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32" r:id="rId1"/>
    <p:sldMasterId id="2147483754" r:id="rId2"/>
  </p:sldMasterIdLst>
  <p:notesMasterIdLst>
    <p:notesMasterId r:id="rId10"/>
  </p:notesMasterIdLst>
  <p:sldIdLst>
    <p:sldId id="392" r:id="rId3"/>
    <p:sldId id="391" r:id="rId4"/>
    <p:sldId id="393" r:id="rId5"/>
    <p:sldId id="326" r:id="rId6"/>
    <p:sldId id="406" r:id="rId7"/>
    <p:sldId id="383" r:id="rId8"/>
    <p:sldId id="407" r:id="rId9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F38ECBDA-A722-4AAF-83BE-7E776A04D792}" v="108" dt="2019-07-08T07:18:40.681"/>
  </p1510:revLst>
</p1510:revInfo>
</file>

<file path=ppt/tableStyles.xml><?xml version="1.0" encoding="utf-8"?>
<a:tblStyleLst xmlns:a="http://schemas.openxmlformats.org/drawingml/2006/main" def="{5C22544A-7EE6-4342-B048-85BDC9FD1C3A}">
  <a:tblStyle styleId="{BC89EF96-8CEA-46FF-86C4-4CE0E7609802}" styleName="Light Style 3 - Accent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759" autoAdjust="0"/>
    <p:restoredTop sz="74381" autoAdjust="0"/>
  </p:normalViewPr>
  <p:slideViewPr>
    <p:cSldViewPr snapToGrid="0">
      <p:cViewPr varScale="1">
        <p:scale>
          <a:sx n="61" d="100"/>
          <a:sy n="61" d="100"/>
        </p:scale>
        <p:origin x="1992" y="53"/>
      </p:cViewPr>
      <p:guideLst/>
    </p:cSldViewPr>
  </p:slideViewPr>
  <p:outlineViewPr>
    <p:cViewPr>
      <p:scale>
        <a:sx n="33" d="100"/>
        <a:sy n="33" d="100"/>
      </p:scale>
      <p:origin x="0" y="-5078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682"/>
    </p:cViewPr>
  </p:sorterViewPr>
  <p:notesViewPr>
    <p:cSldViewPr snapToGrid="0">
      <p:cViewPr varScale="1">
        <p:scale>
          <a:sx n="62" d="100"/>
          <a:sy n="62" d="100"/>
        </p:scale>
        <p:origin x="3226" y="38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theme" Target="theme/theme1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microsoft.com/office/2015/10/relationships/revisionInfo" Target="revisionInfo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microsoft.com/office/2016/11/relationships/changesInfo" Target="changesInfos/changesInfo1.xml"/><Relationship Id="rId10" Type="http://schemas.openxmlformats.org/officeDocument/2006/relationships/notesMaster" Target="notesMasters/notes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Michael Brent" userId="efbb700b7c4874dd" providerId="LiveId" clId="{25CA87E2-36AE-48EA-B2F9-4147495D0327}"/>
  </pc:docChgLst>
  <pc:docChgLst>
    <pc:chgData name="Michael Brent" userId="efbb700b7c4874dd" providerId="LiveId" clId="{F38ECBDA-A722-4AAF-83BE-7E776A04D792}"/>
    <pc:docChg chg="custSel addSld delSld modSld sldOrd">
      <pc:chgData name="Michael Brent" userId="efbb700b7c4874dd" providerId="LiveId" clId="{F38ECBDA-A722-4AAF-83BE-7E776A04D792}" dt="2019-07-08T07:18:45.784" v="1993" actId="478"/>
      <pc:docMkLst>
        <pc:docMk/>
      </pc:docMkLst>
      <pc:sldChg chg="add del setBg modNotesTx">
        <pc:chgData name="Michael Brent" userId="efbb700b7c4874dd" providerId="LiveId" clId="{F38ECBDA-A722-4AAF-83BE-7E776A04D792}" dt="2019-06-28T09:02:25.589" v="699" actId="20577"/>
        <pc:sldMkLst>
          <pc:docMk/>
          <pc:sldMk cId="3009098799" sldId="326"/>
        </pc:sldMkLst>
      </pc:sldChg>
      <pc:sldChg chg="addSp delSp">
        <pc:chgData name="Michael Brent" userId="efbb700b7c4874dd" providerId="LiveId" clId="{F38ECBDA-A722-4AAF-83BE-7E776A04D792}" dt="2019-06-28T08:52:40.237" v="592" actId="478"/>
        <pc:sldMkLst>
          <pc:docMk/>
          <pc:sldMk cId="289161280" sldId="383"/>
        </pc:sldMkLst>
        <pc:picChg chg="add del">
          <ac:chgData name="Michael Brent" userId="efbb700b7c4874dd" providerId="LiveId" clId="{F38ECBDA-A722-4AAF-83BE-7E776A04D792}" dt="2019-06-28T08:52:40.237" v="592" actId="478"/>
          <ac:picMkLst>
            <pc:docMk/>
            <pc:sldMk cId="289161280" sldId="383"/>
            <ac:picMk id="4" creationId="{296174D9-1B46-4877-8332-176649CD6128}"/>
          </ac:picMkLst>
        </pc:picChg>
      </pc:sldChg>
      <pc:sldChg chg="modNotesTx">
        <pc:chgData name="Michael Brent" userId="efbb700b7c4874dd" providerId="LiveId" clId="{F38ECBDA-A722-4AAF-83BE-7E776A04D792}" dt="2019-06-28T08:26:32.521" v="23" actId="20577"/>
        <pc:sldMkLst>
          <pc:docMk/>
          <pc:sldMk cId="1334553327" sldId="393"/>
        </pc:sldMkLst>
      </pc:sldChg>
      <pc:sldChg chg="addSp delSp modSp add modAnim modNotesTx">
        <pc:chgData name="Michael Brent" userId="efbb700b7c4874dd" providerId="LiveId" clId="{F38ECBDA-A722-4AAF-83BE-7E776A04D792}" dt="2019-07-08T07:18:45.784" v="1993" actId="478"/>
        <pc:sldMkLst>
          <pc:docMk/>
          <pc:sldMk cId="3372028408" sldId="406"/>
        </pc:sldMkLst>
        <pc:spChg chg="add mod">
          <ac:chgData name="Michael Brent" userId="efbb700b7c4874dd" providerId="LiveId" clId="{F38ECBDA-A722-4AAF-83BE-7E776A04D792}" dt="2019-06-29T07:35:25.043" v="1970" actId="20577"/>
          <ac:spMkLst>
            <pc:docMk/>
            <pc:sldMk cId="3372028408" sldId="406"/>
            <ac:spMk id="3" creationId="{FD359846-0CF8-46F2-A51E-DA1373EE5338}"/>
          </ac:spMkLst>
        </pc:spChg>
        <pc:spChg chg="add mod">
          <ac:chgData name="Michael Brent" userId="efbb700b7c4874dd" providerId="LiveId" clId="{F38ECBDA-A722-4AAF-83BE-7E776A04D792}" dt="2019-06-29T07:35:29.050" v="1971"/>
          <ac:spMkLst>
            <pc:docMk/>
            <pc:sldMk cId="3372028408" sldId="406"/>
            <ac:spMk id="1650" creationId="{F684B864-AF8E-4126-A28A-EA0AD7E52737}"/>
          </ac:spMkLst>
        </pc:spChg>
        <pc:grpChg chg="add del mod">
          <ac:chgData name="Michael Brent" userId="efbb700b7c4874dd" providerId="LiveId" clId="{F38ECBDA-A722-4AAF-83BE-7E776A04D792}" dt="2019-07-08T07:18:45.784" v="1993" actId="478"/>
          <ac:grpSpMkLst>
            <pc:docMk/>
            <pc:sldMk cId="3372028408" sldId="406"/>
            <ac:grpSpMk id="2" creationId="{0D883E7C-E4E8-4162-B5FF-B404D0788702}"/>
          </ac:grpSpMkLst>
        </pc:grpChg>
        <pc:grpChg chg="add mod">
          <ac:chgData name="Michael Brent" userId="efbb700b7c4874dd" providerId="LiveId" clId="{F38ECBDA-A722-4AAF-83BE-7E776A04D792}" dt="2019-06-28T08:58:51.721" v="623" actId="164"/>
          <ac:grpSpMkLst>
            <pc:docMk/>
            <pc:sldMk cId="3372028408" sldId="406"/>
            <ac:grpSpMk id="3" creationId="{E1AE754D-A108-4BF1-BC62-AF459907200F}"/>
          </ac:grpSpMkLst>
        </pc:grpChg>
        <pc:grpChg chg="add mod">
          <ac:chgData name="Michael Brent" userId="efbb700b7c4874dd" providerId="LiveId" clId="{F38ECBDA-A722-4AAF-83BE-7E776A04D792}" dt="2019-06-28T09:00:06.544" v="632" actId="164"/>
          <ac:grpSpMkLst>
            <pc:docMk/>
            <pc:sldMk cId="3372028408" sldId="406"/>
            <ac:grpSpMk id="4" creationId="{BF6B5BC3-B4B9-4843-AE47-597D6061F6C7}"/>
          </ac:grpSpMkLst>
        </pc:grpChg>
        <pc:grpChg chg="mod">
          <ac:chgData name="Michael Brent" userId="efbb700b7c4874dd" providerId="LiveId" clId="{F38ECBDA-A722-4AAF-83BE-7E776A04D792}" dt="2019-06-28T08:58:15.653" v="620" actId="164"/>
          <ac:grpSpMkLst>
            <pc:docMk/>
            <pc:sldMk cId="3372028408" sldId="406"/>
            <ac:grpSpMk id="233" creationId="{00000000-0000-0000-0000-000000000000}"/>
          </ac:grpSpMkLst>
        </pc:grpChg>
        <pc:grpChg chg="mod">
          <ac:chgData name="Michael Brent" userId="efbb700b7c4874dd" providerId="LiveId" clId="{F38ECBDA-A722-4AAF-83BE-7E776A04D792}" dt="2019-06-28T08:58:15.653" v="620" actId="164"/>
          <ac:grpSpMkLst>
            <pc:docMk/>
            <pc:sldMk cId="3372028408" sldId="406"/>
            <ac:grpSpMk id="258" creationId="{00000000-0000-0000-0000-000000000000}"/>
          </ac:grpSpMkLst>
        </pc:grpChg>
        <pc:grpChg chg="add del mod">
          <ac:chgData name="Michael Brent" userId="efbb700b7c4874dd" providerId="LiveId" clId="{F38ECBDA-A722-4AAF-83BE-7E776A04D792}" dt="2019-06-28T08:58:51.895" v="624"/>
          <ac:grpSpMkLst>
            <pc:docMk/>
            <pc:sldMk cId="3372028408" sldId="406"/>
            <ac:grpSpMk id="786" creationId="{CD184853-B6C6-4F27-88DE-CB16FB68DB65}"/>
          </ac:grpSpMkLst>
        </pc:grpChg>
        <pc:grpChg chg="add del mod">
          <ac:chgData name="Michael Brent" userId="efbb700b7c4874dd" providerId="LiveId" clId="{F38ECBDA-A722-4AAF-83BE-7E776A04D792}" dt="2019-06-28T08:58:51.895" v="624"/>
          <ac:grpSpMkLst>
            <pc:docMk/>
            <pc:sldMk cId="3372028408" sldId="406"/>
            <ac:grpSpMk id="794" creationId="{407488F3-2DB1-45DF-8FD3-3D527D918D51}"/>
          </ac:grpSpMkLst>
        </pc:grpChg>
        <pc:grpChg chg="add del mod">
          <ac:chgData name="Michael Brent" userId="efbb700b7c4874dd" providerId="LiveId" clId="{F38ECBDA-A722-4AAF-83BE-7E776A04D792}" dt="2019-06-28T08:58:51.895" v="624"/>
          <ac:grpSpMkLst>
            <pc:docMk/>
            <pc:sldMk cId="3372028408" sldId="406"/>
            <ac:grpSpMk id="802" creationId="{14499F41-5485-4205-8D30-5183A4C4D9B9}"/>
          </ac:grpSpMkLst>
        </pc:grpChg>
        <pc:grpChg chg="add del mod">
          <ac:chgData name="Michael Brent" userId="efbb700b7c4874dd" providerId="LiveId" clId="{F38ECBDA-A722-4AAF-83BE-7E776A04D792}" dt="2019-06-28T08:58:51.895" v="624"/>
          <ac:grpSpMkLst>
            <pc:docMk/>
            <pc:sldMk cId="3372028408" sldId="406"/>
            <ac:grpSpMk id="811" creationId="{F2FCC278-CBC7-4A0B-860C-42522C5B2CC0}"/>
          </ac:grpSpMkLst>
        </pc:grpChg>
        <pc:grpChg chg="add del mod">
          <ac:chgData name="Michael Brent" userId="efbb700b7c4874dd" providerId="LiveId" clId="{F38ECBDA-A722-4AAF-83BE-7E776A04D792}" dt="2019-06-28T08:58:51.895" v="624"/>
          <ac:grpSpMkLst>
            <pc:docMk/>
            <pc:sldMk cId="3372028408" sldId="406"/>
            <ac:grpSpMk id="820" creationId="{CF110630-E053-4446-A8DF-9311B6F07747}"/>
          </ac:grpSpMkLst>
        </pc:grpChg>
        <pc:grpChg chg="add del mod">
          <ac:chgData name="Michael Brent" userId="efbb700b7c4874dd" providerId="LiveId" clId="{F38ECBDA-A722-4AAF-83BE-7E776A04D792}" dt="2019-06-28T08:58:51.895" v="624"/>
          <ac:grpSpMkLst>
            <pc:docMk/>
            <pc:sldMk cId="3372028408" sldId="406"/>
            <ac:grpSpMk id="1133" creationId="{811A7B1D-C7A3-46D4-887E-68C383EAF163}"/>
          </ac:grpSpMkLst>
        </pc:grpChg>
        <pc:grpChg chg="add del">
          <ac:chgData name="Michael Brent" userId="efbb700b7c4874dd" providerId="LiveId" clId="{F38ECBDA-A722-4AAF-83BE-7E776A04D792}" dt="2019-06-28T08:59:46.343" v="629"/>
          <ac:grpSpMkLst>
            <pc:docMk/>
            <pc:sldMk cId="3372028408" sldId="406"/>
            <ac:grpSpMk id="1689" creationId="{0A19126E-2FC6-4F34-92F0-4272E2030E59}"/>
          </ac:grpSpMkLst>
        </pc:grpChg>
        <pc:grpChg chg="add del">
          <ac:chgData name="Michael Brent" userId="efbb700b7c4874dd" providerId="LiveId" clId="{F38ECBDA-A722-4AAF-83BE-7E776A04D792}" dt="2019-06-28T08:59:46.343" v="629"/>
          <ac:grpSpMkLst>
            <pc:docMk/>
            <pc:sldMk cId="3372028408" sldId="406"/>
            <ac:grpSpMk id="1697" creationId="{A36EF063-6206-4F7C-AD0A-3635EBE8B462}"/>
          </ac:grpSpMkLst>
        </pc:grpChg>
        <pc:grpChg chg="add del">
          <ac:chgData name="Michael Brent" userId="efbb700b7c4874dd" providerId="LiveId" clId="{F38ECBDA-A722-4AAF-83BE-7E776A04D792}" dt="2019-06-28T08:59:46.343" v="629"/>
          <ac:grpSpMkLst>
            <pc:docMk/>
            <pc:sldMk cId="3372028408" sldId="406"/>
            <ac:grpSpMk id="1705" creationId="{E7D488A9-C257-4B73-97FD-5B0805617246}"/>
          </ac:grpSpMkLst>
        </pc:grpChg>
        <pc:grpChg chg="add del">
          <ac:chgData name="Michael Brent" userId="efbb700b7c4874dd" providerId="LiveId" clId="{F38ECBDA-A722-4AAF-83BE-7E776A04D792}" dt="2019-06-28T08:59:46.343" v="629"/>
          <ac:grpSpMkLst>
            <pc:docMk/>
            <pc:sldMk cId="3372028408" sldId="406"/>
            <ac:grpSpMk id="1714" creationId="{02C7E620-2AAE-49DB-BD6E-7E84AE50BCB8}"/>
          </ac:grpSpMkLst>
        </pc:grpChg>
        <pc:grpChg chg="add del">
          <ac:chgData name="Michael Brent" userId="efbb700b7c4874dd" providerId="LiveId" clId="{F38ECBDA-A722-4AAF-83BE-7E776A04D792}" dt="2019-06-28T08:59:46.343" v="629"/>
          <ac:grpSpMkLst>
            <pc:docMk/>
            <pc:sldMk cId="3372028408" sldId="406"/>
            <ac:grpSpMk id="1723" creationId="{E9470F19-2CBA-48B7-933A-2786C21FE09E}"/>
          </ac:grpSpMkLst>
        </pc:grpChg>
        <pc:grpChg chg="add del">
          <ac:chgData name="Michael Brent" userId="efbb700b7c4874dd" providerId="LiveId" clId="{F38ECBDA-A722-4AAF-83BE-7E776A04D792}" dt="2019-06-28T08:59:46.343" v="629"/>
          <ac:grpSpMkLst>
            <pc:docMk/>
            <pc:sldMk cId="3372028408" sldId="406"/>
            <ac:grpSpMk id="2035" creationId="{89D77D74-DF5E-4E06-B109-77AB3EFB2E0F}"/>
          </ac:grpSpMkLst>
        </pc:grpChg>
        <pc:grpChg chg="mod">
          <ac:chgData name="Michael Brent" userId="efbb700b7c4874dd" providerId="LiveId" clId="{F38ECBDA-A722-4AAF-83BE-7E776A04D792}" dt="2019-06-28T08:58:15.653" v="620" actId="164"/>
          <ac:grpSpMkLst>
            <pc:docMk/>
            <pc:sldMk cId="3372028408" sldId="406"/>
            <ac:grpSpMk id="2498" creationId="{00000000-0000-0000-0000-000000000000}"/>
          </ac:grpSpMkLst>
        </pc:grpChg>
        <pc:grpChg chg="add mod">
          <ac:chgData name="Michael Brent" userId="efbb700b7c4874dd" providerId="LiveId" clId="{F38ECBDA-A722-4AAF-83BE-7E776A04D792}" dt="2019-06-28T09:00:06.544" v="632" actId="164"/>
          <ac:grpSpMkLst>
            <pc:docMk/>
            <pc:sldMk cId="3372028408" sldId="406"/>
            <ac:grpSpMk id="3155" creationId="{C5878B55-A0D9-4047-AE07-5A844BA4E32F}"/>
          </ac:grpSpMkLst>
        </pc:grpChg>
        <pc:grpChg chg="add mod">
          <ac:chgData name="Michael Brent" userId="efbb700b7c4874dd" providerId="LiveId" clId="{F38ECBDA-A722-4AAF-83BE-7E776A04D792}" dt="2019-06-28T09:00:06.544" v="632" actId="164"/>
          <ac:grpSpMkLst>
            <pc:docMk/>
            <pc:sldMk cId="3372028408" sldId="406"/>
            <ac:grpSpMk id="3163" creationId="{987A003B-3E16-4D15-98CB-E6512A09D60D}"/>
          </ac:grpSpMkLst>
        </pc:grpChg>
        <pc:grpChg chg="add mod">
          <ac:chgData name="Michael Brent" userId="efbb700b7c4874dd" providerId="LiveId" clId="{F38ECBDA-A722-4AAF-83BE-7E776A04D792}" dt="2019-06-28T09:00:06.544" v="632" actId="164"/>
          <ac:grpSpMkLst>
            <pc:docMk/>
            <pc:sldMk cId="3372028408" sldId="406"/>
            <ac:grpSpMk id="3171" creationId="{8D95262E-36FE-4D4E-952F-5A0D9C4F1C19}"/>
          </ac:grpSpMkLst>
        </pc:grpChg>
        <pc:grpChg chg="add mod">
          <ac:chgData name="Michael Brent" userId="efbb700b7c4874dd" providerId="LiveId" clId="{F38ECBDA-A722-4AAF-83BE-7E776A04D792}" dt="2019-06-28T09:00:06.544" v="632" actId="164"/>
          <ac:grpSpMkLst>
            <pc:docMk/>
            <pc:sldMk cId="3372028408" sldId="406"/>
            <ac:grpSpMk id="3180" creationId="{3853FDB4-E5A5-4848-ACC4-A212E3AB5335}"/>
          </ac:grpSpMkLst>
        </pc:grpChg>
        <pc:grpChg chg="add mod">
          <ac:chgData name="Michael Brent" userId="efbb700b7c4874dd" providerId="LiveId" clId="{F38ECBDA-A722-4AAF-83BE-7E776A04D792}" dt="2019-06-28T09:00:06.544" v="632" actId="164"/>
          <ac:grpSpMkLst>
            <pc:docMk/>
            <pc:sldMk cId="3372028408" sldId="406"/>
            <ac:grpSpMk id="3189" creationId="{30D2B2AA-A31A-49F7-B258-66D66329F35C}"/>
          </ac:grpSpMkLst>
        </pc:grpChg>
        <pc:grpChg chg="add mod">
          <ac:chgData name="Michael Brent" userId="efbb700b7c4874dd" providerId="LiveId" clId="{F38ECBDA-A722-4AAF-83BE-7E776A04D792}" dt="2019-06-28T09:00:06.544" v="632" actId="164"/>
          <ac:grpSpMkLst>
            <pc:docMk/>
            <pc:sldMk cId="3372028408" sldId="406"/>
            <ac:grpSpMk id="3501" creationId="{191E3E63-158D-4B8A-AD9D-EDED0F3BDBCA}"/>
          </ac:grpSpMkLst>
        </pc:grpChg>
        <pc:cxnChg chg="add del mod">
          <ac:chgData name="Michael Brent" userId="efbb700b7c4874dd" providerId="LiveId" clId="{F38ECBDA-A722-4AAF-83BE-7E776A04D792}" dt="2019-06-28T09:06:07.591" v="768" actId="478"/>
          <ac:cxnSpMkLst>
            <pc:docMk/>
            <pc:sldMk cId="3372028408" sldId="406"/>
            <ac:cxnSpMk id="6" creationId="{51E886A0-FFB1-4086-ACEB-947AE4111A78}"/>
          </ac:cxnSpMkLst>
        </pc:cxnChg>
        <pc:cxnChg chg="add del mod">
          <ac:chgData name="Michael Brent" userId="efbb700b7c4874dd" providerId="LiveId" clId="{F38ECBDA-A722-4AAF-83BE-7E776A04D792}" dt="2019-06-28T09:06:46.608" v="781" actId="478"/>
          <ac:cxnSpMkLst>
            <pc:docMk/>
            <pc:sldMk cId="3372028408" sldId="406"/>
            <ac:cxnSpMk id="8" creationId="{4B4FDDAC-9B36-476A-AB21-8491756B2399}"/>
          </ac:cxnSpMkLst>
        </pc:cxnChg>
      </pc:sldChg>
      <pc:sldChg chg="add ord modAnim modNotesTx">
        <pc:chgData name="Michael Brent" userId="efbb700b7c4874dd" providerId="LiveId" clId="{F38ECBDA-A722-4AAF-83BE-7E776A04D792}" dt="2019-06-29T12:58:41.478" v="1988" actId="20577"/>
        <pc:sldMkLst>
          <pc:docMk/>
          <pc:sldMk cId="4284580292" sldId="407"/>
        </pc:sldMkLst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1A229A0-45FD-4640-8766-9AD06CA1681D}" type="datetimeFigureOut">
              <a:rPr lang="en-US" smtClean="0"/>
              <a:t>7/8/2019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FEDD683-D9E4-4E6B-8A2F-7E14A43DE7C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346746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Grace to those outside. Law to those on the inside.</a:t>
            </a:r>
          </a:p>
          <a:p>
            <a:r>
              <a:rPr lang="en-US" dirty="0"/>
              <a:t>Sometimes on us.</a:t>
            </a:r>
          </a:p>
          <a:p>
            <a:r>
              <a:rPr lang="en-US" dirty="0"/>
              <a:t>Sometimes on the one communicating.</a:t>
            </a:r>
          </a:p>
          <a:p>
            <a:r>
              <a:rPr lang="en-US" dirty="0"/>
              <a:t>2 ways.</a:t>
            </a:r>
          </a:p>
          <a:p>
            <a:r>
              <a:rPr lang="en-US" dirty="0"/>
              <a:t>3</a:t>
            </a:r>
            <a:r>
              <a:rPr lang="en-US" baseline="30000" dirty="0"/>
              <a:t>rd</a:t>
            </a:r>
            <a:r>
              <a:rPr lang="en-US" dirty="0"/>
              <a:t> way. Romans 7:6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EDD683-D9E4-4E6B-8A2F-7E14A43DE7CA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15649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Challenge to New Covenant of grace. Law all over the place.</a:t>
            </a:r>
          </a:p>
          <a:p>
            <a:r>
              <a:rPr lang="en-US" dirty="0"/>
              <a:t>Helpful to go back to the old.</a:t>
            </a:r>
          </a:p>
          <a:p>
            <a:r>
              <a:rPr lang="en-US" dirty="0"/>
              <a:t>Like looking at white text on background. Is that easy to see?</a:t>
            </a:r>
          </a:p>
          <a:p>
            <a:r>
              <a:rPr lang="en-US" dirty="0"/>
              <a:t>Click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Going back to the old gives us contrast for the new.</a:t>
            </a:r>
          </a:p>
          <a:p>
            <a:r>
              <a:rPr lang="en-US" dirty="0"/>
              <a:t>Thesis this week – confusion. Understanding better grace in the law will help us understand better the law in grace.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EDD683-D9E4-4E6B-8A2F-7E14A43DE7CA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744025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Covenant background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What do we know about the covenant treaty form in the Ancient Near East around the time of Abraham and Moses?</a:t>
            </a:r>
          </a:p>
          <a:p>
            <a:endParaRPr lang="en-US" dirty="0"/>
          </a:p>
          <a:p>
            <a:r>
              <a:rPr lang="en-US" dirty="0"/>
              <a:t>ANE Covenant. Not new in the Bible. God using known form.</a:t>
            </a:r>
          </a:p>
          <a:p>
            <a:r>
              <a:rPr lang="en-US" dirty="0"/>
              <a:t>Hundreds of tablets. 2</a:t>
            </a:r>
            <a:r>
              <a:rPr lang="en-US" baseline="30000" dirty="0"/>
              <a:t>nd</a:t>
            </a:r>
            <a:r>
              <a:rPr lang="en-US" dirty="0"/>
              <a:t> mill.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EDD683-D9E4-4E6B-8A2F-7E14A43DE7CA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971707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6 elements</a:t>
            </a:r>
          </a:p>
          <a:p>
            <a:r>
              <a:rPr lang="en-US" dirty="0"/>
              <a:t>Next slide Kingdom covenant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EDD683-D9E4-4E6B-8A2F-7E14A43DE7CA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292269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Adam, Noah, Abraham, Moses, David, Jesus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EDD683-D9E4-4E6B-8A2F-7E14A43DE7CA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285494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sz="1200" b="1" i="1" kern="1200" dirty="0">
                <a:solidFill>
                  <a:schemeClr val="tx1"/>
                </a:solidFill>
                <a:effectLst/>
                <a:latin typeface="Arial" charset="0"/>
                <a:ea typeface="+mn-ea"/>
                <a:cs typeface="+mn-cs"/>
              </a:rPr>
              <a:t>Go over items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0CD8EA-C2F4-4DAF-9D37-1245D382C726}" type="slidenum">
              <a:rPr lang="en-US" smtClean="0"/>
              <a:pPr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896742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1. Eden and the covenant elements</a:t>
            </a:r>
          </a:p>
          <a:p>
            <a:r>
              <a:rPr lang="en-US" dirty="0"/>
              <a:t>Darkness</a:t>
            </a:r>
          </a:p>
          <a:p>
            <a:r>
              <a:rPr lang="en-US" dirty="0"/>
              <a:t>King and land</a:t>
            </a:r>
          </a:p>
          <a:p>
            <a:r>
              <a:rPr lang="en-US" dirty="0"/>
              <a:t>People – image of God, fill the earth</a:t>
            </a:r>
          </a:p>
          <a:p>
            <a:r>
              <a:rPr lang="en-US" dirty="0"/>
              <a:t>Temple – garden (Tree and River – Ezekiel and Revelation)</a:t>
            </a:r>
          </a:p>
          <a:p>
            <a:r>
              <a:rPr lang="en-US" dirty="0"/>
              <a:t>Covenant and mediator</a:t>
            </a:r>
          </a:p>
          <a:p>
            <a:r>
              <a:rPr lang="en-US" dirty="0"/>
              <a:t>   rule and fill and image</a:t>
            </a:r>
          </a:p>
          <a:p>
            <a:r>
              <a:rPr lang="en-US" dirty="0"/>
              <a:t>   do not eat of the tree</a:t>
            </a:r>
          </a:p>
          <a:p>
            <a:r>
              <a:rPr lang="en-US" dirty="0"/>
              <a:t>2. Sin and Re-robing – you shall surely die</a:t>
            </a:r>
          </a:p>
          <a:p>
            <a:r>
              <a:rPr lang="en-US" dirty="0"/>
              <a:t>3. Consequence of sin – chapter 5</a:t>
            </a:r>
          </a:p>
          <a:p>
            <a:endParaRPr lang="en-US" dirty="0"/>
          </a:p>
          <a:p>
            <a:r>
              <a:rPr lang="en-US" dirty="0"/>
              <a:t>This is your historical prologue</a:t>
            </a:r>
          </a:p>
          <a:p>
            <a:r>
              <a:rPr lang="en-US" dirty="0"/>
              <a:t>You are created to be in relationship with God.</a:t>
            </a:r>
          </a:p>
          <a:p>
            <a:r>
              <a:rPr lang="en-US" dirty="0"/>
              <a:t>Your value is image of God </a:t>
            </a:r>
          </a:p>
          <a:p>
            <a:r>
              <a:rPr lang="en-US" dirty="0"/>
              <a:t>You are fallen. The image is marred.</a:t>
            </a:r>
          </a:p>
          <a:p>
            <a:endParaRPr lang="en-US" dirty="0"/>
          </a:p>
          <a:p>
            <a:r>
              <a:rPr lang="en-US" dirty="0"/>
              <a:t>Watch video.</a:t>
            </a:r>
          </a:p>
          <a:p>
            <a:r>
              <a:rPr lang="en-US" dirty="0"/>
              <a:t>(Blind and autistic)</a:t>
            </a:r>
          </a:p>
          <a:p>
            <a:endParaRPr lang="en-US" dirty="0"/>
          </a:p>
          <a:p>
            <a:r>
              <a:rPr lang="en-US" dirty="0"/>
              <a:t>The beauty of who I am. The dark side of who I am.</a:t>
            </a:r>
          </a:p>
          <a:p>
            <a:endParaRPr lang="en-US" dirty="0"/>
          </a:p>
          <a:p>
            <a:r>
              <a:rPr lang="en-US" dirty="0"/>
              <a:t>What’s the plan? How does covenant with God work?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EDD683-D9E4-4E6B-8A2F-7E14A43DE7CA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998951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B051B8AF-8B96-40B1-B355-CEA468BB86FB}"/>
              </a:ext>
            </a:extLst>
          </p:cNvPr>
          <p:cNvSpPr/>
          <p:nvPr userDrawn="1"/>
        </p:nvSpPr>
        <p:spPr>
          <a:xfrm>
            <a:off x="-1" y="0"/>
            <a:ext cx="1388833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DCA5DABF-B302-473F-943B-88F68721AF24}"/>
              </a:ext>
            </a:extLst>
          </p:cNvPr>
          <p:cNvGrpSpPr/>
          <p:nvPr userDrawn="1"/>
        </p:nvGrpSpPr>
        <p:grpSpPr>
          <a:xfrm>
            <a:off x="199413" y="5714103"/>
            <a:ext cx="914400" cy="914400"/>
            <a:chOff x="6773550" y="5489085"/>
            <a:chExt cx="914400" cy="914400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8EE360FC-C173-4C68-9A17-F791BFD931C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773550" y="5489085"/>
              <a:ext cx="914400" cy="91440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14513EAB-67A8-4E06-B4FD-08F5829C80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10710" y="5674979"/>
              <a:ext cx="640080" cy="542612"/>
              <a:chOff x="2974230" y="2683117"/>
              <a:chExt cx="3280854" cy="2781263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187F891C-0981-481A-BFC0-0D2AB401C35C}"/>
                  </a:ext>
                </a:extLst>
              </p:cNvPr>
              <p:cNvGrpSpPr/>
              <p:nvPr/>
            </p:nvGrpSpPr>
            <p:grpSpPr>
              <a:xfrm>
                <a:off x="4756784" y="2687026"/>
                <a:ext cx="1418380" cy="2676580"/>
                <a:chOff x="3222631" y="2483919"/>
                <a:chExt cx="1418380" cy="3122811"/>
              </a:xfrm>
              <a:solidFill>
                <a:srgbClr val="9CAA9D"/>
              </a:solidFill>
            </p:grpSpPr>
            <p:sp>
              <p:nvSpPr>
                <p:cNvPr id="22" name="Rectangle 21">
                  <a:extLst>
                    <a:ext uri="{FF2B5EF4-FFF2-40B4-BE49-F238E27FC236}">
                      <a16:creationId xmlns:a16="http://schemas.microsoft.com/office/drawing/2014/main" id="{38FFAA5D-40DB-48EA-AE49-64CF81B7D6F2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68125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3" name="Oval 22">
                  <a:extLst>
                    <a:ext uri="{FF2B5EF4-FFF2-40B4-BE49-F238E27FC236}">
                      <a16:creationId xmlns:a16="http://schemas.microsoft.com/office/drawing/2014/main" id="{150211FE-CC82-48C3-B3D8-1C4A386AB09C}"/>
                    </a:ext>
                  </a:extLst>
                </p:cNvPr>
                <p:cNvSpPr/>
                <p:nvPr/>
              </p:nvSpPr>
              <p:spPr>
                <a:xfrm>
                  <a:off x="3222631" y="2483919"/>
                  <a:ext cx="1418380" cy="91439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3D002A0F-725A-4066-BC7D-3CC3D70074D1}"/>
                  </a:ext>
                </a:extLst>
              </p:cNvPr>
              <p:cNvGrpSpPr/>
              <p:nvPr/>
            </p:nvGrpSpPr>
            <p:grpSpPr>
              <a:xfrm>
                <a:off x="4836704" y="2711015"/>
                <a:ext cx="1418380" cy="2753362"/>
                <a:chOff x="3222631" y="2488273"/>
                <a:chExt cx="1418380" cy="3212394"/>
              </a:xfrm>
            </p:grpSpPr>
            <p:sp>
              <p:nvSpPr>
                <p:cNvPr id="20" name="Rectangle 19">
                  <a:extLst>
                    <a:ext uri="{FF2B5EF4-FFF2-40B4-BE49-F238E27FC236}">
                      <a16:creationId xmlns:a16="http://schemas.microsoft.com/office/drawing/2014/main" id="{ECE2F753-EDA0-41E7-B0EC-E8BC8B77D89F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775195"/>
                </a:xfrm>
                <a:prstGeom prst="rect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1" name="Oval 20">
                  <a:extLst>
                    <a:ext uri="{FF2B5EF4-FFF2-40B4-BE49-F238E27FC236}">
                      <a16:creationId xmlns:a16="http://schemas.microsoft.com/office/drawing/2014/main" id="{8D47E2F7-F2AB-497B-82D6-2C11B3A90834}"/>
                    </a:ext>
                  </a:extLst>
                </p:cNvPr>
                <p:cNvSpPr/>
                <p:nvPr/>
              </p:nvSpPr>
              <p:spPr>
                <a:xfrm>
                  <a:off x="3222631" y="2488273"/>
                  <a:ext cx="1418380" cy="914399"/>
                </a:xfrm>
                <a:prstGeom prst="ellipse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7A474D3E-A605-45A7-A551-70A8682A964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4900184" y="3200997"/>
                <a:ext cx="1291420" cy="2118306"/>
              </a:xfrm>
              <a:prstGeom prst="rect">
                <a:avLst/>
              </a:prstGeom>
            </p:spPr>
          </p:pic>
          <p:sp>
            <p:nvSpPr>
              <p:cNvPr id="10" name="Right Triangle 9">
                <a:extLst>
                  <a:ext uri="{FF2B5EF4-FFF2-40B4-BE49-F238E27FC236}">
                    <a16:creationId xmlns:a16="http://schemas.microsoft.com/office/drawing/2014/main" id="{9484614A-3BB4-4161-A4CE-EDDBFC6496FF}"/>
                  </a:ext>
                </a:extLst>
              </p:cNvPr>
              <p:cNvSpPr/>
              <p:nvPr/>
            </p:nvSpPr>
            <p:spPr>
              <a:xfrm rot="10800000">
                <a:off x="4756782" y="5363607"/>
                <a:ext cx="79921" cy="100770"/>
              </a:xfrm>
              <a:prstGeom prst="rtTriangle">
                <a:avLst/>
              </a:prstGeom>
              <a:solidFill>
                <a:srgbClr val="9CAA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96C9D368-FA4B-4267-B06B-05BE7AF13179}"/>
                  </a:ext>
                </a:extLst>
              </p:cNvPr>
              <p:cNvGrpSpPr/>
              <p:nvPr/>
            </p:nvGrpSpPr>
            <p:grpSpPr>
              <a:xfrm>
                <a:off x="2974230" y="2683117"/>
                <a:ext cx="1498300" cy="2781263"/>
                <a:chOff x="2974230" y="2683117"/>
                <a:chExt cx="1498300" cy="2781263"/>
              </a:xfrm>
            </p:grpSpPr>
            <p:grpSp>
              <p:nvGrpSpPr>
                <p:cNvPr id="12" name="Group 11">
                  <a:extLst>
                    <a:ext uri="{FF2B5EF4-FFF2-40B4-BE49-F238E27FC236}">
                      <a16:creationId xmlns:a16="http://schemas.microsoft.com/office/drawing/2014/main" id="{B05D0428-0A0A-4592-8E7F-B5467EF4BF93}"/>
                    </a:ext>
                  </a:extLst>
                </p:cNvPr>
                <p:cNvGrpSpPr/>
                <p:nvPr/>
              </p:nvGrpSpPr>
              <p:grpSpPr>
                <a:xfrm>
                  <a:off x="2978779" y="2683117"/>
                  <a:ext cx="1418380" cy="2680490"/>
                  <a:chOff x="3222631" y="2483919"/>
                  <a:chExt cx="1418380" cy="3127373"/>
                </a:xfrm>
                <a:solidFill>
                  <a:srgbClr val="9CAA9D"/>
                </a:solidFill>
              </p:grpSpPr>
              <p:sp>
                <p:nvSpPr>
                  <p:cNvPr id="18" name="Rectangle 17">
                    <a:extLst>
                      <a:ext uri="{FF2B5EF4-FFF2-40B4-BE49-F238E27FC236}">
                        <a16:creationId xmlns:a16="http://schemas.microsoft.com/office/drawing/2014/main" id="{28443C2C-4FA4-47C8-A096-A1B9946DA820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3"/>
                    <a:ext cx="1418380" cy="268581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  <p:sp>
                <p:nvSpPr>
                  <p:cNvPr id="19" name="Oval 18">
                    <a:extLst>
                      <a:ext uri="{FF2B5EF4-FFF2-40B4-BE49-F238E27FC236}">
                        <a16:creationId xmlns:a16="http://schemas.microsoft.com/office/drawing/2014/main" id="{A1D773C0-4FF6-4A76-B30F-3EBC9FAD8376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83919"/>
                    <a:ext cx="1418380" cy="914399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</p:grpSp>
            <p:grpSp>
              <p:nvGrpSpPr>
                <p:cNvPr id="13" name="Group 12">
                  <a:extLst>
                    <a:ext uri="{FF2B5EF4-FFF2-40B4-BE49-F238E27FC236}">
                      <a16:creationId xmlns:a16="http://schemas.microsoft.com/office/drawing/2014/main" id="{0AC92C83-0232-4CF5-8D12-6B5946BBC346}"/>
                    </a:ext>
                  </a:extLst>
                </p:cNvPr>
                <p:cNvGrpSpPr/>
                <p:nvPr/>
              </p:nvGrpSpPr>
              <p:grpSpPr>
                <a:xfrm>
                  <a:off x="3054150" y="2696089"/>
                  <a:ext cx="1418380" cy="2768291"/>
                  <a:chOff x="3222631" y="2470855"/>
                  <a:chExt cx="1418380" cy="3229812"/>
                </a:xfrm>
              </p:grpSpPr>
              <p:sp>
                <p:nvSpPr>
                  <p:cNvPr id="16" name="Rectangle 15">
                    <a:extLst>
                      <a:ext uri="{FF2B5EF4-FFF2-40B4-BE49-F238E27FC236}">
                        <a16:creationId xmlns:a16="http://schemas.microsoft.com/office/drawing/2014/main" id="{6F2FB49C-286A-4D43-943E-EDBEABEB1EAA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2"/>
                    <a:ext cx="1418380" cy="2775195"/>
                  </a:xfrm>
                  <a:prstGeom prst="rect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  <p:sp>
                <p:nvSpPr>
                  <p:cNvPr id="17" name="Oval 16">
                    <a:extLst>
                      <a:ext uri="{FF2B5EF4-FFF2-40B4-BE49-F238E27FC236}">
                        <a16:creationId xmlns:a16="http://schemas.microsoft.com/office/drawing/2014/main" id="{D391CC12-B5F1-4FCE-9285-55B8E076D19E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70855"/>
                    <a:ext cx="1418380" cy="914399"/>
                  </a:xfrm>
                  <a:prstGeom prst="ellipse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</p:grpSp>
            <p:pic>
              <p:nvPicPr>
                <p:cNvPr id="14" name="Picture 13">
                  <a:extLst>
                    <a:ext uri="{FF2B5EF4-FFF2-40B4-BE49-F238E27FC236}">
                      <a16:creationId xmlns:a16="http://schemas.microsoft.com/office/drawing/2014/main" id="{BD9D1DCD-CBF0-47A2-A00E-BB8590A4849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tretch>
                  <a:fillRect/>
                </a:stretch>
              </p:blipFill>
              <p:spPr>
                <a:xfrm>
                  <a:off x="3117630" y="3225219"/>
                  <a:ext cx="1291420" cy="2118306"/>
                </a:xfrm>
                <a:prstGeom prst="rect">
                  <a:avLst/>
                </a:prstGeom>
              </p:spPr>
            </p:pic>
            <p:sp>
              <p:nvSpPr>
                <p:cNvPr id="15" name="Right Triangle 14">
                  <a:extLst>
                    <a:ext uri="{FF2B5EF4-FFF2-40B4-BE49-F238E27FC236}">
                      <a16:creationId xmlns:a16="http://schemas.microsoft.com/office/drawing/2014/main" id="{F24ADBD0-1D89-42D9-8B98-A1937E7A368A}"/>
                    </a:ext>
                  </a:extLst>
                </p:cNvPr>
                <p:cNvSpPr/>
                <p:nvPr/>
              </p:nvSpPr>
              <p:spPr>
                <a:xfrm rot="10800000">
                  <a:off x="2974230" y="5363607"/>
                  <a:ext cx="79921" cy="100770"/>
                </a:xfrm>
                <a:prstGeom prst="rtTriangle">
                  <a:avLst/>
                </a:prstGeom>
                <a:solidFill>
                  <a:srgbClr val="9CAA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</p:grpSp>
      </p:grpSp>
      <p:sp>
        <p:nvSpPr>
          <p:cNvPr id="24" name="Title 1">
            <a:extLst>
              <a:ext uri="{FF2B5EF4-FFF2-40B4-BE49-F238E27FC236}">
                <a16:creationId xmlns:a16="http://schemas.microsoft.com/office/drawing/2014/main" id="{0200954A-00FB-44FB-B2D5-6C8BEA8B142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5833" y="2563069"/>
            <a:ext cx="7407615" cy="1739347"/>
          </a:xfrm>
        </p:spPr>
        <p:txBody>
          <a:bodyPr>
            <a:normAutofit/>
          </a:bodyPr>
          <a:lstStyle>
            <a:lvl1pPr>
              <a:defRPr sz="6000"/>
            </a:lvl1pPr>
          </a:lstStyle>
          <a:p>
            <a:endParaRPr lang="en-US" dirty="0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9DDDEDA3-858B-4A05-9FF6-A2C24CF5CE63}"/>
              </a:ext>
            </a:extLst>
          </p:cNvPr>
          <p:cNvGrpSpPr/>
          <p:nvPr userDrawn="1"/>
        </p:nvGrpSpPr>
        <p:grpSpPr>
          <a:xfrm>
            <a:off x="205350" y="3001626"/>
            <a:ext cx="914400" cy="914400"/>
            <a:chOff x="6773550" y="5470659"/>
            <a:chExt cx="914400" cy="914400"/>
          </a:xfrm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E13E11AB-08D9-41E8-95B9-72DBB2886B6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773550" y="5470659"/>
              <a:ext cx="914400" cy="914400"/>
            </a:xfrm>
            <a:prstGeom prst="ellipse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FA85B7A7-980D-4F13-A61E-84B2F6889E12}"/>
                </a:ext>
              </a:extLst>
            </p:cNvPr>
            <p:cNvGrpSpPr/>
            <p:nvPr/>
          </p:nvGrpSpPr>
          <p:grpSpPr>
            <a:xfrm>
              <a:off x="6995027" y="5563126"/>
              <a:ext cx="355438" cy="127038"/>
              <a:chOff x="3419473" y="2536756"/>
              <a:chExt cx="1421946" cy="508153"/>
            </a:xfrm>
          </p:grpSpPr>
          <p:grpSp>
            <p:nvGrpSpPr>
              <p:cNvPr id="155" name="Group 154">
                <a:extLst>
                  <a:ext uri="{FF2B5EF4-FFF2-40B4-BE49-F238E27FC236}">
                    <a16:creationId xmlns:a16="http://schemas.microsoft.com/office/drawing/2014/main" id="{9F4B80E1-FAFE-4D0D-A998-F4BD78A1694B}"/>
                  </a:ext>
                </a:extLst>
              </p:cNvPr>
              <p:cNvGrpSpPr/>
              <p:nvPr/>
            </p:nvGrpSpPr>
            <p:grpSpPr>
              <a:xfrm>
                <a:off x="3442574" y="2536756"/>
                <a:ext cx="1377723" cy="497348"/>
                <a:chOff x="3442574" y="2536756"/>
                <a:chExt cx="1377723" cy="497348"/>
              </a:xfrm>
            </p:grpSpPr>
            <p:grpSp>
              <p:nvGrpSpPr>
                <p:cNvPr id="158" name="Group 157">
                  <a:extLst>
                    <a:ext uri="{FF2B5EF4-FFF2-40B4-BE49-F238E27FC236}">
                      <a16:creationId xmlns:a16="http://schemas.microsoft.com/office/drawing/2014/main" id="{F11BE52B-8FA9-4777-B487-623ECF76F020}"/>
                    </a:ext>
                  </a:extLst>
                </p:cNvPr>
                <p:cNvGrpSpPr/>
                <p:nvPr/>
              </p:nvGrpSpPr>
              <p:grpSpPr>
                <a:xfrm flipH="1">
                  <a:off x="4535064" y="2536756"/>
                  <a:ext cx="279148" cy="491289"/>
                  <a:chOff x="3028950" y="1743386"/>
                  <a:chExt cx="279148" cy="491289"/>
                </a:xfrm>
              </p:grpSpPr>
              <p:sp>
                <p:nvSpPr>
                  <p:cNvPr id="165" name="Oval 164">
                    <a:extLst>
                      <a:ext uri="{FF2B5EF4-FFF2-40B4-BE49-F238E27FC236}">
                        <a16:creationId xmlns:a16="http://schemas.microsoft.com/office/drawing/2014/main" id="{DAB400ED-9364-4C5A-BF41-036DC14C3EEF}"/>
                      </a:ext>
                    </a:extLst>
                  </p:cNvPr>
                  <p:cNvSpPr/>
                  <p:nvPr/>
                </p:nvSpPr>
                <p:spPr>
                  <a:xfrm rot="499014">
                    <a:off x="3163365" y="1743386"/>
                    <a:ext cx="144733" cy="165774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  <p:sp>
                <p:nvSpPr>
                  <p:cNvPr id="166" name="Oval 165">
                    <a:extLst>
                      <a:ext uri="{FF2B5EF4-FFF2-40B4-BE49-F238E27FC236}">
                        <a16:creationId xmlns:a16="http://schemas.microsoft.com/office/drawing/2014/main" id="{79328D7B-6BC4-4AD5-8B1D-A6220F94A80E}"/>
                      </a:ext>
                    </a:extLst>
                  </p:cNvPr>
                  <p:cNvSpPr/>
                  <p:nvPr/>
                </p:nvSpPr>
                <p:spPr>
                  <a:xfrm>
                    <a:off x="3028950" y="1803998"/>
                    <a:ext cx="190500" cy="430677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</p:grpSp>
            <p:grpSp>
              <p:nvGrpSpPr>
                <p:cNvPr id="159" name="Group 158">
                  <a:extLst>
                    <a:ext uri="{FF2B5EF4-FFF2-40B4-BE49-F238E27FC236}">
                      <a16:creationId xmlns:a16="http://schemas.microsoft.com/office/drawing/2014/main" id="{DC50F2DB-36B6-429A-AE76-68A7ADF27D9C}"/>
                    </a:ext>
                  </a:extLst>
                </p:cNvPr>
                <p:cNvGrpSpPr/>
                <p:nvPr/>
              </p:nvGrpSpPr>
              <p:grpSpPr>
                <a:xfrm>
                  <a:off x="3442574" y="2542862"/>
                  <a:ext cx="1377723" cy="491242"/>
                  <a:chOff x="3442574" y="2542862"/>
                  <a:chExt cx="1377723" cy="491242"/>
                </a:xfrm>
              </p:grpSpPr>
              <p:grpSp>
                <p:nvGrpSpPr>
                  <p:cNvPr id="160" name="Group 159">
                    <a:extLst>
                      <a:ext uri="{FF2B5EF4-FFF2-40B4-BE49-F238E27FC236}">
                        <a16:creationId xmlns:a16="http://schemas.microsoft.com/office/drawing/2014/main" id="{981CC8B6-7EBF-40CD-9B62-981D6EB13E93}"/>
                      </a:ext>
                    </a:extLst>
                  </p:cNvPr>
                  <p:cNvGrpSpPr/>
                  <p:nvPr/>
                </p:nvGrpSpPr>
                <p:grpSpPr>
                  <a:xfrm>
                    <a:off x="3442574" y="2542862"/>
                    <a:ext cx="230051" cy="482786"/>
                    <a:chOff x="3028950" y="1751889"/>
                    <a:chExt cx="230051" cy="482786"/>
                  </a:xfrm>
                </p:grpSpPr>
                <p:sp>
                  <p:nvSpPr>
                    <p:cNvPr id="163" name="Oval 162">
                      <a:extLst>
                        <a:ext uri="{FF2B5EF4-FFF2-40B4-BE49-F238E27FC236}">
                          <a16:creationId xmlns:a16="http://schemas.microsoft.com/office/drawing/2014/main" id="{01756AD4-41B5-48F6-A97B-107443F2A55B}"/>
                        </a:ext>
                      </a:extLst>
                    </p:cNvPr>
                    <p:cNvSpPr/>
                    <p:nvPr/>
                  </p:nvSpPr>
                  <p:spPr>
                    <a:xfrm rot="499014">
                      <a:off x="3114268" y="1751889"/>
                      <a:ext cx="144733" cy="165774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800"/>
                    </a:p>
                  </p:txBody>
                </p:sp>
                <p:sp>
                  <p:nvSpPr>
                    <p:cNvPr id="164" name="Oval 163">
                      <a:extLst>
                        <a:ext uri="{FF2B5EF4-FFF2-40B4-BE49-F238E27FC236}">
                          <a16:creationId xmlns:a16="http://schemas.microsoft.com/office/drawing/2014/main" id="{144DDB46-4C0B-4A6B-9336-93CB107466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28950" y="1803998"/>
                      <a:ext cx="190500" cy="430677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800"/>
                    </a:p>
                  </p:txBody>
                </p:sp>
              </p:grpSp>
              <p:sp>
                <p:nvSpPr>
                  <p:cNvPr id="161" name="Oval 160">
                    <a:extLst>
                      <a:ext uri="{FF2B5EF4-FFF2-40B4-BE49-F238E27FC236}">
                        <a16:creationId xmlns:a16="http://schemas.microsoft.com/office/drawing/2014/main" id="{AE6CED9D-B882-4360-832D-07C84D8179E2}"/>
                      </a:ext>
                    </a:extLst>
                  </p:cNvPr>
                  <p:cNvSpPr/>
                  <p:nvPr/>
                </p:nvSpPr>
                <p:spPr>
                  <a:xfrm rot="2423941">
                    <a:off x="3472404" y="2879096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  <p:sp>
                <p:nvSpPr>
                  <p:cNvPr id="162" name="Oval 161">
                    <a:extLst>
                      <a:ext uri="{FF2B5EF4-FFF2-40B4-BE49-F238E27FC236}">
                        <a16:creationId xmlns:a16="http://schemas.microsoft.com/office/drawing/2014/main" id="{8FC7481B-1887-4451-A755-3116EA887C2B}"/>
                      </a:ext>
                    </a:extLst>
                  </p:cNvPr>
                  <p:cNvSpPr/>
                  <p:nvPr/>
                </p:nvSpPr>
                <p:spPr>
                  <a:xfrm rot="19176059" flipH="1">
                    <a:off x="4418244" y="2877694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</p:grpSp>
          </p:grpSp>
          <p:sp>
            <p:nvSpPr>
              <p:cNvPr id="156" name="Oval 155">
                <a:extLst>
                  <a:ext uri="{FF2B5EF4-FFF2-40B4-BE49-F238E27FC236}">
                    <a16:creationId xmlns:a16="http://schemas.microsoft.com/office/drawing/2014/main" id="{B59DD979-BCC1-4DBA-A605-698CB71AF2D4}"/>
                  </a:ext>
                </a:extLst>
              </p:cNvPr>
              <p:cNvSpPr/>
              <p:nvPr/>
            </p:nvSpPr>
            <p:spPr>
              <a:xfrm rot="2423941">
                <a:off x="3419473" y="2908326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57" name="Oval 156">
                <a:extLst>
                  <a:ext uri="{FF2B5EF4-FFF2-40B4-BE49-F238E27FC236}">
                    <a16:creationId xmlns:a16="http://schemas.microsoft.com/office/drawing/2014/main" id="{51F230CD-E3B3-4957-A9C6-F1A43517D54A}"/>
                  </a:ext>
                </a:extLst>
              </p:cNvPr>
              <p:cNvSpPr/>
              <p:nvPr/>
            </p:nvSpPr>
            <p:spPr>
              <a:xfrm rot="19190929">
                <a:off x="4740147" y="2883678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3CFB2D93-92A9-4826-B485-251D6008C754}"/>
                </a:ext>
              </a:extLst>
            </p:cNvPr>
            <p:cNvGrpSpPr/>
            <p:nvPr/>
          </p:nvGrpSpPr>
          <p:grpSpPr>
            <a:xfrm>
              <a:off x="6789696" y="5887079"/>
              <a:ext cx="524669" cy="490043"/>
              <a:chOff x="6729221" y="5887079"/>
              <a:chExt cx="524669" cy="490043"/>
            </a:xfrm>
          </p:grpSpPr>
          <p:grpSp>
            <p:nvGrpSpPr>
              <p:cNvPr id="144" name="Group 143">
                <a:extLst>
                  <a:ext uri="{FF2B5EF4-FFF2-40B4-BE49-F238E27FC236}">
                    <a16:creationId xmlns:a16="http://schemas.microsoft.com/office/drawing/2014/main" id="{6CEB2950-E6E5-4BB4-9BE4-0A9A2EAE32C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flipH="1">
                <a:off x="6729221" y="5887079"/>
                <a:ext cx="524669" cy="490043"/>
                <a:chOff x="4031138" y="4120109"/>
                <a:chExt cx="1830338" cy="1709309"/>
              </a:xfrm>
            </p:grpSpPr>
            <p:sp>
              <p:nvSpPr>
                <p:cNvPr id="146" name="Freeform 980">
                  <a:extLst>
                    <a:ext uri="{FF2B5EF4-FFF2-40B4-BE49-F238E27FC236}">
                      <a16:creationId xmlns:a16="http://schemas.microsoft.com/office/drawing/2014/main" id="{45C192A1-6BC6-46BC-9D27-9E08C0151DC9}"/>
                    </a:ext>
                  </a:extLst>
                </p:cNvPr>
                <p:cNvSpPr/>
                <p:nvPr/>
              </p:nvSpPr>
              <p:spPr>
                <a:xfrm rot="-900000">
                  <a:off x="4364676" y="4120109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47" name="Freeform 981">
                  <a:extLst>
                    <a:ext uri="{FF2B5EF4-FFF2-40B4-BE49-F238E27FC236}">
                      <a16:creationId xmlns:a16="http://schemas.microsoft.com/office/drawing/2014/main" id="{05FF421C-4483-4799-BAF4-09B5C21FC533}"/>
                    </a:ext>
                  </a:extLst>
                </p:cNvPr>
                <p:cNvSpPr/>
                <p:nvPr/>
              </p:nvSpPr>
              <p:spPr>
                <a:xfrm rot="2837780" flipH="1">
                  <a:off x="4049528" y="4260664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48" name="Freeform 982">
                  <a:extLst>
                    <a:ext uri="{FF2B5EF4-FFF2-40B4-BE49-F238E27FC236}">
                      <a16:creationId xmlns:a16="http://schemas.microsoft.com/office/drawing/2014/main" id="{C38553F4-8C4E-463D-B1A5-F8373892CE5A}"/>
                    </a:ext>
                  </a:extLst>
                </p:cNvPr>
                <p:cNvSpPr/>
                <p:nvPr/>
              </p:nvSpPr>
              <p:spPr>
                <a:xfrm>
                  <a:off x="4330917" y="4551906"/>
                  <a:ext cx="1530559" cy="1021254"/>
                </a:xfrm>
                <a:custGeom>
                  <a:avLst/>
                  <a:gdLst>
                    <a:gd name="connsiteX0" fmla="*/ 72570 w 2408373"/>
                    <a:gd name="connsiteY0" fmla="*/ 1811 h 1315726"/>
                    <a:gd name="connsiteX1" fmla="*/ 850782 w 2408373"/>
                    <a:gd name="connsiteY1" fmla="*/ 264458 h 1315726"/>
                    <a:gd name="connsiteX2" fmla="*/ 1920825 w 2408373"/>
                    <a:gd name="connsiteY2" fmla="*/ 137998 h 1315726"/>
                    <a:gd name="connsiteX3" fmla="*/ 2300204 w 2408373"/>
                    <a:gd name="connsiteY3" fmla="*/ 342279 h 1315726"/>
                    <a:gd name="connsiteX4" fmla="*/ 2407208 w 2408373"/>
                    <a:gd name="connsiteY4" fmla="*/ 896755 h 1315726"/>
                    <a:gd name="connsiteX5" fmla="*/ 2251565 w 2408373"/>
                    <a:gd name="connsiteY5" fmla="*/ 1227496 h 1315726"/>
                    <a:gd name="connsiteX6" fmla="*/ 1609540 w 2408373"/>
                    <a:gd name="connsiteY6" fmla="*/ 1305317 h 1315726"/>
                    <a:gd name="connsiteX7" fmla="*/ 169846 w 2408373"/>
                    <a:gd name="connsiteY7" fmla="*/ 1208040 h 1315726"/>
                    <a:gd name="connsiteX8" fmla="*/ 92025 w 2408373"/>
                    <a:gd name="connsiteY8" fmla="*/ 352006 h 1315726"/>
                    <a:gd name="connsiteX9" fmla="*/ 33659 w 2408373"/>
                    <a:gd name="connsiteY9" fmla="*/ 157453 h 1315726"/>
                    <a:gd name="connsiteX10" fmla="*/ 72570 w 2408373"/>
                    <a:gd name="connsiteY10" fmla="*/ 1811 h 1315726"/>
                    <a:gd name="connsiteX0" fmla="*/ 77380 w 2413183"/>
                    <a:gd name="connsiteY0" fmla="*/ 1921 h 1314391"/>
                    <a:gd name="connsiteX1" fmla="*/ 855592 w 2413183"/>
                    <a:gd name="connsiteY1" fmla="*/ 264568 h 1314391"/>
                    <a:gd name="connsiteX2" fmla="*/ 1925635 w 2413183"/>
                    <a:gd name="connsiteY2" fmla="*/ 138108 h 1314391"/>
                    <a:gd name="connsiteX3" fmla="*/ 2305014 w 2413183"/>
                    <a:gd name="connsiteY3" fmla="*/ 342389 h 1314391"/>
                    <a:gd name="connsiteX4" fmla="*/ 2412018 w 2413183"/>
                    <a:gd name="connsiteY4" fmla="*/ 896865 h 1314391"/>
                    <a:gd name="connsiteX5" fmla="*/ 2256375 w 2413183"/>
                    <a:gd name="connsiteY5" fmla="*/ 1227606 h 1314391"/>
                    <a:gd name="connsiteX6" fmla="*/ 1614350 w 2413183"/>
                    <a:gd name="connsiteY6" fmla="*/ 1305427 h 1314391"/>
                    <a:gd name="connsiteX7" fmla="*/ 174656 w 2413183"/>
                    <a:gd name="connsiteY7" fmla="*/ 1208150 h 1314391"/>
                    <a:gd name="connsiteX8" fmla="*/ 10098 w 2413183"/>
                    <a:gd name="connsiteY8" fmla="*/ 379086 h 1314391"/>
                    <a:gd name="connsiteX9" fmla="*/ 38469 w 2413183"/>
                    <a:gd name="connsiteY9" fmla="*/ 157563 h 1314391"/>
                    <a:gd name="connsiteX10" fmla="*/ 77380 w 2413183"/>
                    <a:gd name="connsiteY10" fmla="*/ 1921 h 1314391"/>
                    <a:gd name="connsiteX0" fmla="*/ 262445 w 2598248"/>
                    <a:gd name="connsiteY0" fmla="*/ 79 h 1312549"/>
                    <a:gd name="connsiteX1" fmla="*/ 1040657 w 2598248"/>
                    <a:gd name="connsiteY1" fmla="*/ 262726 h 1312549"/>
                    <a:gd name="connsiteX2" fmla="*/ 2110700 w 2598248"/>
                    <a:gd name="connsiteY2" fmla="*/ 136266 h 1312549"/>
                    <a:gd name="connsiteX3" fmla="*/ 2490079 w 2598248"/>
                    <a:gd name="connsiteY3" fmla="*/ 340547 h 1312549"/>
                    <a:gd name="connsiteX4" fmla="*/ 2597083 w 2598248"/>
                    <a:gd name="connsiteY4" fmla="*/ 895023 h 1312549"/>
                    <a:gd name="connsiteX5" fmla="*/ 2441440 w 2598248"/>
                    <a:gd name="connsiteY5" fmla="*/ 1225764 h 1312549"/>
                    <a:gd name="connsiteX6" fmla="*/ 1799415 w 2598248"/>
                    <a:gd name="connsiteY6" fmla="*/ 1303585 h 1312549"/>
                    <a:gd name="connsiteX7" fmla="*/ 359721 w 2598248"/>
                    <a:gd name="connsiteY7" fmla="*/ 1206308 h 1312549"/>
                    <a:gd name="connsiteX8" fmla="*/ 195163 w 2598248"/>
                    <a:gd name="connsiteY8" fmla="*/ 377244 h 1312549"/>
                    <a:gd name="connsiteX9" fmla="*/ 493 w 2598248"/>
                    <a:gd name="connsiteY9" fmla="*/ 236632 h 1312549"/>
                    <a:gd name="connsiteX10" fmla="*/ 262445 w 2598248"/>
                    <a:gd name="connsiteY10" fmla="*/ 79 h 1312549"/>
                    <a:gd name="connsiteX0" fmla="*/ 261963 w 2597766"/>
                    <a:gd name="connsiteY0" fmla="*/ 91 h 1305267"/>
                    <a:gd name="connsiteX1" fmla="*/ 1040175 w 2597766"/>
                    <a:gd name="connsiteY1" fmla="*/ 262738 h 1305267"/>
                    <a:gd name="connsiteX2" fmla="*/ 2110218 w 2597766"/>
                    <a:gd name="connsiteY2" fmla="*/ 136278 h 1305267"/>
                    <a:gd name="connsiteX3" fmla="*/ 2489597 w 2597766"/>
                    <a:gd name="connsiteY3" fmla="*/ 340559 h 1305267"/>
                    <a:gd name="connsiteX4" fmla="*/ 2596601 w 2597766"/>
                    <a:gd name="connsiteY4" fmla="*/ 895035 h 1305267"/>
                    <a:gd name="connsiteX5" fmla="*/ 2440958 w 2597766"/>
                    <a:gd name="connsiteY5" fmla="*/ 1225776 h 1305267"/>
                    <a:gd name="connsiteX6" fmla="*/ 1798933 w 2597766"/>
                    <a:gd name="connsiteY6" fmla="*/ 1303597 h 1305267"/>
                    <a:gd name="connsiteX7" fmla="*/ 359239 w 2597766"/>
                    <a:gd name="connsiteY7" fmla="*/ 1206320 h 1305267"/>
                    <a:gd name="connsiteX8" fmla="*/ 269028 w 2597766"/>
                    <a:gd name="connsiteY8" fmla="*/ 539078 h 1305267"/>
                    <a:gd name="connsiteX9" fmla="*/ 11 w 2597766"/>
                    <a:gd name="connsiteY9" fmla="*/ 236644 h 1305267"/>
                    <a:gd name="connsiteX10" fmla="*/ 261963 w 2597766"/>
                    <a:gd name="connsiteY10" fmla="*/ 91 h 1305267"/>
                    <a:gd name="connsiteX0" fmla="*/ 349182 w 2598247"/>
                    <a:gd name="connsiteY0" fmla="*/ 118 h 1264836"/>
                    <a:gd name="connsiteX1" fmla="*/ 1040656 w 2598247"/>
                    <a:gd name="connsiteY1" fmla="*/ 222309 h 1264836"/>
                    <a:gd name="connsiteX2" fmla="*/ 2110699 w 2598247"/>
                    <a:gd name="connsiteY2" fmla="*/ 95849 h 1264836"/>
                    <a:gd name="connsiteX3" fmla="*/ 2490078 w 2598247"/>
                    <a:gd name="connsiteY3" fmla="*/ 300130 h 1264836"/>
                    <a:gd name="connsiteX4" fmla="*/ 2597082 w 2598247"/>
                    <a:gd name="connsiteY4" fmla="*/ 854606 h 1264836"/>
                    <a:gd name="connsiteX5" fmla="*/ 2441439 w 2598247"/>
                    <a:gd name="connsiteY5" fmla="*/ 1185347 h 1264836"/>
                    <a:gd name="connsiteX6" fmla="*/ 1799414 w 2598247"/>
                    <a:gd name="connsiteY6" fmla="*/ 1263168 h 1264836"/>
                    <a:gd name="connsiteX7" fmla="*/ 359720 w 2598247"/>
                    <a:gd name="connsiteY7" fmla="*/ 1165891 h 1264836"/>
                    <a:gd name="connsiteX8" fmla="*/ 269509 w 2598247"/>
                    <a:gd name="connsiteY8" fmla="*/ 498649 h 1264836"/>
                    <a:gd name="connsiteX9" fmla="*/ 492 w 2598247"/>
                    <a:gd name="connsiteY9" fmla="*/ 196215 h 1264836"/>
                    <a:gd name="connsiteX10" fmla="*/ 349182 w 2598247"/>
                    <a:gd name="connsiteY10" fmla="*/ 118 h 1264836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040656 w 2598247"/>
                    <a:gd name="connsiteY2" fmla="*/ 222384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325653 w 2598247"/>
                    <a:gd name="connsiteY2" fmla="*/ 276325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  <a:gd name="connsiteX0" fmla="*/ 349182 w 2606476"/>
                    <a:gd name="connsiteY0" fmla="*/ 193 h 1264912"/>
                    <a:gd name="connsiteX1" fmla="*/ 728397 w 2606476"/>
                    <a:gd name="connsiteY1" fmla="*/ 230141 h 1264912"/>
                    <a:gd name="connsiteX2" fmla="*/ 1325653 w 2606476"/>
                    <a:gd name="connsiteY2" fmla="*/ 276325 h 1264912"/>
                    <a:gd name="connsiteX3" fmla="*/ 1694627 w 2606476"/>
                    <a:gd name="connsiteY3" fmla="*/ 189149 h 1264912"/>
                    <a:gd name="connsiteX4" fmla="*/ 2490078 w 2606476"/>
                    <a:gd name="connsiteY4" fmla="*/ 300205 h 1264912"/>
                    <a:gd name="connsiteX5" fmla="*/ 2597082 w 2606476"/>
                    <a:gd name="connsiteY5" fmla="*/ 854681 h 1264912"/>
                    <a:gd name="connsiteX6" fmla="*/ 2441439 w 2606476"/>
                    <a:gd name="connsiteY6" fmla="*/ 1185422 h 1264912"/>
                    <a:gd name="connsiteX7" fmla="*/ 1799414 w 2606476"/>
                    <a:gd name="connsiteY7" fmla="*/ 1263243 h 1264912"/>
                    <a:gd name="connsiteX8" fmla="*/ 359720 w 2606476"/>
                    <a:gd name="connsiteY8" fmla="*/ 1165966 h 1264912"/>
                    <a:gd name="connsiteX9" fmla="*/ 269509 w 2606476"/>
                    <a:gd name="connsiteY9" fmla="*/ 498724 h 1264912"/>
                    <a:gd name="connsiteX10" fmla="*/ 492 w 2606476"/>
                    <a:gd name="connsiteY10" fmla="*/ 196290 h 1264912"/>
                    <a:gd name="connsiteX11" fmla="*/ 349182 w 2606476"/>
                    <a:gd name="connsiteY11" fmla="*/ 193 h 1264912"/>
                    <a:gd name="connsiteX0" fmla="*/ 349182 w 2606476"/>
                    <a:gd name="connsiteY0" fmla="*/ 193 h 1264912"/>
                    <a:gd name="connsiteX1" fmla="*/ 728397 w 2606476"/>
                    <a:gd name="connsiteY1" fmla="*/ 230141 h 1264912"/>
                    <a:gd name="connsiteX2" fmla="*/ 1325653 w 2606476"/>
                    <a:gd name="connsiteY2" fmla="*/ 276325 h 1264912"/>
                    <a:gd name="connsiteX3" fmla="*/ 1694627 w 2606476"/>
                    <a:gd name="connsiteY3" fmla="*/ 189149 h 1264912"/>
                    <a:gd name="connsiteX4" fmla="*/ 2490078 w 2606476"/>
                    <a:gd name="connsiteY4" fmla="*/ 300205 h 1264912"/>
                    <a:gd name="connsiteX5" fmla="*/ 2597082 w 2606476"/>
                    <a:gd name="connsiteY5" fmla="*/ 854681 h 1264912"/>
                    <a:gd name="connsiteX6" fmla="*/ 2441439 w 2606476"/>
                    <a:gd name="connsiteY6" fmla="*/ 1185422 h 1264912"/>
                    <a:gd name="connsiteX7" fmla="*/ 1799414 w 2606476"/>
                    <a:gd name="connsiteY7" fmla="*/ 1263243 h 1264912"/>
                    <a:gd name="connsiteX8" fmla="*/ 359720 w 2606476"/>
                    <a:gd name="connsiteY8" fmla="*/ 1165966 h 1264912"/>
                    <a:gd name="connsiteX9" fmla="*/ 269509 w 2606476"/>
                    <a:gd name="connsiteY9" fmla="*/ 498724 h 1264912"/>
                    <a:gd name="connsiteX10" fmla="*/ 492 w 2606476"/>
                    <a:gd name="connsiteY10" fmla="*/ 196290 h 1264912"/>
                    <a:gd name="connsiteX11" fmla="*/ 349182 w 2606476"/>
                    <a:gd name="connsiteY11" fmla="*/ 193 h 1264912"/>
                    <a:gd name="connsiteX0" fmla="*/ 349182 w 2606476"/>
                    <a:gd name="connsiteY0" fmla="*/ 193 h 1264912"/>
                    <a:gd name="connsiteX1" fmla="*/ 728397 w 2606476"/>
                    <a:gd name="connsiteY1" fmla="*/ 230141 h 1264912"/>
                    <a:gd name="connsiteX2" fmla="*/ 1325653 w 2606476"/>
                    <a:gd name="connsiteY2" fmla="*/ 276325 h 1264912"/>
                    <a:gd name="connsiteX3" fmla="*/ 1694627 w 2606476"/>
                    <a:gd name="connsiteY3" fmla="*/ 189149 h 1264912"/>
                    <a:gd name="connsiteX4" fmla="*/ 2490078 w 2606476"/>
                    <a:gd name="connsiteY4" fmla="*/ 300205 h 1264912"/>
                    <a:gd name="connsiteX5" fmla="*/ 2597082 w 2606476"/>
                    <a:gd name="connsiteY5" fmla="*/ 854681 h 1264912"/>
                    <a:gd name="connsiteX6" fmla="*/ 2441439 w 2606476"/>
                    <a:gd name="connsiteY6" fmla="*/ 1185422 h 1264912"/>
                    <a:gd name="connsiteX7" fmla="*/ 1799414 w 2606476"/>
                    <a:gd name="connsiteY7" fmla="*/ 1263243 h 1264912"/>
                    <a:gd name="connsiteX8" fmla="*/ 359720 w 2606476"/>
                    <a:gd name="connsiteY8" fmla="*/ 1165966 h 1264912"/>
                    <a:gd name="connsiteX9" fmla="*/ 269509 w 2606476"/>
                    <a:gd name="connsiteY9" fmla="*/ 498724 h 1264912"/>
                    <a:gd name="connsiteX10" fmla="*/ 492 w 2606476"/>
                    <a:gd name="connsiteY10" fmla="*/ 196290 h 1264912"/>
                    <a:gd name="connsiteX11" fmla="*/ 349182 w 2606476"/>
                    <a:gd name="connsiteY11" fmla="*/ 193 h 1264912"/>
                    <a:gd name="connsiteX0" fmla="*/ 349182 w 2644128"/>
                    <a:gd name="connsiteY0" fmla="*/ 193 h 1264912"/>
                    <a:gd name="connsiteX1" fmla="*/ 728397 w 2644128"/>
                    <a:gd name="connsiteY1" fmla="*/ 230141 h 1264912"/>
                    <a:gd name="connsiteX2" fmla="*/ 1325653 w 2644128"/>
                    <a:gd name="connsiteY2" fmla="*/ 276325 h 1264912"/>
                    <a:gd name="connsiteX3" fmla="*/ 1694627 w 2644128"/>
                    <a:gd name="connsiteY3" fmla="*/ 189149 h 1264912"/>
                    <a:gd name="connsiteX4" fmla="*/ 2597082 w 2644128"/>
                    <a:gd name="connsiteY4" fmla="*/ 854681 h 1264912"/>
                    <a:gd name="connsiteX5" fmla="*/ 2441439 w 2644128"/>
                    <a:gd name="connsiteY5" fmla="*/ 1185422 h 1264912"/>
                    <a:gd name="connsiteX6" fmla="*/ 1799414 w 2644128"/>
                    <a:gd name="connsiteY6" fmla="*/ 1263243 h 1264912"/>
                    <a:gd name="connsiteX7" fmla="*/ 359720 w 2644128"/>
                    <a:gd name="connsiteY7" fmla="*/ 1165966 h 1264912"/>
                    <a:gd name="connsiteX8" fmla="*/ 269509 w 2644128"/>
                    <a:gd name="connsiteY8" fmla="*/ 498724 h 1264912"/>
                    <a:gd name="connsiteX9" fmla="*/ 492 w 2644128"/>
                    <a:gd name="connsiteY9" fmla="*/ 196290 h 1264912"/>
                    <a:gd name="connsiteX10" fmla="*/ 349182 w 2644128"/>
                    <a:gd name="connsiteY10" fmla="*/ 193 h 1264912"/>
                    <a:gd name="connsiteX0" fmla="*/ 349182 w 2442137"/>
                    <a:gd name="connsiteY0" fmla="*/ 193 h 1292880"/>
                    <a:gd name="connsiteX1" fmla="*/ 728397 w 2442137"/>
                    <a:gd name="connsiteY1" fmla="*/ 230141 h 1292880"/>
                    <a:gd name="connsiteX2" fmla="*/ 1325653 w 2442137"/>
                    <a:gd name="connsiteY2" fmla="*/ 276325 h 1292880"/>
                    <a:gd name="connsiteX3" fmla="*/ 1694627 w 2442137"/>
                    <a:gd name="connsiteY3" fmla="*/ 189149 h 1292880"/>
                    <a:gd name="connsiteX4" fmla="*/ 2441439 w 2442137"/>
                    <a:gd name="connsiteY4" fmla="*/ 1185422 h 1292880"/>
                    <a:gd name="connsiteX5" fmla="*/ 1799414 w 2442137"/>
                    <a:gd name="connsiteY5" fmla="*/ 1263243 h 1292880"/>
                    <a:gd name="connsiteX6" fmla="*/ 359720 w 2442137"/>
                    <a:gd name="connsiteY6" fmla="*/ 1165966 h 1292880"/>
                    <a:gd name="connsiteX7" fmla="*/ 269509 w 2442137"/>
                    <a:gd name="connsiteY7" fmla="*/ 498724 h 1292880"/>
                    <a:gd name="connsiteX8" fmla="*/ 492 w 2442137"/>
                    <a:gd name="connsiteY8" fmla="*/ 196290 h 1292880"/>
                    <a:gd name="connsiteX9" fmla="*/ 349182 w 2442137"/>
                    <a:gd name="connsiteY9" fmla="*/ 193 h 1292880"/>
                    <a:gd name="connsiteX0" fmla="*/ 349182 w 1889834"/>
                    <a:gd name="connsiteY0" fmla="*/ 193 h 1338697"/>
                    <a:gd name="connsiteX1" fmla="*/ 728397 w 1889834"/>
                    <a:gd name="connsiteY1" fmla="*/ 230141 h 1338697"/>
                    <a:gd name="connsiteX2" fmla="*/ 1325653 w 1889834"/>
                    <a:gd name="connsiteY2" fmla="*/ 276325 h 1338697"/>
                    <a:gd name="connsiteX3" fmla="*/ 1694627 w 1889834"/>
                    <a:gd name="connsiteY3" fmla="*/ 189149 h 1338697"/>
                    <a:gd name="connsiteX4" fmla="*/ 1799414 w 1889834"/>
                    <a:gd name="connsiteY4" fmla="*/ 1263243 h 1338697"/>
                    <a:gd name="connsiteX5" fmla="*/ 359720 w 1889834"/>
                    <a:gd name="connsiteY5" fmla="*/ 1165966 h 1338697"/>
                    <a:gd name="connsiteX6" fmla="*/ 269509 w 1889834"/>
                    <a:gd name="connsiteY6" fmla="*/ 498724 h 1338697"/>
                    <a:gd name="connsiteX7" fmla="*/ 492 w 1889834"/>
                    <a:gd name="connsiteY7" fmla="*/ 196290 h 1338697"/>
                    <a:gd name="connsiteX8" fmla="*/ 349182 w 1889834"/>
                    <a:gd name="connsiteY8" fmla="*/ 193 h 1338697"/>
                    <a:gd name="connsiteX0" fmla="*/ 349182 w 1802281"/>
                    <a:gd name="connsiteY0" fmla="*/ 193 h 1359859"/>
                    <a:gd name="connsiteX1" fmla="*/ 728397 w 1802281"/>
                    <a:gd name="connsiteY1" fmla="*/ 230141 h 1359859"/>
                    <a:gd name="connsiteX2" fmla="*/ 1325653 w 1802281"/>
                    <a:gd name="connsiteY2" fmla="*/ 276325 h 1359859"/>
                    <a:gd name="connsiteX3" fmla="*/ 1694627 w 1802281"/>
                    <a:gd name="connsiteY3" fmla="*/ 189149 h 1359859"/>
                    <a:gd name="connsiteX4" fmla="*/ 1677040 w 1802281"/>
                    <a:gd name="connsiteY4" fmla="*/ 1289879 h 1359859"/>
                    <a:gd name="connsiteX5" fmla="*/ 359720 w 1802281"/>
                    <a:gd name="connsiteY5" fmla="*/ 1165966 h 1359859"/>
                    <a:gd name="connsiteX6" fmla="*/ 269509 w 1802281"/>
                    <a:gd name="connsiteY6" fmla="*/ 498724 h 1359859"/>
                    <a:gd name="connsiteX7" fmla="*/ 492 w 1802281"/>
                    <a:gd name="connsiteY7" fmla="*/ 196290 h 1359859"/>
                    <a:gd name="connsiteX8" fmla="*/ 349182 w 1802281"/>
                    <a:gd name="connsiteY8" fmla="*/ 193 h 1359859"/>
                    <a:gd name="connsiteX0" fmla="*/ 349182 w 1802280"/>
                    <a:gd name="connsiteY0" fmla="*/ 193 h 1359859"/>
                    <a:gd name="connsiteX1" fmla="*/ 728397 w 1802280"/>
                    <a:gd name="connsiteY1" fmla="*/ 230141 h 1359859"/>
                    <a:gd name="connsiteX2" fmla="*/ 1325653 w 1802280"/>
                    <a:gd name="connsiteY2" fmla="*/ 276325 h 1359859"/>
                    <a:gd name="connsiteX3" fmla="*/ 1694627 w 1802280"/>
                    <a:gd name="connsiteY3" fmla="*/ 189149 h 1359859"/>
                    <a:gd name="connsiteX4" fmla="*/ 1677040 w 1802280"/>
                    <a:gd name="connsiteY4" fmla="*/ 1289879 h 1359859"/>
                    <a:gd name="connsiteX5" fmla="*/ 359720 w 1802280"/>
                    <a:gd name="connsiteY5" fmla="*/ 1165966 h 1359859"/>
                    <a:gd name="connsiteX6" fmla="*/ 269509 w 1802280"/>
                    <a:gd name="connsiteY6" fmla="*/ 498724 h 1359859"/>
                    <a:gd name="connsiteX7" fmla="*/ 492 w 1802280"/>
                    <a:gd name="connsiteY7" fmla="*/ 196290 h 1359859"/>
                    <a:gd name="connsiteX8" fmla="*/ 349182 w 1802280"/>
                    <a:gd name="connsiteY8" fmla="*/ 193 h 1359859"/>
                    <a:gd name="connsiteX0" fmla="*/ 349182 w 1737304"/>
                    <a:gd name="connsiteY0" fmla="*/ 193 h 1359859"/>
                    <a:gd name="connsiteX1" fmla="*/ 728397 w 1737304"/>
                    <a:gd name="connsiteY1" fmla="*/ 230141 h 1359859"/>
                    <a:gd name="connsiteX2" fmla="*/ 1325653 w 1737304"/>
                    <a:gd name="connsiteY2" fmla="*/ 276325 h 1359859"/>
                    <a:gd name="connsiteX3" fmla="*/ 1694627 w 1737304"/>
                    <a:gd name="connsiteY3" fmla="*/ 189149 h 1359859"/>
                    <a:gd name="connsiteX4" fmla="*/ 1677040 w 1737304"/>
                    <a:gd name="connsiteY4" fmla="*/ 1289879 h 1359859"/>
                    <a:gd name="connsiteX5" fmla="*/ 359720 w 1737304"/>
                    <a:gd name="connsiteY5" fmla="*/ 1165966 h 1359859"/>
                    <a:gd name="connsiteX6" fmla="*/ 269509 w 1737304"/>
                    <a:gd name="connsiteY6" fmla="*/ 498724 h 1359859"/>
                    <a:gd name="connsiteX7" fmla="*/ 492 w 1737304"/>
                    <a:gd name="connsiteY7" fmla="*/ 196290 h 1359859"/>
                    <a:gd name="connsiteX8" fmla="*/ 349182 w 1737304"/>
                    <a:gd name="connsiteY8" fmla="*/ 193 h 1359859"/>
                    <a:gd name="connsiteX0" fmla="*/ 349182 w 1694628"/>
                    <a:gd name="connsiteY0" fmla="*/ 193 h 1359859"/>
                    <a:gd name="connsiteX1" fmla="*/ 728397 w 1694628"/>
                    <a:gd name="connsiteY1" fmla="*/ 230141 h 1359859"/>
                    <a:gd name="connsiteX2" fmla="*/ 1325653 w 1694628"/>
                    <a:gd name="connsiteY2" fmla="*/ 276325 h 1359859"/>
                    <a:gd name="connsiteX3" fmla="*/ 1694627 w 1694628"/>
                    <a:gd name="connsiteY3" fmla="*/ 189149 h 1359859"/>
                    <a:gd name="connsiteX4" fmla="*/ 1677040 w 1694628"/>
                    <a:gd name="connsiteY4" fmla="*/ 1289879 h 1359859"/>
                    <a:gd name="connsiteX5" fmla="*/ 359720 w 1694628"/>
                    <a:gd name="connsiteY5" fmla="*/ 1165966 h 1359859"/>
                    <a:gd name="connsiteX6" fmla="*/ 269509 w 1694628"/>
                    <a:gd name="connsiteY6" fmla="*/ 498724 h 1359859"/>
                    <a:gd name="connsiteX7" fmla="*/ 492 w 1694628"/>
                    <a:gd name="connsiteY7" fmla="*/ 196290 h 1359859"/>
                    <a:gd name="connsiteX8" fmla="*/ 349182 w 1694628"/>
                    <a:gd name="connsiteY8" fmla="*/ 193 h 1359859"/>
                    <a:gd name="connsiteX0" fmla="*/ 349182 w 1677040"/>
                    <a:gd name="connsiteY0" fmla="*/ 193 h 1359859"/>
                    <a:gd name="connsiteX1" fmla="*/ 728397 w 1677040"/>
                    <a:gd name="connsiteY1" fmla="*/ 230141 h 1359859"/>
                    <a:gd name="connsiteX2" fmla="*/ 1325653 w 1677040"/>
                    <a:gd name="connsiteY2" fmla="*/ 276325 h 1359859"/>
                    <a:gd name="connsiteX3" fmla="*/ 1670153 w 1677040"/>
                    <a:gd name="connsiteY3" fmla="*/ 189149 h 1359859"/>
                    <a:gd name="connsiteX4" fmla="*/ 1677040 w 1677040"/>
                    <a:gd name="connsiteY4" fmla="*/ 1289879 h 1359859"/>
                    <a:gd name="connsiteX5" fmla="*/ 359720 w 1677040"/>
                    <a:gd name="connsiteY5" fmla="*/ 1165966 h 1359859"/>
                    <a:gd name="connsiteX6" fmla="*/ 269509 w 1677040"/>
                    <a:gd name="connsiteY6" fmla="*/ 498724 h 1359859"/>
                    <a:gd name="connsiteX7" fmla="*/ 492 w 1677040"/>
                    <a:gd name="connsiteY7" fmla="*/ 196290 h 1359859"/>
                    <a:gd name="connsiteX8" fmla="*/ 349182 w 1677040"/>
                    <a:gd name="connsiteY8" fmla="*/ 193 h 1359859"/>
                    <a:gd name="connsiteX0" fmla="*/ 349182 w 1674219"/>
                    <a:gd name="connsiteY0" fmla="*/ 193 h 1357383"/>
                    <a:gd name="connsiteX1" fmla="*/ 728397 w 1674219"/>
                    <a:gd name="connsiteY1" fmla="*/ 230141 h 1357383"/>
                    <a:gd name="connsiteX2" fmla="*/ 1325653 w 1674219"/>
                    <a:gd name="connsiteY2" fmla="*/ 276325 h 1357383"/>
                    <a:gd name="connsiteX3" fmla="*/ 1670153 w 1674219"/>
                    <a:gd name="connsiteY3" fmla="*/ 189149 h 1357383"/>
                    <a:gd name="connsiteX4" fmla="*/ 1674219 w 1674219"/>
                    <a:gd name="connsiteY4" fmla="*/ 1286809 h 1357383"/>
                    <a:gd name="connsiteX5" fmla="*/ 359720 w 1674219"/>
                    <a:gd name="connsiteY5" fmla="*/ 1165966 h 1357383"/>
                    <a:gd name="connsiteX6" fmla="*/ 269509 w 1674219"/>
                    <a:gd name="connsiteY6" fmla="*/ 498724 h 1357383"/>
                    <a:gd name="connsiteX7" fmla="*/ 492 w 1674219"/>
                    <a:gd name="connsiteY7" fmla="*/ 196290 h 1357383"/>
                    <a:gd name="connsiteX8" fmla="*/ 349182 w 1674219"/>
                    <a:gd name="connsiteY8" fmla="*/ 193 h 1357383"/>
                    <a:gd name="connsiteX0" fmla="*/ 349182 w 1949657"/>
                    <a:gd name="connsiteY0" fmla="*/ 193 h 1357383"/>
                    <a:gd name="connsiteX1" fmla="*/ 728397 w 1949657"/>
                    <a:gd name="connsiteY1" fmla="*/ 230141 h 1357383"/>
                    <a:gd name="connsiteX2" fmla="*/ 1325653 w 1949657"/>
                    <a:gd name="connsiteY2" fmla="*/ 276325 h 1357383"/>
                    <a:gd name="connsiteX3" fmla="*/ 1949643 w 1949657"/>
                    <a:gd name="connsiteY3" fmla="*/ 165754 h 1357383"/>
                    <a:gd name="connsiteX4" fmla="*/ 1674219 w 1949657"/>
                    <a:gd name="connsiteY4" fmla="*/ 1286809 h 1357383"/>
                    <a:gd name="connsiteX5" fmla="*/ 359720 w 1949657"/>
                    <a:gd name="connsiteY5" fmla="*/ 1165966 h 1357383"/>
                    <a:gd name="connsiteX6" fmla="*/ 269509 w 1949657"/>
                    <a:gd name="connsiteY6" fmla="*/ 498724 h 1357383"/>
                    <a:gd name="connsiteX7" fmla="*/ 492 w 1949657"/>
                    <a:gd name="connsiteY7" fmla="*/ 196290 h 1357383"/>
                    <a:gd name="connsiteX8" fmla="*/ 349182 w 1949657"/>
                    <a:gd name="connsiteY8" fmla="*/ 193 h 1357383"/>
                    <a:gd name="connsiteX0" fmla="*/ 349182 w 1949648"/>
                    <a:gd name="connsiteY0" fmla="*/ 193 h 1415742"/>
                    <a:gd name="connsiteX1" fmla="*/ 728397 w 1949648"/>
                    <a:gd name="connsiteY1" fmla="*/ 230141 h 1415742"/>
                    <a:gd name="connsiteX2" fmla="*/ 1325653 w 1949648"/>
                    <a:gd name="connsiteY2" fmla="*/ 276325 h 1415742"/>
                    <a:gd name="connsiteX3" fmla="*/ 1949643 w 1949648"/>
                    <a:gd name="connsiteY3" fmla="*/ 165754 h 1415742"/>
                    <a:gd name="connsiteX4" fmla="*/ 1256639 w 1949648"/>
                    <a:gd name="connsiteY4" fmla="*/ 1356716 h 1415742"/>
                    <a:gd name="connsiteX5" fmla="*/ 359720 w 1949648"/>
                    <a:gd name="connsiteY5" fmla="*/ 1165966 h 1415742"/>
                    <a:gd name="connsiteX6" fmla="*/ 269509 w 1949648"/>
                    <a:gd name="connsiteY6" fmla="*/ 498724 h 1415742"/>
                    <a:gd name="connsiteX7" fmla="*/ 492 w 1949648"/>
                    <a:gd name="connsiteY7" fmla="*/ 196290 h 1415742"/>
                    <a:gd name="connsiteX8" fmla="*/ 349182 w 1949648"/>
                    <a:gd name="connsiteY8" fmla="*/ 193 h 1415742"/>
                    <a:gd name="connsiteX0" fmla="*/ 349182 w 1949652"/>
                    <a:gd name="connsiteY0" fmla="*/ 193 h 1415742"/>
                    <a:gd name="connsiteX1" fmla="*/ 728397 w 1949652"/>
                    <a:gd name="connsiteY1" fmla="*/ 230141 h 1415742"/>
                    <a:gd name="connsiteX2" fmla="*/ 1325653 w 1949652"/>
                    <a:gd name="connsiteY2" fmla="*/ 276325 h 1415742"/>
                    <a:gd name="connsiteX3" fmla="*/ 1949643 w 1949652"/>
                    <a:gd name="connsiteY3" fmla="*/ 165754 h 1415742"/>
                    <a:gd name="connsiteX4" fmla="*/ 1256639 w 1949652"/>
                    <a:gd name="connsiteY4" fmla="*/ 1356716 h 1415742"/>
                    <a:gd name="connsiteX5" fmla="*/ 359720 w 1949652"/>
                    <a:gd name="connsiteY5" fmla="*/ 1165966 h 1415742"/>
                    <a:gd name="connsiteX6" fmla="*/ 269509 w 1949652"/>
                    <a:gd name="connsiteY6" fmla="*/ 498724 h 1415742"/>
                    <a:gd name="connsiteX7" fmla="*/ 492 w 1949652"/>
                    <a:gd name="connsiteY7" fmla="*/ 196290 h 1415742"/>
                    <a:gd name="connsiteX8" fmla="*/ 349182 w 1949652"/>
                    <a:gd name="connsiteY8" fmla="*/ 193 h 1415742"/>
                    <a:gd name="connsiteX0" fmla="*/ 349182 w 1949643"/>
                    <a:gd name="connsiteY0" fmla="*/ 193 h 1415742"/>
                    <a:gd name="connsiteX1" fmla="*/ 728397 w 1949643"/>
                    <a:gd name="connsiteY1" fmla="*/ 230141 h 1415742"/>
                    <a:gd name="connsiteX2" fmla="*/ 1325653 w 1949643"/>
                    <a:gd name="connsiteY2" fmla="*/ 276325 h 1415742"/>
                    <a:gd name="connsiteX3" fmla="*/ 1949643 w 1949643"/>
                    <a:gd name="connsiteY3" fmla="*/ 165754 h 1415742"/>
                    <a:gd name="connsiteX4" fmla="*/ 1256639 w 1949643"/>
                    <a:gd name="connsiteY4" fmla="*/ 1356716 h 1415742"/>
                    <a:gd name="connsiteX5" fmla="*/ 359720 w 1949643"/>
                    <a:gd name="connsiteY5" fmla="*/ 1165966 h 1415742"/>
                    <a:gd name="connsiteX6" fmla="*/ 269509 w 1949643"/>
                    <a:gd name="connsiteY6" fmla="*/ 498724 h 1415742"/>
                    <a:gd name="connsiteX7" fmla="*/ 492 w 1949643"/>
                    <a:gd name="connsiteY7" fmla="*/ 196290 h 1415742"/>
                    <a:gd name="connsiteX8" fmla="*/ 349182 w 1949643"/>
                    <a:gd name="connsiteY8" fmla="*/ 193 h 1415742"/>
                    <a:gd name="connsiteX0" fmla="*/ 349182 w 1949643"/>
                    <a:gd name="connsiteY0" fmla="*/ 193 h 1415742"/>
                    <a:gd name="connsiteX1" fmla="*/ 728397 w 1949643"/>
                    <a:gd name="connsiteY1" fmla="*/ 230141 h 1415742"/>
                    <a:gd name="connsiteX2" fmla="*/ 1325653 w 1949643"/>
                    <a:gd name="connsiteY2" fmla="*/ 276325 h 1415742"/>
                    <a:gd name="connsiteX3" fmla="*/ 1949643 w 1949643"/>
                    <a:gd name="connsiteY3" fmla="*/ 165754 h 1415742"/>
                    <a:gd name="connsiteX4" fmla="*/ 1256639 w 1949643"/>
                    <a:gd name="connsiteY4" fmla="*/ 1356716 h 1415742"/>
                    <a:gd name="connsiteX5" fmla="*/ 359720 w 1949643"/>
                    <a:gd name="connsiteY5" fmla="*/ 1165966 h 1415742"/>
                    <a:gd name="connsiteX6" fmla="*/ 269509 w 1949643"/>
                    <a:gd name="connsiteY6" fmla="*/ 498724 h 1415742"/>
                    <a:gd name="connsiteX7" fmla="*/ 492 w 1949643"/>
                    <a:gd name="connsiteY7" fmla="*/ 196290 h 1415742"/>
                    <a:gd name="connsiteX8" fmla="*/ 349182 w 1949643"/>
                    <a:gd name="connsiteY8" fmla="*/ 193 h 1415742"/>
                    <a:gd name="connsiteX0" fmla="*/ 349182 w 1949643"/>
                    <a:gd name="connsiteY0" fmla="*/ 193 h 1415742"/>
                    <a:gd name="connsiteX1" fmla="*/ 728397 w 1949643"/>
                    <a:gd name="connsiteY1" fmla="*/ 230141 h 1415742"/>
                    <a:gd name="connsiteX2" fmla="*/ 1325653 w 1949643"/>
                    <a:gd name="connsiteY2" fmla="*/ 276325 h 1415742"/>
                    <a:gd name="connsiteX3" fmla="*/ 1949643 w 1949643"/>
                    <a:gd name="connsiteY3" fmla="*/ 165754 h 1415742"/>
                    <a:gd name="connsiteX4" fmla="*/ 1256639 w 1949643"/>
                    <a:gd name="connsiteY4" fmla="*/ 1356716 h 1415742"/>
                    <a:gd name="connsiteX5" fmla="*/ 359720 w 1949643"/>
                    <a:gd name="connsiteY5" fmla="*/ 1165966 h 1415742"/>
                    <a:gd name="connsiteX6" fmla="*/ 269509 w 1949643"/>
                    <a:gd name="connsiteY6" fmla="*/ 498724 h 1415742"/>
                    <a:gd name="connsiteX7" fmla="*/ 492 w 1949643"/>
                    <a:gd name="connsiteY7" fmla="*/ 196290 h 1415742"/>
                    <a:gd name="connsiteX8" fmla="*/ 349182 w 1949643"/>
                    <a:gd name="connsiteY8" fmla="*/ 193 h 1415742"/>
                    <a:gd name="connsiteX0" fmla="*/ 349182 w 1949643"/>
                    <a:gd name="connsiteY0" fmla="*/ 193 h 1415742"/>
                    <a:gd name="connsiteX1" fmla="*/ 728397 w 1949643"/>
                    <a:gd name="connsiteY1" fmla="*/ 230141 h 1415742"/>
                    <a:gd name="connsiteX2" fmla="*/ 1325653 w 1949643"/>
                    <a:gd name="connsiteY2" fmla="*/ 276325 h 1415742"/>
                    <a:gd name="connsiteX3" fmla="*/ 1949643 w 1949643"/>
                    <a:gd name="connsiteY3" fmla="*/ 165754 h 1415742"/>
                    <a:gd name="connsiteX4" fmla="*/ 1242529 w 1949643"/>
                    <a:gd name="connsiteY4" fmla="*/ 1356716 h 1415742"/>
                    <a:gd name="connsiteX5" fmla="*/ 359720 w 1949643"/>
                    <a:gd name="connsiteY5" fmla="*/ 1165966 h 1415742"/>
                    <a:gd name="connsiteX6" fmla="*/ 269509 w 1949643"/>
                    <a:gd name="connsiteY6" fmla="*/ 498724 h 1415742"/>
                    <a:gd name="connsiteX7" fmla="*/ 492 w 1949643"/>
                    <a:gd name="connsiteY7" fmla="*/ 196290 h 1415742"/>
                    <a:gd name="connsiteX8" fmla="*/ 349182 w 1949643"/>
                    <a:gd name="connsiteY8" fmla="*/ 193 h 1415742"/>
                    <a:gd name="connsiteX0" fmla="*/ 349182 w 1949643"/>
                    <a:gd name="connsiteY0" fmla="*/ 193 h 1415742"/>
                    <a:gd name="connsiteX1" fmla="*/ 728397 w 1949643"/>
                    <a:gd name="connsiteY1" fmla="*/ 230141 h 1415742"/>
                    <a:gd name="connsiteX2" fmla="*/ 1325653 w 1949643"/>
                    <a:gd name="connsiteY2" fmla="*/ 276325 h 1415742"/>
                    <a:gd name="connsiteX3" fmla="*/ 1949643 w 1949643"/>
                    <a:gd name="connsiteY3" fmla="*/ 165754 h 1415742"/>
                    <a:gd name="connsiteX4" fmla="*/ 1242529 w 1949643"/>
                    <a:gd name="connsiteY4" fmla="*/ 1356716 h 1415742"/>
                    <a:gd name="connsiteX5" fmla="*/ 359720 w 1949643"/>
                    <a:gd name="connsiteY5" fmla="*/ 1165966 h 1415742"/>
                    <a:gd name="connsiteX6" fmla="*/ 269509 w 1949643"/>
                    <a:gd name="connsiteY6" fmla="*/ 498724 h 1415742"/>
                    <a:gd name="connsiteX7" fmla="*/ 492 w 1949643"/>
                    <a:gd name="connsiteY7" fmla="*/ 196290 h 1415742"/>
                    <a:gd name="connsiteX8" fmla="*/ 349182 w 1949643"/>
                    <a:gd name="connsiteY8" fmla="*/ 193 h 1415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49643" h="1415742">
                      <a:moveTo>
                        <a:pt x="349182" y="193"/>
                      </a:moveTo>
                      <a:cubicBezTo>
                        <a:pt x="470499" y="5835"/>
                        <a:pt x="613151" y="193109"/>
                        <a:pt x="728397" y="230141"/>
                      </a:cubicBezTo>
                      <a:cubicBezTo>
                        <a:pt x="843643" y="267173"/>
                        <a:pt x="1122112" y="287056"/>
                        <a:pt x="1325653" y="276325"/>
                      </a:cubicBezTo>
                      <a:cubicBezTo>
                        <a:pt x="1529194" y="265594"/>
                        <a:pt x="1755572" y="161774"/>
                        <a:pt x="1949643" y="165754"/>
                      </a:cubicBezTo>
                      <a:cubicBezTo>
                        <a:pt x="1775274" y="724901"/>
                        <a:pt x="1584788" y="1064200"/>
                        <a:pt x="1242529" y="1356716"/>
                      </a:cubicBezTo>
                      <a:cubicBezTo>
                        <a:pt x="1020044" y="1519519"/>
                        <a:pt x="521890" y="1308965"/>
                        <a:pt x="359720" y="1165966"/>
                      </a:cubicBezTo>
                      <a:cubicBezTo>
                        <a:pt x="197550" y="1022967"/>
                        <a:pt x="292207" y="673822"/>
                        <a:pt x="269509" y="498724"/>
                      </a:cubicBezTo>
                      <a:cubicBezTo>
                        <a:pt x="246811" y="323626"/>
                        <a:pt x="-12787" y="279379"/>
                        <a:pt x="492" y="196290"/>
                      </a:cubicBezTo>
                      <a:cubicBezTo>
                        <a:pt x="13771" y="113202"/>
                        <a:pt x="227865" y="-5449"/>
                        <a:pt x="349182" y="1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49" name="Freeform 983">
                  <a:extLst>
                    <a:ext uri="{FF2B5EF4-FFF2-40B4-BE49-F238E27FC236}">
                      <a16:creationId xmlns:a16="http://schemas.microsoft.com/office/drawing/2014/main" id="{757EBEBA-986A-4D4A-8D7D-733863F3582A}"/>
                    </a:ext>
                  </a:extLst>
                </p:cNvPr>
                <p:cNvSpPr/>
                <p:nvPr/>
              </p:nvSpPr>
              <p:spPr>
                <a:xfrm>
                  <a:off x="4031138" y="4272727"/>
                  <a:ext cx="667396" cy="563768"/>
                </a:xfrm>
                <a:custGeom>
                  <a:avLst/>
                  <a:gdLst>
                    <a:gd name="connsiteX0" fmla="*/ 659752 w 778187"/>
                    <a:gd name="connsiteY0" fmla="*/ 16968 h 553265"/>
                    <a:gd name="connsiteX1" fmla="*/ 377650 w 778187"/>
                    <a:gd name="connsiteY1" fmla="*/ 36424 h 553265"/>
                    <a:gd name="connsiteX2" fmla="*/ 280373 w 778187"/>
                    <a:gd name="connsiteY2" fmla="*/ 250432 h 553265"/>
                    <a:gd name="connsiteX3" fmla="*/ 37182 w 778187"/>
                    <a:gd name="connsiteY3" fmla="*/ 357436 h 553265"/>
                    <a:gd name="connsiteX4" fmla="*/ 56637 w 778187"/>
                    <a:gd name="connsiteY4" fmla="*/ 522806 h 553265"/>
                    <a:gd name="connsiteX5" fmla="*/ 562475 w 778187"/>
                    <a:gd name="connsiteY5" fmla="*/ 522806 h 553265"/>
                    <a:gd name="connsiteX6" fmla="*/ 776484 w 778187"/>
                    <a:gd name="connsiteY6" fmla="*/ 211521 h 553265"/>
                    <a:gd name="connsiteX7" fmla="*/ 659752 w 778187"/>
                    <a:gd name="connsiteY7" fmla="*/ 16968 h 553265"/>
                    <a:gd name="connsiteX0" fmla="*/ 659752 w 778187"/>
                    <a:gd name="connsiteY0" fmla="*/ 15231 h 551528"/>
                    <a:gd name="connsiteX1" fmla="*/ 377650 w 778187"/>
                    <a:gd name="connsiteY1" fmla="*/ 34687 h 551528"/>
                    <a:gd name="connsiteX2" fmla="*/ 280373 w 778187"/>
                    <a:gd name="connsiteY2" fmla="*/ 209784 h 551528"/>
                    <a:gd name="connsiteX3" fmla="*/ 37182 w 778187"/>
                    <a:gd name="connsiteY3" fmla="*/ 355699 h 551528"/>
                    <a:gd name="connsiteX4" fmla="*/ 56637 w 778187"/>
                    <a:gd name="connsiteY4" fmla="*/ 521069 h 551528"/>
                    <a:gd name="connsiteX5" fmla="*/ 562475 w 778187"/>
                    <a:gd name="connsiteY5" fmla="*/ 521069 h 551528"/>
                    <a:gd name="connsiteX6" fmla="*/ 776484 w 778187"/>
                    <a:gd name="connsiteY6" fmla="*/ 209784 h 551528"/>
                    <a:gd name="connsiteX7" fmla="*/ 659752 w 778187"/>
                    <a:gd name="connsiteY7" fmla="*/ 15231 h 551528"/>
                    <a:gd name="connsiteX0" fmla="*/ 636093 w 754528"/>
                    <a:gd name="connsiteY0" fmla="*/ 15231 h 552042"/>
                    <a:gd name="connsiteX1" fmla="*/ 353991 w 754528"/>
                    <a:gd name="connsiteY1" fmla="*/ 34687 h 552042"/>
                    <a:gd name="connsiteX2" fmla="*/ 256714 w 754528"/>
                    <a:gd name="connsiteY2" fmla="*/ 209784 h 552042"/>
                    <a:gd name="connsiteX3" fmla="*/ 71889 w 754528"/>
                    <a:gd name="connsiteY3" fmla="*/ 345972 h 552042"/>
                    <a:gd name="connsiteX4" fmla="*/ 32978 w 754528"/>
                    <a:gd name="connsiteY4" fmla="*/ 521069 h 552042"/>
                    <a:gd name="connsiteX5" fmla="*/ 538816 w 754528"/>
                    <a:gd name="connsiteY5" fmla="*/ 521069 h 552042"/>
                    <a:gd name="connsiteX6" fmla="*/ 752825 w 754528"/>
                    <a:gd name="connsiteY6" fmla="*/ 209784 h 552042"/>
                    <a:gd name="connsiteX7" fmla="*/ 636093 w 754528"/>
                    <a:gd name="connsiteY7" fmla="*/ 15231 h 552042"/>
                    <a:gd name="connsiteX0" fmla="*/ 579326 w 697761"/>
                    <a:gd name="connsiteY0" fmla="*/ 15231 h 556343"/>
                    <a:gd name="connsiteX1" fmla="*/ 297224 w 697761"/>
                    <a:gd name="connsiteY1" fmla="*/ 34687 h 556343"/>
                    <a:gd name="connsiteX2" fmla="*/ 199947 w 697761"/>
                    <a:gd name="connsiteY2" fmla="*/ 209784 h 556343"/>
                    <a:gd name="connsiteX3" fmla="*/ 15122 w 697761"/>
                    <a:gd name="connsiteY3" fmla="*/ 345972 h 556343"/>
                    <a:gd name="connsiteX4" fmla="*/ 63760 w 697761"/>
                    <a:gd name="connsiteY4" fmla="*/ 530796 h 556343"/>
                    <a:gd name="connsiteX5" fmla="*/ 482049 w 697761"/>
                    <a:gd name="connsiteY5" fmla="*/ 521069 h 556343"/>
                    <a:gd name="connsiteX6" fmla="*/ 696058 w 697761"/>
                    <a:gd name="connsiteY6" fmla="*/ 209784 h 556343"/>
                    <a:gd name="connsiteX7" fmla="*/ 579326 w 697761"/>
                    <a:gd name="connsiteY7" fmla="*/ 15231 h 556343"/>
                    <a:gd name="connsiteX0" fmla="*/ 566526 w 684961"/>
                    <a:gd name="connsiteY0" fmla="*/ 15231 h 556343"/>
                    <a:gd name="connsiteX1" fmla="*/ 284424 w 684961"/>
                    <a:gd name="connsiteY1" fmla="*/ 34687 h 556343"/>
                    <a:gd name="connsiteX2" fmla="*/ 187147 w 684961"/>
                    <a:gd name="connsiteY2" fmla="*/ 209784 h 556343"/>
                    <a:gd name="connsiteX3" fmla="*/ 2322 w 684961"/>
                    <a:gd name="connsiteY3" fmla="*/ 345972 h 556343"/>
                    <a:gd name="connsiteX4" fmla="*/ 109326 w 684961"/>
                    <a:gd name="connsiteY4" fmla="*/ 530796 h 556343"/>
                    <a:gd name="connsiteX5" fmla="*/ 469249 w 684961"/>
                    <a:gd name="connsiteY5" fmla="*/ 521069 h 556343"/>
                    <a:gd name="connsiteX6" fmla="*/ 683258 w 684961"/>
                    <a:gd name="connsiteY6" fmla="*/ 209784 h 556343"/>
                    <a:gd name="connsiteX7" fmla="*/ 566526 w 684961"/>
                    <a:gd name="connsiteY7" fmla="*/ 15231 h 556343"/>
                    <a:gd name="connsiteX0" fmla="*/ 566526 w 684831"/>
                    <a:gd name="connsiteY0" fmla="*/ 19313 h 560425"/>
                    <a:gd name="connsiteX1" fmla="*/ 323334 w 684831"/>
                    <a:gd name="connsiteY1" fmla="*/ 29042 h 560425"/>
                    <a:gd name="connsiteX2" fmla="*/ 187147 w 684831"/>
                    <a:gd name="connsiteY2" fmla="*/ 213866 h 560425"/>
                    <a:gd name="connsiteX3" fmla="*/ 2322 w 684831"/>
                    <a:gd name="connsiteY3" fmla="*/ 350054 h 560425"/>
                    <a:gd name="connsiteX4" fmla="*/ 109326 w 684831"/>
                    <a:gd name="connsiteY4" fmla="*/ 534878 h 560425"/>
                    <a:gd name="connsiteX5" fmla="*/ 469249 w 684831"/>
                    <a:gd name="connsiteY5" fmla="*/ 525151 h 560425"/>
                    <a:gd name="connsiteX6" fmla="*/ 683258 w 684831"/>
                    <a:gd name="connsiteY6" fmla="*/ 213866 h 560425"/>
                    <a:gd name="connsiteX7" fmla="*/ 566526 w 684831"/>
                    <a:gd name="connsiteY7" fmla="*/ 19313 h 560425"/>
                    <a:gd name="connsiteX0" fmla="*/ 521864 w 640169"/>
                    <a:gd name="connsiteY0" fmla="*/ 19313 h 561629"/>
                    <a:gd name="connsiteX1" fmla="*/ 278672 w 640169"/>
                    <a:gd name="connsiteY1" fmla="*/ 29042 h 561629"/>
                    <a:gd name="connsiteX2" fmla="*/ 142485 w 640169"/>
                    <a:gd name="connsiteY2" fmla="*/ 213866 h 561629"/>
                    <a:gd name="connsiteX3" fmla="*/ 6298 w 640169"/>
                    <a:gd name="connsiteY3" fmla="*/ 330598 h 561629"/>
                    <a:gd name="connsiteX4" fmla="*/ 64664 w 640169"/>
                    <a:gd name="connsiteY4" fmla="*/ 534878 h 561629"/>
                    <a:gd name="connsiteX5" fmla="*/ 424587 w 640169"/>
                    <a:gd name="connsiteY5" fmla="*/ 525151 h 561629"/>
                    <a:gd name="connsiteX6" fmla="*/ 638596 w 640169"/>
                    <a:gd name="connsiteY6" fmla="*/ 213866 h 561629"/>
                    <a:gd name="connsiteX7" fmla="*/ 521864 w 640169"/>
                    <a:gd name="connsiteY7" fmla="*/ 19313 h 561629"/>
                    <a:gd name="connsiteX0" fmla="*/ 523288 w 641593"/>
                    <a:gd name="connsiteY0" fmla="*/ 21452 h 563768"/>
                    <a:gd name="connsiteX1" fmla="*/ 280096 w 641593"/>
                    <a:gd name="connsiteY1" fmla="*/ 31181 h 563768"/>
                    <a:gd name="connsiteX2" fmla="*/ 163365 w 641593"/>
                    <a:gd name="connsiteY2" fmla="*/ 254916 h 563768"/>
                    <a:gd name="connsiteX3" fmla="*/ 7722 w 641593"/>
                    <a:gd name="connsiteY3" fmla="*/ 332737 h 563768"/>
                    <a:gd name="connsiteX4" fmla="*/ 66088 w 641593"/>
                    <a:gd name="connsiteY4" fmla="*/ 537017 h 563768"/>
                    <a:gd name="connsiteX5" fmla="*/ 426011 w 641593"/>
                    <a:gd name="connsiteY5" fmla="*/ 527290 h 563768"/>
                    <a:gd name="connsiteX6" fmla="*/ 640020 w 641593"/>
                    <a:gd name="connsiteY6" fmla="*/ 216005 h 563768"/>
                    <a:gd name="connsiteX7" fmla="*/ 523288 w 641593"/>
                    <a:gd name="connsiteY7" fmla="*/ 21452 h 563768"/>
                    <a:gd name="connsiteX0" fmla="*/ 549091 w 667396"/>
                    <a:gd name="connsiteY0" fmla="*/ 21452 h 563768"/>
                    <a:gd name="connsiteX1" fmla="*/ 305899 w 667396"/>
                    <a:gd name="connsiteY1" fmla="*/ 31181 h 563768"/>
                    <a:gd name="connsiteX2" fmla="*/ 189168 w 667396"/>
                    <a:gd name="connsiteY2" fmla="*/ 254916 h 563768"/>
                    <a:gd name="connsiteX3" fmla="*/ 4342 w 667396"/>
                    <a:gd name="connsiteY3" fmla="*/ 332737 h 563768"/>
                    <a:gd name="connsiteX4" fmla="*/ 91891 w 667396"/>
                    <a:gd name="connsiteY4" fmla="*/ 537017 h 563768"/>
                    <a:gd name="connsiteX5" fmla="*/ 451814 w 667396"/>
                    <a:gd name="connsiteY5" fmla="*/ 527290 h 563768"/>
                    <a:gd name="connsiteX6" fmla="*/ 665823 w 667396"/>
                    <a:gd name="connsiteY6" fmla="*/ 216005 h 563768"/>
                    <a:gd name="connsiteX7" fmla="*/ 549091 w 667396"/>
                    <a:gd name="connsiteY7" fmla="*/ 21452 h 563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7396" h="563768">
                      <a:moveTo>
                        <a:pt x="549091" y="21452"/>
                      </a:moveTo>
                      <a:cubicBezTo>
                        <a:pt x="489104" y="-9352"/>
                        <a:pt x="365886" y="-7730"/>
                        <a:pt x="305899" y="31181"/>
                      </a:cubicBezTo>
                      <a:cubicBezTo>
                        <a:pt x="245912" y="70092"/>
                        <a:pt x="239427" y="204657"/>
                        <a:pt x="189168" y="254916"/>
                      </a:cubicBezTo>
                      <a:cubicBezTo>
                        <a:pt x="138909" y="305175"/>
                        <a:pt x="20555" y="285720"/>
                        <a:pt x="4342" y="332737"/>
                      </a:cubicBezTo>
                      <a:cubicBezTo>
                        <a:pt x="-11871" y="379754"/>
                        <a:pt x="17312" y="504591"/>
                        <a:pt x="91891" y="537017"/>
                      </a:cubicBezTo>
                      <a:cubicBezTo>
                        <a:pt x="166470" y="569443"/>
                        <a:pt x="331839" y="579171"/>
                        <a:pt x="451814" y="527290"/>
                      </a:cubicBezTo>
                      <a:cubicBezTo>
                        <a:pt x="571789" y="475409"/>
                        <a:pt x="652853" y="297069"/>
                        <a:pt x="665823" y="216005"/>
                      </a:cubicBezTo>
                      <a:cubicBezTo>
                        <a:pt x="678793" y="134941"/>
                        <a:pt x="609078" y="52256"/>
                        <a:pt x="549091" y="2145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50" name="Freeform 984">
                  <a:extLst>
                    <a:ext uri="{FF2B5EF4-FFF2-40B4-BE49-F238E27FC236}">
                      <a16:creationId xmlns:a16="http://schemas.microsoft.com/office/drawing/2014/main" id="{6B030AC3-1D1C-43F7-89F5-C4621B806331}"/>
                    </a:ext>
                  </a:extLst>
                </p:cNvPr>
                <p:cNvSpPr/>
                <p:nvPr/>
              </p:nvSpPr>
              <p:spPr>
                <a:xfrm>
                  <a:off x="4571580" y="4263202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51" name="Oval 150">
                  <a:extLst>
                    <a:ext uri="{FF2B5EF4-FFF2-40B4-BE49-F238E27FC236}">
                      <a16:creationId xmlns:a16="http://schemas.microsoft.com/office/drawing/2014/main" id="{6C7280C6-6BBD-4BA2-A616-64A9E2B87A4A}"/>
                    </a:ext>
                  </a:extLst>
                </p:cNvPr>
                <p:cNvSpPr/>
                <p:nvPr/>
              </p:nvSpPr>
              <p:spPr>
                <a:xfrm>
                  <a:off x="4452612" y="4460898"/>
                  <a:ext cx="63799" cy="9568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52" name="Rectangle 57">
                  <a:extLst>
                    <a:ext uri="{FF2B5EF4-FFF2-40B4-BE49-F238E27FC236}">
                      <a16:creationId xmlns:a16="http://schemas.microsoft.com/office/drawing/2014/main" id="{0156B3B4-D120-4470-ACF7-DCFE13C7AF84}"/>
                    </a:ext>
                  </a:extLst>
                </p:cNvPr>
                <p:cNvSpPr/>
                <p:nvPr/>
              </p:nvSpPr>
              <p:spPr>
                <a:xfrm>
                  <a:off x="4554122" y="5320176"/>
                  <a:ext cx="178911" cy="509242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  <a:gd name="connsiteX0" fmla="*/ 18935 w 215917"/>
                    <a:gd name="connsiteY0" fmla="*/ 3649 h 937504"/>
                    <a:gd name="connsiteX1" fmla="*/ 215917 w 215917"/>
                    <a:gd name="connsiteY1" fmla="*/ 0 h 937504"/>
                    <a:gd name="connsiteX2" fmla="*/ 109495 w 215917"/>
                    <a:gd name="connsiteY2" fmla="*/ 937504 h 937504"/>
                    <a:gd name="connsiteX3" fmla="*/ 0 w 215917"/>
                    <a:gd name="connsiteY3" fmla="*/ 642901 h 937504"/>
                    <a:gd name="connsiteX4" fmla="*/ 18935 w 215917"/>
                    <a:gd name="connsiteY4" fmla="*/ 3649 h 937504"/>
                    <a:gd name="connsiteX0" fmla="*/ 18935 w 215917"/>
                    <a:gd name="connsiteY0" fmla="*/ 3649 h 642901"/>
                    <a:gd name="connsiteX1" fmla="*/ 215917 w 215917"/>
                    <a:gd name="connsiteY1" fmla="*/ 0 h 642901"/>
                    <a:gd name="connsiteX2" fmla="*/ 142801 w 215917"/>
                    <a:gd name="connsiteY2" fmla="*/ 637640 h 642901"/>
                    <a:gd name="connsiteX3" fmla="*/ 0 w 215917"/>
                    <a:gd name="connsiteY3" fmla="*/ 642901 h 642901"/>
                    <a:gd name="connsiteX4" fmla="*/ 18935 w 215917"/>
                    <a:gd name="connsiteY4" fmla="*/ 3649 h 642901"/>
                    <a:gd name="connsiteX0" fmla="*/ 16373 w 213355"/>
                    <a:gd name="connsiteY0" fmla="*/ 3649 h 637640"/>
                    <a:gd name="connsiteX1" fmla="*/ 213355 w 213355"/>
                    <a:gd name="connsiteY1" fmla="*/ 0 h 637640"/>
                    <a:gd name="connsiteX2" fmla="*/ 140239 w 213355"/>
                    <a:gd name="connsiteY2" fmla="*/ 637640 h 637640"/>
                    <a:gd name="connsiteX3" fmla="*/ 0 w 213355"/>
                    <a:gd name="connsiteY3" fmla="*/ 637640 h 637640"/>
                    <a:gd name="connsiteX4" fmla="*/ 16373 w 213355"/>
                    <a:gd name="connsiteY4" fmla="*/ 3649 h 637640"/>
                    <a:gd name="connsiteX0" fmla="*/ 9965 w 206947"/>
                    <a:gd name="connsiteY0" fmla="*/ 3649 h 637640"/>
                    <a:gd name="connsiteX1" fmla="*/ 206947 w 206947"/>
                    <a:gd name="connsiteY1" fmla="*/ 0 h 637640"/>
                    <a:gd name="connsiteX2" fmla="*/ 133831 w 206947"/>
                    <a:gd name="connsiteY2" fmla="*/ 637640 h 637640"/>
                    <a:gd name="connsiteX3" fmla="*/ 0 w 206947"/>
                    <a:gd name="connsiteY3" fmla="*/ 604762 h 637640"/>
                    <a:gd name="connsiteX4" fmla="*/ 9965 w 206947"/>
                    <a:gd name="connsiteY4" fmla="*/ 3649 h 637640"/>
                    <a:gd name="connsiteX0" fmla="*/ 9965 w 206947"/>
                    <a:gd name="connsiteY0" fmla="*/ 3649 h 604762"/>
                    <a:gd name="connsiteX1" fmla="*/ 206947 w 206947"/>
                    <a:gd name="connsiteY1" fmla="*/ 0 h 604762"/>
                    <a:gd name="connsiteX2" fmla="*/ 153052 w 206947"/>
                    <a:gd name="connsiteY2" fmla="*/ 578458 h 604762"/>
                    <a:gd name="connsiteX3" fmla="*/ 0 w 206947"/>
                    <a:gd name="connsiteY3" fmla="*/ 604762 h 604762"/>
                    <a:gd name="connsiteX4" fmla="*/ 9965 w 206947"/>
                    <a:gd name="connsiteY4" fmla="*/ 3649 h 60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6947" h="604762">
                      <a:moveTo>
                        <a:pt x="9965" y="3649"/>
                      </a:moveTo>
                      <a:lnTo>
                        <a:pt x="206947" y="0"/>
                      </a:lnTo>
                      <a:lnTo>
                        <a:pt x="153052" y="578458"/>
                      </a:lnTo>
                      <a:lnTo>
                        <a:pt x="0" y="604762"/>
                      </a:lnTo>
                      <a:lnTo>
                        <a:pt x="9965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53" name="Freeform 987">
                  <a:extLst>
                    <a:ext uri="{FF2B5EF4-FFF2-40B4-BE49-F238E27FC236}">
                      <a16:creationId xmlns:a16="http://schemas.microsoft.com/office/drawing/2014/main" id="{788FD5F5-4D4F-47AC-9479-317655761990}"/>
                    </a:ext>
                  </a:extLst>
                </p:cNvPr>
                <p:cNvSpPr/>
                <p:nvPr/>
              </p:nvSpPr>
              <p:spPr>
                <a:xfrm>
                  <a:off x="4627464" y="4445960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54" name="Rectangle 57">
                  <a:extLst>
                    <a:ext uri="{FF2B5EF4-FFF2-40B4-BE49-F238E27FC236}">
                      <a16:creationId xmlns:a16="http://schemas.microsoft.com/office/drawing/2014/main" id="{90EFD67E-DC42-4B94-9A69-A7D61C3CD631}"/>
                    </a:ext>
                  </a:extLst>
                </p:cNvPr>
                <p:cNvSpPr/>
                <p:nvPr/>
              </p:nvSpPr>
              <p:spPr>
                <a:xfrm>
                  <a:off x="4795296" y="5337767"/>
                  <a:ext cx="173974" cy="417907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27215 w 196980"/>
                    <a:gd name="connsiteY3" fmla="*/ 580466 h 956960"/>
                    <a:gd name="connsiteX4" fmla="*/ 0 w 196980"/>
                    <a:gd name="connsiteY4" fmla="*/ 0 h 956960"/>
                    <a:gd name="connsiteX0" fmla="*/ 0 w 202519"/>
                    <a:gd name="connsiteY0" fmla="*/ 0 h 648920"/>
                    <a:gd name="connsiteX1" fmla="*/ 196980 w 202519"/>
                    <a:gd name="connsiteY1" fmla="*/ 42560 h 648920"/>
                    <a:gd name="connsiteX2" fmla="*/ 202519 w 202519"/>
                    <a:gd name="connsiteY2" fmla="*/ 648920 h 648920"/>
                    <a:gd name="connsiteX3" fmla="*/ 27215 w 202519"/>
                    <a:gd name="connsiteY3" fmla="*/ 580466 h 648920"/>
                    <a:gd name="connsiteX4" fmla="*/ 0 w 202519"/>
                    <a:gd name="connsiteY4" fmla="*/ 0 h 648920"/>
                    <a:gd name="connsiteX0" fmla="*/ 0 w 202519"/>
                    <a:gd name="connsiteY0" fmla="*/ 0 h 648920"/>
                    <a:gd name="connsiteX1" fmla="*/ 196980 w 202519"/>
                    <a:gd name="connsiteY1" fmla="*/ 42560 h 648920"/>
                    <a:gd name="connsiteX2" fmla="*/ 202519 w 202519"/>
                    <a:gd name="connsiteY2" fmla="*/ 648920 h 648920"/>
                    <a:gd name="connsiteX3" fmla="*/ 27215 w 202519"/>
                    <a:gd name="connsiteY3" fmla="*/ 614661 h 648920"/>
                    <a:gd name="connsiteX4" fmla="*/ 0 w 202519"/>
                    <a:gd name="connsiteY4" fmla="*/ 0 h 648920"/>
                    <a:gd name="connsiteX0" fmla="*/ 0 w 197565"/>
                    <a:gd name="connsiteY0" fmla="*/ 0 h 622616"/>
                    <a:gd name="connsiteX1" fmla="*/ 196980 w 197565"/>
                    <a:gd name="connsiteY1" fmla="*/ 42560 h 622616"/>
                    <a:gd name="connsiteX2" fmla="*/ 197395 w 197565"/>
                    <a:gd name="connsiteY2" fmla="*/ 622616 h 622616"/>
                    <a:gd name="connsiteX3" fmla="*/ 27215 w 197565"/>
                    <a:gd name="connsiteY3" fmla="*/ 614661 h 622616"/>
                    <a:gd name="connsiteX4" fmla="*/ 0 w 197565"/>
                    <a:gd name="connsiteY4" fmla="*/ 0 h 622616"/>
                    <a:gd name="connsiteX0" fmla="*/ 0 w 197565"/>
                    <a:gd name="connsiteY0" fmla="*/ 0 h 617355"/>
                    <a:gd name="connsiteX1" fmla="*/ 196980 w 197565"/>
                    <a:gd name="connsiteY1" fmla="*/ 42560 h 617355"/>
                    <a:gd name="connsiteX2" fmla="*/ 197395 w 197565"/>
                    <a:gd name="connsiteY2" fmla="*/ 617355 h 617355"/>
                    <a:gd name="connsiteX3" fmla="*/ 27215 w 197565"/>
                    <a:gd name="connsiteY3" fmla="*/ 614661 h 617355"/>
                    <a:gd name="connsiteX4" fmla="*/ 0 w 197565"/>
                    <a:gd name="connsiteY4" fmla="*/ 0 h 617355"/>
                    <a:gd name="connsiteX0" fmla="*/ 0 w 197345"/>
                    <a:gd name="connsiteY0" fmla="*/ 0 h 614661"/>
                    <a:gd name="connsiteX1" fmla="*/ 196980 w 197345"/>
                    <a:gd name="connsiteY1" fmla="*/ 42560 h 614661"/>
                    <a:gd name="connsiteX2" fmla="*/ 194833 w 197345"/>
                    <a:gd name="connsiteY2" fmla="*/ 609464 h 614661"/>
                    <a:gd name="connsiteX3" fmla="*/ 27215 w 197345"/>
                    <a:gd name="connsiteY3" fmla="*/ 614661 h 614661"/>
                    <a:gd name="connsiteX4" fmla="*/ 0 w 197345"/>
                    <a:gd name="connsiteY4" fmla="*/ 0 h 614661"/>
                    <a:gd name="connsiteX0" fmla="*/ 0 w 197345"/>
                    <a:gd name="connsiteY0" fmla="*/ 0 h 614725"/>
                    <a:gd name="connsiteX1" fmla="*/ 196980 w 197345"/>
                    <a:gd name="connsiteY1" fmla="*/ 42560 h 614725"/>
                    <a:gd name="connsiteX2" fmla="*/ 194833 w 197345"/>
                    <a:gd name="connsiteY2" fmla="*/ 614725 h 614725"/>
                    <a:gd name="connsiteX3" fmla="*/ 27215 w 197345"/>
                    <a:gd name="connsiteY3" fmla="*/ 614661 h 614725"/>
                    <a:gd name="connsiteX4" fmla="*/ 0 w 197345"/>
                    <a:gd name="connsiteY4" fmla="*/ 0 h 614725"/>
                    <a:gd name="connsiteX0" fmla="*/ 0 w 197345"/>
                    <a:gd name="connsiteY0" fmla="*/ 0 h 614725"/>
                    <a:gd name="connsiteX1" fmla="*/ 196980 w 197345"/>
                    <a:gd name="connsiteY1" fmla="*/ 42560 h 614725"/>
                    <a:gd name="connsiteX2" fmla="*/ 194833 w 197345"/>
                    <a:gd name="connsiteY2" fmla="*/ 614725 h 614725"/>
                    <a:gd name="connsiteX3" fmla="*/ 14402 w 197345"/>
                    <a:gd name="connsiteY3" fmla="*/ 496295 h 614725"/>
                    <a:gd name="connsiteX4" fmla="*/ 0 w 197345"/>
                    <a:gd name="connsiteY4" fmla="*/ 0 h 614725"/>
                    <a:gd name="connsiteX0" fmla="*/ 0 w 201235"/>
                    <a:gd name="connsiteY0" fmla="*/ 0 h 496295"/>
                    <a:gd name="connsiteX1" fmla="*/ 196980 w 201235"/>
                    <a:gd name="connsiteY1" fmla="*/ 42560 h 496295"/>
                    <a:gd name="connsiteX2" fmla="*/ 201235 w 201235"/>
                    <a:gd name="connsiteY2" fmla="*/ 456901 h 496295"/>
                    <a:gd name="connsiteX3" fmla="*/ 14402 w 201235"/>
                    <a:gd name="connsiteY3" fmla="*/ 496295 h 496295"/>
                    <a:gd name="connsiteX4" fmla="*/ 0 w 201235"/>
                    <a:gd name="connsiteY4" fmla="*/ 0 h 496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235" h="496295">
                      <a:moveTo>
                        <a:pt x="0" y="0"/>
                      </a:moveTo>
                      <a:lnTo>
                        <a:pt x="196980" y="42560"/>
                      </a:lnTo>
                      <a:cubicBezTo>
                        <a:pt x="198826" y="244680"/>
                        <a:pt x="199389" y="254781"/>
                        <a:pt x="201235" y="456901"/>
                      </a:cubicBezTo>
                      <a:lnTo>
                        <a:pt x="14402" y="49629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  <p:sp>
            <p:nvSpPr>
              <p:cNvPr id="145" name="Freeform 979">
                <a:extLst>
                  <a:ext uri="{FF2B5EF4-FFF2-40B4-BE49-F238E27FC236}">
                    <a16:creationId xmlns:a16="http://schemas.microsoft.com/office/drawing/2014/main" id="{1DFEE547-F64F-4040-962A-DD6ED54E348D}"/>
                  </a:ext>
                </a:extLst>
              </p:cNvPr>
              <p:cNvSpPr/>
              <p:nvPr/>
            </p:nvSpPr>
            <p:spPr>
              <a:xfrm flipH="1">
                <a:off x="7176480" y="6030253"/>
                <a:ext cx="66422" cy="41006"/>
              </a:xfrm>
              <a:custGeom>
                <a:avLst/>
                <a:gdLst>
                  <a:gd name="connsiteX0" fmla="*/ 3615 w 226564"/>
                  <a:gd name="connsiteY0" fmla="*/ 16956 h 216984"/>
                  <a:gd name="connsiteX1" fmla="*/ 225071 w 226564"/>
                  <a:gd name="connsiteY1" fmla="*/ 33625 h 216984"/>
                  <a:gd name="connsiteX2" fmla="*/ 96483 w 226564"/>
                  <a:gd name="connsiteY2" fmla="*/ 216981 h 216984"/>
                  <a:gd name="connsiteX3" fmla="*/ 3615 w 226564"/>
                  <a:gd name="connsiteY3" fmla="*/ 16956 h 216984"/>
                  <a:gd name="connsiteX0" fmla="*/ 6895 w 229554"/>
                  <a:gd name="connsiteY0" fmla="*/ 16956 h 216984"/>
                  <a:gd name="connsiteX1" fmla="*/ 228351 w 229554"/>
                  <a:gd name="connsiteY1" fmla="*/ 33625 h 216984"/>
                  <a:gd name="connsiteX2" fmla="*/ 70515 w 229554"/>
                  <a:gd name="connsiteY2" fmla="*/ 216981 h 216984"/>
                  <a:gd name="connsiteX3" fmla="*/ 6895 w 229554"/>
                  <a:gd name="connsiteY3" fmla="*/ 16956 h 216984"/>
                  <a:gd name="connsiteX0" fmla="*/ 5861 w 230409"/>
                  <a:gd name="connsiteY0" fmla="*/ 16956 h 240210"/>
                  <a:gd name="connsiteX1" fmla="*/ 227317 w 230409"/>
                  <a:gd name="connsiteY1" fmla="*/ 33625 h 240210"/>
                  <a:gd name="connsiteX2" fmla="*/ 127717 w 230409"/>
                  <a:gd name="connsiteY2" fmla="*/ 215608 h 240210"/>
                  <a:gd name="connsiteX3" fmla="*/ 69481 w 230409"/>
                  <a:gd name="connsiteY3" fmla="*/ 216981 h 240210"/>
                  <a:gd name="connsiteX4" fmla="*/ 5861 w 230409"/>
                  <a:gd name="connsiteY4" fmla="*/ 16956 h 240210"/>
                  <a:gd name="connsiteX0" fmla="*/ 4598 w 229146"/>
                  <a:gd name="connsiteY0" fmla="*/ 30201 h 414750"/>
                  <a:gd name="connsiteX1" fmla="*/ 226054 w 229146"/>
                  <a:gd name="connsiteY1" fmla="*/ 46870 h 414750"/>
                  <a:gd name="connsiteX2" fmla="*/ 126454 w 229146"/>
                  <a:gd name="connsiteY2" fmla="*/ 228853 h 414750"/>
                  <a:gd name="connsiteX3" fmla="*/ 79919 w 229146"/>
                  <a:gd name="connsiteY3" fmla="*/ 410790 h 414750"/>
                  <a:gd name="connsiteX4" fmla="*/ 4598 w 229146"/>
                  <a:gd name="connsiteY4" fmla="*/ 30201 h 414750"/>
                  <a:gd name="connsiteX0" fmla="*/ 5446 w 229994"/>
                  <a:gd name="connsiteY0" fmla="*/ 16372 h 396967"/>
                  <a:gd name="connsiteX1" fmla="*/ 226902 w 229994"/>
                  <a:gd name="connsiteY1" fmla="*/ 33041 h 396967"/>
                  <a:gd name="connsiteX2" fmla="*/ 127302 w 229994"/>
                  <a:gd name="connsiteY2" fmla="*/ 215024 h 396967"/>
                  <a:gd name="connsiteX3" fmla="*/ 80767 w 229994"/>
                  <a:gd name="connsiteY3" fmla="*/ 396961 h 396967"/>
                  <a:gd name="connsiteX4" fmla="*/ 68801 w 229994"/>
                  <a:gd name="connsiteY4" fmla="*/ 208334 h 396967"/>
                  <a:gd name="connsiteX5" fmla="*/ 5446 w 229994"/>
                  <a:gd name="connsiteY5" fmla="*/ 16372 h 396967"/>
                  <a:gd name="connsiteX0" fmla="*/ 5446 w 229994"/>
                  <a:gd name="connsiteY0" fmla="*/ 16372 h 423223"/>
                  <a:gd name="connsiteX1" fmla="*/ 226902 w 229994"/>
                  <a:gd name="connsiteY1" fmla="*/ 33041 h 423223"/>
                  <a:gd name="connsiteX2" fmla="*/ 127302 w 229994"/>
                  <a:gd name="connsiteY2" fmla="*/ 215024 h 423223"/>
                  <a:gd name="connsiteX3" fmla="*/ 127300 w 229994"/>
                  <a:gd name="connsiteY3" fmla="*/ 402278 h 423223"/>
                  <a:gd name="connsiteX4" fmla="*/ 80767 w 229994"/>
                  <a:gd name="connsiteY4" fmla="*/ 396961 h 423223"/>
                  <a:gd name="connsiteX5" fmla="*/ 68801 w 229994"/>
                  <a:gd name="connsiteY5" fmla="*/ 208334 h 423223"/>
                  <a:gd name="connsiteX6" fmla="*/ 5446 w 229994"/>
                  <a:gd name="connsiteY6" fmla="*/ 16372 h 423223"/>
                  <a:gd name="connsiteX0" fmla="*/ 5446 w 229994"/>
                  <a:gd name="connsiteY0" fmla="*/ 16372 h 415862"/>
                  <a:gd name="connsiteX1" fmla="*/ 226902 w 229994"/>
                  <a:gd name="connsiteY1" fmla="*/ 33041 h 415862"/>
                  <a:gd name="connsiteX2" fmla="*/ 127302 w 229994"/>
                  <a:gd name="connsiteY2" fmla="*/ 215024 h 415862"/>
                  <a:gd name="connsiteX3" fmla="*/ 162398 w 229994"/>
                  <a:gd name="connsiteY3" fmla="*/ 335397 h 415862"/>
                  <a:gd name="connsiteX4" fmla="*/ 127300 w 229994"/>
                  <a:gd name="connsiteY4" fmla="*/ 402278 h 415862"/>
                  <a:gd name="connsiteX5" fmla="*/ 80767 w 229994"/>
                  <a:gd name="connsiteY5" fmla="*/ 396961 h 415862"/>
                  <a:gd name="connsiteX6" fmla="*/ 68801 w 229994"/>
                  <a:gd name="connsiteY6" fmla="*/ 208334 h 415862"/>
                  <a:gd name="connsiteX7" fmla="*/ 5446 w 229994"/>
                  <a:gd name="connsiteY7" fmla="*/ 16372 h 415862"/>
                  <a:gd name="connsiteX0" fmla="*/ 5446 w 525089"/>
                  <a:gd name="connsiteY0" fmla="*/ 16372 h 415862"/>
                  <a:gd name="connsiteX1" fmla="*/ 226902 w 525089"/>
                  <a:gd name="connsiteY1" fmla="*/ 33041 h 415862"/>
                  <a:gd name="connsiteX2" fmla="*/ 127302 w 525089"/>
                  <a:gd name="connsiteY2" fmla="*/ 215024 h 415862"/>
                  <a:gd name="connsiteX3" fmla="*/ 525089 w 525089"/>
                  <a:gd name="connsiteY3" fmla="*/ 342084 h 415862"/>
                  <a:gd name="connsiteX4" fmla="*/ 127300 w 525089"/>
                  <a:gd name="connsiteY4" fmla="*/ 402278 h 415862"/>
                  <a:gd name="connsiteX5" fmla="*/ 80767 w 525089"/>
                  <a:gd name="connsiteY5" fmla="*/ 396961 h 415862"/>
                  <a:gd name="connsiteX6" fmla="*/ 68801 w 525089"/>
                  <a:gd name="connsiteY6" fmla="*/ 208334 h 415862"/>
                  <a:gd name="connsiteX7" fmla="*/ 5446 w 525089"/>
                  <a:gd name="connsiteY7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43432"/>
                  <a:gd name="connsiteY0" fmla="*/ 16372 h 415862"/>
                  <a:gd name="connsiteX1" fmla="*/ 226902 w 543432"/>
                  <a:gd name="connsiteY1" fmla="*/ 33041 h 415862"/>
                  <a:gd name="connsiteX2" fmla="*/ 127302 w 543432"/>
                  <a:gd name="connsiteY2" fmla="*/ 215024 h 415862"/>
                  <a:gd name="connsiteX3" fmla="*/ 150699 w 543432"/>
                  <a:gd name="connsiteY3" fmla="*/ 348776 h 415862"/>
                  <a:gd name="connsiteX4" fmla="*/ 542639 w 543432"/>
                  <a:gd name="connsiteY4" fmla="*/ 322020 h 415862"/>
                  <a:gd name="connsiteX5" fmla="*/ 127300 w 543432"/>
                  <a:gd name="connsiteY5" fmla="*/ 402278 h 415862"/>
                  <a:gd name="connsiteX6" fmla="*/ 80767 w 543432"/>
                  <a:gd name="connsiteY6" fmla="*/ 396961 h 415862"/>
                  <a:gd name="connsiteX7" fmla="*/ 68801 w 543432"/>
                  <a:gd name="connsiteY7" fmla="*/ 208334 h 415862"/>
                  <a:gd name="connsiteX8" fmla="*/ 5446 w 543432"/>
                  <a:gd name="connsiteY8" fmla="*/ 16372 h 415862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50699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222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06970"/>
                  <a:gd name="connsiteX1" fmla="*/ 226902 w 575061"/>
                  <a:gd name="connsiteY1" fmla="*/ 33041 h 406970"/>
                  <a:gd name="connsiteX2" fmla="*/ 127302 w 575061"/>
                  <a:gd name="connsiteY2" fmla="*/ 215024 h 406970"/>
                  <a:gd name="connsiteX3" fmla="*/ 121451 w 575061"/>
                  <a:gd name="connsiteY3" fmla="*/ 348776 h 406970"/>
                  <a:gd name="connsiteX4" fmla="*/ 542639 w 575061"/>
                  <a:gd name="connsiteY4" fmla="*/ 322020 h 406970"/>
                  <a:gd name="connsiteX5" fmla="*/ 513388 w 575061"/>
                  <a:gd name="connsiteY5" fmla="*/ 368837 h 406970"/>
                  <a:gd name="connsiteX6" fmla="*/ 127300 w 575061"/>
                  <a:gd name="connsiteY6" fmla="*/ 402278 h 406970"/>
                  <a:gd name="connsiteX7" fmla="*/ 22267 w 575061"/>
                  <a:gd name="connsiteY7" fmla="*/ 396961 h 406970"/>
                  <a:gd name="connsiteX8" fmla="*/ 80499 w 575061"/>
                  <a:gd name="connsiteY8" fmla="*/ 348776 h 406970"/>
                  <a:gd name="connsiteX9" fmla="*/ 68801 w 575061"/>
                  <a:gd name="connsiteY9" fmla="*/ 208334 h 406970"/>
                  <a:gd name="connsiteX10" fmla="*/ 5446 w 575061"/>
                  <a:gd name="connsiteY10" fmla="*/ 16372 h 406970"/>
                  <a:gd name="connsiteX0" fmla="*/ 5446 w 575061"/>
                  <a:gd name="connsiteY0" fmla="*/ 16372 h 409354"/>
                  <a:gd name="connsiteX1" fmla="*/ 226902 w 575061"/>
                  <a:gd name="connsiteY1" fmla="*/ 33041 h 409354"/>
                  <a:gd name="connsiteX2" fmla="*/ 127302 w 575061"/>
                  <a:gd name="connsiteY2" fmla="*/ 215024 h 409354"/>
                  <a:gd name="connsiteX3" fmla="*/ 121451 w 575061"/>
                  <a:gd name="connsiteY3" fmla="*/ 348776 h 409354"/>
                  <a:gd name="connsiteX4" fmla="*/ 542639 w 575061"/>
                  <a:gd name="connsiteY4" fmla="*/ 322020 h 409354"/>
                  <a:gd name="connsiteX5" fmla="*/ 513388 w 575061"/>
                  <a:gd name="connsiteY5" fmla="*/ 368837 h 409354"/>
                  <a:gd name="connsiteX6" fmla="*/ 127300 w 575061"/>
                  <a:gd name="connsiteY6" fmla="*/ 402278 h 409354"/>
                  <a:gd name="connsiteX7" fmla="*/ 22267 w 575061"/>
                  <a:gd name="connsiteY7" fmla="*/ 396961 h 409354"/>
                  <a:gd name="connsiteX8" fmla="*/ 27851 w 575061"/>
                  <a:gd name="connsiteY8" fmla="*/ 301965 h 409354"/>
                  <a:gd name="connsiteX9" fmla="*/ 68801 w 575061"/>
                  <a:gd name="connsiteY9" fmla="*/ 208334 h 409354"/>
                  <a:gd name="connsiteX10" fmla="*/ 5446 w 575061"/>
                  <a:gd name="connsiteY10" fmla="*/ 16372 h 40935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62949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39814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6220"/>
                  <a:gd name="connsiteX1" fmla="*/ 226902 w 575061"/>
                  <a:gd name="connsiteY1" fmla="*/ 33041 h 406220"/>
                  <a:gd name="connsiteX2" fmla="*/ 127302 w 575061"/>
                  <a:gd name="connsiteY2" fmla="*/ 215024 h 406220"/>
                  <a:gd name="connsiteX3" fmla="*/ 121451 w 575061"/>
                  <a:gd name="connsiteY3" fmla="*/ 348776 h 406220"/>
                  <a:gd name="connsiteX4" fmla="*/ 542639 w 575061"/>
                  <a:gd name="connsiteY4" fmla="*/ 322020 h 406220"/>
                  <a:gd name="connsiteX5" fmla="*/ 513388 w 575061"/>
                  <a:gd name="connsiteY5" fmla="*/ 368837 h 406220"/>
                  <a:gd name="connsiteX6" fmla="*/ 127300 w 575061"/>
                  <a:gd name="connsiteY6" fmla="*/ 402278 h 406220"/>
                  <a:gd name="connsiteX7" fmla="*/ 39814 w 575061"/>
                  <a:gd name="connsiteY7" fmla="*/ 396961 h 406220"/>
                  <a:gd name="connsiteX8" fmla="*/ 57099 w 575061"/>
                  <a:gd name="connsiteY8" fmla="*/ 368842 h 406220"/>
                  <a:gd name="connsiteX9" fmla="*/ 68801 w 575061"/>
                  <a:gd name="connsiteY9" fmla="*/ 208334 h 406220"/>
                  <a:gd name="connsiteX10" fmla="*/ 5446 w 575061"/>
                  <a:gd name="connsiteY10" fmla="*/ 16372 h 406220"/>
                  <a:gd name="connsiteX0" fmla="*/ 644556 w 1214171"/>
                  <a:gd name="connsiteY0" fmla="*/ 16372 h 553498"/>
                  <a:gd name="connsiteX1" fmla="*/ 866012 w 1214171"/>
                  <a:gd name="connsiteY1" fmla="*/ 33041 h 553498"/>
                  <a:gd name="connsiteX2" fmla="*/ 766412 w 1214171"/>
                  <a:gd name="connsiteY2" fmla="*/ 215024 h 553498"/>
                  <a:gd name="connsiteX3" fmla="*/ 760561 w 1214171"/>
                  <a:gd name="connsiteY3" fmla="*/ 348776 h 553498"/>
                  <a:gd name="connsiteX4" fmla="*/ 1181749 w 1214171"/>
                  <a:gd name="connsiteY4" fmla="*/ 322020 h 553498"/>
                  <a:gd name="connsiteX5" fmla="*/ 1152498 w 1214171"/>
                  <a:gd name="connsiteY5" fmla="*/ 368837 h 553498"/>
                  <a:gd name="connsiteX6" fmla="*/ 766410 w 1214171"/>
                  <a:gd name="connsiteY6" fmla="*/ 402278 h 553498"/>
                  <a:gd name="connsiteX7" fmla="*/ 678924 w 1214171"/>
                  <a:gd name="connsiteY7" fmla="*/ 396961 h 553498"/>
                  <a:gd name="connsiteX8" fmla="*/ 79 w 1214171"/>
                  <a:gd name="connsiteY8" fmla="*/ 549409 h 553498"/>
                  <a:gd name="connsiteX9" fmla="*/ 707911 w 1214171"/>
                  <a:gd name="connsiteY9" fmla="*/ 208334 h 553498"/>
                  <a:gd name="connsiteX10" fmla="*/ 644556 w 1214171"/>
                  <a:gd name="connsiteY10" fmla="*/ 16372 h 553498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27 w 1214242"/>
                  <a:gd name="connsiteY0" fmla="*/ 16372 h 551501"/>
                  <a:gd name="connsiteX1" fmla="*/ 866083 w 1214242"/>
                  <a:gd name="connsiteY1" fmla="*/ 33041 h 551501"/>
                  <a:gd name="connsiteX2" fmla="*/ 766483 w 1214242"/>
                  <a:gd name="connsiteY2" fmla="*/ 215024 h 551501"/>
                  <a:gd name="connsiteX3" fmla="*/ 760632 w 1214242"/>
                  <a:gd name="connsiteY3" fmla="*/ 348776 h 551501"/>
                  <a:gd name="connsiteX4" fmla="*/ 1181820 w 1214242"/>
                  <a:gd name="connsiteY4" fmla="*/ 322020 h 551501"/>
                  <a:gd name="connsiteX5" fmla="*/ 1152569 w 1214242"/>
                  <a:gd name="connsiteY5" fmla="*/ 368837 h 551501"/>
                  <a:gd name="connsiteX6" fmla="*/ 766481 w 1214242"/>
                  <a:gd name="connsiteY6" fmla="*/ 402278 h 551501"/>
                  <a:gd name="connsiteX7" fmla="*/ 678995 w 1214242"/>
                  <a:gd name="connsiteY7" fmla="*/ 396961 h 551501"/>
                  <a:gd name="connsiteX8" fmla="*/ 150 w 1214242"/>
                  <a:gd name="connsiteY8" fmla="*/ 549409 h 551501"/>
                  <a:gd name="connsiteX9" fmla="*/ 678730 w 1214242"/>
                  <a:gd name="connsiteY9" fmla="*/ 335399 h 551501"/>
                  <a:gd name="connsiteX10" fmla="*/ 707982 w 1214242"/>
                  <a:gd name="connsiteY10" fmla="*/ 208334 h 551501"/>
                  <a:gd name="connsiteX11" fmla="*/ 644627 w 1214242"/>
                  <a:gd name="connsiteY11" fmla="*/ 16372 h 551501"/>
                  <a:gd name="connsiteX0" fmla="*/ 644612 w 1214227"/>
                  <a:gd name="connsiteY0" fmla="*/ 16372 h 551501"/>
                  <a:gd name="connsiteX1" fmla="*/ 866068 w 1214227"/>
                  <a:gd name="connsiteY1" fmla="*/ 33041 h 551501"/>
                  <a:gd name="connsiteX2" fmla="*/ 766468 w 1214227"/>
                  <a:gd name="connsiteY2" fmla="*/ 215024 h 551501"/>
                  <a:gd name="connsiteX3" fmla="*/ 760617 w 1214227"/>
                  <a:gd name="connsiteY3" fmla="*/ 348776 h 551501"/>
                  <a:gd name="connsiteX4" fmla="*/ 1181805 w 1214227"/>
                  <a:gd name="connsiteY4" fmla="*/ 322020 h 551501"/>
                  <a:gd name="connsiteX5" fmla="*/ 1152554 w 1214227"/>
                  <a:gd name="connsiteY5" fmla="*/ 368837 h 551501"/>
                  <a:gd name="connsiteX6" fmla="*/ 766466 w 1214227"/>
                  <a:gd name="connsiteY6" fmla="*/ 402278 h 551501"/>
                  <a:gd name="connsiteX7" fmla="*/ 678980 w 1214227"/>
                  <a:gd name="connsiteY7" fmla="*/ 396961 h 551501"/>
                  <a:gd name="connsiteX8" fmla="*/ 135 w 1214227"/>
                  <a:gd name="connsiteY8" fmla="*/ 549409 h 551501"/>
                  <a:gd name="connsiteX9" fmla="*/ 678715 w 1214227"/>
                  <a:gd name="connsiteY9" fmla="*/ 335399 h 551501"/>
                  <a:gd name="connsiteX10" fmla="*/ 707967 w 1214227"/>
                  <a:gd name="connsiteY10" fmla="*/ 208334 h 551501"/>
                  <a:gd name="connsiteX11" fmla="*/ 644612 w 1214227"/>
                  <a:gd name="connsiteY11" fmla="*/ 16372 h 551501"/>
                  <a:gd name="connsiteX0" fmla="*/ 5448 w 575063"/>
                  <a:gd name="connsiteY0" fmla="*/ 16372 h 405810"/>
                  <a:gd name="connsiteX1" fmla="*/ 226904 w 575063"/>
                  <a:gd name="connsiteY1" fmla="*/ 33041 h 405810"/>
                  <a:gd name="connsiteX2" fmla="*/ 127304 w 575063"/>
                  <a:gd name="connsiteY2" fmla="*/ 215024 h 405810"/>
                  <a:gd name="connsiteX3" fmla="*/ 121453 w 575063"/>
                  <a:gd name="connsiteY3" fmla="*/ 348776 h 405810"/>
                  <a:gd name="connsiteX4" fmla="*/ 542641 w 575063"/>
                  <a:gd name="connsiteY4" fmla="*/ 322020 h 405810"/>
                  <a:gd name="connsiteX5" fmla="*/ 513390 w 575063"/>
                  <a:gd name="connsiteY5" fmla="*/ 368837 h 405810"/>
                  <a:gd name="connsiteX6" fmla="*/ 127302 w 575063"/>
                  <a:gd name="connsiteY6" fmla="*/ 402278 h 405810"/>
                  <a:gd name="connsiteX7" fmla="*/ 39816 w 575063"/>
                  <a:gd name="connsiteY7" fmla="*/ 396961 h 405810"/>
                  <a:gd name="connsiteX8" fmla="*/ 22001 w 575063"/>
                  <a:gd name="connsiteY8" fmla="*/ 382216 h 405810"/>
                  <a:gd name="connsiteX9" fmla="*/ 39551 w 575063"/>
                  <a:gd name="connsiteY9" fmla="*/ 335399 h 405810"/>
                  <a:gd name="connsiteX10" fmla="*/ 68803 w 575063"/>
                  <a:gd name="connsiteY10" fmla="*/ 208334 h 405810"/>
                  <a:gd name="connsiteX11" fmla="*/ 5448 w 575063"/>
                  <a:gd name="connsiteY11" fmla="*/ 16372 h 405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5063" h="405810">
                    <a:moveTo>
                      <a:pt x="5448" y="16372"/>
                    </a:moveTo>
                    <a:cubicBezTo>
                      <a:pt x="31798" y="-12843"/>
                      <a:pt x="211426" y="-296"/>
                      <a:pt x="226904" y="33041"/>
                    </a:cubicBezTo>
                    <a:cubicBezTo>
                      <a:pt x="248188" y="57233"/>
                      <a:pt x="153610" y="184465"/>
                      <a:pt x="127304" y="215024"/>
                    </a:cubicBezTo>
                    <a:cubicBezTo>
                      <a:pt x="130203" y="255386"/>
                      <a:pt x="101952" y="294160"/>
                      <a:pt x="121453" y="348776"/>
                    </a:cubicBezTo>
                    <a:cubicBezTo>
                      <a:pt x="187751" y="369953"/>
                      <a:pt x="562141" y="300842"/>
                      <a:pt x="542641" y="322020"/>
                    </a:cubicBezTo>
                    <a:cubicBezTo>
                      <a:pt x="595289" y="320905"/>
                      <a:pt x="582613" y="355461"/>
                      <a:pt x="513390" y="368837"/>
                    </a:cubicBezTo>
                    <a:cubicBezTo>
                      <a:pt x="444167" y="382213"/>
                      <a:pt x="191606" y="393132"/>
                      <a:pt x="127302" y="402278"/>
                    </a:cubicBezTo>
                    <a:cubicBezTo>
                      <a:pt x="62998" y="411424"/>
                      <a:pt x="57366" y="400305"/>
                      <a:pt x="39816" y="396961"/>
                    </a:cubicBezTo>
                    <a:cubicBezTo>
                      <a:pt x="22266" y="393617"/>
                      <a:pt x="32770" y="403622"/>
                      <a:pt x="22001" y="382216"/>
                    </a:cubicBezTo>
                    <a:cubicBezTo>
                      <a:pt x="11232" y="360810"/>
                      <a:pt x="-14072" y="338744"/>
                      <a:pt x="39551" y="335399"/>
                    </a:cubicBezTo>
                    <a:cubicBezTo>
                      <a:pt x="52225" y="285240"/>
                      <a:pt x="63762" y="250359"/>
                      <a:pt x="68803" y="208334"/>
                    </a:cubicBezTo>
                    <a:cubicBezTo>
                      <a:pt x="56250" y="144903"/>
                      <a:pt x="-20902" y="45587"/>
                      <a:pt x="5448" y="16372"/>
                    </a:cubicBezTo>
                    <a:close/>
                  </a:path>
                </a:pathLst>
              </a:custGeom>
              <a:solidFill>
                <a:srgbClr val="EF4023">
                  <a:alpha val="54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4155F340-7F66-46E4-8B2E-A60674D714FA}"/>
                </a:ext>
              </a:extLst>
            </p:cNvPr>
            <p:cNvGrpSpPr/>
            <p:nvPr/>
          </p:nvGrpSpPr>
          <p:grpSpPr>
            <a:xfrm>
              <a:off x="6965830" y="5670086"/>
              <a:ext cx="419991" cy="199148"/>
              <a:chOff x="3392451" y="3360550"/>
              <a:chExt cx="1680190" cy="796592"/>
            </a:xfrm>
          </p:grpSpPr>
          <p:sp>
            <p:nvSpPr>
              <p:cNvPr id="141" name="Rectangle 140">
                <a:extLst>
                  <a:ext uri="{FF2B5EF4-FFF2-40B4-BE49-F238E27FC236}">
                    <a16:creationId xmlns:a16="http://schemas.microsoft.com/office/drawing/2014/main" id="{7B8E89CE-6389-497A-BE4A-8057A4C87E8F}"/>
                  </a:ext>
                </a:extLst>
              </p:cNvPr>
              <p:cNvSpPr/>
              <p:nvPr/>
            </p:nvSpPr>
            <p:spPr>
              <a:xfrm>
                <a:off x="3436374" y="3360550"/>
                <a:ext cx="1600200" cy="686930"/>
              </a:xfrm>
              <a:prstGeom prst="rect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42" name="Oval 141">
                <a:extLst>
                  <a:ext uri="{FF2B5EF4-FFF2-40B4-BE49-F238E27FC236}">
                    <a16:creationId xmlns:a16="http://schemas.microsoft.com/office/drawing/2014/main" id="{B314B8AA-ADAF-45CD-AD8E-74C2ED5FD99F}"/>
                  </a:ext>
                </a:extLst>
              </p:cNvPr>
              <p:cNvSpPr/>
              <p:nvPr/>
            </p:nvSpPr>
            <p:spPr>
              <a:xfrm>
                <a:off x="3392451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43" name="Oval 142">
                <a:extLst>
                  <a:ext uri="{FF2B5EF4-FFF2-40B4-BE49-F238E27FC236}">
                    <a16:creationId xmlns:a16="http://schemas.microsoft.com/office/drawing/2014/main" id="{27C7E074-25D7-4DB5-8D2D-E3716CD0B542}"/>
                  </a:ext>
                </a:extLst>
              </p:cNvPr>
              <p:cNvSpPr/>
              <p:nvPr/>
            </p:nvSpPr>
            <p:spPr>
              <a:xfrm>
                <a:off x="4881555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45C30F6A-10E3-4511-B745-78AC355A65A8}"/>
                </a:ext>
              </a:extLst>
            </p:cNvPr>
            <p:cNvSpPr/>
            <p:nvPr/>
          </p:nvSpPr>
          <p:spPr>
            <a:xfrm>
              <a:off x="6890114" y="5718375"/>
              <a:ext cx="571423" cy="1143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3F52CF00-1AE2-41B7-99D0-E84B313AC4AF}"/>
                </a:ext>
              </a:extLst>
            </p:cNvPr>
            <p:cNvSpPr/>
            <p:nvPr/>
          </p:nvSpPr>
          <p:spPr>
            <a:xfrm>
              <a:off x="6970113" y="5813623"/>
              <a:ext cx="411424" cy="6858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169C556E-D5B1-423D-8F02-4572642FFCDB}"/>
                </a:ext>
              </a:extLst>
            </p:cNvPr>
            <p:cNvSpPr/>
            <p:nvPr/>
          </p:nvSpPr>
          <p:spPr>
            <a:xfrm>
              <a:off x="6970113" y="5683961"/>
              <a:ext cx="411424" cy="6858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E169147D-0756-416A-ABFA-DAACC2C8EAE9}"/>
                </a:ext>
              </a:extLst>
            </p:cNvPr>
            <p:cNvSpPr/>
            <p:nvPr/>
          </p:nvSpPr>
          <p:spPr>
            <a:xfrm>
              <a:off x="7427468" y="5712660"/>
              <a:ext cx="22857" cy="2286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D17D229E-7FCE-412B-9164-DAEA88A97ADC}"/>
                </a:ext>
              </a:extLst>
            </p:cNvPr>
            <p:cNvSpPr/>
            <p:nvPr/>
          </p:nvSpPr>
          <p:spPr>
            <a:xfrm>
              <a:off x="6900044" y="5712660"/>
              <a:ext cx="22857" cy="2286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6" name="Flowchart: Extract 35">
              <a:extLst>
                <a:ext uri="{FF2B5EF4-FFF2-40B4-BE49-F238E27FC236}">
                  <a16:creationId xmlns:a16="http://schemas.microsoft.com/office/drawing/2014/main" id="{4161AD2C-1F82-4A47-BBBD-935DACBF0D2E}"/>
                </a:ext>
              </a:extLst>
            </p:cNvPr>
            <p:cNvSpPr/>
            <p:nvPr/>
          </p:nvSpPr>
          <p:spPr>
            <a:xfrm rot="16200000">
              <a:off x="6851624" y="5701377"/>
              <a:ext cx="45720" cy="45714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7" name="Flowchart: Extract 36">
              <a:extLst>
                <a:ext uri="{FF2B5EF4-FFF2-40B4-BE49-F238E27FC236}">
                  <a16:creationId xmlns:a16="http://schemas.microsoft.com/office/drawing/2014/main" id="{CA1B085B-5767-4BEF-B8C4-CC9FD77A44D9}"/>
                </a:ext>
              </a:extLst>
            </p:cNvPr>
            <p:cNvSpPr/>
            <p:nvPr/>
          </p:nvSpPr>
          <p:spPr>
            <a:xfrm rot="5400000" flipH="1">
              <a:off x="7456271" y="5701377"/>
              <a:ext cx="45720" cy="45714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ADE86E77-E81F-4933-90EC-1A125F21505D}"/>
                </a:ext>
              </a:extLst>
            </p:cNvPr>
            <p:cNvGrpSpPr/>
            <p:nvPr/>
          </p:nvGrpSpPr>
          <p:grpSpPr>
            <a:xfrm>
              <a:off x="7007122" y="5547875"/>
              <a:ext cx="176132" cy="70820"/>
              <a:chOff x="3467860" y="2630648"/>
              <a:chExt cx="704622" cy="283281"/>
            </a:xfrm>
          </p:grpSpPr>
          <p:sp>
            <p:nvSpPr>
              <p:cNvPr id="101" name="Freeform 935">
                <a:extLst>
                  <a:ext uri="{FF2B5EF4-FFF2-40B4-BE49-F238E27FC236}">
                    <a16:creationId xmlns:a16="http://schemas.microsoft.com/office/drawing/2014/main" id="{C2BEB312-8EC0-480F-A2B5-4E75882018EC}"/>
                  </a:ext>
                </a:extLst>
              </p:cNvPr>
              <p:cNvSpPr/>
              <p:nvPr/>
            </p:nvSpPr>
            <p:spPr>
              <a:xfrm>
                <a:off x="3467860" y="2630648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grpSp>
            <p:nvGrpSpPr>
              <p:cNvPr id="102" name="Group 101">
                <a:extLst>
                  <a:ext uri="{FF2B5EF4-FFF2-40B4-BE49-F238E27FC236}">
                    <a16:creationId xmlns:a16="http://schemas.microsoft.com/office/drawing/2014/main" id="{52057C60-25C9-4223-BE5C-984EFFCEEF37}"/>
                  </a:ext>
                </a:extLst>
              </p:cNvPr>
              <p:cNvGrpSpPr/>
              <p:nvPr/>
            </p:nvGrpSpPr>
            <p:grpSpPr>
              <a:xfrm>
                <a:off x="3870845" y="2741360"/>
                <a:ext cx="200412" cy="46251"/>
                <a:chOff x="3739675" y="2714693"/>
                <a:chExt cx="200412" cy="70335"/>
              </a:xfrm>
            </p:grpSpPr>
            <p:sp>
              <p:nvSpPr>
                <p:cNvPr id="139" name="Oval 138">
                  <a:extLst>
                    <a:ext uri="{FF2B5EF4-FFF2-40B4-BE49-F238E27FC236}">
                      <a16:creationId xmlns:a16="http://schemas.microsoft.com/office/drawing/2014/main" id="{E635287B-D5EF-405E-A4AA-86FC4710BB81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140" name="Oval 139">
                  <a:extLst>
                    <a:ext uri="{FF2B5EF4-FFF2-40B4-BE49-F238E27FC236}">
                      <a16:creationId xmlns:a16="http://schemas.microsoft.com/office/drawing/2014/main" id="{34397BE8-4903-4B5C-A997-AFF124382F6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103" name="Group 102">
                <a:extLst>
                  <a:ext uri="{FF2B5EF4-FFF2-40B4-BE49-F238E27FC236}">
                    <a16:creationId xmlns:a16="http://schemas.microsoft.com/office/drawing/2014/main" id="{C55E20C9-6064-4290-AAFD-033E16A09B70}"/>
                  </a:ext>
                </a:extLst>
              </p:cNvPr>
              <p:cNvGrpSpPr/>
              <p:nvPr/>
            </p:nvGrpSpPr>
            <p:grpSpPr>
              <a:xfrm>
                <a:off x="3894466" y="2661694"/>
                <a:ext cx="200412" cy="46251"/>
                <a:chOff x="3739675" y="2714693"/>
                <a:chExt cx="200412" cy="70335"/>
              </a:xfrm>
            </p:grpSpPr>
            <p:sp>
              <p:nvSpPr>
                <p:cNvPr id="137" name="Oval 136">
                  <a:extLst>
                    <a:ext uri="{FF2B5EF4-FFF2-40B4-BE49-F238E27FC236}">
                      <a16:creationId xmlns:a16="http://schemas.microsoft.com/office/drawing/2014/main" id="{94381206-3B41-4360-A09B-712CB3C767FA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138" name="Oval 137">
                  <a:extLst>
                    <a:ext uri="{FF2B5EF4-FFF2-40B4-BE49-F238E27FC236}">
                      <a16:creationId xmlns:a16="http://schemas.microsoft.com/office/drawing/2014/main" id="{142CEA26-4EE7-4716-9228-DEFD6154102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104" name="Group 103">
                <a:extLst>
                  <a:ext uri="{FF2B5EF4-FFF2-40B4-BE49-F238E27FC236}">
                    <a16:creationId xmlns:a16="http://schemas.microsoft.com/office/drawing/2014/main" id="{961829AB-F3EC-4149-9D38-510EBCF84E90}"/>
                  </a:ext>
                </a:extLst>
              </p:cNvPr>
              <p:cNvGrpSpPr/>
              <p:nvPr/>
            </p:nvGrpSpPr>
            <p:grpSpPr>
              <a:xfrm>
                <a:off x="3840049" y="2787811"/>
                <a:ext cx="200412" cy="46251"/>
                <a:chOff x="3739675" y="2714693"/>
                <a:chExt cx="200412" cy="70335"/>
              </a:xfrm>
            </p:grpSpPr>
            <p:sp>
              <p:nvSpPr>
                <p:cNvPr id="135" name="Oval 134">
                  <a:extLst>
                    <a:ext uri="{FF2B5EF4-FFF2-40B4-BE49-F238E27FC236}">
                      <a16:creationId xmlns:a16="http://schemas.microsoft.com/office/drawing/2014/main" id="{7EBAA7E6-A593-4E6D-822E-B9F1E43D095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136" name="Oval 135">
                  <a:extLst>
                    <a:ext uri="{FF2B5EF4-FFF2-40B4-BE49-F238E27FC236}">
                      <a16:creationId xmlns:a16="http://schemas.microsoft.com/office/drawing/2014/main" id="{FB5FA78F-18DE-44C3-B727-DC9D28656AD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105" name="Group 104">
                <a:extLst>
                  <a:ext uri="{FF2B5EF4-FFF2-40B4-BE49-F238E27FC236}">
                    <a16:creationId xmlns:a16="http://schemas.microsoft.com/office/drawing/2014/main" id="{D7C21E44-B33B-4140-BA9C-5EC98A46CA5A}"/>
                  </a:ext>
                </a:extLst>
              </p:cNvPr>
              <p:cNvGrpSpPr/>
              <p:nvPr/>
            </p:nvGrpSpPr>
            <p:grpSpPr>
              <a:xfrm>
                <a:off x="3770943" y="2828260"/>
                <a:ext cx="200412" cy="46251"/>
                <a:chOff x="3739675" y="2714693"/>
                <a:chExt cx="200412" cy="70335"/>
              </a:xfrm>
            </p:grpSpPr>
            <p:sp>
              <p:nvSpPr>
                <p:cNvPr id="133" name="Oval 132">
                  <a:extLst>
                    <a:ext uri="{FF2B5EF4-FFF2-40B4-BE49-F238E27FC236}">
                      <a16:creationId xmlns:a16="http://schemas.microsoft.com/office/drawing/2014/main" id="{1E50831A-386D-430D-8F58-B46B4A909DCE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134" name="Oval 133">
                  <a:extLst>
                    <a:ext uri="{FF2B5EF4-FFF2-40B4-BE49-F238E27FC236}">
                      <a16:creationId xmlns:a16="http://schemas.microsoft.com/office/drawing/2014/main" id="{BB7E76F2-3F60-4EE7-8564-EFF9A5A8FE18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106" name="Group 105">
                <a:extLst>
                  <a:ext uri="{FF2B5EF4-FFF2-40B4-BE49-F238E27FC236}">
                    <a16:creationId xmlns:a16="http://schemas.microsoft.com/office/drawing/2014/main" id="{A2D2E2CB-7419-45EF-8145-C1CDFDD0039E}"/>
                  </a:ext>
                </a:extLst>
              </p:cNvPr>
              <p:cNvGrpSpPr/>
              <p:nvPr/>
            </p:nvGrpSpPr>
            <p:grpSpPr>
              <a:xfrm>
                <a:off x="3702366" y="2790008"/>
                <a:ext cx="200412" cy="45719"/>
                <a:chOff x="3739675" y="2714693"/>
                <a:chExt cx="200412" cy="70335"/>
              </a:xfrm>
            </p:grpSpPr>
            <p:sp>
              <p:nvSpPr>
                <p:cNvPr id="131" name="Oval 130">
                  <a:extLst>
                    <a:ext uri="{FF2B5EF4-FFF2-40B4-BE49-F238E27FC236}">
                      <a16:creationId xmlns:a16="http://schemas.microsoft.com/office/drawing/2014/main" id="{6A7CC939-9FCD-4B70-B091-17E0E4C999E6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132" name="Oval 131">
                  <a:extLst>
                    <a:ext uri="{FF2B5EF4-FFF2-40B4-BE49-F238E27FC236}">
                      <a16:creationId xmlns:a16="http://schemas.microsoft.com/office/drawing/2014/main" id="{17D37ED3-63A1-4FED-94B3-39A3E79660E3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107" name="Group 106">
                <a:extLst>
                  <a:ext uri="{FF2B5EF4-FFF2-40B4-BE49-F238E27FC236}">
                    <a16:creationId xmlns:a16="http://schemas.microsoft.com/office/drawing/2014/main" id="{9B45F5EC-5BCB-4B38-828B-D6219F2EB484}"/>
                  </a:ext>
                </a:extLst>
              </p:cNvPr>
              <p:cNvGrpSpPr/>
              <p:nvPr/>
            </p:nvGrpSpPr>
            <p:grpSpPr>
              <a:xfrm>
                <a:off x="3660290" y="2835696"/>
                <a:ext cx="200412" cy="58765"/>
                <a:chOff x="3739675" y="2714693"/>
                <a:chExt cx="200412" cy="70335"/>
              </a:xfrm>
            </p:grpSpPr>
            <p:sp>
              <p:nvSpPr>
                <p:cNvPr id="129" name="Oval 128">
                  <a:extLst>
                    <a:ext uri="{FF2B5EF4-FFF2-40B4-BE49-F238E27FC236}">
                      <a16:creationId xmlns:a16="http://schemas.microsoft.com/office/drawing/2014/main" id="{F175B483-4869-43E4-9C1A-7A91C0412E7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130" name="Oval 129">
                  <a:extLst>
                    <a:ext uri="{FF2B5EF4-FFF2-40B4-BE49-F238E27FC236}">
                      <a16:creationId xmlns:a16="http://schemas.microsoft.com/office/drawing/2014/main" id="{841AC6DF-2238-4478-9652-E565C408BE04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108" name="Group 107">
                <a:extLst>
                  <a:ext uri="{FF2B5EF4-FFF2-40B4-BE49-F238E27FC236}">
                    <a16:creationId xmlns:a16="http://schemas.microsoft.com/office/drawing/2014/main" id="{463F3A25-6B18-4EB7-8EF7-4E337547A7B1}"/>
                  </a:ext>
                </a:extLst>
              </p:cNvPr>
              <p:cNvGrpSpPr/>
              <p:nvPr/>
            </p:nvGrpSpPr>
            <p:grpSpPr>
              <a:xfrm>
                <a:off x="3537824" y="2854536"/>
                <a:ext cx="200412" cy="46251"/>
                <a:chOff x="3739675" y="2714693"/>
                <a:chExt cx="200412" cy="70335"/>
              </a:xfrm>
            </p:grpSpPr>
            <p:sp>
              <p:nvSpPr>
                <p:cNvPr id="127" name="Oval 126">
                  <a:extLst>
                    <a:ext uri="{FF2B5EF4-FFF2-40B4-BE49-F238E27FC236}">
                      <a16:creationId xmlns:a16="http://schemas.microsoft.com/office/drawing/2014/main" id="{2F18688D-4637-4070-8A46-2DE92CA5BE3E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128" name="Oval 127">
                  <a:extLst>
                    <a:ext uri="{FF2B5EF4-FFF2-40B4-BE49-F238E27FC236}">
                      <a16:creationId xmlns:a16="http://schemas.microsoft.com/office/drawing/2014/main" id="{12D9842E-CA3A-45E3-BE2F-1A893498F890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109" name="Group 108">
                <a:extLst>
                  <a:ext uri="{FF2B5EF4-FFF2-40B4-BE49-F238E27FC236}">
                    <a16:creationId xmlns:a16="http://schemas.microsoft.com/office/drawing/2014/main" id="{AC866FE4-06A6-4DDB-A0C0-50AB897F33CC}"/>
                  </a:ext>
                </a:extLst>
              </p:cNvPr>
              <p:cNvGrpSpPr/>
              <p:nvPr/>
            </p:nvGrpSpPr>
            <p:grpSpPr>
              <a:xfrm>
                <a:off x="3571637" y="2809505"/>
                <a:ext cx="200412" cy="46251"/>
                <a:chOff x="3739675" y="2714693"/>
                <a:chExt cx="200412" cy="70335"/>
              </a:xfrm>
            </p:grpSpPr>
            <p:sp>
              <p:nvSpPr>
                <p:cNvPr id="125" name="Oval 124">
                  <a:extLst>
                    <a:ext uri="{FF2B5EF4-FFF2-40B4-BE49-F238E27FC236}">
                      <a16:creationId xmlns:a16="http://schemas.microsoft.com/office/drawing/2014/main" id="{5759FF31-5EAA-4A49-8FC2-F67C6103782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126" name="Oval 125">
                  <a:extLst>
                    <a:ext uri="{FF2B5EF4-FFF2-40B4-BE49-F238E27FC236}">
                      <a16:creationId xmlns:a16="http://schemas.microsoft.com/office/drawing/2014/main" id="{17008596-1668-4793-95CB-AA31507736D0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110" name="Group 109">
                <a:extLst>
                  <a:ext uri="{FF2B5EF4-FFF2-40B4-BE49-F238E27FC236}">
                    <a16:creationId xmlns:a16="http://schemas.microsoft.com/office/drawing/2014/main" id="{54831E24-23EE-4262-AFCE-D54729572F2D}"/>
                  </a:ext>
                </a:extLst>
              </p:cNvPr>
              <p:cNvGrpSpPr/>
              <p:nvPr/>
            </p:nvGrpSpPr>
            <p:grpSpPr>
              <a:xfrm>
                <a:off x="3886556" y="2704368"/>
                <a:ext cx="200412" cy="46251"/>
                <a:chOff x="3739675" y="2714693"/>
                <a:chExt cx="200412" cy="70335"/>
              </a:xfrm>
            </p:grpSpPr>
            <p:sp>
              <p:nvSpPr>
                <p:cNvPr id="123" name="Oval 122">
                  <a:extLst>
                    <a:ext uri="{FF2B5EF4-FFF2-40B4-BE49-F238E27FC236}">
                      <a16:creationId xmlns:a16="http://schemas.microsoft.com/office/drawing/2014/main" id="{8868B777-1346-4E66-A79A-25E181B60EBB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124" name="Oval 123">
                  <a:extLst>
                    <a:ext uri="{FF2B5EF4-FFF2-40B4-BE49-F238E27FC236}">
                      <a16:creationId xmlns:a16="http://schemas.microsoft.com/office/drawing/2014/main" id="{9B6DFAEA-16E4-4EF3-9DA6-6B5D90853D91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111" name="Group 110">
                <a:extLst>
                  <a:ext uri="{FF2B5EF4-FFF2-40B4-BE49-F238E27FC236}">
                    <a16:creationId xmlns:a16="http://schemas.microsoft.com/office/drawing/2014/main" id="{E0D7A2D3-F70D-49BC-B030-9A6CF69FF63C}"/>
                  </a:ext>
                </a:extLst>
              </p:cNvPr>
              <p:cNvGrpSpPr/>
              <p:nvPr/>
            </p:nvGrpSpPr>
            <p:grpSpPr>
              <a:xfrm>
                <a:off x="3726645" y="2745098"/>
                <a:ext cx="200412" cy="46251"/>
                <a:chOff x="3739675" y="2714693"/>
                <a:chExt cx="200412" cy="70335"/>
              </a:xfrm>
            </p:grpSpPr>
            <p:sp>
              <p:nvSpPr>
                <p:cNvPr id="121" name="Oval 120">
                  <a:extLst>
                    <a:ext uri="{FF2B5EF4-FFF2-40B4-BE49-F238E27FC236}">
                      <a16:creationId xmlns:a16="http://schemas.microsoft.com/office/drawing/2014/main" id="{7704046A-C9DD-4AB1-B32E-73AE9E508BF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122" name="Oval 121">
                  <a:extLst>
                    <a:ext uri="{FF2B5EF4-FFF2-40B4-BE49-F238E27FC236}">
                      <a16:creationId xmlns:a16="http://schemas.microsoft.com/office/drawing/2014/main" id="{338AC8F5-2A27-49DD-9C12-FE561D0E0E2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112" name="Group 111">
                <a:extLst>
                  <a:ext uri="{FF2B5EF4-FFF2-40B4-BE49-F238E27FC236}">
                    <a16:creationId xmlns:a16="http://schemas.microsoft.com/office/drawing/2014/main" id="{6F44FC54-A8C1-4199-A4BE-70CA082C2BF1}"/>
                  </a:ext>
                </a:extLst>
              </p:cNvPr>
              <p:cNvGrpSpPr/>
              <p:nvPr/>
            </p:nvGrpSpPr>
            <p:grpSpPr>
              <a:xfrm>
                <a:off x="3769057" y="2696995"/>
                <a:ext cx="200412" cy="46251"/>
                <a:chOff x="3739675" y="2714693"/>
                <a:chExt cx="200412" cy="70335"/>
              </a:xfrm>
            </p:grpSpPr>
            <p:sp>
              <p:nvSpPr>
                <p:cNvPr id="119" name="Oval 118">
                  <a:extLst>
                    <a:ext uri="{FF2B5EF4-FFF2-40B4-BE49-F238E27FC236}">
                      <a16:creationId xmlns:a16="http://schemas.microsoft.com/office/drawing/2014/main" id="{9896C733-FC77-4D73-8111-F7EA0074C91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120" name="Oval 119">
                  <a:extLst>
                    <a:ext uri="{FF2B5EF4-FFF2-40B4-BE49-F238E27FC236}">
                      <a16:creationId xmlns:a16="http://schemas.microsoft.com/office/drawing/2014/main" id="{064577EE-A108-46B9-94A9-529C9625A97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id="{E6E807CE-2D22-4075-88FA-4A19E7665176}"/>
                  </a:ext>
                </a:extLst>
              </p:cNvPr>
              <p:cNvGrpSpPr/>
              <p:nvPr/>
            </p:nvGrpSpPr>
            <p:grpSpPr>
              <a:xfrm>
                <a:off x="3630410" y="2719623"/>
                <a:ext cx="200412" cy="46251"/>
                <a:chOff x="3739675" y="2714693"/>
                <a:chExt cx="200412" cy="70335"/>
              </a:xfrm>
            </p:grpSpPr>
            <p:sp>
              <p:nvSpPr>
                <p:cNvPr id="117" name="Oval 116">
                  <a:extLst>
                    <a:ext uri="{FF2B5EF4-FFF2-40B4-BE49-F238E27FC236}">
                      <a16:creationId xmlns:a16="http://schemas.microsoft.com/office/drawing/2014/main" id="{2CF28F8E-744F-40F9-A614-E2870D94564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118" name="Oval 117">
                  <a:extLst>
                    <a:ext uri="{FF2B5EF4-FFF2-40B4-BE49-F238E27FC236}">
                      <a16:creationId xmlns:a16="http://schemas.microsoft.com/office/drawing/2014/main" id="{6372A1AD-D212-404E-BDC2-F7017FEC9CE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114" name="Group 113">
                <a:extLst>
                  <a:ext uri="{FF2B5EF4-FFF2-40B4-BE49-F238E27FC236}">
                    <a16:creationId xmlns:a16="http://schemas.microsoft.com/office/drawing/2014/main" id="{A6CC1B44-C462-4D49-A3F2-2B00F29653CE}"/>
                  </a:ext>
                </a:extLst>
              </p:cNvPr>
              <p:cNvGrpSpPr/>
              <p:nvPr/>
            </p:nvGrpSpPr>
            <p:grpSpPr>
              <a:xfrm>
                <a:off x="3593942" y="2762460"/>
                <a:ext cx="200412" cy="46251"/>
                <a:chOff x="3739675" y="2714693"/>
                <a:chExt cx="200412" cy="70335"/>
              </a:xfrm>
            </p:grpSpPr>
            <p:sp>
              <p:nvSpPr>
                <p:cNvPr id="115" name="Oval 114">
                  <a:extLst>
                    <a:ext uri="{FF2B5EF4-FFF2-40B4-BE49-F238E27FC236}">
                      <a16:creationId xmlns:a16="http://schemas.microsoft.com/office/drawing/2014/main" id="{AB5B04EA-D3CF-47B0-9430-E193463C9698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116" name="Oval 115">
                  <a:extLst>
                    <a:ext uri="{FF2B5EF4-FFF2-40B4-BE49-F238E27FC236}">
                      <a16:creationId xmlns:a16="http://schemas.microsoft.com/office/drawing/2014/main" id="{15EAA31B-D36F-4429-B64A-E13C9536E61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FD83247B-8C78-4F9E-BA67-20D349A015AF}"/>
                </a:ext>
              </a:extLst>
            </p:cNvPr>
            <p:cNvGrpSpPr/>
            <p:nvPr/>
          </p:nvGrpSpPr>
          <p:grpSpPr>
            <a:xfrm>
              <a:off x="7161212" y="5548474"/>
              <a:ext cx="176132" cy="70820"/>
              <a:chOff x="4084304" y="2633045"/>
              <a:chExt cx="704622" cy="283281"/>
            </a:xfrm>
          </p:grpSpPr>
          <p:sp>
            <p:nvSpPr>
              <p:cNvPr id="61" name="Freeform 895">
                <a:extLst>
                  <a:ext uri="{FF2B5EF4-FFF2-40B4-BE49-F238E27FC236}">
                    <a16:creationId xmlns:a16="http://schemas.microsoft.com/office/drawing/2014/main" id="{4095713E-4600-4585-8068-C6A41AB5932C}"/>
                  </a:ext>
                </a:extLst>
              </p:cNvPr>
              <p:cNvSpPr/>
              <p:nvPr/>
            </p:nvSpPr>
            <p:spPr>
              <a:xfrm flipH="1">
                <a:off x="4084304" y="2633045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grpSp>
            <p:nvGrpSpPr>
              <p:cNvPr id="62" name="Group 61">
                <a:extLst>
                  <a:ext uri="{FF2B5EF4-FFF2-40B4-BE49-F238E27FC236}">
                    <a16:creationId xmlns:a16="http://schemas.microsoft.com/office/drawing/2014/main" id="{3135FDDE-40F8-45A1-8633-479390FC8E76}"/>
                  </a:ext>
                </a:extLst>
              </p:cNvPr>
              <p:cNvGrpSpPr/>
              <p:nvPr/>
            </p:nvGrpSpPr>
            <p:grpSpPr>
              <a:xfrm flipH="1">
                <a:off x="4192614" y="2741875"/>
                <a:ext cx="200412" cy="46251"/>
                <a:chOff x="3739675" y="2714693"/>
                <a:chExt cx="200412" cy="70335"/>
              </a:xfrm>
            </p:grpSpPr>
            <p:sp>
              <p:nvSpPr>
                <p:cNvPr id="99" name="Oval 98">
                  <a:extLst>
                    <a:ext uri="{FF2B5EF4-FFF2-40B4-BE49-F238E27FC236}">
                      <a16:creationId xmlns:a16="http://schemas.microsoft.com/office/drawing/2014/main" id="{678D8E76-12C1-446B-8983-8915B8CD9A9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100" name="Oval 99">
                  <a:extLst>
                    <a:ext uri="{FF2B5EF4-FFF2-40B4-BE49-F238E27FC236}">
                      <a16:creationId xmlns:a16="http://schemas.microsoft.com/office/drawing/2014/main" id="{2419C6AE-CAE5-4D2A-8002-ACAFC83B382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63" name="Group 62">
                <a:extLst>
                  <a:ext uri="{FF2B5EF4-FFF2-40B4-BE49-F238E27FC236}">
                    <a16:creationId xmlns:a16="http://schemas.microsoft.com/office/drawing/2014/main" id="{75ECA26E-AE59-400B-BA1A-47BCB20F54EB}"/>
                  </a:ext>
                </a:extLst>
              </p:cNvPr>
              <p:cNvGrpSpPr/>
              <p:nvPr/>
            </p:nvGrpSpPr>
            <p:grpSpPr>
              <a:xfrm flipH="1">
                <a:off x="4168993" y="2662209"/>
                <a:ext cx="200412" cy="46251"/>
                <a:chOff x="3739675" y="2714693"/>
                <a:chExt cx="200412" cy="70335"/>
              </a:xfrm>
            </p:grpSpPr>
            <p:sp>
              <p:nvSpPr>
                <p:cNvPr id="97" name="Oval 96">
                  <a:extLst>
                    <a:ext uri="{FF2B5EF4-FFF2-40B4-BE49-F238E27FC236}">
                      <a16:creationId xmlns:a16="http://schemas.microsoft.com/office/drawing/2014/main" id="{717BB440-CE73-4343-AA6F-E937B3B7AFAB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98" name="Oval 97">
                  <a:extLst>
                    <a:ext uri="{FF2B5EF4-FFF2-40B4-BE49-F238E27FC236}">
                      <a16:creationId xmlns:a16="http://schemas.microsoft.com/office/drawing/2014/main" id="{DDE29C7A-87A4-4926-BA23-CE1D140BA9C1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64" name="Group 63">
                <a:extLst>
                  <a:ext uri="{FF2B5EF4-FFF2-40B4-BE49-F238E27FC236}">
                    <a16:creationId xmlns:a16="http://schemas.microsoft.com/office/drawing/2014/main" id="{DF2754F3-0516-4CF3-B880-593DF0F74425}"/>
                  </a:ext>
                </a:extLst>
              </p:cNvPr>
              <p:cNvGrpSpPr/>
              <p:nvPr/>
            </p:nvGrpSpPr>
            <p:grpSpPr>
              <a:xfrm flipH="1">
                <a:off x="4223410" y="2788326"/>
                <a:ext cx="200412" cy="46251"/>
                <a:chOff x="3739675" y="2714693"/>
                <a:chExt cx="200412" cy="70335"/>
              </a:xfrm>
            </p:grpSpPr>
            <p:sp>
              <p:nvSpPr>
                <p:cNvPr id="95" name="Oval 94">
                  <a:extLst>
                    <a:ext uri="{FF2B5EF4-FFF2-40B4-BE49-F238E27FC236}">
                      <a16:creationId xmlns:a16="http://schemas.microsoft.com/office/drawing/2014/main" id="{9D26302E-33DB-4D97-A1F4-A0A0F321C42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96" name="Oval 95">
                  <a:extLst>
                    <a:ext uri="{FF2B5EF4-FFF2-40B4-BE49-F238E27FC236}">
                      <a16:creationId xmlns:a16="http://schemas.microsoft.com/office/drawing/2014/main" id="{10225D9B-8D55-4D65-8657-6C5BC57B2FE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65" name="Group 64">
                <a:extLst>
                  <a:ext uri="{FF2B5EF4-FFF2-40B4-BE49-F238E27FC236}">
                    <a16:creationId xmlns:a16="http://schemas.microsoft.com/office/drawing/2014/main" id="{D11CED2A-AB9A-4C82-93F4-52492AB71FFF}"/>
                  </a:ext>
                </a:extLst>
              </p:cNvPr>
              <p:cNvGrpSpPr/>
              <p:nvPr/>
            </p:nvGrpSpPr>
            <p:grpSpPr>
              <a:xfrm flipH="1">
                <a:off x="4292516" y="2828775"/>
                <a:ext cx="200412" cy="46251"/>
                <a:chOff x="3739675" y="2714693"/>
                <a:chExt cx="200412" cy="70335"/>
              </a:xfrm>
            </p:grpSpPr>
            <p:sp>
              <p:nvSpPr>
                <p:cNvPr id="93" name="Oval 92">
                  <a:extLst>
                    <a:ext uri="{FF2B5EF4-FFF2-40B4-BE49-F238E27FC236}">
                      <a16:creationId xmlns:a16="http://schemas.microsoft.com/office/drawing/2014/main" id="{2D77A479-EB38-4F89-B548-A083A036665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94" name="Oval 93">
                  <a:extLst>
                    <a:ext uri="{FF2B5EF4-FFF2-40B4-BE49-F238E27FC236}">
                      <a16:creationId xmlns:a16="http://schemas.microsoft.com/office/drawing/2014/main" id="{775365ED-62CA-434A-802F-D867B69163E8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66" name="Group 65">
                <a:extLst>
                  <a:ext uri="{FF2B5EF4-FFF2-40B4-BE49-F238E27FC236}">
                    <a16:creationId xmlns:a16="http://schemas.microsoft.com/office/drawing/2014/main" id="{4FD50067-DC6D-4041-AB4B-A5C2C8E38BED}"/>
                  </a:ext>
                </a:extLst>
              </p:cNvPr>
              <p:cNvGrpSpPr/>
              <p:nvPr/>
            </p:nvGrpSpPr>
            <p:grpSpPr>
              <a:xfrm flipH="1">
                <a:off x="4361093" y="2790523"/>
                <a:ext cx="200412" cy="45719"/>
                <a:chOff x="3739675" y="2714693"/>
                <a:chExt cx="200412" cy="70335"/>
              </a:xfrm>
            </p:grpSpPr>
            <p:sp>
              <p:nvSpPr>
                <p:cNvPr id="91" name="Oval 90">
                  <a:extLst>
                    <a:ext uri="{FF2B5EF4-FFF2-40B4-BE49-F238E27FC236}">
                      <a16:creationId xmlns:a16="http://schemas.microsoft.com/office/drawing/2014/main" id="{A2B19505-EC51-4462-9F34-A72747AEDC68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92" name="Oval 91">
                  <a:extLst>
                    <a:ext uri="{FF2B5EF4-FFF2-40B4-BE49-F238E27FC236}">
                      <a16:creationId xmlns:a16="http://schemas.microsoft.com/office/drawing/2014/main" id="{F4D9ECBF-F3D3-412E-8060-29772B280DE0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67" name="Group 66">
                <a:extLst>
                  <a:ext uri="{FF2B5EF4-FFF2-40B4-BE49-F238E27FC236}">
                    <a16:creationId xmlns:a16="http://schemas.microsoft.com/office/drawing/2014/main" id="{0716FCFA-447E-4554-9FDB-1FE299CF4B0E}"/>
                  </a:ext>
                </a:extLst>
              </p:cNvPr>
              <p:cNvGrpSpPr/>
              <p:nvPr/>
            </p:nvGrpSpPr>
            <p:grpSpPr>
              <a:xfrm flipH="1">
                <a:off x="4403169" y="2836211"/>
                <a:ext cx="200412" cy="58765"/>
                <a:chOff x="3739675" y="2714693"/>
                <a:chExt cx="200412" cy="70335"/>
              </a:xfrm>
            </p:grpSpPr>
            <p:sp>
              <p:nvSpPr>
                <p:cNvPr id="89" name="Oval 88">
                  <a:extLst>
                    <a:ext uri="{FF2B5EF4-FFF2-40B4-BE49-F238E27FC236}">
                      <a16:creationId xmlns:a16="http://schemas.microsoft.com/office/drawing/2014/main" id="{A1B5BCF5-3010-4356-8900-141C11213BC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90" name="Oval 89">
                  <a:extLst>
                    <a:ext uri="{FF2B5EF4-FFF2-40B4-BE49-F238E27FC236}">
                      <a16:creationId xmlns:a16="http://schemas.microsoft.com/office/drawing/2014/main" id="{9BB757D4-7E87-491D-9614-26A792665AC4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68" name="Group 67">
                <a:extLst>
                  <a:ext uri="{FF2B5EF4-FFF2-40B4-BE49-F238E27FC236}">
                    <a16:creationId xmlns:a16="http://schemas.microsoft.com/office/drawing/2014/main" id="{979B7175-38ED-419D-B9DC-91C4F720571F}"/>
                  </a:ext>
                </a:extLst>
              </p:cNvPr>
              <p:cNvGrpSpPr/>
              <p:nvPr/>
            </p:nvGrpSpPr>
            <p:grpSpPr>
              <a:xfrm flipH="1">
                <a:off x="4525635" y="2855051"/>
                <a:ext cx="200412" cy="46251"/>
                <a:chOff x="3739675" y="2714693"/>
                <a:chExt cx="200412" cy="70335"/>
              </a:xfrm>
            </p:grpSpPr>
            <p:sp>
              <p:nvSpPr>
                <p:cNvPr id="87" name="Oval 86">
                  <a:extLst>
                    <a:ext uri="{FF2B5EF4-FFF2-40B4-BE49-F238E27FC236}">
                      <a16:creationId xmlns:a16="http://schemas.microsoft.com/office/drawing/2014/main" id="{DD1F0E06-DA57-4881-950E-4C861EB596D8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88" name="Oval 87">
                  <a:extLst>
                    <a:ext uri="{FF2B5EF4-FFF2-40B4-BE49-F238E27FC236}">
                      <a16:creationId xmlns:a16="http://schemas.microsoft.com/office/drawing/2014/main" id="{89EEC802-793E-4905-9084-D6DABF1351D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69" name="Group 68">
                <a:extLst>
                  <a:ext uri="{FF2B5EF4-FFF2-40B4-BE49-F238E27FC236}">
                    <a16:creationId xmlns:a16="http://schemas.microsoft.com/office/drawing/2014/main" id="{9EC498B1-EF75-4ADD-837D-5844F619850B}"/>
                  </a:ext>
                </a:extLst>
              </p:cNvPr>
              <p:cNvGrpSpPr/>
              <p:nvPr/>
            </p:nvGrpSpPr>
            <p:grpSpPr>
              <a:xfrm flipH="1">
                <a:off x="4491822" y="2810020"/>
                <a:ext cx="200412" cy="46251"/>
                <a:chOff x="3739675" y="2714693"/>
                <a:chExt cx="200412" cy="70335"/>
              </a:xfrm>
            </p:grpSpPr>
            <p:sp>
              <p:nvSpPr>
                <p:cNvPr id="85" name="Oval 84">
                  <a:extLst>
                    <a:ext uri="{FF2B5EF4-FFF2-40B4-BE49-F238E27FC236}">
                      <a16:creationId xmlns:a16="http://schemas.microsoft.com/office/drawing/2014/main" id="{6ECA51CF-0F80-4AC9-BD15-0BFA3EB4BDA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86" name="Oval 85">
                  <a:extLst>
                    <a:ext uri="{FF2B5EF4-FFF2-40B4-BE49-F238E27FC236}">
                      <a16:creationId xmlns:a16="http://schemas.microsoft.com/office/drawing/2014/main" id="{242966CA-2B80-4626-8704-340A9CF82C48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70" name="Group 69">
                <a:extLst>
                  <a:ext uri="{FF2B5EF4-FFF2-40B4-BE49-F238E27FC236}">
                    <a16:creationId xmlns:a16="http://schemas.microsoft.com/office/drawing/2014/main" id="{EAA0575D-9B2A-4B24-B364-DEC35F5442B1}"/>
                  </a:ext>
                </a:extLst>
              </p:cNvPr>
              <p:cNvGrpSpPr/>
              <p:nvPr/>
            </p:nvGrpSpPr>
            <p:grpSpPr>
              <a:xfrm flipH="1">
                <a:off x="4176903" y="2704883"/>
                <a:ext cx="200412" cy="46251"/>
                <a:chOff x="3739675" y="2714693"/>
                <a:chExt cx="200412" cy="70335"/>
              </a:xfrm>
            </p:grpSpPr>
            <p:sp>
              <p:nvSpPr>
                <p:cNvPr id="83" name="Oval 82">
                  <a:extLst>
                    <a:ext uri="{FF2B5EF4-FFF2-40B4-BE49-F238E27FC236}">
                      <a16:creationId xmlns:a16="http://schemas.microsoft.com/office/drawing/2014/main" id="{C4EC6996-03F9-492D-A38E-B43DBC78CE7B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84" name="Oval 83">
                  <a:extLst>
                    <a:ext uri="{FF2B5EF4-FFF2-40B4-BE49-F238E27FC236}">
                      <a16:creationId xmlns:a16="http://schemas.microsoft.com/office/drawing/2014/main" id="{6FCD6CAC-F737-4288-9E2F-AA26F14D0D6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71" name="Group 70">
                <a:extLst>
                  <a:ext uri="{FF2B5EF4-FFF2-40B4-BE49-F238E27FC236}">
                    <a16:creationId xmlns:a16="http://schemas.microsoft.com/office/drawing/2014/main" id="{29AD1CFC-5034-4BAF-AB41-20A7BF4D1D46}"/>
                  </a:ext>
                </a:extLst>
              </p:cNvPr>
              <p:cNvGrpSpPr/>
              <p:nvPr/>
            </p:nvGrpSpPr>
            <p:grpSpPr>
              <a:xfrm flipH="1">
                <a:off x="4336814" y="2745613"/>
                <a:ext cx="200412" cy="46251"/>
                <a:chOff x="3739675" y="2714693"/>
                <a:chExt cx="200412" cy="70335"/>
              </a:xfrm>
            </p:grpSpPr>
            <p:sp>
              <p:nvSpPr>
                <p:cNvPr id="81" name="Oval 80">
                  <a:extLst>
                    <a:ext uri="{FF2B5EF4-FFF2-40B4-BE49-F238E27FC236}">
                      <a16:creationId xmlns:a16="http://schemas.microsoft.com/office/drawing/2014/main" id="{986D18FB-D78C-4C68-8ED4-EF94D67BE86F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82" name="Oval 81">
                  <a:extLst>
                    <a:ext uri="{FF2B5EF4-FFF2-40B4-BE49-F238E27FC236}">
                      <a16:creationId xmlns:a16="http://schemas.microsoft.com/office/drawing/2014/main" id="{84FF084B-1254-4D37-A572-48FEA7F77D19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72" name="Group 71">
                <a:extLst>
                  <a:ext uri="{FF2B5EF4-FFF2-40B4-BE49-F238E27FC236}">
                    <a16:creationId xmlns:a16="http://schemas.microsoft.com/office/drawing/2014/main" id="{FAFA58E8-F71C-48A2-8882-0271301F2CE1}"/>
                  </a:ext>
                </a:extLst>
              </p:cNvPr>
              <p:cNvGrpSpPr/>
              <p:nvPr/>
            </p:nvGrpSpPr>
            <p:grpSpPr>
              <a:xfrm flipH="1">
                <a:off x="4294402" y="2697510"/>
                <a:ext cx="200412" cy="46251"/>
                <a:chOff x="3739675" y="2714693"/>
                <a:chExt cx="200412" cy="70335"/>
              </a:xfrm>
            </p:grpSpPr>
            <p:sp>
              <p:nvSpPr>
                <p:cNvPr id="79" name="Oval 78">
                  <a:extLst>
                    <a:ext uri="{FF2B5EF4-FFF2-40B4-BE49-F238E27FC236}">
                      <a16:creationId xmlns:a16="http://schemas.microsoft.com/office/drawing/2014/main" id="{26C60D11-5D3E-491E-B7EF-2A5C16147AF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80" name="Oval 79">
                  <a:extLst>
                    <a:ext uri="{FF2B5EF4-FFF2-40B4-BE49-F238E27FC236}">
                      <a16:creationId xmlns:a16="http://schemas.microsoft.com/office/drawing/2014/main" id="{4813D154-7BE5-4B90-99BB-498E2803E5C3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73" name="Group 72">
                <a:extLst>
                  <a:ext uri="{FF2B5EF4-FFF2-40B4-BE49-F238E27FC236}">
                    <a16:creationId xmlns:a16="http://schemas.microsoft.com/office/drawing/2014/main" id="{44741E56-AE21-43C6-BD3B-AC9DA8C61199}"/>
                  </a:ext>
                </a:extLst>
              </p:cNvPr>
              <p:cNvGrpSpPr/>
              <p:nvPr/>
            </p:nvGrpSpPr>
            <p:grpSpPr>
              <a:xfrm flipH="1">
                <a:off x="4433049" y="2720138"/>
                <a:ext cx="200412" cy="46251"/>
                <a:chOff x="3739675" y="2714693"/>
                <a:chExt cx="200412" cy="70335"/>
              </a:xfrm>
            </p:grpSpPr>
            <p:sp>
              <p:nvSpPr>
                <p:cNvPr id="77" name="Oval 76">
                  <a:extLst>
                    <a:ext uri="{FF2B5EF4-FFF2-40B4-BE49-F238E27FC236}">
                      <a16:creationId xmlns:a16="http://schemas.microsoft.com/office/drawing/2014/main" id="{9906DC13-9704-468D-810D-D6AB75490FAA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78" name="Oval 77">
                  <a:extLst>
                    <a:ext uri="{FF2B5EF4-FFF2-40B4-BE49-F238E27FC236}">
                      <a16:creationId xmlns:a16="http://schemas.microsoft.com/office/drawing/2014/main" id="{903DFEC1-EDBC-4D10-859C-F08C796F95E9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425C6635-A4AF-4503-A13C-3C1D1E6045BC}"/>
                  </a:ext>
                </a:extLst>
              </p:cNvPr>
              <p:cNvGrpSpPr/>
              <p:nvPr/>
            </p:nvGrpSpPr>
            <p:grpSpPr>
              <a:xfrm flipH="1">
                <a:off x="4469517" y="2762975"/>
                <a:ext cx="200412" cy="46251"/>
                <a:chOff x="3739675" y="2714693"/>
                <a:chExt cx="200412" cy="70335"/>
              </a:xfrm>
            </p:grpSpPr>
            <p:sp>
              <p:nvSpPr>
                <p:cNvPr id="75" name="Oval 74">
                  <a:extLst>
                    <a:ext uri="{FF2B5EF4-FFF2-40B4-BE49-F238E27FC236}">
                      <a16:creationId xmlns:a16="http://schemas.microsoft.com/office/drawing/2014/main" id="{57DEF41B-00E8-4867-AC07-E8D24FEEB1F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76" name="Oval 75">
                  <a:extLst>
                    <a:ext uri="{FF2B5EF4-FFF2-40B4-BE49-F238E27FC236}">
                      <a16:creationId xmlns:a16="http://schemas.microsoft.com/office/drawing/2014/main" id="{C2B9C1AE-8A9C-424B-9A48-B2127ED8D4B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A0972FA8-AC54-4549-93D5-1287B0DF5FA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295654" y="5737049"/>
              <a:ext cx="367490" cy="300645"/>
              <a:chOff x="3239896" y="3360550"/>
              <a:chExt cx="2601374" cy="2127909"/>
            </a:xfrm>
          </p:grpSpPr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id="{23E7010F-15EE-427F-AD3C-8D170EEE3B1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239896" y="3360550"/>
                <a:ext cx="2601374" cy="2044182"/>
                <a:chOff x="4031138" y="4120109"/>
                <a:chExt cx="2575023" cy="2023472"/>
              </a:xfrm>
            </p:grpSpPr>
            <p:sp>
              <p:nvSpPr>
                <p:cNvPr id="47" name="Freeform 881">
                  <a:extLst>
                    <a:ext uri="{FF2B5EF4-FFF2-40B4-BE49-F238E27FC236}">
                      <a16:creationId xmlns:a16="http://schemas.microsoft.com/office/drawing/2014/main" id="{80F27B28-3F07-4717-9591-AE74EDE2B365}"/>
                    </a:ext>
                  </a:extLst>
                </p:cNvPr>
                <p:cNvSpPr/>
                <p:nvPr/>
              </p:nvSpPr>
              <p:spPr>
                <a:xfrm rot="-900000">
                  <a:off x="4364676" y="4120109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48" name="Freeform 882">
                  <a:extLst>
                    <a:ext uri="{FF2B5EF4-FFF2-40B4-BE49-F238E27FC236}">
                      <a16:creationId xmlns:a16="http://schemas.microsoft.com/office/drawing/2014/main" id="{86E879A3-81A9-4A34-93AD-653E5D1646C1}"/>
                    </a:ext>
                  </a:extLst>
                </p:cNvPr>
                <p:cNvSpPr/>
                <p:nvPr/>
              </p:nvSpPr>
              <p:spPr>
                <a:xfrm rot="2837780" flipH="1">
                  <a:off x="4049528" y="4260664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49" name="Freeform 883">
                  <a:extLst>
                    <a:ext uri="{FF2B5EF4-FFF2-40B4-BE49-F238E27FC236}">
                      <a16:creationId xmlns:a16="http://schemas.microsoft.com/office/drawing/2014/main" id="{AF821D9E-3B56-403B-9C2F-02F2F257EE41}"/>
                    </a:ext>
                  </a:extLst>
                </p:cNvPr>
                <p:cNvSpPr/>
                <p:nvPr/>
              </p:nvSpPr>
              <p:spPr>
                <a:xfrm>
                  <a:off x="4330914" y="4551901"/>
                  <a:ext cx="2039746" cy="912453"/>
                </a:xfrm>
                <a:custGeom>
                  <a:avLst/>
                  <a:gdLst>
                    <a:gd name="connsiteX0" fmla="*/ 72570 w 2408373"/>
                    <a:gd name="connsiteY0" fmla="*/ 1811 h 1315726"/>
                    <a:gd name="connsiteX1" fmla="*/ 850782 w 2408373"/>
                    <a:gd name="connsiteY1" fmla="*/ 264458 h 1315726"/>
                    <a:gd name="connsiteX2" fmla="*/ 1920825 w 2408373"/>
                    <a:gd name="connsiteY2" fmla="*/ 137998 h 1315726"/>
                    <a:gd name="connsiteX3" fmla="*/ 2300204 w 2408373"/>
                    <a:gd name="connsiteY3" fmla="*/ 342279 h 1315726"/>
                    <a:gd name="connsiteX4" fmla="*/ 2407208 w 2408373"/>
                    <a:gd name="connsiteY4" fmla="*/ 896755 h 1315726"/>
                    <a:gd name="connsiteX5" fmla="*/ 2251565 w 2408373"/>
                    <a:gd name="connsiteY5" fmla="*/ 1227496 h 1315726"/>
                    <a:gd name="connsiteX6" fmla="*/ 1609540 w 2408373"/>
                    <a:gd name="connsiteY6" fmla="*/ 1305317 h 1315726"/>
                    <a:gd name="connsiteX7" fmla="*/ 169846 w 2408373"/>
                    <a:gd name="connsiteY7" fmla="*/ 1208040 h 1315726"/>
                    <a:gd name="connsiteX8" fmla="*/ 92025 w 2408373"/>
                    <a:gd name="connsiteY8" fmla="*/ 352006 h 1315726"/>
                    <a:gd name="connsiteX9" fmla="*/ 33659 w 2408373"/>
                    <a:gd name="connsiteY9" fmla="*/ 157453 h 1315726"/>
                    <a:gd name="connsiteX10" fmla="*/ 72570 w 2408373"/>
                    <a:gd name="connsiteY10" fmla="*/ 1811 h 1315726"/>
                    <a:gd name="connsiteX0" fmla="*/ 77380 w 2413183"/>
                    <a:gd name="connsiteY0" fmla="*/ 1921 h 1314391"/>
                    <a:gd name="connsiteX1" fmla="*/ 855592 w 2413183"/>
                    <a:gd name="connsiteY1" fmla="*/ 264568 h 1314391"/>
                    <a:gd name="connsiteX2" fmla="*/ 1925635 w 2413183"/>
                    <a:gd name="connsiteY2" fmla="*/ 138108 h 1314391"/>
                    <a:gd name="connsiteX3" fmla="*/ 2305014 w 2413183"/>
                    <a:gd name="connsiteY3" fmla="*/ 342389 h 1314391"/>
                    <a:gd name="connsiteX4" fmla="*/ 2412018 w 2413183"/>
                    <a:gd name="connsiteY4" fmla="*/ 896865 h 1314391"/>
                    <a:gd name="connsiteX5" fmla="*/ 2256375 w 2413183"/>
                    <a:gd name="connsiteY5" fmla="*/ 1227606 h 1314391"/>
                    <a:gd name="connsiteX6" fmla="*/ 1614350 w 2413183"/>
                    <a:gd name="connsiteY6" fmla="*/ 1305427 h 1314391"/>
                    <a:gd name="connsiteX7" fmla="*/ 174656 w 2413183"/>
                    <a:gd name="connsiteY7" fmla="*/ 1208150 h 1314391"/>
                    <a:gd name="connsiteX8" fmla="*/ 10098 w 2413183"/>
                    <a:gd name="connsiteY8" fmla="*/ 379086 h 1314391"/>
                    <a:gd name="connsiteX9" fmla="*/ 38469 w 2413183"/>
                    <a:gd name="connsiteY9" fmla="*/ 157563 h 1314391"/>
                    <a:gd name="connsiteX10" fmla="*/ 77380 w 2413183"/>
                    <a:gd name="connsiteY10" fmla="*/ 1921 h 1314391"/>
                    <a:gd name="connsiteX0" fmla="*/ 262445 w 2598248"/>
                    <a:gd name="connsiteY0" fmla="*/ 79 h 1312549"/>
                    <a:gd name="connsiteX1" fmla="*/ 1040657 w 2598248"/>
                    <a:gd name="connsiteY1" fmla="*/ 262726 h 1312549"/>
                    <a:gd name="connsiteX2" fmla="*/ 2110700 w 2598248"/>
                    <a:gd name="connsiteY2" fmla="*/ 136266 h 1312549"/>
                    <a:gd name="connsiteX3" fmla="*/ 2490079 w 2598248"/>
                    <a:gd name="connsiteY3" fmla="*/ 340547 h 1312549"/>
                    <a:gd name="connsiteX4" fmla="*/ 2597083 w 2598248"/>
                    <a:gd name="connsiteY4" fmla="*/ 895023 h 1312549"/>
                    <a:gd name="connsiteX5" fmla="*/ 2441440 w 2598248"/>
                    <a:gd name="connsiteY5" fmla="*/ 1225764 h 1312549"/>
                    <a:gd name="connsiteX6" fmla="*/ 1799415 w 2598248"/>
                    <a:gd name="connsiteY6" fmla="*/ 1303585 h 1312549"/>
                    <a:gd name="connsiteX7" fmla="*/ 359721 w 2598248"/>
                    <a:gd name="connsiteY7" fmla="*/ 1206308 h 1312549"/>
                    <a:gd name="connsiteX8" fmla="*/ 195163 w 2598248"/>
                    <a:gd name="connsiteY8" fmla="*/ 377244 h 1312549"/>
                    <a:gd name="connsiteX9" fmla="*/ 493 w 2598248"/>
                    <a:gd name="connsiteY9" fmla="*/ 236632 h 1312549"/>
                    <a:gd name="connsiteX10" fmla="*/ 262445 w 2598248"/>
                    <a:gd name="connsiteY10" fmla="*/ 79 h 1312549"/>
                    <a:gd name="connsiteX0" fmla="*/ 261963 w 2597766"/>
                    <a:gd name="connsiteY0" fmla="*/ 91 h 1305267"/>
                    <a:gd name="connsiteX1" fmla="*/ 1040175 w 2597766"/>
                    <a:gd name="connsiteY1" fmla="*/ 262738 h 1305267"/>
                    <a:gd name="connsiteX2" fmla="*/ 2110218 w 2597766"/>
                    <a:gd name="connsiteY2" fmla="*/ 136278 h 1305267"/>
                    <a:gd name="connsiteX3" fmla="*/ 2489597 w 2597766"/>
                    <a:gd name="connsiteY3" fmla="*/ 340559 h 1305267"/>
                    <a:gd name="connsiteX4" fmla="*/ 2596601 w 2597766"/>
                    <a:gd name="connsiteY4" fmla="*/ 895035 h 1305267"/>
                    <a:gd name="connsiteX5" fmla="*/ 2440958 w 2597766"/>
                    <a:gd name="connsiteY5" fmla="*/ 1225776 h 1305267"/>
                    <a:gd name="connsiteX6" fmla="*/ 1798933 w 2597766"/>
                    <a:gd name="connsiteY6" fmla="*/ 1303597 h 1305267"/>
                    <a:gd name="connsiteX7" fmla="*/ 359239 w 2597766"/>
                    <a:gd name="connsiteY7" fmla="*/ 1206320 h 1305267"/>
                    <a:gd name="connsiteX8" fmla="*/ 269028 w 2597766"/>
                    <a:gd name="connsiteY8" fmla="*/ 539078 h 1305267"/>
                    <a:gd name="connsiteX9" fmla="*/ 11 w 2597766"/>
                    <a:gd name="connsiteY9" fmla="*/ 236644 h 1305267"/>
                    <a:gd name="connsiteX10" fmla="*/ 261963 w 2597766"/>
                    <a:gd name="connsiteY10" fmla="*/ 91 h 1305267"/>
                    <a:gd name="connsiteX0" fmla="*/ 349182 w 2598247"/>
                    <a:gd name="connsiteY0" fmla="*/ 118 h 1264836"/>
                    <a:gd name="connsiteX1" fmla="*/ 1040656 w 2598247"/>
                    <a:gd name="connsiteY1" fmla="*/ 222309 h 1264836"/>
                    <a:gd name="connsiteX2" fmla="*/ 2110699 w 2598247"/>
                    <a:gd name="connsiteY2" fmla="*/ 95849 h 1264836"/>
                    <a:gd name="connsiteX3" fmla="*/ 2490078 w 2598247"/>
                    <a:gd name="connsiteY3" fmla="*/ 300130 h 1264836"/>
                    <a:gd name="connsiteX4" fmla="*/ 2597082 w 2598247"/>
                    <a:gd name="connsiteY4" fmla="*/ 854606 h 1264836"/>
                    <a:gd name="connsiteX5" fmla="*/ 2441439 w 2598247"/>
                    <a:gd name="connsiteY5" fmla="*/ 1185347 h 1264836"/>
                    <a:gd name="connsiteX6" fmla="*/ 1799414 w 2598247"/>
                    <a:gd name="connsiteY6" fmla="*/ 1263168 h 1264836"/>
                    <a:gd name="connsiteX7" fmla="*/ 359720 w 2598247"/>
                    <a:gd name="connsiteY7" fmla="*/ 1165891 h 1264836"/>
                    <a:gd name="connsiteX8" fmla="*/ 269509 w 2598247"/>
                    <a:gd name="connsiteY8" fmla="*/ 498649 h 1264836"/>
                    <a:gd name="connsiteX9" fmla="*/ 492 w 2598247"/>
                    <a:gd name="connsiteY9" fmla="*/ 196215 h 1264836"/>
                    <a:gd name="connsiteX10" fmla="*/ 349182 w 2598247"/>
                    <a:gd name="connsiteY10" fmla="*/ 118 h 1264836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040656 w 2598247"/>
                    <a:gd name="connsiteY2" fmla="*/ 222384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325653 w 2598247"/>
                    <a:gd name="connsiteY2" fmla="*/ 276325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598247" h="1264912">
                      <a:moveTo>
                        <a:pt x="349182" y="193"/>
                      </a:moveTo>
                      <a:cubicBezTo>
                        <a:pt x="470499" y="5835"/>
                        <a:pt x="613151" y="193109"/>
                        <a:pt x="728397" y="230141"/>
                      </a:cubicBezTo>
                      <a:cubicBezTo>
                        <a:pt x="843643" y="267173"/>
                        <a:pt x="1095269" y="298694"/>
                        <a:pt x="1325653" y="276325"/>
                      </a:cubicBezTo>
                      <a:cubicBezTo>
                        <a:pt x="1556037" y="253956"/>
                        <a:pt x="1916628" y="91944"/>
                        <a:pt x="2110699" y="95924"/>
                      </a:cubicBezTo>
                      <a:cubicBezTo>
                        <a:pt x="2304770" y="99904"/>
                        <a:pt x="2409014" y="173746"/>
                        <a:pt x="2490078" y="300205"/>
                      </a:cubicBezTo>
                      <a:cubicBezTo>
                        <a:pt x="2571142" y="426665"/>
                        <a:pt x="2605189" y="707145"/>
                        <a:pt x="2597082" y="854681"/>
                      </a:cubicBezTo>
                      <a:cubicBezTo>
                        <a:pt x="2588976" y="1002217"/>
                        <a:pt x="2574384" y="1117328"/>
                        <a:pt x="2441439" y="1185422"/>
                      </a:cubicBezTo>
                      <a:cubicBezTo>
                        <a:pt x="2308494" y="1253516"/>
                        <a:pt x="2146367" y="1266486"/>
                        <a:pt x="1799414" y="1263243"/>
                      </a:cubicBezTo>
                      <a:cubicBezTo>
                        <a:pt x="1452461" y="1260000"/>
                        <a:pt x="614704" y="1293386"/>
                        <a:pt x="359720" y="1165966"/>
                      </a:cubicBezTo>
                      <a:cubicBezTo>
                        <a:pt x="104736" y="1038546"/>
                        <a:pt x="292207" y="673822"/>
                        <a:pt x="269509" y="498724"/>
                      </a:cubicBezTo>
                      <a:cubicBezTo>
                        <a:pt x="246811" y="323626"/>
                        <a:pt x="-12787" y="279379"/>
                        <a:pt x="492" y="196290"/>
                      </a:cubicBezTo>
                      <a:cubicBezTo>
                        <a:pt x="13771" y="113202"/>
                        <a:pt x="227865" y="-5449"/>
                        <a:pt x="349182" y="1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50" name="Freeform 884">
                  <a:extLst>
                    <a:ext uri="{FF2B5EF4-FFF2-40B4-BE49-F238E27FC236}">
                      <a16:creationId xmlns:a16="http://schemas.microsoft.com/office/drawing/2014/main" id="{0354C73E-98E0-4FE8-88FC-4CC017A6AFC9}"/>
                    </a:ext>
                  </a:extLst>
                </p:cNvPr>
                <p:cNvSpPr/>
                <p:nvPr/>
              </p:nvSpPr>
              <p:spPr>
                <a:xfrm>
                  <a:off x="6202425" y="4691806"/>
                  <a:ext cx="403736" cy="454771"/>
                </a:xfrm>
                <a:custGeom>
                  <a:avLst/>
                  <a:gdLst>
                    <a:gd name="connsiteX0" fmla="*/ 3822 w 403736"/>
                    <a:gd name="connsiteY0" fmla="*/ 6654 h 454771"/>
                    <a:gd name="connsiteX1" fmla="*/ 237286 w 403736"/>
                    <a:gd name="connsiteY1" fmla="*/ 65020 h 454771"/>
                    <a:gd name="connsiteX2" fmla="*/ 392928 w 403736"/>
                    <a:gd name="connsiteY2" fmla="*/ 327666 h 454771"/>
                    <a:gd name="connsiteX3" fmla="*/ 373473 w 403736"/>
                    <a:gd name="connsiteY3" fmla="*/ 454126 h 454771"/>
                    <a:gd name="connsiteX4" fmla="*/ 237286 w 403736"/>
                    <a:gd name="connsiteY4" fmla="*/ 279028 h 454771"/>
                    <a:gd name="connsiteX5" fmla="*/ 101098 w 403736"/>
                    <a:gd name="connsiteY5" fmla="*/ 181751 h 454771"/>
                    <a:gd name="connsiteX6" fmla="*/ 3822 w 403736"/>
                    <a:gd name="connsiteY6" fmla="*/ 6654 h 45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736" h="454771">
                      <a:moveTo>
                        <a:pt x="3822" y="6654"/>
                      </a:moveTo>
                      <a:cubicBezTo>
                        <a:pt x="26520" y="-12801"/>
                        <a:pt x="172435" y="11518"/>
                        <a:pt x="237286" y="65020"/>
                      </a:cubicBezTo>
                      <a:cubicBezTo>
                        <a:pt x="302137" y="118522"/>
                        <a:pt x="370230" y="262815"/>
                        <a:pt x="392928" y="327666"/>
                      </a:cubicBezTo>
                      <a:cubicBezTo>
                        <a:pt x="415626" y="392517"/>
                        <a:pt x="399413" y="462232"/>
                        <a:pt x="373473" y="454126"/>
                      </a:cubicBezTo>
                      <a:cubicBezTo>
                        <a:pt x="347533" y="446020"/>
                        <a:pt x="282682" y="324424"/>
                        <a:pt x="237286" y="279028"/>
                      </a:cubicBezTo>
                      <a:cubicBezTo>
                        <a:pt x="191890" y="233632"/>
                        <a:pt x="136766" y="223904"/>
                        <a:pt x="101098" y="181751"/>
                      </a:cubicBezTo>
                      <a:cubicBezTo>
                        <a:pt x="65430" y="139598"/>
                        <a:pt x="-18876" y="26109"/>
                        <a:pt x="3822" y="66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51" name="Freeform 885">
                  <a:extLst>
                    <a:ext uri="{FF2B5EF4-FFF2-40B4-BE49-F238E27FC236}">
                      <a16:creationId xmlns:a16="http://schemas.microsoft.com/office/drawing/2014/main" id="{0E493EB3-0F58-436C-82B9-54809CC33D3B}"/>
                    </a:ext>
                  </a:extLst>
                </p:cNvPr>
                <p:cNvSpPr/>
                <p:nvPr/>
              </p:nvSpPr>
              <p:spPr>
                <a:xfrm>
                  <a:off x="4031138" y="4272727"/>
                  <a:ext cx="667396" cy="563768"/>
                </a:xfrm>
                <a:custGeom>
                  <a:avLst/>
                  <a:gdLst>
                    <a:gd name="connsiteX0" fmla="*/ 659752 w 778187"/>
                    <a:gd name="connsiteY0" fmla="*/ 16968 h 553265"/>
                    <a:gd name="connsiteX1" fmla="*/ 377650 w 778187"/>
                    <a:gd name="connsiteY1" fmla="*/ 36424 h 553265"/>
                    <a:gd name="connsiteX2" fmla="*/ 280373 w 778187"/>
                    <a:gd name="connsiteY2" fmla="*/ 250432 h 553265"/>
                    <a:gd name="connsiteX3" fmla="*/ 37182 w 778187"/>
                    <a:gd name="connsiteY3" fmla="*/ 357436 h 553265"/>
                    <a:gd name="connsiteX4" fmla="*/ 56637 w 778187"/>
                    <a:gd name="connsiteY4" fmla="*/ 522806 h 553265"/>
                    <a:gd name="connsiteX5" fmla="*/ 562475 w 778187"/>
                    <a:gd name="connsiteY5" fmla="*/ 522806 h 553265"/>
                    <a:gd name="connsiteX6" fmla="*/ 776484 w 778187"/>
                    <a:gd name="connsiteY6" fmla="*/ 211521 h 553265"/>
                    <a:gd name="connsiteX7" fmla="*/ 659752 w 778187"/>
                    <a:gd name="connsiteY7" fmla="*/ 16968 h 553265"/>
                    <a:gd name="connsiteX0" fmla="*/ 659752 w 778187"/>
                    <a:gd name="connsiteY0" fmla="*/ 15231 h 551528"/>
                    <a:gd name="connsiteX1" fmla="*/ 377650 w 778187"/>
                    <a:gd name="connsiteY1" fmla="*/ 34687 h 551528"/>
                    <a:gd name="connsiteX2" fmla="*/ 280373 w 778187"/>
                    <a:gd name="connsiteY2" fmla="*/ 209784 h 551528"/>
                    <a:gd name="connsiteX3" fmla="*/ 37182 w 778187"/>
                    <a:gd name="connsiteY3" fmla="*/ 355699 h 551528"/>
                    <a:gd name="connsiteX4" fmla="*/ 56637 w 778187"/>
                    <a:gd name="connsiteY4" fmla="*/ 521069 h 551528"/>
                    <a:gd name="connsiteX5" fmla="*/ 562475 w 778187"/>
                    <a:gd name="connsiteY5" fmla="*/ 521069 h 551528"/>
                    <a:gd name="connsiteX6" fmla="*/ 776484 w 778187"/>
                    <a:gd name="connsiteY6" fmla="*/ 209784 h 551528"/>
                    <a:gd name="connsiteX7" fmla="*/ 659752 w 778187"/>
                    <a:gd name="connsiteY7" fmla="*/ 15231 h 551528"/>
                    <a:gd name="connsiteX0" fmla="*/ 636093 w 754528"/>
                    <a:gd name="connsiteY0" fmla="*/ 15231 h 552042"/>
                    <a:gd name="connsiteX1" fmla="*/ 353991 w 754528"/>
                    <a:gd name="connsiteY1" fmla="*/ 34687 h 552042"/>
                    <a:gd name="connsiteX2" fmla="*/ 256714 w 754528"/>
                    <a:gd name="connsiteY2" fmla="*/ 209784 h 552042"/>
                    <a:gd name="connsiteX3" fmla="*/ 71889 w 754528"/>
                    <a:gd name="connsiteY3" fmla="*/ 345972 h 552042"/>
                    <a:gd name="connsiteX4" fmla="*/ 32978 w 754528"/>
                    <a:gd name="connsiteY4" fmla="*/ 521069 h 552042"/>
                    <a:gd name="connsiteX5" fmla="*/ 538816 w 754528"/>
                    <a:gd name="connsiteY5" fmla="*/ 521069 h 552042"/>
                    <a:gd name="connsiteX6" fmla="*/ 752825 w 754528"/>
                    <a:gd name="connsiteY6" fmla="*/ 209784 h 552042"/>
                    <a:gd name="connsiteX7" fmla="*/ 636093 w 754528"/>
                    <a:gd name="connsiteY7" fmla="*/ 15231 h 552042"/>
                    <a:gd name="connsiteX0" fmla="*/ 579326 w 697761"/>
                    <a:gd name="connsiteY0" fmla="*/ 15231 h 556343"/>
                    <a:gd name="connsiteX1" fmla="*/ 297224 w 697761"/>
                    <a:gd name="connsiteY1" fmla="*/ 34687 h 556343"/>
                    <a:gd name="connsiteX2" fmla="*/ 199947 w 697761"/>
                    <a:gd name="connsiteY2" fmla="*/ 209784 h 556343"/>
                    <a:gd name="connsiteX3" fmla="*/ 15122 w 697761"/>
                    <a:gd name="connsiteY3" fmla="*/ 345972 h 556343"/>
                    <a:gd name="connsiteX4" fmla="*/ 63760 w 697761"/>
                    <a:gd name="connsiteY4" fmla="*/ 530796 h 556343"/>
                    <a:gd name="connsiteX5" fmla="*/ 482049 w 697761"/>
                    <a:gd name="connsiteY5" fmla="*/ 521069 h 556343"/>
                    <a:gd name="connsiteX6" fmla="*/ 696058 w 697761"/>
                    <a:gd name="connsiteY6" fmla="*/ 209784 h 556343"/>
                    <a:gd name="connsiteX7" fmla="*/ 579326 w 697761"/>
                    <a:gd name="connsiteY7" fmla="*/ 15231 h 556343"/>
                    <a:gd name="connsiteX0" fmla="*/ 566526 w 684961"/>
                    <a:gd name="connsiteY0" fmla="*/ 15231 h 556343"/>
                    <a:gd name="connsiteX1" fmla="*/ 284424 w 684961"/>
                    <a:gd name="connsiteY1" fmla="*/ 34687 h 556343"/>
                    <a:gd name="connsiteX2" fmla="*/ 187147 w 684961"/>
                    <a:gd name="connsiteY2" fmla="*/ 209784 h 556343"/>
                    <a:gd name="connsiteX3" fmla="*/ 2322 w 684961"/>
                    <a:gd name="connsiteY3" fmla="*/ 345972 h 556343"/>
                    <a:gd name="connsiteX4" fmla="*/ 109326 w 684961"/>
                    <a:gd name="connsiteY4" fmla="*/ 530796 h 556343"/>
                    <a:gd name="connsiteX5" fmla="*/ 469249 w 684961"/>
                    <a:gd name="connsiteY5" fmla="*/ 521069 h 556343"/>
                    <a:gd name="connsiteX6" fmla="*/ 683258 w 684961"/>
                    <a:gd name="connsiteY6" fmla="*/ 209784 h 556343"/>
                    <a:gd name="connsiteX7" fmla="*/ 566526 w 684961"/>
                    <a:gd name="connsiteY7" fmla="*/ 15231 h 556343"/>
                    <a:gd name="connsiteX0" fmla="*/ 566526 w 684831"/>
                    <a:gd name="connsiteY0" fmla="*/ 19313 h 560425"/>
                    <a:gd name="connsiteX1" fmla="*/ 323334 w 684831"/>
                    <a:gd name="connsiteY1" fmla="*/ 29042 h 560425"/>
                    <a:gd name="connsiteX2" fmla="*/ 187147 w 684831"/>
                    <a:gd name="connsiteY2" fmla="*/ 213866 h 560425"/>
                    <a:gd name="connsiteX3" fmla="*/ 2322 w 684831"/>
                    <a:gd name="connsiteY3" fmla="*/ 350054 h 560425"/>
                    <a:gd name="connsiteX4" fmla="*/ 109326 w 684831"/>
                    <a:gd name="connsiteY4" fmla="*/ 534878 h 560425"/>
                    <a:gd name="connsiteX5" fmla="*/ 469249 w 684831"/>
                    <a:gd name="connsiteY5" fmla="*/ 525151 h 560425"/>
                    <a:gd name="connsiteX6" fmla="*/ 683258 w 684831"/>
                    <a:gd name="connsiteY6" fmla="*/ 213866 h 560425"/>
                    <a:gd name="connsiteX7" fmla="*/ 566526 w 684831"/>
                    <a:gd name="connsiteY7" fmla="*/ 19313 h 560425"/>
                    <a:gd name="connsiteX0" fmla="*/ 521864 w 640169"/>
                    <a:gd name="connsiteY0" fmla="*/ 19313 h 561629"/>
                    <a:gd name="connsiteX1" fmla="*/ 278672 w 640169"/>
                    <a:gd name="connsiteY1" fmla="*/ 29042 h 561629"/>
                    <a:gd name="connsiteX2" fmla="*/ 142485 w 640169"/>
                    <a:gd name="connsiteY2" fmla="*/ 213866 h 561629"/>
                    <a:gd name="connsiteX3" fmla="*/ 6298 w 640169"/>
                    <a:gd name="connsiteY3" fmla="*/ 330598 h 561629"/>
                    <a:gd name="connsiteX4" fmla="*/ 64664 w 640169"/>
                    <a:gd name="connsiteY4" fmla="*/ 534878 h 561629"/>
                    <a:gd name="connsiteX5" fmla="*/ 424587 w 640169"/>
                    <a:gd name="connsiteY5" fmla="*/ 525151 h 561629"/>
                    <a:gd name="connsiteX6" fmla="*/ 638596 w 640169"/>
                    <a:gd name="connsiteY6" fmla="*/ 213866 h 561629"/>
                    <a:gd name="connsiteX7" fmla="*/ 521864 w 640169"/>
                    <a:gd name="connsiteY7" fmla="*/ 19313 h 561629"/>
                    <a:gd name="connsiteX0" fmla="*/ 523288 w 641593"/>
                    <a:gd name="connsiteY0" fmla="*/ 21452 h 563768"/>
                    <a:gd name="connsiteX1" fmla="*/ 280096 w 641593"/>
                    <a:gd name="connsiteY1" fmla="*/ 31181 h 563768"/>
                    <a:gd name="connsiteX2" fmla="*/ 163365 w 641593"/>
                    <a:gd name="connsiteY2" fmla="*/ 254916 h 563768"/>
                    <a:gd name="connsiteX3" fmla="*/ 7722 w 641593"/>
                    <a:gd name="connsiteY3" fmla="*/ 332737 h 563768"/>
                    <a:gd name="connsiteX4" fmla="*/ 66088 w 641593"/>
                    <a:gd name="connsiteY4" fmla="*/ 537017 h 563768"/>
                    <a:gd name="connsiteX5" fmla="*/ 426011 w 641593"/>
                    <a:gd name="connsiteY5" fmla="*/ 527290 h 563768"/>
                    <a:gd name="connsiteX6" fmla="*/ 640020 w 641593"/>
                    <a:gd name="connsiteY6" fmla="*/ 216005 h 563768"/>
                    <a:gd name="connsiteX7" fmla="*/ 523288 w 641593"/>
                    <a:gd name="connsiteY7" fmla="*/ 21452 h 563768"/>
                    <a:gd name="connsiteX0" fmla="*/ 549091 w 667396"/>
                    <a:gd name="connsiteY0" fmla="*/ 21452 h 563768"/>
                    <a:gd name="connsiteX1" fmla="*/ 305899 w 667396"/>
                    <a:gd name="connsiteY1" fmla="*/ 31181 h 563768"/>
                    <a:gd name="connsiteX2" fmla="*/ 189168 w 667396"/>
                    <a:gd name="connsiteY2" fmla="*/ 254916 h 563768"/>
                    <a:gd name="connsiteX3" fmla="*/ 4342 w 667396"/>
                    <a:gd name="connsiteY3" fmla="*/ 332737 h 563768"/>
                    <a:gd name="connsiteX4" fmla="*/ 91891 w 667396"/>
                    <a:gd name="connsiteY4" fmla="*/ 537017 h 563768"/>
                    <a:gd name="connsiteX5" fmla="*/ 451814 w 667396"/>
                    <a:gd name="connsiteY5" fmla="*/ 527290 h 563768"/>
                    <a:gd name="connsiteX6" fmla="*/ 665823 w 667396"/>
                    <a:gd name="connsiteY6" fmla="*/ 216005 h 563768"/>
                    <a:gd name="connsiteX7" fmla="*/ 549091 w 667396"/>
                    <a:gd name="connsiteY7" fmla="*/ 21452 h 563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7396" h="563768">
                      <a:moveTo>
                        <a:pt x="549091" y="21452"/>
                      </a:moveTo>
                      <a:cubicBezTo>
                        <a:pt x="489104" y="-9352"/>
                        <a:pt x="365886" y="-7730"/>
                        <a:pt x="305899" y="31181"/>
                      </a:cubicBezTo>
                      <a:cubicBezTo>
                        <a:pt x="245912" y="70092"/>
                        <a:pt x="239427" y="204657"/>
                        <a:pt x="189168" y="254916"/>
                      </a:cubicBezTo>
                      <a:cubicBezTo>
                        <a:pt x="138909" y="305175"/>
                        <a:pt x="20555" y="285720"/>
                        <a:pt x="4342" y="332737"/>
                      </a:cubicBezTo>
                      <a:cubicBezTo>
                        <a:pt x="-11871" y="379754"/>
                        <a:pt x="17312" y="504591"/>
                        <a:pt x="91891" y="537017"/>
                      </a:cubicBezTo>
                      <a:cubicBezTo>
                        <a:pt x="166470" y="569443"/>
                        <a:pt x="331839" y="579171"/>
                        <a:pt x="451814" y="527290"/>
                      </a:cubicBezTo>
                      <a:cubicBezTo>
                        <a:pt x="571789" y="475409"/>
                        <a:pt x="652853" y="297069"/>
                        <a:pt x="665823" y="216005"/>
                      </a:cubicBezTo>
                      <a:cubicBezTo>
                        <a:pt x="678793" y="134941"/>
                        <a:pt x="609078" y="52256"/>
                        <a:pt x="549091" y="2145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52" name="Freeform 886">
                  <a:extLst>
                    <a:ext uri="{FF2B5EF4-FFF2-40B4-BE49-F238E27FC236}">
                      <a16:creationId xmlns:a16="http://schemas.microsoft.com/office/drawing/2014/main" id="{19D65A2B-B0C8-4545-8496-147618720945}"/>
                    </a:ext>
                  </a:extLst>
                </p:cNvPr>
                <p:cNvSpPr/>
                <p:nvPr/>
              </p:nvSpPr>
              <p:spPr>
                <a:xfrm>
                  <a:off x="4571580" y="4263202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53" name="Oval 52">
                  <a:extLst>
                    <a:ext uri="{FF2B5EF4-FFF2-40B4-BE49-F238E27FC236}">
                      <a16:creationId xmlns:a16="http://schemas.microsoft.com/office/drawing/2014/main" id="{E873A183-9E7A-4F5F-897D-2AE1FA65EFA1}"/>
                    </a:ext>
                  </a:extLst>
                </p:cNvPr>
                <p:cNvSpPr/>
                <p:nvPr/>
              </p:nvSpPr>
              <p:spPr>
                <a:xfrm>
                  <a:off x="4468904" y="4460901"/>
                  <a:ext cx="128145" cy="12812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54" name="Rectangle 57">
                  <a:extLst>
                    <a:ext uri="{FF2B5EF4-FFF2-40B4-BE49-F238E27FC236}">
                      <a16:creationId xmlns:a16="http://schemas.microsoft.com/office/drawing/2014/main" id="{B0C65E7A-10EE-4B15-B9DE-7E15F8131D1D}"/>
                    </a:ext>
                  </a:extLst>
                </p:cNvPr>
                <p:cNvSpPr/>
                <p:nvPr/>
              </p:nvSpPr>
              <p:spPr>
                <a:xfrm>
                  <a:off x="4537508" y="5320179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55" name="Freeform 889">
                  <a:extLst>
                    <a:ext uri="{FF2B5EF4-FFF2-40B4-BE49-F238E27FC236}">
                      <a16:creationId xmlns:a16="http://schemas.microsoft.com/office/drawing/2014/main" id="{86980F37-5427-482C-8B81-465C0AF7487C}"/>
                    </a:ext>
                  </a:extLst>
                </p:cNvPr>
                <p:cNvSpPr/>
                <p:nvPr/>
              </p:nvSpPr>
              <p:spPr>
                <a:xfrm>
                  <a:off x="4627464" y="4445960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56" name="Rectangle 57">
                  <a:extLst>
                    <a:ext uri="{FF2B5EF4-FFF2-40B4-BE49-F238E27FC236}">
                      <a16:creationId xmlns:a16="http://schemas.microsoft.com/office/drawing/2014/main" id="{E7857112-A23C-4660-A485-9DC665119311}"/>
                    </a:ext>
                  </a:extLst>
                </p:cNvPr>
                <p:cNvSpPr/>
                <p:nvPr/>
              </p:nvSpPr>
              <p:spPr>
                <a:xfrm>
                  <a:off x="4795296" y="5337767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57" name="Rectangle 57">
                  <a:extLst>
                    <a:ext uri="{FF2B5EF4-FFF2-40B4-BE49-F238E27FC236}">
                      <a16:creationId xmlns:a16="http://schemas.microsoft.com/office/drawing/2014/main" id="{6336AF95-10FD-466A-B413-2C10422BBA98}"/>
                    </a:ext>
                  </a:extLst>
                </p:cNvPr>
                <p:cNvSpPr/>
                <p:nvPr/>
              </p:nvSpPr>
              <p:spPr>
                <a:xfrm>
                  <a:off x="5834165" y="5302591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58" name="Rectangle 57">
                  <a:extLst>
                    <a:ext uri="{FF2B5EF4-FFF2-40B4-BE49-F238E27FC236}">
                      <a16:creationId xmlns:a16="http://schemas.microsoft.com/office/drawing/2014/main" id="{45A9DAE7-D5B0-46EB-BE80-A00365076F82}"/>
                    </a:ext>
                  </a:extLst>
                </p:cNvPr>
                <p:cNvSpPr/>
                <p:nvPr/>
              </p:nvSpPr>
              <p:spPr>
                <a:xfrm>
                  <a:off x="6091953" y="5320179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59" name="Freeform 893">
                  <a:extLst>
                    <a:ext uri="{FF2B5EF4-FFF2-40B4-BE49-F238E27FC236}">
                      <a16:creationId xmlns:a16="http://schemas.microsoft.com/office/drawing/2014/main" id="{80250A69-607F-40F3-9DA1-2577FAA87498}"/>
                    </a:ext>
                  </a:extLst>
                </p:cNvPr>
                <p:cNvSpPr/>
                <p:nvPr/>
              </p:nvSpPr>
              <p:spPr>
                <a:xfrm>
                  <a:off x="5792210" y="5212189"/>
                  <a:ext cx="575289" cy="570910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5289" h="570910">
                      <a:moveTo>
                        <a:pt x="550224" y="21292"/>
                      </a:moveTo>
                      <a:cubicBezTo>
                        <a:pt x="628045" y="63445"/>
                        <a:pt x="501585" y="222331"/>
                        <a:pt x="482130" y="313122"/>
                      </a:cubicBezTo>
                      <a:cubicBezTo>
                        <a:pt x="462675" y="403914"/>
                        <a:pt x="461054" y="540101"/>
                        <a:pt x="433492" y="566041"/>
                      </a:cubicBezTo>
                      <a:cubicBezTo>
                        <a:pt x="405930" y="591981"/>
                        <a:pt x="362156" y="507675"/>
                        <a:pt x="316760" y="468764"/>
                      </a:cubicBezTo>
                      <a:cubicBezTo>
                        <a:pt x="271364" y="429853"/>
                        <a:pt x="211377" y="400671"/>
                        <a:pt x="161118" y="332577"/>
                      </a:cubicBezTo>
                      <a:cubicBezTo>
                        <a:pt x="110858" y="264483"/>
                        <a:pt x="-49648" y="116947"/>
                        <a:pt x="15203" y="60202"/>
                      </a:cubicBezTo>
                      <a:cubicBezTo>
                        <a:pt x="80054" y="3457"/>
                        <a:pt x="472403" y="-20861"/>
                        <a:pt x="550224" y="212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60" name="Freeform 894">
                  <a:extLst>
                    <a:ext uri="{FF2B5EF4-FFF2-40B4-BE49-F238E27FC236}">
                      <a16:creationId xmlns:a16="http://schemas.microsoft.com/office/drawing/2014/main" id="{32A7E325-B760-4BFC-8A48-BD081BB4F235}"/>
                    </a:ext>
                  </a:extLst>
                </p:cNvPr>
                <p:cNvSpPr/>
                <p:nvPr/>
              </p:nvSpPr>
              <p:spPr>
                <a:xfrm>
                  <a:off x="5534727" y="5171236"/>
                  <a:ext cx="570907" cy="645959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  <a:gd name="connsiteX0" fmla="*/ 545021 w 570086"/>
                    <a:gd name="connsiteY0" fmla="*/ 19820 h 569510"/>
                    <a:gd name="connsiteX1" fmla="*/ 476927 w 570086"/>
                    <a:gd name="connsiteY1" fmla="*/ 311650 h 569510"/>
                    <a:gd name="connsiteX2" fmla="*/ 428289 w 570086"/>
                    <a:gd name="connsiteY2" fmla="*/ 564569 h 569510"/>
                    <a:gd name="connsiteX3" fmla="*/ 311557 w 570086"/>
                    <a:gd name="connsiteY3" fmla="*/ 467292 h 569510"/>
                    <a:gd name="connsiteX4" fmla="*/ 204554 w 570086"/>
                    <a:gd name="connsiteY4" fmla="*/ 321377 h 569510"/>
                    <a:gd name="connsiteX5" fmla="*/ 10000 w 570086"/>
                    <a:gd name="connsiteY5" fmla="*/ 58730 h 569510"/>
                    <a:gd name="connsiteX6" fmla="*/ 545021 w 570086"/>
                    <a:gd name="connsiteY6" fmla="*/ 19820 h 569510"/>
                    <a:gd name="connsiteX0" fmla="*/ 545021 w 570086"/>
                    <a:gd name="connsiteY0" fmla="*/ 19820 h 564984"/>
                    <a:gd name="connsiteX1" fmla="*/ 476927 w 570086"/>
                    <a:gd name="connsiteY1" fmla="*/ 311650 h 564984"/>
                    <a:gd name="connsiteX2" fmla="*/ 428289 w 570086"/>
                    <a:gd name="connsiteY2" fmla="*/ 564569 h 564984"/>
                    <a:gd name="connsiteX3" fmla="*/ 331012 w 570086"/>
                    <a:gd name="connsiteY3" fmla="*/ 370016 h 564984"/>
                    <a:gd name="connsiteX4" fmla="*/ 204554 w 570086"/>
                    <a:gd name="connsiteY4" fmla="*/ 321377 h 564984"/>
                    <a:gd name="connsiteX5" fmla="*/ 10000 w 570086"/>
                    <a:gd name="connsiteY5" fmla="*/ 58730 h 564984"/>
                    <a:gd name="connsiteX6" fmla="*/ 545021 w 570086"/>
                    <a:gd name="connsiteY6" fmla="*/ 19820 h 564984"/>
                    <a:gd name="connsiteX0" fmla="*/ 545021 w 570907"/>
                    <a:gd name="connsiteY0" fmla="*/ 19820 h 642691"/>
                    <a:gd name="connsiteX1" fmla="*/ 476927 w 570907"/>
                    <a:gd name="connsiteY1" fmla="*/ 311650 h 642691"/>
                    <a:gd name="connsiteX2" fmla="*/ 389378 w 570907"/>
                    <a:gd name="connsiteY2" fmla="*/ 642390 h 642691"/>
                    <a:gd name="connsiteX3" fmla="*/ 331012 w 570907"/>
                    <a:gd name="connsiteY3" fmla="*/ 370016 h 642691"/>
                    <a:gd name="connsiteX4" fmla="*/ 204554 w 570907"/>
                    <a:gd name="connsiteY4" fmla="*/ 321377 h 642691"/>
                    <a:gd name="connsiteX5" fmla="*/ 10000 w 570907"/>
                    <a:gd name="connsiteY5" fmla="*/ 58730 h 642691"/>
                    <a:gd name="connsiteX6" fmla="*/ 545021 w 570907"/>
                    <a:gd name="connsiteY6" fmla="*/ 19820 h 642691"/>
                    <a:gd name="connsiteX0" fmla="*/ 545021 w 570907"/>
                    <a:gd name="connsiteY0" fmla="*/ 19820 h 645959"/>
                    <a:gd name="connsiteX1" fmla="*/ 476927 w 570907"/>
                    <a:gd name="connsiteY1" fmla="*/ 311650 h 645959"/>
                    <a:gd name="connsiteX2" fmla="*/ 389378 w 570907"/>
                    <a:gd name="connsiteY2" fmla="*/ 642390 h 645959"/>
                    <a:gd name="connsiteX3" fmla="*/ 350467 w 570907"/>
                    <a:gd name="connsiteY3" fmla="*/ 477020 h 645959"/>
                    <a:gd name="connsiteX4" fmla="*/ 204554 w 570907"/>
                    <a:gd name="connsiteY4" fmla="*/ 321377 h 645959"/>
                    <a:gd name="connsiteX5" fmla="*/ 10000 w 570907"/>
                    <a:gd name="connsiteY5" fmla="*/ 58730 h 645959"/>
                    <a:gd name="connsiteX6" fmla="*/ 545021 w 570907"/>
                    <a:gd name="connsiteY6" fmla="*/ 19820 h 645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907" h="645959">
                      <a:moveTo>
                        <a:pt x="545021" y="19820"/>
                      </a:moveTo>
                      <a:cubicBezTo>
                        <a:pt x="622842" y="61973"/>
                        <a:pt x="502868" y="207888"/>
                        <a:pt x="476927" y="311650"/>
                      </a:cubicBezTo>
                      <a:cubicBezTo>
                        <a:pt x="450987" y="415412"/>
                        <a:pt x="410455" y="614828"/>
                        <a:pt x="389378" y="642390"/>
                      </a:cubicBezTo>
                      <a:cubicBezTo>
                        <a:pt x="368301" y="669952"/>
                        <a:pt x="381271" y="530522"/>
                        <a:pt x="350467" y="477020"/>
                      </a:cubicBezTo>
                      <a:cubicBezTo>
                        <a:pt x="319663" y="423518"/>
                        <a:pt x="254813" y="389471"/>
                        <a:pt x="204554" y="321377"/>
                      </a:cubicBezTo>
                      <a:cubicBezTo>
                        <a:pt x="154294" y="253283"/>
                        <a:pt x="-46744" y="108989"/>
                        <a:pt x="10000" y="58730"/>
                      </a:cubicBezTo>
                      <a:cubicBezTo>
                        <a:pt x="66744" y="8471"/>
                        <a:pt x="467200" y="-22333"/>
                        <a:pt x="545021" y="1982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  <p:sp>
            <p:nvSpPr>
              <p:cNvPr id="42" name="Rectangle 61">
                <a:extLst>
                  <a:ext uri="{FF2B5EF4-FFF2-40B4-BE49-F238E27FC236}">
                    <a16:creationId xmlns:a16="http://schemas.microsoft.com/office/drawing/2014/main" id="{5E27BAB6-7FE8-48C7-A9EE-AC325017AC2F}"/>
                  </a:ext>
                </a:extLst>
              </p:cNvPr>
              <p:cNvSpPr/>
              <p:nvPr/>
            </p:nvSpPr>
            <p:spPr>
              <a:xfrm>
                <a:off x="3716536" y="5354321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3" name="Rectangle 61">
                <a:extLst>
                  <a:ext uri="{FF2B5EF4-FFF2-40B4-BE49-F238E27FC236}">
                    <a16:creationId xmlns:a16="http://schemas.microsoft.com/office/drawing/2014/main" id="{0AF71D5E-95E6-4DA9-9991-6E97D4DA3F39}"/>
                  </a:ext>
                </a:extLst>
              </p:cNvPr>
              <p:cNvSpPr/>
              <p:nvPr/>
            </p:nvSpPr>
            <p:spPr>
              <a:xfrm>
                <a:off x="4009493" y="539585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4" name="Rectangle 61">
                <a:extLst>
                  <a:ext uri="{FF2B5EF4-FFF2-40B4-BE49-F238E27FC236}">
                    <a16:creationId xmlns:a16="http://schemas.microsoft.com/office/drawing/2014/main" id="{4C7073E7-B412-4B6A-B9AD-D93C114CF73B}"/>
                  </a:ext>
                </a:extLst>
              </p:cNvPr>
              <p:cNvSpPr/>
              <p:nvPr/>
            </p:nvSpPr>
            <p:spPr>
              <a:xfrm>
                <a:off x="5024514" y="534530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5" name="Rectangle 61">
                <a:extLst>
                  <a:ext uri="{FF2B5EF4-FFF2-40B4-BE49-F238E27FC236}">
                    <a16:creationId xmlns:a16="http://schemas.microsoft.com/office/drawing/2014/main" id="{066F7F40-3487-470D-BAA8-07646AE5551F}"/>
                  </a:ext>
                </a:extLst>
              </p:cNvPr>
              <p:cNvSpPr/>
              <p:nvPr/>
            </p:nvSpPr>
            <p:spPr>
              <a:xfrm>
                <a:off x="5321800" y="5362532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6" name="Freeform 880">
                <a:extLst>
                  <a:ext uri="{FF2B5EF4-FFF2-40B4-BE49-F238E27FC236}">
                    <a16:creationId xmlns:a16="http://schemas.microsoft.com/office/drawing/2014/main" id="{37771860-C4DE-4F2E-8888-012B1701468D}"/>
                  </a:ext>
                </a:extLst>
              </p:cNvPr>
              <p:cNvSpPr/>
              <p:nvPr/>
            </p:nvSpPr>
            <p:spPr>
              <a:xfrm>
                <a:off x="3260499" y="3862025"/>
                <a:ext cx="234087" cy="144496"/>
              </a:xfrm>
              <a:custGeom>
                <a:avLst/>
                <a:gdLst>
                  <a:gd name="connsiteX0" fmla="*/ 3615 w 226564"/>
                  <a:gd name="connsiteY0" fmla="*/ 16956 h 216984"/>
                  <a:gd name="connsiteX1" fmla="*/ 225071 w 226564"/>
                  <a:gd name="connsiteY1" fmla="*/ 33625 h 216984"/>
                  <a:gd name="connsiteX2" fmla="*/ 96483 w 226564"/>
                  <a:gd name="connsiteY2" fmla="*/ 216981 h 216984"/>
                  <a:gd name="connsiteX3" fmla="*/ 3615 w 226564"/>
                  <a:gd name="connsiteY3" fmla="*/ 16956 h 216984"/>
                  <a:gd name="connsiteX0" fmla="*/ 6895 w 229554"/>
                  <a:gd name="connsiteY0" fmla="*/ 16956 h 216984"/>
                  <a:gd name="connsiteX1" fmla="*/ 228351 w 229554"/>
                  <a:gd name="connsiteY1" fmla="*/ 33625 h 216984"/>
                  <a:gd name="connsiteX2" fmla="*/ 70515 w 229554"/>
                  <a:gd name="connsiteY2" fmla="*/ 216981 h 216984"/>
                  <a:gd name="connsiteX3" fmla="*/ 6895 w 229554"/>
                  <a:gd name="connsiteY3" fmla="*/ 16956 h 216984"/>
                  <a:gd name="connsiteX0" fmla="*/ 5861 w 230409"/>
                  <a:gd name="connsiteY0" fmla="*/ 16956 h 240210"/>
                  <a:gd name="connsiteX1" fmla="*/ 227317 w 230409"/>
                  <a:gd name="connsiteY1" fmla="*/ 33625 h 240210"/>
                  <a:gd name="connsiteX2" fmla="*/ 127717 w 230409"/>
                  <a:gd name="connsiteY2" fmla="*/ 215608 h 240210"/>
                  <a:gd name="connsiteX3" fmla="*/ 69481 w 230409"/>
                  <a:gd name="connsiteY3" fmla="*/ 216981 h 240210"/>
                  <a:gd name="connsiteX4" fmla="*/ 5861 w 230409"/>
                  <a:gd name="connsiteY4" fmla="*/ 16956 h 240210"/>
                  <a:gd name="connsiteX0" fmla="*/ 4598 w 229146"/>
                  <a:gd name="connsiteY0" fmla="*/ 30201 h 414750"/>
                  <a:gd name="connsiteX1" fmla="*/ 226054 w 229146"/>
                  <a:gd name="connsiteY1" fmla="*/ 46870 h 414750"/>
                  <a:gd name="connsiteX2" fmla="*/ 126454 w 229146"/>
                  <a:gd name="connsiteY2" fmla="*/ 228853 h 414750"/>
                  <a:gd name="connsiteX3" fmla="*/ 79919 w 229146"/>
                  <a:gd name="connsiteY3" fmla="*/ 410790 h 414750"/>
                  <a:gd name="connsiteX4" fmla="*/ 4598 w 229146"/>
                  <a:gd name="connsiteY4" fmla="*/ 30201 h 414750"/>
                  <a:gd name="connsiteX0" fmla="*/ 5446 w 229994"/>
                  <a:gd name="connsiteY0" fmla="*/ 16372 h 396967"/>
                  <a:gd name="connsiteX1" fmla="*/ 226902 w 229994"/>
                  <a:gd name="connsiteY1" fmla="*/ 33041 h 396967"/>
                  <a:gd name="connsiteX2" fmla="*/ 127302 w 229994"/>
                  <a:gd name="connsiteY2" fmla="*/ 215024 h 396967"/>
                  <a:gd name="connsiteX3" fmla="*/ 80767 w 229994"/>
                  <a:gd name="connsiteY3" fmla="*/ 396961 h 396967"/>
                  <a:gd name="connsiteX4" fmla="*/ 68801 w 229994"/>
                  <a:gd name="connsiteY4" fmla="*/ 208334 h 396967"/>
                  <a:gd name="connsiteX5" fmla="*/ 5446 w 229994"/>
                  <a:gd name="connsiteY5" fmla="*/ 16372 h 396967"/>
                  <a:gd name="connsiteX0" fmla="*/ 5446 w 229994"/>
                  <a:gd name="connsiteY0" fmla="*/ 16372 h 423223"/>
                  <a:gd name="connsiteX1" fmla="*/ 226902 w 229994"/>
                  <a:gd name="connsiteY1" fmla="*/ 33041 h 423223"/>
                  <a:gd name="connsiteX2" fmla="*/ 127302 w 229994"/>
                  <a:gd name="connsiteY2" fmla="*/ 215024 h 423223"/>
                  <a:gd name="connsiteX3" fmla="*/ 127300 w 229994"/>
                  <a:gd name="connsiteY3" fmla="*/ 402278 h 423223"/>
                  <a:gd name="connsiteX4" fmla="*/ 80767 w 229994"/>
                  <a:gd name="connsiteY4" fmla="*/ 396961 h 423223"/>
                  <a:gd name="connsiteX5" fmla="*/ 68801 w 229994"/>
                  <a:gd name="connsiteY5" fmla="*/ 208334 h 423223"/>
                  <a:gd name="connsiteX6" fmla="*/ 5446 w 229994"/>
                  <a:gd name="connsiteY6" fmla="*/ 16372 h 423223"/>
                  <a:gd name="connsiteX0" fmla="*/ 5446 w 229994"/>
                  <a:gd name="connsiteY0" fmla="*/ 16372 h 415862"/>
                  <a:gd name="connsiteX1" fmla="*/ 226902 w 229994"/>
                  <a:gd name="connsiteY1" fmla="*/ 33041 h 415862"/>
                  <a:gd name="connsiteX2" fmla="*/ 127302 w 229994"/>
                  <a:gd name="connsiteY2" fmla="*/ 215024 h 415862"/>
                  <a:gd name="connsiteX3" fmla="*/ 162398 w 229994"/>
                  <a:gd name="connsiteY3" fmla="*/ 335397 h 415862"/>
                  <a:gd name="connsiteX4" fmla="*/ 127300 w 229994"/>
                  <a:gd name="connsiteY4" fmla="*/ 402278 h 415862"/>
                  <a:gd name="connsiteX5" fmla="*/ 80767 w 229994"/>
                  <a:gd name="connsiteY5" fmla="*/ 396961 h 415862"/>
                  <a:gd name="connsiteX6" fmla="*/ 68801 w 229994"/>
                  <a:gd name="connsiteY6" fmla="*/ 208334 h 415862"/>
                  <a:gd name="connsiteX7" fmla="*/ 5446 w 229994"/>
                  <a:gd name="connsiteY7" fmla="*/ 16372 h 415862"/>
                  <a:gd name="connsiteX0" fmla="*/ 5446 w 525089"/>
                  <a:gd name="connsiteY0" fmla="*/ 16372 h 415862"/>
                  <a:gd name="connsiteX1" fmla="*/ 226902 w 525089"/>
                  <a:gd name="connsiteY1" fmla="*/ 33041 h 415862"/>
                  <a:gd name="connsiteX2" fmla="*/ 127302 w 525089"/>
                  <a:gd name="connsiteY2" fmla="*/ 215024 h 415862"/>
                  <a:gd name="connsiteX3" fmla="*/ 525089 w 525089"/>
                  <a:gd name="connsiteY3" fmla="*/ 342084 h 415862"/>
                  <a:gd name="connsiteX4" fmla="*/ 127300 w 525089"/>
                  <a:gd name="connsiteY4" fmla="*/ 402278 h 415862"/>
                  <a:gd name="connsiteX5" fmla="*/ 80767 w 525089"/>
                  <a:gd name="connsiteY5" fmla="*/ 396961 h 415862"/>
                  <a:gd name="connsiteX6" fmla="*/ 68801 w 525089"/>
                  <a:gd name="connsiteY6" fmla="*/ 208334 h 415862"/>
                  <a:gd name="connsiteX7" fmla="*/ 5446 w 525089"/>
                  <a:gd name="connsiteY7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43432"/>
                  <a:gd name="connsiteY0" fmla="*/ 16372 h 415862"/>
                  <a:gd name="connsiteX1" fmla="*/ 226902 w 543432"/>
                  <a:gd name="connsiteY1" fmla="*/ 33041 h 415862"/>
                  <a:gd name="connsiteX2" fmla="*/ 127302 w 543432"/>
                  <a:gd name="connsiteY2" fmla="*/ 215024 h 415862"/>
                  <a:gd name="connsiteX3" fmla="*/ 150699 w 543432"/>
                  <a:gd name="connsiteY3" fmla="*/ 348776 h 415862"/>
                  <a:gd name="connsiteX4" fmla="*/ 542639 w 543432"/>
                  <a:gd name="connsiteY4" fmla="*/ 322020 h 415862"/>
                  <a:gd name="connsiteX5" fmla="*/ 127300 w 543432"/>
                  <a:gd name="connsiteY5" fmla="*/ 402278 h 415862"/>
                  <a:gd name="connsiteX6" fmla="*/ 80767 w 543432"/>
                  <a:gd name="connsiteY6" fmla="*/ 396961 h 415862"/>
                  <a:gd name="connsiteX7" fmla="*/ 68801 w 543432"/>
                  <a:gd name="connsiteY7" fmla="*/ 208334 h 415862"/>
                  <a:gd name="connsiteX8" fmla="*/ 5446 w 543432"/>
                  <a:gd name="connsiteY8" fmla="*/ 16372 h 415862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50699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222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06970"/>
                  <a:gd name="connsiteX1" fmla="*/ 226902 w 575061"/>
                  <a:gd name="connsiteY1" fmla="*/ 33041 h 406970"/>
                  <a:gd name="connsiteX2" fmla="*/ 127302 w 575061"/>
                  <a:gd name="connsiteY2" fmla="*/ 215024 h 406970"/>
                  <a:gd name="connsiteX3" fmla="*/ 121451 w 575061"/>
                  <a:gd name="connsiteY3" fmla="*/ 348776 h 406970"/>
                  <a:gd name="connsiteX4" fmla="*/ 542639 w 575061"/>
                  <a:gd name="connsiteY4" fmla="*/ 322020 h 406970"/>
                  <a:gd name="connsiteX5" fmla="*/ 513388 w 575061"/>
                  <a:gd name="connsiteY5" fmla="*/ 368837 h 406970"/>
                  <a:gd name="connsiteX6" fmla="*/ 127300 w 575061"/>
                  <a:gd name="connsiteY6" fmla="*/ 402278 h 406970"/>
                  <a:gd name="connsiteX7" fmla="*/ 22267 w 575061"/>
                  <a:gd name="connsiteY7" fmla="*/ 396961 h 406970"/>
                  <a:gd name="connsiteX8" fmla="*/ 80499 w 575061"/>
                  <a:gd name="connsiteY8" fmla="*/ 348776 h 406970"/>
                  <a:gd name="connsiteX9" fmla="*/ 68801 w 575061"/>
                  <a:gd name="connsiteY9" fmla="*/ 208334 h 406970"/>
                  <a:gd name="connsiteX10" fmla="*/ 5446 w 575061"/>
                  <a:gd name="connsiteY10" fmla="*/ 16372 h 406970"/>
                  <a:gd name="connsiteX0" fmla="*/ 5446 w 575061"/>
                  <a:gd name="connsiteY0" fmla="*/ 16372 h 409354"/>
                  <a:gd name="connsiteX1" fmla="*/ 226902 w 575061"/>
                  <a:gd name="connsiteY1" fmla="*/ 33041 h 409354"/>
                  <a:gd name="connsiteX2" fmla="*/ 127302 w 575061"/>
                  <a:gd name="connsiteY2" fmla="*/ 215024 h 409354"/>
                  <a:gd name="connsiteX3" fmla="*/ 121451 w 575061"/>
                  <a:gd name="connsiteY3" fmla="*/ 348776 h 409354"/>
                  <a:gd name="connsiteX4" fmla="*/ 542639 w 575061"/>
                  <a:gd name="connsiteY4" fmla="*/ 322020 h 409354"/>
                  <a:gd name="connsiteX5" fmla="*/ 513388 w 575061"/>
                  <a:gd name="connsiteY5" fmla="*/ 368837 h 409354"/>
                  <a:gd name="connsiteX6" fmla="*/ 127300 w 575061"/>
                  <a:gd name="connsiteY6" fmla="*/ 402278 h 409354"/>
                  <a:gd name="connsiteX7" fmla="*/ 22267 w 575061"/>
                  <a:gd name="connsiteY7" fmla="*/ 396961 h 409354"/>
                  <a:gd name="connsiteX8" fmla="*/ 27851 w 575061"/>
                  <a:gd name="connsiteY8" fmla="*/ 301965 h 409354"/>
                  <a:gd name="connsiteX9" fmla="*/ 68801 w 575061"/>
                  <a:gd name="connsiteY9" fmla="*/ 208334 h 409354"/>
                  <a:gd name="connsiteX10" fmla="*/ 5446 w 575061"/>
                  <a:gd name="connsiteY10" fmla="*/ 16372 h 40935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62949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39814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6220"/>
                  <a:gd name="connsiteX1" fmla="*/ 226902 w 575061"/>
                  <a:gd name="connsiteY1" fmla="*/ 33041 h 406220"/>
                  <a:gd name="connsiteX2" fmla="*/ 127302 w 575061"/>
                  <a:gd name="connsiteY2" fmla="*/ 215024 h 406220"/>
                  <a:gd name="connsiteX3" fmla="*/ 121451 w 575061"/>
                  <a:gd name="connsiteY3" fmla="*/ 348776 h 406220"/>
                  <a:gd name="connsiteX4" fmla="*/ 542639 w 575061"/>
                  <a:gd name="connsiteY4" fmla="*/ 322020 h 406220"/>
                  <a:gd name="connsiteX5" fmla="*/ 513388 w 575061"/>
                  <a:gd name="connsiteY5" fmla="*/ 368837 h 406220"/>
                  <a:gd name="connsiteX6" fmla="*/ 127300 w 575061"/>
                  <a:gd name="connsiteY6" fmla="*/ 402278 h 406220"/>
                  <a:gd name="connsiteX7" fmla="*/ 39814 w 575061"/>
                  <a:gd name="connsiteY7" fmla="*/ 396961 h 406220"/>
                  <a:gd name="connsiteX8" fmla="*/ 57099 w 575061"/>
                  <a:gd name="connsiteY8" fmla="*/ 368842 h 406220"/>
                  <a:gd name="connsiteX9" fmla="*/ 68801 w 575061"/>
                  <a:gd name="connsiteY9" fmla="*/ 208334 h 406220"/>
                  <a:gd name="connsiteX10" fmla="*/ 5446 w 575061"/>
                  <a:gd name="connsiteY10" fmla="*/ 16372 h 406220"/>
                  <a:gd name="connsiteX0" fmla="*/ 644556 w 1214171"/>
                  <a:gd name="connsiteY0" fmla="*/ 16372 h 553498"/>
                  <a:gd name="connsiteX1" fmla="*/ 866012 w 1214171"/>
                  <a:gd name="connsiteY1" fmla="*/ 33041 h 553498"/>
                  <a:gd name="connsiteX2" fmla="*/ 766412 w 1214171"/>
                  <a:gd name="connsiteY2" fmla="*/ 215024 h 553498"/>
                  <a:gd name="connsiteX3" fmla="*/ 760561 w 1214171"/>
                  <a:gd name="connsiteY3" fmla="*/ 348776 h 553498"/>
                  <a:gd name="connsiteX4" fmla="*/ 1181749 w 1214171"/>
                  <a:gd name="connsiteY4" fmla="*/ 322020 h 553498"/>
                  <a:gd name="connsiteX5" fmla="*/ 1152498 w 1214171"/>
                  <a:gd name="connsiteY5" fmla="*/ 368837 h 553498"/>
                  <a:gd name="connsiteX6" fmla="*/ 766410 w 1214171"/>
                  <a:gd name="connsiteY6" fmla="*/ 402278 h 553498"/>
                  <a:gd name="connsiteX7" fmla="*/ 678924 w 1214171"/>
                  <a:gd name="connsiteY7" fmla="*/ 396961 h 553498"/>
                  <a:gd name="connsiteX8" fmla="*/ 79 w 1214171"/>
                  <a:gd name="connsiteY8" fmla="*/ 549409 h 553498"/>
                  <a:gd name="connsiteX9" fmla="*/ 707911 w 1214171"/>
                  <a:gd name="connsiteY9" fmla="*/ 208334 h 553498"/>
                  <a:gd name="connsiteX10" fmla="*/ 644556 w 1214171"/>
                  <a:gd name="connsiteY10" fmla="*/ 16372 h 553498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27 w 1214242"/>
                  <a:gd name="connsiteY0" fmla="*/ 16372 h 551501"/>
                  <a:gd name="connsiteX1" fmla="*/ 866083 w 1214242"/>
                  <a:gd name="connsiteY1" fmla="*/ 33041 h 551501"/>
                  <a:gd name="connsiteX2" fmla="*/ 766483 w 1214242"/>
                  <a:gd name="connsiteY2" fmla="*/ 215024 h 551501"/>
                  <a:gd name="connsiteX3" fmla="*/ 760632 w 1214242"/>
                  <a:gd name="connsiteY3" fmla="*/ 348776 h 551501"/>
                  <a:gd name="connsiteX4" fmla="*/ 1181820 w 1214242"/>
                  <a:gd name="connsiteY4" fmla="*/ 322020 h 551501"/>
                  <a:gd name="connsiteX5" fmla="*/ 1152569 w 1214242"/>
                  <a:gd name="connsiteY5" fmla="*/ 368837 h 551501"/>
                  <a:gd name="connsiteX6" fmla="*/ 766481 w 1214242"/>
                  <a:gd name="connsiteY6" fmla="*/ 402278 h 551501"/>
                  <a:gd name="connsiteX7" fmla="*/ 678995 w 1214242"/>
                  <a:gd name="connsiteY7" fmla="*/ 396961 h 551501"/>
                  <a:gd name="connsiteX8" fmla="*/ 150 w 1214242"/>
                  <a:gd name="connsiteY8" fmla="*/ 549409 h 551501"/>
                  <a:gd name="connsiteX9" fmla="*/ 678730 w 1214242"/>
                  <a:gd name="connsiteY9" fmla="*/ 335399 h 551501"/>
                  <a:gd name="connsiteX10" fmla="*/ 707982 w 1214242"/>
                  <a:gd name="connsiteY10" fmla="*/ 208334 h 551501"/>
                  <a:gd name="connsiteX11" fmla="*/ 644627 w 1214242"/>
                  <a:gd name="connsiteY11" fmla="*/ 16372 h 551501"/>
                  <a:gd name="connsiteX0" fmla="*/ 644612 w 1214227"/>
                  <a:gd name="connsiteY0" fmla="*/ 16372 h 551501"/>
                  <a:gd name="connsiteX1" fmla="*/ 866068 w 1214227"/>
                  <a:gd name="connsiteY1" fmla="*/ 33041 h 551501"/>
                  <a:gd name="connsiteX2" fmla="*/ 766468 w 1214227"/>
                  <a:gd name="connsiteY2" fmla="*/ 215024 h 551501"/>
                  <a:gd name="connsiteX3" fmla="*/ 760617 w 1214227"/>
                  <a:gd name="connsiteY3" fmla="*/ 348776 h 551501"/>
                  <a:gd name="connsiteX4" fmla="*/ 1181805 w 1214227"/>
                  <a:gd name="connsiteY4" fmla="*/ 322020 h 551501"/>
                  <a:gd name="connsiteX5" fmla="*/ 1152554 w 1214227"/>
                  <a:gd name="connsiteY5" fmla="*/ 368837 h 551501"/>
                  <a:gd name="connsiteX6" fmla="*/ 766466 w 1214227"/>
                  <a:gd name="connsiteY6" fmla="*/ 402278 h 551501"/>
                  <a:gd name="connsiteX7" fmla="*/ 678980 w 1214227"/>
                  <a:gd name="connsiteY7" fmla="*/ 396961 h 551501"/>
                  <a:gd name="connsiteX8" fmla="*/ 135 w 1214227"/>
                  <a:gd name="connsiteY8" fmla="*/ 549409 h 551501"/>
                  <a:gd name="connsiteX9" fmla="*/ 678715 w 1214227"/>
                  <a:gd name="connsiteY9" fmla="*/ 335399 h 551501"/>
                  <a:gd name="connsiteX10" fmla="*/ 707967 w 1214227"/>
                  <a:gd name="connsiteY10" fmla="*/ 208334 h 551501"/>
                  <a:gd name="connsiteX11" fmla="*/ 644612 w 1214227"/>
                  <a:gd name="connsiteY11" fmla="*/ 16372 h 551501"/>
                  <a:gd name="connsiteX0" fmla="*/ 5448 w 575063"/>
                  <a:gd name="connsiteY0" fmla="*/ 16372 h 405810"/>
                  <a:gd name="connsiteX1" fmla="*/ 226904 w 575063"/>
                  <a:gd name="connsiteY1" fmla="*/ 33041 h 405810"/>
                  <a:gd name="connsiteX2" fmla="*/ 127304 w 575063"/>
                  <a:gd name="connsiteY2" fmla="*/ 215024 h 405810"/>
                  <a:gd name="connsiteX3" fmla="*/ 121453 w 575063"/>
                  <a:gd name="connsiteY3" fmla="*/ 348776 h 405810"/>
                  <a:gd name="connsiteX4" fmla="*/ 542641 w 575063"/>
                  <a:gd name="connsiteY4" fmla="*/ 322020 h 405810"/>
                  <a:gd name="connsiteX5" fmla="*/ 513390 w 575063"/>
                  <a:gd name="connsiteY5" fmla="*/ 368837 h 405810"/>
                  <a:gd name="connsiteX6" fmla="*/ 127302 w 575063"/>
                  <a:gd name="connsiteY6" fmla="*/ 402278 h 405810"/>
                  <a:gd name="connsiteX7" fmla="*/ 39816 w 575063"/>
                  <a:gd name="connsiteY7" fmla="*/ 396961 h 405810"/>
                  <a:gd name="connsiteX8" fmla="*/ 22001 w 575063"/>
                  <a:gd name="connsiteY8" fmla="*/ 382216 h 405810"/>
                  <a:gd name="connsiteX9" fmla="*/ 39551 w 575063"/>
                  <a:gd name="connsiteY9" fmla="*/ 335399 h 405810"/>
                  <a:gd name="connsiteX10" fmla="*/ 68803 w 575063"/>
                  <a:gd name="connsiteY10" fmla="*/ 208334 h 405810"/>
                  <a:gd name="connsiteX11" fmla="*/ 5448 w 575063"/>
                  <a:gd name="connsiteY11" fmla="*/ 16372 h 405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5063" h="405810">
                    <a:moveTo>
                      <a:pt x="5448" y="16372"/>
                    </a:moveTo>
                    <a:cubicBezTo>
                      <a:pt x="31798" y="-12843"/>
                      <a:pt x="211426" y="-296"/>
                      <a:pt x="226904" y="33041"/>
                    </a:cubicBezTo>
                    <a:cubicBezTo>
                      <a:pt x="248188" y="57233"/>
                      <a:pt x="153610" y="184465"/>
                      <a:pt x="127304" y="215024"/>
                    </a:cubicBezTo>
                    <a:cubicBezTo>
                      <a:pt x="130203" y="255386"/>
                      <a:pt x="101952" y="294160"/>
                      <a:pt x="121453" y="348776"/>
                    </a:cubicBezTo>
                    <a:cubicBezTo>
                      <a:pt x="187751" y="369953"/>
                      <a:pt x="562141" y="300842"/>
                      <a:pt x="542641" y="322020"/>
                    </a:cubicBezTo>
                    <a:cubicBezTo>
                      <a:pt x="595289" y="320905"/>
                      <a:pt x="582613" y="355461"/>
                      <a:pt x="513390" y="368837"/>
                    </a:cubicBezTo>
                    <a:cubicBezTo>
                      <a:pt x="444167" y="382213"/>
                      <a:pt x="191606" y="393132"/>
                      <a:pt x="127302" y="402278"/>
                    </a:cubicBezTo>
                    <a:cubicBezTo>
                      <a:pt x="62998" y="411424"/>
                      <a:pt x="57366" y="400305"/>
                      <a:pt x="39816" y="396961"/>
                    </a:cubicBezTo>
                    <a:cubicBezTo>
                      <a:pt x="22266" y="393617"/>
                      <a:pt x="32770" y="403622"/>
                      <a:pt x="22001" y="382216"/>
                    </a:cubicBezTo>
                    <a:cubicBezTo>
                      <a:pt x="11232" y="360810"/>
                      <a:pt x="-14072" y="338744"/>
                      <a:pt x="39551" y="335399"/>
                    </a:cubicBezTo>
                    <a:cubicBezTo>
                      <a:pt x="52225" y="285240"/>
                      <a:pt x="63762" y="250359"/>
                      <a:pt x="68803" y="208334"/>
                    </a:cubicBezTo>
                    <a:cubicBezTo>
                      <a:pt x="56250" y="144903"/>
                      <a:pt x="-20902" y="45587"/>
                      <a:pt x="5448" y="16372"/>
                    </a:cubicBezTo>
                    <a:close/>
                  </a:path>
                </a:pathLst>
              </a:custGeom>
              <a:solidFill>
                <a:srgbClr val="EF4023">
                  <a:alpha val="51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5E9AD1B4-819B-49A4-9504-43F8BF1CB7F7}"/>
              </a:ext>
            </a:extLst>
          </p:cNvPr>
          <p:cNvGrpSpPr/>
          <p:nvPr userDrawn="1"/>
        </p:nvGrpSpPr>
        <p:grpSpPr>
          <a:xfrm>
            <a:off x="205350" y="4356976"/>
            <a:ext cx="914400" cy="914400"/>
            <a:chOff x="6773550" y="5489085"/>
            <a:chExt cx="914400" cy="914400"/>
          </a:xfrm>
        </p:grpSpPr>
        <p:sp>
          <p:nvSpPr>
            <p:cNvPr id="168" name="Oval 167">
              <a:extLst>
                <a:ext uri="{FF2B5EF4-FFF2-40B4-BE49-F238E27FC236}">
                  <a16:creationId xmlns:a16="http://schemas.microsoft.com/office/drawing/2014/main" id="{6BA7C997-31A6-4739-8D57-5AFBFE233C4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773550" y="5489085"/>
              <a:ext cx="914400" cy="914400"/>
            </a:xfrm>
            <a:prstGeom prst="ellipse">
              <a:avLst/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F26A64B9-1967-4FA2-B3B8-1A1BEB937CAC}"/>
                </a:ext>
              </a:extLst>
            </p:cNvPr>
            <p:cNvGrpSpPr/>
            <p:nvPr/>
          </p:nvGrpSpPr>
          <p:grpSpPr>
            <a:xfrm>
              <a:off x="6859558" y="5611680"/>
              <a:ext cx="742384" cy="742950"/>
              <a:chOff x="7596933" y="4494090"/>
              <a:chExt cx="742384" cy="742950"/>
            </a:xfrm>
          </p:grpSpPr>
          <p:sp>
            <p:nvSpPr>
              <p:cNvPr id="170" name="Heart 169">
                <a:extLst>
                  <a:ext uri="{FF2B5EF4-FFF2-40B4-BE49-F238E27FC236}">
                    <a16:creationId xmlns:a16="http://schemas.microsoft.com/office/drawing/2014/main" id="{F52CC439-29F3-4C6C-BE8F-1226F0A2CC2F}"/>
                  </a:ext>
                </a:extLst>
              </p:cNvPr>
              <p:cNvSpPr/>
              <p:nvPr/>
            </p:nvSpPr>
            <p:spPr>
              <a:xfrm>
                <a:off x="7596933" y="4494090"/>
                <a:ext cx="742384" cy="742950"/>
              </a:xfrm>
              <a:prstGeom prst="heart">
                <a:avLst/>
              </a:prstGeom>
              <a:solidFill>
                <a:srgbClr val="E0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71" name="Freeform 1005">
                <a:extLst>
                  <a:ext uri="{FF2B5EF4-FFF2-40B4-BE49-F238E27FC236}">
                    <a16:creationId xmlns:a16="http://schemas.microsoft.com/office/drawing/2014/main" id="{77A51B79-101A-4A8C-A3C2-1565C6529368}"/>
                  </a:ext>
                </a:extLst>
              </p:cNvPr>
              <p:cNvSpPr/>
              <p:nvPr/>
            </p:nvSpPr>
            <p:spPr>
              <a:xfrm>
                <a:off x="7825641" y="4518342"/>
                <a:ext cx="254794" cy="507847"/>
              </a:xfrm>
              <a:custGeom>
                <a:avLst/>
                <a:gdLst>
                  <a:gd name="connsiteX0" fmla="*/ 67000 w 1075925"/>
                  <a:gd name="connsiteY0" fmla="*/ 108662 h 2140051"/>
                  <a:gd name="connsiteX1" fmla="*/ 207493 w 1075925"/>
                  <a:gd name="connsiteY1" fmla="*/ 180100 h 2140051"/>
                  <a:gd name="connsiteX2" fmla="*/ 328937 w 1075925"/>
                  <a:gd name="connsiteY2" fmla="*/ 292019 h 2140051"/>
                  <a:gd name="connsiteX3" fmla="*/ 459906 w 1075925"/>
                  <a:gd name="connsiteY3" fmla="*/ 461087 h 2140051"/>
                  <a:gd name="connsiteX4" fmla="*/ 586112 w 1075925"/>
                  <a:gd name="connsiteY4" fmla="*/ 706356 h 2140051"/>
                  <a:gd name="connsiteX5" fmla="*/ 602781 w 1075925"/>
                  <a:gd name="connsiteY5" fmla="*/ 758744 h 2140051"/>
                  <a:gd name="connsiteX6" fmla="*/ 650406 w 1075925"/>
                  <a:gd name="connsiteY6" fmla="*/ 639681 h 2140051"/>
                  <a:gd name="connsiteX7" fmla="*/ 728987 w 1075925"/>
                  <a:gd name="connsiteY7" fmla="*/ 482519 h 2140051"/>
                  <a:gd name="connsiteX8" fmla="*/ 838525 w 1075925"/>
                  <a:gd name="connsiteY8" fmla="*/ 325356 h 2140051"/>
                  <a:gd name="connsiteX9" fmla="*/ 962350 w 1075925"/>
                  <a:gd name="connsiteY9" fmla="*/ 208675 h 2140051"/>
                  <a:gd name="connsiteX10" fmla="*/ 1033787 w 1075925"/>
                  <a:gd name="connsiteY10" fmla="*/ 165812 h 2140051"/>
                  <a:gd name="connsiteX11" fmla="*/ 1021881 w 1075925"/>
                  <a:gd name="connsiteY11" fmla="*/ 1920794 h 2140051"/>
                  <a:gd name="connsiteX12" fmla="*/ 1052837 w 1075925"/>
                  <a:gd name="connsiteY12" fmla="*/ 2049381 h 2140051"/>
                  <a:gd name="connsiteX13" fmla="*/ 631356 w 1075925"/>
                  <a:gd name="connsiteY13" fmla="*/ 2137487 h 2140051"/>
                  <a:gd name="connsiteX14" fmla="*/ 33662 w 1075925"/>
                  <a:gd name="connsiteY14" fmla="*/ 1949369 h 2140051"/>
                  <a:gd name="connsiteX15" fmla="*/ 74143 w 1075925"/>
                  <a:gd name="connsiteY15" fmla="*/ 1789825 h 2140051"/>
                  <a:gd name="connsiteX16" fmla="*/ 67000 w 1075925"/>
                  <a:gd name="connsiteY16" fmla="*/ 108662 h 2140051"/>
                  <a:gd name="connsiteX0" fmla="*/ 67000 w 1075925"/>
                  <a:gd name="connsiteY0" fmla="*/ 108662 h 2140051"/>
                  <a:gd name="connsiteX1" fmla="*/ 207493 w 1075925"/>
                  <a:gd name="connsiteY1" fmla="*/ 180100 h 2140051"/>
                  <a:gd name="connsiteX2" fmla="*/ 328937 w 1075925"/>
                  <a:gd name="connsiteY2" fmla="*/ 292019 h 2140051"/>
                  <a:gd name="connsiteX3" fmla="*/ 459906 w 1075925"/>
                  <a:gd name="connsiteY3" fmla="*/ 461087 h 2140051"/>
                  <a:gd name="connsiteX4" fmla="*/ 586112 w 1075925"/>
                  <a:gd name="connsiteY4" fmla="*/ 706356 h 2140051"/>
                  <a:gd name="connsiteX5" fmla="*/ 602781 w 1075925"/>
                  <a:gd name="connsiteY5" fmla="*/ 758744 h 2140051"/>
                  <a:gd name="connsiteX6" fmla="*/ 650406 w 1075925"/>
                  <a:gd name="connsiteY6" fmla="*/ 639681 h 2140051"/>
                  <a:gd name="connsiteX7" fmla="*/ 728987 w 1075925"/>
                  <a:gd name="connsiteY7" fmla="*/ 482519 h 2140051"/>
                  <a:gd name="connsiteX8" fmla="*/ 838525 w 1075925"/>
                  <a:gd name="connsiteY8" fmla="*/ 325356 h 2140051"/>
                  <a:gd name="connsiteX9" fmla="*/ 962350 w 1075925"/>
                  <a:gd name="connsiteY9" fmla="*/ 208675 h 2140051"/>
                  <a:gd name="connsiteX10" fmla="*/ 1033787 w 1075925"/>
                  <a:gd name="connsiteY10" fmla="*/ 165812 h 2140051"/>
                  <a:gd name="connsiteX11" fmla="*/ 1021881 w 1075925"/>
                  <a:gd name="connsiteY11" fmla="*/ 1920794 h 2140051"/>
                  <a:gd name="connsiteX12" fmla="*/ 1052837 w 1075925"/>
                  <a:gd name="connsiteY12" fmla="*/ 2049381 h 2140051"/>
                  <a:gd name="connsiteX13" fmla="*/ 631356 w 1075925"/>
                  <a:gd name="connsiteY13" fmla="*/ 2137487 h 2140051"/>
                  <a:gd name="connsiteX14" fmla="*/ 33662 w 1075925"/>
                  <a:gd name="connsiteY14" fmla="*/ 1949369 h 2140051"/>
                  <a:gd name="connsiteX15" fmla="*/ 74143 w 1075925"/>
                  <a:gd name="connsiteY15" fmla="*/ 1789825 h 2140051"/>
                  <a:gd name="connsiteX16" fmla="*/ 67000 w 1075925"/>
                  <a:gd name="connsiteY16" fmla="*/ 108662 h 2140051"/>
                  <a:gd name="connsiteX0" fmla="*/ 67000 w 1075925"/>
                  <a:gd name="connsiteY0" fmla="*/ 108662 h 2140051"/>
                  <a:gd name="connsiteX1" fmla="*/ 207493 w 1075925"/>
                  <a:gd name="connsiteY1" fmla="*/ 180100 h 2140051"/>
                  <a:gd name="connsiteX2" fmla="*/ 328937 w 1075925"/>
                  <a:gd name="connsiteY2" fmla="*/ 292019 h 2140051"/>
                  <a:gd name="connsiteX3" fmla="*/ 459906 w 1075925"/>
                  <a:gd name="connsiteY3" fmla="*/ 461087 h 2140051"/>
                  <a:gd name="connsiteX4" fmla="*/ 586112 w 1075925"/>
                  <a:gd name="connsiteY4" fmla="*/ 706356 h 2140051"/>
                  <a:gd name="connsiteX5" fmla="*/ 602781 w 1075925"/>
                  <a:gd name="connsiteY5" fmla="*/ 758744 h 2140051"/>
                  <a:gd name="connsiteX6" fmla="*/ 650406 w 1075925"/>
                  <a:gd name="connsiteY6" fmla="*/ 639681 h 2140051"/>
                  <a:gd name="connsiteX7" fmla="*/ 728987 w 1075925"/>
                  <a:gd name="connsiteY7" fmla="*/ 482519 h 2140051"/>
                  <a:gd name="connsiteX8" fmla="*/ 838525 w 1075925"/>
                  <a:gd name="connsiteY8" fmla="*/ 325356 h 2140051"/>
                  <a:gd name="connsiteX9" fmla="*/ 962350 w 1075925"/>
                  <a:gd name="connsiteY9" fmla="*/ 208675 h 2140051"/>
                  <a:gd name="connsiteX10" fmla="*/ 1033787 w 1075925"/>
                  <a:gd name="connsiteY10" fmla="*/ 165812 h 2140051"/>
                  <a:gd name="connsiteX11" fmla="*/ 1021881 w 1075925"/>
                  <a:gd name="connsiteY11" fmla="*/ 1920794 h 2140051"/>
                  <a:gd name="connsiteX12" fmla="*/ 1052837 w 1075925"/>
                  <a:gd name="connsiteY12" fmla="*/ 2049381 h 2140051"/>
                  <a:gd name="connsiteX13" fmla="*/ 631356 w 1075925"/>
                  <a:gd name="connsiteY13" fmla="*/ 2137487 h 2140051"/>
                  <a:gd name="connsiteX14" fmla="*/ 33662 w 1075925"/>
                  <a:gd name="connsiteY14" fmla="*/ 1949369 h 2140051"/>
                  <a:gd name="connsiteX15" fmla="*/ 74143 w 1075925"/>
                  <a:gd name="connsiteY15" fmla="*/ 1789825 h 2140051"/>
                  <a:gd name="connsiteX16" fmla="*/ 67000 w 1075925"/>
                  <a:gd name="connsiteY16" fmla="*/ 108662 h 2140051"/>
                  <a:gd name="connsiteX0" fmla="*/ 67000 w 1075866"/>
                  <a:gd name="connsiteY0" fmla="*/ 108662 h 2140051"/>
                  <a:gd name="connsiteX1" fmla="*/ 207493 w 1075866"/>
                  <a:gd name="connsiteY1" fmla="*/ 180100 h 2140051"/>
                  <a:gd name="connsiteX2" fmla="*/ 328937 w 1075866"/>
                  <a:gd name="connsiteY2" fmla="*/ 292019 h 2140051"/>
                  <a:gd name="connsiteX3" fmla="*/ 459906 w 1075866"/>
                  <a:gd name="connsiteY3" fmla="*/ 461087 h 2140051"/>
                  <a:gd name="connsiteX4" fmla="*/ 586112 w 1075866"/>
                  <a:gd name="connsiteY4" fmla="*/ 706356 h 2140051"/>
                  <a:gd name="connsiteX5" fmla="*/ 602781 w 1075866"/>
                  <a:gd name="connsiteY5" fmla="*/ 758744 h 2140051"/>
                  <a:gd name="connsiteX6" fmla="*/ 650406 w 1075866"/>
                  <a:gd name="connsiteY6" fmla="*/ 639681 h 2140051"/>
                  <a:gd name="connsiteX7" fmla="*/ 728987 w 1075866"/>
                  <a:gd name="connsiteY7" fmla="*/ 482519 h 2140051"/>
                  <a:gd name="connsiteX8" fmla="*/ 838525 w 1075866"/>
                  <a:gd name="connsiteY8" fmla="*/ 325356 h 2140051"/>
                  <a:gd name="connsiteX9" fmla="*/ 962350 w 1075866"/>
                  <a:gd name="connsiteY9" fmla="*/ 208675 h 2140051"/>
                  <a:gd name="connsiteX10" fmla="*/ 1036168 w 1075866"/>
                  <a:gd name="connsiteY10" fmla="*/ 156287 h 2140051"/>
                  <a:gd name="connsiteX11" fmla="*/ 1021881 w 1075866"/>
                  <a:gd name="connsiteY11" fmla="*/ 1920794 h 2140051"/>
                  <a:gd name="connsiteX12" fmla="*/ 1052837 w 1075866"/>
                  <a:gd name="connsiteY12" fmla="*/ 2049381 h 2140051"/>
                  <a:gd name="connsiteX13" fmla="*/ 631356 w 1075866"/>
                  <a:gd name="connsiteY13" fmla="*/ 2137487 h 2140051"/>
                  <a:gd name="connsiteX14" fmla="*/ 33662 w 1075866"/>
                  <a:gd name="connsiteY14" fmla="*/ 1949369 h 2140051"/>
                  <a:gd name="connsiteX15" fmla="*/ 74143 w 1075866"/>
                  <a:gd name="connsiteY15" fmla="*/ 1789825 h 2140051"/>
                  <a:gd name="connsiteX16" fmla="*/ 67000 w 1075866"/>
                  <a:gd name="connsiteY16" fmla="*/ 108662 h 2140051"/>
                  <a:gd name="connsiteX0" fmla="*/ 67000 w 1075866"/>
                  <a:gd name="connsiteY0" fmla="*/ 108662 h 2140051"/>
                  <a:gd name="connsiteX1" fmla="*/ 207493 w 1075866"/>
                  <a:gd name="connsiteY1" fmla="*/ 180100 h 2140051"/>
                  <a:gd name="connsiteX2" fmla="*/ 328937 w 1075866"/>
                  <a:gd name="connsiteY2" fmla="*/ 292019 h 2140051"/>
                  <a:gd name="connsiteX3" fmla="*/ 459906 w 1075866"/>
                  <a:gd name="connsiteY3" fmla="*/ 461087 h 2140051"/>
                  <a:gd name="connsiteX4" fmla="*/ 586112 w 1075866"/>
                  <a:gd name="connsiteY4" fmla="*/ 706356 h 2140051"/>
                  <a:gd name="connsiteX5" fmla="*/ 602781 w 1075866"/>
                  <a:gd name="connsiteY5" fmla="*/ 758744 h 2140051"/>
                  <a:gd name="connsiteX6" fmla="*/ 650406 w 1075866"/>
                  <a:gd name="connsiteY6" fmla="*/ 639681 h 2140051"/>
                  <a:gd name="connsiteX7" fmla="*/ 728987 w 1075866"/>
                  <a:gd name="connsiteY7" fmla="*/ 482519 h 2140051"/>
                  <a:gd name="connsiteX8" fmla="*/ 838525 w 1075866"/>
                  <a:gd name="connsiteY8" fmla="*/ 325356 h 2140051"/>
                  <a:gd name="connsiteX9" fmla="*/ 962350 w 1075866"/>
                  <a:gd name="connsiteY9" fmla="*/ 208675 h 2140051"/>
                  <a:gd name="connsiteX10" fmla="*/ 1036168 w 1075866"/>
                  <a:gd name="connsiteY10" fmla="*/ 156287 h 2140051"/>
                  <a:gd name="connsiteX11" fmla="*/ 1021881 w 1075866"/>
                  <a:gd name="connsiteY11" fmla="*/ 1920794 h 2140051"/>
                  <a:gd name="connsiteX12" fmla="*/ 1052837 w 1075866"/>
                  <a:gd name="connsiteY12" fmla="*/ 2049381 h 2140051"/>
                  <a:gd name="connsiteX13" fmla="*/ 631356 w 1075866"/>
                  <a:gd name="connsiteY13" fmla="*/ 2137487 h 2140051"/>
                  <a:gd name="connsiteX14" fmla="*/ 33662 w 1075866"/>
                  <a:gd name="connsiteY14" fmla="*/ 1949369 h 2140051"/>
                  <a:gd name="connsiteX15" fmla="*/ 74143 w 1075866"/>
                  <a:gd name="connsiteY15" fmla="*/ 1789825 h 2140051"/>
                  <a:gd name="connsiteX16" fmla="*/ 67000 w 1075866"/>
                  <a:gd name="connsiteY16" fmla="*/ 108662 h 2140051"/>
                  <a:gd name="connsiteX0" fmla="*/ 67000 w 1075866"/>
                  <a:gd name="connsiteY0" fmla="*/ 108662 h 2140051"/>
                  <a:gd name="connsiteX1" fmla="*/ 207493 w 1075866"/>
                  <a:gd name="connsiteY1" fmla="*/ 180100 h 2140051"/>
                  <a:gd name="connsiteX2" fmla="*/ 328937 w 1075866"/>
                  <a:gd name="connsiteY2" fmla="*/ 292019 h 2140051"/>
                  <a:gd name="connsiteX3" fmla="*/ 459906 w 1075866"/>
                  <a:gd name="connsiteY3" fmla="*/ 461087 h 2140051"/>
                  <a:gd name="connsiteX4" fmla="*/ 586112 w 1075866"/>
                  <a:gd name="connsiteY4" fmla="*/ 706356 h 2140051"/>
                  <a:gd name="connsiteX5" fmla="*/ 602781 w 1075866"/>
                  <a:gd name="connsiteY5" fmla="*/ 758744 h 2140051"/>
                  <a:gd name="connsiteX6" fmla="*/ 650406 w 1075866"/>
                  <a:gd name="connsiteY6" fmla="*/ 639681 h 2140051"/>
                  <a:gd name="connsiteX7" fmla="*/ 728987 w 1075866"/>
                  <a:gd name="connsiteY7" fmla="*/ 482519 h 2140051"/>
                  <a:gd name="connsiteX8" fmla="*/ 838525 w 1075866"/>
                  <a:gd name="connsiteY8" fmla="*/ 325356 h 2140051"/>
                  <a:gd name="connsiteX9" fmla="*/ 962350 w 1075866"/>
                  <a:gd name="connsiteY9" fmla="*/ 208675 h 2140051"/>
                  <a:gd name="connsiteX10" fmla="*/ 1036168 w 1075866"/>
                  <a:gd name="connsiteY10" fmla="*/ 156287 h 2140051"/>
                  <a:gd name="connsiteX11" fmla="*/ 1021881 w 1075866"/>
                  <a:gd name="connsiteY11" fmla="*/ 1920794 h 2140051"/>
                  <a:gd name="connsiteX12" fmla="*/ 1052837 w 1075866"/>
                  <a:gd name="connsiteY12" fmla="*/ 2049381 h 2140051"/>
                  <a:gd name="connsiteX13" fmla="*/ 631356 w 1075866"/>
                  <a:gd name="connsiteY13" fmla="*/ 2137487 h 2140051"/>
                  <a:gd name="connsiteX14" fmla="*/ 33662 w 1075866"/>
                  <a:gd name="connsiteY14" fmla="*/ 1949369 h 2140051"/>
                  <a:gd name="connsiteX15" fmla="*/ 74143 w 1075866"/>
                  <a:gd name="connsiteY15" fmla="*/ 1789825 h 2140051"/>
                  <a:gd name="connsiteX16" fmla="*/ 67000 w 1075866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86112 w 1052837"/>
                  <a:gd name="connsiteY4" fmla="*/ 706356 h 2140051"/>
                  <a:gd name="connsiteX5" fmla="*/ 602781 w 1052837"/>
                  <a:gd name="connsiteY5" fmla="*/ 758744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86112 w 1052837"/>
                  <a:gd name="connsiteY4" fmla="*/ 706356 h 2140051"/>
                  <a:gd name="connsiteX5" fmla="*/ 602781 w 1052837"/>
                  <a:gd name="connsiteY5" fmla="*/ 758744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86112 w 1052837"/>
                  <a:gd name="connsiteY4" fmla="*/ 706356 h 2140051"/>
                  <a:gd name="connsiteX5" fmla="*/ 602781 w 1052837"/>
                  <a:gd name="connsiteY5" fmla="*/ 758744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86112 w 1052837"/>
                  <a:gd name="connsiteY4" fmla="*/ 706356 h 2140051"/>
                  <a:gd name="connsiteX5" fmla="*/ 602781 w 1052837"/>
                  <a:gd name="connsiteY5" fmla="*/ 758744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86112 w 1052837"/>
                  <a:gd name="connsiteY4" fmla="*/ 706356 h 2140051"/>
                  <a:gd name="connsiteX5" fmla="*/ 602781 w 1052837"/>
                  <a:gd name="connsiteY5" fmla="*/ 758744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86112 w 1052837"/>
                  <a:gd name="connsiteY4" fmla="*/ 706356 h 2140051"/>
                  <a:gd name="connsiteX5" fmla="*/ 602781 w 1052837"/>
                  <a:gd name="connsiteY5" fmla="*/ 758744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86112 w 1052837"/>
                  <a:gd name="connsiteY4" fmla="*/ 706356 h 2140051"/>
                  <a:gd name="connsiteX5" fmla="*/ 600400 w 1052837"/>
                  <a:gd name="connsiteY5" fmla="*/ 746838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40869 w 1052837"/>
                  <a:gd name="connsiteY4" fmla="*/ 611106 h 2140051"/>
                  <a:gd name="connsiteX5" fmla="*/ 600400 w 1052837"/>
                  <a:gd name="connsiteY5" fmla="*/ 746838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40869 w 1052837"/>
                  <a:gd name="connsiteY4" fmla="*/ 611106 h 2140051"/>
                  <a:gd name="connsiteX5" fmla="*/ 602782 w 1052837"/>
                  <a:gd name="connsiteY5" fmla="*/ 761125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40869 w 1052837"/>
                  <a:gd name="connsiteY4" fmla="*/ 611106 h 2140051"/>
                  <a:gd name="connsiteX5" fmla="*/ 602782 w 1052837"/>
                  <a:gd name="connsiteY5" fmla="*/ 761125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40869 w 1052837"/>
                  <a:gd name="connsiteY4" fmla="*/ 611106 h 2140051"/>
                  <a:gd name="connsiteX5" fmla="*/ 602782 w 1052837"/>
                  <a:gd name="connsiteY5" fmla="*/ 761125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40869 w 1052837"/>
                  <a:gd name="connsiteY4" fmla="*/ 611106 h 2140051"/>
                  <a:gd name="connsiteX5" fmla="*/ 602782 w 1052837"/>
                  <a:gd name="connsiteY5" fmla="*/ 756362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40869 w 1052837"/>
                  <a:gd name="connsiteY4" fmla="*/ 611106 h 2140051"/>
                  <a:gd name="connsiteX5" fmla="*/ 602782 w 1052837"/>
                  <a:gd name="connsiteY5" fmla="*/ 756362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40869 w 1052837"/>
                  <a:gd name="connsiteY4" fmla="*/ 611106 h 2140051"/>
                  <a:gd name="connsiteX5" fmla="*/ 602782 w 1052837"/>
                  <a:gd name="connsiteY5" fmla="*/ 756362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40869 w 1052837"/>
                  <a:gd name="connsiteY4" fmla="*/ 611106 h 2140051"/>
                  <a:gd name="connsiteX5" fmla="*/ 602782 w 1052837"/>
                  <a:gd name="connsiteY5" fmla="*/ 756362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40869 w 1052837"/>
                  <a:gd name="connsiteY4" fmla="*/ 611106 h 2140051"/>
                  <a:gd name="connsiteX5" fmla="*/ 602782 w 1052837"/>
                  <a:gd name="connsiteY5" fmla="*/ 756362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40869 w 1052837"/>
                  <a:gd name="connsiteY4" fmla="*/ 611106 h 2140051"/>
                  <a:gd name="connsiteX5" fmla="*/ 602782 w 1052837"/>
                  <a:gd name="connsiteY5" fmla="*/ 756362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0 h 2031389"/>
                  <a:gd name="connsiteX1" fmla="*/ 207493 w 1052837"/>
                  <a:gd name="connsiteY1" fmla="*/ 71438 h 2031389"/>
                  <a:gd name="connsiteX2" fmla="*/ 328937 w 1052837"/>
                  <a:gd name="connsiteY2" fmla="*/ 183357 h 2031389"/>
                  <a:gd name="connsiteX3" fmla="*/ 459906 w 1052837"/>
                  <a:gd name="connsiteY3" fmla="*/ 352425 h 2031389"/>
                  <a:gd name="connsiteX4" fmla="*/ 540869 w 1052837"/>
                  <a:gd name="connsiteY4" fmla="*/ 502444 h 2031389"/>
                  <a:gd name="connsiteX5" fmla="*/ 602782 w 1052837"/>
                  <a:gd name="connsiteY5" fmla="*/ 647700 h 2031389"/>
                  <a:gd name="connsiteX6" fmla="*/ 650406 w 1052837"/>
                  <a:gd name="connsiteY6" fmla="*/ 531019 h 2031389"/>
                  <a:gd name="connsiteX7" fmla="*/ 728987 w 1052837"/>
                  <a:gd name="connsiteY7" fmla="*/ 373857 h 2031389"/>
                  <a:gd name="connsiteX8" fmla="*/ 838525 w 1052837"/>
                  <a:gd name="connsiteY8" fmla="*/ 216694 h 2031389"/>
                  <a:gd name="connsiteX9" fmla="*/ 962350 w 1052837"/>
                  <a:gd name="connsiteY9" fmla="*/ 100013 h 2031389"/>
                  <a:gd name="connsiteX10" fmla="*/ 1036168 w 1052837"/>
                  <a:gd name="connsiteY10" fmla="*/ 47625 h 2031389"/>
                  <a:gd name="connsiteX11" fmla="*/ 1021881 w 1052837"/>
                  <a:gd name="connsiteY11" fmla="*/ 1812132 h 2031389"/>
                  <a:gd name="connsiteX12" fmla="*/ 1052837 w 1052837"/>
                  <a:gd name="connsiteY12" fmla="*/ 1940719 h 2031389"/>
                  <a:gd name="connsiteX13" fmla="*/ 631356 w 1052837"/>
                  <a:gd name="connsiteY13" fmla="*/ 2028825 h 2031389"/>
                  <a:gd name="connsiteX14" fmla="*/ 33662 w 1052837"/>
                  <a:gd name="connsiteY14" fmla="*/ 1840707 h 2031389"/>
                  <a:gd name="connsiteX15" fmla="*/ 74143 w 1052837"/>
                  <a:gd name="connsiteY15" fmla="*/ 1681163 h 2031389"/>
                  <a:gd name="connsiteX16" fmla="*/ 67000 w 1052837"/>
                  <a:gd name="connsiteY16" fmla="*/ 0 h 2031389"/>
                  <a:gd name="connsiteX0" fmla="*/ 67000 w 1052837"/>
                  <a:gd name="connsiteY0" fmla="*/ 0 h 2031389"/>
                  <a:gd name="connsiteX1" fmla="*/ 207493 w 1052837"/>
                  <a:gd name="connsiteY1" fmla="*/ 71438 h 2031389"/>
                  <a:gd name="connsiteX2" fmla="*/ 328937 w 1052837"/>
                  <a:gd name="connsiteY2" fmla="*/ 183357 h 2031389"/>
                  <a:gd name="connsiteX3" fmla="*/ 459906 w 1052837"/>
                  <a:gd name="connsiteY3" fmla="*/ 352425 h 2031389"/>
                  <a:gd name="connsiteX4" fmla="*/ 540869 w 1052837"/>
                  <a:gd name="connsiteY4" fmla="*/ 502444 h 2031389"/>
                  <a:gd name="connsiteX5" fmla="*/ 602782 w 1052837"/>
                  <a:gd name="connsiteY5" fmla="*/ 647700 h 2031389"/>
                  <a:gd name="connsiteX6" fmla="*/ 650406 w 1052837"/>
                  <a:gd name="connsiteY6" fmla="*/ 531019 h 2031389"/>
                  <a:gd name="connsiteX7" fmla="*/ 728987 w 1052837"/>
                  <a:gd name="connsiteY7" fmla="*/ 373857 h 2031389"/>
                  <a:gd name="connsiteX8" fmla="*/ 838525 w 1052837"/>
                  <a:gd name="connsiteY8" fmla="*/ 216694 h 2031389"/>
                  <a:gd name="connsiteX9" fmla="*/ 962350 w 1052837"/>
                  <a:gd name="connsiteY9" fmla="*/ 100013 h 2031389"/>
                  <a:gd name="connsiteX10" fmla="*/ 1036168 w 1052837"/>
                  <a:gd name="connsiteY10" fmla="*/ 47625 h 2031389"/>
                  <a:gd name="connsiteX11" fmla="*/ 1021881 w 1052837"/>
                  <a:gd name="connsiteY11" fmla="*/ 1812132 h 2031389"/>
                  <a:gd name="connsiteX12" fmla="*/ 1052837 w 1052837"/>
                  <a:gd name="connsiteY12" fmla="*/ 1940719 h 2031389"/>
                  <a:gd name="connsiteX13" fmla="*/ 631356 w 1052837"/>
                  <a:gd name="connsiteY13" fmla="*/ 2028825 h 2031389"/>
                  <a:gd name="connsiteX14" fmla="*/ 33662 w 1052837"/>
                  <a:gd name="connsiteY14" fmla="*/ 1840707 h 2031389"/>
                  <a:gd name="connsiteX15" fmla="*/ 74143 w 1052837"/>
                  <a:gd name="connsiteY15" fmla="*/ 1681163 h 2031389"/>
                  <a:gd name="connsiteX16" fmla="*/ 67000 w 1052837"/>
                  <a:gd name="connsiteY16" fmla="*/ 0 h 2031389"/>
                  <a:gd name="connsiteX0" fmla="*/ 67000 w 1052837"/>
                  <a:gd name="connsiteY0" fmla="*/ 0 h 2031389"/>
                  <a:gd name="connsiteX1" fmla="*/ 207493 w 1052837"/>
                  <a:gd name="connsiteY1" fmla="*/ 71438 h 2031389"/>
                  <a:gd name="connsiteX2" fmla="*/ 328937 w 1052837"/>
                  <a:gd name="connsiteY2" fmla="*/ 183357 h 2031389"/>
                  <a:gd name="connsiteX3" fmla="*/ 459906 w 1052837"/>
                  <a:gd name="connsiteY3" fmla="*/ 352425 h 2031389"/>
                  <a:gd name="connsiteX4" fmla="*/ 540869 w 1052837"/>
                  <a:gd name="connsiteY4" fmla="*/ 502444 h 2031389"/>
                  <a:gd name="connsiteX5" fmla="*/ 602782 w 1052837"/>
                  <a:gd name="connsiteY5" fmla="*/ 647700 h 2031389"/>
                  <a:gd name="connsiteX6" fmla="*/ 650406 w 1052837"/>
                  <a:gd name="connsiteY6" fmla="*/ 531019 h 2031389"/>
                  <a:gd name="connsiteX7" fmla="*/ 728987 w 1052837"/>
                  <a:gd name="connsiteY7" fmla="*/ 373857 h 2031389"/>
                  <a:gd name="connsiteX8" fmla="*/ 838525 w 1052837"/>
                  <a:gd name="connsiteY8" fmla="*/ 216694 h 2031389"/>
                  <a:gd name="connsiteX9" fmla="*/ 962350 w 1052837"/>
                  <a:gd name="connsiteY9" fmla="*/ 100013 h 2031389"/>
                  <a:gd name="connsiteX10" fmla="*/ 1036168 w 1052837"/>
                  <a:gd name="connsiteY10" fmla="*/ 47625 h 2031389"/>
                  <a:gd name="connsiteX11" fmla="*/ 1021881 w 1052837"/>
                  <a:gd name="connsiteY11" fmla="*/ 1812132 h 2031389"/>
                  <a:gd name="connsiteX12" fmla="*/ 1052837 w 1052837"/>
                  <a:gd name="connsiteY12" fmla="*/ 1940719 h 2031389"/>
                  <a:gd name="connsiteX13" fmla="*/ 631356 w 1052837"/>
                  <a:gd name="connsiteY13" fmla="*/ 2028825 h 2031389"/>
                  <a:gd name="connsiteX14" fmla="*/ 33662 w 1052837"/>
                  <a:gd name="connsiteY14" fmla="*/ 1840707 h 2031389"/>
                  <a:gd name="connsiteX15" fmla="*/ 74143 w 1052837"/>
                  <a:gd name="connsiteY15" fmla="*/ 1681163 h 2031389"/>
                  <a:gd name="connsiteX16" fmla="*/ 67000 w 1052837"/>
                  <a:gd name="connsiteY16" fmla="*/ 0 h 2031389"/>
                  <a:gd name="connsiteX0" fmla="*/ 33338 w 1019175"/>
                  <a:gd name="connsiteY0" fmla="*/ 0 h 2031389"/>
                  <a:gd name="connsiteX1" fmla="*/ 173831 w 1019175"/>
                  <a:gd name="connsiteY1" fmla="*/ 71438 h 2031389"/>
                  <a:gd name="connsiteX2" fmla="*/ 295275 w 1019175"/>
                  <a:gd name="connsiteY2" fmla="*/ 183357 h 2031389"/>
                  <a:gd name="connsiteX3" fmla="*/ 426244 w 1019175"/>
                  <a:gd name="connsiteY3" fmla="*/ 352425 h 2031389"/>
                  <a:gd name="connsiteX4" fmla="*/ 507207 w 1019175"/>
                  <a:gd name="connsiteY4" fmla="*/ 502444 h 2031389"/>
                  <a:gd name="connsiteX5" fmla="*/ 569120 w 1019175"/>
                  <a:gd name="connsiteY5" fmla="*/ 647700 h 2031389"/>
                  <a:gd name="connsiteX6" fmla="*/ 616744 w 1019175"/>
                  <a:gd name="connsiteY6" fmla="*/ 531019 h 2031389"/>
                  <a:gd name="connsiteX7" fmla="*/ 695325 w 1019175"/>
                  <a:gd name="connsiteY7" fmla="*/ 373857 h 2031389"/>
                  <a:gd name="connsiteX8" fmla="*/ 804863 w 1019175"/>
                  <a:gd name="connsiteY8" fmla="*/ 216694 h 2031389"/>
                  <a:gd name="connsiteX9" fmla="*/ 928688 w 1019175"/>
                  <a:gd name="connsiteY9" fmla="*/ 100013 h 2031389"/>
                  <a:gd name="connsiteX10" fmla="*/ 1002506 w 1019175"/>
                  <a:gd name="connsiteY10" fmla="*/ 47625 h 2031389"/>
                  <a:gd name="connsiteX11" fmla="*/ 988219 w 1019175"/>
                  <a:gd name="connsiteY11" fmla="*/ 1812132 h 2031389"/>
                  <a:gd name="connsiteX12" fmla="*/ 1019175 w 1019175"/>
                  <a:gd name="connsiteY12" fmla="*/ 1940719 h 2031389"/>
                  <a:gd name="connsiteX13" fmla="*/ 597694 w 1019175"/>
                  <a:gd name="connsiteY13" fmla="*/ 2028825 h 2031389"/>
                  <a:gd name="connsiteX14" fmla="*/ 0 w 1019175"/>
                  <a:gd name="connsiteY14" fmla="*/ 1840707 h 2031389"/>
                  <a:gd name="connsiteX15" fmla="*/ 40481 w 1019175"/>
                  <a:gd name="connsiteY15" fmla="*/ 1681163 h 2031389"/>
                  <a:gd name="connsiteX16" fmla="*/ 33338 w 1019175"/>
                  <a:gd name="connsiteY16" fmla="*/ 0 h 2031389"/>
                  <a:gd name="connsiteX0" fmla="*/ 33338 w 1019175"/>
                  <a:gd name="connsiteY0" fmla="*/ 0 h 2031389"/>
                  <a:gd name="connsiteX1" fmla="*/ 173831 w 1019175"/>
                  <a:gd name="connsiteY1" fmla="*/ 71438 h 2031389"/>
                  <a:gd name="connsiteX2" fmla="*/ 295275 w 1019175"/>
                  <a:gd name="connsiteY2" fmla="*/ 183357 h 2031389"/>
                  <a:gd name="connsiteX3" fmla="*/ 426244 w 1019175"/>
                  <a:gd name="connsiteY3" fmla="*/ 352425 h 2031389"/>
                  <a:gd name="connsiteX4" fmla="*/ 507207 w 1019175"/>
                  <a:gd name="connsiteY4" fmla="*/ 502444 h 2031389"/>
                  <a:gd name="connsiteX5" fmla="*/ 569120 w 1019175"/>
                  <a:gd name="connsiteY5" fmla="*/ 647700 h 2031389"/>
                  <a:gd name="connsiteX6" fmla="*/ 616744 w 1019175"/>
                  <a:gd name="connsiteY6" fmla="*/ 531019 h 2031389"/>
                  <a:gd name="connsiteX7" fmla="*/ 695325 w 1019175"/>
                  <a:gd name="connsiteY7" fmla="*/ 373857 h 2031389"/>
                  <a:gd name="connsiteX8" fmla="*/ 804863 w 1019175"/>
                  <a:gd name="connsiteY8" fmla="*/ 216694 h 2031389"/>
                  <a:gd name="connsiteX9" fmla="*/ 928688 w 1019175"/>
                  <a:gd name="connsiteY9" fmla="*/ 100013 h 2031389"/>
                  <a:gd name="connsiteX10" fmla="*/ 1002506 w 1019175"/>
                  <a:gd name="connsiteY10" fmla="*/ 47625 h 2031389"/>
                  <a:gd name="connsiteX11" fmla="*/ 988219 w 1019175"/>
                  <a:gd name="connsiteY11" fmla="*/ 1812132 h 2031389"/>
                  <a:gd name="connsiteX12" fmla="*/ 1019175 w 1019175"/>
                  <a:gd name="connsiteY12" fmla="*/ 1940719 h 2031389"/>
                  <a:gd name="connsiteX13" fmla="*/ 597694 w 1019175"/>
                  <a:gd name="connsiteY13" fmla="*/ 2028825 h 2031389"/>
                  <a:gd name="connsiteX14" fmla="*/ 0 w 1019175"/>
                  <a:gd name="connsiteY14" fmla="*/ 1840707 h 2031389"/>
                  <a:gd name="connsiteX15" fmla="*/ 40481 w 1019175"/>
                  <a:gd name="connsiteY15" fmla="*/ 1681163 h 2031389"/>
                  <a:gd name="connsiteX16" fmla="*/ 33338 w 1019175"/>
                  <a:gd name="connsiteY16" fmla="*/ 0 h 2031389"/>
                  <a:gd name="connsiteX0" fmla="*/ 33338 w 1019175"/>
                  <a:gd name="connsiteY0" fmla="*/ 0 h 2031389"/>
                  <a:gd name="connsiteX1" fmla="*/ 173831 w 1019175"/>
                  <a:gd name="connsiteY1" fmla="*/ 71438 h 2031389"/>
                  <a:gd name="connsiteX2" fmla="*/ 295275 w 1019175"/>
                  <a:gd name="connsiteY2" fmla="*/ 183357 h 2031389"/>
                  <a:gd name="connsiteX3" fmla="*/ 426244 w 1019175"/>
                  <a:gd name="connsiteY3" fmla="*/ 352425 h 2031389"/>
                  <a:gd name="connsiteX4" fmla="*/ 507207 w 1019175"/>
                  <a:gd name="connsiteY4" fmla="*/ 502444 h 2031389"/>
                  <a:gd name="connsiteX5" fmla="*/ 569120 w 1019175"/>
                  <a:gd name="connsiteY5" fmla="*/ 647700 h 2031389"/>
                  <a:gd name="connsiteX6" fmla="*/ 616744 w 1019175"/>
                  <a:gd name="connsiteY6" fmla="*/ 531019 h 2031389"/>
                  <a:gd name="connsiteX7" fmla="*/ 695325 w 1019175"/>
                  <a:gd name="connsiteY7" fmla="*/ 373857 h 2031389"/>
                  <a:gd name="connsiteX8" fmla="*/ 804863 w 1019175"/>
                  <a:gd name="connsiteY8" fmla="*/ 216694 h 2031389"/>
                  <a:gd name="connsiteX9" fmla="*/ 928688 w 1019175"/>
                  <a:gd name="connsiteY9" fmla="*/ 100013 h 2031389"/>
                  <a:gd name="connsiteX10" fmla="*/ 1002506 w 1019175"/>
                  <a:gd name="connsiteY10" fmla="*/ 47625 h 2031389"/>
                  <a:gd name="connsiteX11" fmla="*/ 988219 w 1019175"/>
                  <a:gd name="connsiteY11" fmla="*/ 1812132 h 2031389"/>
                  <a:gd name="connsiteX12" fmla="*/ 1019175 w 1019175"/>
                  <a:gd name="connsiteY12" fmla="*/ 1940719 h 2031389"/>
                  <a:gd name="connsiteX13" fmla="*/ 597694 w 1019175"/>
                  <a:gd name="connsiteY13" fmla="*/ 2028825 h 2031389"/>
                  <a:gd name="connsiteX14" fmla="*/ 0 w 1019175"/>
                  <a:gd name="connsiteY14" fmla="*/ 1840707 h 2031389"/>
                  <a:gd name="connsiteX15" fmla="*/ 40481 w 1019175"/>
                  <a:gd name="connsiteY15" fmla="*/ 1681163 h 2031389"/>
                  <a:gd name="connsiteX16" fmla="*/ 33338 w 1019175"/>
                  <a:gd name="connsiteY16" fmla="*/ 0 h 2031389"/>
                  <a:gd name="connsiteX0" fmla="*/ 33338 w 1019175"/>
                  <a:gd name="connsiteY0" fmla="*/ 0 h 2031389"/>
                  <a:gd name="connsiteX1" fmla="*/ 173831 w 1019175"/>
                  <a:gd name="connsiteY1" fmla="*/ 71438 h 2031389"/>
                  <a:gd name="connsiteX2" fmla="*/ 295275 w 1019175"/>
                  <a:gd name="connsiteY2" fmla="*/ 183357 h 2031389"/>
                  <a:gd name="connsiteX3" fmla="*/ 354807 w 1019175"/>
                  <a:gd name="connsiteY3" fmla="*/ 245269 h 2031389"/>
                  <a:gd name="connsiteX4" fmla="*/ 426244 w 1019175"/>
                  <a:gd name="connsiteY4" fmla="*/ 352425 h 2031389"/>
                  <a:gd name="connsiteX5" fmla="*/ 507207 w 1019175"/>
                  <a:gd name="connsiteY5" fmla="*/ 502444 h 2031389"/>
                  <a:gd name="connsiteX6" fmla="*/ 569120 w 1019175"/>
                  <a:gd name="connsiteY6" fmla="*/ 647700 h 2031389"/>
                  <a:gd name="connsiteX7" fmla="*/ 616744 w 1019175"/>
                  <a:gd name="connsiteY7" fmla="*/ 531019 h 2031389"/>
                  <a:gd name="connsiteX8" fmla="*/ 695325 w 1019175"/>
                  <a:gd name="connsiteY8" fmla="*/ 373857 h 2031389"/>
                  <a:gd name="connsiteX9" fmla="*/ 804863 w 1019175"/>
                  <a:gd name="connsiteY9" fmla="*/ 216694 h 2031389"/>
                  <a:gd name="connsiteX10" fmla="*/ 928688 w 1019175"/>
                  <a:gd name="connsiteY10" fmla="*/ 100013 h 2031389"/>
                  <a:gd name="connsiteX11" fmla="*/ 1002506 w 1019175"/>
                  <a:gd name="connsiteY11" fmla="*/ 47625 h 2031389"/>
                  <a:gd name="connsiteX12" fmla="*/ 988219 w 1019175"/>
                  <a:gd name="connsiteY12" fmla="*/ 1812132 h 2031389"/>
                  <a:gd name="connsiteX13" fmla="*/ 1019175 w 1019175"/>
                  <a:gd name="connsiteY13" fmla="*/ 1940719 h 2031389"/>
                  <a:gd name="connsiteX14" fmla="*/ 597694 w 1019175"/>
                  <a:gd name="connsiteY14" fmla="*/ 2028825 h 2031389"/>
                  <a:gd name="connsiteX15" fmla="*/ 0 w 1019175"/>
                  <a:gd name="connsiteY15" fmla="*/ 1840707 h 2031389"/>
                  <a:gd name="connsiteX16" fmla="*/ 40481 w 1019175"/>
                  <a:gd name="connsiteY16" fmla="*/ 1681163 h 2031389"/>
                  <a:gd name="connsiteX17" fmla="*/ 33338 w 1019175"/>
                  <a:gd name="connsiteY17" fmla="*/ 0 h 2031389"/>
                  <a:gd name="connsiteX0" fmla="*/ 33338 w 1019175"/>
                  <a:gd name="connsiteY0" fmla="*/ 0 h 2031389"/>
                  <a:gd name="connsiteX1" fmla="*/ 173831 w 1019175"/>
                  <a:gd name="connsiteY1" fmla="*/ 71438 h 2031389"/>
                  <a:gd name="connsiteX2" fmla="*/ 295275 w 1019175"/>
                  <a:gd name="connsiteY2" fmla="*/ 183357 h 2031389"/>
                  <a:gd name="connsiteX3" fmla="*/ 354807 w 1019175"/>
                  <a:gd name="connsiteY3" fmla="*/ 245269 h 2031389"/>
                  <a:gd name="connsiteX4" fmla="*/ 426244 w 1019175"/>
                  <a:gd name="connsiteY4" fmla="*/ 352425 h 2031389"/>
                  <a:gd name="connsiteX5" fmla="*/ 473870 w 1019175"/>
                  <a:gd name="connsiteY5" fmla="*/ 426244 h 2031389"/>
                  <a:gd name="connsiteX6" fmla="*/ 507207 w 1019175"/>
                  <a:gd name="connsiteY6" fmla="*/ 502444 h 2031389"/>
                  <a:gd name="connsiteX7" fmla="*/ 569120 w 1019175"/>
                  <a:gd name="connsiteY7" fmla="*/ 647700 h 2031389"/>
                  <a:gd name="connsiteX8" fmla="*/ 616744 w 1019175"/>
                  <a:gd name="connsiteY8" fmla="*/ 531019 h 2031389"/>
                  <a:gd name="connsiteX9" fmla="*/ 695325 w 1019175"/>
                  <a:gd name="connsiteY9" fmla="*/ 373857 h 2031389"/>
                  <a:gd name="connsiteX10" fmla="*/ 804863 w 1019175"/>
                  <a:gd name="connsiteY10" fmla="*/ 216694 h 2031389"/>
                  <a:gd name="connsiteX11" fmla="*/ 928688 w 1019175"/>
                  <a:gd name="connsiteY11" fmla="*/ 100013 h 2031389"/>
                  <a:gd name="connsiteX12" fmla="*/ 1002506 w 1019175"/>
                  <a:gd name="connsiteY12" fmla="*/ 47625 h 2031389"/>
                  <a:gd name="connsiteX13" fmla="*/ 988219 w 1019175"/>
                  <a:gd name="connsiteY13" fmla="*/ 1812132 h 2031389"/>
                  <a:gd name="connsiteX14" fmla="*/ 1019175 w 1019175"/>
                  <a:gd name="connsiteY14" fmla="*/ 1940719 h 2031389"/>
                  <a:gd name="connsiteX15" fmla="*/ 597694 w 1019175"/>
                  <a:gd name="connsiteY15" fmla="*/ 2028825 h 2031389"/>
                  <a:gd name="connsiteX16" fmla="*/ 0 w 1019175"/>
                  <a:gd name="connsiteY16" fmla="*/ 1840707 h 2031389"/>
                  <a:gd name="connsiteX17" fmla="*/ 40481 w 1019175"/>
                  <a:gd name="connsiteY17" fmla="*/ 1681163 h 2031389"/>
                  <a:gd name="connsiteX18" fmla="*/ 33338 w 1019175"/>
                  <a:gd name="connsiteY18" fmla="*/ 0 h 2031389"/>
                  <a:gd name="connsiteX0" fmla="*/ 33338 w 1019175"/>
                  <a:gd name="connsiteY0" fmla="*/ 0 h 2031389"/>
                  <a:gd name="connsiteX1" fmla="*/ 173831 w 1019175"/>
                  <a:gd name="connsiteY1" fmla="*/ 71438 h 2031389"/>
                  <a:gd name="connsiteX2" fmla="*/ 295275 w 1019175"/>
                  <a:gd name="connsiteY2" fmla="*/ 183357 h 2031389"/>
                  <a:gd name="connsiteX3" fmla="*/ 354807 w 1019175"/>
                  <a:gd name="connsiteY3" fmla="*/ 245269 h 2031389"/>
                  <a:gd name="connsiteX4" fmla="*/ 426244 w 1019175"/>
                  <a:gd name="connsiteY4" fmla="*/ 352425 h 2031389"/>
                  <a:gd name="connsiteX5" fmla="*/ 473870 w 1019175"/>
                  <a:gd name="connsiteY5" fmla="*/ 426244 h 2031389"/>
                  <a:gd name="connsiteX6" fmla="*/ 516732 w 1019175"/>
                  <a:gd name="connsiteY6" fmla="*/ 514350 h 2031389"/>
                  <a:gd name="connsiteX7" fmla="*/ 569120 w 1019175"/>
                  <a:gd name="connsiteY7" fmla="*/ 647700 h 2031389"/>
                  <a:gd name="connsiteX8" fmla="*/ 616744 w 1019175"/>
                  <a:gd name="connsiteY8" fmla="*/ 531019 h 2031389"/>
                  <a:gd name="connsiteX9" fmla="*/ 695325 w 1019175"/>
                  <a:gd name="connsiteY9" fmla="*/ 373857 h 2031389"/>
                  <a:gd name="connsiteX10" fmla="*/ 804863 w 1019175"/>
                  <a:gd name="connsiteY10" fmla="*/ 216694 h 2031389"/>
                  <a:gd name="connsiteX11" fmla="*/ 928688 w 1019175"/>
                  <a:gd name="connsiteY11" fmla="*/ 100013 h 2031389"/>
                  <a:gd name="connsiteX12" fmla="*/ 1002506 w 1019175"/>
                  <a:gd name="connsiteY12" fmla="*/ 47625 h 2031389"/>
                  <a:gd name="connsiteX13" fmla="*/ 988219 w 1019175"/>
                  <a:gd name="connsiteY13" fmla="*/ 1812132 h 2031389"/>
                  <a:gd name="connsiteX14" fmla="*/ 1019175 w 1019175"/>
                  <a:gd name="connsiteY14" fmla="*/ 1940719 h 2031389"/>
                  <a:gd name="connsiteX15" fmla="*/ 597694 w 1019175"/>
                  <a:gd name="connsiteY15" fmla="*/ 2028825 h 2031389"/>
                  <a:gd name="connsiteX16" fmla="*/ 0 w 1019175"/>
                  <a:gd name="connsiteY16" fmla="*/ 1840707 h 2031389"/>
                  <a:gd name="connsiteX17" fmla="*/ 40481 w 1019175"/>
                  <a:gd name="connsiteY17" fmla="*/ 1681163 h 2031389"/>
                  <a:gd name="connsiteX18" fmla="*/ 33338 w 1019175"/>
                  <a:gd name="connsiteY18" fmla="*/ 0 h 2031389"/>
                  <a:gd name="connsiteX0" fmla="*/ 33338 w 1019175"/>
                  <a:gd name="connsiteY0" fmla="*/ 0 h 2031389"/>
                  <a:gd name="connsiteX1" fmla="*/ 173831 w 1019175"/>
                  <a:gd name="connsiteY1" fmla="*/ 71438 h 2031389"/>
                  <a:gd name="connsiteX2" fmla="*/ 295275 w 1019175"/>
                  <a:gd name="connsiteY2" fmla="*/ 183357 h 2031389"/>
                  <a:gd name="connsiteX3" fmla="*/ 354807 w 1019175"/>
                  <a:gd name="connsiteY3" fmla="*/ 245269 h 2031389"/>
                  <a:gd name="connsiteX4" fmla="*/ 426244 w 1019175"/>
                  <a:gd name="connsiteY4" fmla="*/ 352425 h 2031389"/>
                  <a:gd name="connsiteX5" fmla="*/ 473870 w 1019175"/>
                  <a:gd name="connsiteY5" fmla="*/ 426244 h 2031389"/>
                  <a:gd name="connsiteX6" fmla="*/ 516732 w 1019175"/>
                  <a:gd name="connsiteY6" fmla="*/ 514350 h 2031389"/>
                  <a:gd name="connsiteX7" fmla="*/ 569120 w 1019175"/>
                  <a:gd name="connsiteY7" fmla="*/ 647700 h 2031389"/>
                  <a:gd name="connsiteX8" fmla="*/ 614362 w 1019175"/>
                  <a:gd name="connsiteY8" fmla="*/ 533401 h 2031389"/>
                  <a:gd name="connsiteX9" fmla="*/ 695325 w 1019175"/>
                  <a:gd name="connsiteY9" fmla="*/ 373857 h 2031389"/>
                  <a:gd name="connsiteX10" fmla="*/ 804863 w 1019175"/>
                  <a:gd name="connsiteY10" fmla="*/ 216694 h 2031389"/>
                  <a:gd name="connsiteX11" fmla="*/ 928688 w 1019175"/>
                  <a:gd name="connsiteY11" fmla="*/ 100013 h 2031389"/>
                  <a:gd name="connsiteX12" fmla="*/ 1002506 w 1019175"/>
                  <a:gd name="connsiteY12" fmla="*/ 47625 h 2031389"/>
                  <a:gd name="connsiteX13" fmla="*/ 988219 w 1019175"/>
                  <a:gd name="connsiteY13" fmla="*/ 1812132 h 2031389"/>
                  <a:gd name="connsiteX14" fmla="*/ 1019175 w 1019175"/>
                  <a:gd name="connsiteY14" fmla="*/ 1940719 h 2031389"/>
                  <a:gd name="connsiteX15" fmla="*/ 597694 w 1019175"/>
                  <a:gd name="connsiteY15" fmla="*/ 2028825 h 2031389"/>
                  <a:gd name="connsiteX16" fmla="*/ 0 w 1019175"/>
                  <a:gd name="connsiteY16" fmla="*/ 1840707 h 2031389"/>
                  <a:gd name="connsiteX17" fmla="*/ 40481 w 1019175"/>
                  <a:gd name="connsiteY17" fmla="*/ 1681163 h 2031389"/>
                  <a:gd name="connsiteX18" fmla="*/ 33338 w 1019175"/>
                  <a:gd name="connsiteY18" fmla="*/ 0 h 2031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19175" h="2031389">
                    <a:moveTo>
                      <a:pt x="33338" y="0"/>
                    </a:moveTo>
                    <a:cubicBezTo>
                      <a:pt x="81757" y="3175"/>
                      <a:pt x="130175" y="40879"/>
                      <a:pt x="173831" y="71438"/>
                    </a:cubicBezTo>
                    <a:cubicBezTo>
                      <a:pt x="217487" y="101997"/>
                      <a:pt x="265112" y="154385"/>
                      <a:pt x="295275" y="183357"/>
                    </a:cubicBezTo>
                    <a:cubicBezTo>
                      <a:pt x="325438" y="212329"/>
                      <a:pt x="332979" y="217091"/>
                      <a:pt x="354807" y="245269"/>
                    </a:cubicBezTo>
                    <a:cubicBezTo>
                      <a:pt x="376635" y="273447"/>
                      <a:pt x="406400" y="322263"/>
                      <a:pt x="426244" y="352425"/>
                    </a:cubicBezTo>
                    <a:cubicBezTo>
                      <a:pt x="446088" y="382588"/>
                      <a:pt x="460376" y="401241"/>
                      <a:pt x="473870" y="426244"/>
                    </a:cubicBezTo>
                    <a:cubicBezTo>
                      <a:pt x="487364" y="451247"/>
                      <a:pt x="500857" y="477441"/>
                      <a:pt x="516732" y="514350"/>
                    </a:cubicBezTo>
                    <a:cubicBezTo>
                      <a:pt x="532607" y="551259"/>
                      <a:pt x="541735" y="577850"/>
                      <a:pt x="569120" y="647700"/>
                    </a:cubicBezTo>
                    <a:cubicBezTo>
                      <a:pt x="598885" y="588963"/>
                      <a:pt x="593328" y="579042"/>
                      <a:pt x="614362" y="533401"/>
                    </a:cubicBezTo>
                    <a:cubicBezTo>
                      <a:pt x="635396" y="487760"/>
                      <a:pt x="663575" y="426641"/>
                      <a:pt x="695325" y="373857"/>
                    </a:cubicBezTo>
                    <a:cubicBezTo>
                      <a:pt x="727075" y="321073"/>
                      <a:pt x="765969" y="262335"/>
                      <a:pt x="804863" y="216694"/>
                    </a:cubicBezTo>
                    <a:cubicBezTo>
                      <a:pt x="843757" y="171053"/>
                      <a:pt x="895748" y="128191"/>
                      <a:pt x="928688" y="100013"/>
                    </a:cubicBezTo>
                    <a:cubicBezTo>
                      <a:pt x="961628" y="71835"/>
                      <a:pt x="961627" y="67072"/>
                      <a:pt x="1002506" y="47625"/>
                    </a:cubicBezTo>
                    <a:cubicBezTo>
                      <a:pt x="1012428" y="332978"/>
                      <a:pt x="992585" y="1498997"/>
                      <a:pt x="988219" y="1812132"/>
                    </a:cubicBezTo>
                    <a:cubicBezTo>
                      <a:pt x="1000522" y="1870473"/>
                      <a:pt x="1010443" y="1780779"/>
                      <a:pt x="1019175" y="1940719"/>
                    </a:cubicBezTo>
                    <a:cubicBezTo>
                      <a:pt x="930276" y="1976834"/>
                      <a:pt x="767556" y="2045494"/>
                      <a:pt x="597694" y="2028825"/>
                    </a:cubicBezTo>
                    <a:cubicBezTo>
                      <a:pt x="427832" y="2012156"/>
                      <a:pt x="92869" y="1898651"/>
                      <a:pt x="0" y="1840707"/>
                    </a:cubicBezTo>
                    <a:cubicBezTo>
                      <a:pt x="23813" y="1763713"/>
                      <a:pt x="30559" y="1754585"/>
                      <a:pt x="40481" y="1681163"/>
                    </a:cubicBezTo>
                    <a:cubicBezTo>
                      <a:pt x="50403" y="1607741"/>
                      <a:pt x="20638" y="263525"/>
                      <a:pt x="3333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01A89E"/>
                  </a:gs>
                  <a:gs pos="28000">
                    <a:srgbClr val="01A89E">
                      <a:alpha val="76000"/>
                    </a:srgbClr>
                  </a:gs>
                  <a:gs pos="54000">
                    <a:srgbClr val="01A89E">
                      <a:alpha val="50000"/>
                    </a:srgbClr>
                  </a:gs>
                  <a:gs pos="99057">
                    <a:srgbClr val="01A89E">
                      <a:alpha val="0"/>
                    </a:srgbClr>
                  </a:gs>
                  <a:gs pos="77000">
                    <a:srgbClr val="01A89E">
                      <a:alpha val="25000"/>
                    </a:srgbClr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grpSp>
            <p:nvGrpSpPr>
              <p:cNvPr id="172" name="Group 171">
                <a:extLst>
                  <a:ext uri="{FF2B5EF4-FFF2-40B4-BE49-F238E27FC236}">
                    <a16:creationId xmlns:a16="http://schemas.microsoft.com/office/drawing/2014/main" id="{883E7C03-D247-47B0-8D0D-05EC52CF44D3}"/>
                  </a:ext>
                </a:extLst>
              </p:cNvPr>
              <p:cNvGrpSpPr/>
              <p:nvPr/>
            </p:nvGrpSpPr>
            <p:grpSpPr>
              <a:xfrm>
                <a:off x="7696528" y="4515333"/>
                <a:ext cx="516896" cy="668114"/>
                <a:chOff x="3455472" y="2704971"/>
                <a:chExt cx="2067584" cy="2672457"/>
              </a:xfrm>
            </p:grpSpPr>
            <p:sp>
              <p:nvSpPr>
                <p:cNvPr id="173" name="Rectangle 19">
                  <a:extLst>
                    <a:ext uri="{FF2B5EF4-FFF2-40B4-BE49-F238E27FC236}">
                      <a16:creationId xmlns:a16="http://schemas.microsoft.com/office/drawing/2014/main" id="{B8FD95D5-5E17-4B25-98BA-25B8EEF6AB5F}"/>
                    </a:ext>
                  </a:extLst>
                </p:cNvPr>
                <p:cNvSpPr/>
                <p:nvPr/>
              </p:nvSpPr>
              <p:spPr>
                <a:xfrm>
                  <a:off x="4354717" y="3002999"/>
                  <a:ext cx="18288" cy="1898047"/>
                </a:xfrm>
                <a:custGeom>
                  <a:avLst/>
                  <a:gdLst>
                    <a:gd name="connsiteX0" fmla="*/ 0 w 18288"/>
                    <a:gd name="connsiteY0" fmla="*/ 0 h 1938528"/>
                    <a:gd name="connsiteX1" fmla="*/ 18288 w 18288"/>
                    <a:gd name="connsiteY1" fmla="*/ 0 h 1938528"/>
                    <a:gd name="connsiteX2" fmla="*/ 18288 w 18288"/>
                    <a:gd name="connsiteY2" fmla="*/ 1938528 h 1938528"/>
                    <a:gd name="connsiteX3" fmla="*/ 0 w 18288"/>
                    <a:gd name="connsiteY3" fmla="*/ 1938528 h 1938528"/>
                    <a:gd name="connsiteX4" fmla="*/ 0 w 18288"/>
                    <a:gd name="connsiteY4" fmla="*/ 0 h 1938528"/>
                    <a:gd name="connsiteX0" fmla="*/ 0 w 18288"/>
                    <a:gd name="connsiteY0" fmla="*/ 0 h 1938528"/>
                    <a:gd name="connsiteX1" fmla="*/ 15907 w 18288"/>
                    <a:gd name="connsiteY1" fmla="*/ 71438 h 1938528"/>
                    <a:gd name="connsiteX2" fmla="*/ 18288 w 18288"/>
                    <a:gd name="connsiteY2" fmla="*/ 1938528 h 1938528"/>
                    <a:gd name="connsiteX3" fmla="*/ 0 w 18288"/>
                    <a:gd name="connsiteY3" fmla="*/ 1938528 h 1938528"/>
                    <a:gd name="connsiteX4" fmla="*/ 0 w 18288"/>
                    <a:gd name="connsiteY4" fmla="*/ 0 h 1938528"/>
                    <a:gd name="connsiteX0" fmla="*/ 0 w 18288"/>
                    <a:gd name="connsiteY0" fmla="*/ 0 h 1898047"/>
                    <a:gd name="connsiteX1" fmla="*/ 15907 w 18288"/>
                    <a:gd name="connsiteY1" fmla="*/ 30957 h 1898047"/>
                    <a:gd name="connsiteX2" fmla="*/ 18288 w 18288"/>
                    <a:gd name="connsiteY2" fmla="*/ 1898047 h 1898047"/>
                    <a:gd name="connsiteX3" fmla="*/ 0 w 18288"/>
                    <a:gd name="connsiteY3" fmla="*/ 1898047 h 1898047"/>
                    <a:gd name="connsiteX4" fmla="*/ 0 w 18288"/>
                    <a:gd name="connsiteY4" fmla="*/ 0 h 1898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288" h="1898047">
                      <a:moveTo>
                        <a:pt x="0" y="0"/>
                      </a:moveTo>
                      <a:lnTo>
                        <a:pt x="15907" y="30957"/>
                      </a:lnTo>
                      <a:cubicBezTo>
                        <a:pt x="16701" y="653320"/>
                        <a:pt x="17494" y="1275684"/>
                        <a:pt x="18288" y="1898047"/>
                      </a:cubicBezTo>
                      <a:lnTo>
                        <a:pt x="0" y="18980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74" name="Rectangle 117">
                  <a:extLst>
                    <a:ext uri="{FF2B5EF4-FFF2-40B4-BE49-F238E27FC236}">
                      <a16:creationId xmlns:a16="http://schemas.microsoft.com/office/drawing/2014/main" id="{BFF0A401-4476-4B7B-A3E0-1CECE18A40D8}"/>
                    </a:ext>
                  </a:extLst>
                </p:cNvPr>
                <p:cNvSpPr/>
                <p:nvPr/>
              </p:nvSpPr>
              <p:spPr>
                <a:xfrm>
                  <a:off x="4507117" y="3280391"/>
                  <a:ext cx="18288" cy="1779747"/>
                </a:xfrm>
                <a:custGeom>
                  <a:avLst/>
                  <a:gdLst>
                    <a:gd name="connsiteX0" fmla="*/ 0 w 18288"/>
                    <a:gd name="connsiteY0" fmla="*/ 0 h 1920240"/>
                    <a:gd name="connsiteX1" fmla="*/ 18288 w 18288"/>
                    <a:gd name="connsiteY1" fmla="*/ 0 h 1920240"/>
                    <a:gd name="connsiteX2" fmla="*/ 18288 w 18288"/>
                    <a:gd name="connsiteY2" fmla="*/ 1920240 h 1920240"/>
                    <a:gd name="connsiteX3" fmla="*/ 0 w 18288"/>
                    <a:gd name="connsiteY3" fmla="*/ 1920240 h 1920240"/>
                    <a:gd name="connsiteX4" fmla="*/ 0 w 18288"/>
                    <a:gd name="connsiteY4" fmla="*/ 0 h 1920240"/>
                    <a:gd name="connsiteX0" fmla="*/ 0 w 18288"/>
                    <a:gd name="connsiteY0" fmla="*/ 0 h 1920240"/>
                    <a:gd name="connsiteX1" fmla="*/ 15907 w 18288"/>
                    <a:gd name="connsiteY1" fmla="*/ 183356 h 1920240"/>
                    <a:gd name="connsiteX2" fmla="*/ 18288 w 18288"/>
                    <a:gd name="connsiteY2" fmla="*/ 1920240 h 1920240"/>
                    <a:gd name="connsiteX3" fmla="*/ 0 w 18288"/>
                    <a:gd name="connsiteY3" fmla="*/ 1920240 h 1920240"/>
                    <a:gd name="connsiteX4" fmla="*/ 0 w 18288"/>
                    <a:gd name="connsiteY4" fmla="*/ 0 h 1920240"/>
                    <a:gd name="connsiteX0" fmla="*/ 0 w 18288"/>
                    <a:gd name="connsiteY0" fmla="*/ 0 h 1779747"/>
                    <a:gd name="connsiteX1" fmla="*/ 15907 w 18288"/>
                    <a:gd name="connsiteY1" fmla="*/ 42863 h 1779747"/>
                    <a:gd name="connsiteX2" fmla="*/ 18288 w 18288"/>
                    <a:gd name="connsiteY2" fmla="*/ 1779747 h 1779747"/>
                    <a:gd name="connsiteX3" fmla="*/ 0 w 18288"/>
                    <a:gd name="connsiteY3" fmla="*/ 1779747 h 1779747"/>
                    <a:gd name="connsiteX4" fmla="*/ 0 w 18288"/>
                    <a:gd name="connsiteY4" fmla="*/ 0 h 1779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288" h="1779747">
                      <a:moveTo>
                        <a:pt x="0" y="0"/>
                      </a:moveTo>
                      <a:lnTo>
                        <a:pt x="15907" y="42863"/>
                      </a:lnTo>
                      <a:cubicBezTo>
                        <a:pt x="16701" y="621824"/>
                        <a:pt x="17494" y="1200786"/>
                        <a:pt x="18288" y="1779747"/>
                      </a:cubicBezTo>
                      <a:lnTo>
                        <a:pt x="0" y="17797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75" name="Rectangle 118">
                  <a:extLst>
                    <a:ext uri="{FF2B5EF4-FFF2-40B4-BE49-F238E27FC236}">
                      <a16:creationId xmlns:a16="http://schemas.microsoft.com/office/drawing/2014/main" id="{47F47C75-1BC4-4BD8-A990-75D40EEB2369}"/>
                    </a:ext>
                  </a:extLst>
                </p:cNvPr>
                <p:cNvSpPr/>
                <p:nvPr/>
              </p:nvSpPr>
              <p:spPr>
                <a:xfrm>
                  <a:off x="4659516" y="3074473"/>
                  <a:ext cx="23051" cy="1860037"/>
                </a:xfrm>
                <a:custGeom>
                  <a:avLst/>
                  <a:gdLst>
                    <a:gd name="connsiteX0" fmla="*/ 0 w 18288"/>
                    <a:gd name="connsiteY0" fmla="*/ 0 h 1869562"/>
                    <a:gd name="connsiteX1" fmla="*/ 18288 w 18288"/>
                    <a:gd name="connsiteY1" fmla="*/ 0 h 1869562"/>
                    <a:gd name="connsiteX2" fmla="*/ 18288 w 18288"/>
                    <a:gd name="connsiteY2" fmla="*/ 1869562 h 1869562"/>
                    <a:gd name="connsiteX3" fmla="*/ 0 w 18288"/>
                    <a:gd name="connsiteY3" fmla="*/ 1869562 h 1869562"/>
                    <a:gd name="connsiteX4" fmla="*/ 0 w 18288"/>
                    <a:gd name="connsiteY4" fmla="*/ 0 h 1869562"/>
                    <a:gd name="connsiteX0" fmla="*/ 2381 w 18288"/>
                    <a:gd name="connsiteY0" fmla="*/ 45244 h 1869562"/>
                    <a:gd name="connsiteX1" fmla="*/ 18288 w 18288"/>
                    <a:gd name="connsiteY1" fmla="*/ 0 h 1869562"/>
                    <a:gd name="connsiteX2" fmla="*/ 18288 w 18288"/>
                    <a:gd name="connsiteY2" fmla="*/ 1869562 h 1869562"/>
                    <a:gd name="connsiteX3" fmla="*/ 0 w 18288"/>
                    <a:gd name="connsiteY3" fmla="*/ 1869562 h 1869562"/>
                    <a:gd name="connsiteX4" fmla="*/ 2381 w 18288"/>
                    <a:gd name="connsiteY4" fmla="*/ 45244 h 1869562"/>
                    <a:gd name="connsiteX0" fmla="*/ 2381 w 23051"/>
                    <a:gd name="connsiteY0" fmla="*/ 35719 h 1860037"/>
                    <a:gd name="connsiteX1" fmla="*/ 23051 w 23051"/>
                    <a:gd name="connsiteY1" fmla="*/ 0 h 1860037"/>
                    <a:gd name="connsiteX2" fmla="*/ 18288 w 23051"/>
                    <a:gd name="connsiteY2" fmla="*/ 1860037 h 1860037"/>
                    <a:gd name="connsiteX3" fmla="*/ 0 w 23051"/>
                    <a:gd name="connsiteY3" fmla="*/ 1860037 h 1860037"/>
                    <a:gd name="connsiteX4" fmla="*/ 2381 w 23051"/>
                    <a:gd name="connsiteY4" fmla="*/ 35719 h 1860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051" h="1860037">
                      <a:moveTo>
                        <a:pt x="2381" y="35719"/>
                      </a:moveTo>
                      <a:lnTo>
                        <a:pt x="23051" y="0"/>
                      </a:lnTo>
                      <a:cubicBezTo>
                        <a:pt x="21463" y="620012"/>
                        <a:pt x="19876" y="1240025"/>
                        <a:pt x="18288" y="1860037"/>
                      </a:cubicBezTo>
                      <a:lnTo>
                        <a:pt x="0" y="1860037"/>
                      </a:lnTo>
                      <a:cubicBezTo>
                        <a:pt x="794" y="1251931"/>
                        <a:pt x="1587" y="643825"/>
                        <a:pt x="2381" y="35719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76" name="Rectangle 119">
                  <a:extLst>
                    <a:ext uri="{FF2B5EF4-FFF2-40B4-BE49-F238E27FC236}">
                      <a16:creationId xmlns:a16="http://schemas.microsoft.com/office/drawing/2014/main" id="{DF3B8778-ECB5-494D-98CE-9E7D8BEDFBC1}"/>
                    </a:ext>
                  </a:extLst>
                </p:cNvPr>
                <p:cNvSpPr/>
                <p:nvPr/>
              </p:nvSpPr>
              <p:spPr>
                <a:xfrm>
                  <a:off x="4805343" y="2886480"/>
                  <a:ext cx="20669" cy="1930789"/>
                </a:xfrm>
                <a:custGeom>
                  <a:avLst/>
                  <a:gdLst>
                    <a:gd name="connsiteX0" fmla="*/ 0 w 18288"/>
                    <a:gd name="connsiteY0" fmla="*/ 0 h 2023658"/>
                    <a:gd name="connsiteX1" fmla="*/ 18288 w 18288"/>
                    <a:gd name="connsiteY1" fmla="*/ 0 h 2023658"/>
                    <a:gd name="connsiteX2" fmla="*/ 18288 w 18288"/>
                    <a:gd name="connsiteY2" fmla="*/ 2023658 h 2023658"/>
                    <a:gd name="connsiteX3" fmla="*/ 0 w 18288"/>
                    <a:gd name="connsiteY3" fmla="*/ 2023658 h 2023658"/>
                    <a:gd name="connsiteX4" fmla="*/ 0 w 18288"/>
                    <a:gd name="connsiteY4" fmla="*/ 0 h 2023658"/>
                    <a:gd name="connsiteX0" fmla="*/ 0 w 20669"/>
                    <a:gd name="connsiteY0" fmla="*/ 119062 h 2023658"/>
                    <a:gd name="connsiteX1" fmla="*/ 20669 w 20669"/>
                    <a:gd name="connsiteY1" fmla="*/ 0 h 2023658"/>
                    <a:gd name="connsiteX2" fmla="*/ 20669 w 20669"/>
                    <a:gd name="connsiteY2" fmla="*/ 2023658 h 2023658"/>
                    <a:gd name="connsiteX3" fmla="*/ 2381 w 20669"/>
                    <a:gd name="connsiteY3" fmla="*/ 2023658 h 2023658"/>
                    <a:gd name="connsiteX4" fmla="*/ 0 w 20669"/>
                    <a:gd name="connsiteY4" fmla="*/ 119062 h 2023658"/>
                    <a:gd name="connsiteX0" fmla="*/ 0 w 20669"/>
                    <a:gd name="connsiteY0" fmla="*/ 28574 h 1933170"/>
                    <a:gd name="connsiteX1" fmla="*/ 18288 w 20669"/>
                    <a:gd name="connsiteY1" fmla="*/ 0 h 1933170"/>
                    <a:gd name="connsiteX2" fmla="*/ 20669 w 20669"/>
                    <a:gd name="connsiteY2" fmla="*/ 1933170 h 1933170"/>
                    <a:gd name="connsiteX3" fmla="*/ 2381 w 20669"/>
                    <a:gd name="connsiteY3" fmla="*/ 1933170 h 1933170"/>
                    <a:gd name="connsiteX4" fmla="*/ 0 w 20669"/>
                    <a:gd name="connsiteY4" fmla="*/ 28574 h 1933170"/>
                    <a:gd name="connsiteX0" fmla="*/ 0 w 20669"/>
                    <a:gd name="connsiteY0" fmla="*/ 26193 h 1930789"/>
                    <a:gd name="connsiteX1" fmla="*/ 18288 w 20669"/>
                    <a:gd name="connsiteY1" fmla="*/ 0 h 1930789"/>
                    <a:gd name="connsiteX2" fmla="*/ 20669 w 20669"/>
                    <a:gd name="connsiteY2" fmla="*/ 1930789 h 1930789"/>
                    <a:gd name="connsiteX3" fmla="*/ 2381 w 20669"/>
                    <a:gd name="connsiteY3" fmla="*/ 1930789 h 1930789"/>
                    <a:gd name="connsiteX4" fmla="*/ 0 w 20669"/>
                    <a:gd name="connsiteY4" fmla="*/ 26193 h 1930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669" h="1930789">
                      <a:moveTo>
                        <a:pt x="0" y="26193"/>
                      </a:moveTo>
                      <a:lnTo>
                        <a:pt x="18288" y="0"/>
                      </a:lnTo>
                      <a:cubicBezTo>
                        <a:pt x="19082" y="644390"/>
                        <a:pt x="19875" y="1286399"/>
                        <a:pt x="20669" y="1930789"/>
                      </a:cubicBezTo>
                      <a:lnTo>
                        <a:pt x="2381" y="1930789"/>
                      </a:lnTo>
                      <a:cubicBezTo>
                        <a:pt x="1587" y="1295924"/>
                        <a:pt x="794" y="661058"/>
                        <a:pt x="0" y="2619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77" name="Rectangle 120">
                  <a:extLst>
                    <a:ext uri="{FF2B5EF4-FFF2-40B4-BE49-F238E27FC236}">
                      <a16:creationId xmlns:a16="http://schemas.microsoft.com/office/drawing/2014/main" id="{A0E0A1D2-044D-44F1-A247-B8D3DC752E32}"/>
                    </a:ext>
                  </a:extLst>
                </p:cNvPr>
                <p:cNvSpPr/>
                <p:nvPr/>
              </p:nvSpPr>
              <p:spPr>
                <a:xfrm>
                  <a:off x="4959553" y="2764116"/>
                  <a:ext cx="23050" cy="1766430"/>
                </a:xfrm>
                <a:custGeom>
                  <a:avLst/>
                  <a:gdLst>
                    <a:gd name="connsiteX0" fmla="*/ 0 w 18288"/>
                    <a:gd name="connsiteY0" fmla="*/ 0 h 1837867"/>
                    <a:gd name="connsiteX1" fmla="*/ 18288 w 18288"/>
                    <a:gd name="connsiteY1" fmla="*/ 0 h 1837867"/>
                    <a:gd name="connsiteX2" fmla="*/ 18288 w 18288"/>
                    <a:gd name="connsiteY2" fmla="*/ 1837867 h 1837867"/>
                    <a:gd name="connsiteX3" fmla="*/ 0 w 18288"/>
                    <a:gd name="connsiteY3" fmla="*/ 1837867 h 1837867"/>
                    <a:gd name="connsiteX4" fmla="*/ 0 w 18288"/>
                    <a:gd name="connsiteY4" fmla="*/ 0 h 1837867"/>
                    <a:gd name="connsiteX0" fmla="*/ 0 w 18288"/>
                    <a:gd name="connsiteY0" fmla="*/ 92869 h 1837867"/>
                    <a:gd name="connsiteX1" fmla="*/ 18288 w 18288"/>
                    <a:gd name="connsiteY1" fmla="*/ 0 h 1837867"/>
                    <a:gd name="connsiteX2" fmla="*/ 18288 w 18288"/>
                    <a:gd name="connsiteY2" fmla="*/ 1837867 h 1837867"/>
                    <a:gd name="connsiteX3" fmla="*/ 0 w 18288"/>
                    <a:gd name="connsiteY3" fmla="*/ 1837867 h 1837867"/>
                    <a:gd name="connsiteX4" fmla="*/ 0 w 18288"/>
                    <a:gd name="connsiteY4" fmla="*/ 92869 h 1837867"/>
                    <a:gd name="connsiteX0" fmla="*/ 0 w 18288"/>
                    <a:gd name="connsiteY0" fmla="*/ 16669 h 1761667"/>
                    <a:gd name="connsiteX1" fmla="*/ 18288 w 18288"/>
                    <a:gd name="connsiteY1" fmla="*/ 0 h 1761667"/>
                    <a:gd name="connsiteX2" fmla="*/ 18288 w 18288"/>
                    <a:gd name="connsiteY2" fmla="*/ 1761667 h 1761667"/>
                    <a:gd name="connsiteX3" fmla="*/ 0 w 18288"/>
                    <a:gd name="connsiteY3" fmla="*/ 1761667 h 1761667"/>
                    <a:gd name="connsiteX4" fmla="*/ 0 w 18288"/>
                    <a:gd name="connsiteY4" fmla="*/ 16669 h 1761667"/>
                    <a:gd name="connsiteX0" fmla="*/ 0 w 23050"/>
                    <a:gd name="connsiteY0" fmla="*/ 2381 h 1761667"/>
                    <a:gd name="connsiteX1" fmla="*/ 23050 w 23050"/>
                    <a:gd name="connsiteY1" fmla="*/ 0 h 1761667"/>
                    <a:gd name="connsiteX2" fmla="*/ 23050 w 23050"/>
                    <a:gd name="connsiteY2" fmla="*/ 1761667 h 1761667"/>
                    <a:gd name="connsiteX3" fmla="*/ 4762 w 23050"/>
                    <a:gd name="connsiteY3" fmla="*/ 1761667 h 1761667"/>
                    <a:gd name="connsiteX4" fmla="*/ 0 w 23050"/>
                    <a:gd name="connsiteY4" fmla="*/ 2381 h 1761667"/>
                    <a:gd name="connsiteX0" fmla="*/ 0 w 23050"/>
                    <a:gd name="connsiteY0" fmla="*/ 7144 h 1766430"/>
                    <a:gd name="connsiteX1" fmla="*/ 20668 w 23050"/>
                    <a:gd name="connsiteY1" fmla="*/ 0 h 1766430"/>
                    <a:gd name="connsiteX2" fmla="*/ 23050 w 23050"/>
                    <a:gd name="connsiteY2" fmla="*/ 1766430 h 1766430"/>
                    <a:gd name="connsiteX3" fmla="*/ 4762 w 23050"/>
                    <a:gd name="connsiteY3" fmla="*/ 1766430 h 1766430"/>
                    <a:gd name="connsiteX4" fmla="*/ 0 w 23050"/>
                    <a:gd name="connsiteY4" fmla="*/ 7144 h 1766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050" h="1766430">
                      <a:moveTo>
                        <a:pt x="0" y="7144"/>
                      </a:moveTo>
                      <a:lnTo>
                        <a:pt x="20668" y="0"/>
                      </a:lnTo>
                      <a:lnTo>
                        <a:pt x="23050" y="1766430"/>
                      </a:lnTo>
                      <a:lnTo>
                        <a:pt x="4762" y="1766430"/>
                      </a:lnTo>
                      <a:cubicBezTo>
                        <a:pt x="3175" y="1180001"/>
                        <a:pt x="1587" y="593573"/>
                        <a:pt x="0" y="7144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78" name="Rectangle 121">
                  <a:extLst>
                    <a:ext uri="{FF2B5EF4-FFF2-40B4-BE49-F238E27FC236}">
                      <a16:creationId xmlns:a16="http://schemas.microsoft.com/office/drawing/2014/main" id="{D29BE72F-0853-4A5C-BFB6-A2FAF5E29693}"/>
                    </a:ext>
                  </a:extLst>
                </p:cNvPr>
                <p:cNvSpPr/>
                <p:nvPr/>
              </p:nvSpPr>
              <p:spPr>
                <a:xfrm>
                  <a:off x="4170393" y="2813492"/>
                  <a:ext cx="23050" cy="1928336"/>
                </a:xfrm>
                <a:custGeom>
                  <a:avLst/>
                  <a:gdLst>
                    <a:gd name="connsiteX0" fmla="*/ 0 w 18288"/>
                    <a:gd name="connsiteY0" fmla="*/ 0 h 2011680"/>
                    <a:gd name="connsiteX1" fmla="*/ 18288 w 18288"/>
                    <a:gd name="connsiteY1" fmla="*/ 0 h 2011680"/>
                    <a:gd name="connsiteX2" fmla="*/ 18288 w 18288"/>
                    <a:gd name="connsiteY2" fmla="*/ 2011680 h 2011680"/>
                    <a:gd name="connsiteX3" fmla="*/ 0 w 18288"/>
                    <a:gd name="connsiteY3" fmla="*/ 2011680 h 2011680"/>
                    <a:gd name="connsiteX4" fmla="*/ 0 w 18288"/>
                    <a:gd name="connsiteY4" fmla="*/ 0 h 2011680"/>
                    <a:gd name="connsiteX0" fmla="*/ 0 w 18288"/>
                    <a:gd name="connsiteY0" fmla="*/ 0 h 2011680"/>
                    <a:gd name="connsiteX1" fmla="*/ 18288 w 18288"/>
                    <a:gd name="connsiteY1" fmla="*/ 97631 h 2011680"/>
                    <a:gd name="connsiteX2" fmla="*/ 18288 w 18288"/>
                    <a:gd name="connsiteY2" fmla="*/ 2011680 h 2011680"/>
                    <a:gd name="connsiteX3" fmla="*/ 0 w 18288"/>
                    <a:gd name="connsiteY3" fmla="*/ 2011680 h 2011680"/>
                    <a:gd name="connsiteX4" fmla="*/ 0 w 18288"/>
                    <a:gd name="connsiteY4" fmla="*/ 0 h 2011680"/>
                    <a:gd name="connsiteX0" fmla="*/ 0 w 23050"/>
                    <a:gd name="connsiteY0" fmla="*/ 0 h 1928336"/>
                    <a:gd name="connsiteX1" fmla="*/ 23050 w 23050"/>
                    <a:gd name="connsiteY1" fmla="*/ 14287 h 1928336"/>
                    <a:gd name="connsiteX2" fmla="*/ 23050 w 23050"/>
                    <a:gd name="connsiteY2" fmla="*/ 1928336 h 1928336"/>
                    <a:gd name="connsiteX3" fmla="*/ 4762 w 23050"/>
                    <a:gd name="connsiteY3" fmla="*/ 1928336 h 1928336"/>
                    <a:gd name="connsiteX4" fmla="*/ 0 w 23050"/>
                    <a:gd name="connsiteY4" fmla="*/ 0 h 1928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050" h="1928336">
                      <a:moveTo>
                        <a:pt x="0" y="0"/>
                      </a:moveTo>
                      <a:lnTo>
                        <a:pt x="23050" y="14287"/>
                      </a:lnTo>
                      <a:lnTo>
                        <a:pt x="23050" y="1928336"/>
                      </a:lnTo>
                      <a:lnTo>
                        <a:pt x="4762" y="1928336"/>
                      </a:lnTo>
                      <a:cubicBezTo>
                        <a:pt x="3175" y="1285557"/>
                        <a:pt x="1587" y="642779"/>
                        <a:pt x="0" y="0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79" name="Rectangle 122">
                  <a:extLst>
                    <a:ext uri="{FF2B5EF4-FFF2-40B4-BE49-F238E27FC236}">
                      <a16:creationId xmlns:a16="http://schemas.microsoft.com/office/drawing/2014/main" id="{095D234A-A880-4C9E-9C0B-AE79D7DEA2D4}"/>
                    </a:ext>
                  </a:extLst>
                </p:cNvPr>
                <p:cNvSpPr/>
                <p:nvPr/>
              </p:nvSpPr>
              <p:spPr>
                <a:xfrm>
                  <a:off x="3987347" y="2704971"/>
                  <a:ext cx="34956" cy="1682591"/>
                </a:xfrm>
                <a:custGeom>
                  <a:avLst/>
                  <a:gdLst>
                    <a:gd name="connsiteX0" fmla="*/ 0 w 18288"/>
                    <a:gd name="connsiteY0" fmla="*/ 0 h 1737360"/>
                    <a:gd name="connsiteX1" fmla="*/ 18288 w 18288"/>
                    <a:gd name="connsiteY1" fmla="*/ 0 h 1737360"/>
                    <a:gd name="connsiteX2" fmla="*/ 18288 w 18288"/>
                    <a:gd name="connsiteY2" fmla="*/ 1737360 h 1737360"/>
                    <a:gd name="connsiteX3" fmla="*/ 0 w 18288"/>
                    <a:gd name="connsiteY3" fmla="*/ 1737360 h 1737360"/>
                    <a:gd name="connsiteX4" fmla="*/ 0 w 18288"/>
                    <a:gd name="connsiteY4" fmla="*/ 0 h 1737360"/>
                    <a:gd name="connsiteX0" fmla="*/ 0 w 20669"/>
                    <a:gd name="connsiteY0" fmla="*/ 0 h 1737360"/>
                    <a:gd name="connsiteX1" fmla="*/ 20669 w 20669"/>
                    <a:gd name="connsiteY1" fmla="*/ 71438 h 1737360"/>
                    <a:gd name="connsiteX2" fmla="*/ 18288 w 20669"/>
                    <a:gd name="connsiteY2" fmla="*/ 1737360 h 1737360"/>
                    <a:gd name="connsiteX3" fmla="*/ 0 w 20669"/>
                    <a:gd name="connsiteY3" fmla="*/ 1737360 h 1737360"/>
                    <a:gd name="connsiteX4" fmla="*/ 0 w 20669"/>
                    <a:gd name="connsiteY4" fmla="*/ 0 h 1737360"/>
                    <a:gd name="connsiteX0" fmla="*/ 0 w 34956"/>
                    <a:gd name="connsiteY0" fmla="*/ 0 h 1682591"/>
                    <a:gd name="connsiteX1" fmla="*/ 34956 w 34956"/>
                    <a:gd name="connsiteY1" fmla="*/ 16669 h 1682591"/>
                    <a:gd name="connsiteX2" fmla="*/ 32575 w 34956"/>
                    <a:gd name="connsiteY2" fmla="*/ 1682591 h 1682591"/>
                    <a:gd name="connsiteX3" fmla="*/ 14287 w 34956"/>
                    <a:gd name="connsiteY3" fmla="*/ 1682591 h 1682591"/>
                    <a:gd name="connsiteX4" fmla="*/ 0 w 34956"/>
                    <a:gd name="connsiteY4" fmla="*/ 0 h 1682591"/>
                    <a:gd name="connsiteX0" fmla="*/ 0 w 34956"/>
                    <a:gd name="connsiteY0" fmla="*/ 0 h 1682591"/>
                    <a:gd name="connsiteX1" fmla="*/ 34956 w 34956"/>
                    <a:gd name="connsiteY1" fmla="*/ 16669 h 1682591"/>
                    <a:gd name="connsiteX2" fmla="*/ 32575 w 34956"/>
                    <a:gd name="connsiteY2" fmla="*/ 1682591 h 1682591"/>
                    <a:gd name="connsiteX3" fmla="*/ 14287 w 34956"/>
                    <a:gd name="connsiteY3" fmla="*/ 1682591 h 1682591"/>
                    <a:gd name="connsiteX4" fmla="*/ 0 w 34956"/>
                    <a:gd name="connsiteY4" fmla="*/ 0 h 1682591"/>
                    <a:gd name="connsiteX0" fmla="*/ 0 w 34956"/>
                    <a:gd name="connsiteY0" fmla="*/ 0 h 1682591"/>
                    <a:gd name="connsiteX1" fmla="*/ 34956 w 34956"/>
                    <a:gd name="connsiteY1" fmla="*/ 14288 h 1682591"/>
                    <a:gd name="connsiteX2" fmla="*/ 32575 w 34956"/>
                    <a:gd name="connsiteY2" fmla="*/ 1682591 h 1682591"/>
                    <a:gd name="connsiteX3" fmla="*/ 14287 w 34956"/>
                    <a:gd name="connsiteY3" fmla="*/ 1682591 h 1682591"/>
                    <a:gd name="connsiteX4" fmla="*/ 0 w 34956"/>
                    <a:gd name="connsiteY4" fmla="*/ 0 h 1682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956" h="1682591">
                      <a:moveTo>
                        <a:pt x="0" y="0"/>
                      </a:moveTo>
                      <a:lnTo>
                        <a:pt x="34956" y="14288"/>
                      </a:lnTo>
                      <a:cubicBezTo>
                        <a:pt x="34162" y="569595"/>
                        <a:pt x="33369" y="1127284"/>
                        <a:pt x="32575" y="1682591"/>
                      </a:cubicBezTo>
                      <a:lnTo>
                        <a:pt x="14287" y="168259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80" name="Freeform 1014">
                  <a:extLst>
                    <a:ext uri="{FF2B5EF4-FFF2-40B4-BE49-F238E27FC236}">
                      <a16:creationId xmlns:a16="http://schemas.microsoft.com/office/drawing/2014/main" id="{847525B2-6110-40CA-90CD-7F2C60801091}"/>
                    </a:ext>
                  </a:extLst>
                </p:cNvPr>
                <p:cNvSpPr/>
                <p:nvPr/>
              </p:nvSpPr>
              <p:spPr>
                <a:xfrm>
                  <a:off x="4960125" y="4186175"/>
                  <a:ext cx="562931" cy="688741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81" name="Freeform 1015">
                  <a:extLst>
                    <a:ext uri="{FF2B5EF4-FFF2-40B4-BE49-F238E27FC236}">
                      <a16:creationId xmlns:a16="http://schemas.microsoft.com/office/drawing/2014/main" id="{0D73617E-1202-4AF5-A64C-CEBFC346D5F3}"/>
                    </a:ext>
                  </a:extLst>
                </p:cNvPr>
                <p:cNvSpPr/>
                <p:nvPr/>
              </p:nvSpPr>
              <p:spPr>
                <a:xfrm>
                  <a:off x="4799389" y="4653251"/>
                  <a:ext cx="455120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  <a:gd name="connsiteX0" fmla="*/ 12921 w 454921"/>
                    <a:gd name="connsiteY0" fmla="*/ 53011 h 458384"/>
                    <a:gd name="connsiteX1" fmla="*/ 3396 w 454921"/>
                    <a:gd name="connsiteY1" fmla="*/ 276849 h 458384"/>
                    <a:gd name="connsiteX2" fmla="*/ 77215 w 454921"/>
                    <a:gd name="connsiteY2" fmla="*/ 405437 h 458384"/>
                    <a:gd name="connsiteX3" fmla="*/ 215327 w 454921"/>
                    <a:gd name="connsiteY3" fmla="*/ 457824 h 458384"/>
                    <a:gd name="connsiteX4" fmla="*/ 346296 w 454921"/>
                    <a:gd name="connsiteY4" fmla="*/ 426868 h 458384"/>
                    <a:gd name="connsiteX5" fmla="*/ 432021 w 454921"/>
                    <a:gd name="connsiteY5" fmla="*/ 333999 h 458384"/>
                    <a:gd name="connsiteX6" fmla="*/ 453452 w 454921"/>
                    <a:gd name="connsiteY6" fmla="*/ 195887 h 458384"/>
                    <a:gd name="connsiteX7" fmla="*/ 401065 w 454921"/>
                    <a:gd name="connsiteY7" fmla="*/ 79205 h 458384"/>
                    <a:gd name="connsiteX8" fmla="*/ 303433 w 454921"/>
                    <a:gd name="connsiteY8" fmla="*/ 7768 h 458384"/>
                    <a:gd name="connsiteX9" fmla="*/ 191515 w 454921"/>
                    <a:gd name="connsiteY9" fmla="*/ 5387 h 458384"/>
                    <a:gd name="connsiteX10" fmla="*/ 129602 w 454921"/>
                    <a:gd name="connsiteY10" fmla="*/ 38724 h 458384"/>
                    <a:gd name="connsiteX11" fmla="*/ 91502 w 454921"/>
                    <a:gd name="connsiteY11" fmla="*/ 117305 h 458384"/>
                    <a:gd name="connsiteX12" fmla="*/ 103408 w 454921"/>
                    <a:gd name="connsiteY12" fmla="*/ 195887 h 458384"/>
                    <a:gd name="connsiteX13" fmla="*/ 177227 w 454921"/>
                    <a:gd name="connsiteY13" fmla="*/ 267324 h 458384"/>
                    <a:gd name="connsiteX14" fmla="*/ 279621 w 454921"/>
                    <a:gd name="connsiteY14" fmla="*/ 262562 h 458384"/>
                    <a:gd name="connsiteX15" fmla="*/ 317721 w 454921"/>
                    <a:gd name="connsiteY15" fmla="*/ 172074 h 458384"/>
                    <a:gd name="connsiteX16" fmla="*/ 270096 w 454921"/>
                    <a:gd name="connsiteY16" fmla="*/ 100637 h 458384"/>
                    <a:gd name="connsiteX17" fmla="*/ 210565 w 454921"/>
                    <a:gd name="connsiteY17" fmla="*/ 93493 h 458384"/>
                    <a:gd name="connsiteX18" fmla="*/ 279621 w 454921"/>
                    <a:gd name="connsiteY18" fmla="*/ 131593 h 458384"/>
                    <a:gd name="connsiteX19" fmla="*/ 296290 w 454921"/>
                    <a:gd name="connsiteY19" fmla="*/ 195887 h 458384"/>
                    <a:gd name="connsiteX20" fmla="*/ 265333 w 454921"/>
                    <a:gd name="connsiteY20" fmla="*/ 238749 h 458384"/>
                    <a:gd name="connsiteX21" fmla="*/ 198658 w 454921"/>
                    <a:gd name="connsiteY21" fmla="*/ 260180 h 458384"/>
                    <a:gd name="connsiteX22" fmla="*/ 117696 w 454921"/>
                    <a:gd name="connsiteY22" fmla="*/ 203030 h 458384"/>
                    <a:gd name="connsiteX23" fmla="*/ 124840 w 454921"/>
                    <a:gd name="connsiteY23" fmla="*/ 100637 h 458384"/>
                    <a:gd name="connsiteX24" fmla="*/ 177227 w 454921"/>
                    <a:gd name="connsiteY24" fmla="*/ 19674 h 458384"/>
                    <a:gd name="connsiteX25" fmla="*/ 310577 w 454921"/>
                    <a:gd name="connsiteY25" fmla="*/ 33962 h 458384"/>
                    <a:gd name="connsiteX26" fmla="*/ 396302 w 454921"/>
                    <a:gd name="connsiteY26" fmla="*/ 105399 h 458384"/>
                    <a:gd name="connsiteX27" fmla="*/ 439165 w 454921"/>
                    <a:gd name="connsiteY27" fmla="*/ 231605 h 458384"/>
                    <a:gd name="connsiteX28" fmla="*/ 396302 w 454921"/>
                    <a:gd name="connsiteY28" fmla="*/ 353049 h 458384"/>
                    <a:gd name="connsiteX29" fmla="*/ 289146 w 454921"/>
                    <a:gd name="connsiteY29" fmla="*/ 438774 h 458384"/>
                    <a:gd name="connsiteX30" fmla="*/ 174846 w 454921"/>
                    <a:gd name="connsiteY30" fmla="*/ 431630 h 458384"/>
                    <a:gd name="connsiteX31" fmla="*/ 70071 w 454921"/>
                    <a:gd name="connsiteY31" fmla="*/ 384005 h 458384"/>
                    <a:gd name="connsiteX32" fmla="*/ 17683 w 454921"/>
                    <a:gd name="connsiteY32" fmla="*/ 248274 h 458384"/>
                    <a:gd name="connsiteX33" fmla="*/ 12921 w 454921"/>
                    <a:gd name="connsiteY33" fmla="*/ 53011 h 458384"/>
                    <a:gd name="connsiteX0" fmla="*/ 13120 w 455120"/>
                    <a:gd name="connsiteY0" fmla="*/ 53011 h 458384"/>
                    <a:gd name="connsiteX1" fmla="*/ 3595 w 455120"/>
                    <a:gd name="connsiteY1" fmla="*/ 276849 h 458384"/>
                    <a:gd name="connsiteX2" fmla="*/ 77414 w 455120"/>
                    <a:gd name="connsiteY2" fmla="*/ 405437 h 458384"/>
                    <a:gd name="connsiteX3" fmla="*/ 215526 w 455120"/>
                    <a:gd name="connsiteY3" fmla="*/ 457824 h 458384"/>
                    <a:gd name="connsiteX4" fmla="*/ 346495 w 455120"/>
                    <a:gd name="connsiteY4" fmla="*/ 426868 h 458384"/>
                    <a:gd name="connsiteX5" fmla="*/ 432220 w 455120"/>
                    <a:gd name="connsiteY5" fmla="*/ 333999 h 458384"/>
                    <a:gd name="connsiteX6" fmla="*/ 453651 w 455120"/>
                    <a:gd name="connsiteY6" fmla="*/ 195887 h 458384"/>
                    <a:gd name="connsiteX7" fmla="*/ 401264 w 455120"/>
                    <a:gd name="connsiteY7" fmla="*/ 79205 h 458384"/>
                    <a:gd name="connsiteX8" fmla="*/ 303632 w 455120"/>
                    <a:gd name="connsiteY8" fmla="*/ 7768 h 458384"/>
                    <a:gd name="connsiteX9" fmla="*/ 191714 w 455120"/>
                    <a:gd name="connsiteY9" fmla="*/ 5387 h 458384"/>
                    <a:gd name="connsiteX10" fmla="*/ 129801 w 455120"/>
                    <a:gd name="connsiteY10" fmla="*/ 38724 h 458384"/>
                    <a:gd name="connsiteX11" fmla="*/ 91701 w 455120"/>
                    <a:gd name="connsiteY11" fmla="*/ 117305 h 458384"/>
                    <a:gd name="connsiteX12" fmla="*/ 103607 w 455120"/>
                    <a:gd name="connsiteY12" fmla="*/ 195887 h 458384"/>
                    <a:gd name="connsiteX13" fmla="*/ 177426 w 455120"/>
                    <a:gd name="connsiteY13" fmla="*/ 267324 h 458384"/>
                    <a:gd name="connsiteX14" fmla="*/ 279820 w 455120"/>
                    <a:gd name="connsiteY14" fmla="*/ 262562 h 458384"/>
                    <a:gd name="connsiteX15" fmla="*/ 317920 w 455120"/>
                    <a:gd name="connsiteY15" fmla="*/ 172074 h 458384"/>
                    <a:gd name="connsiteX16" fmla="*/ 270295 w 455120"/>
                    <a:gd name="connsiteY16" fmla="*/ 100637 h 458384"/>
                    <a:gd name="connsiteX17" fmla="*/ 210764 w 455120"/>
                    <a:gd name="connsiteY17" fmla="*/ 93493 h 458384"/>
                    <a:gd name="connsiteX18" fmla="*/ 279820 w 455120"/>
                    <a:gd name="connsiteY18" fmla="*/ 131593 h 458384"/>
                    <a:gd name="connsiteX19" fmla="*/ 296489 w 455120"/>
                    <a:gd name="connsiteY19" fmla="*/ 195887 h 458384"/>
                    <a:gd name="connsiteX20" fmla="*/ 265532 w 455120"/>
                    <a:gd name="connsiteY20" fmla="*/ 238749 h 458384"/>
                    <a:gd name="connsiteX21" fmla="*/ 198857 w 455120"/>
                    <a:gd name="connsiteY21" fmla="*/ 260180 h 458384"/>
                    <a:gd name="connsiteX22" fmla="*/ 117895 w 455120"/>
                    <a:gd name="connsiteY22" fmla="*/ 203030 h 458384"/>
                    <a:gd name="connsiteX23" fmla="*/ 125039 w 455120"/>
                    <a:gd name="connsiteY23" fmla="*/ 100637 h 458384"/>
                    <a:gd name="connsiteX24" fmla="*/ 177426 w 455120"/>
                    <a:gd name="connsiteY24" fmla="*/ 19674 h 458384"/>
                    <a:gd name="connsiteX25" fmla="*/ 310776 w 455120"/>
                    <a:gd name="connsiteY25" fmla="*/ 33962 h 458384"/>
                    <a:gd name="connsiteX26" fmla="*/ 396501 w 455120"/>
                    <a:gd name="connsiteY26" fmla="*/ 105399 h 458384"/>
                    <a:gd name="connsiteX27" fmla="*/ 439364 w 455120"/>
                    <a:gd name="connsiteY27" fmla="*/ 231605 h 458384"/>
                    <a:gd name="connsiteX28" fmla="*/ 396501 w 455120"/>
                    <a:gd name="connsiteY28" fmla="*/ 353049 h 458384"/>
                    <a:gd name="connsiteX29" fmla="*/ 289345 w 455120"/>
                    <a:gd name="connsiteY29" fmla="*/ 438774 h 458384"/>
                    <a:gd name="connsiteX30" fmla="*/ 175045 w 455120"/>
                    <a:gd name="connsiteY30" fmla="*/ 431630 h 458384"/>
                    <a:gd name="connsiteX31" fmla="*/ 70270 w 455120"/>
                    <a:gd name="connsiteY31" fmla="*/ 384005 h 458384"/>
                    <a:gd name="connsiteX32" fmla="*/ 17882 w 455120"/>
                    <a:gd name="connsiteY32" fmla="*/ 248274 h 458384"/>
                    <a:gd name="connsiteX33" fmla="*/ 27405 w 455120"/>
                    <a:gd name="connsiteY33" fmla="*/ 161637 h 458384"/>
                    <a:gd name="connsiteX34" fmla="*/ 13120 w 455120"/>
                    <a:gd name="connsiteY34" fmla="*/ 53011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5120" h="458384">
                      <a:moveTo>
                        <a:pt x="13120" y="53011"/>
                      </a:moveTo>
                      <a:cubicBezTo>
                        <a:pt x="9152" y="72213"/>
                        <a:pt x="-7121" y="218111"/>
                        <a:pt x="3595" y="276849"/>
                      </a:cubicBezTo>
                      <a:cubicBezTo>
                        <a:pt x="14311" y="335587"/>
                        <a:pt x="42092" y="375275"/>
                        <a:pt x="77414" y="405437"/>
                      </a:cubicBezTo>
                      <a:cubicBezTo>
                        <a:pt x="112736" y="435599"/>
                        <a:pt x="170679" y="454252"/>
                        <a:pt x="215526" y="457824"/>
                      </a:cubicBezTo>
                      <a:cubicBezTo>
                        <a:pt x="260373" y="461396"/>
                        <a:pt x="310379" y="447505"/>
                        <a:pt x="346495" y="426868"/>
                      </a:cubicBezTo>
                      <a:cubicBezTo>
                        <a:pt x="382611" y="406231"/>
                        <a:pt x="414361" y="372496"/>
                        <a:pt x="432220" y="333999"/>
                      </a:cubicBezTo>
                      <a:cubicBezTo>
                        <a:pt x="450079" y="295502"/>
                        <a:pt x="458810" y="238353"/>
                        <a:pt x="453651" y="195887"/>
                      </a:cubicBezTo>
                      <a:cubicBezTo>
                        <a:pt x="448492" y="153421"/>
                        <a:pt x="426267" y="110558"/>
                        <a:pt x="401264" y="79205"/>
                      </a:cubicBezTo>
                      <a:cubicBezTo>
                        <a:pt x="376261" y="47852"/>
                        <a:pt x="338557" y="20071"/>
                        <a:pt x="303632" y="7768"/>
                      </a:cubicBezTo>
                      <a:cubicBezTo>
                        <a:pt x="268707" y="-4535"/>
                        <a:pt x="220686" y="228"/>
                        <a:pt x="191714" y="5387"/>
                      </a:cubicBezTo>
                      <a:cubicBezTo>
                        <a:pt x="162742" y="10546"/>
                        <a:pt x="146470" y="20071"/>
                        <a:pt x="129801" y="38724"/>
                      </a:cubicBezTo>
                      <a:cubicBezTo>
                        <a:pt x="113132" y="57377"/>
                        <a:pt x="96067" y="91111"/>
                        <a:pt x="91701" y="117305"/>
                      </a:cubicBezTo>
                      <a:cubicBezTo>
                        <a:pt x="87335" y="143499"/>
                        <a:pt x="89320" y="170884"/>
                        <a:pt x="103607" y="195887"/>
                      </a:cubicBezTo>
                      <a:cubicBezTo>
                        <a:pt x="117894" y="220890"/>
                        <a:pt x="148057" y="256212"/>
                        <a:pt x="177426" y="267324"/>
                      </a:cubicBezTo>
                      <a:cubicBezTo>
                        <a:pt x="206795" y="278436"/>
                        <a:pt x="256404" y="278437"/>
                        <a:pt x="279820" y="262562"/>
                      </a:cubicBezTo>
                      <a:cubicBezTo>
                        <a:pt x="303236" y="246687"/>
                        <a:pt x="319507" y="199061"/>
                        <a:pt x="317920" y="172074"/>
                      </a:cubicBezTo>
                      <a:cubicBezTo>
                        <a:pt x="316333" y="145087"/>
                        <a:pt x="288154" y="113734"/>
                        <a:pt x="270295" y="100637"/>
                      </a:cubicBezTo>
                      <a:cubicBezTo>
                        <a:pt x="252436" y="87540"/>
                        <a:pt x="209177" y="88334"/>
                        <a:pt x="210764" y="93493"/>
                      </a:cubicBezTo>
                      <a:cubicBezTo>
                        <a:pt x="212351" y="98652"/>
                        <a:pt x="265533" y="114527"/>
                        <a:pt x="279820" y="131593"/>
                      </a:cubicBezTo>
                      <a:cubicBezTo>
                        <a:pt x="294108" y="148659"/>
                        <a:pt x="298870" y="178028"/>
                        <a:pt x="296489" y="195887"/>
                      </a:cubicBezTo>
                      <a:cubicBezTo>
                        <a:pt x="294108" y="213746"/>
                        <a:pt x="281804" y="228034"/>
                        <a:pt x="265532" y="238749"/>
                      </a:cubicBezTo>
                      <a:cubicBezTo>
                        <a:pt x="249260" y="249464"/>
                        <a:pt x="223463" y="266133"/>
                        <a:pt x="198857" y="260180"/>
                      </a:cubicBezTo>
                      <a:cubicBezTo>
                        <a:pt x="174251" y="254227"/>
                        <a:pt x="130198" y="229620"/>
                        <a:pt x="117895" y="203030"/>
                      </a:cubicBezTo>
                      <a:cubicBezTo>
                        <a:pt x="105592" y="176440"/>
                        <a:pt x="115117" y="131196"/>
                        <a:pt x="125039" y="100637"/>
                      </a:cubicBezTo>
                      <a:cubicBezTo>
                        <a:pt x="134961" y="70078"/>
                        <a:pt x="146470" y="30786"/>
                        <a:pt x="177426" y="19674"/>
                      </a:cubicBezTo>
                      <a:cubicBezTo>
                        <a:pt x="208382" y="8562"/>
                        <a:pt x="274264" y="19675"/>
                        <a:pt x="310776" y="33962"/>
                      </a:cubicBezTo>
                      <a:cubicBezTo>
                        <a:pt x="347288" y="48249"/>
                        <a:pt x="375070" y="72459"/>
                        <a:pt x="396501" y="105399"/>
                      </a:cubicBezTo>
                      <a:cubicBezTo>
                        <a:pt x="417932" y="138339"/>
                        <a:pt x="439364" y="190330"/>
                        <a:pt x="439364" y="231605"/>
                      </a:cubicBezTo>
                      <a:cubicBezTo>
                        <a:pt x="439364" y="272880"/>
                        <a:pt x="421504" y="318521"/>
                        <a:pt x="396501" y="353049"/>
                      </a:cubicBezTo>
                      <a:cubicBezTo>
                        <a:pt x="371498" y="387577"/>
                        <a:pt x="326254" y="425677"/>
                        <a:pt x="289345" y="438774"/>
                      </a:cubicBezTo>
                      <a:cubicBezTo>
                        <a:pt x="252436" y="451871"/>
                        <a:pt x="211557" y="440758"/>
                        <a:pt x="175045" y="431630"/>
                      </a:cubicBezTo>
                      <a:cubicBezTo>
                        <a:pt x="138533" y="422502"/>
                        <a:pt x="96464" y="414564"/>
                        <a:pt x="70270" y="384005"/>
                      </a:cubicBezTo>
                      <a:cubicBezTo>
                        <a:pt x="44076" y="353446"/>
                        <a:pt x="25026" y="285335"/>
                        <a:pt x="17882" y="248274"/>
                      </a:cubicBezTo>
                      <a:cubicBezTo>
                        <a:pt x="10738" y="211213"/>
                        <a:pt x="28199" y="194181"/>
                        <a:pt x="27405" y="161637"/>
                      </a:cubicBezTo>
                      <a:cubicBezTo>
                        <a:pt x="26611" y="129093"/>
                        <a:pt x="17088" y="33809"/>
                        <a:pt x="13120" y="53011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82" name="Freeform 1016">
                  <a:extLst>
                    <a:ext uri="{FF2B5EF4-FFF2-40B4-BE49-F238E27FC236}">
                      <a16:creationId xmlns:a16="http://schemas.microsoft.com/office/drawing/2014/main" id="{0E839A94-4CA5-4889-AB8C-C99627DF3AF7}"/>
                    </a:ext>
                  </a:extLst>
                </p:cNvPr>
                <p:cNvSpPr/>
                <p:nvPr/>
              </p:nvSpPr>
              <p:spPr>
                <a:xfrm>
                  <a:off x="4503881" y="4919044"/>
                  <a:ext cx="457561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grpSp>
              <p:nvGrpSpPr>
                <p:cNvPr id="183" name="Group 182">
                  <a:extLst>
                    <a:ext uri="{FF2B5EF4-FFF2-40B4-BE49-F238E27FC236}">
                      <a16:creationId xmlns:a16="http://schemas.microsoft.com/office/drawing/2014/main" id="{3F71AE41-B379-4763-AADF-7D3E1865CA92}"/>
                    </a:ext>
                  </a:extLst>
                </p:cNvPr>
                <p:cNvGrpSpPr/>
                <p:nvPr/>
              </p:nvGrpSpPr>
              <p:grpSpPr>
                <a:xfrm flipH="1">
                  <a:off x="3455472" y="4060441"/>
                  <a:ext cx="1071563" cy="1272217"/>
                  <a:chOff x="4656281" y="4257611"/>
                  <a:chExt cx="1071563" cy="1272217"/>
                </a:xfrm>
              </p:grpSpPr>
              <p:sp>
                <p:nvSpPr>
                  <p:cNvPr id="184" name="Freeform 1018">
                    <a:extLst>
                      <a:ext uri="{FF2B5EF4-FFF2-40B4-BE49-F238E27FC236}">
                        <a16:creationId xmlns:a16="http://schemas.microsoft.com/office/drawing/2014/main" id="{2AE63AF3-CBC6-4210-B1C7-D12A4AE37F09}"/>
                      </a:ext>
                    </a:extLst>
                  </p:cNvPr>
                  <p:cNvSpPr/>
                  <p:nvPr/>
                </p:nvSpPr>
                <p:spPr>
                  <a:xfrm>
                    <a:off x="5164913" y="4257611"/>
                    <a:ext cx="562931" cy="688741"/>
                  </a:xfrm>
                  <a:custGeom>
                    <a:avLst/>
                    <a:gdLst>
                      <a:gd name="connsiteX0" fmla="*/ 6036 w 457561"/>
                      <a:gd name="connsiteY0" fmla="*/ 74443 h 458384"/>
                      <a:gd name="connsiteX1" fmla="*/ 6036 w 457561"/>
                      <a:gd name="connsiteY1" fmla="*/ 276849 h 458384"/>
                      <a:gd name="connsiteX2" fmla="*/ 79855 w 457561"/>
                      <a:gd name="connsiteY2" fmla="*/ 405437 h 458384"/>
                      <a:gd name="connsiteX3" fmla="*/ 217967 w 457561"/>
                      <a:gd name="connsiteY3" fmla="*/ 457824 h 458384"/>
                      <a:gd name="connsiteX4" fmla="*/ 348936 w 457561"/>
                      <a:gd name="connsiteY4" fmla="*/ 426868 h 458384"/>
                      <a:gd name="connsiteX5" fmla="*/ 434661 w 457561"/>
                      <a:gd name="connsiteY5" fmla="*/ 333999 h 458384"/>
                      <a:gd name="connsiteX6" fmla="*/ 456092 w 457561"/>
                      <a:gd name="connsiteY6" fmla="*/ 195887 h 458384"/>
                      <a:gd name="connsiteX7" fmla="*/ 403705 w 457561"/>
                      <a:gd name="connsiteY7" fmla="*/ 79205 h 458384"/>
                      <a:gd name="connsiteX8" fmla="*/ 306073 w 457561"/>
                      <a:gd name="connsiteY8" fmla="*/ 7768 h 458384"/>
                      <a:gd name="connsiteX9" fmla="*/ 194155 w 457561"/>
                      <a:gd name="connsiteY9" fmla="*/ 5387 h 458384"/>
                      <a:gd name="connsiteX10" fmla="*/ 132242 w 457561"/>
                      <a:gd name="connsiteY10" fmla="*/ 38724 h 458384"/>
                      <a:gd name="connsiteX11" fmla="*/ 94142 w 457561"/>
                      <a:gd name="connsiteY11" fmla="*/ 117305 h 458384"/>
                      <a:gd name="connsiteX12" fmla="*/ 106048 w 457561"/>
                      <a:gd name="connsiteY12" fmla="*/ 195887 h 458384"/>
                      <a:gd name="connsiteX13" fmla="*/ 179867 w 457561"/>
                      <a:gd name="connsiteY13" fmla="*/ 267324 h 458384"/>
                      <a:gd name="connsiteX14" fmla="*/ 282261 w 457561"/>
                      <a:gd name="connsiteY14" fmla="*/ 262562 h 458384"/>
                      <a:gd name="connsiteX15" fmla="*/ 320361 w 457561"/>
                      <a:gd name="connsiteY15" fmla="*/ 172074 h 458384"/>
                      <a:gd name="connsiteX16" fmla="*/ 272736 w 457561"/>
                      <a:gd name="connsiteY16" fmla="*/ 100637 h 458384"/>
                      <a:gd name="connsiteX17" fmla="*/ 213205 w 457561"/>
                      <a:gd name="connsiteY17" fmla="*/ 93493 h 458384"/>
                      <a:gd name="connsiteX18" fmla="*/ 282261 w 457561"/>
                      <a:gd name="connsiteY18" fmla="*/ 131593 h 458384"/>
                      <a:gd name="connsiteX19" fmla="*/ 298930 w 457561"/>
                      <a:gd name="connsiteY19" fmla="*/ 195887 h 458384"/>
                      <a:gd name="connsiteX20" fmla="*/ 267973 w 457561"/>
                      <a:gd name="connsiteY20" fmla="*/ 238749 h 458384"/>
                      <a:gd name="connsiteX21" fmla="*/ 201298 w 457561"/>
                      <a:gd name="connsiteY21" fmla="*/ 260180 h 458384"/>
                      <a:gd name="connsiteX22" fmla="*/ 120336 w 457561"/>
                      <a:gd name="connsiteY22" fmla="*/ 203030 h 458384"/>
                      <a:gd name="connsiteX23" fmla="*/ 127480 w 457561"/>
                      <a:gd name="connsiteY23" fmla="*/ 100637 h 458384"/>
                      <a:gd name="connsiteX24" fmla="*/ 179867 w 457561"/>
                      <a:gd name="connsiteY24" fmla="*/ 19674 h 458384"/>
                      <a:gd name="connsiteX25" fmla="*/ 313217 w 457561"/>
                      <a:gd name="connsiteY25" fmla="*/ 33962 h 458384"/>
                      <a:gd name="connsiteX26" fmla="*/ 398942 w 457561"/>
                      <a:gd name="connsiteY26" fmla="*/ 105399 h 458384"/>
                      <a:gd name="connsiteX27" fmla="*/ 441805 w 457561"/>
                      <a:gd name="connsiteY27" fmla="*/ 231605 h 458384"/>
                      <a:gd name="connsiteX28" fmla="*/ 398942 w 457561"/>
                      <a:gd name="connsiteY28" fmla="*/ 353049 h 458384"/>
                      <a:gd name="connsiteX29" fmla="*/ 291786 w 457561"/>
                      <a:gd name="connsiteY29" fmla="*/ 438774 h 458384"/>
                      <a:gd name="connsiteX30" fmla="*/ 177486 w 457561"/>
                      <a:gd name="connsiteY30" fmla="*/ 431630 h 458384"/>
                      <a:gd name="connsiteX31" fmla="*/ 72711 w 457561"/>
                      <a:gd name="connsiteY31" fmla="*/ 384005 h 458384"/>
                      <a:gd name="connsiteX32" fmla="*/ 20323 w 457561"/>
                      <a:gd name="connsiteY32" fmla="*/ 248274 h 458384"/>
                      <a:gd name="connsiteX33" fmla="*/ 6036 w 457561"/>
                      <a:gd name="connsiteY33" fmla="*/ 74443 h 458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457561" h="458384">
                        <a:moveTo>
                          <a:pt x="6036" y="74443"/>
                        </a:moveTo>
                        <a:cubicBezTo>
                          <a:pt x="3655" y="79205"/>
                          <a:pt x="-6267" y="221683"/>
                          <a:pt x="6036" y="276849"/>
                        </a:cubicBezTo>
                        <a:cubicBezTo>
                          <a:pt x="18339" y="332015"/>
                          <a:pt x="44533" y="375275"/>
                          <a:pt x="79855" y="405437"/>
                        </a:cubicBezTo>
                        <a:cubicBezTo>
                          <a:pt x="115177" y="435599"/>
                          <a:pt x="173120" y="454252"/>
                          <a:pt x="217967" y="457824"/>
                        </a:cubicBezTo>
                        <a:cubicBezTo>
                          <a:pt x="262814" y="461396"/>
                          <a:pt x="312820" y="447505"/>
                          <a:pt x="348936" y="426868"/>
                        </a:cubicBezTo>
                        <a:cubicBezTo>
                          <a:pt x="385052" y="406231"/>
                          <a:pt x="416802" y="372496"/>
                          <a:pt x="434661" y="333999"/>
                        </a:cubicBezTo>
                        <a:cubicBezTo>
                          <a:pt x="452520" y="295502"/>
                          <a:pt x="461251" y="238353"/>
                          <a:pt x="456092" y="195887"/>
                        </a:cubicBezTo>
                        <a:cubicBezTo>
                          <a:pt x="450933" y="153421"/>
                          <a:pt x="428708" y="110558"/>
                          <a:pt x="403705" y="79205"/>
                        </a:cubicBezTo>
                        <a:cubicBezTo>
                          <a:pt x="378702" y="47852"/>
                          <a:pt x="340998" y="20071"/>
                          <a:pt x="306073" y="7768"/>
                        </a:cubicBezTo>
                        <a:cubicBezTo>
                          <a:pt x="271148" y="-4535"/>
                          <a:pt x="223127" y="228"/>
                          <a:pt x="194155" y="5387"/>
                        </a:cubicBezTo>
                        <a:cubicBezTo>
                          <a:pt x="165183" y="10546"/>
                          <a:pt x="148911" y="20071"/>
                          <a:pt x="132242" y="38724"/>
                        </a:cubicBezTo>
                        <a:cubicBezTo>
                          <a:pt x="115573" y="57377"/>
                          <a:pt x="98508" y="91111"/>
                          <a:pt x="94142" y="117305"/>
                        </a:cubicBezTo>
                        <a:cubicBezTo>
                          <a:pt x="89776" y="143499"/>
                          <a:pt x="91761" y="170884"/>
                          <a:pt x="106048" y="195887"/>
                        </a:cubicBezTo>
                        <a:cubicBezTo>
                          <a:pt x="120335" y="220890"/>
                          <a:pt x="150498" y="256212"/>
                          <a:pt x="179867" y="267324"/>
                        </a:cubicBezTo>
                        <a:cubicBezTo>
                          <a:pt x="209236" y="278436"/>
                          <a:pt x="258845" y="278437"/>
                          <a:pt x="282261" y="262562"/>
                        </a:cubicBezTo>
                        <a:cubicBezTo>
                          <a:pt x="305677" y="246687"/>
                          <a:pt x="321948" y="199061"/>
                          <a:pt x="320361" y="172074"/>
                        </a:cubicBezTo>
                        <a:cubicBezTo>
                          <a:pt x="318774" y="145087"/>
                          <a:pt x="290595" y="113734"/>
                          <a:pt x="272736" y="100637"/>
                        </a:cubicBezTo>
                        <a:cubicBezTo>
                          <a:pt x="254877" y="87540"/>
                          <a:pt x="211618" y="88334"/>
                          <a:pt x="213205" y="93493"/>
                        </a:cubicBezTo>
                        <a:cubicBezTo>
                          <a:pt x="214792" y="98652"/>
                          <a:pt x="267974" y="114527"/>
                          <a:pt x="282261" y="131593"/>
                        </a:cubicBezTo>
                        <a:cubicBezTo>
                          <a:pt x="296549" y="148659"/>
                          <a:pt x="301311" y="178028"/>
                          <a:pt x="298930" y="195887"/>
                        </a:cubicBezTo>
                        <a:cubicBezTo>
                          <a:pt x="296549" y="213746"/>
                          <a:pt x="284245" y="228034"/>
                          <a:pt x="267973" y="238749"/>
                        </a:cubicBezTo>
                        <a:cubicBezTo>
                          <a:pt x="251701" y="249464"/>
                          <a:pt x="225904" y="266133"/>
                          <a:pt x="201298" y="260180"/>
                        </a:cubicBezTo>
                        <a:cubicBezTo>
                          <a:pt x="176692" y="254227"/>
                          <a:pt x="132639" y="229620"/>
                          <a:pt x="120336" y="203030"/>
                        </a:cubicBezTo>
                        <a:cubicBezTo>
                          <a:pt x="108033" y="176440"/>
                          <a:pt x="117558" y="131196"/>
                          <a:pt x="127480" y="100637"/>
                        </a:cubicBezTo>
                        <a:cubicBezTo>
                          <a:pt x="137402" y="70078"/>
                          <a:pt x="148911" y="30786"/>
                          <a:pt x="179867" y="19674"/>
                        </a:cubicBezTo>
                        <a:cubicBezTo>
                          <a:pt x="210823" y="8562"/>
                          <a:pt x="276705" y="19675"/>
                          <a:pt x="313217" y="33962"/>
                        </a:cubicBezTo>
                        <a:cubicBezTo>
                          <a:pt x="349729" y="48249"/>
                          <a:pt x="377511" y="72459"/>
                          <a:pt x="398942" y="105399"/>
                        </a:cubicBezTo>
                        <a:cubicBezTo>
                          <a:pt x="420373" y="138339"/>
                          <a:pt x="441805" y="190330"/>
                          <a:pt x="441805" y="231605"/>
                        </a:cubicBezTo>
                        <a:cubicBezTo>
                          <a:pt x="441805" y="272880"/>
                          <a:pt x="423945" y="318521"/>
                          <a:pt x="398942" y="353049"/>
                        </a:cubicBezTo>
                        <a:cubicBezTo>
                          <a:pt x="373939" y="387577"/>
                          <a:pt x="328695" y="425677"/>
                          <a:pt x="291786" y="438774"/>
                        </a:cubicBezTo>
                        <a:cubicBezTo>
                          <a:pt x="254877" y="451871"/>
                          <a:pt x="213998" y="440758"/>
                          <a:pt x="177486" y="431630"/>
                        </a:cubicBezTo>
                        <a:cubicBezTo>
                          <a:pt x="140974" y="422502"/>
                          <a:pt x="98905" y="414564"/>
                          <a:pt x="72711" y="384005"/>
                        </a:cubicBezTo>
                        <a:cubicBezTo>
                          <a:pt x="46517" y="353446"/>
                          <a:pt x="30642" y="298280"/>
                          <a:pt x="20323" y="248274"/>
                        </a:cubicBezTo>
                        <a:cubicBezTo>
                          <a:pt x="10004" y="198268"/>
                          <a:pt x="8417" y="69681"/>
                          <a:pt x="6036" y="74443"/>
                        </a:cubicBezTo>
                        <a:close/>
                      </a:path>
                    </a:pathLst>
                  </a:custGeom>
                  <a:solidFill>
                    <a:srgbClr val="01A8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  <p:sp>
                <p:nvSpPr>
                  <p:cNvPr id="185" name="Freeform 1019">
                    <a:extLst>
                      <a:ext uri="{FF2B5EF4-FFF2-40B4-BE49-F238E27FC236}">
                        <a16:creationId xmlns:a16="http://schemas.microsoft.com/office/drawing/2014/main" id="{7A7E5B85-5F9B-4400-8959-7958368B1407}"/>
                      </a:ext>
                    </a:extLst>
                  </p:cNvPr>
                  <p:cNvSpPr/>
                  <p:nvPr/>
                </p:nvSpPr>
                <p:spPr>
                  <a:xfrm>
                    <a:off x="4985123" y="4765174"/>
                    <a:ext cx="455120" cy="458384"/>
                  </a:xfrm>
                  <a:custGeom>
                    <a:avLst/>
                    <a:gdLst>
                      <a:gd name="connsiteX0" fmla="*/ 6036 w 457561"/>
                      <a:gd name="connsiteY0" fmla="*/ 74443 h 458384"/>
                      <a:gd name="connsiteX1" fmla="*/ 6036 w 457561"/>
                      <a:gd name="connsiteY1" fmla="*/ 276849 h 458384"/>
                      <a:gd name="connsiteX2" fmla="*/ 79855 w 457561"/>
                      <a:gd name="connsiteY2" fmla="*/ 405437 h 458384"/>
                      <a:gd name="connsiteX3" fmla="*/ 217967 w 457561"/>
                      <a:gd name="connsiteY3" fmla="*/ 457824 h 458384"/>
                      <a:gd name="connsiteX4" fmla="*/ 348936 w 457561"/>
                      <a:gd name="connsiteY4" fmla="*/ 426868 h 458384"/>
                      <a:gd name="connsiteX5" fmla="*/ 434661 w 457561"/>
                      <a:gd name="connsiteY5" fmla="*/ 333999 h 458384"/>
                      <a:gd name="connsiteX6" fmla="*/ 456092 w 457561"/>
                      <a:gd name="connsiteY6" fmla="*/ 195887 h 458384"/>
                      <a:gd name="connsiteX7" fmla="*/ 403705 w 457561"/>
                      <a:gd name="connsiteY7" fmla="*/ 79205 h 458384"/>
                      <a:gd name="connsiteX8" fmla="*/ 306073 w 457561"/>
                      <a:gd name="connsiteY8" fmla="*/ 7768 h 458384"/>
                      <a:gd name="connsiteX9" fmla="*/ 194155 w 457561"/>
                      <a:gd name="connsiteY9" fmla="*/ 5387 h 458384"/>
                      <a:gd name="connsiteX10" fmla="*/ 132242 w 457561"/>
                      <a:gd name="connsiteY10" fmla="*/ 38724 h 458384"/>
                      <a:gd name="connsiteX11" fmla="*/ 94142 w 457561"/>
                      <a:gd name="connsiteY11" fmla="*/ 117305 h 458384"/>
                      <a:gd name="connsiteX12" fmla="*/ 106048 w 457561"/>
                      <a:gd name="connsiteY12" fmla="*/ 195887 h 458384"/>
                      <a:gd name="connsiteX13" fmla="*/ 179867 w 457561"/>
                      <a:gd name="connsiteY13" fmla="*/ 267324 h 458384"/>
                      <a:gd name="connsiteX14" fmla="*/ 282261 w 457561"/>
                      <a:gd name="connsiteY14" fmla="*/ 262562 h 458384"/>
                      <a:gd name="connsiteX15" fmla="*/ 320361 w 457561"/>
                      <a:gd name="connsiteY15" fmla="*/ 172074 h 458384"/>
                      <a:gd name="connsiteX16" fmla="*/ 272736 w 457561"/>
                      <a:gd name="connsiteY16" fmla="*/ 100637 h 458384"/>
                      <a:gd name="connsiteX17" fmla="*/ 213205 w 457561"/>
                      <a:gd name="connsiteY17" fmla="*/ 93493 h 458384"/>
                      <a:gd name="connsiteX18" fmla="*/ 282261 w 457561"/>
                      <a:gd name="connsiteY18" fmla="*/ 131593 h 458384"/>
                      <a:gd name="connsiteX19" fmla="*/ 298930 w 457561"/>
                      <a:gd name="connsiteY19" fmla="*/ 195887 h 458384"/>
                      <a:gd name="connsiteX20" fmla="*/ 267973 w 457561"/>
                      <a:gd name="connsiteY20" fmla="*/ 238749 h 458384"/>
                      <a:gd name="connsiteX21" fmla="*/ 201298 w 457561"/>
                      <a:gd name="connsiteY21" fmla="*/ 260180 h 458384"/>
                      <a:gd name="connsiteX22" fmla="*/ 120336 w 457561"/>
                      <a:gd name="connsiteY22" fmla="*/ 203030 h 458384"/>
                      <a:gd name="connsiteX23" fmla="*/ 127480 w 457561"/>
                      <a:gd name="connsiteY23" fmla="*/ 100637 h 458384"/>
                      <a:gd name="connsiteX24" fmla="*/ 179867 w 457561"/>
                      <a:gd name="connsiteY24" fmla="*/ 19674 h 458384"/>
                      <a:gd name="connsiteX25" fmla="*/ 313217 w 457561"/>
                      <a:gd name="connsiteY25" fmla="*/ 33962 h 458384"/>
                      <a:gd name="connsiteX26" fmla="*/ 398942 w 457561"/>
                      <a:gd name="connsiteY26" fmla="*/ 105399 h 458384"/>
                      <a:gd name="connsiteX27" fmla="*/ 441805 w 457561"/>
                      <a:gd name="connsiteY27" fmla="*/ 231605 h 458384"/>
                      <a:gd name="connsiteX28" fmla="*/ 398942 w 457561"/>
                      <a:gd name="connsiteY28" fmla="*/ 353049 h 458384"/>
                      <a:gd name="connsiteX29" fmla="*/ 291786 w 457561"/>
                      <a:gd name="connsiteY29" fmla="*/ 438774 h 458384"/>
                      <a:gd name="connsiteX30" fmla="*/ 177486 w 457561"/>
                      <a:gd name="connsiteY30" fmla="*/ 431630 h 458384"/>
                      <a:gd name="connsiteX31" fmla="*/ 72711 w 457561"/>
                      <a:gd name="connsiteY31" fmla="*/ 384005 h 458384"/>
                      <a:gd name="connsiteX32" fmla="*/ 20323 w 457561"/>
                      <a:gd name="connsiteY32" fmla="*/ 248274 h 458384"/>
                      <a:gd name="connsiteX33" fmla="*/ 6036 w 457561"/>
                      <a:gd name="connsiteY33" fmla="*/ 74443 h 458384"/>
                      <a:gd name="connsiteX0" fmla="*/ 12921 w 454921"/>
                      <a:gd name="connsiteY0" fmla="*/ 53011 h 458384"/>
                      <a:gd name="connsiteX1" fmla="*/ 3396 w 454921"/>
                      <a:gd name="connsiteY1" fmla="*/ 276849 h 458384"/>
                      <a:gd name="connsiteX2" fmla="*/ 77215 w 454921"/>
                      <a:gd name="connsiteY2" fmla="*/ 405437 h 458384"/>
                      <a:gd name="connsiteX3" fmla="*/ 215327 w 454921"/>
                      <a:gd name="connsiteY3" fmla="*/ 457824 h 458384"/>
                      <a:gd name="connsiteX4" fmla="*/ 346296 w 454921"/>
                      <a:gd name="connsiteY4" fmla="*/ 426868 h 458384"/>
                      <a:gd name="connsiteX5" fmla="*/ 432021 w 454921"/>
                      <a:gd name="connsiteY5" fmla="*/ 333999 h 458384"/>
                      <a:gd name="connsiteX6" fmla="*/ 453452 w 454921"/>
                      <a:gd name="connsiteY6" fmla="*/ 195887 h 458384"/>
                      <a:gd name="connsiteX7" fmla="*/ 401065 w 454921"/>
                      <a:gd name="connsiteY7" fmla="*/ 79205 h 458384"/>
                      <a:gd name="connsiteX8" fmla="*/ 303433 w 454921"/>
                      <a:gd name="connsiteY8" fmla="*/ 7768 h 458384"/>
                      <a:gd name="connsiteX9" fmla="*/ 191515 w 454921"/>
                      <a:gd name="connsiteY9" fmla="*/ 5387 h 458384"/>
                      <a:gd name="connsiteX10" fmla="*/ 129602 w 454921"/>
                      <a:gd name="connsiteY10" fmla="*/ 38724 h 458384"/>
                      <a:gd name="connsiteX11" fmla="*/ 91502 w 454921"/>
                      <a:gd name="connsiteY11" fmla="*/ 117305 h 458384"/>
                      <a:gd name="connsiteX12" fmla="*/ 103408 w 454921"/>
                      <a:gd name="connsiteY12" fmla="*/ 195887 h 458384"/>
                      <a:gd name="connsiteX13" fmla="*/ 177227 w 454921"/>
                      <a:gd name="connsiteY13" fmla="*/ 267324 h 458384"/>
                      <a:gd name="connsiteX14" fmla="*/ 279621 w 454921"/>
                      <a:gd name="connsiteY14" fmla="*/ 262562 h 458384"/>
                      <a:gd name="connsiteX15" fmla="*/ 317721 w 454921"/>
                      <a:gd name="connsiteY15" fmla="*/ 172074 h 458384"/>
                      <a:gd name="connsiteX16" fmla="*/ 270096 w 454921"/>
                      <a:gd name="connsiteY16" fmla="*/ 100637 h 458384"/>
                      <a:gd name="connsiteX17" fmla="*/ 210565 w 454921"/>
                      <a:gd name="connsiteY17" fmla="*/ 93493 h 458384"/>
                      <a:gd name="connsiteX18" fmla="*/ 279621 w 454921"/>
                      <a:gd name="connsiteY18" fmla="*/ 131593 h 458384"/>
                      <a:gd name="connsiteX19" fmla="*/ 296290 w 454921"/>
                      <a:gd name="connsiteY19" fmla="*/ 195887 h 458384"/>
                      <a:gd name="connsiteX20" fmla="*/ 265333 w 454921"/>
                      <a:gd name="connsiteY20" fmla="*/ 238749 h 458384"/>
                      <a:gd name="connsiteX21" fmla="*/ 198658 w 454921"/>
                      <a:gd name="connsiteY21" fmla="*/ 260180 h 458384"/>
                      <a:gd name="connsiteX22" fmla="*/ 117696 w 454921"/>
                      <a:gd name="connsiteY22" fmla="*/ 203030 h 458384"/>
                      <a:gd name="connsiteX23" fmla="*/ 124840 w 454921"/>
                      <a:gd name="connsiteY23" fmla="*/ 100637 h 458384"/>
                      <a:gd name="connsiteX24" fmla="*/ 177227 w 454921"/>
                      <a:gd name="connsiteY24" fmla="*/ 19674 h 458384"/>
                      <a:gd name="connsiteX25" fmla="*/ 310577 w 454921"/>
                      <a:gd name="connsiteY25" fmla="*/ 33962 h 458384"/>
                      <a:gd name="connsiteX26" fmla="*/ 396302 w 454921"/>
                      <a:gd name="connsiteY26" fmla="*/ 105399 h 458384"/>
                      <a:gd name="connsiteX27" fmla="*/ 439165 w 454921"/>
                      <a:gd name="connsiteY27" fmla="*/ 231605 h 458384"/>
                      <a:gd name="connsiteX28" fmla="*/ 396302 w 454921"/>
                      <a:gd name="connsiteY28" fmla="*/ 353049 h 458384"/>
                      <a:gd name="connsiteX29" fmla="*/ 289146 w 454921"/>
                      <a:gd name="connsiteY29" fmla="*/ 438774 h 458384"/>
                      <a:gd name="connsiteX30" fmla="*/ 174846 w 454921"/>
                      <a:gd name="connsiteY30" fmla="*/ 431630 h 458384"/>
                      <a:gd name="connsiteX31" fmla="*/ 70071 w 454921"/>
                      <a:gd name="connsiteY31" fmla="*/ 384005 h 458384"/>
                      <a:gd name="connsiteX32" fmla="*/ 17683 w 454921"/>
                      <a:gd name="connsiteY32" fmla="*/ 248274 h 458384"/>
                      <a:gd name="connsiteX33" fmla="*/ 12921 w 454921"/>
                      <a:gd name="connsiteY33" fmla="*/ 53011 h 458384"/>
                      <a:gd name="connsiteX0" fmla="*/ 13120 w 455120"/>
                      <a:gd name="connsiteY0" fmla="*/ 53011 h 458384"/>
                      <a:gd name="connsiteX1" fmla="*/ 3595 w 455120"/>
                      <a:gd name="connsiteY1" fmla="*/ 276849 h 458384"/>
                      <a:gd name="connsiteX2" fmla="*/ 77414 w 455120"/>
                      <a:gd name="connsiteY2" fmla="*/ 405437 h 458384"/>
                      <a:gd name="connsiteX3" fmla="*/ 215526 w 455120"/>
                      <a:gd name="connsiteY3" fmla="*/ 457824 h 458384"/>
                      <a:gd name="connsiteX4" fmla="*/ 346495 w 455120"/>
                      <a:gd name="connsiteY4" fmla="*/ 426868 h 458384"/>
                      <a:gd name="connsiteX5" fmla="*/ 432220 w 455120"/>
                      <a:gd name="connsiteY5" fmla="*/ 333999 h 458384"/>
                      <a:gd name="connsiteX6" fmla="*/ 453651 w 455120"/>
                      <a:gd name="connsiteY6" fmla="*/ 195887 h 458384"/>
                      <a:gd name="connsiteX7" fmla="*/ 401264 w 455120"/>
                      <a:gd name="connsiteY7" fmla="*/ 79205 h 458384"/>
                      <a:gd name="connsiteX8" fmla="*/ 303632 w 455120"/>
                      <a:gd name="connsiteY8" fmla="*/ 7768 h 458384"/>
                      <a:gd name="connsiteX9" fmla="*/ 191714 w 455120"/>
                      <a:gd name="connsiteY9" fmla="*/ 5387 h 458384"/>
                      <a:gd name="connsiteX10" fmla="*/ 129801 w 455120"/>
                      <a:gd name="connsiteY10" fmla="*/ 38724 h 458384"/>
                      <a:gd name="connsiteX11" fmla="*/ 91701 w 455120"/>
                      <a:gd name="connsiteY11" fmla="*/ 117305 h 458384"/>
                      <a:gd name="connsiteX12" fmla="*/ 103607 w 455120"/>
                      <a:gd name="connsiteY12" fmla="*/ 195887 h 458384"/>
                      <a:gd name="connsiteX13" fmla="*/ 177426 w 455120"/>
                      <a:gd name="connsiteY13" fmla="*/ 267324 h 458384"/>
                      <a:gd name="connsiteX14" fmla="*/ 279820 w 455120"/>
                      <a:gd name="connsiteY14" fmla="*/ 262562 h 458384"/>
                      <a:gd name="connsiteX15" fmla="*/ 317920 w 455120"/>
                      <a:gd name="connsiteY15" fmla="*/ 172074 h 458384"/>
                      <a:gd name="connsiteX16" fmla="*/ 270295 w 455120"/>
                      <a:gd name="connsiteY16" fmla="*/ 100637 h 458384"/>
                      <a:gd name="connsiteX17" fmla="*/ 210764 w 455120"/>
                      <a:gd name="connsiteY17" fmla="*/ 93493 h 458384"/>
                      <a:gd name="connsiteX18" fmla="*/ 279820 w 455120"/>
                      <a:gd name="connsiteY18" fmla="*/ 131593 h 458384"/>
                      <a:gd name="connsiteX19" fmla="*/ 296489 w 455120"/>
                      <a:gd name="connsiteY19" fmla="*/ 195887 h 458384"/>
                      <a:gd name="connsiteX20" fmla="*/ 265532 w 455120"/>
                      <a:gd name="connsiteY20" fmla="*/ 238749 h 458384"/>
                      <a:gd name="connsiteX21" fmla="*/ 198857 w 455120"/>
                      <a:gd name="connsiteY21" fmla="*/ 260180 h 458384"/>
                      <a:gd name="connsiteX22" fmla="*/ 117895 w 455120"/>
                      <a:gd name="connsiteY22" fmla="*/ 203030 h 458384"/>
                      <a:gd name="connsiteX23" fmla="*/ 125039 w 455120"/>
                      <a:gd name="connsiteY23" fmla="*/ 100637 h 458384"/>
                      <a:gd name="connsiteX24" fmla="*/ 177426 w 455120"/>
                      <a:gd name="connsiteY24" fmla="*/ 19674 h 458384"/>
                      <a:gd name="connsiteX25" fmla="*/ 310776 w 455120"/>
                      <a:gd name="connsiteY25" fmla="*/ 33962 h 458384"/>
                      <a:gd name="connsiteX26" fmla="*/ 396501 w 455120"/>
                      <a:gd name="connsiteY26" fmla="*/ 105399 h 458384"/>
                      <a:gd name="connsiteX27" fmla="*/ 439364 w 455120"/>
                      <a:gd name="connsiteY27" fmla="*/ 231605 h 458384"/>
                      <a:gd name="connsiteX28" fmla="*/ 396501 w 455120"/>
                      <a:gd name="connsiteY28" fmla="*/ 353049 h 458384"/>
                      <a:gd name="connsiteX29" fmla="*/ 289345 w 455120"/>
                      <a:gd name="connsiteY29" fmla="*/ 438774 h 458384"/>
                      <a:gd name="connsiteX30" fmla="*/ 175045 w 455120"/>
                      <a:gd name="connsiteY30" fmla="*/ 431630 h 458384"/>
                      <a:gd name="connsiteX31" fmla="*/ 70270 w 455120"/>
                      <a:gd name="connsiteY31" fmla="*/ 384005 h 458384"/>
                      <a:gd name="connsiteX32" fmla="*/ 17882 w 455120"/>
                      <a:gd name="connsiteY32" fmla="*/ 248274 h 458384"/>
                      <a:gd name="connsiteX33" fmla="*/ 27405 w 455120"/>
                      <a:gd name="connsiteY33" fmla="*/ 161637 h 458384"/>
                      <a:gd name="connsiteX34" fmla="*/ 13120 w 455120"/>
                      <a:gd name="connsiteY34" fmla="*/ 53011 h 458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455120" h="458384">
                        <a:moveTo>
                          <a:pt x="13120" y="53011"/>
                        </a:moveTo>
                        <a:cubicBezTo>
                          <a:pt x="9152" y="72213"/>
                          <a:pt x="-7121" y="218111"/>
                          <a:pt x="3595" y="276849"/>
                        </a:cubicBezTo>
                        <a:cubicBezTo>
                          <a:pt x="14311" y="335587"/>
                          <a:pt x="42092" y="375275"/>
                          <a:pt x="77414" y="405437"/>
                        </a:cubicBezTo>
                        <a:cubicBezTo>
                          <a:pt x="112736" y="435599"/>
                          <a:pt x="170679" y="454252"/>
                          <a:pt x="215526" y="457824"/>
                        </a:cubicBezTo>
                        <a:cubicBezTo>
                          <a:pt x="260373" y="461396"/>
                          <a:pt x="310379" y="447505"/>
                          <a:pt x="346495" y="426868"/>
                        </a:cubicBezTo>
                        <a:cubicBezTo>
                          <a:pt x="382611" y="406231"/>
                          <a:pt x="414361" y="372496"/>
                          <a:pt x="432220" y="333999"/>
                        </a:cubicBezTo>
                        <a:cubicBezTo>
                          <a:pt x="450079" y="295502"/>
                          <a:pt x="458810" y="238353"/>
                          <a:pt x="453651" y="195887"/>
                        </a:cubicBezTo>
                        <a:cubicBezTo>
                          <a:pt x="448492" y="153421"/>
                          <a:pt x="426267" y="110558"/>
                          <a:pt x="401264" y="79205"/>
                        </a:cubicBezTo>
                        <a:cubicBezTo>
                          <a:pt x="376261" y="47852"/>
                          <a:pt x="338557" y="20071"/>
                          <a:pt x="303632" y="7768"/>
                        </a:cubicBezTo>
                        <a:cubicBezTo>
                          <a:pt x="268707" y="-4535"/>
                          <a:pt x="220686" y="228"/>
                          <a:pt x="191714" y="5387"/>
                        </a:cubicBezTo>
                        <a:cubicBezTo>
                          <a:pt x="162742" y="10546"/>
                          <a:pt x="146470" y="20071"/>
                          <a:pt x="129801" y="38724"/>
                        </a:cubicBezTo>
                        <a:cubicBezTo>
                          <a:pt x="113132" y="57377"/>
                          <a:pt x="96067" y="91111"/>
                          <a:pt x="91701" y="117305"/>
                        </a:cubicBezTo>
                        <a:cubicBezTo>
                          <a:pt x="87335" y="143499"/>
                          <a:pt x="89320" y="170884"/>
                          <a:pt x="103607" y="195887"/>
                        </a:cubicBezTo>
                        <a:cubicBezTo>
                          <a:pt x="117894" y="220890"/>
                          <a:pt x="148057" y="256212"/>
                          <a:pt x="177426" y="267324"/>
                        </a:cubicBezTo>
                        <a:cubicBezTo>
                          <a:pt x="206795" y="278436"/>
                          <a:pt x="256404" y="278437"/>
                          <a:pt x="279820" y="262562"/>
                        </a:cubicBezTo>
                        <a:cubicBezTo>
                          <a:pt x="303236" y="246687"/>
                          <a:pt x="319507" y="199061"/>
                          <a:pt x="317920" y="172074"/>
                        </a:cubicBezTo>
                        <a:cubicBezTo>
                          <a:pt x="316333" y="145087"/>
                          <a:pt x="288154" y="113734"/>
                          <a:pt x="270295" y="100637"/>
                        </a:cubicBezTo>
                        <a:cubicBezTo>
                          <a:pt x="252436" y="87540"/>
                          <a:pt x="209177" y="88334"/>
                          <a:pt x="210764" y="93493"/>
                        </a:cubicBezTo>
                        <a:cubicBezTo>
                          <a:pt x="212351" y="98652"/>
                          <a:pt x="265533" y="114527"/>
                          <a:pt x="279820" y="131593"/>
                        </a:cubicBezTo>
                        <a:cubicBezTo>
                          <a:pt x="294108" y="148659"/>
                          <a:pt x="298870" y="178028"/>
                          <a:pt x="296489" y="195887"/>
                        </a:cubicBezTo>
                        <a:cubicBezTo>
                          <a:pt x="294108" y="213746"/>
                          <a:pt x="281804" y="228034"/>
                          <a:pt x="265532" y="238749"/>
                        </a:cubicBezTo>
                        <a:cubicBezTo>
                          <a:pt x="249260" y="249464"/>
                          <a:pt x="223463" y="266133"/>
                          <a:pt x="198857" y="260180"/>
                        </a:cubicBezTo>
                        <a:cubicBezTo>
                          <a:pt x="174251" y="254227"/>
                          <a:pt x="130198" y="229620"/>
                          <a:pt x="117895" y="203030"/>
                        </a:cubicBezTo>
                        <a:cubicBezTo>
                          <a:pt x="105592" y="176440"/>
                          <a:pt x="115117" y="131196"/>
                          <a:pt x="125039" y="100637"/>
                        </a:cubicBezTo>
                        <a:cubicBezTo>
                          <a:pt x="134961" y="70078"/>
                          <a:pt x="146470" y="30786"/>
                          <a:pt x="177426" y="19674"/>
                        </a:cubicBezTo>
                        <a:cubicBezTo>
                          <a:pt x="208382" y="8562"/>
                          <a:pt x="274264" y="19675"/>
                          <a:pt x="310776" y="33962"/>
                        </a:cubicBezTo>
                        <a:cubicBezTo>
                          <a:pt x="347288" y="48249"/>
                          <a:pt x="375070" y="72459"/>
                          <a:pt x="396501" y="105399"/>
                        </a:cubicBezTo>
                        <a:cubicBezTo>
                          <a:pt x="417932" y="138339"/>
                          <a:pt x="439364" y="190330"/>
                          <a:pt x="439364" y="231605"/>
                        </a:cubicBezTo>
                        <a:cubicBezTo>
                          <a:pt x="439364" y="272880"/>
                          <a:pt x="421504" y="318521"/>
                          <a:pt x="396501" y="353049"/>
                        </a:cubicBezTo>
                        <a:cubicBezTo>
                          <a:pt x="371498" y="387577"/>
                          <a:pt x="326254" y="425677"/>
                          <a:pt x="289345" y="438774"/>
                        </a:cubicBezTo>
                        <a:cubicBezTo>
                          <a:pt x="252436" y="451871"/>
                          <a:pt x="211557" y="440758"/>
                          <a:pt x="175045" y="431630"/>
                        </a:cubicBezTo>
                        <a:cubicBezTo>
                          <a:pt x="138533" y="422502"/>
                          <a:pt x="96464" y="414564"/>
                          <a:pt x="70270" y="384005"/>
                        </a:cubicBezTo>
                        <a:cubicBezTo>
                          <a:pt x="44076" y="353446"/>
                          <a:pt x="25026" y="285335"/>
                          <a:pt x="17882" y="248274"/>
                        </a:cubicBezTo>
                        <a:cubicBezTo>
                          <a:pt x="10738" y="211213"/>
                          <a:pt x="28199" y="194181"/>
                          <a:pt x="27405" y="161637"/>
                        </a:cubicBezTo>
                        <a:cubicBezTo>
                          <a:pt x="26611" y="129093"/>
                          <a:pt x="17088" y="33809"/>
                          <a:pt x="13120" y="53011"/>
                        </a:cubicBezTo>
                        <a:close/>
                      </a:path>
                    </a:pathLst>
                  </a:custGeom>
                  <a:solidFill>
                    <a:srgbClr val="01A8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  <p:sp>
                <p:nvSpPr>
                  <p:cNvPr id="186" name="Freeform 1020">
                    <a:extLst>
                      <a:ext uri="{FF2B5EF4-FFF2-40B4-BE49-F238E27FC236}">
                        <a16:creationId xmlns:a16="http://schemas.microsoft.com/office/drawing/2014/main" id="{FC5F5DEA-8AC9-464F-ABB0-00D9B9DF1448}"/>
                      </a:ext>
                    </a:extLst>
                  </p:cNvPr>
                  <p:cNvSpPr/>
                  <p:nvPr/>
                </p:nvSpPr>
                <p:spPr>
                  <a:xfrm>
                    <a:off x="4656281" y="5071444"/>
                    <a:ext cx="457561" cy="458384"/>
                  </a:xfrm>
                  <a:custGeom>
                    <a:avLst/>
                    <a:gdLst>
                      <a:gd name="connsiteX0" fmla="*/ 6036 w 457561"/>
                      <a:gd name="connsiteY0" fmla="*/ 74443 h 458384"/>
                      <a:gd name="connsiteX1" fmla="*/ 6036 w 457561"/>
                      <a:gd name="connsiteY1" fmla="*/ 276849 h 458384"/>
                      <a:gd name="connsiteX2" fmla="*/ 79855 w 457561"/>
                      <a:gd name="connsiteY2" fmla="*/ 405437 h 458384"/>
                      <a:gd name="connsiteX3" fmla="*/ 217967 w 457561"/>
                      <a:gd name="connsiteY3" fmla="*/ 457824 h 458384"/>
                      <a:gd name="connsiteX4" fmla="*/ 348936 w 457561"/>
                      <a:gd name="connsiteY4" fmla="*/ 426868 h 458384"/>
                      <a:gd name="connsiteX5" fmla="*/ 434661 w 457561"/>
                      <a:gd name="connsiteY5" fmla="*/ 333999 h 458384"/>
                      <a:gd name="connsiteX6" fmla="*/ 456092 w 457561"/>
                      <a:gd name="connsiteY6" fmla="*/ 195887 h 458384"/>
                      <a:gd name="connsiteX7" fmla="*/ 403705 w 457561"/>
                      <a:gd name="connsiteY7" fmla="*/ 79205 h 458384"/>
                      <a:gd name="connsiteX8" fmla="*/ 306073 w 457561"/>
                      <a:gd name="connsiteY8" fmla="*/ 7768 h 458384"/>
                      <a:gd name="connsiteX9" fmla="*/ 194155 w 457561"/>
                      <a:gd name="connsiteY9" fmla="*/ 5387 h 458384"/>
                      <a:gd name="connsiteX10" fmla="*/ 132242 w 457561"/>
                      <a:gd name="connsiteY10" fmla="*/ 38724 h 458384"/>
                      <a:gd name="connsiteX11" fmla="*/ 94142 w 457561"/>
                      <a:gd name="connsiteY11" fmla="*/ 117305 h 458384"/>
                      <a:gd name="connsiteX12" fmla="*/ 106048 w 457561"/>
                      <a:gd name="connsiteY12" fmla="*/ 195887 h 458384"/>
                      <a:gd name="connsiteX13" fmla="*/ 179867 w 457561"/>
                      <a:gd name="connsiteY13" fmla="*/ 267324 h 458384"/>
                      <a:gd name="connsiteX14" fmla="*/ 282261 w 457561"/>
                      <a:gd name="connsiteY14" fmla="*/ 262562 h 458384"/>
                      <a:gd name="connsiteX15" fmla="*/ 320361 w 457561"/>
                      <a:gd name="connsiteY15" fmla="*/ 172074 h 458384"/>
                      <a:gd name="connsiteX16" fmla="*/ 272736 w 457561"/>
                      <a:gd name="connsiteY16" fmla="*/ 100637 h 458384"/>
                      <a:gd name="connsiteX17" fmla="*/ 213205 w 457561"/>
                      <a:gd name="connsiteY17" fmla="*/ 93493 h 458384"/>
                      <a:gd name="connsiteX18" fmla="*/ 282261 w 457561"/>
                      <a:gd name="connsiteY18" fmla="*/ 131593 h 458384"/>
                      <a:gd name="connsiteX19" fmla="*/ 298930 w 457561"/>
                      <a:gd name="connsiteY19" fmla="*/ 195887 h 458384"/>
                      <a:gd name="connsiteX20" fmla="*/ 267973 w 457561"/>
                      <a:gd name="connsiteY20" fmla="*/ 238749 h 458384"/>
                      <a:gd name="connsiteX21" fmla="*/ 201298 w 457561"/>
                      <a:gd name="connsiteY21" fmla="*/ 260180 h 458384"/>
                      <a:gd name="connsiteX22" fmla="*/ 120336 w 457561"/>
                      <a:gd name="connsiteY22" fmla="*/ 203030 h 458384"/>
                      <a:gd name="connsiteX23" fmla="*/ 127480 w 457561"/>
                      <a:gd name="connsiteY23" fmla="*/ 100637 h 458384"/>
                      <a:gd name="connsiteX24" fmla="*/ 179867 w 457561"/>
                      <a:gd name="connsiteY24" fmla="*/ 19674 h 458384"/>
                      <a:gd name="connsiteX25" fmla="*/ 313217 w 457561"/>
                      <a:gd name="connsiteY25" fmla="*/ 33962 h 458384"/>
                      <a:gd name="connsiteX26" fmla="*/ 398942 w 457561"/>
                      <a:gd name="connsiteY26" fmla="*/ 105399 h 458384"/>
                      <a:gd name="connsiteX27" fmla="*/ 441805 w 457561"/>
                      <a:gd name="connsiteY27" fmla="*/ 231605 h 458384"/>
                      <a:gd name="connsiteX28" fmla="*/ 398942 w 457561"/>
                      <a:gd name="connsiteY28" fmla="*/ 353049 h 458384"/>
                      <a:gd name="connsiteX29" fmla="*/ 291786 w 457561"/>
                      <a:gd name="connsiteY29" fmla="*/ 438774 h 458384"/>
                      <a:gd name="connsiteX30" fmla="*/ 177486 w 457561"/>
                      <a:gd name="connsiteY30" fmla="*/ 431630 h 458384"/>
                      <a:gd name="connsiteX31" fmla="*/ 72711 w 457561"/>
                      <a:gd name="connsiteY31" fmla="*/ 384005 h 458384"/>
                      <a:gd name="connsiteX32" fmla="*/ 20323 w 457561"/>
                      <a:gd name="connsiteY32" fmla="*/ 248274 h 458384"/>
                      <a:gd name="connsiteX33" fmla="*/ 6036 w 457561"/>
                      <a:gd name="connsiteY33" fmla="*/ 74443 h 458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457561" h="458384">
                        <a:moveTo>
                          <a:pt x="6036" y="74443"/>
                        </a:moveTo>
                        <a:cubicBezTo>
                          <a:pt x="3655" y="79205"/>
                          <a:pt x="-6267" y="221683"/>
                          <a:pt x="6036" y="276849"/>
                        </a:cubicBezTo>
                        <a:cubicBezTo>
                          <a:pt x="18339" y="332015"/>
                          <a:pt x="44533" y="375275"/>
                          <a:pt x="79855" y="405437"/>
                        </a:cubicBezTo>
                        <a:cubicBezTo>
                          <a:pt x="115177" y="435599"/>
                          <a:pt x="173120" y="454252"/>
                          <a:pt x="217967" y="457824"/>
                        </a:cubicBezTo>
                        <a:cubicBezTo>
                          <a:pt x="262814" y="461396"/>
                          <a:pt x="312820" y="447505"/>
                          <a:pt x="348936" y="426868"/>
                        </a:cubicBezTo>
                        <a:cubicBezTo>
                          <a:pt x="385052" y="406231"/>
                          <a:pt x="416802" y="372496"/>
                          <a:pt x="434661" y="333999"/>
                        </a:cubicBezTo>
                        <a:cubicBezTo>
                          <a:pt x="452520" y="295502"/>
                          <a:pt x="461251" y="238353"/>
                          <a:pt x="456092" y="195887"/>
                        </a:cubicBezTo>
                        <a:cubicBezTo>
                          <a:pt x="450933" y="153421"/>
                          <a:pt x="428708" y="110558"/>
                          <a:pt x="403705" y="79205"/>
                        </a:cubicBezTo>
                        <a:cubicBezTo>
                          <a:pt x="378702" y="47852"/>
                          <a:pt x="340998" y="20071"/>
                          <a:pt x="306073" y="7768"/>
                        </a:cubicBezTo>
                        <a:cubicBezTo>
                          <a:pt x="271148" y="-4535"/>
                          <a:pt x="223127" y="228"/>
                          <a:pt x="194155" y="5387"/>
                        </a:cubicBezTo>
                        <a:cubicBezTo>
                          <a:pt x="165183" y="10546"/>
                          <a:pt x="148911" y="20071"/>
                          <a:pt x="132242" y="38724"/>
                        </a:cubicBezTo>
                        <a:cubicBezTo>
                          <a:pt x="115573" y="57377"/>
                          <a:pt x="98508" y="91111"/>
                          <a:pt x="94142" y="117305"/>
                        </a:cubicBezTo>
                        <a:cubicBezTo>
                          <a:pt x="89776" y="143499"/>
                          <a:pt x="91761" y="170884"/>
                          <a:pt x="106048" y="195887"/>
                        </a:cubicBezTo>
                        <a:cubicBezTo>
                          <a:pt x="120335" y="220890"/>
                          <a:pt x="150498" y="256212"/>
                          <a:pt x="179867" y="267324"/>
                        </a:cubicBezTo>
                        <a:cubicBezTo>
                          <a:pt x="209236" y="278436"/>
                          <a:pt x="258845" y="278437"/>
                          <a:pt x="282261" y="262562"/>
                        </a:cubicBezTo>
                        <a:cubicBezTo>
                          <a:pt x="305677" y="246687"/>
                          <a:pt x="321948" y="199061"/>
                          <a:pt x="320361" y="172074"/>
                        </a:cubicBezTo>
                        <a:cubicBezTo>
                          <a:pt x="318774" y="145087"/>
                          <a:pt x="290595" y="113734"/>
                          <a:pt x="272736" y="100637"/>
                        </a:cubicBezTo>
                        <a:cubicBezTo>
                          <a:pt x="254877" y="87540"/>
                          <a:pt x="211618" y="88334"/>
                          <a:pt x="213205" y="93493"/>
                        </a:cubicBezTo>
                        <a:cubicBezTo>
                          <a:pt x="214792" y="98652"/>
                          <a:pt x="267974" y="114527"/>
                          <a:pt x="282261" y="131593"/>
                        </a:cubicBezTo>
                        <a:cubicBezTo>
                          <a:pt x="296549" y="148659"/>
                          <a:pt x="301311" y="178028"/>
                          <a:pt x="298930" y="195887"/>
                        </a:cubicBezTo>
                        <a:cubicBezTo>
                          <a:pt x="296549" y="213746"/>
                          <a:pt x="284245" y="228034"/>
                          <a:pt x="267973" y="238749"/>
                        </a:cubicBezTo>
                        <a:cubicBezTo>
                          <a:pt x="251701" y="249464"/>
                          <a:pt x="225904" y="266133"/>
                          <a:pt x="201298" y="260180"/>
                        </a:cubicBezTo>
                        <a:cubicBezTo>
                          <a:pt x="176692" y="254227"/>
                          <a:pt x="132639" y="229620"/>
                          <a:pt x="120336" y="203030"/>
                        </a:cubicBezTo>
                        <a:cubicBezTo>
                          <a:pt x="108033" y="176440"/>
                          <a:pt x="117558" y="131196"/>
                          <a:pt x="127480" y="100637"/>
                        </a:cubicBezTo>
                        <a:cubicBezTo>
                          <a:pt x="137402" y="70078"/>
                          <a:pt x="148911" y="30786"/>
                          <a:pt x="179867" y="19674"/>
                        </a:cubicBezTo>
                        <a:cubicBezTo>
                          <a:pt x="210823" y="8562"/>
                          <a:pt x="276705" y="19675"/>
                          <a:pt x="313217" y="33962"/>
                        </a:cubicBezTo>
                        <a:cubicBezTo>
                          <a:pt x="349729" y="48249"/>
                          <a:pt x="377511" y="72459"/>
                          <a:pt x="398942" y="105399"/>
                        </a:cubicBezTo>
                        <a:cubicBezTo>
                          <a:pt x="420373" y="138339"/>
                          <a:pt x="441805" y="190330"/>
                          <a:pt x="441805" y="231605"/>
                        </a:cubicBezTo>
                        <a:cubicBezTo>
                          <a:pt x="441805" y="272880"/>
                          <a:pt x="423945" y="318521"/>
                          <a:pt x="398942" y="353049"/>
                        </a:cubicBezTo>
                        <a:cubicBezTo>
                          <a:pt x="373939" y="387577"/>
                          <a:pt x="328695" y="425677"/>
                          <a:pt x="291786" y="438774"/>
                        </a:cubicBezTo>
                        <a:cubicBezTo>
                          <a:pt x="254877" y="451871"/>
                          <a:pt x="213998" y="440758"/>
                          <a:pt x="177486" y="431630"/>
                        </a:cubicBezTo>
                        <a:cubicBezTo>
                          <a:pt x="140974" y="422502"/>
                          <a:pt x="98905" y="414564"/>
                          <a:pt x="72711" y="384005"/>
                        </a:cubicBezTo>
                        <a:cubicBezTo>
                          <a:pt x="46517" y="353446"/>
                          <a:pt x="30642" y="298280"/>
                          <a:pt x="20323" y="248274"/>
                        </a:cubicBezTo>
                        <a:cubicBezTo>
                          <a:pt x="10004" y="198268"/>
                          <a:pt x="8417" y="69681"/>
                          <a:pt x="6036" y="74443"/>
                        </a:cubicBezTo>
                        <a:close/>
                      </a:path>
                    </a:pathLst>
                  </a:custGeom>
                  <a:solidFill>
                    <a:srgbClr val="01A8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</p:grpSp>
          </p:grp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82E5F33C-96A6-4F4E-A84A-CAA6111EE64F}"/>
              </a:ext>
            </a:extLst>
          </p:cNvPr>
          <p:cNvGrpSpPr/>
          <p:nvPr userDrawn="1"/>
        </p:nvGrpSpPr>
        <p:grpSpPr>
          <a:xfrm>
            <a:off x="205350" y="293320"/>
            <a:ext cx="914400" cy="914400"/>
            <a:chOff x="6964355" y="5274417"/>
            <a:chExt cx="914400" cy="914400"/>
          </a:xfrm>
        </p:grpSpPr>
        <p:sp>
          <p:nvSpPr>
            <p:cNvPr id="188" name="Oval 187">
              <a:extLst>
                <a:ext uri="{FF2B5EF4-FFF2-40B4-BE49-F238E27FC236}">
                  <a16:creationId xmlns:a16="http://schemas.microsoft.com/office/drawing/2014/main" id="{852B1F10-ACB9-4E03-AE5E-841BF2DAF7B9}"/>
                </a:ext>
              </a:extLst>
            </p:cNvPr>
            <p:cNvSpPr/>
            <p:nvPr/>
          </p:nvSpPr>
          <p:spPr>
            <a:xfrm>
              <a:off x="6964355" y="5274417"/>
              <a:ext cx="914400" cy="914400"/>
            </a:xfrm>
            <a:prstGeom prst="ellipse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0F105DBF-36D9-43E4-9FD6-E1A4FD631221}"/>
                </a:ext>
              </a:extLst>
            </p:cNvPr>
            <p:cNvGrpSpPr/>
            <p:nvPr/>
          </p:nvGrpSpPr>
          <p:grpSpPr>
            <a:xfrm>
              <a:off x="7300703" y="5393665"/>
              <a:ext cx="468579" cy="741250"/>
              <a:chOff x="7344598" y="5349414"/>
              <a:chExt cx="468579" cy="741250"/>
            </a:xfrm>
          </p:grpSpPr>
          <p:grpSp>
            <p:nvGrpSpPr>
              <p:cNvPr id="199" name="Group 198">
                <a:extLst>
                  <a:ext uri="{FF2B5EF4-FFF2-40B4-BE49-F238E27FC236}">
                    <a16:creationId xmlns:a16="http://schemas.microsoft.com/office/drawing/2014/main" id="{5FA212EB-2CFF-408F-A48D-F7F98E1C4A2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83919">
                <a:off x="7344598" y="5723175"/>
                <a:ext cx="385763" cy="367489"/>
                <a:chOff x="5396292" y="2252680"/>
                <a:chExt cx="2057400" cy="1959940"/>
              </a:xfrm>
            </p:grpSpPr>
            <p:sp>
              <p:nvSpPr>
                <p:cNvPr id="202" name="Trapezoid 201">
                  <a:extLst>
                    <a:ext uri="{FF2B5EF4-FFF2-40B4-BE49-F238E27FC236}">
                      <a16:creationId xmlns:a16="http://schemas.microsoft.com/office/drawing/2014/main" id="{8D9060C6-F717-4DC1-9356-F7E6124DB01B}"/>
                    </a:ext>
                  </a:extLst>
                </p:cNvPr>
                <p:cNvSpPr/>
                <p:nvPr/>
              </p:nvSpPr>
              <p:spPr>
                <a:xfrm rot="10800000">
                  <a:off x="5510593" y="2592570"/>
                  <a:ext cx="1828800" cy="1280160"/>
                </a:xfrm>
                <a:prstGeom prst="trapezoid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3" name="Flowchart: Direct Access Storage 202">
                  <a:extLst>
                    <a:ext uri="{FF2B5EF4-FFF2-40B4-BE49-F238E27FC236}">
                      <a16:creationId xmlns:a16="http://schemas.microsoft.com/office/drawing/2014/main" id="{BC432FF1-50C7-4A9A-93CC-5CD18A57F680}"/>
                    </a:ext>
                  </a:extLst>
                </p:cNvPr>
                <p:cNvSpPr/>
                <p:nvPr/>
              </p:nvSpPr>
              <p:spPr>
                <a:xfrm rot="16200000">
                  <a:off x="6196392" y="1452580"/>
                  <a:ext cx="457200" cy="2057400"/>
                </a:xfrm>
                <a:prstGeom prst="flowChartMagneticDrum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4" name="Oval 203">
                  <a:extLst>
                    <a:ext uri="{FF2B5EF4-FFF2-40B4-BE49-F238E27FC236}">
                      <a16:creationId xmlns:a16="http://schemas.microsoft.com/office/drawing/2014/main" id="{77B7700F-E58E-40AF-931C-495E54D1C0D6}"/>
                    </a:ext>
                  </a:extLst>
                </p:cNvPr>
                <p:cNvSpPr/>
                <p:nvPr/>
              </p:nvSpPr>
              <p:spPr>
                <a:xfrm>
                  <a:off x="5491543" y="2592569"/>
                  <a:ext cx="1847850" cy="1475559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5" name="Flowchart: Direct Access Storage 204">
                  <a:extLst>
                    <a:ext uri="{FF2B5EF4-FFF2-40B4-BE49-F238E27FC236}">
                      <a16:creationId xmlns:a16="http://schemas.microsoft.com/office/drawing/2014/main" id="{69F01093-FD13-41D6-B3FA-C2FB765CE4AA}"/>
                    </a:ext>
                  </a:extLst>
                </p:cNvPr>
                <p:cNvSpPr/>
                <p:nvPr/>
              </p:nvSpPr>
              <p:spPr>
                <a:xfrm rot="16200000">
                  <a:off x="6186868" y="3526630"/>
                  <a:ext cx="457200" cy="914779"/>
                </a:xfrm>
                <a:prstGeom prst="flowChartMagneticDrum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  <p:sp>
            <p:nvSpPr>
              <p:cNvPr id="200" name="Freeform 1143">
                <a:extLst>
                  <a:ext uri="{FF2B5EF4-FFF2-40B4-BE49-F238E27FC236}">
                    <a16:creationId xmlns:a16="http://schemas.microsoft.com/office/drawing/2014/main" id="{D1ED5CD2-7C7A-4A5E-B939-A0339449D270}"/>
                  </a:ext>
                </a:extLst>
              </p:cNvPr>
              <p:cNvSpPr/>
              <p:nvPr/>
            </p:nvSpPr>
            <p:spPr>
              <a:xfrm>
                <a:off x="7408575" y="5349414"/>
                <a:ext cx="362312" cy="427148"/>
              </a:xfrm>
              <a:custGeom>
                <a:avLst/>
                <a:gdLst>
                  <a:gd name="connsiteX0" fmla="*/ 320945 w 1465222"/>
                  <a:gd name="connsiteY0" fmla="*/ 900608 h 1860940"/>
                  <a:gd name="connsiteX1" fmla="*/ 316182 w 1465222"/>
                  <a:gd name="connsiteY1" fmla="*/ 1072058 h 1860940"/>
                  <a:gd name="connsiteX2" fmla="*/ 159020 w 1465222"/>
                  <a:gd name="connsiteY2" fmla="*/ 1091108 h 1860940"/>
                  <a:gd name="connsiteX3" fmla="*/ 59007 w 1465222"/>
                  <a:gd name="connsiteY3" fmla="*/ 1510208 h 1860940"/>
                  <a:gd name="connsiteX4" fmla="*/ 30432 w 1465222"/>
                  <a:gd name="connsiteY4" fmla="*/ 1643558 h 1860940"/>
                  <a:gd name="connsiteX5" fmla="*/ 501920 w 1465222"/>
                  <a:gd name="connsiteY5" fmla="*/ 1757858 h 1860940"/>
                  <a:gd name="connsiteX6" fmla="*/ 1101995 w 1465222"/>
                  <a:gd name="connsiteY6" fmla="*/ 1853108 h 1860940"/>
                  <a:gd name="connsiteX7" fmla="*/ 987695 w 1465222"/>
                  <a:gd name="connsiteY7" fmla="*/ 1543545 h 1860940"/>
                  <a:gd name="connsiteX8" fmla="*/ 1049607 w 1465222"/>
                  <a:gd name="connsiteY8" fmla="*/ 1400670 h 1860940"/>
                  <a:gd name="connsiteX9" fmla="*/ 1235345 w 1465222"/>
                  <a:gd name="connsiteY9" fmla="*/ 1343520 h 1860940"/>
                  <a:gd name="connsiteX10" fmla="*/ 1178195 w 1465222"/>
                  <a:gd name="connsiteY10" fmla="*/ 929183 h 1860940"/>
                  <a:gd name="connsiteX11" fmla="*/ 1078182 w 1465222"/>
                  <a:gd name="connsiteY11" fmla="*/ 914895 h 1860940"/>
                  <a:gd name="connsiteX12" fmla="*/ 1149620 w 1465222"/>
                  <a:gd name="connsiteY12" fmla="*/ 786308 h 1860940"/>
                  <a:gd name="connsiteX13" fmla="*/ 1163907 w 1465222"/>
                  <a:gd name="connsiteY13" fmla="*/ 400545 h 1860940"/>
                  <a:gd name="connsiteX14" fmla="*/ 1435370 w 1465222"/>
                  <a:gd name="connsiteY14" fmla="*/ 195758 h 1860940"/>
                  <a:gd name="connsiteX15" fmla="*/ 1444895 w 1465222"/>
                  <a:gd name="connsiteY15" fmla="*/ 43358 h 1860940"/>
                  <a:gd name="connsiteX16" fmla="*/ 1316307 w 1465222"/>
                  <a:gd name="connsiteY16" fmla="*/ 167183 h 1860940"/>
                  <a:gd name="connsiteX17" fmla="*/ 1306782 w 1465222"/>
                  <a:gd name="connsiteY17" fmla="*/ 495 h 1860940"/>
                  <a:gd name="connsiteX18" fmla="*/ 1197245 w 1465222"/>
                  <a:gd name="connsiteY18" fmla="*/ 124320 h 1860940"/>
                  <a:gd name="connsiteX19" fmla="*/ 1144857 w 1465222"/>
                  <a:gd name="connsiteY19" fmla="*/ 357683 h 1860940"/>
                  <a:gd name="connsiteX20" fmla="*/ 320945 w 1465222"/>
                  <a:gd name="connsiteY20" fmla="*/ 900608 h 1860940"/>
                  <a:gd name="connsiteX0" fmla="*/ 320945 w 1465222"/>
                  <a:gd name="connsiteY0" fmla="*/ 900608 h 1860940"/>
                  <a:gd name="connsiteX1" fmla="*/ 316182 w 1465222"/>
                  <a:gd name="connsiteY1" fmla="*/ 1072058 h 1860940"/>
                  <a:gd name="connsiteX2" fmla="*/ 159020 w 1465222"/>
                  <a:gd name="connsiteY2" fmla="*/ 1091108 h 1860940"/>
                  <a:gd name="connsiteX3" fmla="*/ 59007 w 1465222"/>
                  <a:gd name="connsiteY3" fmla="*/ 1510208 h 1860940"/>
                  <a:gd name="connsiteX4" fmla="*/ 30432 w 1465222"/>
                  <a:gd name="connsiteY4" fmla="*/ 1643558 h 1860940"/>
                  <a:gd name="connsiteX5" fmla="*/ 501920 w 1465222"/>
                  <a:gd name="connsiteY5" fmla="*/ 1757858 h 1860940"/>
                  <a:gd name="connsiteX6" fmla="*/ 1101995 w 1465222"/>
                  <a:gd name="connsiteY6" fmla="*/ 1853108 h 1860940"/>
                  <a:gd name="connsiteX7" fmla="*/ 987695 w 1465222"/>
                  <a:gd name="connsiteY7" fmla="*/ 1543545 h 1860940"/>
                  <a:gd name="connsiteX8" fmla="*/ 1049607 w 1465222"/>
                  <a:gd name="connsiteY8" fmla="*/ 1400670 h 1860940"/>
                  <a:gd name="connsiteX9" fmla="*/ 1235345 w 1465222"/>
                  <a:gd name="connsiteY9" fmla="*/ 1343520 h 1860940"/>
                  <a:gd name="connsiteX10" fmla="*/ 1178195 w 1465222"/>
                  <a:gd name="connsiteY10" fmla="*/ 929183 h 1860940"/>
                  <a:gd name="connsiteX11" fmla="*/ 1078182 w 1465222"/>
                  <a:gd name="connsiteY11" fmla="*/ 914895 h 1860940"/>
                  <a:gd name="connsiteX12" fmla="*/ 1149620 w 1465222"/>
                  <a:gd name="connsiteY12" fmla="*/ 786308 h 1860940"/>
                  <a:gd name="connsiteX13" fmla="*/ 1163907 w 1465222"/>
                  <a:gd name="connsiteY13" fmla="*/ 400545 h 1860940"/>
                  <a:gd name="connsiteX14" fmla="*/ 1435370 w 1465222"/>
                  <a:gd name="connsiteY14" fmla="*/ 195758 h 1860940"/>
                  <a:gd name="connsiteX15" fmla="*/ 1444895 w 1465222"/>
                  <a:gd name="connsiteY15" fmla="*/ 43358 h 1860940"/>
                  <a:gd name="connsiteX16" fmla="*/ 1316307 w 1465222"/>
                  <a:gd name="connsiteY16" fmla="*/ 167183 h 1860940"/>
                  <a:gd name="connsiteX17" fmla="*/ 1306782 w 1465222"/>
                  <a:gd name="connsiteY17" fmla="*/ 495 h 1860940"/>
                  <a:gd name="connsiteX18" fmla="*/ 1197245 w 1465222"/>
                  <a:gd name="connsiteY18" fmla="*/ 124320 h 1860940"/>
                  <a:gd name="connsiteX19" fmla="*/ 1144857 w 1465222"/>
                  <a:gd name="connsiteY19" fmla="*/ 357683 h 1860940"/>
                  <a:gd name="connsiteX20" fmla="*/ 320945 w 1465222"/>
                  <a:gd name="connsiteY20" fmla="*/ 900608 h 1860940"/>
                  <a:gd name="connsiteX0" fmla="*/ 320945 w 1465222"/>
                  <a:gd name="connsiteY0" fmla="*/ 900608 h 1860940"/>
                  <a:gd name="connsiteX1" fmla="*/ 316182 w 1465222"/>
                  <a:gd name="connsiteY1" fmla="*/ 1072058 h 1860940"/>
                  <a:gd name="connsiteX2" fmla="*/ 159020 w 1465222"/>
                  <a:gd name="connsiteY2" fmla="*/ 1091108 h 1860940"/>
                  <a:gd name="connsiteX3" fmla="*/ 59007 w 1465222"/>
                  <a:gd name="connsiteY3" fmla="*/ 1510208 h 1860940"/>
                  <a:gd name="connsiteX4" fmla="*/ 30432 w 1465222"/>
                  <a:gd name="connsiteY4" fmla="*/ 1643558 h 1860940"/>
                  <a:gd name="connsiteX5" fmla="*/ 501920 w 1465222"/>
                  <a:gd name="connsiteY5" fmla="*/ 1757858 h 1860940"/>
                  <a:gd name="connsiteX6" fmla="*/ 1101995 w 1465222"/>
                  <a:gd name="connsiteY6" fmla="*/ 1853108 h 1860940"/>
                  <a:gd name="connsiteX7" fmla="*/ 987695 w 1465222"/>
                  <a:gd name="connsiteY7" fmla="*/ 1543545 h 1860940"/>
                  <a:gd name="connsiteX8" fmla="*/ 1049607 w 1465222"/>
                  <a:gd name="connsiteY8" fmla="*/ 1400670 h 1860940"/>
                  <a:gd name="connsiteX9" fmla="*/ 1235345 w 1465222"/>
                  <a:gd name="connsiteY9" fmla="*/ 1343520 h 1860940"/>
                  <a:gd name="connsiteX10" fmla="*/ 1178195 w 1465222"/>
                  <a:gd name="connsiteY10" fmla="*/ 929183 h 1860940"/>
                  <a:gd name="connsiteX11" fmla="*/ 1078182 w 1465222"/>
                  <a:gd name="connsiteY11" fmla="*/ 914895 h 1860940"/>
                  <a:gd name="connsiteX12" fmla="*/ 1149620 w 1465222"/>
                  <a:gd name="connsiteY12" fmla="*/ 786308 h 1860940"/>
                  <a:gd name="connsiteX13" fmla="*/ 1163907 w 1465222"/>
                  <a:gd name="connsiteY13" fmla="*/ 400545 h 1860940"/>
                  <a:gd name="connsiteX14" fmla="*/ 1435370 w 1465222"/>
                  <a:gd name="connsiteY14" fmla="*/ 195758 h 1860940"/>
                  <a:gd name="connsiteX15" fmla="*/ 1444895 w 1465222"/>
                  <a:gd name="connsiteY15" fmla="*/ 43358 h 1860940"/>
                  <a:gd name="connsiteX16" fmla="*/ 1316307 w 1465222"/>
                  <a:gd name="connsiteY16" fmla="*/ 167183 h 1860940"/>
                  <a:gd name="connsiteX17" fmla="*/ 1306782 w 1465222"/>
                  <a:gd name="connsiteY17" fmla="*/ 495 h 1860940"/>
                  <a:gd name="connsiteX18" fmla="*/ 1197245 w 1465222"/>
                  <a:gd name="connsiteY18" fmla="*/ 124320 h 1860940"/>
                  <a:gd name="connsiteX19" fmla="*/ 1144857 w 1465222"/>
                  <a:gd name="connsiteY19" fmla="*/ 357683 h 1860940"/>
                  <a:gd name="connsiteX20" fmla="*/ 320945 w 1465222"/>
                  <a:gd name="connsiteY20" fmla="*/ 900608 h 1860940"/>
                  <a:gd name="connsiteX0" fmla="*/ 320945 w 1465222"/>
                  <a:gd name="connsiteY0" fmla="*/ 900608 h 1860940"/>
                  <a:gd name="connsiteX1" fmla="*/ 316182 w 1465222"/>
                  <a:gd name="connsiteY1" fmla="*/ 1072058 h 1860940"/>
                  <a:gd name="connsiteX2" fmla="*/ 159020 w 1465222"/>
                  <a:gd name="connsiteY2" fmla="*/ 1091108 h 1860940"/>
                  <a:gd name="connsiteX3" fmla="*/ 59007 w 1465222"/>
                  <a:gd name="connsiteY3" fmla="*/ 1510208 h 1860940"/>
                  <a:gd name="connsiteX4" fmla="*/ 30432 w 1465222"/>
                  <a:gd name="connsiteY4" fmla="*/ 1643558 h 1860940"/>
                  <a:gd name="connsiteX5" fmla="*/ 501920 w 1465222"/>
                  <a:gd name="connsiteY5" fmla="*/ 1757858 h 1860940"/>
                  <a:gd name="connsiteX6" fmla="*/ 1101995 w 1465222"/>
                  <a:gd name="connsiteY6" fmla="*/ 1853108 h 1860940"/>
                  <a:gd name="connsiteX7" fmla="*/ 987695 w 1465222"/>
                  <a:gd name="connsiteY7" fmla="*/ 1543545 h 1860940"/>
                  <a:gd name="connsiteX8" fmla="*/ 1049607 w 1465222"/>
                  <a:gd name="connsiteY8" fmla="*/ 1400670 h 1860940"/>
                  <a:gd name="connsiteX9" fmla="*/ 1235345 w 1465222"/>
                  <a:gd name="connsiteY9" fmla="*/ 1343520 h 1860940"/>
                  <a:gd name="connsiteX10" fmla="*/ 1178195 w 1465222"/>
                  <a:gd name="connsiteY10" fmla="*/ 929183 h 1860940"/>
                  <a:gd name="connsiteX11" fmla="*/ 1078182 w 1465222"/>
                  <a:gd name="connsiteY11" fmla="*/ 914895 h 1860940"/>
                  <a:gd name="connsiteX12" fmla="*/ 1149620 w 1465222"/>
                  <a:gd name="connsiteY12" fmla="*/ 786308 h 1860940"/>
                  <a:gd name="connsiteX13" fmla="*/ 1163907 w 1465222"/>
                  <a:gd name="connsiteY13" fmla="*/ 400545 h 1860940"/>
                  <a:gd name="connsiteX14" fmla="*/ 1435370 w 1465222"/>
                  <a:gd name="connsiteY14" fmla="*/ 195758 h 1860940"/>
                  <a:gd name="connsiteX15" fmla="*/ 1444895 w 1465222"/>
                  <a:gd name="connsiteY15" fmla="*/ 43358 h 1860940"/>
                  <a:gd name="connsiteX16" fmla="*/ 1316307 w 1465222"/>
                  <a:gd name="connsiteY16" fmla="*/ 167183 h 1860940"/>
                  <a:gd name="connsiteX17" fmla="*/ 1306782 w 1465222"/>
                  <a:gd name="connsiteY17" fmla="*/ 495 h 1860940"/>
                  <a:gd name="connsiteX18" fmla="*/ 1197245 w 1465222"/>
                  <a:gd name="connsiteY18" fmla="*/ 124320 h 1860940"/>
                  <a:gd name="connsiteX19" fmla="*/ 1144857 w 1465222"/>
                  <a:gd name="connsiteY19" fmla="*/ 357683 h 1860940"/>
                  <a:gd name="connsiteX20" fmla="*/ 320945 w 1465222"/>
                  <a:gd name="connsiteY20" fmla="*/ 900608 h 1860940"/>
                  <a:gd name="connsiteX0" fmla="*/ 320945 w 1465222"/>
                  <a:gd name="connsiteY0" fmla="*/ 900608 h 1860940"/>
                  <a:gd name="connsiteX1" fmla="*/ 316182 w 1465222"/>
                  <a:gd name="connsiteY1" fmla="*/ 1072058 h 1860940"/>
                  <a:gd name="connsiteX2" fmla="*/ 159020 w 1465222"/>
                  <a:gd name="connsiteY2" fmla="*/ 1091108 h 1860940"/>
                  <a:gd name="connsiteX3" fmla="*/ 59007 w 1465222"/>
                  <a:gd name="connsiteY3" fmla="*/ 1510208 h 1860940"/>
                  <a:gd name="connsiteX4" fmla="*/ 30432 w 1465222"/>
                  <a:gd name="connsiteY4" fmla="*/ 1643558 h 1860940"/>
                  <a:gd name="connsiteX5" fmla="*/ 501920 w 1465222"/>
                  <a:gd name="connsiteY5" fmla="*/ 1757858 h 1860940"/>
                  <a:gd name="connsiteX6" fmla="*/ 1101995 w 1465222"/>
                  <a:gd name="connsiteY6" fmla="*/ 1853108 h 1860940"/>
                  <a:gd name="connsiteX7" fmla="*/ 987695 w 1465222"/>
                  <a:gd name="connsiteY7" fmla="*/ 1543545 h 1860940"/>
                  <a:gd name="connsiteX8" fmla="*/ 1049607 w 1465222"/>
                  <a:gd name="connsiteY8" fmla="*/ 1400670 h 1860940"/>
                  <a:gd name="connsiteX9" fmla="*/ 1235345 w 1465222"/>
                  <a:gd name="connsiteY9" fmla="*/ 1343520 h 1860940"/>
                  <a:gd name="connsiteX10" fmla="*/ 1178195 w 1465222"/>
                  <a:gd name="connsiteY10" fmla="*/ 929183 h 1860940"/>
                  <a:gd name="connsiteX11" fmla="*/ 1078182 w 1465222"/>
                  <a:gd name="connsiteY11" fmla="*/ 914895 h 1860940"/>
                  <a:gd name="connsiteX12" fmla="*/ 1149620 w 1465222"/>
                  <a:gd name="connsiteY12" fmla="*/ 786308 h 1860940"/>
                  <a:gd name="connsiteX13" fmla="*/ 1163907 w 1465222"/>
                  <a:gd name="connsiteY13" fmla="*/ 400545 h 1860940"/>
                  <a:gd name="connsiteX14" fmla="*/ 1435370 w 1465222"/>
                  <a:gd name="connsiteY14" fmla="*/ 195758 h 1860940"/>
                  <a:gd name="connsiteX15" fmla="*/ 1444895 w 1465222"/>
                  <a:gd name="connsiteY15" fmla="*/ 43358 h 1860940"/>
                  <a:gd name="connsiteX16" fmla="*/ 1316307 w 1465222"/>
                  <a:gd name="connsiteY16" fmla="*/ 167183 h 1860940"/>
                  <a:gd name="connsiteX17" fmla="*/ 1306782 w 1465222"/>
                  <a:gd name="connsiteY17" fmla="*/ 495 h 1860940"/>
                  <a:gd name="connsiteX18" fmla="*/ 1197245 w 1465222"/>
                  <a:gd name="connsiteY18" fmla="*/ 124320 h 1860940"/>
                  <a:gd name="connsiteX19" fmla="*/ 1144857 w 1465222"/>
                  <a:gd name="connsiteY19" fmla="*/ 357683 h 1860940"/>
                  <a:gd name="connsiteX20" fmla="*/ 320945 w 1465222"/>
                  <a:gd name="connsiteY20" fmla="*/ 900608 h 1860940"/>
                  <a:gd name="connsiteX0" fmla="*/ 320945 w 1465222"/>
                  <a:gd name="connsiteY0" fmla="*/ 900608 h 1860940"/>
                  <a:gd name="connsiteX1" fmla="*/ 159020 w 1465222"/>
                  <a:gd name="connsiteY1" fmla="*/ 1091108 h 1860940"/>
                  <a:gd name="connsiteX2" fmla="*/ 59007 w 1465222"/>
                  <a:gd name="connsiteY2" fmla="*/ 1510208 h 1860940"/>
                  <a:gd name="connsiteX3" fmla="*/ 30432 w 1465222"/>
                  <a:gd name="connsiteY3" fmla="*/ 1643558 h 1860940"/>
                  <a:gd name="connsiteX4" fmla="*/ 501920 w 1465222"/>
                  <a:gd name="connsiteY4" fmla="*/ 1757858 h 1860940"/>
                  <a:gd name="connsiteX5" fmla="*/ 1101995 w 1465222"/>
                  <a:gd name="connsiteY5" fmla="*/ 1853108 h 1860940"/>
                  <a:gd name="connsiteX6" fmla="*/ 987695 w 1465222"/>
                  <a:gd name="connsiteY6" fmla="*/ 1543545 h 1860940"/>
                  <a:gd name="connsiteX7" fmla="*/ 1049607 w 1465222"/>
                  <a:gd name="connsiteY7" fmla="*/ 1400670 h 1860940"/>
                  <a:gd name="connsiteX8" fmla="*/ 1235345 w 1465222"/>
                  <a:gd name="connsiteY8" fmla="*/ 1343520 h 1860940"/>
                  <a:gd name="connsiteX9" fmla="*/ 1178195 w 1465222"/>
                  <a:gd name="connsiteY9" fmla="*/ 929183 h 1860940"/>
                  <a:gd name="connsiteX10" fmla="*/ 1078182 w 1465222"/>
                  <a:gd name="connsiteY10" fmla="*/ 914895 h 1860940"/>
                  <a:gd name="connsiteX11" fmla="*/ 1149620 w 1465222"/>
                  <a:gd name="connsiteY11" fmla="*/ 786308 h 1860940"/>
                  <a:gd name="connsiteX12" fmla="*/ 1163907 w 1465222"/>
                  <a:gd name="connsiteY12" fmla="*/ 400545 h 1860940"/>
                  <a:gd name="connsiteX13" fmla="*/ 1435370 w 1465222"/>
                  <a:gd name="connsiteY13" fmla="*/ 195758 h 1860940"/>
                  <a:gd name="connsiteX14" fmla="*/ 1444895 w 1465222"/>
                  <a:gd name="connsiteY14" fmla="*/ 43358 h 1860940"/>
                  <a:gd name="connsiteX15" fmla="*/ 1316307 w 1465222"/>
                  <a:gd name="connsiteY15" fmla="*/ 167183 h 1860940"/>
                  <a:gd name="connsiteX16" fmla="*/ 1306782 w 1465222"/>
                  <a:gd name="connsiteY16" fmla="*/ 495 h 1860940"/>
                  <a:gd name="connsiteX17" fmla="*/ 1197245 w 1465222"/>
                  <a:gd name="connsiteY17" fmla="*/ 124320 h 1860940"/>
                  <a:gd name="connsiteX18" fmla="*/ 1144857 w 1465222"/>
                  <a:gd name="connsiteY18" fmla="*/ 357683 h 1860940"/>
                  <a:gd name="connsiteX19" fmla="*/ 320945 w 1465222"/>
                  <a:gd name="connsiteY19" fmla="*/ 900608 h 1860940"/>
                  <a:gd name="connsiteX0" fmla="*/ 320945 w 1465222"/>
                  <a:gd name="connsiteY0" fmla="*/ 900608 h 1860940"/>
                  <a:gd name="connsiteX1" fmla="*/ 159020 w 1465222"/>
                  <a:gd name="connsiteY1" fmla="*/ 1091108 h 1860940"/>
                  <a:gd name="connsiteX2" fmla="*/ 59007 w 1465222"/>
                  <a:gd name="connsiteY2" fmla="*/ 1510208 h 1860940"/>
                  <a:gd name="connsiteX3" fmla="*/ 30432 w 1465222"/>
                  <a:gd name="connsiteY3" fmla="*/ 1643558 h 1860940"/>
                  <a:gd name="connsiteX4" fmla="*/ 501920 w 1465222"/>
                  <a:gd name="connsiteY4" fmla="*/ 1757858 h 1860940"/>
                  <a:gd name="connsiteX5" fmla="*/ 1101995 w 1465222"/>
                  <a:gd name="connsiteY5" fmla="*/ 1853108 h 1860940"/>
                  <a:gd name="connsiteX6" fmla="*/ 987695 w 1465222"/>
                  <a:gd name="connsiteY6" fmla="*/ 1543545 h 1860940"/>
                  <a:gd name="connsiteX7" fmla="*/ 1049607 w 1465222"/>
                  <a:gd name="connsiteY7" fmla="*/ 1400670 h 1860940"/>
                  <a:gd name="connsiteX8" fmla="*/ 1235345 w 1465222"/>
                  <a:gd name="connsiteY8" fmla="*/ 1343520 h 1860940"/>
                  <a:gd name="connsiteX9" fmla="*/ 1178195 w 1465222"/>
                  <a:gd name="connsiteY9" fmla="*/ 929183 h 1860940"/>
                  <a:gd name="connsiteX10" fmla="*/ 1078182 w 1465222"/>
                  <a:gd name="connsiteY10" fmla="*/ 914895 h 1860940"/>
                  <a:gd name="connsiteX11" fmla="*/ 1149620 w 1465222"/>
                  <a:gd name="connsiteY11" fmla="*/ 786308 h 1860940"/>
                  <a:gd name="connsiteX12" fmla="*/ 1163907 w 1465222"/>
                  <a:gd name="connsiteY12" fmla="*/ 400545 h 1860940"/>
                  <a:gd name="connsiteX13" fmla="*/ 1435370 w 1465222"/>
                  <a:gd name="connsiteY13" fmla="*/ 195758 h 1860940"/>
                  <a:gd name="connsiteX14" fmla="*/ 1444895 w 1465222"/>
                  <a:gd name="connsiteY14" fmla="*/ 43358 h 1860940"/>
                  <a:gd name="connsiteX15" fmla="*/ 1316307 w 1465222"/>
                  <a:gd name="connsiteY15" fmla="*/ 167183 h 1860940"/>
                  <a:gd name="connsiteX16" fmla="*/ 1306782 w 1465222"/>
                  <a:gd name="connsiteY16" fmla="*/ 495 h 1860940"/>
                  <a:gd name="connsiteX17" fmla="*/ 1197245 w 1465222"/>
                  <a:gd name="connsiteY17" fmla="*/ 124320 h 1860940"/>
                  <a:gd name="connsiteX18" fmla="*/ 1144857 w 1465222"/>
                  <a:gd name="connsiteY18" fmla="*/ 357683 h 1860940"/>
                  <a:gd name="connsiteX19" fmla="*/ 320945 w 1465222"/>
                  <a:gd name="connsiteY19" fmla="*/ 900608 h 1860940"/>
                  <a:gd name="connsiteX0" fmla="*/ 320945 w 1465222"/>
                  <a:gd name="connsiteY0" fmla="*/ 900608 h 1860940"/>
                  <a:gd name="connsiteX1" fmla="*/ 159020 w 1465222"/>
                  <a:gd name="connsiteY1" fmla="*/ 1091108 h 1860940"/>
                  <a:gd name="connsiteX2" fmla="*/ 59007 w 1465222"/>
                  <a:gd name="connsiteY2" fmla="*/ 1510208 h 1860940"/>
                  <a:gd name="connsiteX3" fmla="*/ 30432 w 1465222"/>
                  <a:gd name="connsiteY3" fmla="*/ 1643558 h 1860940"/>
                  <a:gd name="connsiteX4" fmla="*/ 501920 w 1465222"/>
                  <a:gd name="connsiteY4" fmla="*/ 1757858 h 1860940"/>
                  <a:gd name="connsiteX5" fmla="*/ 1101995 w 1465222"/>
                  <a:gd name="connsiteY5" fmla="*/ 1853108 h 1860940"/>
                  <a:gd name="connsiteX6" fmla="*/ 987695 w 1465222"/>
                  <a:gd name="connsiteY6" fmla="*/ 1543545 h 1860940"/>
                  <a:gd name="connsiteX7" fmla="*/ 1049607 w 1465222"/>
                  <a:gd name="connsiteY7" fmla="*/ 1400670 h 1860940"/>
                  <a:gd name="connsiteX8" fmla="*/ 1235345 w 1465222"/>
                  <a:gd name="connsiteY8" fmla="*/ 1343520 h 1860940"/>
                  <a:gd name="connsiteX9" fmla="*/ 1178195 w 1465222"/>
                  <a:gd name="connsiteY9" fmla="*/ 929183 h 1860940"/>
                  <a:gd name="connsiteX10" fmla="*/ 1078182 w 1465222"/>
                  <a:gd name="connsiteY10" fmla="*/ 914895 h 1860940"/>
                  <a:gd name="connsiteX11" fmla="*/ 1149620 w 1465222"/>
                  <a:gd name="connsiteY11" fmla="*/ 786308 h 1860940"/>
                  <a:gd name="connsiteX12" fmla="*/ 1163907 w 1465222"/>
                  <a:gd name="connsiteY12" fmla="*/ 400545 h 1860940"/>
                  <a:gd name="connsiteX13" fmla="*/ 1435370 w 1465222"/>
                  <a:gd name="connsiteY13" fmla="*/ 195758 h 1860940"/>
                  <a:gd name="connsiteX14" fmla="*/ 1444895 w 1465222"/>
                  <a:gd name="connsiteY14" fmla="*/ 43358 h 1860940"/>
                  <a:gd name="connsiteX15" fmla="*/ 1316307 w 1465222"/>
                  <a:gd name="connsiteY15" fmla="*/ 167183 h 1860940"/>
                  <a:gd name="connsiteX16" fmla="*/ 1306782 w 1465222"/>
                  <a:gd name="connsiteY16" fmla="*/ 495 h 1860940"/>
                  <a:gd name="connsiteX17" fmla="*/ 1197245 w 1465222"/>
                  <a:gd name="connsiteY17" fmla="*/ 124320 h 1860940"/>
                  <a:gd name="connsiteX18" fmla="*/ 1144857 w 1465222"/>
                  <a:gd name="connsiteY18" fmla="*/ 357683 h 1860940"/>
                  <a:gd name="connsiteX19" fmla="*/ 606695 w 1465222"/>
                  <a:gd name="connsiteY19" fmla="*/ 729158 h 1860940"/>
                  <a:gd name="connsiteX20" fmla="*/ 320945 w 1465222"/>
                  <a:gd name="connsiteY20" fmla="*/ 900608 h 1860940"/>
                  <a:gd name="connsiteX0" fmla="*/ 320945 w 1465222"/>
                  <a:gd name="connsiteY0" fmla="*/ 900608 h 1860940"/>
                  <a:gd name="connsiteX1" fmla="*/ 159020 w 1465222"/>
                  <a:gd name="connsiteY1" fmla="*/ 1091108 h 1860940"/>
                  <a:gd name="connsiteX2" fmla="*/ 59007 w 1465222"/>
                  <a:gd name="connsiteY2" fmla="*/ 1510208 h 1860940"/>
                  <a:gd name="connsiteX3" fmla="*/ 30432 w 1465222"/>
                  <a:gd name="connsiteY3" fmla="*/ 1643558 h 1860940"/>
                  <a:gd name="connsiteX4" fmla="*/ 501920 w 1465222"/>
                  <a:gd name="connsiteY4" fmla="*/ 1757858 h 1860940"/>
                  <a:gd name="connsiteX5" fmla="*/ 1101995 w 1465222"/>
                  <a:gd name="connsiteY5" fmla="*/ 1853108 h 1860940"/>
                  <a:gd name="connsiteX6" fmla="*/ 987695 w 1465222"/>
                  <a:gd name="connsiteY6" fmla="*/ 1543545 h 1860940"/>
                  <a:gd name="connsiteX7" fmla="*/ 1049607 w 1465222"/>
                  <a:gd name="connsiteY7" fmla="*/ 1400670 h 1860940"/>
                  <a:gd name="connsiteX8" fmla="*/ 1235345 w 1465222"/>
                  <a:gd name="connsiteY8" fmla="*/ 1343520 h 1860940"/>
                  <a:gd name="connsiteX9" fmla="*/ 1178195 w 1465222"/>
                  <a:gd name="connsiteY9" fmla="*/ 929183 h 1860940"/>
                  <a:gd name="connsiteX10" fmla="*/ 1078182 w 1465222"/>
                  <a:gd name="connsiteY10" fmla="*/ 914895 h 1860940"/>
                  <a:gd name="connsiteX11" fmla="*/ 1149620 w 1465222"/>
                  <a:gd name="connsiteY11" fmla="*/ 786308 h 1860940"/>
                  <a:gd name="connsiteX12" fmla="*/ 1163907 w 1465222"/>
                  <a:gd name="connsiteY12" fmla="*/ 400545 h 1860940"/>
                  <a:gd name="connsiteX13" fmla="*/ 1435370 w 1465222"/>
                  <a:gd name="connsiteY13" fmla="*/ 195758 h 1860940"/>
                  <a:gd name="connsiteX14" fmla="*/ 1444895 w 1465222"/>
                  <a:gd name="connsiteY14" fmla="*/ 43358 h 1860940"/>
                  <a:gd name="connsiteX15" fmla="*/ 1316307 w 1465222"/>
                  <a:gd name="connsiteY15" fmla="*/ 167183 h 1860940"/>
                  <a:gd name="connsiteX16" fmla="*/ 1306782 w 1465222"/>
                  <a:gd name="connsiteY16" fmla="*/ 495 h 1860940"/>
                  <a:gd name="connsiteX17" fmla="*/ 1197245 w 1465222"/>
                  <a:gd name="connsiteY17" fmla="*/ 124320 h 1860940"/>
                  <a:gd name="connsiteX18" fmla="*/ 1144857 w 1465222"/>
                  <a:gd name="connsiteY18" fmla="*/ 357683 h 1860940"/>
                  <a:gd name="connsiteX19" fmla="*/ 759095 w 1465222"/>
                  <a:gd name="connsiteY19" fmla="*/ 610095 h 1860940"/>
                  <a:gd name="connsiteX20" fmla="*/ 606695 w 1465222"/>
                  <a:gd name="connsiteY20" fmla="*/ 729158 h 1860940"/>
                  <a:gd name="connsiteX21" fmla="*/ 320945 w 1465222"/>
                  <a:gd name="connsiteY21" fmla="*/ 900608 h 1860940"/>
                  <a:gd name="connsiteX0" fmla="*/ 320945 w 1465222"/>
                  <a:gd name="connsiteY0" fmla="*/ 900608 h 1860940"/>
                  <a:gd name="connsiteX1" fmla="*/ 159020 w 1465222"/>
                  <a:gd name="connsiteY1" fmla="*/ 1091108 h 1860940"/>
                  <a:gd name="connsiteX2" fmla="*/ 59007 w 1465222"/>
                  <a:gd name="connsiteY2" fmla="*/ 1510208 h 1860940"/>
                  <a:gd name="connsiteX3" fmla="*/ 30432 w 1465222"/>
                  <a:gd name="connsiteY3" fmla="*/ 1643558 h 1860940"/>
                  <a:gd name="connsiteX4" fmla="*/ 501920 w 1465222"/>
                  <a:gd name="connsiteY4" fmla="*/ 1757858 h 1860940"/>
                  <a:gd name="connsiteX5" fmla="*/ 1101995 w 1465222"/>
                  <a:gd name="connsiteY5" fmla="*/ 1853108 h 1860940"/>
                  <a:gd name="connsiteX6" fmla="*/ 987695 w 1465222"/>
                  <a:gd name="connsiteY6" fmla="*/ 1543545 h 1860940"/>
                  <a:gd name="connsiteX7" fmla="*/ 1049607 w 1465222"/>
                  <a:gd name="connsiteY7" fmla="*/ 1400670 h 1860940"/>
                  <a:gd name="connsiteX8" fmla="*/ 1235345 w 1465222"/>
                  <a:gd name="connsiteY8" fmla="*/ 1343520 h 1860940"/>
                  <a:gd name="connsiteX9" fmla="*/ 1178195 w 1465222"/>
                  <a:gd name="connsiteY9" fmla="*/ 929183 h 1860940"/>
                  <a:gd name="connsiteX10" fmla="*/ 1078182 w 1465222"/>
                  <a:gd name="connsiteY10" fmla="*/ 914895 h 1860940"/>
                  <a:gd name="connsiteX11" fmla="*/ 1149620 w 1465222"/>
                  <a:gd name="connsiteY11" fmla="*/ 786308 h 1860940"/>
                  <a:gd name="connsiteX12" fmla="*/ 1163907 w 1465222"/>
                  <a:gd name="connsiteY12" fmla="*/ 400545 h 1860940"/>
                  <a:gd name="connsiteX13" fmla="*/ 1435370 w 1465222"/>
                  <a:gd name="connsiteY13" fmla="*/ 195758 h 1860940"/>
                  <a:gd name="connsiteX14" fmla="*/ 1444895 w 1465222"/>
                  <a:gd name="connsiteY14" fmla="*/ 43358 h 1860940"/>
                  <a:gd name="connsiteX15" fmla="*/ 1316307 w 1465222"/>
                  <a:gd name="connsiteY15" fmla="*/ 167183 h 1860940"/>
                  <a:gd name="connsiteX16" fmla="*/ 1306782 w 1465222"/>
                  <a:gd name="connsiteY16" fmla="*/ 495 h 1860940"/>
                  <a:gd name="connsiteX17" fmla="*/ 1197245 w 1465222"/>
                  <a:gd name="connsiteY17" fmla="*/ 124320 h 1860940"/>
                  <a:gd name="connsiteX18" fmla="*/ 1144857 w 1465222"/>
                  <a:gd name="connsiteY18" fmla="*/ 357683 h 1860940"/>
                  <a:gd name="connsiteX19" fmla="*/ 759095 w 1465222"/>
                  <a:gd name="connsiteY19" fmla="*/ 610095 h 1860940"/>
                  <a:gd name="connsiteX20" fmla="*/ 606695 w 1465222"/>
                  <a:gd name="connsiteY20" fmla="*/ 729158 h 1860940"/>
                  <a:gd name="connsiteX21" fmla="*/ 320945 w 1465222"/>
                  <a:gd name="connsiteY21" fmla="*/ 900608 h 1860940"/>
                  <a:gd name="connsiteX0" fmla="*/ 320945 w 1465222"/>
                  <a:gd name="connsiteY0" fmla="*/ 900608 h 1860940"/>
                  <a:gd name="connsiteX1" fmla="*/ 159020 w 1465222"/>
                  <a:gd name="connsiteY1" fmla="*/ 1091108 h 1860940"/>
                  <a:gd name="connsiteX2" fmla="*/ 59007 w 1465222"/>
                  <a:gd name="connsiteY2" fmla="*/ 1510208 h 1860940"/>
                  <a:gd name="connsiteX3" fmla="*/ 30432 w 1465222"/>
                  <a:gd name="connsiteY3" fmla="*/ 1643558 h 1860940"/>
                  <a:gd name="connsiteX4" fmla="*/ 501920 w 1465222"/>
                  <a:gd name="connsiteY4" fmla="*/ 1757858 h 1860940"/>
                  <a:gd name="connsiteX5" fmla="*/ 1101995 w 1465222"/>
                  <a:gd name="connsiteY5" fmla="*/ 1853108 h 1860940"/>
                  <a:gd name="connsiteX6" fmla="*/ 987695 w 1465222"/>
                  <a:gd name="connsiteY6" fmla="*/ 1543545 h 1860940"/>
                  <a:gd name="connsiteX7" fmla="*/ 1049607 w 1465222"/>
                  <a:gd name="connsiteY7" fmla="*/ 1400670 h 1860940"/>
                  <a:gd name="connsiteX8" fmla="*/ 1235345 w 1465222"/>
                  <a:gd name="connsiteY8" fmla="*/ 1248270 h 1860940"/>
                  <a:gd name="connsiteX9" fmla="*/ 1178195 w 1465222"/>
                  <a:gd name="connsiteY9" fmla="*/ 929183 h 1860940"/>
                  <a:gd name="connsiteX10" fmla="*/ 1078182 w 1465222"/>
                  <a:gd name="connsiteY10" fmla="*/ 914895 h 1860940"/>
                  <a:gd name="connsiteX11" fmla="*/ 1149620 w 1465222"/>
                  <a:gd name="connsiteY11" fmla="*/ 786308 h 1860940"/>
                  <a:gd name="connsiteX12" fmla="*/ 1163907 w 1465222"/>
                  <a:gd name="connsiteY12" fmla="*/ 400545 h 1860940"/>
                  <a:gd name="connsiteX13" fmla="*/ 1435370 w 1465222"/>
                  <a:gd name="connsiteY13" fmla="*/ 195758 h 1860940"/>
                  <a:gd name="connsiteX14" fmla="*/ 1444895 w 1465222"/>
                  <a:gd name="connsiteY14" fmla="*/ 43358 h 1860940"/>
                  <a:gd name="connsiteX15" fmla="*/ 1316307 w 1465222"/>
                  <a:gd name="connsiteY15" fmla="*/ 167183 h 1860940"/>
                  <a:gd name="connsiteX16" fmla="*/ 1306782 w 1465222"/>
                  <a:gd name="connsiteY16" fmla="*/ 495 h 1860940"/>
                  <a:gd name="connsiteX17" fmla="*/ 1197245 w 1465222"/>
                  <a:gd name="connsiteY17" fmla="*/ 124320 h 1860940"/>
                  <a:gd name="connsiteX18" fmla="*/ 1144857 w 1465222"/>
                  <a:gd name="connsiteY18" fmla="*/ 357683 h 1860940"/>
                  <a:gd name="connsiteX19" fmla="*/ 759095 w 1465222"/>
                  <a:gd name="connsiteY19" fmla="*/ 610095 h 1860940"/>
                  <a:gd name="connsiteX20" fmla="*/ 606695 w 1465222"/>
                  <a:gd name="connsiteY20" fmla="*/ 729158 h 1860940"/>
                  <a:gd name="connsiteX21" fmla="*/ 320945 w 1465222"/>
                  <a:gd name="connsiteY21" fmla="*/ 900608 h 1860940"/>
                  <a:gd name="connsiteX0" fmla="*/ 320945 w 1465222"/>
                  <a:gd name="connsiteY0" fmla="*/ 900608 h 1859412"/>
                  <a:gd name="connsiteX1" fmla="*/ 159020 w 1465222"/>
                  <a:gd name="connsiteY1" fmla="*/ 1091108 h 1859412"/>
                  <a:gd name="connsiteX2" fmla="*/ 59007 w 1465222"/>
                  <a:gd name="connsiteY2" fmla="*/ 1510208 h 1859412"/>
                  <a:gd name="connsiteX3" fmla="*/ 30432 w 1465222"/>
                  <a:gd name="connsiteY3" fmla="*/ 1643558 h 1859412"/>
                  <a:gd name="connsiteX4" fmla="*/ 501920 w 1465222"/>
                  <a:gd name="connsiteY4" fmla="*/ 1757858 h 1859412"/>
                  <a:gd name="connsiteX5" fmla="*/ 1101995 w 1465222"/>
                  <a:gd name="connsiteY5" fmla="*/ 1853108 h 1859412"/>
                  <a:gd name="connsiteX6" fmla="*/ 987695 w 1465222"/>
                  <a:gd name="connsiteY6" fmla="*/ 1572120 h 1859412"/>
                  <a:gd name="connsiteX7" fmla="*/ 1049607 w 1465222"/>
                  <a:gd name="connsiteY7" fmla="*/ 1400670 h 1859412"/>
                  <a:gd name="connsiteX8" fmla="*/ 1235345 w 1465222"/>
                  <a:gd name="connsiteY8" fmla="*/ 1248270 h 1859412"/>
                  <a:gd name="connsiteX9" fmla="*/ 1178195 w 1465222"/>
                  <a:gd name="connsiteY9" fmla="*/ 929183 h 1859412"/>
                  <a:gd name="connsiteX10" fmla="*/ 1078182 w 1465222"/>
                  <a:gd name="connsiteY10" fmla="*/ 914895 h 1859412"/>
                  <a:gd name="connsiteX11" fmla="*/ 1149620 w 1465222"/>
                  <a:gd name="connsiteY11" fmla="*/ 786308 h 1859412"/>
                  <a:gd name="connsiteX12" fmla="*/ 1163907 w 1465222"/>
                  <a:gd name="connsiteY12" fmla="*/ 400545 h 1859412"/>
                  <a:gd name="connsiteX13" fmla="*/ 1435370 w 1465222"/>
                  <a:gd name="connsiteY13" fmla="*/ 195758 h 1859412"/>
                  <a:gd name="connsiteX14" fmla="*/ 1444895 w 1465222"/>
                  <a:gd name="connsiteY14" fmla="*/ 43358 h 1859412"/>
                  <a:gd name="connsiteX15" fmla="*/ 1316307 w 1465222"/>
                  <a:gd name="connsiteY15" fmla="*/ 167183 h 1859412"/>
                  <a:gd name="connsiteX16" fmla="*/ 1306782 w 1465222"/>
                  <a:gd name="connsiteY16" fmla="*/ 495 h 1859412"/>
                  <a:gd name="connsiteX17" fmla="*/ 1197245 w 1465222"/>
                  <a:gd name="connsiteY17" fmla="*/ 124320 h 1859412"/>
                  <a:gd name="connsiteX18" fmla="*/ 1144857 w 1465222"/>
                  <a:gd name="connsiteY18" fmla="*/ 357683 h 1859412"/>
                  <a:gd name="connsiteX19" fmla="*/ 759095 w 1465222"/>
                  <a:gd name="connsiteY19" fmla="*/ 610095 h 1859412"/>
                  <a:gd name="connsiteX20" fmla="*/ 606695 w 1465222"/>
                  <a:gd name="connsiteY20" fmla="*/ 729158 h 1859412"/>
                  <a:gd name="connsiteX21" fmla="*/ 320945 w 1465222"/>
                  <a:gd name="connsiteY21" fmla="*/ 900608 h 1859412"/>
                  <a:gd name="connsiteX0" fmla="*/ 320945 w 1465222"/>
                  <a:gd name="connsiteY0" fmla="*/ 900608 h 1859412"/>
                  <a:gd name="connsiteX1" fmla="*/ 159020 w 1465222"/>
                  <a:gd name="connsiteY1" fmla="*/ 1091108 h 1859412"/>
                  <a:gd name="connsiteX2" fmla="*/ 59007 w 1465222"/>
                  <a:gd name="connsiteY2" fmla="*/ 1510208 h 1859412"/>
                  <a:gd name="connsiteX3" fmla="*/ 30432 w 1465222"/>
                  <a:gd name="connsiteY3" fmla="*/ 1643558 h 1859412"/>
                  <a:gd name="connsiteX4" fmla="*/ 501920 w 1465222"/>
                  <a:gd name="connsiteY4" fmla="*/ 1757858 h 1859412"/>
                  <a:gd name="connsiteX5" fmla="*/ 1101995 w 1465222"/>
                  <a:gd name="connsiteY5" fmla="*/ 1853108 h 1859412"/>
                  <a:gd name="connsiteX6" fmla="*/ 987695 w 1465222"/>
                  <a:gd name="connsiteY6" fmla="*/ 1572120 h 1859412"/>
                  <a:gd name="connsiteX7" fmla="*/ 1044845 w 1465222"/>
                  <a:gd name="connsiteY7" fmla="*/ 1424483 h 1859412"/>
                  <a:gd name="connsiteX8" fmla="*/ 1235345 w 1465222"/>
                  <a:gd name="connsiteY8" fmla="*/ 1248270 h 1859412"/>
                  <a:gd name="connsiteX9" fmla="*/ 1178195 w 1465222"/>
                  <a:gd name="connsiteY9" fmla="*/ 929183 h 1859412"/>
                  <a:gd name="connsiteX10" fmla="*/ 1078182 w 1465222"/>
                  <a:gd name="connsiteY10" fmla="*/ 914895 h 1859412"/>
                  <a:gd name="connsiteX11" fmla="*/ 1149620 w 1465222"/>
                  <a:gd name="connsiteY11" fmla="*/ 786308 h 1859412"/>
                  <a:gd name="connsiteX12" fmla="*/ 1163907 w 1465222"/>
                  <a:gd name="connsiteY12" fmla="*/ 400545 h 1859412"/>
                  <a:gd name="connsiteX13" fmla="*/ 1435370 w 1465222"/>
                  <a:gd name="connsiteY13" fmla="*/ 195758 h 1859412"/>
                  <a:gd name="connsiteX14" fmla="*/ 1444895 w 1465222"/>
                  <a:gd name="connsiteY14" fmla="*/ 43358 h 1859412"/>
                  <a:gd name="connsiteX15" fmla="*/ 1316307 w 1465222"/>
                  <a:gd name="connsiteY15" fmla="*/ 167183 h 1859412"/>
                  <a:gd name="connsiteX16" fmla="*/ 1306782 w 1465222"/>
                  <a:gd name="connsiteY16" fmla="*/ 495 h 1859412"/>
                  <a:gd name="connsiteX17" fmla="*/ 1197245 w 1465222"/>
                  <a:gd name="connsiteY17" fmla="*/ 124320 h 1859412"/>
                  <a:gd name="connsiteX18" fmla="*/ 1144857 w 1465222"/>
                  <a:gd name="connsiteY18" fmla="*/ 357683 h 1859412"/>
                  <a:gd name="connsiteX19" fmla="*/ 759095 w 1465222"/>
                  <a:gd name="connsiteY19" fmla="*/ 610095 h 1859412"/>
                  <a:gd name="connsiteX20" fmla="*/ 606695 w 1465222"/>
                  <a:gd name="connsiteY20" fmla="*/ 729158 h 1859412"/>
                  <a:gd name="connsiteX21" fmla="*/ 320945 w 1465222"/>
                  <a:gd name="connsiteY21" fmla="*/ 900608 h 1859412"/>
                  <a:gd name="connsiteX0" fmla="*/ 320945 w 1465222"/>
                  <a:gd name="connsiteY0" fmla="*/ 900608 h 1859412"/>
                  <a:gd name="connsiteX1" fmla="*/ 159020 w 1465222"/>
                  <a:gd name="connsiteY1" fmla="*/ 1091108 h 1859412"/>
                  <a:gd name="connsiteX2" fmla="*/ 59007 w 1465222"/>
                  <a:gd name="connsiteY2" fmla="*/ 1510208 h 1859412"/>
                  <a:gd name="connsiteX3" fmla="*/ 30432 w 1465222"/>
                  <a:gd name="connsiteY3" fmla="*/ 1643558 h 1859412"/>
                  <a:gd name="connsiteX4" fmla="*/ 501920 w 1465222"/>
                  <a:gd name="connsiteY4" fmla="*/ 1757858 h 1859412"/>
                  <a:gd name="connsiteX5" fmla="*/ 1101995 w 1465222"/>
                  <a:gd name="connsiteY5" fmla="*/ 1853108 h 1859412"/>
                  <a:gd name="connsiteX6" fmla="*/ 987695 w 1465222"/>
                  <a:gd name="connsiteY6" fmla="*/ 1572120 h 1859412"/>
                  <a:gd name="connsiteX7" fmla="*/ 1044845 w 1465222"/>
                  <a:gd name="connsiteY7" fmla="*/ 1424483 h 1859412"/>
                  <a:gd name="connsiteX8" fmla="*/ 1235345 w 1465222"/>
                  <a:gd name="connsiteY8" fmla="*/ 1248270 h 1859412"/>
                  <a:gd name="connsiteX9" fmla="*/ 1178195 w 1465222"/>
                  <a:gd name="connsiteY9" fmla="*/ 929183 h 1859412"/>
                  <a:gd name="connsiteX10" fmla="*/ 1078182 w 1465222"/>
                  <a:gd name="connsiteY10" fmla="*/ 914895 h 1859412"/>
                  <a:gd name="connsiteX11" fmla="*/ 1149620 w 1465222"/>
                  <a:gd name="connsiteY11" fmla="*/ 786308 h 1859412"/>
                  <a:gd name="connsiteX12" fmla="*/ 1163907 w 1465222"/>
                  <a:gd name="connsiteY12" fmla="*/ 400545 h 1859412"/>
                  <a:gd name="connsiteX13" fmla="*/ 1435370 w 1465222"/>
                  <a:gd name="connsiteY13" fmla="*/ 195758 h 1859412"/>
                  <a:gd name="connsiteX14" fmla="*/ 1444895 w 1465222"/>
                  <a:gd name="connsiteY14" fmla="*/ 43358 h 1859412"/>
                  <a:gd name="connsiteX15" fmla="*/ 1316307 w 1465222"/>
                  <a:gd name="connsiteY15" fmla="*/ 167183 h 1859412"/>
                  <a:gd name="connsiteX16" fmla="*/ 1306782 w 1465222"/>
                  <a:gd name="connsiteY16" fmla="*/ 495 h 1859412"/>
                  <a:gd name="connsiteX17" fmla="*/ 1197245 w 1465222"/>
                  <a:gd name="connsiteY17" fmla="*/ 124320 h 1859412"/>
                  <a:gd name="connsiteX18" fmla="*/ 1144857 w 1465222"/>
                  <a:gd name="connsiteY18" fmla="*/ 357683 h 1859412"/>
                  <a:gd name="connsiteX19" fmla="*/ 759095 w 1465222"/>
                  <a:gd name="connsiteY19" fmla="*/ 610095 h 1859412"/>
                  <a:gd name="connsiteX20" fmla="*/ 606695 w 1465222"/>
                  <a:gd name="connsiteY20" fmla="*/ 729158 h 1859412"/>
                  <a:gd name="connsiteX21" fmla="*/ 320945 w 1465222"/>
                  <a:gd name="connsiteY21" fmla="*/ 900608 h 1859412"/>
                  <a:gd name="connsiteX0" fmla="*/ 319352 w 1463629"/>
                  <a:gd name="connsiteY0" fmla="*/ 900608 h 1859412"/>
                  <a:gd name="connsiteX1" fmla="*/ 105039 w 1463629"/>
                  <a:gd name="connsiteY1" fmla="*/ 1143495 h 1859412"/>
                  <a:gd name="connsiteX2" fmla="*/ 57414 w 1463629"/>
                  <a:gd name="connsiteY2" fmla="*/ 1510208 h 1859412"/>
                  <a:gd name="connsiteX3" fmla="*/ 28839 w 1463629"/>
                  <a:gd name="connsiteY3" fmla="*/ 1643558 h 1859412"/>
                  <a:gd name="connsiteX4" fmla="*/ 500327 w 1463629"/>
                  <a:gd name="connsiteY4" fmla="*/ 1757858 h 1859412"/>
                  <a:gd name="connsiteX5" fmla="*/ 1100402 w 1463629"/>
                  <a:gd name="connsiteY5" fmla="*/ 1853108 h 1859412"/>
                  <a:gd name="connsiteX6" fmla="*/ 986102 w 1463629"/>
                  <a:gd name="connsiteY6" fmla="*/ 1572120 h 1859412"/>
                  <a:gd name="connsiteX7" fmla="*/ 1043252 w 1463629"/>
                  <a:gd name="connsiteY7" fmla="*/ 1424483 h 1859412"/>
                  <a:gd name="connsiteX8" fmla="*/ 1233752 w 1463629"/>
                  <a:gd name="connsiteY8" fmla="*/ 1248270 h 1859412"/>
                  <a:gd name="connsiteX9" fmla="*/ 1176602 w 1463629"/>
                  <a:gd name="connsiteY9" fmla="*/ 929183 h 1859412"/>
                  <a:gd name="connsiteX10" fmla="*/ 1076589 w 1463629"/>
                  <a:gd name="connsiteY10" fmla="*/ 914895 h 1859412"/>
                  <a:gd name="connsiteX11" fmla="*/ 1148027 w 1463629"/>
                  <a:gd name="connsiteY11" fmla="*/ 786308 h 1859412"/>
                  <a:gd name="connsiteX12" fmla="*/ 1162314 w 1463629"/>
                  <a:gd name="connsiteY12" fmla="*/ 400545 h 1859412"/>
                  <a:gd name="connsiteX13" fmla="*/ 1433777 w 1463629"/>
                  <a:gd name="connsiteY13" fmla="*/ 195758 h 1859412"/>
                  <a:gd name="connsiteX14" fmla="*/ 1443302 w 1463629"/>
                  <a:gd name="connsiteY14" fmla="*/ 43358 h 1859412"/>
                  <a:gd name="connsiteX15" fmla="*/ 1314714 w 1463629"/>
                  <a:gd name="connsiteY15" fmla="*/ 167183 h 1859412"/>
                  <a:gd name="connsiteX16" fmla="*/ 1305189 w 1463629"/>
                  <a:gd name="connsiteY16" fmla="*/ 495 h 1859412"/>
                  <a:gd name="connsiteX17" fmla="*/ 1195652 w 1463629"/>
                  <a:gd name="connsiteY17" fmla="*/ 124320 h 1859412"/>
                  <a:gd name="connsiteX18" fmla="*/ 1143264 w 1463629"/>
                  <a:gd name="connsiteY18" fmla="*/ 357683 h 1859412"/>
                  <a:gd name="connsiteX19" fmla="*/ 757502 w 1463629"/>
                  <a:gd name="connsiteY19" fmla="*/ 610095 h 1859412"/>
                  <a:gd name="connsiteX20" fmla="*/ 605102 w 1463629"/>
                  <a:gd name="connsiteY20" fmla="*/ 729158 h 1859412"/>
                  <a:gd name="connsiteX21" fmla="*/ 319352 w 1463629"/>
                  <a:gd name="connsiteY21" fmla="*/ 900608 h 1859412"/>
                  <a:gd name="connsiteX0" fmla="*/ 319352 w 1463629"/>
                  <a:gd name="connsiteY0" fmla="*/ 900608 h 1859412"/>
                  <a:gd name="connsiteX1" fmla="*/ 105039 w 1463629"/>
                  <a:gd name="connsiteY1" fmla="*/ 1119683 h 1859412"/>
                  <a:gd name="connsiteX2" fmla="*/ 57414 w 1463629"/>
                  <a:gd name="connsiteY2" fmla="*/ 1510208 h 1859412"/>
                  <a:gd name="connsiteX3" fmla="*/ 28839 w 1463629"/>
                  <a:gd name="connsiteY3" fmla="*/ 1643558 h 1859412"/>
                  <a:gd name="connsiteX4" fmla="*/ 500327 w 1463629"/>
                  <a:gd name="connsiteY4" fmla="*/ 1757858 h 1859412"/>
                  <a:gd name="connsiteX5" fmla="*/ 1100402 w 1463629"/>
                  <a:gd name="connsiteY5" fmla="*/ 1853108 h 1859412"/>
                  <a:gd name="connsiteX6" fmla="*/ 986102 w 1463629"/>
                  <a:gd name="connsiteY6" fmla="*/ 1572120 h 1859412"/>
                  <a:gd name="connsiteX7" fmla="*/ 1043252 w 1463629"/>
                  <a:gd name="connsiteY7" fmla="*/ 1424483 h 1859412"/>
                  <a:gd name="connsiteX8" fmla="*/ 1233752 w 1463629"/>
                  <a:gd name="connsiteY8" fmla="*/ 1248270 h 1859412"/>
                  <a:gd name="connsiteX9" fmla="*/ 1176602 w 1463629"/>
                  <a:gd name="connsiteY9" fmla="*/ 929183 h 1859412"/>
                  <a:gd name="connsiteX10" fmla="*/ 1076589 w 1463629"/>
                  <a:gd name="connsiteY10" fmla="*/ 914895 h 1859412"/>
                  <a:gd name="connsiteX11" fmla="*/ 1148027 w 1463629"/>
                  <a:gd name="connsiteY11" fmla="*/ 786308 h 1859412"/>
                  <a:gd name="connsiteX12" fmla="*/ 1162314 w 1463629"/>
                  <a:gd name="connsiteY12" fmla="*/ 400545 h 1859412"/>
                  <a:gd name="connsiteX13" fmla="*/ 1433777 w 1463629"/>
                  <a:gd name="connsiteY13" fmla="*/ 195758 h 1859412"/>
                  <a:gd name="connsiteX14" fmla="*/ 1443302 w 1463629"/>
                  <a:gd name="connsiteY14" fmla="*/ 43358 h 1859412"/>
                  <a:gd name="connsiteX15" fmla="*/ 1314714 w 1463629"/>
                  <a:gd name="connsiteY15" fmla="*/ 167183 h 1859412"/>
                  <a:gd name="connsiteX16" fmla="*/ 1305189 w 1463629"/>
                  <a:gd name="connsiteY16" fmla="*/ 495 h 1859412"/>
                  <a:gd name="connsiteX17" fmla="*/ 1195652 w 1463629"/>
                  <a:gd name="connsiteY17" fmla="*/ 124320 h 1859412"/>
                  <a:gd name="connsiteX18" fmla="*/ 1143264 w 1463629"/>
                  <a:gd name="connsiteY18" fmla="*/ 357683 h 1859412"/>
                  <a:gd name="connsiteX19" fmla="*/ 757502 w 1463629"/>
                  <a:gd name="connsiteY19" fmla="*/ 610095 h 1859412"/>
                  <a:gd name="connsiteX20" fmla="*/ 605102 w 1463629"/>
                  <a:gd name="connsiteY20" fmla="*/ 729158 h 1859412"/>
                  <a:gd name="connsiteX21" fmla="*/ 319352 w 1463629"/>
                  <a:gd name="connsiteY21" fmla="*/ 900608 h 1859412"/>
                  <a:gd name="connsiteX0" fmla="*/ 319352 w 1457435"/>
                  <a:gd name="connsiteY0" fmla="*/ 900608 h 1859412"/>
                  <a:gd name="connsiteX1" fmla="*/ 105039 w 1457435"/>
                  <a:gd name="connsiteY1" fmla="*/ 1119683 h 1859412"/>
                  <a:gd name="connsiteX2" fmla="*/ 57414 w 1457435"/>
                  <a:gd name="connsiteY2" fmla="*/ 1510208 h 1859412"/>
                  <a:gd name="connsiteX3" fmla="*/ 28839 w 1457435"/>
                  <a:gd name="connsiteY3" fmla="*/ 1643558 h 1859412"/>
                  <a:gd name="connsiteX4" fmla="*/ 500327 w 1457435"/>
                  <a:gd name="connsiteY4" fmla="*/ 1757858 h 1859412"/>
                  <a:gd name="connsiteX5" fmla="*/ 1100402 w 1457435"/>
                  <a:gd name="connsiteY5" fmla="*/ 1853108 h 1859412"/>
                  <a:gd name="connsiteX6" fmla="*/ 986102 w 1457435"/>
                  <a:gd name="connsiteY6" fmla="*/ 1572120 h 1859412"/>
                  <a:gd name="connsiteX7" fmla="*/ 1043252 w 1457435"/>
                  <a:gd name="connsiteY7" fmla="*/ 1424483 h 1859412"/>
                  <a:gd name="connsiteX8" fmla="*/ 1233752 w 1457435"/>
                  <a:gd name="connsiteY8" fmla="*/ 1248270 h 1859412"/>
                  <a:gd name="connsiteX9" fmla="*/ 1176602 w 1457435"/>
                  <a:gd name="connsiteY9" fmla="*/ 929183 h 1859412"/>
                  <a:gd name="connsiteX10" fmla="*/ 1076589 w 1457435"/>
                  <a:gd name="connsiteY10" fmla="*/ 914895 h 1859412"/>
                  <a:gd name="connsiteX11" fmla="*/ 1148027 w 1457435"/>
                  <a:gd name="connsiteY11" fmla="*/ 786308 h 1859412"/>
                  <a:gd name="connsiteX12" fmla="*/ 1262327 w 1457435"/>
                  <a:gd name="connsiteY12" fmla="*/ 443407 h 1859412"/>
                  <a:gd name="connsiteX13" fmla="*/ 1433777 w 1457435"/>
                  <a:gd name="connsiteY13" fmla="*/ 195758 h 1859412"/>
                  <a:gd name="connsiteX14" fmla="*/ 1443302 w 1457435"/>
                  <a:gd name="connsiteY14" fmla="*/ 43358 h 1859412"/>
                  <a:gd name="connsiteX15" fmla="*/ 1314714 w 1457435"/>
                  <a:gd name="connsiteY15" fmla="*/ 167183 h 1859412"/>
                  <a:gd name="connsiteX16" fmla="*/ 1305189 w 1457435"/>
                  <a:gd name="connsiteY16" fmla="*/ 495 h 1859412"/>
                  <a:gd name="connsiteX17" fmla="*/ 1195652 w 1457435"/>
                  <a:gd name="connsiteY17" fmla="*/ 124320 h 1859412"/>
                  <a:gd name="connsiteX18" fmla="*/ 1143264 w 1457435"/>
                  <a:gd name="connsiteY18" fmla="*/ 357683 h 1859412"/>
                  <a:gd name="connsiteX19" fmla="*/ 757502 w 1457435"/>
                  <a:gd name="connsiteY19" fmla="*/ 610095 h 1859412"/>
                  <a:gd name="connsiteX20" fmla="*/ 605102 w 1457435"/>
                  <a:gd name="connsiteY20" fmla="*/ 729158 h 1859412"/>
                  <a:gd name="connsiteX21" fmla="*/ 319352 w 1457435"/>
                  <a:gd name="connsiteY21" fmla="*/ 900608 h 1859412"/>
                  <a:gd name="connsiteX0" fmla="*/ 319352 w 1457435"/>
                  <a:gd name="connsiteY0" fmla="*/ 900608 h 1859412"/>
                  <a:gd name="connsiteX1" fmla="*/ 105039 w 1457435"/>
                  <a:gd name="connsiteY1" fmla="*/ 1119683 h 1859412"/>
                  <a:gd name="connsiteX2" fmla="*/ 57414 w 1457435"/>
                  <a:gd name="connsiteY2" fmla="*/ 1510208 h 1859412"/>
                  <a:gd name="connsiteX3" fmla="*/ 28839 w 1457435"/>
                  <a:gd name="connsiteY3" fmla="*/ 1643558 h 1859412"/>
                  <a:gd name="connsiteX4" fmla="*/ 500327 w 1457435"/>
                  <a:gd name="connsiteY4" fmla="*/ 1757858 h 1859412"/>
                  <a:gd name="connsiteX5" fmla="*/ 1100402 w 1457435"/>
                  <a:gd name="connsiteY5" fmla="*/ 1853108 h 1859412"/>
                  <a:gd name="connsiteX6" fmla="*/ 986102 w 1457435"/>
                  <a:gd name="connsiteY6" fmla="*/ 1572120 h 1859412"/>
                  <a:gd name="connsiteX7" fmla="*/ 1043252 w 1457435"/>
                  <a:gd name="connsiteY7" fmla="*/ 1424483 h 1859412"/>
                  <a:gd name="connsiteX8" fmla="*/ 1233752 w 1457435"/>
                  <a:gd name="connsiteY8" fmla="*/ 1248270 h 1859412"/>
                  <a:gd name="connsiteX9" fmla="*/ 1176602 w 1457435"/>
                  <a:gd name="connsiteY9" fmla="*/ 929183 h 1859412"/>
                  <a:gd name="connsiteX10" fmla="*/ 1076589 w 1457435"/>
                  <a:gd name="connsiteY10" fmla="*/ 914895 h 1859412"/>
                  <a:gd name="connsiteX11" fmla="*/ 1148027 w 1457435"/>
                  <a:gd name="connsiteY11" fmla="*/ 786308 h 1859412"/>
                  <a:gd name="connsiteX12" fmla="*/ 1262327 w 1457435"/>
                  <a:gd name="connsiteY12" fmla="*/ 443407 h 1859412"/>
                  <a:gd name="connsiteX13" fmla="*/ 1433777 w 1457435"/>
                  <a:gd name="connsiteY13" fmla="*/ 195758 h 1859412"/>
                  <a:gd name="connsiteX14" fmla="*/ 1443302 w 1457435"/>
                  <a:gd name="connsiteY14" fmla="*/ 43358 h 1859412"/>
                  <a:gd name="connsiteX15" fmla="*/ 1314714 w 1457435"/>
                  <a:gd name="connsiteY15" fmla="*/ 167183 h 1859412"/>
                  <a:gd name="connsiteX16" fmla="*/ 1305189 w 1457435"/>
                  <a:gd name="connsiteY16" fmla="*/ 495 h 1859412"/>
                  <a:gd name="connsiteX17" fmla="*/ 1195652 w 1457435"/>
                  <a:gd name="connsiteY17" fmla="*/ 124320 h 1859412"/>
                  <a:gd name="connsiteX18" fmla="*/ 1143264 w 1457435"/>
                  <a:gd name="connsiteY18" fmla="*/ 357683 h 1859412"/>
                  <a:gd name="connsiteX19" fmla="*/ 757502 w 1457435"/>
                  <a:gd name="connsiteY19" fmla="*/ 610095 h 1859412"/>
                  <a:gd name="connsiteX20" fmla="*/ 605102 w 1457435"/>
                  <a:gd name="connsiteY20" fmla="*/ 729158 h 1859412"/>
                  <a:gd name="connsiteX21" fmla="*/ 319352 w 1457435"/>
                  <a:gd name="connsiteY21" fmla="*/ 900608 h 1859412"/>
                  <a:gd name="connsiteX0" fmla="*/ 319352 w 1457435"/>
                  <a:gd name="connsiteY0" fmla="*/ 900608 h 1859412"/>
                  <a:gd name="connsiteX1" fmla="*/ 105039 w 1457435"/>
                  <a:gd name="connsiteY1" fmla="*/ 1119683 h 1859412"/>
                  <a:gd name="connsiteX2" fmla="*/ 57414 w 1457435"/>
                  <a:gd name="connsiteY2" fmla="*/ 1510208 h 1859412"/>
                  <a:gd name="connsiteX3" fmla="*/ 28839 w 1457435"/>
                  <a:gd name="connsiteY3" fmla="*/ 1643558 h 1859412"/>
                  <a:gd name="connsiteX4" fmla="*/ 500327 w 1457435"/>
                  <a:gd name="connsiteY4" fmla="*/ 1757858 h 1859412"/>
                  <a:gd name="connsiteX5" fmla="*/ 1100402 w 1457435"/>
                  <a:gd name="connsiteY5" fmla="*/ 1853108 h 1859412"/>
                  <a:gd name="connsiteX6" fmla="*/ 986102 w 1457435"/>
                  <a:gd name="connsiteY6" fmla="*/ 1572120 h 1859412"/>
                  <a:gd name="connsiteX7" fmla="*/ 1043252 w 1457435"/>
                  <a:gd name="connsiteY7" fmla="*/ 1424483 h 1859412"/>
                  <a:gd name="connsiteX8" fmla="*/ 1233752 w 1457435"/>
                  <a:gd name="connsiteY8" fmla="*/ 1248270 h 1859412"/>
                  <a:gd name="connsiteX9" fmla="*/ 1176602 w 1457435"/>
                  <a:gd name="connsiteY9" fmla="*/ 929183 h 1859412"/>
                  <a:gd name="connsiteX10" fmla="*/ 1076589 w 1457435"/>
                  <a:gd name="connsiteY10" fmla="*/ 914895 h 1859412"/>
                  <a:gd name="connsiteX11" fmla="*/ 1148027 w 1457435"/>
                  <a:gd name="connsiteY11" fmla="*/ 786308 h 1859412"/>
                  <a:gd name="connsiteX12" fmla="*/ 1262327 w 1457435"/>
                  <a:gd name="connsiteY12" fmla="*/ 443407 h 1859412"/>
                  <a:gd name="connsiteX13" fmla="*/ 1433777 w 1457435"/>
                  <a:gd name="connsiteY13" fmla="*/ 195758 h 1859412"/>
                  <a:gd name="connsiteX14" fmla="*/ 1443302 w 1457435"/>
                  <a:gd name="connsiteY14" fmla="*/ 43358 h 1859412"/>
                  <a:gd name="connsiteX15" fmla="*/ 1314714 w 1457435"/>
                  <a:gd name="connsiteY15" fmla="*/ 167183 h 1859412"/>
                  <a:gd name="connsiteX16" fmla="*/ 1343289 w 1457435"/>
                  <a:gd name="connsiteY16" fmla="*/ 495 h 1859412"/>
                  <a:gd name="connsiteX17" fmla="*/ 1195652 w 1457435"/>
                  <a:gd name="connsiteY17" fmla="*/ 124320 h 1859412"/>
                  <a:gd name="connsiteX18" fmla="*/ 1143264 w 1457435"/>
                  <a:gd name="connsiteY18" fmla="*/ 357683 h 1859412"/>
                  <a:gd name="connsiteX19" fmla="*/ 757502 w 1457435"/>
                  <a:gd name="connsiteY19" fmla="*/ 610095 h 1859412"/>
                  <a:gd name="connsiteX20" fmla="*/ 605102 w 1457435"/>
                  <a:gd name="connsiteY20" fmla="*/ 729158 h 1859412"/>
                  <a:gd name="connsiteX21" fmla="*/ 319352 w 1457435"/>
                  <a:gd name="connsiteY21" fmla="*/ 900608 h 1859412"/>
                  <a:gd name="connsiteX0" fmla="*/ 319352 w 1457435"/>
                  <a:gd name="connsiteY0" fmla="*/ 900608 h 1859412"/>
                  <a:gd name="connsiteX1" fmla="*/ 105039 w 1457435"/>
                  <a:gd name="connsiteY1" fmla="*/ 1119683 h 1859412"/>
                  <a:gd name="connsiteX2" fmla="*/ 57414 w 1457435"/>
                  <a:gd name="connsiteY2" fmla="*/ 1510208 h 1859412"/>
                  <a:gd name="connsiteX3" fmla="*/ 28839 w 1457435"/>
                  <a:gd name="connsiteY3" fmla="*/ 1643558 h 1859412"/>
                  <a:gd name="connsiteX4" fmla="*/ 500327 w 1457435"/>
                  <a:gd name="connsiteY4" fmla="*/ 1757858 h 1859412"/>
                  <a:gd name="connsiteX5" fmla="*/ 1100402 w 1457435"/>
                  <a:gd name="connsiteY5" fmla="*/ 1853108 h 1859412"/>
                  <a:gd name="connsiteX6" fmla="*/ 986102 w 1457435"/>
                  <a:gd name="connsiteY6" fmla="*/ 1572120 h 1859412"/>
                  <a:gd name="connsiteX7" fmla="*/ 1043252 w 1457435"/>
                  <a:gd name="connsiteY7" fmla="*/ 1424483 h 1859412"/>
                  <a:gd name="connsiteX8" fmla="*/ 1233752 w 1457435"/>
                  <a:gd name="connsiteY8" fmla="*/ 1248270 h 1859412"/>
                  <a:gd name="connsiteX9" fmla="*/ 1176602 w 1457435"/>
                  <a:gd name="connsiteY9" fmla="*/ 929183 h 1859412"/>
                  <a:gd name="connsiteX10" fmla="*/ 1076589 w 1457435"/>
                  <a:gd name="connsiteY10" fmla="*/ 914895 h 1859412"/>
                  <a:gd name="connsiteX11" fmla="*/ 1148027 w 1457435"/>
                  <a:gd name="connsiteY11" fmla="*/ 786308 h 1859412"/>
                  <a:gd name="connsiteX12" fmla="*/ 1262327 w 1457435"/>
                  <a:gd name="connsiteY12" fmla="*/ 443407 h 1859412"/>
                  <a:gd name="connsiteX13" fmla="*/ 1433777 w 1457435"/>
                  <a:gd name="connsiteY13" fmla="*/ 195758 h 1859412"/>
                  <a:gd name="connsiteX14" fmla="*/ 1443302 w 1457435"/>
                  <a:gd name="connsiteY14" fmla="*/ 43358 h 1859412"/>
                  <a:gd name="connsiteX15" fmla="*/ 1314714 w 1457435"/>
                  <a:gd name="connsiteY15" fmla="*/ 167183 h 1859412"/>
                  <a:gd name="connsiteX16" fmla="*/ 1352814 w 1457435"/>
                  <a:gd name="connsiteY16" fmla="*/ 495 h 1859412"/>
                  <a:gd name="connsiteX17" fmla="*/ 1195652 w 1457435"/>
                  <a:gd name="connsiteY17" fmla="*/ 124320 h 1859412"/>
                  <a:gd name="connsiteX18" fmla="*/ 1143264 w 1457435"/>
                  <a:gd name="connsiteY18" fmla="*/ 357683 h 1859412"/>
                  <a:gd name="connsiteX19" fmla="*/ 757502 w 1457435"/>
                  <a:gd name="connsiteY19" fmla="*/ 610095 h 1859412"/>
                  <a:gd name="connsiteX20" fmla="*/ 605102 w 1457435"/>
                  <a:gd name="connsiteY20" fmla="*/ 729158 h 1859412"/>
                  <a:gd name="connsiteX21" fmla="*/ 319352 w 1457435"/>
                  <a:gd name="connsiteY21" fmla="*/ 900608 h 1859412"/>
                  <a:gd name="connsiteX0" fmla="*/ 319352 w 1457435"/>
                  <a:gd name="connsiteY0" fmla="*/ 900476 h 1859280"/>
                  <a:gd name="connsiteX1" fmla="*/ 105039 w 1457435"/>
                  <a:gd name="connsiteY1" fmla="*/ 1119551 h 1859280"/>
                  <a:gd name="connsiteX2" fmla="*/ 57414 w 1457435"/>
                  <a:gd name="connsiteY2" fmla="*/ 1510076 h 1859280"/>
                  <a:gd name="connsiteX3" fmla="*/ 28839 w 1457435"/>
                  <a:gd name="connsiteY3" fmla="*/ 1643426 h 1859280"/>
                  <a:gd name="connsiteX4" fmla="*/ 500327 w 1457435"/>
                  <a:gd name="connsiteY4" fmla="*/ 1757726 h 1859280"/>
                  <a:gd name="connsiteX5" fmla="*/ 1100402 w 1457435"/>
                  <a:gd name="connsiteY5" fmla="*/ 1852976 h 1859280"/>
                  <a:gd name="connsiteX6" fmla="*/ 986102 w 1457435"/>
                  <a:gd name="connsiteY6" fmla="*/ 1571988 h 1859280"/>
                  <a:gd name="connsiteX7" fmla="*/ 1043252 w 1457435"/>
                  <a:gd name="connsiteY7" fmla="*/ 1424351 h 1859280"/>
                  <a:gd name="connsiteX8" fmla="*/ 1233752 w 1457435"/>
                  <a:gd name="connsiteY8" fmla="*/ 1248138 h 1859280"/>
                  <a:gd name="connsiteX9" fmla="*/ 1176602 w 1457435"/>
                  <a:gd name="connsiteY9" fmla="*/ 929051 h 1859280"/>
                  <a:gd name="connsiteX10" fmla="*/ 1076589 w 1457435"/>
                  <a:gd name="connsiteY10" fmla="*/ 914763 h 1859280"/>
                  <a:gd name="connsiteX11" fmla="*/ 1148027 w 1457435"/>
                  <a:gd name="connsiteY11" fmla="*/ 786176 h 1859280"/>
                  <a:gd name="connsiteX12" fmla="*/ 1262327 w 1457435"/>
                  <a:gd name="connsiteY12" fmla="*/ 443275 h 1859280"/>
                  <a:gd name="connsiteX13" fmla="*/ 1433777 w 1457435"/>
                  <a:gd name="connsiteY13" fmla="*/ 195626 h 1859280"/>
                  <a:gd name="connsiteX14" fmla="*/ 1443302 w 1457435"/>
                  <a:gd name="connsiteY14" fmla="*/ 43226 h 1859280"/>
                  <a:gd name="connsiteX15" fmla="*/ 1314714 w 1457435"/>
                  <a:gd name="connsiteY15" fmla="*/ 167051 h 1859280"/>
                  <a:gd name="connsiteX16" fmla="*/ 1352814 w 1457435"/>
                  <a:gd name="connsiteY16" fmla="*/ 363 h 1859280"/>
                  <a:gd name="connsiteX17" fmla="*/ 1252802 w 1457435"/>
                  <a:gd name="connsiteY17" fmla="*/ 152763 h 1859280"/>
                  <a:gd name="connsiteX18" fmla="*/ 1143264 w 1457435"/>
                  <a:gd name="connsiteY18" fmla="*/ 357551 h 1859280"/>
                  <a:gd name="connsiteX19" fmla="*/ 757502 w 1457435"/>
                  <a:gd name="connsiteY19" fmla="*/ 609963 h 1859280"/>
                  <a:gd name="connsiteX20" fmla="*/ 605102 w 1457435"/>
                  <a:gd name="connsiteY20" fmla="*/ 729026 h 1859280"/>
                  <a:gd name="connsiteX21" fmla="*/ 319352 w 1457435"/>
                  <a:gd name="connsiteY21" fmla="*/ 900476 h 1859280"/>
                  <a:gd name="connsiteX0" fmla="*/ 319352 w 1443725"/>
                  <a:gd name="connsiteY0" fmla="*/ 900476 h 1859280"/>
                  <a:gd name="connsiteX1" fmla="*/ 105039 w 1443725"/>
                  <a:gd name="connsiteY1" fmla="*/ 1119551 h 1859280"/>
                  <a:gd name="connsiteX2" fmla="*/ 57414 w 1443725"/>
                  <a:gd name="connsiteY2" fmla="*/ 1510076 h 1859280"/>
                  <a:gd name="connsiteX3" fmla="*/ 28839 w 1443725"/>
                  <a:gd name="connsiteY3" fmla="*/ 1643426 h 1859280"/>
                  <a:gd name="connsiteX4" fmla="*/ 500327 w 1443725"/>
                  <a:gd name="connsiteY4" fmla="*/ 1757726 h 1859280"/>
                  <a:gd name="connsiteX5" fmla="*/ 1100402 w 1443725"/>
                  <a:gd name="connsiteY5" fmla="*/ 1852976 h 1859280"/>
                  <a:gd name="connsiteX6" fmla="*/ 986102 w 1443725"/>
                  <a:gd name="connsiteY6" fmla="*/ 1571988 h 1859280"/>
                  <a:gd name="connsiteX7" fmla="*/ 1043252 w 1443725"/>
                  <a:gd name="connsiteY7" fmla="*/ 1424351 h 1859280"/>
                  <a:gd name="connsiteX8" fmla="*/ 1233752 w 1443725"/>
                  <a:gd name="connsiteY8" fmla="*/ 1248138 h 1859280"/>
                  <a:gd name="connsiteX9" fmla="*/ 1176602 w 1443725"/>
                  <a:gd name="connsiteY9" fmla="*/ 929051 h 1859280"/>
                  <a:gd name="connsiteX10" fmla="*/ 1076589 w 1443725"/>
                  <a:gd name="connsiteY10" fmla="*/ 914763 h 1859280"/>
                  <a:gd name="connsiteX11" fmla="*/ 1148027 w 1443725"/>
                  <a:gd name="connsiteY11" fmla="*/ 786176 h 1859280"/>
                  <a:gd name="connsiteX12" fmla="*/ 1262327 w 1443725"/>
                  <a:gd name="connsiteY12" fmla="*/ 443275 h 1859280"/>
                  <a:gd name="connsiteX13" fmla="*/ 1352814 w 1443725"/>
                  <a:gd name="connsiteY13" fmla="*/ 228963 h 1859280"/>
                  <a:gd name="connsiteX14" fmla="*/ 1443302 w 1443725"/>
                  <a:gd name="connsiteY14" fmla="*/ 43226 h 1859280"/>
                  <a:gd name="connsiteX15" fmla="*/ 1314714 w 1443725"/>
                  <a:gd name="connsiteY15" fmla="*/ 167051 h 1859280"/>
                  <a:gd name="connsiteX16" fmla="*/ 1352814 w 1443725"/>
                  <a:gd name="connsiteY16" fmla="*/ 363 h 1859280"/>
                  <a:gd name="connsiteX17" fmla="*/ 1252802 w 1443725"/>
                  <a:gd name="connsiteY17" fmla="*/ 152763 h 1859280"/>
                  <a:gd name="connsiteX18" fmla="*/ 1143264 w 1443725"/>
                  <a:gd name="connsiteY18" fmla="*/ 357551 h 1859280"/>
                  <a:gd name="connsiteX19" fmla="*/ 757502 w 1443725"/>
                  <a:gd name="connsiteY19" fmla="*/ 609963 h 1859280"/>
                  <a:gd name="connsiteX20" fmla="*/ 605102 w 1443725"/>
                  <a:gd name="connsiteY20" fmla="*/ 729026 h 1859280"/>
                  <a:gd name="connsiteX21" fmla="*/ 319352 w 1443725"/>
                  <a:gd name="connsiteY21" fmla="*/ 900476 h 1859280"/>
                  <a:gd name="connsiteX0" fmla="*/ 319352 w 1443308"/>
                  <a:gd name="connsiteY0" fmla="*/ 900476 h 1859280"/>
                  <a:gd name="connsiteX1" fmla="*/ 105039 w 1443308"/>
                  <a:gd name="connsiteY1" fmla="*/ 1119551 h 1859280"/>
                  <a:gd name="connsiteX2" fmla="*/ 57414 w 1443308"/>
                  <a:gd name="connsiteY2" fmla="*/ 1510076 h 1859280"/>
                  <a:gd name="connsiteX3" fmla="*/ 28839 w 1443308"/>
                  <a:gd name="connsiteY3" fmla="*/ 1643426 h 1859280"/>
                  <a:gd name="connsiteX4" fmla="*/ 500327 w 1443308"/>
                  <a:gd name="connsiteY4" fmla="*/ 1757726 h 1859280"/>
                  <a:gd name="connsiteX5" fmla="*/ 1100402 w 1443308"/>
                  <a:gd name="connsiteY5" fmla="*/ 1852976 h 1859280"/>
                  <a:gd name="connsiteX6" fmla="*/ 986102 w 1443308"/>
                  <a:gd name="connsiteY6" fmla="*/ 1571988 h 1859280"/>
                  <a:gd name="connsiteX7" fmla="*/ 1043252 w 1443308"/>
                  <a:gd name="connsiteY7" fmla="*/ 1424351 h 1859280"/>
                  <a:gd name="connsiteX8" fmla="*/ 1233752 w 1443308"/>
                  <a:gd name="connsiteY8" fmla="*/ 1248138 h 1859280"/>
                  <a:gd name="connsiteX9" fmla="*/ 1176602 w 1443308"/>
                  <a:gd name="connsiteY9" fmla="*/ 929051 h 1859280"/>
                  <a:gd name="connsiteX10" fmla="*/ 1076589 w 1443308"/>
                  <a:gd name="connsiteY10" fmla="*/ 914763 h 1859280"/>
                  <a:gd name="connsiteX11" fmla="*/ 1148027 w 1443308"/>
                  <a:gd name="connsiteY11" fmla="*/ 786176 h 1859280"/>
                  <a:gd name="connsiteX12" fmla="*/ 1262327 w 1443308"/>
                  <a:gd name="connsiteY12" fmla="*/ 443275 h 1859280"/>
                  <a:gd name="connsiteX13" fmla="*/ 1352814 w 1443308"/>
                  <a:gd name="connsiteY13" fmla="*/ 228963 h 1859280"/>
                  <a:gd name="connsiteX14" fmla="*/ 1443302 w 1443308"/>
                  <a:gd name="connsiteY14" fmla="*/ 43226 h 1859280"/>
                  <a:gd name="connsiteX15" fmla="*/ 1357577 w 1443308"/>
                  <a:gd name="connsiteY15" fmla="*/ 76563 h 1859280"/>
                  <a:gd name="connsiteX16" fmla="*/ 1352814 w 1443308"/>
                  <a:gd name="connsiteY16" fmla="*/ 363 h 1859280"/>
                  <a:gd name="connsiteX17" fmla="*/ 1252802 w 1443308"/>
                  <a:gd name="connsiteY17" fmla="*/ 152763 h 1859280"/>
                  <a:gd name="connsiteX18" fmla="*/ 1143264 w 1443308"/>
                  <a:gd name="connsiteY18" fmla="*/ 357551 h 1859280"/>
                  <a:gd name="connsiteX19" fmla="*/ 757502 w 1443308"/>
                  <a:gd name="connsiteY19" fmla="*/ 609963 h 1859280"/>
                  <a:gd name="connsiteX20" fmla="*/ 605102 w 1443308"/>
                  <a:gd name="connsiteY20" fmla="*/ 729026 h 1859280"/>
                  <a:gd name="connsiteX21" fmla="*/ 319352 w 1443308"/>
                  <a:gd name="connsiteY21" fmla="*/ 900476 h 1859280"/>
                  <a:gd name="connsiteX0" fmla="*/ 319352 w 1443302"/>
                  <a:gd name="connsiteY0" fmla="*/ 906487 h 1865291"/>
                  <a:gd name="connsiteX1" fmla="*/ 105039 w 1443302"/>
                  <a:gd name="connsiteY1" fmla="*/ 1125562 h 1865291"/>
                  <a:gd name="connsiteX2" fmla="*/ 57414 w 1443302"/>
                  <a:gd name="connsiteY2" fmla="*/ 1516087 h 1865291"/>
                  <a:gd name="connsiteX3" fmla="*/ 28839 w 1443302"/>
                  <a:gd name="connsiteY3" fmla="*/ 1649437 h 1865291"/>
                  <a:gd name="connsiteX4" fmla="*/ 500327 w 1443302"/>
                  <a:gd name="connsiteY4" fmla="*/ 1763737 h 1865291"/>
                  <a:gd name="connsiteX5" fmla="*/ 1100402 w 1443302"/>
                  <a:gd name="connsiteY5" fmla="*/ 1858987 h 1865291"/>
                  <a:gd name="connsiteX6" fmla="*/ 986102 w 1443302"/>
                  <a:gd name="connsiteY6" fmla="*/ 1577999 h 1865291"/>
                  <a:gd name="connsiteX7" fmla="*/ 1043252 w 1443302"/>
                  <a:gd name="connsiteY7" fmla="*/ 1430362 h 1865291"/>
                  <a:gd name="connsiteX8" fmla="*/ 1233752 w 1443302"/>
                  <a:gd name="connsiteY8" fmla="*/ 1254149 h 1865291"/>
                  <a:gd name="connsiteX9" fmla="*/ 1176602 w 1443302"/>
                  <a:gd name="connsiteY9" fmla="*/ 935062 h 1865291"/>
                  <a:gd name="connsiteX10" fmla="*/ 1076589 w 1443302"/>
                  <a:gd name="connsiteY10" fmla="*/ 920774 h 1865291"/>
                  <a:gd name="connsiteX11" fmla="*/ 1148027 w 1443302"/>
                  <a:gd name="connsiteY11" fmla="*/ 792187 h 1865291"/>
                  <a:gd name="connsiteX12" fmla="*/ 1262327 w 1443302"/>
                  <a:gd name="connsiteY12" fmla="*/ 449286 h 1865291"/>
                  <a:gd name="connsiteX13" fmla="*/ 1352814 w 1443302"/>
                  <a:gd name="connsiteY13" fmla="*/ 234974 h 1865291"/>
                  <a:gd name="connsiteX14" fmla="*/ 1443302 w 1443302"/>
                  <a:gd name="connsiteY14" fmla="*/ 49237 h 1865291"/>
                  <a:gd name="connsiteX15" fmla="*/ 1352814 w 1443302"/>
                  <a:gd name="connsiteY15" fmla="*/ 6374 h 1865291"/>
                  <a:gd name="connsiteX16" fmla="*/ 1252802 w 1443302"/>
                  <a:gd name="connsiteY16" fmla="*/ 158774 h 1865291"/>
                  <a:gd name="connsiteX17" fmla="*/ 1143264 w 1443302"/>
                  <a:gd name="connsiteY17" fmla="*/ 363562 h 1865291"/>
                  <a:gd name="connsiteX18" fmla="*/ 757502 w 1443302"/>
                  <a:gd name="connsiteY18" fmla="*/ 615974 h 1865291"/>
                  <a:gd name="connsiteX19" fmla="*/ 605102 w 1443302"/>
                  <a:gd name="connsiteY19" fmla="*/ 735037 h 1865291"/>
                  <a:gd name="connsiteX20" fmla="*/ 319352 w 1443302"/>
                  <a:gd name="connsiteY20" fmla="*/ 906487 h 1865291"/>
                  <a:gd name="connsiteX0" fmla="*/ 319352 w 1364727"/>
                  <a:gd name="connsiteY0" fmla="*/ 901163 h 1859967"/>
                  <a:gd name="connsiteX1" fmla="*/ 105039 w 1364727"/>
                  <a:gd name="connsiteY1" fmla="*/ 1120238 h 1859967"/>
                  <a:gd name="connsiteX2" fmla="*/ 57414 w 1364727"/>
                  <a:gd name="connsiteY2" fmla="*/ 1510763 h 1859967"/>
                  <a:gd name="connsiteX3" fmla="*/ 28839 w 1364727"/>
                  <a:gd name="connsiteY3" fmla="*/ 1644113 h 1859967"/>
                  <a:gd name="connsiteX4" fmla="*/ 500327 w 1364727"/>
                  <a:gd name="connsiteY4" fmla="*/ 1758413 h 1859967"/>
                  <a:gd name="connsiteX5" fmla="*/ 1100402 w 1364727"/>
                  <a:gd name="connsiteY5" fmla="*/ 1853663 h 1859967"/>
                  <a:gd name="connsiteX6" fmla="*/ 986102 w 1364727"/>
                  <a:gd name="connsiteY6" fmla="*/ 1572675 h 1859967"/>
                  <a:gd name="connsiteX7" fmla="*/ 1043252 w 1364727"/>
                  <a:gd name="connsiteY7" fmla="*/ 1425038 h 1859967"/>
                  <a:gd name="connsiteX8" fmla="*/ 1233752 w 1364727"/>
                  <a:gd name="connsiteY8" fmla="*/ 1248825 h 1859967"/>
                  <a:gd name="connsiteX9" fmla="*/ 1176602 w 1364727"/>
                  <a:gd name="connsiteY9" fmla="*/ 929738 h 1859967"/>
                  <a:gd name="connsiteX10" fmla="*/ 1076589 w 1364727"/>
                  <a:gd name="connsiteY10" fmla="*/ 915450 h 1859967"/>
                  <a:gd name="connsiteX11" fmla="*/ 1148027 w 1364727"/>
                  <a:gd name="connsiteY11" fmla="*/ 786863 h 1859967"/>
                  <a:gd name="connsiteX12" fmla="*/ 1262327 w 1364727"/>
                  <a:gd name="connsiteY12" fmla="*/ 443962 h 1859967"/>
                  <a:gd name="connsiteX13" fmla="*/ 1352814 w 1364727"/>
                  <a:gd name="connsiteY13" fmla="*/ 229650 h 1859967"/>
                  <a:gd name="connsiteX14" fmla="*/ 1352814 w 1364727"/>
                  <a:gd name="connsiteY14" fmla="*/ 1050 h 1859967"/>
                  <a:gd name="connsiteX15" fmla="*/ 1252802 w 1364727"/>
                  <a:gd name="connsiteY15" fmla="*/ 153450 h 1859967"/>
                  <a:gd name="connsiteX16" fmla="*/ 1143264 w 1364727"/>
                  <a:gd name="connsiteY16" fmla="*/ 358238 h 1859967"/>
                  <a:gd name="connsiteX17" fmla="*/ 757502 w 1364727"/>
                  <a:gd name="connsiteY17" fmla="*/ 610650 h 1859967"/>
                  <a:gd name="connsiteX18" fmla="*/ 605102 w 1364727"/>
                  <a:gd name="connsiteY18" fmla="*/ 729713 h 1859967"/>
                  <a:gd name="connsiteX19" fmla="*/ 319352 w 1364727"/>
                  <a:gd name="connsiteY19" fmla="*/ 901163 h 1859967"/>
                  <a:gd name="connsiteX0" fmla="*/ 319352 w 1352845"/>
                  <a:gd name="connsiteY0" fmla="*/ 752873 h 1711677"/>
                  <a:gd name="connsiteX1" fmla="*/ 105039 w 1352845"/>
                  <a:gd name="connsiteY1" fmla="*/ 971948 h 1711677"/>
                  <a:gd name="connsiteX2" fmla="*/ 57414 w 1352845"/>
                  <a:gd name="connsiteY2" fmla="*/ 1362473 h 1711677"/>
                  <a:gd name="connsiteX3" fmla="*/ 28839 w 1352845"/>
                  <a:gd name="connsiteY3" fmla="*/ 1495823 h 1711677"/>
                  <a:gd name="connsiteX4" fmla="*/ 500327 w 1352845"/>
                  <a:gd name="connsiteY4" fmla="*/ 1610123 h 1711677"/>
                  <a:gd name="connsiteX5" fmla="*/ 1100402 w 1352845"/>
                  <a:gd name="connsiteY5" fmla="*/ 1705373 h 1711677"/>
                  <a:gd name="connsiteX6" fmla="*/ 986102 w 1352845"/>
                  <a:gd name="connsiteY6" fmla="*/ 1424385 h 1711677"/>
                  <a:gd name="connsiteX7" fmla="*/ 1043252 w 1352845"/>
                  <a:gd name="connsiteY7" fmla="*/ 1276748 h 1711677"/>
                  <a:gd name="connsiteX8" fmla="*/ 1233752 w 1352845"/>
                  <a:gd name="connsiteY8" fmla="*/ 1100535 h 1711677"/>
                  <a:gd name="connsiteX9" fmla="*/ 1176602 w 1352845"/>
                  <a:gd name="connsiteY9" fmla="*/ 781448 h 1711677"/>
                  <a:gd name="connsiteX10" fmla="*/ 1076589 w 1352845"/>
                  <a:gd name="connsiteY10" fmla="*/ 767160 h 1711677"/>
                  <a:gd name="connsiteX11" fmla="*/ 1148027 w 1352845"/>
                  <a:gd name="connsiteY11" fmla="*/ 638573 h 1711677"/>
                  <a:gd name="connsiteX12" fmla="*/ 1262327 w 1352845"/>
                  <a:gd name="connsiteY12" fmla="*/ 295672 h 1711677"/>
                  <a:gd name="connsiteX13" fmla="*/ 1352814 w 1352845"/>
                  <a:gd name="connsiteY13" fmla="*/ 81360 h 1711677"/>
                  <a:gd name="connsiteX14" fmla="*/ 1252802 w 1352845"/>
                  <a:gd name="connsiteY14" fmla="*/ 5160 h 1711677"/>
                  <a:gd name="connsiteX15" fmla="*/ 1143264 w 1352845"/>
                  <a:gd name="connsiteY15" fmla="*/ 209948 h 1711677"/>
                  <a:gd name="connsiteX16" fmla="*/ 757502 w 1352845"/>
                  <a:gd name="connsiteY16" fmla="*/ 462360 h 1711677"/>
                  <a:gd name="connsiteX17" fmla="*/ 605102 w 1352845"/>
                  <a:gd name="connsiteY17" fmla="*/ 581423 h 1711677"/>
                  <a:gd name="connsiteX18" fmla="*/ 319352 w 1352845"/>
                  <a:gd name="connsiteY18" fmla="*/ 752873 h 1711677"/>
                  <a:gd name="connsiteX0" fmla="*/ 319352 w 1324292"/>
                  <a:gd name="connsiteY0" fmla="*/ 749589 h 1708393"/>
                  <a:gd name="connsiteX1" fmla="*/ 105039 w 1324292"/>
                  <a:gd name="connsiteY1" fmla="*/ 968664 h 1708393"/>
                  <a:gd name="connsiteX2" fmla="*/ 57414 w 1324292"/>
                  <a:gd name="connsiteY2" fmla="*/ 1359189 h 1708393"/>
                  <a:gd name="connsiteX3" fmla="*/ 28839 w 1324292"/>
                  <a:gd name="connsiteY3" fmla="*/ 1492539 h 1708393"/>
                  <a:gd name="connsiteX4" fmla="*/ 500327 w 1324292"/>
                  <a:gd name="connsiteY4" fmla="*/ 1606839 h 1708393"/>
                  <a:gd name="connsiteX5" fmla="*/ 1100402 w 1324292"/>
                  <a:gd name="connsiteY5" fmla="*/ 1702089 h 1708393"/>
                  <a:gd name="connsiteX6" fmla="*/ 986102 w 1324292"/>
                  <a:gd name="connsiteY6" fmla="*/ 1421101 h 1708393"/>
                  <a:gd name="connsiteX7" fmla="*/ 1043252 w 1324292"/>
                  <a:gd name="connsiteY7" fmla="*/ 1273464 h 1708393"/>
                  <a:gd name="connsiteX8" fmla="*/ 1233752 w 1324292"/>
                  <a:gd name="connsiteY8" fmla="*/ 1097251 h 1708393"/>
                  <a:gd name="connsiteX9" fmla="*/ 1176602 w 1324292"/>
                  <a:gd name="connsiteY9" fmla="*/ 778164 h 1708393"/>
                  <a:gd name="connsiteX10" fmla="*/ 1076589 w 1324292"/>
                  <a:gd name="connsiteY10" fmla="*/ 763876 h 1708393"/>
                  <a:gd name="connsiteX11" fmla="*/ 1148027 w 1324292"/>
                  <a:gd name="connsiteY11" fmla="*/ 635289 h 1708393"/>
                  <a:gd name="connsiteX12" fmla="*/ 1262327 w 1324292"/>
                  <a:gd name="connsiteY12" fmla="*/ 292388 h 1708393"/>
                  <a:gd name="connsiteX13" fmla="*/ 1324239 w 1324292"/>
                  <a:gd name="connsiteY13" fmla="*/ 197139 h 1708393"/>
                  <a:gd name="connsiteX14" fmla="*/ 1252802 w 1324292"/>
                  <a:gd name="connsiteY14" fmla="*/ 1876 h 1708393"/>
                  <a:gd name="connsiteX15" fmla="*/ 1143264 w 1324292"/>
                  <a:gd name="connsiteY15" fmla="*/ 206664 h 1708393"/>
                  <a:gd name="connsiteX16" fmla="*/ 757502 w 1324292"/>
                  <a:gd name="connsiteY16" fmla="*/ 459076 h 1708393"/>
                  <a:gd name="connsiteX17" fmla="*/ 605102 w 1324292"/>
                  <a:gd name="connsiteY17" fmla="*/ 578139 h 1708393"/>
                  <a:gd name="connsiteX18" fmla="*/ 319352 w 1324292"/>
                  <a:gd name="connsiteY18" fmla="*/ 749589 h 1708393"/>
                  <a:gd name="connsiteX0" fmla="*/ 319352 w 1324292"/>
                  <a:gd name="connsiteY0" fmla="*/ 749789 h 1708593"/>
                  <a:gd name="connsiteX1" fmla="*/ 105039 w 1324292"/>
                  <a:gd name="connsiteY1" fmla="*/ 968864 h 1708593"/>
                  <a:gd name="connsiteX2" fmla="*/ 57414 w 1324292"/>
                  <a:gd name="connsiteY2" fmla="*/ 1359389 h 1708593"/>
                  <a:gd name="connsiteX3" fmla="*/ 28839 w 1324292"/>
                  <a:gd name="connsiteY3" fmla="*/ 1492739 h 1708593"/>
                  <a:gd name="connsiteX4" fmla="*/ 500327 w 1324292"/>
                  <a:gd name="connsiteY4" fmla="*/ 1607039 h 1708593"/>
                  <a:gd name="connsiteX5" fmla="*/ 1100402 w 1324292"/>
                  <a:gd name="connsiteY5" fmla="*/ 1702289 h 1708593"/>
                  <a:gd name="connsiteX6" fmla="*/ 986102 w 1324292"/>
                  <a:gd name="connsiteY6" fmla="*/ 1421301 h 1708593"/>
                  <a:gd name="connsiteX7" fmla="*/ 1043252 w 1324292"/>
                  <a:gd name="connsiteY7" fmla="*/ 1273664 h 1708593"/>
                  <a:gd name="connsiteX8" fmla="*/ 1233752 w 1324292"/>
                  <a:gd name="connsiteY8" fmla="*/ 1097451 h 1708593"/>
                  <a:gd name="connsiteX9" fmla="*/ 1176602 w 1324292"/>
                  <a:gd name="connsiteY9" fmla="*/ 778364 h 1708593"/>
                  <a:gd name="connsiteX10" fmla="*/ 1076589 w 1324292"/>
                  <a:gd name="connsiteY10" fmla="*/ 764076 h 1708593"/>
                  <a:gd name="connsiteX11" fmla="*/ 1148027 w 1324292"/>
                  <a:gd name="connsiteY11" fmla="*/ 635489 h 1708593"/>
                  <a:gd name="connsiteX12" fmla="*/ 1262327 w 1324292"/>
                  <a:gd name="connsiteY12" fmla="*/ 402126 h 1708593"/>
                  <a:gd name="connsiteX13" fmla="*/ 1324239 w 1324292"/>
                  <a:gd name="connsiteY13" fmla="*/ 197339 h 1708593"/>
                  <a:gd name="connsiteX14" fmla="*/ 1252802 w 1324292"/>
                  <a:gd name="connsiteY14" fmla="*/ 2076 h 1708593"/>
                  <a:gd name="connsiteX15" fmla="*/ 1143264 w 1324292"/>
                  <a:gd name="connsiteY15" fmla="*/ 206864 h 1708593"/>
                  <a:gd name="connsiteX16" fmla="*/ 757502 w 1324292"/>
                  <a:gd name="connsiteY16" fmla="*/ 459276 h 1708593"/>
                  <a:gd name="connsiteX17" fmla="*/ 605102 w 1324292"/>
                  <a:gd name="connsiteY17" fmla="*/ 578339 h 1708593"/>
                  <a:gd name="connsiteX18" fmla="*/ 319352 w 1324292"/>
                  <a:gd name="connsiteY18" fmla="*/ 749789 h 1708593"/>
                  <a:gd name="connsiteX0" fmla="*/ 319352 w 1353694"/>
                  <a:gd name="connsiteY0" fmla="*/ 749789 h 1708593"/>
                  <a:gd name="connsiteX1" fmla="*/ 105039 w 1353694"/>
                  <a:gd name="connsiteY1" fmla="*/ 968864 h 1708593"/>
                  <a:gd name="connsiteX2" fmla="*/ 57414 w 1353694"/>
                  <a:gd name="connsiteY2" fmla="*/ 1359389 h 1708593"/>
                  <a:gd name="connsiteX3" fmla="*/ 28839 w 1353694"/>
                  <a:gd name="connsiteY3" fmla="*/ 1492739 h 1708593"/>
                  <a:gd name="connsiteX4" fmla="*/ 500327 w 1353694"/>
                  <a:gd name="connsiteY4" fmla="*/ 1607039 h 1708593"/>
                  <a:gd name="connsiteX5" fmla="*/ 1100402 w 1353694"/>
                  <a:gd name="connsiteY5" fmla="*/ 1702289 h 1708593"/>
                  <a:gd name="connsiteX6" fmla="*/ 986102 w 1353694"/>
                  <a:gd name="connsiteY6" fmla="*/ 1421301 h 1708593"/>
                  <a:gd name="connsiteX7" fmla="*/ 1043252 w 1353694"/>
                  <a:gd name="connsiteY7" fmla="*/ 1273664 h 1708593"/>
                  <a:gd name="connsiteX8" fmla="*/ 1233752 w 1353694"/>
                  <a:gd name="connsiteY8" fmla="*/ 1097451 h 1708593"/>
                  <a:gd name="connsiteX9" fmla="*/ 1176602 w 1353694"/>
                  <a:gd name="connsiteY9" fmla="*/ 778364 h 1708593"/>
                  <a:gd name="connsiteX10" fmla="*/ 1076589 w 1353694"/>
                  <a:gd name="connsiteY10" fmla="*/ 764076 h 1708593"/>
                  <a:gd name="connsiteX11" fmla="*/ 1148027 w 1353694"/>
                  <a:gd name="connsiteY11" fmla="*/ 635489 h 1708593"/>
                  <a:gd name="connsiteX12" fmla="*/ 1262327 w 1353694"/>
                  <a:gd name="connsiteY12" fmla="*/ 402126 h 1708593"/>
                  <a:gd name="connsiteX13" fmla="*/ 1324239 w 1353694"/>
                  <a:gd name="connsiteY13" fmla="*/ 197339 h 1708593"/>
                  <a:gd name="connsiteX14" fmla="*/ 1252802 w 1353694"/>
                  <a:gd name="connsiteY14" fmla="*/ 2076 h 1708593"/>
                  <a:gd name="connsiteX15" fmla="*/ 1143264 w 1353694"/>
                  <a:gd name="connsiteY15" fmla="*/ 206864 h 1708593"/>
                  <a:gd name="connsiteX16" fmla="*/ 757502 w 1353694"/>
                  <a:gd name="connsiteY16" fmla="*/ 459276 h 1708593"/>
                  <a:gd name="connsiteX17" fmla="*/ 605102 w 1353694"/>
                  <a:gd name="connsiteY17" fmla="*/ 578339 h 1708593"/>
                  <a:gd name="connsiteX18" fmla="*/ 319352 w 1353694"/>
                  <a:gd name="connsiteY18" fmla="*/ 749789 h 1708593"/>
                  <a:gd name="connsiteX0" fmla="*/ 318151 w 1352493"/>
                  <a:gd name="connsiteY0" fmla="*/ 749789 h 1708593"/>
                  <a:gd name="connsiteX1" fmla="*/ 61218 w 1352493"/>
                  <a:gd name="connsiteY1" fmla="*/ 955303 h 1708593"/>
                  <a:gd name="connsiteX2" fmla="*/ 56213 w 1352493"/>
                  <a:gd name="connsiteY2" fmla="*/ 1359389 h 1708593"/>
                  <a:gd name="connsiteX3" fmla="*/ 27638 w 1352493"/>
                  <a:gd name="connsiteY3" fmla="*/ 1492739 h 1708593"/>
                  <a:gd name="connsiteX4" fmla="*/ 499126 w 1352493"/>
                  <a:gd name="connsiteY4" fmla="*/ 1607039 h 1708593"/>
                  <a:gd name="connsiteX5" fmla="*/ 1099201 w 1352493"/>
                  <a:gd name="connsiteY5" fmla="*/ 1702289 h 1708593"/>
                  <a:gd name="connsiteX6" fmla="*/ 984901 w 1352493"/>
                  <a:gd name="connsiteY6" fmla="*/ 1421301 h 1708593"/>
                  <a:gd name="connsiteX7" fmla="*/ 1042051 w 1352493"/>
                  <a:gd name="connsiteY7" fmla="*/ 1273664 h 1708593"/>
                  <a:gd name="connsiteX8" fmla="*/ 1232551 w 1352493"/>
                  <a:gd name="connsiteY8" fmla="*/ 1097451 h 1708593"/>
                  <a:gd name="connsiteX9" fmla="*/ 1175401 w 1352493"/>
                  <a:gd name="connsiteY9" fmla="*/ 778364 h 1708593"/>
                  <a:gd name="connsiteX10" fmla="*/ 1075388 w 1352493"/>
                  <a:gd name="connsiteY10" fmla="*/ 764076 h 1708593"/>
                  <a:gd name="connsiteX11" fmla="*/ 1146826 w 1352493"/>
                  <a:gd name="connsiteY11" fmla="*/ 635489 h 1708593"/>
                  <a:gd name="connsiteX12" fmla="*/ 1261126 w 1352493"/>
                  <a:gd name="connsiteY12" fmla="*/ 402126 h 1708593"/>
                  <a:gd name="connsiteX13" fmla="*/ 1323038 w 1352493"/>
                  <a:gd name="connsiteY13" fmla="*/ 197339 h 1708593"/>
                  <a:gd name="connsiteX14" fmla="*/ 1251601 w 1352493"/>
                  <a:gd name="connsiteY14" fmla="*/ 2076 h 1708593"/>
                  <a:gd name="connsiteX15" fmla="*/ 1142063 w 1352493"/>
                  <a:gd name="connsiteY15" fmla="*/ 206864 h 1708593"/>
                  <a:gd name="connsiteX16" fmla="*/ 756301 w 1352493"/>
                  <a:gd name="connsiteY16" fmla="*/ 459276 h 1708593"/>
                  <a:gd name="connsiteX17" fmla="*/ 603901 w 1352493"/>
                  <a:gd name="connsiteY17" fmla="*/ 578339 h 1708593"/>
                  <a:gd name="connsiteX18" fmla="*/ 318151 w 1352493"/>
                  <a:gd name="connsiteY18" fmla="*/ 749789 h 1708593"/>
                  <a:gd name="connsiteX0" fmla="*/ 397874 w 1432216"/>
                  <a:gd name="connsiteY0" fmla="*/ 749789 h 1708593"/>
                  <a:gd name="connsiteX1" fmla="*/ 140941 w 1432216"/>
                  <a:gd name="connsiteY1" fmla="*/ 955303 h 1708593"/>
                  <a:gd name="connsiteX2" fmla="*/ 4 w 1432216"/>
                  <a:gd name="connsiteY2" fmla="*/ 1100035 h 1708593"/>
                  <a:gd name="connsiteX3" fmla="*/ 135936 w 1432216"/>
                  <a:gd name="connsiteY3" fmla="*/ 1359389 h 1708593"/>
                  <a:gd name="connsiteX4" fmla="*/ 107361 w 1432216"/>
                  <a:gd name="connsiteY4" fmla="*/ 1492739 h 1708593"/>
                  <a:gd name="connsiteX5" fmla="*/ 578849 w 1432216"/>
                  <a:gd name="connsiteY5" fmla="*/ 1607039 h 1708593"/>
                  <a:gd name="connsiteX6" fmla="*/ 1178924 w 1432216"/>
                  <a:gd name="connsiteY6" fmla="*/ 1702289 h 1708593"/>
                  <a:gd name="connsiteX7" fmla="*/ 1064624 w 1432216"/>
                  <a:gd name="connsiteY7" fmla="*/ 1421301 h 1708593"/>
                  <a:gd name="connsiteX8" fmla="*/ 1121774 w 1432216"/>
                  <a:gd name="connsiteY8" fmla="*/ 1273664 h 1708593"/>
                  <a:gd name="connsiteX9" fmla="*/ 1312274 w 1432216"/>
                  <a:gd name="connsiteY9" fmla="*/ 1097451 h 1708593"/>
                  <a:gd name="connsiteX10" fmla="*/ 1255124 w 1432216"/>
                  <a:gd name="connsiteY10" fmla="*/ 778364 h 1708593"/>
                  <a:gd name="connsiteX11" fmla="*/ 1155111 w 1432216"/>
                  <a:gd name="connsiteY11" fmla="*/ 764076 h 1708593"/>
                  <a:gd name="connsiteX12" fmla="*/ 1226549 w 1432216"/>
                  <a:gd name="connsiteY12" fmla="*/ 635489 h 1708593"/>
                  <a:gd name="connsiteX13" fmla="*/ 1340849 w 1432216"/>
                  <a:gd name="connsiteY13" fmla="*/ 402126 h 1708593"/>
                  <a:gd name="connsiteX14" fmla="*/ 1402761 w 1432216"/>
                  <a:gd name="connsiteY14" fmla="*/ 197339 h 1708593"/>
                  <a:gd name="connsiteX15" fmla="*/ 1331324 w 1432216"/>
                  <a:gd name="connsiteY15" fmla="*/ 2076 h 1708593"/>
                  <a:gd name="connsiteX16" fmla="*/ 1221786 w 1432216"/>
                  <a:gd name="connsiteY16" fmla="*/ 206864 h 1708593"/>
                  <a:gd name="connsiteX17" fmla="*/ 836024 w 1432216"/>
                  <a:gd name="connsiteY17" fmla="*/ 459276 h 1708593"/>
                  <a:gd name="connsiteX18" fmla="*/ 683624 w 1432216"/>
                  <a:gd name="connsiteY18" fmla="*/ 578339 h 1708593"/>
                  <a:gd name="connsiteX19" fmla="*/ 397874 w 1432216"/>
                  <a:gd name="connsiteY19" fmla="*/ 749789 h 1708593"/>
                  <a:gd name="connsiteX0" fmla="*/ 403730 w 1438072"/>
                  <a:gd name="connsiteY0" fmla="*/ 749789 h 1708593"/>
                  <a:gd name="connsiteX1" fmla="*/ 146797 w 1438072"/>
                  <a:gd name="connsiteY1" fmla="*/ 955303 h 1708593"/>
                  <a:gd name="connsiteX2" fmla="*/ 5860 w 1438072"/>
                  <a:gd name="connsiteY2" fmla="*/ 1100035 h 1708593"/>
                  <a:gd name="connsiteX3" fmla="*/ 32982 w 1438072"/>
                  <a:gd name="connsiteY3" fmla="*/ 1272454 h 1708593"/>
                  <a:gd name="connsiteX4" fmla="*/ 141792 w 1438072"/>
                  <a:gd name="connsiteY4" fmla="*/ 1359389 h 1708593"/>
                  <a:gd name="connsiteX5" fmla="*/ 113217 w 1438072"/>
                  <a:gd name="connsiteY5" fmla="*/ 1492739 h 1708593"/>
                  <a:gd name="connsiteX6" fmla="*/ 584705 w 1438072"/>
                  <a:gd name="connsiteY6" fmla="*/ 1607039 h 1708593"/>
                  <a:gd name="connsiteX7" fmla="*/ 1184780 w 1438072"/>
                  <a:gd name="connsiteY7" fmla="*/ 1702289 h 1708593"/>
                  <a:gd name="connsiteX8" fmla="*/ 1070480 w 1438072"/>
                  <a:gd name="connsiteY8" fmla="*/ 1421301 h 1708593"/>
                  <a:gd name="connsiteX9" fmla="*/ 1127630 w 1438072"/>
                  <a:gd name="connsiteY9" fmla="*/ 1273664 h 1708593"/>
                  <a:gd name="connsiteX10" fmla="*/ 1318130 w 1438072"/>
                  <a:gd name="connsiteY10" fmla="*/ 1097451 h 1708593"/>
                  <a:gd name="connsiteX11" fmla="*/ 1260980 w 1438072"/>
                  <a:gd name="connsiteY11" fmla="*/ 778364 h 1708593"/>
                  <a:gd name="connsiteX12" fmla="*/ 1160967 w 1438072"/>
                  <a:gd name="connsiteY12" fmla="*/ 764076 h 1708593"/>
                  <a:gd name="connsiteX13" fmla="*/ 1232405 w 1438072"/>
                  <a:gd name="connsiteY13" fmla="*/ 635489 h 1708593"/>
                  <a:gd name="connsiteX14" fmla="*/ 1346705 w 1438072"/>
                  <a:gd name="connsiteY14" fmla="*/ 402126 h 1708593"/>
                  <a:gd name="connsiteX15" fmla="*/ 1408617 w 1438072"/>
                  <a:gd name="connsiteY15" fmla="*/ 197339 h 1708593"/>
                  <a:gd name="connsiteX16" fmla="*/ 1337180 w 1438072"/>
                  <a:gd name="connsiteY16" fmla="*/ 2076 h 1708593"/>
                  <a:gd name="connsiteX17" fmla="*/ 1227642 w 1438072"/>
                  <a:gd name="connsiteY17" fmla="*/ 206864 h 1708593"/>
                  <a:gd name="connsiteX18" fmla="*/ 841880 w 1438072"/>
                  <a:gd name="connsiteY18" fmla="*/ 459276 h 1708593"/>
                  <a:gd name="connsiteX19" fmla="*/ 689480 w 1438072"/>
                  <a:gd name="connsiteY19" fmla="*/ 578339 h 1708593"/>
                  <a:gd name="connsiteX20" fmla="*/ 403730 w 1438072"/>
                  <a:gd name="connsiteY20" fmla="*/ 749789 h 1708593"/>
                  <a:gd name="connsiteX0" fmla="*/ 400076 w 1434418"/>
                  <a:gd name="connsiteY0" fmla="*/ 749789 h 1708593"/>
                  <a:gd name="connsiteX1" fmla="*/ 143143 w 1434418"/>
                  <a:gd name="connsiteY1" fmla="*/ 955303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00076 w 1434418"/>
                  <a:gd name="connsiteY21" fmla="*/ 749789 h 1708593"/>
                  <a:gd name="connsiteX0" fmla="*/ 400076 w 1434418"/>
                  <a:gd name="connsiteY0" fmla="*/ 749789 h 1708593"/>
                  <a:gd name="connsiteX1" fmla="*/ 141206 w 1434418"/>
                  <a:gd name="connsiteY1" fmla="*/ 941742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00076 w 1434418"/>
                  <a:gd name="connsiteY21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00076 w 1434418"/>
                  <a:gd name="connsiteY21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00076 w 1434418"/>
                  <a:gd name="connsiteY21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16786 w 1434418"/>
                  <a:gd name="connsiteY21" fmla="*/ 652521 h 1708593"/>
                  <a:gd name="connsiteX22" fmla="*/ 400076 w 1434418"/>
                  <a:gd name="connsiteY22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16786 w 1434418"/>
                  <a:gd name="connsiteY21" fmla="*/ 652521 h 1708593"/>
                  <a:gd name="connsiteX22" fmla="*/ 400076 w 1434418"/>
                  <a:gd name="connsiteY22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16786 w 1434418"/>
                  <a:gd name="connsiteY21" fmla="*/ 652521 h 1708593"/>
                  <a:gd name="connsiteX22" fmla="*/ 400076 w 1434418"/>
                  <a:gd name="connsiteY22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16786 w 1434418"/>
                  <a:gd name="connsiteY21" fmla="*/ 652521 h 1708593"/>
                  <a:gd name="connsiteX22" fmla="*/ 400076 w 1434418"/>
                  <a:gd name="connsiteY22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76842 w 1434418"/>
                  <a:gd name="connsiteY21" fmla="*/ 575029 h 1708593"/>
                  <a:gd name="connsiteX22" fmla="*/ 400076 w 1434418"/>
                  <a:gd name="connsiteY22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76842 w 1434418"/>
                  <a:gd name="connsiteY21" fmla="*/ 575029 h 1708593"/>
                  <a:gd name="connsiteX22" fmla="*/ 400076 w 1434418"/>
                  <a:gd name="connsiteY22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604703 w 1434418"/>
                  <a:gd name="connsiteY21" fmla="*/ 520786 h 1708593"/>
                  <a:gd name="connsiteX22" fmla="*/ 476842 w 1434418"/>
                  <a:gd name="connsiteY22" fmla="*/ 575029 h 1708593"/>
                  <a:gd name="connsiteX23" fmla="*/ 400076 w 1434418"/>
                  <a:gd name="connsiteY23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742008 w 1434418"/>
                  <a:gd name="connsiteY20" fmla="*/ 533781 h 1708593"/>
                  <a:gd name="connsiteX21" fmla="*/ 604703 w 1434418"/>
                  <a:gd name="connsiteY21" fmla="*/ 520786 h 1708593"/>
                  <a:gd name="connsiteX22" fmla="*/ 476842 w 1434418"/>
                  <a:gd name="connsiteY22" fmla="*/ 575029 h 1708593"/>
                  <a:gd name="connsiteX23" fmla="*/ 400076 w 1434418"/>
                  <a:gd name="connsiteY23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742008 w 1434418"/>
                  <a:gd name="connsiteY20" fmla="*/ 533781 h 1708593"/>
                  <a:gd name="connsiteX21" fmla="*/ 604703 w 1434418"/>
                  <a:gd name="connsiteY21" fmla="*/ 520786 h 1708593"/>
                  <a:gd name="connsiteX22" fmla="*/ 476842 w 1434418"/>
                  <a:gd name="connsiteY22" fmla="*/ 575029 h 1708593"/>
                  <a:gd name="connsiteX23" fmla="*/ 400076 w 1434418"/>
                  <a:gd name="connsiteY23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332880 w 1434418"/>
                  <a:gd name="connsiteY12" fmla="*/ 795799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742008 w 1434418"/>
                  <a:gd name="connsiteY20" fmla="*/ 533781 h 1708593"/>
                  <a:gd name="connsiteX21" fmla="*/ 604703 w 1434418"/>
                  <a:gd name="connsiteY21" fmla="*/ 520786 h 1708593"/>
                  <a:gd name="connsiteX22" fmla="*/ 476842 w 1434418"/>
                  <a:gd name="connsiteY22" fmla="*/ 575029 h 1708593"/>
                  <a:gd name="connsiteX23" fmla="*/ 400076 w 1434418"/>
                  <a:gd name="connsiteY23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332880 w 1434418"/>
                  <a:gd name="connsiteY12" fmla="*/ 795799 h 1708593"/>
                  <a:gd name="connsiteX13" fmla="*/ 1157313 w 1434418"/>
                  <a:gd name="connsiteY13" fmla="*/ 764076 h 1708593"/>
                  <a:gd name="connsiteX14" fmla="*/ 1152955 w 1434418"/>
                  <a:gd name="connsiteY14" fmla="*/ 685455 h 1708593"/>
                  <a:gd name="connsiteX15" fmla="*/ 1228751 w 1434418"/>
                  <a:gd name="connsiteY15" fmla="*/ 635489 h 1708593"/>
                  <a:gd name="connsiteX16" fmla="*/ 1343051 w 1434418"/>
                  <a:gd name="connsiteY16" fmla="*/ 402126 h 1708593"/>
                  <a:gd name="connsiteX17" fmla="*/ 1404963 w 1434418"/>
                  <a:gd name="connsiteY17" fmla="*/ 197339 h 1708593"/>
                  <a:gd name="connsiteX18" fmla="*/ 1333526 w 1434418"/>
                  <a:gd name="connsiteY18" fmla="*/ 2076 h 1708593"/>
                  <a:gd name="connsiteX19" fmla="*/ 1223988 w 1434418"/>
                  <a:gd name="connsiteY19" fmla="*/ 206864 h 1708593"/>
                  <a:gd name="connsiteX20" fmla="*/ 838226 w 1434418"/>
                  <a:gd name="connsiteY20" fmla="*/ 459276 h 1708593"/>
                  <a:gd name="connsiteX21" fmla="*/ 742008 w 1434418"/>
                  <a:gd name="connsiteY21" fmla="*/ 533781 h 1708593"/>
                  <a:gd name="connsiteX22" fmla="*/ 604703 w 1434418"/>
                  <a:gd name="connsiteY22" fmla="*/ 520786 h 1708593"/>
                  <a:gd name="connsiteX23" fmla="*/ 476842 w 1434418"/>
                  <a:gd name="connsiteY23" fmla="*/ 575029 h 1708593"/>
                  <a:gd name="connsiteX24" fmla="*/ 400076 w 1434418"/>
                  <a:gd name="connsiteY24" fmla="*/ 749789 h 1708593"/>
                  <a:gd name="connsiteX0" fmla="*/ 400076 w 1445586"/>
                  <a:gd name="connsiteY0" fmla="*/ 749789 h 1708593"/>
                  <a:gd name="connsiteX1" fmla="*/ 209011 w 1445586"/>
                  <a:gd name="connsiteY1" fmla="*/ 930119 h 1708593"/>
                  <a:gd name="connsiteX2" fmla="*/ 62262 w 1445586"/>
                  <a:gd name="connsiteY2" fmla="*/ 991547 h 1708593"/>
                  <a:gd name="connsiteX3" fmla="*/ 2206 w 1445586"/>
                  <a:gd name="connsiteY3" fmla="*/ 1100035 h 1708593"/>
                  <a:gd name="connsiteX4" fmla="*/ 29328 w 1445586"/>
                  <a:gd name="connsiteY4" fmla="*/ 1272454 h 1708593"/>
                  <a:gd name="connsiteX5" fmla="*/ 138138 w 1445586"/>
                  <a:gd name="connsiteY5" fmla="*/ 1359389 h 1708593"/>
                  <a:gd name="connsiteX6" fmla="*/ 109563 w 1445586"/>
                  <a:gd name="connsiteY6" fmla="*/ 1492739 h 1708593"/>
                  <a:gd name="connsiteX7" fmla="*/ 581051 w 1445586"/>
                  <a:gd name="connsiteY7" fmla="*/ 1607039 h 1708593"/>
                  <a:gd name="connsiteX8" fmla="*/ 1181126 w 1445586"/>
                  <a:gd name="connsiteY8" fmla="*/ 1702289 h 1708593"/>
                  <a:gd name="connsiteX9" fmla="*/ 1066826 w 1445586"/>
                  <a:gd name="connsiteY9" fmla="*/ 1421301 h 1708593"/>
                  <a:gd name="connsiteX10" fmla="*/ 1123976 w 1445586"/>
                  <a:gd name="connsiteY10" fmla="*/ 1273664 h 1708593"/>
                  <a:gd name="connsiteX11" fmla="*/ 1314476 w 1445586"/>
                  <a:gd name="connsiteY11" fmla="*/ 1097451 h 1708593"/>
                  <a:gd name="connsiteX12" fmla="*/ 1445486 w 1445586"/>
                  <a:gd name="connsiteY12" fmla="*/ 935366 h 1708593"/>
                  <a:gd name="connsiteX13" fmla="*/ 1332880 w 1445586"/>
                  <a:gd name="connsiteY13" fmla="*/ 795799 h 1708593"/>
                  <a:gd name="connsiteX14" fmla="*/ 1157313 w 1445586"/>
                  <a:gd name="connsiteY14" fmla="*/ 764076 h 1708593"/>
                  <a:gd name="connsiteX15" fmla="*/ 1152955 w 1445586"/>
                  <a:gd name="connsiteY15" fmla="*/ 685455 h 1708593"/>
                  <a:gd name="connsiteX16" fmla="*/ 1228751 w 1445586"/>
                  <a:gd name="connsiteY16" fmla="*/ 635489 h 1708593"/>
                  <a:gd name="connsiteX17" fmla="*/ 1343051 w 1445586"/>
                  <a:gd name="connsiteY17" fmla="*/ 402126 h 1708593"/>
                  <a:gd name="connsiteX18" fmla="*/ 1404963 w 1445586"/>
                  <a:gd name="connsiteY18" fmla="*/ 197339 h 1708593"/>
                  <a:gd name="connsiteX19" fmla="*/ 1333526 w 1445586"/>
                  <a:gd name="connsiteY19" fmla="*/ 2076 h 1708593"/>
                  <a:gd name="connsiteX20" fmla="*/ 1223988 w 1445586"/>
                  <a:gd name="connsiteY20" fmla="*/ 206864 h 1708593"/>
                  <a:gd name="connsiteX21" fmla="*/ 838226 w 1445586"/>
                  <a:gd name="connsiteY21" fmla="*/ 459276 h 1708593"/>
                  <a:gd name="connsiteX22" fmla="*/ 742008 w 1445586"/>
                  <a:gd name="connsiteY22" fmla="*/ 533781 h 1708593"/>
                  <a:gd name="connsiteX23" fmla="*/ 604703 w 1445586"/>
                  <a:gd name="connsiteY23" fmla="*/ 520786 h 1708593"/>
                  <a:gd name="connsiteX24" fmla="*/ 476842 w 1445586"/>
                  <a:gd name="connsiteY24" fmla="*/ 575029 h 1708593"/>
                  <a:gd name="connsiteX25" fmla="*/ 400076 w 1445586"/>
                  <a:gd name="connsiteY25" fmla="*/ 749789 h 1708593"/>
                  <a:gd name="connsiteX0" fmla="*/ 400076 w 1446894"/>
                  <a:gd name="connsiteY0" fmla="*/ 749789 h 1708593"/>
                  <a:gd name="connsiteX1" fmla="*/ 209011 w 1446894"/>
                  <a:gd name="connsiteY1" fmla="*/ 930119 h 1708593"/>
                  <a:gd name="connsiteX2" fmla="*/ 62262 w 1446894"/>
                  <a:gd name="connsiteY2" fmla="*/ 991547 h 1708593"/>
                  <a:gd name="connsiteX3" fmla="*/ 2206 w 1446894"/>
                  <a:gd name="connsiteY3" fmla="*/ 1100035 h 1708593"/>
                  <a:gd name="connsiteX4" fmla="*/ 29328 w 1446894"/>
                  <a:gd name="connsiteY4" fmla="*/ 1272454 h 1708593"/>
                  <a:gd name="connsiteX5" fmla="*/ 138138 w 1446894"/>
                  <a:gd name="connsiteY5" fmla="*/ 1359389 h 1708593"/>
                  <a:gd name="connsiteX6" fmla="*/ 109563 w 1446894"/>
                  <a:gd name="connsiteY6" fmla="*/ 1492739 h 1708593"/>
                  <a:gd name="connsiteX7" fmla="*/ 581051 w 1446894"/>
                  <a:gd name="connsiteY7" fmla="*/ 1607039 h 1708593"/>
                  <a:gd name="connsiteX8" fmla="*/ 1181126 w 1446894"/>
                  <a:gd name="connsiteY8" fmla="*/ 1702289 h 1708593"/>
                  <a:gd name="connsiteX9" fmla="*/ 1066826 w 1446894"/>
                  <a:gd name="connsiteY9" fmla="*/ 1421301 h 1708593"/>
                  <a:gd name="connsiteX10" fmla="*/ 1123976 w 1446894"/>
                  <a:gd name="connsiteY10" fmla="*/ 1273664 h 1708593"/>
                  <a:gd name="connsiteX11" fmla="*/ 1409403 w 1446894"/>
                  <a:gd name="connsiteY11" fmla="*/ 1134259 h 1708593"/>
                  <a:gd name="connsiteX12" fmla="*/ 1445486 w 1446894"/>
                  <a:gd name="connsiteY12" fmla="*/ 935366 h 1708593"/>
                  <a:gd name="connsiteX13" fmla="*/ 1332880 w 1446894"/>
                  <a:gd name="connsiteY13" fmla="*/ 795799 h 1708593"/>
                  <a:gd name="connsiteX14" fmla="*/ 1157313 w 1446894"/>
                  <a:gd name="connsiteY14" fmla="*/ 764076 h 1708593"/>
                  <a:gd name="connsiteX15" fmla="*/ 1152955 w 1446894"/>
                  <a:gd name="connsiteY15" fmla="*/ 685455 h 1708593"/>
                  <a:gd name="connsiteX16" fmla="*/ 1228751 w 1446894"/>
                  <a:gd name="connsiteY16" fmla="*/ 635489 h 1708593"/>
                  <a:gd name="connsiteX17" fmla="*/ 1343051 w 1446894"/>
                  <a:gd name="connsiteY17" fmla="*/ 402126 h 1708593"/>
                  <a:gd name="connsiteX18" fmla="*/ 1404963 w 1446894"/>
                  <a:gd name="connsiteY18" fmla="*/ 197339 h 1708593"/>
                  <a:gd name="connsiteX19" fmla="*/ 1333526 w 1446894"/>
                  <a:gd name="connsiteY19" fmla="*/ 2076 h 1708593"/>
                  <a:gd name="connsiteX20" fmla="*/ 1223988 w 1446894"/>
                  <a:gd name="connsiteY20" fmla="*/ 206864 h 1708593"/>
                  <a:gd name="connsiteX21" fmla="*/ 838226 w 1446894"/>
                  <a:gd name="connsiteY21" fmla="*/ 459276 h 1708593"/>
                  <a:gd name="connsiteX22" fmla="*/ 742008 w 1446894"/>
                  <a:gd name="connsiteY22" fmla="*/ 533781 h 1708593"/>
                  <a:gd name="connsiteX23" fmla="*/ 604703 w 1446894"/>
                  <a:gd name="connsiteY23" fmla="*/ 520786 h 1708593"/>
                  <a:gd name="connsiteX24" fmla="*/ 476842 w 1446894"/>
                  <a:gd name="connsiteY24" fmla="*/ 575029 h 1708593"/>
                  <a:gd name="connsiteX25" fmla="*/ 400076 w 1446894"/>
                  <a:gd name="connsiteY25" fmla="*/ 749789 h 1708593"/>
                  <a:gd name="connsiteX0" fmla="*/ 400076 w 1445586"/>
                  <a:gd name="connsiteY0" fmla="*/ 749789 h 1708593"/>
                  <a:gd name="connsiteX1" fmla="*/ 209011 w 1445586"/>
                  <a:gd name="connsiteY1" fmla="*/ 930119 h 1708593"/>
                  <a:gd name="connsiteX2" fmla="*/ 62262 w 1445586"/>
                  <a:gd name="connsiteY2" fmla="*/ 991547 h 1708593"/>
                  <a:gd name="connsiteX3" fmla="*/ 2206 w 1445586"/>
                  <a:gd name="connsiteY3" fmla="*/ 1100035 h 1708593"/>
                  <a:gd name="connsiteX4" fmla="*/ 29328 w 1445586"/>
                  <a:gd name="connsiteY4" fmla="*/ 1272454 h 1708593"/>
                  <a:gd name="connsiteX5" fmla="*/ 138138 w 1445586"/>
                  <a:gd name="connsiteY5" fmla="*/ 1359389 h 1708593"/>
                  <a:gd name="connsiteX6" fmla="*/ 109563 w 1445586"/>
                  <a:gd name="connsiteY6" fmla="*/ 1492739 h 1708593"/>
                  <a:gd name="connsiteX7" fmla="*/ 581051 w 1445586"/>
                  <a:gd name="connsiteY7" fmla="*/ 1607039 h 1708593"/>
                  <a:gd name="connsiteX8" fmla="*/ 1181126 w 1445586"/>
                  <a:gd name="connsiteY8" fmla="*/ 1702289 h 1708593"/>
                  <a:gd name="connsiteX9" fmla="*/ 1066826 w 1445586"/>
                  <a:gd name="connsiteY9" fmla="*/ 1421301 h 1708593"/>
                  <a:gd name="connsiteX10" fmla="*/ 1123976 w 1445586"/>
                  <a:gd name="connsiteY10" fmla="*/ 1273664 h 1708593"/>
                  <a:gd name="connsiteX11" fmla="*/ 1306001 w 1445586"/>
                  <a:gd name="connsiteY11" fmla="*/ 1206586 h 1708593"/>
                  <a:gd name="connsiteX12" fmla="*/ 1409403 w 1445586"/>
                  <a:gd name="connsiteY12" fmla="*/ 1134259 h 1708593"/>
                  <a:gd name="connsiteX13" fmla="*/ 1445486 w 1445586"/>
                  <a:gd name="connsiteY13" fmla="*/ 935366 h 1708593"/>
                  <a:gd name="connsiteX14" fmla="*/ 1332880 w 1445586"/>
                  <a:gd name="connsiteY14" fmla="*/ 795799 h 1708593"/>
                  <a:gd name="connsiteX15" fmla="*/ 1157313 w 1445586"/>
                  <a:gd name="connsiteY15" fmla="*/ 764076 h 1708593"/>
                  <a:gd name="connsiteX16" fmla="*/ 1152955 w 1445586"/>
                  <a:gd name="connsiteY16" fmla="*/ 685455 h 1708593"/>
                  <a:gd name="connsiteX17" fmla="*/ 1228751 w 1445586"/>
                  <a:gd name="connsiteY17" fmla="*/ 635489 h 1708593"/>
                  <a:gd name="connsiteX18" fmla="*/ 1343051 w 1445586"/>
                  <a:gd name="connsiteY18" fmla="*/ 402126 h 1708593"/>
                  <a:gd name="connsiteX19" fmla="*/ 1404963 w 1445586"/>
                  <a:gd name="connsiteY19" fmla="*/ 197339 h 1708593"/>
                  <a:gd name="connsiteX20" fmla="*/ 1333526 w 1445586"/>
                  <a:gd name="connsiteY20" fmla="*/ 2076 h 1708593"/>
                  <a:gd name="connsiteX21" fmla="*/ 1223988 w 1445586"/>
                  <a:gd name="connsiteY21" fmla="*/ 206864 h 1708593"/>
                  <a:gd name="connsiteX22" fmla="*/ 838226 w 1445586"/>
                  <a:gd name="connsiteY22" fmla="*/ 459276 h 1708593"/>
                  <a:gd name="connsiteX23" fmla="*/ 742008 w 1445586"/>
                  <a:gd name="connsiteY23" fmla="*/ 533781 h 1708593"/>
                  <a:gd name="connsiteX24" fmla="*/ 604703 w 1445586"/>
                  <a:gd name="connsiteY24" fmla="*/ 520786 h 1708593"/>
                  <a:gd name="connsiteX25" fmla="*/ 476842 w 1445586"/>
                  <a:gd name="connsiteY25" fmla="*/ 575029 h 1708593"/>
                  <a:gd name="connsiteX26" fmla="*/ 400076 w 1445586"/>
                  <a:gd name="connsiteY26" fmla="*/ 749789 h 1708593"/>
                  <a:gd name="connsiteX0" fmla="*/ 400076 w 1445586"/>
                  <a:gd name="connsiteY0" fmla="*/ 749789 h 1708593"/>
                  <a:gd name="connsiteX1" fmla="*/ 209011 w 1445586"/>
                  <a:gd name="connsiteY1" fmla="*/ 930119 h 1708593"/>
                  <a:gd name="connsiteX2" fmla="*/ 62262 w 1445586"/>
                  <a:gd name="connsiteY2" fmla="*/ 991547 h 1708593"/>
                  <a:gd name="connsiteX3" fmla="*/ 2206 w 1445586"/>
                  <a:gd name="connsiteY3" fmla="*/ 1100035 h 1708593"/>
                  <a:gd name="connsiteX4" fmla="*/ 29328 w 1445586"/>
                  <a:gd name="connsiteY4" fmla="*/ 1272454 h 1708593"/>
                  <a:gd name="connsiteX5" fmla="*/ 138138 w 1445586"/>
                  <a:gd name="connsiteY5" fmla="*/ 1359389 h 1708593"/>
                  <a:gd name="connsiteX6" fmla="*/ 109563 w 1445586"/>
                  <a:gd name="connsiteY6" fmla="*/ 1492739 h 1708593"/>
                  <a:gd name="connsiteX7" fmla="*/ 581051 w 1445586"/>
                  <a:gd name="connsiteY7" fmla="*/ 1607039 h 1708593"/>
                  <a:gd name="connsiteX8" fmla="*/ 1181126 w 1445586"/>
                  <a:gd name="connsiteY8" fmla="*/ 1702289 h 1708593"/>
                  <a:gd name="connsiteX9" fmla="*/ 1066826 w 1445586"/>
                  <a:gd name="connsiteY9" fmla="*/ 1421301 h 1708593"/>
                  <a:gd name="connsiteX10" fmla="*/ 1123976 w 1445586"/>
                  <a:gd name="connsiteY10" fmla="*/ 1273664 h 1708593"/>
                  <a:gd name="connsiteX11" fmla="*/ 1306001 w 1445586"/>
                  <a:gd name="connsiteY11" fmla="*/ 1206586 h 1708593"/>
                  <a:gd name="connsiteX12" fmla="*/ 1409403 w 1445586"/>
                  <a:gd name="connsiteY12" fmla="*/ 1134259 h 1708593"/>
                  <a:gd name="connsiteX13" fmla="*/ 1445486 w 1445586"/>
                  <a:gd name="connsiteY13" fmla="*/ 935366 h 1708593"/>
                  <a:gd name="connsiteX14" fmla="*/ 1332880 w 1445586"/>
                  <a:gd name="connsiteY14" fmla="*/ 795799 h 1708593"/>
                  <a:gd name="connsiteX15" fmla="*/ 1157313 w 1445586"/>
                  <a:gd name="connsiteY15" fmla="*/ 764076 h 1708593"/>
                  <a:gd name="connsiteX16" fmla="*/ 1152955 w 1445586"/>
                  <a:gd name="connsiteY16" fmla="*/ 685455 h 1708593"/>
                  <a:gd name="connsiteX17" fmla="*/ 1228751 w 1445586"/>
                  <a:gd name="connsiteY17" fmla="*/ 635489 h 1708593"/>
                  <a:gd name="connsiteX18" fmla="*/ 1343051 w 1445586"/>
                  <a:gd name="connsiteY18" fmla="*/ 402126 h 1708593"/>
                  <a:gd name="connsiteX19" fmla="*/ 1404963 w 1445586"/>
                  <a:gd name="connsiteY19" fmla="*/ 197339 h 1708593"/>
                  <a:gd name="connsiteX20" fmla="*/ 1333526 w 1445586"/>
                  <a:gd name="connsiteY20" fmla="*/ 2076 h 1708593"/>
                  <a:gd name="connsiteX21" fmla="*/ 1223988 w 1445586"/>
                  <a:gd name="connsiteY21" fmla="*/ 206864 h 1708593"/>
                  <a:gd name="connsiteX22" fmla="*/ 838226 w 1445586"/>
                  <a:gd name="connsiteY22" fmla="*/ 459276 h 1708593"/>
                  <a:gd name="connsiteX23" fmla="*/ 742008 w 1445586"/>
                  <a:gd name="connsiteY23" fmla="*/ 533781 h 1708593"/>
                  <a:gd name="connsiteX24" fmla="*/ 604703 w 1445586"/>
                  <a:gd name="connsiteY24" fmla="*/ 520786 h 1708593"/>
                  <a:gd name="connsiteX25" fmla="*/ 476842 w 1445586"/>
                  <a:gd name="connsiteY25" fmla="*/ 575029 h 1708593"/>
                  <a:gd name="connsiteX26" fmla="*/ 400076 w 1445586"/>
                  <a:gd name="connsiteY26" fmla="*/ 749789 h 1708593"/>
                  <a:gd name="connsiteX0" fmla="*/ 400076 w 1447521"/>
                  <a:gd name="connsiteY0" fmla="*/ 749789 h 1708593"/>
                  <a:gd name="connsiteX1" fmla="*/ 209011 w 1447521"/>
                  <a:gd name="connsiteY1" fmla="*/ 930119 h 1708593"/>
                  <a:gd name="connsiteX2" fmla="*/ 62262 w 1447521"/>
                  <a:gd name="connsiteY2" fmla="*/ 991547 h 1708593"/>
                  <a:gd name="connsiteX3" fmla="*/ 2206 w 1447521"/>
                  <a:gd name="connsiteY3" fmla="*/ 1100035 h 1708593"/>
                  <a:gd name="connsiteX4" fmla="*/ 29328 w 1447521"/>
                  <a:gd name="connsiteY4" fmla="*/ 1272454 h 1708593"/>
                  <a:gd name="connsiteX5" fmla="*/ 138138 w 1447521"/>
                  <a:gd name="connsiteY5" fmla="*/ 1359389 h 1708593"/>
                  <a:gd name="connsiteX6" fmla="*/ 109563 w 1447521"/>
                  <a:gd name="connsiteY6" fmla="*/ 1492739 h 1708593"/>
                  <a:gd name="connsiteX7" fmla="*/ 581051 w 1447521"/>
                  <a:gd name="connsiteY7" fmla="*/ 1607039 h 1708593"/>
                  <a:gd name="connsiteX8" fmla="*/ 1181126 w 1447521"/>
                  <a:gd name="connsiteY8" fmla="*/ 1702289 h 1708593"/>
                  <a:gd name="connsiteX9" fmla="*/ 1066826 w 1447521"/>
                  <a:gd name="connsiteY9" fmla="*/ 1421301 h 1708593"/>
                  <a:gd name="connsiteX10" fmla="*/ 1123976 w 1447521"/>
                  <a:gd name="connsiteY10" fmla="*/ 1273664 h 1708593"/>
                  <a:gd name="connsiteX11" fmla="*/ 1306001 w 1447521"/>
                  <a:gd name="connsiteY11" fmla="*/ 1206586 h 1708593"/>
                  <a:gd name="connsiteX12" fmla="*/ 1409403 w 1447521"/>
                  <a:gd name="connsiteY12" fmla="*/ 1134259 h 1708593"/>
                  <a:gd name="connsiteX13" fmla="*/ 1447423 w 1447521"/>
                  <a:gd name="connsiteY13" fmla="*/ 974112 h 1708593"/>
                  <a:gd name="connsiteX14" fmla="*/ 1332880 w 1447521"/>
                  <a:gd name="connsiteY14" fmla="*/ 795799 h 1708593"/>
                  <a:gd name="connsiteX15" fmla="*/ 1157313 w 1447521"/>
                  <a:gd name="connsiteY15" fmla="*/ 764076 h 1708593"/>
                  <a:gd name="connsiteX16" fmla="*/ 1152955 w 1447521"/>
                  <a:gd name="connsiteY16" fmla="*/ 685455 h 1708593"/>
                  <a:gd name="connsiteX17" fmla="*/ 1228751 w 1447521"/>
                  <a:gd name="connsiteY17" fmla="*/ 635489 h 1708593"/>
                  <a:gd name="connsiteX18" fmla="*/ 1343051 w 1447521"/>
                  <a:gd name="connsiteY18" fmla="*/ 402126 h 1708593"/>
                  <a:gd name="connsiteX19" fmla="*/ 1404963 w 1447521"/>
                  <a:gd name="connsiteY19" fmla="*/ 197339 h 1708593"/>
                  <a:gd name="connsiteX20" fmla="*/ 1333526 w 1447521"/>
                  <a:gd name="connsiteY20" fmla="*/ 2076 h 1708593"/>
                  <a:gd name="connsiteX21" fmla="*/ 1223988 w 1447521"/>
                  <a:gd name="connsiteY21" fmla="*/ 206864 h 1708593"/>
                  <a:gd name="connsiteX22" fmla="*/ 838226 w 1447521"/>
                  <a:gd name="connsiteY22" fmla="*/ 459276 h 1708593"/>
                  <a:gd name="connsiteX23" fmla="*/ 742008 w 1447521"/>
                  <a:gd name="connsiteY23" fmla="*/ 533781 h 1708593"/>
                  <a:gd name="connsiteX24" fmla="*/ 604703 w 1447521"/>
                  <a:gd name="connsiteY24" fmla="*/ 520786 h 1708593"/>
                  <a:gd name="connsiteX25" fmla="*/ 476842 w 1447521"/>
                  <a:gd name="connsiteY25" fmla="*/ 575029 h 1708593"/>
                  <a:gd name="connsiteX26" fmla="*/ 400076 w 1447521"/>
                  <a:gd name="connsiteY26" fmla="*/ 749789 h 1708593"/>
                  <a:gd name="connsiteX0" fmla="*/ 400076 w 1447423"/>
                  <a:gd name="connsiteY0" fmla="*/ 749789 h 1708593"/>
                  <a:gd name="connsiteX1" fmla="*/ 209011 w 1447423"/>
                  <a:gd name="connsiteY1" fmla="*/ 930119 h 1708593"/>
                  <a:gd name="connsiteX2" fmla="*/ 62262 w 1447423"/>
                  <a:gd name="connsiteY2" fmla="*/ 991547 h 1708593"/>
                  <a:gd name="connsiteX3" fmla="*/ 2206 w 1447423"/>
                  <a:gd name="connsiteY3" fmla="*/ 1100035 h 1708593"/>
                  <a:gd name="connsiteX4" fmla="*/ 29328 w 1447423"/>
                  <a:gd name="connsiteY4" fmla="*/ 1272454 h 1708593"/>
                  <a:gd name="connsiteX5" fmla="*/ 138138 w 1447423"/>
                  <a:gd name="connsiteY5" fmla="*/ 1359389 h 1708593"/>
                  <a:gd name="connsiteX6" fmla="*/ 109563 w 1447423"/>
                  <a:gd name="connsiteY6" fmla="*/ 1492739 h 1708593"/>
                  <a:gd name="connsiteX7" fmla="*/ 581051 w 1447423"/>
                  <a:gd name="connsiteY7" fmla="*/ 1607039 h 1708593"/>
                  <a:gd name="connsiteX8" fmla="*/ 1181126 w 1447423"/>
                  <a:gd name="connsiteY8" fmla="*/ 1702289 h 1708593"/>
                  <a:gd name="connsiteX9" fmla="*/ 1066826 w 1447423"/>
                  <a:gd name="connsiteY9" fmla="*/ 1421301 h 1708593"/>
                  <a:gd name="connsiteX10" fmla="*/ 1123976 w 1447423"/>
                  <a:gd name="connsiteY10" fmla="*/ 1273664 h 1708593"/>
                  <a:gd name="connsiteX11" fmla="*/ 1306001 w 1447423"/>
                  <a:gd name="connsiteY11" fmla="*/ 1206586 h 1708593"/>
                  <a:gd name="connsiteX12" fmla="*/ 1409403 w 1447423"/>
                  <a:gd name="connsiteY12" fmla="*/ 1134259 h 1708593"/>
                  <a:gd name="connsiteX13" fmla="*/ 1447423 w 1447423"/>
                  <a:gd name="connsiteY13" fmla="*/ 974112 h 1708593"/>
                  <a:gd name="connsiteX14" fmla="*/ 1332880 w 1447423"/>
                  <a:gd name="connsiteY14" fmla="*/ 795799 h 1708593"/>
                  <a:gd name="connsiteX15" fmla="*/ 1157313 w 1447423"/>
                  <a:gd name="connsiteY15" fmla="*/ 764076 h 1708593"/>
                  <a:gd name="connsiteX16" fmla="*/ 1152955 w 1447423"/>
                  <a:gd name="connsiteY16" fmla="*/ 685455 h 1708593"/>
                  <a:gd name="connsiteX17" fmla="*/ 1228751 w 1447423"/>
                  <a:gd name="connsiteY17" fmla="*/ 635489 h 1708593"/>
                  <a:gd name="connsiteX18" fmla="*/ 1343051 w 1447423"/>
                  <a:gd name="connsiteY18" fmla="*/ 402126 h 1708593"/>
                  <a:gd name="connsiteX19" fmla="*/ 1404963 w 1447423"/>
                  <a:gd name="connsiteY19" fmla="*/ 197339 h 1708593"/>
                  <a:gd name="connsiteX20" fmla="*/ 1333526 w 1447423"/>
                  <a:gd name="connsiteY20" fmla="*/ 2076 h 1708593"/>
                  <a:gd name="connsiteX21" fmla="*/ 1223988 w 1447423"/>
                  <a:gd name="connsiteY21" fmla="*/ 206864 h 1708593"/>
                  <a:gd name="connsiteX22" fmla="*/ 838226 w 1447423"/>
                  <a:gd name="connsiteY22" fmla="*/ 459276 h 1708593"/>
                  <a:gd name="connsiteX23" fmla="*/ 742008 w 1447423"/>
                  <a:gd name="connsiteY23" fmla="*/ 533781 h 1708593"/>
                  <a:gd name="connsiteX24" fmla="*/ 604703 w 1447423"/>
                  <a:gd name="connsiteY24" fmla="*/ 520786 h 1708593"/>
                  <a:gd name="connsiteX25" fmla="*/ 476842 w 1447423"/>
                  <a:gd name="connsiteY25" fmla="*/ 575029 h 1708593"/>
                  <a:gd name="connsiteX26" fmla="*/ 400076 w 1447423"/>
                  <a:gd name="connsiteY26" fmla="*/ 749789 h 1708593"/>
                  <a:gd name="connsiteX0" fmla="*/ 400076 w 1449248"/>
                  <a:gd name="connsiteY0" fmla="*/ 749789 h 1708593"/>
                  <a:gd name="connsiteX1" fmla="*/ 209011 w 1449248"/>
                  <a:gd name="connsiteY1" fmla="*/ 930119 h 1708593"/>
                  <a:gd name="connsiteX2" fmla="*/ 62262 w 1449248"/>
                  <a:gd name="connsiteY2" fmla="*/ 991547 h 1708593"/>
                  <a:gd name="connsiteX3" fmla="*/ 2206 w 1449248"/>
                  <a:gd name="connsiteY3" fmla="*/ 1100035 h 1708593"/>
                  <a:gd name="connsiteX4" fmla="*/ 29328 w 1449248"/>
                  <a:gd name="connsiteY4" fmla="*/ 1272454 h 1708593"/>
                  <a:gd name="connsiteX5" fmla="*/ 138138 w 1449248"/>
                  <a:gd name="connsiteY5" fmla="*/ 1359389 h 1708593"/>
                  <a:gd name="connsiteX6" fmla="*/ 109563 w 1449248"/>
                  <a:gd name="connsiteY6" fmla="*/ 1492739 h 1708593"/>
                  <a:gd name="connsiteX7" fmla="*/ 581051 w 1449248"/>
                  <a:gd name="connsiteY7" fmla="*/ 1607039 h 1708593"/>
                  <a:gd name="connsiteX8" fmla="*/ 1181126 w 1449248"/>
                  <a:gd name="connsiteY8" fmla="*/ 1702289 h 1708593"/>
                  <a:gd name="connsiteX9" fmla="*/ 1066826 w 1449248"/>
                  <a:gd name="connsiteY9" fmla="*/ 1421301 h 1708593"/>
                  <a:gd name="connsiteX10" fmla="*/ 1123976 w 1449248"/>
                  <a:gd name="connsiteY10" fmla="*/ 1273664 h 1708593"/>
                  <a:gd name="connsiteX11" fmla="*/ 1306001 w 1449248"/>
                  <a:gd name="connsiteY11" fmla="*/ 1206586 h 1708593"/>
                  <a:gd name="connsiteX12" fmla="*/ 1409403 w 1449248"/>
                  <a:gd name="connsiteY12" fmla="*/ 1134259 h 1708593"/>
                  <a:gd name="connsiteX13" fmla="*/ 1447423 w 1449248"/>
                  <a:gd name="connsiteY13" fmla="*/ 974112 h 1708593"/>
                  <a:gd name="connsiteX14" fmla="*/ 1332880 w 1449248"/>
                  <a:gd name="connsiteY14" fmla="*/ 795799 h 1708593"/>
                  <a:gd name="connsiteX15" fmla="*/ 1157313 w 1449248"/>
                  <a:gd name="connsiteY15" fmla="*/ 764076 h 1708593"/>
                  <a:gd name="connsiteX16" fmla="*/ 1152955 w 1449248"/>
                  <a:gd name="connsiteY16" fmla="*/ 685455 h 1708593"/>
                  <a:gd name="connsiteX17" fmla="*/ 1228751 w 1449248"/>
                  <a:gd name="connsiteY17" fmla="*/ 635489 h 1708593"/>
                  <a:gd name="connsiteX18" fmla="*/ 1343051 w 1449248"/>
                  <a:gd name="connsiteY18" fmla="*/ 402126 h 1708593"/>
                  <a:gd name="connsiteX19" fmla="*/ 1404963 w 1449248"/>
                  <a:gd name="connsiteY19" fmla="*/ 197339 h 1708593"/>
                  <a:gd name="connsiteX20" fmla="*/ 1333526 w 1449248"/>
                  <a:gd name="connsiteY20" fmla="*/ 2076 h 1708593"/>
                  <a:gd name="connsiteX21" fmla="*/ 1223988 w 1449248"/>
                  <a:gd name="connsiteY21" fmla="*/ 206864 h 1708593"/>
                  <a:gd name="connsiteX22" fmla="*/ 838226 w 1449248"/>
                  <a:gd name="connsiteY22" fmla="*/ 459276 h 1708593"/>
                  <a:gd name="connsiteX23" fmla="*/ 742008 w 1449248"/>
                  <a:gd name="connsiteY23" fmla="*/ 533781 h 1708593"/>
                  <a:gd name="connsiteX24" fmla="*/ 604703 w 1449248"/>
                  <a:gd name="connsiteY24" fmla="*/ 520786 h 1708593"/>
                  <a:gd name="connsiteX25" fmla="*/ 476842 w 1449248"/>
                  <a:gd name="connsiteY25" fmla="*/ 575029 h 1708593"/>
                  <a:gd name="connsiteX26" fmla="*/ 400076 w 1449248"/>
                  <a:gd name="connsiteY26" fmla="*/ 749789 h 1708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449248" h="1708593">
                    <a:moveTo>
                      <a:pt x="400076" y="749789"/>
                    </a:moveTo>
                    <a:cubicBezTo>
                      <a:pt x="478658" y="1086338"/>
                      <a:pt x="323432" y="940195"/>
                      <a:pt x="209011" y="930119"/>
                    </a:cubicBezTo>
                    <a:cubicBezTo>
                      <a:pt x="94590" y="920043"/>
                      <a:pt x="85752" y="967425"/>
                      <a:pt x="62262" y="991547"/>
                    </a:cubicBezTo>
                    <a:cubicBezTo>
                      <a:pt x="38773" y="1015669"/>
                      <a:pt x="9632" y="1055800"/>
                      <a:pt x="2206" y="1100035"/>
                    </a:cubicBezTo>
                    <a:cubicBezTo>
                      <a:pt x="-5220" y="1144270"/>
                      <a:pt x="6673" y="1229228"/>
                      <a:pt x="29328" y="1272454"/>
                    </a:cubicBezTo>
                    <a:cubicBezTo>
                      <a:pt x="51983" y="1315680"/>
                      <a:pt x="124766" y="1322675"/>
                      <a:pt x="138138" y="1359389"/>
                    </a:cubicBezTo>
                    <a:cubicBezTo>
                      <a:pt x="151510" y="1396103"/>
                      <a:pt x="35744" y="1451464"/>
                      <a:pt x="109563" y="1492739"/>
                    </a:cubicBezTo>
                    <a:cubicBezTo>
                      <a:pt x="183382" y="1534014"/>
                      <a:pt x="402457" y="1572114"/>
                      <a:pt x="581051" y="1607039"/>
                    </a:cubicBezTo>
                    <a:cubicBezTo>
                      <a:pt x="759645" y="1641964"/>
                      <a:pt x="1100164" y="1733245"/>
                      <a:pt x="1181126" y="1702289"/>
                    </a:cubicBezTo>
                    <a:cubicBezTo>
                      <a:pt x="1262089" y="1671333"/>
                      <a:pt x="1076351" y="1492739"/>
                      <a:pt x="1066826" y="1421301"/>
                    </a:cubicBezTo>
                    <a:cubicBezTo>
                      <a:pt x="1057301" y="1349864"/>
                      <a:pt x="1084114" y="1309450"/>
                      <a:pt x="1123976" y="1273664"/>
                    </a:cubicBezTo>
                    <a:cubicBezTo>
                      <a:pt x="1163838" y="1237878"/>
                      <a:pt x="1258430" y="1229820"/>
                      <a:pt x="1306001" y="1206586"/>
                    </a:cubicBezTo>
                    <a:cubicBezTo>
                      <a:pt x="1353572" y="1183352"/>
                      <a:pt x="1385833" y="1173005"/>
                      <a:pt x="1409403" y="1134259"/>
                    </a:cubicBezTo>
                    <a:cubicBezTo>
                      <a:pt x="1432973" y="1095513"/>
                      <a:pt x="1455980" y="1080568"/>
                      <a:pt x="1447423" y="974112"/>
                    </a:cubicBezTo>
                    <a:cubicBezTo>
                      <a:pt x="1419493" y="844409"/>
                      <a:pt x="1381232" y="830805"/>
                      <a:pt x="1332880" y="795799"/>
                    </a:cubicBezTo>
                    <a:cubicBezTo>
                      <a:pt x="1284528" y="760793"/>
                      <a:pt x="1187301" y="782467"/>
                      <a:pt x="1157313" y="764076"/>
                    </a:cubicBezTo>
                    <a:cubicBezTo>
                      <a:pt x="1127325" y="745685"/>
                      <a:pt x="1141049" y="706886"/>
                      <a:pt x="1152955" y="685455"/>
                    </a:cubicBezTo>
                    <a:cubicBezTo>
                      <a:pt x="1164861" y="664024"/>
                      <a:pt x="1197068" y="682710"/>
                      <a:pt x="1228751" y="635489"/>
                    </a:cubicBezTo>
                    <a:cubicBezTo>
                      <a:pt x="1260434" y="588268"/>
                      <a:pt x="1185094" y="470388"/>
                      <a:pt x="1343051" y="402126"/>
                    </a:cubicBezTo>
                    <a:cubicBezTo>
                      <a:pt x="1501008" y="333864"/>
                      <a:pt x="1406550" y="264014"/>
                      <a:pt x="1404963" y="197339"/>
                    </a:cubicBezTo>
                    <a:cubicBezTo>
                      <a:pt x="1403376" y="130664"/>
                      <a:pt x="1368451" y="-19355"/>
                      <a:pt x="1333526" y="2076"/>
                    </a:cubicBezTo>
                    <a:cubicBezTo>
                      <a:pt x="1298601" y="23507"/>
                      <a:pt x="1306538" y="130664"/>
                      <a:pt x="1223988" y="206864"/>
                    </a:cubicBezTo>
                    <a:cubicBezTo>
                      <a:pt x="1141438" y="283064"/>
                      <a:pt x="927920" y="397364"/>
                      <a:pt x="838226" y="459276"/>
                    </a:cubicBezTo>
                    <a:cubicBezTo>
                      <a:pt x="748532" y="521188"/>
                      <a:pt x="784480" y="512551"/>
                      <a:pt x="742008" y="533781"/>
                    </a:cubicBezTo>
                    <a:cubicBezTo>
                      <a:pt x="699536" y="555011"/>
                      <a:pt x="649220" y="501965"/>
                      <a:pt x="604703" y="520786"/>
                    </a:cubicBezTo>
                    <a:cubicBezTo>
                      <a:pt x="569872" y="520234"/>
                      <a:pt x="507395" y="547840"/>
                      <a:pt x="476842" y="575029"/>
                    </a:cubicBezTo>
                    <a:cubicBezTo>
                      <a:pt x="429217" y="603604"/>
                      <a:pt x="398865" y="684795"/>
                      <a:pt x="400076" y="749789"/>
                    </a:cubicBezTo>
                    <a:close/>
                  </a:path>
                </a:pathLst>
              </a:custGeom>
              <a:solidFill>
                <a:srgbClr val="69796A">
                  <a:alpha val="74902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01" name="Freeform 1144">
                <a:extLst>
                  <a:ext uri="{FF2B5EF4-FFF2-40B4-BE49-F238E27FC236}">
                    <a16:creationId xmlns:a16="http://schemas.microsoft.com/office/drawing/2014/main" id="{795ED3AB-5258-4EEF-B337-D975784D1361}"/>
                  </a:ext>
                </a:extLst>
              </p:cNvPr>
              <p:cNvSpPr/>
              <p:nvPr/>
            </p:nvSpPr>
            <p:spPr>
              <a:xfrm>
                <a:off x="7453097" y="5391452"/>
                <a:ext cx="360080" cy="385425"/>
              </a:xfrm>
              <a:custGeom>
                <a:avLst/>
                <a:gdLst>
                  <a:gd name="connsiteX0" fmla="*/ 320945 w 1465222"/>
                  <a:gd name="connsiteY0" fmla="*/ 900608 h 1860940"/>
                  <a:gd name="connsiteX1" fmla="*/ 316182 w 1465222"/>
                  <a:gd name="connsiteY1" fmla="*/ 1072058 h 1860940"/>
                  <a:gd name="connsiteX2" fmla="*/ 159020 w 1465222"/>
                  <a:gd name="connsiteY2" fmla="*/ 1091108 h 1860940"/>
                  <a:gd name="connsiteX3" fmla="*/ 59007 w 1465222"/>
                  <a:gd name="connsiteY3" fmla="*/ 1510208 h 1860940"/>
                  <a:gd name="connsiteX4" fmla="*/ 30432 w 1465222"/>
                  <a:gd name="connsiteY4" fmla="*/ 1643558 h 1860940"/>
                  <a:gd name="connsiteX5" fmla="*/ 501920 w 1465222"/>
                  <a:gd name="connsiteY5" fmla="*/ 1757858 h 1860940"/>
                  <a:gd name="connsiteX6" fmla="*/ 1101995 w 1465222"/>
                  <a:gd name="connsiteY6" fmla="*/ 1853108 h 1860940"/>
                  <a:gd name="connsiteX7" fmla="*/ 987695 w 1465222"/>
                  <a:gd name="connsiteY7" fmla="*/ 1543545 h 1860940"/>
                  <a:gd name="connsiteX8" fmla="*/ 1049607 w 1465222"/>
                  <a:gd name="connsiteY8" fmla="*/ 1400670 h 1860940"/>
                  <a:gd name="connsiteX9" fmla="*/ 1235345 w 1465222"/>
                  <a:gd name="connsiteY9" fmla="*/ 1343520 h 1860940"/>
                  <a:gd name="connsiteX10" fmla="*/ 1178195 w 1465222"/>
                  <a:gd name="connsiteY10" fmla="*/ 929183 h 1860940"/>
                  <a:gd name="connsiteX11" fmla="*/ 1078182 w 1465222"/>
                  <a:gd name="connsiteY11" fmla="*/ 914895 h 1860940"/>
                  <a:gd name="connsiteX12" fmla="*/ 1149620 w 1465222"/>
                  <a:gd name="connsiteY12" fmla="*/ 786308 h 1860940"/>
                  <a:gd name="connsiteX13" fmla="*/ 1163907 w 1465222"/>
                  <a:gd name="connsiteY13" fmla="*/ 400545 h 1860940"/>
                  <a:gd name="connsiteX14" fmla="*/ 1435370 w 1465222"/>
                  <a:gd name="connsiteY14" fmla="*/ 195758 h 1860940"/>
                  <a:gd name="connsiteX15" fmla="*/ 1444895 w 1465222"/>
                  <a:gd name="connsiteY15" fmla="*/ 43358 h 1860940"/>
                  <a:gd name="connsiteX16" fmla="*/ 1316307 w 1465222"/>
                  <a:gd name="connsiteY16" fmla="*/ 167183 h 1860940"/>
                  <a:gd name="connsiteX17" fmla="*/ 1306782 w 1465222"/>
                  <a:gd name="connsiteY17" fmla="*/ 495 h 1860940"/>
                  <a:gd name="connsiteX18" fmla="*/ 1197245 w 1465222"/>
                  <a:gd name="connsiteY18" fmla="*/ 124320 h 1860940"/>
                  <a:gd name="connsiteX19" fmla="*/ 1144857 w 1465222"/>
                  <a:gd name="connsiteY19" fmla="*/ 357683 h 1860940"/>
                  <a:gd name="connsiteX20" fmla="*/ 320945 w 1465222"/>
                  <a:gd name="connsiteY20" fmla="*/ 900608 h 1860940"/>
                  <a:gd name="connsiteX0" fmla="*/ 320945 w 1465222"/>
                  <a:gd name="connsiteY0" fmla="*/ 900608 h 1860940"/>
                  <a:gd name="connsiteX1" fmla="*/ 316182 w 1465222"/>
                  <a:gd name="connsiteY1" fmla="*/ 1072058 h 1860940"/>
                  <a:gd name="connsiteX2" fmla="*/ 159020 w 1465222"/>
                  <a:gd name="connsiteY2" fmla="*/ 1091108 h 1860940"/>
                  <a:gd name="connsiteX3" fmla="*/ 59007 w 1465222"/>
                  <a:gd name="connsiteY3" fmla="*/ 1510208 h 1860940"/>
                  <a:gd name="connsiteX4" fmla="*/ 30432 w 1465222"/>
                  <a:gd name="connsiteY4" fmla="*/ 1643558 h 1860940"/>
                  <a:gd name="connsiteX5" fmla="*/ 501920 w 1465222"/>
                  <a:gd name="connsiteY5" fmla="*/ 1757858 h 1860940"/>
                  <a:gd name="connsiteX6" fmla="*/ 1101995 w 1465222"/>
                  <a:gd name="connsiteY6" fmla="*/ 1853108 h 1860940"/>
                  <a:gd name="connsiteX7" fmla="*/ 987695 w 1465222"/>
                  <a:gd name="connsiteY7" fmla="*/ 1543545 h 1860940"/>
                  <a:gd name="connsiteX8" fmla="*/ 1049607 w 1465222"/>
                  <a:gd name="connsiteY8" fmla="*/ 1400670 h 1860940"/>
                  <a:gd name="connsiteX9" fmla="*/ 1235345 w 1465222"/>
                  <a:gd name="connsiteY9" fmla="*/ 1343520 h 1860940"/>
                  <a:gd name="connsiteX10" fmla="*/ 1178195 w 1465222"/>
                  <a:gd name="connsiteY10" fmla="*/ 929183 h 1860940"/>
                  <a:gd name="connsiteX11" fmla="*/ 1078182 w 1465222"/>
                  <a:gd name="connsiteY11" fmla="*/ 914895 h 1860940"/>
                  <a:gd name="connsiteX12" fmla="*/ 1149620 w 1465222"/>
                  <a:gd name="connsiteY12" fmla="*/ 786308 h 1860940"/>
                  <a:gd name="connsiteX13" fmla="*/ 1163907 w 1465222"/>
                  <a:gd name="connsiteY13" fmla="*/ 400545 h 1860940"/>
                  <a:gd name="connsiteX14" fmla="*/ 1435370 w 1465222"/>
                  <a:gd name="connsiteY14" fmla="*/ 195758 h 1860940"/>
                  <a:gd name="connsiteX15" fmla="*/ 1444895 w 1465222"/>
                  <a:gd name="connsiteY15" fmla="*/ 43358 h 1860940"/>
                  <a:gd name="connsiteX16" fmla="*/ 1316307 w 1465222"/>
                  <a:gd name="connsiteY16" fmla="*/ 167183 h 1860940"/>
                  <a:gd name="connsiteX17" fmla="*/ 1306782 w 1465222"/>
                  <a:gd name="connsiteY17" fmla="*/ 495 h 1860940"/>
                  <a:gd name="connsiteX18" fmla="*/ 1197245 w 1465222"/>
                  <a:gd name="connsiteY18" fmla="*/ 124320 h 1860940"/>
                  <a:gd name="connsiteX19" fmla="*/ 1144857 w 1465222"/>
                  <a:gd name="connsiteY19" fmla="*/ 357683 h 1860940"/>
                  <a:gd name="connsiteX20" fmla="*/ 320945 w 1465222"/>
                  <a:gd name="connsiteY20" fmla="*/ 900608 h 1860940"/>
                  <a:gd name="connsiteX0" fmla="*/ 320945 w 1465222"/>
                  <a:gd name="connsiteY0" fmla="*/ 900608 h 1860940"/>
                  <a:gd name="connsiteX1" fmla="*/ 316182 w 1465222"/>
                  <a:gd name="connsiteY1" fmla="*/ 1072058 h 1860940"/>
                  <a:gd name="connsiteX2" fmla="*/ 159020 w 1465222"/>
                  <a:gd name="connsiteY2" fmla="*/ 1091108 h 1860940"/>
                  <a:gd name="connsiteX3" fmla="*/ 59007 w 1465222"/>
                  <a:gd name="connsiteY3" fmla="*/ 1510208 h 1860940"/>
                  <a:gd name="connsiteX4" fmla="*/ 30432 w 1465222"/>
                  <a:gd name="connsiteY4" fmla="*/ 1643558 h 1860940"/>
                  <a:gd name="connsiteX5" fmla="*/ 501920 w 1465222"/>
                  <a:gd name="connsiteY5" fmla="*/ 1757858 h 1860940"/>
                  <a:gd name="connsiteX6" fmla="*/ 1101995 w 1465222"/>
                  <a:gd name="connsiteY6" fmla="*/ 1853108 h 1860940"/>
                  <a:gd name="connsiteX7" fmla="*/ 987695 w 1465222"/>
                  <a:gd name="connsiteY7" fmla="*/ 1543545 h 1860940"/>
                  <a:gd name="connsiteX8" fmla="*/ 1049607 w 1465222"/>
                  <a:gd name="connsiteY8" fmla="*/ 1400670 h 1860940"/>
                  <a:gd name="connsiteX9" fmla="*/ 1235345 w 1465222"/>
                  <a:gd name="connsiteY9" fmla="*/ 1343520 h 1860940"/>
                  <a:gd name="connsiteX10" fmla="*/ 1178195 w 1465222"/>
                  <a:gd name="connsiteY10" fmla="*/ 929183 h 1860940"/>
                  <a:gd name="connsiteX11" fmla="*/ 1078182 w 1465222"/>
                  <a:gd name="connsiteY11" fmla="*/ 914895 h 1860940"/>
                  <a:gd name="connsiteX12" fmla="*/ 1149620 w 1465222"/>
                  <a:gd name="connsiteY12" fmla="*/ 786308 h 1860940"/>
                  <a:gd name="connsiteX13" fmla="*/ 1163907 w 1465222"/>
                  <a:gd name="connsiteY13" fmla="*/ 400545 h 1860940"/>
                  <a:gd name="connsiteX14" fmla="*/ 1435370 w 1465222"/>
                  <a:gd name="connsiteY14" fmla="*/ 195758 h 1860940"/>
                  <a:gd name="connsiteX15" fmla="*/ 1444895 w 1465222"/>
                  <a:gd name="connsiteY15" fmla="*/ 43358 h 1860940"/>
                  <a:gd name="connsiteX16" fmla="*/ 1316307 w 1465222"/>
                  <a:gd name="connsiteY16" fmla="*/ 167183 h 1860940"/>
                  <a:gd name="connsiteX17" fmla="*/ 1306782 w 1465222"/>
                  <a:gd name="connsiteY17" fmla="*/ 495 h 1860940"/>
                  <a:gd name="connsiteX18" fmla="*/ 1197245 w 1465222"/>
                  <a:gd name="connsiteY18" fmla="*/ 124320 h 1860940"/>
                  <a:gd name="connsiteX19" fmla="*/ 1144857 w 1465222"/>
                  <a:gd name="connsiteY19" fmla="*/ 357683 h 1860940"/>
                  <a:gd name="connsiteX20" fmla="*/ 320945 w 1465222"/>
                  <a:gd name="connsiteY20" fmla="*/ 900608 h 1860940"/>
                  <a:gd name="connsiteX0" fmla="*/ 320945 w 1465222"/>
                  <a:gd name="connsiteY0" fmla="*/ 900608 h 1860940"/>
                  <a:gd name="connsiteX1" fmla="*/ 316182 w 1465222"/>
                  <a:gd name="connsiteY1" fmla="*/ 1072058 h 1860940"/>
                  <a:gd name="connsiteX2" fmla="*/ 159020 w 1465222"/>
                  <a:gd name="connsiteY2" fmla="*/ 1091108 h 1860940"/>
                  <a:gd name="connsiteX3" fmla="*/ 59007 w 1465222"/>
                  <a:gd name="connsiteY3" fmla="*/ 1510208 h 1860940"/>
                  <a:gd name="connsiteX4" fmla="*/ 30432 w 1465222"/>
                  <a:gd name="connsiteY4" fmla="*/ 1643558 h 1860940"/>
                  <a:gd name="connsiteX5" fmla="*/ 501920 w 1465222"/>
                  <a:gd name="connsiteY5" fmla="*/ 1757858 h 1860940"/>
                  <a:gd name="connsiteX6" fmla="*/ 1101995 w 1465222"/>
                  <a:gd name="connsiteY6" fmla="*/ 1853108 h 1860940"/>
                  <a:gd name="connsiteX7" fmla="*/ 987695 w 1465222"/>
                  <a:gd name="connsiteY7" fmla="*/ 1543545 h 1860940"/>
                  <a:gd name="connsiteX8" fmla="*/ 1049607 w 1465222"/>
                  <a:gd name="connsiteY8" fmla="*/ 1400670 h 1860940"/>
                  <a:gd name="connsiteX9" fmla="*/ 1235345 w 1465222"/>
                  <a:gd name="connsiteY9" fmla="*/ 1343520 h 1860940"/>
                  <a:gd name="connsiteX10" fmla="*/ 1178195 w 1465222"/>
                  <a:gd name="connsiteY10" fmla="*/ 929183 h 1860940"/>
                  <a:gd name="connsiteX11" fmla="*/ 1078182 w 1465222"/>
                  <a:gd name="connsiteY11" fmla="*/ 914895 h 1860940"/>
                  <a:gd name="connsiteX12" fmla="*/ 1149620 w 1465222"/>
                  <a:gd name="connsiteY12" fmla="*/ 786308 h 1860940"/>
                  <a:gd name="connsiteX13" fmla="*/ 1163907 w 1465222"/>
                  <a:gd name="connsiteY13" fmla="*/ 400545 h 1860940"/>
                  <a:gd name="connsiteX14" fmla="*/ 1435370 w 1465222"/>
                  <a:gd name="connsiteY14" fmla="*/ 195758 h 1860940"/>
                  <a:gd name="connsiteX15" fmla="*/ 1444895 w 1465222"/>
                  <a:gd name="connsiteY15" fmla="*/ 43358 h 1860940"/>
                  <a:gd name="connsiteX16" fmla="*/ 1316307 w 1465222"/>
                  <a:gd name="connsiteY16" fmla="*/ 167183 h 1860940"/>
                  <a:gd name="connsiteX17" fmla="*/ 1306782 w 1465222"/>
                  <a:gd name="connsiteY17" fmla="*/ 495 h 1860940"/>
                  <a:gd name="connsiteX18" fmla="*/ 1197245 w 1465222"/>
                  <a:gd name="connsiteY18" fmla="*/ 124320 h 1860940"/>
                  <a:gd name="connsiteX19" fmla="*/ 1144857 w 1465222"/>
                  <a:gd name="connsiteY19" fmla="*/ 357683 h 1860940"/>
                  <a:gd name="connsiteX20" fmla="*/ 320945 w 1465222"/>
                  <a:gd name="connsiteY20" fmla="*/ 900608 h 1860940"/>
                  <a:gd name="connsiteX0" fmla="*/ 320945 w 1465222"/>
                  <a:gd name="connsiteY0" fmla="*/ 900608 h 1860940"/>
                  <a:gd name="connsiteX1" fmla="*/ 316182 w 1465222"/>
                  <a:gd name="connsiteY1" fmla="*/ 1072058 h 1860940"/>
                  <a:gd name="connsiteX2" fmla="*/ 159020 w 1465222"/>
                  <a:gd name="connsiteY2" fmla="*/ 1091108 h 1860940"/>
                  <a:gd name="connsiteX3" fmla="*/ 59007 w 1465222"/>
                  <a:gd name="connsiteY3" fmla="*/ 1510208 h 1860940"/>
                  <a:gd name="connsiteX4" fmla="*/ 30432 w 1465222"/>
                  <a:gd name="connsiteY4" fmla="*/ 1643558 h 1860940"/>
                  <a:gd name="connsiteX5" fmla="*/ 501920 w 1465222"/>
                  <a:gd name="connsiteY5" fmla="*/ 1757858 h 1860940"/>
                  <a:gd name="connsiteX6" fmla="*/ 1101995 w 1465222"/>
                  <a:gd name="connsiteY6" fmla="*/ 1853108 h 1860940"/>
                  <a:gd name="connsiteX7" fmla="*/ 987695 w 1465222"/>
                  <a:gd name="connsiteY7" fmla="*/ 1543545 h 1860940"/>
                  <a:gd name="connsiteX8" fmla="*/ 1049607 w 1465222"/>
                  <a:gd name="connsiteY8" fmla="*/ 1400670 h 1860940"/>
                  <a:gd name="connsiteX9" fmla="*/ 1235345 w 1465222"/>
                  <a:gd name="connsiteY9" fmla="*/ 1343520 h 1860940"/>
                  <a:gd name="connsiteX10" fmla="*/ 1178195 w 1465222"/>
                  <a:gd name="connsiteY10" fmla="*/ 929183 h 1860940"/>
                  <a:gd name="connsiteX11" fmla="*/ 1078182 w 1465222"/>
                  <a:gd name="connsiteY11" fmla="*/ 914895 h 1860940"/>
                  <a:gd name="connsiteX12" fmla="*/ 1149620 w 1465222"/>
                  <a:gd name="connsiteY12" fmla="*/ 786308 h 1860940"/>
                  <a:gd name="connsiteX13" fmla="*/ 1163907 w 1465222"/>
                  <a:gd name="connsiteY13" fmla="*/ 400545 h 1860940"/>
                  <a:gd name="connsiteX14" fmla="*/ 1435370 w 1465222"/>
                  <a:gd name="connsiteY14" fmla="*/ 195758 h 1860940"/>
                  <a:gd name="connsiteX15" fmla="*/ 1444895 w 1465222"/>
                  <a:gd name="connsiteY15" fmla="*/ 43358 h 1860940"/>
                  <a:gd name="connsiteX16" fmla="*/ 1316307 w 1465222"/>
                  <a:gd name="connsiteY16" fmla="*/ 167183 h 1860940"/>
                  <a:gd name="connsiteX17" fmla="*/ 1306782 w 1465222"/>
                  <a:gd name="connsiteY17" fmla="*/ 495 h 1860940"/>
                  <a:gd name="connsiteX18" fmla="*/ 1197245 w 1465222"/>
                  <a:gd name="connsiteY18" fmla="*/ 124320 h 1860940"/>
                  <a:gd name="connsiteX19" fmla="*/ 1144857 w 1465222"/>
                  <a:gd name="connsiteY19" fmla="*/ 357683 h 1860940"/>
                  <a:gd name="connsiteX20" fmla="*/ 320945 w 1465222"/>
                  <a:gd name="connsiteY20" fmla="*/ 900608 h 1860940"/>
                  <a:gd name="connsiteX0" fmla="*/ 320945 w 1465222"/>
                  <a:gd name="connsiteY0" fmla="*/ 900608 h 1860940"/>
                  <a:gd name="connsiteX1" fmla="*/ 159020 w 1465222"/>
                  <a:gd name="connsiteY1" fmla="*/ 1091108 h 1860940"/>
                  <a:gd name="connsiteX2" fmla="*/ 59007 w 1465222"/>
                  <a:gd name="connsiteY2" fmla="*/ 1510208 h 1860940"/>
                  <a:gd name="connsiteX3" fmla="*/ 30432 w 1465222"/>
                  <a:gd name="connsiteY3" fmla="*/ 1643558 h 1860940"/>
                  <a:gd name="connsiteX4" fmla="*/ 501920 w 1465222"/>
                  <a:gd name="connsiteY4" fmla="*/ 1757858 h 1860940"/>
                  <a:gd name="connsiteX5" fmla="*/ 1101995 w 1465222"/>
                  <a:gd name="connsiteY5" fmla="*/ 1853108 h 1860940"/>
                  <a:gd name="connsiteX6" fmla="*/ 987695 w 1465222"/>
                  <a:gd name="connsiteY6" fmla="*/ 1543545 h 1860940"/>
                  <a:gd name="connsiteX7" fmla="*/ 1049607 w 1465222"/>
                  <a:gd name="connsiteY7" fmla="*/ 1400670 h 1860940"/>
                  <a:gd name="connsiteX8" fmla="*/ 1235345 w 1465222"/>
                  <a:gd name="connsiteY8" fmla="*/ 1343520 h 1860940"/>
                  <a:gd name="connsiteX9" fmla="*/ 1178195 w 1465222"/>
                  <a:gd name="connsiteY9" fmla="*/ 929183 h 1860940"/>
                  <a:gd name="connsiteX10" fmla="*/ 1078182 w 1465222"/>
                  <a:gd name="connsiteY10" fmla="*/ 914895 h 1860940"/>
                  <a:gd name="connsiteX11" fmla="*/ 1149620 w 1465222"/>
                  <a:gd name="connsiteY11" fmla="*/ 786308 h 1860940"/>
                  <a:gd name="connsiteX12" fmla="*/ 1163907 w 1465222"/>
                  <a:gd name="connsiteY12" fmla="*/ 400545 h 1860940"/>
                  <a:gd name="connsiteX13" fmla="*/ 1435370 w 1465222"/>
                  <a:gd name="connsiteY13" fmla="*/ 195758 h 1860940"/>
                  <a:gd name="connsiteX14" fmla="*/ 1444895 w 1465222"/>
                  <a:gd name="connsiteY14" fmla="*/ 43358 h 1860940"/>
                  <a:gd name="connsiteX15" fmla="*/ 1316307 w 1465222"/>
                  <a:gd name="connsiteY15" fmla="*/ 167183 h 1860940"/>
                  <a:gd name="connsiteX16" fmla="*/ 1306782 w 1465222"/>
                  <a:gd name="connsiteY16" fmla="*/ 495 h 1860940"/>
                  <a:gd name="connsiteX17" fmla="*/ 1197245 w 1465222"/>
                  <a:gd name="connsiteY17" fmla="*/ 124320 h 1860940"/>
                  <a:gd name="connsiteX18" fmla="*/ 1144857 w 1465222"/>
                  <a:gd name="connsiteY18" fmla="*/ 357683 h 1860940"/>
                  <a:gd name="connsiteX19" fmla="*/ 320945 w 1465222"/>
                  <a:gd name="connsiteY19" fmla="*/ 900608 h 1860940"/>
                  <a:gd name="connsiteX0" fmla="*/ 320945 w 1465222"/>
                  <a:gd name="connsiteY0" fmla="*/ 900608 h 1860940"/>
                  <a:gd name="connsiteX1" fmla="*/ 159020 w 1465222"/>
                  <a:gd name="connsiteY1" fmla="*/ 1091108 h 1860940"/>
                  <a:gd name="connsiteX2" fmla="*/ 59007 w 1465222"/>
                  <a:gd name="connsiteY2" fmla="*/ 1510208 h 1860940"/>
                  <a:gd name="connsiteX3" fmla="*/ 30432 w 1465222"/>
                  <a:gd name="connsiteY3" fmla="*/ 1643558 h 1860940"/>
                  <a:gd name="connsiteX4" fmla="*/ 501920 w 1465222"/>
                  <a:gd name="connsiteY4" fmla="*/ 1757858 h 1860940"/>
                  <a:gd name="connsiteX5" fmla="*/ 1101995 w 1465222"/>
                  <a:gd name="connsiteY5" fmla="*/ 1853108 h 1860940"/>
                  <a:gd name="connsiteX6" fmla="*/ 987695 w 1465222"/>
                  <a:gd name="connsiteY6" fmla="*/ 1543545 h 1860940"/>
                  <a:gd name="connsiteX7" fmla="*/ 1049607 w 1465222"/>
                  <a:gd name="connsiteY7" fmla="*/ 1400670 h 1860940"/>
                  <a:gd name="connsiteX8" fmla="*/ 1235345 w 1465222"/>
                  <a:gd name="connsiteY8" fmla="*/ 1343520 h 1860940"/>
                  <a:gd name="connsiteX9" fmla="*/ 1178195 w 1465222"/>
                  <a:gd name="connsiteY9" fmla="*/ 929183 h 1860940"/>
                  <a:gd name="connsiteX10" fmla="*/ 1078182 w 1465222"/>
                  <a:gd name="connsiteY10" fmla="*/ 914895 h 1860940"/>
                  <a:gd name="connsiteX11" fmla="*/ 1149620 w 1465222"/>
                  <a:gd name="connsiteY11" fmla="*/ 786308 h 1860940"/>
                  <a:gd name="connsiteX12" fmla="*/ 1163907 w 1465222"/>
                  <a:gd name="connsiteY12" fmla="*/ 400545 h 1860940"/>
                  <a:gd name="connsiteX13" fmla="*/ 1435370 w 1465222"/>
                  <a:gd name="connsiteY13" fmla="*/ 195758 h 1860940"/>
                  <a:gd name="connsiteX14" fmla="*/ 1444895 w 1465222"/>
                  <a:gd name="connsiteY14" fmla="*/ 43358 h 1860940"/>
                  <a:gd name="connsiteX15" fmla="*/ 1316307 w 1465222"/>
                  <a:gd name="connsiteY15" fmla="*/ 167183 h 1860940"/>
                  <a:gd name="connsiteX16" fmla="*/ 1306782 w 1465222"/>
                  <a:gd name="connsiteY16" fmla="*/ 495 h 1860940"/>
                  <a:gd name="connsiteX17" fmla="*/ 1197245 w 1465222"/>
                  <a:gd name="connsiteY17" fmla="*/ 124320 h 1860940"/>
                  <a:gd name="connsiteX18" fmla="*/ 1144857 w 1465222"/>
                  <a:gd name="connsiteY18" fmla="*/ 357683 h 1860940"/>
                  <a:gd name="connsiteX19" fmla="*/ 320945 w 1465222"/>
                  <a:gd name="connsiteY19" fmla="*/ 900608 h 1860940"/>
                  <a:gd name="connsiteX0" fmla="*/ 320945 w 1465222"/>
                  <a:gd name="connsiteY0" fmla="*/ 900608 h 1860940"/>
                  <a:gd name="connsiteX1" fmla="*/ 159020 w 1465222"/>
                  <a:gd name="connsiteY1" fmla="*/ 1091108 h 1860940"/>
                  <a:gd name="connsiteX2" fmla="*/ 59007 w 1465222"/>
                  <a:gd name="connsiteY2" fmla="*/ 1510208 h 1860940"/>
                  <a:gd name="connsiteX3" fmla="*/ 30432 w 1465222"/>
                  <a:gd name="connsiteY3" fmla="*/ 1643558 h 1860940"/>
                  <a:gd name="connsiteX4" fmla="*/ 501920 w 1465222"/>
                  <a:gd name="connsiteY4" fmla="*/ 1757858 h 1860940"/>
                  <a:gd name="connsiteX5" fmla="*/ 1101995 w 1465222"/>
                  <a:gd name="connsiteY5" fmla="*/ 1853108 h 1860940"/>
                  <a:gd name="connsiteX6" fmla="*/ 987695 w 1465222"/>
                  <a:gd name="connsiteY6" fmla="*/ 1543545 h 1860940"/>
                  <a:gd name="connsiteX7" fmla="*/ 1049607 w 1465222"/>
                  <a:gd name="connsiteY7" fmla="*/ 1400670 h 1860940"/>
                  <a:gd name="connsiteX8" fmla="*/ 1235345 w 1465222"/>
                  <a:gd name="connsiteY8" fmla="*/ 1343520 h 1860940"/>
                  <a:gd name="connsiteX9" fmla="*/ 1178195 w 1465222"/>
                  <a:gd name="connsiteY9" fmla="*/ 929183 h 1860940"/>
                  <a:gd name="connsiteX10" fmla="*/ 1078182 w 1465222"/>
                  <a:gd name="connsiteY10" fmla="*/ 914895 h 1860940"/>
                  <a:gd name="connsiteX11" fmla="*/ 1149620 w 1465222"/>
                  <a:gd name="connsiteY11" fmla="*/ 786308 h 1860940"/>
                  <a:gd name="connsiteX12" fmla="*/ 1163907 w 1465222"/>
                  <a:gd name="connsiteY12" fmla="*/ 400545 h 1860940"/>
                  <a:gd name="connsiteX13" fmla="*/ 1435370 w 1465222"/>
                  <a:gd name="connsiteY13" fmla="*/ 195758 h 1860940"/>
                  <a:gd name="connsiteX14" fmla="*/ 1444895 w 1465222"/>
                  <a:gd name="connsiteY14" fmla="*/ 43358 h 1860940"/>
                  <a:gd name="connsiteX15" fmla="*/ 1316307 w 1465222"/>
                  <a:gd name="connsiteY15" fmla="*/ 167183 h 1860940"/>
                  <a:gd name="connsiteX16" fmla="*/ 1306782 w 1465222"/>
                  <a:gd name="connsiteY16" fmla="*/ 495 h 1860940"/>
                  <a:gd name="connsiteX17" fmla="*/ 1197245 w 1465222"/>
                  <a:gd name="connsiteY17" fmla="*/ 124320 h 1860940"/>
                  <a:gd name="connsiteX18" fmla="*/ 1144857 w 1465222"/>
                  <a:gd name="connsiteY18" fmla="*/ 357683 h 1860940"/>
                  <a:gd name="connsiteX19" fmla="*/ 606695 w 1465222"/>
                  <a:gd name="connsiteY19" fmla="*/ 729158 h 1860940"/>
                  <a:gd name="connsiteX20" fmla="*/ 320945 w 1465222"/>
                  <a:gd name="connsiteY20" fmla="*/ 900608 h 1860940"/>
                  <a:gd name="connsiteX0" fmla="*/ 320945 w 1465222"/>
                  <a:gd name="connsiteY0" fmla="*/ 900608 h 1860940"/>
                  <a:gd name="connsiteX1" fmla="*/ 159020 w 1465222"/>
                  <a:gd name="connsiteY1" fmla="*/ 1091108 h 1860940"/>
                  <a:gd name="connsiteX2" fmla="*/ 59007 w 1465222"/>
                  <a:gd name="connsiteY2" fmla="*/ 1510208 h 1860940"/>
                  <a:gd name="connsiteX3" fmla="*/ 30432 w 1465222"/>
                  <a:gd name="connsiteY3" fmla="*/ 1643558 h 1860940"/>
                  <a:gd name="connsiteX4" fmla="*/ 501920 w 1465222"/>
                  <a:gd name="connsiteY4" fmla="*/ 1757858 h 1860940"/>
                  <a:gd name="connsiteX5" fmla="*/ 1101995 w 1465222"/>
                  <a:gd name="connsiteY5" fmla="*/ 1853108 h 1860940"/>
                  <a:gd name="connsiteX6" fmla="*/ 987695 w 1465222"/>
                  <a:gd name="connsiteY6" fmla="*/ 1543545 h 1860940"/>
                  <a:gd name="connsiteX7" fmla="*/ 1049607 w 1465222"/>
                  <a:gd name="connsiteY7" fmla="*/ 1400670 h 1860940"/>
                  <a:gd name="connsiteX8" fmla="*/ 1235345 w 1465222"/>
                  <a:gd name="connsiteY8" fmla="*/ 1343520 h 1860940"/>
                  <a:gd name="connsiteX9" fmla="*/ 1178195 w 1465222"/>
                  <a:gd name="connsiteY9" fmla="*/ 929183 h 1860940"/>
                  <a:gd name="connsiteX10" fmla="*/ 1078182 w 1465222"/>
                  <a:gd name="connsiteY10" fmla="*/ 914895 h 1860940"/>
                  <a:gd name="connsiteX11" fmla="*/ 1149620 w 1465222"/>
                  <a:gd name="connsiteY11" fmla="*/ 786308 h 1860940"/>
                  <a:gd name="connsiteX12" fmla="*/ 1163907 w 1465222"/>
                  <a:gd name="connsiteY12" fmla="*/ 400545 h 1860940"/>
                  <a:gd name="connsiteX13" fmla="*/ 1435370 w 1465222"/>
                  <a:gd name="connsiteY13" fmla="*/ 195758 h 1860940"/>
                  <a:gd name="connsiteX14" fmla="*/ 1444895 w 1465222"/>
                  <a:gd name="connsiteY14" fmla="*/ 43358 h 1860940"/>
                  <a:gd name="connsiteX15" fmla="*/ 1316307 w 1465222"/>
                  <a:gd name="connsiteY15" fmla="*/ 167183 h 1860940"/>
                  <a:gd name="connsiteX16" fmla="*/ 1306782 w 1465222"/>
                  <a:gd name="connsiteY16" fmla="*/ 495 h 1860940"/>
                  <a:gd name="connsiteX17" fmla="*/ 1197245 w 1465222"/>
                  <a:gd name="connsiteY17" fmla="*/ 124320 h 1860940"/>
                  <a:gd name="connsiteX18" fmla="*/ 1144857 w 1465222"/>
                  <a:gd name="connsiteY18" fmla="*/ 357683 h 1860940"/>
                  <a:gd name="connsiteX19" fmla="*/ 759095 w 1465222"/>
                  <a:gd name="connsiteY19" fmla="*/ 610095 h 1860940"/>
                  <a:gd name="connsiteX20" fmla="*/ 606695 w 1465222"/>
                  <a:gd name="connsiteY20" fmla="*/ 729158 h 1860940"/>
                  <a:gd name="connsiteX21" fmla="*/ 320945 w 1465222"/>
                  <a:gd name="connsiteY21" fmla="*/ 900608 h 1860940"/>
                  <a:gd name="connsiteX0" fmla="*/ 320945 w 1465222"/>
                  <a:gd name="connsiteY0" fmla="*/ 900608 h 1860940"/>
                  <a:gd name="connsiteX1" fmla="*/ 159020 w 1465222"/>
                  <a:gd name="connsiteY1" fmla="*/ 1091108 h 1860940"/>
                  <a:gd name="connsiteX2" fmla="*/ 59007 w 1465222"/>
                  <a:gd name="connsiteY2" fmla="*/ 1510208 h 1860940"/>
                  <a:gd name="connsiteX3" fmla="*/ 30432 w 1465222"/>
                  <a:gd name="connsiteY3" fmla="*/ 1643558 h 1860940"/>
                  <a:gd name="connsiteX4" fmla="*/ 501920 w 1465222"/>
                  <a:gd name="connsiteY4" fmla="*/ 1757858 h 1860940"/>
                  <a:gd name="connsiteX5" fmla="*/ 1101995 w 1465222"/>
                  <a:gd name="connsiteY5" fmla="*/ 1853108 h 1860940"/>
                  <a:gd name="connsiteX6" fmla="*/ 987695 w 1465222"/>
                  <a:gd name="connsiteY6" fmla="*/ 1543545 h 1860940"/>
                  <a:gd name="connsiteX7" fmla="*/ 1049607 w 1465222"/>
                  <a:gd name="connsiteY7" fmla="*/ 1400670 h 1860940"/>
                  <a:gd name="connsiteX8" fmla="*/ 1235345 w 1465222"/>
                  <a:gd name="connsiteY8" fmla="*/ 1343520 h 1860940"/>
                  <a:gd name="connsiteX9" fmla="*/ 1178195 w 1465222"/>
                  <a:gd name="connsiteY9" fmla="*/ 929183 h 1860940"/>
                  <a:gd name="connsiteX10" fmla="*/ 1078182 w 1465222"/>
                  <a:gd name="connsiteY10" fmla="*/ 914895 h 1860940"/>
                  <a:gd name="connsiteX11" fmla="*/ 1149620 w 1465222"/>
                  <a:gd name="connsiteY11" fmla="*/ 786308 h 1860940"/>
                  <a:gd name="connsiteX12" fmla="*/ 1163907 w 1465222"/>
                  <a:gd name="connsiteY12" fmla="*/ 400545 h 1860940"/>
                  <a:gd name="connsiteX13" fmla="*/ 1435370 w 1465222"/>
                  <a:gd name="connsiteY13" fmla="*/ 195758 h 1860940"/>
                  <a:gd name="connsiteX14" fmla="*/ 1444895 w 1465222"/>
                  <a:gd name="connsiteY14" fmla="*/ 43358 h 1860940"/>
                  <a:gd name="connsiteX15" fmla="*/ 1316307 w 1465222"/>
                  <a:gd name="connsiteY15" fmla="*/ 167183 h 1860940"/>
                  <a:gd name="connsiteX16" fmla="*/ 1306782 w 1465222"/>
                  <a:gd name="connsiteY16" fmla="*/ 495 h 1860940"/>
                  <a:gd name="connsiteX17" fmla="*/ 1197245 w 1465222"/>
                  <a:gd name="connsiteY17" fmla="*/ 124320 h 1860940"/>
                  <a:gd name="connsiteX18" fmla="*/ 1144857 w 1465222"/>
                  <a:gd name="connsiteY18" fmla="*/ 357683 h 1860940"/>
                  <a:gd name="connsiteX19" fmla="*/ 759095 w 1465222"/>
                  <a:gd name="connsiteY19" fmla="*/ 610095 h 1860940"/>
                  <a:gd name="connsiteX20" fmla="*/ 606695 w 1465222"/>
                  <a:gd name="connsiteY20" fmla="*/ 729158 h 1860940"/>
                  <a:gd name="connsiteX21" fmla="*/ 320945 w 1465222"/>
                  <a:gd name="connsiteY21" fmla="*/ 900608 h 1860940"/>
                  <a:gd name="connsiteX0" fmla="*/ 320945 w 1465222"/>
                  <a:gd name="connsiteY0" fmla="*/ 900608 h 1860940"/>
                  <a:gd name="connsiteX1" fmla="*/ 159020 w 1465222"/>
                  <a:gd name="connsiteY1" fmla="*/ 1091108 h 1860940"/>
                  <a:gd name="connsiteX2" fmla="*/ 59007 w 1465222"/>
                  <a:gd name="connsiteY2" fmla="*/ 1510208 h 1860940"/>
                  <a:gd name="connsiteX3" fmla="*/ 30432 w 1465222"/>
                  <a:gd name="connsiteY3" fmla="*/ 1643558 h 1860940"/>
                  <a:gd name="connsiteX4" fmla="*/ 501920 w 1465222"/>
                  <a:gd name="connsiteY4" fmla="*/ 1757858 h 1860940"/>
                  <a:gd name="connsiteX5" fmla="*/ 1101995 w 1465222"/>
                  <a:gd name="connsiteY5" fmla="*/ 1853108 h 1860940"/>
                  <a:gd name="connsiteX6" fmla="*/ 987695 w 1465222"/>
                  <a:gd name="connsiteY6" fmla="*/ 1543545 h 1860940"/>
                  <a:gd name="connsiteX7" fmla="*/ 1049607 w 1465222"/>
                  <a:gd name="connsiteY7" fmla="*/ 1400670 h 1860940"/>
                  <a:gd name="connsiteX8" fmla="*/ 1235345 w 1465222"/>
                  <a:gd name="connsiteY8" fmla="*/ 1248270 h 1860940"/>
                  <a:gd name="connsiteX9" fmla="*/ 1178195 w 1465222"/>
                  <a:gd name="connsiteY9" fmla="*/ 929183 h 1860940"/>
                  <a:gd name="connsiteX10" fmla="*/ 1078182 w 1465222"/>
                  <a:gd name="connsiteY10" fmla="*/ 914895 h 1860940"/>
                  <a:gd name="connsiteX11" fmla="*/ 1149620 w 1465222"/>
                  <a:gd name="connsiteY11" fmla="*/ 786308 h 1860940"/>
                  <a:gd name="connsiteX12" fmla="*/ 1163907 w 1465222"/>
                  <a:gd name="connsiteY12" fmla="*/ 400545 h 1860940"/>
                  <a:gd name="connsiteX13" fmla="*/ 1435370 w 1465222"/>
                  <a:gd name="connsiteY13" fmla="*/ 195758 h 1860940"/>
                  <a:gd name="connsiteX14" fmla="*/ 1444895 w 1465222"/>
                  <a:gd name="connsiteY14" fmla="*/ 43358 h 1860940"/>
                  <a:gd name="connsiteX15" fmla="*/ 1316307 w 1465222"/>
                  <a:gd name="connsiteY15" fmla="*/ 167183 h 1860940"/>
                  <a:gd name="connsiteX16" fmla="*/ 1306782 w 1465222"/>
                  <a:gd name="connsiteY16" fmla="*/ 495 h 1860940"/>
                  <a:gd name="connsiteX17" fmla="*/ 1197245 w 1465222"/>
                  <a:gd name="connsiteY17" fmla="*/ 124320 h 1860940"/>
                  <a:gd name="connsiteX18" fmla="*/ 1144857 w 1465222"/>
                  <a:gd name="connsiteY18" fmla="*/ 357683 h 1860940"/>
                  <a:gd name="connsiteX19" fmla="*/ 759095 w 1465222"/>
                  <a:gd name="connsiteY19" fmla="*/ 610095 h 1860940"/>
                  <a:gd name="connsiteX20" fmla="*/ 606695 w 1465222"/>
                  <a:gd name="connsiteY20" fmla="*/ 729158 h 1860940"/>
                  <a:gd name="connsiteX21" fmla="*/ 320945 w 1465222"/>
                  <a:gd name="connsiteY21" fmla="*/ 900608 h 1860940"/>
                  <a:gd name="connsiteX0" fmla="*/ 320945 w 1465222"/>
                  <a:gd name="connsiteY0" fmla="*/ 900608 h 1859412"/>
                  <a:gd name="connsiteX1" fmla="*/ 159020 w 1465222"/>
                  <a:gd name="connsiteY1" fmla="*/ 1091108 h 1859412"/>
                  <a:gd name="connsiteX2" fmla="*/ 59007 w 1465222"/>
                  <a:gd name="connsiteY2" fmla="*/ 1510208 h 1859412"/>
                  <a:gd name="connsiteX3" fmla="*/ 30432 w 1465222"/>
                  <a:gd name="connsiteY3" fmla="*/ 1643558 h 1859412"/>
                  <a:gd name="connsiteX4" fmla="*/ 501920 w 1465222"/>
                  <a:gd name="connsiteY4" fmla="*/ 1757858 h 1859412"/>
                  <a:gd name="connsiteX5" fmla="*/ 1101995 w 1465222"/>
                  <a:gd name="connsiteY5" fmla="*/ 1853108 h 1859412"/>
                  <a:gd name="connsiteX6" fmla="*/ 987695 w 1465222"/>
                  <a:gd name="connsiteY6" fmla="*/ 1572120 h 1859412"/>
                  <a:gd name="connsiteX7" fmla="*/ 1049607 w 1465222"/>
                  <a:gd name="connsiteY7" fmla="*/ 1400670 h 1859412"/>
                  <a:gd name="connsiteX8" fmla="*/ 1235345 w 1465222"/>
                  <a:gd name="connsiteY8" fmla="*/ 1248270 h 1859412"/>
                  <a:gd name="connsiteX9" fmla="*/ 1178195 w 1465222"/>
                  <a:gd name="connsiteY9" fmla="*/ 929183 h 1859412"/>
                  <a:gd name="connsiteX10" fmla="*/ 1078182 w 1465222"/>
                  <a:gd name="connsiteY10" fmla="*/ 914895 h 1859412"/>
                  <a:gd name="connsiteX11" fmla="*/ 1149620 w 1465222"/>
                  <a:gd name="connsiteY11" fmla="*/ 786308 h 1859412"/>
                  <a:gd name="connsiteX12" fmla="*/ 1163907 w 1465222"/>
                  <a:gd name="connsiteY12" fmla="*/ 400545 h 1859412"/>
                  <a:gd name="connsiteX13" fmla="*/ 1435370 w 1465222"/>
                  <a:gd name="connsiteY13" fmla="*/ 195758 h 1859412"/>
                  <a:gd name="connsiteX14" fmla="*/ 1444895 w 1465222"/>
                  <a:gd name="connsiteY14" fmla="*/ 43358 h 1859412"/>
                  <a:gd name="connsiteX15" fmla="*/ 1316307 w 1465222"/>
                  <a:gd name="connsiteY15" fmla="*/ 167183 h 1859412"/>
                  <a:gd name="connsiteX16" fmla="*/ 1306782 w 1465222"/>
                  <a:gd name="connsiteY16" fmla="*/ 495 h 1859412"/>
                  <a:gd name="connsiteX17" fmla="*/ 1197245 w 1465222"/>
                  <a:gd name="connsiteY17" fmla="*/ 124320 h 1859412"/>
                  <a:gd name="connsiteX18" fmla="*/ 1144857 w 1465222"/>
                  <a:gd name="connsiteY18" fmla="*/ 357683 h 1859412"/>
                  <a:gd name="connsiteX19" fmla="*/ 759095 w 1465222"/>
                  <a:gd name="connsiteY19" fmla="*/ 610095 h 1859412"/>
                  <a:gd name="connsiteX20" fmla="*/ 606695 w 1465222"/>
                  <a:gd name="connsiteY20" fmla="*/ 729158 h 1859412"/>
                  <a:gd name="connsiteX21" fmla="*/ 320945 w 1465222"/>
                  <a:gd name="connsiteY21" fmla="*/ 900608 h 1859412"/>
                  <a:gd name="connsiteX0" fmla="*/ 320945 w 1465222"/>
                  <a:gd name="connsiteY0" fmla="*/ 900608 h 1859412"/>
                  <a:gd name="connsiteX1" fmla="*/ 159020 w 1465222"/>
                  <a:gd name="connsiteY1" fmla="*/ 1091108 h 1859412"/>
                  <a:gd name="connsiteX2" fmla="*/ 59007 w 1465222"/>
                  <a:gd name="connsiteY2" fmla="*/ 1510208 h 1859412"/>
                  <a:gd name="connsiteX3" fmla="*/ 30432 w 1465222"/>
                  <a:gd name="connsiteY3" fmla="*/ 1643558 h 1859412"/>
                  <a:gd name="connsiteX4" fmla="*/ 501920 w 1465222"/>
                  <a:gd name="connsiteY4" fmla="*/ 1757858 h 1859412"/>
                  <a:gd name="connsiteX5" fmla="*/ 1101995 w 1465222"/>
                  <a:gd name="connsiteY5" fmla="*/ 1853108 h 1859412"/>
                  <a:gd name="connsiteX6" fmla="*/ 987695 w 1465222"/>
                  <a:gd name="connsiteY6" fmla="*/ 1572120 h 1859412"/>
                  <a:gd name="connsiteX7" fmla="*/ 1044845 w 1465222"/>
                  <a:gd name="connsiteY7" fmla="*/ 1424483 h 1859412"/>
                  <a:gd name="connsiteX8" fmla="*/ 1235345 w 1465222"/>
                  <a:gd name="connsiteY8" fmla="*/ 1248270 h 1859412"/>
                  <a:gd name="connsiteX9" fmla="*/ 1178195 w 1465222"/>
                  <a:gd name="connsiteY9" fmla="*/ 929183 h 1859412"/>
                  <a:gd name="connsiteX10" fmla="*/ 1078182 w 1465222"/>
                  <a:gd name="connsiteY10" fmla="*/ 914895 h 1859412"/>
                  <a:gd name="connsiteX11" fmla="*/ 1149620 w 1465222"/>
                  <a:gd name="connsiteY11" fmla="*/ 786308 h 1859412"/>
                  <a:gd name="connsiteX12" fmla="*/ 1163907 w 1465222"/>
                  <a:gd name="connsiteY12" fmla="*/ 400545 h 1859412"/>
                  <a:gd name="connsiteX13" fmla="*/ 1435370 w 1465222"/>
                  <a:gd name="connsiteY13" fmla="*/ 195758 h 1859412"/>
                  <a:gd name="connsiteX14" fmla="*/ 1444895 w 1465222"/>
                  <a:gd name="connsiteY14" fmla="*/ 43358 h 1859412"/>
                  <a:gd name="connsiteX15" fmla="*/ 1316307 w 1465222"/>
                  <a:gd name="connsiteY15" fmla="*/ 167183 h 1859412"/>
                  <a:gd name="connsiteX16" fmla="*/ 1306782 w 1465222"/>
                  <a:gd name="connsiteY16" fmla="*/ 495 h 1859412"/>
                  <a:gd name="connsiteX17" fmla="*/ 1197245 w 1465222"/>
                  <a:gd name="connsiteY17" fmla="*/ 124320 h 1859412"/>
                  <a:gd name="connsiteX18" fmla="*/ 1144857 w 1465222"/>
                  <a:gd name="connsiteY18" fmla="*/ 357683 h 1859412"/>
                  <a:gd name="connsiteX19" fmla="*/ 759095 w 1465222"/>
                  <a:gd name="connsiteY19" fmla="*/ 610095 h 1859412"/>
                  <a:gd name="connsiteX20" fmla="*/ 606695 w 1465222"/>
                  <a:gd name="connsiteY20" fmla="*/ 729158 h 1859412"/>
                  <a:gd name="connsiteX21" fmla="*/ 320945 w 1465222"/>
                  <a:gd name="connsiteY21" fmla="*/ 900608 h 1859412"/>
                  <a:gd name="connsiteX0" fmla="*/ 320945 w 1465222"/>
                  <a:gd name="connsiteY0" fmla="*/ 900608 h 1859412"/>
                  <a:gd name="connsiteX1" fmla="*/ 159020 w 1465222"/>
                  <a:gd name="connsiteY1" fmla="*/ 1091108 h 1859412"/>
                  <a:gd name="connsiteX2" fmla="*/ 59007 w 1465222"/>
                  <a:gd name="connsiteY2" fmla="*/ 1510208 h 1859412"/>
                  <a:gd name="connsiteX3" fmla="*/ 30432 w 1465222"/>
                  <a:gd name="connsiteY3" fmla="*/ 1643558 h 1859412"/>
                  <a:gd name="connsiteX4" fmla="*/ 501920 w 1465222"/>
                  <a:gd name="connsiteY4" fmla="*/ 1757858 h 1859412"/>
                  <a:gd name="connsiteX5" fmla="*/ 1101995 w 1465222"/>
                  <a:gd name="connsiteY5" fmla="*/ 1853108 h 1859412"/>
                  <a:gd name="connsiteX6" fmla="*/ 987695 w 1465222"/>
                  <a:gd name="connsiteY6" fmla="*/ 1572120 h 1859412"/>
                  <a:gd name="connsiteX7" fmla="*/ 1044845 w 1465222"/>
                  <a:gd name="connsiteY7" fmla="*/ 1424483 h 1859412"/>
                  <a:gd name="connsiteX8" fmla="*/ 1235345 w 1465222"/>
                  <a:gd name="connsiteY8" fmla="*/ 1248270 h 1859412"/>
                  <a:gd name="connsiteX9" fmla="*/ 1178195 w 1465222"/>
                  <a:gd name="connsiteY9" fmla="*/ 929183 h 1859412"/>
                  <a:gd name="connsiteX10" fmla="*/ 1078182 w 1465222"/>
                  <a:gd name="connsiteY10" fmla="*/ 914895 h 1859412"/>
                  <a:gd name="connsiteX11" fmla="*/ 1149620 w 1465222"/>
                  <a:gd name="connsiteY11" fmla="*/ 786308 h 1859412"/>
                  <a:gd name="connsiteX12" fmla="*/ 1163907 w 1465222"/>
                  <a:gd name="connsiteY12" fmla="*/ 400545 h 1859412"/>
                  <a:gd name="connsiteX13" fmla="*/ 1435370 w 1465222"/>
                  <a:gd name="connsiteY13" fmla="*/ 195758 h 1859412"/>
                  <a:gd name="connsiteX14" fmla="*/ 1444895 w 1465222"/>
                  <a:gd name="connsiteY14" fmla="*/ 43358 h 1859412"/>
                  <a:gd name="connsiteX15" fmla="*/ 1316307 w 1465222"/>
                  <a:gd name="connsiteY15" fmla="*/ 167183 h 1859412"/>
                  <a:gd name="connsiteX16" fmla="*/ 1306782 w 1465222"/>
                  <a:gd name="connsiteY16" fmla="*/ 495 h 1859412"/>
                  <a:gd name="connsiteX17" fmla="*/ 1197245 w 1465222"/>
                  <a:gd name="connsiteY17" fmla="*/ 124320 h 1859412"/>
                  <a:gd name="connsiteX18" fmla="*/ 1144857 w 1465222"/>
                  <a:gd name="connsiteY18" fmla="*/ 357683 h 1859412"/>
                  <a:gd name="connsiteX19" fmla="*/ 759095 w 1465222"/>
                  <a:gd name="connsiteY19" fmla="*/ 610095 h 1859412"/>
                  <a:gd name="connsiteX20" fmla="*/ 606695 w 1465222"/>
                  <a:gd name="connsiteY20" fmla="*/ 729158 h 1859412"/>
                  <a:gd name="connsiteX21" fmla="*/ 320945 w 1465222"/>
                  <a:gd name="connsiteY21" fmla="*/ 900608 h 1859412"/>
                  <a:gd name="connsiteX0" fmla="*/ 319352 w 1463629"/>
                  <a:gd name="connsiteY0" fmla="*/ 900608 h 1859412"/>
                  <a:gd name="connsiteX1" fmla="*/ 105039 w 1463629"/>
                  <a:gd name="connsiteY1" fmla="*/ 1143495 h 1859412"/>
                  <a:gd name="connsiteX2" fmla="*/ 57414 w 1463629"/>
                  <a:gd name="connsiteY2" fmla="*/ 1510208 h 1859412"/>
                  <a:gd name="connsiteX3" fmla="*/ 28839 w 1463629"/>
                  <a:gd name="connsiteY3" fmla="*/ 1643558 h 1859412"/>
                  <a:gd name="connsiteX4" fmla="*/ 500327 w 1463629"/>
                  <a:gd name="connsiteY4" fmla="*/ 1757858 h 1859412"/>
                  <a:gd name="connsiteX5" fmla="*/ 1100402 w 1463629"/>
                  <a:gd name="connsiteY5" fmla="*/ 1853108 h 1859412"/>
                  <a:gd name="connsiteX6" fmla="*/ 986102 w 1463629"/>
                  <a:gd name="connsiteY6" fmla="*/ 1572120 h 1859412"/>
                  <a:gd name="connsiteX7" fmla="*/ 1043252 w 1463629"/>
                  <a:gd name="connsiteY7" fmla="*/ 1424483 h 1859412"/>
                  <a:gd name="connsiteX8" fmla="*/ 1233752 w 1463629"/>
                  <a:gd name="connsiteY8" fmla="*/ 1248270 h 1859412"/>
                  <a:gd name="connsiteX9" fmla="*/ 1176602 w 1463629"/>
                  <a:gd name="connsiteY9" fmla="*/ 929183 h 1859412"/>
                  <a:gd name="connsiteX10" fmla="*/ 1076589 w 1463629"/>
                  <a:gd name="connsiteY10" fmla="*/ 914895 h 1859412"/>
                  <a:gd name="connsiteX11" fmla="*/ 1148027 w 1463629"/>
                  <a:gd name="connsiteY11" fmla="*/ 786308 h 1859412"/>
                  <a:gd name="connsiteX12" fmla="*/ 1162314 w 1463629"/>
                  <a:gd name="connsiteY12" fmla="*/ 400545 h 1859412"/>
                  <a:gd name="connsiteX13" fmla="*/ 1433777 w 1463629"/>
                  <a:gd name="connsiteY13" fmla="*/ 195758 h 1859412"/>
                  <a:gd name="connsiteX14" fmla="*/ 1443302 w 1463629"/>
                  <a:gd name="connsiteY14" fmla="*/ 43358 h 1859412"/>
                  <a:gd name="connsiteX15" fmla="*/ 1314714 w 1463629"/>
                  <a:gd name="connsiteY15" fmla="*/ 167183 h 1859412"/>
                  <a:gd name="connsiteX16" fmla="*/ 1305189 w 1463629"/>
                  <a:gd name="connsiteY16" fmla="*/ 495 h 1859412"/>
                  <a:gd name="connsiteX17" fmla="*/ 1195652 w 1463629"/>
                  <a:gd name="connsiteY17" fmla="*/ 124320 h 1859412"/>
                  <a:gd name="connsiteX18" fmla="*/ 1143264 w 1463629"/>
                  <a:gd name="connsiteY18" fmla="*/ 357683 h 1859412"/>
                  <a:gd name="connsiteX19" fmla="*/ 757502 w 1463629"/>
                  <a:gd name="connsiteY19" fmla="*/ 610095 h 1859412"/>
                  <a:gd name="connsiteX20" fmla="*/ 605102 w 1463629"/>
                  <a:gd name="connsiteY20" fmla="*/ 729158 h 1859412"/>
                  <a:gd name="connsiteX21" fmla="*/ 319352 w 1463629"/>
                  <a:gd name="connsiteY21" fmla="*/ 900608 h 1859412"/>
                  <a:gd name="connsiteX0" fmla="*/ 319352 w 1463629"/>
                  <a:gd name="connsiteY0" fmla="*/ 900608 h 1859412"/>
                  <a:gd name="connsiteX1" fmla="*/ 105039 w 1463629"/>
                  <a:gd name="connsiteY1" fmla="*/ 1119683 h 1859412"/>
                  <a:gd name="connsiteX2" fmla="*/ 57414 w 1463629"/>
                  <a:gd name="connsiteY2" fmla="*/ 1510208 h 1859412"/>
                  <a:gd name="connsiteX3" fmla="*/ 28839 w 1463629"/>
                  <a:gd name="connsiteY3" fmla="*/ 1643558 h 1859412"/>
                  <a:gd name="connsiteX4" fmla="*/ 500327 w 1463629"/>
                  <a:gd name="connsiteY4" fmla="*/ 1757858 h 1859412"/>
                  <a:gd name="connsiteX5" fmla="*/ 1100402 w 1463629"/>
                  <a:gd name="connsiteY5" fmla="*/ 1853108 h 1859412"/>
                  <a:gd name="connsiteX6" fmla="*/ 986102 w 1463629"/>
                  <a:gd name="connsiteY6" fmla="*/ 1572120 h 1859412"/>
                  <a:gd name="connsiteX7" fmla="*/ 1043252 w 1463629"/>
                  <a:gd name="connsiteY7" fmla="*/ 1424483 h 1859412"/>
                  <a:gd name="connsiteX8" fmla="*/ 1233752 w 1463629"/>
                  <a:gd name="connsiteY8" fmla="*/ 1248270 h 1859412"/>
                  <a:gd name="connsiteX9" fmla="*/ 1176602 w 1463629"/>
                  <a:gd name="connsiteY9" fmla="*/ 929183 h 1859412"/>
                  <a:gd name="connsiteX10" fmla="*/ 1076589 w 1463629"/>
                  <a:gd name="connsiteY10" fmla="*/ 914895 h 1859412"/>
                  <a:gd name="connsiteX11" fmla="*/ 1148027 w 1463629"/>
                  <a:gd name="connsiteY11" fmla="*/ 786308 h 1859412"/>
                  <a:gd name="connsiteX12" fmla="*/ 1162314 w 1463629"/>
                  <a:gd name="connsiteY12" fmla="*/ 400545 h 1859412"/>
                  <a:gd name="connsiteX13" fmla="*/ 1433777 w 1463629"/>
                  <a:gd name="connsiteY13" fmla="*/ 195758 h 1859412"/>
                  <a:gd name="connsiteX14" fmla="*/ 1443302 w 1463629"/>
                  <a:gd name="connsiteY14" fmla="*/ 43358 h 1859412"/>
                  <a:gd name="connsiteX15" fmla="*/ 1314714 w 1463629"/>
                  <a:gd name="connsiteY15" fmla="*/ 167183 h 1859412"/>
                  <a:gd name="connsiteX16" fmla="*/ 1305189 w 1463629"/>
                  <a:gd name="connsiteY16" fmla="*/ 495 h 1859412"/>
                  <a:gd name="connsiteX17" fmla="*/ 1195652 w 1463629"/>
                  <a:gd name="connsiteY17" fmla="*/ 124320 h 1859412"/>
                  <a:gd name="connsiteX18" fmla="*/ 1143264 w 1463629"/>
                  <a:gd name="connsiteY18" fmla="*/ 357683 h 1859412"/>
                  <a:gd name="connsiteX19" fmla="*/ 757502 w 1463629"/>
                  <a:gd name="connsiteY19" fmla="*/ 610095 h 1859412"/>
                  <a:gd name="connsiteX20" fmla="*/ 605102 w 1463629"/>
                  <a:gd name="connsiteY20" fmla="*/ 729158 h 1859412"/>
                  <a:gd name="connsiteX21" fmla="*/ 319352 w 1463629"/>
                  <a:gd name="connsiteY21" fmla="*/ 900608 h 1859412"/>
                  <a:gd name="connsiteX0" fmla="*/ 319352 w 1457435"/>
                  <a:gd name="connsiteY0" fmla="*/ 900608 h 1859412"/>
                  <a:gd name="connsiteX1" fmla="*/ 105039 w 1457435"/>
                  <a:gd name="connsiteY1" fmla="*/ 1119683 h 1859412"/>
                  <a:gd name="connsiteX2" fmla="*/ 57414 w 1457435"/>
                  <a:gd name="connsiteY2" fmla="*/ 1510208 h 1859412"/>
                  <a:gd name="connsiteX3" fmla="*/ 28839 w 1457435"/>
                  <a:gd name="connsiteY3" fmla="*/ 1643558 h 1859412"/>
                  <a:gd name="connsiteX4" fmla="*/ 500327 w 1457435"/>
                  <a:gd name="connsiteY4" fmla="*/ 1757858 h 1859412"/>
                  <a:gd name="connsiteX5" fmla="*/ 1100402 w 1457435"/>
                  <a:gd name="connsiteY5" fmla="*/ 1853108 h 1859412"/>
                  <a:gd name="connsiteX6" fmla="*/ 986102 w 1457435"/>
                  <a:gd name="connsiteY6" fmla="*/ 1572120 h 1859412"/>
                  <a:gd name="connsiteX7" fmla="*/ 1043252 w 1457435"/>
                  <a:gd name="connsiteY7" fmla="*/ 1424483 h 1859412"/>
                  <a:gd name="connsiteX8" fmla="*/ 1233752 w 1457435"/>
                  <a:gd name="connsiteY8" fmla="*/ 1248270 h 1859412"/>
                  <a:gd name="connsiteX9" fmla="*/ 1176602 w 1457435"/>
                  <a:gd name="connsiteY9" fmla="*/ 929183 h 1859412"/>
                  <a:gd name="connsiteX10" fmla="*/ 1076589 w 1457435"/>
                  <a:gd name="connsiteY10" fmla="*/ 914895 h 1859412"/>
                  <a:gd name="connsiteX11" fmla="*/ 1148027 w 1457435"/>
                  <a:gd name="connsiteY11" fmla="*/ 786308 h 1859412"/>
                  <a:gd name="connsiteX12" fmla="*/ 1262327 w 1457435"/>
                  <a:gd name="connsiteY12" fmla="*/ 443407 h 1859412"/>
                  <a:gd name="connsiteX13" fmla="*/ 1433777 w 1457435"/>
                  <a:gd name="connsiteY13" fmla="*/ 195758 h 1859412"/>
                  <a:gd name="connsiteX14" fmla="*/ 1443302 w 1457435"/>
                  <a:gd name="connsiteY14" fmla="*/ 43358 h 1859412"/>
                  <a:gd name="connsiteX15" fmla="*/ 1314714 w 1457435"/>
                  <a:gd name="connsiteY15" fmla="*/ 167183 h 1859412"/>
                  <a:gd name="connsiteX16" fmla="*/ 1305189 w 1457435"/>
                  <a:gd name="connsiteY16" fmla="*/ 495 h 1859412"/>
                  <a:gd name="connsiteX17" fmla="*/ 1195652 w 1457435"/>
                  <a:gd name="connsiteY17" fmla="*/ 124320 h 1859412"/>
                  <a:gd name="connsiteX18" fmla="*/ 1143264 w 1457435"/>
                  <a:gd name="connsiteY18" fmla="*/ 357683 h 1859412"/>
                  <a:gd name="connsiteX19" fmla="*/ 757502 w 1457435"/>
                  <a:gd name="connsiteY19" fmla="*/ 610095 h 1859412"/>
                  <a:gd name="connsiteX20" fmla="*/ 605102 w 1457435"/>
                  <a:gd name="connsiteY20" fmla="*/ 729158 h 1859412"/>
                  <a:gd name="connsiteX21" fmla="*/ 319352 w 1457435"/>
                  <a:gd name="connsiteY21" fmla="*/ 900608 h 1859412"/>
                  <a:gd name="connsiteX0" fmla="*/ 319352 w 1457435"/>
                  <a:gd name="connsiteY0" fmla="*/ 900608 h 1859412"/>
                  <a:gd name="connsiteX1" fmla="*/ 105039 w 1457435"/>
                  <a:gd name="connsiteY1" fmla="*/ 1119683 h 1859412"/>
                  <a:gd name="connsiteX2" fmla="*/ 57414 w 1457435"/>
                  <a:gd name="connsiteY2" fmla="*/ 1510208 h 1859412"/>
                  <a:gd name="connsiteX3" fmla="*/ 28839 w 1457435"/>
                  <a:gd name="connsiteY3" fmla="*/ 1643558 h 1859412"/>
                  <a:gd name="connsiteX4" fmla="*/ 500327 w 1457435"/>
                  <a:gd name="connsiteY4" fmla="*/ 1757858 h 1859412"/>
                  <a:gd name="connsiteX5" fmla="*/ 1100402 w 1457435"/>
                  <a:gd name="connsiteY5" fmla="*/ 1853108 h 1859412"/>
                  <a:gd name="connsiteX6" fmla="*/ 986102 w 1457435"/>
                  <a:gd name="connsiteY6" fmla="*/ 1572120 h 1859412"/>
                  <a:gd name="connsiteX7" fmla="*/ 1043252 w 1457435"/>
                  <a:gd name="connsiteY7" fmla="*/ 1424483 h 1859412"/>
                  <a:gd name="connsiteX8" fmla="*/ 1233752 w 1457435"/>
                  <a:gd name="connsiteY8" fmla="*/ 1248270 h 1859412"/>
                  <a:gd name="connsiteX9" fmla="*/ 1176602 w 1457435"/>
                  <a:gd name="connsiteY9" fmla="*/ 929183 h 1859412"/>
                  <a:gd name="connsiteX10" fmla="*/ 1076589 w 1457435"/>
                  <a:gd name="connsiteY10" fmla="*/ 914895 h 1859412"/>
                  <a:gd name="connsiteX11" fmla="*/ 1148027 w 1457435"/>
                  <a:gd name="connsiteY11" fmla="*/ 786308 h 1859412"/>
                  <a:gd name="connsiteX12" fmla="*/ 1262327 w 1457435"/>
                  <a:gd name="connsiteY12" fmla="*/ 443407 h 1859412"/>
                  <a:gd name="connsiteX13" fmla="*/ 1433777 w 1457435"/>
                  <a:gd name="connsiteY13" fmla="*/ 195758 h 1859412"/>
                  <a:gd name="connsiteX14" fmla="*/ 1443302 w 1457435"/>
                  <a:gd name="connsiteY14" fmla="*/ 43358 h 1859412"/>
                  <a:gd name="connsiteX15" fmla="*/ 1314714 w 1457435"/>
                  <a:gd name="connsiteY15" fmla="*/ 167183 h 1859412"/>
                  <a:gd name="connsiteX16" fmla="*/ 1305189 w 1457435"/>
                  <a:gd name="connsiteY16" fmla="*/ 495 h 1859412"/>
                  <a:gd name="connsiteX17" fmla="*/ 1195652 w 1457435"/>
                  <a:gd name="connsiteY17" fmla="*/ 124320 h 1859412"/>
                  <a:gd name="connsiteX18" fmla="*/ 1143264 w 1457435"/>
                  <a:gd name="connsiteY18" fmla="*/ 357683 h 1859412"/>
                  <a:gd name="connsiteX19" fmla="*/ 757502 w 1457435"/>
                  <a:gd name="connsiteY19" fmla="*/ 610095 h 1859412"/>
                  <a:gd name="connsiteX20" fmla="*/ 605102 w 1457435"/>
                  <a:gd name="connsiteY20" fmla="*/ 729158 h 1859412"/>
                  <a:gd name="connsiteX21" fmla="*/ 319352 w 1457435"/>
                  <a:gd name="connsiteY21" fmla="*/ 900608 h 1859412"/>
                  <a:gd name="connsiteX0" fmla="*/ 319352 w 1457435"/>
                  <a:gd name="connsiteY0" fmla="*/ 900608 h 1859412"/>
                  <a:gd name="connsiteX1" fmla="*/ 105039 w 1457435"/>
                  <a:gd name="connsiteY1" fmla="*/ 1119683 h 1859412"/>
                  <a:gd name="connsiteX2" fmla="*/ 57414 w 1457435"/>
                  <a:gd name="connsiteY2" fmla="*/ 1510208 h 1859412"/>
                  <a:gd name="connsiteX3" fmla="*/ 28839 w 1457435"/>
                  <a:gd name="connsiteY3" fmla="*/ 1643558 h 1859412"/>
                  <a:gd name="connsiteX4" fmla="*/ 500327 w 1457435"/>
                  <a:gd name="connsiteY4" fmla="*/ 1757858 h 1859412"/>
                  <a:gd name="connsiteX5" fmla="*/ 1100402 w 1457435"/>
                  <a:gd name="connsiteY5" fmla="*/ 1853108 h 1859412"/>
                  <a:gd name="connsiteX6" fmla="*/ 986102 w 1457435"/>
                  <a:gd name="connsiteY6" fmla="*/ 1572120 h 1859412"/>
                  <a:gd name="connsiteX7" fmla="*/ 1043252 w 1457435"/>
                  <a:gd name="connsiteY7" fmla="*/ 1424483 h 1859412"/>
                  <a:gd name="connsiteX8" fmla="*/ 1233752 w 1457435"/>
                  <a:gd name="connsiteY8" fmla="*/ 1248270 h 1859412"/>
                  <a:gd name="connsiteX9" fmla="*/ 1176602 w 1457435"/>
                  <a:gd name="connsiteY9" fmla="*/ 929183 h 1859412"/>
                  <a:gd name="connsiteX10" fmla="*/ 1076589 w 1457435"/>
                  <a:gd name="connsiteY10" fmla="*/ 914895 h 1859412"/>
                  <a:gd name="connsiteX11" fmla="*/ 1148027 w 1457435"/>
                  <a:gd name="connsiteY11" fmla="*/ 786308 h 1859412"/>
                  <a:gd name="connsiteX12" fmla="*/ 1262327 w 1457435"/>
                  <a:gd name="connsiteY12" fmla="*/ 443407 h 1859412"/>
                  <a:gd name="connsiteX13" fmla="*/ 1433777 w 1457435"/>
                  <a:gd name="connsiteY13" fmla="*/ 195758 h 1859412"/>
                  <a:gd name="connsiteX14" fmla="*/ 1443302 w 1457435"/>
                  <a:gd name="connsiteY14" fmla="*/ 43358 h 1859412"/>
                  <a:gd name="connsiteX15" fmla="*/ 1314714 w 1457435"/>
                  <a:gd name="connsiteY15" fmla="*/ 167183 h 1859412"/>
                  <a:gd name="connsiteX16" fmla="*/ 1343289 w 1457435"/>
                  <a:gd name="connsiteY16" fmla="*/ 495 h 1859412"/>
                  <a:gd name="connsiteX17" fmla="*/ 1195652 w 1457435"/>
                  <a:gd name="connsiteY17" fmla="*/ 124320 h 1859412"/>
                  <a:gd name="connsiteX18" fmla="*/ 1143264 w 1457435"/>
                  <a:gd name="connsiteY18" fmla="*/ 357683 h 1859412"/>
                  <a:gd name="connsiteX19" fmla="*/ 757502 w 1457435"/>
                  <a:gd name="connsiteY19" fmla="*/ 610095 h 1859412"/>
                  <a:gd name="connsiteX20" fmla="*/ 605102 w 1457435"/>
                  <a:gd name="connsiteY20" fmla="*/ 729158 h 1859412"/>
                  <a:gd name="connsiteX21" fmla="*/ 319352 w 1457435"/>
                  <a:gd name="connsiteY21" fmla="*/ 900608 h 1859412"/>
                  <a:gd name="connsiteX0" fmla="*/ 319352 w 1457435"/>
                  <a:gd name="connsiteY0" fmla="*/ 900608 h 1859412"/>
                  <a:gd name="connsiteX1" fmla="*/ 105039 w 1457435"/>
                  <a:gd name="connsiteY1" fmla="*/ 1119683 h 1859412"/>
                  <a:gd name="connsiteX2" fmla="*/ 57414 w 1457435"/>
                  <a:gd name="connsiteY2" fmla="*/ 1510208 h 1859412"/>
                  <a:gd name="connsiteX3" fmla="*/ 28839 w 1457435"/>
                  <a:gd name="connsiteY3" fmla="*/ 1643558 h 1859412"/>
                  <a:gd name="connsiteX4" fmla="*/ 500327 w 1457435"/>
                  <a:gd name="connsiteY4" fmla="*/ 1757858 h 1859412"/>
                  <a:gd name="connsiteX5" fmla="*/ 1100402 w 1457435"/>
                  <a:gd name="connsiteY5" fmla="*/ 1853108 h 1859412"/>
                  <a:gd name="connsiteX6" fmla="*/ 986102 w 1457435"/>
                  <a:gd name="connsiteY6" fmla="*/ 1572120 h 1859412"/>
                  <a:gd name="connsiteX7" fmla="*/ 1043252 w 1457435"/>
                  <a:gd name="connsiteY7" fmla="*/ 1424483 h 1859412"/>
                  <a:gd name="connsiteX8" fmla="*/ 1233752 w 1457435"/>
                  <a:gd name="connsiteY8" fmla="*/ 1248270 h 1859412"/>
                  <a:gd name="connsiteX9" fmla="*/ 1176602 w 1457435"/>
                  <a:gd name="connsiteY9" fmla="*/ 929183 h 1859412"/>
                  <a:gd name="connsiteX10" fmla="*/ 1076589 w 1457435"/>
                  <a:gd name="connsiteY10" fmla="*/ 914895 h 1859412"/>
                  <a:gd name="connsiteX11" fmla="*/ 1148027 w 1457435"/>
                  <a:gd name="connsiteY11" fmla="*/ 786308 h 1859412"/>
                  <a:gd name="connsiteX12" fmla="*/ 1262327 w 1457435"/>
                  <a:gd name="connsiteY12" fmla="*/ 443407 h 1859412"/>
                  <a:gd name="connsiteX13" fmla="*/ 1433777 w 1457435"/>
                  <a:gd name="connsiteY13" fmla="*/ 195758 h 1859412"/>
                  <a:gd name="connsiteX14" fmla="*/ 1443302 w 1457435"/>
                  <a:gd name="connsiteY14" fmla="*/ 43358 h 1859412"/>
                  <a:gd name="connsiteX15" fmla="*/ 1314714 w 1457435"/>
                  <a:gd name="connsiteY15" fmla="*/ 167183 h 1859412"/>
                  <a:gd name="connsiteX16" fmla="*/ 1352814 w 1457435"/>
                  <a:gd name="connsiteY16" fmla="*/ 495 h 1859412"/>
                  <a:gd name="connsiteX17" fmla="*/ 1195652 w 1457435"/>
                  <a:gd name="connsiteY17" fmla="*/ 124320 h 1859412"/>
                  <a:gd name="connsiteX18" fmla="*/ 1143264 w 1457435"/>
                  <a:gd name="connsiteY18" fmla="*/ 357683 h 1859412"/>
                  <a:gd name="connsiteX19" fmla="*/ 757502 w 1457435"/>
                  <a:gd name="connsiteY19" fmla="*/ 610095 h 1859412"/>
                  <a:gd name="connsiteX20" fmla="*/ 605102 w 1457435"/>
                  <a:gd name="connsiteY20" fmla="*/ 729158 h 1859412"/>
                  <a:gd name="connsiteX21" fmla="*/ 319352 w 1457435"/>
                  <a:gd name="connsiteY21" fmla="*/ 900608 h 1859412"/>
                  <a:gd name="connsiteX0" fmla="*/ 319352 w 1457435"/>
                  <a:gd name="connsiteY0" fmla="*/ 900476 h 1859280"/>
                  <a:gd name="connsiteX1" fmla="*/ 105039 w 1457435"/>
                  <a:gd name="connsiteY1" fmla="*/ 1119551 h 1859280"/>
                  <a:gd name="connsiteX2" fmla="*/ 57414 w 1457435"/>
                  <a:gd name="connsiteY2" fmla="*/ 1510076 h 1859280"/>
                  <a:gd name="connsiteX3" fmla="*/ 28839 w 1457435"/>
                  <a:gd name="connsiteY3" fmla="*/ 1643426 h 1859280"/>
                  <a:gd name="connsiteX4" fmla="*/ 500327 w 1457435"/>
                  <a:gd name="connsiteY4" fmla="*/ 1757726 h 1859280"/>
                  <a:gd name="connsiteX5" fmla="*/ 1100402 w 1457435"/>
                  <a:gd name="connsiteY5" fmla="*/ 1852976 h 1859280"/>
                  <a:gd name="connsiteX6" fmla="*/ 986102 w 1457435"/>
                  <a:gd name="connsiteY6" fmla="*/ 1571988 h 1859280"/>
                  <a:gd name="connsiteX7" fmla="*/ 1043252 w 1457435"/>
                  <a:gd name="connsiteY7" fmla="*/ 1424351 h 1859280"/>
                  <a:gd name="connsiteX8" fmla="*/ 1233752 w 1457435"/>
                  <a:gd name="connsiteY8" fmla="*/ 1248138 h 1859280"/>
                  <a:gd name="connsiteX9" fmla="*/ 1176602 w 1457435"/>
                  <a:gd name="connsiteY9" fmla="*/ 929051 h 1859280"/>
                  <a:gd name="connsiteX10" fmla="*/ 1076589 w 1457435"/>
                  <a:gd name="connsiteY10" fmla="*/ 914763 h 1859280"/>
                  <a:gd name="connsiteX11" fmla="*/ 1148027 w 1457435"/>
                  <a:gd name="connsiteY11" fmla="*/ 786176 h 1859280"/>
                  <a:gd name="connsiteX12" fmla="*/ 1262327 w 1457435"/>
                  <a:gd name="connsiteY12" fmla="*/ 443275 h 1859280"/>
                  <a:gd name="connsiteX13" fmla="*/ 1433777 w 1457435"/>
                  <a:gd name="connsiteY13" fmla="*/ 195626 h 1859280"/>
                  <a:gd name="connsiteX14" fmla="*/ 1443302 w 1457435"/>
                  <a:gd name="connsiteY14" fmla="*/ 43226 h 1859280"/>
                  <a:gd name="connsiteX15" fmla="*/ 1314714 w 1457435"/>
                  <a:gd name="connsiteY15" fmla="*/ 167051 h 1859280"/>
                  <a:gd name="connsiteX16" fmla="*/ 1352814 w 1457435"/>
                  <a:gd name="connsiteY16" fmla="*/ 363 h 1859280"/>
                  <a:gd name="connsiteX17" fmla="*/ 1252802 w 1457435"/>
                  <a:gd name="connsiteY17" fmla="*/ 152763 h 1859280"/>
                  <a:gd name="connsiteX18" fmla="*/ 1143264 w 1457435"/>
                  <a:gd name="connsiteY18" fmla="*/ 357551 h 1859280"/>
                  <a:gd name="connsiteX19" fmla="*/ 757502 w 1457435"/>
                  <a:gd name="connsiteY19" fmla="*/ 609963 h 1859280"/>
                  <a:gd name="connsiteX20" fmla="*/ 605102 w 1457435"/>
                  <a:gd name="connsiteY20" fmla="*/ 729026 h 1859280"/>
                  <a:gd name="connsiteX21" fmla="*/ 319352 w 1457435"/>
                  <a:gd name="connsiteY21" fmla="*/ 900476 h 1859280"/>
                  <a:gd name="connsiteX0" fmla="*/ 319352 w 1443725"/>
                  <a:gd name="connsiteY0" fmla="*/ 900476 h 1859280"/>
                  <a:gd name="connsiteX1" fmla="*/ 105039 w 1443725"/>
                  <a:gd name="connsiteY1" fmla="*/ 1119551 h 1859280"/>
                  <a:gd name="connsiteX2" fmla="*/ 57414 w 1443725"/>
                  <a:gd name="connsiteY2" fmla="*/ 1510076 h 1859280"/>
                  <a:gd name="connsiteX3" fmla="*/ 28839 w 1443725"/>
                  <a:gd name="connsiteY3" fmla="*/ 1643426 h 1859280"/>
                  <a:gd name="connsiteX4" fmla="*/ 500327 w 1443725"/>
                  <a:gd name="connsiteY4" fmla="*/ 1757726 h 1859280"/>
                  <a:gd name="connsiteX5" fmla="*/ 1100402 w 1443725"/>
                  <a:gd name="connsiteY5" fmla="*/ 1852976 h 1859280"/>
                  <a:gd name="connsiteX6" fmla="*/ 986102 w 1443725"/>
                  <a:gd name="connsiteY6" fmla="*/ 1571988 h 1859280"/>
                  <a:gd name="connsiteX7" fmla="*/ 1043252 w 1443725"/>
                  <a:gd name="connsiteY7" fmla="*/ 1424351 h 1859280"/>
                  <a:gd name="connsiteX8" fmla="*/ 1233752 w 1443725"/>
                  <a:gd name="connsiteY8" fmla="*/ 1248138 h 1859280"/>
                  <a:gd name="connsiteX9" fmla="*/ 1176602 w 1443725"/>
                  <a:gd name="connsiteY9" fmla="*/ 929051 h 1859280"/>
                  <a:gd name="connsiteX10" fmla="*/ 1076589 w 1443725"/>
                  <a:gd name="connsiteY10" fmla="*/ 914763 h 1859280"/>
                  <a:gd name="connsiteX11" fmla="*/ 1148027 w 1443725"/>
                  <a:gd name="connsiteY11" fmla="*/ 786176 h 1859280"/>
                  <a:gd name="connsiteX12" fmla="*/ 1262327 w 1443725"/>
                  <a:gd name="connsiteY12" fmla="*/ 443275 h 1859280"/>
                  <a:gd name="connsiteX13" fmla="*/ 1352814 w 1443725"/>
                  <a:gd name="connsiteY13" fmla="*/ 228963 h 1859280"/>
                  <a:gd name="connsiteX14" fmla="*/ 1443302 w 1443725"/>
                  <a:gd name="connsiteY14" fmla="*/ 43226 h 1859280"/>
                  <a:gd name="connsiteX15" fmla="*/ 1314714 w 1443725"/>
                  <a:gd name="connsiteY15" fmla="*/ 167051 h 1859280"/>
                  <a:gd name="connsiteX16" fmla="*/ 1352814 w 1443725"/>
                  <a:gd name="connsiteY16" fmla="*/ 363 h 1859280"/>
                  <a:gd name="connsiteX17" fmla="*/ 1252802 w 1443725"/>
                  <a:gd name="connsiteY17" fmla="*/ 152763 h 1859280"/>
                  <a:gd name="connsiteX18" fmla="*/ 1143264 w 1443725"/>
                  <a:gd name="connsiteY18" fmla="*/ 357551 h 1859280"/>
                  <a:gd name="connsiteX19" fmla="*/ 757502 w 1443725"/>
                  <a:gd name="connsiteY19" fmla="*/ 609963 h 1859280"/>
                  <a:gd name="connsiteX20" fmla="*/ 605102 w 1443725"/>
                  <a:gd name="connsiteY20" fmla="*/ 729026 h 1859280"/>
                  <a:gd name="connsiteX21" fmla="*/ 319352 w 1443725"/>
                  <a:gd name="connsiteY21" fmla="*/ 900476 h 1859280"/>
                  <a:gd name="connsiteX0" fmla="*/ 319352 w 1443308"/>
                  <a:gd name="connsiteY0" fmla="*/ 900476 h 1859280"/>
                  <a:gd name="connsiteX1" fmla="*/ 105039 w 1443308"/>
                  <a:gd name="connsiteY1" fmla="*/ 1119551 h 1859280"/>
                  <a:gd name="connsiteX2" fmla="*/ 57414 w 1443308"/>
                  <a:gd name="connsiteY2" fmla="*/ 1510076 h 1859280"/>
                  <a:gd name="connsiteX3" fmla="*/ 28839 w 1443308"/>
                  <a:gd name="connsiteY3" fmla="*/ 1643426 h 1859280"/>
                  <a:gd name="connsiteX4" fmla="*/ 500327 w 1443308"/>
                  <a:gd name="connsiteY4" fmla="*/ 1757726 h 1859280"/>
                  <a:gd name="connsiteX5" fmla="*/ 1100402 w 1443308"/>
                  <a:gd name="connsiteY5" fmla="*/ 1852976 h 1859280"/>
                  <a:gd name="connsiteX6" fmla="*/ 986102 w 1443308"/>
                  <a:gd name="connsiteY6" fmla="*/ 1571988 h 1859280"/>
                  <a:gd name="connsiteX7" fmla="*/ 1043252 w 1443308"/>
                  <a:gd name="connsiteY7" fmla="*/ 1424351 h 1859280"/>
                  <a:gd name="connsiteX8" fmla="*/ 1233752 w 1443308"/>
                  <a:gd name="connsiteY8" fmla="*/ 1248138 h 1859280"/>
                  <a:gd name="connsiteX9" fmla="*/ 1176602 w 1443308"/>
                  <a:gd name="connsiteY9" fmla="*/ 929051 h 1859280"/>
                  <a:gd name="connsiteX10" fmla="*/ 1076589 w 1443308"/>
                  <a:gd name="connsiteY10" fmla="*/ 914763 h 1859280"/>
                  <a:gd name="connsiteX11" fmla="*/ 1148027 w 1443308"/>
                  <a:gd name="connsiteY11" fmla="*/ 786176 h 1859280"/>
                  <a:gd name="connsiteX12" fmla="*/ 1262327 w 1443308"/>
                  <a:gd name="connsiteY12" fmla="*/ 443275 h 1859280"/>
                  <a:gd name="connsiteX13" fmla="*/ 1352814 w 1443308"/>
                  <a:gd name="connsiteY13" fmla="*/ 228963 h 1859280"/>
                  <a:gd name="connsiteX14" fmla="*/ 1443302 w 1443308"/>
                  <a:gd name="connsiteY14" fmla="*/ 43226 h 1859280"/>
                  <a:gd name="connsiteX15" fmla="*/ 1357577 w 1443308"/>
                  <a:gd name="connsiteY15" fmla="*/ 76563 h 1859280"/>
                  <a:gd name="connsiteX16" fmla="*/ 1352814 w 1443308"/>
                  <a:gd name="connsiteY16" fmla="*/ 363 h 1859280"/>
                  <a:gd name="connsiteX17" fmla="*/ 1252802 w 1443308"/>
                  <a:gd name="connsiteY17" fmla="*/ 152763 h 1859280"/>
                  <a:gd name="connsiteX18" fmla="*/ 1143264 w 1443308"/>
                  <a:gd name="connsiteY18" fmla="*/ 357551 h 1859280"/>
                  <a:gd name="connsiteX19" fmla="*/ 757502 w 1443308"/>
                  <a:gd name="connsiteY19" fmla="*/ 609963 h 1859280"/>
                  <a:gd name="connsiteX20" fmla="*/ 605102 w 1443308"/>
                  <a:gd name="connsiteY20" fmla="*/ 729026 h 1859280"/>
                  <a:gd name="connsiteX21" fmla="*/ 319352 w 1443308"/>
                  <a:gd name="connsiteY21" fmla="*/ 900476 h 1859280"/>
                  <a:gd name="connsiteX0" fmla="*/ 319352 w 1443302"/>
                  <a:gd name="connsiteY0" fmla="*/ 906487 h 1865291"/>
                  <a:gd name="connsiteX1" fmla="*/ 105039 w 1443302"/>
                  <a:gd name="connsiteY1" fmla="*/ 1125562 h 1865291"/>
                  <a:gd name="connsiteX2" fmla="*/ 57414 w 1443302"/>
                  <a:gd name="connsiteY2" fmla="*/ 1516087 h 1865291"/>
                  <a:gd name="connsiteX3" fmla="*/ 28839 w 1443302"/>
                  <a:gd name="connsiteY3" fmla="*/ 1649437 h 1865291"/>
                  <a:gd name="connsiteX4" fmla="*/ 500327 w 1443302"/>
                  <a:gd name="connsiteY4" fmla="*/ 1763737 h 1865291"/>
                  <a:gd name="connsiteX5" fmla="*/ 1100402 w 1443302"/>
                  <a:gd name="connsiteY5" fmla="*/ 1858987 h 1865291"/>
                  <a:gd name="connsiteX6" fmla="*/ 986102 w 1443302"/>
                  <a:gd name="connsiteY6" fmla="*/ 1577999 h 1865291"/>
                  <a:gd name="connsiteX7" fmla="*/ 1043252 w 1443302"/>
                  <a:gd name="connsiteY7" fmla="*/ 1430362 h 1865291"/>
                  <a:gd name="connsiteX8" fmla="*/ 1233752 w 1443302"/>
                  <a:gd name="connsiteY8" fmla="*/ 1254149 h 1865291"/>
                  <a:gd name="connsiteX9" fmla="*/ 1176602 w 1443302"/>
                  <a:gd name="connsiteY9" fmla="*/ 935062 h 1865291"/>
                  <a:gd name="connsiteX10" fmla="*/ 1076589 w 1443302"/>
                  <a:gd name="connsiteY10" fmla="*/ 920774 h 1865291"/>
                  <a:gd name="connsiteX11" fmla="*/ 1148027 w 1443302"/>
                  <a:gd name="connsiteY11" fmla="*/ 792187 h 1865291"/>
                  <a:gd name="connsiteX12" fmla="*/ 1262327 w 1443302"/>
                  <a:gd name="connsiteY12" fmla="*/ 449286 h 1865291"/>
                  <a:gd name="connsiteX13" fmla="*/ 1352814 w 1443302"/>
                  <a:gd name="connsiteY13" fmla="*/ 234974 h 1865291"/>
                  <a:gd name="connsiteX14" fmla="*/ 1443302 w 1443302"/>
                  <a:gd name="connsiteY14" fmla="*/ 49237 h 1865291"/>
                  <a:gd name="connsiteX15" fmla="*/ 1352814 w 1443302"/>
                  <a:gd name="connsiteY15" fmla="*/ 6374 h 1865291"/>
                  <a:gd name="connsiteX16" fmla="*/ 1252802 w 1443302"/>
                  <a:gd name="connsiteY16" fmla="*/ 158774 h 1865291"/>
                  <a:gd name="connsiteX17" fmla="*/ 1143264 w 1443302"/>
                  <a:gd name="connsiteY17" fmla="*/ 363562 h 1865291"/>
                  <a:gd name="connsiteX18" fmla="*/ 757502 w 1443302"/>
                  <a:gd name="connsiteY18" fmla="*/ 615974 h 1865291"/>
                  <a:gd name="connsiteX19" fmla="*/ 605102 w 1443302"/>
                  <a:gd name="connsiteY19" fmla="*/ 735037 h 1865291"/>
                  <a:gd name="connsiteX20" fmla="*/ 319352 w 1443302"/>
                  <a:gd name="connsiteY20" fmla="*/ 906487 h 1865291"/>
                  <a:gd name="connsiteX0" fmla="*/ 319352 w 1364727"/>
                  <a:gd name="connsiteY0" fmla="*/ 901163 h 1859967"/>
                  <a:gd name="connsiteX1" fmla="*/ 105039 w 1364727"/>
                  <a:gd name="connsiteY1" fmla="*/ 1120238 h 1859967"/>
                  <a:gd name="connsiteX2" fmla="*/ 57414 w 1364727"/>
                  <a:gd name="connsiteY2" fmla="*/ 1510763 h 1859967"/>
                  <a:gd name="connsiteX3" fmla="*/ 28839 w 1364727"/>
                  <a:gd name="connsiteY3" fmla="*/ 1644113 h 1859967"/>
                  <a:gd name="connsiteX4" fmla="*/ 500327 w 1364727"/>
                  <a:gd name="connsiteY4" fmla="*/ 1758413 h 1859967"/>
                  <a:gd name="connsiteX5" fmla="*/ 1100402 w 1364727"/>
                  <a:gd name="connsiteY5" fmla="*/ 1853663 h 1859967"/>
                  <a:gd name="connsiteX6" fmla="*/ 986102 w 1364727"/>
                  <a:gd name="connsiteY6" fmla="*/ 1572675 h 1859967"/>
                  <a:gd name="connsiteX7" fmla="*/ 1043252 w 1364727"/>
                  <a:gd name="connsiteY7" fmla="*/ 1425038 h 1859967"/>
                  <a:gd name="connsiteX8" fmla="*/ 1233752 w 1364727"/>
                  <a:gd name="connsiteY8" fmla="*/ 1248825 h 1859967"/>
                  <a:gd name="connsiteX9" fmla="*/ 1176602 w 1364727"/>
                  <a:gd name="connsiteY9" fmla="*/ 929738 h 1859967"/>
                  <a:gd name="connsiteX10" fmla="*/ 1076589 w 1364727"/>
                  <a:gd name="connsiteY10" fmla="*/ 915450 h 1859967"/>
                  <a:gd name="connsiteX11" fmla="*/ 1148027 w 1364727"/>
                  <a:gd name="connsiteY11" fmla="*/ 786863 h 1859967"/>
                  <a:gd name="connsiteX12" fmla="*/ 1262327 w 1364727"/>
                  <a:gd name="connsiteY12" fmla="*/ 443962 h 1859967"/>
                  <a:gd name="connsiteX13" fmla="*/ 1352814 w 1364727"/>
                  <a:gd name="connsiteY13" fmla="*/ 229650 h 1859967"/>
                  <a:gd name="connsiteX14" fmla="*/ 1352814 w 1364727"/>
                  <a:gd name="connsiteY14" fmla="*/ 1050 h 1859967"/>
                  <a:gd name="connsiteX15" fmla="*/ 1252802 w 1364727"/>
                  <a:gd name="connsiteY15" fmla="*/ 153450 h 1859967"/>
                  <a:gd name="connsiteX16" fmla="*/ 1143264 w 1364727"/>
                  <a:gd name="connsiteY16" fmla="*/ 358238 h 1859967"/>
                  <a:gd name="connsiteX17" fmla="*/ 757502 w 1364727"/>
                  <a:gd name="connsiteY17" fmla="*/ 610650 h 1859967"/>
                  <a:gd name="connsiteX18" fmla="*/ 605102 w 1364727"/>
                  <a:gd name="connsiteY18" fmla="*/ 729713 h 1859967"/>
                  <a:gd name="connsiteX19" fmla="*/ 319352 w 1364727"/>
                  <a:gd name="connsiteY19" fmla="*/ 901163 h 1859967"/>
                  <a:gd name="connsiteX0" fmla="*/ 319352 w 1352845"/>
                  <a:gd name="connsiteY0" fmla="*/ 752873 h 1711677"/>
                  <a:gd name="connsiteX1" fmla="*/ 105039 w 1352845"/>
                  <a:gd name="connsiteY1" fmla="*/ 971948 h 1711677"/>
                  <a:gd name="connsiteX2" fmla="*/ 57414 w 1352845"/>
                  <a:gd name="connsiteY2" fmla="*/ 1362473 h 1711677"/>
                  <a:gd name="connsiteX3" fmla="*/ 28839 w 1352845"/>
                  <a:gd name="connsiteY3" fmla="*/ 1495823 h 1711677"/>
                  <a:gd name="connsiteX4" fmla="*/ 500327 w 1352845"/>
                  <a:gd name="connsiteY4" fmla="*/ 1610123 h 1711677"/>
                  <a:gd name="connsiteX5" fmla="*/ 1100402 w 1352845"/>
                  <a:gd name="connsiteY5" fmla="*/ 1705373 h 1711677"/>
                  <a:gd name="connsiteX6" fmla="*/ 986102 w 1352845"/>
                  <a:gd name="connsiteY6" fmla="*/ 1424385 h 1711677"/>
                  <a:gd name="connsiteX7" fmla="*/ 1043252 w 1352845"/>
                  <a:gd name="connsiteY7" fmla="*/ 1276748 h 1711677"/>
                  <a:gd name="connsiteX8" fmla="*/ 1233752 w 1352845"/>
                  <a:gd name="connsiteY8" fmla="*/ 1100535 h 1711677"/>
                  <a:gd name="connsiteX9" fmla="*/ 1176602 w 1352845"/>
                  <a:gd name="connsiteY9" fmla="*/ 781448 h 1711677"/>
                  <a:gd name="connsiteX10" fmla="*/ 1076589 w 1352845"/>
                  <a:gd name="connsiteY10" fmla="*/ 767160 h 1711677"/>
                  <a:gd name="connsiteX11" fmla="*/ 1148027 w 1352845"/>
                  <a:gd name="connsiteY11" fmla="*/ 638573 h 1711677"/>
                  <a:gd name="connsiteX12" fmla="*/ 1262327 w 1352845"/>
                  <a:gd name="connsiteY12" fmla="*/ 295672 h 1711677"/>
                  <a:gd name="connsiteX13" fmla="*/ 1352814 w 1352845"/>
                  <a:gd name="connsiteY13" fmla="*/ 81360 h 1711677"/>
                  <a:gd name="connsiteX14" fmla="*/ 1252802 w 1352845"/>
                  <a:gd name="connsiteY14" fmla="*/ 5160 h 1711677"/>
                  <a:gd name="connsiteX15" fmla="*/ 1143264 w 1352845"/>
                  <a:gd name="connsiteY15" fmla="*/ 209948 h 1711677"/>
                  <a:gd name="connsiteX16" fmla="*/ 757502 w 1352845"/>
                  <a:gd name="connsiteY16" fmla="*/ 462360 h 1711677"/>
                  <a:gd name="connsiteX17" fmla="*/ 605102 w 1352845"/>
                  <a:gd name="connsiteY17" fmla="*/ 581423 h 1711677"/>
                  <a:gd name="connsiteX18" fmla="*/ 319352 w 1352845"/>
                  <a:gd name="connsiteY18" fmla="*/ 752873 h 1711677"/>
                  <a:gd name="connsiteX0" fmla="*/ 319352 w 1324292"/>
                  <a:gd name="connsiteY0" fmla="*/ 749589 h 1708393"/>
                  <a:gd name="connsiteX1" fmla="*/ 105039 w 1324292"/>
                  <a:gd name="connsiteY1" fmla="*/ 968664 h 1708393"/>
                  <a:gd name="connsiteX2" fmla="*/ 57414 w 1324292"/>
                  <a:gd name="connsiteY2" fmla="*/ 1359189 h 1708393"/>
                  <a:gd name="connsiteX3" fmla="*/ 28839 w 1324292"/>
                  <a:gd name="connsiteY3" fmla="*/ 1492539 h 1708393"/>
                  <a:gd name="connsiteX4" fmla="*/ 500327 w 1324292"/>
                  <a:gd name="connsiteY4" fmla="*/ 1606839 h 1708393"/>
                  <a:gd name="connsiteX5" fmla="*/ 1100402 w 1324292"/>
                  <a:gd name="connsiteY5" fmla="*/ 1702089 h 1708393"/>
                  <a:gd name="connsiteX6" fmla="*/ 986102 w 1324292"/>
                  <a:gd name="connsiteY6" fmla="*/ 1421101 h 1708393"/>
                  <a:gd name="connsiteX7" fmla="*/ 1043252 w 1324292"/>
                  <a:gd name="connsiteY7" fmla="*/ 1273464 h 1708393"/>
                  <a:gd name="connsiteX8" fmla="*/ 1233752 w 1324292"/>
                  <a:gd name="connsiteY8" fmla="*/ 1097251 h 1708393"/>
                  <a:gd name="connsiteX9" fmla="*/ 1176602 w 1324292"/>
                  <a:gd name="connsiteY9" fmla="*/ 778164 h 1708393"/>
                  <a:gd name="connsiteX10" fmla="*/ 1076589 w 1324292"/>
                  <a:gd name="connsiteY10" fmla="*/ 763876 h 1708393"/>
                  <a:gd name="connsiteX11" fmla="*/ 1148027 w 1324292"/>
                  <a:gd name="connsiteY11" fmla="*/ 635289 h 1708393"/>
                  <a:gd name="connsiteX12" fmla="*/ 1262327 w 1324292"/>
                  <a:gd name="connsiteY12" fmla="*/ 292388 h 1708393"/>
                  <a:gd name="connsiteX13" fmla="*/ 1324239 w 1324292"/>
                  <a:gd name="connsiteY13" fmla="*/ 197139 h 1708393"/>
                  <a:gd name="connsiteX14" fmla="*/ 1252802 w 1324292"/>
                  <a:gd name="connsiteY14" fmla="*/ 1876 h 1708393"/>
                  <a:gd name="connsiteX15" fmla="*/ 1143264 w 1324292"/>
                  <a:gd name="connsiteY15" fmla="*/ 206664 h 1708393"/>
                  <a:gd name="connsiteX16" fmla="*/ 757502 w 1324292"/>
                  <a:gd name="connsiteY16" fmla="*/ 459076 h 1708393"/>
                  <a:gd name="connsiteX17" fmla="*/ 605102 w 1324292"/>
                  <a:gd name="connsiteY17" fmla="*/ 578139 h 1708393"/>
                  <a:gd name="connsiteX18" fmla="*/ 319352 w 1324292"/>
                  <a:gd name="connsiteY18" fmla="*/ 749589 h 1708393"/>
                  <a:gd name="connsiteX0" fmla="*/ 319352 w 1324292"/>
                  <a:gd name="connsiteY0" fmla="*/ 749789 h 1708593"/>
                  <a:gd name="connsiteX1" fmla="*/ 105039 w 1324292"/>
                  <a:gd name="connsiteY1" fmla="*/ 968864 h 1708593"/>
                  <a:gd name="connsiteX2" fmla="*/ 57414 w 1324292"/>
                  <a:gd name="connsiteY2" fmla="*/ 1359389 h 1708593"/>
                  <a:gd name="connsiteX3" fmla="*/ 28839 w 1324292"/>
                  <a:gd name="connsiteY3" fmla="*/ 1492739 h 1708593"/>
                  <a:gd name="connsiteX4" fmla="*/ 500327 w 1324292"/>
                  <a:gd name="connsiteY4" fmla="*/ 1607039 h 1708593"/>
                  <a:gd name="connsiteX5" fmla="*/ 1100402 w 1324292"/>
                  <a:gd name="connsiteY5" fmla="*/ 1702289 h 1708593"/>
                  <a:gd name="connsiteX6" fmla="*/ 986102 w 1324292"/>
                  <a:gd name="connsiteY6" fmla="*/ 1421301 h 1708593"/>
                  <a:gd name="connsiteX7" fmla="*/ 1043252 w 1324292"/>
                  <a:gd name="connsiteY7" fmla="*/ 1273664 h 1708593"/>
                  <a:gd name="connsiteX8" fmla="*/ 1233752 w 1324292"/>
                  <a:gd name="connsiteY8" fmla="*/ 1097451 h 1708593"/>
                  <a:gd name="connsiteX9" fmla="*/ 1176602 w 1324292"/>
                  <a:gd name="connsiteY9" fmla="*/ 778364 h 1708593"/>
                  <a:gd name="connsiteX10" fmla="*/ 1076589 w 1324292"/>
                  <a:gd name="connsiteY10" fmla="*/ 764076 h 1708593"/>
                  <a:gd name="connsiteX11" fmla="*/ 1148027 w 1324292"/>
                  <a:gd name="connsiteY11" fmla="*/ 635489 h 1708593"/>
                  <a:gd name="connsiteX12" fmla="*/ 1262327 w 1324292"/>
                  <a:gd name="connsiteY12" fmla="*/ 402126 h 1708593"/>
                  <a:gd name="connsiteX13" fmla="*/ 1324239 w 1324292"/>
                  <a:gd name="connsiteY13" fmla="*/ 197339 h 1708593"/>
                  <a:gd name="connsiteX14" fmla="*/ 1252802 w 1324292"/>
                  <a:gd name="connsiteY14" fmla="*/ 2076 h 1708593"/>
                  <a:gd name="connsiteX15" fmla="*/ 1143264 w 1324292"/>
                  <a:gd name="connsiteY15" fmla="*/ 206864 h 1708593"/>
                  <a:gd name="connsiteX16" fmla="*/ 757502 w 1324292"/>
                  <a:gd name="connsiteY16" fmla="*/ 459276 h 1708593"/>
                  <a:gd name="connsiteX17" fmla="*/ 605102 w 1324292"/>
                  <a:gd name="connsiteY17" fmla="*/ 578339 h 1708593"/>
                  <a:gd name="connsiteX18" fmla="*/ 319352 w 1324292"/>
                  <a:gd name="connsiteY18" fmla="*/ 749789 h 1708593"/>
                  <a:gd name="connsiteX0" fmla="*/ 319352 w 1353694"/>
                  <a:gd name="connsiteY0" fmla="*/ 749789 h 1708593"/>
                  <a:gd name="connsiteX1" fmla="*/ 105039 w 1353694"/>
                  <a:gd name="connsiteY1" fmla="*/ 968864 h 1708593"/>
                  <a:gd name="connsiteX2" fmla="*/ 57414 w 1353694"/>
                  <a:gd name="connsiteY2" fmla="*/ 1359389 h 1708593"/>
                  <a:gd name="connsiteX3" fmla="*/ 28839 w 1353694"/>
                  <a:gd name="connsiteY3" fmla="*/ 1492739 h 1708593"/>
                  <a:gd name="connsiteX4" fmla="*/ 500327 w 1353694"/>
                  <a:gd name="connsiteY4" fmla="*/ 1607039 h 1708593"/>
                  <a:gd name="connsiteX5" fmla="*/ 1100402 w 1353694"/>
                  <a:gd name="connsiteY5" fmla="*/ 1702289 h 1708593"/>
                  <a:gd name="connsiteX6" fmla="*/ 986102 w 1353694"/>
                  <a:gd name="connsiteY6" fmla="*/ 1421301 h 1708593"/>
                  <a:gd name="connsiteX7" fmla="*/ 1043252 w 1353694"/>
                  <a:gd name="connsiteY7" fmla="*/ 1273664 h 1708593"/>
                  <a:gd name="connsiteX8" fmla="*/ 1233752 w 1353694"/>
                  <a:gd name="connsiteY8" fmla="*/ 1097451 h 1708593"/>
                  <a:gd name="connsiteX9" fmla="*/ 1176602 w 1353694"/>
                  <a:gd name="connsiteY9" fmla="*/ 778364 h 1708593"/>
                  <a:gd name="connsiteX10" fmla="*/ 1076589 w 1353694"/>
                  <a:gd name="connsiteY10" fmla="*/ 764076 h 1708593"/>
                  <a:gd name="connsiteX11" fmla="*/ 1148027 w 1353694"/>
                  <a:gd name="connsiteY11" fmla="*/ 635489 h 1708593"/>
                  <a:gd name="connsiteX12" fmla="*/ 1262327 w 1353694"/>
                  <a:gd name="connsiteY12" fmla="*/ 402126 h 1708593"/>
                  <a:gd name="connsiteX13" fmla="*/ 1324239 w 1353694"/>
                  <a:gd name="connsiteY13" fmla="*/ 197339 h 1708593"/>
                  <a:gd name="connsiteX14" fmla="*/ 1252802 w 1353694"/>
                  <a:gd name="connsiteY14" fmla="*/ 2076 h 1708593"/>
                  <a:gd name="connsiteX15" fmla="*/ 1143264 w 1353694"/>
                  <a:gd name="connsiteY15" fmla="*/ 206864 h 1708593"/>
                  <a:gd name="connsiteX16" fmla="*/ 757502 w 1353694"/>
                  <a:gd name="connsiteY16" fmla="*/ 459276 h 1708593"/>
                  <a:gd name="connsiteX17" fmla="*/ 605102 w 1353694"/>
                  <a:gd name="connsiteY17" fmla="*/ 578339 h 1708593"/>
                  <a:gd name="connsiteX18" fmla="*/ 319352 w 1353694"/>
                  <a:gd name="connsiteY18" fmla="*/ 749789 h 1708593"/>
                  <a:gd name="connsiteX0" fmla="*/ 318151 w 1352493"/>
                  <a:gd name="connsiteY0" fmla="*/ 749789 h 1708593"/>
                  <a:gd name="connsiteX1" fmla="*/ 61218 w 1352493"/>
                  <a:gd name="connsiteY1" fmla="*/ 955303 h 1708593"/>
                  <a:gd name="connsiteX2" fmla="*/ 56213 w 1352493"/>
                  <a:gd name="connsiteY2" fmla="*/ 1359389 h 1708593"/>
                  <a:gd name="connsiteX3" fmla="*/ 27638 w 1352493"/>
                  <a:gd name="connsiteY3" fmla="*/ 1492739 h 1708593"/>
                  <a:gd name="connsiteX4" fmla="*/ 499126 w 1352493"/>
                  <a:gd name="connsiteY4" fmla="*/ 1607039 h 1708593"/>
                  <a:gd name="connsiteX5" fmla="*/ 1099201 w 1352493"/>
                  <a:gd name="connsiteY5" fmla="*/ 1702289 h 1708593"/>
                  <a:gd name="connsiteX6" fmla="*/ 984901 w 1352493"/>
                  <a:gd name="connsiteY6" fmla="*/ 1421301 h 1708593"/>
                  <a:gd name="connsiteX7" fmla="*/ 1042051 w 1352493"/>
                  <a:gd name="connsiteY7" fmla="*/ 1273664 h 1708593"/>
                  <a:gd name="connsiteX8" fmla="*/ 1232551 w 1352493"/>
                  <a:gd name="connsiteY8" fmla="*/ 1097451 h 1708593"/>
                  <a:gd name="connsiteX9" fmla="*/ 1175401 w 1352493"/>
                  <a:gd name="connsiteY9" fmla="*/ 778364 h 1708593"/>
                  <a:gd name="connsiteX10" fmla="*/ 1075388 w 1352493"/>
                  <a:gd name="connsiteY10" fmla="*/ 764076 h 1708593"/>
                  <a:gd name="connsiteX11" fmla="*/ 1146826 w 1352493"/>
                  <a:gd name="connsiteY11" fmla="*/ 635489 h 1708593"/>
                  <a:gd name="connsiteX12" fmla="*/ 1261126 w 1352493"/>
                  <a:gd name="connsiteY12" fmla="*/ 402126 h 1708593"/>
                  <a:gd name="connsiteX13" fmla="*/ 1323038 w 1352493"/>
                  <a:gd name="connsiteY13" fmla="*/ 197339 h 1708593"/>
                  <a:gd name="connsiteX14" fmla="*/ 1251601 w 1352493"/>
                  <a:gd name="connsiteY14" fmla="*/ 2076 h 1708593"/>
                  <a:gd name="connsiteX15" fmla="*/ 1142063 w 1352493"/>
                  <a:gd name="connsiteY15" fmla="*/ 206864 h 1708593"/>
                  <a:gd name="connsiteX16" fmla="*/ 756301 w 1352493"/>
                  <a:gd name="connsiteY16" fmla="*/ 459276 h 1708593"/>
                  <a:gd name="connsiteX17" fmla="*/ 603901 w 1352493"/>
                  <a:gd name="connsiteY17" fmla="*/ 578339 h 1708593"/>
                  <a:gd name="connsiteX18" fmla="*/ 318151 w 1352493"/>
                  <a:gd name="connsiteY18" fmla="*/ 749789 h 1708593"/>
                  <a:gd name="connsiteX0" fmla="*/ 397874 w 1432216"/>
                  <a:gd name="connsiteY0" fmla="*/ 749789 h 1708593"/>
                  <a:gd name="connsiteX1" fmla="*/ 140941 w 1432216"/>
                  <a:gd name="connsiteY1" fmla="*/ 955303 h 1708593"/>
                  <a:gd name="connsiteX2" fmla="*/ 4 w 1432216"/>
                  <a:gd name="connsiteY2" fmla="*/ 1100035 h 1708593"/>
                  <a:gd name="connsiteX3" fmla="*/ 135936 w 1432216"/>
                  <a:gd name="connsiteY3" fmla="*/ 1359389 h 1708593"/>
                  <a:gd name="connsiteX4" fmla="*/ 107361 w 1432216"/>
                  <a:gd name="connsiteY4" fmla="*/ 1492739 h 1708593"/>
                  <a:gd name="connsiteX5" fmla="*/ 578849 w 1432216"/>
                  <a:gd name="connsiteY5" fmla="*/ 1607039 h 1708593"/>
                  <a:gd name="connsiteX6" fmla="*/ 1178924 w 1432216"/>
                  <a:gd name="connsiteY6" fmla="*/ 1702289 h 1708593"/>
                  <a:gd name="connsiteX7" fmla="*/ 1064624 w 1432216"/>
                  <a:gd name="connsiteY7" fmla="*/ 1421301 h 1708593"/>
                  <a:gd name="connsiteX8" fmla="*/ 1121774 w 1432216"/>
                  <a:gd name="connsiteY8" fmla="*/ 1273664 h 1708593"/>
                  <a:gd name="connsiteX9" fmla="*/ 1312274 w 1432216"/>
                  <a:gd name="connsiteY9" fmla="*/ 1097451 h 1708593"/>
                  <a:gd name="connsiteX10" fmla="*/ 1255124 w 1432216"/>
                  <a:gd name="connsiteY10" fmla="*/ 778364 h 1708593"/>
                  <a:gd name="connsiteX11" fmla="*/ 1155111 w 1432216"/>
                  <a:gd name="connsiteY11" fmla="*/ 764076 h 1708593"/>
                  <a:gd name="connsiteX12" fmla="*/ 1226549 w 1432216"/>
                  <a:gd name="connsiteY12" fmla="*/ 635489 h 1708593"/>
                  <a:gd name="connsiteX13" fmla="*/ 1340849 w 1432216"/>
                  <a:gd name="connsiteY13" fmla="*/ 402126 h 1708593"/>
                  <a:gd name="connsiteX14" fmla="*/ 1402761 w 1432216"/>
                  <a:gd name="connsiteY14" fmla="*/ 197339 h 1708593"/>
                  <a:gd name="connsiteX15" fmla="*/ 1331324 w 1432216"/>
                  <a:gd name="connsiteY15" fmla="*/ 2076 h 1708593"/>
                  <a:gd name="connsiteX16" fmla="*/ 1221786 w 1432216"/>
                  <a:gd name="connsiteY16" fmla="*/ 206864 h 1708593"/>
                  <a:gd name="connsiteX17" fmla="*/ 836024 w 1432216"/>
                  <a:gd name="connsiteY17" fmla="*/ 459276 h 1708593"/>
                  <a:gd name="connsiteX18" fmla="*/ 683624 w 1432216"/>
                  <a:gd name="connsiteY18" fmla="*/ 578339 h 1708593"/>
                  <a:gd name="connsiteX19" fmla="*/ 397874 w 1432216"/>
                  <a:gd name="connsiteY19" fmla="*/ 749789 h 1708593"/>
                  <a:gd name="connsiteX0" fmla="*/ 403730 w 1438072"/>
                  <a:gd name="connsiteY0" fmla="*/ 749789 h 1708593"/>
                  <a:gd name="connsiteX1" fmla="*/ 146797 w 1438072"/>
                  <a:gd name="connsiteY1" fmla="*/ 955303 h 1708593"/>
                  <a:gd name="connsiteX2" fmla="*/ 5860 w 1438072"/>
                  <a:gd name="connsiteY2" fmla="*/ 1100035 h 1708593"/>
                  <a:gd name="connsiteX3" fmla="*/ 32982 w 1438072"/>
                  <a:gd name="connsiteY3" fmla="*/ 1272454 h 1708593"/>
                  <a:gd name="connsiteX4" fmla="*/ 141792 w 1438072"/>
                  <a:gd name="connsiteY4" fmla="*/ 1359389 h 1708593"/>
                  <a:gd name="connsiteX5" fmla="*/ 113217 w 1438072"/>
                  <a:gd name="connsiteY5" fmla="*/ 1492739 h 1708593"/>
                  <a:gd name="connsiteX6" fmla="*/ 584705 w 1438072"/>
                  <a:gd name="connsiteY6" fmla="*/ 1607039 h 1708593"/>
                  <a:gd name="connsiteX7" fmla="*/ 1184780 w 1438072"/>
                  <a:gd name="connsiteY7" fmla="*/ 1702289 h 1708593"/>
                  <a:gd name="connsiteX8" fmla="*/ 1070480 w 1438072"/>
                  <a:gd name="connsiteY8" fmla="*/ 1421301 h 1708593"/>
                  <a:gd name="connsiteX9" fmla="*/ 1127630 w 1438072"/>
                  <a:gd name="connsiteY9" fmla="*/ 1273664 h 1708593"/>
                  <a:gd name="connsiteX10" fmla="*/ 1318130 w 1438072"/>
                  <a:gd name="connsiteY10" fmla="*/ 1097451 h 1708593"/>
                  <a:gd name="connsiteX11" fmla="*/ 1260980 w 1438072"/>
                  <a:gd name="connsiteY11" fmla="*/ 778364 h 1708593"/>
                  <a:gd name="connsiteX12" fmla="*/ 1160967 w 1438072"/>
                  <a:gd name="connsiteY12" fmla="*/ 764076 h 1708593"/>
                  <a:gd name="connsiteX13" fmla="*/ 1232405 w 1438072"/>
                  <a:gd name="connsiteY13" fmla="*/ 635489 h 1708593"/>
                  <a:gd name="connsiteX14" fmla="*/ 1346705 w 1438072"/>
                  <a:gd name="connsiteY14" fmla="*/ 402126 h 1708593"/>
                  <a:gd name="connsiteX15" fmla="*/ 1408617 w 1438072"/>
                  <a:gd name="connsiteY15" fmla="*/ 197339 h 1708593"/>
                  <a:gd name="connsiteX16" fmla="*/ 1337180 w 1438072"/>
                  <a:gd name="connsiteY16" fmla="*/ 2076 h 1708593"/>
                  <a:gd name="connsiteX17" fmla="*/ 1227642 w 1438072"/>
                  <a:gd name="connsiteY17" fmla="*/ 206864 h 1708593"/>
                  <a:gd name="connsiteX18" fmla="*/ 841880 w 1438072"/>
                  <a:gd name="connsiteY18" fmla="*/ 459276 h 1708593"/>
                  <a:gd name="connsiteX19" fmla="*/ 689480 w 1438072"/>
                  <a:gd name="connsiteY19" fmla="*/ 578339 h 1708593"/>
                  <a:gd name="connsiteX20" fmla="*/ 403730 w 1438072"/>
                  <a:gd name="connsiteY20" fmla="*/ 749789 h 1708593"/>
                  <a:gd name="connsiteX0" fmla="*/ 400076 w 1434418"/>
                  <a:gd name="connsiteY0" fmla="*/ 749789 h 1708593"/>
                  <a:gd name="connsiteX1" fmla="*/ 143143 w 1434418"/>
                  <a:gd name="connsiteY1" fmla="*/ 955303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00076 w 1434418"/>
                  <a:gd name="connsiteY21" fmla="*/ 749789 h 1708593"/>
                  <a:gd name="connsiteX0" fmla="*/ 400076 w 1434418"/>
                  <a:gd name="connsiteY0" fmla="*/ 749789 h 1708593"/>
                  <a:gd name="connsiteX1" fmla="*/ 141206 w 1434418"/>
                  <a:gd name="connsiteY1" fmla="*/ 941742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00076 w 1434418"/>
                  <a:gd name="connsiteY21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00076 w 1434418"/>
                  <a:gd name="connsiteY21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00076 w 1434418"/>
                  <a:gd name="connsiteY21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16786 w 1434418"/>
                  <a:gd name="connsiteY21" fmla="*/ 652521 h 1708593"/>
                  <a:gd name="connsiteX22" fmla="*/ 400076 w 1434418"/>
                  <a:gd name="connsiteY22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16786 w 1434418"/>
                  <a:gd name="connsiteY21" fmla="*/ 652521 h 1708593"/>
                  <a:gd name="connsiteX22" fmla="*/ 400076 w 1434418"/>
                  <a:gd name="connsiteY22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16786 w 1434418"/>
                  <a:gd name="connsiteY21" fmla="*/ 652521 h 1708593"/>
                  <a:gd name="connsiteX22" fmla="*/ 400076 w 1434418"/>
                  <a:gd name="connsiteY22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16786 w 1434418"/>
                  <a:gd name="connsiteY21" fmla="*/ 652521 h 1708593"/>
                  <a:gd name="connsiteX22" fmla="*/ 400076 w 1434418"/>
                  <a:gd name="connsiteY22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76842 w 1434418"/>
                  <a:gd name="connsiteY21" fmla="*/ 575029 h 1708593"/>
                  <a:gd name="connsiteX22" fmla="*/ 400076 w 1434418"/>
                  <a:gd name="connsiteY22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76842 w 1434418"/>
                  <a:gd name="connsiteY21" fmla="*/ 575029 h 1708593"/>
                  <a:gd name="connsiteX22" fmla="*/ 400076 w 1434418"/>
                  <a:gd name="connsiteY22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604703 w 1434418"/>
                  <a:gd name="connsiteY21" fmla="*/ 520786 h 1708593"/>
                  <a:gd name="connsiteX22" fmla="*/ 476842 w 1434418"/>
                  <a:gd name="connsiteY22" fmla="*/ 575029 h 1708593"/>
                  <a:gd name="connsiteX23" fmla="*/ 400076 w 1434418"/>
                  <a:gd name="connsiteY23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742008 w 1434418"/>
                  <a:gd name="connsiteY20" fmla="*/ 533781 h 1708593"/>
                  <a:gd name="connsiteX21" fmla="*/ 604703 w 1434418"/>
                  <a:gd name="connsiteY21" fmla="*/ 520786 h 1708593"/>
                  <a:gd name="connsiteX22" fmla="*/ 476842 w 1434418"/>
                  <a:gd name="connsiteY22" fmla="*/ 575029 h 1708593"/>
                  <a:gd name="connsiteX23" fmla="*/ 400076 w 1434418"/>
                  <a:gd name="connsiteY23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742008 w 1434418"/>
                  <a:gd name="connsiteY20" fmla="*/ 533781 h 1708593"/>
                  <a:gd name="connsiteX21" fmla="*/ 604703 w 1434418"/>
                  <a:gd name="connsiteY21" fmla="*/ 520786 h 1708593"/>
                  <a:gd name="connsiteX22" fmla="*/ 476842 w 1434418"/>
                  <a:gd name="connsiteY22" fmla="*/ 575029 h 1708593"/>
                  <a:gd name="connsiteX23" fmla="*/ 400076 w 1434418"/>
                  <a:gd name="connsiteY23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332880 w 1434418"/>
                  <a:gd name="connsiteY12" fmla="*/ 795799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742008 w 1434418"/>
                  <a:gd name="connsiteY20" fmla="*/ 533781 h 1708593"/>
                  <a:gd name="connsiteX21" fmla="*/ 604703 w 1434418"/>
                  <a:gd name="connsiteY21" fmla="*/ 520786 h 1708593"/>
                  <a:gd name="connsiteX22" fmla="*/ 476842 w 1434418"/>
                  <a:gd name="connsiteY22" fmla="*/ 575029 h 1708593"/>
                  <a:gd name="connsiteX23" fmla="*/ 400076 w 1434418"/>
                  <a:gd name="connsiteY23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332880 w 1434418"/>
                  <a:gd name="connsiteY12" fmla="*/ 795799 h 1708593"/>
                  <a:gd name="connsiteX13" fmla="*/ 1157313 w 1434418"/>
                  <a:gd name="connsiteY13" fmla="*/ 764076 h 1708593"/>
                  <a:gd name="connsiteX14" fmla="*/ 1152955 w 1434418"/>
                  <a:gd name="connsiteY14" fmla="*/ 685455 h 1708593"/>
                  <a:gd name="connsiteX15" fmla="*/ 1228751 w 1434418"/>
                  <a:gd name="connsiteY15" fmla="*/ 635489 h 1708593"/>
                  <a:gd name="connsiteX16" fmla="*/ 1343051 w 1434418"/>
                  <a:gd name="connsiteY16" fmla="*/ 402126 h 1708593"/>
                  <a:gd name="connsiteX17" fmla="*/ 1404963 w 1434418"/>
                  <a:gd name="connsiteY17" fmla="*/ 197339 h 1708593"/>
                  <a:gd name="connsiteX18" fmla="*/ 1333526 w 1434418"/>
                  <a:gd name="connsiteY18" fmla="*/ 2076 h 1708593"/>
                  <a:gd name="connsiteX19" fmla="*/ 1223988 w 1434418"/>
                  <a:gd name="connsiteY19" fmla="*/ 206864 h 1708593"/>
                  <a:gd name="connsiteX20" fmla="*/ 838226 w 1434418"/>
                  <a:gd name="connsiteY20" fmla="*/ 459276 h 1708593"/>
                  <a:gd name="connsiteX21" fmla="*/ 742008 w 1434418"/>
                  <a:gd name="connsiteY21" fmla="*/ 533781 h 1708593"/>
                  <a:gd name="connsiteX22" fmla="*/ 604703 w 1434418"/>
                  <a:gd name="connsiteY22" fmla="*/ 520786 h 1708593"/>
                  <a:gd name="connsiteX23" fmla="*/ 476842 w 1434418"/>
                  <a:gd name="connsiteY23" fmla="*/ 575029 h 1708593"/>
                  <a:gd name="connsiteX24" fmla="*/ 400076 w 1434418"/>
                  <a:gd name="connsiteY24" fmla="*/ 749789 h 1708593"/>
                  <a:gd name="connsiteX0" fmla="*/ 400076 w 1445586"/>
                  <a:gd name="connsiteY0" fmla="*/ 749789 h 1708593"/>
                  <a:gd name="connsiteX1" fmla="*/ 209011 w 1445586"/>
                  <a:gd name="connsiteY1" fmla="*/ 930119 h 1708593"/>
                  <a:gd name="connsiteX2" fmla="*/ 62262 w 1445586"/>
                  <a:gd name="connsiteY2" fmla="*/ 991547 h 1708593"/>
                  <a:gd name="connsiteX3" fmla="*/ 2206 w 1445586"/>
                  <a:gd name="connsiteY3" fmla="*/ 1100035 h 1708593"/>
                  <a:gd name="connsiteX4" fmla="*/ 29328 w 1445586"/>
                  <a:gd name="connsiteY4" fmla="*/ 1272454 h 1708593"/>
                  <a:gd name="connsiteX5" fmla="*/ 138138 w 1445586"/>
                  <a:gd name="connsiteY5" fmla="*/ 1359389 h 1708593"/>
                  <a:gd name="connsiteX6" fmla="*/ 109563 w 1445586"/>
                  <a:gd name="connsiteY6" fmla="*/ 1492739 h 1708593"/>
                  <a:gd name="connsiteX7" fmla="*/ 581051 w 1445586"/>
                  <a:gd name="connsiteY7" fmla="*/ 1607039 h 1708593"/>
                  <a:gd name="connsiteX8" fmla="*/ 1181126 w 1445586"/>
                  <a:gd name="connsiteY8" fmla="*/ 1702289 h 1708593"/>
                  <a:gd name="connsiteX9" fmla="*/ 1066826 w 1445586"/>
                  <a:gd name="connsiteY9" fmla="*/ 1421301 h 1708593"/>
                  <a:gd name="connsiteX10" fmla="*/ 1123976 w 1445586"/>
                  <a:gd name="connsiteY10" fmla="*/ 1273664 h 1708593"/>
                  <a:gd name="connsiteX11" fmla="*/ 1314476 w 1445586"/>
                  <a:gd name="connsiteY11" fmla="*/ 1097451 h 1708593"/>
                  <a:gd name="connsiteX12" fmla="*/ 1445486 w 1445586"/>
                  <a:gd name="connsiteY12" fmla="*/ 935366 h 1708593"/>
                  <a:gd name="connsiteX13" fmla="*/ 1332880 w 1445586"/>
                  <a:gd name="connsiteY13" fmla="*/ 795799 h 1708593"/>
                  <a:gd name="connsiteX14" fmla="*/ 1157313 w 1445586"/>
                  <a:gd name="connsiteY14" fmla="*/ 764076 h 1708593"/>
                  <a:gd name="connsiteX15" fmla="*/ 1152955 w 1445586"/>
                  <a:gd name="connsiteY15" fmla="*/ 685455 h 1708593"/>
                  <a:gd name="connsiteX16" fmla="*/ 1228751 w 1445586"/>
                  <a:gd name="connsiteY16" fmla="*/ 635489 h 1708593"/>
                  <a:gd name="connsiteX17" fmla="*/ 1343051 w 1445586"/>
                  <a:gd name="connsiteY17" fmla="*/ 402126 h 1708593"/>
                  <a:gd name="connsiteX18" fmla="*/ 1404963 w 1445586"/>
                  <a:gd name="connsiteY18" fmla="*/ 197339 h 1708593"/>
                  <a:gd name="connsiteX19" fmla="*/ 1333526 w 1445586"/>
                  <a:gd name="connsiteY19" fmla="*/ 2076 h 1708593"/>
                  <a:gd name="connsiteX20" fmla="*/ 1223988 w 1445586"/>
                  <a:gd name="connsiteY20" fmla="*/ 206864 h 1708593"/>
                  <a:gd name="connsiteX21" fmla="*/ 838226 w 1445586"/>
                  <a:gd name="connsiteY21" fmla="*/ 459276 h 1708593"/>
                  <a:gd name="connsiteX22" fmla="*/ 742008 w 1445586"/>
                  <a:gd name="connsiteY22" fmla="*/ 533781 h 1708593"/>
                  <a:gd name="connsiteX23" fmla="*/ 604703 w 1445586"/>
                  <a:gd name="connsiteY23" fmla="*/ 520786 h 1708593"/>
                  <a:gd name="connsiteX24" fmla="*/ 476842 w 1445586"/>
                  <a:gd name="connsiteY24" fmla="*/ 575029 h 1708593"/>
                  <a:gd name="connsiteX25" fmla="*/ 400076 w 1445586"/>
                  <a:gd name="connsiteY25" fmla="*/ 749789 h 1708593"/>
                  <a:gd name="connsiteX0" fmla="*/ 400076 w 1446894"/>
                  <a:gd name="connsiteY0" fmla="*/ 749789 h 1708593"/>
                  <a:gd name="connsiteX1" fmla="*/ 209011 w 1446894"/>
                  <a:gd name="connsiteY1" fmla="*/ 930119 h 1708593"/>
                  <a:gd name="connsiteX2" fmla="*/ 62262 w 1446894"/>
                  <a:gd name="connsiteY2" fmla="*/ 991547 h 1708593"/>
                  <a:gd name="connsiteX3" fmla="*/ 2206 w 1446894"/>
                  <a:gd name="connsiteY3" fmla="*/ 1100035 h 1708593"/>
                  <a:gd name="connsiteX4" fmla="*/ 29328 w 1446894"/>
                  <a:gd name="connsiteY4" fmla="*/ 1272454 h 1708593"/>
                  <a:gd name="connsiteX5" fmla="*/ 138138 w 1446894"/>
                  <a:gd name="connsiteY5" fmla="*/ 1359389 h 1708593"/>
                  <a:gd name="connsiteX6" fmla="*/ 109563 w 1446894"/>
                  <a:gd name="connsiteY6" fmla="*/ 1492739 h 1708593"/>
                  <a:gd name="connsiteX7" fmla="*/ 581051 w 1446894"/>
                  <a:gd name="connsiteY7" fmla="*/ 1607039 h 1708593"/>
                  <a:gd name="connsiteX8" fmla="*/ 1181126 w 1446894"/>
                  <a:gd name="connsiteY8" fmla="*/ 1702289 h 1708593"/>
                  <a:gd name="connsiteX9" fmla="*/ 1066826 w 1446894"/>
                  <a:gd name="connsiteY9" fmla="*/ 1421301 h 1708593"/>
                  <a:gd name="connsiteX10" fmla="*/ 1123976 w 1446894"/>
                  <a:gd name="connsiteY10" fmla="*/ 1273664 h 1708593"/>
                  <a:gd name="connsiteX11" fmla="*/ 1409403 w 1446894"/>
                  <a:gd name="connsiteY11" fmla="*/ 1134259 h 1708593"/>
                  <a:gd name="connsiteX12" fmla="*/ 1445486 w 1446894"/>
                  <a:gd name="connsiteY12" fmla="*/ 935366 h 1708593"/>
                  <a:gd name="connsiteX13" fmla="*/ 1332880 w 1446894"/>
                  <a:gd name="connsiteY13" fmla="*/ 795799 h 1708593"/>
                  <a:gd name="connsiteX14" fmla="*/ 1157313 w 1446894"/>
                  <a:gd name="connsiteY14" fmla="*/ 764076 h 1708593"/>
                  <a:gd name="connsiteX15" fmla="*/ 1152955 w 1446894"/>
                  <a:gd name="connsiteY15" fmla="*/ 685455 h 1708593"/>
                  <a:gd name="connsiteX16" fmla="*/ 1228751 w 1446894"/>
                  <a:gd name="connsiteY16" fmla="*/ 635489 h 1708593"/>
                  <a:gd name="connsiteX17" fmla="*/ 1343051 w 1446894"/>
                  <a:gd name="connsiteY17" fmla="*/ 402126 h 1708593"/>
                  <a:gd name="connsiteX18" fmla="*/ 1404963 w 1446894"/>
                  <a:gd name="connsiteY18" fmla="*/ 197339 h 1708593"/>
                  <a:gd name="connsiteX19" fmla="*/ 1333526 w 1446894"/>
                  <a:gd name="connsiteY19" fmla="*/ 2076 h 1708593"/>
                  <a:gd name="connsiteX20" fmla="*/ 1223988 w 1446894"/>
                  <a:gd name="connsiteY20" fmla="*/ 206864 h 1708593"/>
                  <a:gd name="connsiteX21" fmla="*/ 838226 w 1446894"/>
                  <a:gd name="connsiteY21" fmla="*/ 459276 h 1708593"/>
                  <a:gd name="connsiteX22" fmla="*/ 742008 w 1446894"/>
                  <a:gd name="connsiteY22" fmla="*/ 533781 h 1708593"/>
                  <a:gd name="connsiteX23" fmla="*/ 604703 w 1446894"/>
                  <a:gd name="connsiteY23" fmla="*/ 520786 h 1708593"/>
                  <a:gd name="connsiteX24" fmla="*/ 476842 w 1446894"/>
                  <a:gd name="connsiteY24" fmla="*/ 575029 h 1708593"/>
                  <a:gd name="connsiteX25" fmla="*/ 400076 w 1446894"/>
                  <a:gd name="connsiteY25" fmla="*/ 749789 h 1708593"/>
                  <a:gd name="connsiteX0" fmla="*/ 400076 w 1445586"/>
                  <a:gd name="connsiteY0" fmla="*/ 749789 h 1708593"/>
                  <a:gd name="connsiteX1" fmla="*/ 209011 w 1445586"/>
                  <a:gd name="connsiteY1" fmla="*/ 930119 h 1708593"/>
                  <a:gd name="connsiteX2" fmla="*/ 62262 w 1445586"/>
                  <a:gd name="connsiteY2" fmla="*/ 991547 h 1708593"/>
                  <a:gd name="connsiteX3" fmla="*/ 2206 w 1445586"/>
                  <a:gd name="connsiteY3" fmla="*/ 1100035 h 1708593"/>
                  <a:gd name="connsiteX4" fmla="*/ 29328 w 1445586"/>
                  <a:gd name="connsiteY4" fmla="*/ 1272454 h 1708593"/>
                  <a:gd name="connsiteX5" fmla="*/ 138138 w 1445586"/>
                  <a:gd name="connsiteY5" fmla="*/ 1359389 h 1708593"/>
                  <a:gd name="connsiteX6" fmla="*/ 109563 w 1445586"/>
                  <a:gd name="connsiteY6" fmla="*/ 1492739 h 1708593"/>
                  <a:gd name="connsiteX7" fmla="*/ 581051 w 1445586"/>
                  <a:gd name="connsiteY7" fmla="*/ 1607039 h 1708593"/>
                  <a:gd name="connsiteX8" fmla="*/ 1181126 w 1445586"/>
                  <a:gd name="connsiteY8" fmla="*/ 1702289 h 1708593"/>
                  <a:gd name="connsiteX9" fmla="*/ 1066826 w 1445586"/>
                  <a:gd name="connsiteY9" fmla="*/ 1421301 h 1708593"/>
                  <a:gd name="connsiteX10" fmla="*/ 1123976 w 1445586"/>
                  <a:gd name="connsiteY10" fmla="*/ 1273664 h 1708593"/>
                  <a:gd name="connsiteX11" fmla="*/ 1306001 w 1445586"/>
                  <a:gd name="connsiteY11" fmla="*/ 1206586 h 1708593"/>
                  <a:gd name="connsiteX12" fmla="*/ 1409403 w 1445586"/>
                  <a:gd name="connsiteY12" fmla="*/ 1134259 h 1708593"/>
                  <a:gd name="connsiteX13" fmla="*/ 1445486 w 1445586"/>
                  <a:gd name="connsiteY13" fmla="*/ 935366 h 1708593"/>
                  <a:gd name="connsiteX14" fmla="*/ 1332880 w 1445586"/>
                  <a:gd name="connsiteY14" fmla="*/ 795799 h 1708593"/>
                  <a:gd name="connsiteX15" fmla="*/ 1157313 w 1445586"/>
                  <a:gd name="connsiteY15" fmla="*/ 764076 h 1708593"/>
                  <a:gd name="connsiteX16" fmla="*/ 1152955 w 1445586"/>
                  <a:gd name="connsiteY16" fmla="*/ 685455 h 1708593"/>
                  <a:gd name="connsiteX17" fmla="*/ 1228751 w 1445586"/>
                  <a:gd name="connsiteY17" fmla="*/ 635489 h 1708593"/>
                  <a:gd name="connsiteX18" fmla="*/ 1343051 w 1445586"/>
                  <a:gd name="connsiteY18" fmla="*/ 402126 h 1708593"/>
                  <a:gd name="connsiteX19" fmla="*/ 1404963 w 1445586"/>
                  <a:gd name="connsiteY19" fmla="*/ 197339 h 1708593"/>
                  <a:gd name="connsiteX20" fmla="*/ 1333526 w 1445586"/>
                  <a:gd name="connsiteY20" fmla="*/ 2076 h 1708593"/>
                  <a:gd name="connsiteX21" fmla="*/ 1223988 w 1445586"/>
                  <a:gd name="connsiteY21" fmla="*/ 206864 h 1708593"/>
                  <a:gd name="connsiteX22" fmla="*/ 838226 w 1445586"/>
                  <a:gd name="connsiteY22" fmla="*/ 459276 h 1708593"/>
                  <a:gd name="connsiteX23" fmla="*/ 742008 w 1445586"/>
                  <a:gd name="connsiteY23" fmla="*/ 533781 h 1708593"/>
                  <a:gd name="connsiteX24" fmla="*/ 604703 w 1445586"/>
                  <a:gd name="connsiteY24" fmla="*/ 520786 h 1708593"/>
                  <a:gd name="connsiteX25" fmla="*/ 476842 w 1445586"/>
                  <a:gd name="connsiteY25" fmla="*/ 575029 h 1708593"/>
                  <a:gd name="connsiteX26" fmla="*/ 400076 w 1445586"/>
                  <a:gd name="connsiteY26" fmla="*/ 749789 h 1708593"/>
                  <a:gd name="connsiteX0" fmla="*/ 400076 w 1445586"/>
                  <a:gd name="connsiteY0" fmla="*/ 749789 h 1708593"/>
                  <a:gd name="connsiteX1" fmla="*/ 209011 w 1445586"/>
                  <a:gd name="connsiteY1" fmla="*/ 930119 h 1708593"/>
                  <a:gd name="connsiteX2" fmla="*/ 62262 w 1445586"/>
                  <a:gd name="connsiteY2" fmla="*/ 991547 h 1708593"/>
                  <a:gd name="connsiteX3" fmla="*/ 2206 w 1445586"/>
                  <a:gd name="connsiteY3" fmla="*/ 1100035 h 1708593"/>
                  <a:gd name="connsiteX4" fmla="*/ 29328 w 1445586"/>
                  <a:gd name="connsiteY4" fmla="*/ 1272454 h 1708593"/>
                  <a:gd name="connsiteX5" fmla="*/ 138138 w 1445586"/>
                  <a:gd name="connsiteY5" fmla="*/ 1359389 h 1708593"/>
                  <a:gd name="connsiteX6" fmla="*/ 109563 w 1445586"/>
                  <a:gd name="connsiteY6" fmla="*/ 1492739 h 1708593"/>
                  <a:gd name="connsiteX7" fmla="*/ 581051 w 1445586"/>
                  <a:gd name="connsiteY7" fmla="*/ 1607039 h 1708593"/>
                  <a:gd name="connsiteX8" fmla="*/ 1181126 w 1445586"/>
                  <a:gd name="connsiteY8" fmla="*/ 1702289 h 1708593"/>
                  <a:gd name="connsiteX9" fmla="*/ 1066826 w 1445586"/>
                  <a:gd name="connsiteY9" fmla="*/ 1421301 h 1708593"/>
                  <a:gd name="connsiteX10" fmla="*/ 1123976 w 1445586"/>
                  <a:gd name="connsiteY10" fmla="*/ 1273664 h 1708593"/>
                  <a:gd name="connsiteX11" fmla="*/ 1306001 w 1445586"/>
                  <a:gd name="connsiteY11" fmla="*/ 1206586 h 1708593"/>
                  <a:gd name="connsiteX12" fmla="*/ 1409403 w 1445586"/>
                  <a:gd name="connsiteY12" fmla="*/ 1134259 h 1708593"/>
                  <a:gd name="connsiteX13" fmla="*/ 1445486 w 1445586"/>
                  <a:gd name="connsiteY13" fmla="*/ 935366 h 1708593"/>
                  <a:gd name="connsiteX14" fmla="*/ 1332880 w 1445586"/>
                  <a:gd name="connsiteY14" fmla="*/ 795799 h 1708593"/>
                  <a:gd name="connsiteX15" fmla="*/ 1157313 w 1445586"/>
                  <a:gd name="connsiteY15" fmla="*/ 764076 h 1708593"/>
                  <a:gd name="connsiteX16" fmla="*/ 1152955 w 1445586"/>
                  <a:gd name="connsiteY16" fmla="*/ 685455 h 1708593"/>
                  <a:gd name="connsiteX17" fmla="*/ 1228751 w 1445586"/>
                  <a:gd name="connsiteY17" fmla="*/ 635489 h 1708593"/>
                  <a:gd name="connsiteX18" fmla="*/ 1343051 w 1445586"/>
                  <a:gd name="connsiteY18" fmla="*/ 402126 h 1708593"/>
                  <a:gd name="connsiteX19" fmla="*/ 1404963 w 1445586"/>
                  <a:gd name="connsiteY19" fmla="*/ 197339 h 1708593"/>
                  <a:gd name="connsiteX20" fmla="*/ 1333526 w 1445586"/>
                  <a:gd name="connsiteY20" fmla="*/ 2076 h 1708593"/>
                  <a:gd name="connsiteX21" fmla="*/ 1223988 w 1445586"/>
                  <a:gd name="connsiteY21" fmla="*/ 206864 h 1708593"/>
                  <a:gd name="connsiteX22" fmla="*/ 838226 w 1445586"/>
                  <a:gd name="connsiteY22" fmla="*/ 459276 h 1708593"/>
                  <a:gd name="connsiteX23" fmla="*/ 742008 w 1445586"/>
                  <a:gd name="connsiteY23" fmla="*/ 533781 h 1708593"/>
                  <a:gd name="connsiteX24" fmla="*/ 604703 w 1445586"/>
                  <a:gd name="connsiteY24" fmla="*/ 520786 h 1708593"/>
                  <a:gd name="connsiteX25" fmla="*/ 476842 w 1445586"/>
                  <a:gd name="connsiteY25" fmla="*/ 575029 h 1708593"/>
                  <a:gd name="connsiteX26" fmla="*/ 400076 w 1445586"/>
                  <a:gd name="connsiteY26" fmla="*/ 749789 h 1708593"/>
                  <a:gd name="connsiteX0" fmla="*/ 400076 w 1447521"/>
                  <a:gd name="connsiteY0" fmla="*/ 749789 h 1708593"/>
                  <a:gd name="connsiteX1" fmla="*/ 209011 w 1447521"/>
                  <a:gd name="connsiteY1" fmla="*/ 930119 h 1708593"/>
                  <a:gd name="connsiteX2" fmla="*/ 62262 w 1447521"/>
                  <a:gd name="connsiteY2" fmla="*/ 991547 h 1708593"/>
                  <a:gd name="connsiteX3" fmla="*/ 2206 w 1447521"/>
                  <a:gd name="connsiteY3" fmla="*/ 1100035 h 1708593"/>
                  <a:gd name="connsiteX4" fmla="*/ 29328 w 1447521"/>
                  <a:gd name="connsiteY4" fmla="*/ 1272454 h 1708593"/>
                  <a:gd name="connsiteX5" fmla="*/ 138138 w 1447521"/>
                  <a:gd name="connsiteY5" fmla="*/ 1359389 h 1708593"/>
                  <a:gd name="connsiteX6" fmla="*/ 109563 w 1447521"/>
                  <a:gd name="connsiteY6" fmla="*/ 1492739 h 1708593"/>
                  <a:gd name="connsiteX7" fmla="*/ 581051 w 1447521"/>
                  <a:gd name="connsiteY7" fmla="*/ 1607039 h 1708593"/>
                  <a:gd name="connsiteX8" fmla="*/ 1181126 w 1447521"/>
                  <a:gd name="connsiteY8" fmla="*/ 1702289 h 1708593"/>
                  <a:gd name="connsiteX9" fmla="*/ 1066826 w 1447521"/>
                  <a:gd name="connsiteY9" fmla="*/ 1421301 h 1708593"/>
                  <a:gd name="connsiteX10" fmla="*/ 1123976 w 1447521"/>
                  <a:gd name="connsiteY10" fmla="*/ 1273664 h 1708593"/>
                  <a:gd name="connsiteX11" fmla="*/ 1306001 w 1447521"/>
                  <a:gd name="connsiteY11" fmla="*/ 1206586 h 1708593"/>
                  <a:gd name="connsiteX12" fmla="*/ 1409403 w 1447521"/>
                  <a:gd name="connsiteY12" fmla="*/ 1134259 h 1708593"/>
                  <a:gd name="connsiteX13" fmla="*/ 1447423 w 1447521"/>
                  <a:gd name="connsiteY13" fmla="*/ 974112 h 1708593"/>
                  <a:gd name="connsiteX14" fmla="*/ 1332880 w 1447521"/>
                  <a:gd name="connsiteY14" fmla="*/ 795799 h 1708593"/>
                  <a:gd name="connsiteX15" fmla="*/ 1157313 w 1447521"/>
                  <a:gd name="connsiteY15" fmla="*/ 764076 h 1708593"/>
                  <a:gd name="connsiteX16" fmla="*/ 1152955 w 1447521"/>
                  <a:gd name="connsiteY16" fmla="*/ 685455 h 1708593"/>
                  <a:gd name="connsiteX17" fmla="*/ 1228751 w 1447521"/>
                  <a:gd name="connsiteY17" fmla="*/ 635489 h 1708593"/>
                  <a:gd name="connsiteX18" fmla="*/ 1343051 w 1447521"/>
                  <a:gd name="connsiteY18" fmla="*/ 402126 h 1708593"/>
                  <a:gd name="connsiteX19" fmla="*/ 1404963 w 1447521"/>
                  <a:gd name="connsiteY19" fmla="*/ 197339 h 1708593"/>
                  <a:gd name="connsiteX20" fmla="*/ 1333526 w 1447521"/>
                  <a:gd name="connsiteY20" fmla="*/ 2076 h 1708593"/>
                  <a:gd name="connsiteX21" fmla="*/ 1223988 w 1447521"/>
                  <a:gd name="connsiteY21" fmla="*/ 206864 h 1708593"/>
                  <a:gd name="connsiteX22" fmla="*/ 838226 w 1447521"/>
                  <a:gd name="connsiteY22" fmla="*/ 459276 h 1708593"/>
                  <a:gd name="connsiteX23" fmla="*/ 742008 w 1447521"/>
                  <a:gd name="connsiteY23" fmla="*/ 533781 h 1708593"/>
                  <a:gd name="connsiteX24" fmla="*/ 604703 w 1447521"/>
                  <a:gd name="connsiteY24" fmla="*/ 520786 h 1708593"/>
                  <a:gd name="connsiteX25" fmla="*/ 476842 w 1447521"/>
                  <a:gd name="connsiteY25" fmla="*/ 575029 h 1708593"/>
                  <a:gd name="connsiteX26" fmla="*/ 400076 w 1447521"/>
                  <a:gd name="connsiteY26" fmla="*/ 749789 h 1708593"/>
                  <a:gd name="connsiteX0" fmla="*/ 400076 w 1447423"/>
                  <a:gd name="connsiteY0" fmla="*/ 749789 h 1708593"/>
                  <a:gd name="connsiteX1" fmla="*/ 209011 w 1447423"/>
                  <a:gd name="connsiteY1" fmla="*/ 930119 h 1708593"/>
                  <a:gd name="connsiteX2" fmla="*/ 62262 w 1447423"/>
                  <a:gd name="connsiteY2" fmla="*/ 991547 h 1708593"/>
                  <a:gd name="connsiteX3" fmla="*/ 2206 w 1447423"/>
                  <a:gd name="connsiteY3" fmla="*/ 1100035 h 1708593"/>
                  <a:gd name="connsiteX4" fmla="*/ 29328 w 1447423"/>
                  <a:gd name="connsiteY4" fmla="*/ 1272454 h 1708593"/>
                  <a:gd name="connsiteX5" fmla="*/ 138138 w 1447423"/>
                  <a:gd name="connsiteY5" fmla="*/ 1359389 h 1708593"/>
                  <a:gd name="connsiteX6" fmla="*/ 109563 w 1447423"/>
                  <a:gd name="connsiteY6" fmla="*/ 1492739 h 1708593"/>
                  <a:gd name="connsiteX7" fmla="*/ 581051 w 1447423"/>
                  <a:gd name="connsiteY7" fmla="*/ 1607039 h 1708593"/>
                  <a:gd name="connsiteX8" fmla="*/ 1181126 w 1447423"/>
                  <a:gd name="connsiteY8" fmla="*/ 1702289 h 1708593"/>
                  <a:gd name="connsiteX9" fmla="*/ 1066826 w 1447423"/>
                  <a:gd name="connsiteY9" fmla="*/ 1421301 h 1708593"/>
                  <a:gd name="connsiteX10" fmla="*/ 1123976 w 1447423"/>
                  <a:gd name="connsiteY10" fmla="*/ 1273664 h 1708593"/>
                  <a:gd name="connsiteX11" fmla="*/ 1306001 w 1447423"/>
                  <a:gd name="connsiteY11" fmla="*/ 1206586 h 1708593"/>
                  <a:gd name="connsiteX12" fmla="*/ 1409403 w 1447423"/>
                  <a:gd name="connsiteY12" fmla="*/ 1134259 h 1708593"/>
                  <a:gd name="connsiteX13" fmla="*/ 1447423 w 1447423"/>
                  <a:gd name="connsiteY13" fmla="*/ 974112 h 1708593"/>
                  <a:gd name="connsiteX14" fmla="*/ 1332880 w 1447423"/>
                  <a:gd name="connsiteY14" fmla="*/ 795799 h 1708593"/>
                  <a:gd name="connsiteX15" fmla="*/ 1157313 w 1447423"/>
                  <a:gd name="connsiteY15" fmla="*/ 764076 h 1708593"/>
                  <a:gd name="connsiteX16" fmla="*/ 1152955 w 1447423"/>
                  <a:gd name="connsiteY16" fmla="*/ 685455 h 1708593"/>
                  <a:gd name="connsiteX17" fmla="*/ 1228751 w 1447423"/>
                  <a:gd name="connsiteY17" fmla="*/ 635489 h 1708593"/>
                  <a:gd name="connsiteX18" fmla="*/ 1343051 w 1447423"/>
                  <a:gd name="connsiteY18" fmla="*/ 402126 h 1708593"/>
                  <a:gd name="connsiteX19" fmla="*/ 1404963 w 1447423"/>
                  <a:gd name="connsiteY19" fmla="*/ 197339 h 1708593"/>
                  <a:gd name="connsiteX20" fmla="*/ 1333526 w 1447423"/>
                  <a:gd name="connsiteY20" fmla="*/ 2076 h 1708593"/>
                  <a:gd name="connsiteX21" fmla="*/ 1223988 w 1447423"/>
                  <a:gd name="connsiteY21" fmla="*/ 206864 h 1708593"/>
                  <a:gd name="connsiteX22" fmla="*/ 838226 w 1447423"/>
                  <a:gd name="connsiteY22" fmla="*/ 459276 h 1708593"/>
                  <a:gd name="connsiteX23" fmla="*/ 742008 w 1447423"/>
                  <a:gd name="connsiteY23" fmla="*/ 533781 h 1708593"/>
                  <a:gd name="connsiteX24" fmla="*/ 604703 w 1447423"/>
                  <a:gd name="connsiteY24" fmla="*/ 520786 h 1708593"/>
                  <a:gd name="connsiteX25" fmla="*/ 476842 w 1447423"/>
                  <a:gd name="connsiteY25" fmla="*/ 575029 h 1708593"/>
                  <a:gd name="connsiteX26" fmla="*/ 400076 w 1447423"/>
                  <a:gd name="connsiteY26" fmla="*/ 749789 h 1708593"/>
                  <a:gd name="connsiteX0" fmla="*/ 400076 w 1449248"/>
                  <a:gd name="connsiteY0" fmla="*/ 749789 h 1708593"/>
                  <a:gd name="connsiteX1" fmla="*/ 209011 w 1449248"/>
                  <a:gd name="connsiteY1" fmla="*/ 930119 h 1708593"/>
                  <a:gd name="connsiteX2" fmla="*/ 62262 w 1449248"/>
                  <a:gd name="connsiteY2" fmla="*/ 991547 h 1708593"/>
                  <a:gd name="connsiteX3" fmla="*/ 2206 w 1449248"/>
                  <a:gd name="connsiteY3" fmla="*/ 1100035 h 1708593"/>
                  <a:gd name="connsiteX4" fmla="*/ 29328 w 1449248"/>
                  <a:gd name="connsiteY4" fmla="*/ 1272454 h 1708593"/>
                  <a:gd name="connsiteX5" fmla="*/ 138138 w 1449248"/>
                  <a:gd name="connsiteY5" fmla="*/ 1359389 h 1708593"/>
                  <a:gd name="connsiteX6" fmla="*/ 109563 w 1449248"/>
                  <a:gd name="connsiteY6" fmla="*/ 1492739 h 1708593"/>
                  <a:gd name="connsiteX7" fmla="*/ 581051 w 1449248"/>
                  <a:gd name="connsiteY7" fmla="*/ 1607039 h 1708593"/>
                  <a:gd name="connsiteX8" fmla="*/ 1181126 w 1449248"/>
                  <a:gd name="connsiteY8" fmla="*/ 1702289 h 1708593"/>
                  <a:gd name="connsiteX9" fmla="*/ 1066826 w 1449248"/>
                  <a:gd name="connsiteY9" fmla="*/ 1421301 h 1708593"/>
                  <a:gd name="connsiteX10" fmla="*/ 1123976 w 1449248"/>
                  <a:gd name="connsiteY10" fmla="*/ 1273664 h 1708593"/>
                  <a:gd name="connsiteX11" fmla="*/ 1306001 w 1449248"/>
                  <a:gd name="connsiteY11" fmla="*/ 1206586 h 1708593"/>
                  <a:gd name="connsiteX12" fmla="*/ 1409403 w 1449248"/>
                  <a:gd name="connsiteY12" fmla="*/ 1134259 h 1708593"/>
                  <a:gd name="connsiteX13" fmla="*/ 1447423 w 1449248"/>
                  <a:gd name="connsiteY13" fmla="*/ 974112 h 1708593"/>
                  <a:gd name="connsiteX14" fmla="*/ 1332880 w 1449248"/>
                  <a:gd name="connsiteY14" fmla="*/ 795799 h 1708593"/>
                  <a:gd name="connsiteX15" fmla="*/ 1157313 w 1449248"/>
                  <a:gd name="connsiteY15" fmla="*/ 764076 h 1708593"/>
                  <a:gd name="connsiteX16" fmla="*/ 1152955 w 1449248"/>
                  <a:gd name="connsiteY16" fmla="*/ 685455 h 1708593"/>
                  <a:gd name="connsiteX17" fmla="*/ 1228751 w 1449248"/>
                  <a:gd name="connsiteY17" fmla="*/ 635489 h 1708593"/>
                  <a:gd name="connsiteX18" fmla="*/ 1343051 w 1449248"/>
                  <a:gd name="connsiteY18" fmla="*/ 402126 h 1708593"/>
                  <a:gd name="connsiteX19" fmla="*/ 1404963 w 1449248"/>
                  <a:gd name="connsiteY19" fmla="*/ 197339 h 1708593"/>
                  <a:gd name="connsiteX20" fmla="*/ 1333526 w 1449248"/>
                  <a:gd name="connsiteY20" fmla="*/ 2076 h 1708593"/>
                  <a:gd name="connsiteX21" fmla="*/ 1223988 w 1449248"/>
                  <a:gd name="connsiteY21" fmla="*/ 206864 h 1708593"/>
                  <a:gd name="connsiteX22" fmla="*/ 838226 w 1449248"/>
                  <a:gd name="connsiteY22" fmla="*/ 459276 h 1708593"/>
                  <a:gd name="connsiteX23" fmla="*/ 742008 w 1449248"/>
                  <a:gd name="connsiteY23" fmla="*/ 533781 h 1708593"/>
                  <a:gd name="connsiteX24" fmla="*/ 604703 w 1449248"/>
                  <a:gd name="connsiteY24" fmla="*/ 520786 h 1708593"/>
                  <a:gd name="connsiteX25" fmla="*/ 476842 w 1449248"/>
                  <a:gd name="connsiteY25" fmla="*/ 575029 h 1708593"/>
                  <a:gd name="connsiteX26" fmla="*/ 400076 w 1449248"/>
                  <a:gd name="connsiteY26" fmla="*/ 749789 h 1708593"/>
                  <a:gd name="connsiteX0" fmla="*/ 400076 w 1449248"/>
                  <a:gd name="connsiteY0" fmla="*/ 749741 h 1708545"/>
                  <a:gd name="connsiteX1" fmla="*/ 209011 w 1449248"/>
                  <a:gd name="connsiteY1" fmla="*/ 930071 h 1708545"/>
                  <a:gd name="connsiteX2" fmla="*/ 62262 w 1449248"/>
                  <a:gd name="connsiteY2" fmla="*/ 991499 h 1708545"/>
                  <a:gd name="connsiteX3" fmla="*/ 2206 w 1449248"/>
                  <a:gd name="connsiteY3" fmla="*/ 1099987 h 1708545"/>
                  <a:gd name="connsiteX4" fmla="*/ 29328 w 1449248"/>
                  <a:gd name="connsiteY4" fmla="*/ 1272406 h 1708545"/>
                  <a:gd name="connsiteX5" fmla="*/ 138138 w 1449248"/>
                  <a:gd name="connsiteY5" fmla="*/ 1359341 h 1708545"/>
                  <a:gd name="connsiteX6" fmla="*/ 109563 w 1449248"/>
                  <a:gd name="connsiteY6" fmla="*/ 1492691 h 1708545"/>
                  <a:gd name="connsiteX7" fmla="*/ 581051 w 1449248"/>
                  <a:gd name="connsiteY7" fmla="*/ 1606991 h 1708545"/>
                  <a:gd name="connsiteX8" fmla="*/ 1181126 w 1449248"/>
                  <a:gd name="connsiteY8" fmla="*/ 1702241 h 1708545"/>
                  <a:gd name="connsiteX9" fmla="*/ 1066826 w 1449248"/>
                  <a:gd name="connsiteY9" fmla="*/ 1421253 h 1708545"/>
                  <a:gd name="connsiteX10" fmla="*/ 1123976 w 1449248"/>
                  <a:gd name="connsiteY10" fmla="*/ 1273616 h 1708545"/>
                  <a:gd name="connsiteX11" fmla="*/ 1306001 w 1449248"/>
                  <a:gd name="connsiteY11" fmla="*/ 1206538 h 1708545"/>
                  <a:gd name="connsiteX12" fmla="*/ 1409403 w 1449248"/>
                  <a:gd name="connsiteY12" fmla="*/ 1134211 h 1708545"/>
                  <a:gd name="connsiteX13" fmla="*/ 1447423 w 1449248"/>
                  <a:gd name="connsiteY13" fmla="*/ 974064 h 1708545"/>
                  <a:gd name="connsiteX14" fmla="*/ 1332880 w 1449248"/>
                  <a:gd name="connsiteY14" fmla="*/ 795751 h 1708545"/>
                  <a:gd name="connsiteX15" fmla="*/ 1157313 w 1449248"/>
                  <a:gd name="connsiteY15" fmla="*/ 764028 h 1708545"/>
                  <a:gd name="connsiteX16" fmla="*/ 1152955 w 1449248"/>
                  <a:gd name="connsiteY16" fmla="*/ 685407 h 1708545"/>
                  <a:gd name="connsiteX17" fmla="*/ 1228751 w 1449248"/>
                  <a:gd name="connsiteY17" fmla="*/ 635441 h 1708545"/>
                  <a:gd name="connsiteX18" fmla="*/ 1343051 w 1449248"/>
                  <a:gd name="connsiteY18" fmla="*/ 402078 h 1708545"/>
                  <a:gd name="connsiteX19" fmla="*/ 1404963 w 1449248"/>
                  <a:gd name="connsiteY19" fmla="*/ 197291 h 1708545"/>
                  <a:gd name="connsiteX20" fmla="*/ 1333526 w 1449248"/>
                  <a:gd name="connsiteY20" fmla="*/ 2028 h 1708545"/>
                  <a:gd name="connsiteX21" fmla="*/ 905936 w 1449248"/>
                  <a:gd name="connsiteY21" fmla="*/ 117949 h 1708545"/>
                  <a:gd name="connsiteX22" fmla="*/ 838226 w 1449248"/>
                  <a:gd name="connsiteY22" fmla="*/ 459228 h 1708545"/>
                  <a:gd name="connsiteX23" fmla="*/ 742008 w 1449248"/>
                  <a:gd name="connsiteY23" fmla="*/ 533733 h 1708545"/>
                  <a:gd name="connsiteX24" fmla="*/ 604703 w 1449248"/>
                  <a:gd name="connsiteY24" fmla="*/ 520738 h 1708545"/>
                  <a:gd name="connsiteX25" fmla="*/ 476842 w 1449248"/>
                  <a:gd name="connsiteY25" fmla="*/ 574981 h 1708545"/>
                  <a:gd name="connsiteX26" fmla="*/ 400076 w 1449248"/>
                  <a:gd name="connsiteY26" fmla="*/ 749741 h 1708545"/>
                  <a:gd name="connsiteX0" fmla="*/ 400076 w 1449248"/>
                  <a:gd name="connsiteY0" fmla="*/ 632829 h 1591633"/>
                  <a:gd name="connsiteX1" fmla="*/ 209011 w 1449248"/>
                  <a:gd name="connsiteY1" fmla="*/ 813159 h 1591633"/>
                  <a:gd name="connsiteX2" fmla="*/ 62262 w 1449248"/>
                  <a:gd name="connsiteY2" fmla="*/ 874587 h 1591633"/>
                  <a:gd name="connsiteX3" fmla="*/ 2206 w 1449248"/>
                  <a:gd name="connsiteY3" fmla="*/ 983075 h 1591633"/>
                  <a:gd name="connsiteX4" fmla="*/ 29328 w 1449248"/>
                  <a:gd name="connsiteY4" fmla="*/ 1155494 h 1591633"/>
                  <a:gd name="connsiteX5" fmla="*/ 138138 w 1449248"/>
                  <a:gd name="connsiteY5" fmla="*/ 1242429 h 1591633"/>
                  <a:gd name="connsiteX6" fmla="*/ 109563 w 1449248"/>
                  <a:gd name="connsiteY6" fmla="*/ 1375779 h 1591633"/>
                  <a:gd name="connsiteX7" fmla="*/ 581051 w 1449248"/>
                  <a:gd name="connsiteY7" fmla="*/ 1490079 h 1591633"/>
                  <a:gd name="connsiteX8" fmla="*/ 1181126 w 1449248"/>
                  <a:gd name="connsiteY8" fmla="*/ 1585329 h 1591633"/>
                  <a:gd name="connsiteX9" fmla="*/ 1066826 w 1449248"/>
                  <a:gd name="connsiteY9" fmla="*/ 1304341 h 1591633"/>
                  <a:gd name="connsiteX10" fmla="*/ 1123976 w 1449248"/>
                  <a:gd name="connsiteY10" fmla="*/ 1156704 h 1591633"/>
                  <a:gd name="connsiteX11" fmla="*/ 1306001 w 1449248"/>
                  <a:gd name="connsiteY11" fmla="*/ 1089626 h 1591633"/>
                  <a:gd name="connsiteX12" fmla="*/ 1409403 w 1449248"/>
                  <a:gd name="connsiteY12" fmla="*/ 1017299 h 1591633"/>
                  <a:gd name="connsiteX13" fmla="*/ 1447423 w 1449248"/>
                  <a:gd name="connsiteY13" fmla="*/ 857152 h 1591633"/>
                  <a:gd name="connsiteX14" fmla="*/ 1332880 w 1449248"/>
                  <a:gd name="connsiteY14" fmla="*/ 678839 h 1591633"/>
                  <a:gd name="connsiteX15" fmla="*/ 1157313 w 1449248"/>
                  <a:gd name="connsiteY15" fmla="*/ 647116 h 1591633"/>
                  <a:gd name="connsiteX16" fmla="*/ 1152955 w 1449248"/>
                  <a:gd name="connsiteY16" fmla="*/ 568495 h 1591633"/>
                  <a:gd name="connsiteX17" fmla="*/ 1228751 w 1449248"/>
                  <a:gd name="connsiteY17" fmla="*/ 518529 h 1591633"/>
                  <a:gd name="connsiteX18" fmla="*/ 1343051 w 1449248"/>
                  <a:gd name="connsiteY18" fmla="*/ 285166 h 1591633"/>
                  <a:gd name="connsiteX19" fmla="*/ 1404963 w 1449248"/>
                  <a:gd name="connsiteY19" fmla="*/ 80379 h 1591633"/>
                  <a:gd name="connsiteX20" fmla="*/ 1111357 w 1449248"/>
                  <a:gd name="connsiteY20" fmla="*/ 231232 h 1591633"/>
                  <a:gd name="connsiteX21" fmla="*/ 905936 w 1449248"/>
                  <a:gd name="connsiteY21" fmla="*/ 1037 h 1591633"/>
                  <a:gd name="connsiteX22" fmla="*/ 838226 w 1449248"/>
                  <a:gd name="connsiteY22" fmla="*/ 342316 h 1591633"/>
                  <a:gd name="connsiteX23" fmla="*/ 742008 w 1449248"/>
                  <a:gd name="connsiteY23" fmla="*/ 416821 h 1591633"/>
                  <a:gd name="connsiteX24" fmla="*/ 604703 w 1449248"/>
                  <a:gd name="connsiteY24" fmla="*/ 403826 h 1591633"/>
                  <a:gd name="connsiteX25" fmla="*/ 476842 w 1449248"/>
                  <a:gd name="connsiteY25" fmla="*/ 458069 h 1591633"/>
                  <a:gd name="connsiteX26" fmla="*/ 400076 w 1449248"/>
                  <a:gd name="connsiteY26" fmla="*/ 632829 h 1591633"/>
                  <a:gd name="connsiteX0" fmla="*/ 400076 w 1449248"/>
                  <a:gd name="connsiteY0" fmla="*/ 632990 h 1591794"/>
                  <a:gd name="connsiteX1" fmla="*/ 209011 w 1449248"/>
                  <a:gd name="connsiteY1" fmla="*/ 813320 h 1591794"/>
                  <a:gd name="connsiteX2" fmla="*/ 62262 w 1449248"/>
                  <a:gd name="connsiteY2" fmla="*/ 874748 h 1591794"/>
                  <a:gd name="connsiteX3" fmla="*/ 2206 w 1449248"/>
                  <a:gd name="connsiteY3" fmla="*/ 983236 h 1591794"/>
                  <a:gd name="connsiteX4" fmla="*/ 29328 w 1449248"/>
                  <a:gd name="connsiteY4" fmla="*/ 1155655 h 1591794"/>
                  <a:gd name="connsiteX5" fmla="*/ 138138 w 1449248"/>
                  <a:gd name="connsiteY5" fmla="*/ 1242590 h 1591794"/>
                  <a:gd name="connsiteX6" fmla="*/ 109563 w 1449248"/>
                  <a:gd name="connsiteY6" fmla="*/ 1375940 h 1591794"/>
                  <a:gd name="connsiteX7" fmla="*/ 581051 w 1449248"/>
                  <a:gd name="connsiteY7" fmla="*/ 1490240 h 1591794"/>
                  <a:gd name="connsiteX8" fmla="*/ 1181126 w 1449248"/>
                  <a:gd name="connsiteY8" fmla="*/ 1585490 h 1591794"/>
                  <a:gd name="connsiteX9" fmla="*/ 1066826 w 1449248"/>
                  <a:gd name="connsiteY9" fmla="*/ 1304502 h 1591794"/>
                  <a:gd name="connsiteX10" fmla="*/ 1123976 w 1449248"/>
                  <a:gd name="connsiteY10" fmla="*/ 1156865 h 1591794"/>
                  <a:gd name="connsiteX11" fmla="*/ 1306001 w 1449248"/>
                  <a:gd name="connsiteY11" fmla="*/ 1089787 h 1591794"/>
                  <a:gd name="connsiteX12" fmla="*/ 1409403 w 1449248"/>
                  <a:gd name="connsiteY12" fmla="*/ 1017460 h 1591794"/>
                  <a:gd name="connsiteX13" fmla="*/ 1447423 w 1449248"/>
                  <a:gd name="connsiteY13" fmla="*/ 857313 h 1591794"/>
                  <a:gd name="connsiteX14" fmla="*/ 1332880 w 1449248"/>
                  <a:gd name="connsiteY14" fmla="*/ 679000 h 1591794"/>
                  <a:gd name="connsiteX15" fmla="*/ 1157313 w 1449248"/>
                  <a:gd name="connsiteY15" fmla="*/ 647277 h 1591794"/>
                  <a:gd name="connsiteX16" fmla="*/ 1152955 w 1449248"/>
                  <a:gd name="connsiteY16" fmla="*/ 568656 h 1591794"/>
                  <a:gd name="connsiteX17" fmla="*/ 1228751 w 1449248"/>
                  <a:gd name="connsiteY17" fmla="*/ 518690 h 1591794"/>
                  <a:gd name="connsiteX18" fmla="*/ 1343051 w 1449248"/>
                  <a:gd name="connsiteY18" fmla="*/ 285327 h 1591794"/>
                  <a:gd name="connsiteX19" fmla="*/ 1111357 w 1449248"/>
                  <a:gd name="connsiteY19" fmla="*/ 231393 h 1591794"/>
                  <a:gd name="connsiteX20" fmla="*/ 905936 w 1449248"/>
                  <a:gd name="connsiteY20" fmla="*/ 1198 h 1591794"/>
                  <a:gd name="connsiteX21" fmla="*/ 838226 w 1449248"/>
                  <a:gd name="connsiteY21" fmla="*/ 342477 h 1591794"/>
                  <a:gd name="connsiteX22" fmla="*/ 742008 w 1449248"/>
                  <a:gd name="connsiteY22" fmla="*/ 416982 h 1591794"/>
                  <a:gd name="connsiteX23" fmla="*/ 604703 w 1449248"/>
                  <a:gd name="connsiteY23" fmla="*/ 403987 h 1591794"/>
                  <a:gd name="connsiteX24" fmla="*/ 476842 w 1449248"/>
                  <a:gd name="connsiteY24" fmla="*/ 458230 h 1591794"/>
                  <a:gd name="connsiteX25" fmla="*/ 400076 w 1449248"/>
                  <a:gd name="connsiteY25" fmla="*/ 632990 h 1591794"/>
                  <a:gd name="connsiteX0" fmla="*/ 400076 w 1449248"/>
                  <a:gd name="connsiteY0" fmla="*/ 633128 h 1591932"/>
                  <a:gd name="connsiteX1" fmla="*/ 209011 w 1449248"/>
                  <a:gd name="connsiteY1" fmla="*/ 813458 h 1591932"/>
                  <a:gd name="connsiteX2" fmla="*/ 62262 w 1449248"/>
                  <a:gd name="connsiteY2" fmla="*/ 874886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742008 w 1449248"/>
                  <a:gd name="connsiteY22" fmla="*/ 417120 h 1591932"/>
                  <a:gd name="connsiteX23" fmla="*/ 604703 w 1449248"/>
                  <a:gd name="connsiteY23" fmla="*/ 404125 h 1591932"/>
                  <a:gd name="connsiteX24" fmla="*/ 476842 w 1449248"/>
                  <a:gd name="connsiteY24" fmla="*/ 458368 h 1591932"/>
                  <a:gd name="connsiteX25" fmla="*/ 400076 w 1449248"/>
                  <a:gd name="connsiteY25" fmla="*/ 633128 h 1591932"/>
                  <a:gd name="connsiteX0" fmla="*/ 400076 w 1449248"/>
                  <a:gd name="connsiteY0" fmla="*/ 633128 h 1591932"/>
                  <a:gd name="connsiteX1" fmla="*/ 209011 w 1449248"/>
                  <a:gd name="connsiteY1" fmla="*/ 813458 h 1591932"/>
                  <a:gd name="connsiteX2" fmla="*/ 62262 w 1449248"/>
                  <a:gd name="connsiteY2" fmla="*/ 874886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604703 w 1449248"/>
                  <a:gd name="connsiteY23" fmla="*/ 404125 h 1591932"/>
                  <a:gd name="connsiteX24" fmla="*/ 476842 w 1449248"/>
                  <a:gd name="connsiteY24" fmla="*/ 458368 h 1591932"/>
                  <a:gd name="connsiteX25" fmla="*/ 400076 w 1449248"/>
                  <a:gd name="connsiteY25" fmla="*/ 633128 h 1591932"/>
                  <a:gd name="connsiteX0" fmla="*/ 400076 w 1449248"/>
                  <a:gd name="connsiteY0" fmla="*/ 633128 h 1591932"/>
                  <a:gd name="connsiteX1" fmla="*/ 209011 w 1449248"/>
                  <a:gd name="connsiteY1" fmla="*/ 813458 h 1591932"/>
                  <a:gd name="connsiteX2" fmla="*/ 62262 w 1449248"/>
                  <a:gd name="connsiteY2" fmla="*/ 874886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476842 w 1449248"/>
                  <a:gd name="connsiteY24" fmla="*/ 458368 h 1591932"/>
                  <a:gd name="connsiteX25" fmla="*/ 400076 w 1449248"/>
                  <a:gd name="connsiteY25" fmla="*/ 633128 h 1591932"/>
                  <a:gd name="connsiteX0" fmla="*/ 400076 w 1449248"/>
                  <a:gd name="connsiteY0" fmla="*/ 633128 h 1591932"/>
                  <a:gd name="connsiteX1" fmla="*/ 209011 w 1449248"/>
                  <a:gd name="connsiteY1" fmla="*/ 813458 h 1591932"/>
                  <a:gd name="connsiteX2" fmla="*/ 62262 w 1449248"/>
                  <a:gd name="connsiteY2" fmla="*/ 874886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43541 w 1449248"/>
                  <a:gd name="connsiteY24" fmla="*/ 514495 h 1591932"/>
                  <a:gd name="connsiteX25" fmla="*/ 400076 w 1449248"/>
                  <a:gd name="connsiteY25" fmla="*/ 633128 h 1591932"/>
                  <a:gd name="connsiteX0" fmla="*/ 346287 w 1449248"/>
                  <a:gd name="connsiteY0" fmla="*/ 752398 h 1591932"/>
                  <a:gd name="connsiteX1" fmla="*/ 209011 w 1449248"/>
                  <a:gd name="connsiteY1" fmla="*/ 813458 h 1591932"/>
                  <a:gd name="connsiteX2" fmla="*/ 62262 w 1449248"/>
                  <a:gd name="connsiteY2" fmla="*/ 874886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43541 w 1449248"/>
                  <a:gd name="connsiteY24" fmla="*/ 514495 h 1591932"/>
                  <a:gd name="connsiteX25" fmla="*/ 346287 w 1449248"/>
                  <a:gd name="connsiteY25" fmla="*/ 752398 h 1591932"/>
                  <a:gd name="connsiteX0" fmla="*/ 346287 w 1449248"/>
                  <a:gd name="connsiteY0" fmla="*/ 752398 h 1591932"/>
                  <a:gd name="connsiteX1" fmla="*/ 209011 w 1449248"/>
                  <a:gd name="connsiteY1" fmla="*/ 813458 h 1591932"/>
                  <a:gd name="connsiteX2" fmla="*/ 62262 w 1449248"/>
                  <a:gd name="connsiteY2" fmla="*/ 874886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43541 w 1449248"/>
                  <a:gd name="connsiteY24" fmla="*/ 514495 h 1591932"/>
                  <a:gd name="connsiteX25" fmla="*/ 346287 w 1449248"/>
                  <a:gd name="connsiteY25" fmla="*/ 752398 h 1591932"/>
                  <a:gd name="connsiteX0" fmla="*/ 346287 w 1449248"/>
                  <a:gd name="connsiteY0" fmla="*/ 752398 h 1591932"/>
                  <a:gd name="connsiteX1" fmla="*/ 209011 w 1449248"/>
                  <a:gd name="connsiteY1" fmla="*/ 813458 h 1591932"/>
                  <a:gd name="connsiteX2" fmla="*/ 62262 w 1449248"/>
                  <a:gd name="connsiteY2" fmla="*/ 874886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43541 w 1449248"/>
                  <a:gd name="connsiteY24" fmla="*/ 514495 h 1591932"/>
                  <a:gd name="connsiteX25" fmla="*/ 346287 w 1449248"/>
                  <a:gd name="connsiteY25" fmla="*/ 752398 h 1591932"/>
                  <a:gd name="connsiteX0" fmla="*/ 346287 w 1449248"/>
                  <a:gd name="connsiteY0" fmla="*/ 752398 h 1591932"/>
                  <a:gd name="connsiteX1" fmla="*/ 209011 w 1449248"/>
                  <a:gd name="connsiteY1" fmla="*/ 813458 h 1591932"/>
                  <a:gd name="connsiteX2" fmla="*/ 62262 w 1449248"/>
                  <a:gd name="connsiteY2" fmla="*/ 874886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43541 w 1449248"/>
                  <a:gd name="connsiteY24" fmla="*/ 514495 h 1591932"/>
                  <a:gd name="connsiteX25" fmla="*/ 346287 w 1449248"/>
                  <a:gd name="connsiteY25" fmla="*/ 752398 h 1591932"/>
                  <a:gd name="connsiteX0" fmla="*/ 346287 w 1449248"/>
                  <a:gd name="connsiteY0" fmla="*/ 752398 h 1591932"/>
                  <a:gd name="connsiteX1" fmla="*/ 152884 w 1449248"/>
                  <a:gd name="connsiteY1" fmla="*/ 696527 h 1591932"/>
                  <a:gd name="connsiteX2" fmla="*/ 62262 w 1449248"/>
                  <a:gd name="connsiteY2" fmla="*/ 874886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43541 w 1449248"/>
                  <a:gd name="connsiteY24" fmla="*/ 514495 h 1591932"/>
                  <a:gd name="connsiteX25" fmla="*/ 346287 w 1449248"/>
                  <a:gd name="connsiteY25" fmla="*/ 752398 h 1591932"/>
                  <a:gd name="connsiteX0" fmla="*/ 346287 w 1449248"/>
                  <a:gd name="connsiteY0" fmla="*/ 752398 h 1591932"/>
                  <a:gd name="connsiteX1" fmla="*/ 152884 w 1449248"/>
                  <a:gd name="connsiteY1" fmla="*/ 696527 h 1591932"/>
                  <a:gd name="connsiteX2" fmla="*/ 62262 w 1449248"/>
                  <a:gd name="connsiteY2" fmla="*/ 874886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43541 w 1449248"/>
                  <a:gd name="connsiteY24" fmla="*/ 514495 h 1591932"/>
                  <a:gd name="connsiteX25" fmla="*/ 346287 w 1449248"/>
                  <a:gd name="connsiteY25" fmla="*/ 752398 h 1591932"/>
                  <a:gd name="connsiteX0" fmla="*/ 346287 w 1449248"/>
                  <a:gd name="connsiteY0" fmla="*/ 752398 h 1591932"/>
                  <a:gd name="connsiteX1" fmla="*/ 152884 w 1449248"/>
                  <a:gd name="connsiteY1" fmla="*/ 696527 h 1591932"/>
                  <a:gd name="connsiteX2" fmla="*/ 62262 w 1449248"/>
                  <a:gd name="connsiteY2" fmla="*/ 874886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43541 w 1449248"/>
                  <a:gd name="connsiteY24" fmla="*/ 514495 h 1591932"/>
                  <a:gd name="connsiteX25" fmla="*/ 396611 w 1449248"/>
                  <a:gd name="connsiteY25" fmla="*/ 624013 h 1591932"/>
                  <a:gd name="connsiteX26" fmla="*/ 346287 w 1449248"/>
                  <a:gd name="connsiteY26" fmla="*/ 752398 h 1591932"/>
                  <a:gd name="connsiteX0" fmla="*/ 346287 w 1449248"/>
                  <a:gd name="connsiteY0" fmla="*/ 752398 h 1591932"/>
                  <a:gd name="connsiteX1" fmla="*/ 152884 w 1449248"/>
                  <a:gd name="connsiteY1" fmla="*/ 696527 h 1591932"/>
                  <a:gd name="connsiteX2" fmla="*/ 62262 w 1449248"/>
                  <a:gd name="connsiteY2" fmla="*/ 874886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43541 w 1449248"/>
                  <a:gd name="connsiteY24" fmla="*/ 514495 h 1591932"/>
                  <a:gd name="connsiteX25" fmla="*/ 396611 w 1449248"/>
                  <a:gd name="connsiteY25" fmla="*/ 624013 h 1591932"/>
                  <a:gd name="connsiteX26" fmla="*/ 346287 w 1449248"/>
                  <a:gd name="connsiteY26" fmla="*/ 752398 h 1591932"/>
                  <a:gd name="connsiteX0" fmla="*/ 346287 w 1449248"/>
                  <a:gd name="connsiteY0" fmla="*/ 752398 h 1591932"/>
                  <a:gd name="connsiteX1" fmla="*/ 152884 w 1449248"/>
                  <a:gd name="connsiteY1" fmla="*/ 696527 h 1591932"/>
                  <a:gd name="connsiteX2" fmla="*/ 62262 w 1449248"/>
                  <a:gd name="connsiteY2" fmla="*/ 874886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43541 w 1449248"/>
                  <a:gd name="connsiteY24" fmla="*/ 514495 h 1591932"/>
                  <a:gd name="connsiteX25" fmla="*/ 396611 w 1449248"/>
                  <a:gd name="connsiteY25" fmla="*/ 624013 h 1591932"/>
                  <a:gd name="connsiteX26" fmla="*/ 346287 w 1449248"/>
                  <a:gd name="connsiteY26" fmla="*/ 752398 h 1591932"/>
                  <a:gd name="connsiteX0" fmla="*/ 346287 w 1449248"/>
                  <a:gd name="connsiteY0" fmla="*/ 752398 h 1591932"/>
                  <a:gd name="connsiteX1" fmla="*/ 152884 w 1449248"/>
                  <a:gd name="connsiteY1" fmla="*/ 696527 h 1591932"/>
                  <a:gd name="connsiteX2" fmla="*/ 62262 w 1449248"/>
                  <a:gd name="connsiteY2" fmla="*/ 874886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38864 w 1449248"/>
                  <a:gd name="connsiteY24" fmla="*/ 441998 h 1591932"/>
                  <a:gd name="connsiteX25" fmla="*/ 396611 w 1449248"/>
                  <a:gd name="connsiteY25" fmla="*/ 624013 h 1591932"/>
                  <a:gd name="connsiteX26" fmla="*/ 346287 w 1449248"/>
                  <a:gd name="connsiteY26" fmla="*/ 752398 h 1591932"/>
                  <a:gd name="connsiteX0" fmla="*/ 346287 w 1449248"/>
                  <a:gd name="connsiteY0" fmla="*/ 752398 h 1591932"/>
                  <a:gd name="connsiteX1" fmla="*/ 152884 w 1449248"/>
                  <a:gd name="connsiteY1" fmla="*/ 696527 h 1591932"/>
                  <a:gd name="connsiteX2" fmla="*/ 62262 w 1449248"/>
                  <a:gd name="connsiteY2" fmla="*/ 874886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38864 w 1449248"/>
                  <a:gd name="connsiteY24" fmla="*/ 441998 h 1591932"/>
                  <a:gd name="connsiteX25" fmla="*/ 396611 w 1449248"/>
                  <a:gd name="connsiteY25" fmla="*/ 624013 h 1591932"/>
                  <a:gd name="connsiteX26" fmla="*/ 346287 w 1449248"/>
                  <a:gd name="connsiteY26" fmla="*/ 752398 h 1591932"/>
                  <a:gd name="connsiteX0" fmla="*/ 346287 w 1449248"/>
                  <a:gd name="connsiteY0" fmla="*/ 752398 h 1591932"/>
                  <a:gd name="connsiteX1" fmla="*/ 152884 w 1449248"/>
                  <a:gd name="connsiteY1" fmla="*/ 696527 h 1591932"/>
                  <a:gd name="connsiteX2" fmla="*/ 62262 w 1449248"/>
                  <a:gd name="connsiteY2" fmla="*/ 874886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38864 w 1449248"/>
                  <a:gd name="connsiteY24" fmla="*/ 441998 h 1591932"/>
                  <a:gd name="connsiteX25" fmla="*/ 396611 w 1449248"/>
                  <a:gd name="connsiteY25" fmla="*/ 624013 h 1591932"/>
                  <a:gd name="connsiteX26" fmla="*/ 346287 w 1449248"/>
                  <a:gd name="connsiteY26" fmla="*/ 752398 h 1591932"/>
                  <a:gd name="connsiteX0" fmla="*/ 346287 w 1449248"/>
                  <a:gd name="connsiteY0" fmla="*/ 752398 h 1591932"/>
                  <a:gd name="connsiteX1" fmla="*/ 152884 w 1449248"/>
                  <a:gd name="connsiteY1" fmla="*/ 696527 h 1591932"/>
                  <a:gd name="connsiteX2" fmla="*/ 45892 w 1449248"/>
                  <a:gd name="connsiteY2" fmla="*/ 849161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38864 w 1449248"/>
                  <a:gd name="connsiteY24" fmla="*/ 441998 h 1591932"/>
                  <a:gd name="connsiteX25" fmla="*/ 396611 w 1449248"/>
                  <a:gd name="connsiteY25" fmla="*/ 624013 h 1591932"/>
                  <a:gd name="connsiteX26" fmla="*/ 346287 w 1449248"/>
                  <a:gd name="connsiteY26" fmla="*/ 752398 h 1591932"/>
                  <a:gd name="connsiteX0" fmla="*/ 346287 w 1449248"/>
                  <a:gd name="connsiteY0" fmla="*/ 752398 h 1591932"/>
                  <a:gd name="connsiteX1" fmla="*/ 152884 w 1449248"/>
                  <a:gd name="connsiteY1" fmla="*/ 696527 h 1591932"/>
                  <a:gd name="connsiteX2" fmla="*/ 45892 w 1449248"/>
                  <a:gd name="connsiteY2" fmla="*/ 849161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38864 w 1449248"/>
                  <a:gd name="connsiteY24" fmla="*/ 441998 h 1591932"/>
                  <a:gd name="connsiteX25" fmla="*/ 396611 w 1449248"/>
                  <a:gd name="connsiteY25" fmla="*/ 624013 h 1591932"/>
                  <a:gd name="connsiteX26" fmla="*/ 346287 w 1449248"/>
                  <a:gd name="connsiteY26" fmla="*/ 752398 h 1591932"/>
                  <a:gd name="connsiteX0" fmla="*/ 346287 w 1449248"/>
                  <a:gd name="connsiteY0" fmla="*/ 752398 h 1591932"/>
                  <a:gd name="connsiteX1" fmla="*/ 152884 w 1449248"/>
                  <a:gd name="connsiteY1" fmla="*/ 696527 h 1591932"/>
                  <a:gd name="connsiteX2" fmla="*/ 45892 w 1449248"/>
                  <a:gd name="connsiteY2" fmla="*/ 849161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38864 w 1449248"/>
                  <a:gd name="connsiteY24" fmla="*/ 441998 h 1591932"/>
                  <a:gd name="connsiteX25" fmla="*/ 396611 w 1449248"/>
                  <a:gd name="connsiteY25" fmla="*/ 624013 h 1591932"/>
                  <a:gd name="connsiteX26" fmla="*/ 346287 w 1449248"/>
                  <a:gd name="connsiteY26" fmla="*/ 752398 h 1591932"/>
                  <a:gd name="connsiteX0" fmla="*/ 346287 w 1449248"/>
                  <a:gd name="connsiteY0" fmla="*/ 752398 h 1591932"/>
                  <a:gd name="connsiteX1" fmla="*/ 152884 w 1449248"/>
                  <a:gd name="connsiteY1" fmla="*/ 696527 h 1591932"/>
                  <a:gd name="connsiteX2" fmla="*/ 45892 w 1449248"/>
                  <a:gd name="connsiteY2" fmla="*/ 849161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38864 w 1449248"/>
                  <a:gd name="connsiteY24" fmla="*/ 441998 h 1591932"/>
                  <a:gd name="connsiteX25" fmla="*/ 396611 w 1449248"/>
                  <a:gd name="connsiteY25" fmla="*/ 624013 h 1591932"/>
                  <a:gd name="connsiteX26" fmla="*/ 346287 w 1449248"/>
                  <a:gd name="connsiteY26" fmla="*/ 752398 h 1591932"/>
                  <a:gd name="connsiteX0" fmla="*/ 324083 w 1427044"/>
                  <a:gd name="connsiteY0" fmla="*/ 752398 h 1591932"/>
                  <a:gd name="connsiteX1" fmla="*/ 130680 w 1427044"/>
                  <a:gd name="connsiteY1" fmla="*/ 696527 h 1591932"/>
                  <a:gd name="connsiteX2" fmla="*/ 23688 w 1427044"/>
                  <a:gd name="connsiteY2" fmla="*/ 849161 h 1591932"/>
                  <a:gd name="connsiteX3" fmla="*/ 7124 w 1427044"/>
                  <a:gd name="connsiteY3" fmla="*/ 1155793 h 1591932"/>
                  <a:gd name="connsiteX4" fmla="*/ 115934 w 1427044"/>
                  <a:gd name="connsiteY4" fmla="*/ 1242728 h 1591932"/>
                  <a:gd name="connsiteX5" fmla="*/ 87359 w 1427044"/>
                  <a:gd name="connsiteY5" fmla="*/ 1376078 h 1591932"/>
                  <a:gd name="connsiteX6" fmla="*/ 558847 w 1427044"/>
                  <a:gd name="connsiteY6" fmla="*/ 1490378 h 1591932"/>
                  <a:gd name="connsiteX7" fmla="*/ 1158922 w 1427044"/>
                  <a:gd name="connsiteY7" fmla="*/ 1585628 h 1591932"/>
                  <a:gd name="connsiteX8" fmla="*/ 1044622 w 1427044"/>
                  <a:gd name="connsiteY8" fmla="*/ 1304640 h 1591932"/>
                  <a:gd name="connsiteX9" fmla="*/ 1101772 w 1427044"/>
                  <a:gd name="connsiteY9" fmla="*/ 1157003 h 1591932"/>
                  <a:gd name="connsiteX10" fmla="*/ 1283797 w 1427044"/>
                  <a:gd name="connsiteY10" fmla="*/ 1089925 h 1591932"/>
                  <a:gd name="connsiteX11" fmla="*/ 1387199 w 1427044"/>
                  <a:gd name="connsiteY11" fmla="*/ 1017598 h 1591932"/>
                  <a:gd name="connsiteX12" fmla="*/ 1425219 w 1427044"/>
                  <a:gd name="connsiteY12" fmla="*/ 857451 h 1591932"/>
                  <a:gd name="connsiteX13" fmla="*/ 1310676 w 1427044"/>
                  <a:gd name="connsiteY13" fmla="*/ 679138 h 1591932"/>
                  <a:gd name="connsiteX14" fmla="*/ 1135109 w 1427044"/>
                  <a:gd name="connsiteY14" fmla="*/ 647415 h 1591932"/>
                  <a:gd name="connsiteX15" fmla="*/ 1130751 w 1427044"/>
                  <a:gd name="connsiteY15" fmla="*/ 568794 h 1591932"/>
                  <a:gd name="connsiteX16" fmla="*/ 1206547 w 1427044"/>
                  <a:gd name="connsiteY16" fmla="*/ 518828 h 1591932"/>
                  <a:gd name="connsiteX17" fmla="*/ 1180530 w 1427044"/>
                  <a:gd name="connsiteY17" fmla="*/ 421105 h 1591932"/>
                  <a:gd name="connsiteX18" fmla="*/ 1089153 w 1427044"/>
                  <a:gd name="connsiteY18" fmla="*/ 231531 h 1591932"/>
                  <a:gd name="connsiteX19" fmla="*/ 883732 w 1427044"/>
                  <a:gd name="connsiteY19" fmla="*/ 1336 h 1591932"/>
                  <a:gd name="connsiteX20" fmla="*/ 816022 w 1427044"/>
                  <a:gd name="connsiteY20" fmla="*/ 342615 h 1591932"/>
                  <a:gd name="connsiteX21" fmla="*/ 637952 w 1427044"/>
                  <a:gd name="connsiteY21" fmla="*/ 290835 h 1591932"/>
                  <a:gd name="connsiteX22" fmla="*/ 463229 w 1427044"/>
                  <a:gd name="connsiteY22" fmla="*/ 350337 h 1591932"/>
                  <a:gd name="connsiteX23" fmla="*/ 316660 w 1427044"/>
                  <a:gd name="connsiteY23" fmla="*/ 441998 h 1591932"/>
                  <a:gd name="connsiteX24" fmla="*/ 374407 w 1427044"/>
                  <a:gd name="connsiteY24" fmla="*/ 624013 h 1591932"/>
                  <a:gd name="connsiteX25" fmla="*/ 324083 w 1427044"/>
                  <a:gd name="connsiteY25" fmla="*/ 752398 h 1591932"/>
                  <a:gd name="connsiteX0" fmla="*/ 317550 w 1420511"/>
                  <a:gd name="connsiteY0" fmla="*/ 752398 h 1591932"/>
                  <a:gd name="connsiteX1" fmla="*/ 124147 w 1420511"/>
                  <a:gd name="connsiteY1" fmla="*/ 696527 h 1591932"/>
                  <a:gd name="connsiteX2" fmla="*/ 17155 w 1420511"/>
                  <a:gd name="connsiteY2" fmla="*/ 849161 h 1591932"/>
                  <a:gd name="connsiteX3" fmla="*/ 591 w 1420511"/>
                  <a:gd name="connsiteY3" fmla="*/ 1155793 h 1591932"/>
                  <a:gd name="connsiteX4" fmla="*/ 109401 w 1420511"/>
                  <a:gd name="connsiteY4" fmla="*/ 1242728 h 1591932"/>
                  <a:gd name="connsiteX5" fmla="*/ 80826 w 1420511"/>
                  <a:gd name="connsiteY5" fmla="*/ 1376078 h 1591932"/>
                  <a:gd name="connsiteX6" fmla="*/ 552314 w 1420511"/>
                  <a:gd name="connsiteY6" fmla="*/ 1490378 h 1591932"/>
                  <a:gd name="connsiteX7" fmla="*/ 1152389 w 1420511"/>
                  <a:gd name="connsiteY7" fmla="*/ 1585628 h 1591932"/>
                  <a:gd name="connsiteX8" fmla="*/ 1038089 w 1420511"/>
                  <a:gd name="connsiteY8" fmla="*/ 1304640 h 1591932"/>
                  <a:gd name="connsiteX9" fmla="*/ 1095239 w 1420511"/>
                  <a:gd name="connsiteY9" fmla="*/ 1157003 h 1591932"/>
                  <a:gd name="connsiteX10" fmla="*/ 1277264 w 1420511"/>
                  <a:gd name="connsiteY10" fmla="*/ 1089925 h 1591932"/>
                  <a:gd name="connsiteX11" fmla="*/ 1380666 w 1420511"/>
                  <a:gd name="connsiteY11" fmla="*/ 1017598 h 1591932"/>
                  <a:gd name="connsiteX12" fmla="*/ 1418686 w 1420511"/>
                  <a:gd name="connsiteY12" fmla="*/ 857451 h 1591932"/>
                  <a:gd name="connsiteX13" fmla="*/ 1304143 w 1420511"/>
                  <a:gd name="connsiteY13" fmla="*/ 679138 h 1591932"/>
                  <a:gd name="connsiteX14" fmla="*/ 1128576 w 1420511"/>
                  <a:gd name="connsiteY14" fmla="*/ 647415 h 1591932"/>
                  <a:gd name="connsiteX15" fmla="*/ 1124218 w 1420511"/>
                  <a:gd name="connsiteY15" fmla="*/ 568794 h 1591932"/>
                  <a:gd name="connsiteX16" fmla="*/ 1200014 w 1420511"/>
                  <a:gd name="connsiteY16" fmla="*/ 518828 h 1591932"/>
                  <a:gd name="connsiteX17" fmla="*/ 1173997 w 1420511"/>
                  <a:gd name="connsiteY17" fmla="*/ 421105 h 1591932"/>
                  <a:gd name="connsiteX18" fmla="*/ 1082620 w 1420511"/>
                  <a:gd name="connsiteY18" fmla="*/ 231531 h 1591932"/>
                  <a:gd name="connsiteX19" fmla="*/ 877199 w 1420511"/>
                  <a:gd name="connsiteY19" fmla="*/ 1336 h 1591932"/>
                  <a:gd name="connsiteX20" fmla="*/ 809489 w 1420511"/>
                  <a:gd name="connsiteY20" fmla="*/ 342615 h 1591932"/>
                  <a:gd name="connsiteX21" fmla="*/ 631419 w 1420511"/>
                  <a:gd name="connsiteY21" fmla="*/ 290835 h 1591932"/>
                  <a:gd name="connsiteX22" fmla="*/ 456696 w 1420511"/>
                  <a:gd name="connsiteY22" fmla="*/ 350337 h 1591932"/>
                  <a:gd name="connsiteX23" fmla="*/ 310127 w 1420511"/>
                  <a:gd name="connsiteY23" fmla="*/ 441998 h 1591932"/>
                  <a:gd name="connsiteX24" fmla="*/ 367874 w 1420511"/>
                  <a:gd name="connsiteY24" fmla="*/ 624013 h 1591932"/>
                  <a:gd name="connsiteX25" fmla="*/ 317550 w 1420511"/>
                  <a:gd name="connsiteY25" fmla="*/ 752398 h 1591932"/>
                  <a:gd name="connsiteX0" fmla="*/ 318597 w 1421558"/>
                  <a:gd name="connsiteY0" fmla="*/ 752398 h 1592138"/>
                  <a:gd name="connsiteX1" fmla="*/ 125194 w 1421558"/>
                  <a:gd name="connsiteY1" fmla="*/ 696527 h 1592138"/>
                  <a:gd name="connsiteX2" fmla="*/ 18202 w 1421558"/>
                  <a:gd name="connsiteY2" fmla="*/ 849161 h 1592138"/>
                  <a:gd name="connsiteX3" fmla="*/ 1638 w 1421558"/>
                  <a:gd name="connsiteY3" fmla="*/ 1155793 h 1592138"/>
                  <a:gd name="connsiteX4" fmla="*/ 110448 w 1421558"/>
                  <a:gd name="connsiteY4" fmla="*/ 1242728 h 1592138"/>
                  <a:gd name="connsiteX5" fmla="*/ 18731 w 1421558"/>
                  <a:gd name="connsiteY5" fmla="*/ 1352692 h 1592138"/>
                  <a:gd name="connsiteX6" fmla="*/ 553361 w 1421558"/>
                  <a:gd name="connsiteY6" fmla="*/ 1490378 h 1592138"/>
                  <a:gd name="connsiteX7" fmla="*/ 1153436 w 1421558"/>
                  <a:gd name="connsiteY7" fmla="*/ 1585628 h 1592138"/>
                  <a:gd name="connsiteX8" fmla="*/ 1039136 w 1421558"/>
                  <a:gd name="connsiteY8" fmla="*/ 1304640 h 1592138"/>
                  <a:gd name="connsiteX9" fmla="*/ 1096286 w 1421558"/>
                  <a:gd name="connsiteY9" fmla="*/ 1157003 h 1592138"/>
                  <a:gd name="connsiteX10" fmla="*/ 1278311 w 1421558"/>
                  <a:gd name="connsiteY10" fmla="*/ 1089925 h 1592138"/>
                  <a:gd name="connsiteX11" fmla="*/ 1381713 w 1421558"/>
                  <a:gd name="connsiteY11" fmla="*/ 1017598 h 1592138"/>
                  <a:gd name="connsiteX12" fmla="*/ 1419733 w 1421558"/>
                  <a:gd name="connsiteY12" fmla="*/ 857451 h 1592138"/>
                  <a:gd name="connsiteX13" fmla="*/ 1305190 w 1421558"/>
                  <a:gd name="connsiteY13" fmla="*/ 679138 h 1592138"/>
                  <a:gd name="connsiteX14" fmla="*/ 1129623 w 1421558"/>
                  <a:gd name="connsiteY14" fmla="*/ 647415 h 1592138"/>
                  <a:gd name="connsiteX15" fmla="*/ 1125265 w 1421558"/>
                  <a:gd name="connsiteY15" fmla="*/ 568794 h 1592138"/>
                  <a:gd name="connsiteX16" fmla="*/ 1201061 w 1421558"/>
                  <a:gd name="connsiteY16" fmla="*/ 518828 h 1592138"/>
                  <a:gd name="connsiteX17" fmla="*/ 1175044 w 1421558"/>
                  <a:gd name="connsiteY17" fmla="*/ 421105 h 1592138"/>
                  <a:gd name="connsiteX18" fmla="*/ 1083667 w 1421558"/>
                  <a:gd name="connsiteY18" fmla="*/ 231531 h 1592138"/>
                  <a:gd name="connsiteX19" fmla="*/ 878246 w 1421558"/>
                  <a:gd name="connsiteY19" fmla="*/ 1336 h 1592138"/>
                  <a:gd name="connsiteX20" fmla="*/ 810536 w 1421558"/>
                  <a:gd name="connsiteY20" fmla="*/ 342615 h 1592138"/>
                  <a:gd name="connsiteX21" fmla="*/ 632466 w 1421558"/>
                  <a:gd name="connsiteY21" fmla="*/ 290835 h 1592138"/>
                  <a:gd name="connsiteX22" fmla="*/ 457743 w 1421558"/>
                  <a:gd name="connsiteY22" fmla="*/ 350337 h 1592138"/>
                  <a:gd name="connsiteX23" fmla="*/ 311174 w 1421558"/>
                  <a:gd name="connsiteY23" fmla="*/ 441998 h 1592138"/>
                  <a:gd name="connsiteX24" fmla="*/ 368921 w 1421558"/>
                  <a:gd name="connsiteY24" fmla="*/ 624013 h 1592138"/>
                  <a:gd name="connsiteX25" fmla="*/ 318597 w 1421558"/>
                  <a:gd name="connsiteY25" fmla="*/ 752398 h 1592138"/>
                  <a:gd name="connsiteX0" fmla="*/ 318597 w 1421558"/>
                  <a:gd name="connsiteY0" fmla="*/ 752398 h 1544667"/>
                  <a:gd name="connsiteX1" fmla="*/ 125194 w 1421558"/>
                  <a:gd name="connsiteY1" fmla="*/ 696527 h 1544667"/>
                  <a:gd name="connsiteX2" fmla="*/ 18202 w 1421558"/>
                  <a:gd name="connsiteY2" fmla="*/ 849161 h 1544667"/>
                  <a:gd name="connsiteX3" fmla="*/ 1638 w 1421558"/>
                  <a:gd name="connsiteY3" fmla="*/ 1155793 h 1544667"/>
                  <a:gd name="connsiteX4" fmla="*/ 110448 w 1421558"/>
                  <a:gd name="connsiteY4" fmla="*/ 1242728 h 1544667"/>
                  <a:gd name="connsiteX5" fmla="*/ 18731 w 1421558"/>
                  <a:gd name="connsiteY5" fmla="*/ 1352692 h 1544667"/>
                  <a:gd name="connsiteX6" fmla="*/ 553361 w 1421558"/>
                  <a:gd name="connsiteY6" fmla="*/ 1490378 h 1544667"/>
                  <a:gd name="connsiteX7" fmla="*/ 1059892 w 1421558"/>
                  <a:gd name="connsiteY7" fmla="*/ 1534179 h 1544667"/>
                  <a:gd name="connsiteX8" fmla="*/ 1039136 w 1421558"/>
                  <a:gd name="connsiteY8" fmla="*/ 1304640 h 1544667"/>
                  <a:gd name="connsiteX9" fmla="*/ 1096286 w 1421558"/>
                  <a:gd name="connsiteY9" fmla="*/ 1157003 h 1544667"/>
                  <a:gd name="connsiteX10" fmla="*/ 1278311 w 1421558"/>
                  <a:gd name="connsiteY10" fmla="*/ 1089925 h 1544667"/>
                  <a:gd name="connsiteX11" fmla="*/ 1381713 w 1421558"/>
                  <a:gd name="connsiteY11" fmla="*/ 1017598 h 1544667"/>
                  <a:gd name="connsiteX12" fmla="*/ 1419733 w 1421558"/>
                  <a:gd name="connsiteY12" fmla="*/ 857451 h 1544667"/>
                  <a:gd name="connsiteX13" fmla="*/ 1305190 w 1421558"/>
                  <a:gd name="connsiteY13" fmla="*/ 679138 h 1544667"/>
                  <a:gd name="connsiteX14" fmla="*/ 1129623 w 1421558"/>
                  <a:gd name="connsiteY14" fmla="*/ 647415 h 1544667"/>
                  <a:gd name="connsiteX15" fmla="*/ 1125265 w 1421558"/>
                  <a:gd name="connsiteY15" fmla="*/ 568794 h 1544667"/>
                  <a:gd name="connsiteX16" fmla="*/ 1201061 w 1421558"/>
                  <a:gd name="connsiteY16" fmla="*/ 518828 h 1544667"/>
                  <a:gd name="connsiteX17" fmla="*/ 1175044 w 1421558"/>
                  <a:gd name="connsiteY17" fmla="*/ 421105 h 1544667"/>
                  <a:gd name="connsiteX18" fmla="*/ 1083667 w 1421558"/>
                  <a:gd name="connsiteY18" fmla="*/ 231531 h 1544667"/>
                  <a:gd name="connsiteX19" fmla="*/ 878246 w 1421558"/>
                  <a:gd name="connsiteY19" fmla="*/ 1336 h 1544667"/>
                  <a:gd name="connsiteX20" fmla="*/ 810536 w 1421558"/>
                  <a:gd name="connsiteY20" fmla="*/ 342615 h 1544667"/>
                  <a:gd name="connsiteX21" fmla="*/ 632466 w 1421558"/>
                  <a:gd name="connsiteY21" fmla="*/ 290835 h 1544667"/>
                  <a:gd name="connsiteX22" fmla="*/ 457743 w 1421558"/>
                  <a:gd name="connsiteY22" fmla="*/ 350337 h 1544667"/>
                  <a:gd name="connsiteX23" fmla="*/ 311174 w 1421558"/>
                  <a:gd name="connsiteY23" fmla="*/ 441998 h 1544667"/>
                  <a:gd name="connsiteX24" fmla="*/ 368921 w 1421558"/>
                  <a:gd name="connsiteY24" fmla="*/ 624013 h 1544667"/>
                  <a:gd name="connsiteX25" fmla="*/ 318597 w 1421558"/>
                  <a:gd name="connsiteY25" fmla="*/ 752398 h 1544667"/>
                  <a:gd name="connsiteX0" fmla="*/ 318738 w 1421699"/>
                  <a:gd name="connsiteY0" fmla="*/ 752398 h 1541700"/>
                  <a:gd name="connsiteX1" fmla="*/ 125335 w 1421699"/>
                  <a:gd name="connsiteY1" fmla="*/ 696527 h 1541700"/>
                  <a:gd name="connsiteX2" fmla="*/ 18343 w 1421699"/>
                  <a:gd name="connsiteY2" fmla="*/ 849161 h 1541700"/>
                  <a:gd name="connsiteX3" fmla="*/ 1779 w 1421699"/>
                  <a:gd name="connsiteY3" fmla="*/ 1155793 h 1541700"/>
                  <a:gd name="connsiteX4" fmla="*/ 110589 w 1421699"/>
                  <a:gd name="connsiteY4" fmla="*/ 1242728 h 1541700"/>
                  <a:gd name="connsiteX5" fmla="*/ 18872 w 1421699"/>
                  <a:gd name="connsiteY5" fmla="*/ 1352692 h 1541700"/>
                  <a:gd name="connsiteX6" fmla="*/ 555841 w 1421699"/>
                  <a:gd name="connsiteY6" fmla="*/ 1474007 h 1541700"/>
                  <a:gd name="connsiteX7" fmla="*/ 1060033 w 1421699"/>
                  <a:gd name="connsiteY7" fmla="*/ 1534179 h 1541700"/>
                  <a:gd name="connsiteX8" fmla="*/ 1039277 w 1421699"/>
                  <a:gd name="connsiteY8" fmla="*/ 1304640 h 1541700"/>
                  <a:gd name="connsiteX9" fmla="*/ 1096427 w 1421699"/>
                  <a:gd name="connsiteY9" fmla="*/ 1157003 h 1541700"/>
                  <a:gd name="connsiteX10" fmla="*/ 1278452 w 1421699"/>
                  <a:gd name="connsiteY10" fmla="*/ 1089925 h 1541700"/>
                  <a:gd name="connsiteX11" fmla="*/ 1381854 w 1421699"/>
                  <a:gd name="connsiteY11" fmla="*/ 1017598 h 1541700"/>
                  <a:gd name="connsiteX12" fmla="*/ 1419874 w 1421699"/>
                  <a:gd name="connsiteY12" fmla="*/ 857451 h 1541700"/>
                  <a:gd name="connsiteX13" fmla="*/ 1305331 w 1421699"/>
                  <a:gd name="connsiteY13" fmla="*/ 679138 h 1541700"/>
                  <a:gd name="connsiteX14" fmla="*/ 1129764 w 1421699"/>
                  <a:gd name="connsiteY14" fmla="*/ 647415 h 1541700"/>
                  <a:gd name="connsiteX15" fmla="*/ 1125406 w 1421699"/>
                  <a:gd name="connsiteY15" fmla="*/ 568794 h 1541700"/>
                  <a:gd name="connsiteX16" fmla="*/ 1201202 w 1421699"/>
                  <a:gd name="connsiteY16" fmla="*/ 518828 h 1541700"/>
                  <a:gd name="connsiteX17" fmla="*/ 1175185 w 1421699"/>
                  <a:gd name="connsiteY17" fmla="*/ 421105 h 1541700"/>
                  <a:gd name="connsiteX18" fmla="*/ 1083808 w 1421699"/>
                  <a:gd name="connsiteY18" fmla="*/ 231531 h 1541700"/>
                  <a:gd name="connsiteX19" fmla="*/ 878387 w 1421699"/>
                  <a:gd name="connsiteY19" fmla="*/ 1336 h 1541700"/>
                  <a:gd name="connsiteX20" fmla="*/ 810677 w 1421699"/>
                  <a:gd name="connsiteY20" fmla="*/ 342615 h 1541700"/>
                  <a:gd name="connsiteX21" fmla="*/ 632607 w 1421699"/>
                  <a:gd name="connsiteY21" fmla="*/ 290835 h 1541700"/>
                  <a:gd name="connsiteX22" fmla="*/ 457884 w 1421699"/>
                  <a:gd name="connsiteY22" fmla="*/ 350337 h 1541700"/>
                  <a:gd name="connsiteX23" fmla="*/ 311315 w 1421699"/>
                  <a:gd name="connsiteY23" fmla="*/ 441998 h 1541700"/>
                  <a:gd name="connsiteX24" fmla="*/ 369062 w 1421699"/>
                  <a:gd name="connsiteY24" fmla="*/ 624013 h 1541700"/>
                  <a:gd name="connsiteX25" fmla="*/ 318738 w 1421699"/>
                  <a:gd name="connsiteY25" fmla="*/ 752398 h 1541700"/>
                  <a:gd name="connsiteX0" fmla="*/ 318738 w 1421699"/>
                  <a:gd name="connsiteY0" fmla="*/ 752398 h 1541700"/>
                  <a:gd name="connsiteX1" fmla="*/ 125335 w 1421699"/>
                  <a:gd name="connsiteY1" fmla="*/ 696527 h 1541700"/>
                  <a:gd name="connsiteX2" fmla="*/ 18343 w 1421699"/>
                  <a:gd name="connsiteY2" fmla="*/ 849161 h 1541700"/>
                  <a:gd name="connsiteX3" fmla="*/ 1779 w 1421699"/>
                  <a:gd name="connsiteY3" fmla="*/ 1155793 h 1541700"/>
                  <a:gd name="connsiteX4" fmla="*/ 110589 w 1421699"/>
                  <a:gd name="connsiteY4" fmla="*/ 1242728 h 1541700"/>
                  <a:gd name="connsiteX5" fmla="*/ 18872 w 1421699"/>
                  <a:gd name="connsiteY5" fmla="*/ 1352692 h 1541700"/>
                  <a:gd name="connsiteX6" fmla="*/ 555841 w 1421699"/>
                  <a:gd name="connsiteY6" fmla="*/ 1474007 h 1541700"/>
                  <a:gd name="connsiteX7" fmla="*/ 1060033 w 1421699"/>
                  <a:gd name="connsiteY7" fmla="*/ 1534179 h 1541700"/>
                  <a:gd name="connsiteX8" fmla="*/ 1039277 w 1421699"/>
                  <a:gd name="connsiteY8" fmla="*/ 1304640 h 1541700"/>
                  <a:gd name="connsiteX9" fmla="*/ 1096427 w 1421699"/>
                  <a:gd name="connsiteY9" fmla="*/ 1157003 h 1541700"/>
                  <a:gd name="connsiteX10" fmla="*/ 1278452 w 1421699"/>
                  <a:gd name="connsiteY10" fmla="*/ 1089925 h 1541700"/>
                  <a:gd name="connsiteX11" fmla="*/ 1381854 w 1421699"/>
                  <a:gd name="connsiteY11" fmla="*/ 1017598 h 1541700"/>
                  <a:gd name="connsiteX12" fmla="*/ 1419874 w 1421699"/>
                  <a:gd name="connsiteY12" fmla="*/ 857451 h 1541700"/>
                  <a:gd name="connsiteX13" fmla="*/ 1162676 w 1421699"/>
                  <a:gd name="connsiteY13" fmla="*/ 807763 h 1541700"/>
                  <a:gd name="connsiteX14" fmla="*/ 1129764 w 1421699"/>
                  <a:gd name="connsiteY14" fmla="*/ 647415 h 1541700"/>
                  <a:gd name="connsiteX15" fmla="*/ 1125406 w 1421699"/>
                  <a:gd name="connsiteY15" fmla="*/ 568794 h 1541700"/>
                  <a:gd name="connsiteX16" fmla="*/ 1201202 w 1421699"/>
                  <a:gd name="connsiteY16" fmla="*/ 518828 h 1541700"/>
                  <a:gd name="connsiteX17" fmla="*/ 1175185 w 1421699"/>
                  <a:gd name="connsiteY17" fmla="*/ 421105 h 1541700"/>
                  <a:gd name="connsiteX18" fmla="*/ 1083808 w 1421699"/>
                  <a:gd name="connsiteY18" fmla="*/ 231531 h 1541700"/>
                  <a:gd name="connsiteX19" fmla="*/ 878387 w 1421699"/>
                  <a:gd name="connsiteY19" fmla="*/ 1336 h 1541700"/>
                  <a:gd name="connsiteX20" fmla="*/ 810677 w 1421699"/>
                  <a:gd name="connsiteY20" fmla="*/ 342615 h 1541700"/>
                  <a:gd name="connsiteX21" fmla="*/ 632607 w 1421699"/>
                  <a:gd name="connsiteY21" fmla="*/ 290835 h 1541700"/>
                  <a:gd name="connsiteX22" fmla="*/ 457884 w 1421699"/>
                  <a:gd name="connsiteY22" fmla="*/ 350337 h 1541700"/>
                  <a:gd name="connsiteX23" fmla="*/ 311315 w 1421699"/>
                  <a:gd name="connsiteY23" fmla="*/ 441998 h 1541700"/>
                  <a:gd name="connsiteX24" fmla="*/ 369062 w 1421699"/>
                  <a:gd name="connsiteY24" fmla="*/ 624013 h 1541700"/>
                  <a:gd name="connsiteX25" fmla="*/ 318738 w 1421699"/>
                  <a:gd name="connsiteY25" fmla="*/ 752398 h 1541700"/>
                  <a:gd name="connsiteX0" fmla="*/ 318738 w 1421699"/>
                  <a:gd name="connsiteY0" fmla="*/ 752398 h 1541700"/>
                  <a:gd name="connsiteX1" fmla="*/ 125335 w 1421699"/>
                  <a:gd name="connsiteY1" fmla="*/ 696527 h 1541700"/>
                  <a:gd name="connsiteX2" fmla="*/ 18343 w 1421699"/>
                  <a:gd name="connsiteY2" fmla="*/ 849161 h 1541700"/>
                  <a:gd name="connsiteX3" fmla="*/ 1779 w 1421699"/>
                  <a:gd name="connsiteY3" fmla="*/ 1155793 h 1541700"/>
                  <a:gd name="connsiteX4" fmla="*/ 110589 w 1421699"/>
                  <a:gd name="connsiteY4" fmla="*/ 1242728 h 1541700"/>
                  <a:gd name="connsiteX5" fmla="*/ 18872 w 1421699"/>
                  <a:gd name="connsiteY5" fmla="*/ 1352692 h 1541700"/>
                  <a:gd name="connsiteX6" fmla="*/ 555841 w 1421699"/>
                  <a:gd name="connsiteY6" fmla="*/ 1474007 h 1541700"/>
                  <a:gd name="connsiteX7" fmla="*/ 1060033 w 1421699"/>
                  <a:gd name="connsiteY7" fmla="*/ 1534179 h 1541700"/>
                  <a:gd name="connsiteX8" fmla="*/ 1039277 w 1421699"/>
                  <a:gd name="connsiteY8" fmla="*/ 1304640 h 1541700"/>
                  <a:gd name="connsiteX9" fmla="*/ 1096427 w 1421699"/>
                  <a:gd name="connsiteY9" fmla="*/ 1157003 h 1541700"/>
                  <a:gd name="connsiteX10" fmla="*/ 1278452 w 1421699"/>
                  <a:gd name="connsiteY10" fmla="*/ 1089925 h 1541700"/>
                  <a:gd name="connsiteX11" fmla="*/ 1381854 w 1421699"/>
                  <a:gd name="connsiteY11" fmla="*/ 1017598 h 1541700"/>
                  <a:gd name="connsiteX12" fmla="*/ 1419874 w 1421699"/>
                  <a:gd name="connsiteY12" fmla="*/ 857451 h 1541700"/>
                  <a:gd name="connsiteX13" fmla="*/ 1129764 w 1421699"/>
                  <a:gd name="connsiteY13" fmla="*/ 647415 h 1541700"/>
                  <a:gd name="connsiteX14" fmla="*/ 1125406 w 1421699"/>
                  <a:gd name="connsiteY14" fmla="*/ 568794 h 1541700"/>
                  <a:gd name="connsiteX15" fmla="*/ 1201202 w 1421699"/>
                  <a:gd name="connsiteY15" fmla="*/ 518828 h 1541700"/>
                  <a:gd name="connsiteX16" fmla="*/ 1175185 w 1421699"/>
                  <a:gd name="connsiteY16" fmla="*/ 421105 h 1541700"/>
                  <a:gd name="connsiteX17" fmla="*/ 1083808 w 1421699"/>
                  <a:gd name="connsiteY17" fmla="*/ 231531 h 1541700"/>
                  <a:gd name="connsiteX18" fmla="*/ 878387 w 1421699"/>
                  <a:gd name="connsiteY18" fmla="*/ 1336 h 1541700"/>
                  <a:gd name="connsiteX19" fmla="*/ 810677 w 1421699"/>
                  <a:gd name="connsiteY19" fmla="*/ 342615 h 1541700"/>
                  <a:gd name="connsiteX20" fmla="*/ 632607 w 1421699"/>
                  <a:gd name="connsiteY20" fmla="*/ 290835 h 1541700"/>
                  <a:gd name="connsiteX21" fmla="*/ 457884 w 1421699"/>
                  <a:gd name="connsiteY21" fmla="*/ 350337 h 1541700"/>
                  <a:gd name="connsiteX22" fmla="*/ 311315 w 1421699"/>
                  <a:gd name="connsiteY22" fmla="*/ 441998 h 1541700"/>
                  <a:gd name="connsiteX23" fmla="*/ 369062 w 1421699"/>
                  <a:gd name="connsiteY23" fmla="*/ 624013 h 1541700"/>
                  <a:gd name="connsiteX24" fmla="*/ 318738 w 1421699"/>
                  <a:gd name="connsiteY24" fmla="*/ 752398 h 1541700"/>
                  <a:gd name="connsiteX0" fmla="*/ 318738 w 1421699"/>
                  <a:gd name="connsiteY0" fmla="*/ 752398 h 1541700"/>
                  <a:gd name="connsiteX1" fmla="*/ 125335 w 1421699"/>
                  <a:gd name="connsiteY1" fmla="*/ 696527 h 1541700"/>
                  <a:gd name="connsiteX2" fmla="*/ 18343 w 1421699"/>
                  <a:gd name="connsiteY2" fmla="*/ 849161 h 1541700"/>
                  <a:gd name="connsiteX3" fmla="*/ 1779 w 1421699"/>
                  <a:gd name="connsiteY3" fmla="*/ 1155793 h 1541700"/>
                  <a:gd name="connsiteX4" fmla="*/ 110589 w 1421699"/>
                  <a:gd name="connsiteY4" fmla="*/ 1242728 h 1541700"/>
                  <a:gd name="connsiteX5" fmla="*/ 18872 w 1421699"/>
                  <a:gd name="connsiteY5" fmla="*/ 1352692 h 1541700"/>
                  <a:gd name="connsiteX6" fmla="*/ 555841 w 1421699"/>
                  <a:gd name="connsiteY6" fmla="*/ 1474007 h 1541700"/>
                  <a:gd name="connsiteX7" fmla="*/ 1060033 w 1421699"/>
                  <a:gd name="connsiteY7" fmla="*/ 1534179 h 1541700"/>
                  <a:gd name="connsiteX8" fmla="*/ 1039277 w 1421699"/>
                  <a:gd name="connsiteY8" fmla="*/ 1304640 h 1541700"/>
                  <a:gd name="connsiteX9" fmla="*/ 1096427 w 1421699"/>
                  <a:gd name="connsiteY9" fmla="*/ 1157003 h 1541700"/>
                  <a:gd name="connsiteX10" fmla="*/ 1278452 w 1421699"/>
                  <a:gd name="connsiteY10" fmla="*/ 1089925 h 1541700"/>
                  <a:gd name="connsiteX11" fmla="*/ 1381854 w 1421699"/>
                  <a:gd name="connsiteY11" fmla="*/ 1017598 h 1541700"/>
                  <a:gd name="connsiteX12" fmla="*/ 1419874 w 1421699"/>
                  <a:gd name="connsiteY12" fmla="*/ 857451 h 1541700"/>
                  <a:gd name="connsiteX13" fmla="*/ 1082992 w 1421699"/>
                  <a:gd name="connsiteY13" fmla="*/ 827489 h 1541700"/>
                  <a:gd name="connsiteX14" fmla="*/ 1125406 w 1421699"/>
                  <a:gd name="connsiteY14" fmla="*/ 568794 h 1541700"/>
                  <a:gd name="connsiteX15" fmla="*/ 1201202 w 1421699"/>
                  <a:gd name="connsiteY15" fmla="*/ 518828 h 1541700"/>
                  <a:gd name="connsiteX16" fmla="*/ 1175185 w 1421699"/>
                  <a:gd name="connsiteY16" fmla="*/ 421105 h 1541700"/>
                  <a:gd name="connsiteX17" fmla="*/ 1083808 w 1421699"/>
                  <a:gd name="connsiteY17" fmla="*/ 231531 h 1541700"/>
                  <a:gd name="connsiteX18" fmla="*/ 878387 w 1421699"/>
                  <a:gd name="connsiteY18" fmla="*/ 1336 h 1541700"/>
                  <a:gd name="connsiteX19" fmla="*/ 810677 w 1421699"/>
                  <a:gd name="connsiteY19" fmla="*/ 342615 h 1541700"/>
                  <a:gd name="connsiteX20" fmla="*/ 632607 w 1421699"/>
                  <a:gd name="connsiteY20" fmla="*/ 290835 h 1541700"/>
                  <a:gd name="connsiteX21" fmla="*/ 457884 w 1421699"/>
                  <a:gd name="connsiteY21" fmla="*/ 350337 h 1541700"/>
                  <a:gd name="connsiteX22" fmla="*/ 311315 w 1421699"/>
                  <a:gd name="connsiteY22" fmla="*/ 441998 h 1541700"/>
                  <a:gd name="connsiteX23" fmla="*/ 369062 w 1421699"/>
                  <a:gd name="connsiteY23" fmla="*/ 624013 h 1541700"/>
                  <a:gd name="connsiteX24" fmla="*/ 318738 w 1421699"/>
                  <a:gd name="connsiteY24" fmla="*/ 752398 h 1541700"/>
                  <a:gd name="connsiteX0" fmla="*/ 318738 w 1424040"/>
                  <a:gd name="connsiteY0" fmla="*/ 752398 h 1541700"/>
                  <a:gd name="connsiteX1" fmla="*/ 125335 w 1424040"/>
                  <a:gd name="connsiteY1" fmla="*/ 696527 h 1541700"/>
                  <a:gd name="connsiteX2" fmla="*/ 18343 w 1424040"/>
                  <a:gd name="connsiteY2" fmla="*/ 849161 h 1541700"/>
                  <a:gd name="connsiteX3" fmla="*/ 1779 w 1424040"/>
                  <a:gd name="connsiteY3" fmla="*/ 1155793 h 1541700"/>
                  <a:gd name="connsiteX4" fmla="*/ 110589 w 1424040"/>
                  <a:gd name="connsiteY4" fmla="*/ 1242728 h 1541700"/>
                  <a:gd name="connsiteX5" fmla="*/ 18872 w 1424040"/>
                  <a:gd name="connsiteY5" fmla="*/ 1352692 h 1541700"/>
                  <a:gd name="connsiteX6" fmla="*/ 555841 w 1424040"/>
                  <a:gd name="connsiteY6" fmla="*/ 1474007 h 1541700"/>
                  <a:gd name="connsiteX7" fmla="*/ 1060033 w 1424040"/>
                  <a:gd name="connsiteY7" fmla="*/ 1534179 h 1541700"/>
                  <a:gd name="connsiteX8" fmla="*/ 1039277 w 1424040"/>
                  <a:gd name="connsiteY8" fmla="*/ 1304640 h 1541700"/>
                  <a:gd name="connsiteX9" fmla="*/ 1096427 w 1424040"/>
                  <a:gd name="connsiteY9" fmla="*/ 1157003 h 1541700"/>
                  <a:gd name="connsiteX10" fmla="*/ 1278452 w 1424040"/>
                  <a:gd name="connsiteY10" fmla="*/ 1089925 h 1541700"/>
                  <a:gd name="connsiteX11" fmla="*/ 1381854 w 1424040"/>
                  <a:gd name="connsiteY11" fmla="*/ 1017598 h 1541700"/>
                  <a:gd name="connsiteX12" fmla="*/ 1419874 w 1424040"/>
                  <a:gd name="connsiteY12" fmla="*/ 857451 h 1541700"/>
                  <a:gd name="connsiteX13" fmla="*/ 1297494 w 1424040"/>
                  <a:gd name="connsiteY13" fmla="*/ 778363 h 1541700"/>
                  <a:gd name="connsiteX14" fmla="*/ 1082992 w 1424040"/>
                  <a:gd name="connsiteY14" fmla="*/ 827489 h 1541700"/>
                  <a:gd name="connsiteX15" fmla="*/ 1125406 w 1424040"/>
                  <a:gd name="connsiteY15" fmla="*/ 568794 h 1541700"/>
                  <a:gd name="connsiteX16" fmla="*/ 1201202 w 1424040"/>
                  <a:gd name="connsiteY16" fmla="*/ 518828 h 1541700"/>
                  <a:gd name="connsiteX17" fmla="*/ 1175185 w 1424040"/>
                  <a:gd name="connsiteY17" fmla="*/ 421105 h 1541700"/>
                  <a:gd name="connsiteX18" fmla="*/ 1083808 w 1424040"/>
                  <a:gd name="connsiteY18" fmla="*/ 231531 h 1541700"/>
                  <a:gd name="connsiteX19" fmla="*/ 878387 w 1424040"/>
                  <a:gd name="connsiteY19" fmla="*/ 1336 h 1541700"/>
                  <a:gd name="connsiteX20" fmla="*/ 810677 w 1424040"/>
                  <a:gd name="connsiteY20" fmla="*/ 342615 h 1541700"/>
                  <a:gd name="connsiteX21" fmla="*/ 632607 w 1424040"/>
                  <a:gd name="connsiteY21" fmla="*/ 290835 h 1541700"/>
                  <a:gd name="connsiteX22" fmla="*/ 457884 w 1424040"/>
                  <a:gd name="connsiteY22" fmla="*/ 350337 h 1541700"/>
                  <a:gd name="connsiteX23" fmla="*/ 311315 w 1424040"/>
                  <a:gd name="connsiteY23" fmla="*/ 441998 h 1541700"/>
                  <a:gd name="connsiteX24" fmla="*/ 369062 w 1424040"/>
                  <a:gd name="connsiteY24" fmla="*/ 624013 h 1541700"/>
                  <a:gd name="connsiteX25" fmla="*/ 318738 w 1424040"/>
                  <a:gd name="connsiteY25" fmla="*/ 752398 h 1541700"/>
                  <a:gd name="connsiteX0" fmla="*/ 318738 w 1440318"/>
                  <a:gd name="connsiteY0" fmla="*/ 752398 h 1541700"/>
                  <a:gd name="connsiteX1" fmla="*/ 125335 w 1440318"/>
                  <a:gd name="connsiteY1" fmla="*/ 696527 h 1541700"/>
                  <a:gd name="connsiteX2" fmla="*/ 18343 w 1440318"/>
                  <a:gd name="connsiteY2" fmla="*/ 849161 h 1541700"/>
                  <a:gd name="connsiteX3" fmla="*/ 1779 w 1440318"/>
                  <a:gd name="connsiteY3" fmla="*/ 1155793 h 1541700"/>
                  <a:gd name="connsiteX4" fmla="*/ 110589 w 1440318"/>
                  <a:gd name="connsiteY4" fmla="*/ 1242728 h 1541700"/>
                  <a:gd name="connsiteX5" fmla="*/ 18872 w 1440318"/>
                  <a:gd name="connsiteY5" fmla="*/ 1352692 h 1541700"/>
                  <a:gd name="connsiteX6" fmla="*/ 555841 w 1440318"/>
                  <a:gd name="connsiteY6" fmla="*/ 1474007 h 1541700"/>
                  <a:gd name="connsiteX7" fmla="*/ 1060033 w 1440318"/>
                  <a:gd name="connsiteY7" fmla="*/ 1534179 h 1541700"/>
                  <a:gd name="connsiteX8" fmla="*/ 1039277 w 1440318"/>
                  <a:gd name="connsiteY8" fmla="*/ 1304640 h 1541700"/>
                  <a:gd name="connsiteX9" fmla="*/ 1096427 w 1440318"/>
                  <a:gd name="connsiteY9" fmla="*/ 1157003 h 1541700"/>
                  <a:gd name="connsiteX10" fmla="*/ 1278452 w 1440318"/>
                  <a:gd name="connsiteY10" fmla="*/ 1089925 h 1541700"/>
                  <a:gd name="connsiteX11" fmla="*/ 1381854 w 1440318"/>
                  <a:gd name="connsiteY11" fmla="*/ 1017598 h 1541700"/>
                  <a:gd name="connsiteX12" fmla="*/ 1437811 w 1440318"/>
                  <a:gd name="connsiteY12" fmla="*/ 953759 h 1541700"/>
                  <a:gd name="connsiteX13" fmla="*/ 1419874 w 1440318"/>
                  <a:gd name="connsiteY13" fmla="*/ 857451 h 1541700"/>
                  <a:gd name="connsiteX14" fmla="*/ 1297494 w 1440318"/>
                  <a:gd name="connsiteY14" fmla="*/ 778363 h 1541700"/>
                  <a:gd name="connsiteX15" fmla="*/ 1082992 w 1440318"/>
                  <a:gd name="connsiteY15" fmla="*/ 827489 h 1541700"/>
                  <a:gd name="connsiteX16" fmla="*/ 1125406 w 1440318"/>
                  <a:gd name="connsiteY16" fmla="*/ 568794 h 1541700"/>
                  <a:gd name="connsiteX17" fmla="*/ 1201202 w 1440318"/>
                  <a:gd name="connsiteY17" fmla="*/ 518828 h 1541700"/>
                  <a:gd name="connsiteX18" fmla="*/ 1175185 w 1440318"/>
                  <a:gd name="connsiteY18" fmla="*/ 421105 h 1541700"/>
                  <a:gd name="connsiteX19" fmla="*/ 1083808 w 1440318"/>
                  <a:gd name="connsiteY19" fmla="*/ 231531 h 1541700"/>
                  <a:gd name="connsiteX20" fmla="*/ 878387 w 1440318"/>
                  <a:gd name="connsiteY20" fmla="*/ 1336 h 1541700"/>
                  <a:gd name="connsiteX21" fmla="*/ 810677 w 1440318"/>
                  <a:gd name="connsiteY21" fmla="*/ 342615 h 1541700"/>
                  <a:gd name="connsiteX22" fmla="*/ 632607 w 1440318"/>
                  <a:gd name="connsiteY22" fmla="*/ 290835 h 1541700"/>
                  <a:gd name="connsiteX23" fmla="*/ 457884 w 1440318"/>
                  <a:gd name="connsiteY23" fmla="*/ 350337 h 1541700"/>
                  <a:gd name="connsiteX24" fmla="*/ 311315 w 1440318"/>
                  <a:gd name="connsiteY24" fmla="*/ 441998 h 1541700"/>
                  <a:gd name="connsiteX25" fmla="*/ 369062 w 1440318"/>
                  <a:gd name="connsiteY25" fmla="*/ 624013 h 1541700"/>
                  <a:gd name="connsiteX26" fmla="*/ 318738 w 1440318"/>
                  <a:gd name="connsiteY26" fmla="*/ 752398 h 154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440318" h="1541700">
                    <a:moveTo>
                      <a:pt x="318738" y="752398"/>
                    </a:moveTo>
                    <a:cubicBezTo>
                      <a:pt x="142410" y="714768"/>
                      <a:pt x="175401" y="680400"/>
                      <a:pt x="125335" y="696527"/>
                    </a:cubicBezTo>
                    <a:cubicBezTo>
                      <a:pt x="75269" y="712654"/>
                      <a:pt x="6754" y="731495"/>
                      <a:pt x="18343" y="849161"/>
                    </a:cubicBezTo>
                    <a:cubicBezTo>
                      <a:pt x="278385" y="1021589"/>
                      <a:pt x="-13595" y="1090199"/>
                      <a:pt x="1779" y="1155793"/>
                    </a:cubicBezTo>
                    <a:cubicBezTo>
                      <a:pt x="17153" y="1221387"/>
                      <a:pt x="107740" y="1209912"/>
                      <a:pt x="110589" y="1242728"/>
                    </a:cubicBezTo>
                    <a:cubicBezTo>
                      <a:pt x="113438" y="1275544"/>
                      <a:pt x="-55337" y="1314146"/>
                      <a:pt x="18872" y="1352692"/>
                    </a:cubicBezTo>
                    <a:cubicBezTo>
                      <a:pt x="93081" y="1391238"/>
                      <a:pt x="382314" y="1443759"/>
                      <a:pt x="555841" y="1474007"/>
                    </a:cubicBezTo>
                    <a:cubicBezTo>
                      <a:pt x="729368" y="1504255"/>
                      <a:pt x="979460" y="1562407"/>
                      <a:pt x="1060033" y="1534179"/>
                    </a:cubicBezTo>
                    <a:cubicBezTo>
                      <a:pt x="1140606" y="1505951"/>
                      <a:pt x="1033211" y="1367503"/>
                      <a:pt x="1039277" y="1304640"/>
                    </a:cubicBezTo>
                    <a:cubicBezTo>
                      <a:pt x="1045343" y="1241777"/>
                      <a:pt x="1056565" y="1192789"/>
                      <a:pt x="1096427" y="1157003"/>
                    </a:cubicBezTo>
                    <a:cubicBezTo>
                      <a:pt x="1136289" y="1121217"/>
                      <a:pt x="1230881" y="1113159"/>
                      <a:pt x="1278452" y="1089925"/>
                    </a:cubicBezTo>
                    <a:cubicBezTo>
                      <a:pt x="1326023" y="1066691"/>
                      <a:pt x="1355294" y="1040292"/>
                      <a:pt x="1381854" y="1017598"/>
                    </a:cubicBezTo>
                    <a:cubicBezTo>
                      <a:pt x="1408414" y="994904"/>
                      <a:pt x="1431474" y="980450"/>
                      <a:pt x="1437811" y="953759"/>
                    </a:cubicBezTo>
                    <a:cubicBezTo>
                      <a:pt x="1444148" y="927068"/>
                      <a:pt x="1438583" y="883955"/>
                      <a:pt x="1419874" y="857451"/>
                    </a:cubicBezTo>
                    <a:cubicBezTo>
                      <a:pt x="1401165" y="830947"/>
                      <a:pt x="1353641" y="783357"/>
                      <a:pt x="1297494" y="778363"/>
                    </a:cubicBezTo>
                    <a:cubicBezTo>
                      <a:pt x="1241347" y="773369"/>
                      <a:pt x="1111673" y="862417"/>
                      <a:pt x="1082992" y="827489"/>
                    </a:cubicBezTo>
                    <a:cubicBezTo>
                      <a:pt x="1054311" y="792561"/>
                      <a:pt x="1113500" y="590225"/>
                      <a:pt x="1125406" y="568794"/>
                    </a:cubicBezTo>
                    <a:cubicBezTo>
                      <a:pt x="1137312" y="547363"/>
                      <a:pt x="1192906" y="543443"/>
                      <a:pt x="1201202" y="518828"/>
                    </a:cubicBezTo>
                    <a:cubicBezTo>
                      <a:pt x="1209498" y="494213"/>
                      <a:pt x="1194751" y="468988"/>
                      <a:pt x="1175185" y="421105"/>
                    </a:cubicBezTo>
                    <a:cubicBezTo>
                      <a:pt x="1155619" y="373222"/>
                      <a:pt x="1133274" y="301492"/>
                      <a:pt x="1083808" y="231531"/>
                    </a:cubicBezTo>
                    <a:cubicBezTo>
                      <a:pt x="1034342" y="161570"/>
                      <a:pt x="923909" y="-17178"/>
                      <a:pt x="878387" y="1336"/>
                    </a:cubicBezTo>
                    <a:cubicBezTo>
                      <a:pt x="832865" y="19850"/>
                      <a:pt x="900371" y="280703"/>
                      <a:pt x="810677" y="342615"/>
                    </a:cubicBezTo>
                    <a:cubicBezTo>
                      <a:pt x="720983" y="404527"/>
                      <a:pt x="675079" y="269605"/>
                      <a:pt x="632607" y="290835"/>
                    </a:cubicBezTo>
                    <a:cubicBezTo>
                      <a:pt x="590135" y="312065"/>
                      <a:pt x="502401" y="331516"/>
                      <a:pt x="457884" y="350337"/>
                    </a:cubicBezTo>
                    <a:cubicBezTo>
                      <a:pt x="423053" y="349785"/>
                      <a:pt x="360577" y="349327"/>
                      <a:pt x="311315" y="441998"/>
                    </a:cubicBezTo>
                    <a:cubicBezTo>
                      <a:pt x="298850" y="480205"/>
                      <a:pt x="328847" y="577347"/>
                      <a:pt x="369062" y="624013"/>
                    </a:cubicBezTo>
                    <a:cubicBezTo>
                      <a:pt x="416293" y="703420"/>
                      <a:pt x="361698" y="732907"/>
                      <a:pt x="318738" y="752398"/>
                    </a:cubicBezTo>
                    <a:close/>
                  </a:path>
                </a:pathLst>
              </a:custGeom>
              <a:solidFill>
                <a:srgbClr val="9CAA9D">
                  <a:alpha val="7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1433E14C-4536-46F6-9290-CD8CF8454FEC}"/>
                </a:ext>
              </a:extLst>
            </p:cNvPr>
            <p:cNvGrpSpPr/>
            <p:nvPr/>
          </p:nvGrpSpPr>
          <p:grpSpPr>
            <a:xfrm rot="21000000">
              <a:off x="7083628" y="5386860"/>
              <a:ext cx="239219" cy="704083"/>
              <a:chOff x="2885765" y="2470292"/>
              <a:chExt cx="956877" cy="2816332"/>
            </a:xfrm>
          </p:grpSpPr>
          <p:grpSp>
            <p:nvGrpSpPr>
              <p:cNvPr id="191" name="Group 190">
                <a:extLst>
                  <a:ext uri="{FF2B5EF4-FFF2-40B4-BE49-F238E27FC236}">
                    <a16:creationId xmlns:a16="http://schemas.microsoft.com/office/drawing/2014/main" id="{83B3EB11-37D3-444A-B4ED-A0C082BEC2D9}"/>
                  </a:ext>
                </a:extLst>
              </p:cNvPr>
              <p:cNvGrpSpPr/>
              <p:nvPr/>
            </p:nvGrpSpPr>
            <p:grpSpPr>
              <a:xfrm rot="21565419">
                <a:off x="2885765" y="3545129"/>
                <a:ext cx="822961" cy="1741495"/>
                <a:chOff x="2302669" y="3500438"/>
                <a:chExt cx="1371600" cy="2902493"/>
              </a:xfrm>
            </p:grpSpPr>
            <p:sp>
              <p:nvSpPr>
                <p:cNvPr id="195" name="Flowchart: Direct Access Storage 194">
                  <a:extLst>
                    <a:ext uri="{FF2B5EF4-FFF2-40B4-BE49-F238E27FC236}">
                      <a16:creationId xmlns:a16="http://schemas.microsoft.com/office/drawing/2014/main" id="{0ACEE64F-4758-4EFE-BDDE-D07BAC432367}"/>
                    </a:ext>
                  </a:extLst>
                </p:cNvPr>
                <p:cNvSpPr/>
                <p:nvPr/>
              </p:nvSpPr>
              <p:spPr>
                <a:xfrm rot="16200000">
                  <a:off x="2759869" y="3043238"/>
                  <a:ext cx="457200" cy="137160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96" name="Flowchart: Direct Access Storage 195">
                  <a:extLst>
                    <a:ext uri="{FF2B5EF4-FFF2-40B4-BE49-F238E27FC236}">
                      <a16:creationId xmlns:a16="http://schemas.microsoft.com/office/drawing/2014/main" id="{6476E506-DF1B-4ED4-93D3-5925E68CAF66}"/>
                    </a:ext>
                  </a:extLst>
                </p:cNvPr>
                <p:cNvSpPr/>
                <p:nvPr/>
              </p:nvSpPr>
              <p:spPr>
                <a:xfrm rot="16200000">
                  <a:off x="2851309" y="3439579"/>
                  <a:ext cx="274320" cy="114062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97" name="Trapezoid 196">
                  <a:extLst>
                    <a:ext uri="{FF2B5EF4-FFF2-40B4-BE49-F238E27FC236}">
                      <a16:creationId xmlns:a16="http://schemas.microsoft.com/office/drawing/2014/main" id="{8F792D5B-1388-4422-9FC5-D7E4D4407A9B}"/>
                    </a:ext>
                  </a:extLst>
                </p:cNvPr>
                <p:cNvSpPr/>
                <p:nvPr/>
              </p:nvSpPr>
              <p:spPr>
                <a:xfrm rot="10800000">
                  <a:off x="2531270" y="4095940"/>
                  <a:ext cx="914400" cy="2057400"/>
                </a:xfrm>
                <a:prstGeom prst="trapezoid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98" name="Oval 197">
                  <a:extLst>
                    <a:ext uri="{FF2B5EF4-FFF2-40B4-BE49-F238E27FC236}">
                      <a16:creationId xmlns:a16="http://schemas.microsoft.com/office/drawing/2014/main" id="{39CA5B4B-B3F8-40A1-8460-F21ADFF567E3}"/>
                    </a:ext>
                  </a:extLst>
                </p:cNvPr>
                <p:cNvSpPr/>
                <p:nvPr/>
              </p:nvSpPr>
              <p:spPr>
                <a:xfrm>
                  <a:off x="2761567" y="5945731"/>
                  <a:ext cx="457199" cy="4572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  <p:sp>
            <p:nvSpPr>
              <p:cNvPr id="192" name="Freeform 1135">
                <a:extLst>
                  <a:ext uri="{FF2B5EF4-FFF2-40B4-BE49-F238E27FC236}">
                    <a16:creationId xmlns:a16="http://schemas.microsoft.com/office/drawing/2014/main" id="{55312F18-5B6D-4CE6-B273-5FEBB864B27A}"/>
                  </a:ext>
                </a:extLst>
              </p:cNvPr>
              <p:cNvSpPr/>
              <p:nvPr/>
            </p:nvSpPr>
            <p:spPr>
              <a:xfrm rot="21565419">
                <a:off x="2918575" y="2470292"/>
                <a:ext cx="924067" cy="1156416"/>
              </a:xfrm>
              <a:custGeom>
                <a:avLst/>
                <a:gdLst>
                  <a:gd name="connsiteX0" fmla="*/ 229243 w 1540111"/>
                  <a:gd name="connsiteY0" fmla="*/ 1862323 h 1927361"/>
                  <a:gd name="connsiteX1" fmla="*/ 643 w 1540111"/>
                  <a:gd name="connsiteY1" fmla="*/ 1424173 h 1927361"/>
                  <a:gd name="connsiteX2" fmla="*/ 267343 w 1540111"/>
                  <a:gd name="connsiteY2" fmla="*/ 752660 h 1927361"/>
                  <a:gd name="connsiteX3" fmla="*/ 767406 w 1540111"/>
                  <a:gd name="connsiteY3" fmla="*/ 390710 h 1927361"/>
                  <a:gd name="connsiteX4" fmla="*/ 757881 w 1540111"/>
                  <a:gd name="connsiteY4" fmla="*/ 4948 h 1927361"/>
                  <a:gd name="connsiteX5" fmla="*/ 1124593 w 1540111"/>
                  <a:gd name="connsiteY5" fmla="*/ 676460 h 1927361"/>
                  <a:gd name="connsiteX6" fmla="*/ 1057918 w 1540111"/>
                  <a:gd name="connsiteY6" fmla="*/ 1119373 h 1927361"/>
                  <a:gd name="connsiteX7" fmla="*/ 1324618 w 1540111"/>
                  <a:gd name="connsiteY7" fmla="*/ 838385 h 1927361"/>
                  <a:gd name="connsiteX8" fmla="*/ 1272231 w 1540111"/>
                  <a:gd name="connsiteY8" fmla="*/ 562160 h 1927361"/>
                  <a:gd name="connsiteX9" fmla="*/ 1486543 w 1540111"/>
                  <a:gd name="connsiteY9" fmla="*/ 771710 h 1927361"/>
                  <a:gd name="connsiteX10" fmla="*/ 1538931 w 1540111"/>
                  <a:gd name="connsiteY10" fmla="*/ 1052698 h 1927361"/>
                  <a:gd name="connsiteX11" fmla="*/ 1453206 w 1540111"/>
                  <a:gd name="connsiteY11" fmla="*/ 1486085 h 1927361"/>
                  <a:gd name="connsiteX12" fmla="*/ 1181743 w 1540111"/>
                  <a:gd name="connsiteY12" fmla="*/ 1886135 h 1927361"/>
                  <a:gd name="connsiteX13" fmla="*/ 229243 w 1540111"/>
                  <a:gd name="connsiteY13" fmla="*/ 1862323 h 1927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40111" h="1927361">
                    <a:moveTo>
                      <a:pt x="229243" y="1862323"/>
                    </a:moveTo>
                    <a:cubicBezTo>
                      <a:pt x="32393" y="1785329"/>
                      <a:pt x="-5707" y="1609117"/>
                      <a:pt x="643" y="1424173"/>
                    </a:cubicBezTo>
                    <a:cubicBezTo>
                      <a:pt x="6993" y="1239229"/>
                      <a:pt x="139549" y="924904"/>
                      <a:pt x="267343" y="752660"/>
                    </a:cubicBezTo>
                    <a:cubicBezTo>
                      <a:pt x="395137" y="580416"/>
                      <a:pt x="685650" y="515329"/>
                      <a:pt x="767406" y="390710"/>
                    </a:cubicBezTo>
                    <a:cubicBezTo>
                      <a:pt x="849162" y="266091"/>
                      <a:pt x="698350" y="-42677"/>
                      <a:pt x="757881" y="4948"/>
                    </a:cubicBezTo>
                    <a:cubicBezTo>
                      <a:pt x="817412" y="52573"/>
                      <a:pt x="1074587" y="490722"/>
                      <a:pt x="1124593" y="676460"/>
                    </a:cubicBezTo>
                    <a:cubicBezTo>
                      <a:pt x="1174599" y="862197"/>
                      <a:pt x="1024581" y="1092385"/>
                      <a:pt x="1057918" y="1119373"/>
                    </a:cubicBezTo>
                    <a:cubicBezTo>
                      <a:pt x="1091256" y="1146360"/>
                      <a:pt x="1288899" y="931254"/>
                      <a:pt x="1324618" y="838385"/>
                    </a:cubicBezTo>
                    <a:cubicBezTo>
                      <a:pt x="1360337" y="745516"/>
                      <a:pt x="1245244" y="573272"/>
                      <a:pt x="1272231" y="562160"/>
                    </a:cubicBezTo>
                    <a:cubicBezTo>
                      <a:pt x="1299218" y="551048"/>
                      <a:pt x="1442093" y="689954"/>
                      <a:pt x="1486543" y="771710"/>
                    </a:cubicBezTo>
                    <a:cubicBezTo>
                      <a:pt x="1530993" y="853466"/>
                      <a:pt x="1544487" y="933635"/>
                      <a:pt x="1538931" y="1052698"/>
                    </a:cubicBezTo>
                    <a:cubicBezTo>
                      <a:pt x="1533375" y="1171760"/>
                      <a:pt x="1512737" y="1347179"/>
                      <a:pt x="1453206" y="1486085"/>
                    </a:cubicBezTo>
                    <a:cubicBezTo>
                      <a:pt x="1393675" y="1624991"/>
                      <a:pt x="1388118" y="1823429"/>
                      <a:pt x="1181743" y="1886135"/>
                    </a:cubicBezTo>
                    <a:cubicBezTo>
                      <a:pt x="975368" y="1948841"/>
                      <a:pt x="426093" y="1939317"/>
                      <a:pt x="229243" y="1862323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93" name="Freeform 1136">
                <a:extLst>
                  <a:ext uri="{FF2B5EF4-FFF2-40B4-BE49-F238E27FC236}">
                    <a16:creationId xmlns:a16="http://schemas.microsoft.com/office/drawing/2014/main" id="{E0C3E152-AD8F-424F-83C5-DE53647D3A58}"/>
                  </a:ext>
                </a:extLst>
              </p:cNvPr>
              <p:cNvSpPr/>
              <p:nvPr/>
            </p:nvSpPr>
            <p:spPr>
              <a:xfrm rot="21565419">
                <a:off x="3020090" y="2795960"/>
                <a:ext cx="763934" cy="848525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73223" h="1414209">
                    <a:moveTo>
                      <a:pt x="301057" y="1347770"/>
                    </a:moveTo>
                    <a:cubicBezTo>
                      <a:pt x="158182" y="1281889"/>
                      <a:pt x="14514" y="1157269"/>
                      <a:pt x="1020" y="990582"/>
                    </a:cubicBezTo>
                    <a:cubicBezTo>
                      <a:pt x="-12474" y="823895"/>
                      <a:pt x="110557" y="492108"/>
                      <a:pt x="220094" y="347645"/>
                    </a:cubicBezTo>
                    <a:cubicBezTo>
                      <a:pt x="329632" y="203183"/>
                      <a:pt x="565376" y="180163"/>
                      <a:pt x="658245" y="123807"/>
                    </a:cubicBezTo>
                    <a:cubicBezTo>
                      <a:pt x="751114" y="67451"/>
                      <a:pt x="772545" y="-30973"/>
                      <a:pt x="777307" y="9508"/>
                    </a:cubicBezTo>
                    <a:cubicBezTo>
                      <a:pt x="782069" y="49989"/>
                      <a:pt x="805882" y="272239"/>
                      <a:pt x="777307" y="380983"/>
                    </a:cubicBezTo>
                    <a:cubicBezTo>
                      <a:pt x="748732" y="489727"/>
                      <a:pt x="732063" y="567513"/>
                      <a:pt x="748732" y="619107"/>
                    </a:cubicBezTo>
                    <a:cubicBezTo>
                      <a:pt x="765401" y="670701"/>
                      <a:pt x="791594" y="715945"/>
                      <a:pt x="877319" y="690545"/>
                    </a:cubicBezTo>
                    <a:cubicBezTo>
                      <a:pt x="963044" y="665145"/>
                      <a:pt x="1217046" y="409557"/>
                      <a:pt x="1263083" y="466707"/>
                    </a:cubicBezTo>
                    <a:cubicBezTo>
                      <a:pt x="1309120" y="523857"/>
                      <a:pt x="1185294" y="915969"/>
                      <a:pt x="1153544" y="1033444"/>
                    </a:cubicBezTo>
                    <a:cubicBezTo>
                      <a:pt x="1121794" y="1150919"/>
                      <a:pt x="1000351" y="1333482"/>
                      <a:pt x="858270" y="1385870"/>
                    </a:cubicBezTo>
                    <a:cubicBezTo>
                      <a:pt x="716189" y="1438258"/>
                      <a:pt x="443932" y="1413651"/>
                      <a:pt x="301057" y="1347770"/>
                    </a:cubicBezTo>
                    <a:close/>
                  </a:path>
                </a:pathLst>
              </a:custGeom>
              <a:solidFill>
                <a:srgbClr val="FFA5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94" name="Freeform 1137">
                <a:extLst>
                  <a:ext uri="{FF2B5EF4-FFF2-40B4-BE49-F238E27FC236}">
                    <a16:creationId xmlns:a16="http://schemas.microsoft.com/office/drawing/2014/main" id="{479773FE-C518-456C-8F07-DFE448E05CB4}"/>
                  </a:ext>
                </a:extLst>
              </p:cNvPr>
              <p:cNvSpPr/>
              <p:nvPr/>
            </p:nvSpPr>
            <p:spPr>
              <a:xfrm rot="21565419">
                <a:off x="3134739" y="2936356"/>
                <a:ext cx="580203" cy="706644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  <a:gd name="connsiteX0" fmla="*/ 122511 w 1094677"/>
                  <a:gd name="connsiteY0" fmla="*/ 1347770 h 1413798"/>
                  <a:gd name="connsiteX1" fmla="*/ 27261 w 1094677"/>
                  <a:gd name="connsiteY1" fmla="*/ 1000107 h 1413798"/>
                  <a:gd name="connsiteX2" fmla="*/ 41548 w 1094677"/>
                  <a:gd name="connsiteY2" fmla="*/ 347645 h 1413798"/>
                  <a:gd name="connsiteX3" fmla="*/ 479699 w 1094677"/>
                  <a:gd name="connsiteY3" fmla="*/ 123807 h 1413798"/>
                  <a:gd name="connsiteX4" fmla="*/ 598761 w 1094677"/>
                  <a:gd name="connsiteY4" fmla="*/ 9508 h 1413798"/>
                  <a:gd name="connsiteX5" fmla="*/ 598761 w 1094677"/>
                  <a:gd name="connsiteY5" fmla="*/ 380983 h 1413798"/>
                  <a:gd name="connsiteX6" fmla="*/ 570186 w 1094677"/>
                  <a:gd name="connsiteY6" fmla="*/ 619107 h 1413798"/>
                  <a:gd name="connsiteX7" fmla="*/ 698773 w 1094677"/>
                  <a:gd name="connsiteY7" fmla="*/ 690545 h 1413798"/>
                  <a:gd name="connsiteX8" fmla="*/ 1084537 w 1094677"/>
                  <a:gd name="connsiteY8" fmla="*/ 466707 h 1413798"/>
                  <a:gd name="connsiteX9" fmla="*/ 974998 w 1094677"/>
                  <a:gd name="connsiteY9" fmla="*/ 1033444 h 1413798"/>
                  <a:gd name="connsiteX10" fmla="*/ 679724 w 1094677"/>
                  <a:gd name="connsiteY10" fmla="*/ 1385870 h 1413798"/>
                  <a:gd name="connsiteX11" fmla="*/ 122511 w 1094677"/>
                  <a:gd name="connsiteY11" fmla="*/ 1347770 h 1413798"/>
                  <a:gd name="connsiteX0" fmla="*/ 227948 w 1100101"/>
                  <a:gd name="connsiteY0" fmla="*/ 1385870 h 1432030"/>
                  <a:gd name="connsiteX1" fmla="*/ 32685 w 1100101"/>
                  <a:gd name="connsiteY1" fmla="*/ 1000107 h 1432030"/>
                  <a:gd name="connsiteX2" fmla="*/ 46972 w 1100101"/>
                  <a:gd name="connsiteY2" fmla="*/ 347645 h 1432030"/>
                  <a:gd name="connsiteX3" fmla="*/ 485123 w 1100101"/>
                  <a:gd name="connsiteY3" fmla="*/ 123807 h 1432030"/>
                  <a:gd name="connsiteX4" fmla="*/ 604185 w 1100101"/>
                  <a:gd name="connsiteY4" fmla="*/ 9508 h 1432030"/>
                  <a:gd name="connsiteX5" fmla="*/ 604185 w 1100101"/>
                  <a:gd name="connsiteY5" fmla="*/ 380983 h 1432030"/>
                  <a:gd name="connsiteX6" fmla="*/ 575610 w 1100101"/>
                  <a:gd name="connsiteY6" fmla="*/ 619107 h 1432030"/>
                  <a:gd name="connsiteX7" fmla="*/ 704197 w 1100101"/>
                  <a:gd name="connsiteY7" fmla="*/ 690545 h 1432030"/>
                  <a:gd name="connsiteX8" fmla="*/ 1089961 w 1100101"/>
                  <a:gd name="connsiteY8" fmla="*/ 466707 h 1432030"/>
                  <a:gd name="connsiteX9" fmla="*/ 980422 w 1100101"/>
                  <a:gd name="connsiteY9" fmla="*/ 1033444 h 1432030"/>
                  <a:gd name="connsiteX10" fmla="*/ 685148 w 1100101"/>
                  <a:gd name="connsiteY10" fmla="*/ 1385870 h 1432030"/>
                  <a:gd name="connsiteX11" fmla="*/ 227948 w 1100101"/>
                  <a:gd name="connsiteY11" fmla="*/ 1385870 h 1432030"/>
                  <a:gd name="connsiteX0" fmla="*/ 205947 w 1078100"/>
                  <a:gd name="connsiteY0" fmla="*/ 1389422 h 1435582"/>
                  <a:gd name="connsiteX1" fmla="*/ 10684 w 1078100"/>
                  <a:gd name="connsiteY1" fmla="*/ 1003659 h 1435582"/>
                  <a:gd name="connsiteX2" fmla="*/ 72596 w 1078100"/>
                  <a:gd name="connsiteY2" fmla="*/ 594085 h 1435582"/>
                  <a:gd name="connsiteX3" fmla="*/ 463122 w 1078100"/>
                  <a:gd name="connsiteY3" fmla="*/ 127359 h 1435582"/>
                  <a:gd name="connsiteX4" fmla="*/ 582184 w 1078100"/>
                  <a:gd name="connsiteY4" fmla="*/ 13060 h 1435582"/>
                  <a:gd name="connsiteX5" fmla="*/ 582184 w 1078100"/>
                  <a:gd name="connsiteY5" fmla="*/ 384535 h 1435582"/>
                  <a:gd name="connsiteX6" fmla="*/ 553609 w 1078100"/>
                  <a:gd name="connsiteY6" fmla="*/ 622659 h 1435582"/>
                  <a:gd name="connsiteX7" fmla="*/ 682196 w 1078100"/>
                  <a:gd name="connsiteY7" fmla="*/ 694097 h 1435582"/>
                  <a:gd name="connsiteX8" fmla="*/ 1067960 w 1078100"/>
                  <a:gd name="connsiteY8" fmla="*/ 470259 h 1435582"/>
                  <a:gd name="connsiteX9" fmla="*/ 958421 w 1078100"/>
                  <a:gd name="connsiteY9" fmla="*/ 1036996 h 1435582"/>
                  <a:gd name="connsiteX10" fmla="*/ 663147 w 1078100"/>
                  <a:gd name="connsiteY10" fmla="*/ 1389422 h 1435582"/>
                  <a:gd name="connsiteX11" fmla="*/ 205947 w 1078100"/>
                  <a:gd name="connsiteY11" fmla="*/ 1389422 h 1435582"/>
                  <a:gd name="connsiteX0" fmla="*/ 201627 w 1073780"/>
                  <a:gd name="connsiteY0" fmla="*/ 1379837 h 1425997"/>
                  <a:gd name="connsiteX1" fmla="*/ 6364 w 1073780"/>
                  <a:gd name="connsiteY1" fmla="*/ 994074 h 1425997"/>
                  <a:gd name="connsiteX2" fmla="*/ 68276 w 1073780"/>
                  <a:gd name="connsiteY2" fmla="*/ 584500 h 1425997"/>
                  <a:gd name="connsiteX3" fmla="*/ 273064 w 1073780"/>
                  <a:gd name="connsiteY3" fmla="*/ 384474 h 1425997"/>
                  <a:gd name="connsiteX4" fmla="*/ 577864 w 1073780"/>
                  <a:gd name="connsiteY4" fmla="*/ 3475 h 1425997"/>
                  <a:gd name="connsiteX5" fmla="*/ 577864 w 1073780"/>
                  <a:gd name="connsiteY5" fmla="*/ 374950 h 1425997"/>
                  <a:gd name="connsiteX6" fmla="*/ 549289 w 1073780"/>
                  <a:gd name="connsiteY6" fmla="*/ 613074 h 1425997"/>
                  <a:gd name="connsiteX7" fmla="*/ 677876 w 1073780"/>
                  <a:gd name="connsiteY7" fmla="*/ 684512 h 1425997"/>
                  <a:gd name="connsiteX8" fmla="*/ 1063640 w 1073780"/>
                  <a:gd name="connsiteY8" fmla="*/ 460674 h 1425997"/>
                  <a:gd name="connsiteX9" fmla="*/ 954101 w 1073780"/>
                  <a:gd name="connsiteY9" fmla="*/ 1027411 h 1425997"/>
                  <a:gd name="connsiteX10" fmla="*/ 658827 w 1073780"/>
                  <a:gd name="connsiteY10" fmla="*/ 1379837 h 1425997"/>
                  <a:gd name="connsiteX11" fmla="*/ 201627 w 1073780"/>
                  <a:gd name="connsiteY11" fmla="*/ 1379837 h 1425997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577864 w 1073780"/>
                  <a:gd name="connsiteY5" fmla="*/ 127562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68327 w 1073780"/>
                  <a:gd name="connsiteY5" fmla="*/ 256149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473089 w 1073780"/>
                  <a:gd name="connsiteY6" fmla="*/ 599048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0043"/>
                  <a:gd name="connsiteY0" fmla="*/ 1132449 h 1178609"/>
                  <a:gd name="connsiteX1" fmla="*/ 6364 w 1070043"/>
                  <a:gd name="connsiteY1" fmla="*/ 746686 h 1178609"/>
                  <a:gd name="connsiteX2" fmla="*/ 68276 w 1070043"/>
                  <a:gd name="connsiteY2" fmla="*/ 337112 h 1178609"/>
                  <a:gd name="connsiteX3" fmla="*/ 273064 w 1070043"/>
                  <a:gd name="connsiteY3" fmla="*/ 137086 h 1178609"/>
                  <a:gd name="connsiteX4" fmla="*/ 511189 w 1070043"/>
                  <a:gd name="connsiteY4" fmla="*/ 8500 h 1178609"/>
                  <a:gd name="connsiteX5" fmla="*/ 430227 w 1070043"/>
                  <a:gd name="connsiteY5" fmla="*/ 251386 h 1178609"/>
                  <a:gd name="connsiteX6" fmla="*/ 473089 w 1070043"/>
                  <a:gd name="connsiteY6" fmla="*/ 599048 h 1178609"/>
                  <a:gd name="connsiteX7" fmla="*/ 749313 w 1070043"/>
                  <a:gd name="connsiteY7" fmla="*/ 499037 h 1178609"/>
                  <a:gd name="connsiteX8" fmla="*/ 1063640 w 1070043"/>
                  <a:gd name="connsiteY8" fmla="*/ 213286 h 1178609"/>
                  <a:gd name="connsiteX9" fmla="*/ 954101 w 1070043"/>
                  <a:gd name="connsiteY9" fmla="*/ 780023 h 1178609"/>
                  <a:gd name="connsiteX10" fmla="*/ 658827 w 1070043"/>
                  <a:gd name="connsiteY10" fmla="*/ 1132449 h 1178609"/>
                  <a:gd name="connsiteX11" fmla="*/ 201627 w 1070043"/>
                  <a:gd name="connsiteY11" fmla="*/ 1132449 h 1178609"/>
                  <a:gd name="connsiteX0" fmla="*/ 201627 w 978815"/>
                  <a:gd name="connsiteY0" fmla="*/ 1132449 h 1178609"/>
                  <a:gd name="connsiteX1" fmla="*/ 6364 w 978815"/>
                  <a:gd name="connsiteY1" fmla="*/ 746686 h 1178609"/>
                  <a:gd name="connsiteX2" fmla="*/ 68276 w 978815"/>
                  <a:gd name="connsiteY2" fmla="*/ 337112 h 1178609"/>
                  <a:gd name="connsiteX3" fmla="*/ 273064 w 978815"/>
                  <a:gd name="connsiteY3" fmla="*/ 137086 h 1178609"/>
                  <a:gd name="connsiteX4" fmla="*/ 511189 w 978815"/>
                  <a:gd name="connsiteY4" fmla="*/ 8500 h 1178609"/>
                  <a:gd name="connsiteX5" fmla="*/ 430227 w 978815"/>
                  <a:gd name="connsiteY5" fmla="*/ 251386 h 1178609"/>
                  <a:gd name="connsiteX6" fmla="*/ 473089 w 978815"/>
                  <a:gd name="connsiteY6" fmla="*/ 599048 h 1178609"/>
                  <a:gd name="connsiteX7" fmla="*/ 749313 w 978815"/>
                  <a:gd name="connsiteY7" fmla="*/ 499037 h 1178609"/>
                  <a:gd name="connsiteX8" fmla="*/ 954103 w 978815"/>
                  <a:gd name="connsiteY8" fmla="*/ 327586 h 1178609"/>
                  <a:gd name="connsiteX9" fmla="*/ 954101 w 978815"/>
                  <a:gd name="connsiteY9" fmla="*/ 780023 h 1178609"/>
                  <a:gd name="connsiteX10" fmla="*/ 658827 w 978815"/>
                  <a:gd name="connsiteY10" fmla="*/ 1132449 h 1178609"/>
                  <a:gd name="connsiteX11" fmla="*/ 201627 w 978815"/>
                  <a:gd name="connsiteY11" fmla="*/ 1132449 h 1178609"/>
                  <a:gd name="connsiteX0" fmla="*/ 201627 w 957851"/>
                  <a:gd name="connsiteY0" fmla="*/ 1132449 h 1177741"/>
                  <a:gd name="connsiteX1" fmla="*/ 6364 w 957851"/>
                  <a:gd name="connsiteY1" fmla="*/ 746686 h 1177741"/>
                  <a:gd name="connsiteX2" fmla="*/ 68276 w 957851"/>
                  <a:gd name="connsiteY2" fmla="*/ 337112 h 1177741"/>
                  <a:gd name="connsiteX3" fmla="*/ 273064 w 957851"/>
                  <a:gd name="connsiteY3" fmla="*/ 137086 h 1177741"/>
                  <a:gd name="connsiteX4" fmla="*/ 511189 w 957851"/>
                  <a:gd name="connsiteY4" fmla="*/ 8500 h 1177741"/>
                  <a:gd name="connsiteX5" fmla="*/ 430227 w 957851"/>
                  <a:gd name="connsiteY5" fmla="*/ 251386 h 1177741"/>
                  <a:gd name="connsiteX6" fmla="*/ 473089 w 957851"/>
                  <a:gd name="connsiteY6" fmla="*/ 599048 h 1177741"/>
                  <a:gd name="connsiteX7" fmla="*/ 749313 w 957851"/>
                  <a:gd name="connsiteY7" fmla="*/ 499037 h 1177741"/>
                  <a:gd name="connsiteX8" fmla="*/ 954103 w 957851"/>
                  <a:gd name="connsiteY8" fmla="*/ 327586 h 1177741"/>
                  <a:gd name="connsiteX9" fmla="*/ 873138 w 957851"/>
                  <a:gd name="connsiteY9" fmla="*/ 794310 h 1177741"/>
                  <a:gd name="connsiteX10" fmla="*/ 658827 w 957851"/>
                  <a:gd name="connsiteY10" fmla="*/ 1132449 h 1177741"/>
                  <a:gd name="connsiteX11" fmla="*/ 201627 w 957851"/>
                  <a:gd name="connsiteY11" fmla="*/ 1132449 h 1177741"/>
                  <a:gd name="connsiteX0" fmla="*/ 201627 w 967005"/>
                  <a:gd name="connsiteY0" fmla="*/ 1132449 h 1177741"/>
                  <a:gd name="connsiteX1" fmla="*/ 6364 w 967005"/>
                  <a:gd name="connsiteY1" fmla="*/ 746686 h 1177741"/>
                  <a:gd name="connsiteX2" fmla="*/ 68276 w 967005"/>
                  <a:gd name="connsiteY2" fmla="*/ 337112 h 1177741"/>
                  <a:gd name="connsiteX3" fmla="*/ 273064 w 967005"/>
                  <a:gd name="connsiteY3" fmla="*/ 137086 h 1177741"/>
                  <a:gd name="connsiteX4" fmla="*/ 511189 w 967005"/>
                  <a:gd name="connsiteY4" fmla="*/ 8500 h 1177741"/>
                  <a:gd name="connsiteX5" fmla="*/ 430227 w 967005"/>
                  <a:gd name="connsiteY5" fmla="*/ 251386 h 1177741"/>
                  <a:gd name="connsiteX6" fmla="*/ 473089 w 967005"/>
                  <a:gd name="connsiteY6" fmla="*/ 599048 h 1177741"/>
                  <a:gd name="connsiteX7" fmla="*/ 749313 w 967005"/>
                  <a:gd name="connsiteY7" fmla="*/ 499037 h 1177741"/>
                  <a:gd name="connsiteX8" fmla="*/ 963628 w 967005"/>
                  <a:gd name="connsiteY8" fmla="*/ 451411 h 1177741"/>
                  <a:gd name="connsiteX9" fmla="*/ 873138 w 967005"/>
                  <a:gd name="connsiteY9" fmla="*/ 794310 h 1177741"/>
                  <a:gd name="connsiteX10" fmla="*/ 658827 w 967005"/>
                  <a:gd name="connsiteY10" fmla="*/ 1132449 h 1177741"/>
                  <a:gd name="connsiteX11" fmla="*/ 201627 w 967005"/>
                  <a:gd name="connsiteY11" fmla="*/ 1132449 h 1177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7005" h="1177741">
                    <a:moveTo>
                      <a:pt x="201627" y="1132449"/>
                    </a:moveTo>
                    <a:cubicBezTo>
                      <a:pt x="92883" y="1068155"/>
                      <a:pt x="28589" y="879242"/>
                      <a:pt x="6364" y="746686"/>
                    </a:cubicBezTo>
                    <a:cubicBezTo>
                      <a:pt x="-15861" y="614130"/>
                      <a:pt x="23826" y="438712"/>
                      <a:pt x="68276" y="337112"/>
                    </a:cubicBezTo>
                    <a:cubicBezTo>
                      <a:pt x="112726" y="235512"/>
                      <a:pt x="199245" y="191855"/>
                      <a:pt x="273064" y="137086"/>
                    </a:cubicBezTo>
                    <a:cubicBezTo>
                      <a:pt x="346883" y="82317"/>
                      <a:pt x="506427" y="-31981"/>
                      <a:pt x="511189" y="8500"/>
                    </a:cubicBezTo>
                    <a:cubicBezTo>
                      <a:pt x="515951" y="48981"/>
                      <a:pt x="458802" y="142642"/>
                      <a:pt x="430227" y="251386"/>
                    </a:cubicBezTo>
                    <a:cubicBezTo>
                      <a:pt x="401652" y="360130"/>
                      <a:pt x="419908" y="557773"/>
                      <a:pt x="473089" y="599048"/>
                    </a:cubicBezTo>
                    <a:cubicBezTo>
                      <a:pt x="526270" y="640323"/>
                      <a:pt x="667557" y="523643"/>
                      <a:pt x="749313" y="499037"/>
                    </a:cubicBezTo>
                    <a:cubicBezTo>
                      <a:pt x="831069" y="474431"/>
                      <a:pt x="942991" y="402199"/>
                      <a:pt x="963628" y="451411"/>
                    </a:cubicBezTo>
                    <a:cubicBezTo>
                      <a:pt x="984265" y="500623"/>
                      <a:pt x="904888" y="676835"/>
                      <a:pt x="873138" y="794310"/>
                    </a:cubicBezTo>
                    <a:cubicBezTo>
                      <a:pt x="841388" y="911785"/>
                      <a:pt x="770746" y="1076092"/>
                      <a:pt x="658827" y="1132449"/>
                    </a:cubicBezTo>
                    <a:cubicBezTo>
                      <a:pt x="546908" y="1188806"/>
                      <a:pt x="310371" y="1196743"/>
                      <a:pt x="201627" y="1132449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F18D4929-5686-436D-9874-337AA7614BF2}"/>
              </a:ext>
            </a:extLst>
          </p:cNvPr>
          <p:cNvGrpSpPr/>
          <p:nvPr userDrawn="1"/>
        </p:nvGrpSpPr>
        <p:grpSpPr>
          <a:xfrm>
            <a:off x="205350" y="1648669"/>
            <a:ext cx="914400" cy="914400"/>
            <a:chOff x="6730551" y="5331853"/>
            <a:chExt cx="914400" cy="914400"/>
          </a:xfrm>
        </p:grpSpPr>
        <p:sp>
          <p:nvSpPr>
            <p:cNvPr id="207" name="Oval 206">
              <a:extLst>
                <a:ext uri="{FF2B5EF4-FFF2-40B4-BE49-F238E27FC236}">
                  <a16:creationId xmlns:a16="http://schemas.microsoft.com/office/drawing/2014/main" id="{4780559D-A02A-4D23-AA19-1F44D203CC58}"/>
                </a:ext>
              </a:extLst>
            </p:cNvPr>
            <p:cNvSpPr/>
            <p:nvPr/>
          </p:nvSpPr>
          <p:spPr>
            <a:xfrm>
              <a:off x="6730551" y="5331853"/>
              <a:ext cx="914400" cy="9144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800"/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5B78C5B2-7DC9-4D15-B3D4-CCF816A198F0}"/>
                </a:ext>
              </a:extLst>
            </p:cNvPr>
            <p:cNvSpPr/>
            <p:nvPr/>
          </p:nvSpPr>
          <p:spPr>
            <a:xfrm>
              <a:off x="6919461" y="6001777"/>
              <a:ext cx="535827" cy="239236"/>
            </a:xfrm>
            <a:prstGeom prst="ellipse">
              <a:avLst/>
            </a:prstGeom>
            <a:solidFill>
              <a:srgbClr val="6979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800"/>
            </a:p>
          </p:txBody>
        </p: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A4BDBFDD-92A9-4779-AEB6-2019D782E2BB}"/>
                </a:ext>
              </a:extLst>
            </p:cNvPr>
            <p:cNvGrpSpPr/>
            <p:nvPr/>
          </p:nvGrpSpPr>
          <p:grpSpPr>
            <a:xfrm>
              <a:off x="6844457" y="5396709"/>
              <a:ext cx="771691" cy="809009"/>
              <a:chOff x="5221712" y="5929078"/>
              <a:chExt cx="771691" cy="809009"/>
            </a:xfrm>
          </p:grpSpPr>
          <p:sp>
            <p:nvSpPr>
              <p:cNvPr id="210" name="Freeform 1156">
                <a:extLst>
                  <a:ext uri="{FF2B5EF4-FFF2-40B4-BE49-F238E27FC236}">
                    <a16:creationId xmlns:a16="http://schemas.microsoft.com/office/drawing/2014/main" id="{B68C03A1-3BB6-417E-8A3F-FAF9C9DC8AD2}"/>
                  </a:ext>
                </a:extLst>
              </p:cNvPr>
              <p:cNvSpPr/>
              <p:nvPr/>
            </p:nvSpPr>
            <p:spPr>
              <a:xfrm>
                <a:off x="5239860" y="5944132"/>
                <a:ext cx="710773" cy="688297"/>
              </a:xfrm>
              <a:custGeom>
                <a:avLst/>
                <a:gdLst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089255 w 2836257"/>
                  <a:gd name="connsiteY14" fmla="*/ 334619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8448 w 2836257"/>
                  <a:gd name="connsiteY16" fmla="*/ 412110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0699 w 2836257"/>
                  <a:gd name="connsiteY16" fmla="*/ 295873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25858 w 2836257"/>
                  <a:gd name="connsiteY14" fmla="*/ 305106 h 3010110"/>
                  <a:gd name="connsiteX15" fmla="*/ 1375974 w 2836257"/>
                  <a:gd name="connsiteY15" fmla="*/ 373365 h 3010110"/>
                  <a:gd name="connsiteX16" fmla="*/ 1600699 w 2836257"/>
                  <a:gd name="connsiteY16" fmla="*/ 295873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25858 w 2836257"/>
                  <a:gd name="connsiteY14" fmla="*/ 305106 h 3010110"/>
                  <a:gd name="connsiteX15" fmla="*/ 1346791 w 2836257"/>
                  <a:gd name="connsiteY15" fmla="*/ 276089 h 3010110"/>
                  <a:gd name="connsiteX16" fmla="*/ 1600699 w 2836257"/>
                  <a:gd name="connsiteY16" fmla="*/ 295873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25858 w 2836257"/>
                  <a:gd name="connsiteY14" fmla="*/ 305106 h 3010110"/>
                  <a:gd name="connsiteX15" fmla="*/ 1346791 w 2836257"/>
                  <a:gd name="connsiteY15" fmla="*/ 276089 h 3010110"/>
                  <a:gd name="connsiteX16" fmla="*/ 1474240 w 2836257"/>
                  <a:gd name="connsiteY16" fmla="*/ 140231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25858 w 2836257"/>
                  <a:gd name="connsiteY14" fmla="*/ 305106 h 3010110"/>
                  <a:gd name="connsiteX15" fmla="*/ 1346791 w 2836257"/>
                  <a:gd name="connsiteY15" fmla="*/ 276089 h 3010110"/>
                  <a:gd name="connsiteX16" fmla="*/ 1474240 w 2836257"/>
                  <a:gd name="connsiteY16" fmla="*/ 140231 h 3010110"/>
                  <a:gd name="connsiteX17" fmla="*/ 1547115 w 2836257"/>
                  <a:gd name="connsiteY17" fmla="*/ 487459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25858 w 2836257"/>
                  <a:gd name="connsiteY14" fmla="*/ 305106 h 3010110"/>
                  <a:gd name="connsiteX15" fmla="*/ 1346791 w 2836257"/>
                  <a:gd name="connsiteY15" fmla="*/ 276089 h 3010110"/>
                  <a:gd name="connsiteX16" fmla="*/ 1474240 w 2836257"/>
                  <a:gd name="connsiteY16" fmla="*/ 140231 h 3010110"/>
                  <a:gd name="connsiteX17" fmla="*/ 1547115 w 2836257"/>
                  <a:gd name="connsiteY17" fmla="*/ 487459 h 3010110"/>
                  <a:gd name="connsiteX18" fmla="*/ 1678190 w 2836257"/>
                  <a:gd name="connsiteY18" fmla="*/ 691080 h 3010110"/>
                  <a:gd name="connsiteX19" fmla="*/ 1884780 w 2836257"/>
                  <a:gd name="connsiteY19" fmla="*/ 775661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25858 w 2836257"/>
                  <a:gd name="connsiteY14" fmla="*/ 305106 h 3010110"/>
                  <a:gd name="connsiteX15" fmla="*/ 1346791 w 2836257"/>
                  <a:gd name="connsiteY15" fmla="*/ 276089 h 3010110"/>
                  <a:gd name="connsiteX16" fmla="*/ 1474240 w 2836257"/>
                  <a:gd name="connsiteY16" fmla="*/ 140231 h 3010110"/>
                  <a:gd name="connsiteX17" fmla="*/ 1547115 w 2836257"/>
                  <a:gd name="connsiteY17" fmla="*/ 487459 h 3010110"/>
                  <a:gd name="connsiteX18" fmla="*/ 1678190 w 2836257"/>
                  <a:gd name="connsiteY18" fmla="*/ 691080 h 3010110"/>
                  <a:gd name="connsiteX19" fmla="*/ 1884780 w 2836257"/>
                  <a:gd name="connsiteY19" fmla="*/ 775661 h 3010110"/>
                  <a:gd name="connsiteX20" fmla="*/ 2165892 w 2836257"/>
                  <a:gd name="connsiteY20" fmla="*/ 325551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25858 w 2836257"/>
                  <a:gd name="connsiteY14" fmla="*/ 305106 h 3010110"/>
                  <a:gd name="connsiteX15" fmla="*/ 1346791 w 2836257"/>
                  <a:gd name="connsiteY15" fmla="*/ 276089 h 3010110"/>
                  <a:gd name="connsiteX16" fmla="*/ 1474240 w 2836257"/>
                  <a:gd name="connsiteY16" fmla="*/ 140231 h 3010110"/>
                  <a:gd name="connsiteX17" fmla="*/ 1547115 w 2836257"/>
                  <a:gd name="connsiteY17" fmla="*/ 487459 h 3010110"/>
                  <a:gd name="connsiteX18" fmla="*/ 1678190 w 2836257"/>
                  <a:gd name="connsiteY18" fmla="*/ 691080 h 3010110"/>
                  <a:gd name="connsiteX19" fmla="*/ 1884780 w 2836257"/>
                  <a:gd name="connsiteY19" fmla="*/ 775661 h 3010110"/>
                  <a:gd name="connsiteX20" fmla="*/ 2165892 w 2836257"/>
                  <a:gd name="connsiteY20" fmla="*/ 325551 h 3010110"/>
                  <a:gd name="connsiteX21" fmla="*/ 2169354 w 2836257"/>
                  <a:gd name="connsiteY21" fmla="*/ 65497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51191"/>
                  <a:gd name="connsiteY0" fmla="*/ 2806598 h 3010110"/>
                  <a:gd name="connsiteX1" fmla="*/ 779289 w 2851191"/>
                  <a:gd name="connsiteY1" fmla="*/ 3000327 h 3010110"/>
                  <a:gd name="connsiteX2" fmla="*/ 306590 w 2851191"/>
                  <a:gd name="connsiteY2" fmla="*/ 2535378 h 3010110"/>
                  <a:gd name="connsiteX3" fmla="*/ 190353 w 2851191"/>
                  <a:gd name="connsiteY3" fmla="*/ 1923195 h 3010110"/>
                  <a:gd name="connsiteX4" fmla="*/ 4374 w 2851191"/>
                  <a:gd name="connsiteY4" fmla="*/ 1496992 h 3010110"/>
                  <a:gd name="connsiteX5" fmla="*/ 391831 w 2851191"/>
                  <a:gd name="connsiteY5" fmla="*/ 1651975 h 3010110"/>
                  <a:gd name="connsiteX6" fmla="*/ 469323 w 2851191"/>
                  <a:gd name="connsiteY6" fmla="*/ 1450497 h 3010110"/>
                  <a:gd name="connsiteX7" fmla="*/ 136109 w 2851191"/>
                  <a:gd name="connsiteY7" fmla="*/ 1039792 h 3010110"/>
                  <a:gd name="connsiteX8" fmla="*/ 322089 w 2851191"/>
                  <a:gd name="connsiteY8" fmla="*/ 536097 h 3010110"/>
                  <a:gd name="connsiteX9" fmla="*/ 438326 w 2851191"/>
                  <a:gd name="connsiteY9" fmla="*/ 226131 h 3010110"/>
                  <a:gd name="connsiteX10" fmla="*/ 484821 w 2851191"/>
                  <a:gd name="connsiteY10" fmla="*/ 590341 h 3010110"/>
                  <a:gd name="connsiteX11" fmla="*/ 802536 w 2851191"/>
                  <a:gd name="connsiteY11" fmla="*/ 1405 h 3010110"/>
                  <a:gd name="connsiteX12" fmla="*/ 771540 w 2851191"/>
                  <a:gd name="connsiteY12" fmla="*/ 435358 h 3010110"/>
                  <a:gd name="connsiteX13" fmla="*/ 849031 w 2851191"/>
                  <a:gd name="connsiteY13" fmla="*/ 737575 h 3010110"/>
                  <a:gd name="connsiteX14" fmla="*/ 1125858 w 2851191"/>
                  <a:gd name="connsiteY14" fmla="*/ 305106 h 3010110"/>
                  <a:gd name="connsiteX15" fmla="*/ 1346791 w 2851191"/>
                  <a:gd name="connsiteY15" fmla="*/ 276089 h 3010110"/>
                  <a:gd name="connsiteX16" fmla="*/ 1474240 w 2851191"/>
                  <a:gd name="connsiteY16" fmla="*/ 140231 h 3010110"/>
                  <a:gd name="connsiteX17" fmla="*/ 1547115 w 2851191"/>
                  <a:gd name="connsiteY17" fmla="*/ 487459 h 3010110"/>
                  <a:gd name="connsiteX18" fmla="*/ 1678190 w 2851191"/>
                  <a:gd name="connsiteY18" fmla="*/ 691080 h 3010110"/>
                  <a:gd name="connsiteX19" fmla="*/ 1884780 w 2851191"/>
                  <a:gd name="connsiteY19" fmla="*/ 775661 h 3010110"/>
                  <a:gd name="connsiteX20" fmla="*/ 2165892 w 2851191"/>
                  <a:gd name="connsiteY20" fmla="*/ 325551 h 3010110"/>
                  <a:gd name="connsiteX21" fmla="*/ 2169354 w 2851191"/>
                  <a:gd name="connsiteY21" fmla="*/ 654972 h 3010110"/>
                  <a:gd name="connsiteX22" fmla="*/ 2341649 w 2851191"/>
                  <a:gd name="connsiteY22" fmla="*/ 1239620 h 3010110"/>
                  <a:gd name="connsiteX23" fmla="*/ 2832814 w 2851191"/>
                  <a:gd name="connsiteY23" fmla="*/ 1814707 h 3010110"/>
                  <a:gd name="connsiteX24" fmla="*/ 2685580 w 2851191"/>
                  <a:gd name="connsiteY24" fmla="*/ 2411392 h 3010110"/>
                  <a:gd name="connsiteX25" fmla="*/ 2112143 w 2851191"/>
                  <a:gd name="connsiteY25" fmla="*/ 2798849 h 3010110"/>
                  <a:gd name="connsiteX26" fmla="*/ 1507709 w 2851191"/>
                  <a:gd name="connsiteY26" fmla="*/ 2806598 h 3010110"/>
                  <a:gd name="connsiteX0" fmla="*/ 1437967 w 2725048"/>
                  <a:gd name="connsiteY0" fmla="*/ 2806598 h 3010110"/>
                  <a:gd name="connsiteX1" fmla="*/ 779289 w 2725048"/>
                  <a:gd name="connsiteY1" fmla="*/ 3000327 h 3010110"/>
                  <a:gd name="connsiteX2" fmla="*/ 306590 w 2725048"/>
                  <a:gd name="connsiteY2" fmla="*/ 2535378 h 3010110"/>
                  <a:gd name="connsiteX3" fmla="*/ 190353 w 2725048"/>
                  <a:gd name="connsiteY3" fmla="*/ 1923195 h 3010110"/>
                  <a:gd name="connsiteX4" fmla="*/ 4374 w 2725048"/>
                  <a:gd name="connsiteY4" fmla="*/ 1496992 h 3010110"/>
                  <a:gd name="connsiteX5" fmla="*/ 391831 w 2725048"/>
                  <a:gd name="connsiteY5" fmla="*/ 1651975 h 3010110"/>
                  <a:gd name="connsiteX6" fmla="*/ 469323 w 2725048"/>
                  <a:gd name="connsiteY6" fmla="*/ 1450497 h 3010110"/>
                  <a:gd name="connsiteX7" fmla="*/ 136109 w 2725048"/>
                  <a:gd name="connsiteY7" fmla="*/ 1039792 h 3010110"/>
                  <a:gd name="connsiteX8" fmla="*/ 322089 w 2725048"/>
                  <a:gd name="connsiteY8" fmla="*/ 536097 h 3010110"/>
                  <a:gd name="connsiteX9" fmla="*/ 438326 w 2725048"/>
                  <a:gd name="connsiteY9" fmla="*/ 226131 h 3010110"/>
                  <a:gd name="connsiteX10" fmla="*/ 484821 w 2725048"/>
                  <a:gd name="connsiteY10" fmla="*/ 590341 h 3010110"/>
                  <a:gd name="connsiteX11" fmla="*/ 802536 w 2725048"/>
                  <a:gd name="connsiteY11" fmla="*/ 1405 h 3010110"/>
                  <a:gd name="connsiteX12" fmla="*/ 771540 w 2725048"/>
                  <a:gd name="connsiteY12" fmla="*/ 435358 h 3010110"/>
                  <a:gd name="connsiteX13" fmla="*/ 849031 w 2725048"/>
                  <a:gd name="connsiteY13" fmla="*/ 737575 h 3010110"/>
                  <a:gd name="connsiteX14" fmla="*/ 1125858 w 2725048"/>
                  <a:gd name="connsiteY14" fmla="*/ 305106 h 3010110"/>
                  <a:gd name="connsiteX15" fmla="*/ 1346791 w 2725048"/>
                  <a:gd name="connsiteY15" fmla="*/ 276089 h 3010110"/>
                  <a:gd name="connsiteX16" fmla="*/ 1474240 w 2725048"/>
                  <a:gd name="connsiteY16" fmla="*/ 140231 h 3010110"/>
                  <a:gd name="connsiteX17" fmla="*/ 1547115 w 2725048"/>
                  <a:gd name="connsiteY17" fmla="*/ 487459 h 3010110"/>
                  <a:gd name="connsiteX18" fmla="*/ 1678190 w 2725048"/>
                  <a:gd name="connsiteY18" fmla="*/ 691080 h 3010110"/>
                  <a:gd name="connsiteX19" fmla="*/ 1884780 w 2725048"/>
                  <a:gd name="connsiteY19" fmla="*/ 775661 h 3010110"/>
                  <a:gd name="connsiteX20" fmla="*/ 2165892 w 2725048"/>
                  <a:gd name="connsiteY20" fmla="*/ 325551 h 3010110"/>
                  <a:gd name="connsiteX21" fmla="*/ 2169354 w 2725048"/>
                  <a:gd name="connsiteY21" fmla="*/ 654972 h 3010110"/>
                  <a:gd name="connsiteX22" fmla="*/ 2341649 w 2725048"/>
                  <a:gd name="connsiteY22" fmla="*/ 1239620 h 3010110"/>
                  <a:gd name="connsiteX23" fmla="*/ 2638260 w 2725048"/>
                  <a:gd name="connsiteY23" fmla="*/ 1853617 h 3010110"/>
                  <a:gd name="connsiteX24" fmla="*/ 2685580 w 2725048"/>
                  <a:gd name="connsiteY24" fmla="*/ 2411392 h 3010110"/>
                  <a:gd name="connsiteX25" fmla="*/ 2112143 w 2725048"/>
                  <a:gd name="connsiteY25" fmla="*/ 2798849 h 3010110"/>
                  <a:gd name="connsiteX26" fmla="*/ 1507709 w 2725048"/>
                  <a:gd name="connsiteY26" fmla="*/ 2806598 h 3010110"/>
                  <a:gd name="connsiteX0" fmla="*/ 1437967 w 2641236"/>
                  <a:gd name="connsiteY0" fmla="*/ 2806598 h 3010110"/>
                  <a:gd name="connsiteX1" fmla="*/ 779289 w 2641236"/>
                  <a:gd name="connsiteY1" fmla="*/ 3000327 h 3010110"/>
                  <a:gd name="connsiteX2" fmla="*/ 306590 w 2641236"/>
                  <a:gd name="connsiteY2" fmla="*/ 2535378 h 3010110"/>
                  <a:gd name="connsiteX3" fmla="*/ 190353 w 2641236"/>
                  <a:gd name="connsiteY3" fmla="*/ 1923195 h 3010110"/>
                  <a:gd name="connsiteX4" fmla="*/ 4374 w 2641236"/>
                  <a:gd name="connsiteY4" fmla="*/ 1496992 h 3010110"/>
                  <a:gd name="connsiteX5" fmla="*/ 391831 w 2641236"/>
                  <a:gd name="connsiteY5" fmla="*/ 1651975 h 3010110"/>
                  <a:gd name="connsiteX6" fmla="*/ 469323 w 2641236"/>
                  <a:gd name="connsiteY6" fmla="*/ 1450497 h 3010110"/>
                  <a:gd name="connsiteX7" fmla="*/ 136109 w 2641236"/>
                  <a:gd name="connsiteY7" fmla="*/ 1039792 h 3010110"/>
                  <a:gd name="connsiteX8" fmla="*/ 322089 w 2641236"/>
                  <a:gd name="connsiteY8" fmla="*/ 536097 h 3010110"/>
                  <a:gd name="connsiteX9" fmla="*/ 438326 w 2641236"/>
                  <a:gd name="connsiteY9" fmla="*/ 226131 h 3010110"/>
                  <a:gd name="connsiteX10" fmla="*/ 484821 w 2641236"/>
                  <a:gd name="connsiteY10" fmla="*/ 590341 h 3010110"/>
                  <a:gd name="connsiteX11" fmla="*/ 802536 w 2641236"/>
                  <a:gd name="connsiteY11" fmla="*/ 1405 h 3010110"/>
                  <a:gd name="connsiteX12" fmla="*/ 771540 w 2641236"/>
                  <a:gd name="connsiteY12" fmla="*/ 435358 h 3010110"/>
                  <a:gd name="connsiteX13" fmla="*/ 849031 w 2641236"/>
                  <a:gd name="connsiteY13" fmla="*/ 737575 h 3010110"/>
                  <a:gd name="connsiteX14" fmla="*/ 1125858 w 2641236"/>
                  <a:gd name="connsiteY14" fmla="*/ 305106 h 3010110"/>
                  <a:gd name="connsiteX15" fmla="*/ 1346791 w 2641236"/>
                  <a:gd name="connsiteY15" fmla="*/ 276089 h 3010110"/>
                  <a:gd name="connsiteX16" fmla="*/ 1474240 w 2641236"/>
                  <a:gd name="connsiteY16" fmla="*/ 140231 h 3010110"/>
                  <a:gd name="connsiteX17" fmla="*/ 1547115 w 2641236"/>
                  <a:gd name="connsiteY17" fmla="*/ 487459 h 3010110"/>
                  <a:gd name="connsiteX18" fmla="*/ 1678190 w 2641236"/>
                  <a:gd name="connsiteY18" fmla="*/ 691080 h 3010110"/>
                  <a:gd name="connsiteX19" fmla="*/ 1884780 w 2641236"/>
                  <a:gd name="connsiteY19" fmla="*/ 775661 h 3010110"/>
                  <a:gd name="connsiteX20" fmla="*/ 2165892 w 2641236"/>
                  <a:gd name="connsiteY20" fmla="*/ 325551 h 3010110"/>
                  <a:gd name="connsiteX21" fmla="*/ 2169354 w 2641236"/>
                  <a:gd name="connsiteY21" fmla="*/ 654972 h 3010110"/>
                  <a:gd name="connsiteX22" fmla="*/ 2341649 w 2641236"/>
                  <a:gd name="connsiteY22" fmla="*/ 1239620 h 3010110"/>
                  <a:gd name="connsiteX23" fmla="*/ 2638260 w 2641236"/>
                  <a:gd name="connsiteY23" fmla="*/ 1853617 h 3010110"/>
                  <a:gd name="connsiteX24" fmla="*/ 2471571 w 2641236"/>
                  <a:gd name="connsiteY24" fmla="*/ 2401664 h 3010110"/>
                  <a:gd name="connsiteX25" fmla="*/ 2112143 w 2641236"/>
                  <a:gd name="connsiteY25" fmla="*/ 2798849 h 3010110"/>
                  <a:gd name="connsiteX26" fmla="*/ 1507709 w 2641236"/>
                  <a:gd name="connsiteY26" fmla="*/ 2806598 h 3010110"/>
                  <a:gd name="connsiteX0" fmla="*/ 1437967 w 2541119"/>
                  <a:gd name="connsiteY0" fmla="*/ 2806598 h 3010110"/>
                  <a:gd name="connsiteX1" fmla="*/ 779289 w 2541119"/>
                  <a:gd name="connsiteY1" fmla="*/ 3000327 h 3010110"/>
                  <a:gd name="connsiteX2" fmla="*/ 306590 w 2541119"/>
                  <a:gd name="connsiteY2" fmla="*/ 2535378 h 3010110"/>
                  <a:gd name="connsiteX3" fmla="*/ 190353 w 2541119"/>
                  <a:gd name="connsiteY3" fmla="*/ 1923195 h 3010110"/>
                  <a:gd name="connsiteX4" fmla="*/ 4374 w 2541119"/>
                  <a:gd name="connsiteY4" fmla="*/ 1496992 h 3010110"/>
                  <a:gd name="connsiteX5" fmla="*/ 391831 w 2541119"/>
                  <a:gd name="connsiteY5" fmla="*/ 1651975 h 3010110"/>
                  <a:gd name="connsiteX6" fmla="*/ 469323 w 2541119"/>
                  <a:gd name="connsiteY6" fmla="*/ 1450497 h 3010110"/>
                  <a:gd name="connsiteX7" fmla="*/ 136109 w 2541119"/>
                  <a:gd name="connsiteY7" fmla="*/ 1039792 h 3010110"/>
                  <a:gd name="connsiteX8" fmla="*/ 322089 w 2541119"/>
                  <a:gd name="connsiteY8" fmla="*/ 536097 h 3010110"/>
                  <a:gd name="connsiteX9" fmla="*/ 438326 w 2541119"/>
                  <a:gd name="connsiteY9" fmla="*/ 226131 h 3010110"/>
                  <a:gd name="connsiteX10" fmla="*/ 484821 w 2541119"/>
                  <a:gd name="connsiteY10" fmla="*/ 590341 h 3010110"/>
                  <a:gd name="connsiteX11" fmla="*/ 802536 w 2541119"/>
                  <a:gd name="connsiteY11" fmla="*/ 1405 h 3010110"/>
                  <a:gd name="connsiteX12" fmla="*/ 771540 w 2541119"/>
                  <a:gd name="connsiteY12" fmla="*/ 435358 h 3010110"/>
                  <a:gd name="connsiteX13" fmla="*/ 849031 w 2541119"/>
                  <a:gd name="connsiteY13" fmla="*/ 737575 h 3010110"/>
                  <a:gd name="connsiteX14" fmla="*/ 1125858 w 2541119"/>
                  <a:gd name="connsiteY14" fmla="*/ 305106 h 3010110"/>
                  <a:gd name="connsiteX15" fmla="*/ 1346791 w 2541119"/>
                  <a:gd name="connsiteY15" fmla="*/ 276089 h 3010110"/>
                  <a:gd name="connsiteX16" fmla="*/ 1474240 w 2541119"/>
                  <a:gd name="connsiteY16" fmla="*/ 140231 h 3010110"/>
                  <a:gd name="connsiteX17" fmla="*/ 1547115 w 2541119"/>
                  <a:gd name="connsiteY17" fmla="*/ 487459 h 3010110"/>
                  <a:gd name="connsiteX18" fmla="*/ 1678190 w 2541119"/>
                  <a:gd name="connsiteY18" fmla="*/ 691080 h 3010110"/>
                  <a:gd name="connsiteX19" fmla="*/ 1884780 w 2541119"/>
                  <a:gd name="connsiteY19" fmla="*/ 775661 h 3010110"/>
                  <a:gd name="connsiteX20" fmla="*/ 2165892 w 2541119"/>
                  <a:gd name="connsiteY20" fmla="*/ 325551 h 3010110"/>
                  <a:gd name="connsiteX21" fmla="*/ 2169354 w 2541119"/>
                  <a:gd name="connsiteY21" fmla="*/ 654972 h 3010110"/>
                  <a:gd name="connsiteX22" fmla="*/ 2341649 w 2541119"/>
                  <a:gd name="connsiteY22" fmla="*/ 1239620 h 3010110"/>
                  <a:gd name="connsiteX23" fmla="*/ 2531255 w 2541119"/>
                  <a:gd name="connsiteY23" fmla="*/ 1746612 h 3010110"/>
                  <a:gd name="connsiteX24" fmla="*/ 2471571 w 2541119"/>
                  <a:gd name="connsiteY24" fmla="*/ 2401664 h 3010110"/>
                  <a:gd name="connsiteX25" fmla="*/ 2112143 w 2541119"/>
                  <a:gd name="connsiteY25" fmla="*/ 2798849 h 3010110"/>
                  <a:gd name="connsiteX26" fmla="*/ 1507709 w 2541119"/>
                  <a:gd name="connsiteY26" fmla="*/ 2806598 h 3010110"/>
                  <a:gd name="connsiteX0" fmla="*/ 1437967 w 2541119"/>
                  <a:gd name="connsiteY0" fmla="*/ 2806598 h 2892520"/>
                  <a:gd name="connsiteX1" fmla="*/ 779289 w 2541119"/>
                  <a:gd name="connsiteY1" fmla="*/ 2854412 h 2892520"/>
                  <a:gd name="connsiteX2" fmla="*/ 306590 w 2541119"/>
                  <a:gd name="connsiteY2" fmla="*/ 2535378 h 2892520"/>
                  <a:gd name="connsiteX3" fmla="*/ 190353 w 2541119"/>
                  <a:gd name="connsiteY3" fmla="*/ 1923195 h 2892520"/>
                  <a:gd name="connsiteX4" fmla="*/ 4374 w 2541119"/>
                  <a:gd name="connsiteY4" fmla="*/ 1496992 h 2892520"/>
                  <a:gd name="connsiteX5" fmla="*/ 391831 w 2541119"/>
                  <a:gd name="connsiteY5" fmla="*/ 1651975 h 2892520"/>
                  <a:gd name="connsiteX6" fmla="*/ 469323 w 2541119"/>
                  <a:gd name="connsiteY6" fmla="*/ 1450497 h 2892520"/>
                  <a:gd name="connsiteX7" fmla="*/ 136109 w 2541119"/>
                  <a:gd name="connsiteY7" fmla="*/ 1039792 h 2892520"/>
                  <a:gd name="connsiteX8" fmla="*/ 322089 w 2541119"/>
                  <a:gd name="connsiteY8" fmla="*/ 536097 h 2892520"/>
                  <a:gd name="connsiteX9" fmla="*/ 438326 w 2541119"/>
                  <a:gd name="connsiteY9" fmla="*/ 226131 h 2892520"/>
                  <a:gd name="connsiteX10" fmla="*/ 484821 w 2541119"/>
                  <a:gd name="connsiteY10" fmla="*/ 590341 h 2892520"/>
                  <a:gd name="connsiteX11" fmla="*/ 802536 w 2541119"/>
                  <a:gd name="connsiteY11" fmla="*/ 1405 h 2892520"/>
                  <a:gd name="connsiteX12" fmla="*/ 771540 w 2541119"/>
                  <a:gd name="connsiteY12" fmla="*/ 435358 h 2892520"/>
                  <a:gd name="connsiteX13" fmla="*/ 849031 w 2541119"/>
                  <a:gd name="connsiteY13" fmla="*/ 737575 h 2892520"/>
                  <a:gd name="connsiteX14" fmla="*/ 1125858 w 2541119"/>
                  <a:gd name="connsiteY14" fmla="*/ 305106 h 2892520"/>
                  <a:gd name="connsiteX15" fmla="*/ 1346791 w 2541119"/>
                  <a:gd name="connsiteY15" fmla="*/ 276089 h 2892520"/>
                  <a:gd name="connsiteX16" fmla="*/ 1474240 w 2541119"/>
                  <a:gd name="connsiteY16" fmla="*/ 140231 h 2892520"/>
                  <a:gd name="connsiteX17" fmla="*/ 1547115 w 2541119"/>
                  <a:gd name="connsiteY17" fmla="*/ 487459 h 2892520"/>
                  <a:gd name="connsiteX18" fmla="*/ 1678190 w 2541119"/>
                  <a:gd name="connsiteY18" fmla="*/ 691080 h 2892520"/>
                  <a:gd name="connsiteX19" fmla="*/ 1884780 w 2541119"/>
                  <a:gd name="connsiteY19" fmla="*/ 775661 h 2892520"/>
                  <a:gd name="connsiteX20" fmla="*/ 2165892 w 2541119"/>
                  <a:gd name="connsiteY20" fmla="*/ 325551 h 2892520"/>
                  <a:gd name="connsiteX21" fmla="*/ 2169354 w 2541119"/>
                  <a:gd name="connsiteY21" fmla="*/ 654972 h 2892520"/>
                  <a:gd name="connsiteX22" fmla="*/ 2341649 w 2541119"/>
                  <a:gd name="connsiteY22" fmla="*/ 1239620 h 2892520"/>
                  <a:gd name="connsiteX23" fmla="*/ 2531255 w 2541119"/>
                  <a:gd name="connsiteY23" fmla="*/ 1746612 h 2892520"/>
                  <a:gd name="connsiteX24" fmla="*/ 2471571 w 2541119"/>
                  <a:gd name="connsiteY24" fmla="*/ 2401664 h 2892520"/>
                  <a:gd name="connsiteX25" fmla="*/ 2112143 w 2541119"/>
                  <a:gd name="connsiteY25" fmla="*/ 2798849 h 2892520"/>
                  <a:gd name="connsiteX26" fmla="*/ 1507709 w 2541119"/>
                  <a:gd name="connsiteY26" fmla="*/ 2806598 h 2892520"/>
                  <a:gd name="connsiteX0" fmla="*/ 1438289 w 2541441"/>
                  <a:gd name="connsiteY0" fmla="*/ 2806598 h 2892520"/>
                  <a:gd name="connsiteX1" fmla="*/ 779611 w 2541441"/>
                  <a:gd name="connsiteY1" fmla="*/ 2854412 h 2892520"/>
                  <a:gd name="connsiteX2" fmla="*/ 306912 w 2541441"/>
                  <a:gd name="connsiteY2" fmla="*/ 2535378 h 2892520"/>
                  <a:gd name="connsiteX3" fmla="*/ 390256 w 2541441"/>
                  <a:gd name="connsiteY3" fmla="*/ 2321902 h 2892520"/>
                  <a:gd name="connsiteX4" fmla="*/ 190675 w 2541441"/>
                  <a:gd name="connsiteY4" fmla="*/ 1923195 h 2892520"/>
                  <a:gd name="connsiteX5" fmla="*/ 4696 w 2541441"/>
                  <a:gd name="connsiteY5" fmla="*/ 1496992 h 2892520"/>
                  <a:gd name="connsiteX6" fmla="*/ 392153 w 2541441"/>
                  <a:gd name="connsiteY6" fmla="*/ 1651975 h 2892520"/>
                  <a:gd name="connsiteX7" fmla="*/ 469645 w 2541441"/>
                  <a:gd name="connsiteY7" fmla="*/ 1450497 h 2892520"/>
                  <a:gd name="connsiteX8" fmla="*/ 136431 w 2541441"/>
                  <a:gd name="connsiteY8" fmla="*/ 1039792 h 2892520"/>
                  <a:gd name="connsiteX9" fmla="*/ 322411 w 2541441"/>
                  <a:gd name="connsiteY9" fmla="*/ 536097 h 2892520"/>
                  <a:gd name="connsiteX10" fmla="*/ 438648 w 2541441"/>
                  <a:gd name="connsiteY10" fmla="*/ 226131 h 2892520"/>
                  <a:gd name="connsiteX11" fmla="*/ 485143 w 2541441"/>
                  <a:gd name="connsiteY11" fmla="*/ 590341 h 2892520"/>
                  <a:gd name="connsiteX12" fmla="*/ 802858 w 2541441"/>
                  <a:gd name="connsiteY12" fmla="*/ 1405 h 2892520"/>
                  <a:gd name="connsiteX13" fmla="*/ 771862 w 2541441"/>
                  <a:gd name="connsiteY13" fmla="*/ 435358 h 2892520"/>
                  <a:gd name="connsiteX14" fmla="*/ 849353 w 2541441"/>
                  <a:gd name="connsiteY14" fmla="*/ 737575 h 2892520"/>
                  <a:gd name="connsiteX15" fmla="*/ 1126180 w 2541441"/>
                  <a:gd name="connsiteY15" fmla="*/ 305106 h 2892520"/>
                  <a:gd name="connsiteX16" fmla="*/ 1347113 w 2541441"/>
                  <a:gd name="connsiteY16" fmla="*/ 276089 h 2892520"/>
                  <a:gd name="connsiteX17" fmla="*/ 1474562 w 2541441"/>
                  <a:gd name="connsiteY17" fmla="*/ 140231 h 2892520"/>
                  <a:gd name="connsiteX18" fmla="*/ 1547437 w 2541441"/>
                  <a:gd name="connsiteY18" fmla="*/ 487459 h 2892520"/>
                  <a:gd name="connsiteX19" fmla="*/ 1678512 w 2541441"/>
                  <a:gd name="connsiteY19" fmla="*/ 691080 h 2892520"/>
                  <a:gd name="connsiteX20" fmla="*/ 1885102 w 2541441"/>
                  <a:gd name="connsiteY20" fmla="*/ 775661 h 2892520"/>
                  <a:gd name="connsiteX21" fmla="*/ 2166214 w 2541441"/>
                  <a:gd name="connsiteY21" fmla="*/ 325551 h 2892520"/>
                  <a:gd name="connsiteX22" fmla="*/ 2169676 w 2541441"/>
                  <a:gd name="connsiteY22" fmla="*/ 654972 h 2892520"/>
                  <a:gd name="connsiteX23" fmla="*/ 2341971 w 2541441"/>
                  <a:gd name="connsiteY23" fmla="*/ 1239620 h 2892520"/>
                  <a:gd name="connsiteX24" fmla="*/ 2531577 w 2541441"/>
                  <a:gd name="connsiteY24" fmla="*/ 1746612 h 2892520"/>
                  <a:gd name="connsiteX25" fmla="*/ 2471893 w 2541441"/>
                  <a:gd name="connsiteY25" fmla="*/ 2401664 h 2892520"/>
                  <a:gd name="connsiteX26" fmla="*/ 2112465 w 2541441"/>
                  <a:gd name="connsiteY26" fmla="*/ 2798849 h 2892520"/>
                  <a:gd name="connsiteX27" fmla="*/ 1508031 w 2541441"/>
                  <a:gd name="connsiteY27" fmla="*/ 2806598 h 2892520"/>
                  <a:gd name="connsiteX0" fmla="*/ 1438289 w 2541441"/>
                  <a:gd name="connsiteY0" fmla="*/ 2806598 h 2886813"/>
                  <a:gd name="connsiteX1" fmla="*/ 779611 w 2541441"/>
                  <a:gd name="connsiteY1" fmla="*/ 2854412 h 2886813"/>
                  <a:gd name="connsiteX2" fmla="*/ 520921 w 2541441"/>
                  <a:gd name="connsiteY2" fmla="*/ 2622927 h 2886813"/>
                  <a:gd name="connsiteX3" fmla="*/ 390256 w 2541441"/>
                  <a:gd name="connsiteY3" fmla="*/ 2321902 h 2886813"/>
                  <a:gd name="connsiteX4" fmla="*/ 190675 w 2541441"/>
                  <a:gd name="connsiteY4" fmla="*/ 1923195 h 2886813"/>
                  <a:gd name="connsiteX5" fmla="*/ 4696 w 2541441"/>
                  <a:gd name="connsiteY5" fmla="*/ 1496992 h 2886813"/>
                  <a:gd name="connsiteX6" fmla="*/ 392153 w 2541441"/>
                  <a:gd name="connsiteY6" fmla="*/ 1651975 h 2886813"/>
                  <a:gd name="connsiteX7" fmla="*/ 469645 w 2541441"/>
                  <a:gd name="connsiteY7" fmla="*/ 1450497 h 2886813"/>
                  <a:gd name="connsiteX8" fmla="*/ 136431 w 2541441"/>
                  <a:gd name="connsiteY8" fmla="*/ 1039792 h 2886813"/>
                  <a:gd name="connsiteX9" fmla="*/ 322411 w 2541441"/>
                  <a:gd name="connsiteY9" fmla="*/ 536097 h 2886813"/>
                  <a:gd name="connsiteX10" fmla="*/ 438648 w 2541441"/>
                  <a:gd name="connsiteY10" fmla="*/ 226131 h 2886813"/>
                  <a:gd name="connsiteX11" fmla="*/ 485143 w 2541441"/>
                  <a:gd name="connsiteY11" fmla="*/ 590341 h 2886813"/>
                  <a:gd name="connsiteX12" fmla="*/ 802858 w 2541441"/>
                  <a:gd name="connsiteY12" fmla="*/ 1405 h 2886813"/>
                  <a:gd name="connsiteX13" fmla="*/ 771862 w 2541441"/>
                  <a:gd name="connsiteY13" fmla="*/ 435358 h 2886813"/>
                  <a:gd name="connsiteX14" fmla="*/ 849353 w 2541441"/>
                  <a:gd name="connsiteY14" fmla="*/ 737575 h 2886813"/>
                  <a:gd name="connsiteX15" fmla="*/ 1126180 w 2541441"/>
                  <a:gd name="connsiteY15" fmla="*/ 305106 h 2886813"/>
                  <a:gd name="connsiteX16" fmla="*/ 1347113 w 2541441"/>
                  <a:gd name="connsiteY16" fmla="*/ 276089 h 2886813"/>
                  <a:gd name="connsiteX17" fmla="*/ 1474562 w 2541441"/>
                  <a:gd name="connsiteY17" fmla="*/ 140231 h 2886813"/>
                  <a:gd name="connsiteX18" fmla="*/ 1547437 w 2541441"/>
                  <a:gd name="connsiteY18" fmla="*/ 487459 h 2886813"/>
                  <a:gd name="connsiteX19" fmla="*/ 1678512 w 2541441"/>
                  <a:gd name="connsiteY19" fmla="*/ 691080 h 2886813"/>
                  <a:gd name="connsiteX20" fmla="*/ 1885102 w 2541441"/>
                  <a:gd name="connsiteY20" fmla="*/ 775661 h 2886813"/>
                  <a:gd name="connsiteX21" fmla="*/ 2166214 w 2541441"/>
                  <a:gd name="connsiteY21" fmla="*/ 325551 h 2886813"/>
                  <a:gd name="connsiteX22" fmla="*/ 2169676 w 2541441"/>
                  <a:gd name="connsiteY22" fmla="*/ 654972 h 2886813"/>
                  <a:gd name="connsiteX23" fmla="*/ 2341971 w 2541441"/>
                  <a:gd name="connsiteY23" fmla="*/ 1239620 h 2886813"/>
                  <a:gd name="connsiteX24" fmla="*/ 2531577 w 2541441"/>
                  <a:gd name="connsiteY24" fmla="*/ 1746612 h 2886813"/>
                  <a:gd name="connsiteX25" fmla="*/ 2471893 w 2541441"/>
                  <a:gd name="connsiteY25" fmla="*/ 2401664 h 2886813"/>
                  <a:gd name="connsiteX26" fmla="*/ 2112465 w 2541441"/>
                  <a:gd name="connsiteY26" fmla="*/ 2798849 h 2886813"/>
                  <a:gd name="connsiteX27" fmla="*/ 1508031 w 2541441"/>
                  <a:gd name="connsiteY27" fmla="*/ 2806598 h 2886813"/>
                  <a:gd name="connsiteX0" fmla="*/ 1304398 w 2407550"/>
                  <a:gd name="connsiteY0" fmla="*/ 2806598 h 2886813"/>
                  <a:gd name="connsiteX1" fmla="*/ 645720 w 2407550"/>
                  <a:gd name="connsiteY1" fmla="*/ 2854412 h 2886813"/>
                  <a:gd name="connsiteX2" fmla="*/ 387030 w 2407550"/>
                  <a:gd name="connsiteY2" fmla="*/ 2622927 h 2886813"/>
                  <a:gd name="connsiteX3" fmla="*/ 256365 w 2407550"/>
                  <a:gd name="connsiteY3" fmla="*/ 2321902 h 2886813"/>
                  <a:gd name="connsiteX4" fmla="*/ 56784 w 2407550"/>
                  <a:gd name="connsiteY4" fmla="*/ 1923195 h 2886813"/>
                  <a:gd name="connsiteX5" fmla="*/ 113997 w 2407550"/>
                  <a:gd name="connsiteY5" fmla="*/ 1740183 h 2886813"/>
                  <a:gd name="connsiteX6" fmla="*/ 258262 w 2407550"/>
                  <a:gd name="connsiteY6" fmla="*/ 1651975 h 2886813"/>
                  <a:gd name="connsiteX7" fmla="*/ 335754 w 2407550"/>
                  <a:gd name="connsiteY7" fmla="*/ 1450497 h 2886813"/>
                  <a:gd name="connsiteX8" fmla="*/ 2540 w 2407550"/>
                  <a:gd name="connsiteY8" fmla="*/ 1039792 h 2886813"/>
                  <a:gd name="connsiteX9" fmla="*/ 188520 w 2407550"/>
                  <a:gd name="connsiteY9" fmla="*/ 536097 h 2886813"/>
                  <a:gd name="connsiteX10" fmla="*/ 304757 w 2407550"/>
                  <a:gd name="connsiteY10" fmla="*/ 226131 h 2886813"/>
                  <a:gd name="connsiteX11" fmla="*/ 351252 w 2407550"/>
                  <a:gd name="connsiteY11" fmla="*/ 590341 h 2886813"/>
                  <a:gd name="connsiteX12" fmla="*/ 668967 w 2407550"/>
                  <a:gd name="connsiteY12" fmla="*/ 1405 h 2886813"/>
                  <a:gd name="connsiteX13" fmla="*/ 637971 w 2407550"/>
                  <a:gd name="connsiteY13" fmla="*/ 435358 h 2886813"/>
                  <a:gd name="connsiteX14" fmla="*/ 715462 w 2407550"/>
                  <a:gd name="connsiteY14" fmla="*/ 737575 h 2886813"/>
                  <a:gd name="connsiteX15" fmla="*/ 992289 w 2407550"/>
                  <a:gd name="connsiteY15" fmla="*/ 305106 h 2886813"/>
                  <a:gd name="connsiteX16" fmla="*/ 1213222 w 2407550"/>
                  <a:gd name="connsiteY16" fmla="*/ 276089 h 2886813"/>
                  <a:gd name="connsiteX17" fmla="*/ 1340671 w 2407550"/>
                  <a:gd name="connsiteY17" fmla="*/ 140231 h 2886813"/>
                  <a:gd name="connsiteX18" fmla="*/ 1413546 w 2407550"/>
                  <a:gd name="connsiteY18" fmla="*/ 487459 h 2886813"/>
                  <a:gd name="connsiteX19" fmla="*/ 1544621 w 2407550"/>
                  <a:gd name="connsiteY19" fmla="*/ 691080 h 2886813"/>
                  <a:gd name="connsiteX20" fmla="*/ 1751211 w 2407550"/>
                  <a:gd name="connsiteY20" fmla="*/ 775661 h 2886813"/>
                  <a:gd name="connsiteX21" fmla="*/ 2032323 w 2407550"/>
                  <a:gd name="connsiteY21" fmla="*/ 325551 h 2886813"/>
                  <a:gd name="connsiteX22" fmla="*/ 2035785 w 2407550"/>
                  <a:gd name="connsiteY22" fmla="*/ 654972 h 2886813"/>
                  <a:gd name="connsiteX23" fmla="*/ 2208080 w 2407550"/>
                  <a:gd name="connsiteY23" fmla="*/ 1239620 h 2886813"/>
                  <a:gd name="connsiteX24" fmla="*/ 2397686 w 2407550"/>
                  <a:gd name="connsiteY24" fmla="*/ 1746612 h 2886813"/>
                  <a:gd name="connsiteX25" fmla="*/ 2338002 w 2407550"/>
                  <a:gd name="connsiteY25" fmla="*/ 2401664 h 2886813"/>
                  <a:gd name="connsiteX26" fmla="*/ 1978574 w 2407550"/>
                  <a:gd name="connsiteY26" fmla="*/ 2798849 h 2886813"/>
                  <a:gd name="connsiteX27" fmla="*/ 1374140 w 2407550"/>
                  <a:gd name="connsiteY27" fmla="*/ 2806598 h 2886813"/>
                  <a:gd name="connsiteX0" fmla="*/ 1304398 w 2407550"/>
                  <a:gd name="connsiteY0" fmla="*/ 2806598 h 2886813"/>
                  <a:gd name="connsiteX1" fmla="*/ 645720 w 2407550"/>
                  <a:gd name="connsiteY1" fmla="*/ 2854412 h 2886813"/>
                  <a:gd name="connsiteX2" fmla="*/ 387030 w 2407550"/>
                  <a:gd name="connsiteY2" fmla="*/ 2622927 h 2886813"/>
                  <a:gd name="connsiteX3" fmla="*/ 256365 w 2407550"/>
                  <a:gd name="connsiteY3" fmla="*/ 2321902 h 2886813"/>
                  <a:gd name="connsiteX4" fmla="*/ 280520 w 2407550"/>
                  <a:gd name="connsiteY4" fmla="*/ 2069110 h 2886813"/>
                  <a:gd name="connsiteX5" fmla="*/ 113997 w 2407550"/>
                  <a:gd name="connsiteY5" fmla="*/ 1740183 h 2886813"/>
                  <a:gd name="connsiteX6" fmla="*/ 258262 w 2407550"/>
                  <a:gd name="connsiteY6" fmla="*/ 1651975 h 2886813"/>
                  <a:gd name="connsiteX7" fmla="*/ 335754 w 2407550"/>
                  <a:gd name="connsiteY7" fmla="*/ 1450497 h 2886813"/>
                  <a:gd name="connsiteX8" fmla="*/ 2540 w 2407550"/>
                  <a:gd name="connsiteY8" fmla="*/ 1039792 h 2886813"/>
                  <a:gd name="connsiteX9" fmla="*/ 188520 w 2407550"/>
                  <a:gd name="connsiteY9" fmla="*/ 536097 h 2886813"/>
                  <a:gd name="connsiteX10" fmla="*/ 304757 w 2407550"/>
                  <a:gd name="connsiteY10" fmla="*/ 226131 h 2886813"/>
                  <a:gd name="connsiteX11" fmla="*/ 351252 w 2407550"/>
                  <a:gd name="connsiteY11" fmla="*/ 590341 h 2886813"/>
                  <a:gd name="connsiteX12" fmla="*/ 668967 w 2407550"/>
                  <a:gd name="connsiteY12" fmla="*/ 1405 h 2886813"/>
                  <a:gd name="connsiteX13" fmla="*/ 637971 w 2407550"/>
                  <a:gd name="connsiteY13" fmla="*/ 435358 h 2886813"/>
                  <a:gd name="connsiteX14" fmla="*/ 715462 w 2407550"/>
                  <a:gd name="connsiteY14" fmla="*/ 737575 h 2886813"/>
                  <a:gd name="connsiteX15" fmla="*/ 992289 w 2407550"/>
                  <a:gd name="connsiteY15" fmla="*/ 305106 h 2886813"/>
                  <a:gd name="connsiteX16" fmla="*/ 1213222 w 2407550"/>
                  <a:gd name="connsiteY16" fmla="*/ 276089 h 2886813"/>
                  <a:gd name="connsiteX17" fmla="*/ 1340671 w 2407550"/>
                  <a:gd name="connsiteY17" fmla="*/ 140231 h 2886813"/>
                  <a:gd name="connsiteX18" fmla="*/ 1413546 w 2407550"/>
                  <a:gd name="connsiteY18" fmla="*/ 487459 h 2886813"/>
                  <a:gd name="connsiteX19" fmla="*/ 1544621 w 2407550"/>
                  <a:gd name="connsiteY19" fmla="*/ 691080 h 2886813"/>
                  <a:gd name="connsiteX20" fmla="*/ 1751211 w 2407550"/>
                  <a:gd name="connsiteY20" fmla="*/ 775661 h 2886813"/>
                  <a:gd name="connsiteX21" fmla="*/ 2032323 w 2407550"/>
                  <a:gd name="connsiteY21" fmla="*/ 325551 h 2886813"/>
                  <a:gd name="connsiteX22" fmla="*/ 2035785 w 2407550"/>
                  <a:gd name="connsiteY22" fmla="*/ 654972 h 2886813"/>
                  <a:gd name="connsiteX23" fmla="*/ 2208080 w 2407550"/>
                  <a:gd name="connsiteY23" fmla="*/ 1239620 h 2886813"/>
                  <a:gd name="connsiteX24" fmla="*/ 2397686 w 2407550"/>
                  <a:gd name="connsiteY24" fmla="*/ 1746612 h 2886813"/>
                  <a:gd name="connsiteX25" fmla="*/ 2338002 w 2407550"/>
                  <a:gd name="connsiteY25" fmla="*/ 2401664 h 2886813"/>
                  <a:gd name="connsiteX26" fmla="*/ 1978574 w 2407550"/>
                  <a:gd name="connsiteY26" fmla="*/ 2798849 h 2886813"/>
                  <a:gd name="connsiteX27" fmla="*/ 1374140 w 2407550"/>
                  <a:gd name="connsiteY27" fmla="*/ 2806598 h 2886813"/>
                  <a:gd name="connsiteX0" fmla="*/ 1304398 w 2407550"/>
                  <a:gd name="connsiteY0" fmla="*/ 2806598 h 2886813"/>
                  <a:gd name="connsiteX1" fmla="*/ 645720 w 2407550"/>
                  <a:gd name="connsiteY1" fmla="*/ 2854412 h 2886813"/>
                  <a:gd name="connsiteX2" fmla="*/ 387030 w 2407550"/>
                  <a:gd name="connsiteY2" fmla="*/ 2622927 h 2886813"/>
                  <a:gd name="connsiteX3" fmla="*/ 256365 w 2407550"/>
                  <a:gd name="connsiteY3" fmla="*/ 2321902 h 2886813"/>
                  <a:gd name="connsiteX4" fmla="*/ 280520 w 2407550"/>
                  <a:gd name="connsiteY4" fmla="*/ 2069110 h 2886813"/>
                  <a:gd name="connsiteX5" fmla="*/ 113997 w 2407550"/>
                  <a:gd name="connsiteY5" fmla="*/ 1740183 h 2886813"/>
                  <a:gd name="connsiteX6" fmla="*/ 384722 w 2407550"/>
                  <a:gd name="connsiteY6" fmla="*/ 1807617 h 2886813"/>
                  <a:gd name="connsiteX7" fmla="*/ 335754 w 2407550"/>
                  <a:gd name="connsiteY7" fmla="*/ 1450497 h 2886813"/>
                  <a:gd name="connsiteX8" fmla="*/ 2540 w 2407550"/>
                  <a:gd name="connsiteY8" fmla="*/ 1039792 h 2886813"/>
                  <a:gd name="connsiteX9" fmla="*/ 188520 w 2407550"/>
                  <a:gd name="connsiteY9" fmla="*/ 536097 h 2886813"/>
                  <a:gd name="connsiteX10" fmla="*/ 304757 w 2407550"/>
                  <a:gd name="connsiteY10" fmla="*/ 226131 h 2886813"/>
                  <a:gd name="connsiteX11" fmla="*/ 351252 w 2407550"/>
                  <a:gd name="connsiteY11" fmla="*/ 590341 h 2886813"/>
                  <a:gd name="connsiteX12" fmla="*/ 668967 w 2407550"/>
                  <a:gd name="connsiteY12" fmla="*/ 1405 h 2886813"/>
                  <a:gd name="connsiteX13" fmla="*/ 637971 w 2407550"/>
                  <a:gd name="connsiteY13" fmla="*/ 435358 h 2886813"/>
                  <a:gd name="connsiteX14" fmla="*/ 715462 w 2407550"/>
                  <a:gd name="connsiteY14" fmla="*/ 737575 h 2886813"/>
                  <a:gd name="connsiteX15" fmla="*/ 992289 w 2407550"/>
                  <a:gd name="connsiteY15" fmla="*/ 305106 h 2886813"/>
                  <a:gd name="connsiteX16" fmla="*/ 1213222 w 2407550"/>
                  <a:gd name="connsiteY16" fmla="*/ 276089 h 2886813"/>
                  <a:gd name="connsiteX17" fmla="*/ 1340671 w 2407550"/>
                  <a:gd name="connsiteY17" fmla="*/ 140231 h 2886813"/>
                  <a:gd name="connsiteX18" fmla="*/ 1413546 w 2407550"/>
                  <a:gd name="connsiteY18" fmla="*/ 487459 h 2886813"/>
                  <a:gd name="connsiteX19" fmla="*/ 1544621 w 2407550"/>
                  <a:gd name="connsiteY19" fmla="*/ 691080 h 2886813"/>
                  <a:gd name="connsiteX20" fmla="*/ 1751211 w 2407550"/>
                  <a:gd name="connsiteY20" fmla="*/ 775661 h 2886813"/>
                  <a:gd name="connsiteX21" fmla="*/ 2032323 w 2407550"/>
                  <a:gd name="connsiteY21" fmla="*/ 325551 h 2886813"/>
                  <a:gd name="connsiteX22" fmla="*/ 2035785 w 2407550"/>
                  <a:gd name="connsiteY22" fmla="*/ 654972 h 2886813"/>
                  <a:gd name="connsiteX23" fmla="*/ 2208080 w 2407550"/>
                  <a:gd name="connsiteY23" fmla="*/ 1239620 h 2886813"/>
                  <a:gd name="connsiteX24" fmla="*/ 2397686 w 2407550"/>
                  <a:gd name="connsiteY24" fmla="*/ 1746612 h 2886813"/>
                  <a:gd name="connsiteX25" fmla="*/ 2338002 w 2407550"/>
                  <a:gd name="connsiteY25" fmla="*/ 2401664 h 2886813"/>
                  <a:gd name="connsiteX26" fmla="*/ 1978574 w 2407550"/>
                  <a:gd name="connsiteY26" fmla="*/ 2798849 h 2886813"/>
                  <a:gd name="connsiteX27" fmla="*/ 1374140 w 2407550"/>
                  <a:gd name="connsiteY27" fmla="*/ 2806598 h 2886813"/>
                  <a:gd name="connsiteX0" fmla="*/ 1381540 w 2484692"/>
                  <a:gd name="connsiteY0" fmla="*/ 2806598 h 2886813"/>
                  <a:gd name="connsiteX1" fmla="*/ 722862 w 2484692"/>
                  <a:gd name="connsiteY1" fmla="*/ 2854412 h 2886813"/>
                  <a:gd name="connsiteX2" fmla="*/ 464172 w 2484692"/>
                  <a:gd name="connsiteY2" fmla="*/ 2622927 h 2886813"/>
                  <a:gd name="connsiteX3" fmla="*/ 333507 w 2484692"/>
                  <a:gd name="connsiteY3" fmla="*/ 2321902 h 2886813"/>
                  <a:gd name="connsiteX4" fmla="*/ 357662 w 2484692"/>
                  <a:gd name="connsiteY4" fmla="*/ 2069110 h 2886813"/>
                  <a:gd name="connsiteX5" fmla="*/ 191139 w 2484692"/>
                  <a:gd name="connsiteY5" fmla="*/ 1740183 h 2886813"/>
                  <a:gd name="connsiteX6" fmla="*/ 461864 w 2484692"/>
                  <a:gd name="connsiteY6" fmla="*/ 1807617 h 2886813"/>
                  <a:gd name="connsiteX7" fmla="*/ 412896 w 2484692"/>
                  <a:gd name="connsiteY7" fmla="*/ 1450497 h 2886813"/>
                  <a:gd name="connsiteX8" fmla="*/ 1861 w 2484692"/>
                  <a:gd name="connsiteY8" fmla="*/ 1263528 h 2886813"/>
                  <a:gd name="connsiteX9" fmla="*/ 265662 w 2484692"/>
                  <a:gd name="connsiteY9" fmla="*/ 536097 h 2886813"/>
                  <a:gd name="connsiteX10" fmla="*/ 381899 w 2484692"/>
                  <a:gd name="connsiteY10" fmla="*/ 226131 h 2886813"/>
                  <a:gd name="connsiteX11" fmla="*/ 428394 w 2484692"/>
                  <a:gd name="connsiteY11" fmla="*/ 590341 h 2886813"/>
                  <a:gd name="connsiteX12" fmla="*/ 746109 w 2484692"/>
                  <a:gd name="connsiteY12" fmla="*/ 1405 h 2886813"/>
                  <a:gd name="connsiteX13" fmla="*/ 715113 w 2484692"/>
                  <a:gd name="connsiteY13" fmla="*/ 435358 h 2886813"/>
                  <a:gd name="connsiteX14" fmla="*/ 792604 w 2484692"/>
                  <a:gd name="connsiteY14" fmla="*/ 737575 h 2886813"/>
                  <a:gd name="connsiteX15" fmla="*/ 1069431 w 2484692"/>
                  <a:gd name="connsiteY15" fmla="*/ 305106 h 2886813"/>
                  <a:gd name="connsiteX16" fmla="*/ 1290364 w 2484692"/>
                  <a:gd name="connsiteY16" fmla="*/ 276089 h 2886813"/>
                  <a:gd name="connsiteX17" fmla="*/ 1417813 w 2484692"/>
                  <a:gd name="connsiteY17" fmla="*/ 140231 h 2886813"/>
                  <a:gd name="connsiteX18" fmla="*/ 1490688 w 2484692"/>
                  <a:gd name="connsiteY18" fmla="*/ 487459 h 2886813"/>
                  <a:gd name="connsiteX19" fmla="*/ 1621763 w 2484692"/>
                  <a:gd name="connsiteY19" fmla="*/ 691080 h 2886813"/>
                  <a:gd name="connsiteX20" fmla="*/ 1828353 w 2484692"/>
                  <a:gd name="connsiteY20" fmla="*/ 775661 h 2886813"/>
                  <a:gd name="connsiteX21" fmla="*/ 2109465 w 2484692"/>
                  <a:gd name="connsiteY21" fmla="*/ 325551 h 2886813"/>
                  <a:gd name="connsiteX22" fmla="*/ 2112927 w 2484692"/>
                  <a:gd name="connsiteY22" fmla="*/ 654972 h 2886813"/>
                  <a:gd name="connsiteX23" fmla="*/ 2285222 w 2484692"/>
                  <a:gd name="connsiteY23" fmla="*/ 1239620 h 2886813"/>
                  <a:gd name="connsiteX24" fmla="*/ 2474828 w 2484692"/>
                  <a:gd name="connsiteY24" fmla="*/ 1746612 h 2886813"/>
                  <a:gd name="connsiteX25" fmla="*/ 2415144 w 2484692"/>
                  <a:gd name="connsiteY25" fmla="*/ 2401664 h 2886813"/>
                  <a:gd name="connsiteX26" fmla="*/ 2055716 w 2484692"/>
                  <a:gd name="connsiteY26" fmla="*/ 2798849 h 2886813"/>
                  <a:gd name="connsiteX27" fmla="*/ 1451282 w 2484692"/>
                  <a:gd name="connsiteY27" fmla="*/ 2806598 h 2886813"/>
                  <a:gd name="connsiteX0" fmla="*/ 1381600 w 2484752"/>
                  <a:gd name="connsiteY0" fmla="*/ 2806598 h 2886813"/>
                  <a:gd name="connsiteX1" fmla="*/ 722922 w 2484752"/>
                  <a:gd name="connsiteY1" fmla="*/ 2854412 h 2886813"/>
                  <a:gd name="connsiteX2" fmla="*/ 464232 w 2484752"/>
                  <a:gd name="connsiteY2" fmla="*/ 2622927 h 2886813"/>
                  <a:gd name="connsiteX3" fmla="*/ 333567 w 2484752"/>
                  <a:gd name="connsiteY3" fmla="*/ 2321902 h 2886813"/>
                  <a:gd name="connsiteX4" fmla="*/ 357722 w 2484752"/>
                  <a:gd name="connsiteY4" fmla="*/ 2069110 h 2886813"/>
                  <a:gd name="connsiteX5" fmla="*/ 191199 w 2484752"/>
                  <a:gd name="connsiteY5" fmla="*/ 1740183 h 2886813"/>
                  <a:gd name="connsiteX6" fmla="*/ 461924 w 2484752"/>
                  <a:gd name="connsiteY6" fmla="*/ 1807617 h 2886813"/>
                  <a:gd name="connsiteX7" fmla="*/ 412956 w 2484752"/>
                  <a:gd name="connsiteY7" fmla="*/ 1450497 h 2886813"/>
                  <a:gd name="connsiteX8" fmla="*/ 1921 w 2484752"/>
                  <a:gd name="connsiteY8" fmla="*/ 1263528 h 2886813"/>
                  <a:gd name="connsiteX9" fmla="*/ 265722 w 2484752"/>
                  <a:gd name="connsiteY9" fmla="*/ 536097 h 2886813"/>
                  <a:gd name="connsiteX10" fmla="*/ 428454 w 2484752"/>
                  <a:gd name="connsiteY10" fmla="*/ 590341 h 2886813"/>
                  <a:gd name="connsiteX11" fmla="*/ 746169 w 2484752"/>
                  <a:gd name="connsiteY11" fmla="*/ 1405 h 2886813"/>
                  <a:gd name="connsiteX12" fmla="*/ 715173 w 2484752"/>
                  <a:gd name="connsiteY12" fmla="*/ 435358 h 2886813"/>
                  <a:gd name="connsiteX13" fmla="*/ 792664 w 2484752"/>
                  <a:gd name="connsiteY13" fmla="*/ 737575 h 2886813"/>
                  <a:gd name="connsiteX14" fmla="*/ 1069491 w 2484752"/>
                  <a:gd name="connsiteY14" fmla="*/ 305106 h 2886813"/>
                  <a:gd name="connsiteX15" fmla="*/ 1290424 w 2484752"/>
                  <a:gd name="connsiteY15" fmla="*/ 276089 h 2886813"/>
                  <a:gd name="connsiteX16" fmla="*/ 1417873 w 2484752"/>
                  <a:gd name="connsiteY16" fmla="*/ 140231 h 2886813"/>
                  <a:gd name="connsiteX17" fmla="*/ 1490748 w 2484752"/>
                  <a:gd name="connsiteY17" fmla="*/ 487459 h 2886813"/>
                  <a:gd name="connsiteX18" fmla="*/ 1621823 w 2484752"/>
                  <a:gd name="connsiteY18" fmla="*/ 691080 h 2886813"/>
                  <a:gd name="connsiteX19" fmla="*/ 1828413 w 2484752"/>
                  <a:gd name="connsiteY19" fmla="*/ 775661 h 2886813"/>
                  <a:gd name="connsiteX20" fmla="*/ 2109525 w 2484752"/>
                  <a:gd name="connsiteY20" fmla="*/ 325551 h 2886813"/>
                  <a:gd name="connsiteX21" fmla="*/ 2112987 w 2484752"/>
                  <a:gd name="connsiteY21" fmla="*/ 654972 h 2886813"/>
                  <a:gd name="connsiteX22" fmla="*/ 2285282 w 2484752"/>
                  <a:gd name="connsiteY22" fmla="*/ 1239620 h 2886813"/>
                  <a:gd name="connsiteX23" fmla="*/ 2474888 w 2484752"/>
                  <a:gd name="connsiteY23" fmla="*/ 1746612 h 2886813"/>
                  <a:gd name="connsiteX24" fmla="*/ 2415204 w 2484752"/>
                  <a:gd name="connsiteY24" fmla="*/ 2401664 h 2886813"/>
                  <a:gd name="connsiteX25" fmla="*/ 2055776 w 2484752"/>
                  <a:gd name="connsiteY25" fmla="*/ 2798849 h 2886813"/>
                  <a:gd name="connsiteX26" fmla="*/ 1451342 w 2484752"/>
                  <a:gd name="connsiteY26" fmla="*/ 2806598 h 2886813"/>
                  <a:gd name="connsiteX0" fmla="*/ 1381425 w 2484577"/>
                  <a:gd name="connsiteY0" fmla="*/ 2820817 h 2901032"/>
                  <a:gd name="connsiteX1" fmla="*/ 722747 w 2484577"/>
                  <a:gd name="connsiteY1" fmla="*/ 2868631 h 2901032"/>
                  <a:gd name="connsiteX2" fmla="*/ 464057 w 2484577"/>
                  <a:gd name="connsiteY2" fmla="*/ 2637146 h 2901032"/>
                  <a:gd name="connsiteX3" fmla="*/ 333392 w 2484577"/>
                  <a:gd name="connsiteY3" fmla="*/ 2336121 h 2901032"/>
                  <a:gd name="connsiteX4" fmla="*/ 357547 w 2484577"/>
                  <a:gd name="connsiteY4" fmla="*/ 2083329 h 2901032"/>
                  <a:gd name="connsiteX5" fmla="*/ 191024 w 2484577"/>
                  <a:gd name="connsiteY5" fmla="*/ 1754402 h 2901032"/>
                  <a:gd name="connsiteX6" fmla="*/ 461749 w 2484577"/>
                  <a:gd name="connsiteY6" fmla="*/ 1821836 h 2901032"/>
                  <a:gd name="connsiteX7" fmla="*/ 412781 w 2484577"/>
                  <a:gd name="connsiteY7" fmla="*/ 1464716 h 2901032"/>
                  <a:gd name="connsiteX8" fmla="*/ 1746 w 2484577"/>
                  <a:gd name="connsiteY8" fmla="*/ 1277747 h 2901032"/>
                  <a:gd name="connsiteX9" fmla="*/ 265547 w 2484577"/>
                  <a:gd name="connsiteY9" fmla="*/ 550316 h 2901032"/>
                  <a:gd name="connsiteX10" fmla="*/ 282364 w 2484577"/>
                  <a:gd name="connsiteY10" fmla="*/ 1052032 h 2901032"/>
                  <a:gd name="connsiteX11" fmla="*/ 745994 w 2484577"/>
                  <a:gd name="connsiteY11" fmla="*/ 15624 h 2901032"/>
                  <a:gd name="connsiteX12" fmla="*/ 714998 w 2484577"/>
                  <a:gd name="connsiteY12" fmla="*/ 449577 h 2901032"/>
                  <a:gd name="connsiteX13" fmla="*/ 792489 w 2484577"/>
                  <a:gd name="connsiteY13" fmla="*/ 751794 h 2901032"/>
                  <a:gd name="connsiteX14" fmla="*/ 1069316 w 2484577"/>
                  <a:gd name="connsiteY14" fmla="*/ 319325 h 2901032"/>
                  <a:gd name="connsiteX15" fmla="*/ 1290249 w 2484577"/>
                  <a:gd name="connsiteY15" fmla="*/ 290308 h 2901032"/>
                  <a:gd name="connsiteX16" fmla="*/ 1417698 w 2484577"/>
                  <a:gd name="connsiteY16" fmla="*/ 154450 h 2901032"/>
                  <a:gd name="connsiteX17" fmla="*/ 1490573 w 2484577"/>
                  <a:gd name="connsiteY17" fmla="*/ 501678 h 2901032"/>
                  <a:gd name="connsiteX18" fmla="*/ 1621648 w 2484577"/>
                  <a:gd name="connsiteY18" fmla="*/ 705299 h 2901032"/>
                  <a:gd name="connsiteX19" fmla="*/ 1828238 w 2484577"/>
                  <a:gd name="connsiteY19" fmla="*/ 789880 h 2901032"/>
                  <a:gd name="connsiteX20" fmla="*/ 2109350 w 2484577"/>
                  <a:gd name="connsiteY20" fmla="*/ 339770 h 2901032"/>
                  <a:gd name="connsiteX21" fmla="*/ 2112812 w 2484577"/>
                  <a:gd name="connsiteY21" fmla="*/ 669191 h 2901032"/>
                  <a:gd name="connsiteX22" fmla="*/ 2285107 w 2484577"/>
                  <a:gd name="connsiteY22" fmla="*/ 1253839 h 2901032"/>
                  <a:gd name="connsiteX23" fmla="*/ 2474713 w 2484577"/>
                  <a:gd name="connsiteY23" fmla="*/ 1760831 h 2901032"/>
                  <a:gd name="connsiteX24" fmla="*/ 2415029 w 2484577"/>
                  <a:gd name="connsiteY24" fmla="*/ 2415883 h 2901032"/>
                  <a:gd name="connsiteX25" fmla="*/ 2055601 w 2484577"/>
                  <a:gd name="connsiteY25" fmla="*/ 2813068 h 2901032"/>
                  <a:gd name="connsiteX26" fmla="*/ 1451167 w 2484577"/>
                  <a:gd name="connsiteY26" fmla="*/ 2820817 h 2901032"/>
                  <a:gd name="connsiteX0" fmla="*/ 1381425 w 2484577"/>
                  <a:gd name="connsiteY0" fmla="*/ 2671895 h 2752110"/>
                  <a:gd name="connsiteX1" fmla="*/ 722747 w 2484577"/>
                  <a:gd name="connsiteY1" fmla="*/ 2719709 h 2752110"/>
                  <a:gd name="connsiteX2" fmla="*/ 464057 w 2484577"/>
                  <a:gd name="connsiteY2" fmla="*/ 2488224 h 2752110"/>
                  <a:gd name="connsiteX3" fmla="*/ 333392 w 2484577"/>
                  <a:gd name="connsiteY3" fmla="*/ 2187199 h 2752110"/>
                  <a:gd name="connsiteX4" fmla="*/ 357547 w 2484577"/>
                  <a:gd name="connsiteY4" fmla="*/ 1934407 h 2752110"/>
                  <a:gd name="connsiteX5" fmla="*/ 191024 w 2484577"/>
                  <a:gd name="connsiteY5" fmla="*/ 1605480 h 2752110"/>
                  <a:gd name="connsiteX6" fmla="*/ 461749 w 2484577"/>
                  <a:gd name="connsiteY6" fmla="*/ 1672914 h 2752110"/>
                  <a:gd name="connsiteX7" fmla="*/ 412781 w 2484577"/>
                  <a:gd name="connsiteY7" fmla="*/ 1315794 h 2752110"/>
                  <a:gd name="connsiteX8" fmla="*/ 1746 w 2484577"/>
                  <a:gd name="connsiteY8" fmla="*/ 1128825 h 2752110"/>
                  <a:gd name="connsiteX9" fmla="*/ 265547 w 2484577"/>
                  <a:gd name="connsiteY9" fmla="*/ 401394 h 2752110"/>
                  <a:gd name="connsiteX10" fmla="*/ 282364 w 2484577"/>
                  <a:gd name="connsiteY10" fmla="*/ 903110 h 2752110"/>
                  <a:gd name="connsiteX11" fmla="*/ 531985 w 2484577"/>
                  <a:gd name="connsiteY11" fmla="*/ 51528 h 2752110"/>
                  <a:gd name="connsiteX12" fmla="*/ 714998 w 2484577"/>
                  <a:gd name="connsiteY12" fmla="*/ 300655 h 2752110"/>
                  <a:gd name="connsiteX13" fmla="*/ 792489 w 2484577"/>
                  <a:gd name="connsiteY13" fmla="*/ 602872 h 2752110"/>
                  <a:gd name="connsiteX14" fmla="*/ 1069316 w 2484577"/>
                  <a:gd name="connsiteY14" fmla="*/ 170403 h 2752110"/>
                  <a:gd name="connsiteX15" fmla="*/ 1290249 w 2484577"/>
                  <a:gd name="connsiteY15" fmla="*/ 141386 h 2752110"/>
                  <a:gd name="connsiteX16" fmla="*/ 1417698 w 2484577"/>
                  <a:gd name="connsiteY16" fmla="*/ 5528 h 2752110"/>
                  <a:gd name="connsiteX17" fmla="*/ 1490573 w 2484577"/>
                  <a:gd name="connsiteY17" fmla="*/ 352756 h 2752110"/>
                  <a:gd name="connsiteX18" fmla="*/ 1621648 w 2484577"/>
                  <a:gd name="connsiteY18" fmla="*/ 556377 h 2752110"/>
                  <a:gd name="connsiteX19" fmla="*/ 1828238 w 2484577"/>
                  <a:gd name="connsiteY19" fmla="*/ 640958 h 2752110"/>
                  <a:gd name="connsiteX20" fmla="*/ 2109350 w 2484577"/>
                  <a:gd name="connsiteY20" fmla="*/ 190848 h 2752110"/>
                  <a:gd name="connsiteX21" fmla="*/ 2112812 w 2484577"/>
                  <a:gd name="connsiteY21" fmla="*/ 520269 h 2752110"/>
                  <a:gd name="connsiteX22" fmla="*/ 2285107 w 2484577"/>
                  <a:gd name="connsiteY22" fmla="*/ 1104917 h 2752110"/>
                  <a:gd name="connsiteX23" fmla="*/ 2474713 w 2484577"/>
                  <a:gd name="connsiteY23" fmla="*/ 1611909 h 2752110"/>
                  <a:gd name="connsiteX24" fmla="*/ 2415029 w 2484577"/>
                  <a:gd name="connsiteY24" fmla="*/ 2266961 h 2752110"/>
                  <a:gd name="connsiteX25" fmla="*/ 2055601 w 2484577"/>
                  <a:gd name="connsiteY25" fmla="*/ 2664146 h 2752110"/>
                  <a:gd name="connsiteX26" fmla="*/ 1451167 w 2484577"/>
                  <a:gd name="connsiteY26" fmla="*/ 2671895 h 2752110"/>
                  <a:gd name="connsiteX0" fmla="*/ 1381425 w 2484577"/>
                  <a:gd name="connsiteY0" fmla="*/ 2671895 h 2752110"/>
                  <a:gd name="connsiteX1" fmla="*/ 722747 w 2484577"/>
                  <a:gd name="connsiteY1" fmla="*/ 2719709 h 2752110"/>
                  <a:gd name="connsiteX2" fmla="*/ 464057 w 2484577"/>
                  <a:gd name="connsiteY2" fmla="*/ 2488224 h 2752110"/>
                  <a:gd name="connsiteX3" fmla="*/ 333392 w 2484577"/>
                  <a:gd name="connsiteY3" fmla="*/ 2187199 h 2752110"/>
                  <a:gd name="connsiteX4" fmla="*/ 357547 w 2484577"/>
                  <a:gd name="connsiteY4" fmla="*/ 1934407 h 2752110"/>
                  <a:gd name="connsiteX5" fmla="*/ 191024 w 2484577"/>
                  <a:gd name="connsiteY5" fmla="*/ 1605480 h 2752110"/>
                  <a:gd name="connsiteX6" fmla="*/ 461749 w 2484577"/>
                  <a:gd name="connsiteY6" fmla="*/ 1672914 h 2752110"/>
                  <a:gd name="connsiteX7" fmla="*/ 412781 w 2484577"/>
                  <a:gd name="connsiteY7" fmla="*/ 1315794 h 2752110"/>
                  <a:gd name="connsiteX8" fmla="*/ 1746 w 2484577"/>
                  <a:gd name="connsiteY8" fmla="*/ 1128825 h 2752110"/>
                  <a:gd name="connsiteX9" fmla="*/ 265547 w 2484577"/>
                  <a:gd name="connsiteY9" fmla="*/ 401394 h 2752110"/>
                  <a:gd name="connsiteX10" fmla="*/ 282364 w 2484577"/>
                  <a:gd name="connsiteY10" fmla="*/ 903110 h 2752110"/>
                  <a:gd name="connsiteX11" fmla="*/ 531985 w 2484577"/>
                  <a:gd name="connsiteY11" fmla="*/ 51528 h 2752110"/>
                  <a:gd name="connsiteX12" fmla="*/ 578811 w 2484577"/>
                  <a:gd name="connsiteY12" fmla="*/ 378477 h 2752110"/>
                  <a:gd name="connsiteX13" fmla="*/ 792489 w 2484577"/>
                  <a:gd name="connsiteY13" fmla="*/ 602872 h 2752110"/>
                  <a:gd name="connsiteX14" fmla="*/ 1069316 w 2484577"/>
                  <a:gd name="connsiteY14" fmla="*/ 170403 h 2752110"/>
                  <a:gd name="connsiteX15" fmla="*/ 1290249 w 2484577"/>
                  <a:gd name="connsiteY15" fmla="*/ 141386 h 2752110"/>
                  <a:gd name="connsiteX16" fmla="*/ 1417698 w 2484577"/>
                  <a:gd name="connsiteY16" fmla="*/ 5528 h 2752110"/>
                  <a:gd name="connsiteX17" fmla="*/ 1490573 w 2484577"/>
                  <a:gd name="connsiteY17" fmla="*/ 352756 h 2752110"/>
                  <a:gd name="connsiteX18" fmla="*/ 1621648 w 2484577"/>
                  <a:gd name="connsiteY18" fmla="*/ 556377 h 2752110"/>
                  <a:gd name="connsiteX19" fmla="*/ 1828238 w 2484577"/>
                  <a:gd name="connsiteY19" fmla="*/ 640958 h 2752110"/>
                  <a:gd name="connsiteX20" fmla="*/ 2109350 w 2484577"/>
                  <a:gd name="connsiteY20" fmla="*/ 190848 h 2752110"/>
                  <a:gd name="connsiteX21" fmla="*/ 2112812 w 2484577"/>
                  <a:gd name="connsiteY21" fmla="*/ 520269 h 2752110"/>
                  <a:gd name="connsiteX22" fmla="*/ 2285107 w 2484577"/>
                  <a:gd name="connsiteY22" fmla="*/ 1104917 h 2752110"/>
                  <a:gd name="connsiteX23" fmla="*/ 2474713 w 2484577"/>
                  <a:gd name="connsiteY23" fmla="*/ 1611909 h 2752110"/>
                  <a:gd name="connsiteX24" fmla="*/ 2415029 w 2484577"/>
                  <a:gd name="connsiteY24" fmla="*/ 2266961 h 2752110"/>
                  <a:gd name="connsiteX25" fmla="*/ 2055601 w 2484577"/>
                  <a:gd name="connsiteY25" fmla="*/ 2664146 h 2752110"/>
                  <a:gd name="connsiteX26" fmla="*/ 1451167 w 2484577"/>
                  <a:gd name="connsiteY26" fmla="*/ 2671895 h 2752110"/>
                  <a:gd name="connsiteX0" fmla="*/ 1381425 w 2484577"/>
                  <a:gd name="connsiteY0" fmla="*/ 2672974 h 2753189"/>
                  <a:gd name="connsiteX1" fmla="*/ 722747 w 2484577"/>
                  <a:gd name="connsiteY1" fmla="*/ 2720788 h 2753189"/>
                  <a:gd name="connsiteX2" fmla="*/ 464057 w 2484577"/>
                  <a:gd name="connsiteY2" fmla="*/ 2489303 h 2753189"/>
                  <a:gd name="connsiteX3" fmla="*/ 333392 w 2484577"/>
                  <a:gd name="connsiteY3" fmla="*/ 2188278 h 2753189"/>
                  <a:gd name="connsiteX4" fmla="*/ 357547 w 2484577"/>
                  <a:gd name="connsiteY4" fmla="*/ 1935486 h 2753189"/>
                  <a:gd name="connsiteX5" fmla="*/ 191024 w 2484577"/>
                  <a:gd name="connsiteY5" fmla="*/ 1606559 h 2753189"/>
                  <a:gd name="connsiteX6" fmla="*/ 461749 w 2484577"/>
                  <a:gd name="connsiteY6" fmla="*/ 1673993 h 2753189"/>
                  <a:gd name="connsiteX7" fmla="*/ 412781 w 2484577"/>
                  <a:gd name="connsiteY7" fmla="*/ 1316873 h 2753189"/>
                  <a:gd name="connsiteX8" fmla="*/ 1746 w 2484577"/>
                  <a:gd name="connsiteY8" fmla="*/ 1129904 h 2753189"/>
                  <a:gd name="connsiteX9" fmla="*/ 265547 w 2484577"/>
                  <a:gd name="connsiteY9" fmla="*/ 402473 h 2753189"/>
                  <a:gd name="connsiteX10" fmla="*/ 282364 w 2484577"/>
                  <a:gd name="connsiteY10" fmla="*/ 904189 h 2753189"/>
                  <a:gd name="connsiteX11" fmla="*/ 531985 w 2484577"/>
                  <a:gd name="connsiteY11" fmla="*/ 52607 h 2753189"/>
                  <a:gd name="connsiteX12" fmla="*/ 578811 w 2484577"/>
                  <a:gd name="connsiteY12" fmla="*/ 379556 h 2753189"/>
                  <a:gd name="connsiteX13" fmla="*/ 792489 w 2484577"/>
                  <a:gd name="connsiteY13" fmla="*/ 603951 h 2753189"/>
                  <a:gd name="connsiteX14" fmla="*/ 962312 w 2484577"/>
                  <a:gd name="connsiteY14" fmla="*/ 346580 h 2753189"/>
                  <a:gd name="connsiteX15" fmla="*/ 1290249 w 2484577"/>
                  <a:gd name="connsiteY15" fmla="*/ 142465 h 2753189"/>
                  <a:gd name="connsiteX16" fmla="*/ 1417698 w 2484577"/>
                  <a:gd name="connsiteY16" fmla="*/ 6607 h 2753189"/>
                  <a:gd name="connsiteX17" fmla="*/ 1490573 w 2484577"/>
                  <a:gd name="connsiteY17" fmla="*/ 353835 h 2753189"/>
                  <a:gd name="connsiteX18" fmla="*/ 1621648 w 2484577"/>
                  <a:gd name="connsiteY18" fmla="*/ 557456 h 2753189"/>
                  <a:gd name="connsiteX19" fmla="*/ 1828238 w 2484577"/>
                  <a:gd name="connsiteY19" fmla="*/ 642037 h 2753189"/>
                  <a:gd name="connsiteX20" fmla="*/ 2109350 w 2484577"/>
                  <a:gd name="connsiteY20" fmla="*/ 191927 h 2753189"/>
                  <a:gd name="connsiteX21" fmla="*/ 2112812 w 2484577"/>
                  <a:gd name="connsiteY21" fmla="*/ 521348 h 2753189"/>
                  <a:gd name="connsiteX22" fmla="*/ 2285107 w 2484577"/>
                  <a:gd name="connsiteY22" fmla="*/ 1105996 h 2753189"/>
                  <a:gd name="connsiteX23" fmla="*/ 2474713 w 2484577"/>
                  <a:gd name="connsiteY23" fmla="*/ 1612988 h 2753189"/>
                  <a:gd name="connsiteX24" fmla="*/ 2415029 w 2484577"/>
                  <a:gd name="connsiteY24" fmla="*/ 2268040 h 2753189"/>
                  <a:gd name="connsiteX25" fmla="*/ 2055601 w 2484577"/>
                  <a:gd name="connsiteY25" fmla="*/ 2665225 h 2753189"/>
                  <a:gd name="connsiteX26" fmla="*/ 1451167 w 2484577"/>
                  <a:gd name="connsiteY26" fmla="*/ 2672974 h 2753189"/>
                  <a:gd name="connsiteX0" fmla="*/ 1381425 w 2816311"/>
                  <a:gd name="connsiteY0" fmla="*/ 2672974 h 2753189"/>
                  <a:gd name="connsiteX1" fmla="*/ 722747 w 2816311"/>
                  <a:gd name="connsiteY1" fmla="*/ 2720788 h 2753189"/>
                  <a:gd name="connsiteX2" fmla="*/ 464057 w 2816311"/>
                  <a:gd name="connsiteY2" fmla="*/ 2489303 h 2753189"/>
                  <a:gd name="connsiteX3" fmla="*/ 333392 w 2816311"/>
                  <a:gd name="connsiteY3" fmla="*/ 2188278 h 2753189"/>
                  <a:gd name="connsiteX4" fmla="*/ 357547 w 2816311"/>
                  <a:gd name="connsiteY4" fmla="*/ 1935486 h 2753189"/>
                  <a:gd name="connsiteX5" fmla="*/ 191024 w 2816311"/>
                  <a:gd name="connsiteY5" fmla="*/ 1606559 h 2753189"/>
                  <a:gd name="connsiteX6" fmla="*/ 461749 w 2816311"/>
                  <a:gd name="connsiteY6" fmla="*/ 1673993 h 2753189"/>
                  <a:gd name="connsiteX7" fmla="*/ 412781 w 2816311"/>
                  <a:gd name="connsiteY7" fmla="*/ 1316873 h 2753189"/>
                  <a:gd name="connsiteX8" fmla="*/ 1746 w 2816311"/>
                  <a:gd name="connsiteY8" fmla="*/ 1129904 h 2753189"/>
                  <a:gd name="connsiteX9" fmla="*/ 265547 w 2816311"/>
                  <a:gd name="connsiteY9" fmla="*/ 402473 h 2753189"/>
                  <a:gd name="connsiteX10" fmla="*/ 282364 w 2816311"/>
                  <a:gd name="connsiteY10" fmla="*/ 904189 h 2753189"/>
                  <a:gd name="connsiteX11" fmla="*/ 531985 w 2816311"/>
                  <a:gd name="connsiteY11" fmla="*/ 52607 h 2753189"/>
                  <a:gd name="connsiteX12" fmla="*/ 578811 w 2816311"/>
                  <a:gd name="connsiteY12" fmla="*/ 379556 h 2753189"/>
                  <a:gd name="connsiteX13" fmla="*/ 792489 w 2816311"/>
                  <a:gd name="connsiteY13" fmla="*/ 603951 h 2753189"/>
                  <a:gd name="connsiteX14" fmla="*/ 962312 w 2816311"/>
                  <a:gd name="connsiteY14" fmla="*/ 346580 h 2753189"/>
                  <a:gd name="connsiteX15" fmla="*/ 1290249 w 2816311"/>
                  <a:gd name="connsiteY15" fmla="*/ 142465 h 2753189"/>
                  <a:gd name="connsiteX16" fmla="*/ 1417698 w 2816311"/>
                  <a:gd name="connsiteY16" fmla="*/ 6607 h 2753189"/>
                  <a:gd name="connsiteX17" fmla="*/ 1490573 w 2816311"/>
                  <a:gd name="connsiteY17" fmla="*/ 353835 h 2753189"/>
                  <a:gd name="connsiteX18" fmla="*/ 1621648 w 2816311"/>
                  <a:gd name="connsiteY18" fmla="*/ 557456 h 2753189"/>
                  <a:gd name="connsiteX19" fmla="*/ 1828238 w 2816311"/>
                  <a:gd name="connsiteY19" fmla="*/ 642037 h 2753189"/>
                  <a:gd name="connsiteX20" fmla="*/ 2109350 w 2816311"/>
                  <a:gd name="connsiteY20" fmla="*/ 191927 h 2753189"/>
                  <a:gd name="connsiteX21" fmla="*/ 2112812 w 2816311"/>
                  <a:gd name="connsiteY21" fmla="*/ 521348 h 2753189"/>
                  <a:gd name="connsiteX22" fmla="*/ 2285107 w 2816311"/>
                  <a:gd name="connsiteY22" fmla="*/ 1105996 h 2753189"/>
                  <a:gd name="connsiteX23" fmla="*/ 2815181 w 2816311"/>
                  <a:gd name="connsiteY23" fmla="*/ 873686 h 2753189"/>
                  <a:gd name="connsiteX24" fmla="*/ 2415029 w 2816311"/>
                  <a:gd name="connsiteY24" fmla="*/ 2268040 h 2753189"/>
                  <a:gd name="connsiteX25" fmla="*/ 2055601 w 2816311"/>
                  <a:gd name="connsiteY25" fmla="*/ 2665225 h 2753189"/>
                  <a:gd name="connsiteX26" fmla="*/ 1451167 w 2816311"/>
                  <a:gd name="connsiteY26" fmla="*/ 2672974 h 2753189"/>
                  <a:gd name="connsiteX0" fmla="*/ 1381425 w 2820368"/>
                  <a:gd name="connsiteY0" fmla="*/ 2672974 h 2753189"/>
                  <a:gd name="connsiteX1" fmla="*/ 722747 w 2820368"/>
                  <a:gd name="connsiteY1" fmla="*/ 2720788 h 2753189"/>
                  <a:gd name="connsiteX2" fmla="*/ 464057 w 2820368"/>
                  <a:gd name="connsiteY2" fmla="*/ 2489303 h 2753189"/>
                  <a:gd name="connsiteX3" fmla="*/ 333392 w 2820368"/>
                  <a:gd name="connsiteY3" fmla="*/ 2188278 h 2753189"/>
                  <a:gd name="connsiteX4" fmla="*/ 357547 w 2820368"/>
                  <a:gd name="connsiteY4" fmla="*/ 1935486 h 2753189"/>
                  <a:gd name="connsiteX5" fmla="*/ 191024 w 2820368"/>
                  <a:gd name="connsiteY5" fmla="*/ 1606559 h 2753189"/>
                  <a:gd name="connsiteX6" fmla="*/ 461749 w 2820368"/>
                  <a:gd name="connsiteY6" fmla="*/ 1673993 h 2753189"/>
                  <a:gd name="connsiteX7" fmla="*/ 412781 w 2820368"/>
                  <a:gd name="connsiteY7" fmla="*/ 1316873 h 2753189"/>
                  <a:gd name="connsiteX8" fmla="*/ 1746 w 2820368"/>
                  <a:gd name="connsiteY8" fmla="*/ 1129904 h 2753189"/>
                  <a:gd name="connsiteX9" fmla="*/ 265547 w 2820368"/>
                  <a:gd name="connsiteY9" fmla="*/ 402473 h 2753189"/>
                  <a:gd name="connsiteX10" fmla="*/ 282364 w 2820368"/>
                  <a:gd name="connsiteY10" fmla="*/ 904189 h 2753189"/>
                  <a:gd name="connsiteX11" fmla="*/ 531985 w 2820368"/>
                  <a:gd name="connsiteY11" fmla="*/ 52607 h 2753189"/>
                  <a:gd name="connsiteX12" fmla="*/ 578811 w 2820368"/>
                  <a:gd name="connsiteY12" fmla="*/ 379556 h 2753189"/>
                  <a:gd name="connsiteX13" fmla="*/ 792489 w 2820368"/>
                  <a:gd name="connsiteY13" fmla="*/ 603951 h 2753189"/>
                  <a:gd name="connsiteX14" fmla="*/ 962312 w 2820368"/>
                  <a:gd name="connsiteY14" fmla="*/ 346580 h 2753189"/>
                  <a:gd name="connsiteX15" fmla="*/ 1290249 w 2820368"/>
                  <a:gd name="connsiteY15" fmla="*/ 142465 h 2753189"/>
                  <a:gd name="connsiteX16" fmla="*/ 1417698 w 2820368"/>
                  <a:gd name="connsiteY16" fmla="*/ 6607 h 2753189"/>
                  <a:gd name="connsiteX17" fmla="*/ 1490573 w 2820368"/>
                  <a:gd name="connsiteY17" fmla="*/ 353835 h 2753189"/>
                  <a:gd name="connsiteX18" fmla="*/ 1621648 w 2820368"/>
                  <a:gd name="connsiteY18" fmla="*/ 557456 h 2753189"/>
                  <a:gd name="connsiteX19" fmla="*/ 1828238 w 2820368"/>
                  <a:gd name="connsiteY19" fmla="*/ 642037 h 2753189"/>
                  <a:gd name="connsiteX20" fmla="*/ 2109350 w 2820368"/>
                  <a:gd name="connsiteY20" fmla="*/ 191927 h 2753189"/>
                  <a:gd name="connsiteX21" fmla="*/ 2112812 w 2820368"/>
                  <a:gd name="connsiteY21" fmla="*/ 521348 h 2753189"/>
                  <a:gd name="connsiteX22" fmla="*/ 2285107 w 2820368"/>
                  <a:gd name="connsiteY22" fmla="*/ 1105996 h 2753189"/>
                  <a:gd name="connsiteX23" fmla="*/ 2619391 w 2820368"/>
                  <a:gd name="connsiteY23" fmla="*/ 1108510 h 2753189"/>
                  <a:gd name="connsiteX24" fmla="*/ 2815181 w 2820368"/>
                  <a:gd name="connsiteY24" fmla="*/ 873686 h 2753189"/>
                  <a:gd name="connsiteX25" fmla="*/ 2415029 w 2820368"/>
                  <a:gd name="connsiteY25" fmla="*/ 2268040 h 2753189"/>
                  <a:gd name="connsiteX26" fmla="*/ 2055601 w 2820368"/>
                  <a:gd name="connsiteY26" fmla="*/ 2665225 h 2753189"/>
                  <a:gd name="connsiteX27" fmla="*/ 1451167 w 2820368"/>
                  <a:gd name="connsiteY27" fmla="*/ 2672974 h 2753189"/>
                  <a:gd name="connsiteX0" fmla="*/ 1381425 w 2721101"/>
                  <a:gd name="connsiteY0" fmla="*/ 2672974 h 2753189"/>
                  <a:gd name="connsiteX1" fmla="*/ 722747 w 2721101"/>
                  <a:gd name="connsiteY1" fmla="*/ 2720788 h 2753189"/>
                  <a:gd name="connsiteX2" fmla="*/ 464057 w 2721101"/>
                  <a:gd name="connsiteY2" fmla="*/ 2489303 h 2753189"/>
                  <a:gd name="connsiteX3" fmla="*/ 333392 w 2721101"/>
                  <a:gd name="connsiteY3" fmla="*/ 2188278 h 2753189"/>
                  <a:gd name="connsiteX4" fmla="*/ 357547 w 2721101"/>
                  <a:gd name="connsiteY4" fmla="*/ 1935486 h 2753189"/>
                  <a:gd name="connsiteX5" fmla="*/ 191024 w 2721101"/>
                  <a:gd name="connsiteY5" fmla="*/ 1606559 h 2753189"/>
                  <a:gd name="connsiteX6" fmla="*/ 461749 w 2721101"/>
                  <a:gd name="connsiteY6" fmla="*/ 1673993 h 2753189"/>
                  <a:gd name="connsiteX7" fmla="*/ 412781 w 2721101"/>
                  <a:gd name="connsiteY7" fmla="*/ 1316873 h 2753189"/>
                  <a:gd name="connsiteX8" fmla="*/ 1746 w 2721101"/>
                  <a:gd name="connsiteY8" fmla="*/ 1129904 h 2753189"/>
                  <a:gd name="connsiteX9" fmla="*/ 265547 w 2721101"/>
                  <a:gd name="connsiteY9" fmla="*/ 402473 h 2753189"/>
                  <a:gd name="connsiteX10" fmla="*/ 282364 w 2721101"/>
                  <a:gd name="connsiteY10" fmla="*/ 904189 h 2753189"/>
                  <a:gd name="connsiteX11" fmla="*/ 531985 w 2721101"/>
                  <a:gd name="connsiteY11" fmla="*/ 52607 h 2753189"/>
                  <a:gd name="connsiteX12" fmla="*/ 578811 w 2721101"/>
                  <a:gd name="connsiteY12" fmla="*/ 379556 h 2753189"/>
                  <a:gd name="connsiteX13" fmla="*/ 792489 w 2721101"/>
                  <a:gd name="connsiteY13" fmla="*/ 603951 h 2753189"/>
                  <a:gd name="connsiteX14" fmla="*/ 962312 w 2721101"/>
                  <a:gd name="connsiteY14" fmla="*/ 346580 h 2753189"/>
                  <a:gd name="connsiteX15" fmla="*/ 1290249 w 2721101"/>
                  <a:gd name="connsiteY15" fmla="*/ 142465 h 2753189"/>
                  <a:gd name="connsiteX16" fmla="*/ 1417698 w 2721101"/>
                  <a:gd name="connsiteY16" fmla="*/ 6607 h 2753189"/>
                  <a:gd name="connsiteX17" fmla="*/ 1490573 w 2721101"/>
                  <a:gd name="connsiteY17" fmla="*/ 353835 h 2753189"/>
                  <a:gd name="connsiteX18" fmla="*/ 1621648 w 2721101"/>
                  <a:gd name="connsiteY18" fmla="*/ 557456 h 2753189"/>
                  <a:gd name="connsiteX19" fmla="*/ 1828238 w 2721101"/>
                  <a:gd name="connsiteY19" fmla="*/ 642037 h 2753189"/>
                  <a:gd name="connsiteX20" fmla="*/ 2109350 w 2721101"/>
                  <a:gd name="connsiteY20" fmla="*/ 191927 h 2753189"/>
                  <a:gd name="connsiteX21" fmla="*/ 2112812 w 2721101"/>
                  <a:gd name="connsiteY21" fmla="*/ 521348 h 2753189"/>
                  <a:gd name="connsiteX22" fmla="*/ 2285107 w 2721101"/>
                  <a:gd name="connsiteY22" fmla="*/ 1105996 h 2753189"/>
                  <a:gd name="connsiteX23" fmla="*/ 2619391 w 2721101"/>
                  <a:gd name="connsiteY23" fmla="*/ 1108510 h 2753189"/>
                  <a:gd name="connsiteX24" fmla="*/ 2708176 w 2721101"/>
                  <a:gd name="connsiteY24" fmla="*/ 805592 h 2753189"/>
                  <a:gd name="connsiteX25" fmla="*/ 2415029 w 2721101"/>
                  <a:gd name="connsiteY25" fmla="*/ 2268040 h 2753189"/>
                  <a:gd name="connsiteX26" fmla="*/ 2055601 w 2721101"/>
                  <a:gd name="connsiteY26" fmla="*/ 2665225 h 2753189"/>
                  <a:gd name="connsiteX27" fmla="*/ 1451167 w 2721101"/>
                  <a:gd name="connsiteY27" fmla="*/ 2672974 h 2753189"/>
                  <a:gd name="connsiteX0" fmla="*/ 1381425 w 2843727"/>
                  <a:gd name="connsiteY0" fmla="*/ 2672974 h 2753189"/>
                  <a:gd name="connsiteX1" fmla="*/ 722747 w 2843727"/>
                  <a:gd name="connsiteY1" fmla="*/ 2720788 h 2753189"/>
                  <a:gd name="connsiteX2" fmla="*/ 464057 w 2843727"/>
                  <a:gd name="connsiteY2" fmla="*/ 2489303 h 2753189"/>
                  <a:gd name="connsiteX3" fmla="*/ 333392 w 2843727"/>
                  <a:gd name="connsiteY3" fmla="*/ 2188278 h 2753189"/>
                  <a:gd name="connsiteX4" fmla="*/ 357547 w 2843727"/>
                  <a:gd name="connsiteY4" fmla="*/ 1935486 h 2753189"/>
                  <a:gd name="connsiteX5" fmla="*/ 191024 w 2843727"/>
                  <a:gd name="connsiteY5" fmla="*/ 1606559 h 2753189"/>
                  <a:gd name="connsiteX6" fmla="*/ 461749 w 2843727"/>
                  <a:gd name="connsiteY6" fmla="*/ 1673993 h 2753189"/>
                  <a:gd name="connsiteX7" fmla="*/ 412781 w 2843727"/>
                  <a:gd name="connsiteY7" fmla="*/ 1316873 h 2753189"/>
                  <a:gd name="connsiteX8" fmla="*/ 1746 w 2843727"/>
                  <a:gd name="connsiteY8" fmla="*/ 1129904 h 2753189"/>
                  <a:gd name="connsiteX9" fmla="*/ 265547 w 2843727"/>
                  <a:gd name="connsiteY9" fmla="*/ 402473 h 2753189"/>
                  <a:gd name="connsiteX10" fmla="*/ 282364 w 2843727"/>
                  <a:gd name="connsiteY10" fmla="*/ 904189 h 2753189"/>
                  <a:gd name="connsiteX11" fmla="*/ 531985 w 2843727"/>
                  <a:gd name="connsiteY11" fmla="*/ 52607 h 2753189"/>
                  <a:gd name="connsiteX12" fmla="*/ 578811 w 2843727"/>
                  <a:gd name="connsiteY12" fmla="*/ 379556 h 2753189"/>
                  <a:gd name="connsiteX13" fmla="*/ 792489 w 2843727"/>
                  <a:gd name="connsiteY13" fmla="*/ 603951 h 2753189"/>
                  <a:gd name="connsiteX14" fmla="*/ 962312 w 2843727"/>
                  <a:gd name="connsiteY14" fmla="*/ 346580 h 2753189"/>
                  <a:gd name="connsiteX15" fmla="*/ 1290249 w 2843727"/>
                  <a:gd name="connsiteY15" fmla="*/ 142465 h 2753189"/>
                  <a:gd name="connsiteX16" fmla="*/ 1417698 w 2843727"/>
                  <a:gd name="connsiteY16" fmla="*/ 6607 h 2753189"/>
                  <a:gd name="connsiteX17" fmla="*/ 1490573 w 2843727"/>
                  <a:gd name="connsiteY17" fmla="*/ 353835 h 2753189"/>
                  <a:gd name="connsiteX18" fmla="*/ 1621648 w 2843727"/>
                  <a:gd name="connsiteY18" fmla="*/ 557456 h 2753189"/>
                  <a:gd name="connsiteX19" fmla="*/ 1828238 w 2843727"/>
                  <a:gd name="connsiteY19" fmla="*/ 642037 h 2753189"/>
                  <a:gd name="connsiteX20" fmla="*/ 2109350 w 2843727"/>
                  <a:gd name="connsiteY20" fmla="*/ 191927 h 2753189"/>
                  <a:gd name="connsiteX21" fmla="*/ 2112812 w 2843727"/>
                  <a:gd name="connsiteY21" fmla="*/ 521348 h 2753189"/>
                  <a:gd name="connsiteX22" fmla="*/ 2285107 w 2843727"/>
                  <a:gd name="connsiteY22" fmla="*/ 1105996 h 2753189"/>
                  <a:gd name="connsiteX23" fmla="*/ 2619391 w 2843727"/>
                  <a:gd name="connsiteY23" fmla="*/ 1108510 h 2753189"/>
                  <a:gd name="connsiteX24" fmla="*/ 2708176 w 2843727"/>
                  <a:gd name="connsiteY24" fmla="*/ 805592 h 2753189"/>
                  <a:gd name="connsiteX25" fmla="*/ 2833400 w 2843727"/>
                  <a:gd name="connsiteY25" fmla="*/ 1507344 h 2753189"/>
                  <a:gd name="connsiteX26" fmla="*/ 2415029 w 2843727"/>
                  <a:gd name="connsiteY26" fmla="*/ 2268040 h 2753189"/>
                  <a:gd name="connsiteX27" fmla="*/ 2055601 w 2843727"/>
                  <a:gd name="connsiteY27" fmla="*/ 2665225 h 2753189"/>
                  <a:gd name="connsiteX28" fmla="*/ 1451167 w 2843727"/>
                  <a:gd name="connsiteY28" fmla="*/ 2672974 h 2753189"/>
                  <a:gd name="connsiteX0" fmla="*/ 1381220 w 2843522"/>
                  <a:gd name="connsiteY0" fmla="*/ 2672974 h 2753189"/>
                  <a:gd name="connsiteX1" fmla="*/ 722542 w 2843522"/>
                  <a:gd name="connsiteY1" fmla="*/ 2720788 h 2753189"/>
                  <a:gd name="connsiteX2" fmla="*/ 463852 w 2843522"/>
                  <a:gd name="connsiteY2" fmla="*/ 2489303 h 2753189"/>
                  <a:gd name="connsiteX3" fmla="*/ 333187 w 2843522"/>
                  <a:gd name="connsiteY3" fmla="*/ 2188278 h 2753189"/>
                  <a:gd name="connsiteX4" fmla="*/ 357342 w 2843522"/>
                  <a:gd name="connsiteY4" fmla="*/ 1935486 h 2753189"/>
                  <a:gd name="connsiteX5" fmla="*/ 190819 w 2843522"/>
                  <a:gd name="connsiteY5" fmla="*/ 1606559 h 2753189"/>
                  <a:gd name="connsiteX6" fmla="*/ 461544 w 2843522"/>
                  <a:gd name="connsiteY6" fmla="*/ 1673993 h 2753189"/>
                  <a:gd name="connsiteX7" fmla="*/ 412576 w 2843522"/>
                  <a:gd name="connsiteY7" fmla="*/ 1316873 h 2753189"/>
                  <a:gd name="connsiteX8" fmla="*/ 1541 w 2843522"/>
                  <a:gd name="connsiteY8" fmla="*/ 1129904 h 2753189"/>
                  <a:gd name="connsiteX9" fmla="*/ 282159 w 2843522"/>
                  <a:gd name="connsiteY9" fmla="*/ 904189 h 2753189"/>
                  <a:gd name="connsiteX10" fmla="*/ 531780 w 2843522"/>
                  <a:gd name="connsiteY10" fmla="*/ 52607 h 2753189"/>
                  <a:gd name="connsiteX11" fmla="*/ 578606 w 2843522"/>
                  <a:gd name="connsiteY11" fmla="*/ 379556 h 2753189"/>
                  <a:gd name="connsiteX12" fmla="*/ 792284 w 2843522"/>
                  <a:gd name="connsiteY12" fmla="*/ 603951 h 2753189"/>
                  <a:gd name="connsiteX13" fmla="*/ 962107 w 2843522"/>
                  <a:gd name="connsiteY13" fmla="*/ 346580 h 2753189"/>
                  <a:gd name="connsiteX14" fmla="*/ 1290044 w 2843522"/>
                  <a:gd name="connsiteY14" fmla="*/ 142465 h 2753189"/>
                  <a:gd name="connsiteX15" fmla="*/ 1417493 w 2843522"/>
                  <a:gd name="connsiteY15" fmla="*/ 6607 h 2753189"/>
                  <a:gd name="connsiteX16" fmla="*/ 1490368 w 2843522"/>
                  <a:gd name="connsiteY16" fmla="*/ 353835 h 2753189"/>
                  <a:gd name="connsiteX17" fmla="*/ 1621443 w 2843522"/>
                  <a:gd name="connsiteY17" fmla="*/ 557456 h 2753189"/>
                  <a:gd name="connsiteX18" fmla="*/ 1828033 w 2843522"/>
                  <a:gd name="connsiteY18" fmla="*/ 642037 h 2753189"/>
                  <a:gd name="connsiteX19" fmla="*/ 2109145 w 2843522"/>
                  <a:gd name="connsiteY19" fmla="*/ 191927 h 2753189"/>
                  <a:gd name="connsiteX20" fmla="*/ 2112607 w 2843522"/>
                  <a:gd name="connsiteY20" fmla="*/ 521348 h 2753189"/>
                  <a:gd name="connsiteX21" fmla="*/ 2284902 w 2843522"/>
                  <a:gd name="connsiteY21" fmla="*/ 1105996 h 2753189"/>
                  <a:gd name="connsiteX22" fmla="*/ 2619186 w 2843522"/>
                  <a:gd name="connsiteY22" fmla="*/ 1108510 h 2753189"/>
                  <a:gd name="connsiteX23" fmla="*/ 2707971 w 2843522"/>
                  <a:gd name="connsiteY23" fmla="*/ 805592 h 2753189"/>
                  <a:gd name="connsiteX24" fmla="*/ 2833195 w 2843522"/>
                  <a:gd name="connsiteY24" fmla="*/ 1507344 h 2753189"/>
                  <a:gd name="connsiteX25" fmla="*/ 2414824 w 2843522"/>
                  <a:gd name="connsiteY25" fmla="*/ 2268040 h 2753189"/>
                  <a:gd name="connsiteX26" fmla="*/ 2055396 w 2843522"/>
                  <a:gd name="connsiteY26" fmla="*/ 2665225 h 2753189"/>
                  <a:gd name="connsiteX27" fmla="*/ 1450962 w 2843522"/>
                  <a:gd name="connsiteY27" fmla="*/ 2672974 h 2753189"/>
                  <a:gd name="connsiteX0" fmla="*/ 1382425 w 2844727"/>
                  <a:gd name="connsiteY0" fmla="*/ 2672974 h 2753189"/>
                  <a:gd name="connsiteX1" fmla="*/ 723747 w 2844727"/>
                  <a:gd name="connsiteY1" fmla="*/ 2720788 h 2753189"/>
                  <a:gd name="connsiteX2" fmla="*/ 465057 w 2844727"/>
                  <a:gd name="connsiteY2" fmla="*/ 2489303 h 2753189"/>
                  <a:gd name="connsiteX3" fmla="*/ 334392 w 2844727"/>
                  <a:gd name="connsiteY3" fmla="*/ 2188278 h 2753189"/>
                  <a:gd name="connsiteX4" fmla="*/ 358547 w 2844727"/>
                  <a:gd name="connsiteY4" fmla="*/ 1935486 h 2753189"/>
                  <a:gd name="connsiteX5" fmla="*/ 192024 w 2844727"/>
                  <a:gd name="connsiteY5" fmla="*/ 1606559 h 2753189"/>
                  <a:gd name="connsiteX6" fmla="*/ 462749 w 2844727"/>
                  <a:gd name="connsiteY6" fmla="*/ 1673993 h 2753189"/>
                  <a:gd name="connsiteX7" fmla="*/ 2746 w 2844727"/>
                  <a:gd name="connsiteY7" fmla="*/ 1129904 h 2753189"/>
                  <a:gd name="connsiteX8" fmla="*/ 283364 w 2844727"/>
                  <a:gd name="connsiteY8" fmla="*/ 904189 h 2753189"/>
                  <a:gd name="connsiteX9" fmla="*/ 532985 w 2844727"/>
                  <a:gd name="connsiteY9" fmla="*/ 52607 h 2753189"/>
                  <a:gd name="connsiteX10" fmla="*/ 579811 w 2844727"/>
                  <a:gd name="connsiteY10" fmla="*/ 379556 h 2753189"/>
                  <a:gd name="connsiteX11" fmla="*/ 793489 w 2844727"/>
                  <a:gd name="connsiteY11" fmla="*/ 603951 h 2753189"/>
                  <a:gd name="connsiteX12" fmla="*/ 963312 w 2844727"/>
                  <a:gd name="connsiteY12" fmla="*/ 346580 h 2753189"/>
                  <a:gd name="connsiteX13" fmla="*/ 1291249 w 2844727"/>
                  <a:gd name="connsiteY13" fmla="*/ 142465 h 2753189"/>
                  <a:gd name="connsiteX14" fmla="*/ 1418698 w 2844727"/>
                  <a:gd name="connsiteY14" fmla="*/ 6607 h 2753189"/>
                  <a:gd name="connsiteX15" fmla="*/ 1491573 w 2844727"/>
                  <a:gd name="connsiteY15" fmla="*/ 353835 h 2753189"/>
                  <a:gd name="connsiteX16" fmla="*/ 1622648 w 2844727"/>
                  <a:gd name="connsiteY16" fmla="*/ 557456 h 2753189"/>
                  <a:gd name="connsiteX17" fmla="*/ 1829238 w 2844727"/>
                  <a:gd name="connsiteY17" fmla="*/ 642037 h 2753189"/>
                  <a:gd name="connsiteX18" fmla="*/ 2110350 w 2844727"/>
                  <a:gd name="connsiteY18" fmla="*/ 191927 h 2753189"/>
                  <a:gd name="connsiteX19" fmla="*/ 2113812 w 2844727"/>
                  <a:gd name="connsiteY19" fmla="*/ 521348 h 2753189"/>
                  <a:gd name="connsiteX20" fmla="*/ 2286107 w 2844727"/>
                  <a:gd name="connsiteY20" fmla="*/ 1105996 h 2753189"/>
                  <a:gd name="connsiteX21" fmla="*/ 2620391 w 2844727"/>
                  <a:gd name="connsiteY21" fmla="*/ 1108510 h 2753189"/>
                  <a:gd name="connsiteX22" fmla="*/ 2709176 w 2844727"/>
                  <a:gd name="connsiteY22" fmla="*/ 805592 h 2753189"/>
                  <a:gd name="connsiteX23" fmla="*/ 2834400 w 2844727"/>
                  <a:gd name="connsiteY23" fmla="*/ 1507344 h 2753189"/>
                  <a:gd name="connsiteX24" fmla="*/ 2416029 w 2844727"/>
                  <a:gd name="connsiteY24" fmla="*/ 2268040 h 2753189"/>
                  <a:gd name="connsiteX25" fmla="*/ 2056601 w 2844727"/>
                  <a:gd name="connsiteY25" fmla="*/ 2665225 h 2753189"/>
                  <a:gd name="connsiteX26" fmla="*/ 1452167 w 2844727"/>
                  <a:gd name="connsiteY26" fmla="*/ 2672974 h 2753189"/>
                  <a:gd name="connsiteX0" fmla="*/ 1380791 w 2843093"/>
                  <a:gd name="connsiteY0" fmla="*/ 2672974 h 2753189"/>
                  <a:gd name="connsiteX1" fmla="*/ 722113 w 2843093"/>
                  <a:gd name="connsiteY1" fmla="*/ 2720788 h 2753189"/>
                  <a:gd name="connsiteX2" fmla="*/ 463423 w 2843093"/>
                  <a:gd name="connsiteY2" fmla="*/ 2489303 h 2753189"/>
                  <a:gd name="connsiteX3" fmla="*/ 332758 w 2843093"/>
                  <a:gd name="connsiteY3" fmla="*/ 2188278 h 2753189"/>
                  <a:gd name="connsiteX4" fmla="*/ 356913 w 2843093"/>
                  <a:gd name="connsiteY4" fmla="*/ 1935486 h 2753189"/>
                  <a:gd name="connsiteX5" fmla="*/ 190390 w 2843093"/>
                  <a:gd name="connsiteY5" fmla="*/ 1606559 h 2753189"/>
                  <a:gd name="connsiteX6" fmla="*/ 1112 w 2843093"/>
                  <a:gd name="connsiteY6" fmla="*/ 1129904 h 2753189"/>
                  <a:gd name="connsiteX7" fmla="*/ 281730 w 2843093"/>
                  <a:gd name="connsiteY7" fmla="*/ 904189 h 2753189"/>
                  <a:gd name="connsiteX8" fmla="*/ 531351 w 2843093"/>
                  <a:gd name="connsiteY8" fmla="*/ 52607 h 2753189"/>
                  <a:gd name="connsiteX9" fmla="*/ 578177 w 2843093"/>
                  <a:gd name="connsiteY9" fmla="*/ 379556 h 2753189"/>
                  <a:gd name="connsiteX10" fmla="*/ 791855 w 2843093"/>
                  <a:gd name="connsiteY10" fmla="*/ 603951 h 2753189"/>
                  <a:gd name="connsiteX11" fmla="*/ 961678 w 2843093"/>
                  <a:gd name="connsiteY11" fmla="*/ 346580 h 2753189"/>
                  <a:gd name="connsiteX12" fmla="*/ 1289615 w 2843093"/>
                  <a:gd name="connsiteY12" fmla="*/ 142465 h 2753189"/>
                  <a:gd name="connsiteX13" fmla="*/ 1417064 w 2843093"/>
                  <a:gd name="connsiteY13" fmla="*/ 6607 h 2753189"/>
                  <a:gd name="connsiteX14" fmla="*/ 1489939 w 2843093"/>
                  <a:gd name="connsiteY14" fmla="*/ 353835 h 2753189"/>
                  <a:gd name="connsiteX15" fmla="*/ 1621014 w 2843093"/>
                  <a:gd name="connsiteY15" fmla="*/ 557456 h 2753189"/>
                  <a:gd name="connsiteX16" fmla="*/ 1827604 w 2843093"/>
                  <a:gd name="connsiteY16" fmla="*/ 642037 h 2753189"/>
                  <a:gd name="connsiteX17" fmla="*/ 2108716 w 2843093"/>
                  <a:gd name="connsiteY17" fmla="*/ 191927 h 2753189"/>
                  <a:gd name="connsiteX18" fmla="*/ 2112178 w 2843093"/>
                  <a:gd name="connsiteY18" fmla="*/ 521348 h 2753189"/>
                  <a:gd name="connsiteX19" fmla="*/ 2284473 w 2843093"/>
                  <a:gd name="connsiteY19" fmla="*/ 1105996 h 2753189"/>
                  <a:gd name="connsiteX20" fmla="*/ 2618757 w 2843093"/>
                  <a:gd name="connsiteY20" fmla="*/ 1108510 h 2753189"/>
                  <a:gd name="connsiteX21" fmla="*/ 2707542 w 2843093"/>
                  <a:gd name="connsiteY21" fmla="*/ 805592 h 2753189"/>
                  <a:gd name="connsiteX22" fmla="*/ 2832766 w 2843093"/>
                  <a:gd name="connsiteY22" fmla="*/ 1507344 h 2753189"/>
                  <a:gd name="connsiteX23" fmla="*/ 2414395 w 2843093"/>
                  <a:gd name="connsiteY23" fmla="*/ 2268040 h 2753189"/>
                  <a:gd name="connsiteX24" fmla="*/ 2054967 w 2843093"/>
                  <a:gd name="connsiteY24" fmla="*/ 2665225 h 2753189"/>
                  <a:gd name="connsiteX25" fmla="*/ 1450533 w 2843093"/>
                  <a:gd name="connsiteY25" fmla="*/ 2672974 h 275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843093" h="2753189">
                    <a:moveTo>
                      <a:pt x="1380791" y="2672974"/>
                    </a:moveTo>
                    <a:cubicBezTo>
                      <a:pt x="1145733" y="2792440"/>
                      <a:pt x="875008" y="2751400"/>
                      <a:pt x="722113" y="2720788"/>
                    </a:cubicBezTo>
                    <a:cubicBezTo>
                      <a:pt x="569218" y="2690176"/>
                      <a:pt x="528315" y="2578055"/>
                      <a:pt x="463423" y="2489303"/>
                    </a:cubicBezTo>
                    <a:cubicBezTo>
                      <a:pt x="398531" y="2400551"/>
                      <a:pt x="352131" y="2290309"/>
                      <a:pt x="332758" y="2188278"/>
                    </a:cubicBezTo>
                    <a:cubicBezTo>
                      <a:pt x="313385" y="2086248"/>
                      <a:pt x="380641" y="2032439"/>
                      <a:pt x="356913" y="1935486"/>
                    </a:cubicBezTo>
                    <a:cubicBezTo>
                      <a:pt x="333185" y="1838533"/>
                      <a:pt x="249690" y="1740823"/>
                      <a:pt x="190390" y="1606559"/>
                    </a:cubicBezTo>
                    <a:cubicBezTo>
                      <a:pt x="131090" y="1472295"/>
                      <a:pt x="-14111" y="1246965"/>
                      <a:pt x="1112" y="1129904"/>
                    </a:cubicBezTo>
                    <a:cubicBezTo>
                      <a:pt x="16335" y="1012843"/>
                      <a:pt x="193357" y="1083739"/>
                      <a:pt x="281730" y="904189"/>
                    </a:cubicBezTo>
                    <a:cubicBezTo>
                      <a:pt x="370103" y="724640"/>
                      <a:pt x="481943" y="140046"/>
                      <a:pt x="531351" y="52607"/>
                    </a:cubicBezTo>
                    <a:cubicBezTo>
                      <a:pt x="580759" y="-34832"/>
                      <a:pt x="534760" y="287665"/>
                      <a:pt x="578177" y="379556"/>
                    </a:cubicBezTo>
                    <a:cubicBezTo>
                      <a:pt x="621594" y="471447"/>
                      <a:pt x="727938" y="609447"/>
                      <a:pt x="791855" y="603951"/>
                    </a:cubicBezTo>
                    <a:cubicBezTo>
                      <a:pt x="855772" y="598455"/>
                      <a:pt x="878718" y="423494"/>
                      <a:pt x="961678" y="346580"/>
                    </a:cubicBezTo>
                    <a:cubicBezTo>
                      <a:pt x="1044638" y="269666"/>
                      <a:pt x="1213717" y="199127"/>
                      <a:pt x="1289615" y="142465"/>
                    </a:cubicBezTo>
                    <a:cubicBezTo>
                      <a:pt x="1365513" y="85803"/>
                      <a:pt x="1383677" y="-28621"/>
                      <a:pt x="1417064" y="6607"/>
                    </a:cubicBezTo>
                    <a:cubicBezTo>
                      <a:pt x="1450451" y="41835"/>
                      <a:pt x="1455947" y="262027"/>
                      <a:pt x="1489939" y="353835"/>
                    </a:cubicBezTo>
                    <a:cubicBezTo>
                      <a:pt x="1523931" y="445643"/>
                      <a:pt x="1564737" y="509422"/>
                      <a:pt x="1621014" y="557456"/>
                    </a:cubicBezTo>
                    <a:cubicBezTo>
                      <a:pt x="1677291" y="605490"/>
                      <a:pt x="1746320" y="702958"/>
                      <a:pt x="1827604" y="642037"/>
                    </a:cubicBezTo>
                    <a:cubicBezTo>
                      <a:pt x="1908888" y="581116"/>
                      <a:pt x="2061287" y="212042"/>
                      <a:pt x="2108716" y="191927"/>
                    </a:cubicBezTo>
                    <a:cubicBezTo>
                      <a:pt x="2156145" y="171812"/>
                      <a:pt x="2082885" y="369003"/>
                      <a:pt x="2112178" y="521348"/>
                    </a:cubicBezTo>
                    <a:cubicBezTo>
                      <a:pt x="2141471" y="673693"/>
                      <a:pt x="2200043" y="1008136"/>
                      <a:pt x="2284473" y="1105996"/>
                    </a:cubicBezTo>
                    <a:cubicBezTo>
                      <a:pt x="2368903" y="1203856"/>
                      <a:pt x="2530411" y="1147228"/>
                      <a:pt x="2618757" y="1108510"/>
                    </a:cubicBezTo>
                    <a:cubicBezTo>
                      <a:pt x="2707103" y="1069792"/>
                      <a:pt x="2671874" y="739120"/>
                      <a:pt x="2707542" y="805592"/>
                    </a:cubicBezTo>
                    <a:cubicBezTo>
                      <a:pt x="2743210" y="872064"/>
                      <a:pt x="2881624" y="1263603"/>
                      <a:pt x="2832766" y="1507344"/>
                    </a:cubicBezTo>
                    <a:cubicBezTo>
                      <a:pt x="2783908" y="1751085"/>
                      <a:pt x="2544028" y="2075060"/>
                      <a:pt x="2414395" y="2268040"/>
                    </a:cubicBezTo>
                    <a:cubicBezTo>
                      <a:pt x="2284762" y="2461020"/>
                      <a:pt x="2251279" y="2599357"/>
                      <a:pt x="2054967" y="2665225"/>
                    </a:cubicBezTo>
                    <a:cubicBezTo>
                      <a:pt x="1858655" y="2731093"/>
                      <a:pt x="1654594" y="2702033"/>
                      <a:pt x="1450533" y="2672974"/>
                    </a:cubicBezTo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grpSp>
            <p:nvGrpSpPr>
              <p:cNvPr id="211" name="Group 210">
                <a:extLst>
                  <a:ext uri="{FF2B5EF4-FFF2-40B4-BE49-F238E27FC236}">
                    <a16:creationId xmlns:a16="http://schemas.microsoft.com/office/drawing/2014/main" id="{CF9C5599-42AF-4968-B8F4-4A320C9C31BC}"/>
                  </a:ext>
                </a:extLst>
              </p:cNvPr>
              <p:cNvGrpSpPr/>
              <p:nvPr/>
            </p:nvGrpSpPr>
            <p:grpSpPr>
              <a:xfrm>
                <a:off x="5221712" y="5929078"/>
                <a:ext cx="771691" cy="809009"/>
                <a:chOff x="2785321" y="2284594"/>
                <a:chExt cx="3086767" cy="3236032"/>
              </a:xfrm>
            </p:grpSpPr>
            <p:sp>
              <p:nvSpPr>
                <p:cNvPr id="212" name="Freeform 1158">
                  <a:extLst>
                    <a:ext uri="{FF2B5EF4-FFF2-40B4-BE49-F238E27FC236}">
                      <a16:creationId xmlns:a16="http://schemas.microsoft.com/office/drawing/2014/main" id="{CD31AAF5-3316-4EB8-ABC2-385D0332A219}"/>
                    </a:ext>
                  </a:extLst>
                </p:cNvPr>
                <p:cNvSpPr/>
                <p:nvPr/>
              </p:nvSpPr>
              <p:spPr>
                <a:xfrm>
                  <a:off x="2785321" y="2284594"/>
                  <a:ext cx="2836257" cy="3010110"/>
                </a:xfrm>
                <a:custGeom>
                  <a:avLst/>
                  <a:gdLst>
                    <a:gd name="connsiteX0" fmla="*/ 1437967 w 2836257"/>
                    <a:gd name="connsiteY0" fmla="*/ 2806598 h 3010110"/>
                    <a:gd name="connsiteX1" fmla="*/ 779289 w 2836257"/>
                    <a:gd name="connsiteY1" fmla="*/ 3000327 h 3010110"/>
                    <a:gd name="connsiteX2" fmla="*/ 306590 w 2836257"/>
                    <a:gd name="connsiteY2" fmla="*/ 2535378 h 3010110"/>
                    <a:gd name="connsiteX3" fmla="*/ 190353 w 2836257"/>
                    <a:gd name="connsiteY3" fmla="*/ 1923195 h 3010110"/>
                    <a:gd name="connsiteX4" fmla="*/ 4374 w 2836257"/>
                    <a:gd name="connsiteY4" fmla="*/ 1496992 h 3010110"/>
                    <a:gd name="connsiteX5" fmla="*/ 391831 w 2836257"/>
                    <a:gd name="connsiteY5" fmla="*/ 1651975 h 3010110"/>
                    <a:gd name="connsiteX6" fmla="*/ 469323 w 2836257"/>
                    <a:gd name="connsiteY6" fmla="*/ 1450497 h 3010110"/>
                    <a:gd name="connsiteX7" fmla="*/ 136109 w 2836257"/>
                    <a:gd name="connsiteY7" fmla="*/ 1039792 h 3010110"/>
                    <a:gd name="connsiteX8" fmla="*/ 322089 w 2836257"/>
                    <a:gd name="connsiteY8" fmla="*/ 536097 h 3010110"/>
                    <a:gd name="connsiteX9" fmla="*/ 438326 w 2836257"/>
                    <a:gd name="connsiteY9" fmla="*/ 226131 h 3010110"/>
                    <a:gd name="connsiteX10" fmla="*/ 484821 w 2836257"/>
                    <a:gd name="connsiteY10" fmla="*/ 590341 h 3010110"/>
                    <a:gd name="connsiteX11" fmla="*/ 802536 w 2836257"/>
                    <a:gd name="connsiteY11" fmla="*/ 1405 h 3010110"/>
                    <a:gd name="connsiteX12" fmla="*/ 771540 w 2836257"/>
                    <a:gd name="connsiteY12" fmla="*/ 435358 h 3010110"/>
                    <a:gd name="connsiteX13" fmla="*/ 849031 w 2836257"/>
                    <a:gd name="connsiteY13" fmla="*/ 737575 h 3010110"/>
                    <a:gd name="connsiteX14" fmla="*/ 1089255 w 2836257"/>
                    <a:gd name="connsiteY14" fmla="*/ 334619 h 3010110"/>
                    <a:gd name="connsiteX15" fmla="*/ 1135750 w 2836257"/>
                    <a:gd name="connsiteY15" fmla="*/ 582592 h 3010110"/>
                    <a:gd name="connsiteX16" fmla="*/ 1313980 w 2836257"/>
                    <a:gd name="connsiteY16" fmla="*/ 652334 h 3010110"/>
                    <a:gd name="connsiteX17" fmla="*/ 1608448 w 2836257"/>
                    <a:gd name="connsiteY17" fmla="*/ 412110 h 3010110"/>
                    <a:gd name="connsiteX18" fmla="*/ 1848672 w 2836257"/>
                    <a:gd name="connsiteY18" fmla="*/ 78897 h 3010110"/>
                    <a:gd name="connsiteX19" fmla="*/ 1678190 w 2836257"/>
                    <a:gd name="connsiteY19" fmla="*/ 691080 h 3010110"/>
                    <a:gd name="connsiteX20" fmla="*/ 2050150 w 2836257"/>
                    <a:gd name="connsiteY20" fmla="*/ 931304 h 3010110"/>
                    <a:gd name="connsiteX21" fmla="*/ 2282624 w 2836257"/>
                    <a:gd name="connsiteY21" fmla="*/ 636836 h 3010110"/>
                    <a:gd name="connsiteX22" fmla="*/ 2383363 w 2836257"/>
                    <a:gd name="connsiteY22" fmla="*/ 946802 h 3010110"/>
                    <a:gd name="connsiteX23" fmla="*/ 2584841 w 2836257"/>
                    <a:gd name="connsiteY23" fmla="*/ 1171527 h 3010110"/>
                    <a:gd name="connsiteX24" fmla="*/ 2832814 w 2836257"/>
                    <a:gd name="connsiteY24" fmla="*/ 1814707 h 3010110"/>
                    <a:gd name="connsiteX25" fmla="*/ 2685580 w 2836257"/>
                    <a:gd name="connsiteY25" fmla="*/ 2411392 h 3010110"/>
                    <a:gd name="connsiteX26" fmla="*/ 2112143 w 2836257"/>
                    <a:gd name="connsiteY26" fmla="*/ 2798849 h 3010110"/>
                    <a:gd name="connsiteX27" fmla="*/ 1507709 w 2836257"/>
                    <a:gd name="connsiteY27" fmla="*/ 2806598 h 3010110"/>
                    <a:gd name="connsiteX0" fmla="*/ 1437967 w 2836257"/>
                    <a:gd name="connsiteY0" fmla="*/ 2806598 h 3010110"/>
                    <a:gd name="connsiteX1" fmla="*/ 779289 w 2836257"/>
                    <a:gd name="connsiteY1" fmla="*/ 3000327 h 3010110"/>
                    <a:gd name="connsiteX2" fmla="*/ 306590 w 2836257"/>
                    <a:gd name="connsiteY2" fmla="*/ 2535378 h 3010110"/>
                    <a:gd name="connsiteX3" fmla="*/ 190353 w 2836257"/>
                    <a:gd name="connsiteY3" fmla="*/ 1923195 h 3010110"/>
                    <a:gd name="connsiteX4" fmla="*/ 4374 w 2836257"/>
                    <a:gd name="connsiteY4" fmla="*/ 1496992 h 3010110"/>
                    <a:gd name="connsiteX5" fmla="*/ 391831 w 2836257"/>
                    <a:gd name="connsiteY5" fmla="*/ 1651975 h 3010110"/>
                    <a:gd name="connsiteX6" fmla="*/ 469323 w 2836257"/>
                    <a:gd name="connsiteY6" fmla="*/ 1450497 h 3010110"/>
                    <a:gd name="connsiteX7" fmla="*/ 136109 w 2836257"/>
                    <a:gd name="connsiteY7" fmla="*/ 1039792 h 3010110"/>
                    <a:gd name="connsiteX8" fmla="*/ 322089 w 2836257"/>
                    <a:gd name="connsiteY8" fmla="*/ 536097 h 3010110"/>
                    <a:gd name="connsiteX9" fmla="*/ 438326 w 2836257"/>
                    <a:gd name="connsiteY9" fmla="*/ 226131 h 3010110"/>
                    <a:gd name="connsiteX10" fmla="*/ 484821 w 2836257"/>
                    <a:gd name="connsiteY10" fmla="*/ 590341 h 3010110"/>
                    <a:gd name="connsiteX11" fmla="*/ 802536 w 2836257"/>
                    <a:gd name="connsiteY11" fmla="*/ 1405 h 3010110"/>
                    <a:gd name="connsiteX12" fmla="*/ 771540 w 2836257"/>
                    <a:gd name="connsiteY12" fmla="*/ 435358 h 3010110"/>
                    <a:gd name="connsiteX13" fmla="*/ 849031 w 2836257"/>
                    <a:gd name="connsiteY13" fmla="*/ 737575 h 3010110"/>
                    <a:gd name="connsiteX14" fmla="*/ 1174496 w 2836257"/>
                    <a:gd name="connsiteY14" fmla="*/ 412110 h 3010110"/>
                    <a:gd name="connsiteX15" fmla="*/ 1135750 w 2836257"/>
                    <a:gd name="connsiteY15" fmla="*/ 582592 h 3010110"/>
                    <a:gd name="connsiteX16" fmla="*/ 1313980 w 2836257"/>
                    <a:gd name="connsiteY16" fmla="*/ 652334 h 3010110"/>
                    <a:gd name="connsiteX17" fmla="*/ 1608448 w 2836257"/>
                    <a:gd name="connsiteY17" fmla="*/ 412110 h 3010110"/>
                    <a:gd name="connsiteX18" fmla="*/ 1848672 w 2836257"/>
                    <a:gd name="connsiteY18" fmla="*/ 78897 h 3010110"/>
                    <a:gd name="connsiteX19" fmla="*/ 1678190 w 2836257"/>
                    <a:gd name="connsiteY19" fmla="*/ 691080 h 3010110"/>
                    <a:gd name="connsiteX20" fmla="*/ 2050150 w 2836257"/>
                    <a:gd name="connsiteY20" fmla="*/ 931304 h 3010110"/>
                    <a:gd name="connsiteX21" fmla="*/ 2282624 w 2836257"/>
                    <a:gd name="connsiteY21" fmla="*/ 636836 h 3010110"/>
                    <a:gd name="connsiteX22" fmla="*/ 2383363 w 2836257"/>
                    <a:gd name="connsiteY22" fmla="*/ 946802 h 3010110"/>
                    <a:gd name="connsiteX23" fmla="*/ 2584841 w 2836257"/>
                    <a:gd name="connsiteY23" fmla="*/ 1171527 h 3010110"/>
                    <a:gd name="connsiteX24" fmla="*/ 2832814 w 2836257"/>
                    <a:gd name="connsiteY24" fmla="*/ 1814707 h 3010110"/>
                    <a:gd name="connsiteX25" fmla="*/ 2685580 w 2836257"/>
                    <a:gd name="connsiteY25" fmla="*/ 2411392 h 3010110"/>
                    <a:gd name="connsiteX26" fmla="*/ 2112143 w 2836257"/>
                    <a:gd name="connsiteY26" fmla="*/ 2798849 h 3010110"/>
                    <a:gd name="connsiteX27" fmla="*/ 1507709 w 2836257"/>
                    <a:gd name="connsiteY27" fmla="*/ 2806598 h 3010110"/>
                    <a:gd name="connsiteX0" fmla="*/ 1437967 w 2836257"/>
                    <a:gd name="connsiteY0" fmla="*/ 2806598 h 3010110"/>
                    <a:gd name="connsiteX1" fmla="*/ 779289 w 2836257"/>
                    <a:gd name="connsiteY1" fmla="*/ 3000327 h 3010110"/>
                    <a:gd name="connsiteX2" fmla="*/ 306590 w 2836257"/>
                    <a:gd name="connsiteY2" fmla="*/ 2535378 h 3010110"/>
                    <a:gd name="connsiteX3" fmla="*/ 190353 w 2836257"/>
                    <a:gd name="connsiteY3" fmla="*/ 1923195 h 3010110"/>
                    <a:gd name="connsiteX4" fmla="*/ 4374 w 2836257"/>
                    <a:gd name="connsiteY4" fmla="*/ 1496992 h 3010110"/>
                    <a:gd name="connsiteX5" fmla="*/ 391831 w 2836257"/>
                    <a:gd name="connsiteY5" fmla="*/ 1651975 h 3010110"/>
                    <a:gd name="connsiteX6" fmla="*/ 469323 w 2836257"/>
                    <a:gd name="connsiteY6" fmla="*/ 1450497 h 3010110"/>
                    <a:gd name="connsiteX7" fmla="*/ 136109 w 2836257"/>
                    <a:gd name="connsiteY7" fmla="*/ 1039792 h 3010110"/>
                    <a:gd name="connsiteX8" fmla="*/ 322089 w 2836257"/>
                    <a:gd name="connsiteY8" fmla="*/ 536097 h 3010110"/>
                    <a:gd name="connsiteX9" fmla="*/ 438326 w 2836257"/>
                    <a:gd name="connsiteY9" fmla="*/ 226131 h 3010110"/>
                    <a:gd name="connsiteX10" fmla="*/ 484821 w 2836257"/>
                    <a:gd name="connsiteY10" fmla="*/ 590341 h 3010110"/>
                    <a:gd name="connsiteX11" fmla="*/ 802536 w 2836257"/>
                    <a:gd name="connsiteY11" fmla="*/ 1405 h 3010110"/>
                    <a:gd name="connsiteX12" fmla="*/ 771540 w 2836257"/>
                    <a:gd name="connsiteY12" fmla="*/ 435358 h 3010110"/>
                    <a:gd name="connsiteX13" fmla="*/ 849031 w 2836257"/>
                    <a:gd name="connsiteY13" fmla="*/ 737575 h 3010110"/>
                    <a:gd name="connsiteX14" fmla="*/ 1174496 w 2836257"/>
                    <a:gd name="connsiteY14" fmla="*/ 412110 h 3010110"/>
                    <a:gd name="connsiteX15" fmla="*/ 1375974 w 2836257"/>
                    <a:gd name="connsiteY15" fmla="*/ 373365 h 3010110"/>
                    <a:gd name="connsiteX16" fmla="*/ 1313980 w 2836257"/>
                    <a:gd name="connsiteY16" fmla="*/ 652334 h 3010110"/>
                    <a:gd name="connsiteX17" fmla="*/ 1608448 w 2836257"/>
                    <a:gd name="connsiteY17" fmla="*/ 412110 h 3010110"/>
                    <a:gd name="connsiteX18" fmla="*/ 1848672 w 2836257"/>
                    <a:gd name="connsiteY18" fmla="*/ 78897 h 3010110"/>
                    <a:gd name="connsiteX19" fmla="*/ 1678190 w 2836257"/>
                    <a:gd name="connsiteY19" fmla="*/ 691080 h 3010110"/>
                    <a:gd name="connsiteX20" fmla="*/ 2050150 w 2836257"/>
                    <a:gd name="connsiteY20" fmla="*/ 931304 h 3010110"/>
                    <a:gd name="connsiteX21" fmla="*/ 2282624 w 2836257"/>
                    <a:gd name="connsiteY21" fmla="*/ 636836 h 3010110"/>
                    <a:gd name="connsiteX22" fmla="*/ 2383363 w 2836257"/>
                    <a:gd name="connsiteY22" fmla="*/ 946802 h 3010110"/>
                    <a:gd name="connsiteX23" fmla="*/ 2584841 w 2836257"/>
                    <a:gd name="connsiteY23" fmla="*/ 1171527 h 3010110"/>
                    <a:gd name="connsiteX24" fmla="*/ 2832814 w 2836257"/>
                    <a:gd name="connsiteY24" fmla="*/ 1814707 h 3010110"/>
                    <a:gd name="connsiteX25" fmla="*/ 2685580 w 2836257"/>
                    <a:gd name="connsiteY25" fmla="*/ 2411392 h 3010110"/>
                    <a:gd name="connsiteX26" fmla="*/ 2112143 w 2836257"/>
                    <a:gd name="connsiteY26" fmla="*/ 2798849 h 3010110"/>
                    <a:gd name="connsiteX27" fmla="*/ 1507709 w 2836257"/>
                    <a:gd name="connsiteY27" fmla="*/ 2806598 h 3010110"/>
                    <a:gd name="connsiteX0" fmla="*/ 1437967 w 2836257"/>
                    <a:gd name="connsiteY0" fmla="*/ 2806598 h 3010110"/>
                    <a:gd name="connsiteX1" fmla="*/ 779289 w 2836257"/>
                    <a:gd name="connsiteY1" fmla="*/ 3000327 h 3010110"/>
                    <a:gd name="connsiteX2" fmla="*/ 306590 w 2836257"/>
                    <a:gd name="connsiteY2" fmla="*/ 2535378 h 3010110"/>
                    <a:gd name="connsiteX3" fmla="*/ 190353 w 2836257"/>
                    <a:gd name="connsiteY3" fmla="*/ 1923195 h 3010110"/>
                    <a:gd name="connsiteX4" fmla="*/ 4374 w 2836257"/>
                    <a:gd name="connsiteY4" fmla="*/ 1496992 h 3010110"/>
                    <a:gd name="connsiteX5" fmla="*/ 391831 w 2836257"/>
                    <a:gd name="connsiteY5" fmla="*/ 1651975 h 3010110"/>
                    <a:gd name="connsiteX6" fmla="*/ 469323 w 2836257"/>
                    <a:gd name="connsiteY6" fmla="*/ 1450497 h 3010110"/>
                    <a:gd name="connsiteX7" fmla="*/ 136109 w 2836257"/>
                    <a:gd name="connsiteY7" fmla="*/ 1039792 h 3010110"/>
                    <a:gd name="connsiteX8" fmla="*/ 322089 w 2836257"/>
                    <a:gd name="connsiteY8" fmla="*/ 536097 h 3010110"/>
                    <a:gd name="connsiteX9" fmla="*/ 438326 w 2836257"/>
                    <a:gd name="connsiteY9" fmla="*/ 226131 h 3010110"/>
                    <a:gd name="connsiteX10" fmla="*/ 484821 w 2836257"/>
                    <a:gd name="connsiteY10" fmla="*/ 590341 h 3010110"/>
                    <a:gd name="connsiteX11" fmla="*/ 802536 w 2836257"/>
                    <a:gd name="connsiteY11" fmla="*/ 1405 h 3010110"/>
                    <a:gd name="connsiteX12" fmla="*/ 771540 w 2836257"/>
                    <a:gd name="connsiteY12" fmla="*/ 435358 h 3010110"/>
                    <a:gd name="connsiteX13" fmla="*/ 849031 w 2836257"/>
                    <a:gd name="connsiteY13" fmla="*/ 737575 h 3010110"/>
                    <a:gd name="connsiteX14" fmla="*/ 1174496 w 2836257"/>
                    <a:gd name="connsiteY14" fmla="*/ 412110 h 3010110"/>
                    <a:gd name="connsiteX15" fmla="*/ 1375974 w 2836257"/>
                    <a:gd name="connsiteY15" fmla="*/ 373365 h 3010110"/>
                    <a:gd name="connsiteX16" fmla="*/ 1608448 w 2836257"/>
                    <a:gd name="connsiteY16" fmla="*/ 412110 h 3010110"/>
                    <a:gd name="connsiteX17" fmla="*/ 1848672 w 2836257"/>
                    <a:gd name="connsiteY17" fmla="*/ 78897 h 3010110"/>
                    <a:gd name="connsiteX18" fmla="*/ 1678190 w 2836257"/>
                    <a:gd name="connsiteY18" fmla="*/ 691080 h 3010110"/>
                    <a:gd name="connsiteX19" fmla="*/ 2050150 w 2836257"/>
                    <a:gd name="connsiteY19" fmla="*/ 931304 h 3010110"/>
                    <a:gd name="connsiteX20" fmla="*/ 2282624 w 2836257"/>
                    <a:gd name="connsiteY20" fmla="*/ 636836 h 3010110"/>
                    <a:gd name="connsiteX21" fmla="*/ 2383363 w 2836257"/>
                    <a:gd name="connsiteY21" fmla="*/ 946802 h 3010110"/>
                    <a:gd name="connsiteX22" fmla="*/ 2584841 w 2836257"/>
                    <a:gd name="connsiteY22" fmla="*/ 1171527 h 3010110"/>
                    <a:gd name="connsiteX23" fmla="*/ 2832814 w 2836257"/>
                    <a:gd name="connsiteY23" fmla="*/ 1814707 h 3010110"/>
                    <a:gd name="connsiteX24" fmla="*/ 2685580 w 2836257"/>
                    <a:gd name="connsiteY24" fmla="*/ 2411392 h 3010110"/>
                    <a:gd name="connsiteX25" fmla="*/ 2112143 w 2836257"/>
                    <a:gd name="connsiteY25" fmla="*/ 2798849 h 3010110"/>
                    <a:gd name="connsiteX26" fmla="*/ 1507709 w 2836257"/>
                    <a:gd name="connsiteY26" fmla="*/ 2806598 h 3010110"/>
                    <a:gd name="connsiteX0" fmla="*/ 1437967 w 2836257"/>
                    <a:gd name="connsiteY0" fmla="*/ 2806598 h 3010110"/>
                    <a:gd name="connsiteX1" fmla="*/ 779289 w 2836257"/>
                    <a:gd name="connsiteY1" fmla="*/ 3000327 h 3010110"/>
                    <a:gd name="connsiteX2" fmla="*/ 306590 w 2836257"/>
                    <a:gd name="connsiteY2" fmla="*/ 2535378 h 3010110"/>
                    <a:gd name="connsiteX3" fmla="*/ 190353 w 2836257"/>
                    <a:gd name="connsiteY3" fmla="*/ 1923195 h 3010110"/>
                    <a:gd name="connsiteX4" fmla="*/ 4374 w 2836257"/>
                    <a:gd name="connsiteY4" fmla="*/ 1496992 h 3010110"/>
                    <a:gd name="connsiteX5" fmla="*/ 391831 w 2836257"/>
                    <a:gd name="connsiteY5" fmla="*/ 1651975 h 3010110"/>
                    <a:gd name="connsiteX6" fmla="*/ 469323 w 2836257"/>
                    <a:gd name="connsiteY6" fmla="*/ 1450497 h 3010110"/>
                    <a:gd name="connsiteX7" fmla="*/ 136109 w 2836257"/>
                    <a:gd name="connsiteY7" fmla="*/ 1039792 h 3010110"/>
                    <a:gd name="connsiteX8" fmla="*/ 322089 w 2836257"/>
                    <a:gd name="connsiteY8" fmla="*/ 536097 h 3010110"/>
                    <a:gd name="connsiteX9" fmla="*/ 438326 w 2836257"/>
                    <a:gd name="connsiteY9" fmla="*/ 226131 h 3010110"/>
                    <a:gd name="connsiteX10" fmla="*/ 484821 w 2836257"/>
                    <a:gd name="connsiteY10" fmla="*/ 590341 h 3010110"/>
                    <a:gd name="connsiteX11" fmla="*/ 802536 w 2836257"/>
                    <a:gd name="connsiteY11" fmla="*/ 1405 h 3010110"/>
                    <a:gd name="connsiteX12" fmla="*/ 771540 w 2836257"/>
                    <a:gd name="connsiteY12" fmla="*/ 435358 h 3010110"/>
                    <a:gd name="connsiteX13" fmla="*/ 849031 w 2836257"/>
                    <a:gd name="connsiteY13" fmla="*/ 737575 h 3010110"/>
                    <a:gd name="connsiteX14" fmla="*/ 1174496 w 2836257"/>
                    <a:gd name="connsiteY14" fmla="*/ 412110 h 3010110"/>
                    <a:gd name="connsiteX15" fmla="*/ 1375974 w 2836257"/>
                    <a:gd name="connsiteY15" fmla="*/ 373365 h 3010110"/>
                    <a:gd name="connsiteX16" fmla="*/ 1600699 w 2836257"/>
                    <a:gd name="connsiteY16" fmla="*/ 295873 h 3010110"/>
                    <a:gd name="connsiteX17" fmla="*/ 1848672 w 2836257"/>
                    <a:gd name="connsiteY17" fmla="*/ 78897 h 3010110"/>
                    <a:gd name="connsiteX18" fmla="*/ 1678190 w 2836257"/>
                    <a:gd name="connsiteY18" fmla="*/ 691080 h 3010110"/>
                    <a:gd name="connsiteX19" fmla="*/ 2050150 w 2836257"/>
                    <a:gd name="connsiteY19" fmla="*/ 931304 h 3010110"/>
                    <a:gd name="connsiteX20" fmla="*/ 2282624 w 2836257"/>
                    <a:gd name="connsiteY20" fmla="*/ 636836 h 3010110"/>
                    <a:gd name="connsiteX21" fmla="*/ 2383363 w 2836257"/>
                    <a:gd name="connsiteY21" fmla="*/ 946802 h 3010110"/>
                    <a:gd name="connsiteX22" fmla="*/ 2584841 w 2836257"/>
                    <a:gd name="connsiteY22" fmla="*/ 1171527 h 3010110"/>
                    <a:gd name="connsiteX23" fmla="*/ 2832814 w 2836257"/>
                    <a:gd name="connsiteY23" fmla="*/ 1814707 h 3010110"/>
                    <a:gd name="connsiteX24" fmla="*/ 2685580 w 2836257"/>
                    <a:gd name="connsiteY24" fmla="*/ 2411392 h 3010110"/>
                    <a:gd name="connsiteX25" fmla="*/ 2112143 w 2836257"/>
                    <a:gd name="connsiteY25" fmla="*/ 2798849 h 3010110"/>
                    <a:gd name="connsiteX26" fmla="*/ 1507709 w 2836257"/>
                    <a:gd name="connsiteY26" fmla="*/ 2806598 h 3010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836257" h="3010110">
                      <a:moveTo>
                        <a:pt x="1437967" y="2806598"/>
                      </a:moveTo>
                      <a:cubicBezTo>
                        <a:pt x="1202909" y="2926064"/>
                        <a:pt x="967852" y="3045530"/>
                        <a:pt x="779289" y="3000327"/>
                      </a:cubicBezTo>
                      <a:cubicBezTo>
                        <a:pt x="590726" y="2955124"/>
                        <a:pt x="404746" y="2714900"/>
                        <a:pt x="306590" y="2535378"/>
                      </a:cubicBezTo>
                      <a:cubicBezTo>
                        <a:pt x="208434" y="2355856"/>
                        <a:pt x="240722" y="2096259"/>
                        <a:pt x="190353" y="1923195"/>
                      </a:cubicBezTo>
                      <a:cubicBezTo>
                        <a:pt x="139984" y="1750131"/>
                        <a:pt x="-29206" y="1542195"/>
                        <a:pt x="4374" y="1496992"/>
                      </a:cubicBezTo>
                      <a:cubicBezTo>
                        <a:pt x="37954" y="1451789"/>
                        <a:pt x="314340" y="1659724"/>
                        <a:pt x="391831" y="1651975"/>
                      </a:cubicBezTo>
                      <a:cubicBezTo>
                        <a:pt x="469322" y="1644226"/>
                        <a:pt x="511943" y="1552527"/>
                        <a:pt x="469323" y="1450497"/>
                      </a:cubicBezTo>
                      <a:cubicBezTo>
                        <a:pt x="426703" y="1348467"/>
                        <a:pt x="160648" y="1192192"/>
                        <a:pt x="136109" y="1039792"/>
                      </a:cubicBezTo>
                      <a:cubicBezTo>
                        <a:pt x="111570" y="887392"/>
                        <a:pt x="271719" y="671707"/>
                        <a:pt x="322089" y="536097"/>
                      </a:cubicBezTo>
                      <a:cubicBezTo>
                        <a:pt x="372459" y="400487"/>
                        <a:pt x="411204" y="217090"/>
                        <a:pt x="438326" y="226131"/>
                      </a:cubicBezTo>
                      <a:cubicBezTo>
                        <a:pt x="465448" y="235172"/>
                        <a:pt x="424119" y="627795"/>
                        <a:pt x="484821" y="590341"/>
                      </a:cubicBezTo>
                      <a:cubicBezTo>
                        <a:pt x="545523" y="552887"/>
                        <a:pt x="754750" y="27235"/>
                        <a:pt x="802536" y="1405"/>
                      </a:cubicBezTo>
                      <a:cubicBezTo>
                        <a:pt x="850322" y="-24425"/>
                        <a:pt x="763791" y="312663"/>
                        <a:pt x="771540" y="435358"/>
                      </a:cubicBezTo>
                      <a:cubicBezTo>
                        <a:pt x="779289" y="558053"/>
                        <a:pt x="781872" y="741450"/>
                        <a:pt x="849031" y="737575"/>
                      </a:cubicBezTo>
                      <a:cubicBezTo>
                        <a:pt x="916190" y="733700"/>
                        <a:pt x="1086672" y="472812"/>
                        <a:pt x="1174496" y="412110"/>
                      </a:cubicBezTo>
                      <a:cubicBezTo>
                        <a:pt x="1262320" y="351408"/>
                        <a:pt x="1304940" y="392738"/>
                        <a:pt x="1375974" y="373365"/>
                      </a:cubicBezTo>
                      <a:cubicBezTo>
                        <a:pt x="1447008" y="353992"/>
                        <a:pt x="1521916" y="344951"/>
                        <a:pt x="1600699" y="295873"/>
                      </a:cubicBezTo>
                      <a:cubicBezTo>
                        <a:pt x="1679482" y="246795"/>
                        <a:pt x="1835757" y="13029"/>
                        <a:pt x="1848672" y="78897"/>
                      </a:cubicBezTo>
                      <a:cubicBezTo>
                        <a:pt x="1861587" y="144765"/>
                        <a:pt x="1644610" y="549012"/>
                        <a:pt x="1678190" y="691080"/>
                      </a:cubicBezTo>
                      <a:cubicBezTo>
                        <a:pt x="1711770" y="833148"/>
                        <a:pt x="1949411" y="940345"/>
                        <a:pt x="2050150" y="931304"/>
                      </a:cubicBezTo>
                      <a:cubicBezTo>
                        <a:pt x="2150889" y="922263"/>
                        <a:pt x="2227089" y="634253"/>
                        <a:pt x="2282624" y="636836"/>
                      </a:cubicBezTo>
                      <a:cubicBezTo>
                        <a:pt x="2338159" y="639419"/>
                        <a:pt x="2332994" y="857687"/>
                        <a:pt x="2383363" y="946802"/>
                      </a:cubicBezTo>
                      <a:cubicBezTo>
                        <a:pt x="2433732" y="1035917"/>
                        <a:pt x="2509933" y="1026876"/>
                        <a:pt x="2584841" y="1171527"/>
                      </a:cubicBezTo>
                      <a:cubicBezTo>
                        <a:pt x="2659749" y="1316178"/>
                        <a:pt x="2816024" y="1608063"/>
                        <a:pt x="2832814" y="1814707"/>
                      </a:cubicBezTo>
                      <a:cubicBezTo>
                        <a:pt x="2849604" y="2021351"/>
                        <a:pt x="2805692" y="2247368"/>
                        <a:pt x="2685580" y="2411392"/>
                      </a:cubicBezTo>
                      <a:cubicBezTo>
                        <a:pt x="2565468" y="2575416"/>
                        <a:pt x="2308455" y="2732981"/>
                        <a:pt x="2112143" y="2798849"/>
                      </a:cubicBezTo>
                      <a:cubicBezTo>
                        <a:pt x="1915831" y="2864717"/>
                        <a:pt x="1711770" y="2835657"/>
                        <a:pt x="1507709" y="2806598"/>
                      </a:cubicBezTo>
                    </a:path>
                  </a:pathLst>
                </a:custGeom>
                <a:solidFill>
                  <a:srgbClr val="F29F16">
                    <a:alpha val="79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13" name="Freeform 1159">
                  <a:extLst>
                    <a:ext uri="{FF2B5EF4-FFF2-40B4-BE49-F238E27FC236}">
                      <a16:creationId xmlns:a16="http://schemas.microsoft.com/office/drawing/2014/main" id="{8BEAD71F-9CE0-444A-AC07-10DF35528BA9}"/>
                    </a:ext>
                  </a:extLst>
                </p:cNvPr>
                <p:cNvSpPr/>
                <p:nvPr/>
              </p:nvSpPr>
              <p:spPr>
                <a:xfrm>
                  <a:off x="3004821" y="3048885"/>
                  <a:ext cx="2432041" cy="2471741"/>
                </a:xfrm>
                <a:custGeom>
                  <a:avLst/>
                  <a:gdLst>
                    <a:gd name="connsiteX0" fmla="*/ 1028009 w 2607010"/>
                    <a:gd name="connsiteY0" fmla="*/ 2698526 h 2812476"/>
                    <a:gd name="connsiteX1" fmla="*/ 1351741 w 2607010"/>
                    <a:gd name="connsiteY1" fmla="*/ 2812116 h 2812476"/>
                    <a:gd name="connsiteX2" fmla="*/ 1715229 w 2607010"/>
                    <a:gd name="connsiteY2" fmla="*/ 2726923 h 2812476"/>
                    <a:gd name="connsiteX3" fmla="*/ 1584600 w 2607010"/>
                    <a:gd name="connsiteY3" fmla="*/ 2528141 h 2812476"/>
                    <a:gd name="connsiteX4" fmla="*/ 1544844 w 2607010"/>
                    <a:gd name="connsiteY4" fmla="*/ 2278243 h 2812476"/>
                    <a:gd name="connsiteX5" fmla="*/ 1908332 w 2607010"/>
                    <a:gd name="connsiteY5" fmla="*/ 1801164 h 2812476"/>
                    <a:gd name="connsiteX6" fmla="*/ 2606911 w 2607010"/>
                    <a:gd name="connsiteY6" fmla="*/ 1358163 h 2812476"/>
                    <a:gd name="connsiteX7" fmla="*/ 1959448 w 2607010"/>
                    <a:gd name="connsiteY7" fmla="*/ 1693254 h 2812476"/>
                    <a:gd name="connsiteX8" fmla="*/ 1925371 w 2607010"/>
                    <a:gd name="connsiteY8" fmla="*/ 1449035 h 2812476"/>
                    <a:gd name="connsiteX9" fmla="*/ 2334295 w 2607010"/>
                    <a:gd name="connsiteY9" fmla="*/ 1062829 h 2812476"/>
                    <a:gd name="connsiteX10" fmla="*/ 1896973 w 2607010"/>
                    <a:gd name="connsiteY10" fmla="*/ 1375202 h 2812476"/>
                    <a:gd name="connsiteX11" fmla="*/ 1703870 w 2607010"/>
                    <a:gd name="connsiteY11" fmla="*/ 1079867 h 2812476"/>
                    <a:gd name="connsiteX12" fmla="*/ 1811781 w 2607010"/>
                    <a:gd name="connsiteY12" fmla="*/ 1466074 h 2812476"/>
                    <a:gd name="connsiteX13" fmla="*/ 1772024 w 2607010"/>
                    <a:gd name="connsiteY13" fmla="*/ 1750049 h 2812476"/>
                    <a:gd name="connsiteX14" fmla="*/ 1448292 w 2607010"/>
                    <a:gd name="connsiteY14" fmla="*/ 1392240 h 2812476"/>
                    <a:gd name="connsiteX15" fmla="*/ 1556203 w 2607010"/>
                    <a:gd name="connsiteY15" fmla="*/ 852687 h 2812476"/>
                    <a:gd name="connsiteX16" fmla="*/ 1982166 w 2607010"/>
                    <a:gd name="connsiteY16" fmla="*/ 489199 h 2812476"/>
                    <a:gd name="connsiteX17" fmla="*/ 1550523 w 2607010"/>
                    <a:gd name="connsiteY17" fmla="*/ 733418 h 2812476"/>
                    <a:gd name="connsiteX18" fmla="*/ 1590280 w 2607010"/>
                    <a:gd name="connsiteY18" fmla="*/ 318814 h 2812476"/>
                    <a:gd name="connsiteX19" fmla="*/ 1431254 w 2607010"/>
                    <a:gd name="connsiteY19" fmla="*/ 852687 h 2812476"/>
                    <a:gd name="connsiteX20" fmla="*/ 1346061 w 2607010"/>
                    <a:gd name="connsiteY20" fmla="*/ 1238894 h 2812476"/>
                    <a:gd name="connsiteX21" fmla="*/ 1010971 w 2607010"/>
                    <a:gd name="connsiteY21" fmla="*/ 409686 h 2812476"/>
                    <a:gd name="connsiteX22" fmla="*/ 1289266 w 2607010"/>
                    <a:gd name="connsiteY22" fmla="*/ 1295689 h 2812476"/>
                    <a:gd name="connsiteX23" fmla="*/ 1488049 w 2607010"/>
                    <a:gd name="connsiteY23" fmla="*/ 1801164 h 2812476"/>
                    <a:gd name="connsiteX24" fmla="*/ 1414215 w 2607010"/>
                    <a:gd name="connsiteY24" fmla="*/ 2153294 h 2812476"/>
                    <a:gd name="connsiteX25" fmla="*/ 1124561 w 2607010"/>
                    <a:gd name="connsiteY25" fmla="*/ 1704613 h 2812476"/>
                    <a:gd name="connsiteX26" fmla="*/ 886022 w 2607010"/>
                    <a:gd name="connsiteY26" fmla="*/ 1204816 h 2812476"/>
                    <a:gd name="connsiteX27" fmla="*/ 937137 w 2607010"/>
                    <a:gd name="connsiteY27" fmla="*/ 762 h 2812476"/>
                    <a:gd name="connsiteX28" fmla="*/ 789470 w 2607010"/>
                    <a:gd name="connsiteY28" fmla="*/ 1017393 h 2812476"/>
                    <a:gd name="connsiteX29" fmla="*/ 329430 w 2607010"/>
                    <a:gd name="connsiteY29" fmla="*/ 659584 h 2812476"/>
                    <a:gd name="connsiteX30" fmla="*/ 630444 w 2607010"/>
                    <a:gd name="connsiteY30" fmla="*/ 279057 h 2812476"/>
                    <a:gd name="connsiteX31" fmla="*/ 266956 w 2607010"/>
                    <a:gd name="connsiteY31" fmla="*/ 602789 h 2812476"/>
                    <a:gd name="connsiteX32" fmla="*/ 19 w 2607010"/>
                    <a:gd name="connsiteY32" fmla="*/ 85954 h 2812476"/>
                    <a:gd name="connsiteX33" fmla="*/ 255597 w 2607010"/>
                    <a:gd name="connsiteY33" fmla="*/ 716379 h 2812476"/>
                    <a:gd name="connsiteX34" fmla="*/ 715636 w 2607010"/>
                    <a:gd name="connsiteY34" fmla="*/ 1148021 h 2812476"/>
                    <a:gd name="connsiteX35" fmla="*/ 971214 w 2607010"/>
                    <a:gd name="connsiteY35" fmla="*/ 1744369 h 2812476"/>
                    <a:gd name="connsiteX36" fmla="*/ 1158638 w 2607010"/>
                    <a:gd name="connsiteY36" fmla="*/ 2164653 h 2812476"/>
                    <a:gd name="connsiteX37" fmla="*/ 823547 w 2607010"/>
                    <a:gd name="connsiteY37" fmla="*/ 1977229 h 2812476"/>
                    <a:gd name="connsiteX38" fmla="*/ 420302 w 2607010"/>
                    <a:gd name="connsiteY38" fmla="*/ 1579664 h 2812476"/>
                    <a:gd name="connsiteX39" fmla="*/ 397584 w 2607010"/>
                    <a:gd name="connsiteY39" fmla="*/ 1221855 h 2812476"/>
                    <a:gd name="connsiteX40" fmla="*/ 323751 w 2607010"/>
                    <a:gd name="connsiteY40" fmla="*/ 1608061 h 2812476"/>
                    <a:gd name="connsiteX41" fmla="*/ 22737 w 2607010"/>
                    <a:gd name="connsiteY41" fmla="*/ 1352484 h 2812476"/>
                    <a:gd name="connsiteX42" fmla="*/ 414623 w 2607010"/>
                    <a:gd name="connsiteY42" fmla="*/ 1733010 h 2812476"/>
                    <a:gd name="connsiteX43" fmla="*/ 800829 w 2607010"/>
                    <a:gd name="connsiteY43" fmla="*/ 2090819 h 2812476"/>
                    <a:gd name="connsiteX44" fmla="*/ 210161 w 2607010"/>
                    <a:gd name="connsiteY44" fmla="*/ 2170332 h 2812476"/>
                    <a:gd name="connsiteX45" fmla="*/ 874663 w 2607010"/>
                    <a:gd name="connsiteY45" fmla="*/ 2141935 h 2812476"/>
                    <a:gd name="connsiteX46" fmla="*/ 1113202 w 2607010"/>
                    <a:gd name="connsiteY46" fmla="*/ 2391833 h 2812476"/>
                    <a:gd name="connsiteX47" fmla="*/ 1079125 w 2607010"/>
                    <a:gd name="connsiteY47" fmla="*/ 2658769 h 2812476"/>
                    <a:gd name="connsiteX48" fmla="*/ 1028009 w 2607010"/>
                    <a:gd name="connsiteY48" fmla="*/ 2698526 h 2812476"/>
                    <a:gd name="connsiteX0" fmla="*/ 1028009 w 2607010"/>
                    <a:gd name="connsiteY0" fmla="*/ 2698526 h 2812476"/>
                    <a:gd name="connsiteX1" fmla="*/ 1351741 w 2607010"/>
                    <a:gd name="connsiteY1" fmla="*/ 2812116 h 2812476"/>
                    <a:gd name="connsiteX2" fmla="*/ 1715229 w 2607010"/>
                    <a:gd name="connsiteY2" fmla="*/ 2726923 h 2812476"/>
                    <a:gd name="connsiteX3" fmla="*/ 1584600 w 2607010"/>
                    <a:gd name="connsiteY3" fmla="*/ 2528141 h 2812476"/>
                    <a:gd name="connsiteX4" fmla="*/ 1544844 w 2607010"/>
                    <a:gd name="connsiteY4" fmla="*/ 2278243 h 2812476"/>
                    <a:gd name="connsiteX5" fmla="*/ 1908332 w 2607010"/>
                    <a:gd name="connsiteY5" fmla="*/ 1801164 h 2812476"/>
                    <a:gd name="connsiteX6" fmla="*/ 2606911 w 2607010"/>
                    <a:gd name="connsiteY6" fmla="*/ 1358163 h 2812476"/>
                    <a:gd name="connsiteX7" fmla="*/ 1959448 w 2607010"/>
                    <a:gd name="connsiteY7" fmla="*/ 1693254 h 2812476"/>
                    <a:gd name="connsiteX8" fmla="*/ 1925371 w 2607010"/>
                    <a:gd name="connsiteY8" fmla="*/ 1449035 h 2812476"/>
                    <a:gd name="connsiteX9" fmla="*/ 2328819 w 2607010"/>
                    <a:gd name="connsiteY9" fmla="*/ 1046402 h 2812476"/>
                    <a:gd name="connsiteX10" fmla="*/ 1896973 w 2607010"/>
                    <a:gd name="connsiteY10" fmla="*/ 1375202 h 2812476"/>
                    <a:gd name="connsiteX11" fmla="*/ 1703870 w 2607010"/>
                    <a:gd name="connsiteY11" fmla="*/ 1079867 h 2812476"/>
                    <a:gd name="connsiteX12" fmla="*/ 1811781 w 2607010"/>
                    <a:gd name="connsiteY12" fmla="*/ 1466074 h 2812476"/>
                    <a:gd name="connsiteX13" fmla="*/ 1772024 w 2607010"/>
                    <a:gd name="connsiteY13" fmla="*/ 1750049 h 2812476"/>
                    <a:gd name="connsiteX14" fmla="*/ 1448292 w 2607010"/>
                    <a:gd name="connsiteY14" fmla="*/ 1392240 h 2812476"/>
                    <a:gd name="connsiteX15" fmla="*/ 1556203 w 2607010"/>
                    <a:gd name="connsiteY15" fmla="*/ 852687 h 2812476"/>
                    <a:gd name="connsiteX16" fmla="*/ 1982166 w 2607010"/>
                    <a:gd name="connsiteY16" fmla="*/ 489199 h 2812476"/>
                    <a:gd name="connsiteX17" fmla="*/ 1550523 w 2607010"/>
                    <a:gd name="connsiteY17" fmla="*/ 733418 h 2812476"/>
                    <a:gd name="connsiteX18" fmla="*/ 1590280 w 2607010"/>
                    <a:gd name="connsiteY18" fmla="*/ 318814 h 2812476"/>
                    <a:gd name="connsiteX19" fmla="*/ 1431254 w 2607010"/>
                    <a:gd name="connsiteY19" fmla="*/ 852687 h 2812476"/>
                    <a:gd name="connsiteX20" fmla="*/ 1346061 w 2607010"/>
                    <a:gd name="connsiteY20" fmla="*/ 1238894 h 2812476"/>
                    <a:gd name="connsiteX21" fmla="*/ 1010971 w 2607010"/>
                    <a:gd name="connsiteY21" fmla="*/ 409686 h 2812476"/>
                    <a:gd name="connsiteX22" fmla="*/ 1289266 w 2607010"/>
                    <a:gd name="connsiteY22" fmla="*/ 1295689 h 2812476"/>
                    <a:gd name="connsiteX23" fmla="*/ 1488049 w 2607010"/>
                    <a:gd name="connsiteY23" fmla="*/ 1801164 h 2812476"/>
                    <a:gd name="connsiteX24" fmla="*/ 1414215 w 2607010"/>
                    <a:gd name="connsiteY24" fmla="*/ 2153294 h 2812476"/>
                    <a:gd name="connsiteX25" fmla="*/ 1124561 w 2607010"/>
                    <a:gd name="connsiteY25" fmla="*/ 1704613 h 2812476"/>
                    <a:gd name="connsiteX26" fmla="*/ 886022 w 2607010"/>
                    <a:gd name="connsiteY26" fmla="*/ 1204816 h 2812476"/>
                    <a:gd name="connsiteX27" fmla="*/ 937137 w 2607010"/>
                    <a:gd name="connsiteY27" fmla="*/ 762 h 2812476"/>
                    <a:gd name="connsiteX28" fmla="*/ 789470 w 2607010"/>
                    <a:gd name="connsiteY28" fmla="*/ 1017393 h 2812476"/>
                    <a:gd name="connsiteX29" fmla="*/ 329430 w 2607010"/>
                    <a:gd name="connsiteY29" fmla="*/ 659584 h 2812476"/>
                    <a:gd name="connsiteX30" fmla="*/ 630444 w 2607010"/>
                    <a:gd name="connsiteY30" fmla="*/ 279057 h 2812476"/>
                    <a:gd name="connsiteX31" fmla="*/ 266956 w 2607010"/>
                    <a:gd name="connsiteY31" fmla="*/ 602789 h 2812476"/>
                    <a:gd name="connsiteX32" fmla="*/ 19 w 2607010"/>
                    <a:gd name="connsiteY32" fmla="*/ 85954 h 2812476"/>
                    <a:gd name="connsiteX33" fmla="*/ 255597 w 2607010"/>
                    <a:gd name="connsiteY33" fmla="*/ 716379 h 2812476"/>
                    <a:gd name="connsiteX34" fmla="*/ 715636 w 2607010"/>
                    <a:gd name="connsiteY34" fmla="*/ 1148021 h 2812476"/>
                    <a:gd name="connsiteX35" fmla="*/ 971214 w 2607010"/>
                    <a:gd name="connsiteY35" fmla="*/ 1744369 h 2812476"/>
                    <a:gd name="connsiteX36" fmla="*/ 1158638 w 2607010"/>
                    <a:gd name="connsiteY36" fmla="*/ 2164653 h 2812476"/>
                    <a:gd name="connsiteX37" fmla="*/ 823547 w 2607010"/>
                    <a:gd name="connsiteY37" fmla="*/ 1977229 h 2812476"/>
                    <a:gd name="connsiteX38" fmla="*/ 420302 w 2607010"/>
                    <a:gd name="connsiteY38" fmla="*/ 1579664 h 2812476"/>
                    <a:gd name="connsiteX39" fmla="*/ 397584 w 2607010"/>
                    <a:gd name="connsiteY39" fmla="*/ 1221855 h 2812476"/>
                    <a:gd name="connsiteX40" fmla="*/ 323751 w 2607010"/>
                    <a:gd name="connsiteY40" fmla="*/ 1608061 h 2812476"/>
                    <a:gd name="connsiteX41" fmla="*/ 22737 w 2607010"/>
                    <a:gd name="connsiteY41" fmla="*/ 1352484 h 2812476"/>
                    <a:gd name="connsiteX42" fmla="*/ 414623 w 2607010"/>
                    <a:gd name="connsiteY42" fmla="*/ 1733010 h 2812476"/>
                    <a:gd name="connsiteX43" fmla="*/ 800829 w 2607010"/>
                    <a:gd name="connsiteY43" fmla="*/ 2090819 h 2812476"/>
                    <a:gd name="connsiteX44" fmla="*/ 210161 w 2607010"/>
                    <a:gd name="connsiteY44" fmla="*/ 2170332 h 2812476"/>
                    <a:gd name="connsiteX45" fmla="*/ 874663 w 2607010"/>
                    <a:gd name="connsiteY45" fmla="*/ 2141935 h 2812476"/>
                    <a:gd name="connsiteX46" fmla="*/ 1113202 w 2607010"/>
                    <a:gd name="connsiteY46" fmla="*/ 2391833 h 2812476"/>
                    <a:gd name="connsiteX47" fmla="*/ 1079125 w 2607010"/>
                    <a:gd name="connsiteY47" fmla="*/ 2658769 h 2812476"/>
                    <a:gd name="connsiteX48" fmla="*/ 1028009 w 2607010"/>
                    <a:gd name="connsiteY48" fmla="*/ 2698526 h 2812476"/>
                    <a:gd name="connsiteX0" fmla="*/ 1028009 w 2607010"/>
                    <a:gd name="connsiteY0" fmla="*/ 2698526 h 2812476"/>
                    <a:gd name="connsiteX1" fmla="*/ 1351741 w 2607010"/>
                    <a:gd name="connsiteY1" fmla="*/ 2812116 h 2812476"/>
                    <a:gd name="connsiteX2" fmla="*/ 1715229 w 2607010"/>
                    <a:gd name="connsiteY2" fmla="*/ 2726923 h 2812476"/>
                    <a:gd name="connsiteX3" fmla="*/ 1584600 w 2607010"/>
                    <a:gd name="connsiteY3" fmla="*/ 2528141 h 2812476"/>
                    <a:gd name="connsiteX4" fmla="*/ 1544844 w 2607010"/>
                    <a:gd name="connsiteY4" fmla="*/ 2278243 h 2812476"/>
                    <a:gd name="connsiteX5" fmla="*/ 1908332 w 2607010"/>
                    <a:gd name="connsiteY5" fmla="*/ 1801164 h 2812476"/>
                    <a:gd name="connsiteX6" fmla="*/ 2606911 w 2607010"/>
                    <a:gd name="connsiteY6" fmla="*/ 1358163 h 2812476"/>
                    <a:gd name="connsiteX7" fmla="*/ 1959448 w 2607010"/>
                    <a:gd name="connsiteY7" fmla="*/ 1693254 h 2812476"/>
                    <a:gd name="connsiteX8" fmla="*/ 1925371 w 2607010"/>
                    <a:gd name="connsiteY8" fmla="*/ 1449035 h 2812476"/>
                    <a:gd name="connsiteX9" fmla="*/ 2317937 w 2607010"/>
                    <a:gd name="connsiteY9" fmla="*/ 1081318 h 2812476"/>
                    <a:gd name="connsiteX10" fmla="*/ 2328819 w 2607010"/>
                    <a:gd name="connsiteY10" fmla="*/ 1046402 h 2812476"/>
                    <a:gd name="connsiteX11" fmla="*/ 1896973 w 2607010"/>
                    <a:gd name="connsiteY11" fmla="*/ 1375202 h 2812476"/>
                    <a:gd name="connsiteX12" fmla="*/ 1703870 w 2607010"/>
                    <a:gd name="connsiteY12" fmla="*/ 1079867 h 2812476"/>
                    <a:gd name="connsiteX13" fmla="*/ 1811781 w 2607010"/>
                    <a:gd name="connsiteY13" fmla="*/ 1466074 h 2812476"/>
                    <a:gd name="connsiteX14" fmla="*/ 1772024 w 2607010"/>
                    <a:gd name="connsiteY14" fmla="*/ 1750049 h 2812476"/>
                    <a:gd name="connsiteX15" fmla="*/ 1448292 w 2607010"/>
                    <a:gd name="connsiteY15" fmla="*/ 1392240 h 2812476"/>
                    <a:gd name="connsiteX16" fmla="*/ 1556203 w 2607010"/>
                    <a:gd name="connsiteY16" fmla="*/ 852687 h 2812476"/>
                    <a:gd name="connsiteX17" fmla="*/ 1982166 w 2607010"/>
                    <a:gd name="connsiteY17" fmla="*/ 489199 h 2812476"/>
                    <a:gd name="connsiteX18" fmla="*/ 1550523 w 2607010"/>
                    <a:gd name="connsiteY18" fmla="*/ 733418 h 2812476"/>
                    <a:gd name="connsiteX19" fmla="*/ 1590280 w 2607010"/>
                    <a:gd name="connsiteY19" fmla="*/ 318814 h 2812476"/>
                    <a:gd name="connsiteX20" fmla="*/ 1431254 w 2607010"/>
                    <a:gd name="connsiteY20" fmla="*/ 852687 h 2812476"/>
                    <a:gd name="connsiteX21" fmla="*/ 1346061 w 2607010"/>
                    <a:gd name="connsiteY21" fmla="*/ 1238894 h 2812476"/>
                    <a:gd name="connsiteX22" fmla="*/ 1010971 w 2607010"/>
                    <a:gd name="connsiteY22" fmla="*/ 409686 h 2812476"/>
                    <a:gd name="connsiteX23" fmla="*/ 1289266 w 2607010"/>
                    <a:gd name="connsiteY23" fmla="*/ 1295689 h 2812476"/>
                    <a:gd name="connsiteX24" fmla="*/ 1488049 w 2607010"/>
                    <a:gd name="connsiteY24" fmla="*/ 1801164 h 2812476"/>
                    <a:gd name="connsiteX25" fmla="*/ 1414215 w 2607010"/>
                    <a:gd name="connsiteY25" fmla="*/ 2153294 h 2812476"/>
                    <a:gd name="connsiteX26" fmla="*/ 1124561 w 2607010"/>
                    <a:gd name="connsiteY26" fmla="*/ 1704613 h 2812476"/>
                    <a:gd name="connsiteX27" fmla="*/ 886022 w 2607010"/>
                    <a:gd name="connsiteY27" fmla="*/ 1204816 h 2812476"/>
                    <a:gd name="connsiteX28" fmla="*/ 937137 w 2607010"/>
                    <a:gd name="connsiteY28" fmla="*/ 762 h 2812476"/>
                    <a:gd name="connsiteX29" fmla="*/ 789470 w 2607010"/>
                    <a:gd name="connsiteY29" fmla="*/ 1017393 h 2812476"/>
                    <a:gd name="connsiteX30" fmla="*/ 329430 w 2607010"/>
                    <a:gd name="connsiteY30" fmla="*/ 659584 h 2812476"/>
                    <a:gd name="connsiteX31" fmla="*/ 630444 w 2607010"/>
                    <a:gd name="connsiteY31" fmla="*/ 279057 h 2812476"/>
                    <a:gd name="connsiteX32" fmla="*/ 266956 w 2607010"/>
                    <a:gd name="connsiteY32" fmla="*/ 602789 h 2812476"/>
                    <a:gd name="connsiteX33" fmla="*/ 19 w 2607010"/>
                    <a:gd name="connsiteY33" fmla="*/ 85954 h 2812476"/>
                    <a:gd name="connsiteX34" fmla="*/ 255597 w 2607010"/>
                    <a:gd name="connsiteY34" fmla="*/ 716379 h 2812476"/>
                    <a:gd name="connsiteX35" fmla="*/ 715636 w 2607010"/>
                    <a:gd name="connsiteY35" fmla="*/ 1148021 h 2812476"/>
                    <a:gd name="connsiteX36" fmla="*/ 971214 w 2607010"/>
                    <a:gd name="connsiteY36" fmla="*/ 1744369 h 2812476"/>
                    <a:gd name="connsiteX37" fmla="*/ 1158638 w 2607010"/>
                    <a:gd name="connsiteY37" fmla="*/ 2164653 h 2812476"/>
                    <a:gd name="connsiteX38" fmla="*/ 823547 w 2607010"/>
                    <a:gd name="connsiteY38" fmla="*/ 1977229 h 2812476"/>
                    <a:gd name="connsiteX39" fmla="*/ 420302 w 2607010"/>
                    <a:gd name="connsiteY39" fmla="*/ 1579664 h 2812476"/>
                    <a:gd name="connsiteX40" fmla="*/ 397584 w 2607010"/>
                    <a:gd name="connsiteY40" fmla="*/ 1221855 h 2812476"/>
                    <a:gd name="connsiteX41" fmla="*/ 323751 w 2607010"/>
                    <a:gd name="connsiteY41" fmla="*/ 1608061 h 2812476"/>
                    <a:gd name="connsiteX42" fmla="*/ 22737 w 2607010"/>
                    <a:gd name="connsiteY42" fmla="*/ 1352484 h 2812476"/>
                    <a:gd name="connsiteX43" fmla="*/ 414623 w 2607010"/>
                    <a:gd name="connsiteY43" fmla="*/ 1733010 h 2812476"/>
                    <a:gd name="connsiteX44" fmla="*/ 800829 w 2607010"/>
                    <a:gd name="connsiteY44" fmla="*/ 2090819 h 2812476"/>
                    <a:gd name="connsiteX45" fmla="*/ 210161 w 2607010"/>
                    <a:gd name="connsiteY45" fmla="*/ 2170332 h 2812476"/>
                    <a:gd name="connsiteX46" fmla="*/ 874663 w 2607010"/>
                    <a:gd name="connsiteY46" fmla="*/ 2141935 h 2812476"/>
                    <a:gd name="connsiteX47" fmla="*/ 1113202 w 2607010"/>
                    <a:gd name="connsiteY47" fmla="*/ 2391833 h 2812476"/>
                    <a:gd name="connsiteX48" fmla="*/ 1079125 w 2607010"/>
                    <a:gd name="connsiteY48" fmla="*/ 2658769 h 2812476"/>
                    <a:gd name="connsiteX49" fmla="*/ 1028009 w 2607010"/>
                    <a:gd name="connsiteY49" fmla="*/ 2698526 h 2812476"/>
                    <a:gd name="connsiteX0" fmla="*/ 1028009 w 2663539"/>
                    <a:gd name="connsiteY0" fmla="*/ 2698526 h 2812476"/>
                    <a:gd name="connsiteX1" fmla="*/ 1351741 w 2663539"/>
                    <a:gd name="connsiteY1" fmla="*/ 2812116 h 2812476"/>
                    <a:gd name="connsiteX2" fmla="*/ 1715229 w 2663539"/>
                    <a:gd name="connsiteY2" fmla="*/ 2726923 h 2812476"/>
                    <a:gd name="connsiteX3" fmla="*/ 1584600 w 2663539"/>
                    <a:gd name="connsiteY3" fmla="*/ 2528141 h 2812476"/>
                    <a:gd name="connsiteX4" fmla="*/ 1544844 w 2663539"/>
                    <a:gd name="connsiteY4" fmla="*/ 2278243 h 2812476"/>
                    <a:gd name="connsiteX5" fmla="*/ 1908332 w 2663539"/>
                    <a:gd name="connsiteY5" fmla="*/ 1801164 h 2812476"/>
                    <a:gd name="connsiteX6" fmla="*/ 2606911 w 2663539"/>
                    <a:gd name="connsiteY6" fmla="*/ 1358163 h 2812476"/>
                    <a:gd name="connsiteX7" fmla="*/ 2547905 w 2663539"/>
                    <a:gd name="connsiteY7" fmla="*/ 1373342 h 2812476"/>
                    <a:gd name="connsiteX8" fmla="*/ 1959448 w 2663539"/>
                    <a:gd name="connsiteY8" fmla="*/ 1693254 h 2812476"/>
                    <a:gd name="connsiteX9" fmla="*/ 1925371 w 2663539"/>
                    <a:gd name="connsiteY9" fmla="*/ 1449035 h 2812476"/>
                    <a:gd name="connsiteX10" fmla="*/ 2317937 w 2663539"/>
                    <a:gd name="connsiteY10" fmla="*/ 1081318 h 2812476"/>
                    <a:gd name="connsiteX11" fmla="*/ 2328819 w 2663539"/>
                    <a:gd name="connsiteY11" fmla="*/ 1046402 h 2812476"/>
                    <a:gd name="connsiteX12" fmla="*/ 1896973 w 2663539"/>
                    <a:gd name="connsiteY12" fmla="*/ 1375202 h 2812476"/>
                    <a:gd name="connsiteX13" fmla="*/ 1703870 w 2663539"/>
                    <a:gd name="connsiteY13" fmla="*/ 1079867 h 2812476"/>
                    <a:gd name="connsiteX14" fmla="*/ 1811781 w 2663539"/>
                    <a:gd name="connsiteY14" fmla="*/ 1466074 h 2812476"/>
                    <a:gd name="connsiteX15" fmla="*/ 1772024 w 2663539"/>
                    <a:gd name="connsiteY15" fmla="*/ 1750049 h 2812476"/>
                    <a:gd name="connsiteX16" fmla="*/ 1448292 w 2663539"/>
                    <a:gd name="connsiteY16" fmla="*/ 1392240 h 2812476"/>
                    <a:gd name="connsiteX17" fmla="*/ 1556203 w 2663539"/>
                    <a:gd name="connsiteY17" fmla="*/ 852687 h 2812476"/>
                    <a:gd name="connsiteX18" fmla="*/ 1982166 w 2663539"/>
                    <a:gd name="connsiteY18" fmla="*/ 489199 h 2812476"/>
                    <a:gd name="connsiteX19" fmla="*/ 1550523 w 2663539"/>
                    <a:gd name="connsiteY19" fmla="*/ 733418 h 2812476"/>
                    <a:gd name="connsiteX20" fmla="*/ 1590280 w 2663539"/>
                    <a:gd name="connsiteY20" fmla="*/ 318814 h 2812476"/>
                    <a:gd name="connsiteX21" fmla="*/ 1431254 w 2663539"/>
                    <a:gd name="connsiteY21" fmla="*/ 852687 h 2812476"/>
                    <a:gd name="connsiteX22" fmla="*/ 1346061 w 2663539"/>
                    <a:gd name="connsiteY22" fmla="*/ 1238894 h 2812476"/>
                    <a:gd name="connsiteX23" fmla="*/ 1010971 w 2663539"/>
                    <a:gd name="connsiteY23" fmla="*/ 409686 h 2812476"/>
                    <a:gd name="connsiteX24" fmla="*/ 1289266 w 2663539"/>
                    <a:gd name="connsiteY24" fmla="*/ 1295689 h 2812476"/>
                    <a:gd name="connsiteX25" fmla="*/ 1488049 w 2663539"/>
                    <a:gd name="connsiteY25" fmla="*/ 1801164 h 2812476"/>
                    <a:gd name="connsiteX26" fmla="*/ 1414215 w 2663539"/>
                    <a:gd name="connsiteY26" fmla="*/ 2153294 h 2812476"/>
                    <a:gd name="connsiteX27" fmla="*/ 1124561 w 2663539"/>
                    <a:gd name="connsiteY27" fmla="*/ 1704613 h 2812476"/>
                    <a:gd name="connsiteX28" fmla="*/ 886022 w 2663539"/>
                    <a:gd name="connsiteY28" fmla="*/ 1204816 h 2812476"/>
                    <a:gd name="connsiteX29" fmla="*/ 937137 w 2663539"/>
                    <a:gd name="connsiteY29" fmla="*/ 762 h 2812476"/>
                    <a:gd name="connsiteX30" fmla="*/ 789470 w 2663539"/>
                    <a:gd name="connsiteY30" fmla="*/ 1017393 h 2812476"/>
                    <a:gd name="connsiteX31" fmla="*/ 329430 w 2663539"/>
                    <a:gd name="connsiteY31" fmla="*/ 659584 h 2812476"/>
                    <a:gd name="connsiteX32" fmla="*/ 630444 w 2663539"/>
                    <a:gd name="connsiteY32" fmla="*/ 279057 h 2812476"/>
                    <a:gd name="connsiteX33" fmla="*/ 266956 w 2663539"/>
                    <a:gd name="connsiteY33" fmla="*/ 602789 h 2812476"/>
                    <a:gd name="connsiteX34" fmla="*/ 19 w 2663539"/>
                    <a:gd name="connsiteY34" fmla="*/ 85954 h 2812476"/>
                    <a:gd name="connsiteX35" fmla="*/ 255597 w 2663539"/>
                    <a:gd name="connsiteY35" fmla="*/ 716379 h 2812476"/>
                    <a:gd name="connsiteX36" fmla="*/ 715636 w 2663539"/>
                    <a:gd name="connsiteY36" fmla="*/ 1148021 h 2812476"/>
                    <a:gd name="connsiteX37" fmla="*/ 971214 w 2663539"/>
                    <a:gd name="connsiteY37" fmla="*/ 1744369 h 2812476"/>
                    <a:gd name="connsiteX38" fmla="*/ 1158638 w 2663539"/>
                    <a:gd name="connsiteY38" fmla="*/ 2164653 h 2812476"/>
                    <a:gd name="connsiteX39" fmla="*/ 823547 w 2663539"/>
                    <a:gd name="connsiteY39" fmla="*/ 1977229 h 2812476"/>
                    <a:gd name="connsiteX40" fmla="*/ 420302 w 2663539"/>
                    <a:gd name="connsiteY40" fmla="*/ 1579664 h 2812476"/>
                    <a:gd name="connsiteX41" fmla="*/ 397584 w 2663539"/>
                    <a:gd name="connsiteY41" fmla="*/ 1221855 h 2812476"/>
                    <a:gd name="connsiteX42" fmla="*/ 323751 w 2663539"/>
                    <a:gd name="connsiteY42" fmla="*/ 1608061 h 2812476"/>
                    <a:gd name="connsiteX43" fmla="*/ 22737 w 2663539"/>
                    <a:gd name="connsiteY43" fmla="*/ 1352484 h 2812476"/>
                    <a:gd name="connsiteX44" fmla="*/ 414623 w 2663539"/>
                    <a:gd name="connsiteY44" fmla="*/ 1733010 h 2812476"/>
                    <a:gd name="connsiteX45" fmla="*/ 800829 w 2663539"/>
                    <a:gd name="connsiteY45" fmla="*/ 2090819 h 2812476"/>
                    <a:gd name="connsiteX46" fmla="*/ 210161 w 2663539"/>
                    <a:gd name="connsiteY46" fmla="*/ 2170332 h 2812476"/>
                    <a:gd name="connsiteX47" fmla="*/ 874663 w 2663539"/>
                    <a:gd name="connsiteY47" fmla="*/ 2141935 h 2812476"/>
                    <a:gd name="connsiteX48" fmla="*/ 1113202 w 2663539"/>
                    <a:gd name="connsiteY48" fmla="*/ 2391833 h 2812476"/>
                    <a:gd name="connsiteX49" fmla="*/ 1079125 w 2663539"/>
                    <a:gd name="connsiteY49" fmla="*/ 2658769 h 2812476"/>
                    <a:gd name="connsiteX50" fmla="*/ 1028009 w 2663539"/>
                    <a:gd name="connsiteY50" fmla="*/ 2698526 h 2812476"/>
                    <a:gd name="connsiteX0" fmla="*/ 1051537 w 2687067"/>
                    <a:gd name="connsiteY0" fmla="*/ 2698526 h 2812476"/>
                    <a:gd name="connsiteX1" fmla="*/ 1375269 w 2687067"/>
                    <a:gd name="connsiteY1" fmla="*/ 2812116 h 2812476"/>
                    <a:gd name="connsiteX2" fmla="*/ 1738757 w 2687067"/>
                    <a:gd name="connsiteY2" fmla="*/ 2726923 h 2812476"/>
                    <a:gd name="connsiteX3" fmla="*/ 1608128 w 2687067"/>
                    <a:gd name="connsiteY3" fmla="*/ 2528141 h 2812476"/>
                    <a:gd name="connsiteX4" fmla="*/ 1568372 w 2687067"/>
                    <a:gd name="connsiteY4" fmla="*/ 2278243 h 2812476"/>
                    <a:gd name="connsiteX5" fmla="*/ 1931860 w 2687067"/>
                    <a:gd name="connsiteY5" fmla="*/ 1801164 h 2812476"/>
                    <a:gd name="connsiteX6" fmla="*/ 2630439 w 2687067"/>
                    <a:gd name="connsiteY6" fmla="*/ 1358163 h 2812476"/>
                    <a:gd name="connsiteX7" fmla="*/ 2571433 w 2687067"/>
                    <a:gd name="connsiteY7" fmla="*/ 1373342 h 2812476"/>
                    <a:gd name="connsiteX8" fmla="*/ 1982976 w 2687067"/>
                    <a:gd name="connsiteY8" fmla="*/ 1693254 h 2812476"/>
                    <a:gd name="connsiteX9" fmla="*/ 1948899 w 2687067"/>
                    <a:gd name="connsiteY9" fmla="*/ 1449035 h 2812476"/>
                    <a:gd name="connsiteX10" fmla="*/ 2341465 w 2687067"/>
                    <a:gd name="connsiteY10" fmla="*/ 1081318 h 2812476"/>
                    <a:gd name="connsiteX11" fmla="*/ 2352347 w 2687067"/>
                    <a:gd name="connsiteY11" fmla="*/ 1046402 h 2812476"/>
                    <a:gd name="connsiteX12" fmla="*/ 1920501 w 2687067"/>
                    <a:gd name="connsiteY12" fmla="*/ 1375202 h 2812476"/>
                    <a:gd name="connsiteX13" fmla="*/ 1727398 w 2687067"/>
                    <a:gd name="connsiteY13" fmla="*/ 1079867 h 2812476"/>
                    <a:gd name="connsiteX14" fmla="*/ 1835309 w 2687067"/>
                    <a:gd name="connsiteY14" fmla="*/ 1466074 h 2812476"/>
                    <a:gd name="connsiteX15" fmla="*/ 1795552 w 2687067"/>
                    <a:gd name="connsiteY15" fmla="*/ 1750049 h 2812476"/>
                    <a:gd name="connsiteX16" fmla="*/ 1471820 w 2687067"/>
                    <a:gd name="connsiteY16" fmla="*/ 1392240 h 2812476"/>
                    <a:gd name="connsiteX17" fmla="*/ 1579731 w 2687067"/>
                    <a:gd name="connsiteY17" fmla="*/ 852687 h 2812476"/>
                    <a:gd name="connsiteX18" fmla="*/ 2005694 w 2687067"/>
                    <a:gd name="connsiteY18" fmla="*/ 489199 h 2812476"/>
                    <a:gd name="connsiteX19" fmla="*/ 1574051 w 2687067"/>
                    <a:gd name="connsiteY19" fmla="*/ 733418 h 2812476"/>
                    <a:gd name="connsiteX20" fmla="*/ 1613808 w 2687067"/>
                    <a:gd name="connsiteY20" fmla="*/ 318814 h 2812476"/>
                    <a:gd name="connsiteX21" fmla="*/ 1454782 w 2687067"/>
                    <a:gd name="connsiteY21" fmla="*/ 852687 h 2812476"/>
                    <a:gd name="connsiteX22" fmla="*/ 1369589 w 2687067"/>
                    <a:gd name="connsiteY22" fmla="*/ 1238894 h 2812476"/>
                    <a:gd name="connsiteX23" fmla="*/ 1034499 w 2687067"/>
                    <a:gd name="connsiteY23" fmla="*/ 409686 h 2812476"/>
                    <a:gd name="connsiteX24" fmla="*/ 1312794 w 2687067"/>
                    <a:gd name="connsiteY24" fmla="*/ 1295689 h 2812476"/>
                    <a:gd name="connsiteX25" fmla="*/ 1511577 w 2687067"/>
                    <a:gd name="connsiteY25" fmla="*/ 1801164 h 2812476"/>
                    <a:gd name="connsiteX26" fmla="*/ 1437743 w 2687067"/>
                    <a:gd name="connsiteY26" fmla="*/ 2153294 h 2812476"/>
                    <a:gd name="connsiteX27" fmla="*/ 1148089 w 2687067"/>
                    <a:gd name="connsiteY27" fmla="*/ 1704613 h 2812476"/>
                    <a:gd name="connsiteX28" fmla="*/ 909550 w 2687067"/>
                    <a:gd name="connsiteY28" fmla="*/ 1204816 h 2812476"/>
                    <a:gd name="connsiteX29" fmla="*/ 960665 w 2687067"/>
                    <a:gd name="connsiteY29" fmla="*/ 762 h 2812476"/>
                    <a:gd name="connsiteX30" fmla="*/ 812998 w 2687067"/>
                    <a:gd name="connsiteY30" fmla="*/ 1017393 h 2812476"/>
                    <a:gd name="connsiteX31" fmla="*/ 352958 w 2687067"/>
                    <a:gd name="connsiteY31" fmla="*/ 659584 h 2812476"/>
                    <a:gd name="connsiteX32" fmla="*/ 653972 w 2687067"/>
                    <a:gd name="connsiteY32" fmla="*/ 279057 h 2812476"/>
                    <a:gd name="connsiteX33" fmla="*/ 290484 w 2687067"/>
                    <a:gd name="connsiteY33" fmla="*/ 602789 h 2812476"/>
                    <a:gd name="connsiteX34" fmla="*/ 23547 w 2687067"/>
                    <a:gd name="connsiteY34" fmla="*/ 85954 h 2812476"/>
                    <a:gd name="connsiteX35" fmla="*/ 279125 w 2687067"/>
                    <a:gd name="connsiteY35" fmla="*/ 716379 h 2812476"/>
                    <a:gd name="connsiteX36" fmla="*/ 739164 w 2687067"/>
                    <a:gd name="connsiteY36" fmla="*/ 1148021 h 2812476"/>
                    <a:gd name="connsiteX37" fmla="*/ 994742 w 2687067"/>
                    <a:gd name="connsiteY37" fmla="*/ 1744369 h 2812476"/>
                    <a:gd name="connsiteX38" fmla="*/ 1182166 w 2687067"/>
                    <a:gd name="connsiteY38" fmla="*/ 2164653 h 2812476"/>
                    <a:gd name="connsiteX39" fmla="*/ 847075 w 2687067"/>
                    <a:gd name="connsiteY39" fmla="*/ 1977229 h 2812476"/>
                    <a:gd name="connsiteX40" fmla="*/ 443830 w 2687067"/>
                    <a:gd name="connsiteY40" fmla="*/ 1579664 h 2812476"/>
                    <a:gd name="connsiteX41" fmla="*/ 421112 w 2687067"/>
                    <a:gd name="connsiteY41" fmla="*/ 1221855 h 2812476"/>
                    <a:gd name="connsiteX42" fmla="*/ 347279 w 2687067"/>
                    <a:gd name="connsiteY42" fmla="*/ 1608061 h 2812476"/>
                    <a:gd name="connsiteX43" fmla="*/ 46265 w 2687067"/>
                    <a:gd name="connsiteY43" fmla="*/ 1352484 h 2812476"/>
                    <a:gd name="connsiteX44" fmla="*/ 41776 w 2687067"/>
                    <a:gd name="connsiteY44" fmla="*/ 1387944 h 2812476"/>
                    <a:gd name="connsiteX45" fmla="*/ 438151 w 2687067"/>
                    <a:gd name="connsiteY45" fmla="*/ 1733010 h 2812476"/>
                    <a:gd name="connsiteX46" fmla="*/ 824357 w 2687067"/>
                    <a:gd name="connsiteY46" fmla="*/ 2090819 h 2812476"/>
                    <a:gd name="connsiteX47" fmla="*/ 233689 w 2687067"/>
                    <a:gd name="connsiteY47" fmla="*/ 2170332 h 2812476"/>
                    <a:gd name="connsiteX48" fmla="*/ 898191 w 2687067"/>
                    <a:gd name="connsiteY48" fmla="*/ 2141935 h 2812476"/>
                    <a:gd name="connsiteX49" fmla="*/ 1136730 w 2687067"/>
                    <a:gd name="connsiteY49" fmla="*/ 2391833 h 2812476"/>
                    <a:gd name="connsiteX50" fmla="*/ 1102653 w 2687067"/>
                    <a:gd name="connsiteY50" fmla="*/ 2658769 h 2812476"/>
                    <a:gd name="connsiteX51" fmla="*/ 1051537 w 2687067"/>
                    <a:gd name="connsiteY51" fmla="*/ 2698526 h 2812476"/>
                    <a:gd name="connsiteX0" fmla="*/ 1048062 w 2683592"/>
                    <a:gd name="connsiteY0" fmla="*/ 2698526 h 2812476"/>
                    <a:gd name="connsiteX1" fmla="*/ 1371794 w 2683592"/>
                    <a:gd name="connsiteY1" fmla="*/ 2812116 h 2812476"/>
                    <a:gd name="connsiteX2" fmla="*/ 1735282 w 2683592"/>
                    <a:gd name="connsiteY2" fmla="*/ 2726923 h 2812476"/>
                    <a:gd name="connsiteX3" fmla="*/ 1604653 w 2683592"/>
                    <a:gd name="connsiteY3" fmla="*/ 2528141 h 2812476"/>
                    <a:gd name="connsiteX4" fmla="*/ 1564897 w 2683592"/>
                    <a:gd name="connsiteY4" fmla="*/ 2278243 h 2812476"/>
                    <a:gd name="connsiteX5" fmla="*/ 1928385 w 2683592"/>
                    <a:gd name="connsiteY5" fmla="*/ 1801164 h 2812476"/>
                    <a:gd name="connsiteX6" fmla="*/ 2626964 w 2683592"/>
                    <a:gd name="connsiteY6" fmla="*/ 1358163 h 2812476"/>
                    <a:gd name="connsiteX7" fmla="*/ 2567958 w 2683592"/>
                    <a:gd name="connsiteY7" fmla="*/ 1373342 h 2812476"/>
                    <a:gd name="connsiteX8" fmla="*/ 1979501 w 2683592"/>
                    <a:gd name="connsiteY8" fmla="*/ 1693254 h 2812476"/>
                    <a:gd name="connsiteX9" fmla="*/ 1945424 w 2683592"/>
                    <a:gd name="connsiteY9" fmla="*/ 1449035 h 2812476"/>
                    <a:gd name="connsiteX10" fmla="*/ 2337990 w 2683592"/>
                    <a:gd name="connsiteY10" fmla="*/ 1081318 h 2812476"/>
                    <a:gd name="connsiteX11" fmla="*/ 2348872 w 2683592"/>
                    <a:gd name="connsiteY11" fmla="*/ 1046402 h 2812476"/>
                    <a:gd name="connsiteX12" fmla="*/ 1917026 w 2683592"/>
                    <a:gd name="connsiteY12" fmla="*/ 1375202 h 2812476"/>
                    <a:gd name="connsiteX13" fmla="*/ 1723923 w 2683592"/>
                    <a:gd name="connsiteY13" fmla="*/ 1079867 h 2812476"/>
                    <a:gd name="connsiteX14" fmla="*/ 1831834 w 2683592"/>
                    <a:gd name="connsiteY14" fmla="*/ 1466074 h 2812476"/>
                    <a:gd name="connsiteX15" fmla="*/ 1792077 w 2683592"/>
                    <a:gd name="connsiteY15" fmla="*/ 1750049 h 2812476"/>
                    <a:gd name="connsiteX16" fmla="*/ 1468345 w 2683592"/>
                    <a:gd name="connsiteY16" fmla="*/ 1392240 h 2812476"/>
                    <a:gd name="connsiteX17" fmla="*/ 1576256 w 2683592"/>
                    <a:gd name="connsiteY17" fmla="*/ 852687 h 2812476"/>
                    <a:gd name="connsiteX18" fmla="*/ 2002219 w 2683592"/>
                    <a:gd name="connsiteY18" fmla="*/ 489199 h 2812476"/>
                    <a:gd name="connsiteX19" fmla="*/ 1570576 w 2683592"/>
                    <a:gd name="connsiteY19" fmla="*/ 733418 h 2812476"/>
                    <a:gd name="connsiteX20" fmla="*/ 1610333 w 2683592"/>
                    <a:gd name="connsiteY20" fmla="*/ 318814 h 2812476"/>
                    <a:gd name="connsiteX21" fmla="*/ 1451307 w 2683592"/>
                    <a:gd name="connsiteY21" fmla="*/ 852687 h 2812476"/>
                    <a:gd name="connsiteX22" fmla="*/ 1366114 w 2683592"/>
                    <a:gd name="connsiteY22" fmla="*/ 1238894 h 2812476"/>
                    <a:gd name="connsiteX23" fmla="*/ 1031024 w 2683592"/>
                    <a:gd name="connsiteY23" fmla="*/ 409686 h 2812476"/>
                    <a:gd name="connsiteX24" fmla="*/ 1309319 w 2683592"/>
                    <a:gd name="connsiteY24" fmla="*/ 1295689 h 2812476"/>
                    <a:gd name="connsiteX25" fmla="*/ 1508102 w 2683592"/>
                    <a:gd name="connsiteY25" fmla="*/ 1801164 h 2812476"/>
                    <a:gd name="connsiteX26" fmla="*/ 1434268 w 2683592"/>
                    <a:gd name="connsiteY26" fmla="*/ 2153294 h 2812476"/>
                    <a:gd name="connsiteX27" fmla="*/ 1144614 w 2683592"/>
                    <a:gd name="connsiteY27" fmla="*/ 1704613 h 2812476"/>
                    <a:gd name="connsiteX28" fmla="*/ 906075 w 2683592"/>
                    <a:gd name="connsiteY28" fmla="*/ 1204816 h 2812476"/>
                    <a:gd name="connsiteX29" fmla="*/ 957190 w 2683592"/>
                    <a:gd name="connsiteY29" fmla="*/ 762 h 2812476"/>
                    <a:gd name="connsiteX30" fmla="*/ 809523 w 2683592"/>
                    <a:gd name="connsiteY30" fmla="*/ 1017393 h 2812476"/>
                    <a:gd name="connsiteX31" fmla="*/ 349483 w 2683592"/>
                    <a:gd name="connsiteY31" fmla="*/ 659584 h 2812476"/>
                    <a:gd name="connsiteX32" fmla="*/ 650497 w 2683592"/>
                    <a:gd name="connsiteY32" fmla="*/ 279057 h 2812476"/>
                    <a:gd name="connsiteX33" fmla="*/ 287009 w 2683592"/>
                    <a:gd name="connsiteY33" fmla="*/ 602789 h 2812476"/>
                    <a:gd name="connsiteX34" fmla="*/ 20072 w 2683592"/>
                    <a:gd name="connsiteY34" fmla="*/ 85954 h 2812476"/>
                    <a:gd name="connsiteX35" fmla="*/ 275650 w 2683592"/>
                    <a:gd name="connsiteY35" fmla="*/ 716379 h 2812476"/>
                    <a:gd name="connsiteX36" fmla="*/ 735689 w 2683592"/>
                    <a:gd name="connsiteY36" fmla="*/ 1148021 h 2812476"/>
                    <a:gd name="connsiteX37" fmla="*/ 991267 w 2683592"/>
                    <a:gd name="connsiteY37" fmla="*/ 1744369 h 2812476"/>
                    <a:gd name="connsiteX38" fmla="*/ 1178691 w 2683592"/>
                    <a:gd name="connsiteY38" fmla="*/ 2164653 h 2812476"/>
                    <a:gd name="connsiteX39" fmla="*/ 843600 w 2683592"/>
                    <a:gd name="connsiteY39" fmla="*/ 1977229 h 2812476"/>
                    <a:gd name="connsiteX40" fmla="*/ 440355 w 2683592"/>
                    <a:gd name="connsiteY40" fmla="*/ 1579664 h 2812476"/>
                    <a:gd name="connsiteX41" fmla="*/ 417637 w 2683592"/>
                    <a:gd name="connsiteY41" fmla="*/ 1221855 h 2812476"/>
                    <a:gd name="connsiteX42" fmla="*/ 343804 w 2683592"/>
                    <a:gd name="connsiteY42" fmla="*/ 1608061 h 2812476"/>
                    <a:gd name="connsiteX43" fmla="*/ 279221 w 2683592"/>
                    <a:gd name="connsiteY43" fmla="*/ 1555857 h 2812476"/>
                    <a:gd name="connsiteX44" fmla="*/ 42790 w 2683592"/>
                    <a:gd name="connsiteY44" fmla="*/ 1352484 h 2812476"/>
                    <a:gd name="connsiteX45" fmla="*/ 38301 w 2683592"/>
                    <a:gd name="connsiteY45" fmla="*/ 1387944 h 2812476"/>
                    <a:gd name="connsiteX46" fmla="*/ 434676 w 2683592"/>
                    <a:gd name="connsiteY46" fmla="*/ 1733010 h 2812476"/>
                    <a:gd name="connsiteX47" fmla="*/ 820882 w 2683592"/>
                    <a:gd name="connsiteY47" fmla="*/ 2090819 h 2812476"/>
                    <a:gd name="connsiteX48" fmla="*/ 230214 w 2683592"/>
                    <a:gd name="connsiteY48" fmla="*/ 2170332 h 2812476"/>
                    <a:gd name="connsiteX49" fmla="*/ 894716 w 2683592"/>
                    <a:gd name="connsiteY49" fmla="*/ 2141935 h 2812476"/>
                    <a:gd name="connsiteX50" fmla="*/ 1133255 w 2683592"/>
                    <a:gd name="connsiteY50" fmla="*/ 2391833 h 2812476"/>
                    <a:gd name="connsiteX51" fmla="*/ 1099178 w 2683592"/>
                    <a:gd name="connsiteY51" fmla="*/ 2658769 h 2812476"/>
                    <a:gd name="connsiteX52" fmla="*/ 1048062 w 2683592"/>
                    <a:gd name="connsiteY52" fmla="*/ 2698526 h 2812476"/>
                    <a:gd name="connsiteX0" fmla="*/ 1048062 w 2683592"/>
                    <a:gd name="connsiteY0" fmla="*/ 2698526 h 2812476"/>
                    <a:gd name="connsiteX1" fmla="*/ 1371794 w 2683592"/>
                    <a:gd name="connsiteY1" fmla="*/ 2812116 h 2812476"/>
                    <a:gd name="connsiteX2" fmla="*/ 1735282 w 2683592"/>
                    <a:gd name="connsiteY2" fmla="*/ 2726923 h 2812476"/>
                    <a:gd name="connsiteX3" fmla="*/ 1604653 w 2683592"/>
                    <a:gd name="connsiteY3" fmla="*/ 2528141 h 2812476"/>
                    <a:gd name="connsiteX4" fmla="*/ 1564897 w 2683592"/>
                    <a:gd name="connsiteY4" fmla="*/ 2278243 h 2812476"/>
                    <a:gd name="connsiteX5" fmla="*/ 1928385 w 2683592"/>
                    <a:gd name="connsiteY5" fmla="*/ 1801164 h 2812476"/>
                    <a:gd name="connsiteX6" fmla="*/ 2626964 w 2683592"/>
                    <a:gd name="connsiteY6" fmla="*/ 1358163 h 2812476"/>
                    <a:gd name="connsiteX7" fmla="*/ 2567958 w 2683592"/>
                    <a:gd name="connsiteY7" fmla="*/ 1373342 h 2812476"/>
                    <a:gd name="connsiteX8" fmla="*/ 1979501 w 2683592"/>
                    <a:gd name="connsiteY8" fmla="*/ 1693254 h 2812476"/>
                    <a:gd name="connsiteX9" fmla="*/ 1945424 w 2683592"/>
                    <a:gd name="connsiteY9" fmla="*/ 1449035 h 2812476"/>
                    <a:gd name="connsiteX10" fmla="*/ 2337990 w 2683592"/>
                    <a:gd name="connsiteY10" fmla="*/ 1081318 h 2812476"/>
                    <a:gd name="connsiteX11" fmla="*/ 2348872 w 2683592"/>
                    <a:gd name="connsiteY11" fmla="*/ 1046402 h 2812476"/>
                    <a:gd name="connsiteX12" fmla="*/ 1917026 w 2683592"/>
                    <a:gd name="connsiteY12" fmla="*/ 1375202 h 2812476"/>
                    <a:gd name="connsiteX13" fmla="*/ 1723923 w 2683592"/>
                    <a:gd name="connsiteY13" fmla="*/ 1079867 h 2812476"/>
                    <a:gd name="connsiteX14" fmla="*/ 1831834 w 2683592"/>
                    <a:gd name="connsiteY14" fmla="*/ 1466074 h 2812476"/>
                    <a:gd name="connsiteX15" fmla="*/ 1792077 w 2683592"/>
                    <a:gd name="connsiteY15" fmla="*/ 1750049 h 2812476"/>
                    <a:gd name="connsiteX16" fmla="*/ 1468345 w 2683592"/>
                    <a:gd name="connsiteY16" fmla="*/ 1392240 h 2812476"/>
                    <a:gd name="connsiteX17" fmla="*/ 1576256 w 2683592"/>
                    <a:gd name="connsiteY17" fmla="*/ 852687 h 2812476"/>
                    <a:gd name="connsiteX18" fmla="*/ 2002219 w 2683592"/>
                    <a:gd name="connsiteY18" fmla="*/ 489199 h 2812476"/>
                    <a:gd name="connsiteX19" fmla="*/ 1570576 w 2683592"/>
                    <a:gd name="connsiteY19" fmla="*/ 733418 h 2812476"/>
                    <a:gd name="connsiteX20" fmla="*/ 1610333 w 2683592"/>
                    <a:gd name="connsiteY20" fmla="*/ 318814 h 2812476"/>
                    <a:gd name="connsiteX21" fmla="*/ 1451307 w 2683592"/>
                    <a:gd name="connsiteY21" fmla="*/ 852687 h 2812476"/>
                    <a:gd name="connsiteX22" fmla="*/ 1366114 w 2683592"/>
                    <a:gd name="connsiteY22" fmla="*/ 1238894 h 2812476"/>
                    <a:gd name="connsiteX23" fmla="*/ 1031024 w 2683592"/>
                    <a:gd name="connsiteY23" fmla="*/ 409686 h 2812476"/>
                    <a:gd name="connsiteX24" fmla="*/ 1309319 w 2683592"/>
                    <a:gd name="connsiteY24" fmla="*/ 1295689 h 2812476"/>
                    <a:gd name="connsiteX25" fmla="*/ 1508102 w 2683592"/>
                    <a:gd name="connsiteY25" fmla="*/ 1801164 h 2812476"/>
                    <a:gd name="connsiteX26" fmla="*/ 1434268 w 2683592"/>
                    <a:gd name="connsiteY26" fmla="*/ 2153294 h 2812476"/>
                    <a:gd name="connsiteX27" fmla="*/ 1144614 w 2683592"/>
                    <a:gd name="connsiteY27" fmla="*/ 1704613 h 2812476"/>
                    <a:gd name="connsiteX28" fmla="*/ 906075 w 2683592"/>
                    <a:gd name="connsiteY28" fmla="*/ 1204816 h 2812476"/>
                    <a:gd name="connsiteX29" fmla="*/ 957190 w 2683592"/>
                    <a:gd name="connsiteY29" fmla="*/ 762 h 2812476"/>
                    <a:gd name="connsiteX30" fmla="*/ 809523 w 2683592"/>
                    <a:gd name="connsiteY30" fmla="*/ 1017393 h 2812476"/>
                    <a:gd name="connsiteX31" fmla="*/ 349483 w 2683592"/>
                    <a:gd name="connsiteY31" fmla="*/ 659584 h 2812476"/>
                    <a:gd name="connsiteX32" fmla="*/ 650497 w 2683592"/>
                    <a:gd name="connsiteY32" fmla="*/ 279057 h 2812476"/>
                    <a:gd name="connsiteX33" fmla="*/ 287009 w 2683592"/>
                    <a:gd name="connsiteY33" fmla="*/ 602789 h 2812476"/>
                    <a:gd name="connsiteX34" fmla="*/ 20072 w 2683592"/>
                    <a:gd name="connsiteY34" fmla="*/ 85954 h 2812476"/>
                    <a:gd name="connsiteX35" fmla="*/ 275650 w 2683592"/>
                    <a:gd name="connsiteY35" fmla="*/ 716379 h 2812476"/>
                    <a:gd name="connsiteX36" fmla="*/ 735689 w 2683592"/>
                    <a:gd name="connsiteY36" fmla="*/ 1148021 h 2812476"/>
                    <a:gd name="connsiteX37" fmla="*/ 991267 w 2683592"/>
                    <a:gd name="connsiteY37" fmla="*/ 1744369 h 2812476"/>
                    <a:gd name="connsiteX38" fmla="*/ 1178691 w 2683592"/>
                    <a:gd name="connsiteY38" fmla="*/ 2164653 h 2812476"/>
                    <a:gd name="connsiteX39" fmla="*/ 843600 w 2683592"/>
                    <a:gd name="connsiteY39" fmla="*/ 1977229 h 2812476"/>
                    <a:gd name="connsiteX40" fmla="*/ 440355 w 2683592"/>
                    <a:gd name="connsiteY40" fmla="*/ 1579664 h 2812476"/>
                    <a:gd name="connsiteX41" fmla="*/ 417637 w 2683592"/>
                    <a:gd name="connsiteY41" fmla="*/ 1221855 h 2812476"/>
                    <a:gd name="connsiteX42" fmla="*/ 343804 w 2683592"/>
                    <a:gd name="connsiteY42" fmla="*/ 1608061 h 2812476"/>
                    <a:gd name="connsiteX43" fmla="*/ 279221 w 2683592"/>
                    <a:gd name="connsiteY43" fmla="*/ 1555857 h 2812476"/>
                    <a:gd name="connsiteX44" fmla="*/ 42790 w 2683592"/>
                    <a:gd name="connsiteY44" fmla="*/ 1352484 h 2812476"/>
                    <a:gd name="connsiteX45" fmla="*/ 38301 w 2683592"/>
                    <a:gd name="connsiteY45" fmla="*/ 1387944 h 2812476"/>
                    <a:gd name="connsiteX46" fmla="*/ 434676 w 2683592"/>
                    <a:gd name="connsiteY46" fmla="*/ 1733010 h 2812476"/>
                    <a:gd name="connsiteX47" fmla="*/ 820882 w 2683592"/>
                    <a:gd name="connsiteY47" fmla="*/ 2090819 h 2812476"/>
                    <a:gd name="connsiteX48" fmla="*/ 489112 w 2683592"/>
                    <a:gd name="connsiteY48" fmla="*/ 2127129 h 2812476"/>
                    <a:gd name="connsiteX49" fmla="*/ 230214 w 2683592"/>
                    <a:gd name="connsiteY49" fmla="*/ 2170332 h 2812476"/>
                    <a:gd name="connsiteX50" fmla="*/ 894716 w 2683592"/>
                    <a:gd name="connsiteY50" fmla="*/ 2141935 h 2812476"/>
                    <a:gd name="connsiteX51" fmla="*/ 1133255 w 2683592"/>
                    <a:gd name="connsiteY51" fmla="*/ 2391833 h 2812476"/>
                    <a:gd name="connsiteX52" fmla="*/ 1099178 w 2683592"/>
                    <a:gd name="connsiteY52" fmla="*/ 2658769 h 2812476"/>
                    <a:gd name="connsiteX53" fmla="*/ 1048062 w 2683592"/>
                    <a:gd name="connsiteY53" fmla="*/ 2698526 h 2812476"/>
                    <a:gd name="connsiteX0" fmla="*/ 1048062 w 2683592"/>
                    <a:gd name="connsiteY0" fmla="*/ 2698526 h 2812476"/>
                    <a:gd name="connsiteX1" fmla="*/ 1371794 w 2683592"/>
                    <a:gd name="connsiteY1" fmla="*/ 2812116 h 2812476"/>
                    <a:gd name="connsiteX2" fmla="*/ 1735282 w 2683592"/>
                    <a:gd name="connsiteY2" fmla="*/ 2726923 h 2812476"/>
                    <a:gd name="connsiteX3" fmla="*/ 1604653 w 2683592"/>
                    <a:gd name="connsiteY3" fmla="*/ 2528141 h 2812476"/>
                    <a:gd name="connsiteX4" fmla="*/ 1564897 w 2683592"/>
                    <a:gd name="connsiteY4" fmla="*/ 2278243 h 2812476"/>
                    <a:gd name="connsiteX5" fmla="*/ 1928385 w 2683592"/>
                    <a:gd name="connsiteY5" fmla="*/ 1801164 h 2812476"/>
                    <a:gd name="connsiteX6" fmla="*/ 2626964 w 2683592"/>
                    <a:gd name="connsiteY6" fmla="*/ 1358163 h 2812476"/>
                    <a:gd name="connsiteX7" fmla="*/ 2567958 w 2683592"/>
                    <a:gd name="connsiteY7" fmla="*/ 1373342 h 2812476"/>
                    <a:gd name="connsiteX8" fmla="*/ 1979501 w 2683592"/>
                    <a:gd name="connsiteY8" fmla="*/ 1693254 h 2812476"/>
                    <a:gd name="connsiteX9" fmla="*/ 1945424 w 2683592"/>
                    <a:gd name="connsiteY9" fmla="*/ 1449035 h 2812476"/>
                    <a:gd name="connsiteX10" fmla="*/ 2337990 w 2683592"/>
                    <a:gd name="connsiteY10" fmla="*/ 1081318 h 2812476"/>
                    <a:gd name="connsiteX11" fmla="*/ 2348872 w 2683592"/>
                    <a:gd name="connsiteY11" fmla="*/ 1046402 h 2812476"/>
                    <a:gd name="connsiteX12" fmla="*/ 1917026 w 2683592"/>
                    <a:gd name="connsiteY12" fmla="*/ 1375202 h 2812476"/>
                    <a:gd name="connsiteX13" fmla="*/ 1723923 w 2683592"/>
                    <a:gd name="connsiteY13" fmla="*/ 1079867 h 2812476"/>
                    <a:gd name="connsiteX14" fmla="*/ 1831834 w 2683592"/>
                    <a:gd name="connsiteY14" fmla="*/ 1466074 h 2812476"/>
                    <a:gd name="connsiteX15" fmla="*/ 1792077 w 2683592"/>
                    <a:gd name="connsiteY15" fmla="*/ 1750049 h 2812476"/>
                    <a:gd name="connsiteX16" fmla="*/ 1468345 w 2683592"/>
                    <a:gd name="connsiteY16" fmla="*/ 1392240 h 2812476"/>
                    <a:gd name="connsiteX17" fmla="*/ 1576256 w 2683592"/>
                    <a:gd name="connsiteY17" fmla="*/ 852687 h 2812476"/>
                    <a:gd name="connsiteX18" fmla="*/ 2002219 w 2683592"/>
                    <a:gd name="connsiteY18" fmla="*/ 489199 h 2812476"/>
                    <a:gd name="connsiteX19" fmla="*/ 1570576 w 2683592"/>
                    <a:gd name="connsiteY19" fmla="*/ 733418 h 2812476"/>
                    <a:gd name="connsiteX20" fmla="*/ 1610333 w 2683592"/>
                    <a:gd name="connsiteY20" fmla="*/ 318814 h 2812476"/>
                    <a:gd name="connsiteX21" fmla="*/ 1451307 w 2683592"/>
                    <a:gd name="connsiteY21" fmla="*/ 852687 h 2812476"/>
                    <a:gd name="connsiteX22" fmla="*/ 1366114 w 2683592"/>
                    <a:gd name="connsiteY22" fmla="*/ 1238894 h 2812476"/>
                    <a:gd name="connsiteX23" fmla="*/ 1031024 w 2683592"/>
                    <a:gd name="connsiteY23" fmla="*/ 409686 h 2812476"/>
                    <a:gd name="connsiteX24" fmla="*/ 1309319 w 2683592"/>
                    <a:gd name="connsiteY24" fmla="*/ 1295689 h 2812476"/>
                    <a:gd name="connsiteX25" fmla="*/ 1508102 w 2683592"/>
                    <a:gd name="connsiteY25" fmla="*/ 1801164 h 2812476"/>
                    <a:gd name="connsiteX26" fmla="*/ 1434268 w 2683592"/>
                    <a:gd name="connsiteY26" fmla="*/ 2153294 h 2812476"/>
                    <a:gd name="connsiteX27" fmla="*/ 1144614 w 2683592"/>
                    <a:gd name="connsiteY27" fmla="*/ 1704613 h 2812476"/>
                    <a:gd name="connsiteX28" fmla="*/ 906075 w 2683592"/>
                    <a:gd name="connsiteY28" fmla="*/ 1204816 h 2812476"/>
                    <a:gd name="connsiteX29" fmla="*/ 957190 w 2683592"/>
                    <a:gd name="connsiteY29" fmla="*/ 762 h 2812476"/>
                    <a:gd name="connsiteX30" fmla="*/ 809523 w 2683592"/>
                    <a:gd name="connsiteY30" fmla="*/ 1017393 h 2812476"/>
                    <a:gd name="connsiteX31" fmla="*/ 349483 w 2683592"/>
                    <a:gd name="connsiteY31" fmla="*/ 659584 h 2812476"/>
                    <a:gd name="connsiteX32" fmla="*/ 650497 w 2683592"/>
                    <a:gd name="connsiteY32" fmla="*/ 279057 h 2812476"/>
                    <a:gd name="connsiteX33" fmla="*/ 287009 w 2683592"/>
                    <a:gd name="connsiteY33" fmla="*/ 602789 h 2812476"/>
                    <a:gd name="connsiteX34" fmla="*/ 20072 w 2683592"/>
                    <a:gd name="connsiteY34" fmla="*/ 85954 h 2812476"/>
                    <a:gd name="connsiteX35" fmla="*/ 275650 w 2683592"/>
                    <a:gd name="connsiteY35" fmla="*/ 716379 h 2812476"/>
                    <a:gd name="connsiteX36" fmla="*/ 735689 w 2683592"/>
                    <a:gd name="connsiteY36" fmla="*/ 1148021 h 2812476"/>
                    <a:gd name="connsiteX37" fmla="*/ 991267 w 2683592"/>
                    <a:gd name="connsiteY37" fmla="*/ 1744369 h 2812476"/>
                    <a:gd name="connsiteX38" fmla="*/ 1178691 w 2683592"/>
                    <a:gd name="connsiteY38" fmla="*/ 2164653 h 2812476"/>
                    <a:gd name="connsiteX39" fmla="*/ 843600 w 2683592"/>
                    <a:gd name="connsiteY39" fmla="*/ 1977229 h 2812476"/>
                    <a:gd name="connsiteX40" fmla="*/ 440355 w 2683592"/>
                    <a:gd name="connsiteY40" fmla="*/ 1579664 h 2812476"/>
                    <a:gd name="connsiteX41" fmla="*/ 417637 w 2683592"/>
                    <a:gd name="connsiteY41" fmla="*/ 1221855 h 2812476"/>
                    <a:gd name="connsiteX42" fmla="*/ 343804 w 2683592"/>
                    <a:gd name="connsiteY42" fmla="*/ 1608061 h 2812476"/>
                    <a:gd name="connsiteX43" fmla="*/ 279221 w 2683592"/>
                    <a:gd name="connsiteY43" fmla="*/ 1555857 h 2812476"/>
                    <a:gd name="connsiteX44" fmla="*/ 42790 w 2683592"/>
                    <a:gd name="connsiteY44" fmla="*/ 1352484 h 2812476"/>
                    <a:gd name="connsiteX45" fmla="*/ 38301 w 2683592"/>
                    <a:gd name="connsiteY45" fmla="*/ 1387944 h 2812476"/>
                    <a:gd name="connsiteX46" fmla="*/ 434676 w 2683592"/>
                    <a:gd name="connsiteY46" fmla="*/ 1733010 h 2812476"/>
                    <a:gd name="connsiteX47" fmla="*/ 820882 w 2683592"/>
                    <a:gd name="connsiteY47" fmla="*/ 2090819 h 2812476"/>
                    <a:gd name="connsiteX48" fmla="*/ 489112 w 2683592"/>
                    <a:gd name="connsiteY48" fmla="*/ 2127129 h 2812476"/>
                    <a:gd name="connsiteX49" fmla="*/ 230214 w 2683592"/>
                    <a:gd name="connsiteY49" fmla="*/ 2170332 h 2812476"/>
                    <a:gd name="connsiteX50" fmla="*/ 667977 w 2683592"/>
                    <a:gd name="connsiteY50" fmla="*/ 2147206 h 2812476"/>
                    <a:gd name="connsiteX51" fmla="*/ 894716 w 2683592"/>
                    <a:gd name="connsiteY51" fmla="*/ 2141935 h 2812476"/>
                    <a:gd name="connsiteX52" fmla="*/ 1133255 w 2683592"/>
                    <a:gd name="connsiteY52" fmla="*/ 2391833 h 2812476"/>
                    <a:gd name="connsiteX53" fmla="*/ 1099178 w 2683592"/>
                    <a:gd name="connsiteY53" fmla="*/ 2658769 h 2812476"/>
                    <a:gd name="connsiteX54" fmla="*/ 1048062 w 2683592"/>
                    <a:gd name="connsiteY54" fmla="*/ 2698526 h 2812476"/>
                    <a:gd name="connsiteX0" fmla="*/ 1048062 w 2683592"/>
                    <a:gd name="connsiteY0" fmla="*/ 2698526 h 2812476"/>
                    <a:gd name="connsiteX1" fmla="*/ 1371794 w 2683592"/>
                    <a:gd name="connsiteY1" fmla="*/ 2812116 h 2812476"/>
                    <a:gd name="connsiteX2" fmla="*/ 1735282 w 2683592"/>
                    <a:gd name="connsiteY2" fmla="*/ 2726923 h 2812476"/>
                    <a:gd name="connsiteX3" fmla="*/ 1604653 w 2683592"/>
                    <a:gd name="connsiteY3" fmla="*/ 2528141 h 2812476"/>
                    <a:gd name="connsiteX4" fmla="*/ 1564897 w 2683592"/>
                    <a:gd name="connsiteY4" fmla="*/ 2278243 h 2812476"/>
                    <a:gd name="connsiteX5" fmla="*/ 1928385 w 2683592"/>
                    <a:gd name="connsiteY5" fmla="*/ 1801164 h 2812476"/>
                    <a:gd name="connsiteX6" fmla="*/ 2626964 w 2683592"/>
                    <a:gd name="connsiteY6" fmla="*/ 1358163 h 2812476"/>
                    <a:gd name="connsiteX7" fmla="*/ 2567958 w 2683592"/>
                    <a:gd name="connsiteY7" fmla="*/ 1373342 h 2812476"/>
                    <a:gd name="connsiteX8" fmla="*/ 1979501 w 2683592"/>
                    <a:gd name="connsiteY8" fmla="*/ 1693254 h 2812476"/>
                    <a:gd name="connsiteX9" fmla="*/ 1945424 w 2683592"/>
                    <a:gd name="connsiteY9" fmla="*/ 1449035 h 2812476"/>
                    <a:gd name="connsiteX10" fmla="*/ 2337990 w 2683592"/>
                    <a:gd name="connsiteY10" fmla="*/ 1081318 h 2812476"/>
                    <a:gd name="connsiteX11" fmla="*/ 2348872 w 2683592"/>
                    <a:gd name="connsiteY11" fmla="*/ 1046402 h 2812476"/>
                    <a:gd name="connsiteX12" fmla="*/ 1917026 w 2683592"/>
                    <a:gd name="connsiteY12" fmla="*/ 1375202 h 2812476"/>
                    <a:gd name="connsiteX13" fmla="*/ 1723923 w 2683592"/>
                    <a:gd name="connsiteY13" fmla="*/ 1079867 h 2812476"/>
                    <a:gd name="connsiteX14" fmla="*/ 1831834 w 2683592"/>
                    <a:gd name="connsiteY14" fmla="*/ 1466074 h 2812476"/>
                    <a:gd name="connsiteX15" fmla="*/ 1792077 w 2683592"/>
                    <a:gd name="connsiteY15" fmla="*/ 1750049 h 2812476"/>
                    <a:gd name="connsiteX16" fmla="*/ 1468345 w 2683592"/>
                    <a:gd name="connsiteY16" fmla="*/ 1392240 h 2812476"/>
                    <a:gd name="connsiteX17" fmla="*/ 1576256 w 2683592"/>
                    <a:gd name="connsiteY17" fmla="*/ 852687 h 2812476"/>
                    <a:gd name="connsiteX18" fmla="*/ 2002219 w 2683592"/>
                    <a:gd name="connsiteY18" fmla="*/ 489199 h 2812476"/>
                    <a:gd name="connsiteX19" fmla="*/ 1570576 w 2683592"/>
                    <a:gd name="connsiteY19" fmla="*/ 733418 h 2812476"/>
                    <a:gd name="connsiteX20" fmla="*/ 1610333 w 2683592"/>
                    <a:gd name="connsiteY20" fmla="*/ 318814 h 2812476"/>
                    <a:gd name="connsiteX21" fmla="*/ 1451307 w 2683592"/>
                    <a:gd name="connsiteY21" fmla="*/ 852687 h 2812476"/>
                    <a:gd name="connsiteX22" fmla="*/ 1366114 w 2683592"/>
                    <a:gd name="connsiteY22" fmla="*/ 1238894 h 2812476"/>
                    <a:gd name="connsiteX23" fmla="*/ 1031024 w 2683592"/>
                    <a:gd name="connsiteY23" fmla="*/ 409686 h 2812476"/>
                    <a:gd name="connsiteX24" fmla="*/ 1309319 w 2683592"/>
                    <a:gd name="connsiteY24" fmla="*/ 1295689 h 2812476"/>
                    <a:gd name="connsiteX25" fmla="*/ 1508102 w 2683592"/>
                    <a:gd name="connsiteY25" fmla="*/ 1801164 h 2812476"/>
                    <a:gd name="connsiteX26" fmla="*/ 1434268 w 2683592"/>
                    <a:gd name="connsiteY26" fmla="*/ 2153294 h 2812476"/>
                    <a:gd name="connsiteX27" fmla="*/ 1144614 w 2683592"/>
                    <a:gd name="connsiteY27" fmla="*/ 1704613 h 2812476"/>
                    <a:gd name="connsiteX28" fmla="*/ 906075 w 2683592"/>
                    <a:gd name="connsiteY28" fmla="*/ 1204816 h 2812476"/>
                    <a:gd name="connsiteX29" fmla="*/ 957190 w 2683592"/>
                    <a:gd name="connsiteY29" fmla="*/ 762 h 2812476"/>
                    <a:gd name="connsiteX30" fmla="*/ 809523 w 2683592"/>
                    <a:gd name="connsiteY30" fmla="*/ 1017393 h 2812476"/>
                    <a:gd name="connsiteX31" fmla="*/ 349483 w 2683592"/>
                    <a:gd name="connsiteY31" fmla="*/ 659584 h 2812476"/>
                    <a:gd name="connsiteX32" fmla="*/ 650497 w 2683592"/>
                    <a:gd name="connsiteY32" fmla="*/ 279057 h 2812476"/>
                    <a:gd name="connsiteX33" fmla="*/ 287009 w 2683592"/>
                    <a:gd name="connsiteY33" fmla="*/ 602789 h 2812476"/>
                    <a:gd name="connsiteX34" fmla="*/ 20072 w 2683592"/>
                    <a:gd name="connsiteY34" fmla="*/ 85954 h 2812476"/>
                    <a:gd name="connsiteX35" fmla="*/ 275650 w 2683592"/>
                    <a:gd name="connsiteY35" fmla="*/ 716379 h 2812476"/>
                    <a:gd name="connsiteX36" fmla="*/ 735689 w 2683592"/>
                    <a:gd name="connsiteY36" fmla="*/ 1148021 h 2812476"/>
                    <a:gd name="connsiteX37" fmla="*/ 991267 w 2683592"/>
                    <a:gd name="connsiteY37" fmla="*/ 1744369 h 2812476"/>
                    <a:gd name="connsiteX38" fmla="*/ 1178691 w 2683592"/>
                    <a:gd name="connsiteY38" fmla="*/ 2164653 h 2812476"/>
                    <a:gd name="connsiteX39" fmla="*/ 843600 w 2683592"/>
                    <a:gd name="connsiteY39" fmla="*/ 1977229 h 2812476"/>
                    <a:gd name="connsiteX40" fmla="*/ 440355 w 2683592"/>
                    <a:gd name="connsiteY40" fmla="*/ 1579664 h 2812476"/>
                    <a:gd name="connsiteX41" fmla="*/ 417637 w 2683592"/>
                    <a:gd name="connsiteY41" fmla="*/ 1221855 h 2812476"/>
                    <a:gd name="connsiteX42" fmla="*/ 343804 w 2683592"/>
                    <a:gd name="connsiteY42" fmla="*/ 1608061 h 2812476"/>
                    <a:gd name="connsiteX43" fmla="*/ 279221 w 2683592"/>
                    <a:gd name="connsiteY43" fmla="*/ 1555857 h 2812476"/>
                    <a:gd name="connsiteX44" fmla="*/ 42790 w 2683592"/>
                    <a:gd name="connsiteY44" fmla="*/ 1352484 h 2812476"/>
                    <a:gd name="connsiteX45" fmla="*/ 38301 w 2683592"/>
                    <a:gd name="connsiteY45" fmla="*/ 1387944 h 2812476"/>
                    <a:gd name="connsiteX46" fmla="*/ 434676 w 2683592"/>
                    <a:gd name="connsiteY46" fmla="*/ 1733010 h 2812476"/>
                    <a:gd name="connsiteX47" fmla="*/ 820882 w 2683592"/>
                    <a:gd name="connsiteY47" fmla="*/ 2090819 h 2812476"/>
                    <a:gd name="connsiteX48" fmla="*/ 489112 w 2683592"/>
                    <a:gd name="connsiteY48" fmla="*/ 2127129 h 2812476"/>
                    <a:gd name="connsiteX49" fmla="*/ 230214 w 2683592"/>
                    <a:gd name="connsiteY49" fmla="*/ 2170332 h 2812476"/>
                    <a:gd name="connsiteX50" fmla="*/ 667977 w 2683592"/>
                    <a:gd name="connsiteY50" fmla="*/ 2147206 h 2812476"/>
                    <a:gd name="connsiteX51" fmla="*/ 894716 w 2683592"/>
                    <a:gd name="connsiteY51" fmla="*/ 2141935 h 2812476"/>
                    <a:gd name="connsiteX52" fmla="*/ 1133255 w 2683592"/>
                    <a:gd name="connsiteY52" fmla="*/ 2391833 h 2812476"/>
                    <a:gd name="connsiteX53" fmla="*/ 1099178 w 2683592"/>
                    <a:gd name="connsiteY53" fmla="*/ 2658769 h 2812476"/>
                    <a:gd name="connsiteX54" fmla="*/ 1048062 w 2683592"/>
                    <a:gd name="connsiteY54" fmla="*/ 2698526 h 2812476"/>
                    <a:gd name="connsiteX0" fmla="*/ 1048062 w 2683592"/>
                    <a:gd name="connsiteY0" fmla="*/ 2698526 h 2812476"/>
                    <a:gd name="connsiteX1" fmla="*/ 1371794 w 2683592"/>
                    <a:gd name="connsiteY1" fmla="*/ 2812116 h 2812476"/>
                    <a:gd name="connsiteX2" fmla="*/ 1735282 w 2683592"/>
                    <a:gd name="connsiteY2" fmla="*/ 2726923 h 2812476"/>
                    <a:gd name="connsiteX3" fmla="*/ 1604653 w 2683592"/>
                    <a:gd name="connsiteY3" fmla="*/ 2528141 h 2812476"/>
                    <a:gd name="connsiteX4" fmla="*/ 1564897 w 2683592"/>
                    <a:gd name="connsiteY4" fmla="*/ 2278243 h 2812476"/>
                    <a:gd name="connsiteX5" fmla="*/ 1928385 w 2683592"/>
                    <a:gd name="connsiteY5" fmla="*/ 1801164 h 2812476"/>
                    <a:gd name="connsiteX6" fmla="*/ 2626964 w 2683592"/>
                    <a:gd name="connsiteY6" fmla="*/ 1358163 h 2812476"/>
                    <a:gd name="connsiteX7" fmla="*/ 2567958 w 2683592"/>
                    <a:gd name="connsiteY7" fmla="*/ 1373342 h 2812476"/>
                    <a:gd name="connsiteX8" fmla="*/ 1979501 w 2683592"/>
                    <a:gd name="connsiteY8" fmla="*/ 1693254 h 2812476"/>
                    <a:gd name="connsiteX9" fmla="*/ 1945424 w 2683592"/>
                    <a:gd name="connsiteY9" fmla="*/ 1449035 h 2812476"/>
                    <a:gd name="connsiteX10" fmla="*/ 2337990 w 2683592"/>
                    <a:gd name="connsiteY10" fmla="*/ 1081318 h 2812476"/>
                    <a:gd name="connsiteX11" fmla="*/ 2348872 w 2683592"/>
                    <a:gd name="connsiteY11" fmla="*/ 1046402 h 2812476"/>
                    <a:gd name="connsiteX12" fmla="*/ 1917026 w 2683592"/>
                    <a:gd name="connsiteY12" fmla="*/ 1375202 h 2812476"/>
                    <a:gd name="connsiteX13" fmla="*/ 1723923 w 2683592"/>
                    <a:gd name="connsiteY13" fmla="*/ 1079867 h 2812476"/>
                    <a:gd name="connsiteX14" fmla="*/ 1831834 w 2683592"/>
                    <a:gd name="connsiteY14" fmla="*/ 1466074 h 2812476"/>
                    <a:gd name="connsiteX15" fmla="*/ 1792077 w 2683592"/>
                    <a:gd name="connsiteY15" fmla="*/ 1750049 h 2812476"/>
                    <a:gd name="connsiteX16" fmla="*/ 1468345 w 2683592"/>
                    <a:gd name="connsiteY16" fmla="*/ 1392240 h 2812476"/>
                    <a:gd name="connsiteX17" fmla="*/ 1576256 w 2683592"/>
                    <a:gd name="connsiteY17" fmla="*/ 852687 h 2812476"/>
                    <a:gd name="connsiteX18" fmla="*/ 2002219 w 2683592"/>
                    <a:gd name="connsiteY18" fmla="*/ 489199 h 2812476"/>
                    <a:gd name="connsiteX19" fmla="*/ 1570576 w 2683592"/>
                    <a:gd name="connsiteY19" fmla="*/ 733418 h 2812476"/>
                    <a:gd name="connsiteX20" fmla="*/ 1610333 w 2683592"/>
                    <a:gd name="connsiteY20" fmla="*/ 318814 h 2812476"/>
                    <a:gd name="connsiteX21" fmla="*/ 1451307 w 2683592"/>
                    <a:gd name="connsiteY21" fmla="*/ 852687 h 2812476"/>
                    <a:gd name="connsiteX22" fmla="*/ 1366114 w 2683592"/>
                    <a:gd name="connsiteY22" fmla="*/ 1238894 h 2812476"/>
                    <a:gd name="connsiteX23" fmla="*/ 1031024 w 2683592"/>
                    <a:gd name="connsiteY23" fmla="*/ 409686 h 2812476"/>
                    <a:gd name="connsiteX24" fmla="*/ 1309319 w 2683592"/>
                    <a:gd name="connsiteY24" fmla="*/ 1295689 h 2812476"/>
                    <a:gd name="connsiteX25" fmla="*/ 1508102 w 2683592"/>
                    <a:gd name="connsiteY25" fmla="*/ 1801164 h 2812476"/>
                    <a:gd name="connsiteX26" fmla="*/ 1434268 w 2683592"/>
                    <a:gd name="connsiteY26" fmla="*/ 2153294 h 2812476"/>
                    <a:gd name="connsiteX27" fmla="*/ 1144614 w 2683592"/>
                    <a:gd name="connsiteY27" fmla="*/ 1704613 h 2812476"/>
                    <a:gd name="connsiteX28" fmla="*/ 906075 w 2683592"/>
                    <a:gd name="connsiteY28" fmla="*/ 1204816 h 2812476"/>
                    <a:gd name="connsiteX29" fmla="*/ 957190 w 2683592"/>
                    <a:gd name="connsiteY29" fmla="*/ 762 h 2812476"/>
                    <a:gd name="connsiteX30" fmla="*/ 809523 w 2683592"/>
                    <a:gd name="connsiteY30" fmla="*/ 1017393 h 2812476"/>
                    <a:gd name="connsiteX31" fmla="*/ 349483 w 2683592"/>
                    <a:gd name="connsiteY31" fmla="*/ 659584 h 2812476"/>
                    <a:gd name="connsiteX32" fmla="*/ 650497 w 2683592"/>
                    <a:gd name="connsiteY32" fmla="*/ 279057 h 2812476"/>
                    <a:gd name="connsiteX33" fmla="*/ 287009 w 2683592"/>
                    <a:gd name="connsiteY33" fmla="*/ 602789 h 2812476"/>
                    <a:gd name="connsiteX34" fmla="*/ 20072 w 2683592"/>
                    <a:gd name="connsiteY34" fmla="*/ 85954 h 2812476"/>
                    <a:gd name="connsiteX35" fmla="*/ 275650 w 2683592"/>
                    <a:gd name="connsiteY35" fmla="*/ 716379 h 2812476"/>
                    <a:gd name="connsiteX36" fmla="*/ 735689 w 2683592"/>
                    <a:gd name="connsiteY36" fmla="*/ 1148021 h 2812476"/>
                    <a:gd name="connsiteX37" fmla="*/ 991267 w 2683592"/>
                    <a:gd name="connsiteY37" fmla="*/ 1744369 h 2812476"/>
                    <a:gd name="connsiteX38" fmla="*/ 1178691 w 2683592"/>
                    <a:gd name="connsiteY38" fmla="*/ 2164653 h 2812476"/>
                    <a:gd name="connsiteX39" fmla="*/ 843600 w 2683592"/>
                    <a:gd name="connsiteY39" fmla="*/ 1977229 h 2812476"/>
                    <a:gd name="connsiteX40" fmla="*/ 440355 w 2683592"/>
                    <a:gd name="connsiteY40" fmla="*/ 1579664 h 2812476"/>
                    <a:gd name="connsiteX41" fmla="*/ 417637 w 2683592"/>
                    <a:gd name="connsiteY41" fmla="*/ 1221855 h 2812476"/>
                    <a:gd name="connsiteX42" fmla="*/ 343804 w 2683592"/>
                    <a:gd name="connsiteY42" fmla="*/ 1608061 h 2812476"/>
                    <a:gd name="connsiteX43" fmla="*/ 279221 w 2683592"/>
                    <a:gd name="connsiteY43" fmla="*/ 1555857 h 2812476"/>
                    <a:gd name="connsiteX44" fmla="*/ 42790 w 2683592"/>
                    <a:gd name="connsiteY44" fmla="*/ 1352484 h 2812476"/>
                    <a:gd name="connsiteX45" fmla="*/ 38301 w 2683592"/>
                    <a:gd name="connsiteY45" fmla="*/ 1387944 h 2812476"/>
                    <a:gd name="connsiteX46" fmla="*/ 434676 w 2683592"/>
                    <a:gd name="connsiteY46" fmla="*/ 1733010 h 2812476"/>
                    <a:gd name="connsiteX47" fmla="*/ 820882 w 2683592"/>
                    <a:gd name="connsiteY47" fmla="*/ 2090819 h 2812476"/>
                    <a:gd name="connsiteX48" fmla="*/ 489112 w 2683592"/>
                    <a:gd name="connsiteY48" fmla="*/ 2127129 h 2812476"/>
                    <a:gd name="connsiteX49" fmla="*/ 230214 w 2683592"/>
                    <a:gd name="connsiteY49" fmla="*/ 2170332 h 2812476"/>
                    <a:gd name="connsiteX50" fmla="*/ 667977 w 2683592"/>
                    <a:gd name="connsiteY50" fmla="*/ 2147206 h 2812476"/>
                    <a:gd name="connsiteX51" fmla="*/ 894716 w 2683592"/>
                    <a:gd name="connsiteY51" fmla="*/ 2141935 h 2812476"/>
                    <a:gd name="connsiteX52" fmla="*/ 1133255 w 2683592"/>
                    <a:gd name="connsiteY52" fmla="*/ 2391833 h 2812476"/>
                    <a:gd name="connsiteX53" fmla="*/ 1099178 w 2683592"/>
                    <a:gd name="connsiteY53" fmla="*/ 2658769 h 2812476"/>
                    <a:gd name="connsiteX54" fmla="*/ 1048062 w 2683592"/>
                    <a:gd name="connsiteY54" fmla="*/ 2698526 h 2812476"/>
                    <a:gd name="connsiteX0" fmla="*/ 1048062 w 2683592"/>
                    <a:gd name="connsiteY0" fmla="*/ 2698526 h 2812476"/>
                    <a:gd name="connsiteX1" fmla="*/ 1371794 w 2683592"/>
                    <a:gd name="connsiteY1" fmla="*/ 2812116 h 2812476"/>
                    <a:gd name="connsiteX2" fmla="*/ 1735282 w 2683592"/>
                    <a:gd name="connsiteY2" fmla="*/ 2726923 h 2812476"/>
                    <a:gd name="connsiteX3" fmla="*/ 1604653 w 2683592"/>
                    <a:gd name="connsiteY3" fmla="*/ 2528141 h 2812476"/>
                    <a:gd name="connsiteX4" fmla="*/ 1564897 w 2683592"/>
                    <a:gd name="connsiteY4" fmla="*/ 2278243 h 2812476"/>
                    <a:gd name="connsiteX5" fmla="*/ 1928385 w 2683592"/>
                    <a:gd name="connsiteY5" fmla="*/ 1801164 h 2812476"/>
                    <a:gd name="connsiteX6" fmla="*/ 2626964 w 2683592"/>
                    <a:gd name="connsiteY6" fmla="*/ 1358163 h 2812476"/>
                    <a:gd name="connsiteX7" fmla="*/ 2567958 w 2683592"/>
                    <a:gd name="connsiteY7" fmla="*/ 1373342 h 2812476"/>
                    <a:gd name="connsiteX8" fmla="*/ 1979501 w 2683592"/>
                    <a:gd name="connsiteY8" fmla="*/ 1693254 h 2812476"/>
                    <a:gd name="connsiteX9" fmla="*/ 1945424 w 2683592"/>
                    <a:gd name="connsiteY9" fmla="*/ 1449035 h 2812476"/>
                    <a:gd name="connsiteX10" fmla="*/ 2337990 w 2683592"/>
                    <a:gd name="connsiteY10" fmla="*/ 1081318 h 2812476"/>
                    <a:gd name="connsiteX11" fmla="*/ 2348872 w 2683592"/>
                    <a:gd name="connsiteY11" fmla="*/ 1046402 h 2812476"/>
                    <a:gd name="connsiteX12" fmla="*/ 1917026 w 2683592"/>
                    <a:gd name="connsiteY12" fmla="*/ 1375202 h 2812476"/>
                    <a:gd name="connsiteX13" fmla="*/ 1723923 w 2683592"/>
                    <a:gd name="connsiteY13" fmla="*/ 1079867 h 2812476"/>
                    <a:gd name="connsiteX14" fmla="*/ 1831834 w 2683592"/>
                    <a:gd name="connsiteY14" fmla="*/ 1466074 h 2812476"/>
                    <a:gd name="connsiteX15" fmla="*/ 1792077 w 2683592"/>
                    <a:gd name="connsiteY15" fmla="*/ 1750049 h 2812476"/>
                    <a:gd name="connsiteX16" fmla="*/ 1468345 w 2683592"/>
                    <a:gd name="connsiteY16" fmla="*/ 1392240 h 2812476"/>
                    <a:gd name="connsiteX17" fmla="*/ 1576256 w 2683592"/>
                    <a:gd name="connsiteY17" fmla="*/ 852687 h 2812476"/>
                    <a:gd name="connsiteX18" fmla="*/ 2002219 w 2683592"/>
                    <a:gd name="connsiteY18" fmla="*/ 489199 h 2812476"/>
                    <a:gd name="connsiteX19" fmla="*/ 1570576 w 2683592"/>
                    <a:gd name="connsiteY19" fmla="*/ 733418 h 2812476"/>
                    <a:gd name="connsiteX20" fmla="*/ 1610333 w 2683592"/>
                    <a:gd name="connsiteY20" fmla="*/ 318814 h 2812476"/>
                    <a:gd name="connsiteX21" fmla="*/ 1451307 w 2683592"/>
                    <a:gd name="connsiteY21" fmla="*/ 852687 h 2812476"/>
                    <a:gd name="connsiteX22" fmla="*/ 1366114 w 2683592"/>
                    <a:gd name="connsiteY22" fmla="*/ 1238894 h 2812476"/>
                    <a:gd name="connsiteX23" fmla="*/ 1031024 w 2683592"/>
                    <a:gd name="connsiteY23" fmla="*/ 409686 h 2812476"/>
                    <a:gd name="connsiteX24" fmla="*/ 1309319 w 2683592"/>
                    <a:gd name="connsiteY24" fmla="*/ 1295689 h 2812476"/>
                    <a:gd name="connsiteX25" fmla="*/ 1508102 w 2683592"/>
                    <a:gd name="connsiteY25" fmla="*/ 1801164 h 2812476"/>
                    <a:gd name="connsiteX26" fmla="*/ 1434268 w 2683592"/>
                    <a:gd name="connsiteY26" fmla="*/ 2153294 h 2812476"/>
                    <a:gd name="connsiteX27" fmla="*/ 1144614 w 2683592"/>
                    <a:gd name="connsiteY27" fmla="*/ 1704613 h 2812476"/>
                    <a:gd name="connsiteX28" fmla="*/ 906075 w 2683592"/>
                    <a:gd name="connsiteY28" fmla="*/ 1204816 h 2812476"/>
                    <a:gd name="connsiteX29" fmla="*/ 957190 w 2683592"/>
                    <a:gd name="connsiteY29" fmla="*/ 762 h 2812476"/>
                    <a:gd name="connsiteX30" fmla="*/ 809523 w 2683592"/>
                    <a:gd name="connsiteY30" fmla="*/ 1017393 h 2812476"/>
                    <a:gd name="connsiteX31" fmla="*/ 349483 w 2683592"/>
                    <a:gd name="connsiteY31" fmla="*/ 659584 h 2812476"/>
                    <a:gd name="connsiteX32" fmla="*/ 650497 w 2683592"/>
                    <a:gd name="connsiteY32" fmla="*/ 279057 h 2812476"/>
                    <a:gd name="connsiteX33" fmla="*/ 287009 w 2683592"/>
                    <a:gd name="connsiteY33" fmla="*/ 602789 h 2812476"/>
                    <a:gd name="connsiteX34" fmla="*/ 20072 w 2683592"/>
                    <a:gd name="connsiteY34" fmla="*/ 85954 h 2812476"/>
                    <a:gd name="connsiteX35" fmla="*/ 275650 w 2683592"/>
                    <a:gd name="connsiteY35" fmla="*/ 716379 h 2812476"/>
                    <a:gd name="connsiteX36" fmla="*/ 735689 w 2683592"/>
                    <a:gd name="connsiteY36" fmla="*/ 1148021 h 2812476"/>
                    <a:gd name="connsiteX37" fmla="*/ 991267 w 2683592"/>
                    <a:gd name="connsiteY37" fmla="*/ 1744369 h 2812476"/>
                    <a:gd name="connsiteX38" fmla="*/ 1178691 w 2683592"/>
                    <a:gd name="connsiteY38" fmla="*/ 2164653 h 2812476"/>
                    <a:gd name="connsiteX39" fmla="*/ 843600 w 2683592"/>
                    <a:gd name="connsiteY39" fmla="*/ 1977229 h 2812476"/>
                    <a:gd name="connsiteX40" fmla="*/ 440355 w 2683592"/>
                    <a:gd name="connsiteY40" fmla="*/ 1579664 h 2812476"/>
                    <a:gd name="connsiteX41" fmla="*/ 417637 w 2683592"/>
                    <a:gd name="connsiteY41" fmla="*/ 1221855 h 2812476"/>
                    <a:gd name="connsiteX42" fmla="*/ 343804 w 2683592"/>
                    <a:gd name="connsiteY42" fmla="*/ 1608061 h 2812476"/>
                    <a:gd name="connsiteX43" fmla="*/ 279221 w 2683592"/>
                    <a:gd name="connsiteY43" fmla="*/ 1555857 h 2812476"/>
                    <a:gd name="connsiteX44" fmla="*/ 42790 w 2683592"/>
                    <a:gd name="connsiteY44" fmla="*/ 1352484 h 2812476"/>
                    <a:gd name="connsiteX45" fmla="*/ 38301 w 2683592"/>
                    <a:gd name="connsiteY45" fmla="*/ 1387944 h 2812476"/>
                    <a:gd name="connsiteX46" fmla="*/ 434676 w 2683592"/>
                    <a:gd name="connsiteY46" fmla="*/ 1733010 h 2812476"/>
                    <a:gd name="connsiteX47" fmla="*/ 820882 w 2683592"/>
                    <a:gd name="connsiteY47" fmla="*/ 2090819 h 2812476"/>
                    <a:gd name="connsiteX48" fmla="*/ 489112 w 2683592"/>
                    <a:gd name="connsiteY48" fmla="*/ 2127129 h 2812476"/>
                    <a:gd name="connsiteX49" fmla="*/ 230214 w 2683592"/>
                    <a:gd name="connsiteY49" fmla="*/ 2170332 h 2812476"/>
                    <a:gd name="connsiteX50" fmla="*/ 667977 w 2683592"/>
                    <a:gd name="connsiteY50" fmla="*/ 2147206 h 2812476"/>
                    <a:gd name="connsiteX51" fmla="*/ 894716 w 2683592"/>
                    <a:gd name="connsiteY51" fmla="*/ 2141935 h 2812476"/>
                    <a:gd name="connsiteX52" fmla="*/ 1133255 w 2683592"/>
                    <a:gd name="connsiteY52" fmla="*/ 2391833 h 2812476"/>
                    <a:gd name="connsiteX53" fmla="*/ 1099178 w 2683592"/>
                    <a:gd name="connsiteY53" fmla="*/ 2658769 h 2812476"/>
                    <a:gd name="connsiteX54" fmla="*/ 1048062 w 2683592"/>
                    <a:gd name="connsiteY54" fmla="*/ 2698526 h 2812476"/>
                    <a:gd name="connsiteX0" fmla="*/ 1048062 w 2683592"/>
                    <a:gd name="connsiteY0" fmla="*/ 2698526 h 2812476"/>
                    <a:gd name="connsiteX1" fmla="*/ 1371794 w 2683592"/>
                    <a:gd name="connsiteY1" fmla="*/ 2812116 h 2812476"/>
                    <a:gd name="connsiteX2" fmla="*/ 1735282 w 2683592"/>
                    <a:gd name="connsiteY2" fmla="*/ 2726923 h 2812476"/>
                    <a:gd name="connsiteX3" fmla="*/ 1604653 w 2683592"/>
                    <a:gd name="connsiteY3" fmla="*/ 2528141 h 2812476"/>
                    <a:gd name="connsiteX4" fmla="*/ 1564897 w 2683592"/>
                    <a:gd name="connsiteY4" fmla="*/ 2278243 h 2812476"/>
                    <a:gd name="connsiteX5" fmla="*/ 1928385 w 2683592"/>
                    <a:gd name="connsiteY5" fmla="*/ 1801164 h 2812476"/>
                    <a:gd name="connsiteX6" fmla="*/ 2626964 w 2683592"/>
                    <a:gd name="connsiteY6" fmla="*/ 1358163 h 2812476"/>
                    <a:gd name="connsiteX7" fmla="*/ 2567958 w 2683592"/>
                    <a:gd name="connsiteY7" fmla="*/ 1373342 h 2812476"/>
                    <a:gd name="connsiteX8" fmla="*/ 1979501 w 2683592"/>
                    <a:gd name="connsiteY8" fmla="*/ 1693254 h 2812476"/>
                    <a:gd name="connsiteX9" fmla="*/ 1945424 w 2683592"/>
                    <a:gd name="connsiteY9" fmla="*/ 1449035 h 2812476"/>
                    <a:gd name="connsiteX10" fmla="*/ 2337990 w 2683592"/>
                    <a:gd name="connsiteY10" fmla="*/ 1081318 h 2812476"/>
                    <a:gd name="connsiteX11" fmla="*/ 2348872 w 2683592"/>
                    <a:gd name="connsiteY11" fmla="*/ 1046402 h 2812476"/>
                    <a:gd name="connsiteX12" fmla="*/ 1917026 w 2683592"/>
                    <a:gd name="connsiteY12" fmla="*/ 1375202 h 2812476"/>
                    <a:gd name="connsiteX13" fmla="*/ 1723923 w 2683592"/>
                    <a:gd name="connsiteY13" fmla="*/ 1079867 h 2812476"/>
                    <a:gd name="connsiteX14" fmla="*/ 1831834 w 2683592"/>
                    <a:gd name="connsiteY14" fmla="*/ 1466074 h 2812476"/>
                    <a:gd name="connsiteX15" fmla="*/ 1792077 w 2683592"/>
                    <a:gd name="connsiteY15" fmla="*/ 1750049 h 2812476"/>
                    <a:gd name="connsiteX16" fmla="*/ 1468345 w 2683592"/>
                    <a:gd name="connsiteY16" fmla="*/ 1392240 h 2812476"/>
                    <a:gd name="connsiteX17" fmla="*/ 1576256 w 2683592"/>
                    <a:gd name="connsiteY17" fmla="*/ 852687 h 2812476"/>
                    <a:gd name="connsiteX18" fmla="*/ 2002219 w 2683592"/>
                    <a:gd name="connsiteY18" fmla="*/ 489199 h 2812476"/>
                    <a:gd name="connsiteX19" fmla="*/ 1570576 w 2683592"/>
                    <a:gd name="connsiteY19" fmla="*/ 733418 h 2812476"/>
                    <a:gd name="connsiteX20" fmla="*/ 1610333 w 2683592"/>
                    <a:gd name="connsiteY20" fmla="*/ 318814 h 2812476"/>
                    <a:gd name="connsiteX21" fmla="*/ 1451307 w 2683592"/>
                    <a:gd name="connsiteY21" fmla="*/ 852687 h 2812476"/>
                    <a:gd name="connsiteX22" fmla="*/ 1366114 w 2683592"/>
                    <a:gd name="connsiteY22" fmla="*/ 1238894 h 2812476"/>
                    <a:gd name="connsiteX23" fmla="*/ 1031024 w 2683592"/>
                    <a:gd name="connsiteY23" fmla="*/ 409686 h 2812476"/>
                    <a:gd name="connsiteX24" fmla="*/ 1309319 w 2683592"/>
                    <a:gd name="connsiteY24" fmla="*/ 1295689 h 2812476"/>
                    <a:gd name="connsiteX25" fmla="*/ 1508102 w 2683592"/>
                    <a:gd name="connsiteY25" fmla="*/ 1801164 h 2812476"/>
                    <a:gd name="connsiteX26" fmla="*/ 1434268 w 2683592"/>
                    <a:gd name="connsiteY26" fmla="*/ 2153294 h 2812476"/>
                    <a:gd name="connsiteX27" fmla="*/ 1144614 w 2683592"/>
                    <a:gd name="connsiteY27" fmla="*/ 1704613 h 2812476"/>
                    <a:gd name="connsiteX28" fmla="*/ 906075 w 2683592"/>
                    <a:gd name="connsiteY28" fmla="*/ 1204816 h 2812476"/>
                    <a:gd name="connsiteX29" fmla="*/ 957190 w 2683592"/>
                    <a:gd name="connsiteY29" fmla="*/ 762 h 2812476"/>
                    <a:gd name="connsiteX30" fmla="*/ 809523 w 2683592"/>
                    <a:gd name="connsiteY30" fmla="*/ 1017393 h 2812476"/>
                    <a:gd name="connsiteX31" fmla="*/ 349483 w 2683592"/>
                    <a:gd name="connsiteY31" fmla="*/ 659584 h 2812476"/>
                    <a:gd name="connsiteX32" fmla="*/ 571244 w 2683592"/>
                    <a:gd name="connsiteY32" fmla="*/ 416964 h 2812476"/>
                    <a:gd name="connsiteX33" fmla="*/ 650497 w 2683592"/>
                    <a:gd name="connsiteY33" fmla="*/ 279057 h 2812476"/>
                    <a:gd name="connsiteX34" fmla="*/ 287009 w 2683592"/>
                    <a:gd name="connsiteY34" fmla="*/ 602789 h 2812476"/>
                    <a:gd name="connsiteX35" fmla="*/ 20072 w 2683592"/>
                    <a:gd name="connsiteY35" fmla="*/ 85954 h 2812476"/>
                    <a:gd name="connsiteX36" fmla="*/ 275650 w 2683592"/>
                    <a:gd name="connsiteY36" fmla="*/ 716379 h 2812476"/>
                    <a:gd name="connsiteX37" fmla="*/ 735689 w 2683592"/>
                    <a:gd name="connsiteY37" fmla="*/ 1148021 h 2812476"/>
                    <a:gd name="connsiteX38" fmla="*/ 991267 w 2683592"/>
                    <a:gd name="connsiteY38" fmla="*/ 1744369 h 2812476"/>
                    <a:gd name="connsiteX39" fmla="*/ 1178691 w 2683592"/>
                    <a:gd name="connsiteY39" fmla="*/ 2164653 h 2812476"/>
                    <a:gd name="connsiteX40" fmla="*/ 843600 w 2683592"/>
                    <a:gd name="connsiteY40" fmla="*/ 1977229 h 2812476"/>
                    <a:gd name="connsiteX41" fmla="*/ 440355 w 2683592"/>
                    <a:gd name="connsiteY41" fmla="*/ 1579664 h 2812476"/>
                    <a:gd name="connsiteX42" fmla="*/ 417637 w 2683592"/>
                    <a:gd name="connsiteY42" fmla="*/ 1221855 h 2812476"/>
                    <a:gd name="connsiteX43" fmla="*/ 343804 w 2683592"/>
                    <a:gd name="connsiteY43" fmla="*/ 1608061 h 2812476"/>
                    <a:gd name="connsiteX44" fmla="*/ 279221 w 2683592"/>
                    <a:gd name="connsiteY44" fmla="*/ 1555857 h 2812476"/>
                    <a:gd name="connsiteX45" fmla="*/ 42790 w 2683592"/>
                    <a:gd name="connsiteY45" fmla="*/ 1352484 h 2812476"/>
                    <a:gd name="connsiteX46" fmla="*/ 38301 w 2683592"/>
                    <a:gd name="connsiteY46" fmla="*/ 1387944 h 2812476"/>
                    <a:gd name="connsiteX47" fmla="*/ 434676 w 2683592"/>
                    <a:gd name="connsiteY47" fmla="*/ 1733010 h 2812476"/>
                    <a:gd name="connsiteX48" fmla="*/ 820882 w 2683592"/>
                    <a:gd name="connsiteY48" fmla="*/ 2090819 h 2812476"/>
                    <a:gd name="connsiteX49" fmla="*/ 489112 w 2683592"/>
                    <a:gd name="connsiteY49" fmla="*/ 2127129 h 2812476"/>
                    <a:gd name="connsiteX50" fmla="*/ 230214 w 2683592"/>
                    <a:gd name="connsiteY50" fmla="*/ 2170332 h 2812476"/>
                    <a:gd name="connsiteX51" fmla="*/ 667977 w 2683592"/>
                    <a:gd name="connsiteY51" fmla="*/ 2147206 h 2812476"/>
                    <a:gd name="connsiteX52" fmla="*/ 894716 w 2683592"/>
                    <a:gd name="connsiteY52" fmla="*/ 2141935 h 2812476"/>
                    <a:gd name="connsiteX53" fmla="*/ 1133255 w 2683592"/>
                    <a:gd name="connsiteY53" fmla="*/ 2391833 h 2812476"/>
                    <a:gd name="connsiteX54" fmla="*/ 1099178 w 2683592"/>
                    <a:gd name="connsiteY54" fmla="*/ 2658769 h 2812476"/>
                    <a:gd name="connsiteX55" fmla="*/ 1048062 w 2683592"/>
                    <a:gd name="connsiteY55" fmla="*/ 2698526 h 2812476"/>
                    <a:gd name="connsiteX0" fmla="*/ 1048062 w 2683592"/>
                    <a:gd name="connsiteY0" fmla="*/ 2698526 h 2812476"/>
                    <a:gd name="connsiteX1" fmla="*/ 1371794 w 2683592"/>
                    <a:gd name="connsiteY1" fmla="*/ 2812116 h 2812476"/>
                    <a:gd name="connsiteX2" fmla="*/ 1735282 w 2683592"/>
                    <a:gd name="connsiteY2" fmla="*/ 2726923 h 2812476"/>
                    <a:gd name="connsiteX3" fmla="*/ 1604653 w 2683592"/>
                    <a:gd name="connsiteY3" fmla="*/ 2528141 h 2812476"/>
                    <a:gd name="connsiteX4" fmla="*/ 1564897 w 2683592"/>
                    <a:gd name="connsiteY4" fmla="*/ 2278243 h 2812476"/>
                    <a:gd name="connsiteX5" fmla="*/ 1928385 w 2683592"/>
                    <a:gd name="connsiteY5" fmla="*/ 1801164 h 2812476"/>
                    <a:gd name="connsiteX6" fmla="*/ 2626964 w 2683592"/>
                    <a:gd name="connsiteY6" fmla="*/ 1358163 h 2812476"/>
                    <a:gd name="connsiteX7" fmla="*/ 2567958 w 2683592"/>
                    <a:gd name="connsiteY7" fmla="*/ 1373342 h 2812476"/>
                    <a:gd name="connsiteX8" fmla="*/ 1979501 w 2683592"/>
                    <a:gd name="connsiteY8" fmla="*/ 1693254 h 2812476"/>
                    <a:gd name="connsiteX9" fmla="*/ 1945424 w 2683592"/>
                    <a:gd name="connsiteY9" fmla="*/ 1449035 h 2812476"/>
                    <a:gd name="connsiteX10" fmla="*/ 2337990 w 2683592"/>
                    <a:gd name="connsiteY10" fmla="*/ 1081318 h 2812476"/>
                    <a:gd name="connsiteX11" fmla="*/ 2348872 w 2683592"/>
                    <a:gd name="connsiteY11" fmla="*/ 1046402 h 2812476"/>
                    <a:gd name="connsiteX12" fmla="*/ 1917026 w 2683592"/>
                    <a:gd name="connsiteY12" fmla="*/ 1375202 h 2812476"/>
                    <a:gd name="connsiteX13" fmla="*/ 1723923 w 2683592"/>
                    <a:gd name="connsiteY13" fmla="*/ 1079867 h 2812476"/>
                    <a:gd name="connsiteX14" fmla="*/ 1831834 w 2683592"/>
                    <a:gd name="connsiteY14" fmla="*/ 1466074 h 2812476"/>
                    <a:gd name="connsiteX15" fmla="*/ 1792077 w 2683592"/>
                    <a:gd name="connsiteY15" fmla="*/ 1750049 h 2812476"/>
                    <a:gd name="connsiteX16" fmla="*/ 1468345 w 2683592"/>
                    <a:gd name="connsiteY16" fmla="*/ 1392240 h 2812476"/>
                    <a:gd name="connsiteX17" fmla="*/ 1576256 w 2683592"/>
                    <a:gd name="connsiteY17" fmla="*/ 852687 h 2812476"/>
                    <a:gd name="connsiteX18" fmla="*/ 2002219 w 2683592"/>
                    <a:gd name="connsiteY18" fmla="*/ 489199 h 2812476"/>
                    <a:gd name="connsiteX19" fmla="*/ 1570576 w 2683592"/>
                    <a:gd name="connsiteY19" fmla="*/ 733418 h 2812476"/>
                    <a:gd name="connsiteX20" fmla="*/ 1610333 w 2683592"/>
                    <a:gd name="connsiteY20" fmla="*/ 318814 h 2812476"/>
                    <a:gd name="connsiteX21" fmla="*/ 1451307 w 2683592"/>
                    <a:gd name="connsiteY21" fmla="*/ 852687 h 2812476"/>
                    <a:gd name="connsiteX22" fmla="*/ 1366114 w 2683592"/>
                    <a:gd name="connsiteY22" fmla="*/ 1238894 h 2812476"/>
                    <a:gd name="connsiteX23" fmla="*/ 1031024 w 2683592"/>
                    <a:gd name="connsiteY23" fmla="*/ 409686 h 2812476"/>
                    <a:gd name="connsiteX24" fmla="*/ 1309319 w 2683592"/>
                    <a:gd name="connsiteY24" fmla="*/ 1295689 h 2812476"/>
                    <a:gd name="connsiteX25" fmla="*/ 1508102 w 2683592"/>
                    <a:gd name="connsiteY25" fmla="*/ 1801164 h 2812476"/>
                    <a:gd name="connsiteX26" fmla="*/ 1434268 w 2683592"/>
                    <a:gd name="connsiteY26" fmla="*/ 2153294 h 2812476"/>
                    <a:gd name="connsiteX27" fmla="*/ 1144614 w 2683592"/>
                    <a:gd name="connsiteY27" fmla="*/ 1704613 h 2812476"/>
                    <a:gd name="connsiteX28" fmla="*/ 906075 w 2683592"/>
                    <a:gd name="connsiteY28" fmla="*/ 1204816 h 2812476"/>
                    <a:gd name="connsiteX29" fmla="*/ 957190 w 2683592"/>
                    <a:gd name="connsiteY29" fmla="*/ 762 h 2812476"/>
                    <a:gd name="connsiteX30" fmla="*/ 809523 w 2683592"/>
                    <a:gd name="connsiteY30" fmla="*/ 1017393 h 2812476"/>
                    <a:gd name="connsiteX31" fmla="*/ 349483 w 2683592"/>
                    <a:gd name="connsiteY31" fmla="*/ 659584 h 2812476"/>
                    <a:gd name="connsiteX32" fmla="*/ 571244 w 2683592"/>
                    <a:gd name="connsiteY32" fmla="*/ 416964 h 2812476"/>
                    <a:gd name="connsiteX33" fmla="*/ 650497 w 2683592"/>
                    <a:gd name="connsiteY33" fmla="*/ 279057 h 2812476"/>
                    <a:gd name="connsiteX34" fmla="*/ 287009 w 2683592"/>
                    <a:gd name="connsiteY34" fmla="*/ 602789 h 2812476"/>
                    <a:gd name="connsiteX35" fmla="*/ 20072 w 2683592"/>
                    <a:gd name="connsiteY35" fmla="*/ 85954 h 2812476"/>
                    <a:gd name="connsiteX36" fmla="*/ 275650 w 2683592"/>
                    <a:gd name="connsiteY36" fmla="*/ 716379 h 2812476"/>
                    <a:gd name="connsiteX37" fmla="*/ 735689 w 2683592"/>
                    <a:gd name="connsiteY37" fmla="*/ 1148021 h 2812476"/>
                    <a:gd name="connsiteX38" fmla="*/ 991267 w 2683592"/>
                    <a:gd name="connsiteY38" fmla="*/ 1744369 h 2812476"/>
                    <a:gd name="connsiteX39" fmla="*/ 1178691 w 2683592"/>
                    <a:gd name="connsiteY39" fmla="*/ 2164653 h 2812476"/>
                    <a:gd name="connsiteX40" fmla="*/ 843600 w 2683592"/>
                    <a:gd name="connsiteY40" fmla="*/ 1977229 h 2812476"/>
                    <a:gd name="connsiteX41" fmla="*/ 440355 w 2683592"/>
                    <a:gd name="connsiteY41" fmla="*/ 1579664 h 2812476"/>
                    <a:gd name="connsiteX42" fmla="*/ 417637 w 2683592"/>
                    <a:gd name="connsiteY42" fmla="*/ 1221855 h 2812476"/>
                    <a:gd name="connsiteX43" fmla="*/ 343804 w 2683592"/>
                    <a:gd name="connsiteY43" fmla="*/ 1608061 h 2812476"/>
                    <a:gd name="connsiteX44" fmla="*/ 279221 w 2683592"/>
                    <a:gd name="connsiteY44" fmla="*/ 1555857 h 2812476"/>
                    <a:gd name="connsiteX45" fmla="*/ 42790 w 2683592"/>
                    <a:gd name="connsiteY45" fmla="*/ 1352484 h 2812476"/>
                    <a:gd name="connsiteX46" fmla="*/ 38301 w 2683592"/>
                    <a:gd name="connsiteY46" fmla="*/ 1387944 h 2812476"/>
                    <a:gd name="connsiteX47" fmla="*/ 434676 w 2683592"/>
                    <a:gd name="connsiteY47" fmla="*/ 1733010 h 2812476"/>
                    <a:gd name="connsiteX48" fmla="*/ 820882 w 2683592"/>
                    <a:gd name="connsiteY48" fmla="*/ 2090819 h 2812476"/>
                    <a:gd name="connsiteX49" fmla="*/ 489112 w 2683592"/>
                    <a:gd name="connsiteY49" fmla="*/ 2127129 h 2812476"/>
                    <a:gd name="connsiteX50" fmla="*/ 230214 w 2683592"/>
                    <a:gd name="connsiteY50" fmla="*/ 2170332 h 2812476"/>
                    <a:gd name="connsiteX51" fmla="*/ 667977 w 2683592"/>
                    <a:gd name="connsiteY51" fmla="*/ 2147206 h 2812476"/>
                    <a:gd name="connsiteX52" fmla="*/ 894716 w 2683592"/>
                    <a:gd name="connsiteY52" fmla="*/ 2141935 h 2812476"/>
                    <a:gd name="connsiteX53" fmla="*/ 1133255 w 2683592"/>
                    <a:gd name="connsiteY53" fmla="*/ 2391833 h 2812476"/>
                    <a:gd name="connsiteX54" fmla="*/ 1099178 w 2683592"/>
                    <a:gd name="connsiteY54" fmla="*/ 2658769 h 2812476"/>
                    <a:gd name="connsiteX55" fmla="*/ 1048062 w 2683592"/>
                    <a:gd name="connsiteY55" fmla="*/ 2698526 h 2812476"/>
                    <a:gd name="connsiteX0" fmla="*/ 1048062 w 2683592"/>
                    <a:gd name="connsiteY0" fmla="*/ 2698526 h 2812476"/>
                    <a:gd name="connsiteX1" fmla="*/ 1371794 w 2683592"/>
                    <a:gd name="connsiteY1" fmla="*/ 2812116 h 2812476"/>
                    <a:gd name="connsiteX2" fmla="*/ 1735282 w 2683592"/>
                    <a:gd name="connsiteY2" fmla="*/ 2726923 h 2812476"/>
                    <a:gd name="connsiteX3" fmla="*/ 1604653 w 2683592"/>
                    <a:gd name="connsiteY3" fmla="*/ 2528141 h 2812476"/>
                    <a:gd name="connsiteX4" fmla="*/ 1564897 w 2683592"/>
                    <a:gd name="connsiteY4" fmla="*/ 2278243 h 2812476"/>
                    <a:gd name="connsiteX5" fmla="*/ 1928385 w 2683592"/>
                    <a:gd name="connsiteY5" fmla="*/ 1801164 h 2812476"/>
                    <a:gd name="connsiteX6" fmla="*/ 2626964 w 2683592"/>
                    <a:gd name="connsiteY6" fmla="*/ 1358163 h 2812476"/>
                    <a:gd name="connsiteX7" fmla="*/ 2567958 w 2683592"/>
                    <a:gd name="connsiteY7" fmla="*/ 1373342 h 2812476"/>
                    <a:gd name="connsiteX8" fmla="*/ 1979501 w 2683592"/>
                    <a:gd name="connsiteY8" fmla="*/ 1693254 h 2812476"/>
                    <a:gd name="connsiteX9" fmla="*/ 1945424 w 2683592"/>
                    <a:gd name="connsiteY9" fmla="*/ 1449035 h 2812476"/>
                    <a:gd name="connsiteX10" fmla="*/ 2337990 w 2683592"/>
                    <a:gd name="connsiteY10" fmla="*/ 1081318 h 2812476"/>
                    <a:gd name="connsiteX11" fmla="*/ 2348872 w 2683592"/>
                    <a:gd name="connsiteY11" fmla="*/ 1046402 h 2812476"/>
                    <a:gd name="connsiteX12" fmla="*/ 1917026 w 2683592"/>
                    <a:gd name="connsiteY12" fmla="*/ 1375202 h 2812476"/>
                    <a:gd name="connsiteX13" fmla="*/ 1723923 w 2683592"/>
                    <a:gd name="connsiteY13" fmla="*/ 1079867 h 2812476"/>
                    <a:gd name="connsiteX14" fmla="*/ 1831834 w 2683592"/>
                    <a:gd name="connsiteY14" fmla="*/ 1466074 h 2812476"/>
                    <a:gd name="connsiteX15" fmla="*/ 1792077 w 2683592"/>
                    <a:gd name="connsiteY15" fmla="*/ 1750049 h 2812476"/>
                    <a:gd name="connsiteX16" fmla="*/ 1468345 w 2683592"/>
                    <a:gd name="connsiteY16" fmla="*/ 1392240 h 2812476"/>
                    <a:gd name="connsiteX17" fmla="*/ 1576256 w 2683592"/>
                    <a:gd name="connsiteY17" fmla="*/ 852687 h 2812476"/>
                    <a:gd name="connsiteX18" fmla="*/ 2002219 w 2683592"/>
                    <a:gd name="connsiteY18" fmla="*/ 489199 h 2812476"/>
                    <a:gd name="connsiteX19" fmla="*/ 1570576 w 2683592"/>
                    <a:gd name="connsiteY19" fmla="*/ 733418 h 2812476"/>
                    <a:gd name="connsiteX20" fmla="*/ 1610333 w 2683592"/>
                    <a:gd name="connsiteY20" fmla="*/ 318814 h 2812476"/>
                    <a:gd name="connsiteX21" fmla="*/ 1451307 w 2683592"/>
                    <a:gd name="connsiteY21" fmla="*/ 852687 h 2812476"/>
                    <a:gd name="connsiteX22" fmla="*/ 1366114 w 2683592"/>
                    <a:gd name="connsiteY22" fmla="*/ 1238894 h 2812476"/>
                    <a:gd name="connsiteX23" fmla="*/ 1031024 w 2683592"/>
                    <a:gd name="connsiteY23" fmla="*/ 409686 h 2812476"/>
                    <a:gd name="connsiteX24" fmla="*/ 1309319 w 2683592"/>
                    <a:gd name="connsiteY24" fmla="*/ 1295689 h 2812476"/>
                    <a:gd name="connsiteX25" fmla="*/ 1508102 w 2683592"/>
                    <a:gd name="connsiteY25" fmla="*/ 1801164 h 2812476"/>
                    <a:gd name="connsiteX26" fmla="*/ 1434268 w 2683592"/>
                    <a:gd name="connsiteY26" fmla="*/ 2153294 h 2812476"/>
                    <a:gd name="connsiteX27" fmla="*/ 1144614 w 2683592"/>
                    <a:gd name="connsiteY27" fmla="*/ 1704613 h 2812476"/>
                    <a:gd name="connsiteX28" fmla="*/ 906075 w 2683592"/>
                    <a:gd name="connsiteY28" fmla="*/ 1204816 h 2812476"/>
                    <a:gd name="connsiteX29" fmla="*/ 957190 w 2683592"/>
                    <a:gd name="connsiteY29" fmla="*/ 762 h 2812476"/>
                    <a:gd name="connsiteX30" fmla="*/ 809523 w 2683592"/>
                    <a:gd name="connsiteY30" fmla="*/ 1017393 h 2812476"/>
                    <a:gd name="connsiteX31" fmla="*/ 349483 w 2683592"/>
                    <a:gd name="connsiteY31" fmla="*/ 659584 h 2812476"/>
                    <a:gd name="connsiteX32" fmla="*/ 602272 w 2683592"/>
                    <a:gd name="connsiteY32" fmla="*/ 384111 h 2812476"/>
                    <a:gd name="connsiteX33" fmla="*/ 650497 w 2683592"/>
                    <a:gd name="connsiteY33" fmla="*/ 279057 h 2812476"/>
                    <a:gd name="connsiteX34" fmla="*/ 287009 w 2683592"/>
                    <a:gd name="connsiteY34" fmla="*/ 602789 h 2812476"/>
                    <a:gd name="connsiteX35" fmla="*/ 20072 w 2683592"/>
                    <a:gd name="connsiteY35" fmla="*/ 85954 h 2812476"/>
                    <a:gd name="connsiteX36" fmla="*/ 275650 w 2683592"/>
                    <a:gd name="connsiteY36" fmla="*/ 716379 h 2812476"/>
                    <a:gd name="connsiteX37" fmla="*/ 735689 w 2683592"/>
                    <a:gd name="connsiteY37" fmla="*/ 1148021 h 2812476"/>
                    <a:gd name="connsiteX38" fmla="*/ 991267 w 2683592"/>
                    <a:gd name="connsiteY38" fmla="*/ 1744369 h 2812476"/>
                    <a:gd name="connsiteX39" fmla="*/ 1178691 w 2683592"/>
                    <a:gd name="connsiteY39" fmla="*/ 2164653 h 2812476"/>
                    <a:gd name="connsiteX40" fmla="*/ 843600 w 2683592"/>
                    <a:gd name="connsiteY40" fmla="*/ 1977229 h 2812476"/>
                    <a:gd name="connsiteX41" fmla="*/ 440355 w 2683592"/>
                    <a:gd name="connsiteY41" fmla="*/ 1579664 h 2812476"/>
                    <a:gd name="connsiteX42" fmla="*/ 417637 w 2683592"/>
                    <a:gd name="connsiteY42" fmla="*/ 1221855 h 2812476"/>
                    <a:gd name="connsiteX43" fmla="*/ 343804 w 2683592"/>
                    <a:gd name="connsiteY43" fmla="*/ 1608061 h 2812476"/>
                    <a:gd name="connsiteX44" fmla="*/ 279221 w 2683592"/>
                    <a:gd name="connsiteY44" fmla="*/ 1555857 h 2812476"/>
                    <a:gd name="connsiteX45" fmla="*/ 42790 w 2683592"/>
                    <a:gd name="connsiteY45" fmla="*/ 1352484 h 2812476"/>
                    <a:gd name="connsiteX46" fmla="*/ 38301 w 2683592"/>
                    <a:gd name="connsiteY46" fmla="*/ 1387944 h 2812476"/>
                    <a:gd name="connsiteX47" fmla="*/ 434676 w 2683592"/>
                    <a:gd name="connsiteY47" fmla="*/ 1733010 h 2812476"/>
                    <a:gd name="connsiteX48" fmla="*/ 820882 w 2683592"/>
                    <a:gd name="connsiteY48" fmla="*/ 2090819 h 2812476"/>
                    <a:gd name="connsiteX49" fmla="*/ 489112 w 2683592"/>
                    <a:gd name="connsiteY49" fmla="*/ 2127129 h 2812476"/>
                    <a:gd name="connsiteX50" fmla="*/ 230214 w 2683592"/>
                    <a:gd name="connsiteY50" fmla="*/ 2170332 h 2812476"/>
                    <a:gd name="connsiteX51" fmla="*/ 667977 w 2683592"/>
                    <a:gd name="connsiteY51" fmla="*/ 2147206 h 2812476"/>
                    <a:gd name="connsiteX52" fmla="*/ 894716 w 2683592"/>
                    <a:gd name="connsiteY52" fmla="*/ 2141935 h 2812476"/>
                    <a:gd name="connsiteX53" fmla="*/ 1133255 w 2683592"/>
                    <a:gd name="connsiteY53" fmla="*/ 2391833 h 2812476"/>
                    <a:gd name="connsiteX54" fmla="*/ 1099178 w 2683592"/>
                    <a:gd name="connsiteY54" fmla="*/ 2658769 h 2812476"/>
                    <a:gd name="connsiteX55" fmla="*/ 1048062 w 2683592"/>
                    <a:gd name="connsiteY55" fmla="*/ 2698526 h 2812476"/>
                    <a:gd name="connsiteX0" fmla="*/ 1048062 w 2683592"/>
                    <a:gd name="connsiteY0" fmla="*/ 2698526 h 2812476"/>
                    <a:gd name="connsiteX1" fmla="*/ 1371794 w 2683592"/>
                    <a:gd name="connsiteY1" fmla="*/ 2812116 h 2812476"/>
                    <a:gd name="connsiteX2" fmla="*/ 1735282 w 2683592"/>
                    <a:gd name="connsiteY2" fmla="*/ 2726923 h 2812476"/>
                    <a:gd name="connsiteX3" fmla="*/ 1604653 w 2683592"/>
                    <a:gd name="connsiteY3" fmla="*/ 2528141 h 2812476"/>
                    <a:gd name="connsiteX4" fmla="*/ 1564897 w 2683592"/>
                    <a:gd name="connsiteY4" fmla="*/ 2278243 h 2812476"/>
                    <a:gd name="connsiteX5" fmla="*/ 1928385 w 2683592"/>
                    <a:gd name="connsiteY5" fmla="*/ 1801164 h 2812476"/>
                    <a:gd name="connsiteX6" fmla="*/ 2626964 w 2683592"/>
                    <a:gd name="connsiteY6" fmla="*/ 1358163 h 2812476"/>
                    <a:gd name="connsiteX7" fmla="*/ 2567958 w 2683592"/>
                    <a:gd name="connsiteY7" fmla="*/ 1373342 h 2812476"/>
                    <a:gd name="connsiteX8" fmla="*/ 1979501 w 2683592"/>
                    <a:gd name="connsiteY8" fmla="*/ 1693254 h 2812476"/>
                    <a:gd name="connsiteX9" fmla="*/ 1945424 w 2683592"/>
                    <a:gd name="connsiteY9" fmla="*/ 1449035 h 2812476"/>
                    <a:gd name="connsiteX10" fmla="*/ 2337990 w 2683592"/>
                    <a:gd name="connsiteY10" fmla="*/ 1081318 h 2812476"/>
                    <a:gd name="connsiteX11" fmla="*/ 2348872 w 2683592"/>
                    <a:gd name="connsiteY11" fmla="*/ 1046402 h 2812476"/>
                    <a:gd name="connsiteX12" fmla="*/ 1917026 w 2683592"/>
                    <a:gd name="connsiteY12" fmla="*/ 1375202 h 2812476"/>
                    <a:gd name="connsiteX13" fmla="*/ 1723923 w 2683592"/>
                    <a:gd name="connsiteY13" fmla="*/ 1079867 h 2812476"/>
                    <a:gd name="connsiteX14" fmla="*/ 1831834 w 2683592"/>
                    <a:gd name="connsiteY14" fmla="*/ 1466074 h 2812476"/>
                    <a:gd name="connsiteX15" fmla="*/ 1792077 w 2683592"/>
                    <a:gd name="connsiteY15" fmla="*/ 1750049 h 2812476"/>
                    <a:gd name="connsiteX16" fmla="*/ 1468345 w 2683592"/>
                    <a:gd name="connsiteY16" fmla="*/ 1392240 h 2812476"/>
                    <a:gd name="connsiteX17" fmla="*/ 1576256 w 2683592"/>
                    <a:gd name="connsiteY17" fmla="*/ 852687 h 2812476"/>
                    <a:gd name="connsiteX18" fmla="*/ 2002219 w 2683592"/>
                    <a:gd name="connsiteY18" fmla="*/ 489199 h 2812476"/>
                    <a:gd name="connsiteX19" fmla="*/ 1570576 w 2683592"/>
                    <a:gd name="connsiteY19" fmla="*/ 733418 h 2812476"/>
                    <a:gd name="connsiteX20" fmla="*/ 1610333 w 2683592"/>
                    <a:gd name="connsiteY20" fmla="*/ 318814 h 2812476"/>
                    <a:gd name="connsiteX21" fmla="*/ 1451307 w 2683592"/>
                    <a:gd name="connsiteY21" fmla="*/ 852687 h 2812476"/>
                    <a:gd name="connsiteX22" fmla="*/ 1366114 w 2683592"/>
                    <a:gd name="connsiteY22" fmla="*/ 1238894 h 2812476"/>
                    <a:gd name="connsiteX23" fmla="*/ 1031024 w 2683592"/>
                    <a:gd name="connsiteY23" fmla="*/ 409686 h 2812476"/>
                    <a:gd name="connsiteX24" fmla="*/ 1309319 w 2683592"/>
                    <a:gd name="connsiteY24" fmla="*/ 1295689 h 2812476"/>
                    <a:gd name="connsiteX25" fmla="*/ 1508102 w 2683592"/>
                    <a:gd name="connsiteY25" fmla="*/ 1801164 h 2812476"/>
                    <a:gd name="connsiteX26" fmla="*/ 1434268 w 2683592"/>
                    <a:gd name="connsiteY26" fmla="*/ 2153294 h 2812476"/>
                    <a:gd name="connsiteX27" fmla="*/ 1144614 w 2683592"/>
                    <a:gd name="connsiteY27" fmla="*/ 1704613 h 2812476"/>
                    <a:gd name="connsiteX28" fmla="*/ 906075 w 2683592"/>
                    <a:gd name="connsiteY28" fmla="*/ 1204816 h 2812476"/>
                    <a:gd name="connsiteX29" fmla="*/ 957190 w 2683592"/>
                    <a:gd name="connsiteY29" fmla="*/ 762 h 2812476"/>
                    <a:gd name="connsiteX30" fmla="*/ 809523 w 2683592"/>
                    <a:gd name="connsiteY30" fmla="*/ 1017393 h 2812476"/>
                    <a:gd name="connsiteX31" fmla="*/ 349483 w 2683592"/>
                    <a:gd name="connsiteY31" fmla="*/ 659584 h 2812476"/>
                    <a:gd name="connsiteX32" fmla="*/ 602272 w 2683592"/>
                    <a:gd name="connsiteY32" fmla="*/ 384111 h 2812476"/>
                    <a:gd name="connsiteX33" fmla="*/ 650497 w 2683592"/>
                    <a:gd name="connsiteY33" fmla="*/ 279057 h 2812476"/>
                    <a:gd name="connsiteX34" fmla="*/ 287009 w 2683592"/>
                    <a:gd name="connsiteY34" fmla="*/ 602789 h 2812476"/>
                    <a:gd name="connsiteX35" fmla="*/ 20072 w 2683592"/>
                    <a:gd name="connsiteY35" fmla="*/ 85954 h 2812476"/>
                    <a:gd name="connsiteX36" fmla="*/ 275650 w 2683592"/>
                    <a:gd name="connsiteY36" fmla="*/ 716379 h 2812476"/>
                    <a:gd name="connsiteX37" fmla="*/ 735689 w 2683592"/>
                    <a:gd name="connsiteY37" fmla="*/ 1148021 h 2812476"/>
                    <a:gd name="connsiteX38" fmla="*/ 991267 w 2683592"/>
                    <a:gd name="connsiteY38" fmla="*/ 1744369 h 2812476"/>
                    <a:gd name="connsiteX39" fmla="*/ 1178691 w 2683592"/>
                    <a:gd name="connsiteY39" fmla="*/ 2164653 h 2812476"/>
                    <a:gd name="connsiteX40" fmla="*/ 843600 w 2683592"/>
                    <a:gd name="connsiteY40" fmla="*/ 1977229 h 2812476"/>
                    <a:gd name="connsiteX41" fmla="*/ 440355 w 2683592"/>
                    <a:gd name="connsiteY41" fmla="*/ 1579664 h 2812476"/>
                    <a:gd name="connsiteX42" fmla="*/ 417637 w 2683592"/>
                    <a:gd name="connsiteY42" fmla="*/ 1221855 h 2812476"/>
                    <a:gd name="connsiteX43" fmla="*/ 343804 w 2683592"/>
                    <a:gd name="connsiteY43" fmla="*/ 1608061 h 2812476"/>
                    <a:gd name="connsiteX44" fmla="*/ 279221 w 2683592"/>
                    <a:gd name="connsiteY44" fmla="*/ 1555857 h 2812476"/>
                    <a:gd name="connsiteX45" fmla="*/ 42790 w 2683592"/>
                    <a:gd name="connsiteY45" fmla="*/ 1352484 h 2812476"/>
                    <a:gd name="connsiteX46" fmla="*/ 38301 w 2683592"/>
                    <a:gd name="connsiteY46" fmla="*/ 1387944 h 2812476"/>
                    <a:gd name="connsiteX47" fmla="*/ 434676 w 2683592"/>
                    <a:gd name="connsiteY47" fmla="*/ 1733010 h 2812476"/>
                    <a:gd name="connsiteX48" fmla="*/ 820882 w 2683592"/>
                    <a:gd name="connsiteY48" fmla="*/ 2090819 h 2812476"/>
                    <a:gd name="connsiteX49" fmla="*/ 489112 w 2683592"/>
                    <a:gd name="connsiteY49" fmla="*/ 2127129 h 2812476"/>
                    <a:gd name="connsiteX50" fmla="*/ 230214 w 2683592"/>
                    <a:gd name="connsiteY50" fmla="*/ 2170332 h 2812476"/>
                    <a:gd name="connsiteX51" fmla="*/ 667977 w 2683592"/>
                    <a:gd name="connsiteY51" fmla="*/ 2147206 h 2812476"/>
                    <a:gd name="connsiteX52" fmla="*/ 894716 w 2683592"/>
                    <a:gd name="connsiteY52" fmla="*/ 2141935 h 2812476"/>
                    <a:gd name="connsiteX53" fmla="*/ 1133255 w 2683592"/>
                    <a:gd name="connsiteY53" fmla="*/ 2391833 h 2812476"/>
                    <a:gd name="connsiteX54" fmla="*/ 1099178 w 2683592"/>
                    <a:gd name="connsiteY54" fmla="*/ 2658769 h 2812476"/>
                    <a:gd name="connsiteX55" fmla="*/ 1048062 w 2683592"/>
                    <a:gd name="connsiteY55" fmla="*/ 2698526 h 2812476"/>
                    <a:gd name="connsiteX0" fmla="*/ 1048062 w 2683592"/>
                    <a:gd name="connsiteY0" fmla="*/ 2698526 h 2812476"/>
                    <a:gd name="connsiteX1" fmla="*/ 1371794 w 2683592"/>
                    <a:gd name="connsiteY1" fmla="*/ 2812116 h 2812476"/>
                    <a:gd name="connsiteX2" fmla="*/ 1735282 w 2683592"/>
                    <a:gd name="connsiteY2" fmla="*/ 2726923 h 2812476"/>
                    <a:gd name="connsiteX3" fmla="*/ 1604653 w 2683592"/>
                    <a:gd name="connsiteY3" fmla="*/ 2528141 h 2812476"/>
                    <a:gd name="connsiteX4" fmla="*/ 1564897 w 2683592"/>
                    <a:gd name="connsiteY4" fmla="*/ 2278243 h 2812476"/>
                    <a:gd name="connsiteX5" fmla="*/ 1928385 w 2683592"/>
                    <a:gd name="connsiteY5" fmla="*/ 1801164 h 2812476"/>
                    <a:gd name="connsiteX6" fmla="*/ 2626964 w 2683592"/>
                    <a:gd name="connsiteY6" fmla="*/ 1358163 h 2812476"/>
                    <a:gd name="connsiteX7" fmla="*/ 2567958 w 2683592"/>
                    <a:gd name="connsiteY7" fmla="*/ 1373342 h 2812476"/>
                    <a:gd name="connsiteX8" fmla="*/ 1979501 w 2683592"/>
                    <a:gd name="connsiteY8" fmla="*/ 1693254 h 2812476"/>
                    <a:gd name="connsiteX9" fmla="*/ 1945424 w 2683592"/>
                    <a:gd name="connsiteY9" fmla="*/ 1449035 h 2812476"/>
                    <a:gd name="connsiteX10" fmla="*/ 2337990 w 2683592"/>
                    <a:gd name="connsiteY10" fmla="*/ 1081318 h 2812476"/>
                    <a:gd name="connsiteX11" fmla="*/ 2348872 w 2683592"/>
                    <a:gd name="connsiteY11" fmla="*/ 1046402 h 2812476"/>
                    <a:gd name="connsiteX12" fmla="*/ 1917026 w 2683592"/>
                    <a:gd name="connsiteY12" fmla="*/ 1375202 h 2812476"/>
                    <a:gd name="connsiteX13" fmla="*/ 1723923 w 2683592"/>
                    <a:gd name="connsiteY13" fmla="*/ 1079867 h 2812476"/>
                    <a:gd name="connsiteX14" fmla="*/ 1831834 w 2683592"/>
                    <a:gd name="connsiteY14" fmla="*/ 1466074 h 2812476"/>
                    <a:gd name="connsiteX15" fmla="*/ 1792077 w 2683592"/>
                    <a:gd name="connsiteY15" fmla="*/ 1750049 h 2812476"/>
                    <a:gd name="connsiteX16" fmla="*/ 1468345 w 2683592"/>
                    <a:gd name="connsiteY16" fmla="*/ 1392240 h 2812476"/>
                    <a:gd name="connsiteX17" fmla="*/ 1576256 w 2683592"/>
                    <a:gd name="connsiteY17" fmla="*/ 852687 h 2812476"/>
                    <a:gd name="connsiteX18" fmla="*/ 2002219 w 2683592"/>
                    <a:gd name="connsiteY18" fmla="*/ 489199 h 2812476"/>
                    <a:gd name="connsiteX19" fmla="*/ 1570576 w 2683592"/>
                    <a:gd name="connsiteY19" fmla="*/ 733418 h 2812476"/>
                    <a:gd name="connsiteX20" fmla="*/ 1610333 w 2683592"/>
                    <a:gd name="connsiteY20" fmla="*/ 318814 h 2812476"/>
                    <a:gd name="connsiteX21" fmla="*/ 1451307 w 2683592"/>
                    <a:gd name="connsiteY21" fmla="*/ 852687 h 2812476"/>
                    <a:gd name="connsiteX22" fmla="*/ 1366114 w 2683592"/>
                    <a:gd name="connsiteY22" fmla="*/ 1238894 h 2812476"/>
                    <a:gd name="connsiteX23" fmla="*/ 1031024 w 2683592"/>
                    <a:gd name="connsiteY23" fmla="*/ 409686 h 2812476"/>
                    <a:gd name="connsiteX24" fmla="*/ 1309319 w 2683592"/>
                    <a:gd name="connsiteY24" fmla="*/ 1295689 h 2812476"/>
                    <a:gd name="connsiteX25" fmla="*/ 1508102 w 2683592"/>
                    <a:gd name="connsiteY25" fmla="*/ 1801164 h 2812476"/>
                    <a:gd name="connsiteX26" fmla="*/ 1434268 w 2683592"/>
                    <a:gd name="connsiteY26" fmla="*/ 2153294 h 2812476"/>
                    <a:gd name="connsiteX27" fmla="*/ 1144614 w 2683592"/>
                    <a:gd name="connsiteY27" fmla="*/ 1704613 h 2812476"/>
                    <a:gd name="connsiteX28" fmla="*/ 906075 w 2683592"/>
                    <a:gd name="connsiteY28" fmla="*/ 1204816 h 2812476"/>
                    <a:gd name="connsiteX29" fmla="*/ 957190 w 2683592"/>
                    <a:gd name="connsiteY29" fmla="*/ 762 h 2812476"/>
                    <a:gd name="connsiteX30" fmla="*/ 809523 w 2683592"/>
                    <a:gd name="connsiteY30" fmla="*/ 1017393 h 2812476"/>
                    <a:gd name="connsiteX31" fmla="*/ 349483 w 2683592"/>
                    <a:gd name="connsiteY31" fmla="*/ 659584 h 2812476"/>
                    <a:gd name="connsiteX32" fmla="*/ 602272 w 2683592"/>
                    <a:gd name="connsiteY32" fmla="*/ 384111 h 2812476"/>
                    <a:gd name="connsiteX33" fmla="*/ 650497 w 2683592"/>
                    <a:gd name="connsiteY33" fmla="*/ 279057 h 2812476"/>
                    <a:gd name="connsiteX34" fmla="*/ 287009 w 2683592"/>
                    <a:gd name="connsiteY34" fmla="*/ 602789 h 2812476"/>
                    <a:gd name="connsiteX35" fmla="*/ 20072 w 2683592"/>
                    <a:gd name="connsiteY35" fmla="*/ 85954 h 2812476"/>
                    <a:gd name="connsiteX36" fmla="*/ 275650 w 2683592"/>
                    <a:gd name="connsiteY36" fmla="*/ 716379 h 2812476"/>
                    <a:gd name="connsiteX37" fmla="*/ 735689 w 2683592"/>
                    <a:gd name="connsiteY37" fmla="*/ 1148021 h 2812476"/>
                    <a:gd name="connsiteX38" fmla="*/ 991267 w 2683592"/>
                    <a:gd name="connsiteY38" fmla="*/ 1744369 h 2812476"/>
                    <a:gd name="connsiteX39" fmla="*/ 1178691 w 2683592"/>
                    <a:gd name="connsiteY39" fmla="*/ 2164653 h 2812476"/>
                    <a:gd name="connsiteX40" fmla="*/ 843600 w 2683592"/>
                    <a:gd name="connsiteY40" fmla="*/ 1977229 h 2812476"/>
                    <a:gd name="connsiteX41" fmla="*/ 440355 w 2683592"/>
                    <a:gd name="connsiteY41" fmla="*/ 1579664 h 2812476"/>
                    <a:gd name="connsiteX42" fmla="*/ 417637 w 2683592"/>
                    <a:gd name="connsiteY42" fmla="*/ 1221855 h 2812476"/>
                    <a:gd name="connsiteX43" fmla="*/ 343804 w 2683592"/>
                    <a:gd name="connsiteY43" fmla="*/ 1608061 h 2812476"/>
                    <a:gd name="connsiteX44" fmla="*/ 279221 w 2683592"/>
                    <a:gd name="connsiteY44" fmla="*/ 1555857 h 2812476"/>
                    <a:gd name="connsiteX45" fmla="*/ 42790 w 2683592"/>
                    <a:gd name="connsiteY45" fmla="*/ 1352484 h 2812476"/>
                    <a:gd name="connsiteX46" fmla="*/ 38301 w 2683592"/>
                    <a:gd name="connsiteY46" fmla="*/ 1387944 h 2812476"/>
                    <a:gd name="connsiteX47" fmla="*/ 434676 w 2683592"/>
                    <a:gd name="connsiteY47" fmla="*/ 1733010 h 2812476"/>
                    <a:gd name="connsiteX48" fmla="*/ 820882 w 2683592"/>
                    <a:gd name="connsiteY48" fmla="*/ 2090819 h 2812476"/>
                    <a:gd name="connsiteX49" fmla="*/ 489112 w 2683592"/>
                    <a:gd name="connsiteY49" fmla="*/ 2127129 h 2812476"/>
                    <a:gd name="connsiteX50" fmla="*/ 230214 w 2683592"/>
                    <a:gd name="connsiteY50" fmla="*/ 2170332 h 2812476"/>
                    <a:gd name="connsiteX51" fmla="*/ 667977 w 2683592"/>
                    <a:gd name="connsiteY51" fmla="*/ 2147206 h 2812476"/>
                    <a:gd name="connsiteX52" fmla="*/ 894716 w 2683592"/>
                    <a:gd name="connsiteY52" fmla="*/ 2141935 h 2812476"/>
                    <a:gd name="connsiteX53" fmla="*/ 1133255 w 2683592"/>
                    <a:gd name="connsiteY53" fmla="*/ 2391833 h 2812476"/>
                    <a:gd name="connsiteX54" fmla="*/ 1099178 w 2683592"/>
                    <a:gd name="connsiteY54" fmla="*/ 2658769 h 2812476"/>
                    <a:gd name="connsiteX55" fmla="*/ 1048062 w 2683592"/>
                    <a:gd name="connsiteY55" fmla="*/ 2698526 h 2812476"/>
                    <a:gd name="connsiteX0" fmla="*/ 1048062 w 2683592"/>
                    <a:gd name="connsiteY0" fmla="*/ 2698526 h 2812476"/>
                    <a:gd name="connsiteX1" fmla="*/ 1371794 w 2683592"/>
                    <a:gd name="connsiteY1" fmla="*/ 2812116 h 2812476"/>
                    <a:gd name="connsiteX2" fmla="*/ 1735282 w 2683592"/>
                    <a:gd name="connsiteY2" fmla="*/ 2726923 h 2812476"/>
                    <a:gd name="connsiteX3" fmla="*/ 1604653 w 2683592"/>
                    <a:gd name="connsiteY3" fmla="*/ 2528141 h 2812476"/>
                    <a:gd name="connsiteX4" fmla="*/ 1564897 w 2683592"/>
                    <a:gd name="connsiteY4" fmla="*/ 2278243 h 2812476"/>
                    <a:gd name="connsiteX5" fmla="*/ 1928385 w 2683592"/>
                    <a:gd name="connsiteY5" fmla="*/ 1801164 h 2812476"/>
                    <a:gd name="connsiteX6" fmla="*/ 2626964 w 2683592"/>
                    <a:gd name="connsiteY6" fmla="*/ 1358163 h 2812476"/>
                    <a:gd name="connsiteX7" fmla="*/ 2567958 w 2683592"/>
                    <a:gd name="connsiteY7" fmla="*/ 1373342 h 2812476"/>
                    <a:gd name="connsiteX8" fmla="*/ 1979501 w 2683592"/>
                    <a:gd name="connsiteY8" fmla="*/ 1693254 h 2812476"/>
                    <a:gd name="connsiteX9" fmla="*/ 1945424 w 2683592"/>
                    <a:gd name="connsiteY9" fmla="*/ 1449035 h 2812476"/>
                    <a:gd name="connsiteX10" fmla="*/ 2337990 w 2683592"/>
                    <a:gd name="connsiteY10" fmla="*/ 1081318 h 2812476"/>
                    <a:gd name="connsiteX11" fmla="*/ 2348872 w 2683592"/>
                    <a:gd name="connsiteY11" fmla="*/ 1046402 h 2812476"/>
                    <a:gd name="connsiteX12" fmla="*/ 1917026 w 2683592"/>
                    <a:gd name="connsiteY12" fmla="*/ 1375202 h 2812476"/>
                    <a:gd name="connsiteX13" fmla="*/ 1723923 w 2683592"/>
                    <a:gd name="connsiteY13" fmla="*/ 1079867 h 2812476"/>
                    <a:gd name="connsiteX14" fmla="*/ 1831834 w 2683592"/>
                    <a:gd name="connsiteY14" fmla="*/ 1466074 h 2812476"/>
                    <a:gd name="connsiteX15" fmla="*/ 1792077 w 2683592"/>
                    <a:gd name="connsiteY15" fmla="*/ 1750049 h 2812476"/>
                    <a:gd name="connsiteX16" fmla="*/ 1468345 w 2683592"/>
                    <a:gd name="connsiteY16" fmla="*/ 1392240 h 2812476"/>
                    <a:gd name="connsiteX17" fmla="*/ 1576256 w 2683592"/>
                    <a:gd name="connsiteY17" fmla="*/ 852687 h 2812476"/>
                    <a:gd name="connsiteX18" fmla="*/ 2002219 w 2683592"/>
                    <a:gd name="connsiteY18" fmla="*/ 489199 h 2812476"/>
                    <a:gd name="connsiteX19" fmla="*/ 1570576 w 2683592"/>
                    <a:gd name="connsiteY19" fmla="*/ 733418 h 2812476"/>
                    <a:gd name="connsiteX20" fmla="*/ 1610333 w 2683592"/>
                    <a:gd name="connsiteY20" fmla="*/ 318814 h 2812476"/>
                    <a:gd name="connsiteX21" fmla="*/ 1451307 w 2683592"/>
                    <a:gd name="connsiteY21" fmla="*/ 852687 h 2812476"/>
                    <a:gd name="connsiteX22" fmla="*/ 1366114 w 2683592"/>
                    <a:gd name="connsiteY22" fmla="*/ 1238894 h 2812476"/>
                    <a:gd name="connsiteX23" fmla="*/ 1031024 w 2683592"/>
                    <a:gd name="connsiteY23" fmla="*/ 409686 h 2812476"/>
                    <a:gd name="connsiteX24" fmla="*/ 1309319 w 2683592"/>
                    <a:gd name="connsiteY24" fmla="*/ 1295689 h 2812476"/>
                    <a:gd name="connsiteX25" fmla="*/ 1508102 w 2683592"/>
                    <a:gd name="connsiteY25" fmla="*/ 1801164 h 2812476"/>
                    <a:gd name="connsiteX26" fmla="*/ 1434268 w 2683592"/>
                    <a:gd name="connsiteY26" fmla="*/ 2153294 h 2812476"/>
                    <a:gd name="connsiteX27" fmla="*/ 1144614 w 2683592"/>
                    <a:gd name="connsiteY27" fmla="*/ 1704613 h 2812476"/>
                    <a:gd name="connsiteX28" fmla="*/ 906075 w 2683592"/>
                    <a:gd name="connsiteY28" fmla="*/ 1204816 h 2812476"/>
                    <a:gd name="connsiteX29" fmla="*/ 957190 w 2683592"/>
                    <a:gd name="connsiteY29" fmla="*/ 762 h 2812476"/>
                    <a:gd name="connsiteX30" fmla="*/ 809523 w 2683592"/>
                    <a:gd name="connsiteY30" fmla="*/ 1017393 h 2812476"/>
                    <a:gd name="connsiteX31" fmla="*/ 349483 w 2683592"/>
                    <a:gd name="connsiteY31" fmla="*/ 659584 h 2812476"/>
                    <a:gd name="connsiteX32" fmla="*/ 602272 w 2683592"/>
                    <a:gd name="connsiteY32" fmla="*/ 384111 h 2812476"/>
                    <a:gd name="connsiteX33" fmla="*/ 650497 w 2683592"/>
                    <a:gd name="connsiteY33" fmla="*/ 279057 h 2812476"/>
                    <a:gd name="connsiteX34" fmla="*/ 287009 w 2683592"/>
                    <a:gd name="connsiteY34" fmla="*/ 602789 h 2812476"/>
                    <a:gd name="connsiteX35" fmla="*/ 51076 w 2683592"/>
                    <a:gd name="connsiteY35" fmla="*/ 101213 h 2812476"/>
                    <a:gd name="connsiteX36" fmla="*/ 20072 w 2683592"/>
                    <a:gd name="connsiteY36" fmla="*/ 85954 h 2812476"/>
                    <a:gd name="connsiteX37" fmla="*/ 275650 w 2683592"/>
                    <a:gd name="connsiteY37" fmla="*/ 716379 h 2812476"/>
                    <a:gd name="connsiteX38" fmla="*/ 735689 w 2683592"/>
                    <a:gd name="connsiteY38" fmla="*/ 1148021 h 2812476"/>
                    <a:gd name="connsiteX39" fmla="*/ 991267 w 2683592"/>
                    <a:gd name="connsiteY39" fmla="*/ 1744369 h 2812476"/>
                    <a:gd name="connsiteX40" fmla="*/ 1178691 w 2683592"/>
                    <a:gd name="connsiteY40" fmla="*/ 2164653 h 2812476"/>
                    <a:gd name="connsiteX41" fmla="*/ 843600 w 2683592"/>
                    <a:gd name="connsiteY41" fmla="*/ 1977229 h 2812476"/>
                    <a:gd name="connsiteX42" fmla="*/ 440355 w 2683592"/>
                    <a:gd name="connsiteY42" fmla="*/ 1579664 h 2812476"/>
                    <a:gd name="connsiteX43" fmla="*/ 417637 w 2683592"/>
                    <a:gd name="connsiteY43" fmla="*/ 1221855 h 2812476"/>
                    <a:gd name="connsiteX44" fmla="*/ 343804 w 2683592"/>
                    <a:gd name="connsiteY44" fmla="*/ 1608061 h 2812476"/>
                    <a:gd name="connsiteX45" fmla="*/ 279221 w 2683592"/>
                    <a:gd name="connsiteY45" fmla="*/ 1555857 h 2812476"/>
                    <a:gd name="connsiteX46" fmla="*/ 42790 w 2683592"/>
                    <a:gd name="connsiteY46" fmla="*/ 1352484 h 2812476"/>
                    <a:gd name="connsiteX47" fmla="*/ 38301 w 2683592"/>
                    <a:gd name="connsiteY47" fmla="*/ 1387944 h 2812476"/>
                    <a:gd name="connsiteX48" fmla="*/ 434676 w 2683592"/>
                    <a:gd name="connsiteY48" fmla="*/ 1733010 h 2812476"/>
                    <a:gd name="connsiteX49" fmla="*/ 820882 w 2683592"/>
                    <a:gd name="connsiteY49" fmla="*/ 2090819 h 2812476"/>
                    <a:gd name="connsiteX50" fmla="*/ 489112 w 2683592"/>
                    <a:gd name="connsiteY50" fmla="*/ 2127129 h 2812476"/>
                    <a:gd name="connsiteX51" fmla="*/ 230214 w 2683592"/>
                    <a:gd name="connsiteY51" fmla="*/ 2170332 h 2812476"/>
                    <a:gd name="connsiteX52" fmla="*/ 667977 w 2683592"/>
                    <a:gd name="connsiteY52" fmla="*/ 2147206 h 2812476"/>
                    <a:gd name="connsiteX53" fmla="*/ 894716 w 2683592"/>
                    <a:gd name="connsiteY53" fmla="*/ 2141935 h 2812476"/>
                    <a:gd name="connsiteX54" fmla="*/ 1133255 w 2683592"/>
                    <a:gd name="connsiteY54" fmla="*/ 2391833 h 2812476"/>
                    <a:gd name="connsiteX55" fmla="*/ 1099178 w 2683592"/>
                    <a:gd name="connsiteY55" fmla="*/ 2658769 h 2812476"/>
                    <a:gd name="connsiteX56" fmla="*/ 1048062 w 2683592"/>
                    <a:gd name="connsiteY56" fmla="*/ 2698526 h 2812476"/>
                    <a:gd name="connsiteX0" fmla="*/ 1048062 w 2683592"/>
                    <a:gd name="connsiteY0" fmla="*/ 2801566 h 2915516"/>
                    <a:gd name="connsiteX1" fmla="*/ 1371794 w 2683592"/>
                    <a:gd name="connsiteY1" fmla="*/ 2915156 h 2915516"/>
                    <a:gd name="connsiteX2" fmla="*/ 1735282 w 2683592"/>
                    <a:gd name="connsiteY2" fmla="*/ 2829963 h 2915516"/>
                    <a:gd name="connsiteX3" fmla="*/ 1604653 w 2683592"/>
                    <a:gd name="connsiteY3" fmla="*/ 2631181 h 2915516"/>
                    <a:gd name="connsiteX4" fmla="*/ 1564897 w 2683592"/>
                    <a:gd name="connsiteY4" fmla="*/ 2381283 h 2915516"/>
                    <a:gd name="connsiteX5" fmla="*/ 1928385 w 2683592"/>
                    <a:gd name="connsiteY5" fmla="*/ 1904204 h 2915516"/>
                    <a:gd name="connsiteX6" fmla="*/ 2626964 w 2683592"/>
                    <a:gd name="connsiteY6" fmla="*/ 1461203 h 2915516"/>
                    <a:gd name="connsiteX7" fmla="*/ 2567958 w 2683592"/>
                    <a:gd name="connsiteY7" fmla="*/ 1476382 h 2915516"/>
                    <a:gd name="connsiteX8" fmla="*/ 1979501 w 2683592"/>
                    <a:gd name="connsiteY8" fmla="*/ 1796294 h 2915516"/>
                    <a:gd name="connsiteX9" fmla="*/ 1945424 w 2683592"/>
                    <a:gd name="connsiteY9" fmla="*/ 1552075 h 2915516"/>
                    <a:gd name="connsiteX10" fmla="*/ 2337990 w 2683592"/>
                    <a:gd name="connsiteY10" fmla="*/ 1184358 h 2915516"/>
                    <a:gd name="connsiteX11" fmla="*/ 2348872 w 2683592"/>
                    <a:gd name="connsiteY11" fmla="*/ 1149442 h 2915516"/>
                    <a:gd name="connsiteX12" fmla="*/ 1917026 w 2683592"/>
                    <a:gd name="connsiteY12" fmla="*/ 1478242 h 2915516"/>
                    <a:gd name="connsiteX13" fmla="*/ 1723923 w 2683592"/>
                    <a:gd name="connsiteY13" fmla="*/ 1182907 h 2915516"/>
                    <a:gd name="connsiteX14" fmla="*/ 1831834 w 2683592"/>
                    <a:gd name="connsiteY14" fmla="*/ 1569114 h 2915516"/>
                    <a:gd name="connsiteX15" fmla="*/ 1792077 w 2683592"/>
                    <a:gd name="connsiteY15" fmla="*/ 1853089 h 2915516"/>
                    <a:gd name="connsiteX16" fmla="*/ 1468345 w 2683592"/>
                    <a:gd name="connsiteY16" fmla="*/ 1495280 h 2915516"/>
                    <a:gd name="connsiteX17" fmla="*/ 1576256 w 2683592"/>
                    <a:gd name="connsiteY17" fmla="*/ 955727 h 2915516"/>
                    <a:gd name="connsiteX18" fmla="*/ 2002219 w 2683592"/>
                    <a:gd name="connsiteY18" fmla="*/ 592239 h 2915516"/>
                    <a:gd name="connsiteX19" fmla="*/ 1570576 w 2683592"/>
                    <a:gd name="connsiteY19" fmla="*/ 836458 h 2915516"/>
                    <a:gd name="connsiteX20" fmla="*/ 1610333 w 2683592"/>
                    <a:gd name="connsiteY20" fmla="*/ 421854 h 2915516"/>
                    <a:gd name="connsiteX21" fmla="*/ 1451307 w 2683592"/>
                    <a:gd name="connsiteY21" fmla="*/ 955727 h 2915516"/>
                    <a:gd name="connsiteX22" fmla="*/ 1366114 w 2683592"/>
                    <a:gd name="connsiteY22" fmla="*/ 1341934 h 2915516"/>
                    <a:gd name="connsiteX23" fmla="*/ 1031024 w 2683592"/>
                    <a:gd name="connsiteY23" fmla="*/ 512726 h 2915516"/>
                    <a:gd name="connsiteX24" fmla="*/ 1309319 w 2683592"/>
                    <a:gd name="connsiteY24" fmla="*/ 1398729 h 2915516"/>
                    <a:gd name="connsiteX25" fmla="*/ 1508102 w 2683592"/>
                    <a:gd name="connsiteY25" fmla="*/ 1904204 h 2915516"/>
                    <a:gd name="connsiteX26" fmla="*/ 1434268 w 2683592"/>
                    <a:gd name="connsiteY26" fmla="*/ 2256334 h 2915516"/>
                    <a:gd name="connsiteX27" fmla="*/ 1144614 w 2683592"/>
                    <a:gd name="connsiteY27" fmla="*/ 1807653 h 2915516"/>
                    <a:gd name="connsiteX28" fmla="*/ 906075 w 2683592"/>
                    <a:gd name="connsiteY28" fmla="*/ 1307856 h 2915516"/>
                    <a:gd name="connsiteX29" fmla="*/ 957190 w 2683592"/>
                    <a:gd name="connsiteY29" fmla="*/ 103802 h 2915516"/>
                    <a:gd name="connsiteX30" fmla="*/ 928973 w 2683592"/>
                    <a:gd name="connsiteY30" fmla="*/ 178701 h 2915516"/>
                    <a:gd name="connsiteX31" fmla="*/ 809523 w 2683592"/>
                    <a:gd name="connsiteY31" fmla="*/ 1120433 h 2915516"/>
                    <a:gd name="connsiteX32" fmla="*/ 349483 w 2683592"/>
                    <a:gd name="connsiteY32" fmla="*/ 762624 h 2915516"/>
                    <a:gd name="connsiteX33" fmla="*/ 602272 w 2683592"/>
                    <a:gd name="connsiteY33" fmla="*/ 487151 h 2915516"/>
                    <a:gd name="connsiteX34" fmla="*/ 650497 w 2683592"/>
                    <a:gd name="connsiteY34" fmla="*/ 382097 h 2915516"/>
                    <a:gd name="connsiteX35" fmla="*/ 287009 w 2683592"/>
                    <a:gd name="connsiteY35" fmla="*/ 705829 h 2915516"/>
                    <a:gd name="connsiteX36" fmla="*/ 51076 w 2683592"/>
                    <a:gd name="connsiteY36" fmla="*/ 204253 h 2915516"/>
                    <a:gd name="connsiteX37" fmla="*/ 20072 w 2683592"/>
                    <a:gd name="connsiteY37" fmla="*/ 188994 h 2915516"/>
                    <a:gd name="connsiteX38" fmla="*/ 275650 w 2683592"/>
                    <a:gd name="connsiteY38" fmla="*/ 819419 h 2915516"/>
                    <a:gd name="connsiteX39" fmla="*/ 735689 w 2683592"/>
                    <a:gd name="connsiteY39" fmla="*/ 1251061 h 2915516"/>
                    <a:gd name="connsiteX40" fmla="*/ 991267 w 2683592"/>
                    <a:gd name="connsiteY40" fmla="*/ 1847409 h 2915516"/>
                    <a:gd name="connsiteX41" fmla="*/ 1178691 w 2683592"/>
                    <a:gd name="connsiteY41" fmla="*/ 2267693 h 2915516"/>
                    <a:gd name="connsiteX42" fmla="*/ 843600 w 2683592"/>
                    <a:gd name="connsiteY42" fmla="*/ 2080269 h 2915516"/>
                    <a:gd name="connsiteX43" fmla="*/ 440355 w 2683592"/>
                    <a:gd name="connsiteY43" fmla="*/ 1682704 h 2915516"/>
                    <a:gd name="connsiteX44" fmla="*/ 417637 w 2683592"/>
                    <a:gd name="connsiteY44" fmla="*/ 1324895 h 2915516"/>
                    <a:gd name="connsiteX45" fmla="*/ 343804 w 2683592"/>
                    <a:gd name="connsiteY45" fmla="*/ 1711101 h 2915516"/>
                    <a:gd name="connsiteX46" fmla="*/ 279221 w 2683592"/>
                    <a:gd name="connsiteY46" fmla="*/ 1658897 h 2915516"/>
                    <a:gd name="connsiteX47" fmla="*/ 42790 w 2683592"/>
                    <a:gd name="connsiteY47" fmla="*/ 1455524 h 2915516"/>
                    <a:gd name="connsiteX48" fmla="*/ 38301 w 2683592"/>
                    <a:gd name="connsiteY48" fmla="*/ 1490984 h 2915516"/>
                    <a:gd name="connsiteX49" fmla="*/ 434676 w 2683592"/>
                    <a:gd name="connsiteY49" fmla="*/ 1836050 h 2915516"/>
                    <a:gd name="connsiteX50" fmla="*/ 820882 w 2683592"/>
                    <a:gd name="connsiteY50" fmla="*/ 2193859 h 2915516"/>
                    <a:gd name="connsiteX51" fmla="*/ 489112 w 2683592"/>
                    <a:gd name="connsiteY51" fmla="*/ 2230169 h 2915516"/>
                    <a:gd name="connsiteX52" fmla="*/ 230214 w 2683592"/>
                    <a:gd name="connsiteY52" fmla="*/ 2273372 h 2915516"/>
                    <a:gd name="connsiteX53" fmla="*/ 667977 w 2683592"/>
                    <a:gd name="connsiteY53" fmla="*/ 2250246 h 2915516"/>
                    <a:gd name="connsiteX54" fmla="*/ 894716 w 2683592"/>
                    <a:gd name="connsiteY54" fmla="*/ 2244975 h 2915516"/>
                    <a:gd name="connsiteX55" fmla="*/ 1133255 w 2683592"/>
                    <a:gd name="connsiteY55" fmla="*/ 2494873 h 2915516"/>
                    <a:gd name="connsiteX56" fmla="*/ 1099178 w 2683592"/>
                    <a:gd name="connsiteY56" fmla="*/ 2761809 h 2915516"/>
                    <a:gd name="connsiteX57" fmla="*/ 1048062 w 2683592"/>
                    <a:gd name="connsiteY57" fmla="*/ 2801566 h 2915516"/>
                    <a:gd name="connsiteX0" fmla="*/ 1084565 w 2683592"/>
                    <a:gd name="connsiteY0" fmla="*/ 2819817 h 2915208"/>
                    <a:gd name="connsiteX1" fmla="*/ 1371794 w 2683592"/>
                    <a:gd name="connsiteY1" fmla="*/ 2915156 h 2915208"/>
                    <a:gd name="connsiteX2" fmla="*/ 1735282 w 2683592"/>
                    <a:gd name="connsiteY2" fmla="*/ 2829963 h 2915208"/>
                    <a:gd name="connsiteX3" fmla="*/ 1604653 w 2683592"/>
                    <a:gd name="connsiteY3" fmla="*/ 2631181 h 2915208"/>
                    <a:gd name="connsiteX4" fmla="*/ 1564897 w 2683592"/>
                    <a:gd name="connsiteY4" fmla="*/ 2381283 h 2915208"/>
                    <a:gd name="connsiteX5" fmla="*/ 1928385 w 2683592"/>
                    <a:gd name="connsiteY5" fmla="*/ 1904204 h 2915208"/>
                    <a:gd name="connsiteX6" fmla="*/ 2626964 w 2683592"/>
                    <a:gd name="connsiteY6" fmla="*/ 1461203 h 2915208"/>
                    <a:gd name="connsiteX7" fmla="*/ 2567958 w 2683592"/>
                    <a:gd name="connsiteY7" fmla="*/ 1476382 h 2915208"/>
                    <a:gd name="connsiteX8" fmla="*/ 1979501 w 2683592"/>
                    <a:gd name="connsiteY8" fmla="*/ 1796294 h 2915208"/>
                    <a:gd name="connsiteX9" fmla="*/ 1945424 w 2683592"/>
                    <a:gd name="connsiteY9" fmla="*/ 1552075 h 2915208"/>
                    <a:gd name="connsiteX10" fmla="*/ 2337990 w 2683592"/>
                    <a:gd name="connsiteY10" fmla="*/ 1184358 h 2915208"/>
                    <a:gd name="connsiteX11" fmla="*/ 2348872 w 2683592"/>
                    <a:gd name="connsiteY11" fmla="*/ 1149442 h 2915208"/>
                    <a:gd name="connsiteX12" fmla="*/ 1917026 w 2683592"/>
                    <a:gd name="connsiteY12" fmla="*/ 1478242 h 2915208"/>
                    <a:gd name="connsiteX13" fmla="*/ 1723923 w 2683592"/>
                    <a:gd name="connsiteY13" fmla="*/ 1182907 h 2915208"/>
                    <a:gd name="connsiteX14" fmla="*/ 1831834 w 2683592"/>
                    <a:gd name="connsiteY14" fmla="*/ 1569114 h 2915208"/>
                    <a:gd name="connsiteX15" fmla="*/ 1792077 w 2683592"/>
                    <a:gd name="connsiteY15" fmla="*/ 1853089 h 2915208"/>
                    <a:gd name="connsiteX16" fmla="*/ 1468345 w 2683592"/>
                    <a:gd name="connsiteY16" fmla="*/ 1495280 h 2915208"/>
                    <a:gd name="connsiteX17" fmla="*/ 1576256 w 2683592"/>
                    <a:gd name="connsiteY17" fmla="*/ 955727 h 2915208"/>
                    <a:gd name="connsiteX18" fmla="*/ 2002219 w 2683592"/>
                    <a:gd name="connsiteY18" fmla="*/ 592239 h 2915208"/>
                    <a:gd name="connsiteX19" fmla="*/ 1570576 w 2683592"/>
                    <a:gd name="connsiteY19" fmla="*/ 836458 h 2915208"/>
                    <a:gd name="connsiteX20" fmla="*/ 1610333 w 2683592"/>
                    <a:gd name="connsiteY20" fmla="*/ 421854 h 2915208"/>
                    <a:gd name="connsiteX21" fmla="*/ 1451307 w 2683592"/>
                    <a:gd name="connsiteY21" fmla="*/ 955727 h 2915208"/>
                    <a:gd name="connsiteX22" fmla="*/ 1366114 w 2683592"/>
                    <a:gd name="connsiteY22" fmla="*/ 1341934 h 2915208"/>
                    <a:gd name="connsiteX23" fmla="*/ 1031024 w 2683592"/>
                    <a:gd name="connsiteY23" fmla="*/ 512726 h 2915208"/>
                    <a:gd name="connsiteX24" fmla="*/ 1309319 w 2683592"/>
                    <a:gd name="connsiteY24" fmla="*/ 1398729 h 2915208"/>
                    <a:gd name="connsiteX25" fmla="*/ 1508102 w 2683592"/>
                    <a:gd name="connsiteY25" fmla="*/ 1904204 h 2915208"/>
                    <a:gd name="connsiteX26" fmla="*/ 1434268 w 2683592"/>
                    <a:gd name="connsiteY26" fmla="*/ 2256334 h 2915208"/>
                    <a:gd name="connsiteX27" fmla="*/ 1144614 w 2683592"/>
                    <a:gd name="connsiteY27" fmla="*/ 1807653 h 2915208"/>
                    <a:gd name="connsiteX28" fmla="*/ 906075 w 2683592"/>
                    <a:gd name="connsiteY28" fmla="*/ 1307856 h 2915208"/>
                    <a:gd name="connsiteX29" fmla="*/ 957190 w 2683592"/>
                    <a:gd name="connsiteY29" fmla="*/ 103802 h 2915208"/>
                    <a:gd name="connsiteX30" fmla="*/ 928973 w 2683592"/>
                    <a:gd name="connsiteY30" fmla="*/ 178701 h 2915208"/>
                    <a:gd name="connsiteX31" fmla="*/ 809523 w 2683592"/>
                    <a:gd name="connsiteY31" fmla="*/ 1120433 h 2915208"/>
                    <a:gd name="connsiteX32" fmla="*/ 349483 w 2683592"/>
                    <a:gd name="connsiteY32" fmla="*/ 762624 h 2915208"/>
                    <a:gd name="connsiteX33" fmla="*/ 602272 w 2683592"/>
                    <a:gd name="connsiteY33" fmla="*/ 487151 h 2915208"/>
                    <a:gd name="connsiteX34" fmla="*/ 650497 w 2683592"/>
                    <a:gd name="connsiteY34" fmla="*/ 382097 h 2915208"/>
                    <a:gd name="connsiteX35" fmla="*/ 287009 w 2683592"/>
                    <a:gd name="connsiteY35" fmla="*/ 705829 h 2915208"/>
                    <a:gd name="connsiteX36" fmla="*/ 51076 w 2683592"/>
                    <a:gd name="connsiteY36" fmla="*/ 204253 h 2915208"/>
                    <a:gd name="connsiteX37" fmla="*/ 20072 w 2683592"/>
                    <a:gd name="connsiteY37" fmla="*/ 188994 h 2915208"/>
                    <a:gd name="connsiteX38" fmla="*/ 275650 w 2683592"/>
                    <a:gd name="connsiteY38" fmla="*/ 819419 h 2915208"/>
                    <a:gd name="connsiteX39" fmla="*/ 735689 w 2683592"/>
                    <a:gd name="connsiteY39" fmla="*/ 1251061 h 2915208"/>
                    <a:gd name="connsiteX40" fmla="*/ 991267 w 2683592"/>
                    <a:gd name="connsiteY40" fmla="*/ 1847409 h 2915208"/>
                    <a:gd name="connsiteX41" fmla="*/ 1178691 w 2683592"/>
                    <a:gd name="connsiteY41" fmla="*/ 2267693 h 2915208"/>
                    <a:gd name="connsiteX42" fmla="*/ 843600 w 2683592"/>
                    <a:gd name="connsiteY42" fmla="*/ 2080269 h 2915208"/>
                    <a:gd name="connsiteX43" fmla="*/ 440355 w 2683592"/>
                    <a:gd name="connsiteY43" fmla="*/ 1682704 h 2915208"/>
                    <a:gd name="connsiteX44" fmla="*/ 417637 w 2683592"/>
                    <a:gd name="connsiteY44" fmla="*/ 1324895 h 2915208"/>
                    <a:gd name="connsiteX45" fmla="*/ 343804 w 2683592"/>
                    <a:gd name="connsiteY45" fmla="*/ 1711101 h 2915208"/>
                    <a:gd name="connsiteX46" fmla="*/ 279221 w 2683592"/>
                    <a:gd name="connsiteY46" fmla="*/ 1658897 h 2915208"/>
                    <a:gd name="connsiteX47" fmla="*/ 42790 w 2683592"/>
                    <a:gd name="connsiteY47" fmla="*/ 1455524 h 2915208"/>
                    <a:gd name="connsiteX48" fmla="*/ 38301 w 2683592"/>
                    <a:gd name="connsiteY48" fmla="*/ 1490984 h 2915208"/>
                    <a:gd name="connsiteX49" fmla="*/ 434676 w 2683592"/>
                    <a:gd name="connsiteY49" fmla="*/ 1836050 h 2915208"/>
                    <a:gd name="connsiteX50" fmla="*/ 820882 w 2683592"/>
                    <a:gd name="connsiteY50" fmla="*/ 2193859 h 2915208"/>
                    <a:gd name="connsiteX51" fmla="*/ 489112 w 2683592"/>
                    <a:gd name="connsiteY51" fmla="*/ 2230169 h 2915208"/>
                    <a:gd name="connsiteX52" fmla="*/ 230214 w 2683592"/>
                    <a:gd name="connsiteY52" fmla="*/ 2273372 h 2915208"/>
                    <a:gd name="connsiteX53" fmla="*/ 667977 w 2683592"/>
                    <a:gd name="connsiteY53" fmla="*/ 2250246 h 2915208"/>
                    <a:gd name="connsiteX54" fmla="*/ 894716 w 2683592"/>
                    <a:gd name="connsiteY54" fmla="*/ 2244975 h 2915208"/>
                    <a:gd name="connsiteX55" fmla="*/ 1133255 w 2683592"/>
                    <a:gd name="connsiteY55" fmla="*/ 2494873 h 2915208"/>
                    <a:gd name="connsiteX56" fmla="*/ 1099178 w 2683592"/>
                    <a:gd name="connsiteY56" fmla="*/ 2761809 h 2915208"/>
                    <a:gd name="connsiteX57" fmla="*/ 1084565 w 2683592"/>
                    <a:gd name="connsiteY57" fmla="*/ 2819817 h 2915208"/>
                    <a:gd name="connsiteX0" fmla="*/ 1084565 w 2683592"/>
                    <a:gd name="connsiteY0" fmla="*/ 2819817 h 2915255"/>
                    <a:gd name="connsiteX1" fmla="*/ 1371794 w 2683592"/>
                    <a:gd name="connsiteY1" fmla="*/ 2915156 h 2915255"/>
                    <a:gd name="connsiteX2" fmla="*/ 1735282 w 2683592"/>
                    <a:gd name="connsiteY2" fmla="*/ 2829963 h 2915255"/>
                    <a:gd name="connsiteX3" fmla="*/ 1604653 w 2683592"/>
                    <a:gd name="connsiteY3" fmla="*/ 2631181 h 2915255"/>
                    <a:gd name="connsiteX4" fmla="*/ 1564897 w 2683592"/>
                    <a:gd name="connsiteY4" fmla="*/ 2381283 h 2915255"/>
                    <a:gd name="connsiteX5" fmla="*/ 1928385 w 2683592"/>
                    <a:gd name="connsiteY5" fmla="*/ 1904204 h 2915255"/>
                    <a:gd name="connsiteX6" fmla="*/ 2626964 w 2683592"/>
                    <a:gd name="connsiteY6" fmla="*/ 1461203 h 2915255"/>
                    <a:gd name="connsiteX7" fmla="*/ 2567958 w 2683592"/>
                    <a:gd name="connsiteY7" fmla="*/ 1476382 h 2915255"/>
                    <a:gd name="connsiteX8" fmla="*/ 1979501 w 2683592"/>
                    <a:gd name="connsiteY8" fmla="*/ 1796294 h 2915255"/>
                    <a:gd name="connsiteX9" fmla="*/ 1945424 w 2683592"/>
                    <a:gd name="connsiteY9" fmla="*/ 1552075 h 2915255"/>
                    <a:gd name="connsiteX10" fmla="*/ 2337990 w 2683592"/>
                    <a:gd name="connsiteY10" fmla="*/ 1184358 h 2915255"/>
                    <a:gd name="connsiteX11" fmla="*/ 2348872 w 2683592"/>
                    <a:gd name="connsiteY11" fmla="*/ 1149442 h 2915255"/>
                    <a:gd name="connsiteX12" fmla="*/ 1917026 w 2683592"/>
                    <a:gd name="connsiteY12" fmla="*/ 1478242 h 2915255"/>
                    <a:gd name="connsiteX13" fmla="*/ 1723923 w 2683592"/>
                    <a:gd name="connsiteY13" fmla="*/ 1182907 h 2915255"/>
                    <a:gd name="connsiteX14" fmla="*/ 1831834 w 2683592"/>
                    <a:gd name="connsiteY14" fmla="*/ 1569114 h 2915255"/>
                    <a:gd name="connsiteX15" fmla="*/ 1792077 w 2683592"/>
                    <a:gd name="connsiteY15" fmla="*/ 1853089 h 2915255"/>
                    <a:gd name="connsiteX16" fmla="*/ 1468345 w 2683592"/>
                    <a:gd name="connsiteY16" fmla="*/ 1495280 h 2915255"/>
                    <a:gd name="connsiteX17" fmla="*/ 1576256 w 2683592"/>
                    <a:gd name="connsiteY17" fmla="*/ 955727 h 2915255"/>
                    <a:gd name="connsiteX18" fmla="*/ 2002219 w 2683592"/>
                    <a:gd name="connsiteY18" fmla="*/ 592239 h 2915255"/>
                    <a:gd name="connsiteX19" fmla="*/ 1570576 w 2683592"/>
                    <a:gd name="connsiteY19" fmla="*/ 836458 h 2915255"/>
                    <a:gd name="connsiteX20" fmla="*/ 1610333 w 2683592"/>
                    <a:gd name="connsiteY20" fmla="*/ 421854 h 2915255"/>
                    <a:gd name="connsiteX21" fmla="*/ 1451307 w 2683592"/>
                    <a:gd name="connsiteY21" fmla="*/ 955727 h 2915255"/>
                    <a:gd name="connsiteX22" fmla="*/ 1366114 w 2683592"/>
                    <a:gd name="connsiteY22" fmla="*/ 1341934 h 2915255"/>
                    <a:gd name="connsiteX23" fmla="*/ 1031024 w 2683592"/>
                    <a:gd name="connsiteY23" fmla="*/ 512726 h 2915255"/>
                    <a:gd name="connsiteX24" fmla="*/ 1309319 w 2683592"/>
                    <a:gd name="connsiteY24" fmla="*/ 1398729 h 2915255"/>
                    <a:gd name="connsiteX25" fmla="*/ 1508102 w 2683592"/>
                    <a:gd name="connsiteY25" fmla="*/ 1904204 h 2915255"/>
                    <a:gd name="connsiteX26" fmla="*/ 1434268 w 2683592"/>
                    <a:gd name="connsiteY26" fmla="*/ 2256334 h 2915255"/>
                    <a:gd name="connsiteX27" fmla="*/ 1144614 w 2683592"/>
                    <a:gd name="connsiteY27" fmla="*/ 1807653 h 2915255"/>
                    <a:gd name="connsiteX28" fmla="*/ 906075 w 2683592"/>
                    <a:gd name="connsiteY28" fmla="*/ 1307856 h 2915255"/>
                    <a:gd name="connsiteX29" fmla="*/ 957190 w 2683592"/>
                    <a:gd name="connsiteY29" fmla="*/ 103802 h 2915255"/>
                    <a:gd name="connsiteX30" fmla="*/ 928973 w 2683592"/>
                    <a:gd name="connsiteY30" fmla="*/ 178701 h 2915255"/>
                    <a:gd name="connsiteX31" fmla="*/ 809523 w 2683592"/>
                    <a:gd name="connsiteY31" fmla="*/ 1120433 h 2915255"/>
                    <a:gd name="connsiteX32" fmla="*/ 349483 w 2683592"/>
                    <a:gd name="connsiteY32" fmla="*/ 762624 h 2915255"/>
                    <a:gd name="connsiteX33" fmla="*/ 602272 w 2683592"/>
                    <a:gd name="connsiteY33" fmla="*/ 487151 h 2915255"/>
                    <a:gd name="connsiteX34" fmla="*/ 650497 w 2683592"/>
                    <a:gd name="connsiteY34" fmla="*/ 382097 h 2915255"/>
                    <a:gd name="connsiteX35" fmla="*/ 287009 w 2683592"/>
                    <a:gd name="connsiteY35" fmla="*/ 705829 h 2915255"/>
                    <a:gd name="connsiteX36" fmla="*/ 51076 w 2683592"/>
                    <a:gd name="connsiteY36" fmla="*/ 204253 h 2915255"/>
                    <a:gd name="connsiteX37" fmla="*/ 20072 w 2683592"/>
                    <a:gd name="connsiteY37" fmla="*/ 188994 h 2915255"/>
                    <a:gd name="connsiteX38" fmla="*/ 275650 w 2683592"/>
                    <a:gd name="connsiteY38" fmla="*/ 819419 h 2915255"/>
                    <a:gd name="connsiteX39" fmla="*/ 735689 w 2683592"/>
                    <a:gd name="connsiteY39" fmla="*/ 1251061 h 2915255"/>
                    <a:gd name="connsiteX40" fmla="*/ 991267 w 2683592"/>
                    <a:gd name="connsiteY40" fmla="*/ 1847409 h 2915255"/>
                    <a:gd name="connsiteX41" fmla="*/ 1178691 w 2683592"/>
                    <a:gd name="connsiteY41" fmla="*/ 2267693 h 2915255"/>
                    <a:gd name="connsiteX42" fmla="*/ 843600 w 2683592"/>
                    <a:gd name="connsiteY42" fmla="*/ 2080269 h 2915255"/>
                    <a:gd name="connsiteX43" fmla="*/ 440355 w 2683592"/>
                    <a:gd name="connsiteY43" fmla="*/ 1682704 h 2915255"/>
                    <a:gd name="connsiteX44" fmla="*/ 417637 w 2683592"/>
                    <a:gd name="connsiteY44" fmla="*/ 1324895 h 2915255"/>
                    <a:gd name="connsiteX45" fmla="*/ 343804 w 2683592"/>
                    <a:gd name="connsiteY45" fmla="*/ 1711101 h 2915255"/>
                    <a:gd name="connsiteX46" fmla="*/ 279221 w 2683592"/>
                    <a:gd name="connsiteY46" fmla="*/ 1658897 h 2915255"/>
                    <a:gd name="connsiteX47" fmla="*/ 42790 w 2683592"/>
                    <a:gd name="connsiteY47" fmla="*/ 1455524 h 2915255"/>
                    <a:gd name="connsiteX48" fmla="*/ 38301 w 2683592"/>
                    <a:gd name="connsiteY48" fmla="*/ 1490984 h 2915255"/>
                    <a:gd name="connsiteX49" fmla="*/ 434676 w 2683592"/>
                    <a:gd name="connsiteY49" fmla="*/ 1836050 h 2915255"/>
                    <a:gd name="connsiteX50" fmla="*/ 820882 w 2683592"/>
                    <a:gd name="connsiteY50" fmla="*/ 2193859 h 2915255"/>
                    <a:gd name="connsiteX51" fmla="*/ 489112 w 2683592"/>
                    <a:gd name="connsiteY51" fmla="*/ 2230169 h 2915255"/>
                    <a:gd name="connsiteX52" fmla="*/ 230214 w 2683592"/>
                    <a:gd name="connsiteY52" fmla="*/ 2273372 h 2915255"/>
                    <a:gd name="connsiteX53" fmla="*/ 667977 w 2683592"/>
                    <a:gd name="connsiteY53" fmla="*/ 2250246 h 2915255"/>
                    <a:gd name="connsiteX54" fmla="*/ 894716 w 2683592"/>
                    <a:gd name="connsiteY54" fmla="*/ 2244975 h 2915255"/>
                    <a:gd name="connsiteX55" fmla="*/ 1133255 w 2683592"/>
                    <a:gd name="connsiteY55" fmla="*/ 2494873 h 2915255"/>
                    <a:gd name="connsiteX56" fmla="*/ 1099178 w 2683592"/>
                    <a:gd name="connsiteY56" fmla="*/ 2761809 h 2915255"/>
                    <a:gd name="connsiteX57" fmla="*/ 1084565 w 2683592"/>
                    <a:gd name="connsiteY57" fmla="*/ 2819817 h 2915255"/>
                    <a:gd name="connsiteX0" fmla="*/ 1084565 w 2683592"/>
                    <a:gd name="connsiteY0" fmla="*/ 2819817 h 2915255"/>
                    <a:gd name="connsiteX1" fmla="*/ 1371794 w 2683592"/>
                    <a:gd name="connsiteY1" fmla="*/ 2915156 h 2915255"/>
                    <a:gd name="connsiteX2" fmla="*/ 1735282 w 2683592"/>
                    <a:gd name="connsiteY2" fmla="*/ 2829963 h 2915255"/>
                    <a:gd name="connsiteX3" fmla="*/ 1604653 w 2683592"/>
                    <a:gd name="connsiteY3" fmla="*/ 2631181 h 2915255"/>
                    <a:gd name="connsiteX4" fmla="*/ 1564897 w 2683592"/>
                    <a:gd name="connsiteY4" fmla="*/ 2381283 h 2915255"/>
                    <a:gd name="connsiteX5" fmla="*/ 1928385 w 2683592"/>
                    <a:gd name="connsiteY5" fmla="*/ 1904204 h 2915255"/>
                    <a:gd name="connsiteX6" fmla="*/ 2626964 w 2683592"/>
                    <a:gd name="connsiteY6" fmla="*/ 1461203 h 2915255"/>
                    <a:gd name="connsiteX7" fmla="*/ 2567958 w 2683592"/>
                    <a:gd name="connsiteY7" fmla="*/ 1476382 h 2915255"/>
                    <a:gd name="connsiteX8" fmla="*/ 1979501 w 2683592"/>
                    <a:gd name="connsiteY8" fmla="*/ 1796294 h 2915255"/>
                    <a:gd name="connsiteX9" fmla="*/ 1945424 w 2683592"/>
                    <a:gd name="connsiteY9" fmla="*/ 1552075 h 2915255"/>
                    <a:gd name="connsiteX10" fmla="*/ 2337990 w 2683592"/>
                    <a:gd name="connsiteY10" fmla="*/ 1184358 h 2915255"/>
                    <a:gd name="connsiteX11" fmla="*/ 2348872 w 2683592"/>
                    <a:gd name="connsiteY11" fmla="*/ 1149442 h 2915255"/>
                    <a:gd name="connsiteX12" fmla="*/ 1917026 w 2683592"/>
                    <a:gd name="connsiteY12" fmla="*/ 1478242 h 2915255"/>
                    <a:gd name="connsiteX13" fmla="*/ 1723923 w 2683592"/>
                    <a:gd name="connsiteY13" fmla="*/ 1182907 h 2915255"/>
                    <a:gd name="connsiteX14" fmla="*/ 1831834 w 2683592"/>
                    <a:gd name="connsiteY14" fmla="*/ 1569114 h 2915255"/>
                    <a:gd name="connsiteX15" fmla="*/ 1792077 w 2683592"/>
                    <a:gd name="connsiteY15" fmla="*/ 1853089 h 2915255"/>
                    <a:gd name="connsiteX16" fmla="*/ 1468345 w 2683592"/>
                    <a:gd name="connsiteY16" fmla="*/ 1495280 h 2915255"/>
                    <a:gd name="connsiteX17" fmla="*/ 1576256 w 2683592"/>
                    <a:gd name="connsiteY17" fmla="*/ 955727 h 2915255"/>
                    <a:gd name="connsiteX18" fmla="*/ 2002219 w 2683592"/>
                    <a:gd name="connsiteY18" fmla="*/ 592239 h 2915255"/>
                    <a:gd name="connsiteX19" fmla="*/ 1570576 w 2683592"/>
                    <a:gd name="connsiteY19" fmla="*/ 836458 h 2915255"/>
                    <a:gd name="connsiteX20" fmla="*/ 1610333 w 2683592"/>
                    <a:gd name="connsiteY20" fmla="*/ 421854 h 2915255"/>
                    <a:gd name="connsiteX21" fmla="*/ 1451307 w 2683592"/>
                    <a:gd name="connsiteY21" fmla="*/ 955727 h 2915255"/>
                    <a:gd name="connsiteX22" fmla="*/ 1366114 w 2683592"/>
                    <a:gd name="connsiteY22" fmla="*/ 1341934 h 2915255"/>
                    <a:gd name="connsiteX23" fmla="*/ 1031024 w 2683592"/>
                    <a:gd name="connsiteY23" fmla="*/ 512726 h 2915255"/>
                    <a:gd name="connsiteX24" fmla="*/ 1309319 w 2683592"/>
                    <a:gd name="connsiteY24" fmla="*/ 1398729 h 2915255"/>
                    <a:gd name="connsiteX25" fmla="*/ 1508102 w 2683592"/>
                    <a:gd name="connsiteY25" fmla="*/ 1904204 h 2915255"/>
                    <a:gd name="connsiteX26" fmla="*/ 1434268 w 2683592"/>
                    <a:gd name="connsiteY26" fmla="*/ 2256334 h 2915255"/>
                    <a:gd name="connsiteX27" fmla="*/ 1144614 w 2683592"/>
                    <a:gd name="connsiteY27" fmla="*/ 1807653 h 2915255"/>
                    <a:gd name="connsiteX28" fmla="*/ 906075 w 2683592"/>
                    <a:gd name="connsiteY28" fmla="*/ 1307856 h 2915255"/>
                    <a:gd name="connsiteX29" fmla="*/ 957190 w 2683592"/>
                    <a:gd name="connsiteY29" fmla="*/ 103802 h 2915255"/>
                    <a:gd name="connsiteX30" fmla="*/ 928973 w 2683592"/>
                    <a:gd name="connsiteY30" fmla="*/ 178701 h 2915255"/>
                    <a:gd name="connsiteX31" fmla="*/ 809523 w 2683592"/>
                    <a:gd name="connsiteY31" fmla="*/ 1120433 h 2915255"/>
                    <a:gd name="connsiteX32" fmla="*/ 349483 w 2683592"/>
                    <a:gd name="connsiteY32" fmla="*/ 762624 h 2915255"/>
                    <a:gd name="connsiteX33" fmla="*/ 602272 w 2683592"/>
                    <a:gd name="connsiteY33" fmla="*/ 487151 h 2915255"/>
                    <a:gd name="connsiteX34" fmla="*/ 650497 w 2683592"/>
                    <a:gd name="connsiteY34" fmla="*/ 382097 h 2915255"/>
                    <a:gd name="connsiteX35" fmla="*/ 287009 w 2683592"/>
                    <a:gd name="connsiteY35" fmla="*/ 705829 h 2915255"/>
                    <a:gd name="connsiteX36" fmla="*/ 51076 w 2683592"/>
                    <a:gd name="connsiteY36" fmla="*/ 204253 h 2915255"/>
                    <a:gd name="connsiteX37" fmla="*/ 20072 w 2683592"/>
                    <a:gd name="connsiteY37" fmla="*/ 188994 h 2915255"/>
                    <a:gd name="connsiteX38" fmla="*/ 275650 w 2683592"/>
                    <a:gd name="connsiteY38" fmla="*/ 819419 h 2915255"/>
                    <a:gd name="connsiteX39" fmla="*/ 735689 w 2683592"/>
                    <a:gd name="connsiteY39" fmla="*/ 1251061 h 2915255"/>
                    <a:gd name="connsiteX40" fmla="*/ 991267 w 2683592"/>
                    <a:gd name="connsiteY40" fmla="*/ 1847409 h 2915255"/>
                    <a:gd name="connsiteX41" fmla="*/ 1178691 w 2683592"/>
                    <a:gd name="connsiteY41" fmla="*/ 2267693 h 2915255"/>
                    <a:gd name="connsiteX42" fmla="*/ 843600 w 2683592"/>
                    <a:gd name="connsiteY42" fmla="*/ 2080269 h 2915255"/>
                    <a:gd name="connsiteX43" fmla="*/ 440355 w 2683592"/>
                    <a:gd name="connsiteY43" fmla="*/ 1682704 h 2915255"/>
                    <a:gd name="connsiteX44" fmla="*/ 417637 w 2683592"/>
                    <a:gd name="connsiteY44" fmla="*/ 1324895 h 2915255"/>
                    <a:gd name="connsiteX45" fmla="*/ 343804 w 2683592"/>
                    <a:gd name="connsiteY45" fmla="*/ 1711101 h 2915255"/>
                    <a:gd name="connsiteX46" fmla="*/ 279221 w 2683592"/>
                    <a:gd name="connsiteY46" fmla="*/ 1658897 h 2915255"/>
                    <a:gd name="connsiteX47" fmla="*/ 42790 w 2683592"/>
                    <a:gd name="connsiteY47" fmla="*/ 1455524 h 2915255"/>
                    <a:gd name="connsiteX48" fmla="*/ 38301 w 2683592"/>
                    <a:gd name="connsiteY48" fmla="*/ 1490984 h 2915255"/>
                    <a:gd name="connsiteX49" fmla="*/ 434676 w 2683592"/>
                    <a:gd name="connsiteY49" fmla="*/ 1836050 h 2915255"/>
                    <a:gd name="connsiteX50" fmla="*/ 820882 w 2683592"/>
                    <a:gd name="connsiteY50" fmla="*/ 2193859 h 2915255"/>
                    <a:gd name="connsiteX51" fmla="*/ 489112 w 2683592"/>
                    <a:gd name="connsiteY51" fmla="*/ 2230169 h 2915255"/>
                    <a:gd name="connsiteX52" fmla="*/ 230214 w 2683592"/>
                    <a:gd name="connsiteY52" fmla="*/ 2273372 h 2915255"/>
                    <a:gd name="connsiteX53" fmla="*/ 667977 w 2683592"/>
                    <a:gd name="connsiteY53" fmla="*/ 2250246 h 2915255"/>
                    <a:gd name="connsiteX54" fmla="*/ 894716 w 2683592"/>
                    <a:gd name="connsiteY54" fmla="*/ 2244975 h 2915255"/>
                    <a:gd name="connsiteX55" fmla="*/ 1133255 w 2683592"/>
                    <a:gd name="connsiteY55" fmla="*/ 2494873 h 2915255"/>
                    <a:gd name="connsiteX56" fmla="*/ 1099178 w 2683592"/>
                    <a:gd name="connsiteY56" fmla="*/ 2761809 h 2915255"/>
                    <a:gd name="connsiteX57" fmla="*/ 1084565 w 2683592"/>
                    <a:gd name="connsiteY57" fmla="*/ 2819817 h 2915255"/>
                    <a:gd name="connsiteX0" fmla="*/ 1084565 w 2683592"/>
                    <a:gd name="connsiteY0" fmla="*/ 2819817 h 2915255"/>
                    <a:gd name="connsiteX1" fmla="*/ 1371794 w 2683592"/>
                    <a:gd name="connsiteY1" fmla="*/ 2915156 h 2915255"/>
                    <a:gd name="connsiteX2" fmla="*/ 1735282 w 2683592"/>
                    <a:gd name="connsiteY2" fmla="*/ 2829963 h 2915255"/>
                    <a:gd name="connsiteX3" fmla="*/ 1604653 w 2683592"/>
                    <a:gd name="connsiteY3" fmla="*/ 2631181 h 2915255"/>
                    <a:gd name="connsiteX4" fmla="*/ 1564897 w 2683592"/>
                    <a:gd name="connsiteY4" fmla="*/ 2381283 h 2915255"/>
                    <a:gd name="connsiteX5" fmla="*/ 1928385 w 2683592"/>
                    <a:gd name="connsiteY5" fmla="*/ 1904204 h 2915255"/>
                    <a:gd name="connsiteX6" fmla="*/ 2626964 w 2683592"/>
                    <a:gd name="connsiteY6" fmla="*/ 1461203 h 2915255"/>
                    <a:gd name="connsiteX7" fmla="*/ 2567958 w 2683592"/>
                    <a:gd name="connsiteY7" fmla="*/ 1476382 h 2915255"/>
                    <a:gd name="connsiteX8" fmla="*/ 1979501 w 2683592"/>
                    <a:gd name="connsiteY8" fmla="*/ 1796294 h 2915255"/>
                    <a:gd name="connsiteX9" fmla="*/ 1945424 w 2683592"/>
                    <a:gd name="connsiteY9" fmla="*/ 1552075 h 2915255"/>
                    <a:gd name="connsiteX10" fmla="*/ 2337990 w 2683592"/>
                    <a:gd name="connsiteY10" fmla="*/ 1184358 h 2915255"/>
                    <a:gd name="connsiteX11" fmla="*/ 2348872 w 2683592"/>
                    <a:gd name="connsiteY11" fmla="*/ 1149442 h 2915255"/>
                    <a:gd name="connsiteX12" fmla="*/ 1917026 w 2683592"/>
                    <a:gd name="connsiteY12" fmla="*/ 1478242 h 2915255"/>
                    <a:gd name="connsiteX13" fmla="*/ 1723923 w 2683592"/>
                    <a:gd name="connsiteY13" fmla="*/ 1182907 h 2915255"/>
                    <a:gd name="connsiteX14" fmla="*/ 1831834 w 2683592"/>
                    <a:gd name="connsiteY14" fmla="*/ 1569114 h 2915255"/>
                    <a:gd name="connsiteX15" fmla="*/ 1792077 w 2683592"/>
                    <a:gd name="connsiteY15" fmla="*/ 1853089 h 2915255"/>
                    <a:gd name="connsiteX16" fmla="*/ 1468345 w 2683592"/>
                    <a:gd name="connsiteY16" fmla="*/ 1495280 h 2915255"/>
                    <a:gd name="connsiteX17" fmla="*/ 1576256 w 2683592"/>
                    <a:gd name="connsiteY17" fmla="*/ 955727 h 2915255"/>
                    <a:gd name="connsiteX18" fmla="*/ 2002219 w 2683592"/>
                    <a:gd name="connsiteY18" fmla="*/ 592239 h 2915255"/>
                    <a:gd name="connsiteX19" fmla="*/ 1570576 w 2683592"/>
                    <a:gd name="connsiteY19" fmla="*/ 836458 h 2915255"/>
                    <a:gd name="connsiteX20" fmla="*/ 1610333 w 2683592"/>
                    <a:gd name="connsiteY20" fmla="*/ 421854 h 2915255"/>
                    <a:gd name="connsiteX21" fmla="*/ 1451307 w 2683592"/>
                    <a:gd name="connsiteY21" fmla="*/ 955727 h 2915255"/>
                    <a:gd name="connsiteX22" fmla="*/ 1366114 w 2683592"/>
                    <a:gd name="connsiteY22" fmla="*/ 1341934 h 2915255"/>
                    <a:gd name="connsiteX23" fmla="*/ 1031024 w 2683592"/>
                    <a:gd name="connsiteY23" fmla="*/ 512726 h 2915255"/>
                    <a:gd name="connsiteX24" fmla="*/ 1309319 w 2683592"/>
                    <a:gd name="connsiteY24" fmla="*/ 1398729 h 2915255"/>
                    <a:gd name="connsiteX25" fmla="*/ 1508102 w 2683592"/>
                    <a:gd name="connsiteY25" fmla="*/ 1904204 h 2915255"/>
                    <a:gd name="connsiteX26" fmla="*/ 1434268 w 2683592"/>
                    <a:gd name="connsiteY26" fmla="*/ 2256334 h 2915255"/>
                    <a:gd name="connsiteX27" fmla="*/ 1144614 w 2683592"/>
                    <a:gd name="connsiteY27" fmla="*/ 1807653 h 2915255"/>
                    <a:gd name="connsiteX28" fmla="*/ 906075 w 2683592"/>
                    <a:gd name="connsiteY28" fmla="*/ 1307856 h 2915255"/>
                    <a:gd name="connsiteX29" fmla="*/ 957190 w 2683592"/>
                    <a:gd name="connsiteY29" fmla="*/ 103802 h 2915255"/>
                    <a:gd name="connsiteX30" fmla="*/ 928973 w 2683592"/>
                    <a:gd name="connsiteY30" fmla="*/ 178701 h 2915255"/>
                    <a:gd name="connsiteX31" fmla="*/ 809523 w 2683592"/>
                    <a:gd name="connsiteY31" fmla="*/ 1120433 h 2915255"/>
                    <a:gd name="connsiteX32" fmla="*/ 349483 w 2683592"/>
                    <a:gd name="connsiteY32" fmla="*/ 762624 h 2915255"/>
                    <a:gd name="connsiteX33" fmla="*/ 602272 w 2683592"/>
                    <a:gd name="connsiteY33" fmla="*/ 487151 h 2915255"/>
                    <a:gd name="connsiteX34" fmla="*/ 650497 w 2683592"/>
                    <a:gd name="connsiteY34" fmla="*/ 382097 h 2915255"/>
                    <a:gd name="connsiteX35" fmla="*/ 287009 w 2683592"/>
                    <a:gd name="connsiteY35" fmla="*/ 705829 h 2915255"/>
                    <a:gd name="connsiteX36" fmla="*/ 51076 w 2683592"/>
                    <a:gd name="connsiteY36" fmla="*/ 204253 h 2915255"/>
                    <a:gd name="connsiteX37" fmla="*/ 20072 w 2683592"/>
                    <a:gd name="connsiteY37" fmla="*/ 188994 h 2915255"/>
                    <a:gd name="connsiteX38" fmla="*/ 275650 w 2683592"/>
                    <a:gd name="connsiteY38" fmla="*/ 819419 h 2915255"/>
                    <a:gd name="connsiteX39" fmla="*/ 735689 w 2683592"/>
                    <a:gd name="connsiteY39" fmla="*/ 1251061 h 2915255"/>
                    <a:gd name="connsiteX40" fmla="*/ 991267 w 2683592"/>
                    <a:gd name="connsiteY40" fmla="*/ 1847409 h 2915255"/>
                    <a:gd name="connsiteX41" fmla="*/ 1178691 w 2683592"/>
                    <a:gd name="connsiteY41" fmla="*/ 2267693 h 2915255"/>
                    <a:gd name="connsiteX42" fmla="*/ 843600 w 2683592"/>
                    <a:gd name="connsiteY42" fmla="*/ 2080269 h 2915255"/>
                    <a:gd name="connsiteX43" fmla="*/ 440355 w 2683592"/>
                    <a:gd name="connsiteY43" fmla="*/ 1682704 h 2915255"/>
                    <a:gd name="connsiteX44" fmla="*/ 417637 w 2683592"/>
                    <a:gd name="connsiteY44" fmla="*/ 1324895 h 2915255"/>
                    <a:gd name="connsiteX45" fmla="*/ 343804 w 2683592"/>
                    <a:gd name="connsiteY45" fmla="*/ 1711101 h 2915255"/>
                    <a:gd name="connsiteX46" fmla="*/ 279221 w 2683592"/>
                    <a:gd name="connsiteY46" fmla="*/ 1658897 h 2915255"/>
                    <a:gd name="connsiteX47" fmla="*/ 42790 w 2683592"/>
                    <a:gd name="connsiteY47" fmla="*/ 1455524 h 2915255"/>
                    <a:gd name="connsiteX48" fmla="*/ 38301 w 2683592"/>
                    <a:gd name="connsiteY48" fmla="*/ 1490984 h 2915255"/>
                    <a:gd name="connsiteX49" fmla="*/ 434676 w 2683592"/>
                    <a:gd name="connsiteY49" fmla="*/ 1836050 h 2915255"/>
                    <a:gd name="connsiteX50" fmla="*/ 820882 w 2683592"/>
                    <a:gd name="connsiteY50" fmla="*/ 2193859 h 2915255"/>
                    <a:gd name="connsiteX51" fmla="*/ 489112 w 2683592"/>
                    <a:gd name="connsiteY51" fmla="*/ 2230169 h 2915255"/>
                    <a:gd name="connsiteX52" fmla="*/ 230214 w 2683592"/>
                    <a:gd name="connsiteY52" fmla="*/ 2273372 h 2915255"/>
                    <a:gd name="connsiteX53" fmla="*/ 667977 w 2683592"/>
                    <a:gd name="connsiteY53" fmla="*/ 2250246 h 2915255"/>
                    <a:gd name="connsiteX54" fmla="*/ 894716 w 2683592"/>
                    <a:gd name="connsiteY54" fmla="*/ 2244975 h 2915255"/>
                    <a:gd name="connsiteX55" fmla="*/ 1133255 w 2683592"/>
                    <a:gd name="connsiteY55" fmla="*/ 2494873 h 2915255"/>
                    <a:gd name="connsiteX56" fmla="*/ 1099178 w 2683592"/>
                    <a:gd name="connsiteY56" fmla="*/ 2761809 h 2915255"/>
                    <a:gd name="connsiteX57" fmla="*/ 1084565 w 2683592"/>
                    <a:gd name="connsiteY57" fmla="*/ 2819817 h 2915255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02272 w 2683592"/>
                    <a:gd name="connsiteY33" fmla="*/ 487151 h 2915274"/>
                    <a:gd name="connsiteX34" fmla="*/ 650497 w 2683592"/>
                    <a:gd name="connsiteY34" fmla="*/ 382097 h 2915274"/>
                    <a:gd name="connsiteX35" fmla="*/ 287009 w 2683592"/>
                    <a:gd name="connsiteY35" fmla="*/ 705829 h 2915274"/>
                    <a:gd name="connsiteX36" fmla="*/ 51076 w 2683592"/>
                    <a:gd name="connsiteY36" fmla="*/ 204253 h 2915274"/>
                    <a:gd name="connsiteX37" fmla="*/ 20072 w 2683592"/>
                    <a:gd name="connsiteY37" fmla="*/ 188994 h 2915274"/>
                    <a:gd name="connsiteX38" fmla="*/ 275650 w 2683592"/>
                    <a:gd name="connsiteY38" fmla="*/ 819419 h 2915274"/>
                    <a:gd name="connsiteX39" fmla="*/ 735689 w 2683592"/>
                    <a:gd name="connsiteY39" fmla="*/ 1251061 h 2915274"/>
                    <a:gd name="connsiteX40" fmla="*/ 991267 w 2683592"/>
                    <a:gd name="connsiteY40" fmla="*/ 1847409 h 2915274"/>
                    <a:gd name="connsiteX41" fmla="*/ 1178691 w 2683592"/>
                    <a:gd name="connsiteY41" fmla="*/ 2267693 h 2915274"/>
                    <a:gd name="connsiteX42" fmla="*/ 843600 w 2683592"/>
                    <a:gd name="connsiteY42" fmla="*/ 2080269 h 2915274"/>
                    <a:gd name="connsiteX43" fmla="*/ 440355 w 2683592"/>
                    <a:gd name="connsiteY43" fmla="*/ 1682704 h 2915274"/>
                    <a:gd name="connsiteX44" fmla="*/ 417637 w 2683592"/>
                    <a:gd name="connsiteY44" fmla="*/ 1324895 h 2915274"/>
                    <a:gd name="connsiteX45" fmla="*/ 343804 w 2683592"/>
                    <a:gd name="connsiteY45" fmla="*/ 1711101 h 2915274"/>
                    <a:gd name="connsiteX46" fmla="*/ 279221 w 2683592"/>
                    <a:gd name="connsiteY46" fmla="*/ 1658897 h 2915274"/>
                    <a:gd name="connsiteX47" fmla="*/ 42790 w 2683592"/>
                    <a:gd name="connsiteY47" fmla="*/ 1455524 h 2915274"/>
                    <a:gd name="connsiteX48" fmla="*/ 38301 w 2683592"/>
                    <a:gd name="connsiteY48" fmla="*/ 1490984 h 2915274"/>
                    <a:gd name="connsiteX49" fmla="*/ 434676 w 2683592"/>
                    <a:gd name="connsiteY49" fmla="*/ 1836050 h 2915274"/>
                    <a:gd name="connsiteX50" fmla="*/ 820882 w 2683592"/>
                    <a:gd name="connsiteY50" fmla="*/ 2193859 h 2915274"/>
                    <a:gd name="connsiteX51" fmla="*/ 489112 w 2683592"/>
                    <a:gd name="connsiteY51" fmla="*/ 2230169 h 2915274"/>
                    <a:gd name="connsiteX52" fmla="*/ 230214 w 2683592"/>
                    <a:gd name="connsiteY52" fmla="*/ 2273372 h 2915274"/>
                    <a:gd name="connsiteX53" fmla="*/ 667977 w 2683592"/>
                    <a:gd name="connsiteY53" fmla="*/ 2250246 h 2915274"/>
                    <a:gd name="connsiteX54" fmla="*/ 894716 w 2683592"/>
                    <a:gd name="connsiteY54" fmla="*/ 2244975 h 2915274"/>
                    <a:gd name="connsiteX55" fmla="*/ 1133255 w 2683592"/>
                    <a:gd name="connsiteY55" fmla="*/ 2494873 h 2915274"/>
                    <a:gd name="connsiteX56" fmla="*/ 1099178 w 2683592"/>
                    <a:gd name="connsiteY56" fmla="*/ 2761809 h 2915274"/>
                    <a:gd name="connsiteX57" fmla="*/ 1084565 w 2683592"/>
                    <a:gd name="connsiteY57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02272 w 2683592"/>
                    <a:gd name="connsiteY33" fmla="*/ 487151 h 2915274"/>
                    <a:gd name="connsiteX34" fmla="*/ 650497 w 2683592"/>
                    <a:gd name="connsiteY34" fmla="*/ 382097 h 2915274"/>
                    <a:gd name="connsiteX35" fmla="*/ 287009 w 2683592"/>
                    <a:gd name="connsiteY35" fmla="*/ 705829 h 2915274"/>
                    <a:gd name="connsiteX36" fmla="*/ 51076 w 2683592"/>
                    <a:gd name="connsiteY36" fmla="*/ 204253 h 2915274"/>
                    <a:gd name="connsiteX37" fmla="*/ 20072 w 2683592"/>
                    <a:gd name="connsiteY37" fmla="*/ 188994 h 2915274"/>
                    <a:gd name="connsiteX38" fmla="*/ 275650 w 2683592"/>
                    <a:gd name="connsiteY38" fmla="*/ 819419 h 2915274"/>
                    <a:gd name="connsiteX39" fmla="*/ 735689 w 2683592"/>
                    <a:gd name="connsiteY39" fmla="*/ 1251061 h 2915274"/>
                    <a:gd name="connsiteX40" fmla="*/ 991267 w 2683592"/>
                    <a:gd name="connsiteY40" fmla="*/ 1847409 h 2915274"/>
                    <a:gd name="connsiteX41" fmla="*/ 1178691 w 2683592"/>
                    <a:gd name="connsiteY41" fmla="*/ 2267693 h 2915274"/>
                    <a:gd name="connsiteX42" fmla="*/ 843600 w 2683592"/>
                    <a:gd name="connsiteY42" fmla="*/ 2080269 h 2915274"/>
                    <a:gd name="connsiteX43" fmla="*/ 440355 w 2683592"/>
                    <a:gd name="connsiteY43" fmla="*/ 1682704 h 2915274"/>
                    <a:gd name="connsiteX44" fmla="*/ 417637 w 2683592"/>
                    <a:gd name="connsiteY44" fmla="*/ 1324895 h 2915274"/>
                    <a:gd name="connsiteX45" fmla="*/ 343804 w 2683592"/>
                    <a:gd name="connsiteY45" fmla="*/ 1711101 h 2915274"/>
                    <a:gd name="connsiteX46" fmla="*/ 279221 w 2683592"/>
                    <a:gd name="connsiteY46" fmla="*/ 1658897 h 2915274"/>
                    <a:gd name="connsiteX47" fmla="*/ 42790 w 2683592"/>
                    <a:gd name="connsiteY47" fmla="*/ 1455524 h 2915274"/>
                    <a:gd name="connsiteX48" fmla="*/ 38301 w 2683592"/>
                    <a:gd name="connsiteY48" fmla="*/ 1490984 h 2915274"/>
                    <a:gd name="connsiteX49" fmla="*/ 434676 w 2683592"/>
                    <a:gd name="connsiteY49" fmla="*/ 1836050 h 2915274"/>
                    <a:gd name="connsiteX50" fmla="*/ 820882 w 2683592"/>
                    <a:gd name="connsiteY50" fmla="*/ 2193859 h 2915274"/>
                    <a:gd name="connsiteX51" fmla="*/ 489112 w 2683592"/>
                    <a:gd name="connsiteY51" fmla="*/ 2230169 h 2915274"/>
                    <a:gd name="connsiteX52" fmla="*/ 230214 w 2683592"/>
                    <a:gd name="connsiteY52" fmla="*/ 2273372 h 2915274"/>
                    <a:gd name="connsiteX53" fmla="*/ 667977 w 2683592"/>
                    <a:gd name="connsiteY53" fmla="*/ 2250246 h 2915274"/>
                    <a:gd name="connsiteX54" fmla="*/ 894716 w 2683592"/>
                    <a:gd name="connsiteY54" fmla="*/ 2244975 h 2915274"/>
                    <a:gd name="connsiteX55" fmla="*/ 1133255 w 2683592"/>
                    <a:gd name="connsiteY55" fmla="*/ 2494873 h 2915274"/>
                    <a:gd name="connsiteX56" fmla="*/ 1099178 w 2683592"/>
                    <a:gd name="connsiteY56" fmla="*/ 2761809 h 2915274"/>
                    <a:gd name="connsiteX57" fmla="*/ 1084565 w 2683592"/>
                    <a:gd name="connsiteY57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02272 w 2683592"/>
                    <a:gd name="connsiteY33" fmla="*/ 487151 h 2915274"/>
                    <a:gd name="connsiteX34" fmla="*/ 650497 w 2683592"/>
                    <a:gd name="connsiteY34" fmla="*/ 382097 h 2915274"/>
                    <a:gd name="connsiteX35" fmla="*/ 287009 w 2683592"/>
                    <a:gd name="connsiteY35" fmla="*/ 705829 h 2915274"/>
                    <a:gd name="connsiteX36" fmla="*/ 51076 w 2683592"/>
                    <a:gd name="connsiteY36" fmla="*/ 204253 h 2915274"/>
                    <a:gd name="connsiteX37" fmla="*/ 20072 w 2683592"/>
                    <a:gd name="connsiteY37" fmla="*/ 188994 h 2915274"/>
                    <a:gd name="connsiteX38" fmla="*/ 275650 w 2683592"/>
                    <a:gd name="connsiteY38" fmla="*/ 819419 h 2915274"/>
                    <a:gd name="connsiteX39" fmla="*/ 735689 w 2683592"/>
                    <a:gd name="connsiteY39" fmla="*/ 1251061 h 2915274"/>
                    <a:gd name="connsiteX40" fmla="*/ 991267 w 2683592"/>
                    <a:gd name="connsiteY40" fmla="*/ 1847409 h 2915274"/>
                    <a:gd name="connsiteX41" fmla="*/ 1178691 w 2683592"/>
                    <a:gd name="connsiteY41" fmla="*/ 2267693 h 2915274"/>
                    <a:gd name="connsiteX42" fmla="*/ 843600 w 2683592"/>
                    <a:gd name="connsiteY42" fmla="*/ 2080269 h 2915274"/>
                    <a:gd name="connsiteX43" fmla="*/ 440355 w 2683592"/>
                    <a:gd name="connsiteY43" fmla="*/ 1682704 h 2915274"/>
                    <a:gd name="connsiteX44" fmla="*/ 417637 w 2683592"/>
                    <a:gd name="connsiteY44" fmla="*/ 1324895 h 2915274"/>
                    <a:gd name="connsiteX45" fmla="*/ 343804 w 2683592"/>
                    <a:gd name="connsiteY45" fmla="*/ 1711101 h 2915274"/>
                    <a:gd name="connsiteX46" fmla="*/ 279221 w 2683592"/>
                    <a:gd name="connsiteY46" fmla="*/ 1658897 h 2915274"/>
                    <a:gd name="connsiteX47" fmla="*/ 42790 w 2683592"/>
                    <a:gd name="connsiteY47" fmla="*/ 1455524 h 2915274"/>
                    <a:gd name="connsiteX48" fmla="*/ 38301 w 2683592"/>
                    <a:gd name="connsiteY48" fmla="*/ 1490984 h 2915274"/>
                    <a:gd name="connsiteX49" fmla="*/ 434676 w 2683592"/>
                    <a:gd name="connsiteY49" fmla="*/ 1836050 h 2915274"/>
                    <a:gd name="connsiteX50" fmla="*/ 820882 w 2683592"/>
                    <a:gd name="connsiteY50" fmla="*/ 2193859 h 2915274"/>
                    <a:gd name="connsiteX51" fmla="*/ 489112 w 2683592"/>
                    <a:gd name="connsiteY51" fmla="*/ 2230169 h 2915274"/>
                    <a:gd name="connsiteX52" fmla="*/ 230214 w 2683592"/>
                    <a:gd name="connsiteY52" fmla="*/ 2273372 h 2915274"/>
                    <a:gd name="connsiteX53" fmla="*/ 667977 w 2683592"/>
                    <a:gd name="connsiteY53" fmla="*/ 2250246 h 2915274"/>
                    <a:gd name="connsiteX54" fmla="*/ 894716 w 2683592"/>
                    <a:gd name="connsiteY54" fmla="*/ 2244975 h 2915274"/>
                    <a:gd name="connsiteX55" fmla="*/ 1133255 w 2683592"/>
                    <a:gd name="connsiteY55" fmla="*/ 2494873 h 2915274"/>
                    <a:gd name="connsiteX56" fmla="*/ 1099178 w 2683592"/>
                    <a:gd name="connsiteY56" fmla="*/ 2761809 h 2915274"/>
                    <a:gd name="connsiteX57" fmla="*/ 1084565 w 2683592"/>
                    <a:gd name="connsiteY57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02272 w 2683592"/>
                    <a:gd name="connsiteY33" fmla="*/ 487151 h 2915274"/>
                    <a:gd name="connsiteX34" fmla="*/ 650497 w 2683592"/>
                    <a:gd name="connsiteY34" fmla="*/ 382097 h 2915274"/>
                    <a:gd name="connsiteX35" fmla="*/ 287009 w 2683592"/>
                    <a:gd name="connsiteY35" fmla="*/ 705829 h 2915274"/>
                    <a:gd name="connsiteX36" fmla="*/ 51076 w 2683592"/>
                    <a:gd name="connsiteY36" fmla="*/ 204253 h 2915274"/>
                    <a:gd name="connsiteX37" fmla="*/ 20072 w 2683592"/>
                    <a:gd name="connsiteY37" fmla="*/ 188994 h 2915274"/>
                    <a:gd name="connsiteX38" fmla="*/ 275650 w 2683592"/>
                    <a:gd name="connsiteY38" fmla="*/ 819419 h 2915274"/>
                    <a:gd name="connsiteX39" fmla="*/ 735689 w 2683592"/>
                    <a:gd name="connsiteY39" fmla="*/ 1251061 h 2915274"/>
                    <a:gd name="connsiteX40" fmla="*/ 991267 w 2683592"/>
                    <a:gd name="connsiteY40" fmla="*/ 1847409 h 2915274"/>
                    <a:gd name="connsiteX41" fmla="*/ 1178691 w 2683592"/>
                    <a:gd name="connsiteY41" fmla="*/ 2267693 h 2915274"/>
                    <a:gd name="connsiteX42" fmla="*/ 843600 w 2683592"/>
                    <a:gd name="connsiteY42" fmla="*/ 2080269 h 2915274"/>
                    <a:gd name="connsiteX43" fmla="*/ 440355 w 2683592"/>
                    <a:gd name="connsiteY43" fmla="*/ 1682704 h 2915274"/>
                    <a:gd name="connsiteX44" fmla="*/ 417637 w 2683592"/>
                    <a:gd name="connsiteY44" fmla="*/ 1324895 h 2915274"/>
                    <a:gd name="connsiteX45" fmla="*/ 343804 w 2683592"/>
                    <a:gd name="connsiteY45" fmla="*/ 1711101 h 2915274"/>
                    <a:gd name="connsiteX46" fmla="*/ 279221 w 2683592"/>
                    <a:gd name="connsiteY46" fmla="*/ 1658897 h 2915274"/>
                    <a:gd name="connsiteX47" fmla="*/ 42790 w 2683592"/>
                    <a:gd name="connsiteY47" fmla="*/ 1455524 h 2915274"/>
                    <a:gd name="connsiteX48" fmla="*/ 38301 w 2683592"/>
                    <a:gd name="connsiteY48" fmla="*/ 1490984 h 2915274"/>
                    <a:gd name="connsiteX49" fmla="*/ 434676 w 2683592"/>
                    <a:gd name="connsiteY49" fmla="*/ 1836050 h 2915274"/>
                    <a:gd name="connsiteX50" fmla="*/ 820882 w 2683592"/>
                    <a:gd name="connsiteY50" fmla="*/ 2193859 h 2915274"/>
                    <a:gd name="connsiteX51" fmla="*/ 489112 w 2683592"/>
                    <a:gd name="connsiteY51" fmla="*/ 2230169 h 2915274"/>
                    <a:gd name="connsiteX52" fmla="*/ 230214 w 2683592"/>
                    <a:gd name="connsiteY52" fmla="*/ 2273372 h 2915274"/>
                    <a:gd name="connsiteX53" fmla="*/ 667977 w 2683592"/>
                    <a:gd name="connsiteY53" fmla="*/ 2250246 h 2915274"/>
                    <a:gd name="connsiteX54" fmla="*/ 894716 w 2683592"/>
                    <a:gd name="connsiteY54" fmla="*/ 2244975 h 2915274"/>
                    <a:gd name="connsiteX55" fmla="*/ 1133255 w 2683592"/>
                    <a:gd name="connsiteY55" fmla="*/ 2494873 h 2915274"/>
                    <a:gd name="connsiteX56" fmla="*/ 1135681 w 2683592"/>
                    <a:gd name="connsiteY56" fmla="*/ 2657775 h 2915274"/>
                    <a:gd name="connsiteX57" fmla="*/ 1084565 w 2683592"/>
                    <a:gd name="connsiteY57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02272 w 2683592"/>
                    <a:gd name="connsiteY33" fmla="*/ 487151 h 2915274"/>
                    <a:gd name="connsiteX34" fmla="*/ 650497 w 2683592"/>
                    <a:gd name="connsiteY34" fmla="*/ 382097 h 2915274"/>
                    <a:gd name="connsiteX35" fmla="*/ 287009 w 2683592"/>
                    <a:gd name="connsiteY35" fmla="*/ 705829 h 2915274"/>
                    <a:gd name="connsiteX36" fmla="*/ 51076 w 2683592"/>
                    <a:gd name="connsiteY36" fmla="*/ 204253 h 2915274"/>
                    <a:gd name="connsiteX37" fmla="*/ 20072 w 2683592"/>
                    <a:gd name="connsiteY37" fmla="*/ 188994 h 2915274"/>
                    <a:gd name="connsiteX38" fmla="*/ 275650 w 2683592"/>
                    <a:gd name="connsiteY38" fmla="*/ 819419 h 2915274"/>
                    <a:gd name="connsiteX39" fmla="*/ 735689 w 2683592"/>
                    <a:gd name="connsiteY39" fmla="*/ 1251061 h 2915274"/>
                    <a:gd name="connsiteX40" fmla="*/ 991267 w 2683592"/>
                    <a:gd name="connsiteY40" fmla="*/ 1847409 h 2915274"/>
                    <a:gd name="connsiteX41" fmla="*/ 1178691 w 2683592"/>
                    <a:gd name="connsiteY41" fmla="*/ 2267693 h 2915274"/>
                    <a:gd name="connsiteX42" fmla="*/ 843600 w 2683592"/>
                    <a:gd name="connsiteY42" fmla="*/ 2080269 h 2915274"/>
                    <a:gd name="connsiteX43" fmla="*/ 440355 w 2683592"/>
                    <a:gd name="connsiteY43" fmla="*/ 1682704 h 2915274"/>
                    <a:gd name="connsiteX44" fmla="*/ 417637 w 2683592"/>
                    <a:gd name="connsiteY44" fmla="*/ 1324895 h 2915274"/>
                    <a:gd name="connsiteX45" fmla="*/ 343804 w 2683592"/>
                    <a:gd name="connsiteY45" fmla="*/ 1711101 h 2915274"/>
                    <a:gd name="connsiteX46" fmla="*/ 279221 w 2683592"/>
                    <a:gd name="connsiteY46" fmla="*/ 1658897 h 2915274"/>
                    <a:gd name="connsiteX47" fmla="*/ 42790 w 2683592"/>
                    <a:gd name="connsiteY47" fmla="*/ 1455524 h 2915274"/>
                    <a:gd name="connsiteX48" fmla="*/ 38301 w 2683592"/>
                    <a:gd name="connsiteY48" fmla="*/ 1490984 h 2915274"/>
                    <a:gd name="connsiteX49" fmla="*/ 434676 w 2683592"/>
                    <a:gd name="connsiteY49" fmla="*/ 1836050 h 2915274"/>
                    <a:gd name="connsiteX50" fmla="*/ 820882 w 2683592"/>
                    <a:gd name="connsiteY50" fmla="*/ 2193859 h 2915274"/>
                    <a:gd name="connsiteX51" fmla="*/ 489112 w 2683592"/>
                    <a:gd name="connsiteY51" fmla="*/ 2230169 h 2915274"/>
                    <a:gd name="connsiteX52" fmla="*/ 230214 w 2683592"/>
                    <a:gd name="connsiteY52" fmla="*/ 2273372 h 2915274"/>
                    <a:gd name="connsiteX53" fmla="*/ 667977 w 2683592"/>
                    <a:gd name="connsiteY53" fmla="*/ 2250246 h 2915274"/>
                    <a:gd name="connsiteX54" fmla="*/ 894716 w 2683592"/>
                    <a:gd name="connsiteY54" fmla="*/ 2244975 h 2915274"/>
                    <a:gd name="connsiteX55" fmla="*/ 1133255 w 2683592"/>
                    <a:gd name="connsiteY55" fmla="*/ 2494873 h 2915274"/>
                    <a:gd name="connsiteX56" fmla="*/ 1135681 w 2683592"/>
                    <a:gd name="connsiteY56" fmla="*/ 2657775 h 2915274"/>
                    <a:gd name="connsiteX57" fmla="*/ 1084565 w 2683592"/>
                    <a:gd name="connsiteY57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02272 w 2683592"/>
                    <a:gd name="connsiteY33" fmla="*/ 487151 h 2915274"/>
                    <a:gd name="connsiteX34" fmla="*/ 650497 w 2683592"/>
                    <a:gd name="connsiteY34" fmla="*/ 382097 h 2915274"/>
                    <a:gd name="connsiteX35" fmla="*/ 287009 w 2683592"/>
                    <a:gd name="connsiteY35" fmla="*/ 705829 h 2915274"/>
                    <a:gd name="connsiteX36" fmla="*/ 51076 w 2683592"/>
                    <a:gd name="connsiteY36" fmla="*/ 204253 h 2915274"/>
                    <a:gd name="connsiteX37" fmla="*/ 20072 w 2683592"/>
                    <a:gd name="connsiteY37" fmla="*/ 188994 h 2915274"/>
                    <a:gd name="connsiteX38" fmla="*/ 275650 w 2683592"/>
                    <a:gd name="connsiteY38" fmla="*/ 819419 h 2915274"/>
                    <a:gd name="connsiteX39" fmla="*/ 735689 w 2683592"/>
                    <a:gd name="connsiteY39" fmla="*/ 1251061 h 2915274"/>
                    <a:gd name="connsiteX40" fmla="*/ 991267 w 2683592"/>
                    <a:gd name="connsiteY40" fmla="*/ 1847409 h 2915274"/>
                    <a:gd name="connsiteX41" fmla="*/ 1178691 w 2683592"/>
                    <a:gd name="connsiteY41" fmla="*/ 2267693 h 2915274"/>
                    <a:gd name="connsiteX42" fmla="*/ 843600 w 2683592"/>
                    <a:gd name="connsiteY42" fmla="*/ 2080269 h 2915274"/>
                    <a:gd name="connsiteX43" fmla="*/ 440355 w 2683592"/>
                    <a:gd name="connsiteY43" fmla="*/ 1682704 h 2915274"/>
                    <a:gd name="connsiteX44" fmla="*/ 417637 w 2683592"/>
                    <a:gd name="connsiteY44" fmla="*/ 1324895 h 2915274"/>
                    <a:gd name="connsiteX45" fmla="*/ 343804 w 2683592"/>
                    <a:gd name="connsiteY45" fmla="*/ 1711101 h 2915274"/>
                    <a:gd name="connsiteX46" fmla="*/ 279221 w 2683592"/>
                    <a:gd name="connsiteY46" fmla="*/ 1658897 h 2915274"/>
                    <a:gd name="connsiteX47" fmla="*/ 42790 w 2683592"/>
                    <a:gd name="connsiteY47" fmla="*/ 1455524 h 2915274"/>
                    <a:gd name="connsiteX48" fmla="*/ 38301 w 2683592"/>
                    <a:gd name="connsiteY48" fmla="*/ 1490984 h 2915274"/>
                    <a:gd name="connsiteX49" fmla="*/ 434676 w 2683592"/>
                    <a:gd name="connsiteY49" fmla="*/ 1836050 h 2915274"/>
                    <a:gd name="connsiteX50" fmla="*/ 820882 w 2683592"/>
                    <a:gd name="connsiteY50" fmla="*/ 2193859 h 2915274"/>
                    <a:gd name="connsiteX51" fmla="*/ 489112 w 2683592"/>
                    <a:gd name="connsiteY51" fmla="*/ 2230169 h 2915274"/>
                    <a:gd name="connsiteX52" fmla="*/ 230214 w 2683592"/>
                    <a:gd name="connsiteY52" fmla="*/ 2273372 h 2915274"/>
                    <a:gd name="connsiteX53" fmla="*/ 667977 w 2683592"/>
                    <a:gd name="connsiteY53" fmla="*/ 2250246 h 2915274"/>
                    <a:gd name="connsiteX54" fmla="*/ 894716 w 2683592"/>
                    <a:gd name="connsiteY54" fmla="*/ 2244975 h 2915274"/>
                    <a:gd name="connsiteX55" fmla="*/ 1133255 w 2683592"/>
                    <a:gd name="connsiteY55" fmla="*/ 2494873 h 2915274"/>
                    <a:gd name="connsiteX56" fmla="*/ 1170359 w 2683592"/>
                    <a:gd name="connsiteY56" fmla="*/ 2657775 h 2915274"/>
                    <a:gd name="connsiteX57" fmla="*/ 1084565 w 2683592"/>
                    <a:gd name="connsiteY57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02272 w 2683592"/>
                    <a:gd name="connsiteY33" fmla="*/ 487151 h 2915274"/>
                    <a:gd name="connsiteX34" fmla="*/ 650497 w 2683592"/>
                    <a:gd name="connsiteY34" fmla="*/ 382097 h 2915274"/>
                    <a:gd name="connsiteX35" fmla="*/ 287009 w 2683592"/>
                    <a:gd name="connsiteY35" fmla="*/ 705829 h 2915274"/>
                    <a:gd name="connsiteX36" fmla="*/ 51076 w 2683592"/>
                    <a:gd name="connsiteY36" fmla="*/ 204253 h 2915274"/>
                    <a:gd name="connsiteX37" fmla="*/ 20072 w 2683592"/>
                    <a:gd name="connsiteY37" fmla="*/ 188994 h 2915274"/>
                    <a:gd name="connsiteX38" fmla="*/ 275650 w 2683592"/>
                    <a:gd name="connsiteY38" fmla="*/ 819419 h 2915274"/>
                    <a:gd name="connsiteX39" fmla="*/ 735689 w 2683592"/>
                    <a:gd name="connsiteY39" fmla="*/ 1251061 h 2915274"/>
                    <a:gd name="connsiteX40" fmla="*/ 991267 w 2683592"/>
                    <a:gd name="connsiteY40" fmla="*/ 1847409 h 2915274"/>
                    <a:gd name="connsiteX41" fmla="*/ 1178691 w 2683592"/>
                    <a:gd name="connsiteY41" fmla="*/ 2267693 h 2915274"/>
                    <a:gd name="connsiteX42" fmla="*/ 843600 w 2683592"/>
                    <a:gd name="connsiteY42" fmla="*/ 2080269 h 2915274"/>
                    <a:gd name="connsiteX43" fmla="*/ 440355 w 2683592"/>
                    <a:gd name="connsiteY43" fmla="*/ 1682704 h 2915274"/>
                    <a:gd name="connsiteX44" fmla="*/ 417637 w 2683592"/>
                    <a:gd name="connsiteY44" fmla="*/ 1324895 h 2915274"/>
                    <a:gd name="connsiteX45" fmla="*/ 343804 w 2683592"/>
                    <a:gd name="connsiteY45" fmla="*/ 1711101 h 2915274"/>
                    <a:gd name="connsiteX46" fmla="*/ 279221 w 2683592"/>
                    <a:gd name="connsiteY46" fmla="*/ 1658897 h 2915274"/>
                    <a:gd name="connsiteX47" fmla="*/ 42790 w 2683592"/>
                    <a:gd name="connsiteY47" fmla="*/ 1455524 h 2915274"/>
                    <a:gd name="connsiteX48" fmla="*/ 38301 w 2683592"/>
                    <a:gd name="connsiteY48" fmla="*/ 1490984 h 2915274"/>
                    <a:gd name="connsiteX49" fmla="*/ 434676 w 2683592"/>
                    <a:gd name="connsiteY49" fmla="*/ 1836050 h 2915274"/>
                    <a:gd name="connsiteX50" fmla="*/ 820882 w 2683592"/>
                    <a:gd name="connsiteY50" fmla="*/ 2193859 h 2915274"/>
                    <a:gd name="connsiteX51" fmla="*/ 489112 w 2683592"/>
                    <a:gd name="connsiteY51" fmla="*/ 2230169 h 2915274"/>
                    <a:gd name="connsiteX52" fmla="*/ 230214 w 2683592"/>
                    <a:gd name="connsiteY52" fmla="*/ 2273372 h 2915274"/>
                    <a:gd name="connsiteX53" fmla="*/ 667977 w 2683592"/>
                    <a:gd name="connsiteY53" fmla="*/ 2250246 h 2915274"/>
                    <a:gd name="connsiteX54" fmla="*/ 894716 w 2683592"/>
                    <a:gd name="connsiteY54" fmla="*/ 2244975 h 2915274"/>
                    <a:gd name="connsiteX55" fmla="*/ 1133255 w 2683592"/>
                    <a:gd name="connsiteY55" fmla="*/ 2494873 h 2915274"/>
                    <a:gd name="connsiteX56" fmla="*/ 1170359 w 2683592"/>
                    <a:gd name="connsiteY56" fmla="*/ 2657775 h 2915274"/>
                    <a:gd name="connsiteX57" fmla="*/ 1084565 w 2683592"/>
                    <a:gd name="connsiteY57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02272 w 2683592"/>
                    <a:gd name="connsiteY33" fmla="*/ 487151 h 2915274"/>
                    <a:gd name="connsiteX34" fmla="*/ 650497 w 2683592"/>
                    <a:gd name="connsiteY34" fmla="*/ 382097 h 2915274"/>
                    <a:gd name="connsiteX35" fmla="*/ 287009 w 2683592"/>
                    <a:gd name="connsiteY35" fmla="*/ 705829 h 2915274"/>
                    <a:gd name="connsiteX36" fmla="*/ 51076 w 2683592"/>
                    <a:gd name="connsiteY36" fmla="*/ 204253 h 2915274"/>
                    <a:gd name="connsiteX37" fmla="*/ 20072 w 2683592"/>
                    <a:gd name="connsiteY37" fmla="*/ 188994 h 2915274"/>
                    <a:gd name="connsiteX38" fmla="*/ 275650 w 2683592"/>
                    <a:gd name="connsiteY38" fmla="*/ 819419 h 2915274"/>
                    <a:gd name="connsiteX39" fmla="*/ 735689 w 2683592"/>
                    <a:gd name="connsiteY39" fmla="*/ 1251061 h 2915274"/>
                    <a:gd name="connsiteX40" fmla="*/ 991267 w 2683592"/>
                    <a:gd name="connsiteY40" fmla="*/ 1847409 h 2915274"/>
                    <a:gd name="connsiteX41" fmla="*/ 1178691 w 2683592"/>
                    <a:gd name="connsiteY41" fmla="*/ 2267693 h 2915274"/>
                    <a:gd name="connsiteX42" fmla="*/ 843600 w 2683592"/>
                    <a:gd name="connsiteY42" fmla="*/ 2080269 h 2915274"/>
                    <a:gd name="connsiteX43" fmla="*/ 440355 w 2683592"/>
                    <a:gd name="connsiteY43" fmla="*/ 1682704 h 2915274"/>
                    <a:gd name="connsiteX44" fmla="*/ 417637 w 2683592"/>
                    <a:gd name="connsiteY44" fmla="*/ 1324895 h 2915274"/>
                    <a:gd name="connsiteX45" fmla="*/ 343804 w 2683592"/>
                    <a:gd name="connsiteY45" fmla="*/ 1711101 h 2915274"/>
                    <a:gd name="connsiteX46" fmla="*/ 279221 w 2683592"/>
                    <a:gd name="connsiteY46" fmla="*/ 1658897 h 2915274"/>
                    <a:gd name="connsiteX47" fmla="*/ 42790 w 2683592"/>
                    <a:gd name="connsiteY47" fmla="*/ 1455524 h 2915274"/>
                    <a:gd name="connsiteX48" fmla="*/ 38301 w 2683592"/>
                    <a:gd name="connsiteY48" fmla="*/ 1490984 h 2915274"/>
                    <a:gd name="connsiteX49" fmla="*/ 434676 w 2683592"/>
                    <a:gd name="connsiteY49" fmla="*/ 1836050 h 2915274"/>
                    <a:gd name="connsiteX50" fmla="*/ 820882 w 2683592"/>
                    <a:gd name="connsiteY50" fmla="*/ 2193859 h 2915274"/>
                    <a:gd name="connsiteX51" fmla="*/ 489112 w 2683592"/>
                    <a:gd name="connsiteY51" fmla="*/ 2230169 h 2915274"/>
                    <a:gd name="connsiteX52" fmla="*/ 230214 w 2683592"/>
                    <a:gd name="connsiteY52" fmla="*/ 2273372 h 2915274"/>
                    <a:gd name="connsiteX53" fmla="*/ 667977 w 2683592"/>
                    <a:gd name="connsiteY53" fmla="*/ 2250246 h 2915274"/>
                    <a:gd name="connsiteX54" fmla="*/ 894716 w 2683592"/>
                    <a:gd name="connsiteY54" fmla="*/ 2244975 h 2915274"/>
                    <a:gd name="connsiteX55" fmla="*/ 1133255 w 2683592"/>
                    <a:gd name="connsiteY55" fmla="*/ 2494873 h 2915274"/>
                    <a:gd name="connsiteX56" fmla="*/ 1170359 w 2683592"/>
                    <a:gd name="connsiteY56" fmla="*/ 2657775 h 2915274"/>
                    <a:gd name="connsiteX57" fmla="*/ 1084565 w 2683592"/>
                    <a:gd name="connsiteY57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02272 w 2683592"/>
                    <a:gd name="connsiteY33" fmla="*/ 487151 h 2915274"/>
                    <a:gd name="connsiteX34" fmla="*/ 650497 w 2683592"/>
                    <a:gd name="connsiteY34" fmla="*/ 382097 h 2915274"/>
                    <a:gd name="connsiteX35" fmla="*/ 287009 w 2683592"/>
                    <a:gd name="connsiteY35" fmla="*/ 705829 h 2915274"/>
                    <a:gd name="connsiteX36" fmla="*/ 51076 w 2683592"/>
                    <a:gd name="connsiteY36" fmla="*/ 204253 h 2915274"/>
                    <a:gd name="connsiteX37" fmla="*/ 20072 w 2683592"/>
                    <a:gd name="connsiteY37" fmla="*/ 188994 h 2915274"/>
                    <a:gd name="connsiteX38" fmla="*/ 275650 w 2683592"/>
                    <a:gd name="connsiteY38" fmla="*/ 819419 h 2915274"/>
                    <a:gd name="connsiteX39" fmla="*/ 735689 w 2683592"/>
                    <a:gd name="connsiteY39" fmla="*/ 1251061 h 2915274"/>
                    <a:gd name="connsiteX40" fmla="*/ 991267 w 2683592"/>
                    <a:gd name="connsiteY40" fmla="*/ 1847409 h 2915274"/>
                    <a:gd name="connsiteX41" fmla="*/ 1178691 w 2683592"/>
                    <a:gd name="connsiteY41" fmla="*/ 2267693 h 2915274"/>
                    <a:gd name="connsiteX42" fmla="*/ 843600 w 2683592"/>
                    <a:gd name="connsiteY42" fmla="*/ 2080269 h 2915274"/>
                    <a:gd name="connsiteX43" fmla="*/ 440355 w 2683592"/>
                    <a:gd name="connsiteY43" fmla="*/ 1682704 h 2915274"/>
                    <a:gd name="connsiteX44" fmla="*/ 417637 w 2683592"/>
                    <a:gd name="connsiteY44" fmla="*/ 1324895 h 2915274"/>
                    <a:gd name="connsiteX45" fmla="*/ 343804 w 2683592"/>
                    <a:gd name="connsiteY45" fmla="*/ 1711101 h 2915274"/>
                    <a:gd name="connsiteX46" fmla="*/ 279221 w 2683592"/>
                    <a:gd name="connsiteY46" fmla="*/ 1658897 h 2915274"/>
                    <a:gd name="connsiteX47" fmla="*/ 42790 w 2683592"/>
                    <a:gd name="connsiteY47" fmla="*/ 1455524 h 2915274"/>
                    <a:gd name="connsiteX48" fmla="*/ 38301 w 2683592"/>
                    <a:gd name="connsiteY48" fmla="*/ 1490984 h 2915274"/>
                    <a:gd name="connsiteX49" fmla="*/ 434676 w 2683592"/>
                    <a:gd name="connsiteY49" fmla="*/ 1836050 h 2915274"/>
                    <a:gd name="connsiteX50" fmla="*/ 820882 w 2683592"/>
                    <a:gd name="connsiteY50" fmla="*/ 2193859 h 2915274"/>
                    <a:gd name="connsiteX51" fmla="*/ 489112 w 2683592"/>
                    <a:gd name="connsiteY51" fmla="*/ 2230169 h 2915274"/>
                    <a:gd name="connsiteX52" fmla="*/ 230214 w 2683592"/>
                    <a:gd name="connsiteY52" fmla="*/ 2273372 h 2915274"/>
                    <a:gd name="connsiteX53" fmla="*/ 667977 w 2683592"/>
                    <a:gd name="connsiteY53" fmla="*/ 2250246 h 2915274"/>
                    <a:gd name="connsiteX54" fmla="*/ 894716 w 2683592"/>
                    <a:gd name="connsiteY54" fmla="*/ 2244975 h 2915274"/>
                    <a:gd name="connsiteX55" fmla="*/ 1133255 w 2683592"/>
                    <a:gd name="connsiteY55" fmla="*/ 2494873 h 2915274"/>
                    <a:gd name="connsiteX56" fmla="*/ 1170359 w 2683592"/>
                    <a:gd name="connsiteY56" fmla="*/ 2657775 h 2915274"/>
                    <a:gd name="connsiteX57" fmla="*/ 1084565 w 2683592"/>
                    <a:gd name="connsiteY57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02272 w 2683592"/>
                    <a:gd name="connsiteY33" fmla="*/ 487151 h 2915274"/>
                    <a:gd name="connsiteX34" fmla="*/ 650497 w 2683592"/>
                    <a:gd name="connsiteY34" fmla="*/ 382097 h 2915274"/>
                    <a:gd name="connsiteX35" fmla="*/ 287009 w 2683592"/>
                    <a:gd name="connsiteY35" fmla="*/ 705829 h 2915274"/>
                    <a:gd name="connsiteX36" fmla="*/ 51076 w 2683592"/>
                    <a:gd name="connsiteY36" fmla="*/ 204253 h 2915274"/>
                    <a:gd name="connsiteX37" fmla="*/ 20072 w 2683592"/>
                    <a:gd name="connsiteY37" fmla="*/ 188994 h 2915274"/>
                    <a:gd name="connsiteX38" fmla="*/ 275650 w 2683592"/>
                    <a:gd name="connsiteY38" fmla="*/ 819419 h 2915274"/>
                    <a:gd name="connsiteX39" fmla="*/ 735689 w 2683592"/>
                    <a:gd name="connsiteY39" fmla="*/ 1251061 h 2915274"/>
                    <a:gd name="connsiteX40" fmla="*/ 991267 w 2683592"/>
                    <a:gd name="connsiteY40" fmla="*/ 1847409 h 2915274"/>
                    <a:gd name="connsiteX41" fmla="*/ 1178691 w 2683592"/>
                    <a:gd name="connsiteY41" fmla="*/ 2267693 h 2915274"/>
                    <a:gd name="connsiteX42" fmla="*/ 843600 w 2683592"/>
                    <a:gd name="connsiteY42" fmla="*/ 2080269 h 2915274"/>
                    <a:gd name="connsiteX43" fmla="*/ 440355 w 2683592"/>
                    <a:gd name="connsiteY43" fmla="*/ 1682704 h 2915274"/>
                    <a:gd name="connsiteX44" fmla="*/ 417637 w 2683592"/>
                    <a:gd name="connsiteY44" fmla="*/ 1324895 h 2915274"/>
                    <a:gd name="connsiteX45" fmla="*/ 343804 w 2683592"/>
                    <a:gd name="connsiteY45" fmla="*/ 1711101 h 2915274"/>
                    <a:gd name="connsiteX46" fmla="*/ 279221 w 2683592"/>
                    <a:gd name="connsiteY46" fmla="*/ 1658897 h 2915274"/>
                    <a:gd name="connsiteX47" fmla="*/ 42790 w 2683592"/>
                    <a:gd name="connsiteY47" fmla="*/ 1455524 h 2915274"/>
                    <a:gd name="connsiteX48" fmla="*/ 38301 w 2683592"/>
                    <a:gd name="connsiteY48" fmla="*/ 1490984 h 2915274"/>
                    <a:gd name="connsiteX49" fmla="*/ 434676 w 2683592"/>
                    <a:gd name="connsiteY49" fmla="*/ 1836050 h 2915274"/>
                    <a:gd name="connsiteX50" fmla="*/ 820882 w 2683592"/>
                    <a:gd name="connsiteY50" fmla="*/ 2193859 h 2915274"/>
                    <a:gd name="connsiteX51" fmla="*/ 489112 w 2683592"/>
                    <a:gd name="connsiteY51" fmla="*/ 2230169 h 2915274"/>
                    <a:gd name="connsiteX52" fmla="*/ 230214 w 2683592"/>
                    <a:gd name="connsiteY52" fmla="*/ 2273372 h 2915274"/>
                    <a:gd name="connsiteX53" fmla="*/ 667977 w 2683592"/>
                    <a:gd name="connsiteY53" fmla="*/ 2250246 h 2915274"/>
                    <a:gd name="connsiteX54" fmla="*/ 894716 w 2683592"/>
                    <a:gd name="connsiteY54" fmla="*/ 2244975 h 2915274"/>
                    <a:gd name="connsiteX55" fmla="*/ 1133255 w 2683592"/>
                    <a:gd name="connsiteY55" fmla="*/ 2494873 h 2915274"/>
                    <a:gd name="connsiteX56" fmla="*/ 1170359 w 2683592"/>
                    <a:gd name="connsiteY56" fmla="*/ 2657775 h 2915274"/>
                    <a:gd name="connsiteX57" fmla="*/ 1084565 w 2683592"/>
                    <a:gd name="connsiteY57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50497 w 2683592"/>
                    <a:gd name="connsiteY33" fmla="*/ 382097 h 2915274"/>
                    <a:gd name="connsiteX34" fmla="*/ 287009 w 2683592"/>
                    <a:gd name="connsiteY34" fmla="*/ 705829 h 2915274"/>
                    <a:gd name="connsiteX35" fmla="*/ 51076 w 2683592"/>
                    <a:gd name="connsiteY35" fmla="*/ 204253 h 2915274"/>
                    <a:gd name="connsiteX36" fmla="*/ 20072 w 2683592"/>
                    <a:gd name="connsiteY36" fmla="*/ 188994 h 2915274"/>
                    <a:gd name="connsiteX37" fmla="*/ 275650 w 2683592"/>
                    <a:gd name="connsiteY37" fmla="*/ 819419 h 2915274"/>
                    <a:gd name="connsiteX38" fmla="*/ 735689 w 2683592"/>
                    <a:gd name="connsiteY38" fmla="*/ 1251061 h 2915274"/>
                    <a:gd name="connsiteX39" fmla="*/ 991267 w 2683592"/>
                    <a:gd name="connsiteY39" fmla="*/ 1847409 h 2915274"/>
                    <a:gd name="connsiteX40" fmla="*/ 1178691 w 2683592"/>
                    <a:gd name="connsiteY40" fmla="*/ 2267693 h 2915274"/>
                    <a:gd name="connsiteX41" fmla="*/ 843600 w 2683592"/>
                    <a:gd name="connsiteY41" fmla="*/ 2080269 h 2915274"/>
                    <a:gd name="connsiteX42" fmla="*/ 440355 w 2683592"/>
                    <a:gd name="connsiteY42" fmla="*/ 1682704 h 2915274"/>
                    <a:gd name="connsiteX43" fmla="*/ 417637 w 2683592"/>
                    <a:gd name="connsiteY43" fmla="*/ 1324895 h 2915274"/>
                    <a:gd name="connsiteX44" fmla="*/ 343804 w 2683592"/>
                    <a:gd name="connsiteY44" fmla="*/ 1711101 h 2915274"/>
                    <a:gd name="connsiteX45" fmla="*/ 279221 w 2683592"/>
                    <a:gd name="connsiteY45" fmla="*/ 1658897 h 2915274"/>
                    <a:gd name="connsiteX46" fmla="*/ 42790 w 2683592"/>
                    <a:gd name="connsiteY46" fmla="*/ 1455524 h 2915274"/>
                    <a:gd name="connsiteX47" fmla="*/ 38301 w 2683592"/>
                    <a:gd name="connsiteY47" fmla="*/ 1490984 h 2915274"/>
                    <a:gd name="connsiteX48" fmla="*/ 434676 w 2683592"/>
                    <a:gd name="connsiteY48" fmla="*/ 1836050 h 2915274"/>
                    <a:gd name="connsiteX49" fmla="*/ 820882 w 2683592"/>
                    <a:gd name="connsiteY49" fmla="*/ 2193859 h 2915274"/>
                    <a:gd name="connsiteX50" fmla="*/ 489112 w 2683592"/>
                    <a:gd name="connsiteY50" fmla="*/ 2230169 h 2915274"/>
                    <a:gd name="connsiteX51" fmla="*/ 230214 w 2683592"/>
                    <a:gd name="connsiteY51" fmla="*/ 2273372 h 2915274"/>
                    <a:gd name="connsiteX52" fmla="*/ 667977 w 2683592"/>
                    <a:gd name="connsiteY52" fmla="*/ 2250246 h 2915274"/>
                    <a:gd name="connsiteX53" fmla="*/ 894716 w 2683592"/>
                    <a:gd name="connsiteY53" fmla="*/ 2244975 h 2915274"/>
                    <a:gd name="connsiteX54" fmla="*/ 1133255 w 2683592"/>
                    <a:gd name="connsiteY54" fmla="*/ 2494873 h 2915274"/>
                    <a:gd name="connsiteX55" fmla="*/ 1170359 w 2683592"/>
                    <a:gd name="connsiteY55" fmla="*/ 2657775 h 2915274"/>
                    <a:gd name="connsiteX56" fmla="*/ 1084565 w 2683592"/>
                    <a:gd name="connsiteY56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50497 w 2683592"/>
                    <a:gd name="connsiteY33" fmla="*/ 382097 h 2915274"/>
                    <a:gd name="connsiteX34" fmla="*/ 287009 w 2683592"/>
                    <a:gd name="connsiteY34" fmla="*/ 705829 h 2915274"/>
                    <a:gd name="connsiteX35" fmla="*/ 51076 w 2683592"/>
                    <a:gd name="connsiteY35" fmla="*/ 204253 h 2915274"/>
                    <a:gd name="connsiteX36" fmla="*/ 20072 w 2683592"/>
                    <a:gd name="connsiteY36" fmla="*/ 188994 h 2915274"/>
                    <a:gd name="connsiteX37" fmla="*/ 275650 w 2683592"/>
                    <a:gd name="connsiteY37" fmla="*/ 819419 h 2915274"/>
                    <a:gd name="connsiteX38" fmla="*/ 735689 w 2683592"/>
                    <a:gd name="connsiteY38" fmla="*/ 1251061 h 2915274"/>
                    <a:gd name="connsiteX39" fmla="*/ 991267 w 2683592"/>
                    <a:gd name="connsiteY39" fmla="*/ 1847409 h 2915274"/>
                    <a:gd name="connsiteX40" fmla="*/ 1178691 w 2683592"/>
                    <a:gd name="connsiteY40" fmla="*/ 2267693 h 2915274"/>
                    <a:gd name="connsiteX41" fmla="*/ 843600 w 2683592"/>
                    <a:gd name="connsiteY41" fmla="*/ 2080269 h 2915274"/>
                    <a:gd name="connsiteX42" fmla="*/ 440355 w 2683592"/>
                    <a:gd name="connsiteY42" fmla="*/ 1682704 h 2915274"/>
                    <a:gd name="connsiteX43" fmla="*/ 417637 w 2683592"/>
                    <a:gd name="connsiteY43" fmla="*/ 1324895 h 2915274"/>
                    <a:gd name="connsiteX44" fmla="*/ 343804 w 2683592"/>
                    <a:gd name="connsiteY44" fmla="*/ 1711101 h 2915274"/>
                    <a:gd name="connsiteX45" fmla="*/ 279221 w 2683592"/>
                    <a:gd name="connsiteY45" fmla="*/ 1658897 h 2915274"/>
                    <a:gd name="connsiteX46" fmla="*/ 42790 w 2683592"/>
                    <a:gd name="connsiteY46" fmla="*/ 1455524 h 2915274"/>
                    <a:gd name="connsiteX47" fmla="*/ 38301 w 2683592"/>
                    <a:gd name="connsiteY47" fmla="*/ 1490984 h 2915274"/>
                    <a:gd name="connsiteX48" fmla="*/ 434676 w 2683592"/>
                    <a:gd name="connsiteY48" fmla="*/ 1836050 h 2915274"/>
                    <a:gd name="connsiteX49" fmla="*/ 820882 w 2683592"/>
                    <a:gd name="connsiteY49" fmla="*/ 2193859 h 2915274"/>
                    <a:gd name="connsiteX50" fmla="*/ 489112 w 2683592"/>
                    <a:gd name="connsiteY50" fmla="*/ 2230169 h 2915274"/>
                    <a:gd name="connsiteX51" fmla="*/ 230214 w 2683592"/>
                    <a:gd name="connsiteY51" fmla="*/ 2273372 h 2915274"/>
                    <a:gd name="connsiteX52" fmla="*/ 667977 w 2683592"/>
                    <a:gd name="connsiteY52" fmla="*/ 2250246 h 2915274"/>
                    <a:gd name="connsiteX53" fmla="*/ 894716 w 2683592"/>
                    <a:gd name="connsiteY53" fmla="*/ 2244975 h 2915274"/>
                    <a:gd name="connsiteX54" fmla="*/ 1133255 w 2683592"/>
                    <a:gd name="connsiteY54" fmla="*/ 2494873 h 2915274"/>
                    <a:gd name="connsiteX55" fmla="*/ 1170359 w 2683592"/>
                    <a:gd name="connsiteY55" fmla="*/ 2657775 h 2915274"/>
                    <a:gd name="connsiteX56" fmla="*/ 1084565 w 2683592"/>
                    <a:gd name="connsiteY56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50497 w 2683592"/>
                    <a:gd name="connsiteY33" fmla="*/ 382097 h 2915274"/>
                    <a:gd name="connsiteX34" fmla="*/ 287009 w 2683592"/>
                    <a:gd name="connsiteY34" fmla="*/ 705829 h 2915274"/>
                    <a:gd name="connsiteX35" fmla="*/ 51076 w 2683592"/>
                    <a:gd name="connsiteY35" fmla="*/ 204253 h 2915274"/>
                    <a:gd name="connsiteX36" fmla="*/ 20072 w 2683592"/>
                    <a:gd name="connsiteY36" fmla="*/ 188994 h 2915274"/>
                    <a:gd name="connsiteX37" fmla="*/ 275650 w 2683592"/>
                    <a:gd name="connsiteY37" fmla="*/ 819419 h 2915274"/>
                    <a:gd name="connsiteX38" fmla="*/ 735689 w 2683592"/>
                    <a:gd name="connsiteY38" fmla="*/ 1251061 h 2915274"/>
                    <a:gd name="connsiteX39" fmla="*/ 991267 w 2683592"/>
                    <a:gd name="connsiteY39" fmla="*/ 1847409 h 2915274"/>
                    <a:gd name="connsiteX40" fmla="*/ 1178691 w 2683592"/>
                    <a:gd name="connsiteY40" fmla="*/ 2267693 h 2915274"/>
                    <a:gd name="connsiteX41" fmla="*/ 843600 w 2683592"/>
                    <a:gd name="connsiteY41" fmla="*/ 2080269 h 2915274"/>
                    <a:gd name="connsiteX42" fmla="*/ 440355 w 2683592"/>
                    <a:gd name="connsiteY42" fmla="*/ 1682704 h 2915274"/>
                    <a:gd name="connsiteX43" fmla="*/ 417637 w 2683592"/>
                    <a:gd name="connsiteY43" fmla="*/ 1324895 h 2915274"/>
                    <a:gd name="connsiteX44" fmla="*/ 343804 w 2683592"/>
                    <a:gd name="connsiteY44" fmla="*/ 1711101 h 2915274"/>
                    <a:gd name="connsiteX45" fmla="*/ 279221 w 2683592"/>
                    <a:gd name="connsiteY45" fmla="*/ 1658897 h 2915274"/>
                    <a:gd name="connsiteX46" fmla="*/ 42790 w 2683592"/>
                    <a:gd name="connsiteY46" fmla="*/ 1455524 h 2915274"/>
                    <a:gd name="connsiteX47" fmla="*/ 38301 w 2683592"/>
                    <a:gd name="connsiteY47" fmla="*/ 1490984 h 2915274"/>
                    <a:gd name="connsiteX48" fmla="*/ 434676 w 2683592"/>
                    <a:gd name="connsiteY48" fmla="*/ 1836050 h 2915274"/>
                    <a:gd name="connsiteX49" fmla="*/ 820882 w 2683592"/>
                    <a:gd name="connsiteY49" fmla="*/ 2193859 h 2915274"/>
                    <a:gd name="connsiteX50" fmla="*/ 489112 w 2683592"/>
                    <a:gd name="connsiteY50" fmla="*/ 2230169 h 2915274"/>
                    <a:gd name="connsiteX51" fmla="*/ 230214 w 2683592"/>
                    <a:gd name="connsiteY51" fmla="*/ 2273372 h 2915274"/>
                    <a:gd name="connsiteX52" fmla="*/ 667977 w 2683592"/>
                    <a:gd name="connsiteY52" fmla="*/ 2250246 h 2915274"/>
                    <a:gd name="connsiteX53" fmla="*/ 894716 w 2683592"/>
                    <a:gd name="connsiteY53" fmla="*/ 2244975 h 2915274"/>
                    <a:gd name="connsiteX54" fmla="*/ 1133255 w 2683592"/>
                    <a:gd name="connsiteY54" fmla="*/ 2494873 h 2915274"/>
                    <a:gd name="connsiteX55" fmla="*/ 1170359 w 2683592"/>
                    <a:gd name="connsiteY55" fmla="*/ 2657775 h 2915274"/>
                    <a:gd name="connsiteX56" fmla="*/ 1084565 w 2683592"/>
                    <a:gd name="connsiteY56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50497 w 2683592"/>
                    <a:gd name="connsiteY33" fmla="*/ 382097 h 2915274"/>
                    <a:gd name="connsiteX34" fmla="*/ 287009 w 2683592"/>
                    <a:gd name="connsiteY34" fmla="*/ 705829 h 2915274"/>
                    <a:gd name="connsiteX35" fmla="*/ 51076 w 2683592"/>
                    <a:gd name="connsiteY35" fmla="*/ 204253 h 2915274"/>
                    <a:gd name="connsiteX36" fmla="*/ 20072 w 2683592"/>
                    <a:gd name="connsiteY36" fmla="*/ 188994 h 2915274"/>
                    <a:gd name="connsiteX37" fmla="*/ 275650 w 2683592"/>
                    <a:gd name="connsiteY37" fmla="*/ 819419 h 2915274"/>
                    <a:gd name="connsiteX38" fmla="*/ 735689 w 2683592"/>
                    <a:gd name="connsiteY38" fmla="*/ 1251061 h 2915274"/>
                    <a:gd name="connsiteX39" fmla="*/ 991267 w 2683592"/>
                    <a:gd name="connsiteY39" fmla="*/ 1847409 h 2915274"/>
                    <a:gd name="connsiteX40" fmla="*/ 1178691 w 2683592"/>
                    <a:gd name="connsiteY40" fmla="*/ 2267693 h 2915274"/>
                    <a:gd name="connsiteX41" fmla="*/ 843600 w 2683592"/>
                    <a:gd name="connsiteY41" fmla="*/ 2080269 h 2915274"/>
                    <a:gd name="connsiteX42" fmla="*/ 440355 w 2683592"/>
                    <a:gd name="connsiteY42" fmla="*/ 1682704 h 2915274"/>
                    <a:gd name="connsiteX43" fmla="*/ 417637 w 2683592"/>
                    <a:gd name="connsiteY43" fmla="*/ 1324895 h 2915274"/>
                    <a:gd name="connsiteX44" fmla="*/ 343804 w 2683592"/>
                    <a:gd name="connsiteY44" fmla="*/ 1711101 h 2915274"/>
                    <a:gd name="connsiteX45" fmla="*/ 279221 w 2683592"/>
                    <a:gd name="connsiteY45" fmla="*/ 1658897 h 2915274"/>
                    <a:gd name="connsiteX46" fmla="*/ 42790 w 2683592"/>
                    <a:gd name="connsiteY46" fmla="*/ 1455524 h 2915274"/>
                    <a:gd name="connsiteX47" fmla="*/ 38301 w 2683592"/>
                    <a:gd name="connsiteY47" fmla="*/ 1490984 h 2915274"/>
                    <a:gd name="connsiteX48" fmla="*/ 434676 w 2683592"/>
                    <a:gd name="connsiteY48" fmla="*/ 1836050 h 2915274"/>
                    <a:gd name="connsiteX49" fmla="*/ 820882 w 2683592"/>
                    <a:gd name="connsiteY49" fmla="*/ 2193859 h 2915274"/>
                    <a:gd name="connsiteX50" fmla="*/ 489112 w 2683592"/>
                    <a:gd name="connsiteY50" fmla="*/ 2230169 h 2915274"/>
                    <a:gd name="connsiteX51" fmla="*/ 230214 w 2683592"/>
                    <a:gd name="connsiteY51" fmla="*/ 2273372 h 2915274"/>
                    <a:gd name="connsiteX52" fmla="*/ 667977 w 2683592"/>
                    <a:gd name="connsiteY52" fmla="*/ 2250246 h 2915274"/>
                    <a:gd name="connsiteX53" fmla="*/ 894716 w 2683592"/>
                    <a:gd name="connsiteY53" fmla="*/ 2244975 h 2915274"/>
                    <a:gd name="connsiteX54" fmla="*/ 1133255 w 2683592"/>
                    <a:gd name="connsiteY54" fmla="*/ 2494873 h 2915274"/>
                    <a:gd name="connsiteX55" fmla="*/ 1170359 w 2683592"/>
                    <a:gd name="connsiteY55" fmla="*/ 2657775 h 2915274"/>
                    <a:gd name="connsiteX56" fmla="*/ 1084565 w 2683592"/>
                    <a:gd name="connsiteY56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50497 w 2683592"/>
                    <a:gd name="connsiteY33" fmla="*/ 382097 h 2915274"/>
                    <a:gd name="connsiteX34" fmla="*/ 287009 w 2683592"/>
                    <a:gd name="connsiteY34" fmla="*/ 705829 h 2915274"/>
                    <a:gd name="connsiteX35" fmla="*/ 51076 w 2683592"/>
                    <a:gd name="connsiteY35" fmla="*/ 204253 h 2915274"/>
                    <a:gd name="connsiteX36" fmla="*/ 20072 w 2683592"/>
                    <a:gd name="connsiteY36" fmla="*/ 188994 h 2915274"/>
                    <a:gd name="connsiteX37" fmla="*/ 275650 w 2683592"/>
                    <a:gd name="connsiteY37" fmla="*/ 819419 h 2915274"/>
                    <a:gd name="connsiteX38" fmla="*/ 735689 w 2683592"/>
                    <a:gd name="connsiteY38" fmla="*/ 1251061 h 2915274"/>
                    <a:gd name="connsiteX39" fmla="*/ 991267 w 2683592"/>
                    <a:gd name="connsiteY39" fmla="*/ 1847409 h 2915274"/>
                    <a:gd name="connsiteX40" fmla="*/ 1178691 w 2683592"/>
                    <a:gd name="connsiteY40" fmla="*/ 2267693 h 2915274"/>
                    <a:gd name="connsiteX41" fmla="*/ 843600 w 2683592"/>
                    <a:gd name="connsiteY41" fmla="*/ 2080269 h 2915274"/>
                    <a:gd name="connsiteX42" fmla="*/ 440355 w 2683592"/>
                    <a:gd name="connsiteY42" fmla="*/ 1682704 h 2915274"/>
                    <a:gd name="connsiteX43" fmla="*/ 417637 w 2683592"/>
                    <a:gd name="connsiteY43" fmla="*/ 1324895 h 2915274"/>
                    <a:gd name="connsiteX44" fmla="*/ 343804 w 2683592"/>
                    <a:gd name="connsiteY44" fmla="*/ 1711101 h 2915274"/>
                    <a:gd name="connsiteX45" fmla="*/ 279221 w 2683592"/>
                    <a:gd name="connsiteY45" fmla="*/ 1658897 h 2915274"/>
                    <a:gd name="connsiteX46" fmla="*/ 42790 w 2683592"/>
                    <a:gd name="connsiteY46" fmla="*/ 1455524 h 2915274"/>
                    <a:gd name="connsiteX47" fmla="*/ 38301 w 2683592"/>
                    <a:gd name="connsiteY47" fmla="*/ 1490984 h 2915274"/>
                    <a:gd name="connsiteX48" fmla="*/ 434676 w 2683592"/>
                    <a:gd name="connsiteY48" fmla="*/ 1836050 h 2915274"/>
                    <a:gd name="connsiteX49" fmla="*/ 820882 w 2683592"/>
                    <a:gd name="connsiteY49" fmla="*/ 2193859 h 2915274"/>
                    <a:gd name="connsiteX50" fmla="*/ 489112 w 2683592"/>
                    <a:gd name="connsiteY50" fmla="*/ 2230169 h 2915274"/>
                    <a:gd name="connsiteX51" fmla="*/ 230214 w 2683592"/>
                    <a:gd name="connsiteY51" fmla="*/ 2273372 h 2915274"/>
                    <a:gd name="connsiteX52" fmla="*/ 667977 w 2683592"/>
                    <a:gd name="connsiteY52" fmla="*/ 2250246 h 2915274"/>
                    <a:gd name="connsiteX53" fmla="*/ 894716 w 2683592"/>
                    <a:gd name="connsiteY53" fmla="*/ 2244975 h 2915274"/>
                    <a:gd name="connsiteX54" fmla="*/ 1133255 w 2683592"/>
                    <a:gd name="connsiteY54" fmla="*/ 2494873 h 2915274"/>
                    <a:gd name="connsiteX55" fmla="*/ 1170359 w 2683592"/>
                    <a:gd name="connsiteY55" fmla="*/ 2657775 h 2915274"/>
                    <a:gd name="connsiteX56" fmla="*/ 1084565 w 2683592"/>
                    <a:gd name="connsiteY56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50497 w 2683592"/>
                    <a:gd name="connsiteY33" fmla="*/ 382097 h 2915274"/>
                    <a:gd name="connsiteX34" fmla="*/ 287009 w 2683592"/>
                    <a:gd name="connsiteY34" fmla="*/ 705829 h 2915274"/>
                    <a:gd name="connsiteX35" fmla="*/ 51076 w 2683592"/>
                    <a:gd name="connsiteY35" fmla="*/ 204253 h 2915274"/>
                    <a:gd name="connsiteX36" fmla="*/ 20072 w 2683592"/>
                    <a:gd name="connsiteY36" fmla="*/ 188994 h 2915274"/>
                    <a:gd name="connsiteX37" fmla="*/ 275650 w 2683592"/>
                    <a:gd name="connsiteY37" fmla="*/ 819419 h 2915274"/>
                    <a:gd name="connsiteX38" fmla="*/ 735689 w 2683592"/>
                    <a:gd name="connsiteY38" fmla="*/ 1251061 h 2915274"/>
                    <a:gd name="connsiteX39" fmla="*/ 991267 w 2683592"/>
                    <a:gd name="connsiteY39" fmla="*/ 1847409 h 2915274"/>
                    <a:gd name="connsiteX40" fmla="*/ 1178691 w 2683592"/>
                    <a:gd name="connsiteY40" fmla="*/ 2267693 h 2915274"/>
                    <a:gd name="connsiteX41" fmla="*/ 843600 w 2683592"/>
                    <a:gd name="connsiteY41" fmla="*/ 2080269 h 2915274"/>
                    <a:gd name="connsiteX42" fmla="*/ 440355 w 2683592"/>
                    <a:gd name="connsiteY42" fmla="*/ 1682704 h 2915274"/>
                    <a:gd name="connsiteX43" fmla="*/ 417637 w 2683592"/>
                    <a:gd name="connsiteY43" fmla="*/ 1324895 h 2915274"/>
                    <a:gd name="connsiteX44" fmla="*/ 343804 w 2683592"/>
                    <a:gd name="connsiteY44" fmla="*/ 1711101 h 2915274"/>
                    <a:gd name="connsiteX45" fmla="*/ 279221 w 2683592"/>
                    <a:gd name="connsiteY45" fmla="*/ 1658897 h 2915274"/>
                    <a:gd name="connsiteX46" fmla="*/ 42790 w 2683592"/>
                    <a:gd name="connsiteY46" fmla="*/ 1455524 h 2915274"/>
                    <a:gd name="connsiteX47" fmla="*/ 38301 w 2683592"/>
                    <a:gd name="connsiteY47" fmla="*/ 1490984 h 2915274"/>
                    <a:gd name="connsiteX48" fmla="*/ 434676 w 2683592"/>
                    <a:gd name="connsiteY48" fmla="*/ 1836050 h 2915274"/>
                    <a:gd name="connsiteX49" fmla="*/ 820882 w 2683592"/>
                    <a:gd name="connsiteY49" fmla="*/ 2193859 h 2915274"/>
                    <a:gd name="connsiteX50" fmla="*/ 489112 w 2683592"/>
                    <a:gd name="connsiteY50" fmla="*/ 2230169 h 2915274"/>
                    <a:gd name="connsiteX51" fmla="*/ 230214 w 2683592"/>
                    <a:gd name="connsiteY51" fmla="*/ 2273372 h 2915274"/>
                    <a:gd name="connsiteX52" fmla="*/ 667977 w 2683592"/>
                    <a:gd name="connsiteY52" fmla="*/ 2250246 h 2915274"/>
                    <a:gd name="connsiteX53" fmla="*/ 894716 w 2683592"/>
                    <a:gd name="connsiteY53" fmla="*/ 2244975 h 2915274"/>
                    <a:gd name="connsiteX54" fmla="*/ 1133255 w 2683592"/>
                    <a:gd name="connsiteY54" fmla="*/ 2494873 h 2915274"/>
                    <a:gd name="connsiteX55" fmla="*/ 1170359 w 2683592"/>
                    <a:gd name="connsiteY55" fmla="*/ 2657775 h 2915274"/>
                    <a:gd name="connsiteX56" fmla="*/ 1084565 w 2683592"/>
                    <a:gd name="connsiteY56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50497 w 2683592"/>
                    <a:gd name="connsiteY33" fmla="*/ 382097 h 2915274"/>
                    <a:gd name="connsiteX34" fmla="*/ 287009 w 2683592"/>
                    <a:gd name="connsiteY34" fmla="*/ 705829 h 2915274"/>
                    <a:gd name="connsiteX35" fmla="*/ 51076 w 2683592"/>
                    <a:gd name="connsiteY35" fmla="*/ 204253 h 2915274"/>
                    <a:gd name="connsiteX36" fmla="*/ 20072 w 2683592"/>
                    <a:gd name="connsiteY36" fmla="*/ 188994 h 2915274"/>
                    <a:gd name="connsiteX37" fmla="*/ 275650 w 2683592"/>
                    <a:gd name="connsiteY37" fmla="*/ 819419 h 2915274"/>
                    <a:gd name="connsiteX38" fmla="*/ 735689 w 2683592"/>
                    <a:gd name="connsiteY38" fmla="*/ 1251061 h 2915274"/>
                    <a:gd name="connsiteX39" fmla="*/ 991267 w 2683592"/>
                    <a:gd name="connsiteY39" fmla="*/ 1847409 h 2915274"/>
                    <a:gd name="connsiteX40" fmla="*/ 1178691 w 2683592"/>
                    <a:gd name="connsiteY40" fmla="*/ 2267693 h 2915274"/>
                    <a:gd name="connsiteX41" fmla="*/ 843600 w 2683592"/>
                    <a:gd name="connsiteY41" fmla="*/ 2080269 h 2915274"/>
                    <a:gd name="connsiteX42" fmla="*/ 440355 w 2683592"/>
                    <a:gd name="connsiteY42" fmla="*/ 1682704 h 2915274"/>
                    <a:gd name="connsiteX43" fmla="*/ 417637 w 2683592"/>
                    <a:gd name="connsiteY43" fmla="*/ 1324895 h 2915274"/>
                    <a:gd name="connsiteX44" fmla="*/ 343804 w 2683592"/>
                    <a:gd name="connsiteY44" fmla="*/ 1711101 h 2915274"/>
                    <a:gd name="connsiteX45" fmla="*/ 279221 w 2683592"/>
                    <a:gd name="connsiteY45" fmla="*/ 1658897 h 2915274"/>
                    <a:gd name="connsiteX46" fmla="*/ 42790 w 2683592"/>
                    <a:gd name="connsiteY46" fmla="*/ 1455524 h 2915274"/>
                    <a:gd name="connsiteX47" fmla="*/ 38301 w 2683592"/>
                    <a:gd name="connsiteY47" fmla="*/ 1490984 h 2915274"/>
                    <a:gd name="connsiteX48" fmla="*/ 434676 w 2683592"/>
                    <a:gd name="connsiteY48" fmla="*/ 1836050 h 2915274"/>
                    <a:gd name="connsiteX49" fmla="*/ 820882 w 2683592"/>
                    <a:gd name="connsiteY49" fmla="*/ 2193859 h 2915274"/>
                    <a:gd name="connsiteX50" fmla="*/ 489112 w 2683592"/>
                    <a:gd name="connsiteY50" fmla="*/ 2230169 h 2915274"/>
                    <a:gd name="connsiteX51" fmla="*/ 230214 w 2683592"/>
                    <a:gd name="connsiteY51" fmla="*/ 2273372 h 2915274"/>
                    <a:gd name="connsiteX52" fmla="*/ 667977 w 2683592"/>
                    <a:gd name="connsiteY52" fmla="*/ 2250246 h 2915274"/>
                    <a:gd name="connsiteX53" fmla="*/ 894716 w 2683592"/>
                    <a:gd name="connsiteY53" fmla="*/ 2244975 h 2915274"/>
                    <a:gd name="connsiteX54" fmla="*/ 1133255 w 2683592"/>
                    <a:gd name="connsiteY54" fmla="*/ 2494873 h 2915274"/>
                    <a:gd name="connsiteX55" fmla="*/ 1170359 w 2683592"/>
                    <a:gd name="connsiteY55" fmla="*/ 2657775 h 2915274"/>
                    <a:gd name="connsiteX56" fmla="*/ 1084565 w 2683592"/>
                    <a:gd name="connsiteY56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34073 w 2683592"/>
                    <a:gd name="connsiteY19" fmla="*/ 914939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50497 w 2683592"/>
                    <a:gd name="connsiteY33" fmla="*/ 382097 h 2915274"/>
                    <a:gd name="connsiteX34" fmla="*/ 287009 w 2683592"/>
                    <a:gd name="connsiteY34" fmla="*/ 705829 h 2915274"/>
                    <a:gd name="connsiteX35" fmla="*/ 51076 w 2683592"/>
                    <a:gd name="connsiteY35" fmla="*/ 204253 h 2915274"/>
                    <a:gd name="connsiteX36" fmla="*/ 20072 w 2683592"/>
                    <a:gd name="connsiteY36" fmla="*/ 188994 h 2915274"/>
                    <a:gd name="connsiteX37" fmla="*/ 275650 w 2683592"/>
                    <a:gd name="connsiteY37" fmla="*/ 819419 h 2915274"/>
                    <a:gd name="connsiteX38" fmla="*/ 735689 w 2683592"/>
                    <a:gd name="connsiteY38" fmla="*/ 1251061 h 2915274"/>
                    <a:gd name="connsiteX39" fmla="*/ 991267 w 2683592"/>
                    <a:gd name="connsiteY39" fmla="*/ 1847409 h 2915274"/>
                    <a:gd name="connsiteX40" fmla="*/ 1178691 w 2683592"/>
                    <a:gd name="connsiteY40" fmla="*/ 2267693 h 2915274"/>
                    <a:gd name="connsiteX41" fmla="*/ 843600 w 2683592"/>
                    <a:gd name="connsiteY41" fmla="*/ 2080269 h 2915274"/>
                    <a:gd name="connsiteX42" fmla="*/ 440355 w 2683592"/>
                    <a:gd name="connsiteY42" fmla="*/ 1682704 h 2915274"/>
                    <a:gd name="connsiteX43" fmla="*/ 417637 w 2683592"/>
                    <a:gd name="connsiteY43" fmla="*/ 1324895 h 2915274"/>
                    <a:gd name="connsiteX44" fmla="*/ 343804 w 2683592"/>
                    <a:gd name="connsiteY44" fmla="*/ 1711101 h 2915274"/>
                    <a:gd name="connsiteX45" fmla="*/ 279221 w 2683592"/>
                    <a:gd name="connsiteY45" fmla="*/ 1658897 h 2915274"/>
                    <a:gd name="connsiteX46" fmla="*/ 42790 w 2683592"/>
                    <a:gd name="connsiteY46" fmla="*/ 1455524 h 2915274"/>
                    <a:gd name="connsiteX47" fmla="*/ 38301 w 2683592"/>
                    <a:gd name="connsiteY47" fmla="*/ 1490984 h 2915274"/>
                    <a:gd name="connsiteX48" fmla="*/ 434676 w 2683592"/>
                    <a:gd name="connsiteY48" fmla="*/ 1836050 h 2915274"/>
                    <a:gd name="connsiteX49" fmla="*/ 820882 w 2683592"/>
                    <a:gd name="connsiteY49" fmla="*/ 2193859 h 2915274"/>
                    <a:gd name="connsiteX50" fmla="*/ 489112 w 2683592"/>
                    <a:gd name="connsiteY50" fmla="*/ 2230169 h 2915274"/>
                    <a:gd name="connsiteX51" fmla="*/ 230214 w 2683592"/>
                    <a:gd name="connsiteY51" fmla="*/ 2273372 h 2915274"/>
                    <a:gd name="connsiteX52" fmla="*/ 667977 w 2683592"/>
                    <a:gd name="connsiteY52" fmla="*/ 2250246 h 2915274"/>
                    <a:gd name="connsiteX53" fmla="*/ 894716 w 2683592"/>
                    <a:gd name="connsiteY53" fmla="*/ 2244975 h 2915274"/>
                    <a:gd name="connsiteX54" fmla="*/ 1133255 w 2683592"/>
                    <a:gd name="connsiteY54" fmla="*/ 2494873 h 2915274"/>
                    <a:gd name="connsiteX55" fmla="*/ 1170359 w 2683592"/>
                    <a:gd name="connsiteY55" fmla="*/ 2657775 h 2915274"/>
                    <a:gd name="connsiteX56" fmla="*/ 1084565 w 2683592"/>
                    <a:gd name="connsiteY56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34073 w 2683592"/>
                    <a:gd name="connsiteY19" fmla="*/ 914939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50497 w 2683592"/>
                    <a:gd name="connsiteY33" fmla="*/ 382097 h 2915274"/>
                    <a:gd name="connsiteX34" fmla="*/ 287009 w 2683592"/>
                    <a:gd name="connsiteY34" fmla="*/ 705829 h 2915274"/>
                    <a:gd name="connsiteX35" fmla="*/ 51076 w 2683592"/>
                    <a:gd name="connsiteY35" fmla="*/ 204253 h 2915274"/>
                    <a:gd name="connsiteX36" fmla="*/ 20072 w 2683592"/>
                    <a:gd name="connsiteY36" fmla="*/ 188994 h 2915274"/>
                    <a:gd name="connsiteX37" fmla="*/ 275650 w 2683592"/>
                    <a:gd name="connsiteY37" fmla="*/ 819419 h 2915274"/>
                    <a:gd name="connsiteX38" fmla="*/ 735689 w 2683592"/>
                    <a:gd name="connsiteY38" fmla="*/ 1251061 h 2915274"/>
                    <a:gd name="connsiteX39" fmla="*/ 991267 w 2683592"/>
                    <a:gd name="connsiteY39" fmla="*/ 1847409 h 2915274"/>
                    <a:gd name="connsiteX40" fmla="*/ 1178691 w 2683592"/>
                    <a:gd name="connsiteY40" fmla="*/ 2267693 h 2915274"/>
                    <a:gd name="connsiteX41" fmla="*/ 843600 w 2683592"/>
                    <a:gd name="connsiteY41" fmla="*/ 2080269 h 2915274"/>
                    <a:gd name="connsiteX42" fmla="*/ 440355 w 2683592"/>
                    <a:gd name="connsiteY42" fmla="*/ 1682704 h 2915274"/>
                    <a:gd name="connsiteX43" fmla="*/ 417637 w 2683592"/>
                    <a:gd name="connsiteY43" fmla="*/ 1324895 h 2915274"/>
                    <a:gd name="connsiteX44" fmla="*/ 343804 w 2683592"/>
                    <a:gd name="connsiteY44" fmla="*/ 1711101 h 2915274"/>
                    <a:gd name="connsiteX45" fmla="*/ 279221 w 2683592"/>
                    <a:gd name="connsiteY45" fmla="*/ 1658897 h 2915274"/>
                    <a:gd name="connsiteX46" fmla="*/ 42790 w 2683592"/>
                    <a:gd name="connsiteY46" fmla="*/ 1455524 h 2915274"/>
                    <a:gd name="connsiteX47" fmla="*/ 38301 w 2683592"/>
                    <a:gd name="connsiteY47" fmla="*/ 1490984 h 2915274"/>
                    <a:gd name="connsiteX48" fmla="*/ 434676 w 2683592"/>
                    <a:gd name="connsiteY48" fmla="*/ 1836050 h 2915274"/>
                    <a:gd name="connsiteX49" fmla="*/ 820882 w 2683592"/>
                    <a:gd name="connsiteY49" fmla="*/ 2193859 h 2915274"/>
                    <a:gd name="connsiteX50" fmla="*/ 489112 w 2683592"/>
                    <a:gd name="connsiteY50" fmla="*/ 2230169 h 2915274"/>
                    <a:gd name="connsiteX51" fmla="*/ 230214 w 2683592"/>
                    <a:gd name="connsiteY51" fmla="*/ 2273372 h 2915274"/>
                    <a:gd name="connsiteX52" fmla="*/ 667977 w 2683592"/>
                    <a:gd name="connsiteY52" fmla="*/ 2250246 h 2915274"/>
                    <a:gd name="connsiteX53" fmla="*/ 894716 w 2683592"/>
                    <a:gd name="connsiteY53" fmla="*/ 2244975 h 2915274"/>
                    <a:gd name="connsiteX54" fmla="*/ 1133255 w 2683592"/>
                    <a:gd name="connsiteY54" fmla="*/ 2494873 h 2915274"/>
                    <a:gd name="connsiteX55" fmla="*/ 1170359 w 2683592"/>
                    <a:gd name="connsiteY55" fmla="*/ 2657775 h 2915274"/>
                    <a:gd name="connsiteX56" fmla="*/ 1084565 w 2683592"/>
                    <a:gd name="connsiteY56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34073 w 2683592"/>
                    <a:gd name="connsiteY19" fmla="*/ 914939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50497 w 2683592"/>
                    <a:gd name="connsiteY33" fmla="*/ 382097 h 2915274"/>
                    <a:gd name="connsiteX34" fmla="*/ 287009 w 2683592"/>
                    <a:gd name="connsiteY34" fmla="*/ 705829 h 2915274"/>
                    <a:gd name="connsiteX35" fmla="*/ 51076 w 2683592"/>
                    <a:gd name="connsiteY35" fmla="*/ 204253 h 2915274"/>
                    <a:gd name="connsiteX36" fmla="*/ 20072 w 2683592"/>
                    <a:gd name="connsiteY36" fmla="*/ 188994 h 2915274"/>
                    <a:gd name="connsiteX37" fmla="*/ 275650 w 2683592"/>
                    <a:gd name="connsiteY37" fmla="*/ 819419 h 2915274"/>
                    <a:gd name="connsiteX38" fmla="*/ 735689 w 2683592"/>
                    <a:gd name="connsiteY38" fmla="*/ 1251061 h 2915274"/>
                    <a:gd name="connsiteX39" fmla="*/ 991267 w 2683592"/>
                    <a:gd name="connsiteY39" fmla="*/ 1847409 h 2915274"/>
                    <a:gd name="connsiteX40" fmla="*/ 1178691 w 2683592"/>
                    <a:gd name="connsiteY40" fmla="*/ 2267693 h 2915274"/>
                    <a:gd name="connsiteX41" fmla="*/ 843600 w 2683592"/>
                    <a:gd name="connsiteY41" fmla="*/ 2080269 h 2915274"/>
                    <a:gd name="connsiteX42" fmla="*/ 440355 w 2683592"/>
                    <a:gd name="connsiteY42" fmla="*/ 1682704 h 2915274"/>
                    <a:gd name="connsiteX43" fmla="*/ 417637 w 2683592"/>
                    <a:gd name="connsiteY43" fmla="*/ 1324895 h 2915274"/>
                    <a:gd name="connsiteX44" fmla="*/ 343804 w 2683592"/>
                    <a:gd name="connsiteY44" fmla="*/ 1711101 h 2915274"/>
                    <a:gd name="connsiteX45" fmla="*/ 279221 w 2683592"/>
                    <a:gd name="connsiteY45" fmla="*/ 1658897 h 2915274"/>
                    <a:gd name="connsiteX46" fmla="*/ 42790 w 2683592"/>
                    <a:gd name="connsiteY46" fmla="*/ 1455524 h 2915274"/>
                    <a:gd name="connsiteX47" fmla="*/ 38301 w 2683592"/>
                    <a:gd name="connsiteY47" fmla="*/ 1490984 h 2915274"/>
                    <a:gd name="connsiteX48" fmla="*/ 434676 w 2683592"/>
                    <a:gd name="connsiteY48" fmla="*/ 1836050 h 2915274"/>
                    <a:gd name="connsiteX49" fmla="*/ 820882 w 2683592"/>
                    <a:gd name="connsiteY49" fmla="*/ 2193859 h 2915274"/>
                    <a:gd name="connsiteX50" fmla="*/ 489112 w 2683592"/>
                    <a:gd name="connsiteY50" fmla="*/ 2230169 h 2915274"/>
                    <a:gd name="connsiteX51" fmla="*/ 230214 w 2683592"/>
                    <a:gd name="connsiteY51" fmla="*/ 2273372 h 2915274"/>
                    <a:gd name="connsiteX52" fmla="*/ 667977 w 2683592"/>
                    <a:gd name="connsiteY52" fmla="*/ 2250246 h 2915274"/>
                    <a:gd name="connsiteX53" fmla="*/ 894716 w 2683592"/>
                    <a:gd name="connsiteY53" fmla="*/ 2244975 h 2915274"/>
                    <a:gd name="connsiteX54" fmla="*/ 1133255 w 2683592"/>
                    <a:gd name="connsiteY54" fmla="*/ 2494873 h 2915274"/>
                    <a:gd name="connsiteX55" fmla="*/ 1170359 w 2683592"/>
                    <a:gd name="connsiteY55" fmla="*/ 2657775 h 2915274"/>
                    <a:gd name="connsiteX56" fmla="*/ 1084565 w 2683592"/>
                    <a:gd name="connsiteY56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34073 w 2683592"/>
                    <a:gd name="connsiteY19" fmla="*/ 914939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50497 w 2683592"/>
                    <a:gd name="connsiteY33" fmla="*/ 382097 h 2915274"/>
                    <a:gd name="connsiteX34" fmla="*/ 287009 w 2683592"/>
                    <a:gd name="connsiteY34" fmla="*/ 705829 h 2915274"/>
                    <a:gd name="connsiteX35" fmla="*/ 51076 w 2683592"/>
                    <a:gd name="connsiteY35" fmla="*/ 204253 h 2915274"/>
                    <a:gd name="connsiteX36" fmla="*/ 20072 w 2683592"/>
                    <a:gd name="connsiteY36" fmla="*/ 188994 h 2915274"/>
                    <a:gd name="connsiteX37" fmla="*/ 275650 w 2683592"/>
                    <a:gd name="connsiteY37" fmla="*/ 819419 h 2915274"/>
                    <a:gd name="connsiteX38" fmla="*/ 735689 w 2683592"/>
                    <a:gd name="connsiteY38" fmla="*/ 1251061 h 2915274"/>
                    <a:gd name="connsiteX39" fmla="*/ 991267 w 2683592"/>
                    <a:gd name="connsiteY39" fmla="*/ 1847409 h 2915274"/>
                    <a:gd name="connsiteX40" fmla="*/ 1178691 w 2683592"/>
                    <a:gd name="connsiteY40" fmla="*/ 2267693 h 2915274"/>
                    <a:gd name="connsiteX41" fmla="*/ 843600 w 2683592"/>
                    <a:gd name="connsiteY41" fmla="*/ 2080269 h 2915274"/>
                    <a:gd name="connsiteX42" fmla="*/ 440355 w 2683592"/>
                    <a:gd name="connsiteY42" fmla="*/ 1682704 h 2915274"/>
                    <a:gd name="connsiteX43" fmla="*/ 417637 w 2683592"/>
                    <a:gd name="connsiteY43" fmla="*/ 1324895 h 2915274"/>
                    <a:gd name="connsiteX44" fmla="*/ 343804 w 2683592"/>
                    <a:gd name="connsiteY44" fmla="*/ 1711101 h 2915274"/>
                    <a:gd name="connsiteX45" fmla="*/ 279221 w 2683592"/>
                    <a:gd name="connsiteY45" fmla="*/ 1658897 h 2915274"/>
                    <a:gd name="connsiteX46" fmla="*/ 42790 w 2683592"/>
                    <a:gd name="connsiteY46" fmla="*/ 1455524 h 2915274"/>
                    <a:gd name="connsiteX47" fmla="*/ 38301 w 2683592"/>
                    <a:gd name="connsiteY47" fmla="*/ 1490984 h 2915274"/>
                    <a:gd name="connsiteX48" fmla="*/ 434676 w 2683592"/>
                    <a:gd name="connsiteY48" fmla="*/ 1836050 h 2915274"/>
                    <a:gd name="connsiteX49" fmla="*/ 820882 w 2683592"/>
                    <a:gd name="connsiteY49" fmla="*/ 2193859 h 2915274"/>
                    <a:gd name="connsiteX50" fmla="*/ 489112 w 2683592"/>
                    <a:gd name="connsiteY50" fmla="*/ 2230169 h 2915274"/>
                    <a:gd name="connsiteX51" fmla="*/ 230214 w 2683592"/>
                    <a:gd name="connsiteY51" fmla="*/ 2273372 h 2915274"/>
                    <a:gd name="connsiteX52" fmla="*/ 667977 w 2683592"/>
                    <a:gd name="connsiteY52" fmla="*/ 2250246 h 2915274"/>
                    <a:gd name="connsiteX53" fmla="*/ 894716 w 2683592"/>
                    <a:gd name="connsiteY53" fmla="*/ 2244975 h 2915274"/>
                    <a:gd name="connsiteX54" fmla="*/ 1133255 w 2683592"/>
                    <a:gd name="connsiteY54" fmla="*/ 2494873 h 2915274"/>
                    <a:gd name="connsiteX55" fmla="*/ 1170359 w 2683592"/>
                    <a:gd name="connsiteY55" fmla="*/ 2657775 h 2915274"/>
                    <a:gd name="connsiteX56" fmla="*/ 1084565 w 2683592"/>
                    <a:gd name="connsiteY56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896949 w 2683592"/>
                    <a:gd name="connsiteY12" fmla="*/ 1540297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34073 w 2683592"/>
                    <a:gd name="connsiteY19" fmla="*/ 914939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50497 w 2683592"/>
                    <a:gd name="connsiteY33" fmla="*/ 382097 h 2915274"/>
                    <a:gd name="connsiteX34" fmla="*/ 287009 w 2683592"/>
                    <a:gd name="connsiteY34" fmla="*/ 705829 h 2915274"/>
                    <a:gd name="connsiteX35" fmla="*/ 51076 w 2683592"/>
                    <a:gd name="connsiteY35" fmla="*/ 204253 h 2915274"/>
                    <a:gd name="connsiteX36" fmla="*/ 20072 w 2683592"/>
                    <a:gd name="connsiteY36" fmla="*/ 188994 h 2915274"/>
                    <a:gd name="connsiteX37" fmla="*/ 275650 w 2683592"/>
                    <a:gd name="connsiteY37" fmla="*/ 819419 h 2915274"/>
                    <a:gd name="connsiteX38" fmla="*/ 735689 w 2683592"/>
                    <a:gd name="connsiteY38" fmla="*/ 1251061 h 2915274"/>
                    <a:gd name="connsiteX39" fmla="*/ 991267 w 2683592"/>
                    <a:gd name="connsiteY39" fmla="*/ 1847409 h 2915274"/>
                    <a:gd name="connsiteX40" fmla="*/ 1178691 w 2683592"/>
                    <a:gd name="connsiteY40" fmla="*/ 2267693 h 2915274"/>
                    <a:gd name="connsiteX41" fmla="*/ 843600 w 2683592"/>
                    <a:gd name="connsiteY41" fmla="*/ 2080269 h 2915274"/>
                    <a:gd name="connsiteX42" fmla="*/ 440355 w 2683592"/>
                    <a:gd name="connsiteY42" fmla="*/ 1682704 h 2915274"/>
                    <a:gd name="connsiteX43" fmla="*/ 417637 w 2683592"/>
                    <a:gd name="connsiteY43" fmla="*/ 1324895 h 2915274"/>
                    <a:gd name="connsiteX44" fmla="*/ 343804 w 2683592"/>
                    <a:gd name="connsiteY44" fmla="*/ 1711101 h 2915274"/>
                    <a:gd name="connsiteX45" fmla="*/ 279221 w 2683592"/>
                    <a:gd name="connsiteY45" fmla="*/ 1658897 h 2915274"/>
                    <a:gd name="connsiteX46" fmla="*/ 42790 w 2683592"/>
                    <a:gd name="connsiteY46" fmla="*/ 1455524 h 2915274"/>
                    <a:gd name="connsiteX47" fmla="*/ 38301 w 2683592"/>
                    <a:gd name="connsiteY47" fmla="*/ 1490984 h 2915274"/>
                    <a:gd name="connsiteX48" fmla="*/ 434676 w 2683592"/>
                    <a:gd name="connsiteY48" fmla="*/ 1836050 h 2915274"/>
                    <a:gd name="connsiteX49" fmla="*/ 820882 w 2683592"/>
                    <a:gd name="connsiteY49" fmla="*/ 2193859 h 2915274"/>
                    <a:gd name="connsiteX50" fmla="*/ 489112 w 2683592"/>
                    <a:gd name="connsiteY50" fmla="*/ 2230169 h 2915274"/>
                    <a:gd name="connsiteX51" fmla="*/ 230214 w 2683592"/>
                    <a:gd name="connsiteY51" fmla="*/ 2273372 h 2915274"/>
                    <a:gd name="connsiteX52" fmla="*/ 667977 w 2683592"/>
                    <a:gd name="connsiteY52" fmla="*/ 2250246 h 2915274"/>
                    <a:gd name="connsiteX53" fmla="*/ 894716 w 2683592"/>
                    <a:gd name="connsiteY53" fmla="*/ 2244975 h 2915274"/>
                    <a:gd name="connsiteX54" fmla="*/ 1133255 w 2683592"/>
                    <a:gd name="connsiteY54" fmla="*/ 2494873 h 2915274"/>
                    <a:gd name="connsiteX55" fmla="*/ 1170359 w 2683592"/>
                    <a:gd name="connsiteY55" fmla="*/ 2657775 h 2915274"/>
                    <a:gd name="connsiteX56" fmla="*/ 1084565 w 2683592"/>
                    <a:gd name="connsiteY56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896949 w 2683592"/>
                    <a:gd name="connsiteY12" fmla="*/ 1540297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34073 w 2683592"/>
                    <a:gd name="connsiteY19" fmla="*/ 914939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50497 w 2683592"/>
                    <a:gd name="connsiteY33" fmla="*/ 382097 h 2915274"/>
                    <a:gd name="connsiteX34" fmla="*/ 287009 w 2683592"/>
                    <a:gd name="connsiteY34" fmla="*/ 705829 h 2915274"/>
                    <a:gd name="connsiteX35" fmla="*/ 51076 w 2683592"/>
                    <a:gd name="connsiteY35" fmla="*/ 204253 h 2915274"/>
                    <a:gd name="connsiteX36" fmla="*/ 20072 w 2683592"/>
                    <a:gd name="connsiteY36" fmla="*/ 188994 h 2915274"/>
                    <a:gd name="connsiteX37" fmla="*/ 275650 w 2683592"/>
                    <a:gd name="connsiteY37" fmla="*/ 819419 h 2915274"/>
                    <a:gd name="connsiteX38" fmla="*/ 735689 w 2683592"/>
                    <a:gd name="connsiteY38" fmla="*/ 1251061 h 2915274"/>
                    <a:gd name="connsiteX39" fmla="*/ 991267 w 2683592"/>
                    <a:gd name="connsiteY39" fmla="*/ 1847409 h 2915274"/>
                    <a:gd name="connsiteX40" fmla="*/ 1178691 w 2683592"/>
                    <a:gd name="connsiteY40" fmla="*/ 2267693 h 2915274"/>
                    <a:gd name="connsiteX41" fmla="*/ 843600 w 2683592"/>
                    <a:gd name="connsiteY41" fmla="*/ 2080269 h 2915274"/>
                    <a:gd name="connsiteX42" fmla="*/ 440355 w 2683592"/>
                    <a:gd name="connsiteY42" fmla="*/ 1682704 h 2915274"/>
                    <a:gd name="connsiteX43" fmla="*/ 417637 w 2683592"/>
                    <a:gd name="connsiteY43" fmla="*/ 1324895 h 2915274"/>
                    <a:gd name="connsiteX44" fmla="*/ 343804 w 2683592"/>
                    <a:gd name="connsiteY44" fmla="*/ 1711101 h 2915274"/>
                    <a:gd name="connsiteX45" fmla="*/ 279221 w 2683592"/>
                    <a:gd name="connsiteY45" fmla="*/ 1658897 h 2915274"/>
                    <a:gd name="connsiteX46" fmla="*/ 42790 w 2683592"/>
                    <a:gd name="connsiteY46" fmla="*/ 1455524 h 2915274"/>
                    <a:gd name="connsiteX47" fmla="*/ 38301 w 2683592"/>
                    <a:gd name="connsiteY47" fmla="*/ 1490984 h 2915274"/>
                    <a:gd name="connsiteX48" fmla="*/ 434676 w 2683592"/>
                    <a:gd name="connsiteY48" fmla="*/ 1836050 h 2915274"/>
                    <a:gd name="connsiteX49" fmla="*/ 820882 w 2683592"/>
                    <a:gd name="connsiteY49" fmla="*/ 2193859 h 2915274"/>
                    <a:gd name="connsiteX50" fmla="*/ 489112 w 2683592"/>
                    <a:gd name="connsiteY50" fmla="*/ 2230169 h 2915274"/>
                    <a:gd name="connsiteX51" fmla="*/ 230214 w 2683592"/>
                    <a:gd name="connsiteY51" fmla="*/ 2273372 h 2915274"/>
                    <a:gd name="connsiteX52" fmla="*/ 667977 w 2683592"/>
                    <a:gd name="connsiteY52" fmla="*/ 2250246 h 2915274"/>
                    <a:gd name="connsiteX53" fmla="*/ 894716 w 2683592"/>
                    <a:gd name="connsiteY53" fmla="*/ 2244975 h 2915274"/>
                    <a:gd name="connsiteX54" fmla="*/ 1133255 w 2683592"/>
                    <a:gd name="connsiteY54" fmla="*/ 2494873 h 2915274"/>
                    <a:gd name="connsiteX55" fmla="*/ 1170359 w 2683592"/>
                    <a:gd name="connsiteY55" fmla="*/ 2657775 h 2915274"/>
                    <a:gd name="connsiteX56" fmla="*/ 1084565 w 2683592"/>
                    <a:gd name="connsiteY56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896949 w 2683592"/>
                    <a:gd name="connsiteY12" fmla="*/ 1540297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34073 w 2683592"/>
                    <a:gd name="connsiteY19" fmla="*/ 914939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50497 w 2683592"/>
                    <a:gd name="connsiteY33" fmla="*/ 382097 h 2915274"/>
                    <a:gd name="connsiteX34" fmla="*/ 287009 w 2683592"/>
                    <a:gd name="connsiteY34" fmla="*/ 705829 h 2915274"/>
                    <a:gd name="connsiteX35" fmla="*/ 51076 w 2683592"/>
                    <a:gd name="connsiteY35" fmla="*/ 204253 h 2915274"/>
                    <a:gd name="connsiteX36" fmla="*/ 20072 w 2683592"/>
                    <a:gd name="connsiteY36" fmla="*/ 188994 h 2915274"/>
                    <a:gd name="connsiteX37" fmla="*/ 275650 w 2683592"/>
                    <a:gd name="connsiteY37" fmla="*/ 819419 h 2915274"/>
                    <a:gd name="connsiteX38" fmla="*/ 735689 w 2683592"/>
                    <a:gd name="connsiteY38" fmla="*/ 1251061 h 2915274"/>
                    <a:gd name="connsiteX39" fmla="*/ 991267 w 2683592"/>
                    <a:gd name="connsiteY39" fmla="*/ 1847409 h 2915274"/>
                    <a:gd name="connsiteX40" fmla="*/ 1178691 w 2683592"/>
                    <a:gd name="connsiteY40" fmla="*/ 2267693 h 2915274"/>
                    <a:gd name="connsiteX41" fmla="*/ 843600 w 2683592"/>
                    <a:gd name="connsiteY41" fmla="*/ 2080269 h 2915274"/>
                    <a:gd name="connsiteX42" fmla="*/ 440355 w 2683592"/>
                    <a:gd name="connsiteY42" fmla="*/ 1682704 h 2915274"/>
                    <a:gd name="connsiteX43" fmla="*/ 417637 w 2683592"/>
                    <a:gd name="connsiteY43" fmla="*/ 1324895 h 2915274"/>
                    <a:gd name="connsiteX44" fmla="*/ 343804 w 2683592"/>
                    <a:gd name="connsiteY44" fmla="*/ 1711101 h 2915274"/>
                    <a:gd name="connsiteX45" fmla="*/ 279221 w 2683592"/>
                    <a:gd name="connsiteY45" fmla="*/ 1658897 h 2915274"/>
                    <a:gd name="connsiteX46" fmla="*/ 42790 w 2683592"/>
                    <a:gd name="connsiteY46" fmla="*/ 1455524 h 2915274"/>
                    <a:gd name="connsiteX47" fmla="*/ 38301 w 2683592"/>
                    <a:gd name="connsiteY47" fmla="*/ 1490984 h 2915274"/>
                    <a:gd name="connsiteX48" fmla="*/ 434676 w 2683592"/>
                    <a:gd name="connsiteY48" fmla="*/ 1836050 h 2915274"/>
                    <a:gd name="connsiteX49" fmla="*/ 820882 w 2683592"/>
                    <a:gd name="connsiteY49" fmla="*/ 2193859 h 2915274"/>
                    <a:gd name="connsiteX50" fmla="*/ 489112 w 2683592"/>
                    <a:gd name="connsiteY50" fmla="*/ 2230169 h 2915274"/>
                    <a:gd name="connsiteX51" fmla="*/ 230214 w 2683592"/>
                    <a:gd name="connsiteY51" fmla="*/ 2273372 h 2915274"/>
                    <a:gd name="connsiteX52" fmla="*/ 667977 w 2683592"/>
                    <a:gd name="connsiteY52" fmla="*/ 2250246 h 2915274"/>
                    <a:gd name="connsiteX53" fmla="*/ 894716 w 2683592"/>
                    <a:gd name="connsiteY53" fmla="*/ 2244975 h 2915274"/>
                    <a:gd name="connsiteX54" fmla="*/ 1133255 w 2683592"/>
                    <a:gd name="connsiteY54" fmla="*/ 2494873 h 2915274"/>
                    <a:gd name="connsiteX55" fmla="*/ 1170359 w 2683592"/>
                    <a:gd name="connsiteY55" fmla="*/ 2657775 h 2915274"/>
                    <a:gd name="connsiteX56" fmla="*/ 1084565 w 2683592"/>
                    <a:gd name="connsiteY56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896949 w 2683592"/>
                    <a:gd name="connsiteY12" fmla="*/ 1540297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34073 w 2683592"/>
                    <a:gd name="connsiteY19" fmla="*/ 914939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50497 w 2683592"/>
                    <a:gd name="connsiteY33" fmla="*/ 382097 h 2915274"/>
                    <a:gd name="connsiteX34" fmla="*/ 287009 w 2683592"/>
                    <a:gd name="connsiteY34" fmla="*/ 705829 h 2915274"/>
                    <a:gd name="connsiteX35" fmla="*/ 51076 w 2683592"/>
                    <a:gd name="connsiteY35" fmla="*/ 204253 h 2915274"/>
                    <a:gd name="connsiteX36" fmla="*/ 20072 w 2683592"/>
                    <a:gd name="connsiteY36" fmla="*/ 188994 h 2915274"/>
                    <a:gd name="connsiteX37" fmla="*/ 275650 w 2683592"/>
                    <a:gd name="connsiteY37" fmla="*/ 819419 h 2915274"/>
                    <a:gd name="connsiteX38" fmla="*/ 735689 w 2683592"/>
                    <a:gd name="connsiteY38" fmla="*/ 1251061 h 2915274"/>
                    <a:gd name="connsiteX39" fmla="*/ 991267 w 2683592"/>
                    <a:gd name="connsiteY39" fmla="*/ 1847409 h 2915274"/>
                    <a:gd name="connsiteX40" fmla="*/ 1178691 w 2683592"/>
                    <a:gd name="connsiteY40" fmla="*/ 2267693 h 2915274"/>
                    <a:gd name="connsiteX41" fmla="*/ 843600 w 2683592"/>
                    <a:gd name="connsiteY41" fmla="*/ 2080269 h 2915274"/>
                    <a:gd name="connsiteX42" fmla="*/ 440355 w 2683592"/>
                    <a:gd name="connsiteY42" fmla="*/ 1682704 h 2915274"/>
                    <a:gd name="connsiteX43" fmla="*/ 417637 w 2683592"/>
                    <a:gd name="connsiteY43" fmla="*/ 1324895 h 2915274"/>
                    <a:gd name="connsiteX44" fmla="*/ 369356 w 2683592"/>
                    <a:gd name="connsiteY44" fmla="*/ 1711101 h 2915274"/>
                    <a:gd name="connsiteX45" fmla="*/ 279221 w 2683592"/>
                    <a:gd name="connsiteY45" fmla="*/ 1658897 h 2915274"/>
                    <a:gd name="connsiteX46" fmla="*/ 42790 w 2683592"/>
                    <a:gd name="connsiteY46" fmla="*/ 1455524 h 2915274"/>
                    <a:gd name="connsiteX47" fmla="*/ 38301 w 2683592"/>
                    <a:gd name="connsiteY47" fmla="*/ 1490984 h 2915274"/>
                    <a:gd name="connsiteX48" fmla="*/ 434676 w 2683592"/>
                    <a:gd name="connsiteY48" fmla="*/ 1836050 h 2915274"/>
                    <a:gd name="connsiteX49" fmla="*/ 820882 w 2683592"/>
                    <a:gd name="connsiteY49" fmla="*/ 2193859 h 2915274"/>
                    <a:gd name="connsiteX50" fmla="*/ 489112 w 2683592"/>
                    <a:gd name="connsiteY50" fmla="*/ 2230169 h 2915274"/>
                    <a:gd name="connsiteX51" fmla="*/ 230214 w 2683592"/>
                    <a:gd name="connsiteY51" fmla="*/ 2273372 h 2915274"/>
                    <a:gd name="connsiteX52" fmla="*/ 667977 w 2683592"/>
                    <a:gd name="connsiteY52" fmla="*/ 2250246 h 2915274"/>
                    <a:gd name="connsiteX53" fmla="*/ 894716 w 2683592"/>
                    <a:gd name="connsiteY53" fmla="*/ 2244975 h 2915274"/>
                    <a:gd name="connsiteX54" fmla="*/ 1133255 w 2683592"/>
                    <a:gd name="connsiteY54" fmla="*/ 2494873 h 2915274"/>
                    <a:gd name="connsiteX55" fmla="*/ 1170359 w 2683592"/>
                    <a:gd name="connsiteY55" fmla="*/ 2657775 h 2915274"/>
                    <a:gd name="connsiteX56" fmla="*/ 1084565 w 2683592"/>
                    <a:gd name="connsiteY56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896949 w 2683592"/>
                    <a:gd name="connsiteY12" fmla="*/ 1540297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34073 w 2683592"/>
                    <a:gd name="connsiteY19" fmla="*/ 914939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50497 w 2683592"/>
                    <a:gd name="connsiteY33" fmla="*/ 382097 h 2915274"/>
                    <a:gd name="connsiteX34" fmla="*/ 287009 w 2683592"/>
                    <a:gd name="connsiteY34" fmla="*/ 705829 h 2915274"/>
                    <a:gd name="connsiteX35" fmla="*/ 51076 w 2683592"/>
                    <a:gd name="connsiteY35" fmla="*/ 204253 h 2915274"/>
                    <a:gd name="connsiteX36" fmla="*/ 20072 w 2683592"/>
                    <a:gd name="connsiteY36" fmla="*/ 188994 h 2915274"/>
                    <a:gd name="connsiteX37" fmla="*/ 275650 w 2683592"/>
                    <a:gd name="connsiteY37" fmla="*/ 819419 h 2915274"/>
                    <a:gd name="connsiteX38" fmla="*/ 735689 w 2683592"/>
                    <a:gd name="connsiteY38" fmla="*/ 1251061 h 2915274"/>
                    <a:gd name="connsiteX39" fmla="*/ 991267 w 2683592"/>
                    <a:gd name="connsiteY39" fmla="*/ 1847409 h 2915274"/>
                    <a:gd name="connsiteX40" fmla="*/ 1178691 w 2683592"/>
                    <a:gd name="connsiteY40" fmla="*/ 2267693 h 2915274"/>
                    <a:gd name="connsiteX41" fmla="*/ 843600 w 2683592"/>
                    <a:gd name="connsiteY41" fmla="*/ 2080269 h 2915274"/>
                    <a:gd name="connsiteX42" fmla="*/ 440355 w 2683592"/>
                    <a:gd name="connsiteY42" fmla="*/ 1682704 h 2915274"/>
                    <a:gd name="connsiteX43" fmla="*/ 417637 w 2683592"/>
                    <a:gd name="connsiteY43" fmla="*/ 1324895 h 2915274"/>
                    <a:gd name="connsiteX44" fmla="*/ 369356 w 2683592"/>
                    <a:gd name="connsiteY44" fmla="*/ 1711101 h 2915274"/>
                    <a:gd name="connsiteX45" fmla="*/ 279221 w 2683592"/>
                    <a:gd name="connsiteY45" fmla="*/ 1658897 h 2915274"/>
                    <a:gd name="connsiteX46" fmla="*/ 42790 w 2683592"/>
                    <a:gd name="connsiteY46" fmla="*/ 1455524 h 2915274"/>
                    <a:gd name="connsiteX47" fmla="*/ 38301 w 2683592"/>
                    <a:gd name="connsiteY47" fmla="*/ 1490984 h 2915274"/>
                    <a:gd name="connsiteX48" fmla="*/ 434676 w 2683592"/>
                    <a:gd name="connsiteY48" fmla="*/ 1836050 h 2915274"/>
                    <a:gd name="connsiteX49" fmla="*/ 820882 w 2683592"/>
                    <a:gd name="connsiteY49" fmla="*/ 2193859 h 2915274"/>
                    <a:gd name="connsiteX50" fmla="*/ 489112 w 2683592"/>
                    <a:gd name="connsiteY50" fmla="*/ 2230169 h 2915274"/>
                    <a:gd name="connsiteX51" fmla="*/ 230214 w 2683592"/>
                    <a:gd name="connsiteY51" fmla="*/ 2273372 h 2915274"/>
                    <a:gd name="connsiteX52" fmla="*/ 667977 w 2683592"/>
                    <a:gd name="connsiteY52" fmla="*/ 2250246 h 2915274"/>
                    <a:gd name="connsiteX53" fmla="*/ 894716 w 2683592"/>
                    <a:gd name="connsiteY53" fmla="*/ 2244975 h 2915274"/>
                    <a:gd name="connsiteX54" fmla="*/ 1133255 w 2683592"/>
                    <a:gd name="connsiteY54" fmla="*/ 2494873 h 2915274"/>
                    <a:gd name="connsiteX55" fmla="*/ 1170359 w 2683592"/>
                    <a:gd name="connsiteY55" fmla="*/ 2657775 h 2915274"/>
                    <a:gd name="connsiteX56" fmla="*/ 1084565 w 2683592"/>
                    <a:gd name="connsiteY56" fmla="*/ 2819817 h 2915274"/>
                    <a:gd name="connsiteX0" fmla="*/ 1084565 w 2683592"/>
                    <a:gd name="connsiteY0" fmla="*/ 2819817 h 3089103"/>
                    <a:gd name="connsiteX1" fmla="*/ 1359370 w 2683592"/>
                    <a:gd name="connsiteY1" fmla="*/ 3089092 h 3089103"/>
                    <a:gd name="connsiteX2" fmla="*/ 1735282 w 2683592"/>
                    <a:gd name="connsiteY2" fmla="*/ 2829963 h 3089103"/>
                    <a:gd name="connsiteX3" fmla="*/ 1604653 w 2683592"/>
                    <a:gd name="connsiteY3" fmla="*/ 2631181 h 3089103"/>
                    <a:gd name="connsiteX4" fmla="*/ 1564897 w 2683592"/>
                    <a:gd name="connsiteY4" fmla="*/ 2381283 h 3089103"/>
                    <a:gd name="connsiteX5" fmla="*/ 1928385 w 2683592"/>
                    <a:gd name="connsiteY5" fmla="*/ 1904204 h 3089103"/>
                    <a:gd name="connsiteX6" fmla="*/ 2626964 w 2683592"/>
                    <a:gd name="connsiteY6" fmla="*/ 1461203 h 3089103"/>
                    <a:gd name="connsiteX7" fmla="*/ 2567958 w 2683592"/>
                    <a:gd name="connsiteY7" fmla="*/ 1476382 h 3089103"/>
                    <a:gd name="connsiteX8" fmla="*/ 1979501 w 2683592"/>
                    <a:gd name="connsiteY8" fmla="*/ 1796294 h 3089103"/>
                    <a:gd name="connsiteX9" fmla="*/ 1945424 w 2683592"/>
                    <a:gd name="connsiteY9" fmla="*/ 1552075 h 3089103"/>
                    <a:gd name="connsiteX10" fmla="*/ 2337990 w 2683592"/>
                    <a:gd name="connsiteY10" fmla="*/ 1184358 h 3089103"/>
                    <a:gd name="connsiteX11" fmla="*/ 2348872 w 2683592"/>
                    <a:gd name="connsiteY11" fmla="*/ 1149442 h 3089103"/>
                    <a:gd name="connsiteX12" fmla="*/ 1896949 w 2683592"/>
                    <a:gd name="connsiteY12" fmla="*/ 1540297 h 3089103"/>
                    <a:gd name="connsiteX13" fmla="*/ 1723923 w 2683592"/>
                    <a:gd name="connsiteY13" fmla="*/ 1182907 h 3089103"/>
                    <a:gd name="connsiteX14" fmla="*/ 1831834 w 2683592"/>
                    <a:gd name="connsiteY14" fmla="*/ 1569114 h 3089103"/>
                    <a:gd name="connsiteX15" fmla="*/ 1792077 w 2683592"/>
                    <a:gd name="connsiteY15" fmla="*/ 1853089 h 3089103"/>
                    <a:gd name="connsiteX16" fmla="*/ 1468345 w 2683592"/>
                    <a:gd name="connsiteY16" fmla="*/ 1495280 h 3089103"/>
                    <a:gd name="connsiteX17" fmla="*/ 1576256 w 2683592"/>
                    <a:gd name="connsiteY17" fmla="*/ 955727 h 3089103"/>
                    <a:gd name="connsiteX18" fmla="*/ 2002219 w 2683592"/>
                    <a:gd name="connsiteY18" fmla="*/ 592239 h 3089103"/>
                    <a:gd name="connsiteX19" fmla="*/ 1534073 w 2683592"/>
                    <a:gd name="connsiteY19" fmla="*/ 914939 h 3089103"/>
                    <a:gd name="connsiteX20" fmla="*/ 1610333 w 2683592"/>
                    <a:gd name="connsiteY20" fmla="*/ 421854 h 3089103"/>
                    <a:gd name="connsiteX21" fmla="*/ 1451307 w 2683592"/>
                    <a:gd name="connsiteY21" fmla="*/ 955727 h 3089103"/>
                    <a:gd name="connsiteX22" fmla="*/ 1366114 w 2683592"/>
                    <a:gd name="connsiteY22" fmla="*/ 1341934 h 3089103"/>
                    <a:gd name="connsiteX23" fmla="*/ 1031024 w 2683592"/>
                    <a:gd name="connsiteY23" fmla="*/ 512726 h 3089103"/>
                    <a:gd name="connsiteX24" fmla="*/ 1309319 w 2683592"/>
                    <a:gd name="connsiteY24" fmla="*/ 1398729 h 3089103"/>
                    <a:gd name="connsiteX25" fmla="*/ 1508102 w 2683592"/>
                    <a:gd name="connsiteY25" fmla="*/ 1904204 h 3089103"/>
                    <a:gd name="connsiteX26" fmla="*/ 1434268 w 2683592"/>
                    <a:gd name="connsiteY26" fmla="*/ 2256334 h 3089103"/>
                    <a:gd name="connsiteX27" fmla="*/ 1144614 w 2683592"/>
                    <a:gd name="connsiteY27" fmla="*/ 1807653 h 3089103"/>
                    <a:gd name="connsiteX28" fmla="*/ 906075 w 2683592"/>
                    <a:gd name="connsiteY28" fmla="*/ 1307856 h 3089103"/>
                    <a:gd name="connsiteX29" fmla="*/ 957190 w 2683592"/>
                    <a:gd name="connsiteY29" fmla="*/ 103802 h 3089103"/>
                    <a:gd name="connsiteX30" fmla="*/ 928973 w 2683592"/>
                    <a:gd name="connsiteY30" fmla="*/ 178701 h 3089103"/>
                    <a:gd name="connsiteX31" fmla="*/ 809523 w 2683592"/>
                    <a:gd name="connsiteY31" fmla="*/ 1120433 h 3089103"/>
                    <a:gd name="connsiteX32" fmla="*/ 349483 w 2683592"/>
                    <a:gd name="connsiteY32" fmla="*/ 762624 h 3089103"/>
                    <a:gd name="connsiteX33" fmla="*/ 650497 w 2683592"/>
                    <a:gd name="connsiteY33" fmla="*/ 382097 h 3089103"/>
                    <a:gd name="connsiteX34" fmla="*/ 287009 w 2683592"/>
                    <a:gd name="connsiteY34" fmla="*/ 705829 h 3089103"/>
                    <a:gd name="connsiteX35" fmla="*/ 51076 w 2683592"/>
                    <a:gd name="connsiteY35" fmla="*/ 204253 h 3089103"/>
                    <a:gd name="connsiteX36" fmla="*/ 20072 w 2683592"/>
                    <a:gd name="connsiteY36" fmla="*/ 188994 h 3089103"/>
                    <a:gd name="connsiteX37" fmla="*/ 275650 w 2683592"/>
                    <a:gd name="connsiteY37" fmla="*/ 819419 h 3089103"/>
                    <a:gd name="connsiteX38" fmla="*/ 735689 w 2683592"/>
                    <a:gd name="connsiteY38" fmla="*/ 1251061 h 3089103"/>
                    <a:gd name="connsiteX39" fmla="*/ 991267 w 2683592"/>
                    <a:gd name="connsiteY39" fmla="*/ 1847409 h 3089103"/>
                    <a:gd name="connsiteX40" fmla="*/ 1178691 w 2683592"/>
                    <a:gd name="connsiteY40" fmla="*/ 2267693 h 3089103"/>
                    <a:gd name="connsiteX41" fmla="*/ 843600 w 2683592"/>
                    <a:gd name="connsiteY41" fmla="*/ 2080269 h 3089103"/>
                    <a:gd name="connsiteX42" fmla="*/ 440355 w 2683592"/>
                    <a:gd name="connsiteY42" fmla="*/ 1682704 h 3089103"/>
                    <a:gd name="connsiteX43" fmla="*/ 417637 w 2683592"/>
                    <a:gd name="connsiteY43" fmla="*/ 1324895 h 3089103"/>
                    <a:gd name="connsiteX44" fmla="*/ 369356 w 2683592"/>
                    <a:gd name="connsiteY44" fmla="*/ 1711101 h 3089103"/>
                    <a:gd name="connsiteX45" fmla="*/ 279221 w 2683592"/>
                    <a:gd name="connsiteY45" fmla="*/ 1658897 h 3089103"/>
                    <a:gd name="connsiteX46" fmla="*/ 42790 w 2683592"/>
                    <a:gd name="connsiteY46" fmla="*/ 1455524 h 3089103"/>
                    <a:gd name="connsiteX47" fmla="*/ 38301 w 2683592"/>
                    <a:gd name="connsiteY47" fmla="*/ 1490984 h 3089103"/>
                    <a:gd name="connsiteX48" fmla="*/ 434676 w 2683592"/>
                    <a:gd name="connsiteY48" fmla="*/ 1836050 h 3089103"/>
                    <a:gd name="connsiteX49" fmla="*/ 820882 w 2683592"/>
                    <a:gd name="connsiteY49" fmla="*/ 2193859 h 3089103"/>
                    <a:gd name="connsiteX50" fmla="*/ 489112 w 2683592"/>
                    <a:gd name="connsiteY50" fmla="*/ 2230169 h 3089103"/>
                    <a:gd name="connsiteX51" fmla="*/ 230214 w 2683592"/>
                    <a:gd name="connsiteY51" fmla="*/ 2273372 h 3089103"/>
                    <a:gd name="connsiteX52" fmla="*/ 667977 w 2683592"/>
                    <a:gd name="connsiteY52" fmla="*/ 2250246 h 3089103"/>
                    <a:gd name="connsiteX53" fmla="*/ 894716 w 2683592"/>
                    <a:gd name="connsiteY53" fmla="*/ 2244975 h 3089103"/>
                    <a:gd name="connsiteX54" fmla="*/ 1133255 w 2683592"/>
                    <a:gd name="connsiteY54" fmla="*/ 2494873 h 3089103"/>
                    <a:gd name="connsiteX55" fmla="*/ 1170359 w 2683592"/>
                    <a:gd name="connsiteY55" fmla="*/ 2657775 h 3089103"/>
                    <a:gd name="connsiteX56" fmla="*/ 1084565 w 2683592"/>
                    <a:gd name="connsiteY56" fmla="*/ 2819817 h 3089103"/>
                    <a:gd name="connsiteX0" fmla="*/ 1084565 w 2683592"/>
                    <a:gd name="connsiteY0" fmla="*/ 2819817 h 3096797"/>
                    <a:gd name="connsiteX1" fmla="*/ 1359370 w 2683592"/>
                    <a:gd name="connsiteY1" fmla="*/ 3089092 h 3096797"/>
                    <a:gd name="connsiteX2" fmla="*/ 1757023 w 2683592"/>
                    <a:gd name="connsiteY2" fmla="*/ 2991473 h 3096797"/>
                    <a:gd name="connsiteX3" fmla="*/ 1604653 w 2683592"/>
                    <a:gd name="connsiteY3" fmla="*/ 2631181 h 3096797"/>
                    <a:gd name="connsiteX4" fmla="*/ 1564897 w 2683592"/>
                    <a:gd name="connsiteY4" fmla="*/ 2381283 h 3096797"/>
                    <a:gd name="connsiteX5" fmla="*/ 1928385 w 2683592"/>
                    <a:gd name="connsiteY5" fmla="*/ 1904204 h 3096797"/>
                    <a:gd name="connsiteX6" fmla="*/ 2626964 w 2683592"/>
                    <a:gd name="connsiteY6" fmla="*/ 1461203 h 3096797"/>
                    <a:gd name="connsiteX7" fmla="*/ 2567958 w 2683592"/>
                    <a:gd name="connsiteY7" fmla="*/ 1476382 h 3096797"/>
                    <a:gd name="connsiteX8" fmla="*/ 1979501 w 2683592"/>
                    <a:gd name="connsiteY8" fmla="*/ 1796294 h 3096797"/>
                    <a:gd name="connsiteX9" fmla="*/ 1945424 w 2683592"/>
                    <a:gd name="connsiteY9" fmla="*/ 1552075 h 3096797"/>
                    <a:gd name="connsiteX10" fmla="*/ 2337990 w 2683592"/>
                    <a:gd name="connsiteY10" fmla="*/ 1184358 h 3096797"/>
                    <a:gd name="connsiteX11" fmla="*/ 2348872 w 2683592"/>
                    <a:gd name="connsiteY11" fmla="*/ 1149442 h 3096797"/>
                    <a:gd name="connsiteX12" fmla="*/ 1896949 w 2683592"/>
                    <a:gd name="connsiteY12" fmla="*/ 1540297 h 3096797"/>
                    <a:gd name="connsiteX13" fmla="*/ 1723923 w 2683592"/>
                    <a:gd name="connsiteY13" fmla="*/ 1182907 h 3096797"/>
                    <a:gd name="connsiteX14" fmla="*/ 1831834 w 2683592"/>
                    <a:gd name="connsiteY14" fmla="*/ 1569114 h 3096797"/>
                    <a:gd name="connsiteX15" fmla="*/ 1792077 w 2683592"/>
                    <a:gd name="connsiteY15" fmla="*/ 1853089 h 3096797"/>
                    <a:gd name="connsiteX16" fmla="*/ 1468345 w 2683592"/>
                    <a:gd name="connsiteY16" fmla="*/ 1495280 h 3096797"/>
                    <a:gd name="connsiteX17" fmla="*/ 1576256 w 2683592"/>
                    <a:gd name="connsiteY17" fmla="*/ 955727 h 3096797"/>
                    <a:gd name="connsiteX18" fmla="*/ 2002219 w 2683592"/>
                    <a:gd name="connsiteY18" fmla="*/ 592239 h 3096797"/>
                    <a:gd name="connsiteX19" fmla="*/ 1534073 w 2683592"/>
                    <a:gd name="connsiteY19" fmla="*/ 914939 h 3096797"/>
                    <a:gd name="connsiteX20" fmla="*/ 1610333 w 2683592"/>
                    <a:gd name="connsiteY20" fmla="*/ 421854 h 3096797"/>
                    <a:gd name="connsiteX21" fmla="*/ 1451307 w 2683592"/>
                    <a:gd name="connsiteY21" fmla="*/ 955727 h 3096797"/>
                    <a:gd name="connsiteX22" fmla="*/ 1366114 w 2683592"/>
                    <a:gd name="connsiteY22" fmla="*/ 1341934 h 3096797"/>
                    <a:gd name="connsiteX23" fmla="*/ 1031024 w 2683592"/>
                    <a:gd name="connsiteY23" fmla="*/ 512726 h 3096797"/>
                    <a:gd name="connsiteX24" fmla="*/ 1309319 w 2683592"/>
                    <a:gd name="connsiteY24" fmla="*/ 1398729 h 3096797"/>
                    <a:gd name="connsiteX25" fmla="*/ 1508102 w 2683592"/>
                    <a:gd name="connsiteY25" fmla="*/ 1904204 h 3096797"/>
                    <a:gd name="connsiteX26" fmla="*/ 1434268 w 2683592"/>
                    <a:gd name="connsiteY26" fmla="*/ 2256334 h 3096797"/>
                    <a:gd name="connsiteX27" fmla="*/ 1144614 w 2683592"/>
                    <a:gd name="connsiteY27" fmla="*/ 1807653 h 3096797"/>
                    <a:gd name="connsiteX28" fmla="*/ 906075 w 2683592"/>
                    <a:gd name="connsiteY28" fmla="*/ 1307856 h 3096797"/>
                    <a:gd name="connsiteX29" fmla="*/ 957190 w 2683592"/>
                    <a:gd name="connsiteY29" fmla="*/ 103802 h 3096797"/>
                    <a:gd name="connsiteX30" fmla="*/ 928973 w 2683592"/>
                    <a:gd name="connsiteY30" fmla="*/ 178701 h 3096797"/>
                    <a:gd name="connsiteX31" fmla="*/ 809523 w 2683592"/>
                    <a:gd name="connsiteY31" fmla="*/ 1120433 h 3096797"/>
                    <a:gd name="connsiteX32" fmla="*/ 349483 w 2683592"/>
                    <a:gd name="connsiteY32" fmla="*/ 762624 h 3096797"/>
                    <a:gd name="connsiteX33" fmla="*/ 650497 w 2683592"/>
                    <a:gd name="connsiteY33" fmla="*/ 382097 h 3096797"/>
                    <a:gd name="connsiteX34" fmla="*/ 287009 w 2683592"/>
                    <a:gd name="connsiteY34" fmla="*/ 705829 h 3096797"/>
                    <a:gd name="connsiteX35" fmla="*/ 51076 w 2683592"/>
                    <a:gd name="connsiteY35" fmla="*/ 204253 h 3096797"/>
                    <a:gd name="connsiteX36" fmla="*/ 20072 w 2683592"/>
                    <a:gd name="connsiteY36" fmla="*/ 188994 h 3096797"/>
                    <a:gd name="connsiteX37" fmla="*/ 275650 w 2683592"/>
                    <a:gd name="connsiteY37" fmla="*/ 819419 h 3096797"/>
                    <a:gd name="connsiteX38" fmla="*/ 735689 w 2683592"/>
                    <a:gd name="connsiteY38" fmla="*/ 1251061 h 3096797"/>
                    <a:gd name="connsiteX39" fmla="*/ 991267 w 2683592"/>
                    <a:gd name="connsiteY39" fmla="*/ 1847409 h 3096797"/>
                    <a:gd name="connsiteX40" fmla="*/ 1178691 w 2683592"/>
                    <a:gd name="connsiteY40" fmla="*/ 2267693 h 3096797"/>
                    <a:gd name="connsiteX41" fmla="*/ 843600 w 2683592"/>
                    <a:gd name="connsiteY41" fmla="*/ 2080269 h 3096797"/>
                    <a:gd name="connsiteX42" fmla="*/ 440355 w 2683592"/>
                    <a:gd name="connsiteY42" fmla="*/ 1682704 h 3096797"/>
                    <a:gd name="connsiteX43" fmla="*/ 417637 w 2683592"/>
                    <a:gd name="connsiteY43" fmla="*/ 1324895 h 3096797"/>
                    <a:gd name="connsiteX44" fmla="*/ 369356 w 2683592"/>
                    <a:gd name="connsiteY44" fmla="*/ 1711101 h 3096797"/>
                    <a:gd name="connsiteX45" fmla="*/ 279221 w 2683592"/>
                    <a:gd name="connsiteY45" fmla="*/ 1658897 h 3096797"/>
                    <a:gd name="connsiteX46" fmla="*/ 42790 w 2683592"/>
                    <a:gd name="connsiteY46" fmla="*/ 1455524 h 3096797"/>
                    <a:gd name="connsiteX47" fmla="*/ 38301 w 2683592"/>
                    <a:gd name="connsiteY47" fmla="*/ 1490984 h 3096797"/>
                    <a:gd name="connsiteX48" fmla="*/ 434676 w 2683592"/>
                    <a:gd name="connsiteY48" fmla="*/ 1836050 h 3096797"/>
                    <a:gd name="connsiteX49" fmla="*/ 820882 w 2683592"/>
                    <a:gd name="connsiteY49" fmla="*/ 2193859 h 3096797"/>
                    <a:gd name="connsiteX50" fmla="*/ 489112 w 2683592"/>
                    <a:gd name="connsiteY50" fmla="*/ 2230169 h 3096797"/>
                    <a:gd name="connsiteX51" fmla="*/ 230214 w 2683592"/>
                    <a:gd name="connsiteY51" fmla="*/ 2273372 h 3096797"/>
                    <a:gd name="connsiteX52" fmla="*/ 667977 w 2683592"/>
                    <a:gd name="connsiteY52" fmla="*/ 2250246 h 3096797"/>
                    <a:gd name="connsiteX53" fmla="*/ 894716 w 2683592"/>
                    <a:gd name="connsiteY53" fmla="*/ 2244975 h 3096797"/>
                    <a:gd name="connsiteX54" fmla="*/ 1133255 w 2683592"/>
                    <a:gd name="connsiteY54" fmla="*/ 2494873 h 3096797"/>
                    <a:gd name="connsiteX55" fmla="*/ 1170359 w 2683592"/>
                    <a:gd name="connsiteY55" fmla="*/ 2657775 h 3096797"/>
                    <a:gd name="connsiteX56" fmla="*/ 1084565 w 2683592"/>
                    <a:gd name="connsiteY56" fmla="*/ 2819817 h 3096797"/>
                    <a:gd name="connsiteX0" fmla="*/ 1031764 w 2683592"/>
                    <a:gd name="connsiteY0" fmla="*/ 2999963 h 3089114"/>
                    <a:gd name="connsiteX1" fmla="*/ 1359370 w 2683592"/>
                    <a:gd name="connsiteY1" fmla="*/ 3089092 h 3089114"/>
                    <a:gd name="connsiteX2" fmla="*/ 1757023 w 2683592"/>
                    <a:gd name="connsiteY2" fmla="*/ 2991473 h 3089114"/>
                    <a:gd name="connsiteX3" fmla="*/ 1604653 w 2683592"/>
                    <a:gd name="connsiteY3" fmla="*/ 2631181 h 3089114"/>
                    <a:gd name="connsiteX4" fmla="*/ 1564897 w 2683592"/>
                    <a:gd name="connsiteY4" fmla="*/ 2381283 h 3089114"/>
                    <a:gd name="connsiteX5" fmla="*/ 1928385 w 2683592"/>
                    <a:gd name="connsiteY5" fmla="*/ 1904204 h 3089114"/>
                    <a:gd name="connsiteX6" fmla="*/ 2626964 w 2683592"/>
                    <a:gd name="connsiteY6" fmla="*/ 1461203 h 3089114"/>
                    <a:gd name="connsiteX7" fmla="*/ 2567958 w 2683592"/>
                    <a:gd name="connsiteY7" fmla="*/ 1476382 h 3089114"/>
                    <a:gd name="connsiteX8" fmla="*/ 1979501 w 2683592"/>
                    <a:gd name="connsiteY8" fmla="*/ 1796294 h 3089114"/>
                    <a:gd name="connsiteX9" fmla="*/ 1945424 w 2683592"/>
                    <a:gd name="connsiteY9" fmla="*/ 1552075 h 3089114"/>
                    <a:gd name="connsiteX10" fmla="*/ 2337990 w 2683592"/>
                    <a:gd name="connsiteY10" fmla="*/ 1184358 h 3089114"/>
                    <a:gd name="connsiteX11" fmla="*/ 2348872 w 2683592"/>
                    <a:gd name="connsiteY11" fmla="*/ 1149442 h 3089114"/>
                    <a:gd name="connsiteX12" fmla="*/ 1896949 w 2683592"/>
                    <a:gd name="connsiteY12" fmla="*/ 1540297 h 3089114"/>
                    <a:gd name="connsiteX13" fmla="*/ 1723923 w 2683592"/>
                    <a:gd name="connsiteY13" fmla="*/ 1182907 h 3089114"/>
                    <a:gd name="connsiteX14" fmla="*/ 1831834 w 2683592"/>
                    <a:gd name="connsiteY14" fmla="*/ 1569114 h 3089114"/>
                    <a:gd name="connsiteX15" fmla="*/ 1792077 w 2683592"/>
                    <a:gd name="connsiteY15" fmla="*/ 1853089 h 3089114"/>
                    <a:gd name="connsiteX16" fmla="*/ 1468345 w 2683592"/>
                    <a:gd name="connsiteY16" fmla="*/ 1495280 h 3089114"/>
                    <a:gd name="connsiteX17" fmla="*/ 1576256 w 2683592"/>
                    <a:gd name="connsiteY17" fmla="*/ 955727 h 3089114"/>
                    <a:gd name="connsiteX18" fmla="*/ 2002219 w 2683592"/>
                    <a:gd name="connsiteY18" fmla="*/ 592239 h 3089114"/>
                    <a:gd name="connsiteX19" fmla="*/ 1534073 w 2683592"/>
                    <a:gd name="connsiteY19" fmla="*/ 914939 h 3089114"/>
                    <a:gd name="connsiteX20" fmla="*/ 1610333 w 2683592"/>
                    <a:gd name="connsiteY20" fmla="*/ 421854 h 3089114"/>
                    <a:gd name="connsiteX21" fmla="*/ 1451307 w 2683592"/>
                    <a:gd name="connsiteY21" fmla="*/ 955727 h 3089114"/>
                    <a:gd name="connsiteX22" fmla="*/ 1366114 w 2683592"/>
                    <a:gd name="connsiteY22" fmla="*/ 1341934 h 3089114"/>
                    <a:gd name="connsiteX23" fmla="*/ 1031024 w 2683592"/>
                    <a:gd name="connsiteY23" fmla="*/ 512726 h 3089114"/>
                    <a:gd name="connsiteX24" fmla="*/ 1309319 w 2683592"/>
                    <a:gd name="connsiteY24" fmla="*/ 1398729 h 3089114"/>
                    <a:gd name="connsiteX25" fmla="*/ 1508102 w 2683592"/>
                    <a:gd name="connsiteY25" fmla="*/ 1904204 h 3089114"/>
                    <a:gd name="connsiteX26" fmla="*/ 1434268 w 2683592"/>
                    <a:gd name="connsiteY26" fmla="*/ 2256334 h 3089114"/>
                    <a:gd name="connsiteX27" fmla="*/ 1144614 w 2683592"/>
                    <a:gd name="connsiteY27" fmla="*/ 1807653 h 3089114"/>
                    <a:gd name="connsiteX28" fmla="*/ 906075 w 2683592"/>
                    <a:gd name="connsiteY28" fmla="*/ 1307856 h 3089114"/>
                    <a:gd name="connsiteX29" fmla="*/ 957190 w 2683592"/>
                    <a:gd name="connsiteY29" fmla="*/ 103802 h 3089114"/>
                    <a:gd name="connsiteX30" fmla="*/ 928973 w 2683592"/>
                    <a:gd name="connsiteY30" fmla="*/ 178701 h 3089114"/>
                    <a:gd name="connsiteX31" fmla="*/ 809523 w 2683592"/>
                    <a:gd name="connsiteY31" fmla="*/ 1120433 h 3089114"/>
                    <a:gd name="connsiteX32" fmla="*/ 349483 w 2683592"/>
                    <a:gd name="connsiteY32" fmla="*/ 762624 h 3089114"/>
                    <a:gd name="connsiteX33" fmla="*/ 650497 w 2683592"/>
                    <a:gd name="connsiteY33" fmla="*/ 382097 h 3089114"/>
                    <a:gd name="connsiteX34" fmla="*/ 287009 w 2683592"/>
                    <a:gd name="connsiteY34" fmla="*/ 705829 h 3089114"/>
                    <a:gd name="connsiteX35" fmla="*/ 51076 w 2683592"/>
                    <a:gd name="connsiteY35" fmla="*/ 204253 h 3089114"/>
                    <a:gd name="connsiteX36" fmla="*/ 20072 w 2683592"/>
                    <a:gd name="connsiteY36" fmla="*/ 188994 h 3089114"/>
                    <a:gd name="connsiteX37" fmla="*/ 275650 w 2683592"/>
                    <a:gd name="connsiteY37" fmla="*/ 819419 h 3089114"/>
                    <a:gd name="connsiteX38" fmla="*/ 735689 w 2683592"/>
                    <a:gd name="connsiteY38" fmla="*/ 1251061 h 3089114"/>
                    <a:gd name="connsiteX39" fmla="*/ 991267 w 2683592"/>
                    <a:gd name="connsiteY39" fmla="*/ 1847409 h 3089114"/>
                    <a:gd name="connsiteX40" fmla="*/ 1178691 w 2683592"/>
                    <a:gd name="connsiteY40" fmla="*/ 2267693 h 3089114"/>
                    <a:gd name="connsiteX41" fmla="*/ 843600 w 2683592"/>
                    <a:gd name="connsiteY41" fmla="*/ 2080269 h 3089114"/>
                    <a:gd name="connsiteX42" fmla="*/ 440355 w 2683592"/>
                    <a:gd name="connsiteY42" fmla="*/ 1682704 h 3089114"/>
                    <a:gd name="connsiteX43" fmla="*/ 417637 w 2683592"/>
                    <a:gd name="connsiteY43" fmla="*/ 1324895 h 3089114"/>
                    <a:gd name="connsiteX44" fmla="*/ 369356 w 2683592"/>
                    <a:gd name="connsiteY44" fmla="*/ 1711101 h 3089114"/>
                    <a:gd name="connsiteX45" fmla="*/ 279221 w 2683592"/>
                    <a:gd name="connsiteY45" fmla="*/ 1658897 h 3089114"/>
                    <a:gd name="connsiteX46" fmla="*/ 42790 w 2683592"/>
                    <a:gd name="connsiteY46" fmla="*/ 1455524 h 3089114"/>
                    <a:gd name="connsiteX47" fmla="*/ 38301 w 2683592"/>
                    <a:gd name="connsiteY47" fmla="*/ 1490984 h 3089114"/>
                    <a:gd name="connsiteX48" fmla="*/ 434676 w 2683592"/>
                    <a:gd name="connsiteY48" fmla="*/ 1836050 h 3089114"/>
                    <a:gd name="connsiteX49" fmla="*/ 820882 w 2683592"/>
                    <a:gd name="connsiteY49" fmla="*/ 2193859 h 3089114"/>
                    <a:gd name="connsiteX50" fmla="*/ 489112 w 2683592"/>
                    <a:gd name="connsiteY50" fmla="*/ 2230169 h 3089114"/>
                    <a:gd name="connsiteX51" fmla="*/ 230214 w 2683592"/>
                    <a:gd name="connsiteY51" fmla="*/ 2273372 h 3089114"/>
                    <a:gd name="connsiteX52" fmla="*/ 667977 w 2683592"/>
                    <a:gd name="connsiteY52" fmla="*/ 2250246 h 3089114"/>
                    <a:gd name="connsiteX53" fmla="*/ 894716 w 2683592"/>
                    <a:gd name="connsiteY53" fmla="*/ 2244975 h 3089114"/>
                    <a:gd name="connsiteX54" fmla="*/ 1133255 w 2683592"/>
                    <a:gd name="connsiteY54" fmla="*/ 2494873 h 3089114"/>
                    <a:gd name="connsiteX55" fmla="*/ 1170359 w 2683592"/>
                    <a:gd name="connsiteY55" fmla="*/ 2657775 h 3089114"/>
                    <a:gd name="connsiteX56" fmla="*/ 1031764 w 2683592"/>
                    <a:gd name="connsiteY56" fmla="*/ 2999963 h 3089114"/>
                    <a:gd name="connsiteX0" fmla="*/ 1402514 w 3054342"/>
                    <a:gd name="connsiteY0" fmla="*/ 2999963 h 3089114"/>
                    <a:gd name="connsiteX1" fmla="*/ 1730120 w 3054342"/>
                    <a:gd name="connsiteY1" fmla="*/ 3089092 h 3089114"/>
                    <a:gd name="connsiteX2" fmla="*/ 2127773 w 3054342"/>
                    <a:gd name="connsiteY2" fmla="*/ 2991473 h 3089114"/>
                    <a:gd name="connsiteX3" fmla="*/ 1975403 w 3054342"/>
                    <a:gd name="connsiteY3" fmla="*/ 2631181 h 3089114"/>
                    <a:gd name="connsiteX4" fmla="*/ 1935647 w 3054342"/>
                    <a:gd name="connsiteY4" fmla="*/ 2381283 h 3089114"/>
                    <a:gd name="connsiteX5" fmla="*/ 2299135 w 3054342"/>
                    <a:gd name="connsiteY5" fmla="*/ 1904204 h 3089114"/>
                    <a:gd name="connsiteX6" fmla="*/ 2997714 w 3054342"/>
                    <a:gd name="connsiteY6" fmla="*/ 1461203 h 3089114"/>
                    <a:gd name="connsiteX7" fmla="*/ 2938708 w 3054342"/>
                    <a:gd name="connsiteY7" fmla="*/ 1476382 h 3089114"/>
                    <a:gd name="connsiteX8" fmla="*/ 2350251 w 3054342"/>
                    <a:gd name="connsiteY8" fmla="*/ 1796294 h 3089114"/>
                    <a:gd name="connsiteX9" fmla="*/ 2316174 w 3054342"/>
                    <a:gd name="connsiteY9" fmla="*/ 1552075 h 3089114"/>
                    <a:gd name="connsiteX10" fmla="*/ 2708740 w 3054342"/>
                    <a:gd name="connsiteY10" fmla="*/ 1184358 h 3089114"/>
                    <a:gd name="connsiteX11" fmla="*/ 2719622 w 3054342"/>
                    <a:gd name="connsiteY11" fmla="*/ 1149442 h 3089114"/>
                    <a:gd name="connsiteX12" fmla="*/ 2267699 w 3054342"/>
                    <a:gd name="connsiteY12" fmla="*/ 1540297 h 3089114"/>
                    <a:gd name="connsiteX13" fmla="*/ 2094673 w 3054342"/>
                    <a:gd name="connsiteY13" fmla="*/ 1182907 h 3089114"/>
                    <a:gd name="connsiteX14" fmla="*/ 2202584 w 3054342"/>
                    <a:gd name="connsiteY14" fmla="*/ 1569114 h 3089114"/>
                    <a:gd name="connsiteX15" fmla="*/ 2162827 w 3054342"/>
                    <a:gd name="connsiteY15" fmla="*/ 1853089 h 3089114"/>
                    <a:gd name="connsiteX16" fmla="*/ 1839095 w 3054342"/>
                    <a:gd name="connsiteY16" fmla="*/ 1495280 h 3089114"/>
                    <a:gd name="connsiteX17" fmla="*/ 1947006 w 3054342"/>
                    <a:gd name="connsiteY17" fmla="*/ 955727 h 3089114"/>
                    <a:gd name="connsiteX18" fmla="*/ 2372969 w 3054342"/>
                    <a:gd name="connsiteY18" fmla="*/ 592239 h 3089114"/>
                    <a:gd name="connsiteX19" fmla="*/ 1904823 w 3054342"/>
                    <a:gd name="connsiteY19" fmla="*/ 914939 h 3089114"/>
                    <a:gd name="connsiteX20" fmla="*/ 1981083 w 3054342"/>
                    <a:gd name="connsiteY20" fmla="*/ 421854 h 3089114"/>
                    <a:gd name="connsiteX21" fmla="*/ 1822057 w 3054342"/>
                    <a:gd name="connsiteY21" fmla="*/ 955727 h 3089114"/>
                    <a:gd name="connsiteX22" fmla="*/ 1736864 w 3054342"/>
                    <a:gd name="connsiteY22" fmla="*/ 1341934 h 3089114"/>
                    <a:gd name="connsiteX23" fmla="*/ 1401774 w 3054342"/>
                    <a:gd name="connsiteY23" fmla="*/ 512726 h 3089114"/>
                    <a:gd name="connsiteX24" fmla="*/ 1680069 w 3054342"/>
                    <a:gd name="connsiteY24" fmla="*/ 1398729 h 3089114"/>
                    <a:gd name="connsiteX25" fmla="*/ 1878852 w 3054342"/>
                    <a:gd name="connsiteY25" fmla="*/ 1904204 h 3089114"/>
                    <a:gd name="connsiteX26" fmla="*/ 1805018 w 3054342"/>
                    <a:gd name="connsiteY26" fmla="*/ 2256334 h 3089114"/>
                    <a:gd name="connsiteX27" fmla="*/ 1515364 w 3054342"/>
                    <a:gd name="connsiteY27" fmla="*/ 1807653 h 3089114"/>
                    <a:gd name="connsiteX28" fmla="*/ 1276825 w 3054342"/>
                    <a:gd name="connsiteY28" fmla="*/ 1307856 h 3089114"/>
                    <a:gd name="connsiteX29" fmla="*/ 1327940 w 3054342"/>
                    <a:gd name="connsiteY29" fmla="*/ 103802 h 3089114"/>
                    <a:gd name="connsiteX30" fmla="*/ 1299723 w 3054342"/>
                    <a:gd name="connsiteY30" fmla="*/ 178701 h 3089114"/>
                    <a:gd name="connsiteX31" fmla="*/ 1180273 w 3054342"/>
                    <a:gd name="connsiteY31" fmla="*/ 1120433 h 3089114"/>
                    <a:gd name="connsiteX32" fmla="*/ 720233 w 3054342"/>
                    <a:gd name="connsiteY32" fmla="*/ 762624 h 3089114"/>
                    <a:gd name="connsiteX33" fmla="*/ 1021247 w 3054342"/>
                    <a:gd name="connsiteY33" fmla="*/ 382097 h 3089114"/>
                    <a:gd name="connsiteX34" fmla="*/ 657759 w 3054342"/>
                    <a:gd name="connsiteY34" fmla="*/ 705829 h 3089114"/>
                    <a:gd name="connsiteX35" fmla="*/ 421826 w 3054342"/>
                    <a:gd name="connsiteY35" fmla="*/ 204253 h 3089114"/>
                    <a:gd name="connsiteX36" fmla="*/ 390822 w 3054342"/>
                    <a:gd name="connsiteY36" fmla="*/ 188994 h 3089114"/>
                    <a:gd name="connsiteX37" fmla="*/ 646400 w 3054342"/>
                    <a:gd name="connsiteY37" fmla="*/ 819419 h 3089114"/>
                    <a:gd name="connsiteX38" fmla="*/ 1106439 w 3054342"/>
                    <a:gd name="connsiteY38" fmla="*/ 1251061 h 3089114"/>
                    <a:gd name="connsiteX39" fmla="*/ 1362017 w 3054342"/>
                    <a:gd name="connsiteY39" fmla="*/ 1847409 h 3089114"/>
                    <a:gd name="connsiteX40" fmla="*/ 1549441 w 3054342"/>
                    <a:gd name="connsiteY40" fmla="*/ 2267693 h 3089114"/>
                    <a:gd name="connsiteX41" fmla="*/ 1214350 w 3054342"/>
                    <a:gd name="connsiteY41" fmla="*/ 2080269 h 3089114"/>
                    <a:gd name="connsiteX42" fmla="*/ 811105 w 3054342"/>
                    <a:gd name="connsiteY42" fmla="*/ 1682704 h 3089114"/>
                    <a:gd name="connsiteX43" fmla="*/ 788387 w 3054342"/>
                    <a:gd name="connsiteY43" fmla="*/ 1324895 h 3089114"/>
                    <a:gd name="connsiteX44" fmla="*/ 740106 w 3054342"/>
                    <a:gd name="connsiteY44" fmla="*/ 1711101 h 3089114"/>
                    <a:gd name="connsiteX45" fmla="*/ 649971 w 3054342"/>
                    <a:gd name="connsiteY45" fmla="*/ 1658897 h 3089114"/>
                    <a:gd name="connsiteX46" fmla="*/ 413540 w 3054342"/>
                    <a:gd name="connsiteY46" fmla="*/ 1455524 h 3089114"/>
                    <a:gd name="connsiteX47" fmla="*/ 7785 w 3054342"/>
                    <a:gd name="connsiteY47" fmla="*/ 1284272 h 3089114"/>
                    <a:gd name="connsiteX48" fmla="*/ 805426 w 3054342"/>
                    <a:gd name="connsiteY48" fmla="*/ 1836050 h 3089114"/>
                    <a:gd name="connsiteX49" fmla="*/ 1191632 w 3054342"/>
                    <a:gd name="connsiteY49" fmla="*/ 2193859 h 3089114"/>
                    <a:gd name="connsiteX50" fmla="*/ 859862 w 3054342"/>
                    <a:gd name="connsiteY50" fmla="*/ 2230169 h 3089114"/>
                    <a:gd name="connsiteX51" fmla="*/ 600964 w 3054342"/>
                    <a:gd name="connsiteY51" fmla="*/ 2273372 h 3089114"/>
                    <a:gd name="connsiteX52" fmla="*/ 1038727 w 3054342"/>
                    <a:gd name="connsiteY52" fmla="*/ 2250246 h 3089114"/>
                    <a:gd name="connsiteX53" fmla="*/ 1265466 w 3054342"/>
                    <a:gd name="connsiteY53" fmla="*/ 2244975 h 3089114"/>
                    <a:gd name="connsiteX54" fmla="*/ 1504005 w 3054342"/>
                    <a:gd name="connsiteY54" fmla="*/ 2494873 h 3089114"/>
                    <a:gd name="connsiteX55" fmla="*/ 1541109 w 3054342"/>
                    <a:gd name="connsiteY55" fmla="*/ 2657775 h 3089114"/>
                    <a:gd name="connsiteX56" fmla="*/ 1402514 w 3054342"/>
                    <a:gd name="connsiteY56" fmla="*/ 2999963 h 3089114"/>
                    <a:gd name="connsiteX0" fmla="*/ 1402514 w 3054342"/>
                    <a:gd name="connsiteY0" fmla="*/ 2999963 h 3089114"/>
                    <a:gd name="connsiteX1" fmla="*/ 1730120 w 3054342"/>
                    <a:gd name="connsiteY1" fmla="*/ 3089092 h 3089114"/>
                    <a:gd name="connsiteX2" fmla="*/ 2127773 w 3054342"/>
                    <a:gd name="connsiteY2" fmla="*/ 2991473 h 3089114"/>
                    <a:gd name="connsiteX3" fmla="*/ 1975403 w 3054342"/>
                    <a:gd name="connsiteY3" fmla="*/ 2631181 h 3089114"/>
                    <a:gd name="connsiteX4" fmla="*/ 1935647 w 3054342"/>
                    <a:gd name="connsiteY4" fmla="*/ 2381283 h 3089114"/>
                    <a:gd name="connsiteX5" fmla="*/ 2299135 w 3054342"/>
                    <a:gd name="connsiteY5" fmla="*/ 1904204 h 3089114"/>
                    <a:gd name="connsiteX6" fmla="*/ 2997714 w 3054342"/>
                    <a:gd name="connsiteY6" fmla="*/ 1461203 h 3089114"/>
                    <a:gd name="connsiteX7" fmla="*/ 2938708 w 3054342"/>
                    <a:gd name="connsiteY7" fmla="*/ 1476382 h 3089114"/>
                    <a:gd name="connsiteX8" fmla="*/ 2350251 w 3054342"/>
                    <a:gd name="connsiteY8" fmla="*/ 1796294 h 3089114"/>
                    <a:gd name="connsiteX9" fmla="*/ 2316174 w 3054342"/>
                    <a:gd name="connsiteY9" fmla="*/ 1552075 h 3089114"/>
                    <a:gd name="connsiteX10" fmla="*/ 2708740 w 3054342"/>
                    <a:gd name="connsiteY10" fmla="*/ 1184358 h 3089114"/>
                    <a:gd name="connsiteX11" fmla="*/ 2719622 w 3054342"/>
                    <a:gd name="connsiteY11" fmla="*/ 1149442 h 3089114"/>
                    <a:gd name="connsiteX12" fmla="*/ 2267699 w 3054342"/>
                    <a:gd name="connsiteY12" fmla="*/ 1540297 h 3089114"/>
                    <a:gd name="connsiteX13" fmla="*/ 2094673 w 3054342"/>
                    <a:gd name="connsiteY13" fmla="*/ 1182907 h 3089114"/>
                    <a:gd name="connsiteX14" fmla="*/ 2202584 w 3054342"/>
                    <a:gd name="connsiteY14" fmla="*/ 1569114 h 3089114"/>
                    <a:gd name="connsiteX15" fmla="*/ 2162827 w 3054342"/>
                    <a:gd name="connsiteY15" fmla="*/ 1853089 h 3089114"/>
                    <a:gd name="connsiteX16" fmla="*/ 1839095 w 3054342"/>
                    <a:gd name="connsiteY16" fmla="*/ 1495280 h 3089114"/>
                    <a:gd name="connsiteX17" fmla="*/ 1947006 w 3054342"/>
                    <a:gd name="connsiteY17" fmla="*/ 955727 h 3089114"/>
                    <a:gd name="connsiteX18" fmla="*/ 2372969 w 3054342"/>
                    <a:gd name="connsiteY18" fmla="*/ 592239 h 3089114"/>
                    <a:gd name="connsiteX19" fmla="*/ 1904823 w 3054342"/>
                    <a:gd name="connsiteY19" fmla="*/ 914939 h 3089114"/>
                    <a:gd name="connsiteX20" fmla="*/ 1981083 w 3054342"/>
                    <a:gd name="connsiteY20" fmla="*/ 421854 h 3089114"/>
                    <a:gd name="connsiteX21" fmla="*/ 1822057 w 3054342"/>
                    <a:gd name="connsiteY21" fmla="*/ 955727 h 3089114"/>
                    <a:gd name="connsiteX22" fmla="*/ 1736864 w 3054342"/>
                    <a:gd name="connsiteY22" fmla="*/ 1341934 h 3089114"/>
                    <a:gd name="connsiteX23" fmla="*/ 1401774 w 3054342"/>
                    <a:gd name="connsiteY23" fmla="*/ 512726 h 3089114"/>
                    <a:gd name="connsiteX24" fmla="*/ 1680069 w 3054342"/>
                    <a:gd name="connsiteY24" fmla="*/ 1398729 h 3089114"/>
                    <a:gd name="connsiteX25" fmla="*/ 1878852 w 3054342"/>
                    <a:gd name="connsiteY25" fmla="*/ 1904204 h 3089114"/>
                    <a:gd name="connsiteX26" fmla="*/ 1805018 w 3054342"/>
                    <a:gd name="connsiteY26" fmla="*/ 2256334 h 3089114"/>
                    <a:gd name="connsiteX27" fmla="*/ 1515364 w 3054342"/>
                    <a:gd name="connsiteY27" fmla="*/ 1807653 h 3089114"/>
                    <a:gd name="connsiteX28" fmla="*/ 1276825 w 3054342"/>
                    <a:gd name="connsiteY28" fmla="*/ 1307856 h 3089114"/>
                    <a:gd name="connsiteX29" fmla="*/ 1327940 w 3054342"/>
                    <a:gd name="connsiteY29" fmla="*/ 103802 h 3089114"/>
                    <a:gd name="connsiteX30" fmla="*/ 1299723 w 3054342"/>
                    <a:gd name="connsiteY30" fmla="*/ 178701 h 3089114"/>
                    <a:gd name="connsiteX31" fmla="*/ 1180273 w 3054342"/>
                    <a:gd name="connsiteY31" fmla="*/ 1120433 h 3089114"/>
                    <a:gd name="connsiteX32" fmla="*/ 720233 w 3054342"/>
                    <a:gd name="connsiteY32" fmla="*/ 762624 h 3089114"/>
                    <a:gd name="connsiteX33" fmla="*/ 1021247 w 3054342"/>
                    <a:gd name="connsiteY33" fmla="*/ 382097 h 3089114"/>
                    <a:gd name="connsiteX34" fmla="*/ 657759 w 3054342"/>
                    <a:gd name="connsiteY34" fmla="*/ 705829 h 3089114"/>
                    <a:gd name="connsiteX35" fmla="*/ 421826 w 3054342"/>
                    <a:gd name="connsiteY35" fmla="*/ 204253 h 3089114"/>
                    <a:gd name="connsiteX36" fmla="*/ 390822 w 3054342"/>
                    <a:gd name="connsiteY36" fmla="*/ 188994 h 3089114"/>
                    <a:gd name="connsiteX37" fmla="*/ 646400 w 3054342"/>
                    <a:gd name="connsiteY37" fmla="*/ 819419 h 3089114"/>
                    <a:gd name="connsiteX38" fmla="*/ 1106439 w 3054342"/>
                    <a:gd name="connsiteY38" fmla="*/ 1251061 h 3089114"/>
                    <a:gd name="connsiteX39" fmla="*/ 1362017 w 3054342"/>
                    <a:gd name="connsiteY39" fmla="*/ 1847409 h 3089114"/>
                    <a:gd name="connsiteX40" fmla="*/ 1549441 w 3054342"/>
                    <a:gd name="connsiteY40" fmla="*/ 2267693 h 3089114"/>
                    <a:gd name="connsiteX41" fmla="*/ 1214350 w 3054342"/>
                    <a:gd name="connsiteY41" fmla="*/ 2080269 h 3089114"/>
                    <a:gd name="connsiteX42" fmla="*/ 811105 w 3054342"/>
                    <a:gd name="connsiteY42" fmla="*/ 1682704 h 3089114"/>
                    <a:gd name="connsiteX43" fmla="*/ 788387 w 3054342"/>
                    <a:gd name="connsiteY43" fmla="*/ 1324895 h 3089114"/>
                    <a:gd name="connsiteX44" fmla="*/ 740106 w 3054342"/>
                    <a:gd name="connsiteY44" fmla="*/ 1711101 h 3089114"/>
                    <a:gd name="connsiteX45" fmla="*/ 649971 w 3054342"/>
                    <a:gd name="connsiteY45" fmla="*/ 1658897 h 3089114"/>
                    <a:gd name="connsiteX46" fmla="*/ 413540 w 3054342"/>
                    <a:gd name="connsiteY46" fmla="*/ 1455524 h 3089114"/>
                    <a:gd name="connsiteX47" fmla="*/ 7785 w 3054342"/>
                    <a:gd name="connsiteY47" fmla="*/ 1284272 h 3089114"/>
                    <a:gd name="connsiteX48" fmla="*/ 805426 w 3054342"/>
                    <a:gd name="connsiteY48" fmla="*/ 1836050 h 3089114"/>
                    <a:gd name="connsiteX49" fmla="*/ 1191632 w 3054342"/>
                    <a:gd name="connsiteY49" fmla="*/ 2193859 h 3089114"/>
                    <a:gd name="connsiteX50" fmla="*/ 859862 w 3054342"/>
                    <a:gd name="connsiteY50" fmla="*/ 2230169 h 3089114"/>
                    <a:gd name="connsiteX51" fmla="*/ 272655 w 3054342"/>
                    <a:gd name="connsiteY51" fmla="*/ 2285532 h 3089114"/>
                    <a:gd name="connsiteX52" fmla="*/ 1038727 w 3054342"/>
                    <a:gd name="connsiteY52" fmla="*/ 2250246 h 3089114"/>
                    <a:gd name="connsiteX53" fmla="*/ 1265466 w 3054342"/>
                    <a:gd name="connsiteY53" fmla="*/ 2244975 h 3089114"/>
                    <a:gd name="connsiteX54" fmla="*/ 1504005 w 3054342"/>
                    <a:gd name="connsiteY54" fmla="*/ 2494873 h 3089114"/>
                    <a:gd name="connsiteX55" fmla="*/ 1541109 w 3054342"/>
                    <a:gd name="connsiteY55" fmla="*/ 2657775 h 3089114"/>
                    <a:gd name="connsiteX56" fmla="*/ 1402514 w 3054342"/>
                    <a:gd name="connsiteY56" fmla="*/ 2999963 h 3089114"/>
                    <a:gd name="connsiteX0" fmla="*/ 1402514 w 3054342"/>
                    <a:gd name="connsiteY0" fmla="*/ 2999963 h 3089114"/>
                    <a:gd name="connsiteX1" fmla="*/ 1730120 w 3054342"/>
                    <a:gd name="connsiteY1" fmla="*/ 3089092 h 3089114"/>
                    <a:gd name="connsiteX2" fmla="*/ 2127773 w 3054342"/>
                    <a:gd name="connsiteY2" fmla="*/ 2991473 h 3089114"/>
                    <a:gd name="connsiteX3" fmla="*/ 1975403 w 3054342"/>
                    <a:gd name="connsiteY3" fmla="*/ 2631181 h 3089114"/>
                    <a:gd name="connsiteX4" fmla="*/ 1935647 w 3054342"/>
                    <a:gd name="connsiteY4" fmla="*/ 2381283 h 3089114"/>
                    <a:gd name="connsiteX5" fmla="*/ 2299135 w 3054342"/>
                    <a:gd name="connsiteY5" fmla="*/ 1904204 h 3089114"/>
                    <a:gd name="connsiteX6" fmla="*/ 2997714 w 3054342"/>
                    <a:gd name="connsiteY6" fmla="*/ 1461203 h 3089114"/>
                    <a:gd name="connsiteX7" fmla="*/ 2938708 w 3054342"/>
                    <a:gd name="connsiteY7" fmla="*/ 1476382 h 3089114"/>
                    <a:gd name="connsiteX8" fmla="*/ 2350251 w 3054342"/>
                    <a:gd name="connsiteY8" fmla="*/ 1796294 h 3089114"/>
                    <a:gd name="connsiteX9" fmla="*/ 2316174 w 3054342"/>
                    <a:gd name="connsiteY9" fmla="*/ 1552075 h 3089114"/>
                    <a:gd name="connsiteX10" fmla="*/ 2708740 w 3054342"/>
                    <a:gd name="connsiteY10" fmla="*/ 1184358 h 3089114"/>
                    <a:gd name="connsiteX11" fmla="*/ 2719622 w 3054342"/>
                    <a:gd name="connsiteY11" fmla="*/ 1149442 h 3089114"/>
                    <a:gd name="connsiteX12" fmla="*/ 2267699 w 3054342"/>
                    <a:gd name="connsiteY12" fmla="*/ 1540297 h 3089114"/>
                    <a:gd name="connsiteX13" fmla="*/ 2094673 w 3054342"/>
                    <a:gd name="connsiteY13" fmla="*/ 1182907 h 3089114"/>
                    <a:gd name="connsiteX14" fmla="*/ 2202584 w 3054342"/>
                    <a:gd name="connsiteY14" fmla="*/ 1569114 h 3089114"/>
                    <a:gd name="connsiteX15" fmla="*/ 2162827 w 3054342"/>
                    <a:gd name="connsiteY15" fmla="*/ 1853089 h 3089114"/>
                    <a:gd name="connsiteX16" fmla="*/ 1839095 w 3054342"/>
                    <a:gd name="connsiteY16" fmla="*/ 1495280 h 3089114"/>
                    <a:gd name="connsiteX17" fmla="*/ 1947006 w 3054342"/>
                    <a:gd name="connsiteY17" fmla="*/ 955727 h 3089114"/>
                    <a:gd name="connsiteX18" fmla="*/ 2372969 w 3054342"/>
                    <a:gd name="connsiteY18" fmla="*/ 592239 h 3089114"/>
                    <a:gd name="connsiteX19" fmla="*/ 1904823 w 3054342"/>
                    <a:gd name="connsiteY19" fmla="*/ 914939 h 3089114"/>
                    <a:gd name="connsiteX20" fmla="*/ 1981083 w 3054342"/>
                    <a:gd name="connsiteY20" fmla="*/ 421854 h 3089114"/>
                    <a:gd name="connsiteX21" fmla="*/ 1822057 w 3054342"/>
                    <a:gd name="connsiteY21" fmla="*/ 955727 h 3089114"/>
                    <a:gd name="connsiteX22" fmla="*/ 1736864 w 3054342"/>
                    <a:gd name="connsiteY22" fmla="*/ 1341934 h 3089114"/>
                    <a:gd name="connsiteX23" fmla="*/ 1401774 w 3054342"/>
                    <a:gd name="connsiteY23" fmla="*/ 512726 h 3089114"/>
                    <a:gd name="connsiteX24" fmla="*/ 1680069 w 3054342"/>
                    <a:gd name="connsiteY24" fmla="*/ 1398729 h 3089114"/>
                    <a:gd name="connsiteX25" fmla="*/ 1878852 w 3054342"/>
                    <a:gd name="connsiteY25" fmla="*/ 1904204 h 3089114"/>
                    <a:gd name="connsiteX26" fmla="*/ 1805018 w 3054342"/>
                    <a:gd name="connsiteY26" fmla="*/ 2256334 h 3089114"/>
                    <a:gd name="connsiteX27" fmla="*/ 1515364 w 3054342"/>
                    <a:gd name="connsiteY27" fmla="*/ 1807653 h 3089114"/>
                    <a:gd name="connsiteX28" fmla="*/ 1276825 w 3054342"/>
                    <a:gd name="connsiteY28" fmla="*/ 1307856 h 3089114"/>
                    <a:gd name="connsiteX29" fmla="*/ 1327940 w 3054342"/>
                    <a:gd name="connsiteY29" fmla="*/ 103802 h 3089114"/>
                    <a:gd name="connsiteX30" fmla="*/ 1299723 w 3054342"/>
                    <a:gd name="connsiteY30" fmla="*/ 178701 h 3089114"/>
                    <a:gd name="connsiteX31" fmla="*/ 1180273 w 3054342"/>
                    <a:gd name="connsiteY31" fmla="*/ 1120433 h 3089114"/>
                    <a:gd name="connsiteX32" fmla="*/ 720233 w 3054342"/>
                    <a:gd name="connsiteY32" fmla="*/ 762624 h 3089114"/>
                    <a:gd name="connsiteX33" fmla="*/ 1021247 w 3054342"/>
                    <a:gd name="connsiteY33" fmla="*/ 382097 h 3089114"/>
                    <a:gd name="connsiteX34" fmla="*/ 657759 w 3054342"/>
                    <a:gd name="connsiteY34" fmla="*/ 705829 h 3089114"/>
                    <a:gd name="connsiteX35" fmla="*/ 421826 w 3054342"/>
                    <a:gd name="connsiteY35" fmla="*/ 204253 h 3089114"/>
                    <a:gd name="connsiteX36" fmla="*/ 390822 w 3054342"/>
                    <a:gd name="connsiteY36" fmla="*/ 188994 h 3089114"/>
                    <a:gd name="connsiteX37" fmla="*/ 646400 w 3054342"/>
                    <a:gd name="connsiteY37" fmla="*/ 819419 h 3089114"/>
                    <a:gd name="connsiteX38" fmla="*/ 1106439 w 3054342"/>
                    <a:gd name="connsiteY38" fmla="*/ 1251061 h 3089114"/>
                    <a:gd name="connsiteX39" fmla="*/ 1362017 w 3054342"/>
                    <a:gd name="connsiteY39" fmla="*/ 1847409 h 3089114"/>
                    <a:gd name="connsiteX40" fmla="*/ 1549441 w 3054342"/>
                    <a:gd name="connsiteY40" fmla="*/ 2267693 h 3089114"/>
                    <a:gd name="connsiteX41" fmla="*/ 1214350 w 3054342"/>
                    <a:gd name="connsiteY41" fmla="*/ 2080269 h 3089114"/>
                    <a:gd name="connsiteX42" fmla="*/ 811105 w 3054342"/>
                    <a:gd name="connsiteY42" fmla="*/ 1682704 h 3089114"/>
                    <a:gd name="connsiteX43" fmla="*/ 788387 w 3054342"/>
                    <a:gd name="connsiteY43" fmla="*/ 1324895 h 3089114"/>
                    <a:gd name="connsiteX44" fmla="*/ 740106 w 3054342"/>
                    <a:gd name="connsiteY44" fmla="*/ 1711101 h 3089114"/>
                    <a:gd name="connsiteX45" fmla="*/ 649971 w 3054342"/>
                    <a:gd name="connsiteY45" fmla="*/ 1658897 h 3089114"/>
                    <a:gd name="connsiteX46" fmla="*/ 413540 w 3054342"/>
                    <a:gd name="connsiteY46" fmla="*/ 1455524 h 3089114"/>
                    <a:gd name="connsiteX47" fmla="*/ 7785 w 3054342"/>
                    <a:gd name="connsiteY47" fmla="*/ 1284272 h 3089114"/>
                    <a:gd name="connsiteX48" fmla="*/ 805426 w 3054342"/>
                    <a:gd name="connsiteY48" fmla="*/ 1836050 h 3089114"/>
                    <a:gd name="connsiteX49" fmla="*/ 1191632 w 3054342"/>
                    <a:gd name="connsiteY49" fmla="*/ 2193859 h 3089114"/>
                    <a:gd name="connsiteX50" fmla="*/ 422116 w 3054342"/>
                    <a:gd name="connsiteY50" fmla="*/ 2230169 h 3089114"/>
                    <a:gd name="connsiteX51" fmla="*/ 272655 w 3054342"/>
                    <a:gd name="connsiteY51" fmla="*/ 2285532 h 3089114"/>
                    <a:gd name="connsiteX52" fmla="*/ 1038727 w 3054342"/>
                    <a:gd name="connsiteY52" fmla="*/ 2250246 h 3089114"/>
                    <a:gd name="connsiteX53" fmla="*/ 1265466 w 3054342"/>
                    <a:gd name="connsiteY53" fmla="*/ 2244975 h 3089114"/>
                    <a:gd name="connsiteX54" fmla="*/ 1504005 w 3054342"/>
                    <a:gd name="connsiteY54" fmla="*/ 2494873 h 3089114"/>
                    <a:gd name="connsiteX55" fmla="*/ 1541109 w 3054342"/>
                    <a:gd name="connsiteY55" fmla="*/ 2657775 h 3089114"/>
                    <a:gd name="connsiteX56" fmla="*/ 1402514 w 3054342"/>
                    <a:gd name="connsiteY56" fmla="*/ 2999963 h 3089114"/>
                    <a:gd name="connsiteX0" fmla="*/ 1402514 w 3041847"/>
                    <a:gd name="connsiteY0" fmla="*/ 2999963 h 3089114"/>
                    <a:gd name="connsiteX1" fmla="*/ 1730120 w 3041847"/>
                    <a:gd name="connsiteY1" fmla="*/ 3089092 h 3089114"/>
                    <a:gd name="connsiteX2" fmla="*/ 2127773 w 3041847"/>
                    <a:gd name="connsiteY2" fmla="*/ 2991473 h 3089114"/>
                    <a:gd name="connsiteX3" fmla="*/ 1975403 w 3041847"/>
                    <a:gd name="connsiteY3" fmla="*/ 2631181 h 3089114"/>
                    <a:gd name="connsiteX4" fmla="*/ 1935647 w 3041847"/>
                    <a:gd name="connsiteY4" fmla="*/ 2381283 h 3089114"/>
                    <a:gd name="connsiteX5" fmla="*/ 2299135 w 3041847"/>
                    <a:gd name="connsiteY5" fmla="*/ 1904204 h 3089114"/>
                    <a:gd name="connsiteX6" fmla="*/ 2997714 w 3041847"/>
                    <a:gd name="connsiteY6" fmla="*/ 1461203 h 3089114"/>
                    <a:gd name="connsiteX7" fmla="*/ 2902229 w 3041847"/>
                    <a:gd name="connsiteY7" fmla="*/ 1439903 h 3089114"/>
                    <a:gd name="connsiteX8" fmla="*/ 2350251 w 3041847"/>
                    <a:gd name="connsiteY8" fmla="*/ 1796294 h 3089114"/>
                    <a:gd name="connsiteX9" fmla="*/ 2316174 w 3041847"/>
                    <a:gd name="connsiteY9" fmla="*/ 1552075 h 3089114"/>
                    <a:gd name="connsiteX10" fmla="*/ 2708740 w 3041847"/>
                    <a:gd name="connsiteY10" fmla="*/ 1184358 h 3089114"/>
                    <a:gd name="connsiteX11" fmla="*/ 2719622 w 3041847"/>
                    <a:gd name="connsiteY11" fmla="*/ 1149442 h 3089114"/>
                    <a:gd name="connsiteX12" fmla="*/ 2267699 w 3041847"/>
                    <a:gd name="connsiteY12" fmla="*/ 1540297 h 3089114"/>
                    <a:gd name="connsiteX13" fmla="*/ 2094673 w 3041847"/>
                    <a:gd name="connsiteY13" fmla="*/ 1182907 h 3089114"/>
                    <a:gd name="connsiteX14" fmla="*/ 2202584 w 3041847"/>
                    <a:gd name="connsiteY14" fmla="*/ 1569114 h 3089114"/>
                    <a:gd name="connsiteX15" fmla="*/ 2162827 w 3041847"/>
                    <a:gd name="connsiteY15" fmla="*/ 1853089 h 3089114"/>
                    <a:gd name="connsiteX16" fmla="*/ 1839095 w 3041847"/>
                    <a:gd name="connsiteY16" fmla="*/ 1495280 h 3089114"/>
                    <a:gd name="connsiteX17" fmla="*/ 1947006 w 3041847"/>
                    <a:gd name="connsiteY17" fmla="*/ 955727 h 3089114"/>
                    <a:gd name="connsiteX18" fmla="*/ 2372969 w 3041847"/>
                    <a:gd name="connsiteY18" fmla="*/ 592239 h 3089114"/>
                    <a:gd name="connsiteX19" fmla="*/ 1904823 w 3041847"/>
                    <a:gd name="connsiteY19" fmla="*/ 914939 h 3089114"/>
                    <a:gd name="connsiteX20" fmla="*/ 1981083 w 3041847"/>
                    <a:gd name="connsiteY20" fmla="*/ 421854 h 3089114"/>
                    <a:gd name="connsiteX21" fmla="*/ 1822057 w 3041847"/>
                    <a:gd name="connsiteY21" fmla="*/ 955727 h 3089114"/>
                    <a:gd name="connsiteX22" fmla="*/ 1736864 w 3041847"/>
                    <a:gd name="connsiteY22" fmla="*/ 1341934 h 3089114"/>
                    <a:gd name="connsiteX23" fmla="*/ 1401774 w 3041847"/>
                    <a:gd name="connsiteY23" fmla="*/ 512726 h 3089114"/>
                    <a:gd name="connsiteX24" fmla="*/ 1680069 w 3041847"/>
                    <a:gd name="connsiteY24" fmla="*/ 1398729 h 3089114"/>
                    <a:gd name="connsiteX25" fmla="*/ 1878852 w 3041847"/>
                    <a:gd name="connsiteY25" fmla="*/ 1904204 h 3089114"/>
                    <a:gd name="connsiteX26" fmla="*/ 1805018 w 3041847"/>
                    <a:gd name="connsiteY26" fmla="*/ 2256334 h 3089114"/>
                    <a:gd name="connsiteX27" fmla="*/ 1515364 w 3041847"/>
                    <a:gd name="connsiteY27" fmla="*/ 1807653 h 3089114"/>
                    <a:gd name="connsiteX28" fmla="*/ 1276825 w 3041847"/>
                    <a:gd name="connsiteY28" fmla="*/ 1307856 h 3089114"/>
                    <a:gd name="connsiteX29" fmla="*/ 1327940 w 3041847"/>
                    <a:gd name="connsiteY29" fmla="*/ 103802 h 3089114"/>
                    <a:gd name="connsiteX30" fmla="*/ 1299723 w 3041847"/>
                    <a:gd name="connsiteY30" fmla="*/ 178701 h 3089114"/>
                    <a:gd name="connsiteX31" fmla="*/ 1180273 w 3041847"/>
                    <a:gd name="connsiteY31" fmla="*/ 1120433 h 3089114"/>
                    <a:gd name="connsiteX32" fmla="*/ 720233 w 3041847"/>
                    <a:gd name="connsiteY32" fmla="*/ 762624 h 3089114"/>
                    <a:gd name="connsiteX33" fmla="*/ 1021247 w 3041847"/>
                    <a:gd name="connsiteY33" fmla="*/ 382097 h 3089114"/>
                    <a:gd name="connsiteX34" fmla="*/ 657759 w 3041847"/>
                    <a:gd name="connsiteY34" fmla="*/ 705829 h 3089114"/>
                    <a:gd name="connsiteX35" fmla="*/ 421826 w 3041847"/>
                    <a:gd name="connsiteY35" fmla="*/ 204253 h 3089114"/>
                    <a:gd name="connsiteX36" fmla="*/ 390822 w 3041847"/>
                    <a:gd name="connsiteY36" fmla="*/ 188994 h 3089114"/>
                    <a:gd name="connsiteX37" fmla="*/ 646400 w 3041847"/>
                    <a:gd name="connsiteY37" fmla="*/ 819419 h 3089114"/>
                    <a:gd name="connsiteX38" fmla="*/ 1106439 w 3041847"/>
                    <a:gd name="connsiteY38" fmla="*/ 1251061 h 3089114"/>
                    <a:gd name="connsiteX39" fmla="*/ 1362017 w 3041847"/>
                    <a:gd name="connsiteY39" fmla="*/ 1847409 h 3089114"/>
                    <a:gd name="connsiteX40" fmla="*/ 1549441 w 3041847"/>
                    <a:gd name="connsiteY40" fmla="*/ 2267693 h 3089114"/>
                    <a:gd name="connsiteX41" fmla="*/ 1214350 w 3041847"/>
                    <a:gd name="connsiteY41" fmla="*/ 2080269 h 3089114"/>
                    <a:gd name="connsiteX42" fmla="*/ 811105 w 3041847"/>
                    <a:gd name="connsiteY42" fmla="*/ 1682704 h 3089114"/>
                    <a:gd name="connsiteX43" fmla="*/ 788387 w 3041847"/>
                    <a:gd name="connsiteY43" fmla="*/ 1324895 h 3089114"/>
                    <a:gd name="connsiteX44" fmla="*/ 740106 w 3041847"/>
                    <a:gd name="connsiteY44" fmla="*/ 1711101 h 3089114"/>
                    <a:gd name="connsiteX45" fmla="*/ 649971 w 3041847"/>
                    <a:gd name="connsiteY45" fmla="*/ 1658897 h 3089114"/>
                    <a:gd name="connsiteX46" fmla="*/ 413540 w 3041847"/>
                    <a:gd name="connsiteY46" fmla="*/ 1455524 h 3089114"/>
                    <a:gd name="connsiteX47" fmla="*/ 7785 w 3041847"/>
                    <a:gd name="connsiteY47" fmla="*/ 1284272 h 3089114"/>
                    <a:gd name="connsiteX48" fmla="*/ 805426 w 3041847"/>
                    <a:gd name="connsiteY48" fmla="*/ 1836050 h 3089114"/>
                    <a:gd name="connsiteX49" fmla="*/ 1191632 w 3041847"/>
                    <a:gd name="connsiteY49" fmla="*/ 2193859 h 3089114"/>
                    <a:gd name="connsiteX50" fmla="*/ 422116 w 3041847"/>
                    <a:gd name="connsiteY50" fmla="*/ 2230169 h 3089114"/>
                    <a:gd name="connsiteX51" fmla="*/ 272655 w 3041847"/>
                    <a:gd name="connsiteY51" fmla="*/ 2285532 h 3089114"/>
                    <a:gd name="connsiteX52" fmla="*/ 1038727 w 3041847"/>
                    <a:gd name="connsiteY52" fmla="*/ 2250246 h 3089114"/>
                    <a:gd name="connsiteX53" fmla="*/ 1265466 w 3041847"/>
                    <a:gd name="connsiteY53" fmla="*/ 2244975 h 3089114"/>
                    <a:gd name="connsiteX54" fmla="*/ 1504005 w 3041847"/>
                    <a:gd name="connsiteY54" fmla="*/ 2494873 h 3089114"/>
                    <a:gd name="connsiteX55" fmla="*/ 1541109 w 3041847"/>
                    <a:gd name="connsiteY55" fmla="*/ 2657775 h 3089114"/>
                    <a:gd name="connsiteX56" fmla="*/ 1402514 w 3041847"/>
                    <a:gd name="connsiteY56" fmla="*/ 2999963 h 3089114"/>
                    <a:gd name="connsiteX0" fmla="*/ 1402514 w 3040052"/>
                    <a:gd name="connsiteY0" fmla="*/ 2999963 h 3089114"/>
                    <a:gd name="connsiteX1" fmla="*/ 1730120 w 3040052"/>
                    <a:gd name="connsiteY1" fmla="*/ 3089092 h 3089114"/>
                    <a:gd name="connsiteX2" fmla="*/ 2127773 w 3040052"/>
                    <a:gd name="connsiteY2" fmla="*/ 2991473 h 3089114"/>
                    <a:gd name="connsiteX3" fmla="*/ 1975403 w 3040052"/>
                    <a:gd name="connsiteY3" fmla="*/ 2631181 h 3089114"/>
                    <a:gd name="connsiteX4" fmla="*/ 1935647 w 3040052"/>
                    <a:gd name="connsiteY4" fmla="*/ 2381283 h 3089114"/>
                    <a:gd name="connsiteX5" fmla="*/ 2323454 w 3040052"/>
                    <a:gd name="connsiteY5" fmla="*/ 1940682 h 3089114"/>
                    <a:gd name="connsiteX6" fmla="*/ 2997714 w 3040052"/>
                    <a:gd name="connsiteY6" fmla="*/ 1461203 h 3089114"/>
                    <a:gd name="connsiteX7" fmla="*/ 2902229 w 3040052"/>
                    <a:gd name="connsiteY7" fmla="*/ 1439903 h 3089114"/>
                    <a:gd name="connsiteX8" fmla="*/ 2350251 w 3040052"/>
                    <a:gd name="connsiteY8" fmla="*/ 1796294 h 3089114"/>
                    <a:gd name="connsiteX9" fmla="*/ 2316174 w 3040052"/>
                    <a:gd name="connsiteY9" fmla="*/ 1552075 h 3089114"/>
                    <a:gd name="connsiteX10" fmla="*/ 2708740 w 3040052"/>
                    <a:gd name="connsiteY10" fmla="*/ 1184358 h 3089114"/>
                    <a:gd name="connsiteX11" fmla="*/ 2719622 w 3040052"/>
                    <a:gd name="connsiteY11" fmla="*/ 1149442 h 3089114"/>
                    <a:gd name="connsiteX12" fmla="*/ 2267699 w 3040052"/>
                    <a:gd name="connsiteY12" fmla="*/ 1540297 h 3089114"/>
                    <a:gd name="connsiteX13" fmla="*/ 2094673 w 3040052"/>
                    <a:gd name="connsiteY13" fmla="*/ 1182907 h 3089114"/>
                    <a:gd name="connsiteX14" fmla="*/ 2202584 w 3040052"/>
                    <a:gd name="connsiteY14" fmla="*/ 1569114 h 3089114"/>
                    <a:gd name="connsiteX15" fmla="*/ 2162827 w 3040052"/>
                    <a:gd name="connsiteY15" fmla="*/ 1853089 h 3089114"/>
                    <a:gd name="connsiteX16" fmla="*/ 1839095 w 3040052"/>
                    <a:gd name="connsiteY16" fmla="*/ 1495280 h 3089114"/>
                    <a:gd name="connsiteX17" fmla="*/ 1947006 w 3040052"/>
                    <a:gd name="connsiteY17" fmla="*/ 955727 h 3089114"/>
                    <a:gd name="connsiteX18" fmla="*/ 2372969 w 3040052"/>
                    <a:gd name="connsiteY18" fmla="*/ 592239 h 3089114"/>
                    <a:gd name="connsiteX19" fmla="*/ 1904823 w 3040052"/>
                    <a:gd name="connsiteY19" fmla="*/ 914939 h 3089114"/>
                    <a:gd name="connsiteX20" fmla="*/ 1981083 w 3040052"/>
                    <a:gd name="connsiteY20" fmla="*/ 421854 h 3089114"/>
                    <a:gd name="connsiteX21" fmla="*/ 1822057 w 3040052"/>
                    <a:gd name="connsiteY21" fmla="*/ 955727 h 3089114"/>
                    <a:gd name="connsiteX22" fmla="*/ 1736864 w 3040052"/>
                    <a:gd name="connsiteY22" fmla="*/ 1341934 h 3089114"/>
                    <a:gd name="connsiteX23" fmla="*/ 1401774 w 3040052"/>
                    <a:gd name="connsiteY23" fmla="*/ 512726 h 3089114"/>
                    <a:gd name="connsiteX24" fmla="*/ 1680069 w 3040052"/>
                    <a:gd name="connsiteY24" fmla="*/ 1398729 h 3089114"/>
                    <a:gd name="connsiteX25" fmla="*/ 1878852 w 3040052"/>
                    <a:gd name="connsiteY25" fmla="*/ 1904204 h 3089114"/>
                    <a:gd name="connsiteX26" fmla="*/ 1805018 w 3040052"/>
                    <a:gd name="connsiteY26" fmla="*/ 2256334 h 3089114"/>
                    <a:gd name="connsiteX27" fmla="*/ 1515364 w 3040052"/>
                    <a:gd name="connsiteY27" fmla="*/ 1807653 h 3089114"/>
                    <a:gd name="connsiteX28" fmla="*/ 1276825 w 3040052"/>
                    <a:gd name="connsiteY28" fmla="*/ 1307856 h 3089114"/>
                    <a:gd name="connsiteX29" fmla="*/ 1327940 w 3040052"/>
                    <a:gd name="connsiteY29" fmla="*/ 103802 h 3089114"/>
                    <a:gd name="connsiteX30" fmla="*/ 1299723 w 3040052"/>
                    <a:gd name="connsiteY30" fmla="*/ 178701 h 3089114"/>
                    <a:gd name="connsiteX31" fmla="*/ 1180273 w 3040052"/>
                    <a:gd name="connsiteY31" fmla="*/ 1120433 h 3089114"/>
                    <a:gd name="connsiteX32" fmla="*/ 720233 w 3040052"/>
                    <a:gd name="connsiteY32" fmla="*/ 762624 h 3089114"/>
                    <a:gd name="connsiteX33" fmla="*/ 1021247 w 3040052"/>
                    <a:gd name="connsiteY33" fmla="*/ 382097 h 3089114"/>
                    <a:gd name="connsiteX34" fmla="*/ 657759 w 3040052"/>
                    <a:gd name="connsiteY34" fmla="*/ 705829 h 3089114"/>
                    <a:gd name="connsiteX35" fmla="*/ 421826 w 3040052"/>
                    <a:gd name="connsiteY35" fmla="*/ 204253 h 3089114"/>
                    <a:gd name="connsiteX36" fmla="*/ 390822 w 3040052"/>
                    <a:gd name="connsiteY36" fmla="*/ 188994 h 3089114"/>
                    <a:gd name="connsiteX37" fmla="*/ 646400 w 3040052"/>
                    <a:gd name="connsiteY37" fmla="*/ 819419 h 3089114"/>
                    <a:gd name="connsiteX38" fmla="*/ 1106439 w 3040052"/>
                    <a:gd name="connsiteY38" fmla="*/ 1251061 h 3089114"/>
                    <a:gd name="connsiteX39" fmla="*/ 1362017 w 3040052"/>
                    <a:gd name="connsiteY39" fmla="*/ 1847409 h 3089114"/>
                    <a:gd name="connsiteX40" fmla="*/ 1549441 w 3040052"/>
                    <a:gd name="connsiteY40" fmla="*/ 2267693 h 3089114"/>
                    <a:gd name="connsiteX41" fmla="*/ 1214350 w 3040052"/>
                    <a:gd name="connsiteY41" fmla="*/ 2080269 h 3089114"/>
                    <a:gd name="connsiteX42" fmla="*/ 811105 w 3040052"/>
                    <a:gd name="connsiteY42" fmla="*/ 1682704 h 3089114"/>
                    <a:gd name="connsiteX43" fmla="*/ 788387 w 3040052"/>
                    <a:gd name="connsiteY43" fmla="*/ 1324895 h 3089114"/>
                    <a:gd name="connsiteX44" fmla="*/ 740106 w 3040052"/>
                    <a:gd name="connsiteY44" fmla="*/ 1711101 h 3089114"/>
                    <a:gd name="connsiteX45" fmla="*/ 649971 w 3040052"/>
                    <a:gd name="connsiteY45" fmla="*/ 1658897 h 3089114"/>
                    <a:gd name="connsiteX46" fmla="*/ 413540 w 3040052"/>
                    <a:gd name="connsiteY46" fmla="*/ 1455524 h 3089114"/>
                    <a:gd name="connsiteX47" fmla="*/ 7785 w 3040052"/>
                    <a:gd name="connsiteY47" fmla="*/ 1284272 h 3089114"/>
                    <a:gd name="connsiteX48" fmla="*/ 805426 w 3040052"/>
                    <a:gd name="connsiteY48" fmla="*/ 1836050 h 3089114"/>
                    <a:gd name="connsiteX49" fmla="*/ 1191632 w 3040052"/>
                    <a:gd name="connsiteY49" fmla="*/ 2193859 h 3089114"/>
                    <a:gd name="connsiteX50" fmla="*/ 422116 w 3040052"/>
                    <a:gd name="connsiteY50" fmla="*/ 2230169 h 3089114"/>
                    <a:gd name="connsiteX51" fmla="*/ 272655 w 3040052"/>
                    <a:gd name="connsiteY51" fmla="*/ 2285532 h 3089114"/>
                    <a:gd name="connsiteX52" fmla="*/ 1038727 w 3040052"/>
                    <a:gd name="connsiteY52" fmla="*/ 2250246 h 3089114"/>
                    <a:gd name="connsiteX53" fmla="*/ 1265466 w 3040052"/>
                    <a:gd name="connsiteY53" fmla="*/ 2244975 h 3089114"/>
                    <a:gd name="connsiteX54" fmla="*/ 1504005 w 3040052"/>
                    <a:gd name="connsiteY54" fmla="*/ 2494873 h 3089114"/>
                    <a:gd name="connsiteX55" fmla="*/ 1541109 w 3040052"/>
                    <a:gd name="connsiteY55" fmla="*/ 2657775 h 3089114"/>
                    <a:gd name="connsiteX56" fmla="*/ 1402514 w 3040052"/>
                    <a:gd name="connsiteY56" fmla="*/ 2999963 h 3089114"/>
                    <a:gd name="connsiteX0" fmla="*/ 1402514 w 3040052"/>
                    <a:gd name="connsiteY0" fmla="*/ 2999963 h 3089114"/>
                    <a:gd name="connsiteX1" fmla="*/ 1730120 w 3040052"/>
                    <a:gd name="connsiteY1" fmla="*/ 3089092 h 3089114"/>
                    <a:gd name="connsiteX2" fmla="*/ 2127773 w 3040052"/>
                    <a:gd name="connsiteY2" fmla="*/ 2991473 h 3089114"/>
                    <a:gd name="connsiteX3" fmla="*/ 1975403 w 3040052"/>
                    <a:gd name="connsiteY3" fmla="*/ 2631181 h 3089114"/>
                    <a:gd name="connsiteX4" fmla="*/ 1935647 w 3040052"/>
                    <a:gd name="connsiteY4" fmla="*/ 2381283 h 3089114"/>
                    <a:gd name="connsiteX5" fmla="*/ 2323454 w 3040052"/>
                    <a:gd name="connsiteY5" fmla="*/ 1940682 h 3089114"/>
                    <a:gd name="connsiteX6" fmla="*/ 2997714 w 3040052"/>
                    <a:gd name="connsiteY6" fmla="*/ 1461203 h 3089114"/>
                    <a:gd name="connsiteX7" fmla="*/ 2902229 w 3040052"/>
                    <a:gd name="connsiteY7" fmla="*/ 1439903 h 3089114"/>
                    <a:gd name="connsiteX8" fmla="*/ 2350251 w 3040052"/>
                    <a:gd name="connsiteY8" fmla="*/ 1796294 h 3089114"/>
                    <a:gd name="connsiteX9" fmla="*/ 2316174 w 3040052"/>
                    <a:gd name="connsiteY9" fmla="*/ 1552075 h 3089114"/>
                    <a:gd name="connsiteX10" fmla="*/ 2708740 w 3040052"/>
                    <a:gd name="connsiteY10" fmla="*/ 1184358 h 3089114"/>
                    <a:gd name="connsiteX11" fmla="*/ 2719622 w 3040052"/>
                    <a:gd name="connsiteY11" fmla="*/ 1149442 h 3089114"/>
                    <a:gd name="connsiteX12" fmla="*/ 2267699 w 3040052"/>
                    <a:gd name="connsiteY12" fmla="*/ 1540297 h 3089114"/>
                    <a:gd name="connsiteX13" fmla="*/ 2094673 w 3040052"/>
                    <a:gd name="connsiteY13" fmla="*/ 1182907 h 3089114"/>
                    <a:gd name="connsiteX14" fmla="*/ 2202584 w 3040052"/>
                    <a:gd name="connsiteY14" fmla="*/ 1569114 h 3089114"/>
                    <a:gd name="connsiteX15" fmla="*/ 2162827 w 3040052"/>
                    <a:gd name="connsiteY15" fmla="*/ 1853089 h 3089114"/>
                    <a:gd name="connsiteX16" fmla="*/ 1839095 w 3040052"/>
                    <a:gd name="connsiteY16" fmla="*/ 1495280 h 3089114"/>
                    <a:gd name="connsiteX17" fmla="*/ 1995643 w 3040052"/>
                    <a:gd name="connsiteY17" fmla="*/ 992205 h 3089114"/>
                    <a:gd name="connsiteX18" fmla="*/ 2372969 w 3040052"/>
                    <a:gd name="connsiteY18" fmla="*/ 592239 h 3089114"/>
                    <a:gd name="connsiteX19" fmla="*/ 1904823 w 3040052"/>
                    <a:gd name="connsiteY19" fmla="*/ 914939 h 3089114"/>
                    <a:gd name="connsiteX20" fmla="*/ 1981083 w 3040052"/>
                    <a:gd name="connsiteY20" fmla="*/ 421854 h 3089114"/>
                    <a:gd name="connsiteX21" fmla="*/ 1822057 w 3040052"/>
                    <a:gd name="connsiteY21" fmla="*/ 955727 h 3089114"/>
                    <a:gd name="connsiteX22" fmla="*/ 1736864 w 3040052"/>
                    <a:gd name="connsiteY22" fmla="*/ 1341934 h 3089114"/>
                    <a:gd name="connsiteX23" fmla="*/ 1401774 w 3040052"/>
                    <a:gd name="connsiteY23" fmla="*/ 512726 h 3089114"/>
                    <a:gd name="connsiteX24" fmla="*/ 1680069 w 3040052"/>
                    <a:gd name="connsiteY24" fmla="*/ 1398729 h 3089114"/>
                    <a:gd name="connsiteX25" fmla="*/ 1878852 w 3040052"/>
                    <a:gd name="connsiteY25" fmla="*/ 1904204 h 3089114"/>
                    <a:gd name="connsiteX26" fmla="*/ 1805018 w 3040052"/>
                    <a:gd name="connsiteY26" fmla="*/ 2256334 h 3089114"/>
                    <a:gd name="connsiteX27" fmla="*/ 1515364 w 3040052"/>
                    <a:gd name="connsiteY27" fmla="*/ 1807653 h 3089114"/>
                    <a:gd name="connsiteX28" fmla="*/ 1276825 w 3040052"/>
                    <a:gd name="connsiteY28" fmla="*/ 1307856 h 3089114"/>
                    <a:gd name="connsiteX29" fmla="*/ 1327940 w 3040052"/>
                    <a:gd name="connsiteY29" fmla="*/ 103802 h 3089114"/>
                    <a:gd name="connsiteX30" fmla="*/ 1299723 w 3040052"/>
                    <a:gd name="connsiteY30" fmla="*/ 178701 h 3089114"/>
                    <a:gd name="connsiteX31" fmla="*/ 1180273 w 3040052"/>
                    <a:gd name="connsiteY31" fmla="*/ 1120433 h 3089114"/>
                    <a:gd name="connsiteX32" fmla="*/ 720233 w 3040052"/>
                    <a:gd name="connsiteY32" fmla="*/ 762624 h 3089114"/>
                    <a:gd name="connsiteX33" fmla="*/ 1021247 w 3040052"/>
                    <a:gd name="connsiteY33" fmla="*/ 382097 h 3089114"/>
                    <a:gd name="connsiteX34" fmla="*/ 657759 w 3040052"/>
                    <a:gd name="connsiteY34" fmla="*/ 705829 h 3089114"/>
                    <a:gd name="connsiteX35" fmla="*/ 421826 w 3040052"/>
                    <a:gd name="connsiteY35" fmla="*/ 204253 h 3089114"/>
                    <a:gd name="connsiteX36" fmla="*/ 390822 w 3040052"/>
                    <a:gd name="connsiteY36" fmla="*/ 188994 h 3089114"/>
                    <a:gd name="connsiteX37" fmla="*/ 646400 w 3040052"/>
                    <a:gd name="connsiteY37" fmla="*/ 819419 h 3089114"/>
                    <a:gd name="connsiteX38" fmla="*/ 1106439 w 3040052"/>
                    <a:gd name="connsiteY38" fmla="*/ 1251061 h 3089114"/>
                    <a:gd name="connsiteX39" fmla="*/ 1362017 w 3040052"/>
                    <a:gd name="connsiteY39" fmla="*/ 1847409 h 3089114"/>
                    <a:gd name="connsiteX40" fmla="*/ 1549441 w 3040052"/>
                    <a:gd name="connsiteY40" fmla="*/ 2267693 h 3089114"/>
                    <a:gd name="connsiteX41" fmla="*/ 1214350 w 3040052"/>
                    <a:gd name="connsiteY41" fmla="*/ 2080269 h 3089114"/>
                    <a:gd name="connsiteX42" fmla="*/ 811105 w 3040052"/>
                    <a:gd name="connsiteY42" fmla="*/ 1682704 h 3089114"/>
                    <a:gd name="connsiteX43" fmla="*/ 788387 w 3040052"/>
                    <a:gd name="connsiteY43" fmla="*/ 1324895 h 3089114"/>
                    <a:gd name="connsiteX44" fmla="*/ 740106 w 3040052"/>
                    <a:gd name="connsiteY44" fmla="*/ 1711101 h 3089114"/>
                    <a:gd name="connsiteX45" fmla="*/ 649971 w 3040052"/>
                    <a:gd name="connsiteY45" fmla="*/ 1658897 h 3089114"/>
                    <a:gd name="connsiteX46" fmla="*/ 413540 w 3040052"/>
                    <a:gd name="connsiteY46" fmla="*/ 1455524 h 3089114"/>
                    <a:gd name="connsiteX47" fmla="*/ 7785 w 3040052"/>
                    <a:gd name="connsiteY47" fmla="*/ 1284272 h 3089114"/>
                    <a:gd name="connsiteX48" fmla="*/ 805426 w 3040052"/>
                    <a:gd name="connsiteY48" fmla="*/ 1836050 h 3089114"/>
                    <a:gd name="connsiteX49" fmla="*/ 1191632 w 3040052"/>
                    <a:gd name="connsiteY49" fmla="*/ 2193859 h 3089114"/>
                    <a:gd name="connsiteX50" fmla="*/ 422116 w 3040052"/>
                    <a:gd name="connsiteY50" fmla="*/ 2230169 h 3089114"/>
                    <a:gd name="connsiteX51" fmla="*/ 272655 w 3040052"/>
                    <a:gd name="connsiteY51" fmla="*/ 2285532 h 3089114"/>
                    <a:gd name="connsiteX52" fmla="*/ 1038727 w 3040052"/>
                    <a:gd name="connsiteY52" fmla="*/ 2250246 h 3089114"/>
                    <a:gd name="connsiteX53" fmla="*/ 1265466 w 3040052"/>
                    <a:gd name="connsiteY53" fmla="*/ 2244975 h 3089114"/>
                    <a:gd name="connsiteX54" fmla="*/ 1504005 w 3040052"/>
                    <a:gd name="connsiteY54" fmla="*/ 2494873 h 3089114"/>
                    <a:gd name="connsiteX55" fmla="*/ 1541109 w 3040052"/>
                    <a:gd name="connsiteY55" fmla="*/ 2657775 h 3089114"/>
                    <a:gd name="connsiteX56" fmla="*/ 1402514 w 3040052"/>
                    <a:gd name="connsiteY56" fmla="*/ 2999963 h 3089114"/>
                    <a:gd name="connsiteX0" fmla="*/ 1402514 w 3040052"/>
                    <a:gd name="connsiteY0" fmla="*/ 2999963 h 3089114"/>
                    <a:gd name="connsiteX1" fmla="*/ 1730120 w 3040052"/>
                    <a:gd name="connsiteY1" fmla="*/ 3089092 h 3089114"/>
                    <a:gd name="connsiteX2" fmla="*/ 2127773 w 3040052"/>
                    <a:gd name="connsiteY2" fmla="*/ 2991473 h 3089114"/>
                    <a:gd name="connsiteX3" fmla="*/ 1975403 w 3040052"/>
                    <a:gd name="connsiteY3" fmla="*/ 2631181 h 3089114"/>
                    <a:gd name="connsiteX4" fmla="*/ 1935647 w 3040052"/>
                    <a:gd name="connsiteY4" fmla="*/ 2381283 h 3089114"/>
                    <a:gd name="connsiteX5" fmla="*/ 2323454 w 3040052"/>
                    <a:gd name="connsiteY5" fmla="*/ 1940682 h 3089114"/>
                    <a:gd name="connsiteX6" fmla="*/ 2997714 w 3040052"/>
                    <a:gd name="connsiteY6" fmla="*/ 1461203 h 3089114"/>
                    <a:gd name="connsiteX7" fmla="*/ 2902229 w 3040052"/>
                    <a:gd name="connsiteY7" fmla="*/ 1439903 h 3089114"/>
                    <a:gd name="connsiteX8" fmla="*/ 2350251 w 3040052"/>
                    <a:gd name="connsiteY8" fmla="*/ 1796294 h 3089114"/>
                    <a:gd name="connsiteX9" fmla="*/ 2316174 w 3040052"/>
                    <a:gd name="connsiteY9" fmla="*/ 1552075 h 3089114"/>
                    <a:gd name="connsiteX10" fmla="*/ 2708740 w 3040052"/>
                    <a:gd name="connsiteY10" fmla="*/ 1184358 h 3089114"/>
                    <a:gd name="connsiteX11" fmla="*/ 2719622 w 3040052"/>
                    <a:gd name="connsiteY11" fmla="*/ 1149442 h 3089114"/>
                    <a:gd name="connsiteX12" fmla="*/ 2255539 w 3040052"/>
                    <a:gd name="connsiteY12" fmla="*/ 1479499 h 3089114"/>
                    <a:gd name="connsiteX13" fmla="*/ 2094673 w 3040052"/>
                    <a:gd name="connsiteY13" fmla="*/ 1182907 h 3089114"/>
                    <a:gd name="connsiteX14" fmla="*/ 2202584 w 3040052"/>
                    <a:gd name="connsiteY14" fmla="*/ 1569114 h 3089114"/>
                    <a:gd name="connsiteX15" fmla="*/ 2162827 w 3040052"/>
                    <a:gd name="connsiteY15" fmla="*/ 1853089 h 3089114"/>
                    <a:gd name="connsiteX16" fmla="*/ 1839095 w 3040052"/>
                    <a:gd name="connsiteY16" fmla="*/ 1495280 h 3089114"/>
                    <a:gd name="connsiteX17" fmla="*/ 1995643 w 3040052"/>
                    <a:gd name="connsiteY17" fmla="*/ 992205 h 3089114"/>
                    <a:gd name="connsiteX18" fmla="*/ 2372969 w 3040052"/>
                    <a:gd name="connsiteY18" fmla="*/ 592239 h 3089114"/>
                    <a:gd name="connsiteX19" fmla="*/ 1904823 w 3040052"/>
                    <a:gd name="connsiteY19" fmla="*/ 914939 h 3089114"/>
                    <a:gd name="connsiteX20" fmla="*/ 1981083 w 3040052"/>
                    <a:gd name="connsiteY20" fmla="*/ 421854 h 3089114"/>
                    <a:gd name="connsiteX21" fmla="*/ 1822057 w 3040052"/>
                    <a:gd name="connsiteY21" fmla="*/ 955727 h 3089114"/>
                    <a:gd name="connsiteX22" fmla="*/ 1736864 w 3040052"/>
                    <a:gd name="connsiteY22" fmla="*/ 1341934 h 3089114"/>
                    <a:gd name="connsiteX23" fmla="*/ 1401774 w 3040052"/>
                    <a:gd name="connsiteY23" fmla="*/ 512726 h 3089114"/>
                    <a:gd name="connsiteX24" fmla="*/ 1680069 w 3040052"/>
                    <a:gd name="connsiteY24" fmla="*/ 1398729 h 3089114"/>
                    <a:gd name="connsiteX25" fmla="*/ 1878852 w 3040052"/>
                    <a:gd name="connsiteY25" fmla="*/ 1904204 h 3089114"/>
                    <a:gd name="connsiteX26" fmla="*/ 1805018 w 3040052"/>
                    <a:gd name="connsiteY26" fmla="*/ 2256334 h 3089114"/>
                    <a:gd name="connsiteX27" fmla="*/ 1515364 w 3040052"/>
                    <a:gd name="connsiteY27" fmla="*/ 1807653 h 3089114"/>
                    <a:gd name="connsiteX28" fmla="*/ 1276825 w 3040052"/>
                    <a:gd name="connsiteY28" fmla="*/ 1307856 h 3089114"/>
                    <a:gd name="connsiteX29" fmla="*/ 1327940 w 3040052"/>
                    <a:gd name="connsiteY29" fmla="*/ 103802 h 3089114"/>
                    <a:gd name="connsiteX30" fmla="*/ 1299723 w 3040052"/>
                    <a:gd name="connsiteY30" fmla="*/ 178701 h 3089114"/>
                    <a:gd name="connsiteX31" fmla="*/ 1180273 w 3040052"/>
                    <a:gd name="connsiteY31" fmla="*/ 1120433 h 3089114"/>
                    <a:gd name="connsiteX32" fmla="*/ 720233 w 3040052"/>
                    <a:gd name="connsiteY32" fmla="*/ 762624 h 3089114"/>
                    <a:gd name="connsiteX33" fmla="*/ 1021247 w 3040052"/>
                    <a:gd name="connsiteY33" fmla="*/ 382097 h 3089114"/>
                    <a:gd name="connsiteX34" fmla="*/ 657759 w 3040052"/>
                    <a:gd name="connsiteY34" fmla="*/ 705829 h 3089114"/>
                    <a:gd name="connsiteX35" fmla="*/ 421826 w 3040052"/>
                    <a:gd name="connsiteY35" fmla="*/ 204253 h 3089114"/>
                    <a:gd name="connsiteX36" fmla="*/ 390822 w 3040052"/>
                    <a:gd name="connsiteY36" fmla="*/ 188994 h 3089114"/>
                    <a:gd name="connsiteX37" fmla="*/ 646400 w 3040052"/>
                    <a:gd name="connsiteY37" fmla="*/ 819419 h 3089114"/>
                    <a:gd name="connsiteX38" fmla="*/ 1106439 w 3040052"/>
                    <a:gd name="connsiteY38" fmla="*/ 1251061 h 3089114"/>
                    <a:gd name="connsiteX39" fmla="*/ 1362017 w 3040052"/>
                    <a:gd name="connsiteY39" fmla="*/ 1847409 h 3089114"/>
                    <a:gd name="connsiteX40" fmla="*/ 1549441 w 3040052"/>
                    <a:gd name="connsiteY40" fmla="*/ 2267693 h 3089114"/>
                    <a:gd name="connsiteX41" fmla="*/ 1214350 w 3040052"/>
                    <a:gd name="connsiteY41" fmla="*/ 2080269 h 3089114"/>
                    <a:gd name="connsiteX42" fmla="*/ 811105 w 3040052"/>
                    <a:gd name="connsiteY42" fmla="*/ 1682704 h 3089114"/>
                    <a:gd name="connsiteX43" fmla="*/ 788387 w 3040052"/>
                    <a:gd name="connsiteY43" fmla="*/ 1324895 h 3089114"/>
                    <a:gd name="connsiteX44" fmla="*/ 740106 w 3040052"/>
                    <a:gd name="connsiteY44" fmla="*/ 1711101 h 3089114"/>
                    <a:gd name="connsiteX45" fmla="*/ 649971 w 3040052"/>
                    <a:gd name="connsiteY45" fmla="*/ 1658897 h 3089114"/>
                    <a:gd name="connsiteX46" fmla="*/ 413540 w 3040052"/>
                    <a:gd name="connsiteY46" fmla="*/ 1455524 h 3089114"/>
                    <a:gd name="connsiteX47" fmla="*/ 7785 w 3040052"/>
                    <a:gd name="connsiteY47" fmla="*/ 1284272 h 3089114"/>
                    <a:gd name="connsiteX48" fmla="*/ 805426 w 3040052"/>
                    <a:gd name="connsiteY48" fmla="*/ 1836050 h 3089114"/>
                    <a:gd name="connsiteX49" fmla="*/ 1191632 w 3040052"/>
                    <a:gd name="connsiteY49" fmla="*/ 2193859 h 3089114"/>
                    <a:gd name="connsiteX50" fmla="*/ 422116 w 3040052"/>
                    <a:gd name="connsiteY50" fmla="*/ 2230169 h 3089114"/>
                    <a:gd name="connsiteX51" fmla="*/ 272655 w 3040052"/>
                    <a:gd name="connsiteY51" fmla="*/ 2285532 h 3089114"/>
                    <a:gd name="connsiteX52" fmla="*/ 1038727 w 3040052"/>
                    <a:gd name="connsiteY52" fmla="*/ 2250246 h 3089114"/>
                    <a:gd name="connsiteX53" fmla="*/ 1265466 w 3040052"/>
                    <a:gd name="connsiteY53" fmla="*/ 2244975 h 3089114"/>
                    <a:gd name="connsiteX54" fmla="*/ 1504005 w 3040052"/>
                    <a:gd name="connsiteY54" fmla="*/ 2494873 h 3089114"/>
                    <a:gd name="connsiteX55" fmla="*/ 1541109 w 3040052"/>
                    <a:gd name="connsiteY55" fmla="*/ 2657775 h 3089114"/>
                    <a:gd name="connsiteX56" fmla="*/ 1402514 w 3040052"/>
                    <a:gd name="connsiteY56" fmla="*/ 2999963 h 3089114"/>
                    <a:gd name="connsiteX0" fmla="*/ 1402514 w 3040052"/>
                    <a:gd name="connsiteY0" fmla="*/ 2999963 h 3089114"/>
                    <a:gd name="connsiteX1" fmla="*/ 1730120 w 3040052"/>
                    <a:gd name="connsiteY1" fmla="*/ 3089092 h 3089114"/>
                    <a:gd name="connsiteX2" fmla="*/ 2127773 w 3040052"/>
                    <a:gd name="connsiteY2" fmla="*/ 2991473 h 3089114"/>
                    <a:gd name="connsiteX3" fmla="*/ 1975403 w 3040052"/>
                    <a:gd name="connsiteY3" fmla="*/ 2631181 h 3089114"/>
                    <a:gd name="connsiteX4" fmla="*/ 1935647 w 3040052"/>
                    <a:gd name="connsiteY4" fmla="*/ 2381283 h 3089114"/>
                    <a:gd name="connsiteX5" fmla="*/ 2323454 w 3040052"/>
                    <a:gd name="connsiteY5" fmla="*/ 1940682 h 3089114"/>
                    <a:gd name="connsiteX6" fmla="*/ 2997714 w 3040052"/>
                    <a:gd name="connsiteY6" fmla="*/ 1461203 h 3089114"/>
                    <a:gd name="connsiteX7" fmla="*/ 2902229 w 3040052"/>
                    <a:gd name="connsiteY7" fmla="*/ 1439903 h 3089114"/>
                    <a:gd name="connsiteX8" fmla="*/ 2350251 w 3040052"/>
                    <a:gd name="connsiteY8" fmla="*/ 1796294 h 3089114"/>
                    <a:gd name="connsiteX9" fmla="*/ 2316174 w 3040052"/>
                    <a:gd name="connsiteY9" fmla="*/ 1552075 h 3089114"/>
                    <a:gd name="connsiteX10" fmla="*/ 2708740 w 3040052"/>
                    <a:gd name="connsiteY10" fmla="*/ 1184358 h 3089114"/>
                    <a:gd name="connsiteX11" fmla="*/ 2719622 w 3040052"/>
                    <a:gd name="connsiteY11" fmla="*/ 1149442 h 3089114"/>
                    <a:gd name="connsiteX12" fmla="*/ 2255539 w 3040052"/>
                    <a:gd name="connsiteY12" fmla="*/ 1479499 h 3089114"/>
                    <a:gd name="connsiteX13" fmla="*/ 2094673 w 3040052"/>
                    <a:gd name="connsiteY13" fmla="*/ 1182907 h 3089114"/>
                    <a:gd name="connsiteX14" fmla="*/ 2202584 w 3040052"/>
                    <a:gd name="connsiteY14" fmla="*/ 1569114 h 3089114"/>
                    <a:gd name="connsiteX15" fmla="*/ 2162827 w 3040052"/>
                    <a:gd name="connsiteY15" fmla="*/ 1853089 h 3089114"/>
                    <a:gd name="connsiteX16" fmla="*/ 1839095 w 3040052"/>
                    <a:gd name="connsiteY16" fmla="*/ 1495280 h 3089114"/>
                    <a:gd name="connsiteX17" fmla="*/ 1995643 w 3040052"/>
                    <a:gd name="connsiteY17" fmla="*/ 992205 h 3089114"/>
                    <a:gd name="connsiteX18" fmla="*/ 2372969 w 3040052"/>
                    <a:gd name="connsiteY18" fmla="*/ 592239 h 3089114"/>
                    <a:gd name="connsiteX19" fmla="*/ 1904823 w 3040052"/>
                    <a:gd name="connsiteY19" fmla="*/ 914939 h 3089114"/>
                    <a:gd name="connsiteX20" fmla="*/ 1981083 w 3040052"/>
                    <a:gd name="connsiteY20" fmla="*/ 421854 h 3089114"/>
                    <a:gd name="connsiteX21" fmla="*/ 1822057 w 3040052"/>
                    <a:gd name="connsiteY21" fmla="*/ 955727 h 3089114"/>
                    <a:gd name="connsiteX22" fmla="*/ 1736864 w 3040052"/>
                    <a:gd name="connsiteY22" fmla="*/ 1341934 h 3089114"/>
                    <a:gd name="connsiteX23" fmla="*/ 1401774 w 3040052"/>
                    <a:gd name="connsiteY23" fmla="*/ 512726 h 3089114"/>
                    <a:gd name="connsiteX24" fmla="*/ 1680069 w 3040052"/>
                    <a:gd name="connsiteY24" fmla="*/ 1398729 h 3089114"/>
                    <a:gd name="connsiteX25" fmla="*/ 1878852 w 3040052"/>
                    <a:gd name="connsiteY25" fmla="*/ 1904204 h 3089114"/>
                    <a:gd name="connsiteX26" fmla="*/ 1805018 w 3040052"/>
                    <a:gd name="connsiteY26" fmla="*/ 2256334 h 3089114"/>
                    <a:gd name="connsiteX27" fmla="*/ 1515364 w 3040052"/>
                    <a:gd name="connsiteY27" fmla="*/ 1807653 h 3089114"/>
                    <a:gd name="connsiteX28" fmla="*/ 1276825 w 3040052"/>
                    <a:gd name="connsiteY28" fmla="*/ 1307856 h 3089114"/>
                    <a:gd name="connsiteX29" fmla="*/ 1327940 w 3040052"/>
                    <a:gd name="connsiteY29" fmla="*/ 103802 h 3089114"/>
                    <a:gd name="connsiteX30" fmla="*/ 1299723 w 3040052"/>
                    <a:gd name="connsiteY30" fmla="*/ 178701 h 3089114"/>
                    <a:gd name="connsiteX31" fmla="*/ 1180273 w 3040052"/>
                    <a:gd name="connsiteY31" fmla="*/ 1120433 h 3089114"/>
                    <a:gd name="connsiteX32" fmla="*/ 720233 w 3040052"/>
                    <a:gd name="connsiteY32" fmla="*/ 762624 h 3089114"/>
                    <a:gd name="connsiteX33" fmla="*/ 1021247 w 3040052"/>
                    <a:gd name="connsiteY33" fmla="*/ 382097 h 3089114"/>
                    <a:gd name="connsiteX34" fmla="*/ 657759 w 3040052"/>
                    <a:gd name="connsiteY34" fmla="*/ 705829 h 3089114"/>
                    <a:gd name="connsiteX35" fmla="*/ 421826 w 3040052"/>
                    <a:gd name="connsiteY35" fmla="*/ 204253 h 3089114"/>
                    <a:gd name="connsiteX36" fmla="*/ 342184 w 3040052"/>
                    <a:gd name="connsiteY36" fmla="*/ 188994 h 3089114"/>
                    <a:gd name="connsiteX37" fmla="*/ 646400 w 3040052"/>
                    <a:gd name="connsiteY37" fmla="*/ 819419 h 3089114"/>
                    <a:gd name="connsiteX38" fmla="*/ 1106439 w 3040052"/>
                    <a:gd name="connsiteY38" fmla="*/ 1251061 h 3089114"/>
                    <a:gd name="connsiteX39" fmla="*/ 1362017 w 3040052"/>
                    <a:gd name="connsiteY39" fmla="*/ 1847409 h 3089114"/>
                    <a:gd name="connsiteX40" fmla="*/ 1549441 w 3040052"/>
                    <a:gd name="connsiteY40" fmla="*/ 2267693 h 3089114"/>
                    <a:gd name="connsiteX41" fmla="*/ 1214350 w 3040052"/>
                    <a:gd name="connsiteY41" fmla="*/ 2080269 h 3089114"/>
                    <a:gd name="connsiteX42" fmla="*/ 811105 w 3040052"/>
                    <a:gd name="connsiteY42" fmla="*/ 1682704 h 3089114"/>
                    <a:gd name="connsiteX43" fmla="*/ 788387 w 3040052"/>
                    <a:gd name="connsiteY43" fmla="*/ 1324895 h 3089114"/>
                    <a:gd name="connsiteX44" fmla="*/ 740106 w 3040052"/>
                    <a:gd name="connsiteY44" fmla="*/ 1711101 h 3089114"/>
                    <a:gd name="connsiteX45" fmla="*/ 649971 w 3040052"/>
                    <a:gd name="connsiteY45" fmla="*/ 1658897 h 3089114"/>
                    <a:gd name="connsiteX46" fmla="*/ 413540 w 3040052"/>
                    <a:gd name="connsiteY46" fmla="*/ 1455524 h 3089114"/>
                    <a:gd name="connsiteX47" fmla="*/ 7785 w 3040052"/>
                    <a:gd name="connsiteY47" fmla="*/ 1284272 h 3089114"/>
                    <a:gd name="connsiteX48" fmla="*/ 805426 w 3040052"/>
                    <a:gd name="connsiteY48" fmla="*/ 1836050 h 3089114"/>
                    <a:gd name="connsiteX49" fmla="*/ 1191632 w 3040052"/>
                    <a:gd name="connsiteY49" fmla="*/ 2193859 h 3089114"/>
                    <a:gd name="connsiteX50" fmla="*/ 422116 w 3040052"/>
                    <a:gd name="connsiteY50" fmla="*/ 2230169 h 3089114"/>
                    <a:gd name="connsiteX51" fmla="*/ 272655 w 3040052"/>
                    <a:gd name="connsiteY51" fmla="*/ 2285532 h 3089114"/>
                    <a:gd name="connsiteX52" fmla="*/ 1038727 w 3040052"/>
                    <a:gd name="connsiteY52" fmla="*/ 2250246 h 3089114"/>
                    <a:gd name="connsiteX53" fmla="*/ 1265466 w 3040052"/>
                    <a:gd name="connsiteY53" fmla="*/ 2244975 h 3089114"/>
                    <a:gd name="connsiteX54" fmla="*/ 1504005 w 3040052"/>
                    <a:gd name="connsiteY54" fmla="*/ 2494873 h 3089114"/>
                    <a:gd name="connsiteX55" fmla="*/ 1541109 w 3040052"/>
                    <a:gd name="connsiteY55" fmla="*/ 2657775 h 3089114"/>
                    <a:gd name="connsiteX56" fmla="*/ 1402514 w 3040052"/>
                    <a:gd name="connsiteY56" fmla="*/ 2999963 h 3089114"/>
                    <a:gd name="connsiteX0" fmla="*/ 1402514 w 3040052"/>
                    <a:gd name="connsiteY0" fmla="*/ 2999963 h 3089114"/>
                    <a:gd name="connsiteX1" fmla="*/ 1730120 w 3040052"/>
                    <a:gd name="connsiteY1" fmla="*/ 3089092 h 3089114"/>
                    <a:gd name="connsiteX2" fmla="*/ 2127773 w 3040052"/>
                    <a:gd name="connsiteY2" fmla="*/ 2991473 h 3089114"/>
                    <a:gd name="connsiteX3" fmla="*/ 1975403 w 3040052"/>
                    <a:gd name="connsiteY3" fmla="*/ 2631181 h 3089114"/>
                    <a:gd name="connsiteX4" fmla="*/ 1935647 w 3040052"/>
                    <a:gd name="connsiteY4" fmla="*/ 2381283 h 3089114"/>
                    <a:gd name="connsiteX5" fmla="*/ 2323454 w 3040052"/>
                    <a:gd name="connsiteY5" fmla="*/ 1940682 h 3089114"/>
                    <a:gd name="connsiteX6" fmla="*/ 2997714 w 3040052"/>
                    <a:gd name="connsiteY6" fmla="*/ 1461203 h 3089114"/>
                    <a:gd name="connsiteX7" fmla="*/ 2902229 w 3040052"/>
                    <a:gd name="connsiteY7" fmla="*/ 1439903 h 3089114"/>
                    <a:gd name="connsiteX8" fmla="*/ 2350251 w 3040052"/>
                    <a:gd name="connsiteY8" fmla="*/ 1796294 h 3089114"/>
                    <a:gd name="connsiteX9" fmla="*/ 2316174 w 3040052"/>
                    <a:gd name="connsiteY9" fmla="*/ 1552075 h 3089114"/>
                    <a:gd name="connsiteX10" fmla="*/ 2708740 w 3040052"/>
                    <a:gd name="connsiteY10" fmla="*/ 1184358 h 3089114"/>
                    <a:gd name="connsiteX11" fmla="*/ 2719622 w 3040052"/>
                    <a:gd name="connsiteY11" fmla="*/ 1149442 h 3089114"/>
                    <a:gd name="connsiteX12" fmla="*/ 2255539 w 3040052"/>
                    <a:gd name="connsiteY12" fmla="*/ 1479499 h 3089114"/>
                    <a:gd name="connsiteX13" fmla="*/ 2094673 w 3040052"/>
                    <a:gd name="connsiteY13" fmla="*/ 1182907 h 3089114"/>
                    <a:gd name="connsiteX14" fmla="*/ 2202584 w 3040052"/>
                    <a:gd name="connsiteY14" fmla="*/ 1569114 h 3089114"/>
                    <a:gd name="connsiteX15" fmla="*/ 2162827 w 3040052"/>
                    <a:gd name="connsiteY15" fmla="*/ 1853089 h 3089114"/>
                    <a:gd name="connsiteX16" fmla="*/ 1839095 w 3040052"/>
                    <a:gd name="connsiteY16" fmla="*/ 1495280 h 3089114"/>
                    <a:gd name="connsiteX17" fmla="*/ 1995643 w 3040052"/>
                    <a:gd name="connsiteY17" fmla="*/ 992205 h 3089114"/>
                    <a:gd name="connsiteX18" fmla="*/ 2372969 w 3040052"/>
                    <a:gd name="connsiteY18" fmla="*/ 592239 h 3089114"/>
                    <a:gd name="connsiteX19" fmla="*/ 1904823 w 3040052"/>
                    <a:gd name="connsiteY19" fmla="*/ 914939 h 3089114"/>
                    <a:gd name="connsiteX20" fmla="*/ 1981083 w 3040052"/>
                    <a:gd name="connsiteY20" fmla="*/ 421854 h 3089114"/>
                    <a:gd name="connsiteX21" fmla="*/ 1822057 w 3040052"/>
                    <a:gd name="connsiteY21" fmla="*/ 955727 h 3089114"/>
                    <a:gd name="connsiteX22" fmla="*/ 1736864 w 3040052"/>
                    <a:gd name="connsiteY22" fmla="*/ 1341934 h 3089114"/>
                    <a:gd name="connsiteX23" fmla="*/ 1401774 w 3040052"/>
                    <a:gd name="connsiteY23" fmla="*/ 512726 h 3089114"/>
                    <a:gd name="connsiteX24" fmla="*/ 1680069 w 3040052"/>
                    <a:gd name="connsiteY24" fmla="*/ 1398729 h 3089114"/>
                    <a:gd name="connsiteX25" fmla="*/ 1878852 w 3040052"/>
                    <a:gd name="connsiteY25" fmla="*/ 1904204 h 3089114"/>
                    <a:gd name="connsiteX26" fmla="*/ 1805018 w 3040052"/>
                    <a:gd name="connsiteY26" fmla="*/ 2256334 h 3089114"/>
                    <a:gd name="connsiteX27" fmla="*/ 1515364 w 3040052"/>
                    <a:gd name="connsiteY27" fmla="*/ 1807653 h 3089114"/>
                    <a:gd name="connsiteX28" fmla="*/ 1276825 w 3040052"/>
                    <a:gd name="connsiteY28" fmla="*/ 1307856 h 3089114"/>
                    <a:gd name="connsiteX29" fmla="*/ 1327940 w 3040052"/>
                    <a:gd name="connsiteY29" fmla="*/ 103802 h 3089114"/>
                    <a:gd name="connsiteX30" fmla="*/ 1299723 w 3040052"/>
                    <a:gd name="connsiteY30" fmla="*/ 178701 h 3089114"/>
                    <a:gd name="connsiteX31" fmla="*/ 1180273 w 3040052"/>
                    <a:gd name="connsiteY31" fmla="*/ 1120433 h 3089114"/>
                    <a:gd name="connsiteX32" fmla="*/ 720233 w 3040052"/>
                    <a:gd name="connsiteY32" fmla="*/ 762624 h 3089114"/>
                    <a:gd name="connsiteX33" fmla="*/ 1179322 w 3040052"/>
                    <a:gd name="connsiteY33" fmla="*/ 5149 h 3089114"/>
                    <a:gd name="connsiteX34" fmla="*/ 657759 w 3040052"/>
                    <a:gd name="connsiteY34" fmla="*/ 705829 h 3089114"/>
                    <a:gd name="connsiteX35" fmla="*/ 421826 w 3040052"/>
                    <a:gd name="connsiteY35" fmla="*/ 204253 h 3089114"/>
                    <a:gd name="connsiteX36" fmla="*/ 342184 w 3040052"/>
                    <a:gd name="connsiteY36" fmla="*/ 188994 h 3089114"/>
                    <a:gd name="connsiteX37" fmla="*/ 646400 w 3040052"/>
                    <a:gd name="connsiteY37" fmla="*/ 819419 h 3089114"/>
                    <a:gd name="connsiteX38" fmla="*/ 1106439 w 3040052"/>
                    <a:gd name="connsiteY38" fmla="*/ 1251061 h 3089114"/>
                    <a:gd name="connsiteX39" fmla="*/ 1362017 w 3040052"/>
                    <a:gd name="connsiteY39" fmla="*/ 1847409 h 3089114"/>
                    <a:gd name="connsiteX40" fmla="*/ 1549441 w 3040052"/>
                    <a:gd name="connsiteY40" fmla="*/ 2267693 h 3089114"/>
                    <a:gd name="connsiteX41" fmla="*/ 1214350 w 3040052"/>
                    <a:gd name="connsiteY41" fmla="*/ 2080269 h 3089114"/>
                    <a:gd name="connsiteX42" fmla="*/ 811105 w 3040052"/>
                    <a:gd name="connsiteY42" fmla="*/ 1682704 h 3089114"/>
                    <a:gd name="connsiteX43" fmla="*/ 788387 w 3040052"/>
                    <a:gd name="connsiteY43" fmla="*/ 1324895 h 3089114"/>
                    <a:gd name="connsiteX44" fmla="*/ 740106 w 3040052"/>
                    <a:gd name="connsiteY44" fmla="*/ 1711101 h 3089114"/>
                    <a:gd name="connsiteX45" fmla="*/ 649971 w 3040052"/>
                    <a:gd name="connsiteY45" fmla="*/ 1658897 h 3089114"/>
                    <a:gd name="connsiteX46" fmla="*/ 413540 w 3040052"/>
                    <a:gd name="connsiteY46" fmla="*/ 1455524 h 3089114"/>
                    <a:gd name="connsiteX47" fmla="*/ 7785 w 3040052"/>
                    <a:gd name="connsiteY47" fmla="*/ 1284272 h 3089114"/>
                    <a:gd name="connsiteX48" fmla="*/ 805426 w 3040052"/>
                    <a:gd name="connsiteY48" fmla="*/ 1836050 h 3089114"/>
                    <a:gd name="connsiteX49" fmla="*/ 1191632 w 3040052"/>
                    <a:gd name="connsiteY49" fmla="*/ 2193859 h 3089114"/>
                    <a:gd name="connsiteX50" fmla="*/ 422116 w 3040052"/>
                    <a:gd name="connsiteY50" fmla="*/ 2230169 h 3089114"/>
                    <a:gd name="connsiteX51" fmla="*/ 272655 w 3040052"/>
                    <a:gd name="connsiteY51" fmla="*/ 2285532 h 3089114"/>
                    <a:gd name="connsiteX52" fmla="*/ 1038727 w 3040052"/>
                    <a:gd name="connsiteY52" fmla="*/ 2250246 h 3089114"/>
                    <a:gd name="connsiteX53" fmla="*/ 1265466 w 3040052"/>
                    <a:gd name="connsiteY53" fmla="*/ 2244975 h 3089114"/>
                    <a:gd name="connsiteX54" fmla="*/ 1504005 w 3040052"/>
                    <a:gd name="connsiteY54" fmla="*/ 2494873 h 3089114"/>
                    <a:gd name="connsiteX55" fmla="*/ 1541109 w 3040052"/>
                    <a:gd name="connsiteY55" fmla="*/ 2657775 h 3089114"/>
                    <a:gd name="connsiteX56" fmla="*/ 1402514 w 3040052"/>
                    <a:gd name="connsiteY56" fmla="*/ 2999963 h 3089114"/>
                    <a:gd name="connsiteX0" fmla="*/ 1402514 w 3040052"/>
                    <a:gd name="connsiteY0" fmla="*/ 2999963 h 3089114"/>
                    <a:gd name="connsiteX1" fmla="*/ 1730120 w 3040052"/>
                    <a:gd name="connsiteY1" fmla="*/ 3089092 h 3089114"/>
                    <a:gd name="connsiteX2" fmla="*/ 2127773 w 3040052"/>
                    <a:gd name="connsiteY2" fmla="*/ 2991473 h 3089114"/>
                    <a:gd name="connsiteX3" fmla="*/ 1975403 w 3040052"/>
                    <a:gd name="connsiteY3" fmla="*/ 2631181 h 3089114"/>
                    <a:gd name="connsiteX4" fmla="*/ 1935647 w 3040052"/>
                    <a:gd name="connsiteY4" fmla="*/ 2381283 h 3089114"/>
                    <a:gd name="connsiteX5" fmla="*/ 2323454 w 3040052"/>
                    <a:gd name="connsiteY5" fmla="*/ 1940682 h 3089114"/>
                    <a:gd name="connsiteX6" fmla="*/ 2997714 w 3040052"/>
                    <a:gd name="connsiteY6" fmla="*/ 1461203 h 3089114"/>
                    <a:gd name="connsiteX7" fmla="*/ 2902229 w 3040052"/>
                    <a:gd name="connsiteY7" fmla="*/ 1439903 h 3089114"/>
                    <a:gd name="connsiteX8" fmla="*/ 2350251 w 3040052"/>
                    <a:gd name="connsiteY8" fmla="*/ 1796294 h 3089114"/>
                    <a:gd name="connsiteX9" fmla="*/ 2316174 w 3040052"/>
                    <a:gd name="connsiteY9" fmla="*/ 1552075 h 3089114"/>
                    <a:gd name="connsiteX10" fmla="*/ 2708740 w 3040052"/>
                    <a:gd name="connsiteY10" fmla="*/ 1184358 h 3089114"/>
                    <a:gd name="connsiteX11" fmla="*/ 2719622 w 3040052"/>
                    <a:gd name="connsiteY11" fmla="*/ 1149442 h 3089114"/>
                    <a:gd name="connsiteX12" fmla="*/ 2255539 w 3040052"/>
                    <a:gd name="connsiteY12" fmla="*/ 1479499 h 3089114"/>
                    <a:gd name="connsiteX13" fmla="*/ 2094673 w 3040052"/>
                    <a:gd name="connsiteY13" fmla="*/ 1182907 h 3089114"/>
                    <a:gd name="connsiteX14" fmla="*/ 2202584 w 3040052"/>
                    <a:gd name="connsiteY14" fmla="*/ 1569114 h 3089114"/>
                    <a:gd name="connsiteX15" fmla="*/ 2162827 w 3040052"/>
                    <a:gd name="connsiteY15" fmla="*/ 1853089 h 3089114"/>
                    <a:gd name="connsiteX16" fmla="*/ 1839095 w 3040052"/>
                    <a:gd name="connsiteY16" fmla="*/ 1495280 h 3089114"/>
                    <a:gd name="connsiteX17" fmla="*/ 1995643 w 3040052"/>
                    <a:gd name="connsiteY17" fmla="*/ 992205 h 3089114"/>
                    <a:gd name="connsiteX18" fmla="*/ 2372969 w 3040052"/>
                    <a:gd name="connsiteY18" fmla="*/ 592239 h 3089114"/>
                    <a:gd name="connsiteX19" fmla="*/ 1904823 w 3040052"/>
                    <a:gd name="connsiteY19" fmla="*/ 914939 h 3089114"/>
                    <a:gd name="connsiteX20" fmla="*/ 1981083 w 3040052"/>
                    <a:gd name="connsiteY20" fmla="*/ 421854 h 3089114"/>
                    <a:gd name="connsiteX21" fmla="*/ 1822057 w 3040052"/>
                    <a:gd name="connsiteY21" fmla="*/ 955727 h 3089114"/>
                    <a:gd name="connsiteX22" fmla="*/ 1736864 w 3040052"/>
                    <a:gd name="connsiteY22" fmla="*/ 1341934 h 3089114"/>
                    <a:gd name="connsiteX23" fmla="*/ 1401774 w 3040052"/>
                    <a:gd name="connsiteY23" fmla="*/ 512726 h 3089114"/>
                    <a:gd name="connsiteX24" fmla="*/ 1680069 w 3040052"/>
                    <a:gd name="connsiteY24" fmla="*/ 1398729 h 3089114"/>
                    <a:gd name="connsiteX25" fmla="*/ 1878852 w 3040052"/>
                    <a:gd name="connsiteY25" fmla="*/ 1904204 h 3089114"/>
                    <a:gd name="connsiteX26" fmla="*/ 1805018 w 3040052"/>
                    <a:gd name="connsiteY26" fmla="*/ 2256334 h 3089114"/>
                    <a:gd name="connsiteX27" fmla="*/ 1515364 w 3040052"/>
                    <a:gd name="connsiteY27" fmla="*/ 1807653 h 3089114"/>
                    <a:gd name="connsiteX28" fmla="*/ 1276825 w 3040052"/>
                    <a:gd name="connsiteY28" fmla="*/ 1307856 h 3089114"/>
                    <a:gd name="connsiteX29" fmla="*/ 1327940 w 3040052"/>
                    <a:gd name="connsiteY29" fmla="*/ 103802 h 3089114"/>
                    <a:gd name="connsiteX30" fmla="*/ 1299723 w 3040052"/>
                    <a:gd name="connsiteY30" fmla="*/ 178701 h 3089114"/>
                    <a:gd name="connsiteX31" fmla="*/ 1180273 w 3040052"/>
                    <a:gd name="connsiteY31" fmla="*/ 1120433 h 3089114"/>
                    <a:gd name="connsiteX32" fmla="*/ 768870 w 3040052"/>
                    <a:gd name="connsiteY32" fmla="*/ 786943 h 3089114"/>
                    <a:gd name="connsiteX33" fmla="*/ 1179322 w 3040052"/>
                    <a:gd name="connsiteY33" fmla="*/ 5149 h 3089114"/>
                    <a:gd name="connsiteX34" fmla="*/ 657759 w 3040052"/>
                    <a:gd name="connsiteY34" fmla="*/ 705829 h 3089114"/>
                    <a:gd name="connsiteX35" fmla="*/ 421826 w 3040052"/>
                    <a:gd name="connsiteY35" fmla="*/ 204253 h 3089114"/>
                    <a:gd name="connsiteX36" fmla="*/ 342184 w 3040052"/>
                    <a:gd name="connsiteY36" fmla="*/ 188994 h 3089114"/>
                    <a:gd name="connsiteX37" fmla="*/ 646400 w 3040052"/>
                    <a:gd name="connsiteY37" fmla="*/ 819419 h 3089114"/>
                    <a:gd name="connsiteX38" fmla="*/ 1106439 w 3040052"/>
                    <a:gd name="connsiteY38" fmla="*/ 1251061 h 3089114"/>
                    <a:gd name="connsiteX39" fmla="*/ 1362017 w 3040052"/>
                    <a:gd name="connsiteY39" fmla="*/ 1847409 h 3089114"/>
                    <a:gd name="connsiteX40" fmla="*/ 1549441 w 3040052"/>
                    <a:gd name="connsiteY40" fmla="*/ 2267693 h 3089114"/>
                    <a:gd name="connsiteX41" fmla="*/ 1214350 w 3040052"/>
                    <a:gd name="connsiteY41" fmla="*/ 2080269 h 3089114"/>
                    <a:gd name="connsiteX42" fmla="*/ 811105 w 3040052"/>
                    <a:gd name="connsiteY42" fmla="*/ 1682704 h 3089114"/>
                    <a:gd name="connsiteX43" fmla="*/ 788387 w 3040052"/>
                    <a:gd name="connsiteY43" fmla="*/ 1324895 h 3089114"/>
                    <a:gd name="connsiteX44" fmla="*/ 740106 w 3040052"/>
                    <a:gd name="connsiteY44" fmla="*/ 1711101 h 3089114"/>
                    <a:gd name="connsiteX45" fmla="*/ 649971 w 3040052"/>
                    <a:gd name="connsiteY45" fmla="*/ 1658897 h 3089114"/>
                    <a:gd name="connsiteX46" fmla="*/ 413540 w 3040052"/>
                    <a:gd name="connsiteY46" fmla="*/ 1455524 h 3089114"/>
                    <a:gd name="connsiteX47" fmla="*/ 7785 w 3040052"/>
                    <a:gd name="connsiteY47" fmla="*/ 1284272 h 3089114"/>
                    <a:gd name="connsiteX48" fmla="*/ 805426 w 3040052"/>
                    <a:gd name="connsiteY48" fmla="*/ 1836050 h 3089114"/>
                    <a:gd name="connsiteX49" fmla="*/ 1191632 w 3040052"/>
                    <a:gd name="connsiteY49" fmla="*/ 2193859 h 3089114"/>
                    <a:gd name="connsiteX50" fmla="*/ 422116 w 3040052"/>
                    <a:gd name="connsiteY50" fmla="*/ 2230169 h 3089114"/>
                    <a:gd name="connsiteX51" fmla="*/ 272655 w 3040052"/>
                    <a:gd name="connsiteY51" fmla="*/ 2285532 h 3089114"/>
                    <a:gd name="connsiteX52" fmla="*/ 1038727 w 3040052"/>
                    <a:gd name="connsiteY52" fmla="*/ 2250246 h 3089114"/>
                    <a:gd name="connsiteX53" fmla="*/ 1265466 w 3040052"/>
                    <a:gd name="connsiteY53" fmla="*/ 2244975 h 3089114"/>
                    <a:gd name="connsiteX54" fmla="*/ 1504005 w 3040052"/>
                    <a:gd name="connsiteY54" fmla="*/ 2494873 h 3089114"/>
                    <a:gd name="connsiteX55" fmla="*/ 1541109 w 3040052"/>
                    <a:gd name="connsiteY55" fmla="*/ 2657775 h 3089114"/>
                    <a:gd name="connsiteX56" fmla="*/ 1402514 w 3040052"/>
                    <a:gd name="connsiteY56" fmla="*/ 2999963 h 3089114"/>
                    <a:gd name="connsiteX0" fmla="*/ 1402514 w 3040052"/>
                    <a:gd name="connsiteY0" fmla="*/ 3000527 h 3089678"/>
                    <a:gd name="connsiteX1" fmla="*/ 1730120 w 3040052"/>
                    <a:gd name="connsiteY1" fmla="*/ 3089656 h 3089678"/>
                    <a:gd name="connsiteX2" fmla="*/ 2127773 w 3040052"/>
                    <a:gd name="connsiteY2" fmla="*/ 2992037 h 3089678"/>
                    <a:gd name="connsiteX3" fmla="*/ 1975403 w 3040052"/>
                    <a:gd name="connsiteY3" fmla="*/ 2631745 h 3089678"/>
                    <a:gd name="connsiteX4" fmla="*/ 1935647 w 3040052"/>
                    <a:gd name="connsiteY4" fmla="*/ 2381847 h 3089678"/>
                    <a:gd name="connsiteX5" fmla="*/ 2323454 w 3040052"/>
                    <a:gd name="connsiteY5" fmla="*/ 1941246 h 3089678"/>
                    <a:gd name="connsiteX6" fmla="*/ 2997714 w 3040052"/>
                    <a:gd name="connsiteY6" fmla="*/ 1461767 h 3089678"/>
                    <a:gd name="connsiteX7" fmla="*/ 2902229 w 3040052"/>
                    <a:gd name="connsiteY7" fmla="*/ 1440467 h 3089678"/>
                    <a:gd name="connsiteX8" fmla="*/ 2350251 w 3040052"/>
                    <a:gd name="connsiteY8" fmla="*/ 1796858 h 3089678"/>
                    <a:gd name="connsiteX9" fmla="*/ 2316174 w 3040052"/>
                    <a:gd name="connsiteY9" fmla="*/ 1552639 h 3089678"/>
                    <a:gd name="connsiteX10" fmla="*/ 2708740 w 3040052"/>
                    <a:gd name="connsiteY10" fmla="*/ 1184922 h 3089678"/>
                    <a:gd name="connsiteX11" fmla="*/ 2719622 w 3040052"/>
                    <a:gd name="connsiteY11" fmla="*/ 1150006 h 3089678"/>
                    <a:gd name="connsiteX12" fmla="*/ 2255539 w 3040052"/>
                    <a:gd name="connsiteY12" fmla="*/ 1480063 h 3089678"/>
                    <a:gd name="connsiteX13" fmla="*/ 2094673 w 3040052"/>
                    <a:gd name="connsiteY13" fmla="*/ 1183471 h 3089678"/>
                    <a:gd name="connsiteX14" fmla="*/ 2202584 w 3040052"/>
                    <a:gd name="connsiteY14" fmla="*/ 1569678 h 3089678"/>
                    <a:gd name="connsiteX15" fmla="*/ 2162827 w 3040052"/>
                    <a:gd name="connsiteY15" fmla="*/ 1853653 h 3089678"/>
                    <a:gd name="connsiteX16" fmla="*/ 1839095 w 3040052"/>
                    <a:gd name="connsiteY16" fmla="*/ 1495844 h 3089678"/>
                    <a:gd name="connsiteX17" fmla="*/ 1995643 w 3040052"/>
                    <a:gd name="connsiteY17" fmla="*/ 992769 h 3089678"/>
                    <a:gd name="connsiteX18" fmla="*/ 2372969 w 3040052"/>
                    <a:gd name="connsiteY18" fmla="*/ 592803 h 3089678"/>
                    <a:gd name="connsiteX19" fmla="*/ 1904823 w 3040052"/>
                    <a:gd name="connsiteY19" fmla="*/ 915503 h 3089678"/>
                    <a:gd name="connsiteX20" fmla="*/ 1981083 w 3040052"/>
                    <a:gd name="connsiteY20" fmla="*/ 422418 h 3089678"/>
                    <a:gd name="connsiteX21" fmla="*/ 1822057 w 3040052"/>
                    <a:gd name="connsiteY21" fmla="*/ 956291 h 3089678"/>
                    <a:gd name="connsiteX22" fmla="*/ 1736864 w 3040052"/>
                    <a:gd name="connsiteY22" fmla="*/ 1342498 h 3089678"/>
                    <a:gd name="connsiteX23" fmla="*/ 1401774 w 3040052"/>
                    <a:gd name="connsiteY23" fmla="*/ 513290 h 3089678"/>
                    <a:gd name="connsiteX24" fmla="*/ 1680069 w 3040052"/>
                    <a:gd name="connsiteY24" fmla="*/ 1399293 h 3089678"/>
                    <a:gd name="connsiteX25" fmla="*/ 1878852 w 3040052"/>
                    <a:gd name="connsiteY25" fmla="*/ 1904768 h 3089678"/>
                    <a:gd name="connsiteX26" fmla="*/ 1805018 w 3040052"/>
                    <a:gd name="connsiteY26" fmla="*/ 2256898 h 3089678"/>
                    <a:gd name="connsiteX27" fmla="*/ 1515364 w 3040052"/>
                    <a:gd name="connsiteY27" fmla="*/ 1808217 h 3089678"/>
                    <a:gd name="connsiteX28" fmla="*/ 1276825 w 3040052"/>
                    <a:gd name="connsiteY28" fmla="*/ 1308420 h 3089678"/>
                    <a:gd name="connsiteX29" fmla="*/ 1327940 w 3040052"/>
                    <a:gd name="connsiteY29" fmla="*/ 104366 h 3089678"/>
                    <a:gd name="connsiteX30" fmla="*/ 1299723 w 3040052"/>
                    <a:gd name="connsiteY30" fmla="*/ 179265 h 3089678"/>
                    <a:gd name="connsiteX31" fmla="*/ 1131634 w 3040052"/>
                    <a:gd name="connsiteY31" fmla="*/ 1133157 h 3089678"/>
                    <a:gd name="connsiteX32" fmla="*/ 768870 w 3040052"/>
                    <a:gd name="connsiteY32" fmla="*/ 787507 h 3089678"/>
                    <a:gd name="connsiteX33" fmla="*/ 1179322 w 3040052"/>
                    <a:gd name="connsiteY33" fmla="*/ 5713 h 3089678"/>
                    <a:gd name="connsiteX34" fmla="*/ 657759 w 3040052"/>
                    <a:gd name="connsiteY34" fmla="*/ 706393 h 3089678"/>
                    <a:gd name="connsiteX35" fmla="*/ 421826 w 3040052"/>
                    <a:gd name="connsiteY35" fmla="*/ 204817 h 3089678"/>
                    <a:gd name="connsiteX36" fmla="*/ 342184 w 3040052"/>
                    <a:gd name="connsiteY36" fmla="*/ 189558 h 3089678"/>
                    <a:gd name="connsiteX37" fmla="*/ 646400 w 3040052"/>
                    <a:gd name="connsiteY37" fmla="*/ 819983 h 3089678"/>
                    <a:gd name="connsiteX38" fmla="*/ 1106439 w 3040052"/>
                    <a:gd name="connsiteY38" fmla="*/ 1251625 h 3089678"/>
                    <a:gd name="connsiteX39" fmla="*/ 1362017 w 3040052"/>
                    <a:gd name="connsiteY39" fmla="*/ 1847973 h 3089678"/>
                    <a:gd name="connsiteX40" fmla="*/ 1549441 w 3040052"/>
                    <a:gd name="connsiteY40" fmla="*/ 2268257 h 3089678"/>
                    <a:gd name="connsiteX41" fmla="*/ 1214350 w 3040052"/>
                    <a:gd name="connsiteY41" fmla="*/ 2080833 h 3089678"/>
                    <a:gd name="connsiteX42" fmla="*/ 811105 w 3040052"/>
                    <a:gd name="connsiteY42" fmla="*/ 1683268 h 3089678"/>
                    <a:gd name="connsiteX43" fmla="*/ 788387 w 3040052"/>
                    <a:gd name="connsiteY43" fmla="*/ 1325459 h 3089678"/>
                    <a:gd name="connsiteX44" fmla="*/ 740106 w 3040052"/>
                    <a:gd name="connsiteY44" fmla="*/ 1711665 h 3089678"/>
                    <a:gd name="connsiteX45" fmla="*/ 649971 w 3040052"/>
                    <a:gd name="connsiteY45" fmla="*/ 1659461 h 3089678"/>
                    <a:gd name="connsiteX46" fmla="*/ 413540 w 3040052"/>
                    <a:gd name="connsiteY46" fmla="*/ 1456088 h 3089678"/>
                    <a:gd name="connsiteX47" fmla="*/ 7785 w 3040052"/>
                    <a:gd name="connsiteY47" fmla="*/ 1284836 h 3089678"/>
                    <a:gd name="connsiteX48" fmla="*/ 805426 w 3040052"/>
                    <a:gd name="connsiteY48" fmla="*/ 1836614 h 3089678"/>
                    <a:gd name="connsiteX49" fmla="*/ 1191632 w 3040052"/>
                    <a:gd name="connsiteY49" fmla="*/ 2194423 h 3089678"/>
                    <a:gd name="connsiteX50" fmla="*/ 422116 w 3040052"/>
                    <a:gd name="connsiteY50" fmla="*/ 2230733 h 3089678"/>
                    <a:gd name="connsiteX51" fmla="*/ 272655 w 3040052"/>
                    <a:gd name="connsiteY51" fmla="*/ 2286096 h 3089678"/>
                    <a:gd name="connsiteX52" fmla="*/ 1038727 w 3040052"/>
                    <a:gd name="connsiteY52" fmla="*/ 2250810 h 3089678"/>
                    <a:gd name="connsiteX53" fmla="*/ 1265466 w 3040052"/>
                    <a:gd name="connsiteY53" fmla="*/ 2245539 h 3089678"/>
                    <a:gd name="connsiteX54" fmla="*/ 1504005 w 3040052"/>
                    <a:gd name="connsiteY54" fmla="*/ 2495437 h 3089678"/>
                    <a:gd name="connsiteX55" fmla="*/ 1541109 w 3040052"/>
                    <a:gd name="connsiteY55" fmla="*/ 2658339 h 3089678"/>
                    <a:gd name="connsiteX56" fmla="*/ 1402514 w 3040052"/>
                    <a:gd name="connsiteY56" fmla="*/ 3000527 h 3089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3040052" h="3089678">
                      <a:moveTo>
                        <a:pt x="1402514" y="3000527"/>
                      </a:moveTo>
                      <a:cubicBezTo>
                        <a:pt x="1447950" y="3026085"/>
                        <a:pt x="1609244" y="3091071"/>
                        <a:pt x="1730120" y="3089656"/>
                      </a:cubicBezTo>
                      <a:cubicBezTo>
                        <a:pt x="1850996" y="3088241"/>
                        <a:pt x="2067061" y="3063092"/>
                        <a:pt x="2127773" y="2992037"/>
                      </a:cubicBezTo>
                      <a:cubicBezTo>
                        <a:pt x="2066200" y="2944709"/>
                        <a:pt x="2007424" y="2733443"/>
                        <a:pt x="1975403" y="2631745"/>
                      </a:cubicBezTo>
                      <a:cubicBezTo>
                        <a:pt x="1943382" y="2530047"/>
                        <a:pt x="1877639" y="2496930"/>
                        <a:pt x="1935647" y="2381847"/>
                      </a:cubicBezTo>
                      <a:cubicBezTo>
                        <a:pt x="1993655" y="2266764"/>
                        <a:pt x="2146443" y="2094593"/>
                        <a:pt x="2323454" y="1941246"/>
                      </a:cubicBezTo>
                      <a:cubicBezTo>
                        <a:pt x="2500465" y="1787899"/>
                        <a:pt x="2901252" y="1545230"/>
                        <a:pt x="2997714" y="1461767"/>
                      </a:cubicBezTo>
                      <a:cubicBezTo>
                        <a:pt x="3094176" y="1378304"/>
                        <a:pt x="3010140" y="1384619"/>
                        <a:pt x="2902229" y="1440467"/>
                      </a:cubicBezTo>
                      <a:cubicBezTo>
                        <a:pt x="2794319" y="1496316"/>
                        <a:pt x="2447927" y="1778163"/>
                        <a:pt x="2350251" y="1796858"/>
                      </a:cubicBezTo>
                      <a:cubicBezTo>
                        <a:pt x="2252575" y="1815553"/>
                        <a:pt x="2256426" y="1654628"/>
                        <a:pt x="2316174" y="1552639"/>
                      </a:cubicBezTo>
                      <a:cubicBezTo>
                        <a:pt x="2375922" y="1450650"/>
                        <a:pt x="2641499" y="1252028"/>
                        <a:pt x="2708740" y="1184922"/>
                      </a:cubicBezTo>
                      <a:cubicBezTo>
                        <a:pt x="2775981" y="1117817"/>
                        <a:pt x="2795156" y="1100816"/>
                        <a:pt x="2719622" y="1150006"/>
                      </a:cubicBezTo>
                      <a:cubicBezTo>
                        <a:pt x="2644089" y="1199196"/>
                        <a:pt x="2366997" y="1368627"/>
                        <a:pt x="2255539" y="1480063"/>
                      </a:cubicBezTo>
                      <a:cubicBezTo>
                        <a:pt x="2195185" y="1374306"/>
                        <a:pt x="2103499" y="1168535"/>
                        <a:pt x="2094673" y="1183471"/>
                      </a:cubicBezTo>
                      <a:cubicBezTo>
                        <a:pt x="2085847" y="1198407"/>
                        <a:pt x="2191225" y="1457981"/>
                        <a:pt x="2202584" y="1569678"/>
                      </a:cubicBezTo>
                      <a:cubicBezTo>
                        <a:pt x="2213943" y="1681375"/>
                        <a:pt x="2223408" y="1865959"/>
                        <a:pt x="2162827" y="1853653"/>
                      </a:cubicBezTo>
                      <a:cubicBezTo>
                        <a:pt x="2102246" y="1841347"/>
                        <a:pt x="1866959" y="1639325"/>
                        <a:pt x="1839095" y="1495844"/>
                      </a:cubicBezTo>
                      <a:cubicBezTo>
                        <a:pt x="1811231" y="1352363"/>
                        <a:pt x="1906664" y="1143276"/>
                        <a:pt x="1995643" y="992769"/>
                      </a:cubicBezTo>
                      <a:cubicBezTo>
                        <a:pt x="2084622" y="842262"/>
                        <a:pt x="2388106" y="605681"/>
                        <a:pt x="2372969" y="592803"/>
                      </a:cubicBezTo>
                      <a:cubicBezTo>
                        <a:pt x="2357832" y="579925"/>
                        <a:pt x="2085121" y="726707"/>
                        <a:pt x="1904823" y="915503"/>
                      </a:cubicBezTo>
                      <a:cubicBezTo>
                        <a:pt x="1883313" y="846952"/>
                        <a:pt x="1994877" y="415620"/>
                        <a:pt x="1981083" y="422418"/>
                      </a:cubicBezTo>
                      <a:cubicBezTo>
                        <a:pt x="1967289" y="429216"/>
                        <a:pt x="1862760" y="802944"/>
                        <a:pt x="1822057" y="956291"/>
                      </a:cubicBezTo>
                      <a:cubicBezTo>
                        <a:pt x="1781354" y="1109638"/>
                        <a:pt x="1806911" y="1416331"/>
                        <a:pt x="1736864" y="1342498"/>
                      </a:cubicBezTo>
                      <a:cubicBezTo>
                        <a:pt x="1666817" y="1268665"/>
                        <a:pt x="1411240" y="503824"/>
                        <a:pt x="1401774" y="513290"/>
                      </a:cubicBezTo>
                      <a:cubicBezTo>
                        <a:pt x="1392308" y="522756"/>
                        <a:pt x="1600556" y="1167380"/>
                        <a:pt x="1680069" y="1399293"/>
                      </a:cubicBezTo>
                      <a:cubicBezTo>
                        <a:pt x="1759582" y="1631206"/>
                        <a:pt x="1858027" y="1761834"/>
                        <a:pt x="1878852" y="1904768"/>
                      </a:cubicBezTo>
                      <a:cubicBezTo>
                        <a:pt x="1899677" y="2047702"/>
                        <a:pt x="1865599" y="2272990"/>
                        <a:pt x="1805018" y="2256898"/>
                      </a:cubicBezTo>
                      <a:cubicBezTo>
                        <a:pt x="1744437" y="2240806"/>
                        <a:pt x="1603396" y="1966297"/>
                        <a:pt x="1515364" y="1808217"/>
                      </a:cubicBezTo>
                      <a:cubicBezTo>
                        <a:pt x="1427332" y="1650137"/>
                        <a:pt x="1308062" y="1592395"/>
                        <a:pt x="1276825" y="1308420"/>
                      </a:cubicBezTo>
                      <a:cubicBezTo>
                        <a:pt x="1245588" y="1024445"/>
                        <a:pt x="1324124" y="292558"/>
                        <a:pt x="1327940" y="104366"/>
                      </a:cubicBezTo>
                      <a:cubicBezTo>
                        <a:pt x="1331756" y="-83826"/>
                        <a:pt x="1332441" y="7800"/>
                        <a:pt x="1299723" y="179265"/>
                      </a:cubicBezTo>
                      <a:cubicBezTo>
                        <a:pt x="1267005" y="350730"/>
                        <a:pt x="1220109" y="1031783"/>
                        <a:pt x="1131634" y="1133157"/>
                      </a:cubicBezTo>
                      <a:cubicBezTo>
                        <a:pt x="1043159" y="1234531"/>
                        <a:pt x="803412" y="893054"/>
                        <a:pt x="768870" y="787507"/>
                      </a:cubicBezTo>
                      <a:cubicBezTo>
                        <a:pt x="773394" y="710080"/>
                        <a:pt x="1197840" y="19232"/>
                        <a:pt x="1179322" y="5713"/>
                      </a:cubicBezTo>
                      <a:cubicBezTo>
                        <a:pt x="1160804" y="-7806"/>
                        <a:pt x="732110" y="611925"/>
                        <a:pt x="657759" y="706393"/>
                      </a:cubicBezTo>
                      <a:cubicBezTo>
                        <a:pt x="557855" y="676752"/>
                        <a:pt x="474422" y="290956"/>
                        <a:pt x="421826" y="204817"/>
                      </a:cubicBezTo>
                      <a:cubicBezTo>
                        <a:pt x="369230" y="118678"/>
                        <a:pt x="304755" y="87030"/>
                        <a:pt x="342184" y="189558"/>
                      </a:cubicBezTo>
                      <a:cubicBezTo>
                        <a:pt x="379613" y="292086"/>
                        <a:pt x="519024" y="642972"/>
                        <a:pt x="646400" y="819983"/>
                      </a:cubicBezTo>
                      <a:cubicBezTo>
                        <a:pt x="773776" y="996994"/>
                        <a:pt x="987170" y="1080293"/>
                        <a:pt x="1106439" y="1251625"/>
                      </a:cubicBezTo>
                      <a:cubicBezTo>
                        <a:pt x="1225708" y="1422957"/>
                        <a:pt x="1288183" y="1678534"/>
                        <a:pt x="1362017" y="1847973"/>
                      </a:cubicBezTo>
                      <a:cubicBezTo>
                        <a:pt x="1435851" y="2017412"/>
                        <a:pt x="1574052" y="2229447"/>
                        <a:pt x="1549441" y="2268257"/>
                      </a:cubicBezTo>
                      <a:cubicBezTo>
                        <a:pt x="1524830" y="2307067"/>
                        <a:pt x="1337406" y="2178331"/>
                        <a:pt x="1214350" y="2080833"/>
                      </a:cubicBezTo>
                      <a:cubicBezTo>
                        <a:pt x="1091294" y="1983335"/>
                        <a:pt x="882099" y="1809164"/>
                        <a:pt x="811105" y="1683268"/>
                      </a:cubicBezTo>
                      <a:cubicBezTo>
                        <a:pt x="740111" y="1557372"/>
                        <a:pt x="800220" y="1320726"/>
                        <a:pt x="788387" y="1325459"/>
                      </a:cubicBezTo>
                      <a:cubicBezTo>
                        <a:pt x="776554" y="1330192"/>
                        <a:pt x="735798" y="1634096"/>
                        <a:pt x="740106" y="1711665"/>
                      </a:cubicBezTo>
                      <a:cubicBezTo>
                        <a:pt x="713386" y="1697976"/>
                        <a:pt x="700140" y="1702057"/>
                        <a:pt x="649971" y="1659461"/>
                      </a:cubicBezTo>
                      <a:cubicBezTo>
                        <a:pt x="599802" y="1616865"/>
                        <a:pt x="520571" y="1518526"/>
                        <a:pt x="413540" y="1456088"/>
                      </a:cubicBezTo>
                      <a:cubicBezTo>
                        <a:pt x="306509" y="1393651"/>
                        <a:pt x="-57529" y="1221415"/>
                        <a:pt x="7785" y="1284836"/>
                      </a:cubicBezTo>
                      <a:cubicBezTo>
                        <a:pt x="73099" y="1348257"/>
                        <a:pt x="608118" y="1685016"/>
                        <a:pt x="805426" y="1836614"/>
                      </a:cubicBezTo>
                      <a:cubicBezTo>
                        <a:pt x="1002734" y="1988212"/>
                        <a:pt x="1255517" y="2128737"/>
                        <a:pt x="1191632" y="2194423"/>
                      </a:cubicBezTo>
                      <a:cubicBezTo>
                        <a:pt x="1127747" y="2260110"/>
                        <a:pt x="575279" y="2215454"/>
                        <a:pt x="422116" y="2230733"/>
                      </a:cubicBezTo>
                      <a:cubicBezTo>
                        <a:pt x="372296" y="2249187"/>
                        <a:pt x="169887" y="2282750"/>
                        <a:pt x="272655" y="2286096"/>
                      </a:cubicBezTo>
                      <a:cubicBezTo>
                        <a:pt x="375423" y="2289442"/>
                        <a:pt x="927977" y="2255543"/>
                        <a:pt x="1038727" y="2250810"/>
                      </a:cubicBezTo>
                      <a:cubicBezTo>
                        <a:pt x="1103848" y="2275280"/>
                        <a:pt x="1187920" y="2204768"/>
                        <a:pt x="1265466" y="2245539"/>
                      </a:cubicBezTo>
                      <a:cubicBezTo>
                        <a:pt x="1343012" y="2286310"/>
                        <a:pt x="1469928" y="2409298"/>
                        <a:pt x="1504005" y="2495437"/>
                      </a:cubicBezTo>
                      <a:cubicBezTo>
                        <a:pt x="1538082" y="2581576"/>
                        <a:pt x="1558024" y="2574157"/>
                        <a:pt x="1541109" y="2658339"/>
                      </a:cubicBezTo>
                      <a:cubicBezTo>
                        <a:pt x="1524194" y="2742521"/>
                        <a:pt x="1472063" y="2943941"/>
                        <a:pt x="1402514" y="3000527"/>
                      </a:cubicBezTo>
                      <a:close/>
                    </a:path>
                  </a:pathLst>
                </a:cu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 dirty="0"/>
                </a:p>
              </p:txBody>
            </p:sp>
            <p:sp>
              <p:nvSpPr>
                <p:cNvPr id="214" name="Freeform 1160">
                  <a:extLst>
                    <a:ext uri="{FF2B5EF4-FFF2-40B4-BE49-F238E27FC236}">
                      <a16:creationId xmlns:a16="http://schemas.microsoft.com/office/drawing/2014/main" id="{3840CD19-1773-477F-82E1-992752E5F06F}"/>
                    </a:ext>
                  </a:extLst>
                </p:cNvPr>
                <p:cNvSpPr/>
                <p:nvPr/>
              </p:nvSpPr>
              <p:spPr>
                <a:xfrm rot="7658786">
                  <a:off x="4369905" y="3130704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15" name="Freeform 1161">
                  <a:extLst>
                    <a:ext uri="{FF2B5EF4-FFF2-40B4-BE49-F238E27FC236}">
                      <a16:creationId xmlns:a16="http://schemas.microsoft.com/office/drawing/2014/main" id="{973334D2-21FC-4163-BF2D-044E0A15888F}"/>
                    </a:ext>
                  </a:extLst>
                </p:cNvPr>
                <p:cNvSpPr/>
                <p:nvPr/>
              </p:nvSpPr>
              <p:spPr>
                <a:xfrm rot="14666555">
                  <a:off x="4107802" y="3059441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16" name="Freeform 1162">
                  <a:extLst>
                    <a:ext uri="{FF2B5EF4-FFF2-40B4-BE49-F238E27FC236}">
                      <a16:creationId xmlns:a16="http://schemas.microsoft.com/office/drawing/2014/main" id="{E867EE77-C612-448E-980C-5FD1E5973842}"/>
                    </a:ext>
                  </a:extLst>
                </p:cNvPr>
                <p:cNvSpPr/>
                <p:nvPr/>
              </p:nvSpPr>
              <p:spPr>
                <a:xfrm rot="2206440">
                  <a:off x="4102303" y="2794730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17" name="Freeform 1163">
                  <a:extLst>
                    <a:ext uri="{FF2B5EF4-FFF2-40B4-BE49-F238E27FC236}">
                      <a16:creationId xmlns:a16="http://schemas.microsoft.com/office/drawing/2014/main" id="{6558CB3C-03C6-411B-B39B-C4DD45240732}"/>
                    </a:ext>
                  </a:extLst>
                </p:cNvPr>
                <p:cNvSpPr/>
                <p:nvPr/>
              </p:nvSpPr>
              <p:spPr>
                <a:xfrm rot="12479638">
                  <a:off x="3895385" y="2814586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18" name="Freeform 1164">
                  <a:extLst>
                    <a:ext uri="{FF2B5EF4-FFF2-40B4-BE49-F238E27FC236}">
                      <a16:creationId xmlns:a16="http://schemas.microsoft.com/office/drawing/2014/main" id="{67F55B98-234D-4692-A8BF-929A9A53B97E}"/>
                    </a:ext>
                  </a:extLst>
                </p:cNvPr>
                <p:cNvSpPr/>
                <p:nvPr/>
              </p:nvSpPr>
              <p:spPr>
                <a:xfrm rot="9056631">
                  <a:off x="3680135" y="2866004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19" name="Freeform 1165">
                  <a:extLst>
                    <a:ext uri="{FF2B5EF4-FFF2-40B4-BE49-F238E27FC236}">
                      <a16:creationId xmlns:a16="http://schemas.microsoft.com/office/drawing/2014/main" id="{083333E4-7FBA-4F39-9B20-59FD3A40D3E5}"/>
                    </a:ext>
                  </a:extLst>
                </p:cNvPr>
                <p:cNvSpPr/>
                <p:nvPr/>
              </p:nvSpPr>
              <p:spPr>
                <a:xfrm>
                  <a:off x="5115991" y="3671125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20" name="Freeform 1166">
                  <a:extLst>
                    <a:ext uri="{FF2B5EF4-FFF2-40B4-BE49-F238E27FC236}">
                      <a16:creationId xmlns:a16="http://schemas.microsoft.com/office/drawing/2014/main" id="{CCE10C96-F323-4A07-9F31-5743450BF003}"/>
                    </a:ext>
                  </a:extLst>
                </p:cNvPr>
                <p:cNvSpPr/>
                <p:nvPr/>
              </p:nvSpPr>
              <p:spPr>
                <a:xfrm rot="16656372">
                  <a:off x="3186598" y="3292093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21" name="Freeform 1167">
                  <a:extLst>
                    <a:ext uri="{FF2B5EF4-FFF2-40B4-BE49-F238E27FC236}">
                      <a16:creationId xmlns:a16="http://schemas.microsoft.com/office/drawing/2014/main" id="{A30B9824-2ACA-413E-82BF-8C8F3177FF77}"/>
                    </a:ext>
                  </a:extLst>
                </p:cNvPr>
                <p:cNvSpPr/>
                <p:nvPr/>
              </p:nvSpPr>
              <p:spPr>
                <a:xfrm rot="16200000">
                  <a:off x="4710031" y="3575144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22" name="Freeform 1168">
                  <a:extLst>
                    <a:ext uri="{FF2B5EF4-FFF2-40B4-BE49-F238E27FC236}">
                      <a16:creationId xmlns:a16="http://schemas.microsoft.com/office/drawing/2014/main" id="{A80A66E2-5546-4718-9128-EA144794F4F7}"/>
                    </a:ext>
                  </a:extLst>
                </p:cNvPr>
                <p:cNvSpPr/>
                <p:nvPr/>
              </p:nvSpPr>
              <p:spPr>
                <a:xfrm rot="818246">
                  <a:off x="3137106" y="3795971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23" name="Freeform 1169">
                  <a:extLst>
                    <a:ext uri="{FF2B5EF4-FFF2-40B4-BE49-F238E27FC236}">
                      <a16:creationId xmlns:a16="http://schemas.microsoft.com/office/drawing/2014/main" id="{381EA479-12A8-4DFE-9E61-B07A04F8389F}"/>
                    </a:ext>
                  </a:extLst>
                </p:cNvPr>
                <p:cNvSpPr/>
                <p:nvPr/>
              </p:nvSpPr>
              <p:spPr>
                <a:xfrm rot="21269131">
                  <a:off x="4643796" y="3333876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24" name="Freeform 1170">
                  <a:extLst>
                    <a:ext uri="{FF2B5EF4-FFF2-40B4-BE49-F238E27FC236}">
                      <a16:creationId xmlns:a16="http://schemas.microsoft.com/office/drawing/2014/main" id="{F78EF529-1AB2-4D11-8450-F3B0FDF983A8}"/>
                    </a:ext>
                  </a:extLst>
                </p:cNvPr>
                <p:cNvSpPr/>
                <p:nvPr/>
              </p:nvSpPr>
              <p:spPr>
                <a:xfrm rot="3468516">
                  <a:off x="4961084" y="3252641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25" name="Freeform 1171">
                  <a:extLst>
                    <a:ext uri="{FF2B5EF4-FFF2-40B4-BE49-F238E27FC236}">
                      <a16:creationId xmlns:a16="http://schemas.microsoft.com/office/drawing/2014/main" id="{4D06606D-1039-41FD-A608-D5F74A129D5E}"/>
                    </a:ext>
                  </a:extLst>
                </p:cNvPr>
                <p:cNvSpPr/>
                <p:nvPr/>
              </p:nvSpPr>
              <p:spPr>
                <a:xfrm rot="2984069">
                  <a:off x="5378417" y="3979943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26" name="Freeform 1172">
                  <a:extLst>
                    <a:ext uri="{FF2B5EF4-FFF2-40B4-BE49-F238E27FC236}">
                      <a16:creationId xmlns:a16="http://schemas.microsoft.com/office/drawing/2014/main" id="{38F18A92-C89D-454F-BBCE-4B1EB015E14D}"/>
                    </a:ext>
                  </a:extLst>
                </p:cNvPr>
                <p:cNvSpPr/>
                <p:nvPr/>
              </p:nvSpPr>
              <p:spPr>
                <a:xfrm rot="12687594">
                  <a:off x="4175268" y="3360356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27" name="Freeform 1173">
                  <a:extLst>
                    <a:ext uri="{FF2B5EF4-FFF2-40B4-BE49-F238E27FC236}">
                      <a16:creationId xmlns:a16="http://schemas.microsoft.com/office/drawing/2014/main" id="{B0F8224C-753A-4786-892D-290306A90F9C}"/>
                    </a:ext>
                  </a:extLst>
                </p:cNvPr>
                <p:cNvSpPr/>
                <p:nvPr/>
              </p:nvSpPr>
              <p:spPr>
                <a:xfrm rot="14828589">
                  <a:off x="5230723" y="3756868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28" name="Freeform 1174">
                  <a:extLst>
                    <a:ext uri="{FF2B5EF4-FFF2-40B4-BE49-F238E27FC236}">
                      <a16:creationId xmlns:a16="http://schemas.microsoft.com/office/drawing/2014/main" id="{6B5040E2-7D3B-475A-8E8E-D526C906E662}"/>
                    </a:ext>
                  </a:extLst>
                </p:cNvPr>
                <p:cNvSpPr/>
                <p:nvPr/>
              </p:nvSpPr>
              <p:spPr>
                <a:xfrm rot="14605656">
                  <a:off x="3793739" y="3194157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29" name="Freeform 1175">
                  <a:extLst>
                    <a:ext uri="{FF2B5EF4-FFF2-40B4-BE49-F238E27FC236}">
                      <a16:creationId xmlns:a16="http://schemas.microsoft.com/office/drawing/2014/main" id="{205B77BF-47EB-4D58-943F-2DB73C463AAC}"/>
                    </a:ext>
                  </a:extLst>
                </p:cNvPr>
                <p:cNvSpPr/>
                <p:nvPr/>
              </p:nvSpPr>
              <p:spPr>
                <a:xfrm rot="2232798">
                  <a:off x="3359263" y="3082404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30" name="Freeform 1176">
                  <a:extLst>
                    <a:ext uri="{FF2B5EF4-FFF2-40B4-BE49-F238E27FC236}">
                      <a16:creationId xmlns:a16="http://schemas.microsoft.com/office/drawing/2014/main" id="{21705963-91F5-40A4-AAEB-5CF16752B2C7}"/>
                    </a:ext>
                  </a:extLst>
                </p:cNvPr>
                <p:cNvSpPr/>
                <p:nvPr/>
              </p:nvSpPr>
              <p:spPr>
                <a:xfrm rot="6770064">
                  <a:off x="3120309" y="3046259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31" name="Freeform 1177">
                  <a:extLst>
                    <a:ext uri="{FF2B5EF4-FFF2-40B4-BE49-F238E27FC236}">
                      <a16:creationId xmlns:a16="http://schemas.microsoft.com/office/drawing/2014/main" id="{65745284-267E-47B8-B35A-6C0CEFE2D0A1}"/>
                    </a:ext>
                  </a:extLst>
                </p:cNvPr>
                <p:cNvSpPr/>
                <p:nvPr/>
              </p:nvSpPr>
              <p:spPr>
                <a:xfrm rot="11591855">
                  <a:off x="3294042" y="2832879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32" name="Freeform 1178">
                  <a:extLst>
                    <a:ext uri="{FF2B5EF4-FFF2-40B4-BE49-F238E27FC236}">
                      <a16:creationId xmlns:a16="http://schemas.microsoft.com/office/drawing/2014/main" id="{04EBAC66-8739-462A-B1AC-E8CE1461CCE9}"/>
                    </a:ext>
                  </a:extLst>
                </p:cNvPr>
                <p:cNvSpPr/>
                <p:nvPr/>
              </p:nvSpPr>
              <p:spPr>
                <a:xfrm rot="7746403">
                  <a:off x="2927128" y="3819134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33" name="Freeform 1179">
                  <a:extLst>
                    <a:ext uri="{FF2B5EF4-FFF2-40B4-BE49-F238E27FC236}">
                      <a16:creationId xmlns:a16="http://schemas.microsoft.com/office/drawing/2014/main" id="{1C34035F-9D8A-465F-91F1-BEF77AD62043}"/>
                    </a:ext>
                  </a:extLst>
                </p:cNvPr>
                <p:cNvSpPr/>
                <p:nvPr/>
              </p:nvSpPr>
              <p:spPr>
                <a:xfrm rot="12687594">
                  <a:off x="3095880" y="4180071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34" name="Freeform 1180">
                  <a:extLst>
                    <a:ext uri="{FF2B5EF4-FFF2-40B4-BE49-F238E27FC236}">
                      <a16:creationId xmlns:a16="http://schemas.microsoft.com/office/drawing/2014/main" id="{BCC07B35-1498-4257-88F0-1EF8838AA159}"/>
                    </a:ext>
                  </a:extLst>
                </p:cNvPr>
                <p:cNvSpPr/>
                <p:nvPr/>
              </p:nvSpPr>
              <p:spPr>
                <a:xfrm rot="12687594">
                  <a:off x="3361171" y="4845489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35" name="Freeform 1181">
                  <a:extLst>
                    <a:ext uri="{FF2B5EF4-FFF2-40B4-BE49-F238E27FC236}">
                      <a16:creationId xmlns:a16="http://schemas.microsoft.com/office/drawing/2014/main" id="{278DDEC9-16F1-47F5-B163-2429237AD697}"/>
                    </a:ext>
                  </a:extLst>
                </p:cNvPr>
                <p:cNvSpPr/>
                <p:nvPr/>
              </p:nvSpPr>
              <p:spPr>
                <a:xfrm rot="7342344">
                  <a:off x="3161871" y="4610983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36" name="Freeform 1182">
                  <a:extLst>
                    <a:ext uri="{FF2B5EF4-FFF2-40B4-BE49-F238E27FC236}">
                      <a16:creationId xmlns:a16="http://schemas.microsoft.com/office/drawing/2014/main" id="{FDEAEE2F-9896-439F-9A81-935F5B001100}"/>
                    </a:ext>
                  </a:extLst>
                </p:cNvPr>
                <p:cNvSpPr/>
                <p:nvPr/>
              </p:nvSpPr>
              <p:spPr>
                <a:xfrm rot="2268753">
                  <a:off x="3671748" y="4942631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37" name="Freeform 1183">
                  <a:extLst>
                    <a:ext uri="{FF2B5EF4-FFF2-40B4-BE49-F238E27FC236}">
                      <a16:creationId xmlns:a16="http://schemas.microsoft.com/office/drawing/2014/main" id="{D1E3B4C6-2685-4396-BBE5-B5F20E349977}"/>
                    </a:ext>
                  </a:extLst>
                </p:cNvPr>
                <p:cNvSpPr/>
                <p:nvPr/>
              </p:nvSpPr>
              <p:spPr>
                <a:xfrm rot="18740028">
                  <a:off x="5288750" y="4237762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38" name="Freeform 1184">
                  <a:extLst>
                    <a:ext uri="{FF2B5EF4-FFF2-40B4-BE49-F238E27FC236}">
                      <a16:creationId xmlns:a16="http://schemas.microsoft.com/office/drawing/2014/main" id="{E657A0FD-6E4A-497F-A822-FE8EDB6CE859}"/>
                    </a:ext>
                  </a:extLst>
                </p:cNvPr>
                <p:cNvSpPr/>
                <p:nvPr/>
              </p:nvSpPr>
              <p:spPr>
                <a:xfrm rot="9825215">
                  <a:off x="5151692" y="3977365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39" name="Freeform 1185">
                  <a:extLst>
                    <a:ext uri="{FF2B5EF4-FFF2-40B4-BE49-F238E27FC236}">
                      <a16:creationId xmlns:a16="http://schemas.microsoft.com/office/drawing/2014/main" id="{6DC28E8F-DB6B-4EC9-8E95-4ABDA5752D01}"/>
                    </a:ext>
                  </a:extLst>
                </p:cNvPr>
                <p:cNvSpPr/>
                <p:nvPr/>
              </p:nvSpPr>
              <p:spPr>
                <a:xfrm rot="7658786">
                  <a:off x="4479035" y="3381488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40" name="Freeform 1186">
                  <a:extLst>
                    <a:ext uri="{FF2B5EF4-FFF2-40B4-BE49-F238E27FC236}">
                      <a16:creationId xmlns:a16="http://schemas.microsoft.com/office/drawing/2014/main" id="{A2FECB62-D204-446C-9B2E-13D0522FE5B3}"/>
                    </a:ext>
                  </a:extLst>
                </p:cNvPr>
                <p:cNvSpPr/>
                <p:nvPr/>
              </p:nvSpPr>
              <p:spPr>
                <a:xfrm rot="7616937">
                  <a:off x="3852304" y="3296839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41" name="Freeform 1187">
                  <a:extLst>
                    <a:ext uri="{FF2B5EF4-FFF2-40B4-BE49-F238E27FC236}">
                      <a16:creationId xmlns:a16="http://schemas.microsoft.com/office/drawing/2014/main" id="{93F122EC-9BEC-418D-B818-3ED19EDB2361}"/>
                    </a:ext>
                  </a:extLst>
                </p:cNvPr>
                <p:cNvSpPr/>
                <p:nvPr/>
              </p:nvSpPr>
              <p:spPr>
                <a:xfrm rot="2206440">
                  <a:off x="4045794" y="3352587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42" name="Freeform 1188">
                  <a:extLst>
                    <a:ext uri="{FF2B5EF4-FFF2-40B4-BE49-F238E27FC236}">
                      <a16:creationId xmlns:a16="http://schemas.microsoft.com/office/drawing/2014/main" id="{54A02E3C-0793-4ABF-98AC-369860462805}"/>
                    </a:ext>
                  </a:extLst>
                </p:cNvPr>
                <p:cNvSpPr/>
                <p:nvPr/>
              </p:nvSpPr>
              <p:spPr>
                <a:xfrm rot="5400000">
                  <a:off x="3731000" y="3973814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43" name="Freeform 1189">
                  <a:extLst>
                    <a:ext uri="{FF2B5EF4-FFF2-40B4-BE49-F238E27FC236}">
                      <a16:creationId xmlns:a16="http://schemas.microsoft.com/office/drawing/2014/main" id="{96364DF1-C7F4-4BEE-8826-70D097BD68EF}"/>
                    </a:ext>
                  </a:extLst>
                </p:cNvPr>
                <p:cNvSpPr/>
                <p:nvPr/>
              </p:nvSpPr>
              <p:spPr>
                <a:xfrm rot="15309184">
                  <a:off x="3753142" y="3323743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44" name="Freeform 1190">
                  <a:extLst>
                    <a:ext uri="{FF2B5EF4-FFF2-40B4-BE49-F238E27FC236}">
                      <a16:creationId xmlns:a16="http://schemas.microsoft.com/office/drawing/2014/main" id="{9E9217F8-A4E4-4B4B-B654-1C32EA7C5EA9}"/>
                    </a:ext>
                  </a:extLst>
                </p:cNvPr>
                <p:cNvSpPr/>
                <p:nvPr/>
              </p:nvSpPr>
              <p:spPr>
                <a:xfrm rot="15953023">
                  <a:off x="4477220" y="3994098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45" name="Freeform 1191">
                  <a:extLst>
                    <a:ext uri="{FF2B5EF4-FFF2-40B4-BE49-F238E27FC236}">
                      <a16:creationId xmlns:a16="http://schemas.microsoft.com/office/drawing/2014/main" id="{3DD8BD60-4476-4E9A-8BFA-2324B61562BB}"/>
                    </a:ext>
                  </a:extLst>
                </p:cNvPr>
                <p:cNvSpPr/>
                <p:nvPr/>
              </p:nvSpPr>
              <p:spPr>
                <a:xfrm rot="16656372">
                  <a:off x="3539983" y="3092383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46" name="Freeform 1192">
                  <a:extLst>
                    <a:ext uri="{FF2B5EF4-FFF2-40B4-BE49-F238E27FC236}">
                      <a16:creationId xmlns:a16="http://schemas.microsoft.com/office/drawing/2014/main" id="{2E3472BC-6E3C-400B-A299-020E29BA24C1}"/>
                    </a:ext>
                  </a:extLst>
                </p:cNvPr>
                <p:cNvSpPr/>
                <p:nvPr/>
              </p:nvSpPr>
              <p:spPr>
                <a:xfrm rot="16200000">
                  <a:off x="4831951" y="3697064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47" name="Freeform 1193">
                  <a:extLst>
                    <a:ext uri="{FF2B5EF4-FFF2-40B4-BE49-F238E27FC236}">
                      <a16:creationId xmlns:a16="http://schemas.microsoft.com/office/drawing/2014/main" id="{0B9CDB25-A715-4BF8-9E2E-BD27F424EE2C}"/>
                    </a:ext>
                  </a:extLst>
                </p:cNvPr>
                <p:cNvSpPr/>
                <p:nvPr/>
              </p:nvSpPr>
              <p:spPr>
                <a:xfrm rot="818246">
                  <a:off x="3278017" y="3885569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48" name="Freeform 1194">
                  <a:extLst>
                    <a:ext uri="{FF2B5EF4-FFF2-40B4-BE49-F238E27FC236}">
                      <a16:creationId xmlns:a16="http://schemas.microsoft.com/office/drawing/2014/main" id="{D78146E3-86E1-484C-8169-3915C9FE54CE}"/>
                    </a:ext>
                  </a:extLst>
                </p:cNvPr>
                <p:cNvSpPr/>
                <p:nvPr/>
              </p:nvSpPr>
              <p:spPr>
                <a:xfrm rot="21269131">
                  <a:off x="4765716" y="3455796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49" name="Freeform 1195">
                  <a:extLst>
                    <a:ext uri="{FF2B5EF4-FFF2-40B4-BE49-F238E27FC236}">
                      <a16:creationId xmlns:a16="http://schemas.microsoft.com/office/drawing/2014/main" id="{59E268D1-EC43-42A6-A3AA-A8358DF3E177}"/>
                    </a:ext>
                  </a:extLst>
                </p:cNvPr>
                <p:cNvSpPr/>
                <p:nvPr/>
              </p:nvSpPr>
              <p:spPr>
                <a:xfrm rot="11109466">
                  <a:off x="4633174" y="3696445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50" name="Freeform 1196">
                  <a:extLst>
                    <a:ext uri="{FF2B5EF4-FFF2-40B4-BE49-F238E27FC236}">
                      <a16:creationId xmlns:a16="http://schemas.microsoft.com/office/drawing/2014/main" id="{D1E2BD56-CF40-4076-8434-496E53930E21}"/>
                    </a:ext>
                  </a:extLst>
                </p:cNvPr>
                <p:cNvSpPr/>
                <p:nvPr/>
              </p:nvSpPr>
              <p:spPr>
                <a:xfrm rot="2984069">
                  <a:off x="4894848" y="3870498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51" name="Freeform 1197">
                  <a:extLst>
                    <a:ext uri="{FF2B5EF4-FFF2-40B4-BE49-F238E27FC236}">
                      <a16:creationId xmlns:a16="http://schemas.microsoft.com/office/drawing/2014/main" id="{8AD9D85D-046F-4873-8F5C-4502CFAB5CF9}"/>
                    </a:ext>
                  </a:extLst>
                </p:cNvPr>
                <p:cNvSpPr/>
                <p:nvPr/>
              </p:nvSpPr>
              <p:spPr>
                <a:xfrm rot="12687594">
                  <a:off x="4004807" y="3875307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52" name="Freeform 1198">
                  <a:extLst>
                    <a:ext uri="{FF2B5EF4-FFF2-40B4-BE49-F238E27FC236}">
                      <a16:creationId xmlns:a16="http://schemas.microsoft.com/office/drawing/2014/main" id="{12C2A366-6CCB-4C97-BC3C-B80B4447E54B}"/>
                    </a:ext>
                  </a:extLst>
                </p:cNvPr>
                <p:cNvSpPr/>
                <p:nvPr/>
              </p:nvSpPr>
              <p:spPr>
                <a:xfrm rot="8092554">
                  <a:off x="3804228" y="3647495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53" name="Freeform 1199">
                  <a:extLst>
                    <a:ext uri="{FF2B5EF4-FFF2-40B4-BE49-F238E27FC236}">
                      <a16:creationId xmlns:a16="http://schemas.microsoft.com/office/drawing/2014/main" id="{8C33760E-F17E-4C8F-B4E0-254B6B351618}"/>
                    </a:ext>
                  </a:extLst>
                </p:cNvPr>
                <p:cNvSpPr/>
                <p:nvPr/>
              </p:nvSpPr>
              <p:spPr>
                <a:xfrm rot="2232798">
                  <a:off x="3438754" y="3750022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54" name="Freeform 1200">
                  <a:extLst>
                    <a:ext uri="{FF2B5EF4-FFF2-40B4-BE49-F238E27FC236}">
                      <a16:creationId xmlns:a16="http://schemas.microsoft.com/office/drawing/2014/main" id="{C5DF015F-6F92-41D3-8327-033FF490A0BC}"/>
                    </a:ext>
                  </a:extLst>
                </p:cNvPr>
                <p:cNvSpPr/>
                <p:nvPr/>
              </p:nvSpPr>
              <p:spPr>
                <a:xfrm rot="4997055">
                  <a:off x="3826756" y="4204934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55" name="Freeform 1201">
                  <a:extLst>
                    <a:ext uri="{FF2B5EF4-FFF2-40B4-BE49-F238E27FC236}">
                      <a16:creationId xmlns:a16="http://schemas.microsoft.com/office/drawing/2014/main" id="{4E12752D-DA48-4BFD-88A9-6AF95239CB68}"/>
                    </a:ext>
                  </a:extLst>
                </p:cNvPr>
                <p:cNvSpPr/>
                <p:nvPr/>
              </p:nvSpPr>
              <p:spPr>
                <a:xfrm rot="16200000">
                  <a:off x="3275199" y="3475771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56" name="Freeform 1202">
                  <a:extLst>
                    <a:ext uri="{FF2B5EF4-FFF2-40B4-BE49-F238E27FC236}">
                      <a16:creationId xmlns:a16="http://schemas.microsoft.com/office/drawing/2014/main" id="{118364F4-9AC4-4304-8EF5-612F4D28C649}"/>
                    </a:ext>
                  </a:extLst>
                </p:cNvPr>
                <p:cNvSpPr/>
                <p:nvPr/>
              </p:nvSpPr>
              <p:spPr>
                <a:xfrm rot="12687594">
                  <a:off x="3438753" y="4462039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57" name="Freeform 1203">
                  <a:extLst>
                    <a:ext uri="{FF2B5EF4-FFF2-40B4-BE49-F238E27FC236}">
                      <a16:creationId xmlns:a16="http://schemas.microsoft.com/office/drawing/2014/main" id="{D5BF6F96-EE7E-48E2-A55F-98F7C3D51753}"/>
                    </a:ext>
                  </a:extLst>
                </p:cNvPr>
                <p:cNvSpPr/>
                <p:nvPr/>
              </p:nvSpPr>
              <p:spPr>
                <a:xfrm rot="12687594">
                  <a:off x="3582106" y="4831425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58" name="Freeform 1204">
                  <a:extLst>
                    <a:ext uri="{FF2B5EF4-FFF2-40B4-BE49-F238E27FC236}">
                      <a16:creationId xmlns:a16="http://schemas.microsoft.com/office/drawing/2014/main" id="{00FE64D2-99F6-4F64-9F08-756E6AAC3CA8}"/>
                    </a:ext>
                  </a:extLst>
                </p:cNvPr>
                <p:cNvSpPr/>
                <p:nvPr/>
              </p:nvSpPr>
              <p:spPr>
                <a:xfrm rot="9576708">
                  <a:off x="3590963" y="4572129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59" name="Freeform 1205">
                  <a:extLst>
                    <a:ext uri="{FF2B5EF4-FFF2-40B4-BE49-F238E27FC236}">
                      <a16:creationId xmlns:a16="http://schemas.microsoft.com/office/drawing/2014/main" id="{66DBF258-98C9-4589-A9E9-D93F61AC3318}"/>
                    </a:ext>
                  </a:extLst>
                </p:cNvPr>
                <p:cNvSpPr/>
                <p:nvPr/>
              </p:nvSpPr>
              <p:spPr>
                <a:xfrm rot="9825215">
                  <a:off x="4990700" y="4106535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60" name="Freeform 1206">
                  <a:extLst>
                    <a:ext uri="{FF2B5EF4-FFF2-40B4-BE49-F238E27FC236}">
                      <a16:creationId xmlns:a16="http://schemas.microsoft.com/office/drawing/2014/main" id="{33D66712-6BF9-46A8-8F8F-B05234025023}"/>
                    </a:ext>
                  </a:extLst>
                </p:cNvPr>
                <p:cNvSpPr/>
                <p:nvPr/>
              </p:nvSpPr>
              <p:spPr>
                <a:xfrm rot="2534364">
                  <a:off x="4768954" y="3848627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61" name="Freeform 1207">
                  <a:extLst>
                    <a:ext uri="{FF2B5EF4-FFF2-40B4-BE49-F238E27FC236}">
                      <a16:creationId xmlns:a16="http://schemas.microsoft.com/office/drawing/2014/main" id="{8569C288-35E5-4596-A684-953FB412B3C5}"/>
                    </a:ext>
                  </a:extLst>
                </p:cNvPr>
                <p:cNvSpPr/>
                <p:nvPr/>
              </p:nvSpPr>
              <p:spPr>
                <a:xfrm rot="7616937">
                  <a:off x="4121954" y="3849750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62" name="Freeform 1208">
                  <a:extLst>
                    <a:ext uri="{FF2B5EF4-FFF2-40B4-BE49-F238E27FC236}">
                      <a16:creationId xmlns:a16="http://schemas.microsoft.com/office/drawing/2014/main" id="{7BB3DA98-9C0C-4D8E-99CB-CE44090ED198}"/>
                    </a:ext>
                  </a:extLst>
                </p:cNvPr>
                <p:cNvSpPr/>
                <p:nvPr/>
              </p:nvSpPr>
              <p:spPr>
                <a:xfrm rot="2206440">
                  <a:off x="4228776" y="4227259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63" name="Freeform 1209">
                  <a:extLst>
                    <a:ext uri="{FF2B5EF4-FFF2-40B4-BE49-F238E27FC236}">
                      <a16:creationId xmlns:a16="http://schemas.microsoft.com/office/drawing/2014/main" id="{5D07365B-99D6-49DD-AC84-8609225BF3B0}"/>
                    </a:ext>
                  </a:extLst>
                </p:cNvPr>
                <p:cNvSpPr/>
                <p:nvPr/>
              </p:nvSpPr>
              <p:spPr>
                <a:xfrm rot="7036802">
                  <a:off x="3846972" y="4101781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64" name="Freeform 1210">
                  <a:extLst>
                    <a:ext uri="{FF2B5EF4-FFF2-40B4-BE49-F238E27FC236}">
                      <a16:creationId xmlns:a16="http://schemas.microsoft.com/office/drawing/2014/main" id="{37E9E7FF-47BA-4EEA-BF85-33362D880F97}"/>
                    </a:ext>
                  </a:extLst>
                </p:cNvPr>
                <p:cNvSpPr/>
                <p:nvPr/>
              </p:nvSpPr>
              <p:spPr>
                <a:xfrm rot="15953023">
                  <a:off x="4674578" y="4297447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65" name="Freeform 1211">
                  <a:extLst>
                    <a:ext uri="{FF2B5EF4-FFF2-40B4-BE49-F238E27FC236}">
                      <a16:creationId xmlns:a16="http://schemas.microsoft.com/office/drawing/2014/main" id="{5711E0B5-8576-4D62-8588-0AB17AF6968B}"/>
                    </a:ext>
                  </a:extLst>
                </p:cNvPr>
                <p:cNvSpPr/>
                <p:nvPr/>
              </p:nvSpPr>
              <p:spPr>
                <a:xfrm rot="16656372">
                  <a:off x="4288122" y="4476413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66" name="Freeform 1212">
                  <a:extLst>
                    <a:ext uri="{FF2B5EF4-FFF2-40B4-BE49-F238E27FC236}">
                      <a16:creationId xmlns:a16="http://schemas.microsoft.com/office/drawing/2014/main" id="{807D0402-12A6-4DE4-B3F8-38ABD83FDAB1}"/>
                    </a:ext>
                  </a:extLst>
                </p:cNvPr>
                <p:cNvSpPr/>
                <p:nvPr/>
              </p:nvSpPr>
              <p:spPr>
                <a:xfrm rot="818246">
                  <a:off x="3743429" y="4233760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67" name="Freeform 1213">
                  <a:extLst>
                    <a:ext uri="{FF2B5EF4-FFF2-40B4-BE49-F238E27FC236}">
                      <a16:creationId xmlns:a16="http://schemas.microsoft.com/office/drawing/2014/main" id="{1A3A7941-27E9-4943-9233-1ED30B7112D1}"/>
                    </a:ext>
                  </a:extLst>
                </p:cNvPr>
                <p:cNvSpPr/>
                <p:nvPr/>
              </p:nvSpPr>
              <p:spPr>
                <a:xfrm rot="6210614">
                  <a:off x="4727844" y="4558891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68" name="Freeform 1214">
                  <a:extLst>
                    <a:ext uri="{FF2B5EF4-FFF2-40B4-BE49-F238E27FC236}">
                      <a16:creationId xmlns:a16="http://schemas.microsoft.com/office/drawing/2014/main" id="{E30D2F6E-2D9B-4572-BD98-38FEEFA8622A}"/>
                    </a:ext>
                  </a:extLst>
                </p:cNvPr>
                <p:cNvSpPr/>
                <p:nvPr/>
              </p:nvSpPr>
              <p:spPr>
                <a:xfrm rot="12687594">
                  <a:off x="4080325" y="4111669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69" name="Freeform 1215">
                  <a:extLst>
                    <a:ext uri="{FF2B5EF4-FFF2-40B4-BE49-F238E27FC236}">
                      <a16:creationId xmlns:a16="http://schemas.microsoft.com/office/drawing/2014/main" id="{BB0B0519-C608-4FE9-951D-39A758EB3E16}"/>
                    </a:ext>
                  </a:extLst>
                </p:cNvPr>
                <p:cNvSpPr/>
                <p:nvPr/>
              </p:nvSpPr>
              <p:spPr>
                <a:xfrm rot="12687594">
                  <a:off x="4528759" y="4152778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70" name="Freeform 1216">
                  <a:extLst>
                    <a:ext uri="{FF2B5EF4-FFF2-40B4-BE49-F238E27FC236}">
                      <a16:creationId xmlns:a16="http://schemas.microsoft.com/office/drawing/2014/main" id="{3291B776-781E-4A7B-9239-E268FF78E374}"/>
                    </a:ext>
                  </a:extLst>
                </p:cNvPr>
                <p:cNvSpPr/>
                <p:nvPr/>
              </p:nvSpPr>
              <p:spPr>
                <a:xfrm rot="8092554">
                  <a:off x="4441400" y="4393234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71" name="Freeform 1217">
                  <a:extLst>
                    <a:ext uri="{FF2B5EF4-FFF2-40B4-BE49-F238E27FC236}">
                      <a16:creationId xmlns:a16="http://schemas.microsoft.com/office/drawing/2014/main" id="{40DDEC82-5E4C-40FA-996B-97148D1FB9A5}"/>
                    </a:ext>
                  </a:extLst>
                </p:cNvPr>
                <p:cNvSpPr/>
                <p:nvPr/>
              </p:nvSpPr>
              <p:spPr>
                <a:xfrm rot="234133">
                  <a:off x="3977936" y="3601773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72" name="Freeform 1218">
                  <a:extLst>
                    <a:ext uri="{FF2B5EF4-FFF2-40B4-BE49-F238E27FC236}">
                      <a16:creationId xmlns:a16="http://schemas.microsoft.com/office/drawing/2014/main" id="{6EDE3341-3A4E-4A53-9871-2B2B0E4A3864}"/>
                    </a:ext>
                  </a:extLst>
                </p:cNvPr>
                <p:cNvSpPr/>
                <p:nvPr/>
              </p:nvSpPr>
              <p:spPr>
                <a:xfrm rot="2046085">
                  <a:off x="3959021" y="4438246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73" name="Freeform 1219">
                  <a:extLst>
                    <a:ext uri="{FF2B5EF4-FFF2-40B4-BE49-F238E27FC236}">
                      <a16:creationId xmlns:a16="http://schemas.microsoft.com/office/drawing/2014/main" id="{1CBC98EA-1609-445D-8A95-4F7286396150}"/>
                    </a:ext>
                  </a:extLst>
                </p:cNvPr>
                <p:cNvSpPr/>
                <p:nvPr/>
              </p:nvSpPr>
              <p:spPr>
                <a:xfrm rot="5753331">
                  <a:off x="3407527" y="4176199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74" name="Freeform 1220">
                  <a:extLst>
                    <a:ext uri="{FF2B5EF4-FFF2-40B4-BE49-F238E27FC236}">
                      <a16:creationId xmlns:a16="http://schemas.microsoft.com/office/drawing/2014/main" id="{700F86F5-92CC-4B57-A02D-2ADFFD9A4B4F}"/>
                    </a:ext>
                  </a:extLst>
                </p:cNvPr>
                <p:cNvSpPr/>
                <p:nvPr/>
              </p:nvSpPr>
              <p:spPr>
                <a:xfrm rot="12687594">
                  <a:off x="3926699" y="4851038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75" name="Freeform 1221">
                  <a:extLst>
                    <a:ext uri="{FF2B5EF4-FFF2-40B4-BE49-F238E27FC236}">
                      <a16:creationId xmlns:a16="http://schemas.microsoft.com/office/drawing/2014/main" id="{EEC6E16C-573E-4B65-98E5-A7D8384F33DC}"/>
                    </a:ext>
                  </a:extLst>
                </p:cNvPr>
                <p:cNvSpPr/>
                <p:nvPr/>
              </p:nvSpPr>
              <p:spPr>
                <a:xfrm rot="9576708">
                  <a:off x="4156491" y="4790088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76" name="Freeform 1222">
                  <a:extLst>
                    <a:ext uri="{FF2B5EF4-FFF2-40B4-BE49-F238E27FC236}">
                      <a16:creationId xmlns:a16="http://schemas.microsoft.com/office/drawing/2014/main" id="{85D8F994-E306-40A3-BB63-02F7A8E5CA78}"/>
                    </a:ext>
                  </a:extLst>
                </p:cNvPr>
                <p:cNvSpPr/>
                <p:nvPr/>
              </p:nvSpPr>
              <p:spPr>
                <a:xfrm rot="2268753">
                  <a:off x="3696131" y="4612031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77" name="Freeform 1223">
                  <a:extLst>
                    <a:ext uri="{FF2B5EF4-FFF2-40B4-BE49-F238E27FC236}">
                      <a16:creationId xmlns:a16="http://schemas.microsoft.com/office/drawing/2014/main" id="{83BAA389-538E-478E-8FF6-5D5148E2A480}"/>
                    </a:ext>
                  </a:extLst>
                </p:cNvPr>
                <p:cNvSpPr/>
                <p:nvPr/>
              </p:nvSpPr>
              <p:spPr>
                <a:xfrm rot="18740028">
                  <a:off x="4895663" y="4465022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78" name="Freeform 1224">
                  <a:extLst>
                    <a:ext uri="{FF2B5EF4-FFF2-40B4-BE49-F238E27FC236}">
                      <a16:creationId xmlns:a16="http://schemas.microsoft.com/office/drawing/2014/main" id="{9900A1A2-2D5D-444F-BC7B-11D185889A70}"/>
                    </a:ext>
                  </a:extLst>
                </p:cNvPr>
                <p:cNvSpPr/>
                <p:nvPr/>
              </p:nvSpPr>
              <p:spPr>
                <a:xfrm rot="7943538">
                  <a:off x="4577281" y="4798430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79" name="Freeform 1225">
                  <a:extLst>
                    <a:ext uri="{FF2B5EF4-FFF2-40B4-BE49-F238E27FC236}">
                      <a16:creationId xmlns:a16="http://schemas.microsoft.com/office/drawing/2014/main" id="{E61927B7-0486-42A1-AE23-C11C7C51122E}"/>
                    </a:ext>
                  </a:extLst>
                </p:cNvPr>
                <p:cNvSpPr/>
                <p:nvPr/>
              </p:nvSpPr>
              <p:spPr>
                <a:xfrm rot="7658786">
                  <a:off x="4479035" y="4772989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80" name="Freeform 1226">
                  <a:extLst>
                    <a:ext uri="{FF2B5EF4-FFF2-40B4-BE49-F238E27FC236}">
                      <a16:creationId xmlns:a16="http://schemas.microsoft.com/office/drawing/2014/main" id="{FA1D608C-4C4A-4FE6-A4D9-8DE8E039D697}"/>
                    </a:ext>
                  </a:extLst>
                </p:cNvPr>
                <p:cNvSpPr/>
                <p:nvPr/>
              </p:nvSpPr>
              <p:spPr>
                <a:xfrm rot="2206440">
                  <a:off x="4302048" y="4200367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81" name="Freeform 1227">
                  <a:extLst>
                    <a:ext uri="{FF2B5EF4-FFF2-40B4-BE49-F238E27FC236}">
                      <a16:creationId xmlns:a16="http://schemas.microsoft.com/office/drawing/2014/main" id="{4F249809-FFE2-4EEB-9E3E-A5E6AAE10F79}"/>
                    </a:ext>
                  </a:extLst>
                </p:cNvPr>
                <p:cNvSpPr/>
                <p:nvPr/>
              </p:nvSpPr>
              <p:spPr>
                <a:xfrm rot="7036802">
                  <a:off x="3780162" y="4092090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82" name="Freeform 1228">
                  <a:extLst>
                    <a:ext uri="{FF2B5EF4-FFF2-40B4-BE49-F238E27FC236}">
                      <a16:creationId xmlns:a16="http://schemas.microsoft.com/office/drawing/2014/main" id="{DE2150A7-B5BC-4B59-8842-786A10C8F14E}"/>
                    </a:ext>
                  </a:extLst>
                </p:cNvPr>
                <p:cNvSpPr/>
                <p:nvPr/>
              </p:nvSpPr>
              <p:spPr>
                <a:xfrm rot="15953023">
                  <a:off x="4599140" y="4116018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83" name="Freeform 1229">
                  <a:extLst>
                    <a:ext uri="{FF2B5EF4-FFF2-40B4-BE49-F238E27FC236}">
                      <a16:creationId xmlns:a16="http://schemas.microsoft.com/office/drawing/2014/main" id="{B782DC1A-9706-4CC3-A67F-1B46A40398A7}"/>
                    </a:ext>
                  </a:extLst>
                </p:cNvPr>
                <p:cNvSpPr/>
                <p:nvPr/>
              </p:nvSpPr>
              <p:spPr>
                <a:xfrm rot="6115352">
                  <a:off x="4619765" y="4437244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84" name="Freeform 1230">
                  <a:extLst>
                    <a:ext uri="{FF2B5EF4-FFF2-40B4-BE49-F238E27FC236}">
                      <a16:creationId xmlns:a16="http://schemas.microsoft.com/office/drawing/2014/main" id="{4E19F362-E63E-4EF2-B763-74F6CCF9E832}"/>
                    </a:ext>
                  </a:extLst>
                </p:cNvPr>
                <p:cNvSpPr/>
                <p:nvPr/>
              </p:nvSpPr>
              <p:spPr>
                <a:xfrm rot="10139550">
                  <a:off x="4088160" y="4191697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85" name="Freeform 1231">
                  <a:extLst>
                    <a:ext uri="{FF2B5EF4-FFF2-40B4-BE49-F238E27FC236}">
                      <a16:creationId xmlns:a16="http://schemas.microsoft.com/office/drawing/2014/main" id="{A9452A1D-8279-45D7-B4AD-5003F0C72131}"/>
                    </a:ext>
                  </a:extLst>
                </p:cNvPr>
                <p:cNvSpPr/>
                <p:nvPr/>
              </p:nvSpPr>
              <p:spPr>
                <a:xfrm rot="7930708">
                  <a:off x="4322562" y="4493791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86" name="Freeform 1232">
                  <a:extLst>
                    <a:ext uri="{FF2B5EF4-FFF2-40B4-BE49-F238E27FC236}">
                      <a16:creationId xmlns:a16="http://schemas.microsoft.com/office/drawing/2014/main" id="{74CC237D-3828-401D-8C8A-4187DB229200}"/>
                    </a:ext>
                  </a:extLst>
                </p:cNvPr>
                <p:cNvSpPr/>
                <p:nvPr/>
              </p:nvSpPr>
              <p:spPr>
                <a:xfrm rot="12687594">
                  <a:off x="3975844" y="4467147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87" name="Freeform 1233">
                  <a:extLst>
                    <a:ext uri="{FF2B5EF4-FFF2-40B4-BE49-F238E27FC236}">
                      <a16:creationId xmlns:a16="http://schemas.microsoft.com/office/drawing/2014/main" id="{EA4C452F-D43E-4E2A-884F-F70E16C70C19}"/>
                    </a:ext>
                  </a:extLst>
                </p:cNvPr>
                <p:cNvSpPr/>
                <p:nvPr/>
              </p:nvSpPr>
              <p:spPr>
                <a:xfrm rot="9576708">
                  <a:off x="4124239" y="4667757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88" name="Freeform 1234">
                  <a:extLst>
                    <a:ext uri="{FF2B5EF4-FFF2-40B4-BE49-F238E27FC236}">
                      <a16:creationId xmlns:a16="http://schemas.microsoft.com/office/drawing/2014/main" id="{CBD6BD75-8E63-4196-8291-F46BB8FE8AC2}"/>
                    </a:ext>
                  </a:extLst>
                </p:cNvPr>
                <p:cNvSpPr/>
                <p:nvPr/>
              </p:nvSpPr>
              <p:spPr>
                <a:xfrm rot="2268753">
                  <a:off x="3819265" y="4796716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89" name="Freeform 1235">
                  <a:extLst>
                    <a:ext uri="{FF2B5EF4-FFF2-40B4-BE49-F238E27FC236}">
                      <a16:creationId xmlns:a16="http://schemas.microsoft.com/office/drawing/2014/main" id="{FC59A969-198F-41A4-8031-E22E3977FD22}"/>
                    </a:ext>
                  </a:extLst>
                </p:cNvPr>
                <p:cNvSpPr/>
                <p:nvPr/>
              </p:nvSpPr>
              <p:spPr>
                <a:xfrm rot="2534364">
                  <a:off x="4827040" y="3553573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90" name="Freeform 1236">
                  <a:extLst>
                    <a:ext uri="{FF2B5EF4-FFF2-40B4-BE49-F238E27FC236}">
                      <a16:creationId xmlns:a16="http://schemas.microsoft.com/office/drawing/2014/main" id="{E93470BA-86CD-4550-B638-ACF630074936}"/>
                    </a:ext>
                  </a:extLst>
                </p:cNvPr>
                <p:cNvSpPr/>
                <p:nvPr/>
              </p:nvSpPr>
              <p:spPr>
                <a:xfrm rot="7616937">
                  <a:off x="4180040" y="3554696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91" name="Freeform 1237">
                  <a:extLst>
                    <a:ext uri="{FF2B5EF4-FFF2-40B4-BE49-F238E27FC236}">
                      <a16:creationId xmlns:a16="http://schemas.microsoft.com/office/drawing/2014/main" id="{E3A775DB-87EB-41EE-9726-AA20C4A7E551}"/>
                    </a:ext>
                  </a:extLst>
                </p:cNvPr>
                <p:cNvSpPr/>
                <p:nvPr/>
              </p:nvSpPr>
              <p:spPr>
                <a:xfrm rot="12687594">
                  <a:off x="4586845" y="3857724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92" name="Freeform 1238">
                  <a:extLst>
                    <a:ext uri="{FF2B5EF4-FFF2-40B4-BE49-F238E27FC236}">
                      <a16:creationId xmlns:a16="http://schemas.microsoft.com/office/drawing/2014/main" id="{0277B83C-CFA8-4EE9-BFAA-A5014304F28F}"/>
                    </a:ext>
                  </a:extLst>
                </p:cNvPr>
                <p:cNvSpPr/>
                <p:nvPr/>
              </p:nvSpPr>
              <p:spPr>
                <a:xfrm rot="234133">
                  <a:off x="3622733" y="3561473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93" name="Freeform 1239">
                  <a:extLst>
                    <a:ext uri="{FF2B5EF4-FFF2-40B4-BE49-F238E27FC236}">
                      <a16:creationId xmlns:a16="http://schemas.microsoft.com/office/drawing/2014/main" id="{EB76ADCA-B881-4B08-B94D-99005E8A2456}"/>
                    </a:ext>
                  </a:extLst>
                </p:cNvPr>
                <p:cNvSpPr/>
                <p:nvPr/>
              </p:nvSpPr>
              <p:spPr>
                <a:xfrm rot="5753331">
                  <a:off x="3560341" y="3703500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94" name="Freeform 1240">
                  <a:extLst>
                    <a:ext uri="{FF2B5EF4-FFF2-40B4-BE49-F238E27FC236}">
                      <a16:creationId xmlns:a16="http://schemas.microsoft.com/office/drawing/2014/main" id="{D3D05312-E9D8-44E0-A25D-8AAD2DF4ECB6}"/>
                    </a:ext>
                  </a:extLst>
                </p:cNvPr>
                <p:cNvSpPr/>
                <p:nvPr/>
              </p:nvSpPr>
              <p:spPr>
                <a:xfrm rot="17076351">
                  <a:off x="3477206" y="4005477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95" name="Freeform 1241">
                  <a:extLst>
                    <a:ext uri="{FF2B5EF4-FFF2-40B4-BE49-F238E27FC236}">
                      <a16:creationId xmlns:a16="http://schemas.microsoft.com/office/drawing/2014/main" id="{2285A9F5-6E34-4515-97F1-4136908F7BB0}"/>
                    </a:ext>
                  </a:extLst>
                </p:cNvPr>
                <p:cNvSpPr/>
                <p:nvPr/>
              </p:nvSpPr>
              <p:spPr>
                <a:xfrm rot="2206440">
                  <a:off x="4360134" y="3905313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96" name="Freeform 1242">
                  <a:extLst>
                    <a:ext uri="{FF2B5EF4-FFF2-40B4-BE49-F238E27FC236}">
                      <a16:creationId xmlns:a16="http://schemas.microsoft.com/office/drawing/2014/main" id="{30675E1C-8EE2-48EF-8C90-76278732266B}"/>
                    </a:ext>
                  </a:extLst>
                </p:cNvPr>
                <p:cNvSpPr/>
                <p:nvPr/>
              </p:nvSpPr>
              <p:spPr>
                <a:xfrm rot="7036802">
                  <a:off x="3905058" y="3806727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97" name="Freeform 1243">
                  <a:extLst>
                    <a:ext uri="{FF2B5EF4-FFF2-40B4-BE49-F238E27FC236}">
                      <a16:creationId xmlns:a16="http://schemas.microsoft.com/office/drawing/2014/main" id="{533576E4-91CA-48D3-8E9F-1B3E0648726B}"/>
                    </a:ext>
                  </a:extLst>
                </p:cNvPr>
                <p:cNvSpPr/>
                <p:nvPr/>
              </p:nvSpPr>
              <p:spPr>
                <a:xfrm rot="2474644">
                  <a:off x="4657226" y="3820964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98" name="Freeform 1244">
                  <a:extLst>
                    <a:ext uri="{FF2B5EF4-FFF2-40B4-BE49-F238E27FC236}">
                      <a16:creationId xmlns:a16="http://schemas.microsoft.com/office/drawing/2014/main" id="{51D48F68-1D10-49FF-A3CC-E2D88D02ACE1}"/>
                    </a:ext>
                  </a:extLst>
                </p:cNvPr>
                <p:cNvSpPr/>
                <p:nvPr/>
              </p:nvSpPr>
              <p:spPr>
                <a:xfrm rot="4997055">
                  <a:off x="4097614" y="4139768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299" name="Freeform 1245">
                  <a:extLst>
                    <a:ext uri="{FF2B5EF4-FFF2-40B4-BE49-F238E27FC236}">
                      <a16:creationId xmlns:a16="http://schemas.microsoft.com/office/drawing/2014/main" id="{0C17D871-E4A6-425D-8A7F-EDBFF807C928}"/>
                    </a:ext>
                  </a:extLst>
                </p:cNvPr>
                <p:cNvSpPr/>
                <p:nvPr/>
              </p:nvSpPr>
              <p:spPr>
                <a:xfrm rot="4997055">
                  <a:off x="3965191" y="4260466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300" name="Freeform 1246">
                  <a:extLst>
                    <a:ext uri="{FF2B5EF4-FFF2-40B4-BE49-F238E27FC236}">
                      <a16:creationId xmlns:a16="http://schemas.microsoft.com/office/drawing/2014/main" id="{D65251AC-D730-4F0E-953F-514888904F90}"/>
                    </a:ext>
                  </a:extLst>
                </p:cNvPr>
                <p:cNvSpPr/>
                <p:nvPr/>
              </p:nvSpPr>
              <p:spPr>
                <a:xfrm rot="4997055">
                  <a:off x="4478607" y="4290912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301" name="Freeform 1247">
                  <a:extLst>
                    <a:ext uri="{FF2B5EF4-FFF2-40B4-BE49-F238E27FC236}">
                      <a16:creationId xmlns:a16="http://schemas.microsoft.com/office/drawing/2014/main" id="{BF515258-72E4-4544-8B08-ED3E6F2B86CF}"/>
                    </a:ext>
                  </a:extLst>
                </p:cNvPr>
                <p:cNvSpPr/>
                <p:nvPr/>
              </p:nvSpPr>
              <p:spPr>
                <a:xfrm rot="1007670">
                  <a:off x="4228841" y="3764156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302" name="Freeform 1248">
                  <a:extLst>
                    <a:ext uri="{FF2B5EF4-FFF2-40B4-BE49-F238E27FC236}">
                      <a16:creationId xmlns:a16="http://schemas.microsoft.com/office/drawing/2014/main" id="{745C00A3-566C-4242-827C-C9B5294EB2C6}"/>
                    </a:ext>
                  </a:extLst>
                </p:cNvPr>
                <p:cNvSpPr/>
                <p:nvPr/>
              </p:nvSpPr>
              <p:spPr>
                <a:xfrm rot="18740028">
                  <a:off x="5100552" y="4525417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303" name="Freeform 1249">
                  <a:extLst>
                    <a:ext uri="{FF2B5EF4-FFF2-40B4-BE49-F238E27FC236}">
                      <a16:creationId xmlns:a16="http://schemas.microsoft.com/office/drawing/2014/main" id="{D86D0A64-C52C-40B3-A21B-71FD1999DC36}"/>
                    </a:ext>
                  </a:extLst>
                </p:cNvPr>
                <p:cNvSpPr/>
                <p:nvPr/>
              </p:nvSpPr>
              <p:spPr>
                <a:xfrm rot="18740028">
                  <a:off x="5062785" y="4379572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304" name="Freeform 1250">
                  <a:extLst>
                    <a:ext uri="{FF2B5EF4-FFF2-40B4-BE49-F238E27FC236}">
                      <a16:creationId xmlns:a16="http://schemas.microsoft.com/office/drawing/2014/main" id="{EDF2ED3E-E5D6-4CD7-8584-9A99E7B73C55}"/>
                    </a:ext>
                  </a:extLst>
                </p:cNvPr>
                <p:cNvSpPr/>
                <p:nvPr/>
              </p:nvSpPr>
              <p:spPr>
                <a:xfrm rot="3468516">
                  <a:off x="3154593" y="4372953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305" name="Freeform 1251">
                  <a:extLst>
                    <a:ext uri="{FF2B5EF4-FFF2-40B4-BE49-F238E27FC236}">
                      <a16:creationId xmlns:a16="http://schemas.microsoft.com/office/drawing/2014/main" id="{13AFE30E-7CAA-45AB-9A1A-B203B1A9F0BA}"/>
                    </a:ext>
                  </a:extLst>
                </p:cNvPr>
                <p:cNvSpPr/>
                <p:nvPr/>
              </p:nvSpPr>
              <p:spPr>
                <a:xfrm rot="2526483">
                  <a:off x="3294852" y="4333178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306" name="Freeform 1252">
                  <a:extLst>
                    <a:ext uri="{FF2B5EF4-FFF2-40B4-BE49-F238E27FC236}">
                      <a16:creationId xmlns:a16="http://schemas.microsoft.com/office/drawing/2014/main" id="{3602D8D3-1D74-4996-94A7-F3B3B857D1B9}"/>
                    </a:ext>
                  </a:extLst>
                </p:cNvPr>
                <p:cNvSpPr/>
                <p:nvPr/>
              </p:nvSpPr>
              <p:spPr>
                <a:xfrm rot="14510377">
                  <a:off x="3503450" y="4401488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grpSp>
              <p:nvGrpSpPr>
                <p:cNvPr id="307" name="Group 306">
                  <a:extLst>
                    <a:ext uri="{FF2B5EF4-FFF2-40B4-BE49-F238E27FC236}">
                      <a16:creationId xmlns:a16="http://schemas.microsoft.com/office/drawing/2014/main" id="{4E1D9872-1FC7-4950-9334-3A7366C5C2D6}"/>
                    </a:ext>
                  </a:extLst>
                </p:cNvPr>
                <p:cNvGrpSpPr/>
                <p:nvPr/>
              </p:nvGrpSpPr>
              <p:grpSpPr>
                <a:xfrm>
                  <a:off x="2802789" y="2441245"/>
                  <a:ext cx="3069299" cy="2879698"/>
                  <a:chOff x="2802789" y="2441245"/>
                  <a:chExt cx="3069299" cy="2879698"/>
                </a:xfrm>
              </p:grpSpPr>
              <p:grpSp>
                <p:nvGrpSpPr>
                  <p:cNvPr id="311" name="Group 310">
                    <a:extLst>
                      <a:ext uri="{FF2B5EF4-FFF2-40B4-BE49-F238E27FC236}">
                        <a16:creationId xmlns:a16="http://schemas.microsoft.com/office/drawing/2014/main" id="{5AB9CCEC-CE04-40CA-99C9-FC7BBF9BBDE5}"/>
                      </a:ext>
                    </a:extLst>
                  </p:cNvPr>
                  <p:cNvGrpSpPr/>
                  <p:nvPr/>
                </p:nvGrpSpPr>
                <p:grpSpPr>
                  <a:xfrm>
                    <a:off x="2802789" y="2441245"/>
                    <a:ext cx="3069299" cy="2879698"/>
                    <a:chOff x="2802789" y="2441245"/>
                    <a:chExt cx="3069299" cy="2879698"/>
                  </a:xfrm>
                </p:grpSpPr>
                <p:sp>
                  <p:nvSpPr>
                    <p:cNvPr id="315" name="Freeform 1261">
                      <a:extLst>
                        <a:ext uri="{FF2B5EF4-FFF2-40B4-BE49-F238E27FC236}">
                          <a16:creationId xmlns:a16="http://schemas.microsoft.com/office/drawing/2014/main" id="{CF5664E5-802E-451B-A438-ACC27CD338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02789" y="2441245"/>
                      <a:ext cx="2841635" cy="2789001"/>
                    </a:xfrm>
                    <a:custGeom>
                      <a:avLst/>
                      <a:gdLst>
                        <a:gd name="connsiteX0" fmla="*/ 1852654 w 3769110"/>
                        <a:gd name="connsiteY0" fmla="*/ 11 h 3483171"/>
                        <a:gd name="connsiteX1" fmla="*/ 1749287 w 3769110"/>
                        <a:gd name="connsiteY1" fmla="*/ 2138912 h 3483171"/>
                        <a:gd name="connsiteX2" fmla="*/ 0 w 3769110"/>
                        <a:gd name="connsiteY2" fmla="*/ 1089340 h 3483171"/>
                        <a:gd name="connsiteX3" fmla="*/ 1757239 w 3769110"/>
                        <a:gd name="connsiteY3" fmla="*/ 2345646 h 3483171"/>
                        <a:gd name="connsiteX4" fmla="*/ 47708 w 3769110"/>
                        <a:gd name="connsiteY4" fmla="*/ 3323656 h 3483171"/>
                        <a:gd name="connsiteX5" fmla="*/ 1900362 w 3769110"/>
                        <a:gd name="connsiteY5" fmla="*/ 2425159 h 3483171"/>
                        <a:gd name="connsiteX6" fmla="*/ 3689406 w 3769110"/>
                        <a:gd name="connsiteY6" fmla="*/ 3482682 h 3483171"/>
                        <a:gd name="connsiteX7" fmla="*/ 2027583 w 3769110"/>
                        <a:gd name="connsiteY7" fmla="*/ 2266133 h 3483171"/>
                        <a:gd name="connsiteX8" fmla="*/ 3768919 w 3769110"/>
                        <a:gd name="connsiteY8" fmla="*/ 1478954 h 3483171"/>
                        <a:gd name="connsiteX9" fmla="*/ 1900362 w 3769110"/>
                        <a:gd name="connsiteY9" fmla="*/ 2107107 h 3483171"/>
                        <a:gd name="connsiteX10" fmla="*/ 1852654 w 3769110"/>
                        <a:gd name="connsiteY10" fmla="*/ 11 h 3483171"/>
                        <a:gd name="connsiteX0" fmla="*/ 1852654 w 3769115"/>
                        <a:gd name="connsiteY0" fmla="*/ 11 h 3323799"/>
                        <a:gd name="connsiteX1" fmla="*/ 1749287 w 3769115"/>
                        <a:gd name="connsiteY1" fmla="*/ 2138912 h 3323799"/>
                        <a:gd name="connsiteX2" fmla="*/ 0 w 3769115"/>
                        <a:gd name="connsiteY2" fmla="*/ 1089340 h 3323799"/>
                        <a:gd name="connsiteX3" fmla="*/ 1757239 w 3769115"/>
                        <a:gd name="connsiteY3" fmla="*/ 2345646 h 3323799"/>
                        <a:gd name="connsiteX4" fmla="*/ 47708 w 3769115"/>
                        <a:gd name="connsiteY4" fmla="*/ 3323656 h 3323799"/>
                        <a:gd name="connsiteX5" fmla="*/ 1900362 w 3769115"/>
                        <a:gd name="connsiteY5" fmla="*/ 2425159 h 3323799"/>
                        <a:gd name="connsiteX6" fmla="*/ 3394104 w 3769115"/>
                        <a:gd name="connsiteY6" fmla="*/ 3294783 h 3323799"/>
                        <a:gd name="connsiteX7" fmla="*/ 2027583 w 3769115"/>
                        <a:gd name="connsiteY7" fmla="*/ 2266133 h 3323799"/>
                        <a:gd name="connsiteX8" fmla="*/ 3768919 w 3769115"/>
                        <a:gd name="connsiteY8" fmla="*/ 1478954 h 3323799"/>
                        <a:gd name="connsiteX9" fmla="*/ 1900362 w 3769115"/>
                        <a:gd name="connsiteY9" fmla="*/ 2107107 h 3323799"/>
                        <a:gd name="connsiteX10" fmla="*/ 1852654 w 3769115"/>
                        <a:gd name="connsiteY10" fmla="*/ 11 h 3323799"/>
                        <a:gd name="connsiteX0" fmla="*/ 1852654 w 3769115"/>
                        <a:gd name="connsiteY0" fmla="*/ 11 h 3295362"/>
                        <a:gd name="connsiteX1" fmla="*/ 1749287 w 3769115"/>
                        <a:gd name="connsiteY1" fmla="*/ 2138912 h 3295362"/>
                        <a:gd name="connsiteX2" fmla="*/ 0 w 3769115"/>
                        <a:gd name="connsiteY2" fmla="*/ 1089340 h 3295362"/>
                        <a:gd name="connsiteX3" fmla="*/ 1757239 w 3769115"/>
                        <a:gd name="connsiteY3" fmla="*/ 2345646 h 3295362"/>
                        <a:gd name="connsiteX4" fmla="*/ 195359 w 3769115"/>
                        <a:gd name="connsiteY4" fmla="*/ 3267286 h 3295362"/>
                        <a:gd name="connsiteX5" fmla="*/ 1900362 w 3769115"/>
                        <a:gd name="connsiteY5" fmla="*/ 2425159 h 3295362"/>
                        <a:gd name="connsiteX6" fmla="*/ 3394104 w 3769115"/>
                        <a:gd name="connsiteY6" fmla="*/ 3294783 h 3295362"/>
                        <a:gd name="connsiteX7" fmla="*/ 2027583 w 3769115"/>
                        <a:gd name="connsiteY7" fmla="*/ 2266133 h 3295362"/>
                        <a:gd name="connsiteX8" fmla="*/ 3768919 w 3769115"/>
                        <a:gd name="connsiteY8" fmla="*/ 1478954 h 3295362"/>
                        <a:gd name="connsiteX9" fmla="*/ 1900362 w 3769115"/>
                        <a:gd name="connsiteY9" fmla="*/ 2107107 h 3295362"/>
                        <a:gd name="connsiteX10" fmla="*/ 1852654 w 3769115"/>
                        <a:gd name="connsiteY10" fmla="*/ 11 h 3295362"/>
                        <a:gd name="connsiteX0" fmla="*/ 1852654 w 3769115"/>
                        <a:gd name="connsiteY0" fmla="*/ 11 h 3295367"/>
                        <a:gd name="connsiteX1" fmla="*/ 1749287 w 3769115"/>
                        <a:gd name="connsiteY1" fmla="*/ 2138912 h 3295367"/>
                        <a:gd name="connsiteX2" fmla="*/ 0 w 3769115"/>
                        <a:gd name="connsiteY2" fmla="*/ 1089340 h 3295367"/>
                        <a:gd name="connsiteX3" fmla="*/ 1757239 w 3769115"/>
                        <a:gd name="connsiteY3" fmla="*/ 2345646 h 3295367"/>
                        <a:gd name="connsiteX4" fmla="*/ 163719 w 3769115"/>
                        <a:gd name="connsiteY4" fmla="*/ 3220311 h 3295367"/>
                        <a:gd name="connsiteX5" fmla="*/ 1900362 w 3769115"/>
                        <a:gd name="connsiteY5" fmla="*/ 2425159 h 3295367"/>
                        <a:gd name="connsiteX6" fmla="*/ 3394104 w 3769115"/>
                        <a:gd name="connsiteY6" fmla="*/ 3294783 h 3295367"/>
                        <a:gd name="connsiteX7" fmla="*/ 2027583 w 3769115"/>
                        <a:gd name="connsiteY7" fmla="*/ 2266133 h 3295367"/>
                        <a:gd name="connsiteX8" fmla="*/ 3768919 w 3769115"/>
                        <a:gd name="connsiteY8" fmla="*/ 1478954 h 3295367"/>
                        <a:gd name="connsiteX9" fmla="*/ 1900362 w 3769115"/>
                        <a:gd name="connsiteY9" fmla="*/ 2107107 h 3295367"/>
                        <a:gd name="connsiteX10" fmla="*/ 1852654 w 3769115"/>
                        <a:gd name="connsiteY10" fmla="*/ 11 h 32953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69115" h="3295367">
                          <a:moveTo>
                            <a:pt x="1852654" y="11"/>
                          </a:moveTo>
                          <a:cubicBezTo>
                            <a:pt x="1827475" y="5312"/>
                            <a:pt x="2058063" y="1957357"/>
                            <a:pt x="1749287" y="2138912"/>
                          </a:cubicBezTo>
                          <a:cubicBezTo>
                            <a:pt x="1440511" y="2320467"/>
                            <a:pt x="-1325" y="1054884"/>
                            <a:pt x="0" y="1089340"/>
                          </a:cubicBezTo>
                          <a:cubicBezTo>
                            <a:pt x="1325" y="1123796"/>
                            <a:pt x="1729953" y="1990484"/>
                            <a:pt x="1757239" y="2345646"/>
                          </a:cubicBezTo>
                          <a:cubicBezTo>
                            <a:pt x="1784525" y="2700808"/>
                            <a:pt x="139865" y="3207059"/>
                            <a:pt x="163719" y="3220311"/>
                          </a:cubicBezTo>
                          <a:cubicBezTo>
                            <a:pt x="187573" y="3233563"/>
                            <a:pt x="1361965" y="2412747"/>
                            <a:pt x="1900362" y="2425159"/>
                          </a:cubicBezTo>
                          <a:cubicBezTo>
                            <a:pt x="2438759" y="2437571"/>
                            <a:pt x="3372900" y="3321287"/>
                            <a:pt x="3394104" y="3294783"/>
                          </a:cubicBezTo>
                          <a:cubicBezTo>
                            <a:pt x="3415308" y="3268279"/>
                            <a:pt x="1965114" y="2568771"/>
                            <a:pt x="2027583" y="2266133"/>
                          </a:cubicBezTo>
                          <a:cubicBezTo>
                            <a:pt x="2090052" y="1963495"/>
                            <a:pt x="3790123" y="1505458"/>
                            <a:pt x="3768919" y="1478954"/>
                          </a:cubicBezTo>
                          <a:cubicBezTo>
                            <a:pt x="3747715" y="1452450"/>
                            <a:pt x="2217089" y="2357573"/>
                            <a:pt x="1900362" y="2107107"/>
                          </a:cubicBezTo>
                          <a:cubicBezTo>
                            <a:pt x="1583635" y="1856641"/>
                            <a:pt x="1877833" y="-5290"/>
                            <a:pt x="1852654" y="11"/>
                          </a:cubicBezTo>
                          <a:close/>
                        </a:path>
                      </a:pathLst>
                    </a:custGeom>
                    <a:solidFill>
                      <a:srgbClr val="FFF1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sz="1800"/>
                    </a:p>
                  </p:txBody>
                </p:sp>
                <p:sp>
                  <p:nvSpPr>
                    <p:cNvPr id="316" name="Freeform 1262">
                      <a:extLst>
                        <a:ext uri="{FF2B5EF4-FFF2-40B4-BE49-F238E27FC236}">
                          <a16:creationId xmlns:a16="http://schemas.microsoft.com/office/drawing/2014/main" id="{3A522894-6899-4273-A27F-C442E5FF2503}"/>
                        </a:ext>
                      </a:extLst>
                    </p:cNvPr>
                    <p:cNvSpPr/>
                    <p:nvPr/>
                  </p:nvSpPr>
                  <p:spPr>
                    <a:xfrm rot="1877907">
                      <a:off x="3030452" y="2507877"/>
                      <a:ext cx="2841636" cy="2813066"/>
                    </a:xfrm>
                    <a:custGeom>
                      <a:avLst/>
                      <a:gdLst>
                        <a:gd name="connsiteX0" fmla="*/ 1852654 w 3769110"/>
                        <a:gd name="connsiteY0" fmla="*/ 11 h 3483171"/>
                        <a:gd name="connsiteX1" fmla="*/ 1749287 w 3769110"/>
                        <a:gd name="connsiteY1" fmla="*/ 2138912 h 3483171"/>
                        <a:gd name="connsiteX2" fmla="*/ 0 w 3769110"/>
                        <a:gd name="connsiteY2" fmla="*/ 1089340 h 3483171"/>
                        <a:gd name="connsiteX3" fmla="*/ 1757239 w 3769110"/>
                        <a:gd name="connsiteY3" fmla="*/ 2345646 h 3483171"/>
                        <a:gd name="connsiteX4" fmla="*/ 47708 w 3769110"/>
                        <a:gd name="connsiteY4" fmla="*/ 3323656 h 3483171"/>
                        <a:gd name="connsiteX5" fmla="*/ 1900362 w 3769110"/>
                        <a:gd name="connsiteY5" fmla="*/ 2425159 h 3483171"/>
                        <a:gd name="connsiteX6" fmla="*/ 3689406 w 3769110"/>
                        <a:gd name="connsiteY6" fmla="*/ 3482682 h 3483171"/>
                        <a:gd name="connsiteX7" fmla="*/ 2027583 w 3769110"/>
                        <a:gd name="connsiteY7" fmla="*/ 2266133 h 3483171"/>
                        <a:gd name="connsiteX8" fmla="*/ 3768919 w 3769110"/>
                        <a:gd name="connsiteY8" fmla="*/ 1478954 h 3483171"/>
                        <a:gd name="connsiteX9" fmla="*/ 1900362 w 3769110"/>
                        <a:gd name="connsiteY9" fmla="*/ 2107107 h 3483171"/>
                        <a:gd name="connsiteX10" fmla="*/ 1852654 w 3769110"/>
                        <a:gd name="connsiteY10" fmla="*/ 11 h 3483171"/>
                        <a:gd name="connsiteX0" fmla="*/ 1852654 w 3769113"/>
                        <a:gd name="connsiteY0" fmla="*/ 11 h 3370837"/>
                        <a:gd name="connsiteX1" fmla="*/ 1749287 w 3769113"/>
                        <a:gd name="connsiteY1" fmla="*/ 2138912 h 3370837"/>
                        <a:gd name="connsiteX2" fmla="*/ 0 w 3769113"/>
                        <a:gd name="connsiteY2" fmla="*/ 1089340 h 3370837"/>
                        <a:gd name="connsiteX3" fmla="*/ 1757239 w 3769113"/>
                        <a:gd name="connsiteY3" fmla="*/ 2345646 h 3370837"/>
                        <a:gd name="connsiteX4" fmla="*/ 47708 w 3769113"/>
                        <a:gd name="connsiteY4" fmla="*/ 3323656 h 3370837"/>
                        <a:gd name="connsiteX5" fmla="*/ 1900362 w 3769113"/>
                        <a:gd name="connsiteY5" fmla="*/ 2425159 h 3370837"/>
                        <a:gd name="connsiteX6" fmla="*/ 3496186 w 3769113"/>
                        <a:gd name="connsiteY6" fmla="*/ 3370301 h 3370837"/>
                        <a:gd name="connsiteX7" fmla="*/ 2027583 w 3769113"/>
                        <a:gd name="connsiteY7" fmla="*/ 2266133 h 3370837"/>
                        <a:gd name="connsiteX8" fmla="*/ 3768919 w 3769113"/>
                        <a:gd name="connsiteY8" fmla="*/ 1478954 h 3370837"/>
                        <a:gd name="connsiteX9" fmla="*/ 1900362 w 3769113"/>
                        <a:gd name="connsiteY9" fmla="*/ 2107107 h 3370837"/>
                        <a:gd name="connsiteX10" fmla="*/ 1852654 w 3769113"/>
                        <a:gd name="connsiteY10" fmla="*/ 11 h 3370837"/>
                        <a:gd name="connsiteX0" fmla="*/ 1852654 w 3769117"/>
                        <a:gd name="connsiteY0" fmla="*/ 11 h 3323802"/>
                        <a:gd name="connsiteX1" fmla="*/ 1749287 w 3769117"/>
                        <a:gd name="connsiteY1" fmla="*/ 2138912 h 3323802"/>
                        <a:gd name="connsiteX2" fmla="*/ 0 w 3769117"/>
                        <a:gd name="connsiteY2" fmla="*/ 1089340 h 3323802"/>
                        <a:gd name="connsiteX3" fmla="*/ 1757239 w 3769117"/>
                        <a:gd name="connsiteY3" fmla="*/ 2345646 h 3323802"/>
                        <a:gd name="connsiteX4" fmla="*/ 47708 w 3769117"/>
                        <a:gd name="connsiteY4" fmla="*/ 3323656 h 3323802"/>
                        <a:gd name="connsiteX5" fmla="*/ 1900362 w 3769117"/>
                        <a:gd name="connsiteY5" fmla="*/ 2425159 h 3323802"/>
                        <a:gd name="connsiteX6" fmla="*/ 3283587 w 3769117"/>
                        <a:gd name="connsiteY6" fmla="*/ 3221562 h 3323802"/>
                        <a:gd name="connsiteX7" fmla="*/ 2027583 w 3769117"/>
                        <a:gd name="connsiteY7" fmla="*/ 2266133 h 3323802"/>
                        <a:gd name="connsiteX8" fmla="*/ 3768919 w 3769117"/>
                        <a:gd name="connsiteY8" fmla="*/ 1478954 h 3323802"/>
                        <a:gd name="connsiteX9" fmla="*/ 1900362 w 3769117"/>
                        <a:gd name="connsiteY9" fmla="*/ 2107107 h 3323802"/>
                        <a:gd name="connsiteX10" fmla="*/ 1852654 w 3769117"/>
                        <a:gd name="connsiteY10" fmla="*/ 11 h 33238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69117" h="3323802">
                          <a:moveTo>
                            <a:pt x="1852654" y="11"/>
                          </a:moveTo>
                          <a:cubicBezTo>
                            <a:pt x="1827475" y="5312"/>
                            <a:pt x="2058063" y="1957357"/>
                            <a:pt x="1749287" y="2138912"/>
                          </a:cubicBezTo>
                          <a:cubicBezTo>
                            <a:pt x="1440511" y="2320467"/>
                            <a:pt x="-1325" y="1054884"/>
                            <a:pt x="0" y="1089340"/>
                          </a:cubicBezTo>
                          <a:cubicBezTo>
                            <a:pt x="1325" y="1123796"/>
                            <a:pt x="1749288" y="1973260"/>
                            <a:pt x="1757239" y="2345646"/>
                          </a:cubicBezTo>
                          <a:cubicBezTo>
                            <a:pt x="1765190" y="2718032"/>
                            <a:pt x="23854" y="3310404"/>
                            <a:pt x="47708" y="3323656"/>
                          </a:cubicBezTo>
                          <a:cubicBezTo>
                            <a:pt x="71562" y="3336908"/>
                            <a:pt x="1361049" y="2442175"/>
                            <a:pt x="1900362" y="2425159"/>
                          </a:cubicBezTo>
                          <a:cubicBezTo>
                            <a:pt x="2439675" y="2408143"/>
                            <a:pt x="3262383" y="3248066"/>
                            <a:pt x="3283587" y="3221562"/>
                          </a:cubicBezTo>
                          <a:cubicBezTo>
                            <a:pt x="3304791" y="3195058"/>
                            <a:pt x="1946694" y="2556568"/>
                            <a:pt x="2027583" y="2266133"/>
                          </a:cubicBezTo>
                          <a:cubicBezTo>
                            <a:pt x="2108472" y="1975698"/>
                            <a:pt x="3790123" y="1505458"/>
                            <a:pt x="3768919" y="1478954"/>
                          </a:cubicBezTo>
                          <a:cubicBezTo>
                            <a:pt x="3747715" y="1452450"/>
                            <a:pt x="2217089" y="2357573"/>
                            <a:pt x="1900362" y="2107107"/>
                          </a:cubicBezTo>
                          <a:cubicBezTo>
                            <a:pt x="1583635" y="1856641"/>
                            <a:pt x="1877833" y="-5290"/>
                            <a:pt x="1852654" y="11"/>
                          </a:cubicBezTo>
                          <a:close/>
                        </a:path>
                      </a:pathLst>
                    </a:custGeom>
                    <a:solidFill>
                      <a:srgbClr val="FFF1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sz="1800"/>
                    </a:p>
                  </p:txBody>
                </p:sp>
              </p:grpSp>
              <p:grpSp>
                <p:nvGrpSpPr>
                  <p:cNvPr id="312" name="Group 311">
                    <a:extLst>
                      <a:ext uri="{FF2B5EF4-FFF2-40B4-BE49-F238E27FC236}">
                        <a16:creationId xmlns:a16="http://schemas.microsoft.com/office/drawing/2014/main" id="{E474A84B-95A3-452F-9B11-A858924AC345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3136680" y="2919208"/>
                    <a:ext cx="2275695" cy="2253572"/>
                    <a:chOff x="2802789" y="2441246"/>
                    <a:chExt cx="3034260" cy="3004762"/>
                  </a:xfrm>
                  <a:solidFill>
                    <a:schemeClr val="bg1"/>
                  </a:solidFill>
                </p:grpSpPr>
                <p:sp>
                  <p:nvSpPr>
                    <p:cNvPr id="313" name="Freeform 1259">
                      <a:extLst>
                        <a:ext uri="{FF2B5EF4-FFF2-40B4-BE49-F238E27FC236}">
                          <a16:creationId xmlns:a16="http://schemas.microsoft.com/office/drawing/2014/main" id="{1A4894F0-3B24-4EF0-8CEF-D28B697258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02789" y="2441246"/>
                      <a:ext cx="2841631" cy="2947947"/>
                    </a:xfrm>
                    <a:custGeom>
                      <a:avLst/>
                      <a:gdLst>
                        <a:gd name="connsiteX0" fmla="*/ 1852654 w 3769110"/>
                        <a:gd name="connsiteY0" fmla="*/ 11 h 3483171"/>
                        <a:gd name="connsiteX1" fmla="*/ 1749287 w 3769110"/>
                        <a:gd name="connsiteY1" fmla="*/ 2138912 h 3483171"/>
                        <a:gd name="connsiteX2" fmla="*/ 0 w 3769110"/>
                        <a:gd name="connsiteY2" fmla="*/ 1089340 h 3483171"/>
                        <a:gd name="connsiteX3" fmla="*/ 1757239 w 3769110"/>
                        <a:gd name="connsiteY3" fmla="*/ 2345646 h 3483171"/>
                        <a:gd name="connsiteX4" fmla="*/ 47708 w 3769110"/>
                        <a:gd name="connsiteY4" fmla="*/ 3323656 h 3483171"/>
                        <a:gd name="connsiteX5" fmla="*/ 1900362 w 3769110"/>
                        <a:gd name="connsiteY5" fmla="*/ 2425159 h 3483171"/>
                        <a:gd name="connsiteX6" fmla="*/ 3689406 w 3769110"/>
                        <a:gd name="connsiteY6" fmla="*/ 3482682 h 3483171"/>
                        <a:gd name="connsiteX7" fmla="*/ 2027583 w 3769110"/>
                        <a:gd name="connsiteY7" fmla="*/ 2266133 h 3483171"/>
                        <a:gd name="connsiteX8" fmla="*/ 3768919 w 3769110"/>
                        <a:gd name="connsiteY8" fmla="*/ 1478954 h 3483171"/>
                        <a:gd name="connsiteX9" fmla="*/ 1900362 w 3769110"/>
                        <a:gd name="connsiteY9" fmla="*/ 2107107 h 3483171"/>
                        <a:gd name="connsiteX10" fmla="*/ 1852654 w 3769110"/>
                        <a:gd name="connsiteY10" fmla="*/ 11 h 34831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69110" h="3483171">
                          <a:moveTo>
                            <a:pt x="1852654" y="11"/>
                          </a:moveTo>
                          <a:cubicBezTo>
                            <a:pt x="1827475" y="5312"/>
                            <a:pt x="2058063" y="1957357"/>
                            <a:pt x="1749287" y="2138912"/>
                          </a:cubicBezTo>
                          <a:cubicBezTo>
                            <a:pt x="1440511" y="2320467"/>
                            <a:pt x="-1325" y="1054884"/>
                            <a:pt x="0" y="1089340"/>
                          </a:cubicBezTo>
                          <a:cubicBezTo>
                            <a:pt x="1325" y="1123796"/>
                            <a:pt x="1749288" y="1973260"/>
                            <a:pt x="1757239" y="2345646"/>
                          </a:cubicBezTo>
                          <a:cubicBezTo>
                            <a:pt x="1765190" y="2718032"/>
                            <a:pt x="23854" y="3310404"/>
                            <a:pt x="47708" y="3323656"/>
                          </a:cubicBezTo>
                          <a:cubicBezTo>
                            <a:pt x="71562" y="3336908"/>
                            <a:pt x="1293412" y="2398655"/>
                            <a:pt x="1900362" y="2425159"/>
                          </a:cubicBezTo>
                          <a:cubicBezTo>
                            <a:pt x="2507312" y="2451663"/>
                            <a:pt x="3668202" y="3509186"/>
                            <a:pt x="3689406" y="3482682"/>
                          </a:cubicBezTo>
                          <a:cubicBezTo>
                            <a:pt x="3710610" y="3456178"/>
                            <a:pt x="2014331" y="2600088"/>
                            <a:pt x="2027583" y="2266133"/>
                          </a:cubicBezTo>
                          <a:cubicBezTo>
                            <a:pt x="2040835" y="1932178"/>
                            <a:pt x="3790123" y="1505458"/>
                            <a:pt x="3768919" y="1478954"/>
                          </a:cubicBezTo>
                          <a:cubicBezTo>
                            <a:pt x="3747715" y="1452450"/>
                            <a:pt x="2217089" y="2357573"/>
                            <a:pt x="1900362" y="2107107"/>
                          </a:cubicBezTo>
                          <a:cubicBezTo>
                            <a:pt x="1583635" y="1856641"/>
                            <a:pt x="1877833" y="-5290"/>
                            <a:pt x="1852654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sz="1800"/>
                    </a:p>
                  </p:txBody>
                </p:sp>
                <p:sp>
                  <p:nvSpPr>
                    <p:cNvPr id="314" name="Freeform 1260">
                      <a:extLst>
                        <a:ext uri="{FF2B5EF4-FFF2-40B4-BE49-F238E27FC236}">
                          <a16:creationId xmlns:a16="http://schemas.microsoft.com/office/drawing/2014/main" id="{72AA8847-00CA-409A-A108-D6414EA68071}"/>
                        </a:ext>
                      </a:extLst>
                    </p:cNvPr>
                    <p:cNvSpPr/>
                    <p:nvPr/>
                  </p:nvSpPr>
                  <p:spPr>
                    <a:xfrm rot="1877907">
                      <a:off x="2995418" y="2498061"/>
                      <a:ext cx="2841631" cy="2947947"/>
                    </a:xfrm>
                    <a:custGeom>
                      <a:avLst/>
                      <a:gdLst>
                        <a:gd name="connsiteX0" fmla="*/ 1852654 w 3769110"/>
                        <a:gd name="connsiteY0" fmla="*/ 11 h 3483171"/>
                        <a:gd name="connsiteX1" fmla="*/ 1749287 w 3769110"/>
                        <a:gd name="connsiteY1" fmla="*/ 2138912 h 3483171"/>
                        <a:gd name="connsiteX2" fmla="*/ 0 w 3769110"/>
                        <a:gd name="connsiteY2" fmla="*/ 1089340 h 3483171"/>
                        <a:gd name="connsiteX3" fmla="*/ 1757239 w 3769110"/>
                        <a:gd name="connsiteY3" fmla="*/ 2345646 h 3483171"/>
                        <a:gd name="connsiteX4" fmla="*/ 47708 w 3769110"/>
                        <a:gd name="connsiteY4" fmla="*/ 3323656 h 3483171"/>
                        <a:gd name="connsiteX5" fmla="*/ 1900362 w 3769110"/>
                        <a:gd name="connsiteY5" fmla="*/ 2425159 h 3483171"/>
                        <a:gd name="connsiteX6" fmla="*/ 3689406 w 3769110"/>
                        <a:gd name="connsiteY6" fmla="*/ 3482682 h 3483171"/>
                        <a:gd name="connsiteX7" fmla="*/ 2027583 w 3769110"/>
                        <a:gd name="connsiteY7" fmla="*/ 2266133 h 3483171"/>
                        <a:gd name="connsiteX8" fmla="*/ 3768919 w 3769110"/>
                        <a:gd name="connsiteY8" fmla="*/ 1478954 h 3483171"/>
                        <a:gd name="connsiteX9" fmla="*/ 1900362 w 3769110"/>
                        <a:gd name="connsiteY9" fmla="*/ 2107107 h 3483171"/>
                        <a:gd name="connsiteX10" fmla="*/ 1852654 w 3769110"/>
                        <a:gd name="connsiteY10" fmla="*/ 11 h 34831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69110" h="3483171">
                          <a:moveTo>
                            <a:pt x="1852654" y="11"/>
                          </a:moveTo>
                          <a:cubicBezTo>
                            <a:pt x="1827475" y="5312"/>
                            <a:pt x="2058063" y="1957357"/>
                            <a:pt x="1749287" y="2138912"/>
                          </a:cubicBezTo>
                          <a:cubicBezTo>
                            <a:pt x="1440511" y="2320467"/>
                            <a:pt x="-1325" y="1054884"/>
                            <a:pt x="0" y="1089340"/>
                          </a:cubicBezTo>
                          <a:cubicBezTo>
                            <a:pt x="1325" y="1123796"/>
                            <a:pt x="1749288" y="1973260"/>
                            <a:pt x="1757239" y="2345646"/>
                          </a:cubicBezTo>
                          <a:cubicBezTo>
                            <a:pt x="1765190" y="2718032"/>
                            <a:pt x="23854" y="3310404"/>
                            <a:pt x="47708" y="3323656"/>
                          </a:cubicBezTo>
                          <a:cubicBezTo>
                            <a:pt x="71562" y="3336908"/>
                            <a:pt x="1293412" y="2398655"/>
                            <a:pt x="1900362" y="2425159"/>
                          </a:cubicBezTo>
                          <a:cubicBezTo>
                            <a:pt x="2507312" y="2451663"/>
                            <a:pt x="3668202" y="3509186"/>
                            <a:pt x="3689406" y="3482682"/>
                          </a:cubicBezTo>
                          <a:cubicBezTo>
                            <a:pt x="3710610" y="3456178"/>
                            <a:pt x="2014331" y="2600088"/>
                            <a:pt x="2027583" y="2266133"/>
                          </a:cubicBezTo>
                          <a:cubicBezTo>
                            <a:pt x="2040835" y="1932178"/>
                            <a:pt x="3790123" y="1505458"/>
                            <a:pt x="3768919" y="1478954"/>
                          </a:cubicBezTo>
                          <a:cubicBezTo>
                            <a:pt x="3747715" y="1452450"/>
                            <a:pt x="2217089" y="2357573"/>
                            <a:pt x="1900362" y="2107107"/>
                          </a:cubicBezTo>
                          <a:cubicBezTo>
                            <a:pt x="1583635" y="1856641"/>
                            <a:pt x="1877833" y="-5290"/>
                            <a:pt x="1852654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sz="1800"/>
                    </a:p>
                  </p:txBody>
                </p:sp>
              </p:grpSp>
            </p:grpSp>
            <p:sp>
              <p:nvSpPr>
                <p:cNvPr id="308" name="Freeform 1254">
                  <a:extLst>
                    <a:ext uri="{FF2B5EF4-FFF2-40B4-BE49-F238E27FC236}">
                      <a16:creationId xmlns:a16="http://schemas.microsoft.com/office/drawing/2014/main" id="{0663E815-0A02-4FE8-B935-2EAF1F36BDF5}"/>
                    </a:ext>
                  </a:extLst>
                </p:cNvPr>
                <p:cNvSpPr/>
                <p:nvPr/>
              </p:nvSpPr>
              <p:spPr>
                <a:xfrm rot="6115352">
                  <a:off x="3511941" y="4066115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309" name="Freeform 1255">
                  <a:extLst>
                    <a:ext uri="{FF2B5EF4-FFF2-40B4-BE49-F238E27FC236}">
                      <a16:creationId xmlns:a16="http://schemas.microsoft.com/office/drawing/2014/main" id="{624E2209-CE27-470F-A924-82004ED5CF5A}"/>
                    </a:ext>
                  </a:extLst>
                </p:cNvPr>
                <p:cNvSpPr/>
                <p:nvPr/>
              </p:nvSpPr>
              <p:spPr>
                <a:xfrm rot="3964562">
                  <a:off x="3475116" y="4435356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  <p:sp>
              <p:nvSpPr>
                <p:cNvPr id="310" name="Freeform 1256">
                  <a:extLst>
                    <a:ext uri="{FF2B5EF4-FFF2-40B4-BE49-F238E27FC236}">
                      <a16:creationId xmlns:a16="http://schemas.microsoft.com/office/drawing/2014/main" id="{4AD97E32-D4F6-489B-B806-2FFE23F79C79}"/>
                    </a:ext>
                  </a:extLst>
                </p:cNvPr>
                <p:cNvSpPr/>
                <p:nvPr/>
              </p:nvSpPr>
              <p:spPr>
                <a:xfrm rot="7658786">
                  <a:off x="3705757" y="3768619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1800"/>
                </a:p>
              </p:txBody>
            </p:sp>
          </p:grpSp>
        </p:grpSp>
      </p:grpSp>
      <p:sp>
        <p:nvSpPr>
          <p:cNvPr id="317" name="TextBox 316">
            <a:extLst>
              <a:ext uri="{FF2B5EF4-FFF2-40B4-BE49-F238E27FC236}">
                <a16:creationId xmlns:a16="http://schemas.microsoft.com/office/drawing/2014/main" id="{BDE8C53C-0501-4231-AB12-38C19BDB91AD}"/>
              </a:ext>
            </a:extLst>
          </p:cNvPr>
          <p:cNvSpPr txBox="1"/>
          <p:nvPr userDrawn="1"/>
        </p:nvSpPr>
        <p:spPr>
          <a:xfrm>
            <a:off x="1746506" y="3833730"/>
            <a:ext cx="68643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1800" dirty="0"/>
          </a:p>
        </p:txBody>
      </p:sp>
      <p:sp>
        <p:nvSpPr>
          <p:cNvPr id="633" name="Text Placeholder 632">
            <a:extLst>
              <a:ext uri="{FF2B5EF4-FFF2-40B4-BE49-F238E27FC236}">
                <a16:creationId xmlns:a16="http://schemas.microsoft.com/office/drawing/2014/main" id="{63F2DCCE-6964-44A2-B678-9EB6C504463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710001" y="3866400"/>
            <a:ext cx="6853238" cy="388938"/>
          </a:xfrm>
        </p:spPr>
        <p:txBody>
          <a:bodyPr>
            <a:noAutofit/>
          </a:bodyPr>
          <a:lstStyle>
            <a:lvl1pPr>
              <a:defRPr sz="280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731276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685019" y="284176"/>
            <a:ext cx="7772400" cy="150876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5800" y="1913470"/>
            <a:ext cx="3657600" cy="743094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>
              <a:buNone/>
              <a:defRPr sz="20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5800" y="2656566"/>
            <a:ext cx="3657600" cy="3566160"/>
          </a:xfrm>
          <a:prstGeom prst="rect">
            <a:avLst/>
          </a:prstGeom>
        </p:spPr>
        <p:txBody>
          <a:bodyPr/>
          <a:lstStyle>
            <a:lvl1pPr>
              <a:defRPr sz="220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>
              <a:defRPr sz="2000">
                <a:latin typeface="Times New Roman" panose="02020603050405020304" pitchFamily="18" charset="0"/>
                <a:cs typeface="Times New Roman" panose="02020603050405020304" pitchFamily="18" charset="0"/>
              </a:defRPr>
            </a:lvl2pPr>
            <a:lvl3pPr>
              <a:defRPr sz="1800">
                <a:latin typeface="Times New Roman" panose="02020603050405020304" pitchFamily="18" charset="0"/>
                <a:cs typeface="Times New Roman" panose="02020603050405020304" pitchFamily="18" charset="0"/>
              </a:defRPr>
            </a:lvl3pPr>
            <a:lvl4pPr>
              <a:defRPr sz="1600">
                <a:latin typeface="Times New Roman" panose="02020603050405020304" pitchFamily="18" charset="0"/>
                <a:cs typeface="Times New Roman" panose="02020603050405020304" pitchFamily="18" charset="0"/>
              </a:defRPr>
            </a:lvl4pPr>
            <a:lvl5pPr>
              <a:defRPr sz="1600">
                <a:latin typeface="Times New Roman" panose="02020603050405020304" pitchFamily="18" charset="0"/>
                <a:cs typeface="Times New Roman" panose="02020603050405020304" pitchFamily="18" charset="0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800428" y="1913470"/>
            <a:ext cx="3657600" cy="743094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>
              <a:buNone/>
              <a:defRPr sz="20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800428" y="2656564"/>
            <a:ext cx="3657600" cy="3566160"/>
          </a:xfrm>
          <a:prstGeom prst="rect">
            <a:avLst/>
          </a:prstGeom>
        </p:spPr>
        <p:txBody>
          <a:bodyPr/>
          <a:lstStyle>
            <a:lvl1pPr>
              <a:defRPr sz="220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>
              <a:defRPr sz="2000">
                <a:latin typeface="Times New Roman" panose="02020603050405020304" pitchFamily="18" charset="0"/>
                <a:cs typeface="Times New Roman" panose="02020603050405020304" pitchFamily="18" charset="0"/>
              </a:defRPr>
            </a:lvl2pPr>
            <a:lvl3pPr>
              <a:defRPr sz="1800">
                <a:latin typeface="Times New Roman" panose="02020603050405020304" pitchFamily="18" charset="0"/>
                <a:cs typeface="Times New Roman" panose="02020603050405020304" pitchFamily="18" charset="0"/>
              </a:defRPr>
            </a:lvl3pPr>
            <a:lvl4pPr>
              <a:defRPr sz="1600">
                <a:latin typeface="Times New Roman" panose="02020603050405020304" pitchFamily="18" charset="0"/>
                <a:cs typeface="Times New Roman" panose="02020603050405020304" pitchFamily="18" charset="0"/>
              </a:defRPr>
            </a:lvl4pPr>
            <a:lvl5pPr>
              <a:defRPr sz="1600">
                <a:latin typeface="Times New Roman" panose="02020603050405020304" pitchFamily="18" charset="0"/>
                <a:cs typeface="Times New Roman" panose="02020603050405020304" pitchFamily="18" charset="0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6047045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019" y="284176"/>
            <a:ext cx="7772400" cy="150876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733488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5399394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26400" y="2210400"/>
            <a:ext cx="7887600" cy="1677600"/>
          </a:xfrm>
          <a:prstGeom prst="rect">
            <a:avLst/>
          </a:prstGeom>
        </p:spPr>
        <p:txBody>
          <a:bodyPr tIns="45720" bIns="45720" anchor="ctr">
            <a:normAutofit/>
          </a:bodyPr>
          <a:lstStyle>
            <a:lvl1pPr algn="l">
              <a:lnSpc>
                <a:spcPct val="80000"/>
              </a:lnSpc>
              <a:defRPr sz="6000" spc="0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970319"/>
            <a:ext cx="6858000" cy="130925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20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50037580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26400" y="2210400"/>
            <a:ext cx="7887600" cy="1677600"/>
          </a:xfrm>
          <a:prstGeom prst="rect">
            <a:avLst/>
          </a:prstGeom>
        </p:spPr>
        <p:txBody>
          <a:bodyPr tIns="45720" bIns="45720" anchor="ctr">
            <a:normAutofit/>
          </a:bodyPr>
          <a:lstStyle>
            <a:lvl1pPr algn="l">
              <a:lnSpc>
                <a:spcPct val="80000"/>
              </a:lnSpc>
              <a:defRPr sz="6000" spc="0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970319"/>
            <a:ext cx="6858000" cy="130925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20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53351846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26400" y="2210400"/>
            <a:ext cx="7887600" cy="1677600"/>
          </a:xfrm>
          <a:prstGeom prst="rect">
            <a:avLst/>
          </a:prstGeom>
        </p:spPr>
        <p:txBody>
          <a:bodyPr tIns="45720" bIns="45720" anchor="ctr">
            <a:normAutofit/>
          </a:bodyPr>
          <a:lstStyle>
            <a:lvl1pPr algn="l">
              <a:lnSpc>
                <a:spcPct val="80000"/>
              </a:lnSpc>
              <a:defRPr sz="6000" spc="0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970319"/>
            <a:ext cx="6858000" cy="130925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20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25906763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54400" y="1724400"/>
            <a:ext cx="8247600" cy="2314800"/>
          </a:xfrm>
          <a:prstGeom prst="rect">
            <a:avLst/>
          </a:prstGeom>
        </p:spPr>
        <p:txBody>
          <a:bodyPr tIns="45720" bIns="45720" anchor="ctr">
            <a:normAutofit/>
          </a:bodyPr>
          <a:lstStyle>
            <a:lvl1pPr algn="l">
              <a:lnSpc>
                <a:spcPct val="80000"/>
              </a:lnSpc>
              <a:defRPr sz="3000" spc="0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770000" y="3978000"/>
            <a:ext cx="3470400" cy="4032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>
              <a:buNone/>
              <a:defRPr sz="2200" i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20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90821218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54400" y="1724400"/>
            <a:ext cx="8247600" cy="2314800"/>
          </a:xfrm>
          <a:prstGeom prst="rect">
            <a:avLst/>
          </a:prstGeom>
        </p:spPr>
        <p:txBody>
          <a:bodyPr tIns="45720" bIns="45720" anchor="ctr">
            <a:normAutofit/>
          </a:bodyPr>
          <a:lstStyle>
            <a:lvl1pPr algn="l">
              <a:lnSpc>
                <a:spcPct val="80000"/>
              </a:lnSpc>
              <a:defRPr sz="3000" spc="0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770000" y="3978000"/>
            <a:ext cx="3470400" cy="4032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>
              <a:buNone/>
              <a:defRPr sz="2200" i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20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95447282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54400" y="1724400"/>
            <a:ext cx="8247600" cy="2314800"/>
          </a:xfrm>
          <a:prstGeom prst="rect">
            <a:avLst/>
          </a:prstGeom>
        </p:spPr>
        <p:txBody>
          <a:bodyPr tIns="45720" bIns="45720" anchor="ctr">
            <a:normAutofit/>
          </a:bodyPr>
          <a:lstStyle>
            <a:lvl1pPr algn="l">
              <a:lnSpc>
                <a:spcPct val="80000"/>
              </a:lnSpc>
              <a:defRPr sz="3000" spc="0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770000" y="3978000"/>
            <a:ext cx="3470400" cy="4032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>
              <a:buNone/>
              <a:defRPr sz="2200" i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20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43116158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Line 9"/>
          <p:cNvSpPr>
            <a:spLocks noChangeShapeType="1"/>
          </p:cNvSpPr>
          <p:nvPr/>
        </p:nvSpPr>
        <p:spPr bwMode="auto">
          <a:xfrm>
            <a:off x="538163" y="3430588"/>
            <a:ext cx="80581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6" name="Picture 3" descr="logo-and-stagecoach-lockup-ppt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9585"/>
          <a:stretch>
            <a:fillRect/>
          </a:stretch>
        </p:blipFill>
        <p:spPr bwMode="auto">
          <a:xfrm>
            <a:off x="5137150" y="5403850"/>
            <a:ext cx="3670300" cy="129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4950" y="384175"/>
            <a:ext cx="741363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5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4950" y="384175"/>
            <a:ext cx="741363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46786" y="1305643"/>
            <a:ext cx="7772400" cy="1959882"/>
          </a:xfrm>
          <a:noFill/>
          <a:ln w="9525">
            <a:noFill/>
            <a:miter lim="800000"/>
            <a:headEnd/>
            <a:tailEnd/>
          </a:ln>
        </p:spPr>
        <p:txBody>
          <a:bodyPr anchor="b"/>
          <a:lstStyle>
            <a:lvl1pPr algn="l" rtl="0" eaLnBrk="1" fontAlgn="base" hangingPunct="1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defRPr lang="en-US" sz="4800" dirty="0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46786" y="3657600"/>
            <a:ext cx="6400800" cy="914400"/>
          </a:xfrm>
          <a:noFill/>
          <a:ln w="9525">
            <a:noFill/>
            <a:miter lim="800000"/>
            <a:headEnd/>
            <a:tailEnd/>
          </a:ln>
          <a:effectLst/>
        </p:spPr>
        <p:txBody>
          <a:bodyPr rIns="91440" bIns="45720">
            <a:normAutofit/>
          </a:bodyPr>
          <a:lstStyle>
            <a:lvl1pPr marL="0" indent="0" algn="l" rtl="0" eaLnBrk="1" fontAlgn="base" hangingPunct="1">
              <a:lnSpc>
                <a:spcPct val="120000"/>
              </a:lnSpc>
              <a:spcBef>
                <a:spcPct val="20000"/>
              </a:spcBef>
              <a:spcAft>
                <a:spcPct val="0"/>
              </a:spcAft>
              <a:buFont typeface="Wingdings" pitchFamily="2" charset="2"/>
              <a:buNone/>
              <a:defRPr lang="en-US" sz="1800" b="1" baseline="0" dirty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7" name="Text Placeholder 16"/>
          <p:cNvSpPr>
            <a:spLocks noGrp="1"/>
          </p:cNvSpPr>
          <p:nvPr>
            <p:ph type="body" sz="quarter" idx="15"/>
          </p:nvPr>
        </p:nvSpPr>
        <p:spPr>
          <a:xfrm>
            <a:off x="546786" y="5275171"/>
            <a:ext cx="2819400" cy="762000"/>
          </a:xfrm>
        </p:spPr>
        <p:txBody>
          <a:bodyPr>
            <a:noAutofit/>
          </a:bodyPr>
          <a:lstStyle>
            <a:lvl1pPr marL="0" indent="0">
              <a:buNone/>
              <a:defRPr sz="1200">
                <a:solidFill>
                  <a:schemeClr val="bg2"/>
                </a:solidFill>
              </a:defRPr>
            </a:lvl1pPr>
            <a:lvl2pPr>
              <a:defRPr sz="1600">
                <a:solidFill>
                  <a:schemeClr val="tx2"/>
                </a:solidFill>
              </a:defRPr>
            </a:lvl2pPr>
            <a:lvl3pPr>
              <a:defRPr sz="1600">
                <a:solidFill>
                  <a:schemeClr val="tx2"/>
                </a:solidFill>
              </a:defRPr>
            </a:lvl3pPr>
            <a:lvl4pPr>
              <a:defRPr sz="1600">
                <a:solidFill>
                  <a:schemeClr val="tx2"/>
                </a:solidFill>
              </a:defRPr>
            </a:lvl4pPr>
            <a:lvl5pPr>
              <a:defRPr sz="16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1215927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le 1">
            <a:extLst>
              <a:ext uri="{FF2B5EF4-FFF2-40B4-BE49-F238E27FC236}">
                <a16:creationId xmlns:a16="http://schemas.microsoft.com/office/drawing/2014/main" id="{0200954A-00FB-44FB-B2D5-6C8BEA8B142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65999" y="2167200"/>
            <a:ext cx="8211600" cy="1738800"/>
          </a:xfrm>
        </p:spPr>
        <p:txBody>
          <a:bodyPr>
            <a:normAutofit/>
          </a:bodyPr>
          <a:lstStyle>
            <a:lvl1pPr>
              <a:defRPr sz="6000"/>
            </a:lvl1pPr>
          </a:lstStyle>
          <a:p>
            <a:endParaRPr lang="en-US" dirty="0"/>
          </a:p>
        </p:txBody>
      </p:sp>
      <p:sp>
        <p:nvSpPr>
          <p:cNvPr id="317" name="TextBox 316">
            <a:extLst>
              <a:ext uri="{FF2B5EF4-FFF2-40B4-BE49-F238E27FC236}">
                <a16:creationId xmlns:a16="http://schemas.microsoft.com/office/drawing/2014/main" id="{BDE8C53C-0501-4231-AB12-38C19BDB91AD}"/>
              </a:ext>
            </a:extLst>
          </p:cNvPr>
          <p:cNvSpPr txBox="1"/>
          <p:nvPr userDrawn="1"/>
        </p:nvSpPr>
        <p:spPr>
          <a:xfrm>
            <a:off x="1746506" y="3833730"/>
            <a:ext cx="68643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1800" dirty="0"/>
          </a:p>
        </p:txBody>
      </p:sp>
      <p:sp>
        <p:nvSpPr>
          <p:cNvPr id="633" name="Text Placeholder 632">
            <a:extLst>
              <a:ext uri="{FF2B5EF4-FFF2-40B4-BE49-F238E27FC236}">
                <a16:creationId xmlns:a16="http://schemas.microsoft.com/office/drawing/2014/main" id="{63F2DCCE-6964-44A2-B678-9EB6C504463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144800" y="3538800"/>
            <a:ext cx="6858000" cy="1310400"/>
          </a:xfrm>
        </p:spPr>
        <p:txBody>
          <a:bodyPr>
            <a:noAutofit/>
          </a:bodyPr>
          <a:lstStyle>
            <a:lvl1pPr>
              <a:defRPr sz="280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318" name="Rectangle 317">
            <a:extLst>
              <a:ext uri="{FF2B5EF4-FFF2-40B4-BE49-F238E27FC236}">
                <a16:creationId xmlns:a16="http://schemas.microsoft.com/office/drawing/2014/main" id="{9517653F-90D7-47B7-AC4F-5EE8EB5165BD}"/>
              </a:ext>
            </a:extLst>
          </p:cNvPr>
          <p:cNvSpPr/>
          <p:nvPr userDrawn="1"/>
        </p:nvSpPr>
        <p:spPr>
          <a:xfrm>
            <a:off x="3913441" y="5253618"/>
            <a:ext cx="1371600" cy="13716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grpSp>
        <p:nvGrpSpPr>
          <p:cNvPr id="319" name="Group 318">
            <a:extLst>
              <a:ext uri="{FF2B5EF4-FFF2-40B4-BE49-F238E27FC236}">
                <a16:creationId xmlns:a16="http://schemas.microsoft.com/office/drawing/2014/main" id="{EC41D333-7D3A-48F1-B19C-A7294A7C52A7}"/>
              </a:ext>
            </a:extLst>
          </p:cNvPr>
          <p:cNvGrpSpPr/>
          <p:nvPr userDrawn="1"/>
        </p:nvGrpSpPr>
        <p:grpSpPr>
          <a:xfrm>
            <a:off x="4142041" y="5482218"/>
            <a:ext cx="914400" cy="914400"/>
            <a:chOff x="2708842" y="2171311"/>
            <a:chExt cx="3658094" cy="3657600"/>
          </a:xfrm>
        </p:grpSpPr>
        <p:sp>
          <p:nvSpPr>
            <p:cNvPr id="320" name="Rectangle 319">
              <a:extLst>
                <a:ext uri="{FF2B5EF4-FFF2-40B4-BE49-F238E27FC236}">
                  <a16:creationId xmlns:a16="http://schemas.microsoft.com/office/drawing/2014/main" id="{2AB13C4B-E407-48EC-9B39-F790609CDBF3}"/>
                </a:ext>
              </a:extLst>
            </p:cNvPr>
            <p:cNvSpPr/>
            <p:nvPr/>
          </p:nvSpPr>
          <p:spPr>
            <a:xfrm>
              <a:off x="2709336" y="2171311"/>
              <a:ext cx="3657600" cy="365760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321" name="Group 320">
              <a:extLst>
                <a:ext uri="{FF2B5EF4-FFF2-40B4-BE49-F238E27FC236}">
                  <a16:creationId xmlns:a16="http://schemas.microsoft.com/office/drawing/2014/main" id="{0C6571C7-B6BA-4CF9-89D5-D4BE3AE5016E}"/>
                </a:ext>
              </a:extLst>
            </p:cNvPr>
            <p:cNvGrpSpPr/>
            <p:nvPr/>
          </p:nvGrpSpPr>
          <p:grpSpPr>
            <a:xfrm>
              <a:off x="3419473" y="2536756"/>
              <a:ext cx="1421946" cy="508153"/>
              <a:chOff x="3419473" y="2536756"/>
              <a:chExt cx="1421946" cy="508153"/>
            </a:xfrm>
          </p:grpSpPr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66F99316-CE2C-4141-9AB7-0C6E09C57F92}"/>
                  </a:ext>
                </a:extLst>
              </p:cNvPr>
              <p:cNvGrpSpPr/>
              <p:nvPr/>
            </p:nvGrpSpPr>
            <p:grpSpPr>
              <a:xfrm>
                <a:off x="3442574" y="2536756"/>
                <a:ext cx="1377723" cy="497348"/>
                <a:chOff x="3442574" y="2536756"/>
                <a:chExt cx="1377723" cy="497348"/>
              </a:xfrm>
            </p:grpSpPr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AC2E0B9C-C749-4ACD-A690-73A11E2E08A5}"/>
                    </a:ext>
                  </a:extLst>
                </p:cNvPr>
                <p:cNvGrpSpPr/>
                <p:nvPr/>
              </p:nvGrpSpPr>
              <p:grpSpPr>
                <a:xfrm flipH="1">
                  <a:off x="4535064" y="2536756"/>
                  <a:ext cx="279148" cy="491289"/>
                  <a:chOff x="3028950" y="1743386"/>
                  <a:chExt cx="279148" cy="491289"/>
                </a:xfrm>
              </p:grpSpPr>
              <p:sp>
                <p:nvSpPr>
                  <p:cNvPr id="457" name="Oval 456">
                    <a:extLst>
                      <a:ext uri="{FF2B5EF4-FFF2-40B4-BE49-F238E27FC236}">
                        <a16:creationId xmlns:a16="http://schemas.microsoft.com/office/drawing/2014/main" id="{3BFBE054-A045-4088-BB7C-2AF1BDA6B970}"/>
                      </a:ext>
                    </a:extLst>
                  </p:cNvPr>
                  <p:cNvSpPr/>
                  <p:nvPr/>
                </p:nvSpPr>
                <p:spPr>
                  <a:xfrm rot="499014">
                    <a:off x="3163365" y="1743386"/>
                    <a:ext cx="144733" cy="165774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  <p:sp>
                <p:nvSpPr>
                  <p:cNvPr id="458" name="Oval 457">
                    <a:extLst>
                      <a:ext uri="{FF2B5EF4-FFF2-40B4-BE49-F238E27FC236}">
                        <a16:creationId xmlns:a16="http://schemas.microsoft.com/office/drawing/2014/main" id="{08132833-AC0A-41AD-8DC2-8B74D5F3206D}"/>
                      </a:ext>
                    </a:extLst>
                  </p:cNvPr>
                  <p:cNvSpPr/>
                  <p:nvPr/>
                </p:nvSpPr>
                <p:spPr>
                  <a:xfrm>
                    <a:off x="3028950" y="1803998"/>
                    <a:ext cx="190500" cy="430677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</p:grpSp>
            <p:grpSp>
              <p:nvGrpSpPr>
                <p:cNvPr id="451" name="Group 450">
                  <a:extLst>
                    <a:ext uri="{FF2B5EF4-FFF2-40B4-BE49-F238E27FC236}">
                      <a16:creationId xmlns:a16="http://schemas.microsoft.com/office/drawing/2014/main" id="{0B8739E2-F5DD-4A4C-97AA-927B2038C4A8}"/>
                    </a:ext>
                  </a:extLst>
                </p:cNvPr>
                <p:cNvGrpSpPr/>
                <p:nvPr/>
              </p:nvGrpSpPr>
              <p:grpSpPr>
                <a:xfrm>
                  <a:off x="3442574" y="2542862"/>
                  <a:ext cx="1377723" cy="491242"/>
                  <a:chOff x="3442574" y="2542862"/>
                  <a:chExt cx="1377723" cy="491242"/>
                </a:xfrm>
              </p:grpSpPr>
              <p:grpSp>
                <p:nvGrpSpPr>
                  <p:cNvPr id="452" name="Group 451">
                    <a:extLst>
                      <a:ext uri="{FF2B5EF4-FFF2-40B4-BE49-F238E27FC236}">
                        <a16:creationId xmlns:a16="http://schemas.microsoft.com/office/drawing/2014/main" id="{E152EF88-FF00-4BD2-A634-5C7E3E43DD1D}"/>
                      </a:ext>
                    </a:extLst>
                  </p:cNvPr>
                  <p:cNvGrpSpPr/>
                  <p:nvPr/>
                </p:nvGrpSpPr>
                <p:grpSpPr>
                  <a:xfrm>
                    <a:off x="3442574" y="2542862"/>
                    <a:ext cx="230051" cy="482786"/>
                    <a:chOff x="3028950" y="1751889"/>
                    <a:chExt cx="230051" cy="482786"/>
                  </a:xfrm>
                </p:grpSpPr>
                <p:sp>
                  <p:nvSpPr>
                    <p:cNvPr id="455" name="Oval 454">
                      <a:extLst>
                        <a:ext uri="{FF2B5EF4-FFF2-40B4-BE49-F238E27FC236}">
                          <a16:creationId xmlns:a16="http://schemas.microsoft.com/office/drawing/2014/main" id="{74921431-A289-4FCE-A7A2-5AC859DAEE26}"/>
                        </a:ext>
                      </a:extLst>
                    </p:cNvPr>
                    <p:cNvSpPr/>
                    <p:nvPr/>
                  </p:nvSpPr>
                  <p:spPr>
                    <a:xfrm rot="499014">
                      <a:off x="3114268" y="1751889"/>
                      <a:ext cx="144733" cy="165774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800"/>
                    </a:p>
                  </p:txBody>
                </p:sp>
                <p:sp>
                  <p:nvSpPr>
                    <p:cNvPr id="456" name="Oval 455">
                      <a:extLst>
                        <a:ext uri="{FF2B5EF4-FFF2-40B4-BE49-F238E27FC236}">
                          <a16:creationId xmlns:a16="http://schemas.microsoft.com/office/drawing/2014/main" id="{94D4736C-E9E0-4F07-8128-346C110903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28950" y="1803998"/>
                      <a:ext cx="190500" cy="430677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800"/>
                    </a:p>
                  </p:txBody>
                </p:sp>
              </p:grpSp>
              <p:sp>
                <p:nvSpPr>
                  <p:cNvPr id="453" name="Oval 452">
                    <a:extLst>
                      <a:ext uri="{FF2B5EF4-FFF2-40B4-BE49-F238E27FC236}">
                        <a16:creationId xmlns:a16="http://schemas.microsoft.com/office/drawing/2014/main" id="{655AEC4E-75A9-4B36-B23B-E83EC507B5D8}"/>
                      </a:ext>
                    </a:extLst>
                  </p:cNvPr>
                  <p:cNvSpPr/>
                  <p:nvPr/>
                </p:nvSpPr>
                <p:spPr>
                  <a:xfrm rot="2423941">
                    <a:off x="3472404" y="2879096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  <p:sp>
                <p:nvSpPr>
                  <p:cNvPr id="454" name="Oval 453">
                    <a:extLst>
                      <a:ext uri="{FF2B5EF4-FFF2-40B4-BE49-F238E27FC236}">
                        <a16:creationId xmlns:a16="http://schemas.microsoft.com/office/drawing/2014/main" id="{E70850BD-25CF-4244-9632-E2CE8E45C2A2}"/>
                      </a:ext>
                    </a:extLst>
                  </p:cNvPr>
                  <p:cNvSpPr/>
                  <p:nvPr/>
                </p:nvSpPr>
                <p:spPr>
                  <a:xfrm rot="19176059" flipH="1">
                    <a:off x="4418244" y="2877694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</p:grpSp>
          </p:grpSp>
          <p:sp>
            <p:nvSpPr>
              <p:cNvPr id="448" name="Oval 447">
                <a:extLst>
                  <a:ext uri="{FF2B5EF4-FFF2-40B4-BE49-F238E27FC236}">
                    <a16:creationId xmlns:a16="http://schemas.microsoft.com/office/drawing/2014/main" id="{EE0090BA-6ACD-44F3-9B50-FDB3B092F3C2}"/>
                  </a:ext>
                </a:extLst>
              </p:cNvPr>
              <p:cNvSpPr/>
              <p:nvPr/>
            </p:nvSpPr>
            <p:spPr>
              <a:xfrm rot="2423941">
                <a:off x="3419473" y="2908326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CC91141D-7455-4CE2-AC02-C4B6E904640F}"/>
                  </a:ext>
                </a:extLst>
              </p:cNvPr>
              <p:cNvSpPr/>
              <p:nvPr/>
            </p:nvSpPr>
            <p:spPr>
              <a:xfrm rot="19190929">
                <a:off x="4740147" y="2883678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grpSp>
          <p:nvGrpSpPr>
            <p:cNvPr id="322" name="Group 321">
              <a:extLst>
                <a:ext uri="{FF2B5EF4-FFF2-40B4-BE49-F238E27FC236}">
                  <a16:creationId xmlns:a16="http://schemas.microsoft.com/office/drawing/2014/main" id="{77975A44-EC66-4EEC-BBBE-6849F50A5404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2708842" y="3832567"/>
              <a:ext cx="1851004" cy="1991922"/>
              <a:chOff x="4031138" y="4120109"/>
              <a:chExt cx="1614114" cy="1736998"/>
            </a:xfrm>
          </p:grpSpPr>
          <p:sp>
            <p:nvSpPr>
              <p:cNvPr id="438" name="Freeform 838">
                <a:extLst>
                  <a:ext uri="{FF2B5EF4-FFF2-40B4-BE49-F238E27FC236}">
                    <a16:creationId xmlns:a16="http://schemas.microsoft.com/office/drawing/2014/main" id="{753A8330-55BE-4554-8143-C8DCAD12BF64}"/>
                  </a:ext>
                </a:extLst>
              </p:cNvPr>
              <p:cNvSpPr/>
              <p:nvPr/>
            </p:nvSpPr>
            <p:spPr>
              <a:xfrm rot="-900000">
                <a:off x="4364676" y="4120109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39" name="Freeform 839">
                <a:extLst>
                  <a:ext uri="{FF2B5EF4-FFF2-40B4-BE49-F238E27FC236}">
                    <a16:creationId xmlns:a16="http://schemas.microsoft.com/office/drawing/2014/main" id="{475327DB-3102-4AD5-A912-7EDB02C95ED0}"/>
                  </a:ext>
                </a:extLst>
              </p:cNvPr>
              <p:cNvSpPr/>
              <p:nvPr/>
            </p:nvSpPr>
            <p:spPr>
              <a:xfrm rot="2837780" flipH="1">
                <a:off x="4049528" y="4260664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40" name="Freeform 840">
                <a:extLst>
                  <a:ext uri="{FF2B5EF4-FFF2-40B4-BE49-F238E27FC236}">
                    <a16:creationId xmlns:a16="http://schemas.microsoft.com/office/drawing/2014/main" id="{C921AD1D-3994-428B-9DE0-B1352816B701}"/>
                  </a:ext>
                </a:extLst>
              </p:cNvPr>
              <p:cNvSpPr/>
              <p:nvPr/>
            </p:nvSpPr>
            <p:spPr>
              <a:xfrm>
                <a:off x="4330912" y="4551901"/>
                <a:ext cx="1314340" cy="979157"/>
              </a:xfrm>
              <a:custGeom>
                <a:avLst/>
                <a:gdLst>
                  <a:gd name="connsiteX0" fmla="*/ 72570 w 2408373"/>
                  <a:gd name="connsiteY0" fmla="*/ 1811 h 1315726"/>
                  <a:gd name="connsiteX1" fmla="*/ 850782 w 2408373"/>
                  <a:gd name="connsiteY1" fmla="*/ 264458 h 1315726"/>
                  <a:gd name="connsiteX2" fmla="*/ 1920825 w 2408373"/>
                  <a:gd name="connsiteY2" fmla="*/ 137998 h 1315726"/>
                  <a:gd name="connsiteX3" fmla="*/ 2300204 w 2408373"/>
                  <a:gd name="connsiteY3" fmla="*/ 342279 h 1315726"/>
                  <a:gd name="connsiteX4" fmla="*/ 2407208 w 2408373"/>
                  <a:gd name="connsiteY4" fmla="*/ 896755 h 1315726"/>
                  <a:gd name="connsiteX5" fmla="*/ 2251565 w 2408373"/>
                  <a:gd name="connsiteY5" fmla="*/ 1227496 h 1315726"/>
                  <a:gd name="connsiteX6" fmla="*/ 1609540 w 2408373"/>
                  <a:gd name="connsiteY6" fmla="*/ 1305317 h 1315726"/>
                  <a:gd name="connsiteX7" fmla="*/ 169846 w 2408373"/>
                  <a:gd name="connsiteY7" fmla="*/ 1208040 h 1315726"/>
                  <a:gd name="connsiteX8" fmla="*/ 92025 w 2408373"/>
                  <a:gd name="connsiteY8" fmla="*/ 352006 h 1315726"/>
                  <a:gd name="connsiteX9" fmla="*/ 33659 w 2408373"/>
                  <a:gd name="connsiteY9" fmla="*/ 157453 h 1315726"/>
                  <a:gd name="connsiteX10" fmla="*/ 72570 w 2408373"/>
                  <a:gd name="connsiteY10" fmla="*/ 1811 h 1315726"/>
                  <a:gd name="connsiteX0" fmla="*/ 77380 w 2413183"/>
                  <a:gd name="connsiteY0" fmla="*/ 1921 h 1314391"/>
                  <a:gd name="connsiteX1" fmla="*/ 855592 w 2413183"/>
                  <a:gd name="connsiteY1" fmla="*/ 264568 h 1314391"/>
                  <a:gd name="connsiteX2" fmla="*/ 1925635 w 2413183"/>
                  <a:gd name="connsiteY2" fmla="*/ 138108 h 1314391"/>
                  <a:gd name="connsiteX3" fmla="*/ 2305014 w 2413183"/>
                  <a:gd name="connsiteY3" fmla="*/ 342389 h 1314391"/>
                  <a:gd name="connsiteX4" fmla="*/ 2412018 w 2413183"/>
                  <a:gd name="connsiteY4" fmla="*/ 896865 h 1314391"/>
                  <a:gd name="connsiteX5" fmla="*/ 2256375 w 2413183"/>
                  <a:gd name="connsiteY5" fmla="*/ 1227606 h 1314391"/>
                  <a:gd name="connsiteX6" fmla="*/ 1614350 w 2413183"/>
                  <a:gd name="connsiteY6" fmla="*/ 1305427 h 1314391"/>
                  <a:gd name="connsiteX7" fmla="*/ 174656 w 2413183"/>
                  <a:gd name="connsiteY7" fmla="*/ 1208150 h 1314391"/>
                  <a:gd name="connsiteX8" fmla="*/ 10098 w 2413183"/>
                  <a:gd name="connsiteY8" fmla="*/ 379086 h 1314391"/>
                  <a:gd name="connsiteX9" fmla="*/ 38469 w 2413183"/>
                  <a:gd name="connsiteY9" fmla="*/ 157563 h 1314391"/>
                  <a:gd name="connsiteX10" fmla="*/ 77380 w 2413183"/>
                  <a:gd name="connsiteY10" fmla="*/ 1921 h 1314391"/>
                  <a:gd name="connsiteX0" fmla="*/ 262445 w 2598248"/>
                  <a:gd name="connsiteY0" fmla="*/ 79 h 1312549"/>
                  <a:gd name="connsiteX1" fmla="*/ 1040657 w 2598248"/>
                  <a:gd name="connsiteY1" fmla="*/ 262726 h 1312549"/>
                  <a:gd name="connsiteX2" fmla="*/ 2110700 w 2598248"/>
                  <a:gd name="connsiteY2" fmla="*/ 136266 h 1312549"/>
                  <a:gd name="connsiteX3" fmla="*/ 2490079 w 2598248"/>
                  <a:gd name="connsiteY3" fmla="*/ 340547 h 1312549"/>
                  <a:gd name="connsiteX4" fmla="*/ 2597083 w 2598248"/>
                  <a:gd name="connsiteY4" fmla="*/ 895023 h 1312549"/>
                  <a:gd name="connsiteX5" fmla="*/ 2441440 w 2598248"/>
                  <a:gd name="connsiteY5" fmla="*/ 1225764 h 1312549"/>
                  <a:gd name="connsiteX6" fmla="*/ 1799415 w 2598248"/>
                  <a:gd name="connsiteY6" fmla="*/ 1303585 h 1312549"/>
                  <a:gd name="connsiteX7" fmla="*/ 359721 w 2598248"/>
                  <a:gd name="connsiteY7" fmla="*/ 1206308 h 1312549"/>
                  <a:gd name="connsiteX8" fmla="*/ 195163 w 2598248"/>
                  <a:gd name="connsiteY8" fmla="*/ 377244 h 1312549"/>
                  <a:gd name="connsiteX9" fmla="*/ 493 w 2598248"/>
                  <a:gd name="connsiteY9" fmla="*/ 236632 h 1312549"/>
                  <a:gd name="connsiteX10" fmla="*/ 262445 w 2598248"/>
                  <a:gd name="connsiteY10" fmla="*/ 79 h 1312549"/>
                  <a:gd name="connsiteX0" fmla="*/ 261963 w 2597766"/>
                  <a:gd name="connsiteY0" fmla="*/ 91 h 1305267"/>
                  <a:gd name="connsiteX1" fmla="*/ 1040175 w 2597766"/>
                  <a:gd name="connsiteY1" fmla="*/ 262738 h 1305267"/>
                  <a:gd name="connsiteX2" fmla="*/ 2110218 w 2597766"/>
                  <a:gd name="connsiteY2" fmla="*/ 136278 h 1305267"/>
                  <a:gd name="connsiteX3" fmla="*/ 2489597 w 2597766"/>
                  <a:gd name="connsiteY3" fmla="*/ 340559 h 1305267"/>
                  <a:gd name="connsiteX4" fmla="*/ 2596601 w 2597766"/>
                  <a:gd name="connsiteY4" fmla="*/ 895035 h 1305267"/>
                  <a:gd name="connsiteX5" fmla="*/ 2440958 w 2597766"/>
                  <a:gd name="connsiteY5" fmla="*/ 1225776 h 1305267"/>
                  <a:gd name="connsiteX6" fmla="*/ 1798933 w 2597766"/>
                  <a:gd name="connsiteY6" fmla="*/ 1303597 h 1305267"/>
                  <a:gd name="connsiteX7" fmla="*/ 359239 w 2597766"/>
                  <a:gd name="connsiteY7" fmla="*/ 1206320 h 1305267"/>
                  <a:gd name="connsiteX8" fmla="*/ 269028 w 2597766"/>
                  <a:gd name="connsiteY8" fmla="*/ 539078 h 1305267"/>
                  <a:gd name="connsiteX9" fmla="*/ 11 w 2597766"/>
                  <a:gd name="connsiteY9" fmla="*/ 236644 h 1305267"/>
                  <a:gd name="connsiteX10" fmla="*/ 261963 w 2597766"/>
                  <a:gd name="connsiteY10" fmla="*/ 91 h 1305267"/>
                  <a:gd name="connsiteX0" fmla="*/ 349182 w 2598247"/>
                  <a:gd name="connsiteY0" fmla="*/ 118 h 1264836"/>
                  <a:gd name="connsiteX1" fmla="*/ 1040656 w 2598247"/>
                  <a:gd name="connsiteY1" fmla="*/ 222309 h 1264836"/>
                  <a:gd name="connsiteX2" fmla="*/ 2110699 w 2598247"/>
                  <a:gd name="connsiteY2" fmla="*/ 95849 h 1264836"/>
                  <a:gd name="connsiteX3" fmla="*/ 2490078 w 2598247"/>
                  <a:gd name="connsiteY3" fmla="*/ 300130 h 1264836"/>
                  <a:gd name="connsiteX4" fmla="*/ 2597082 w 2598247"/>
                  <a:gd name="connsiteY4" fmla="*/ 854606 h 1264836"/>
                  <a:gd name="connsiteX5" fmla="*/ 2441439 w 2598247"/>
                  <a:gd name="connsiteY5" fmla="*/ 1185347 h 1264836"/>
                  <a:gd name="connsiteX6" fmla="*/ 1799414 w 2598247"/>
                  <a:gd name="connsiteY6" fmla="*/ 1263168 h 1264836"/>
                  <a:gd name="connsiteX7" fmla="*/ 359720 w 2598247"/>
                  <a:gd name="connsiteY7" fmla="*/ 1165891 h 1264836"/>
                  <a:gd name="connsiteX8" fmla="*/ 269509 w 2598247"/>
                  <a:gd name="connsiteY8" fmla="*/ 498649 h 1264836"/>
                  <a:gd name="connsiteX9" fmla="*/ 492 w 2598247"/>
                  <a:gd name="connsiteY9" fmla="*/ 196215 h 1264836"/>
                  <a:gd name="connsiteX10" fmla="*/ 349182 w 2598247"/>
                  <a:gd name="connsiteY10" fmla="*/ 118 h 1264836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040656 w 2598247"/>
                  <a:gd name="connsiteY2" fmla="*/ 222384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325653 w 2598247"/>
                  <a:gd name="connsiteY2" fmla="*/ 276325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44128"/>
                  <a:gd name="connsiteY0" fmla="*/ 193 h 1264912"/>
                  <a:gd name="connsiteX1" fmla="*/ 728397 w 2644128"/>
                  <a:gd name="connsiteY1" fmla="*/ 230141 h 1264912"/>
                  <a:gd name="connsiteX2" fmla="*/ 1325653 w 2644128"/>
                  <a:gd name="connsiteY2" fmla="*/ 276325 h 1264912"/>
                  <a:gd name="connsiteX3" fmla="*/ 1694627 w 2644128"/>
                  <a:gd name="connsiteY3" fmla="*/ 189149 h 1264912"/>
                  <a:gd name="connsiteX4" fmla="*/ 2597082 w 2644128"/>
                  <a:gd name="connsiteY4" fmla="*/ 854681 h 1264912"/>
                  <a:gd name="connsiteX5" fmla="*/ 2441439 w 2644128"/>
                  <a:gd name="connsiteY5" fmla="*/ 1185422 h 1264912"/>
                  <a:gd name="connsiteX6" fmla="*/ 1799414 w 2644128"/>
                  <a:gd name="connsiteY6" fmla="*/ 1263243 h 1264912"/>
                  <a:gd name="connsiteX7" fmla="*/ 359720 w 2644128"/>
                  <a:gd name="connsiteY7" fmla="*/ 1165966 h 1264912"/>
                  <a:gd name="connsiteX8" fmla="*/ 269509 w 2644128"/>
                  <a:gd name="connsiteY8" fmla="*/ 498724 h 1264912"/>
                  <a:gd name="connsiteX9" fmla="*/ 492 w 2644128"/>
                  <a:gd name="connsiteY9" fmla="*/ 196290 h 1264912"/>
                  <a:gd name="connsiteX10" fmla="*/ 349182 w 2644128"/>
                  <a:gd name="connsiteY10" fmla="*/ 193 h 1264912"/>
                  <a:gd name="connsiteX0" fmla="*/ 349182 w 2442137"/>
                  <a:gd name="connsiteY0" fmla="*/ 193 h 1292880"/>
                  <a:gd name="connsiteX1" fmla="*/ 728397 w 2442137"/>
                  <a:gd name="connsiteY1" fmla="*/ 230141 h 1292880"/>
                  <a:gd name="connsiteX2" fmla="*/ 1325653 w 2442137"/>
                  <a:gd name="connsiteY2" fmla="*/ 276325 h 1292880"/>
                  <a:gd name="connsiteX3" fmla="*/ 1694627 w 2442137"/>
                  <a:gd name="connsiteY3" fmla="*/ 189149 h 1292880"/>
                  <a:gd name="connsiteX4" fmla="*/ 2441439 w 2442137"/>
                  <a:gd name="connsiteY4" fmla="*/ 1185422 h 1292880"/>
                  <a:gd name="connsiteX5" fmla="*/ 1799414 w 2442137"/>
                  <a:gd name="connsiteY5" fmla="*/ 1263243 h 1292880"/>
                  <a:gd name="connsiteX6" fmla="*/ 359720 w 2442137"/>
                  <a:gd name="connsiteY6" fmla="*/ 1165966 h 1292880"/>
                  <a:gd name="connsiteX7" fmla="*/ 269509 w 2442137"/>
                  <a:gd name="connsiteY7" fmla="*/ 498724 h 1292880"/>
                  <a:gd name="connsiteX8" fmla="*/ 492 w 2442137"/>
                  <a:gd name="connsiteY8" fmla="*/ 196290 h 1292880"/>
                  <a:gd name="connsiteX9" fmla="*/ 349182 w 2442137"/>
                  <a:gd name="connsiteY9" fmla="*/ 193 h 1292880"/>
                  <a:gd name="connsiteX0" fmla="*/ 349182 w 1889834"/>
                  <a:gd name="connsiteY0" fmla="*/ 193 h 1338697"/>
                  <a:gd name="connsiteX1" fmla="*/ 728397 w 1889834"/>
                  <a:gd name="connsiteY1" fmla="*/ 230141 h 1338697"/>
                  <a:gd name="connsiteX2" fmla="*/ 1325653 w 1889834"/>
                  <a:gd name="connsiteY2" fmla="*/ 276325 h 1338697"/>
                  <a:gd name="connsiteX3" fmla="*/ 1694627 w 1889834"/>
                  <a:gd name="connsiteY3" fmla="*/ 189149 h 1338697"/>
                  <a:gd name="connsiteX4" fmla="*/ 1799414 w 1889834"/>
                  <a:gd name="connsiteY4" fmla="*/ 1263243 h 1338697"/>
                  <a:gd name="connsiteX5" fmla="*/ 359720 w 1889834"/>
                  <a:gd name="connsiteY5" fmla="*/ 1165966 h 1338697"/>
                  <a:gd name="connsiteX6" fmla="*/ 269509 w 1889834"/>
                  <a:gd name="connsiteY6" fmla="*/ 498724 h 1338697"/>
                  <a:gd name="connsiteX7" fmla="*/ 492 w 1889834"/>
                  <a:gd name="connsiteY7" fmla="*/ 196290 h 1338697"/>
                  <a:gd name="connsiteX8" fmla="*/ 349182 w 1889834"/>
                  <a:gd name="connsiteY8" fmla="*/ 193 h 1338697"/>
                  <a:gd name="connsiteX0" fmla="*/ 349182 w 1802281"/>
                  <a:gd name="connsiteY0" fmla="*/ 193 h 1359859"/>
                  <a:gd name="connsiteX1" fmla="*/ 728397 w 1802281"/>
                  <a:gd name="connsiteY1" fmla="*/ 230141 h 1359859"/>
                  <a:gd name="connsiteX2" fmla="*/ 1325653 w 1802281"/>
                  <a:gd name="connsiteY2" fmla="*/ 276325 h 1359859"/>
                  <a:gd name="connsiteX3" fmla="*/ 1694627 w 1802281"/>
                  <a:gd name="connsiteY3" fmla="*/ 189149 h 1359859"/>
                  <a:gd name="connsiteX4" fmla="*/ 1677040 w 1802281"/>
                  <a:gd name="connsiteY4" fmla="*/ 1289879 h 1359859"/>
                  <a:gd name="connsiteX5" fmla="*/ 359720 w 1802281"/>
                  <a:gd name="connsiteY5" fmla="*/ 1165966 h 1359859"/>
                  <a:gd name="connsiteX6" fmla="*/ 269509 w 1802281"/>
                  <a:gd name="connsiteY6" fmla="*/ 498724 h 1359859"/>
                  <a:gd name="connsiteX7" fmla="*/ 492 w 1802281"/>
                  <a:gd name="connsiteY7" fmla="*/ 196290 h 1359859"/>
                  <a:gd name="connsiteX8" fmla="*/ 349182 w 1802281"/>
                  <a:gd name="connsiteY8" fmla="*/ 193 h 1359859"/>
                  <a:gd name="connsiteX0" fmla="*/ 349182 w 1802280"/>
                  <a:gd name="connsiteY0" fmla="*/ 193 h 1359859"/>
                  <a:gd name="connsiteX1" fmla="*/ 728397 w 1802280"/>
                  <a:gd name="connsiteY1" fmla="*/ 230141 h 1359859"/>
                  <a:gd name="connsiteX2" fmla="*/ 1325653 w 1802280"/>
                  <a:gd name="connsiteY2" fmla="*/ 276325 h 1359859"/>
                  <a:gd name="connsiteX3" fmla="*/ 1694627 w 1802280"/>
                  <a:gd name="connsiteY3" fmla="*/ 189149 h 1359859"/>
                  <a:gd name="connsiteX4" fmla="*/ 1677040 w 1802280"/>
                  <a:gd name="connsiteY4" fmla="*/ 1289879 h 1359859"/>
                  <a:gd name="connsiteX5" fmla="*/ 359720 w 1802280"/>
                  <a:gd name="connsiteY5" fmla="*/ 1165966 h 1359859"/>
                  <a:gd name="connsiteX6" fmla="*/ 269509 w 1802280"/>
                  <a:gd name="connsiteY6" fmla="*/ 498724 h 1359859"/>
                  <a:gd name="connsiteX7" fmla="*/ 492 w 1802280"/>
                  <a:gd name="connsiteY7" fmla="*/ 196290 h 1359859"/>
                  <a:gd name="connsiteX8" fmla="*/ 349182 w 1802280"/>
                  <a:gd name="connsiteY8" fmla="*/ 193 h 1359859"/>
                  <a:gd name="connsiteX0" fmla="*/ 349182 w 1737304"/>
                  <a:gd name="connsiteY0" fmla="*/ 193 h 1359859"/>
                  <a:gd name="connsiteX1" fmla="*/ 728397 w 1737304"/>
                  <a:gd name="connsiteY1" fmla="*/ 230141 h 1359859"/>
                  <a:gd name="connsiteX2" fmla="*/ 1325653 w 1737304"/>
                  <a:gd name="connsiteY2" fmla="*/ 276325 h 1359859"/>
                  <a:gd name="connsiteX3" fmla="*/ 1694627 w 1737304"/>
                  <a:gd name="connsiteY3" fmla="*/ 189149 h 1359859"/>
                  <a:gd name="connsiteX4" fmla="*/ 1677040 w 1737304"/>
                  <a:gd name="connsiteY4" fmla="*/ 1289879 h 1359859"/>
                  <a:gd name="connsiteX5" fmla="*/ 359720 w 1737304"/>
                  <a:gd name="connsiteY5" fmla="*/ 1165966 h 1359859"/>
                  <a:gd name="connsiteX6" fmla="*/ 269509 w 1737304"/>
                  <a:gd name="connsiteY6" fmla="*/ 498724 h 1359859"/>
                  <a:gd name="connsiteX7" fmla="*/ 492 w 1737304"/>
                  <a:gd name="connsiteY7" fmla="*/ 196290 h 1359859"/>
                  <a:gd name="connsiteX8" fmla="*/ 349182 w 1737304"/>
                  <a:gd name="connsiteY8" fmla="*/ 193 h 1359859"/>
                  <a:gd name="connsiteX0" fmla="*/ 349182 w 1694628"/>
                  <a:gd name="connsiteY0" fmla="*/ 193 h 1359859"/>
                  <a:gd name="connsiteX1" fmla="*/ 728397 w 1694628"/>
                  <a:gd name="connsiteY1" fmla="*/ 230141 h 1359859"/>
                  <a:gd name="connsiteX2" fmla="*/ 1325653 w 1694628"/>
                  <a:gd name="connsiteY2" fmla="*/ 276325 h 1359859"/>
                  <a:gd name="connsiteX3" fmla="*/ 1694627 w 1694628"/>
                  <a:gd name="connsiteY3" fmla="*/ 189149 h 1359859"/>
                  <a:gd name="connsiteX4" fmla="*/ 1677040 w 1694628"/>
                  <a:gd name="connsiteY4" fmla="*/ 1289879 h 1359859"/>
                  <a:gd name="connsiteX5" fmla="*/ 359720 w 1694628"/>
                  <a:gd name="connsiteY5" fmla="*/ 1165966 h 1359859"/>
                  <a:gd name="connsiteX6" fmla="*/ 269509 w 1694628"/>
                  <a:gd name="connsiteY6" fmla="*/ 498724 h 1359859"/>
                  <a:gd name="connsiteX7" fmla="*/ 492 w 1694628"/>
                  <a:gd name="connsiteY7" fmla="*/ 196290 h 1359859"/>
                  <a:gd name="connsiteX8" fmla="*/ 349182 w 1694628"/>
                  <a:gd name="connsiteY8" fmla="*/ 193 h 1359859"/>
                  <a:gd name="connsiteX0" fmla="*/ 349182 w 1677040"/>
                  <a:gd name="connsiteY0" fmla="*/ 193 h 1359859"/>
                  <a:gd name="connsiteX1" fmla="*/ 728397 w 1677040"/>
                  <a:gd name="connsiteY1" fmla="*/ 230141 h 1359859"/>
                  <a:gd name="connsiteX2" fmla="*/ 1325653 w 1677040"/>
                  <a:gd name="connsiteY2" fmla="*/ 276325 h 1359859"/>
                  <a:gd name="connsiteX3" fmla="*/ 1670153 w 1677040"/>
                  <a:gd name="connsiteY3" fmla="*/ 189149 h 1359859"/>
                  <a:gd name="connsiteX4" fmla="*/ 1677040 w 1677040"/>
                  <a:gd name="connsiteY4" fmla="*/ 1289879 h 1359859"/>
                  <a:gd name="connsiteX5" fmla="*/ 359720 w 1677040"/>
                  <a:gd name="connsiteY5" fmla="*/ 1165966 h 1359859"/>
                  <a:gd name="connsiteX6" fmla="*/ 269509 w 1677040"/>
                  <a:gd name="connsiteY6" fmla="*/ 498724 h 1359859"/>
                  <a:gd name="connsiteX7" fmla="*/ 492 w 1677040"/>
                  <a:gd name="connsiteY7" fmla="*/ 196290 h 1359859"/>
                  <a:gd name="connsiteX8" fmla="*/ 349182 w 1677040"/>
                  <a:gd name="connsiteY8" fmla="*/ 193 h 1359859"/>
                  <a:gd name="connsiteX0" fmla="*/ 349182 w 1674219"/>
                  <a:gd name="connsiteY0" fmla="*/ 193 h 1357383"/>
                  <a:gd name="connsiteX1" fmla="*/ 728397 w 1674219"/>
                  <a:gd name="connsiteY1" fmla="*/ 230141 h 1357383"/>
                  <a:gd name="connsiteX2" fmla="*/ 1325653 w 1674219"/>
                  <a:gd name="connsiteY2" fmla="*/ 276325 h 1357383"/>
                  <a:gd name="connsiteX3" fmla="*/ 1670153 w 1674219"/>
                  <a:gd name="connsiteY3" fmla="*/ 189149 h 1357383"/>
                  <a:gd name="connsiteX4" fmla="*/ 1674219 w 1674219"/>
                  <a:gd name="connsiteY4" fmla="*/ 1286809 h 1357383"/>
                  <a:gd name="connsiteX5" fmla="*/ 359720 w 1674219"/>
                  <a:gd name="connsiteY5" fmla="*/ 1165966 h 1357383"/>
                  <a:gd name="connsiteX6" fmla="*/ 269509 w 1674219"/>
                  <a:gd name="connsiteY6" fmla="*/ 498724 h 1357383"/>
                  <a:gd name="connsiteX7" fmla="*/ 492 w 1674219"/>
                  <a:gd name="connsiteY7" fmla="*/ 196290 h 1357383"/>
                  <a:gd name="connsiteX8" fmla="*/ 349182 w 1674219"/>
                  <a:gd name="connsiteY8" fmla="*/ 193 h 135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4219" h="1357383">
                    <a:moveTo>
                      <a:pt x="349182" y="193"/>
                    </a:moveTo>
                    <a:cubicBezTo>
                      <a:pt x="470499" y="5835"/>
                      <a:pt x="613151" y="193109"/>
                      <a:pt x="728397" y="230141"/>
                    </a:cubicBezTo>
                    <a:cubicBezTo>
                      <a:pt x="843643" y="267173"/>
                      <a:pt x="1168694" y="283157"/>
                      <a:pt x="1325653" y="276325"/>
                    </a:cubicBezTo>
                    <a:cubicBezTo>
                      <a:pt x="1482612" y="269493"/>
                      <a:pt x="1476082" y="185169"/>
                      <a:pt x="1670153" y="189149"/>
                    </a:cubicBezTo>
                    <a:cubicBezTo>
                      <a:pt x="1672449" y="556059"/>
                      <a:pt x="1671923" y="919899"/>
                      <a:pt x="1674219" y="1286809"/>
                    </a:cubicBezTo>
                    <a:cubicBezTo>
                      <a:pt x="1451734" y="1449612"/>
                      <a:pt x="593838" y="1297314"/>
                      <a:pt x="359720" y="1165966"/>
                    </a:cubicBezTo>
                    <a:cubicBezTo>
                      <a:pt x="125602" y="1034619"/>
                      <a:pt x="292207" y="673822"/>
                      <a:pt x="269509" y="498724"/>
                    </a:cubicBezTo>
                    <a:cubicBezTo>
                      <a:pt x="246811" y="323626"/>
                      <a:pt x="-12787" y="279379"/>
                      <a:pt x="492" y="196290"/>
                    </a:cubicBezTo>
                    <a:cubicBezTo>
                      <a:pt x="13771" y="113202"/>
                      <a:pt x="227865" y="-5449"/>
                      <a:pt x="349182" y="19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41" name="Freeform 841">
                <a:extLst>
                  <a:ext uri="{FF2B5EF4-FFF2-40B4-BE49-F238E27FC236}">
                    <a16:creationId xmlns:a16="http://schemas.microsoft.com/office/drawing/2014/main" id="{2731A2A3-29A7-4FB3-84A1-17F904DE58D7}"/>
                  </a:ext>
                </a:extLst>
              </p:cNvPr>
              <p:cNvSpPr/>
              <p:nvPr/>
            </p:nvSpPr>
            <p:spPr>
              <a:xfrm>
                <a:off x="4031138" y="4272727"/>
                <a:ext cx="667396" cy="563768"/>
              </a:xfrm>
              <a:custGeom>
                <a:avLst/>
                <a:gdLst>
                  <a:gd name="connsiteX0" fmla="*/ 659752 w 778187"/>
                  <a:gd name="connsiteY0" fmla="*/ 16968 h 553265"/>
                  <a:gd name="connsiteX1" fmla="*/ 377650 w 778187"/>
                  <a:gd name="connsiteY1" fmla="*/ 36424 h 553265"/>
                  <a:gd name="connsiteX2" fmla="*/ 280373 w 778187"/>
                  <a:gd name="connsiteY2" fmla="*/ 250432 h 553265"/>
                  <a:gd name="connsiteX3" fmla="*/ 37182 w 778187"/>
                  <a:gd name="connsiteY3" fmla="*/ 357436 h 553265"/>
                  <a:gd name="connsiteX4" fmla="*/ 56637 w 778187"/>
                  <a:gd name="connsiteY4" fmla="*/ 522806 h 553265"/>
                  <a:gd name="connsiteX5" fmla="*/ 562475 w 778187"/>
                  <a:gd name="connsiteY5" fmla="*/ 522806 h 553265"/>
                  <a:gd name="connsiteX6" fmla="*/ 776484 w 778187"/>
                  <a:gd name="connsiteY6" fmla="*/ 211521 h 553265"/>
                  <a:gd name="connsiteX7" fmla="*/ 659752 w 778187"/>
                  <a:gd name="connsiteY7" fmla="*/ 16968 h 553265"/>
                  <a:gd name="connsiteX0" fmla="*/ 659752 w 778187"/>
                  <a:gd name="connsiteY0" fmla="*/ 15231 h 551528"/>
                  <a:gd name="connsiteX1" fmla="*/ 377650 w 778187"/>
                  <a:gd name="connsiteY1" fmla="*/ 34687 h 551528"/>
                  <a:gd name="connsiteX2" fmla="*/ 280373 w 778187"/>
                  <a:gd name="connsiteY2" fmla="*/ 209784 h 551528"/>
                  <a:gd name="connsiteX3" fmla="*/ 37182 w 778187"/>
                  <a:gd name="connsiteY3" fmla="*/ 355699 h 551528"/>
                  <a:gd name="connsiteX4" fmla="*/ 56637 w 778187"/>
                  <a:gd name="connsiteY4" fmla="*/ 521069 h 551528"/>
                  <a:gd name="connsiteX5" fmla="*/ 562475 w 778187"/>
                  <a:gd name="connsiteY5" fmla="*/ 521069 h 551528"/>
                  <a:gd name="connsiteX6" fmla="*/ 776484 w 778187"/>
                  <a:gd name="connsiteY6" fmla="*/ 209784 h 551528"/>
                  <a:gd name="connsiteX7" fmla="*/ 659752 w 778187"/>
                  <a:gd name="connsiteY7" fmla="*/ 15231 h 551528"/>
                  <a:gd name="connsiteX0" fmla="*/ 636093 w 754528"/>
                  <a:gd name="connsiteY0" fmla="*/ 15231 h 552042"/>
                  <a:gd name="connsiteX1" fmla="*/ 353991 w 754528"/>
                  <a:gd name="connsiteY1" fmla="*/ 34687 h 552042"/>
                  <a:gd name="connsiteX2" fmla="*/ 256714 w 754528"/>
                  <a:gd name="connsiteY2" fmla="*/ 209784 h 552042"/>
                  <a:gd name="connsiteX3" fmla="*/ 71889 w 754528"/>
                  <a:gd name="connsiteY3" fmla="*/ 345972 h 552042"/>
                  <a:gd name="connsiteX4" fmla="*/ 32978 w 754528"/>
                  <a:gd name="connsiteY4" fmla="*/ 521069 h 552042"/>
                  <a:gd name="connsiteX5" fmla="*/ 538816 w 754528"/>
                  <a:gd name="connsiteY5" fmla="*/ 521069 h 552042"/>
                  <a:gd name="connsiteX6" fmla="*/ 752825 w 754528"/>
                  <a:gd name="connsiteY6" fmla="*/ 209784 h 552042"/>
                  <a:gd name="connsiteX7" fmla="*/ 636093 w 754528"/>
                  <a:gd name="connsiteY7" fmla="*/ 15231 h 552042"/>
                  <a:gd name="connsiteX0" fmla="*/ 579326 w 697761"/>
                  <a:gd name="connsiteY0" fmla="*/ 15231 h 556343"/>
                  <a:gd name="connsiteX1" fmla="*/ 297224 w 697761"/>
                  <a:gd name="connsiteY1" fmla="*/ 34687 h 556343"/>
                  <a:gd name="connsiteX2" fmla="*/ 199947 w 697761"/>
                  <a:gd name="connsiteY2" fmla="*/ 209784 h 556343"/>
                  <a:gd name="connsiteX3" fmla="*/ 15122 w 697761"/>
                  <a:gd name="connsiteY3" fmla="*/ 345972 h 556343"/>
                  <a:gd name="connsiteX4" fmla="*/ 63760 w 697761"/>
                  <a:gd name="connsiteY4" fmla="*/ 530796 h 556343"/>
                  <a:gd name="connsiteX5" fmla="*/ 482049 w 697761"/>
                  <a:gd name="connsiteY5" fmla="*/ 521069 h 556343"/>
                  <a:gd name="connsiteX6" fmla="*/ 696058 w 697761"/>
                  <a:gd name="connsiteY6" fmla="*/ 209784 h 556343"/>
                  <a:gd name="connsiteX7" fmla="*/ 579326 w 697761"/>
                  <a:gd name="connsiteY7" fmla="*/ 15231 h 556343"/>
                  <a:gd name="connsiteX0" fmla="*/ 566526 w 684961"/>
                  <a:gd name="connsiteY0" fmla="*/ 15231 h 556343"/>
                  <a:gd name="connsiteX1" fmla="*/ 284424 w 684961"/>
                  <a:gd name="connsiteY1" fmla="*/ 34687 h 556343"/>
                  <a:gd name="connsiteX2" fmla="*/ 187147 w 684961"/>
                  <a:gd name="connsiteY2" fmla="*/ 209784 h 556343"/>
                  <a:gd name="connsiteX3" fmla="*/ 2322 w 684961"/>
                  <a:gd name="connsiteY3" fmla="*/ 345972 h 556343"/>
                  <a:gd name="connsiteX4" fmla="*/ 109326 w 684961"/>
                  <a:gd name="connsiteY4" fmla="*/ 530796 h 556343"/>
                  <a:gd name="connsiteX5" fmla="*/ 469249 w 684961"/>
                  <a:gd name="connsiteY5" fmla="*/ 521069 h 556343"/>
                  <a:gd name="connsiteX6" fmla="*/ 683258 w 684961"/>
                  <a:gd name="connsiteY6" fmla="*/ 209784 h 556343"/>
                  <a:gd name="connsiteX7" fmla="*/ 566526 w 684961"/>
                  <a:gd name="connsiteY7" fmla="*/ 15231 h 556343"/>
                  <a:gd name="connsiteX0" fmla="*/ 566526 w 684831"/>
                  <a:gd name="connsiteY0" fmla="*/ 19313 h 560425"/>
                  <a:gd name="connsiteX1" fmla="*/ 323334 w 684831"/>
                  <a:gd name="connsiteY1" fmla="*/ 29042 h 560425"/>
                  <a:gd name="connsiteX2" fmla="*/ 187147 w 684831"/>
                  <a:gd name="connsiteY2" fmla="*/ 213866 h 560425"/>
                  <a:gd name="connsiteX3" fmla="*/ 2322 w 684831"/>
                  <a:gd name="connsiteY3" fmla="*/ 350054 h 560425"/>
                  <a:gd name="connsiteX4" fmla="*/ 109326 w 684831"/>
                  <a:gd name="connsiteY4" fmla="*/ 534878 h 560425"/>
                  <a:gd name="connsiteX5" fmla="*/ 469249 w 684831"/>
                  <a:gd name="connsiteY5" fmla="*/ 525151 h 560425"/>
                  <a:gd name="connsiteX6" fmla="*/ 683258 w 684831"/>
                  <a:gd name="connsiteY6" fmla="*/ 213866 h 560425"/>
                  <a:gd name="connsiteX7" fmla="*/ 566526 w 684831"/>
                  <a:gd name="connsiteY7" fmla="*/ 19313 h 560425"/>
                  <a:gd name="connsiteX0" fmla="*/ 521864 w 640169"/>
                  <a:gd name="connsiteY0" fmla="*/ 19313 h 561629"/>
                  <a:gd name="connsiteX1" fmla="*/ 278672 w 640169"/>
                  <a:gd name="connsiteY1" fmla="*/ 29042 h 561629"/>
                  <a:gd name="connsiteX2" fmla="*/ 142485 w 640169"/>
                  <a:gd name="connsiteY2" fmla="*/ 213866 h 561629"/>
                  <a:gd name="connsiteX3" fmla="*/ 6298 w 640169"/>
                  <a:gd name="connsiteY3" fmla="*/ 330598 h 561629"/>
                  <a:gd name="connsiteX4" fmla="*/ 64664 w 640169"/>
                  <a:gd name="connsiteY4" fmla="*/ 534878 h 561629"/>
                  <a:gd name="connsiteX5" fmla="*/ 424587 w 640169"/>
                  <a:gd name="connsiteY5" fmla="*/ 525151 h 561629"/>
                  <a:gd name="connsiteX6" fmla="*/ 638596 w 640169"/>
                  <a:gd name="connsiteY6" fmla="*/ 213866 h 561629"/>
                  <a:gd name="connsiteX7" fmla="*/ 521864 w 640169"/>
                  <a:gd name="connsiteY7" fmla="*/ 19313 h 561629"/>
                  <a:gd name="connsiteX0" fmla="*/ 523288 w 641593"/>
                  <a:gd name="connsiteY0" fmla="*/ 21452 h 563768"/>
                  <a:gd name="connsiteX1" fmla="*/ 280096 w 641593"/>
                  <a:gd name="connsiteY1" fmla="*/ 31181 h 563768"/>
                  <a:gd name="connsiteX2" fmla="*/ 163365 w 641593"/>
                  <a:gd name="connsiteY2" fmla="*/ 254916 h 563768"/>
                  <a:gd name="connsiteX3" fmla="*/ 7722 w 641593"/>
                  <a:gd name="connsiteY3" fmla="*/ 332737 h 563768"/>
                  <a:gd name="connsiteX4" fmla="*/ 66088 w 641593"/>
                  <a:gd name="connsiteY4" fmla="*/ 537017 h 563768"/>
                  <a:gd name="connsiteX5" fmla="*/ 426011 w 641593"/>
                  <a:gd name="connsiteY5" fmla="*/ 527290 h 563768"/>
                  <a:gd name="connsiteX6" fmla="*/ 640020 w 641593"/>
                  <a:gd name="connsiteY6" fmla="*/ 216005 h 563768"/>
                  <a:gd name="connsiteX7" fmla="*/ 523288 w 641593"/>
                  <a:gd name="connsiteY7" fmla="*/ 21452 h 563768"/>
                  <a:gd name="connsiteX0" fmla="*/ 549091 w 667396"/>
                  <a:gd name="connsiteY0" fmla="*/ 21452 h 563768"/>
                  <a:gd name="connsiteX1" fmla="*/ 305899 w 667396"/>
                  <a:gd name="connsiteY1" fmla="*/ 31181 h 563768"/>
                  <a:gd name="connsiteX2" fmla="*/ 189168 w 667396"/>
                  <a:gd name="connsiteY2" fmla="*/ 254916 h 563768"/>
                  <a:gd name="connsiteX3" fmla="*/ 4342 w 667396"/>
                  <a:gd name="connsiteY3" fmla="*/ 332737 h 563768"/>
                  <a:gd name="connsiteX4" fmla="*/ 91891 w 667396"/>
                  <a:gd name="connsiteY4" fmla="*/ 537017 h 563768"/>
                  <a:gd name="connsiteX5" fmla="*/ 451814 w 667396"/>
                  <a:gd name="connsiteY5" fmla="*/ 527290 h 563768"/>
                  <a:gd name="connsiteX6" fmla="*/ 665823 w 667396"/>
                  <a:gd name="connsiteY6" fmla="*/ 216005 h 563768"/>
                  <a:gd name="connsiteX7" fmla="*/ 549091 w 667396"/>
                  <a:gd name="connsiteY7" fmla="*/ 21452 h 563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7396" h="563768">
                    <a:moveTo>
                      <a:pt x="549091" y="21452"/>
                    </a:moveTo>
                    <a:cubicBezTo>
                      <a:pt x="489104" y="-9352"/>
                      <a:pt x="365886" y="-7730"/>
                      <a:pt x="305899" y="31181"/>
                    </a:cubicBezTo>
                    <a:cubicBezTo>
                      <a:pt x="245912" y="70092"/>
                      <a:pt x="239427" y="204657"/>
                      <a:pt x="189168" y="254916"/>
                    </a:cubicBezTo>
                    <a:cubicBezTo>
                      <a:pt x="138909" y="305175"/>
                      <a:pt x="20555" y="285720"/>
                      <a:pt x="4342" y="332737"/>
                    </a:cubicBezTo>
                    <a:cubicBezTo>
                      <a:pt x="-11871" y="379754"/>
                      <a:pt x="17312" y="504591"/>
                      <a:pt x="91891" y="537017"/>
                    </a:cubicBezTo>
                    <a:cubicBezTo>
                      <a:pt x="166470" y="569443"/>
                      <a:pt x="331839" y="579171"/>
                      <a:pt x="451814" y="527290"/>
                    </a:cubicBezTo>
                    <a:cubicBezTo>
                      <a:pt x="571789" y="475409"/>
                      <a:pt x="652853" y="297069"/>
                      <a:pt x="665823" y="216005"/>
                    </a:cubicBezTo>
                    <a:cubicBezTo>
                      <a:pt x="678793" y="134941"/>
                      <a:pt x="609078" y="52256"/>
                      <a:pt x="549091" y="2145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42" name="Freeform 842">
                <a:extLst>
                  <a:ext uri="{FF2B5EF4-FFF2-40B4-BE49-F238E27FC236}">
                    <a16:creationId xmlns:a16="http://schemas.microsoft.com/office/drawing/2014/main" id="{BC462CDC-F7EC-47F3-AD70-5210B0F91CA2}"/>
                  </a:ext>
                </a:extLst>
              </p:cNvPr>
              <p:cNvSpPr/>
              <p:nvPr/>
            </p:nvSpPr>
            <p:spPr>
              <a:xfrm>
                <a:off x="4571580" y="4263202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43" name="Oval 442">
                <a:extLst>
                  <a:ext uri="{FF2B5EF4-FFF2-40B4-BE49-F238E27FC236}">
                    <a16:creationId xmlns:a16="http://schemas.microsoft.com/office/drawing/2014/main" id="{34B691FD-562C-4F23-8B6D-DDDE5071251B}"/>
                  </a:ext>
                </a:extLst>
              </p:cNvPr>
              <p:cNvSpPr/>
              <p:nvPr/>
            </p:nvSpPr>
            <p:spPr>
              <a:xfrm>
                <a:off x="4503916" y="4460899"/>
                <a:ext cx="45720" cy="64008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44" name="Rectangle 57">
                <a:extLst>
                  <a:ext uri="{FF2B5EF4-FFF2-40B4-BE49-F238E27FC236}">
                    <a16:creationId xmlns:a16="http://schemas.microsoft.com/office/drawing/2014/main" id="{7F4B633B-BD9A-4D8A-B30B-473A876FC854}"/>
                  </a:ext>
                </a:extLst>
              </p:cNvPr>
              <p:cNvSpPr/>
              <p:nvPr/>
            </p:nvSpPr>
            <p:spPr>
              <a:xfrm>
                <a:off x="4548580" y="5320179"/>
                <a:ext cx="184452" cy="536928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29183 w 226165"/>
                  <a:gd name="connsiteY0" fmla="*/ 3649 h 937504"/>
                  <a:gd name="connsiteX1" fmla="*/ 226165 w 226165"/>
                  <a:gd name="connsiteY1" fmla="*/ 0 h 937504"/>
                  <a:gd name="connsiteX2" fmla="*/ 119743 w 226165"/>
                  <a:gd name="connsiteY2" fmla="*/ 937504 h 937504"/>
                  <a:gd name="connsiteX3" fmla="*/ 0 w 226165"/>
                  <a:gd name="connsiteY3" fmla="*/ 937504 h 937504"/>
                  <a:gd name="connsiteX4" fmla="*/ 29183 w 226165"/>
                  <a:gd name="connsiteY4" fmla="*/ 3649 h 937504"/>
                  <a:gd name="connsiteX0" fmla="*/ 18935 w 215917"/>
                  <a:gd name="connsiteY0" fmla="*/ 3649 h 937504"/>
                  <a:gd name="connsiteX1" fmla="*/ 215917 w 215917"/>
                  <a:gd name="connsiteY1" fmla="*/ 0 h 937504"/>
                  <a:gd name="connsiteX2" fmla="*/ 109495 w 215917"/>
                  <a:gd name="connsiteY2" fmla="*/ 937504 h 937504"/>
                  <a:gd name="connsiteX3" fmla="*/ 0 w 215917"/>
                  <a:gd name="connsiteY3" fmla="*/ 642901 h 937504"/>
                  <a:gd name="connsiteX4" fmla="*/ 18935 w 215917"/>
                  <a:gd name="connsiteY4" fmla="*/ 3649 h 937504"/>
                  <a:gd name="connsiteX0" fmla="*/ 18935 w 215917"/>
                  <a:gd name="connsiteY0" fmla="*/ 3649 h 642901"/>
                  <a:gd name="connsiteX1" fmla="*/ 215917 w 215917"/>
                  <a:gd name="connsiteY1" fmla="*/ 0 h 642901"/>
                  <a:gd name="connsiteX2" fmla="*/ 142801 w 215917"/>
                  <a:gd name="connsiteY2" fmla="*/ 637640 h 642901"/>
                  <a:gd name="connsiteX3" fmla="*/ 0 w 215917"/>
                  <a:gd name="connsiteY3" fmla="*/ 642901 h 642901"/>
                  <a:gd name="connsiteX4" fmla="*/ 18935 w 215917"/>
                  <a:gd name="connsiteY4" fmla="*/ 3649 h 642901"/>
                  <a:gd name="connsiteX0" fmla="*/ 16373 w 213355"/>
                  <a:gd name="connsiteY0" fmla="*/ 3649 h 637640"/>
                  <a:gd name="connsiteX1" fmla="*/ 213355 w 213355"/>
                  <a:gd name="connsiteY1" fmla="*/ 0 h 637640"/>
                  <a:gd name="connsiteX2" fmla="*/ 140239 w 213355"/>
                  <a:gd name="connsiteY2" fmla="*/ 637640 h 637640"/>
                  <a:gd name="connsiteX3" fmla="*/ 0 w 213355"/>
                  <a:gd name="connsiteY3" fmla="*/ 637640 h 637640"/>
                  <a:gd name="connsiteX4" fmla="*/ 16373 w 213355"/>
                  <a:gd name="connsiteY4" fmla="*/ 3649 h 63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355" h="637640">
                    <a:moveTo>
                      <a:pt x="16373" y="3649"/>
                    </a:moveTo>
                    <a:lnTo>
                      <a:pt x="213355" y="0"/>
                    </a:lnTo>
                    <a:lnTo>
                      <a:pt x="140239" y="637640"/>
                    </a:lnTo>
                    <a:lnTo>
                      <a:pt x="0" y="637640"/>
                    </a:lnTo>
                    <a:lnTo>
                      <a:pt x="16373" y="364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45" name="Freeform 845">
                <a:extLst>
                  <a:ext uri="{FF2B5EF4-FFF2-40B4-BE49-F238E27FC236}">
                    <a16:creationId xmlns:a16="http://schemas.microsoft.com/office/drawing/2014/main" id="{96414FD3-5867-4F5B-AB56-4889BBD52A80}"/>
                  </a:ext>
                </a:extLst>
              </p:cNvPr>
              <p:cNvSpPr/>
              <p:nvPr/>
            </p:nvSpPr>
            <p:spPr>
              <a:xfrm>
                <a:off x="4627464" y="4445960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46" name="Rectangle 57">
                <a:extLst>
                  <a:ext uri="{FF2B5EF4-FFF2-40B4-BE49-F238E27FC236}">
                    <a16:creationId xmlns:a16="http://schemas.microsoft.com/office/drawing/2014/main" id="{A8619AD1-ADFB-45DB-8941-F5497D88FEC8}"/>
                  </a:ext>
                </a:extLst>
              </p:cNvPr>
              <p:cNvSpPr/>
              <p:nvPr/>
            </p:nvSpPr>
            <p:spPr>
              <a:xfrm>
                <a:off x="4795299" y="5337766"/>
                <a:ext cx="170610" cy="517632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38327 w 196980"/>
                  <a:gd name="connsiteY3" fmla="*/ 956960 h 956960"/>
                  <a:gd name="connsiteX4" fmla="*/ 0 w 196980"/>
                  <a:gd name="connsiteY4" fmla="*/ 0 h 956960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27215 w 196980"/>
                  <a:gd name="connsiteY3" fmla="*/ 580466 h 956960"/>
                  <a:gd name="connsiteX4" fmla="*/ 0 w 196980"/>
                  <a:gd name="connsiteY4" fmla="*/ 0 h 95696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580466 h 648920"/>
                  <a:gd name="connsiteX4" fmla="*/ 0 w 202519"/>
                  <a:gd name="connsiteY4" fmla="*/ 0 h 64892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614661 h 648920"/>
                  <a:gd name="connsiteX4" fmla="*/ 0 w 202519"/>
                  <a:gd name="connsiteY4" fmla="*/ 0 h 648920"/>
                  <a:gd name="connsiteX0" fmla="*/ 0 w 197565"/>
                  <a:gd name="connsiteY0" fmla="*/ 0 h 622616"/>
                  <a:gd name="connsiteX1" fmla="*/ 196980 w 197565"/>
                  <a:gd name="connsiteY1" fmla="*/ 42560 h 622616"/>
                  <a:gd name="connsiteX2" fmla="*/ 197395 w 197565"/>
                  <a:gd name="connsiteY2" fmla="*/ 622616 h 622616"/>
                  <a:gd name="connsiteX3" fmla="*/ 27215 w 197565"/>
                  <a:gd name="connsiteY3" fmla="*/ 614661 h 622616"/>
                  <a:gd name="connsiteX4" fmla="*/ 0 w 197565"/>
                  <a:gd name="connsiteY4" fmla="*/ 0 h 622616"/>
                  <a:gd name="connsiteX0" fmla="*/ 0 w 197565"/>
                  <a:gd name="connsiteY0" fmla="*/ 0 h 617355"/>
                  <a:gd name="connsiteX1" fmla="*/ 196980 w 197565"/>
                  <a:gd name="connsiteY1" fmla="*/ 42560 h 617355"/>
                  <a:gd name="connsiteX2" fmla="*/ 197395 w 197565"/>
                  <a:gd name="connsiteY2" fmla="*/ 617355 h 617355"/>
                  <a:gd name="connsiteX3" fmla="*/ 27215 w 197565"/>
                  <a:gd name="connsiteY3" fmla="*/ 614661 h 617355"/>
                  <a:gd name="connsiteX4" fmla="*/ 0 w 197565"/>
                  <a:gd name="connsiteY4" fmla="*/ 0 h 617355"/>
                  <a:gd name="connsiteX0" fmla="*/ 0 w 197345"/>
                  <a:gd name="connsiteY0" fmla="*/ 0 h 614661"/>
                  <a:gd name="connsiteX1" fmla="*/ 196980 w 197345"/>
                  <a:gd name="connsiteY1" fmla="*/ 42560 h 614661"/>
                  <a:gd name="connsiteX2" fmla="*/ 194833 w 197345"/>
                  <a:gd name="connsiteY2" fmla="*/ 609464 h 614661"/>
                  <a:gd name="connsiteX3" fmla="*/ 27215 w 197345"/>
                  <a:gd name="connsiteY3" fmla="*/ 614661 h 614661"/>
                  <a:gd name="connsiteX4" fmla="*/ 0 w 197345"/>
                  <a:gd name="connsiteY4" fmla="*/ 0 h 614661"/>
                  <a:gd name="connsiteX0" fmla="*/ 0 w 197345"/>
                  <a:gd name="connsiteY0" fmla="*/ 0 h 614725"/>
                  <a:gd name="connsiteX1" fmla="*/ 196980 w 197345"/>
                  <a:gd name="connsiteY1" fmla="*/ 42560 h 614725"/>
                  <a:gd name="connsiteX2" fmla="*/ 194833 w 197345"/>
                  <a:gd name="connsiteY2" fmla="*/ 614725 h 614725"/>
                  <a:gd name="connsiteX3" fmla="*/ 27215 w 197345"/>
                  <a:gd name="connsiteY3" fmla="*/ 614661 h 614725"/>
                  <a:gd name="connsiteX4" fmla="*/ 0 w 197345"/>
                  <a:gd name="connsiteY4" fmla="*/ 0 h 614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345" h="614725">
                    <a:moveTo>
                      <a:pt x="0" y="0"/>
                    </a:moveTo>
                    <a:lnTo>
                      <a:pt x="196980" y="42560"/>
                    </a:lnTo>
                    <a:cubicBezTo>
                      <a:pt x="198826" y="244680"/>
                      <a:pt x="192987" y="412605"/>
                      <a:pt x="194833" y="614725"/>
                    </a:cubicBezTo>
                    <a:lnTo>
                      <a:pt x="27215" y="6146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sp>
          <p:nvSpPr>
            <p:cNvPr id="323" name="Freeform 723">
              <a:extLst>
                <a:ext uri="{FF2B5EF4-FFF2-40B4-BE49-F238E27FC236}">
                  <a16:creationId xmlns:a16="http://schemas.microsoft.com/office/drawing/2014/main" id="{7FA91189-949D-4C7B-B6D2-093A1AD0FC5C}"/>
                </a:ext>
              </a:extLst>
            </p:cNvPr>
            <p:cNvSpPr/>
            <p:nvPr/>
          </p:nvSpPr>
          <p:spPr>
            <a:xfrm flipH="1">
              <a:off x="4269212" y="4405263"/>
              <a:ext cx="265723" cy="164024"/>
            </a:xfrm>
            <a:custGeom>
              <a:avLst/>
              <a:gdLst>
                <a:gd name="connsiteX0" fmla="*/ 3615 w 226564"/>
                <a:gd name="connsiteY0" fmla="*/ 16956 h 216984"/>
                <a:gd name="connsiteX1" fmla="*/ 225071 w 226564"/>
                <a:gd name="connsiteY1" fmla="*/ 33625 h 216984"/>
                <a:gd name="connsiteX2" fmla="*/ 96483 w 226564"/>
                <a:gd name="connsiteY2" fmla="*/ 216981 h 216984"/>
                <a:gd name="connsiteX3" fmla="*/ 3615 w 226564"/>
                <a:gd name="connsiteY3" fmla="*/ 16956 h 216984"/>
                <a:gd name="connsiteX0" fmla="*/ 6895 w 229554"/>
                <a:gd name="connsiteY0" fmla="*/ 16956 h 216984"/>
                <a:gd name="connsiteX1" fmla="*/ 228351 w 229554"/>
                <a:gd name="connsiteY1" fmla="*/ 33625 h 216984"/>
                <a:gd name="connsiteX2" fmla="*/ 70515 w 229554"/>
                <a:gd name="connsiteY2" fmla="*/ 216981 h 216984"/>
                <a:gd name="connsiteX3" fmla="*/ 6895 w 229554"/>
                <a:gd name="connsiteY3" fmla="*/ 16956 h 216984"/>
                <a:gd name="connsiteX0" fmla="*/ 5861 w 230409"/>
                <a:gd name="connsiteY0" fmla="*/ 16956 h 240210"/>
                <a:gd name="connsiteX1" fmla="*/ 227317 w 230409"/>
                <a:gd name="connsiteY1" fmla="*/ 33625 h 240210"/>
                <a:gd name="connsiteX2" fmla="*/ 127717 w 230409"/>
                <a:gd name="connsiteY2" fmla="*/ 215608 h 240210"/>
                <a:gd name="connsiteX3" fmla="*/ 69481 w 230409"/>
                <a:gd name="connsiteY3" fmla="*/ 216981 h 240210"/>
                <a:gd name="connsiteX4" fmla="*/ 5861 w 230409"/>
                <a:gd name="connsiteY4" fmla="*/ 16956 h 240210"/>
                <a:gd name="connsiteX0" fmla="*/ 4598 w 229146"/>
                <a:gd name="connsiteY0" fmla="*/ 30201 h 414750"/>
                <a:gd name="connsiteX1" fmla="*/ 226054 w 229146"/>
                <a:gd name="connsiteY1" fmla="*/ 46870 h 414750"/>
                <a:gd name="connsiteX2" fmla="*/ 126454 w 229146"/>
                <a:gd name="connsiteY2" fmla="*/ 228853 h 414750"/>
                <a:gd name="connsiteX3" fmla="*/ 79919 w 229146"/>
                <a:gd name="connsiteY3" fmla="*/ 410790 h 414750"/>
                <a:gd name="connsiteX4" fmla="*/ 4598 w 229146"/>
                <a:gd name="connsiteY4" fmla="*/ 30201 h 414750"/>
                <a:gd name="connsiteX0" fmla="*/ 5446 w 229994"/>
                <a:gd name="connsiteY0" fmla="*/ 16372 h 396967"/>
                <a:gd name="connsiteX1" fmla="*/ 226902 w 229994"/>
                <a:gd name="connsiteY1" fmla="*/ 33041 h 396967"/>
                <a:gd name="connsiteX2" fmla="*/ 127302 w 229994"/>
                <a:gd name="connsiteY2" fmla="*/ 215024 h 396967"/>
                <a:gd name="connsiteX3" fmla="*/ 80767 w 229994"/>
                <a:gd name="connsiteY3" fmla="*/ 396961 h 396967"/>
                <a:gd name="connsiteX4" fmla="*/ 68801 w 229994"/>
                <a:gd name="connsiteY4" fmla="*/ 208334 h 396967"/>
                <a:gd name="connsiteX5" fmla="*/ 5446 w 229994"/>
                <a:gd name="connsiteY5" fmla="*/ 16372 h 396967"/>
                <a:gd name="connsiteX0" fmla="*/ 5446 w 229994"/>
                <a:gd name="connsiteY0" fmla="*/ 16372 h 423223"/>
                <a:gd name="connsiteX1" fmla="*/ 226902 w 229994"/>
                <a:gd name="connsiteY1" fmla="*/ 33041 h 423223"/>
                <a:gd name="connsiteX2" fmla="*/ 127302 w 229994"/>
                <a:gd name="connsiteY2" fmla="*/ 215024 h 423223"/>
                <a:gd name="connsiteX3" fmla="*/ 127300 w 229994"/>
                <a:gd name="connsiteY3" fmla="*/ 402278 h 423223"/>
                <a:gd name="connsiteX4" fmla="*/ 80767 w 229994"/>
                <a:gd name="connsiteY4" fmla="*/ 396961 h 423223"/>
                <a:gd name="connsiteX5" fmla="*/ 68801 w 229994"/>
                <a:gd name="connsiteY5" fmla="*/ 208334 h 423223"/>
                <a:gd name="connsiteX6" fmla="*/ 5446 w 229994"/>
                <a:gd name="connsiteY6" fmla="*/ 16372 h 423223"/>
                <a:gd name="connsiteX0" fmla="*/ 5446 w 229994"/>
                <a:gd name="connsiteY0" fmla="*/ 16372 h 415862"/>
                <a:gd name="connsiteX1" fmla="*/ 226902 w 229994"/>
                <a:gd name="connsiteY1" fmla="*/ 33041 h 415862"/>
                <a:gd name="connsiteX2" fmla="*/ 127302 w 229994"/>
                <a:gd name="connsiteY2" fmla="*/ 215024 h 415862"/>
                <a:gd name="connsiteX3" fmla="*/ 162398 w 229994"/>
                <a:gd name="connsiteY3" fmla="*/ 335397 h 415862"/>
                <a:gd name="connsiteX4" fmla="*/ 127300 w 229994"/>
                <a:gd name="connsiteY4" fmla="*/ 402278 h 415862"/>
                <a:gd name="connsiteX5" fmla="*/ 80767 w 229994"/>
                <a:gd name="connsiteY5" fmla="*/ 396961 h 415862"/>
                <a:gd name="connsiteX6" fmla="*/ 68801 w 229994"/>
                <a:gd name="connsiteY6" fmla="*/ 208334 h 415862"/>
                <a:gd name="connsiteX7" fmla="*/ 5446 w 229994"/>
                <a:gd name="connsiteY7" fmla="*/ 16372 h 415862"/>
                <a:gd name="connsiteX0" fmla="*/ 5446 w 525089"/>
                <a:gd name="connsiteY0" fmla="*/ 16372 h 415862"/>
                <a:gd name="connsiteX1" fmla="*/ 226902 w 525089"/>
                <a:gd name="connsiteY1" fmla="*/ 33041 h 415862"/>
                <a:gd name="connsiteX2" fmla="*/ 127302 w 525089"/>
                <a:gd name="connsiteY2" fmla="*/ 215024 h 415862"/>
                <a:gd name="connsiteX3" fmla="*/ 525089 w 525089"/>
                <a:gd name="connsiteY3" fmla="*/ 342084 h 415862"/>
                <a:gd name="connsiteX4" fmla="*/ 127300 w 525089"/>
                <a:gd name="connsiteY4" fmla="*/ 402278 h 415862"/>
                <a:gd name="connsiteX5" fmla="*/ 80767 w 525089"/>
                <a:gd name="connsiteY5" fmla="*/ 396961 h 415862"/>
                <a:gd name="connsiteX6" fmla="*/ 68801 w 525089"/>
                <a:gd name="connsiteY6" fmla="*/ 208334 h 415862"/>
                <a:gd name="connsiteX7" fmla="*/ 5446 w 525089"/>
                <a:gd name="connsiteY7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43432"/>
                <a:gd name="connsiteY0" fmla="*/ 16372 h 415862"/>
                <a:gd name="connsiteX1" fmla="*/ 226902 w 543432"/>
                <a:gd name="connsiteY1" fmla="*/ 33041 h 415862"/>
                <a:gd name="connsiteX2" fmla="*/ 127302 w 543432"/>
                <a:gd name="connsiteY2" fmla="*/ 215024 h 415862"/>
                <a:gd name="connsiteX3" fmla="*/ 150699 w 543432"/>
                <a:gd name="connsiteY3" fmla="*/ 348776 h 415862"/>
                <a:gd name="connsiteX4" fmla="*/ 542639 w 543432"/>
                <a:gd name="connsiteY4" fmla="*/ 322020 h 415862"/>
                <a:gd name="connsiteX5" fmla="*/ 127300 w 543432"/>
                <a:gd name="connsiteY5" fmla="*/ 402278 h 415862"/>
                <a:gd name="connsiteX6" fmla="*/ 80767 w 543432"/>
                <a:gd name="connsiteY6" fmla="*/ 396961 h 415862"/>
                <a:gd name="connsiteX7" fmla="*/ 68801 w 543432"/>
                <a:gd name="connsiteY7" fmla="*/ 208334 h 415862"/>
                <a:gd name="connsiteX8" fmla="*/ 5446 w 543432"/>
                <a:gd name="connsiteY8" fmla="*/ 16372 h 415862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50699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222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06970"/>
                <a:gd name="connsiteX1" fmla="*/ 226902 w 575061"/>
                <a:gd name="connsiteY1" fmla="*/ 33041 h 406970"/>
                <a:gd name="connsiteX2" fmla="*/ 127302 w 575061"/>
                <a:gd name="connsiteY2" fmla="*/ 215024 h 406970"/>
                <a:gd name="connsiteX3" fmla="*/ 121451 w 575061"/>
                <a:gd name="connsiteY3" fmla="*/ 348776 h 406970"/>
                <a:gd name="connsiteX4" fmla="*/ 542639 w 575061"/>
                <a:gd name="connsiteY4" fmla="*/ 322020 h 406970"/>
                <a:gd name="connsiteX5" fmla="*/ 513388 w 575061"/>
                <a:gd name="connsiteY5" fmla="*/ 368837 h 406970"/>
                <a:gd name="connsiteX6" fmla="*/ 127300 w 575061"/>
                <a:gd name="connsiteY6" fmla="*/ 402278 h 406970"/>
                <a:gd name="connsiteX7" fmla="*/ 22267 w 575061"/>
                <a:gd name="connsiteY7" fmla="*/ 396961 h 406970"/>
                <a:gd name="connsiteX8" fmla="*/ 80499 w 575061"/>
                <a:gd name="connsiteY8" fmla="*/ 348776 h 406970"/>
                <a:gd name="connsiteX9" fmla="*/ 68801 w 575061"/>
                <a:gd name="connsiteY9" fmla="*/ 208334 h 406970"/>
                <a:gd name="connsiteX10" fmla="*/ 5446 w 575061"/>
                <a:gd name="connsiteY10" fmla="*/ 16372 h 406970"/>
                <a:gd name="connsiteX0" fmla="*/ 5446 w 575061"/>
                <a:gd name="connsiteY0" fmla="*/ 16372 h 409354"/>
                <a:gd name="connsiteX1" fmla="*/ 226902 w 575061"/>
                <a:gd name="connsiteY1" fmla="*/ 33041 h 409354"/>
                <a:gd name="connsiteX2" fmla="*/ 127302 w 575061"/>
                <a:gd name="connsiteY2" fmla="*/ 215024 h 409354"/>
                <a:gd name="connsiteX3" fmla="*/ 121451 w 575061"/>
                <a:gd name="connsiteY3" fmla="*/ 348776 h 409354"/>
                <a:gd name="connsiteX4" fmla="*/ 542639 w 575061"/>
                <a:gd name="connsiteY4" fmla="*/ 322020 h 409354"/>
                <a:gd name="connsiteX5" fmla="*/ 513388 w 575061"/>
                <a:gd name="connsiteY5" fmla="*/ 368837 h 409354"/>
                <a:gd name="connsiteX6" fmla="*/ 127300 w 575061"/>
                <a:gd name="connsiteY6" fmla="*/ 402278 h 409354"/>
                <a:gd name="connsiteX7" fmla="*/ 22267 w 575061"/>
                <a:gd name="connsiteY7" fmla="*/ 396961 h 409354"/>
                <a:gd name="connsiteX8" fmla="*/ 27851 w 575061"/>
                <a:gd name="connsiteY8" fmla="*/ 301965 h 409354"/>
                <a:gd name="connsiteX9" fmla="*/ 68801 w 575061"/>
                <a:gd name="connsiteY9" fmla="*/ 208334 h 409354"/>
                <a:gd name="connsiteX10" fmla="*/ 5446 w 575061"/>
                <a:gd name="connsiteY10" fmla="*/ 16372 h 40935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62949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39814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6220"/>
                <a:gd name="connsiteX1" fmla="*/ 226902 w 575061"/>
                <a:gd name="connsiteY1" fmla="*/ 33041 h 406220"/>
                <a:gd name="connsiteX2" fmla="*/ 127302 w 575061"/>
                <a:gd name="connsiteY2" fmla="*/ 215024 h 406220"/>
                <a:gd name="connsiteX3" fmla="*/ 121451 w 575061"/>
                <a:gd name="connsiteY3" fmla="*/ 348776 h 406220"/>
                <a:gd name="connsiteX4" fmla="*/ 542639 w 575061"/>
                <a:gd name="connsiteY4" fmla="*/ 322020 h 406220"/>
                <a:gd name="connsiteX5" fmla="*/ 513388 w 575061"/>
                <a:gd name="connsiteY5" fmla="*/ 368837 h 406220"/>
                <a:gd name="connsiteX6" fmla="*/ 127300 w 575061"/>
                <a:gd name="connsiteY6" fmla="*/ 402278 h 406220"/>
                <a:gd name="connsiteX7" fmla="*/ 39814 w 575061"/>
                <a:gd name="connsiteY7" fmla="*/ 396961 h 406220"/>
                <a:gd name="connsiteX8" fmla="*/ 57099 w 575061"/>
                <a:gd name="connsiteY8" fmla="*/ 368842 h 406220"/>
                <a:gd name="connsiteX9" fmla="*/ 68801 w 575061"/>
                <a:gd name="connsiteY9" fmla="*/ 208334 h 406220"/>
                <a:gd name="connsiteX10" fmla="*/ 5446 w 575061"/>
                <a:gd name="connsiteY10" fmla="*/ 16372 h 406220"/>
                <a:gd name="connsiteX0" fmla="*/ 644556 w 1214171"/>
                <a:gd name="connsiteY0" fmla="*/ 16372 h 553498"/>
                <a:gd name="connsiteX1" fmla="*/ 866012 w 1214171"/>
                <a:gd name="connsiteY1" fmla="*/ 33041 h 553498"/>
                <a:gd name="connsiteX2" fmla="*/ 766412 w 1214171"/>
                <a:gd name="connsiteY2" fmla="*/ 215024 h 553498"/>
                <a:gd name="connsiteX3" fmla="*/ 760561 w 1214171"/>
                <a:gd name="connsiteY3" fmla="*/ 348776 h 553498"/>
                <a:gd name="connsiteX4" fmla="*/ 1181749 w 1214171"/>
                <a:gd name="connsiteY4" fmla="*/ 322020 h 553498"/>
                <a:gd name="connsiteX5" fmla="*/ 1152498 w 1214171"/>
                <a:gd name="connsiteY5" fmla="*/ 368837 h 553498"/>
                <a:gd name="connsiteX6" fmla="*/ 766410 w 1214171"/>
                <a:gd name="connsiteY6" fmla="*/ 402278 h 553498"/>
                <a:gd name="connsiteX7" fmla="*/ 678924 w 1214171"/>
                <a:gd name="connsiteY7" fmla="*/ 396961 h 553498"/>
                <a:gd name="connsiteX8" fmla="*/ 79 w 1214171"/>
                <a:gd name="connsiteY8" fmla="*/ 549409 h 553498"/>
                <a:gd name="connsiteX9" fmla="*/ 707911 w 1214171"/>
                <a:gd name="connsiteY9" fmla="*/ 208334 h 553498"/>
                <a:gd name="connsiteX10" fmla="*/ 644556 w 1214171"/>
                <a:gd name="connsiteY10" fmla="*/ 16372 h 553498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27 w 1214242"/>
                <a:gd name="connsiteY0" fmla="*/ 16372 h 551501"/>
                <a:gd name="connsiteX1" fmla="*/ 866083 w 1214242"/>
                <a:gd name="connsiteY1" fmla="*/ 33041 h 551501"/>
                <a:gd name="connsiteX2" fmla="*/ 766483 w 1214242"/>
                <a:gd name="connsiteY2" fmla="*/ 215024 h 551501"/>
                <a:gd name="connsiteX3" fmla="*/ 760632 w 1214242"/>
                <a:gd name="connsiteY3" fmla="*/ 348776 h 551501"/>
                <a:gd name="connsiteX4" fmla="*/ 1181820 w 1214242"/>
                <a:gd name="connsiteY4" fmla="*/ 322020 h 551501"/>
                <a:gd name="connsiteX5" fmla="*/ 1152569 w 1214242"/>
                <a:gd name="connsiteY5" fmla="*/ 368837 h 551501"/>
                <a:gd name="connsiteX6" fmla="*/ 766481 w 1214242"/>
                <a:gd name="connsiteY6" fmla="*/ 402278 h 551501"/>
                <a:gd name="connsiteX7" fmla="*/ 678995 w 1214242"/>
                <a:gd name="connsiteY7" fmla="*/ 396961 h 551501"/>
                <a:gd name="connsiteX8" fmla="*/ 150 w 1214242"/>
                <a:gd name="connsiteY8" fmla="*/ 549409 h 551501"/>
                <a:gd name="connsiteX9" fmla="*/ 678730 w 1214242"/>
                <a:gd name="connsiteY9" fmla="*/ 335399 h 551501"/>
                <a:gd name="connsiteX10" fmla="*/ 707982 w 1214242"/>
                <a:gd name="connsiteY10" fmla="*/ 208334 h 551501"/>
                <a:gd name="connsiteX11" fmla="*/ 644627 w 1214242"/>
                <a:gd name="connsiteY11" fmla="*/ 16372 h 551501"/>
                <a:gd name="connsiteX0" fmla="*/ 644612 w 1214227"/>
                <a:gd name="connsiteY0" fmla="*/ 16372 h 551501"/>
                <a:gd name="connsiteX1" fmla="*/ 866068 w 1214227"/>
                <a:gd name="connsiteY1" fmla="*/ 33041 h 551501"/>
                <a:gd name="connsiteX2" fmla="*/ 766468 w 1214227"/>
                <a:gd name="connsiteY2" fmla="*/ 215024 h 551501"/>
                <a:gd name="connsiteX3" fmla="*/ 760617 w 1214227"/>
                <a:gd name="connsiteY3" fmla="*/ 348776 h 551501"/>
                <a:gd name="connsiteX4" fmla="*/ 1181805 w 1214227"/>
                <a:gd name="connsiteY4" fmla="*/ 322020 h 551501"/>
                <a:gd name="connsiteX5" fmla="*/ 1152554 w 1214227"/>
                <a:gd name="connsiteY5" fmla="*/ 368837 h 551501"/>
                <a:gd name="connsiteX6" fmla="*/ 766466 w 1214227"/>
                <a:gd name="connsiteY6" fmla="*/ 402278 h 551501"/>
                <a:gd name="connsiteX7" fmla="*/ 678980 w 1214227"/>
                <a:gd name="connsiteY7" fmla="*/ 396961 h 551501"/>
                <a:gd name="connsiteX8" fmla="*/ 135 w 1214227"/>
                <a:gd name="connsiteY8" fmla="*/ 549409 h 551501"/>
                <a:gd name="connsiteX9" fmla="*/ 678715 w 1214227"/>
                <a:gd name="connsiteY9" fmla="*/ 335399 h 551501"/>
                <a:gd name="connsiteX10" fmla="*/ 707967 w 1214227"/>
                <a:gd name="connsiteY10" fmla="*/ 208334 h 551501"/>
                <a:gd name="connsiteX11" fmla="*/ 644612 w 1214227"/>
                <a:gd name="connsiteY11" fmla="*/ 16372 h 551501"/>
                <a:gd name="connsiteX0" fmla="*/ 5448 w 575063"/>
                <a:gd name="connsiteY0" fmla="*/ 16372 h 405810"/>
                <a:gd name="connsiteX1" fmla="*/ 226904 w 575063"/>
                <a:gd name="connsiteY1" fmla="*/ 33041 h 405810"/>
                <a:gd name="connsiteX2" fmla="*/ 127304 w 575063"/>
                <a:gd name="connsiteY2" fmla="*/ 215024 h 405810"/>
                <a:gd name="connsiteX3" fmla="*/ 121453 w 575063"/>
                <a:gd name="connsiteY3" fmla="*/ 348776 h 405810"/>
                <a:gd name="connsiteX4" fmla="*/ 542641 w 575063"/>
                <a:gd name="connsiteY4" fmla="*/ 322020 h 405810"/>
                <a:gd name="connsiteX5" fmla="*/ 513390 w 575063"/>
                <a:gd name="connsiteY5" fmla="*/ 368837 h 405810"/>
                <a:gd name="connsiteX6" fmla="*/ 127302 w 575063"/>
                <a:gd name="connsiteY6" fmla="*/ 402278 h 405810"/>
                <a:gd name="connsiteX7" fmla="*/ 39816 w 575063"/>
                <a:gd name="connsiteY7" fmla="*/ 396961 h 405810"/>
                <a:gd name="connsiteX8" fmla="*/ 22001 w 575063"/>
                <a:gd name="connsiteY8" fmla="*/ 382216 h 405810"/>
                <a:gd name="connsiteX9" fmla="*/ 39551 w 575063"/>
                <a:gd name="connsiteY9" fmla="*/ 335399 h 405810"/>
                <a:gd name="connsiteX10" fmla="*/ 68803 w 575063"/>
                <a:gd name="connsiteY10" fmla="*/ 208334 h 405810"/>
                <a:gd name="connsiteX11" fmla="*/ 5448 w 575063"/>
                <a:gd name="connsiteY11" fmla="*/ 16372 h 405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5063" h="405810">
                  <a:moveTo>
                    <a:pt x="5448" y="16372"/>
                  </a:moveTo>
                  <a:cubicBezTo>
                    <a:pt x="31798" y="-12843"/>
                    <a:pt x="211426" y="-296"/>
                    <a:pt x="226904" y="33041"/>
                  </a:cubicBezTo>
                  <a:cubicBezTo>
                    <a:pt x="248188" y="57233"/>
                    <a:pt x="153610" y="184465"/>
                    <a:pt x="127304" y="215024"/>
                  </a:cubicBezTo>
                  <a:cubicBezTo>
                    <a:pt x="130203" y="255386"/>
                    <a:pt x="101952" y="294160"/>
                    <a:pt x="121453" y="348776"/>
                  </a:cubicBezTo>
                  <a:cubicBezTo>
                    <a:pt x="187751" y="369953"/>
                    <a:pt x="562141" y="300842"/>
                    <a:pt x="542641" y="322020"/>
                  </a:cubicBezTo>
                  <a:cubicBezTo>
                    <a:pt x="595289" y="320905"/>
                    <a:pt x="582613" y="355461"/>
                    <a:pt x="513390" y="368837"/>
                  </a:cubicBezTo>
                  <a:cubicBezTo>
                    <a:pt x="444167" y="382213"/>
                    <a:pt x="191606" y="393132"/>
                    <a:pt x="127302" y="402278"/>
                  </a:cubicBezTo>
                  <a:cubicBezTo>
                    <a:pt x="62998" y="411424"/>
                    <a:pt x="57366" y="400305"/>
                    <a:pt x="39816" y="396961"/>
                  </a:cubicBezTo>
                  <a:cubicBezTo>
                    <a:pt x="22266" y="393617"/>
                    <a:pt x="32770" y="403622"/>
                    <a:pt x="22001" y="382216"/>
                  </a:cubicBezTo>
                  <a:cubicBezTo>
                    <a:pt x="11232" y="360810"/>
                    <a:pt x="-14072" y="338744"/>
                    <a:pt x="39551" y="335399"/>
                  </a:cubicBezTo>
                  <a:cubicBezTo>
                    <a:pt x="52225" y="285240"/>
                    <a:pt x="63762" y="250359"/>
                    <a:pt x="68803" y="208334"/>
                  </a:cubicBezTo>
                  <a:cubicBezTo>
                    <a:pt x="56250" y="144903"/>
                    <a:pt x="-20902" y="45587"/>
                    <a:pt x="5448" y="16372"/>
                  </a:cubicBezTo>
                  <a:close/>
                </a:path>
              </a:pathLst>
            </a:custGeom>
            <a:solidFill>
              <a:srgbClr val="EF4023">
                <a:alpha val="2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324" name="Group 323">
              <a:extLst>
                <a:ext uri="{FF2B5EF4-FFF2-40B4-BE49-F238E27FC236}">
                  <a16:creationId xmlns:a16="http://schemas.microsoft.com/office/drawing/2014/main" id="{6FEB8A1D-0802-427F-9D43-378F5AF7DFF8}"/>
                </a:ext>
              </a:extLst>
            </p:cNvPr>
            <p:cNvGrpSpPr/>
            <p:nvPr/>
          </p:nvGrpSpPr>
          <p:grpSpPr>
            <a:xfrm>
              <a:off x="3302671" y="2964597"/>
              <a:ext cx="1680190" cy="796592"/>
              <a:chOff x="3392451" y="3360550"/>
              <a:chExt cx="1680190" cy="796592"/>
            </a:xfrm>
          </p:grpSpPr>
          <p:sp>
            <p:nvSpPr>
              <p:cNvPr id="435" name="Rectangle 434">
                <a:extLst>
                  <a:ext uri="{FF2B5EF4-FFF2-40B4-BE49-F238E27FC236}">
                    <a16:creationId xmlns:a16="http://schemas.microsoft.com/office/drawing/2014/main" id="{50A6E3C4-779E-484A-A479-FF7ABA809588}"/>
                  </a:ext>
                </a:extLst>
              </p:cNvPr>
              <p:cNvSpPr/>
              <p:nvPr/>
            </p:nvSpPr>
            <p:spPr>
              <a:xfrm>
                <a:off x="3436374" y="3360550"/>
                <a:ext cx="1600200" cy="686930"/>
              </a:xfrm>
              <a:prstGeom prst="rect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36" name="Oval 435">
                <a:extLst>
                  <a:ext uri="{FF2B5EF4-FFF2-40B4-BE49-F238E27FC236}">
                    <a16:creationId xmlns:a16="http://schemas.microsoft.com/office/drawing/2014/main" id="{1743B4CA-8A68-463E-AC81-42C36E47F82E}"/>
                  </a:ext>
                </a:extLst>
              </p:cNvPr>
              <p:cNvSpPr/>
              <p:nvPr/>
            </p:nvSpPr>
            <p:spPr>
              <a:xfrm>
                <a:off x="3392451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37" name="Oval 436">
                <a:extLst>
                  <a:ext uri="{FF2B5EF4-FFF2-40B4-BE49-F238E27FC236}">
                    <a16:creationId xmlns:a16="http://schemas.microsoft.com/office/drawing/2014/main" id="{F6A3E25E-43F0-4A95-AF09-E476D17FBC16}"/>
                  </a:ext>
                </a:extLst>
              </p:cNvPr>
              <p:cNvSpPr/>
              <p:nvPr/>
            </p:nvSpPr>
            <p:spPr>
              <a:xfrm>
                <a:off x="4881555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sp>
          <p:nvSpPr>
            <p:cNvPr id="325" name="Rectangle 324">
              <a:extLst>
                <a:ext uri="{FF2B5EF4-FFF2-40B4-BE49-F238E27FC236}">
                  <a16:creationId xmlns:a16="http://schemas.microsoft.com/office/drawing/2014/main" id="{1D456784-4E37-4F0C-8EDA-5CB14E5BF529}"/>
                </a:ext>
              </a:extLst>
            </p:cNvPr>
            <p:cNvSpPr/>
            <p:nvPr/>
          </p:nvSpPr>
          <p:spPr>
            <a:xfrm>
              <a:off x="2999766" y="3157751"/>
              <a:ext cx="2286000" cy="4572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26" name="Rectangle 325">
              <a:extLst>
                <a:ext uri="{FF2B5EF4-FFF2-40B4-BE49-F238E27FC236}">
                  <a16:creationId xmlns:a16="http://schemas.microsoft.com/office/drawing/2014/main" id="{1BE21D45-ADE7-4628-AEE3-1FCBDC949249}"/>
                </a:ext>
              </a:extLst>
            </p:cNvPr>
            <p:cNvSpPr/>
            <p:nvPr/>
          </p:nvSpPr>
          <p:spPr>
            <a:xfrm>
              <a:off x="3319806" y="3538746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27" name="Rectangle 326">
              <a:extLst>
                <a:ext uri="{FF2B5EF4-FFF2-40B4-BE49-F238E27FC236}">
                  <a16:creationId xmlns:a16="http://schemas.microsoft.com/office/drawing/2014/main" id="{506AC21D-E9B9-49EA-BA0D-47FB9E113E97}"/>
                </a:ext>
              </a:extLst>
            </p:cNvPr>
            <p:cNvSpPr/>
            <p:nvPr/>
          </p:nvSpPr>
          <p:spPr>
            <a:xfrm>
              <a:off x="3319806" y="3020095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28" name="Oval 327">
              <a:extLst>
                <a:ext uri="{FF2B5EF4-FFF2-40B4-BE49-F238E27FC236}">
                  <a16:creationId xmlns:a16="http://schemas.microsoft.com/office/drawing/2014/main" id="{68D1680E-4A27-46AD-B79F-EC6534A2984A}"/>
                </a:ext>
              </a:extLst>
            </p:cNvPr>
            <p:cNvSpPr/>
            <p:nvPr/>
          </p:nvSpPr>
          <p:spPr>
            <a:xfrm>
              <a:off x="5149474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29" name="Oval 328">
              <a:extLst>
                <a:ext uri="{FF2B5EF4-FFF2-40B4-BE49-F238E27FC236}">
                  <a16:creationId xmlns:a16="http://schemas.microsoft.com/office/drawing/2014/main" id="{1BBA1D63-8FD2-485F-A35A-3274B5A50B39}"/>
                </a:ext>
              </a:extLst>
            </p:cNvPr>
            <p:cNvSpPr/>
            <p:nvPr/>
          </p:nvSpPr>
          <p:spPr>
            <a:xfrm>
              <a:off x="3039491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30" name="Flowchart: Extract 329">
              <a:extLst>
                <a:ext uri="{FF2B5EF4-FFF2-40B4-BE49-F238E27FC236}">
                  <a16:creationId xmlns:a16="http://schemas.microsoft.com/office/drawing/2014/main" id="{5920A726-B59D-444D-9061-849DD5139A93}"/>
                </a:ext>
              </a:extLst>
            </p:cNvPr>
            <p:cNvSpPr/>
            <p:nvPr/>
          </p:nvSpPr>
          <p:spPr>
            <a:xfrm rot="16200000">
              <a:off x="2845795" y="3089750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31" name="Flowchart: Extract 330">
              <a:extLst>
                <a:ext uri="{FF2B5EF4-FFF2-40B4-BE49-F238E27FC236}">
                  <a16:creationId xmlns:a16="http://schemas.microsoft.com/office/drawing/2014/main" id="{6A8BE61C-CD01-4354-BE80-6B96B864E6F9}"/>
                </a:ext>
              </a:extLst>
            </p:cNvPr>
            <p:cNvSpPr/>
            <p:nvPr/>
          </p:nvSpPr>
          <p:spPr>
            <a:xfrm rot="5400000" flipH="1">
              <a:off x="5264713" y="3089749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CCD70464-343E-4AD3-8325-38C1F53EA0B6}"/>
                </a:ext>
              </a:extLst>
            </p:cNvPr>
            <p:cNvGrpSpPr/>
            <p:nvPr/>
          </p:nvGrpSpPr>
          <p:grpSpPr>
            <a:xfrm>
              <a:off x="3467860" y="2475753"/>
              <a:ext cx="704622" cy="283281"/>
              <a:chOff x="3467860" y="2630648"/>
              <a:chExt cx="704622" cy="283281"/>
            </a:xfrm>
          </p:grpSpPr>
          <p:sp>
            <p:nvSpPr>
              <p:cNvPr id="395" name="Freeform 795">
                <a:extLst>
                  <a:ext uri="{FF2B5EF4-FFF2-40B4-BE49-F238E27FC236}">
                    <a16:creationId xmlns:a16="http://schemas.microsoft.com/office/drawing/2014/main" id="{8FF87125-1CAC-4917-99BF-D075FB44ADD2}"/>
                  </a:ext>
                </a:extLst>
              </p:cNvPr>
              <p:cNvSpPr/>
              <p:nvPr/>
            </p:nvSpPr>
            <p:spPr>
              <a:xfrm>
                <a:off x="3467860" y="2630648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grpSp>
            <p:nvGrpSpPr>
              <p:cNvPr id="396" name="Group 395">
                <a:extLst>
                  <a:ext uri="{FF2B5EF4-FFF2-40B4-BE49-F238E27FC236}">
                    <a16:creationId xmlns:a16="http://schemas.microsoft.com/office/drawing/2014/main" id="{DABC6A28-74C0-4B52-915A-F8916826F682}"/>
                  </a:ext>
                </a:extLst>
              </p:cNvPr>
              <p:cNvGrpSpPr/>
              <p:nvPr/>
            </p:nvGrpSpPr>
            <p:grpSpPr>
              <a:xfrm>
                <a:off x="3870845" y="2741360"/>
                <a:ext cx="200412" cy="46251"/>
                <a:chOff x="3739675" y="2714693"/>
                <a:chExt cx="200412" cy="70335"/>
              </a:xfrm>
            </p:grpSpPr>
            <p:sp>
              <p:nvSpPr>
                <p:cNvPr id="433" name="Oval 432">
                  <a:extLst>
                    <a:ext uri="{FF2B5EF4-FFF2-40B4-BE49-F238E27FC236}">
                      <a16:creationId xmlns:a16="http://schemas.microsoft.com/office/drawing/2014/main" id="{889F3DEF-2562-4AEC-A48F-46734F50DBB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434" name="Oval 433">
                  <a:extLst>
                    <a:ext uri="{FF2B5EF4-FFF2-40B4-BE49-F238E27FC236}">
                      <a16:creationId xmlns:a16="http://schemas.microsoft.com/office/drawing/2014/main" id="{C871464E-FC9B-42AD-A2D3-E033F5F0012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397" name="Group 396">
                <a:extLst>
                  <a:ext uri="{FF2B5EF4-FFF2-40B4-BE49-F238E27FC236}">
                    <a16:creationId xmlns:a16="http://schemas.microsoft.com/office/drawing/2014/main" id="{70950B73-ADBF-43BD-8D88-4A2920CCA694}"/>
                  </a:ext>
                </a:extLst>
              </p:cNvPr>
              <p:cNvGrpSpPr/>
              <p:nvPr/>
            </p:nvGrpSpPr>
            <p:grpSpPr>
              <a:xfrm>
                <a:off x="3894466" y="2661694"/>
                <a:ext cx="200412" cy="46251"/>
                <a:chOff x="3739675" y="2714693"/>
                <a:chExt cx="200412" cy="70335"/>
              </a:xfrm>
            </p:grpSpPr>
            <p:sp>
              <p:nvSpPr>
                <p:cNvPr id="431" name="Oval 430">
                  <a:extLst>
                    <a:ext uri="{FF2B5EF4-FFF2-40B4-BE49-F238E27FC236}">
                      <a16:creationId xmlns:a16="http://schemas.microsoft.com/office/drawing/2014/main" id="{39ED7790-4C16-4C33-98CB-0FB1595074C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432" name="Oval 431">
                  <a:extLst>
                    <a:ext uri="{FF2B5EF4-FFF2-40B4-BE49-F238E27FC236}">
                      <a16:creationId xmlns:a16="http://schemas.microsoft.com/office/drawing/2014/main" id="{C4493530-C6B7-4600-9AD3-3D2B641646D1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398" name="Group 397">
                <a:extLst>
                  <a:ext uri="{FF2B5EF4-FFF2-40B4-BE49-F238E27FC236}">
                    <a16:creationId xmlns:a16="http://schemas.microsoft.com/office/drawing/2014/main" id="{379C7DF7-6693-4A3A-9183-5C1B29A370E4}"/>
                  </a:ext>
                </a:extLst>
              </p:cNvPr>
              <p:cNvGrpSpPr/>
              <p:nvPr/>
            </p:nvGrpSpPr>
            <p:grpSpPr>
              <a:xfrm>
                <a:off x="3840049" y="2787811"/>
                <a:ext cx="200412" cy="46251"/>
                <a:chOff x="3739675" y="2714693"/>
                <a:chExt cx="200412" cy="70335"/>
              </a:xfrm>
            </p:grpSpPr>
            <p:sp>
              <p:nvSpPr>
                <p:cNvPr id="429" name="Oval 428">
                  <a:extLst>
                    <a:ext uri="{FF2B5EF4-FFF2-40B4-BE49-F238E27FC236}">
                      <a16:creationId xmlns:a16="http://schemas.microsoft.com/office/drawing/2014/main" id="{FA14A57A-0AB7-4574-82BB-9DB496C85051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430" name="Oval 429">
                  <a:extLst>
                    <a:ext uri="{FF2B5EF4-FFF2-40B4-BE49-F238E27FC236}">
                      <a16:creationId xmlns:a16="http://schemas.microsoft.com/office/drawing/2014/main" id="{53266284-5609-4709-9332-DDD2FA55198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399" name="Group 398">
                <a:extLst>
                  <a:ext uri="{FF2B5EF4-FFF2-40B4-BE49-F238E27FC236}">
                    <a16:creationId xmlns:a16="http://schemas.microsoft.com/office/drawing/2014/main" id="{F31C865F-E310-438C-BE64-5B791FD4F03F}"/>
                  </a:ext>
                </a:extLst>
              </p:cNvPr>
              <p:cNvGrpSpPr/>
              <p:nvPr/>
            </p:nvGrpSpPr>
            <p:grpSpPr>
              <a:xfrm>
                <a:off x="3770943" y="2828260"/>
                <a:ext cx="200412" cy="46251"/>
                <a:chOff x="3739675" y="2714693"/>
                <a:chExt cx="200412" cy="70335"/>
              </a:xfrm>
            </p:grpSpPr>
            <p:sp>
              <p:nvSpPr>
                <p:cNvPr id="427" name="Oval 426">
                  <a:extLst>
                    <a:ext uri="{FF2B5EF4-FFF2-40B4-BE49-F238E27FC236}">
                      <a16:creationId xmlns:a16="http://schemas.microsoft.com/office/drawing/2014/main" id="{51A3E797-C6F0-4143-9646-66584E9A2E7A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428" name="Oval 427">
                  <a:extLst>
                    <a:ext uri="{FF2B5EF4-FFF2-40B4-BE49-F238E27FC236}">
                      <a16:creationId xmlns:a16="http://schemas.microsoft.com/office/drawing/2014/main" id="{D9791059-5EB1-466C-A5F5-43CC65C43FE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400" name="Group 399">
                <a:extLst>
                  <a:ext uri="{FF2B5EF4-FFF2-40B4-BE49-F238E27FC236}">
                    <a16:creationId xmlns:a16="http://schemas.microsoft.com/office/drawing/2014/main" id="{D86AD9CB-B7FA-423A-A0D2-14ADD1492E3F}"/>
                  </a:ext>
                </a:extLst>
              </p:cNvPr>
              <p:cNvGrpSpPr/>
              <p:nvPr/>
            </p:nvGrpSpPr>
            <p:grpSpPr>
              <a:xfrm>
                <a:off x="3702366" y="2790008"/>
                <a:ext cx="200412" cy="45719"/>
                <a:chOff x="3739675" y="2714693"/>
                <a:chExt cx="200412" cy="70335"/>
              </a:xfrm>
            </p:grpSpPr>
            <p:sp>
              <p:nvSpPr>
                <p:cNvPr id="425" name="Oval 424">
                  <a:extLst>
                    <a:ext uri="{FF2B5EF4-FFF2-40B4-BE49-F238E27FC236}">
                      <a16:creationId xmlns:a16="http://schemas.microsoft.com/office/drawing/2014/main" id="{D91BE9BF-6BF1-4CAD-A98A-EED1A784B90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426" name="Oval 425">
                  <a:extLst>
                    <a:ext uri="{FF2B5EF4-FFF2-40B4-BE49-F238E27FC236}">
                      <a16:creationId xmlns:a16="http://schemas.microsoft.com/office/drawing/2014/main" id="{33606381-6851-4CFE-AEBE-2BE83C28C3D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401" name="Group 400">
                <a:extLst>
                  <a:ext uri="{FF2B5EF4-FFF2-40B4-BE49-F238E27FC236}">
                    <a16:creationId xmlns:a16="http://schemas.microsoft.com/office/drawing/2014/main" id="{E13C39B4-6385-4D25-A957-71E6BBF0A46C}"/>
                  </a:ext>
                </a:extLst>
              </p:cNvPr>
              <p:cNvGrpSpPr/>
              <p:nvPr/>
            </p:nvGrpSpPr>
            <p:grpSpPr>
              <a:xfrm>
                <a:off x="3660290" y="2835696"/>
                <a:ext cx="200412" cy="58765"/>
                <a:chOff x="3739675" y="2714693"/>
                <a:chExt cx="200412" cy="70335"/>
              </a:xfrm>
            </p:grpSpPr>
            <p:sp>
              <p:nvSpPr>
                <p:cNvPr id="423" name="Oval 422">
                  <a:extLst>
                    <a:ext uri="{FF2B5EF4-FFF2-40B4-BE49-F238E27FC236}">
                      <a16:creationId xmlns:a16="http://schemas.microsoft.com/office/drawing/2014/main" id="{487F3B6C-D29C-451F-9FA9-5B98E68A2DF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424" name="Oval 423">
                  <a:extLst>
                    <a:ext uri="{FF2B5EF4-FFF2-40B4-BE49-F238E27FC236}">
                      <a16:creationId xmlns:a16="http://schemas.microsoft.com/office/drawing/2014/main" id="{2E270796-8EC5-43C5-B14C-69B91CA7632F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402" name="Group 401">
                <a:extLst>
                  <a:ext uri="{FF2B5EF4-FFF2-40B4-BE49-F238E27FC236}">
                    <a16:creationId xmlns:a16="http://schemas.microsoft.com/office/drawing/2014/main" id="{560DBEBE-1D00-4F13-8638-96F469CED5E3}"/>
                  </a:ext>
                </a:extLst>
              </p:cNvPr>
              <p:cNvGrpSpPr/>
              <p:nvPr/>
            </p:nvGrpSpPr>
            <p:grpSpPr>
              <a:xfrm>
                <a:off x="3537824" y="2854536"/>
                <a:ext cx="200412" cy="46251"/>
                <a:chOff x="3739675" y="2714693"/>
                <a:chExt cx="200412" cy="70335"/>
              </a:xfrm>
            </p:grpSpPr>
            <p:sp>
              <p:nvSpPr>
                <p:cNvPr id="421" name="Oval 420">
                  <a:extLst>
                    <a:ext uri="{FF2B5EF4-FFF2-40B4-BE49-F238E27FC236}">
                      <a16:creationId xmlns:a16="http://schemas.microsoft.com/office/drawing/2014/main" id="{EDE5783A-2240-4902-A269-DD5E4D6A45A2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422" name="Oval 421">
                  <a:extLst>
                    <a:ext uri="{FF2B5EF4-FFF2-40B4-BE49-F238E27FC236}">
                      <a16:creationId xmlns:a16="http://schemas.microsoft.com/office/drawing/2014/main" id="{0164808E-BDB8-45B4-A5F3-37C611AE4078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403" name="Group 402">
                <a:extLst>
                  <a:ext uri="{FF2B5EF4-FFF2-40B4-BE49-F238E27FC236}">
                    <a16:creationId xmlns:a16="http://schemas.microsoft.com/office/drawing/2014/main" id="{B8C2D0E0-75A4-484E-8131-66C00AC6678D}"/>
                  </a:ext>
                </a:extLst>
              </p:cNvPr>
              <p:cNvGrpSpPr/>
              <p:nvPr/>
            </p:nvGrpSpPr>
            <p:grpSpPr>
              <a:xfrm>
                <a:off x="3571637" y="2809505"/>
                <a:ext cx="200412" cy="46251"/>
                <a:chOff x="3739675" y="2714693"/>
                <a:chExt cx="200412" cy="70335"/>
              </a:xfrm>
            </p:grpSpPr>
            <p:sp>
              <p:nvSpPr>
                <p:cNvPr id="419" name="Oval 418">
                  <a:extLst>
                    <a:ext uri="{FF2B5EF4-FFF2-40B4-BE49-F238E27FC236}">
                      <a16:creationId xmlns:a16="http://schemas.microsoft.com/office/drawing/2014/main" id="{C2EA299E-754F-4BD0-BAE5-98800A4DDAC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420" name="Oval 419">
                  <a:extLst>
                    <a:ext uri="{FF2B5EF4-FFF2-40B4-BE49-F238E27FC236}">
                      <a16:creationId xmlns:a16="http://schemas.microsoft.com/office/drawing/2014/main" id="{9DF543BC-4448-4493-A83E-1C6F24856AF8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404" name="Group 403">
                <a:extLst>
                  <a:ext uri="{FF2B5EF4-FFF2-40B4-BE49-F238E27FC236}">
                    <a16:creationId xmlns:a16="http://schemas.microsoft.com/office/drawing/2014/main" id="{12521BB5-FFED-4C97-A618-2D7806AA5F03}"/>
                  </a:ext>
                </a:extLst>
              </p:cNvPr>
              <p:cNvGrpSpPr/>
              <p:nvPr/>
            </p:nvGrpSpPr>
            <p:grpSpPr>
              <a:xfrm>
                <a:off x="3886556" y="2704368"/>
                <a:ext cx="200412" cy="46251"/>
                <a:chOff x="3739675" y="2714693"/>
                <a:chExt cx="200412" cy="70335"/>
              </a:xfrm>
            </p:grpSpPr>
            <p:sp>
              <p:nvSpPr>
                <p:cNvPr id="417" name="Oval 416">
                  <a:extLst>
                    <a:ext uri="{FF2B5EF4-FFF2-40B4-BE49-F238E27FC236}">
                      <a16:creationId xmlns:a16="http://schemas.microsoft.com/office/drawing/2014/main" id="{0DBA15AB-D706-4DB5-B431-7982173094E3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418" name="Oval 417">
                  <a:extLst>
                    <a:ext uri="{FF2B5EF4-FFF2-40B4-BE49-F238E27FC236}">
                      <a16:creationId xmlns:a16="http://schemas.microsoft.com/office/drawing/2014/main" id="{F798D02F-D3D9-4ED0-8947-5A6BC6D05E1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405" name="Group 404">
                <a:extLst>
                  <a:ext uri="{FF2B5EF4-FFF2-40B4-BE49-F238E27FC236}">
                    <a16:creationId xmlns:a16="http://schemas.microsoft.com/office/drawing/2014/main" id="{86267527-BE2F-4742-8BCE-0FC3124BA65E}"/>
                  </a:ext>
                </a:extLst>
              </p:cNvPr>
              <p:cNvGrpSpPr/>
              <p:nvPr/>
            </p:nvGrpSpPr>
            <p:grpSpPr>
              <a:xfrm>
                <a:off x="3726645" y="2745098"/>
                <a:ext cx="200412" cy="46251"/>
                <a:chOff x="3739675" y="2714693"/>
                <a:chExt cx="200412" cy="70335"/>
              </a:xfrm>
            </p:grpSpPr>
            <p:sp>
              <p:nvSpPr>
                <p:cNvPr id="415" name="Oval 414">
                  <a:extLst>
                    <a:ext uri="{FF2B5EF4-FFF2-40B4-BE49-F238E27FC236}">
                      <a16:creationId xmlns:a16="http://schemas.microsoft.com/office/drawing/2014/main" id="{44F9A1A5-9152-4D5A-9E79-86768EC3BB4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416" name="Oval 415">
                  <a:extLst>
                    <a:ext uri="{FF2B5EF4-FFF2-40B4-BE49-F238E27FC236}">
                      <a16:creationId xmlns:a16="http://schemas.microsoft.com/office/drawing/2014/main" id="{D492E460-1519-46E4-A09A-2013CAC5F30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406" name="Group 405">
                <a:extLst>
                  <a:ext uri="{FF2B5EF4-FFF2-40B4-BE49-F238E27FC236}">
                    <a16:creationId xmlns:a16="http://schemas.microsoft.com/office/drawing/2014/main" id="{C63C3575-6786-4C93-BC78-249F731DCEB0}"/>
                  </a:ext>
                </a:extLst>
              </p:cNvPr>
              <p:cNvGrpSpPr/>
              <p:nvPr/>
            </p:nvGrpSpPr>
            <p:grpSpPr>
              <a:xfrm>
                <a:off x="3769057" y="2696995"/>
                <a:ext cx="200412" cy="46251"/>
                <a:chOff x="3739675" y="2714693"/>
                <a:chExt cx="200412" cy="70335"/>
              </a:xfrm>
            </p:grpSpPr>
            <p:sp>
              <p:nvSpPr>
                <p:cNvPr id="413" name="Oval 412">
                  <a:extLst>
                    <a:ext uri="{FF2B5EF4-FFF2-40B4-BE49-F238E27FC236}">
                      <a16:creationId xmlns:a16="http://schemas.microsoft.com/office/drawing/2014/main" id="{2B08AA40-A769-4153-9DE5-CC52CB6BFED1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414" name="Oval 413">
                  <a:extLst>
                    <a:ext uri="{FF2B5EF4-FFF2-40B4-BE49-F238E27FC236}">
                      <a16:creationId xmlns:a16="http://schemas.microsoft.com/office/drawing/2014/main" id="{4125FE68-45E4-40A2-8D59-D6DB0255FDA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5420445E-9D67-4D68-BE95-A968F9A72AEA}"/>
                  </a:ext>
                </a:extLst>
              </p:cNvPr>
              <p:cNvGrpSpPr/>
              <p:nvPr/>
            </p:nvGrpSpPr>
            <p:grpSpPr>
              <a:xfrm>
                <a:off x="3630410" y="2719623"/>
                <a:ext cx="200412" cy="46251"/>
                <a:chOff x="3739675" y="2714693"/>
                <a:chExt cx="200412" cy="70335"/>
              </a:xfrm>
            </p:grpSpPr>
            <p:sp>
              <p:nvSpPr>
                <p:cNvPr id="411" name="Oval 410">
                  <a:extLst>
                    <a:ext uri="{FF2B5EF4-FFF2-40B4-BE49-F238E27FC236}">
                      <a16:creationId xmlns:a16="http://schemas.microsoft.com/office/drawing/2014/main" id="{08BDB2FA-FB34-4856-B3F9-6A8EB4A45528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412" name="Oval 411">
                  <a:extLst>
                    <a:ext uri="{FF2B5EF4-FFF2-40B4-BE49-F238E27FC236}">
                      <a16:creationId xmlns:a16="http://schemas.microsoft.com/office/drawing/2014/main" id="{8B4E1A7D-E78B-433A-85CC-D3C11A320BA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408" name="Group 407">
                <a:extLst>
                  <a:ext uri="{FF2B5EF4-FFF2-40B4-BE49-F238E27FC236}">
                    <a16:creationId xmlns:a16="http://schemas.microsoft.com/office/drawing/2014/main" id="{B1CBCA25-477A-4BC6-8538-D4B0058B2DB8}"/>
                  </a:ext>
                </a:extLst>
              </p:cNvPr>
              <p:cNvGrpSpPr/>
              <p:nvPr/>
            </p:nvGrpSpPr>
            <p:grpSpPr>
              <a:xfrm>
                <a:off x="3593942" y="2762460"/>
                <a:ext cx="200412" cy="46251"/>
                <a:chOff x="3739675" y="2714693"/>
                <a:chExt cx="200412" cy="70335"/>
              </a:xfrm>
            </p:grpSpPr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BA3B91D7-AB9A-4447-B6E4-FE9C3149A5FE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410" name="Oval 409">
                  <a:extLst>
                    <a:ext uri="{FF2B5EF4-FFF2-40B4-BE49-F238E27FC236}">
                      <a16:creationId xmlns:a16="http://schemas.microsoft.com/office/drawing/2014/main" id="{03BA3C8F-04AF-4C65-A3A1-185E063EDB7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</p:grpSp>
        <p:grpSp>
          <p:nvGrpSpPr>
            <p:cNvPr id="333" name="Group 332">
              <a:extLst>
                <a:ext uri="{FF2B5EF4-FFF2-40B4-BE49-F238E27FC236}">
                  <a16:creationId xmlns:a16="http://schemas.microsoft.com/office/drawing/2014/main" id="{649CF135-31DD-4A7C-BAE9-EE66A62F518D}"/>
                </a:ext>
              </a:extLst>
            </p:cNvPr>
            <p:cNvGrpSpPr/>
            <p:nvPr/>
          </p:nvGrpSpPr>
          <p:grpSpPr>
            <a:xfrm>
              <a:off x="4084304" y="2478150"/>
              <a:ext cx="704622" cy="283281"/>
              <a:chOff x="4084304" y="2633045"/>
              <a:chExt cx="704622" cy="283281"/>
            </a:xfrm>
          </p:grpSpPr>
          <p:sp>
            <p:nvSpPr>
              <p:cNvPr id="355" name="Freeform 755">
                <a:extLst>
                  <a:ext uri="{FF2B5EF4-FFF2-40B4-BE49-F238E27FC236}">
                    <a16:creationId xmlns:a16="http://schemas.microsoft.com/office/drawing/2014/main" id="{D43186D5-B86F-4F07-A777-EFFBD094BF56}"/>
                  </a:ext>
                </a:extLst>
              </p:cNvPr>
              <p:cNvSpPr/>
              <p:nvPr/>
            </p:nvSpPr>
            <p:spPr>
              <a:xfrm flipH="1">
                <a:off x="4084304" y="2633045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grpSp>
            <p:nvGrpSpPr>
              <p:cNvPr id="356" name="Group 355">
                <a:extLst>
                  <a:ext uri="{FF2B5EF4-FFF2-40B4-BE49-F238E27FC236}">
                    <a16:creationId xmlns:a16="http://schemas.microsoft.com/office/drawing/2014/main" id="{3BE18409-872F-41B5-B653-AA7B95C933C0}"/>
                  </a:ext>
                </a:extLst>
              </p:cNvPr>
              <p:cNvGrpSpPr/>
              <p:nvPr/>
            </p:nvGrpSpPr>
            <p:grpSpPr>
              <a:xfrm flipH="1">
                <a:off x="4192614" y="2741875"/>
                <a:ext cx="200412" cy="46251"/>
                <a:chOff x="3739675" y="2714693"/>
                <a:chExt cx="200412" cy="70335"/>
              </a:xfrm>
            </p:grpSpPr>
            <p:sp>
              <p:nvSpPr>
                <p:cNvPr id="393" name="Oval 392">
                  <a:extLst>
                    <a:ext uri="{FF2B5EF4-FFF2-40B4-BE49-F238E27FC236}">
                      <a16:creationId xmlns:a16="http://schemas.microsoft.com/office/drawing/2014/main" id="{08E29721-C703-408F-A928-E6638C9D0BC1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394" name="Oval 393">
                  <a:extLst>
                    <a:ext uri="{FF2B5EF4-FFF2-40B4-BE49-F238E27FC236}">
                      <a16:creationId xmlns:a16="http://schemas.microsoft.com/office/drawing/2014/main" id="{B12D75A9-7276-44A6-9BE6-02026FB36089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357" name="Group 356">
                <a:extLst>
                  <a:ext uri="{FF2B5EF4-FFF2-40B4-BE49-F238E27FC236}">
                    <a16:creationId xmlns:a16="http://schemas.microsoft.com/office/drawing/2014/main" id="{7C0D9B20-ECF9-4704-9B36-9D9457721941}"/>
                  </a:ext>
                </a:extLst>
              </p:cNvPr>
              <p:cNvGrpSpPr/>
              <p:nvPr/>
            </p:nvGrpSpPr>
            <p:grpSpPr>
              <a:xfrm flipH="1">
                <a:off x="4168993" y="2662209"/>
                <a:ext cx="200412" cy="46251"/>
                <a:chOff x="3739675" y="2714693"/>
                <a:chExt cx="200412" cy="70335"/>
              </a:xfrm>
            </p:grpSpPr>
            <p:sp>
              <p:nvSpPr>
                <p:cNvPr id="391" name="Oval 390">
                  <a:extLst>
                    <a:ext uri="{FF2B5EF4-FFF2-40B4-BE49-F238E27FC236}">
                      <a16:creationId xmlns:a16="http://schemas.microsoft.com/office/drawing/2014/main" id="{953A3097-AFBA-4CF6-B5D7-D705C16ECE4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392" name="Oval 391">
                  <a:extLst>
                    <a:ext uri="{FF2B5EF4-FFF2-40B4-BE49-F238E27FC236}">
                      <a16:creationId xmlns:a16="http://schemas.microsoft.com/office/drawing/2014/main" id="{44C1FECE-A6AC-4136-87AF-8F339EB460F0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358" name="Group 357">
                <a:extLst>
                  <a:ext uri="{FF2B5EF4-FFF2-40B4-BE49-F238E27FC236}">
                    <a16:creationId xmlns:a16="http://schemas.microsoft.com/office/drawing/2014/main" id="{22326FCD-374F-4CF0-9295-97CA27225A48}"/>
                  </a:ext>
                </a:extLst>
              </p:cNvPr>
              <p:cNvGrpSpPr/>
              <p:nvPr/>
            </p:nvGrpSpPr>
            <p:grpSpPr>
              <a:xfrm flipH="1">
                <a:off x="4223410" y="2788326"/>
                <a:ext cx="200412" cy="46251"/>
                <a:chOff x="3739675" y="2714693"/>
                <a:chExt cx="200412" cy="70335"/>
              </a:xfrm>
            </p:grpSpPr>
            <p:sp>
              <p:nvSpPr>
                <p:cNvPr id="389" name="Oval 388">
                  <a:extLst>
                    <a:ext uri="{FF2B5EF4-FFF2-40B4-BE49-F238E27FC236}">
                      <a16:creationId xmlns:a16="http://schemas.microsoft.com/office/drawing/2014/main" id="{036D1645-AFAE-451F-A5B8-86869CA04FDB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390" name="Oval 389">
                  <a:extLst>
                    <a:ext uri="{FF2B5EF4-FFF2-40B4-BE49-F238E27FC236}">
                      <a16:creationId xmlns:a16="http://schemas.microsoft.com/office/drawing/2014/main" id="{CF1385C0-C964-4AA6-980E-FEAE3005DF60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359" name="Group 358">
                <a:extLst>
                  <a:ext uri="{FF2B5EF4-FFF2-40B4-BE49-F238E27FC236}">
                    <a16:creationId xmlns:a16="http://schemas.microsoft.com/office/drawing/2014/main" id="{FDB42265-836D-4DFF-B4FB-E6474A8B5099}"/>
                  </a:ext>
                </a:extLst>
              </p:cNvPr>
              <p:cNvGrpSpPr/>
              <p:nvPr/>
            </p:nvGrpSpPr>
            <p:grpSpPr>
              <a:xfrm flipH="1">
                <a:off x="4292516" y="2828775"/>
                <a:ext cx="200412" cy="46251"/>
                <a:chOff x="3739675" y="2714693"/>
                <a:chExt cx="200412" cy="70335"/>
              </a:xfrm>
            </p:grpSpPr>
            <p:sp>
              <p:nvSpPr>
                <p:cNvPr id="387" name="Oval 386">
                  <a:extLst>
                    <a:ext uri="{FF2B5EF4-FFF2-40B4-BE49-F238E27FC236}">
                      <a16:creationId xmlns:a16="http://schemas.microsoft.com/office/drawing/2014/main" id="{E3D882ED-018C-4DCB-8059-82FBCE16B9A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388" name="Oval 387">
                  <a:extLst>
                    <a:ext uri="{FF2B5EF4-FFF2-40B4-BE49-F238E27FC236}">
                      <a16:creationId xmlns:a16="http://schemas.microsoft.com/office/drawing/2014/main" id="{9DB9784E-4825-4B76-A295-8AC0D67250BF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CEF3D4B3-A9D8-4200-B042-44CAAD0CCDC7}"/>
                  </a:ext>
                </a:extLst>
              </p:cNvPr>
              <p:cNvGrpSpPr/>
              <p:nvPr/>
            </p:nvGrpSpPr>
            <p:grpSpPr>
              <a:xfrm flipH="1">
                <a:off x="4361093" y="2790523"/>
                <a:ext cx="200412" cy="45719"/>
                <a:chOff x="3739675" y="2714693"/>
                <a:chExt cx="200412" cy="70335"/>
              </a:xfrm>
            </p:grpSpPr>
            <p:sp>
              <p:nvSpPr>
                <p:cNvPr id="385" name="Oval 384">
                  <a:extLst>
                    <a:ext uri="{FF2B5EF4-FFF2-40B4-BE49-F238E27FC236}">
                      <a16:creationId xmlns:a16="http://schemas.microsoft.com/office/drawing/2014/main" id="{8458946F-65F3-4B1B-B25E-8BD12B8F4AD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386" name="Oval 385">
                  <a:extLst>
                    <a:ext uri="{FF2B5EF4-FFF2-40B4-BE49-F238E27FC236}">
                      <a16:creationId xmlns:a16="http://schemas.microsoft.com/office/drawing/2014/main" id="{D464CAB8-A5BA-4C44-AE65-2960A39229D1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361" name="Group 360">
                <a:extLst>
                  <a:ext uri="{FF2B5EF4-FFF2-40B4-BE49-F238E27FC236}">
                    <a16:creationId xmlns:a16="http://schemas.microsoft.com/office/drawing/2014/main" id="{7890D6E8-089C-4347-9C38-B2C65A7F3DFB}"/>
                  </a:ext>
                </a:extLst>
              </p:cNvPr>
              <p:cNvGrpSpPr/>
              <p:nvPr/>
            </p:nvGrpSpPr>
            <p:grpSpPr>
              <a:xfrm flipH="1">
                <a:off x="4403169" y="2836211"/>
                <a:ext cx="200412" cy="58765"/>
                <a:chOff x="3739675" y="2714693"/>
                <a:chExt cx="200412" cy="70335"/>
              </a:xfrm>
            </p:grpSpPr>
            <p:sp>
              <p:nvSpPr>
                <p:cNvPr id="383" name="Oval 382">
                  <a:extLst>
                    <a:ext uri="{FF2B5EF4-FFF2-40B4-BE49-F238E27FC236}">
                      <a16:creationId xmlns:a16="http://schemas.microsoft.com/office/drawing/2014/main" id="{2DBC8AC0-588F-4675-ADF7-F2521D86ADCE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384" name="Oval 383">
                  <a:extLst>
                    <a:ext uri="{FF2B5EF4-FFF2-40B4-BE49-F238E27FC236}">
                      <a16:creationId xmlns:a16="http://schemas.microsoft.com/office/drawing/2014/main" id="{9AB8C30C-F7F8-4666-881D-B0CC309E49F8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362" name="Group 361">
                <a:extLst>
                  <a:ext uri="{FF2B5EF4-FFF2-40B4-BE49-F238E27FC236}">
                    <a16:creationId xmlns:a16="http://schemas.microsoft.com/office/drawing/2014/main" id="{C189EF42-9FA4-4C13-8A29-DFB309EDBF26}"/>
                  </a:ext>
                </a:extLst>
              </p:cNvPr>
              <p:cNvGrpSpPr/>
              <p:nvPr/>
            </p:nvGrpSpPr>
            <p:grpSpPr>
              <a:xfrm flipH="1">
                <a:off x="4525635" y="2855051"/>
                <a:ext cx="200412" cy="46251"/>
                <a:chOff x="3739675" y="2714693"/>
                <a:chExt cx="200412" cy="70335"/>
              </a:xfrm>
            </p:grpSpPr>
            <p:sp>
              <p:nvSpPr>
                <p:cNvPr id="381" name="Oval 380">
                  <a:extLst>
                    <a:ext uri="{FF2B5EF4-FFF2-40B4-BE49-F238E27FC236}">
                      <a16:creationId xmlns:a16="http://schemas.microsoft.com/office/drawing/2014/main" id="{C4E04003-5623-4FA8-996A-FFCAF881B4BB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382" name="Oval 381">
                  <a:extLst>
                    <a:ext uri="{FF2B5EF4-FFF2-40B4-BE49-F238E27FC236}">
                      <a16:creationId xmlns:a16="http://schemas.microsoft.com/office/drawing/2014/main" id="{846525C4-634E-40A6-AC9D-01397F484600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363" name="Group 362">
                <a:extLst>
                  <a:ext uri="{FF2B5EF4-FFF2-40B4-BE49-F238E27FC236}">
                    <a16:creationId xmlns:a16="http://schemas.microsoft.com/office/drawing/2014/main" id="{8E9EA9D2-DA82-4BE7-8897-118E099FE525}"/>
                  </a:ext>
                </a:extLst>
              </p:cNvPr>
              <p:cNvGrpSpPr/>
              <p:nvPr/>
            </p:nvGrpSpPr>
            <p:grpSpPr>
              <a:xfrm flipH="1">
                <a:off x="4491822" y="2810020"/>
                <a:ext cx="200412" cy="46251"/>
                <a:chOff x="3739675" y="2714693"/>
                <a:chExt cx="200412" cy="70335"/>
              </a:xfrm>
            </p:grpSpPr>
            <p:sp>
              <p:nvSpPr>
                <p:cNvPr id="379" name="Oval 378">
                  <a:extLst>
                    <a:ext uri="{FF2B5EF4-FFF2-40B4-BE49-F238E27FC236}">
                      <a16:creationId xmlns:a16="http://schemas.microsoft.com/office/drawing/2014/main" id="{5E20E10C-A537-4B3E-9D97-335E1C140D7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380" name="Oval 379">
                  <a:extLst>
                    <a:ext uri="{FF2B5EF4-FFF2-40B4-BE49-F238E27FC236}">
                      <a16:creationId xmlns:a16="http://schemas.microsoft.com/office/drawing/2014/main" id="{DCFB2640-8E4E-43F6-9FFF-5FE97AF9BDB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6FBD49E5-2143-43F4-9C1D-6E73611E019A}"/>
                  </a:ext>
                </a:extLst>
              </p:cNvPr>
              <p:cNvGrpSpPr/>
              <p:nvPr/>
            </p:nvGrpSpPr>
            <p:grpSpPr>
              <a:xfrm flipH="1">
                <a:off x="4176903" y="2704883"/>
                <a:ext cx="200412" cy="46251"/>
                <a:chOff x="3739675" y="2714693"/>
                <a:chExt cx="200412" cy="70335"/>
              </a:xfrm>
            </p:grpSpPr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6A3662F5-B617-4570-81EE-FCDC71D21762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378" name="Oval 377">
                  <a:extLst>
                    <a:ext uri="{FF2B5EF4-FFF2-40B4-BE49-F238E27FC236}">
                      <a16:creationId xmlns:a16="http://schemas.microsoft.com/office/drawing/2014/main" id="{7BEFEE55-4918-4FD1-8DBA-C4BCFE9BEA89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56F45281-6AF1-48CF-B93C-E1AA5B538D39}"/>
                  </a:ext>
                </a:extLst>
              </p:cNvPr>
              <p:cNvGrpSpPr/>
              <p:nvPr/>
            </p:nvGrpSpPr>
            <p:grpSpPr>
              <a:xfrm flipH="1">
                <a:off x="4336814" y="2745613"/>
                <a:ext cx="200412" cy="46251"/>
                <a:chOff x="3739675" y="2714693"/>
                <a:chExt cx="200412" cy="70335"/>
              </a:xfrm>
            </p:grpSpPr>
            <p:sp>
              <p:nvSpPr>
                <p:cNvPr id="375" name="Oval 374">
                  <a:extLst>
                    <a:ext uri="{FF2B5EF4-FFF2-40B4-BE49-F238E27FC236}">
                      <a16:creationId xmlns:a16="http://schemas.microsoft.com/office/drawing/2014/main" id="{3A5F844F-1FCA-493B-B9C8-FF18B6F2C11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376" name="Oval 375">
                  <a:extLst>
                    <a:ext uri="{FF2B5EF4-FFF2-40B4-BE49-F238E27FC236}">
                      <a16:creationId xmlns:a16="http://schemas.microsoft.com/office/drawing/2014/main" id="{F24F3BB1-529F-4C01-9498-967ED8A05BC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AA5EC936-1B79-49AB-9E46-9FFB2AA4DC83}"/>
                  </a:ext>
                </a:extLst>
              </p:cNvPr>
              <p:cNvGrpSpPr/>
              <p:nvPr/>
            </p:nvGrpSpPr>
            <p:grpSpPr>
              <a:xfrm flipH="1">
                <a:off x="4294402" y="2697510"/>
                <a:ext cx="200412" cy="46251"/>
                <a:chOff x="3739675" y="2714693"/>
                <a:chExt cx="200412" cy="70335"/>
              </a:xfrm>
            </p:grpSpPr>
            <p:sp>
              <p:nvSpPr>
                <p:cNvPr id="373" name="Oval 372">
                  <a:extLst>
                    <a:ext uri="{FF2B5EF4-FFF2-40B4-BE49-F238E27FC236}">
                      <a16:creationId xmlns:a16="http://schemas.microsoft.com/office/drawing/2014/main" id="{3336EC76-7753-4CC5-8E7C-FEEC7F891AF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374" name="Oval 373">
                  <a:extLst>
                    <a:ext uri="{FF2B5EF4-FFF2-40B4-BE49-F238E27FC236}">
                      <a16:creationId xmlns:a16="http://schemas.microsoft.com/office/drawing/2014/main" id="{A36C9992-6B4D-4AA0-A084-B2E000CC160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658A9863-786C-4509-8781-244FBAA0DEDB}"/>
                  </a:ext>
                </a:extLst>
              </p:cNvPr>
              <p:cNvGrpSpPr/>
              <p:nvPr/>
            </p:nvGrpSpPr>
            <p:grpSpPr>
              <a:xfrm flipH="1">
                <a:off x="4433049" y="2720138"/>
                <a:ext cx="200412" cy="46251"/>
                <a:chOff x="3739675" y="2714693"/>
                <a:chExt cx="200412" cy="70335"/>
              </a:xfrm>
            </p:grpSpPr>
            <p:sp>
              <p:nvSpPr>
                <p:cNvPr id="371" name="Oval 370">
                  <a:extLst>
                    <a:ext uri="{FF2B5EF4-FFF2-40B4-BE49-F238E27FC236}">
                      <a16:creationId xmlns:a16="http://schemas.microsoft.com/office/drawing/2014/main" id="{88212AD1-663D-4020-96EB-BAA8FCE5CD9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372" name="Oval 371">
                  <a:extLst>
                    <a:ext uri="{FF2B5EF4-FFF2-40B4-BE49-F238E27FC236}">
                      <a16:creationId xmlns:a16="http://schemas.microsoft.com/office/drawing/2014/main" id="{4009F8BE-C678-4810-9B6F-6F093FF605B1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8B0A8D72-D715-43C8-9CDB-B0E4D2EDD174}"/>
                  </a:ext>
                </a:extLst>
              </p:cNvPr>
              <p:cNvGrpSpPr/>
              <p:nvPr/>
            </p:nvGrpSpPr>
            <p:grpSpPr>
              <a:xfrm flipH="1">
                <a:off x="4469517" y="2762975"/>
                <a:ext cx="200412" cy="46251"/>
                <a:chOff x="3739675" y="2714693"/>
                <a:chExt cx="200412" cy="70335"/>
              </a:xfrm>
            </p:grpSpPr>
            <p:sp>
              <p:nvSpPr>
                <p:cNvPr id="369" name="Oval 368">
                  <a:extLst>
                    <a:ext uri="{FF2B5EF4-FFF2-40B4-BE49-F238E27FC236}">
                      <a16:creationId xmlns:a16="http://schemas.microsoft.com/office/drawing/2014/main" id="{AEC63FAA-84AD-43C9-A847-F8FC57ADC7AE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370" name="Oval 369">
                  <a:extLst>
                    <a:ext uri="{FF2B5EF4-FFF2-40B4-BE49-F238E27FC236}">
                      <a16:creationId xmlns:a16="http://schemas.microsoft.com/office/drawing/2014/main" id="{129A8249-7A10-45CD-AE47-17E72FCB23A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</p:grpSp>
        <p:grpSp>
          <p:nvGrpSpPr>
            <p:cNvPr id="334" name="Group 333">
              <a:extLst>
                <a:ext uri="{FF2B5EF4-FFF2-40B4-BE49-F238E27FC236}">
                  <a16:creationId xmlns:a16="http://schemas.microsoft.com/office/drawing/2014/main" id="{A88C0F61-8A0B-4FE0-A63E-1D26113070E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31703" y="3232448"/>
              <a:ext cx="1470157" cy="1202578"/>
              <a:chOff x="3239896" y="3360550"/>
              <a:chExt cx="2601374" cy="2127909"/>
            </a:xfrm>
          </p:grpSpPr>
          <p:grpSp>
            <p:nvGrpSpPr>
              <p:cNvPr id="335" name="Group 334">
                <a:extLst>
                  <a:ext uri="{FF2B5EF4-FFF2-40B4-BE49-F238E27FC236}">
                    <a16:creationId xmlns:a16="http://schemas.microsoft.com/office/drawing/2014/main" id="{14FD17D3-6A36-4CA9-A60C-70DAD858AA3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239896" y="3360550"/>
                <a:ext cx="2601374" cy="2044182"/>
                <a:chOff x="4031138" y="4120109"/>
                <a:chExt cx="2575023" cy="2023472"/>
              </a:xfrm>
            </p:grpSpPr>
            <p:sp>
              <p:nvSpPr>
                <p:cNvPr id="341" name="Freeform 741">
                  <a:extLst>
                    <a:ext uri="{FF2B5EF4-FFF2-40B4-BE49-F238E27FC236}">
                      <a16:creationId xmlns:a16="http://schemas.microsoft.com/office/drawing/2014/main" id="{90CFE19E-4175-491C-8555-0B3401D33503}"/>
                    </a:ext>
                  </a:extLst>
                </p:cNvPr>
                <p:cNvSpPr/>
                <p:nvPr/>
              </p:nvSpPr>
              <p:spPr>
                <a:xfrm rot="-900000">
                  <a:off x="4364676" y="4120109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42" name="Freeform 742">
                  <a:extLst>
                    <a:ext uri="{FF2B5EF4-FFF2-40B4-BE49-F238E27FC236}">
                      <a16:creationId xmlns:a16="http://schemas.microsoft.com/office/drawing/2014/main" id="{3631A990-4EC9-4597-AADE-953DE65E1613}"/>
                    </a:ext>
                  </a:extLst>
                </p:cNvPr>
                <p:cNvSpPr/>
                <p:nvPr/>
              </p:nvSpPr>
              <p:spPr>
                <a:xfrm rot="2837780" flipH="1">
                  <a:off x="4049528" y="4260664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43" name="Freeform 743">
                  <a:extLst>
                    <a:ext uri="{FF2B5EF4-FFF2-40B4-BE49-F238E27FC236}">
                      <a16:creationId xmlns:a16="http://schemas.microsoft.com/office/drawing/2014/main" id="{CF8E6315-4EF4-4ADB-BF08-AD3BCF058E58}"/>
                    </a:ext>
                  </a:extLst>
                </p:cNvPr>
                <p:cNvSpPr/>
                <p:nvPr/>
              </p:nvSpPr>
              <p:spPr>
                <a:xfrm>
                  <a:off x="4330914" y="4551901"/>
                  <a:ext cx="2039746" cy="912453"/>
                </a:xfrm>
                <a:custGeom>
                  <a:avLst/>
                  <a:gdLst>
                    <a:gd name="connsiteX0" fmla="*/ 72570 w 2408373"/>
                    <a:gd name="connsiteY0" fmla="*/ 1811 h 1315726"/>
                    <a:gd name="connsiteX1" fmla="*/ 850782 w 2408373"/>
                    <a:gd name="connsiteY1" fmla="*/ 264458 h 1315726"/>
                    <a:gd name="connsiteX2" fmla="*/ 1920825 w 2408373"/>
                    <a:gd name="connsiteY2" fmla="*/ 137998 h 1315726"/>
                    <a:gd name="connsiteX3" fmla="*/ 2300204 w 2408373"/>
                    <a:gd name="connsiteY3" fmla="*/ 342279 h 1315726"/>
                    <a:gd name="connsiteX4" fmla="*/ 2407208 w 2408373"/>
                    <a:gd name="connsiteY4" fmla="*/ 896755 h 1315726"/>
                    <a:gd name="connsiteX5" fmla="*/ 2251565 w 2408373"/>
                    <a:gd name="connsiteY5" fmla="*/ 1227496 h 1315726"/>
                    <a:gd name="connsiteX6" fmla="*/ 1609540 w 2408373"/>
                    <a:gd name="connsiteY6" fmla="*/ 1305317 h 1315726"/>
                    <a:gd name="connsiteX7" fmla="*/ 169846 w 2408373"/>
                    <a:gd name="connsiteY7" fmla="*/ 1208040 h 1315726"/>
                    <a:gd name="connsiteX8" fmla="*/ 92025 w 2408373"/>
                    <a:gd name="connsiteY8" fmla="*/ 352006 h 1315726"/>
                    <a:gd name="connsiteX9" fmla="*/ 33659 w 2408373"/>
                    <a:gd name="connsiteY9" fmla="*/ 157453 h 1315726"/>
                    <a:gd name="connsiteX10" fmla="*/ 72570 w 2408373"/>
                    <a:gd name="connsiteY10" fmla="*/ 1811 h 1315726"/>
                    <a:gd name="connsiteX0" fmla="*/ 77380 w 2413183"/>
                    <a:gd name="connsiteY0" fmla="*/ 1921 h 1314391"/>
                    <a:gd name="connsiteX1" fmla="*/ 855592 w 2413183"/>
                    <a:gd name="connsiteY1" fmla="*/ 264568 h 1314391"/>
                    <a:gd name="connsiteX2" fmla="*/ 1925635 w 2413183"/>
                    <a:gd name="connsiteY2" fmla="*/ 138108 h 1314391"/>
                    <a:gd name="connsiteX3" fmla="*/ 2305014 w 2413183"/>
                    <a:gd name="connsiteY3" fmla="*/ 342389 h 1314391"/>
                    <a:gd name="connsiteX4" fmla="*/ 2412018 w 2413183"/>
                    <a:gd name="connsiteY4" fmla="*/ 896865 h 1314391"/>
                    <a:gd name="connsiteX5" fmla="*/ 2256375 w 2413183"/>
                    <a:gd name="connsiteY5" fmla="*/ 1227606 h 1314391"/>
                    <a:gd name="connsiteX6" fmla="*/ 1614350 w 2413183"/>
                    <a:gd name="connsiteY6" fmla="*/ 1305427 h 1314391"/>
                    <a:gd name="connsiteX7" fmla="*/ 174656 w 2413183"/>
                    <a:gd name="connsiteY7" fmla="*/ 1208150 h 1314391"/>
                    <a:gd name="connsiteX8" fmla="*/ 10098 w 2413183"/>
                    <a:gd name="connsiteY8" fmla="*/ 379086 h 1314391"/>
                    <a:gd name="connsiteX9" fmla="*/ 38469 w 2413183"/>
                    <a:gd name="connsiteY9" fmla="*/ 157563 h 1314391"/>
                    <a:gd name="connsiteX10" fmla="*/ 77380 w 2413183"/>
                    <a:gd name="connsiteY10" fmla="*/ 1921 h 1314391"/>
                    <a:gd name="connsiteX0" fmla="*/ 262445 w 2598248"/>
                    <a:gd name="connsiteY0" fmla="*/ 79 h 1312549"/>
                    <a:gd name="connsiteX1" fmla="*/ 1040657 w 2598248"/>
                    <a:gd name="connsiteY1" fmla="*/ 262726 h 1312549"/>
                    <a:gd name="connsiteX2" fmla="*/ 2110700 w 2598248"/>
                    <a:gd name="connsiteY2" fmla="*/ 136266 h 1312549"/>
                    <a:gd name="connsiteX3" fmla="*/ 2490079 w 2598248"/>
                    <a:gd name="connsiteY3" fmla="*/ 340547 h 1312549"/>
                    <a:gd name="connsiteX4" fmla="*/ 2597083 w 2598248"/>
                    <a:gd name="connsiteY4" fmla="*/ 895023 h 1312549"/>
                    <a:gd name="connsiteX5" fmla="*/ 2441440 w 2598248"/>
                    <a:gd name="connsiteY5" fmla="*/ 1225764 h 1312549"/>
                    <a:gd name="connsiteX6" fmla="*/ 1799415 w 2598248"/>
                    <a:gd name="connsiteY6" fmla="*/ 1303585 h 1312549"/>
                    <a:gd name="connsiteX7" fmla="*/ 359721 w 2598248"/>
                    <a:gd name="connsiteY7" fmla="*/ 1206308 h 1312549"/>
                    <a:gd name="connsiteX8" fmla="*/ 195163 w 2598248"/>
                    <a:gd name="connsiteY8" fmla="*/ 377244 h 1312549"/>
                    <a:gd name="connsiteX9" fmla="*/ 493 w 2598248"/>
                    <a:gd name="connsiteY9" fmla="*/ 236632 h 1312549"/>
                    <a:gd name="connsiteX10" fmla="*/ 262445 w 2598248"/>
                    <a:gd name="connsiteY10" fmla="*/ 79 h 1312549"/>
                    <a:gd name="connsiteX0" fmla="*/ 261963 w 2597766"/>
                    <a:gd name="connsiteY0" fmla="*/ 91 h 1305267"/>
                    <a:gd name="connsiteX1" fmla="*/ 1040175 w 2597766"/>
                    <a:gd name="connsiteY1" fmla="*/ 262738 h 1305267"/>
                    <a:gd name="connsiteX2" fmla="*/ 2110218 w 2597766"/>
                    <a:gd name="connsiteY2" fmla="*/ 136278 h 1305267"/>
                    <a:gd name="connsiteX3" fmla="*/ 2489597 w 2597766"/>
                    <a:gd name="connsiteY3" fmla="*/ 340559 h 1305267"/>
                    <a:gd name="connsiteX4" fmla="*/ 2596601 w 2597766"/>
                    <a:gd name="connsiteY4" fmla="*/ 895035 h 1305267"/>
                    <a:gd name="connsiteX5" fmla="*/ 2440958 w 2597766"/>
                    <a:gd name="connsiteY5" fmla="*/ 1225776 h 1305267"/>
                    <a:gd name="connsiteX6" fmla="*/ 1798933 w 2597766"/>
                    <a:gd name="connsiteY6" fmla="*/ 1303597 h 1305267"/>
                    <a:gd name="connsiteX7" fmla="*/ 359239 w 2597766"/>
                    <a:gd name="connsiteY7" fmla="*/ 1206320 h 1305267"/>
                    <a:gd name="connsiteX8" fmla="*/ 269028 w 2597766"/>
                    <a:gd name="connsiteY8" fmla="*/ 539078 h 1305267"/>
                    <a:gd name="connsiteX9" fmla="*/ 11 w 2597766"/>
                    <a:gd name="connsiteY9" fmla="*/ 236644 h 1305267"/>
                    <a:gd name="connsiteX10" fmla="*/ 261963 w 2597766"/>
                    <a:gd name="connsiteY10" fmla="*/ 91 h 1305267"/>
                    <a:gd name="connsiteX0" fmla="*/ 349182 w 2598247"/>
                    <a:gd name="connsiteY0" fmla="*/ 118 h 1264836"/>
                    <a:gd name="connsiteX1" fmla="*/ 1040656 w 2598247"/>
                    <a:gd name="connsiteY1" fmla="*/ 222309 h 1264836"/>
                    <a:gd name="connsiteX2" fmla="*/ 2110699 w 2598247"/>
                    <a:gd name="connsiteY2" fmla="*/ 95849 h 1264836"/>
                    <a:gd name="connsiteX3" fmla="*/ 2490078 w 2598247"/>
                    <a:gd name="connsiteY3" fmla="*/ 300130 h 1264836"/>
                    <a:gd name="connsiteX4" fmla="*/ 2597082 w 2598247"/>
                    <a:gd name="connsiteY4" fmla="*/ 854606 h 1264836"/>
                    <a:gd name="connsiteX5" fmla="*/ 2441439 w 2598247"/>
                    <a:gd name="connsiteY5" fmla="*/ 1185347 h 1264836"/>
                    <a:gd name="connsiteX6" fmla="*/ 1799414 w 2598247"/>
                    <a:gd name="connsiteY6" fmla="*/ 1263168 h 1264836"/>
                    <a:gd name="connsiteX7" fmla="*/ 359720 w 2598247"/>
                    <a:gd name="connsiteY7" fmla="*/ 1165891 h 1264836"/>
                    <a:gd name="connsiteX8" fmla="*/ 269509 w 2598247"/>
                    <a:gd name="connsiteY8" fmla="*/ 498649 h 1264836"/>
                    <a:gd name="connsiteX9" fmla="*/ 492 w 2598247"/>
                    <a:gd name="connsiteY9" fmla="*/ 196215 h 1264836"/>
                    <a:gd name="connsiteX10" fmla="*/ 349182 w 2598247"/>
                    <a:gd name="connsiteY10" fmla="*/ 118 h 1264836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040656 w 2598247"/>
                    <a:gd name="connsiteY2" fmla="*/ 222384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325653 w 2598247"/>
                    <a:gd name="connsiteY2" fmla="*/ 276325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598247" h="1264912">
                      <a:moveTo>
                        <a:pt x="349182" y="193"/>
                      </a:moveTo>
                      <a:cubicBezTo>
                        <a:pt x="470499" y="5835"/>
                        <a:pt x="613151" y="193109"/>
                        <a:pt x="728397" y="230141"/>
                      </a:cubicBezTo>
                      <a:cubicBezTo>
                        <a:pt x="843643" y="267173"/>
                        <a:pt x="1095269" y="298694"/>
                        <a:pt x="1325653" y="276325"/>
                      </a:cubicBezTo>
                      <a:cubicBezTo>
                        <a:pt x="1556037" y="253956"/>
                        <a:pt x="1916628" y="91944"/>
                        <a:pt x="2110699" y="95924"/>
                      </a:cubicBezTo>
                      <a:cubicBezTo>
                        <a:pt x="2304770" y="99904"/>
                        <a:pt x="2409014" y="173746"/>
                        <a:pt x="2490078" y="300205"/>
                      </a:cubicBezTo>
                      <a:cubicBezTo>
                        <a:pt x="2571142" y="426665"/>
                        <a:pt x="2605189" y="707145"/>
                        <a:pt x="2597082" y="854681"/>
                      </a:cubicBezTo>
                      <a:cubicBezTo>
                        <a:pt x="2588976" y="1002217"/>
                        <a:pt x="2574384" y="1117328"/>
                        <a:pt x="2441439" y="1185422"/>
                      </a:cubicBezTo>
                      <a:cubicBezTo>
                        <a:pt x="2308494" y="1253516"/>
                        <a:pt x="2146367" y="1266486"/>
                        <a:pt x="1799414" y="1263243"/>
                      </a:cubicBezTo>
                      <a:cubicBezTo>
                        <a:pt x="1452461" y="1260000"/>
                        <a:pt x="614704" y="1293386"/>
                        <a:pt x="359720" y="1165966"/>
                      </a:cubicBezTo>
                      <a:cubicBezTo>
                        <a:pt x="104736" y="1038546"/>
                        <a:pt x="292207" y="673822"/>
                        <a:pt x="269509" y="498724"/>
                      </a:cubicBezTo>
                      <a:cubicBezTo>
                        <a:pt x="246811" y="323626"/>
                        <a:pt x="-12787" y="279379"/>
                        <a:pt x="492" y="196290"/>
                      </a:cubicBezTo>
                      <a:cubicBezTo>
                        <a:pt x="13771" y="113202"/>
                        <a:pt x="227865" y="-5449"/>
                        <a:pt x="349182" y="1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44" name="Freeform 744">
                  <a:extLst>
                    <a:ext uri="{FF2B5EF4-FFF2-40B4-BE49-F238E27FC236}">
                      <a16:creationId xmlns:a16="http://schemas.microsoft.com/office/drawing/2014/main" id="{2FC28A4B-2C50-44CA-8209-CA6DA0D11521}"/>
                    </a:ext>
                  </a:extLst>
                </p:cNvPr>
                <p:cNvSpPr/>
                <p:nvPr/>
              </p:nvSpPr>
              <p:spPr>
                <a:xfrm>
                  <a:off x="6202425" y="4691806"/>
                  <a:ext cx="403736" cy="454771"/>
                </a:xfrm>
                <a:custGeom>
                  <a:avLst/>
                  <a:gdLst>
                    <a:gd name="connsiteX0" fmla="*/ 3822 w 403736"/>
                    <a:gd name="connsiteY0" fmla="*/ 6654 h 454771"/>
                    <a:gd name="connsiteX1" fmla="*/ 237286 w 403736"/>
                    <a:gd name="connsiteY1" fmla="*/ 65020 h 454771"/>
                    <a:gd name="connsiteX2" fmla="*/ 392928 w 403736"/>
                    <a:gd name="connsiteY2" fmla="*/ 327666 h 454771"/>
                    <a:gd name="connsiteX3" fmla="*/ 373473 w 403736"/>
                    <a:gd name="connsiteY3" fmla="*/ 454126 h 454771"/>
                    <a:gd name="connsiteX4" fmla="*/ 237286 w 403736"/>
                    <a:gd name="connsiteY4" fmla="*/ 279028 h 454771"/>
                    <a:gd name="connsiteX5" fmla="*/ 101098 w 403736"/>
                    <a:gd name="connsiteY5" fmla="*/ 181751 h 454771"/>
                    <a:gd name="connsiteX6" fmla="*/ 3822 w 403736"/>
                    <a:gd name="connsiteY6" fmla="*/ 6654 h 45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736" h="454771">
                      <a:moveTo>
                        <a:pt x="3822" y="6654"/>
                      </a:moveTo>
                      <a:cubicBezTo>
                        <a:pt x="26520" y="-12801"/>
                        <a:pt x="172435" y="11518"/>
                        <a:pt x="237286" y="65020"/>
                      </a:cubicBezTo>
                      <a:cubicBezTo>
                        <a:pt x="302137" y="118522"/>
                        <a:pt x="370230" y="262815"/>
                        <a:pt x="392928" y="327666"/>
                      </a:cubicBezTo>
                      <a:cubicBezTo>
                        <a:pt x="415626" y="392517"/>
                        <a:pt x="399413" y="462232"/>
                        <a:pt x="373473" y="454126"/>
                      </a:cubicBezTo>
                      <a:cubicBezTo>
                        <a:pt x="347533" y="446020"/>
                        <a:pt x="282682" y="324424"/>
                        <a:pt x="237286" y="279028"/>
                      </a:cubicBezTo>
                      <a:cubicBezTo>
                        <a:pt x="191890" y="233632"/>
                        <a:pt x="136766" y="223904"/>
                        <a:pt x="101098" y="181751"/>
                      </a:cubicBezTo>
                      <a:cubicBezTo>
                        <a:pt x="65430" y="139598"/>
                        <a:pt x="-18876" y="26109"/>
                        <a:pt x="3822" y="66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45" name="Freeform 745">
                  <a:extLst>
                    <a:ext uri="{FF2B5EF4-FFF2-40B4-BE49-F238E27FC236}">
                      <a16:creationId xmlns:a16="http://schemas.microsoft.com/office/drawing/2014/main" id="{01E024F2-C03C-4A1B-ACBB-DC933CE92E82}"/>
                    </a:ext>
                  </a:extLst>
                </p:cNvPr>
                <p:cNvSpPr/>
                <p:nvPr/>
              </p:nvSpPr>
              <p:spPr>
                <a:xfrm>
                  <a:off x="4031138" y="4272727"/>
                  <a:ext cx="667396" cy="563768"/>
                </a:xfrm>
                <a:custGeom>
                  <a:avLst/>
                  <a:gdLst>
                    <a:gd name="connsiteX0" fmla="*/ 659752 w 778187"/>
                    <a:gd name="connsiteY0" fmla="*/ 16968 h 553265"/>
                    <a:gd name="connsiteX1" fmla="*/ 377650 w 778187"/>
                    <a:gd name="connsiteY1" fmla="*/ 36424 h 553265"/>
                    <a:gd name="connsiteX2" fmla="*/ 280373 w 778187"/>
                    <a:gd name="connsiteY2" fmla="*/ 250432 h 553265"/>
                    <a:gd name="connsiteX3" fmla="*/ 37182 w 778187"/>
                    <a:gd name="connsiteY3" fmla="*/ 357436 h 553265"/>
                    <a:gd name="connsiteX4" fmla="*/ 56637 w 778187"/>
                    <a:gd name="connsiteY4" fmla="*/ 522806 h 553265"/>
                    <a:gd name="connsiteX5" fmla="*/ 562475 w 778187"/>
                    <a:gd name="connsiteY5" fmla="*/ 522806 h 553265"/>
                    <a:gd name="connsiteX6" fmla="*/ 776484 w 778187"/>
                    <a:gd name="connsiteY6" fmla="*/ 211521 h 553265"/>
                    <a:gd name="connsiteX7" fmla="*/ 659752 w 778187"/>
                    <a:gd name="connsiteY7" fmla="*/ 16968 h 553265"/>
                    <a:gd name="connsiteX0" fmla="*/ 659752 w 778187"/>
                    <a:gd name="connsiteY0" fmla="*/ 15231 h 551528"/>
                    <a:gd name="connsiteX1" fmla="*/ 377650 w 778187"/>
                    <a:gd name="connsiteY1" fmla="*/ 34687 h 551528"/>
                    <a:gd name="connsiteX2" fmla="*/ 280373 w 778187"/>
                    <a:gd name="connsiteY2" fmla="*/ 209784 h 551528"/>
                    <a:gd name="connsiteX3" fmla="*/ 37182 w 778187"/>
                    <a:gd name="connsiteY3" fmla="*/ 355699 h 551528"/>
                    <a:gd name="connsiteX4" fmla="*/ 56637 w 778187"/>
                    <a:gd name="connsiteY4" fmla="*/ 521069 h 551528"/>
                    <a:gd name="connsiteX5" fmla="*/ 562475 w 778187"/>
                    <a:gd name="connsiteY5" fmla="*/ 521069 h 551528"/>
                    <a:gd name="connsiteX6" fmla="*/ 776484 w 778187"/>
                    <a:gd name="connsiteY6" fmla="*/ 209784 h 551528"/>
                    <a:gd name="connsiteX7" fmla="*/ 659752 w 778187"/>
                    <a:gd name="connsiteY7" fmla="*/ 15231 h 551528"/>
                    <a:gd name="connsiteX0" fmla="*/ 636093 w 754528"/>
                    <a:gd name="connsiteY0" fmla="*/ 15231 h 552042"/>
                    <a:gd name="connsiteX1" fmla="*/ 353991 w 754528"/>
                    <a:gd name="connsiteY1" fmla="*/ 34687 h 552042"/>
                    <a:gd name="connsiteX2" fmla="*/ 256714 w 754528"/>
                    <a:gd name="connsiteY2" fmla="*/ 209784 h 552042"/>
                    <a:gd name="connsiteX3" fmla="*/ 71889 w 754528"/>
                    <a:gd name="connsiteY3" fmla="*/ 345972 h 552042"/>
                    <a:gd name="connsiteX4" fmla="*/ 32978 w 754528"/>
                    <a:gd name="connsiteY4" fmla="*/ 521069 h 552042"/>
                    <a:gd name="connsiteX5" fmla="*/ 538816 w 754528"/>
                    <a:gd name="connsiteY5" fmla="*/ 521069 h 552042"/>
                    <a:gd name="connsiteX6" fmla="*/ 752825 w 754528"/>
                    <a:gd name="connsiteY6" fmla="*/ 209784 h 552042"/>
                    <a:gd name="connsiteX7" fmla="*/ 636093 w 754528"/>
                    <a:gd name="connsiteY7" fmla="*/ 15231 h 552042"/>
                    <a:gd name="connsiteX0" fmla="*/ 579326 w 697761"/>
                    <a:gd name="connsiteY0" fmla="*/ 15231 h 556343"/>
                    <a:gd name="connsiteX1" fmla="*/ 297224 w 697761"/>
                    <a:gd name="connsiteY1" fmla="*/ 34687 h 556343"/>
                    <a:gd name="connsiteX2" fmla="*/ 199947 w 697761"/>
                    <a:gd name="connsiteY2" fmla="*/ 209784 h 556343"/>
                    <a:gd name="connsiteX3" fmla="*/ 15122 w 697761"/>
                    <a:gd name="connsiteY3" fmla="*/ 345972 h 556343"/>
                    <a:gd name="connsiteX4" fmla="*/ 63760 w 697761"/>
                    <a:gd name="connsiteY4" fmla="*/ 530796 h 556343"/>
                    <a:gd name="connsiteX5" fmla="*/ 482049 w 697761"/>
                    <a:gd name="connsiteY5" fmla="*/ 521069 h 556343"/>
                    <a:gd name="connsiteX6" fmla="*/ 696058 w 697761"/>
                    <a:gd name="connsiteY6" fmla="*/ 209784 h 556343"/>
                    <a:gd name="connsiteX7" fmla="*/ 579326 w 697761"/>
                    <a:gd name="connsiteY7" fmla="*/ 15231 h 556343"/>
                    <a:gd name="connsiteX0" fmla="*/ 566526 w 684961"/>
                    <a:gd name="connsiteY0" fmla="*/ 15231 h 556343"/>
                    <a:gd name="connsiteX1" fmla="*/ 284424 w 684961"/>
                    <a:gd name="connsiteY1" fmla="*/ 34687 h 556343"/>
                    <a:gd name="connsiteX2" fmla="*/ 187147 w 684961"/>
                    <a:gd name="connsiteY2" fmla="*/ 209784 h 556343"/>
                    <a:gd name="connsiteX3" fmla="*/ 2322 w 684961"/>
                    <a:gd name="connsiteY3" fmla="*/ 345972 h 556343"/>
                    <a:gd name="connsiteX4" fmla="*/ 109326 w 684961"/>
                    <a:gd name="connsiteY4" fmla="*/ 530796 h 556343"/>
                    <a:gd name="connsiteX5" fmla="*/ 469249 w 684961"/>
                    <a:gd name="connsiteY5" fmla="*/ 521069 h 556343"/>
                    <a:gd name="connsiteX6" fmla="*/ 683258 w 684961"/>
                    <a:gd name="connsiteY6" fmla="*/ 209784 h 556343"/>
                    <a:gd name="connsiteX7" fmla="*/ 566526 w 684961"/>
                    <a:gd name="connsiteY7" fmla="*/ 15231 h 556343"/>
                    <a:gd name="connsiteX0" fmla="*/ 566526 w 684831"/>
                    <a:gd name="connsiteY0" fmla="*/ 19313 h 560425"/>
                    <a:gd name="connsiteX1" fmla="*/ 323334 w 684831"/>
                    <a:gd name="connsiteY1" fmla="*/ 29042 h 560425"/>
                    <a:gd name="connsiteX2" fmla="*/ 187147 w 684831"/>
                    <a:gd name="connsiteY2" fmla="*/ 213866 h 560425"/>
                    <a:gd name="connsiteX3" fmla="*/ 2322 w 684831"/>
                    <a:gd name="connsiteY3" fmla="*/ 350054 h 560425"/>
                    <a:gd name="connsiteX4" fmla="*/ 109326 w 684831"/>
                    <a:gd name="connsiteY4" fmla="*/ 534878 h 560425"/>
                    <a:gd name="connsiteX5" fmla="*/ 469249 w 684831"/>
                    <a:gd name="connsiteY5" fmla="*/ 525151 h 560425"/>
                    <a:gd name="connsiteX6" fmla="*/ 683258 w 684831"/>
                    <a:gd name="connsiteY6" fmla="*/ 213866 h 560425"/>
                    <a:gd name="connsiteX7" fmla="*/ 566526 w 684831"/>
                    <a:gd name="connsiteY7" fmla="*/ 19313 h 560425"/>
                    <a:gd name="connsiteX0" fmla="*/ 521864 w 640169"/>
                    <a:gd name="connsiteY0" fmla="*/ 19313 h 561629"/>
                    <a:gd name="connsiteX1" fmla="*/ 278672 w 640169"/>
                    <a:gd name="connsiteY1" fmla="*/ 29042 h 561629"/>
                    <a:gd name="connsiteX2" fmla="*/ 142485 w 640169"/>
                    <a:gd name="connsiteY2" fmla="*/ 213866 h 561629"/>
                    <a:gd name="connsiteX3" fmla="*/ 6298 w 640169"/>
                    <a:gd name="connsiteY3" fmla="*/ 330598 h 561629"/>
                    <a:gd name="connsiteX4" fmla="*/ 64664 w 640169"/>
                    <a:gd name="connsiteY4" fmla="*/ 534878 h 561629"/>
                    <a:gd name="connsiteX5" fmla="*/ 424587 w 640169"/>
                    <a:gd name="connsiteY5" fmla="*/ 525151 h 561629"/>
                    <a:gd name="connsiteX6" fmla="*/ 638596 w 640169"/>
                    <a:gd name="connsiteY6" fmla="*/ 213866 h 561629"/>
                    <a:gd name="connsiteX7" fmla="*/ 521864 w 640169"/>
                    <a:gd name="connsiteY7" fmla="*/ 19313 h 561629"/>
                    <a:gd name="connsiteX0" fmla="*/ 523288 w 641593"/>
                    <a:gd name="connsiteY0" fmla="*/ 21452 h 563768"/>
                    <a:gd name="connsiteX1" fmla="*/ 280096 w 641593"/>
                    <a:gd name="connsiteY1" fmla="*/ 31181 h 563768"/>
                    <a:gd name="connsiteX2" fmla="*/ 163365 w 641593"/>
                    <a:gd name="connsiteY2" fmla="*/ 254916 h 563768"/>
                    <a:gd name="connsiteX3" fmla="*/ 7722 w 641593"/>
                    <a:gd name="connsiteY3" fmla="*/ 332737 h 563768"/>
                    <a:gd name="connsiteX4" fmla="*/ 66088 w 641593"/>
                    <a:gd name="connsiteY4" fmla="*/ 537017 h 563768"/>
                    <a:gd name="connsiteX5" fmla="*/ 426011 w 641593"/>
                    <a:gd name="connsiteY5" fmla="*/ 527290 h 563768"/>
                    <a:gd name="connsiteX6" fmla="*/ 640020 w 641593"/>
                    <a:gd name="connsiteY6" fmla="*/ 216005 h 563768"/>
                    <a:gd name="connsiteX7" fmla="*/ 523288 w 641593"/>
                    <a:gd name="connsiteY7" fmla="*/ 21452 h 563768"/>
                    <a:gd name="connsiteX0" fmla="*/ 549091 w 667396"/>
                    <a:gd name="connsiteY0" fmla="*/ 21452 h 563768"/>
                    <a:gd name="connsiteX1" fmla="*/ 305899 w 667396"/>
                    <a:gd name="connsiteY1" fmla="*/ 31181 h 563768"/>
                    <a:gd name="connsiteX2" fmla="*/ 189168 w 667396"/>
                    <a:gd name="connsiteY2" fmla="*/ 254916 h 563768"/>
                    <a:gd name="connsiteX3" fmla="*/ 4342 w 667396"/>
                    <a:gd name="connsiteY3" fmla="*/ 332737 h 563768"/>
                    <a:gd name="connsiteX4" fmla="*/ 91891 w 667396"/>
                    <a:gd name="connsiteY4" fmla="*/ 537017 h 563768"/>
                    <a:gd name="connsiteX5" fmla="*/ 451814 w 667396"/>
                    <a:gd name="connsiteY5" fmla="*/ 527290 h 563768"/>
                    <a:gd name="connsiteX6" fmla="*/ 665823 w 667396"/>
                    <a:gd name="connsiteY6" fmla="*/ 216005 h 563768"/>
                    <a:gd name="connsiteX7" fmla="*/ 549091 w 667396"/>
                    <a:gd name="connsiteY7" fmla="*/ 21452 h 563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7396" h="563768">
                      <a:moveTo>
                        <a:pt x="549091" y="21452"/>
                      </a:moveTo>
                      <a:cubicBezTo>
                        <a:pt x="489104" y="-9352"/>
                        <a:pt x="365886" y="-7730"/>
                        <a:pt x="305899" y="31181"/>
                      </a:cubicBezTo>
                      <a:cubicBezTo>
                        <a:pt x="245912" y="70092"/>
                        <a:pt x="239427" y="204657"/>
                        <a:pt x="189168" y="254916"/>
                      </a:cubicBezTo>
                      <a:cubicBezTo>
                        <a:pt x="138909" y="305175"/>
                        <a:pt x="20555" y="285720"/>
                        <a:pt x="4342" y="332737"/>
                      </a:cubicBezTo>
                      <a:cubicBezTo>
                        <a:pt x="-11871" y="379754"/>
                        <a:pt x="17312" y="504591"/>
                        <a:pt x="91891" y="537017"/>
                      </a:cubicBezTo>
                      <a:cubicBezTo>
                        <a:pt x="166470" y="569443"/>
                        <a:pt x="331839" y="579171"/>
                        <a:pt x="451814" y="527290"/>
                      </a:cubicBezTo>
                      <a:cubicBezTo>
                        <a:pt x="571789" y="475409"/>
                        <a:pt x="652853" y="297069"/>
                        <a:pt x="665823" y="216005"/>
                      </a:cubicBezTo>
                      <a:cubicBezTo>
                        <a:pt x="678793" y="134941"/>
                        <a:pt x="609078" y="52256"/>
                        <a:pt x="549091" y="2145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46" name="Freeform 746">
                  <a:extLst>
                    <a:ext uri="{FF2B5EF4-FFF2-40B4-BE49-F238E27FC236}">
                      <a16:creationId xmlns:a16="http://schemas.microsoft.com/office/drawing/2014/main" id="{3C209074-E843-4A91-8128-984D57CBF01A}"/>
                    </a:ext>
                  </a:extLst>
                </p:cNvPr>
                <p:cNvSpPr/>
                <p:nvPr/>
              </p:nvSpPr>
              <p:spPr>
                <a:xfrm>
                  <a:off x="4571580" y="4263202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32138667-A1F0-4B1C-A10B-05D04736B4F3}"/>
                    </a:ext>
                  </a:extLst>
                </p:cNvPr>
                <p:cNvSpPr/>
                <p:nvPr/>
              </p:nvSpPr>
              <p:spPr>
                <a:xfrm>
                  <a:off x="4503916" y="4460899"/>
                  <a:ext cx="45720" cy="6400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48" name="Rectangle 57">
                  <a:extLst>
                    <a:ext uri="{FF2B5EF4-FFF2-40B4-BE49-F238E27FC236}">
                      <a16:creationId xmlns:a16="http://schemas.microsoft.com/office/drawing/2014/main" id="{F8111371-F164-4CFE-9717-880B54C3EDC2}"/>
                    </a:ext>
                  </a:extLst>
                </p:cNvPr>
                <p:cNvSpPr/>
                <p:nvPr/>
              </p:nvSpPr>
              <p:spPr>
                <a:xfrm>
                  <a:off x="4537508" y="5320179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49" name="Freeform 749">
                  <a:extLst>
                    <a:ext uri="{FF2B5EF4-FFF2-40B4-BE49-F238E27FC236}">
                      <a16:creationId xmlns:a16="http://schemas.microsoft.com/office/drawing/2014/main" id="{36FE7CE2-AC19-4E6B-9091-FCE51477240A}"/>
                    </a:ext>
                  </a:extLst>
                </p:cNvPr>
                <p:cNvSpPr/>
                <p:nvPr/>
              </p:nvSpPr>
              <p:spPr>
                <a:xfrm>
                  <a:off x="4627464" y="4445960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50" name="Rectangle 57">
                  <a:extLst>
                    <a:ext uri="{FF2B5EF4-FFF2-40B4-BE49-F238E27FC236}">
                      <a16:creationId xmlns:a16="http://schemas.microsoft.com/office/drawing/2014/main" id="{584AF4C4-1E77-48BE-9A17-00734AA0258C}"/>
                    </a:ext>
                  </a:extLst>
                </p:cNvPr>
                <p:cNvSpPr/>
                <p:nvPr/>
              </p:nvSpPr>
              <p:spPr>
                <a:xfrm>
                  <a:off x="4795296" y="5337767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51" name="Rectangle 57">
                  <a:extLst>
                    <a:ext uri="{FF2B5EF4-FFF2-40B4-BE49-F238E27FC236}">
                      <a16:creationId xmlns:a16="http://schemas.microsoft.com/office/drawing/2014/main" id="{454FE22B-6CC8-4827-8D8C-06CEE398A6AB}"/>
                    </a:ext>
                  </a:extLst>
                </p:cNvPr>
                <p:cNvSpPr/>
                <p:nvPr/>
              </p:nvSpPr>
              <p:spPr>
                <a:xfrm>
                  <a:off x="5834165" y="5302591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52" name="Rectangle 57">
                  <a:extLst>
                    <a:ext uri="{FF2B5EF4-FFF2-40B4-BE49-F238E27FC236}">
                      <a16:creationId xmlns:a16="http://schemas.microsoft.com/office/drawing/2014/main" id="{3E63C009-2F48-4AF1-AFF8-F659D3B35D23}"/>
                    </a:ext>
                  </a:extLst>
                </p:cNvPr>
                <p:cNvSpPr/>
                <p:nvPr/>
              </p:nvSpPr>
              <p:spPr>
                <a:xfrm>
                  <a:off x="6091953" y="5320179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53" name="Freeform 753">
                  <a:extLst>
                    <a:ext uri="{FF2B5EF4-FFF2-40B4-BE49-F238E27FC236}">
                      <a16:creationId xmlns:a16="http://schemas.microsoft.com/office/drawing/2014/main" id="{F1A2D155-1BE8-4751-A3DD-198B4F782CAC}"/>
                    </a:ext>
                  </a:extLst>
                </p:cNvPr>
                <p:cNvSpPr/>
                <p:nvPr/>
              </p:nvSpPr>
              <p:spPr>
                <a:xfrm>
                  <a:off x="5792210" y="5212189"/>
                  <a:ext cx="575289" cy="570910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5289" h="570910">
                      <a:moveTo>
                        <a:pt x="550224" y="21292"/>
                      </a:moveTo>
                      <a:cubicBezTo>
                        <a:pt x="628045" y="63445"/>
                        <a:pt x="501585" y="222331"/>
                        <a:pt x="482130" y="313122"/>
                      </a:cubicBezTo>
                      <a:cubicBezTo>
                        <a:pt x="462675" y="403914"/>
                        <a:pt x="461054" y="540101"/>
                        <a:pt x="433492" y="566041"/>
                      </a:cubicBezTo>
                      <a:cubicBezTo>
                        <a:pt x="405930" y="591981"/>
                        <a:pt x="362156" y="507675"/>
                        <a:pt x="316760" y="468764"/>
                      </a:cubicBezTo>
                      <a:cubicBezTo>
                        <a:pt x="271364" y="429853"/>
                        <a:pt x="211377" y="400671"/>
                        <a:pt x="161118" y="332577"/>
                      </a:cubicBezTo>
                      <a:cubicBezTo>
                        <a:pt x="110858" y="264483"/>
                        <a:pt x="-49648" y="116947"/>
                        <a:pt x="15203" y="60202"/>
                      </a:cubicBezTo>
                      <a:cubicBezTo>
                        <a:pt x="80054" y="3457"/>
                        <a:pt x="472403" y="-20861"/>
                        <a:pt x="550224" y="212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54" name="Freeform 754">
                  <a:extLst>
                    <a:ext uri="{FF2B5EF4-FFF2-40B4-BE49-F238E27FC236}">
                      <a16:creationId xmlns:a16="http://schemas.microsoft.com/office/drawing/2014/main" id="{4A7C9C35-83EE-4660-910B-D1CD387E041B}"/>
                    </a:ext>
                  </a:extLst>
                </p:cNvPr>
                <p:cNvSpPr/>
                <p:nvPr/>
              </p:nvSpPr>
              <p:spPr>
                <a:xfrm>
                  <a:off x="5534727" y="5171236"/>
                  <a:ext cx="570907" cy="645959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  <a:gd name="connsiteX0" fmla="*/ 545021 w 570086"/>
                    <a:gd name="connsiteY0" fmla="*/ 19820 h 569510"/>
                    <a:gd name="connsiteX1" fmla="*/ 476927 w 570086"/>
                    <a:gd name="connsiteY1" fmla="*/ 311650 h 569510"/>
                    <a:gd name="connsiteX2" fmla="*/ 428289 w 570086"/>
                    <a:gd name="connsiteY2" fmla="*/ 564569 h 569510"/>
                    <a:gd name="connsiteX3" fmla="*/ 311557 w 570086"/>
                    <a:gd name="connsiteY3" fmla="*/ 467292 h 569510"/>
                    <a:gd name="connsiteX4" fmla="*/ 204554 w 570086"/>
                    <a:gd name="connsiteY4" fmla="*/ 321377 h 569510"/>
                    <a:gd name="connsiteX5" fmla="*/ 10000 w 570086"/>
                    <a:gd name="connsiteY5" fmla="*/ 58730 h 569510"/>
                    <a:gd name="connsiteX6" fmla="*/ 545021 w 570086"/>
                    <a:gd name="connsiteY6" fmla="*/ 19820 h 569510"/>
                    <a:gd name="connsiteX0" fmla="*/ 545021 w 570086"/>
                    <a:gd name="connsiteY0" fmla="*/ 19820 h 564984"/>
                    <a:gd name="connsiteX1" fmla="*/ 476927 w 570086"/>
                    <a:gd name="connsiteY1" fmla="*/ 311650 h 564984"/>
                    <a:gd name="connsiteX2" fmla="*/ 428289 w 570086"/>
                    <a:gd name="connsiteY2" fmla="*/ 564569 h 564984"/>
                    <a:gd name="connsiteX3" fmla="*/ 331012 w 570086"/>
                    <a:gd name="connsiteY3" fmla="*/ 370016 h 564984"/>
                    <a:gd name="connsiteX4" fmla="*/ 204554 w 570086"/>
                    <a:gd name="connsiteY4" fmla="*/ 321377 h 564984"/>
                    <a:gd name="connsiteX5" fmla="*/ 10000 w 570086"/>
                    <a:gd name="connsiteY5" fmla="*/ 58730 h 564984"/>
                    <a:gd name="connsiteX6" fmla="*/ 545021 w 570086"/>
                    <a:gd name="connsiteY6" fmla="*/ 19820 h 564984"/>
                    <a:gd name="connsiteX0" fmla="*/ 545021 w 570907"/>
                    <a:gd name="connsiteY0" fmla="*/ 19820 h 642691"/>
                    <a:gd name="connsiteX1" fmla="*/ 476927 w 570907"/>
                    <a:gd name="connsiteY1" fmla="*/ 311650 h 642691"/>
                    <a:gd name="connsiteX2" fmla="*/ 389378 w 570907"/>
                    <a:gd name="connsiteY2" fmla="*/ 642390 h 642691"/>
                    <a:gd name="connsiteX3" fmla="*/ 331012 w 570907"/>
                    <a:gd name="connsiteY3" fmla="*/ 370016 h 642691"/>
                    <a:gd name="connsiteX4" fmla="*/ 204554 w 570907"/>
                    <a:gd name="connsiteY4" fmla="*/ 321377 h 642691"/>
                    <a:gd name="connsiteX5" fmla="*/ 10000 w 570907"/>
                    <a:gd name="connsiteY5" fmla="*/ 58730 h 642691"/>
                    <a:gd name="connsiteX6" fmla="*/ 545021 w 570907"/>
                    <a:gd name="connsiteY6" fmla="*/ 19820 h 642691"/>
                    <a:gd name="connsiteX0" fmla="*/ 545021 w 570907"/>
                    <a:gd name="connsiteY0" fmla="*/ 19820 h 645959"/>
                    <a:gd name="connsiteX1" fmla="*/ 476927 w 570907"/>
                    <a:gd name="connsiteY1" fmla="*/ 311650 h 645959"/>
                    <a:gd name="connsiteX2" fmla="*/ 389378 w 570907"/>
                    <a:gd name="connsiteY2" fmla="*/ 642390 h 645959"/>
                    <a:gd name="connsiteX3" fmla="*/ 350467 w 570907"/>
                    <a:gd name="connsiteY3" fmla="*/ 477020 h 645959"/>
                    <a:gd name="connsiteX4" fmla="*/ 204554 w 570907"/>
                    <a:gd name="connsiteY4" fmla="*/ 321377 h 645959"/>
                    <a:gd name="connsiteX5" fmla="*/ 10000 w 570907"/>
                    <a:gd name="connsiteY5" fmla="*/ 58730 h 645959"/>
                    <a:gd name="connsiteX6" fmla="*/ 545021 w 570907"/>
                    <a:gd name="connsiteY6" fmla="*/ 19820 h 645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907" h="645959">
                      <a:moveTo>
                        <a:pt x="545021" y="19820"/>
                      </a:moveTo>
                      <a:cubicBezTo>
                        <a:pt x="622842" y="61973"/>
                        <a:pt x="502868" y="207888"/>
                        <a:pt x="476927" y="311650"/>
                      </a:cubicBezTo>
                      <a:cubicBezTo>
                        <a:pt x="450987" y="415412"/>
                        <a:pt x="410455" y="614828"/>
                        <a:pt x="389378" y="642390"/>
                      </a:cubicBezTo>
                      <a:cubicBezTo>
                        <a:pt x="368301" y="669952"/>
                        <a:pt x="381271" y="530522"/>
                        <a:pt x="350467" y="477020"/>
                      </a:cubicBezTo>
                      <a:cubicBezTo>
                        <a:pt x="319663" y="423518"/>
                        <a:pt x="254813" y="389471"/>
                        <a:pt x="204554" y="321377"/>
                      </a:cubicBezTo>
                      <a:cubicBezTo>
                        <a:pt x="154294" y="253283"/>
                        <a:pt x="-46744" y="108989"/>
                        <a:pt x="10000" y="58730"/>
                      </a:cubicBezTo>
                      <a:cubicBezTo>
                        <a:pt x="66744" y="8471"/>
                        <a:pt x="467200" y="-22333"/>
                        <a:pt x="545021" y="1982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  <p:sp>
            <p:nvSpPr>
              <p:cNvPr id="336" name="Rectangle 61">
                <a:extLst>
                  <a:ext uri="{FF2B5EF4-FFF2-40B4-BE49-F238E27FC236}">
                    <a16:creationId xmlns:a16="http://schemas.microsoft.com/office/drawing/2014/main" id="{F76D8B8B-D9E7-4EB7-BE55-C899BCFCC62D}"/>
                  </a:ext>
                </a:extLst>
              </p:cNvPr>
              <p:cNvSpPr/>
              <p:nvPr/>
            </p:nvSpPr>
            <p:spPr>
              <a:xfrm>
                <a:off x="3716536" y="5354321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37" name="Rectangle 61">
                <a:extLst>
                  <a:ext uri="{FF2B5EF4-FFF2-40B4-BE49-F238E27FC236}">
                    <a16:creationId xmlns:a16="http://schemas.microsoft.com/office/drawing/2014/main" id="{6E7F8EF2-2696-4D68-A075-6B93A683F239}"/>
                  </a:ext>
                </a:extLst>
              </p:cNvPr>
              <p:cNvSpPr/>
              <p:nvPr/>
            </p:nvSpPr>
            <p:spPr>
              <a:xfrm>
                <a:off x="4009493" y="539585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38" name="Rectangle 61">
                <a:extLst>
                  <a:ext uri="{FF2B5EF4-FFF2-40B4-BE49-F238E27FC236}">
                    <a16:creationId xmlns:a16="http://schemas.microsoft.com/office/drawing/2014/main" id="{6F54FD67-1625-4023-B959-0B93DE1EE397}"/>
                  </a:ext>
                </a:extLst>
              </p:cNvPr>
              <p:cNvSpPr/>
              <p:nvPr/>
            </p:nvSpPr>
            <p:spPr>
              <a:xfrm>
                <a:off x="5024514" y="534530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39" name="Rectangle 61">
                <a:extLst>
                  <a:ext uri="{FF2B5EF4-FFF2-40B4-BE49-F238E27FC236}">
                    <a16:creationId xmlns:a16="http://schemas.microsoft.com/office/drawing/2014/main" id="{481DE18D-1683-4D36-8FD8-9D0416F840CF}"/>
                  </a:ext>
                </a:extLst>
              </p:cNvPr>
              <p:cNvSpPr/>
              <p:nvPr/>
            </p:nvSpPr>
            <p:spPr>
              <a:xfrm>
                <a:off x="5321800" y="5362532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40" name="Freeform 740">
                <a:extLst>
                  <a:ext uri="{FF2B5EF4-FFF2-40B4-BE49-F238E27FC236}">
                    <a16:creationId xmlns:a16="http://schemas.microsoft.com/office/drawing/2014/main" id="{1029926E-35EC-4660-9A8B-424AB2F856F9}"/>
                  </a:ext>
                </a:extLst>
              </p:cNvPr>
              <p:cNvSpPr/>
              <p:nvPr/>
            </p:nvSpPr>
            <p:spPr>
              <a:xfrm>
                <a:off x="3260499" y="3862025"/>
                <a:ext cx="234087" cy="144496"/>
              </a:xfrm>
              <a:custGeom>
                <a:avLst/>
                <a:gdLst>
                  <a:gd name="connsiteX0" fmla="*/ 3615 w 226564"/>
                  <a:gd name="connsiteY0" fmla="*/ 16956 h 216984"/>
                  <a:gd name="connsiteX1" fmla="*/ 225071 w 226564"/>
                  <a:gd name="connsiteY1" fmla="*/ 33625 h 216984"/>
                  <a:gd name="connsiteX2" fmla="*/ 96483 w 226564"/>
                  <a:gd name="connsiteY2" fmla="*/ 216981 h 216984"/>
                  <a:gd name="connsiteX3" fmla="*/ 3615 w 226564"/>
                  <a:gd name="connsiteY3" fmla="*/ 16956 h 216984"/>
                  <a:gd name="connsiteX0" fmla="*/ 6895 w 229554"/>
                  <a:gd name="connsiteY0" fmla="*/ 16956 h 216984"/>
                  <a:gd name="connsiteX1" fmla="*/ 228351 w 229554"/>
                  <a:gd name="connsiteY1" fmla="*/ 33625 h 216984"/>
                  <a:gd name="connsiteX2" fmla="*/ 70515 w 229554"/>
                  <a:gd name="connsiteY2" fmla="*/ 216981 h 216984"/>
                  <a:gd name="connsiteX3" fmla="*/ 6895 w 229554"/>
                  <a:gd name="connsiteY3" fmla="*/ 16956 h 216984"/>
                  <a:gd name="connsiteX0" fmla="*/ 5861 w 230409"/>
                  <a:gd name="connsiteY0" fmla="*/ 16956 h 240210"/>
                  <a:gd name="connsiteX1" fmla="*/ 227317 w 230409"/>
                  <a:gd name="connsiteY1" fmla="*/ 33625 h 240210"/>
                  <a:gd name="connsiteX2" fmla="*/ 127717 w 230409"/>
                  <a:gd name="connsiteY2" fmla="*/ 215608 h 240210"/>
                  <a:gd name="connsiteX3" fmla="*/ 69481 w 230409"/>
                  <a:gd name="connsiteY3" fmla="*/ 216981 h 240210"/>
                  <a:gd name="connsiteX4" fmla="*/ 5861 w 230409"/>
                  <a:gd name="connsiteY4" fmla="*/ 16956 h 240210"/>
                  <a:gd name="connsiteX0" fmla="*/ 4598 w 229146"/>
                  <a:gd name="connsiteY0" fmla="*/ 30201 h 414750"/>
                  <a:gd name="connsiteX1" fmla="*/ 226054 w 229146"/>
                  <a:gd name="connsiteY1" fmla="*/ 46870 h 414750"/>
                  <a:gd name="connsiteX2" fmla="*/ 126454 w 229146"/>
                  <a:gd name="connsiteY2" fmla="*/ 228853 h 414750"/>
                  <a:gd name="connsiteX3" fmla="*/ 79919 w 229146"/>
                  <a:gd name="connsiteY3" fmla="*/ 410790 h 414750"/>
                  <a:gd name="connsiteX4" fmla="*/ 4598 w 229146"/>
                  <a:gd name="connsiteY4" fmla="*/ 30201 h 414750"/>
                  <a:gd name="connsiteX0" fmla="*/ 5446 w 229994"/>
                  <a:gd name="connsiteY0" fmla="*/ 16372 h 396967"/>
                  <a:gd name="connsiteX1" fmla="*/ 226902 w 229994"/>
                  <a:gd name="connsiteY1" fmla="*/ 33041 h 396967"/>
                  <a:gd name="connsiteX2" fmla="*/ 127302 w 229994"/>
                  <a:gd name="connsiteY2" fmla="*/ 215024 h 396967"/>
                  <a:gd name="connsiteX3" fmla="*/ 80767 w 229994"/>
                  <a:gd name="connsiteY3" fmla="*/ 396961 h 396967"/>
                  <a:gd name="connsiteX4" fmla="*/ 68801 w 229994"/>
                  <a:gd name="connsiteY4" fmla="*/ 208334 h 396967"/>
                  <a:gd name="connsiteX5" fmla="*/ 5446 w 229994"/>
                  <a:gd name="connsiteY5" fmla="*/ 16372 h 396967"/>
                  <a:gd name="connsiteX0" fmla="*/ 5446 w 229994"/>
                  <a:gd name="connsiteY0" fmla="*/ 16372 h 423223"/>
                  <a:gd name="connsiteX1" fmla="*/ 226902 w 229994"/>
                  <a:gd name="connsiteY1" fmla="*/ 33041 h 423223"/>
                  <a:gd name="connsiteX2" fmla="*/ 127302 w 229994"/>
                  <a:gd name="connsiteY2" fmla="*/ 215024 h 423223"/>
                  <a:gd name="connsiteX3" fmla="*/ 127300 w 229994"/>
                  <a:gd name="connsiteY3" fmla="*/ 402278 h 423223"/>
                  <a:gd name="connsiteX4" fmla="*/ 80767 w 229994"/>
                  <a:gd name="connsiteY4" fmla="*/ 396961 h 423223"/>
                  <a:gd name="connsiteX5" fmla="*/ 68801 w 229994"/>
                  <a:gd name="connsiteY5" fmla="*/ 208334 h 423223"/>
                  <a:gd name="connsiteX6" fmla="*/ 5446 w 229994"/>
                  <a:gd name="connsiteY6" fmla="*/ 16372 h 423223"/>
                  <a:gd name="connsiteX0" fmla="*/ 5446 w 229994"/>
                  <a:gd name="connsiteY0" fmla="*/ 16372 h 415862"/>
                  <a:gd name="connsiteX1" fmla="*/ 226902 w 229994"/>
                  <a:gd name="connsiteY1" fmla="*/ 33041 h 415862"/>
                  <a:gd name="connsiteX2" fmla="*/ 127302 w 229994"/>
                  <a:gd name="connsiteY2" fmla="*/ 215024 h 415862"/>
                  <a:gd name="connsiteX3" fmla="*/ 162398 w 229994"/>
                  <a:gd name="connsiteY3" fmla="*/ 335397 h 415862"/>
                  <a:gd name="connsiteX4" fmla="*/ 127300 w 229994"/>
                  <a:gd name="connsiteY4" fmla="*/ 402278 h 415862"/>
                  <a:gd name="connsiteX5" fmla="*/ 80767 w 229994"/>
                  <a:gd name="connsiteY5" fmla="*/ 396961 h 415862"/>
                  <a:gd name="connsiteX6" fmla="*/ 68801 w 229994"/>
                  <a:gd name="connsiteY6" fmla="*/ 208334 h 415862"/>
                  <a:gd name="connsiteX7" fmla="*/ 5446 w 229994"/>
                  <a:gd name="connsiteY7" fmla="*/ 16372 h 415862"/>
                  <a:gd name="connsiteX0" fmla="*/ 5446 w 525089"/>
                  <a:gd name="connsiteY0" fmla="*/ 16372 h 415862"/>
                  <a:gd name="connsiteX1" fmla="*/ 226902 w 525089"/>
                  <a:gd name="connsiteY1" fmla="*/ 33041 h 415862"/>
                  <a:gd name="connsiteX2" fmla="*/ 127302 w 525089"/>
                  <a:gd name="connsiteY2" fmla="*/ 215024 h 415862"/>
                  <a:gd name="connsiteX3" fmla="*/ 525089 w 525089"/>
                  <a:gd name="connsiteY3" fmla="*/ 342084 h 415862"/>
                  <a:gd name="connsiteX4" fmla="*/ 127300 w 525089"/>
                  <a:gd name="connsiteY4" fmla="*/ 402278 h 415862"/>
                  <a:gd name="connsiteX5" fmla="*/ 80767 w 525089"/>
                  <a:gd name="connsiteY5" fmla="*/ 396961 h 415862"/>
                  <a:gd name="connsiteX6" fmla="*/ 68801 w 525089"/>
                  <a:gd name="connsiteY6" fmla="*/ 208334 h 415862"/>
                  <a:gd name="connsiteX7" fmla="*/ 5446 w 525089"/>
                  <a:gd name="connsiteY7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43432"/>
                  <a:gd name="connsiteY0" fmla="*/ 16372 h 415862"/>
                  <a:gd name="connsiteX1" fmla="*/ 226902 w 543432"/>
                  <a:gd name="connsiteY1" fmla="*/ 33041 h 415862"/>
                  <a:gd name="connsiteX2" fmla="*/ 127302 w 543432"/>
                  <a:gd name="connsiteY2" fmla="*/ 215024 h 415862"/>
                  <a:gd name="connsiteX3" fmla="*/ 150699 w 543432"/>
                  <a:gd name="connsiteY3" fmla="*/ 348776 h 415862"/>
                  <a:gd name="connsiteX4" fmla="*/ 542639 w 543432"/>
                  <a:gd name="connsiteY4" fmla="*/ 322020 h 415862"/>
                  <a:gd name="connsiteX5" fmla="*/ 127300 w 543432"/>
                  <a:gd name="connsiteY5" fmla="*/ 402278 h 415862"/>
                  <a:gd name="connsiteX6" fmla="*/ 80767 w 543432"/>
                  <a:gd name="connsiteY6" fmla="*/ 396961 h 415862"/>
                  <a:gd name="connsiteX7" fmla="*/ 68801 w 543432"/>
                  <a:gd name="connsiteY7" fmla="*/ 208334 h 415862"/>
                  <a:gd name="connsiteX8" fmla="*/ 5446 w 543432"/>
                  <a:gd name="connsiteY8" fmla="*/ 16372 h 415862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50699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222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06970"/>
                  <a:gd name="connsiteX1" fmla="*/ 226902 w 575061"/>
                  <a:gd name="connsiteY1" fmla="*/ 33041 h 406970"/>
                  <a:gd name="connsiteX2" fmla="*/ 127302 w 575061"/>
                  <a:gd name="connsiteY2" fmla="*/ 215024 h 406970"/>
                  <a:gd name="connsiteX3" fmla="*/ 121451 w 575061"/>
                  <a:gd name="connsiteY3" fmla="*/ 348776 h 406970"/>
                  <a:gd name="connsiteX4" fmla="*/ 542639 w 575061"/>
                  <a:gd name="connsiteY4" fmla="*/ 322020 h 406970"/>
                  <a:gd name="connsiteX5" fmla="*/ 513388 w 575061"/>
                  <a:gd name="connsiteY5" fmla="*/ 368837 h 406970"/>
                  <a:gd name="connsiteX6" fmla="*/ 127300 w 575061"/>
                  <a:gd name="connsiteY6" fmla="*/ 402278 h 406970"/>
                  <a:gd name="connsiteX7" fmla="*/ 22267 w 575061"/>
                  <a:gd name="connsiteY7" fmla="*/ 396961 h 406970"/>
                  <a:gd name="connsiteX8" fmla="*/ 80499 w 575061"/>
                  <a:gd name="connsiteY8" fmla="*/ 348776 h 406970"/>
                  <a:gd name="connsiteX9" fmla="*/ 68801 w 575061"/>
                  <a:gd name="connsiteY9" fmla="*/ 208334 h 406970"/>
                  <a:gd name="connsiteX10" fmla="*/ 5446 w 575061"/>
                  <a:gd name="connsiteY10" fmla="*/ 16372 h 406970"/>
                  <a:gd name="connsiteX0" fmla="*/ 5446 w 575061"/>
                  <a:gd name="connsiteY0" fmla="*/ 16372 h 409354"/>
                  <a:gd name="connsiteX1" fmla="*/ 226902 w 575061"/>
                  <a:gd name="connsiteY1" fmla="*/ 33041 h 409354"/>
                  <a:gd name="connsiteX2" fmla="*/ 127302 w 575061"/>
                  <a:gd name="connsiteY2" fmla="*/ 215024 h 409354"/>
                  <a:gd name="connsiteX3" fmla="*/ 121451 w 575061"/>
                  <a:gd name="connsiteY3" fmla="*/ 348776 h 409354"/>
                  <a:gd name="connsiteX4" fmla="*/ 542639 w 575061"/>
                  <a:gd name="connsiteY4" fmla="*/ 322020 h 409354"/>
                  <a:gd name="connsiteX5" fmla="*/ 513388 w 575061"/>
                  <a:gd name="connsiteY5" fmla="*/ 368837 h 409354"/>
                  <a:gd name="connsiteX6" fmla="*/ 127300 w 575061"/>
                  <a:gd name="connsiteY6" fmla="*/ 402278 h 409354"/>
                  <a:gd name="connsiteX7" fmla="*/ 22267 w 575061"/>
                  <a:gd name="connsiteY7" fmla="*/ 396961 h 409354"/>
                  <a:gd name="connsiteX8" fmla="*/ 27851 w 575061"/>
                  <a:gd name="connsiteY8" fmla="*/ 301965 h 409354"/>
                  <a:gd name="connsiteX9" fmla="*/ 68801 w 575061"/>
                  <a:gd name="connsiteY9" fmla="*/ 208334 h 409354"/>
                  <a:gd name="connsiteX10" fmla="*/ 5446 w 575061"/>
                  <a:gd name="connsiteY10" fmla="*/ 16372 h 40935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62949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39814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6220"/>
                  <a:gd name="connsiteX1" fmla="*/ 226902 w 575061"/>
                  <a:gd name="connsiteY1" fmla="*/ 33041 h 406220"/>
                  <a:gd name="connsiteX2" fmla="*/ 127302 w 575061"/>
                  <a:gd name="connsiteY2" fmla="*/ 215024 h 406220"/>
                  <a:gd name="connsiteX3" fmla="*/ 121451 w 575061"/>
                  <a:gd name="connsiteY3" fmla="*/ 348776 h 406220"/>
                  <a:gd name="connsiteX4" fmla="*/ 542639 w 575061"/>
                  <a:gd name="connsiteY4" fmla="*/ 322020 h 406220"/>
                  <a:gd name="connsiteX5" fmla="*/ 513388 w 575061"/>
                  <a:gd name="connsiteY5" fmla="*/ 368837 h 406220"/>
                  <a:gd name="connsiteX6" fmla="*/ 127300 w 575061"/>
                  <a:gd name="connsiteY6" fmla="*/ 402278 h 406220"/>
                  <a:gd name="connsiteX7" fmla="*/ 39814 w 575061"/>
                  <a:gd name="connsiteY7" fmla="*/ 396961 h 406220"/>
                  <a:gd name="connsiteX8" fmla="*/ 57099 w 575061"/>
                  <a:gd name="connsiteY8" fmla="*/ 368842 h 406220"/>
                  <a:gd name="connsiteX9" fmla="*/ 68801 w 575061"/>
                  <a:gd name="connsiteY9" fmla="*/ 208334 h 406220"/>
                  <a:gd name="connsiteX10" fmla="*/ 5446 w 575061"/>
                  <a:gd name="connsiteY10" fmla="*/ 16372 h 406220"/>
                  <a:gd name="connsiteX0" fmla="*/ 644556 w 1214171"/>
                  <a:gd name="connsiteY0" fmla="*/ 16372 h 553498"/>
                  <a:gd name="connsiteX1" fmla="*/ 866012 w 1214171"/>
                  <a:gd name="connsiteY1" fmla="*/ 33041 h 553498"/>
                  <a:gd name="connsiteX2" fmla="*/ 766412 w 1214171"/>
                  <a:gd name="connsiteY2" fmla="*/ 215024 h 553498"/>
                  <a:gd name="connsiteX3" fmla="*/ 760561 w 1214171"/>
                  <a:gd name="connsiteY3" fmla="*/ 348776 h 553498"/>
                  <a:gd name="connsiteX4" fmla="*/ 1181749 w 1214171"/>
                  <a:gd name="connsiteY4" fmla="*/ 322020 h 553498"/>
                  <a:gd name="connsiteX5" fmla="*/ 1152498 w 1214171"/>
                  <a:gd name="connsiteY5" fmla="*/ 368837 h 553498"/>
                  <a:gd name="connsiteX6" fmla="*/ 766410 w 1214171"/>
                  <a:gd name="connsiteY6" fmla="*/ 402278 h 553498"/>
                  <a:gd name="connsiteX7" fmla="*/ 678924 w 1214171"/>
                  <a:gd name="connsiteY7" fmla="*/ 396961 h 553498"/>
                  <a:gd name="connsiteX8" fmla="*/ 79 w 1214171"/>
                  <a:gd name="connsiteY8" fmla="*/ 549409 h 553498"/>
                  <a:gd name="connsiteX9" fmla="*/ 707911 w 1214171"/>
                  <a:gd name="connsiteY9" fmla="*/ 208334 h 553498"/>
                  <a:gd name="connsiteX10" fmla="*/ 644556 w 1214171"/>
                  <a:gd name="connsiteY10" fmla="*/ 16372 h 553498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27 w 1214242"/>
                  <a:gd name="connsiteY0" fmla="*/ 16372 h 551501"/>
                  <a:gd name="connsiteX1" fmla="*/ 866083 w 1214242"/>
                  <a:gd name="connsiteY1" fmla="*/ 33041 h 551501"/>
                  <a:gd name="connsiteX2" fmla="*/ 766483 w 1214242"/>
                  <a:gd name="connsiteY2" fmla="*/ 215024 h 551501"/>
                  <a:gd name="connsiteX3" fmla="*/ 760632 w 1214242"/>
                  <a:gd name="connsiteY3" fmla="*/ 348776 h 551501"/>
                  <a:gd name="connsiteX4" fmla="*/ 1181820 w 1214242"/>
                  <a:gd name="connsiteY4" fmla="*/ 322020 h 551501"/>
                  <a:gd name="connsiteX5" fmla="*/ 1152569 w 1214242"/>
                  <a:gd name="connsiteY5" fmla="*/ 368837 h 551501"/>
                  <a:gd name="connsiteX6" fmla="*/ 766481 w 1214242"/>
                  <a:gd name="connsiteY6" fmla="*/ 402278 h 551501"/>
                  <a:gd name="connsiteX7" fmla="*/ 678995 w 1214242"/>
                  <a:gd name="connsiteY7" fmla="*/ 396961 h 551501"/>
                  <a:gd name="connsiteX8" fmla="*/ 150 w 1214242"/>
                  <a:gd name="connsiteY8" fmla="*/ 549409 h 551501"/>
                  <a:gd name="connsiteX9" fmla="*/ 678730 w 1214242"/>
                  <a:gd name="connsiteY9" fmla="*/ 335399 h 551501"/>
                  <a:gd name="connsiteX10" fmla="*/ 707982 w 1214242"/>
                  <a:gd name="connsiteY10" fmla="*/ 208334 h 551501"/>
                  <a:gd name="connsiteX11" fmla="*/ 644627 w 1214242"/>
                  <a:gd name="connsiteY11" fmla="*/ 16372 h 551501"/>
                  <a:gd name="connsiteX0" fmla="*/ 644612 w 1214227"/>
                  <a:gd name="connsiteY0" fmla="*/ 16372 h 551501"/>
                  <a:gd name="connsiteX1" fmla="*/ 866068 w 1214227"/>
                  <a:gd name="connsiteY1" fmla="*/ 33041 h 551501"/>
                  <a:gd name="connsiteX2" fmla="*/ 766468 w 1214227"/>
                  <a:gd name="connsiteY2" fmla="*/ 215024 h 551501"/>
                  <a:gd name="connsiteX3" fmla="*/ 760617 w 1214227"/>
                  <a:gd name="connsiteY3" fmla="*/ 348776 h 551501"/>
                  <a:gd name="connsiteX4" fmla="*/ 1181805 w 1214227"/>
                  <a:gd name="connsiteY4" fmla="*/ 322020 h 551501"/>
                  <a:gd name="connsiteX5" fmla="*/ 1152554 w 1214227"/>
                  <a:gd name="connsiteY5" fmla="*/ 368837 h 551501"/>
                  <a:gd name="connsiteX6" fmla="*/ 766466 w 1214227"/>
                  <a:gd name="connsiteY6" fmla="*/ 402278 h 551501"/>
                  <a:gd name="connsiteX7" fmla="*/ 678980 w 1214227"/>
                  <a:gd name="connsiteY7" fmla="*/ 396961 h 551501"/>
                  <a:gd name="connsiteX8" fmla="*/ 135 w 1214227"/>
                  <a:gd name="connsiteY8" fmla="*/ 549409 h 551501"/>
                  <a:gd name="connsiteX9" fmla="*/ 678715 w 1214227"/>
                  <a:gd name="connsiteY9" fmla="*/ 335399 h 551501"/>
                  <a:gd name="connsiteX10" fmla="*/ 707967 w 1214227"/>
                  <a:gd name="connsiteY10" fmla="*/ 208334 h 551501"/>
                  <a:gd name="connsiteX11" fmla="*/ 644612 w 1214227"/>
                  <a:gd name="connsiteY11" fmla="*/ 16372 h 551501"/>
                  <a:gd name="connsiteX0" fmla="*/ 5448 w 575063"/>
                  <a:gd name="connsiteY0" fmla="*/ 16372 h 405810"/>
                  <a:gd name="connsiteX1" fmla="*/ 226904 w 575063"/>
                  <a:gd name="connsiteY1" fmla="*/ 33041 h 405810"/>
                  <a:gd name="connsiteX2" fmla="*/ 127304 w 575063"/>
                  <a:gd name="connsiteY2" fmla="*/ 215024 h 405810"/>
                  <a:gd name="connsiteX3" fmla="*/ 121453 w 575063"/>
                  <a:gd name="connsiteY3" fmla="*/ 348776 h 405810"/>
                  <a:gd name="connsiteX4" fmla="*/ 542641 w 575063"/>
                  <a:gd name="connsiteY4" fmla="*/ 322020 h 405810"/>
                  <a:gd name="connsiteX5" fmla="*/ 513390 w 575063"/>
                  <a:gd name="connsiteY5" fmla="*/ 368837 h 405810"/>
                  <a:gd name="connsiteX6" fmla="*/ 127302 w 575063"/>
                  <a:gd name="connsiteY6" fmla="*/ 402278 h 405810"/>
                  <a:gd name="connsiteX7" fmla="*/ 39816 w 575063"/>
                  <a:gd name="connsiteY7" fmla="*/ 396961 h 405810"/>
                  <a:gd name="connsiteX8" fmla="*/ 22001 w 575063"/>
                  <a:gd name="connsiteY8" fmla="*/ 382216 h 405810"/>
                  <a:gd name="connsiteX9" fmla="*/ 39551 w 575063"/>
                  <a:gd name="connsiteY9" fmla="*/ 335399 h 405810"/>
                  <a:gd name="connsiteX10" fmla="*/ 68803 w 575063"/>
                  <a:gd name="connsiteY10" fmla="*/ 208334 h 405810"/>
                  <a:gd name="connsiteX11" fmla="*/ 5448 w 575063"/>
                  <a:gd name="connsiteY11" fmla="*/ 16372 h 405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5063" h="405810">
                    <a:moveTo>
                      <a:pt x="5448" y="16372"/>
                    </a:moveTo>
                    <a:cubicBezTo>
                      <a:pt x="31798" y="-12843"/>
                      <a:pt x="211426" y="-296"/>
                      <a:pt x="226904" y="33041"/>
                    </a:cubicBezTo>
                    <a:cubicBezTo>
                      <a:pt x="248188" y="57233"/>
                      <a:pt x="153610" y="184465"/>
                      <a:pt x="127304" y="215024"/>
                    </a:cubicBezTo>
                    <a:cubicBezTo>
                      <a:pt x="130203" y="255386"/>
                      <a:pt x="101952" y="294160"/>
                      <a:pt x="121453" y="348776"/>
                    </a:cubicBezTo>
                    <a:cubicBezTo>
                      <a:pt x="187751" y="369953"/>
                      <a:pt x="562141" y="300842"/>
                      <a:pt x="542641" y="322020"/>
                    </a:cubicBezTo>
                    <a:cubicBezTo>
                      <a:pt x="595289" y="320905"/>
                      <a:pt x="582613" y="355461"/>
                      <a:pt x="513390" y="368837"/>
                    </a:cubicBezTo>
                    <a:cubicBezTo>
                      <a:pt x="444167" y="382213"/>
                      <a:pt x="191606" y="393132"/>
                      <a:pt x="127302" y="402278"/>
                    </a:cubicBezTo>
                    <a:cubicBezTo>
                      <a:pt x="62998" y="411424"/>
                      <a:pt x="57366" y="400305"/>
                      <a:pt x="39816" y="396961"/>
                    </a:cubicBezTo>
                    <a:cubicBezTo>
                      <a:pt x="22266" y="393617"/>
                      <a:pt x="32770" y="403622"/>
                      <a:pt x="22001" y="382216"/>
                    </a:cubicBezTo>
                    <a:cubicBezTo>
                      <a:pt x="11232" y="360810"/>
                      <a:pt x="-14072" y="338744"/>
                      <a:pt x="39551" y="335399"/>
                    </a:cubicBezTo>
                    <a:cubicBezTo>
                      <a:pt x="52225" y="285240"/>
                      <a:pt x="63762" y="250359"/>
                      <a:pt x="68803" y="208334"/>
                    </a:cubicBezTo>
                    <a:cubicBezTo>
                      <a:pt x="56250" y="144903"/>
                      <a:pt x="-20902" y="45587"/>
                      <a:pt x="5448" y="16372"/>
                    </a:cubicBezTo>
                    <a:close/>
                  </a:path>
                </a:pathLst>
              </a:custGeom>
              <a:solidFill>
                <a:srgbClr val="EF4023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</p:grpSp>
      <p:sp>
        <p:nvSpPr>
          <p:cNvPr id="459" name="Rectangle 458">
            <a:extLst>
              <a:ext uri="{FF2B5EF4-FFF2-40B4-BE49-F238E27FC236}">
                <a16:creationId xmlns:a16="http://schemas.microsoft.com/office/drawing/2014/main" id="{461AF346-4C84-4D97-9940-BA2CEA1DF665}"/>
              </a:ext>
            </a:extLst>
          </p:cNvPr>
          <p:cNvSpPr/>
          <p:nvPr userDrawn="1"/>
        </p:nvSpPr>
        <p:spPr>
          <a:xfrm>
            <a:off x="7335027" y="5267478"/>
            <a:ext cx="1371600" cy="13716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grpSp>
        <p:nvGrpSpPr>
          <p:cNvPr id="460" name="Group 459">
            <a:extLst>
              <a:ext uri="{FF2B5EF4-FFF2-40B4-BE49-F238E27FC236}">
                <a16:creationId xmlns:a16="http://schemas.microsoft.com/office/drawing/2014/main" id="{DC2E2A29-AA3D-4106-A391-A0598A37F48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3627" y="5496078"/>
            <a:ext cx="914400" cy="914400"/>
            <a:chOff x="2830754" y="2215450"/>
            <a:chExt cx="3657600" cy="3657600"/>
          </a:xfrm>
        </p:grpSpPr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FEF8293D-2959-4BEE-9BB3-586B8C0F2CC3}"/>
                </a:ext>
              </a:extLst>
            </p:cNvPr>
            <p:cNvSpPr/>
            <p:nvPr/>
          </p:nvSpPr>
          <p:spPr>
            <a:xfrm>
              <a:off x="2830754" y="2215450"/>
              <a:ext cx="3657600" cy="365760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462" name="Group 461">
              <a:extLst>
                <a:ext uri="{FF2B5EF4-FFF2-40B4-BE49-F238E27FC236}">
                  <a16:creationId xmlns:a16="http://schemas.microsoft.com/office/drawing/2014/main" id="{2BE45D94-1F4F-405E-A68D-26D32104076B}"/>
                </a:ext>
              </a:extLst>
            </p:cNvPr>
            <p:cNvGrpSpPr/>
            <p:nvPr/>
          </p:nvGrpSpPr>
          <p:grpSpPr>
            <a:xfrm>
              <a:off x="3019127" y="2653619"/>
              <a:ext cx="3280854" cy="2781263"/>
              <a:chOff x="2974230" y="2683117"/>
              <a:chExt cx="3280854" cy="2781263"/>
            </a:xfrm>
          </p:grpSpPr>
          <p:grpSp>
            <p:nvGrpSpPr>
              <p:cNvPr id="463" name="Group 462">
                <a:extLst>
                  <a:ext uri="{FF2B5EF4-FFF2-40B4-BE49-F238E27FC236}">
                    <a16:creationId xmlns:a16="http://schemas.microsoft.com/office/drawing/2014/main" id="{0A3D252F-1AF4-4DE1-A334-67B42E3CAA53}"/>
                  </a:ext>
                </a:extLst>
              </p:cNvPr>
              <p:cNvGrpSpPr/>
              <p:nvPr/>
            </p:nvGrpSpPr>
            <p:grpSpPr>
              <a:xfrm>
                <a:off x="4756784" y="2687026"/>
                <a:ext cx="1418380" cy="2676580"/>
                <a:chOff x="3222631" y="2483919"/>
                <a:chExt cx="1418380" cy="3122811"/>
              </a:xfrm>
              <a:solidFill>
                <a:srgbClr val="9CAA9D"/>
              </a:solidFill>
            </p:grpSpPr>
            <p:sp>
              <p:nvSpPr>
                <p:cNvPr id="478" name="Rectangle 477">
                  <a:extLst>
                    <a:ext uri="{FF2B5EF4-FFF2-40B4-BE49-F238E27FC236}">
                      <a16:creationId xmlns:a16="http://schemas.microsoft.com/office/drawing/2014/main" id="{A0FFF66F-AF2E-4944-98F7-754CB4EDBBF0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68125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479" name="Oval 478">
                  <a:extLst>
                    <a:ext uri="{FF2B5EF4-FFF2-40B4-BE49-F238E27FC236}">
                      <a16:creationId xmlns:a16="http://schemas.microsoft.com/office/drawing/2014/main" id="{4E5EBC31-69E3-49D4-9D7E-379FD43D80DA}"/>
                    </a:ext>
                  </a:extLst>
                </p:cNvPr>
                <p:cNvSpPr/>
                <p:nvPr/>
              </p:nvSpPr>
              <p:spPr>
                <a:xfrm>
                  <a:off x="3222631" y="2483919"/>
                  <a:ext cx="1418380" cy="91439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  <p:grpSp>
            <p:nvGrpSpPr>
              <p:cNvPr id="464" name="Group 463">
                <a:extLst>
                  <a:ext uri="{FF2B5EF4-FFF2-40B4-BE49-F238E27FC236}">
                    <a16:creationId xmlns:a16="http://schemas.microsoft.com/office/drawing/2014/main" id="{F1771409-6A47-461C-9D70-6C79E74ED668}"/>
                  </a:ext>
                </a:extLst>
              </p:cNvPr>
              <p:cNvGrpSpPr/>
              <p:nvPr/>
            </p:nvGrpSpPr>
            <p:grpSpPr>
              <a:xfrm>
                <a:off x="4836704" y="2711015"/>
                <a:ext cx="1418380" cy="2753362"/>
                <a:chOff x="3222631" y="2488273"/>
                <a:chExt cx="1418380" cy="3212394"/>
              </a:xfrm>
            </p:grpSpPr>
            <p:sp>
              <p:nvSpPr>
                <p:cNvPr id="476" name="Rectangle 475">
                  <a:extLst>
                    <a:ext uri="{FF2B5EF4-FFF2-40B4-BE49-F238E27FC236}">
                      <a16:creationId xmlns:a16="http://schemas.microsoft.com/office/drawing/2014/main" id="{B7EDB33C-DDF6-41CD-92F4-12F718428EA4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775195"/>
                </a:xfrm>
                <a:prstGeom prst="rect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477" name="Oval 476">
                  <a:extLst>
                    <a:ext uri="{FF2B5EF4-FFF2-40B4-BE49-F238E27FC236}">
                      <a16:creationId xmlns:a16="http://schemas.microsoft.com/office/drawing/2014/main" id="{5AFA6EA8-0198-4F48-827F-37E3849CEB62}"/>
                    </a:ext>
                  </a:extLst>
                </p:cNvPr>
                <p:cNvSpPr/>
                <p:nvPr/>
              </p:nvSpPr>
              <p:spPr>
                <a:xfrm>
                  <a:off x="3222631" y="2488273"/>
                  <a:ext cx="1418380" cy="914399"/>
                </a:xfrm>
                <a:prstGeom prst="ellipse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  <p:pic>
            <p:nvPicPr>
              <p:cNvPr id="465" name="Picture 464">
                <a:extLst>
                  <a:ext uri="{FF2B5EF4-FFF2-40B4-BE49-F238E27FC236}">
                    <a16:creationId xmlns:a16="http://schemas.microsoft.com/office/drawing/2014/main" id="{21A64AB8-B18F-4930-856F-1936546798D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4900184" y="3200997"/>
                <a:ext cx="1291420" cy="2118306"/>
              </a:xfrm>
              <a:prstGeom prst="rect">
                <a:avLst/>
              </a:prstGeom>
            </p:spPr>
          </p:pic>
          <p:sp>
            <p:nvSpPr>
              <p:cNvPr id="466" name="Right Triangle 465">
                <a:extLst>
                  <a:ext uri="{FF2B5EF4-FFF2-40B4-BE49-F238E27FC236}">
                    <a16:creationId xmlns:a16="http://schemas.microsoft.com/office/drawing/2014/main" id="{30CC3668-21CC-4979-A6CC-A0F6B920FEAE}"/>
                  </a:ext>
                </a:extLst>
              </p:cNvPr>
              <p:cNvSpPr/>
              <p:nvPr/>
            </p:nvSpPr>
            <p:spPr>
              <a:xfrm rot="10800000">
                <a:off x="4756782" y="5363607"/>
                <a:ext cx="79921" cy="100770"/>
              </a:xfrm>
              <a:prstGeom prst="rtTriangle">
                <a:avLst/>
              </a:prstGeom>
              <a:solidFill>
                <a:srgbClr val="9CAA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grpSp>
            <p:nvGrpSpPr>
              <p:cNvPr id="467" name="Group 466">
                <a:extLst>
                  <a:ext uri="{FF2B5EF4-FFF2-40B4-BE49-F238E27FC236}">
                    <a16:creationId xmlns:a16="http://schemas.microsoft.com/office/drawing/2014/main" id="{2E8D8C64-D6A1-46F1-925E-9E69E36E2A17}"/>
                  </a:ext>
                </a:extLst>
              </p:cNvPr>
              <p:cNvGrpSpPr/>
              <p:nvPr/>
            </p:nvGrpSpPr>
            <p:grpSpPr>
              <a:xfrm>
                <a:off x="2974230" y="2683117"/>
                <a:ext cx="1498300" cy="2781263"/>
                <a:chOff x="2974230" y="2683117"/>
                <a:chExt cx="1498300" cy="2781263"/>
              </a:xfrm>
            </p:grpSpPr>
            <p:grpSp>
              <p:nvGrpSpPr>
                <p:cNvPr id="468" name="Group 467">
                  <a:extLst>
                    <a:ext uri="{FF2B5EF4-FFF2-40B4-BE49-F238E27FC236}">
                      <a16:creationId xmlns:a16="http://schemas.microsoft.com/office/drawing/2014/main" id="{95A65FD7-2D8A-46F8-BA09-2E5406939782}"/>
                    </a:ext>
                  </a:extLst>
                </p:cNvPr>
                <p:cNvGrpSpPr/>
                <p:nvPr/>
              </p:nvGrpSpPr>
              <p:grpSpPr>
                <a:xfrm>
                  <a:off x="2978779" y="2683117"/>
                  <a:ext cx="1418380" cy="2680490"/>
                  <a:chOff x="3222631" y="2483919"/>
                  <a:chExt cx="1418380" cy="3127373"/>
                </a:xfrm>
                <a:solidFill>
                  <a:srgbClr val="9CAA9D"/>
                </a:solidFill>
              </p:grpSpPr>
              <p:sp>
                <p:nvSpPr>
                  <p:cNvPr id="474" name="Rectangle 473">
                    <a:extLst>
                      <a:ext uri="{FF2B5EF4-FFF2-40B4-BE49-F238E27FC236}">
                        <a16:creationId xmlns:a16="http://schemas.microsoft.com/office/drawing/2014/main" id="{5BE1F804-7FDE-4710-B3B2-1357602574BD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3"/>
                    <a:ext cx="1418380" cy="268581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  <p:sp>
                <p:nvSpPr>
                  <p:cNvPr id="475" name="Oval 474">
                    <a:extLst>
                      <a:ext uri="{FF2B5EF4-FFF2-40B4-BE49-F238E27FC236}">
                        <a16:creationId xmlns:a16="http://schemas.microsoft.com/office/drawing/2014/main" id="{3BF84B58-5469-4607-AD8E-0A82CF8A0125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83919"/>
                    <a:ext cx="1418380" cy="914399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</p:grpSp>
            <p:grpSp>
              <p:nvGrpSpPr>
                <p:cNvPr id="469" name="Group 468">
                  <a:extLst>
                    <a:ext uri="{FF2B5EF4-FFF2-40B4-BE49-F238E27FC236}">
                      <a16:creationId xmlns:a16="http://schemas.microsoft.com/office/drawing/2014/main" id="{C0835E69-31F5-4E12-A3E5-D54D63083E9A}"/>
                    </a:ext>
                  </a:extLst>
                </p:cNvPr>
                <p:cNvGrpSpPr/>
                <p:nvPr/>
              </p:nvGrpSpPr>
              <p:grpSpPr>
                <a:xfrm>
                  <a:off x="3054150" y="2696089"/>
                  <a:ext cx="1418380" cy="2768291"/>
                  <a:chOff x="3222631" y="2470855"/>
                  <a:chExt cx="1418380" cy="3229812"/>
                </a:xfrm>
              </p:grpSpPr>
              <p:sp>
                <p:nvSpPr>
                  <p:cNvPr id="472" name="Rectangle 471">
                    <a:extLst>
                      <a:ext uri="{FF2B5EF4-FFF2-40B4-BE49-F238E27FC236}">
                        <a16:creationId xmlns:a16="http://schemas.microsoft.com/office/drawing/2014/main" id="{4D8B9358-D561-42B4-8FAC-DE941AEA61F3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2"/>
                    <a:ext cx="1418380" cy="2775195"/>
                  </a:xfrm>
                  <a:prstGeom prst="rect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E3D47077-A3C0-4340-887A-62D4D51E9E5A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70855"/>
                    <a:ext cx="1418380" cy="914399"/>
                  </a:xfrm>
                  <a:prstGeom prst="ellipse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</p:grpSp>
            <p:pic>
              <p:nvPicPr>
                <p:cNvPr id="470" name="Picture 469">
                  <a:extLst>
                    <a:ext uri="{FF2B5EF4-FFF2-40B4-BE49-F238E27FC236}">
                      <a16:creationId xmlns:a16="http://schemas.microsoft.com/office/drawing/2014/main" id="{6FF35BE8-75C4-462E-9188-41A27FB899F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tretch>
                  <a:fillRect/>
                </a:stretch>
              </p:blipFill>
              <p:spPr>
                <a:xfrm>
                  <a:off x="3117630" y="3225219"/>
                  <a:ext cx="1291420" cy="2118306"/>
                </a:xfrm>
                <a:prstGeom prst="rect">
                  <a:avLst/>
                </a:prstGeom>
              </p:spPr>
            </p:pic>
            <p:sp>
              <p:nvSpPr>
                <p:cNvPr id="471" name="Right Triangle 470">
                  <a:extLst>
                    <a:ext uri="{FF2B5EF4-FFF2-40B4-BE49-F238E27FC236}">
                      <a16:creationId xmlns:a16="http://schemas.microsoft.com/office/drawing/2014/main" id="{E2F0631F-DEBD-4086-B0E3-DE5BA42205FA}"/>
                    </a:ext>
                  </a:extLst>
                </p:cNvPr>
                <p:cNvSpPr/>
                <p:nvPr/>
              </p:nvSpPr>
              <p:spPr>
                <a:xfrm rot="10800000">
                  <a:off x="2974230" y="5363607"/>
                  <a:ext cx="79921" cy="100770"/>
                </a:xfrm>
                <a:prstGeom prst="rtTriangle">
                  <a:avLst/>
                </a:prstGeom>
                <a:solidFill>
                  <a:srgbClr val="9CAA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</p:grpSp>
      </p:grpSp>
      <p:sp>
        <p:nvSpPr>
          <p:cNvPr id="480" name="Rectangle 479">
            <a:extLst>
              <a:ext uri="{FF2B5EF4-FFF2-40B4-BE49-F238E27FC236}">
                <a16:creationId xmlns:a16="http://schemas.microsoft.com/office/drawing/2014/main" id="{8F973D01-0DB9-422F-B306-17885250F9CE}"/>
              </a:ext>
            </a:extLst>
          </p:cNvPr>
          <p:cNvSpPr/>
          <p:nvPr userDrawn="1"/>
        </p:nvSpPr>
        <p:spPr>
          <a:xfrm>
            <a:off x="457071" y="5253618"/>
            <a:ext cx="1371600" cy="13716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481" name="Rectangle 480">
            <a:extLst>
              <a:ext uri="{FF2B5EF4-FFF2-40B4-BE49-F238E27FC236}">
                <a16:creationId xmlns:a16="http://schemas.microsoft.com/office/drawing/2014/main" id="{D9EFB27B-BD85-414A-A29F-5A7FE7CCF0B2}"/>
              </a:ext>
            </a:extLst>
          </p:cNvPr>
          <p:cNvSpPr/>
          <p:nvPr userDrawn="1"/>
        </p:nvSpPr>
        <p:spPr>
          <a:xfrm>
            <a:off x="2180407" y="5253618"/>
            <a:ext cx="1371600" cy="13716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grpSp>
        <p:nvGrpSpPr>
          <p:cNvPr id="482" name="Group 481">
            <a:extLst>
              <a:ext uri="{FF2B5EF4-FFF2-40B4-BE49-F238E27FC236}">
                <a16:creationId xmlns:a16="http://schemas.microsoft.com/office/drawing/2014/main" id="{C32CFE58-361B-4BF5-9C91-7877F093ED5C}"/>
              </a:ext>
            </a:extLst>
          </p:cNvPr>
          <p:cNvGrpSpPr/>
          <p:nvPr userDrawn="1"/>
        </p:nvGrpSpPr>
        <p:grpSpPr>
          <a:xfrm>
            <a:off x="685671" y="5482218"/>
            <a:ext cx="914400" cy="914400"/>
            <a:chOff x="2365830" y="2124191"/>
            <a:chExt cx="3657600" cy="3657600"/>
          </a:xfrm>
        </p:grpSpPr>
        <p:sp>
          <p:nvSpPr>
            <p:cNvPr id="483" name="Rectangle 482">
              <a:extLst>
                <a:ext uri="{FF2B5EF4-FFF2-40B4-BE49-F238E27FC236}">
                  <a16:creationId xmlns:a16="http://schemas.microsoft.com/office/drawing/2014/main" id="{DD9430C4-A9B6-48D0-A3C3-D77F0FC8F3BF}"/>
                </a:ext>
              </a:extLst>
            </p:cNvPr>
            <p:cNvSpPr/>
            <p:nvPr/>
          </p:nvSpPr>
          <p:spPr>
            <a:xfrm>
              <a:off x="2365830" y="2124191"/>
              <a:ext cx="3657600" cy="3657600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484" name="Group 483">
              <a:extLst>
                <a:ext uri="{FF2B5EF4-FFF2-40B4-BE49-F238E27FC236}">
                  <a16:creationId xmlns:a16="http://schemas.microsoft.com/office/drawing/2014/main" id="{E8F6921E-0998-4134-9E07-0AA8BE4B40BA}"/>
                </a:ext>
              </a:extLst>
            </p:cNvPr>
            <p:cNvGrpSpPr/>
            <p:nvPr/>
          </p:nvGrpSpPr>
          <p:grpSpPr>
            <a:xfrm rot="20711734">
              <a:off x="2970051" y="2613305"/>
              <a:ext cx="956877" cy="2816332"/>
              <a:chOff x="2885765" y="2470292"/>
              <a:chExt cx="956877" cy="2816332"/>
            </a:xfrm>
          </p:grpSpPr>
          <p:grpSp>
            <p:nvGrpSpPr>
              <p:cNvPr id="492" name="Group 491">
                <a:extLst>
                  <a:ext uri="{FF2B5EF4-FFF2-40B4-BE49-F238E27FC236}">
                    <a16:creationId xmlns:a16="http://schemas.microsoft.com/office/drawing/2014/main" id="{B5A2EBA8-39F4-4902-9B9F-D4F199ED6EDA}"/>
                  </a:ext>
                </a:extLst>
              </p:cNvPr>
              <p:cNvGrpSpPr/>
              <p:nvPr/>
            </p:nvGrpSpPr>
            <p:grpSpPr>
              <a:xfrm rot="21565419">
                <a:off x="2885765" y="3545129"/>
                <a:ext cx="822961" cy="1741495"/>
                <a:chOff x="2302669" y="3500438"/>
                <a:chExt cx="1371600" cy="2902493"/>
              </a:xfrm>
            </p:grpSpPr>
            <p:sp>
              <p:nvSpPr>
                <p:cNvPr id="496" name="Flowchart: Direct Access Storage 495">
                  <a:extLst>
                    <a:ext uri="{FF2B5EF4-FFF2-40B4-BE49-F238E27FC236}">
                      <a16:creationId xmlns:a16="http://schemas.microsoft.com/office/drawing/2014/main" id="{879EA78F-5A67-4CB2-885E-530B2C069C68}"/>
                    </a:ext>
                  </a:extLst>
                </p:cNvPr>
                <p:cNvSpPr/>
                <p:nvPr/>
              </p:nvSpPr>
              <p:spPr>
                <a:xfrm rot="16200000">
                  <a:off x="2759869" y="3043238"/>
                  <a:ext cx="457200" cy="137160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497" name="Flowchart: Direct Access Storage 496">
                  <a:extLst>
                    <a:ext uri="{FF2B5EF4-FFF2-40B4-BE49-F238E27FC236}">
                      <a16:creationId xmlns:a16="http://schemas.microsoft.com/office/drawing/2014/main" id="{A136C62F-4156-4CE3-A63E-55C7AD950327}"/>
                    </a:ext>
                  </a:extLst>
                </p:cNvPr>
                <p:cNvSpPr/>
                <p:nvPr/>
              </p:nvSpPr>
              <p:spPr>
                <a:xfrm rot="16200000">
                  <a:off x="2851309" y="3439579"/>
                  <a:ext cx="274320" cy="114062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498" name="Trapezoid 497">
                  <a:extLst>
                    <a:ext uri="{FF2B5EF4-FFF2-40B4-BE49-F238E27FC236}">
                      <a16:creationId xmlns:a16="http://schemas.microsoft.com/office/drawing/2014/main" id="{B37CD6DD-9EA2-458B-A689-25FEFE288FE6}"/>
                    </a:ext>
                  </a:extLst>
                </p:cNvPr>
                <p:cNvSpPr/>
                <p:nvPr/>
              </p:nvSpPr>
              <p:spPr>
                <a:xfrm rot="10800000">
                  <a:off x="2531270" y="4095940"/>
                  <a:ext cx="914400" cy="2057400"/>
                </a:xfrm>
                <a:prstGeom prst="trapezoid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499" name="Oval 498">
                  <a:extLst>
                    <a:ext uri="{FF2B5EF4-FFF2-40B4-BE49-F238E27FC236}">
                      <a16:creationId xmlns:a16="http://schemas.microsoft.com/office/drawing/2014/main" id="{E0A22EB3-0D79-4BCE-B191-963A5106EC65}"/>
                    </a:ext>
                  </a:extLst>
                </p:cNvPr>
                <p:cNvSpPr/>
                <p:nvPr/>
              </p:nvSpPr>
              <p:spPr>
                <a:xfrm>
                  <a:off x="2761567" y="5945731"/>
                  <a:ext cx="457199" cy="4572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  <p:sp>
            <p:nvSpPr>
              <p:cNvPr id="493" name="Freeform 585">
                <a:extLst>
                  <a:ext uri="{FF2B5EF4-FFF2-40B4-BE49-F238E27FC236}">
                    <a16:creationId xmlns:a16="http://schemas.microsoft.com/office/drawing/2014/main" id="{F908EB2F-E426-40F8-A18D-CAB66420C82C}"/>
                  </a:ext>
                </a:extLst>
              </p:cNvPr>
              <p:cNvSpPr/>
              <p:nvPr/>
            </p:nvSpPr>
            <p:spPr>
              <a:xfrm rot="21565419">
                <a:off x="2918575" y="2470292"/>
                <a:ext cx="924067" cy="1156416"/>
              </a:xfrm>
              <a:custGeom>
                <a:avLst/>
                <a:gdLst>
                  <a:gd name="connsiteX0" fmla="*/ 229243 w 1540111"/>
                  <a:gd name="connsiteY0" fmla="*/ 1862323 h 1927361"/>
                  <a:gd name="connsiteX1" fmla="*/ 643 w 1540111"/>
                  <a:gd name="connsiteY1" fmla="*/ 1424173 h 1927361"/>
                  <a:gd name="connsiteX2" fmla="*/ 267343 w 1540111"/>
                  <a:gd name="connsiteY2" fmla="*/ 752660 h 1927361"/>
                  <a:gd name="connsiteX3" fmla="*/ 767406 w 1540111"/>
                  <a:gd name="connsiteY3" fmla="*/ 390710 h 1927361"/>
                  <a:gd name="connsiteX4" fmla="*/ 757881 w 1540111"/>
                  <a:gd name="connsiteY4" fmla="*/ 4948 h 1927361"/>
                  <a:gd name="connsiteX5" fmla="*/ 1124593 w 1540111"/>
                  <a:gd name="connsiteY5" fmla="*/ 676460 h 1927361"/>
                  <a:gd name="connsiteX6" fmla="*/ 1057918 w 1540111"/>
                  <a:gd name="connsiteY6" fmla="*/ 1119373 h 1927361"/>
                  <a:gd name="connsiteX7" fmla="*/ 1324618 w 1540111"/>
                  <a:gd name="connsiteY7" fmla="*/ 838385 h 1927361"/>
                  <a:gd name="connsiteX8" fmla="*/ 1272231 w 1540111"/>
                  <a:gd name="connsiteY8" fmla="*/ 562160 h 1927361"/>
                  <a:gd name="connsiteX9" fmla="*/ 1486543 w 1540111"/>
                  <a:gd name="connsiteY9" fmla="*/ 771710 h 1927361"/>
                  <a:gd name="connsiteX10" fmla="*/ 1538931 w 1540111"/>
                  <a:gd name="connsiteY10" fmla="*/ 1052698 h 1927361"/>
                  <a:gd name="connsiteX11" fmla="*/ 1453206 w 1540111"/>
                  <a:gd name="connsiteY11" fmla="*/ 1486085 h 1927361"/>
                  <a:gd name="connsiteX12" fmla="*/ 1181743 w 1540111"/>
                  <a:gd name="connsiteY12" fmla="*/ 1886135 h 1927361"/>
                  <a:gd name="connsiteX13" fmla="*/ 229243 w 1540111"/>
                  <a:gd name="connsiteY13" fmla="*/ 1862323 h 1927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40111" h="1927361">
                    <a:moveTo>
                      <a:pt x="229243" y="1862323"/>
                    </a:moveTo>
                    <a:cubicBezTo>
                      <a:pt x="32393" y="1785329"/>
                      <a:pt x="-5707" y="1609117"/>
                      <a:pt x="643" y="1424173"/>
                    </a:cubicBezTo>
                    <a:cubicBezTo>
                      <a:pt x="6993" y="1239229"/>
                      <a:pt x="139549" y="924904"/>
                      <a:pt x="267343" y="752660"/>
                    </a:cubicBezTo>
                    <a:cubicBezTo>
                      <a:pt x="395137" y="580416"/>
                      <a:pt x="685650" y="515329"/>
                      <a:pt x="767406" y="390710"/>
                    </a:cubicBezTo>
                    <a:cubicBezTo>
                      <a:pt x="849162" y="266091"/>
                      <a:pt x="698350" y="-42677"/>
                      <a:pt x="757881" y="4948"/>
                    </a:cubicBezTo>
                    <a:cubicBezTo>
                      <a:pt x="817412" y="52573"/>
                      <a:pt x="1074587" y="490722"/>
                      <a:pt x="1124593" y="676460"/>
                    </a:cubicBezTo>
                    <a:cubicBezTo>
                      <a:pt x="1174599" y="862197"/>
                      <a:pt x="1024581" y="1092385"/>
                      <a:pt x="1057918" y="1119373"/>
                    </a:cubicBezTo>
                    <a:cubicBezTo>
                      <a:pt x="1091256" y="1146360"/>
                      <a:pt x="1288899" y="931254"/>
                      <a:pt x="1324618" y="838385"/>
                    </a:cubicBezTo>
                    <a:cubicBezTo>
                      <a:pt x="1360337" y="745516"/>
                      <a:pt x="1245244" y="573272"/>
                      <a:pt x="1272231" y="562160"/>
                    </a:cubicBezTo>
                    <a:cubicBezTo>
                      <a:pt x="1299218" y="551048"/>
                      <a:pt x="1442093" y="689954"/>
                      <a:pt x="1486543" y="771710"/>
                    </a:cubicBezTo>
                    <a:cubicBezTo>
                      <a:pt x="1530993" y="853466"/>
                      <a:pt x="1544487" y="933635"/>
                      <a:pt x="1538931" y="1052698"/>
                    </a:cubicBezTo>
                    <a:cubicBezTo>
                      <a:pt x="1533375" y="1171760"/>
                      <a:pt x="1512737" y="1347179"/>
                      <a:pt x="1453206" y="1486085"/>
                    </a:cubicBezTo>
                    <a:cubicBezTo>
                      <a:pt x="1393675" y="1624991"/>
                      <a:pt x="1388118" y="1823429"/>
                      <a:pt x="1181743" y="1886135"/>
                    </a:cubicBezTo>
                    <a:cubicBezTo>
                      <a:pt x="975368" y="1948841"/>
                      <a:pt x="426093" y="1939317"/>
                      <a:pt x="229243" y="1862323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94" name="Freeform 586">
                <a:extLst>
                  <a:ext uri="{FF2B5EF4-FFF2-40B4-BE49-F238E27FC236}">
                    <a16:creationId xmlns:a16="http://schemas.microsoft.com/office/drawing/2014/main" id="{16CD259E-6C28-4F76-847D-3F224FD5B695}"/>
                  </a:ext>
                </a:extLst>
              </p:cNvPr>
              <p:cNvSpPr/>
              <p:nvPr/>
            </p:nvSpPr>
            <p:spPr>
              <a:xfrm rot="21565419">
                <a:off x="3020090" y="2795960"/>
                <a:ext cx="763934" cy="848525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73223" h="1414209">
                    <a:moveTo>
                      <a:pt x="301057" y="1347770"/>
                    </a:moveTo>
                    <a:cubicBezTo>
                      <a:pt x="158182" y="1281889"/>
                      <a:pt x="14514" y="1157269"/>
                      <a:pt x="1020" y="990582"/>
                    </a:cubicBezTo>
                    <a:cubicBezTo>
                      <a:pt x="-12474" y="823895"/>
                      <a:pt x="110557" y="492108"/>
                      <a:pt x="220094" y="347645"/>
                    </a:cubicBezTo>
                    <a:cubicBezTo>
                      <a:pt x="329632" y="203183"/>
                      <a:pt x="565376" y="180163"/>
                      <a:pt x="658245" y="123807"/>
                    </a:cubicBezTo>
                    <a:cubicBezTo>
                      <a:pt x="751114" y="67451"/>
                      <a:pt x="772545" y="-30973"/>
                      <a:pt x="777307" y="9508"/>
                    </a:cubicBezTo>
                    <a:cubicBezTo>
                      <a:pt x="782069" y="49989"/>
                      <a:pt x="805882" y="272239"/>
                      <a:pt x="777307" y="380983"/>
                    </a:cubicBezTo>
                    <a:cubicBezTo>
                      <a:pt x="748732" y="489727"/>
                      <a:pt x="732063" y="567513"/>
                      <a:pt x="748732" y="619107"/>
                    </a:cubicBezTo>
                    <a:cubicBezTo>
                      <a:pt x="765401" y="670701"/>
                      <a:pt x="791594" y="715945"/>
                      <a:pt x="877319" y="690545"/>
                    </a:cubicBezTo>
                    <a:cubicBezTo>
                      <a:pt x="963044" y="665145"/>
                      <a:pt x="1217046" y="409557"/>
                      <a:pt x="1263083" y="466707"/>
                    </a:cubicBezTo>
                    <a:cubicBezTo>
                      <a:pt x="1309120" y="523857"/>
                      <a:pt x="1185294" y="915969"/>
                      <a:pt x="1153544" y="1033444"/>
                    </a:cubicBezTo>
                    <a:cubicBezTo>
                      <a:pt x="1121794" y="1150919"/>
                      <a:pt x="1000351" y="1333482"/>
                      <a:pt x="858270" y="1385870"/>
                    </a:cubicBezTo>
                    <a:cubicBezTo>
                      <a:pt x="716189" y="1438258"/>
                      <a:pt x="443932" y="1413651"/>
                      <a:pt x="301057" y="1347770"/>
                    </a:cubicBezTo>
                    <a:close/>
                  </a:path>
                </a:pathLst>
              </a:custGeom>
              <a:solidFill>
                <a:srgbClr val="FFA5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95" name="Freeform 587">
                <a:extLst>
                  <a:ext uri="{FF2B5EF4-FFF2-40B4-BE49-F238E27FC236}">
                    <a16:creationId xmlns:a16="http://schemas.microsoft.com/office/drawing/2014/main" id="{EF53D792-141C-4254-B7BC-93A5820BF529}"/>
                  </a:ext>
                </a:extLst>
              </p:cNvPr>
              <p:cNvSpPr/>
              <p:nvPr/>
            </p:nvSpPr>
            <p:spPr>
              <a:xfrm rot="21565419">
                <a:off x="3134739" y="2936356"/>
                <a:ext cx="580203" cy="706644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  <a:gd name="connsiteX0" fmla="*/ 122511 w 1094677"/>
                  <a:gd name="connsiteY0" fmla="*/ 1347770 h 1413798"/>
                  <a:gd name="connsiteX1" fmla="*/ 27261 w 1094677"/>
                  <a:gd name="connsiteY1" fmla="*/ 1000107 h 1413798"/>
                  <a:gd name="connsiteX2" fmla="*/ 41548 w 1094677"/>
                  <a:gd name="connsiteY2" fmla="*/ 347645 h 1413798"/>
                  <a:gd name="connsiteX3" fmla="*/ 479699 w 1094677"/>
                  <a:gd name="connsiteY3" fmla="*/ 123807 h 1413798"/>
                  <a:gd name="connsiteX4" fmla="*/ 598761 w 1094677"/>
                  <a:gd name="connsiteY4" fmla="*/ 9508 h 1413798"/>
                  <a:gd name="connsiteX5" fmla="*/ 598761 w 1094677"/>
                  <a:gd name="connsiteY5" fmla="*/ 380983 h 1413798"/>
                  <a:gd name="connsiteX6" fmla="*/ 570186 w 1094677"/>
                  <a:gd name="connsiteY6" fmla="*/ 619107 h 1413798"/>
                  <a:gd name="connsiteX7" fmla="*/ 698773 w 1094677"/>
                  <a:gd name="connsiteY7" fmla="*/ 690545 h 1413798"/>
                  <a:gd name="connsiteX8" fmla="*/ 1084537 w 1094677"/>
                  <a:gd name="connsiteY8" fmla="*/ 466707 h 1413798"/>
                  <a:gd name="connsiteX9" fmla="*/ 974998 w 1094677"/>
                  <a:gd name="connsiteY9" fmla="*/ 1033444 h 1413798"/>
                  <a:gd name="connsiteX10" fmla="*/ 679724 w 1094677"/>
                  <a:gd name="connsiteY10" fmla="*/ 1385870 h 1413798"/>
                  <a:gd name="connsiteX11" fmla="*/ 122511 w 1094677"/>
                  <a:gd name="connsiteY11" fmla="*/ 1347770 h 1413798"/>
                  <a:gd name="connsiteX0" fmla="*/ 227948 w 1100101"/>
                  <a:gd name="connsiteY0" fmla="*/ 1385870 h 1432030"/>
                  <a:gd name="connsiteX1" fmla="*/ 32685 w 1100101"/>
                  <a:gd name="connsiteY1" fmla="*/ 1000107 h 1432030"/>
                  <a:gd name="connsiteX2" fmla="*/ 46972 w 1100101"/>
                  <a:gd name="connsiteY2" fmla="*/ 347645 h 1432030"/>
                  <a:gd name="connsiteX3" fmla="*/ 485123 w 1100101"/>
                  <a:gd name="connsiteY3" fmla="*/ 123807 h 1432030"/>
                  <a:gd name="connsiteX4" fmla="*/ 604185 w 1100101"/>
                  <a:gd name="connsiteY4" fmla="*/ 9508 h 1432030"/>
                  <a:gd name="connsiteX5" fmla="*/ 604185 w 1100101"/>
                  <a:gd name="connsiteY5" fmla="*/ 380983 h 1432030"/>
                  <a:gd name="connsiteX6" fmla="*/ 575610 w 1100101"/>
                  <a:gd name="connsiteY6" fmla="*/ 619107 h 1432030"/>
                  <a:gd name="connsiteX7" fmla="*/ 704197 w 1100101"/>
                  <a:gd name="connsiteY7" fmla="*/ 690545 h 1432030"/>
                  <a:gd name="connsiteX8" fmla="*/ 1089961 w 1100101"/>
                  <a:gd name="connsiteY8" fmla="*/ 466707 h 1432030"/>
                  <a:gd name="connsiteX9" fmla="*/ 980422 w 1100101"/>
                  <a:gd name="connsiteY9" fmla="*/ 1033444 h 1432030"/>
                  <a:gd name="connsiteX10" fmla="*/ 685148 w 1100101"/>
                  <a:gd name="connsiteY10" fmla="*/ 1385870 h 1432030"/>
                  <a:gd name="connsiteX11" fmla="*/ 227948 w 1100101"/>
                  <a:gd name="connsiteY11" fmla="*/ 1385870 h 1432030"/>
                  <a:gd name="connsiteX0" fmla="*/ 205947 w 1078100"/>
                  <a:gd name="connsiteY0" fmla="*/ 1389422 h 1435582"/>
                  <a:gd name="connsiteX1" fmla="*/ 10684 w 1078100"/>
                  <a:gd name="connsiteY1" fmla="*/ 1003659 h 1435582"/>
                  <a:gd name="connsiteX2" fmla="*/ 72596 w 1078100"/>
                  <a:gd name="connsiteY2" fmla="*/ 594085 h 1435582"/>
                  <a:gd name="connsiteX3" fmla="*/ 463122 w 1078100"/>
                  <a:gd name="connsiteY3" fmla="*/ 127359 h 1435582"/>
                  <a:gd name="connsiteX4" fmla="*/ 582184 w 1078100"/>
                  <a:gd name="connsiteY4" fmla="*/ 13060 h 1435582"/>
                  <a:gd name="connsiteX5" fmla="*/ 582184 w 1078100"/>
                  <a:gd name="connsiteY5" fmla="*/ 384535 h 1435582"/>
                  <a:gd name="connsiteX6" fmla="*/ 553609 w 1078100"/>
                  <a:gd name="connsiteY6" fmla="*/ 622659 h 1435582"/>
                  <a:gd name="connsiteX7" fmla="*/ 682196 w 1078100"/>
                  <a:gd name="connsiteY7" fmla="*/ 694097 h 1435582"/>
                  <a:gd name="connsiteX8" fmla="*/ 1067960 w 1078100"/>
                  <a:gd name="connsiteY8" fmla="*/ 470259 h 1435582"/>
                  <a:gd name="connsiteX9" fmla="*/ 958421 w 1078100"/>
                  <a:gd name="connsiteY9" fmla="*/ 1036996 h 1435582"/>
                  <a:gd name="connsiteX10" fmla="*/ 663147 w 1078100"/>
                  <a:gd name="connsiteY10" fmla="*/ 1389422 h 1435582"/>
                  <a:gd name="connsiteX11" fmla="*/ 205947 w 1078100"/>
                  <a:gd name="connsiteY11" fmla="*/ 1389422 h 1435582"/>
                  <a:gd name="connsiteX0" fmla="*/ 201627 w 1073780"/>
                  <a:gd name="connsiteY0" fmla="*/ 1379837 h 1425997"/>
                  <a:gd name="connsiteX1" fmla="*/ 6364 w 1073780"/>
                  <a:gd name="connsiteY1" fmla="*/ 994074 h 1425997"/>
                  <a:gd name="connsiteX2" fmla="*/ 68276 w 1073780"/>
                  <a:gd name="connsiteY2" fmla="*/ 584500 h 1425997"/>
                  <a:gd name="connsiteX3" fmla="*/ 273064 w 1073780"/>
                  <a:gd name="connsiteY3" fmla="*/ 384474 h 1425997"/>
                  <a:gd name="connsiteX4" fmla="*/ 577864 w 1073780"/>
                  <a:gd name="connsiteY4" fmla="*/ 3475 h 1425997"/>
                  <a:gd name="connsiteX5" fmla="*/ 577864 w 1073780"/>
                  <a:gd name="connsiteY5" fmla="*/ 374950 h 1425997"/>
                  <a:gd name="connsiteX6" fmla="*/ 549289 w 1073780"/>
                  <a:gd name="connsiteY6" fmla="*/ 613074 h 1425997"/>
                  <a:gd name="connsiteX7" fmla="*/ 677876 w 1073780"/>
                  <a:gd name="connsiteY7" fmla="*/ 684512 h 1425997"/>
                  <a:gd name="connsiteX8" fmla="*/ 1063640 w 1073780"/>
                  <a:gd name="connsiteY8" fmla="*/ 460674 h 1425997"/>
                  <a:gd name="connsiteX9" fmla="*/ 954101 w 1073780"/>
                  <a:gd name="connsiteY9" fmla="*/ 1027411 h 1425997"/>
                  <a:gd name="connsiteX10" fmla="*/ 658827 w 1073780"/>
                  <a:gd name="connsiteY10" fmla="*/ 1379837 h 1425997"/>
                  <a:gd name="connsiteX11" fmla="*/ 201627 w 1073780"/>
                  <a:gd name="connsiteY11" fmla="*/ 1379837 h 1425997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577864 w 1073780"/>
                  <a:gd name="connsiteY5" fmla="*/ 127562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68327 w 1073780"/>
                  <a:gd name="connsiteY5" fmla="*/ 256149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473089 w 1073780"/>
                  <a:gd name="connsiteY6" fmla="*/ 599048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0043"/>
                  <a:gd name="connsiteY0" fmla="*/ 1132449 h 1178609"/>
                  <a:gd name="connsiteX1" fmla="*/ 6364 w 1070043"/>
                  <a:gd name="connsiteY1" fmla="*/ 746686 h 1178609"/>
                  <a:gd name="connsiteX2" fmla="*/ 68276 w 1070043"/>
                  <a:gd name="connsiteY2" fmla="*/ 337112 h 1178609"/>
                  <a:gd name="connsiteX3" fmla="*/ 273064 w 1070043"/>
                  <a:gd name="connsiteY3" fmla="*/ 137086 h 1178609"/>
                  <a:gd name="connsiteX4" fmla="*/ 511189 w 1070043"/>
                  <a:gd name="connsiteY4" fmla="*/ 8500 h 1178609"/>
                  <a:gd name="connsiteX5" fmla="*/ 430227 w 1070043"/>
                  <a:gd name="connsiteY5" fmla="*/ 251386 h 1178609"/>
                  <a:gd name="connsiteX6" fmla="*/ 473089 w 1070043"/>
                  <a:gd name="connsiteY6" fmla="*/ 599048 h 1178609"/>
                  <a:gd name="connsiteX7" fmla="*/ 749313 w 1070043"/>
                  <a:gd name="connsiteY7" fmla="*/ 499037 h 1178609"/>
                  <a:gd name="connsiteX8" fmla="*/ 1063640 w 1070043"/>
                  <a:gd name="connsiteY8" fmla="*/ 213286 h 1178609"/>
                  <a:gd name="connsiteX9" fmla="*/ 954101 w 1070043"/>
                  <a:gd name="connsiteY9" fmla="*/ 780023 h 1178609"/>
                  <a:gd name="connsiteX10" fmla="*/ 658827 w 1070043"/>
                  <a:gd name="connsiteY10" fmla="*/ 1132449 h 1178609"/>
                  <a:gd name="connsiteX11" fmla="*/ 201627 w 1070043"/>
                  <a:gd name="connsiteY11" fmla="*/ 1132449 h 1178609"/>
                  <a:gd name="connsiteX0" fmla="*/ 201627 w 978815"/>
                  <a:gd name="connsiteY0" fmla="*/ 1132449 h 1178609"/>
                  <a:gd name="connsiteX1" fmla="*/ 6364 w 978815"/>
                  <a:gd name="connsiteY1" fmla="*/ 746686 h 1178609"/>
                  <a:gd name="connsiteX2" fmla="*/ 68276 w 978815"/>
                  <a:gd name="connsiteY2" fmla="*/ 337112 h 1178609"/>
                  <a:gd name="connsiteX3" fmla="*/ 273064 w 978815"/>
                  <a:gd name="connsiteY3" fmla="*/ 137086 h 1178609"/>
                  <a:gd name="connsiteX4" fmla="*/ 511189 w 978815"/>
                  <a:gd name="connsiteY4" fmla="*/ 8500 h 1178609"/>
                  <a:gd name="connsiteX5" fmla="*/ 430227 w 978815"/>
                  <a:gd name="connsiteY5" fmla="*/ 251386 h 1178609"/>
                  <a:gd name="connsiteX6" fmla="*/ 473089 w 978815"/>
                  <a:gd name="connsiteY6" fmla="*/ 599048 h 1178609"/>
                  <a:gd name="connsiteX7" fmla="*/ 749313 w 978815"/>
                  <a:gd name="connsiteY7" fmla="*/ 499037 h 1178609"/>
                  <a:gd name="connsiteX8" fmla="*/ 954103 w 978815"/>
                  <a:gd name="connsiteY8" fmla="*/ 327586 h 1178609"/>
                  <a:gd name="connsiteX9" fmla="*/ 954101 w 978815"/>
                  <a:gd name="connsiteY9" fmla="*/ 780023 h 1178609"/>
                  <a:gd name="connsiteX10" fmla="*/ 658827 w 978815"/>
                  <a:gd name="connsiteY10" fmla="*/ 1132449 h 1178609"/>
                  <a:gd name="connsiteX11" fmla="*/ 201627 w 978815"/>
                  <a:gd name="connsiteY11" fmla="*/ 1132449 h 1178609"/>
                  <a:gd name="connsiteX0" fmla="*/ 201627 w 957851"/>
                  <a:gd name="connsiteY0" fmla="*/ 1132449 h 1177741"/>
                  <a:gd name="connsiteX1" fmla="*/ 6364 w 957851"/>
                  <a:gd name="connsiteY1" fmla="*/ 746686 h 1177741"/>
                  <a:gd name="connsiteX2" fmla="*/ 68276 w 957851"/>
                  <a:gd name="connsiteY2" fmla="*/ 337112 h 1177741"/>
                  <a:gd name="connsiteX3" fmla="*/ 273064 w 957851"/>
                  <a:gd name="connsiteY3" fmla="*/ 137086 h 1177741"/>
                  <a:gd name="connsiteX4" fmla="*/ 511189 w 957851"/>
                  <a:gd name="connsiteY4" fmla="*/ 8500 h 1177741"/>
                  <a:gd name="connsiteX5" fmla="*/ 430227 w 957851"/>
                  <a:gd name="connsiteY5" fmla="*/ 251386 h 1177741"/>
                  <a:gd name="connsiteX6" fmla="*/ 473089 w 957851"/>
                  <a:gd name="connsiteY6" fmla="*/ 599048 h 1177741"/>
                  <a:gd name="connsiteX7" fmla="*/ 749313 w 957851"/>
                  <a:gd name="connsiteY7" fmla="*/ 499037 h 1177741"/>
                  <a:gd name="connsiteX8" fmla="*/ 954103 w 957851"/>
                  <a:gd name="connsiteY8" fmla="*/ 327586 h 1177741"/>
                  <a:gd name="connsiteX9" fmla="*/ 873138 w 957851"/>
                  <a:gd name="connsiteY9" fmla="*/ 794310 h 1177741"/>
                  <a:gd name="connsiteX10" fmla="*/ 658827 w 957851"/>
                  <a:gd name="connsiteY10" fmla="*/ 1132449 h 1177741"/>
                  <a:gd name="connsiteX11" fmla="*/ 201627 w 957851"/>
                  <a:gd name="connsiteY11" fmla="*/ 1132449 h 1177741"/>
                  <a:gd name="connsiteX0" fmla="*/ 201627 w 967005"/>
                  <a:gd name="connsiteY0" fmla="*/ 1132449 h 1177741"/>
                  <a:gd name="connsiteX1" fmla="*/ 6364 w 967005"/>
                  <a:gd name="connsiteY1" fmla="*/ 746686 h 1177741"/>
                  <a:gd name="connsiteX2" fmla="*/ 68276 w 967005"/>
                  <a:gd name="connsiteY2" fmla="*/ 337112 h 1177741"/>
                  <a:gd name="connsiteX3" fmla="*/ 273064 w 967005"/>
                  <a:gd name="connsiteY3" fmla="*/ 137086 h 1177741"/>
                  <a:gd name="connsiteX4" fmla="*/ 511189 w 967005"/>
                  <a:gd name="connsiteY4" fmla="*/ 8500 h 1177741"/>
                  <a:gd name="connsiteX5" fmla="*/ 430227 w 967005"/>
                  <a:gd name="connsiteY5" fmla="*/ 251386 h 1177741"/>
                  <a:gd name="connsiteX6" fmla="*/ 473089 w 967005"/>
                  <a:gd name="connsiteY6" fmla="*/ 599048 h 1177741"/>
                  <a:gd name="connsiteX7" fmla="*/ 749313 w 967005"/>
                  <a:gd name="connsiteY7" fmla="*/ 499037 h 1177741"/>
                  <a:gd name="connsiteX8" fmla="*/ 963628 w 967005"/>
                  <a:gd name="connsiteY8" fmla="*/ 451411 h 1177741"/>
                  <a:gd name="connsiteX9" fmla="*/ 873138 w 967005"/>
                  <a:gd name="connsiteY9" fmla="*/ 794310 h 1177741"/>
                  <a:gd name="connsiteX10" fmla="*/ 658827 w 967005"/>
                  <a:gd name="connsiteY10" fmla="*/ 1132449 h 1177741"/>
                  <a:gd name="connsiteX11" fmla="*/ 201627 w 967005"/>
                  <a:gd name="connsiteY11" fmla="*/ 1132449 h 1177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7005" h="1177741">
                    <a:moveTo>
                      <a:pt x="201627" y="1132449"/>
                    </a:moveTo>
                    <a:cubicBezTo>
                      <a:pt x="92883" y="1068155"/>
                      <a:pt x="28589" y="879242"/>
                      <a:pt x="6364" y="746686"/>
                    </a:cubicBezTo>
                    <a:cubicBezTo>
                      <a:pt x="-15861" y="614130"/>
                      <a:pt x="23826" y="438712"/>
                      <a:pt x="68276" y="337112"/>
                    </a:cubicBezTo>
                    <a:cubicBezTo>
                      <a:pt x="112726" y="235512"/>
                      <a:pt x="199245" y="191855"/>
                      <a:pt x="273064" y="137086"/>
                    </a:cubicBezTo>
                    <a:cubicBezTo>
                      <a:pt x="346883" y="82317"/>
                      <a:pt x="506427" y="-31981"/>
                      <a:pt x="511189" y="8500"/>
                    </a:cubicBezTo>
                    <a:cubicBezTo>
                      <a:pt x="515951" y="48981"/>
                      <a:pt x="458802" y="142642"/>
                      <a:pt x="430227" y="251386"/>
                    </a:cubicBezTo>
                    <a:cubicBezTo>
                      <a:pt x="401652" y="360130"/>
                      <a:pt x="419908" y="557773"/>
                      <a:pt x="473089" y="599048"/>
                    </a:cubicBezTo>
                    <a:cubicBezTo>
                      <a:pt x="526270" y="640323"/>
                      <a:pt x="667557" y="523643"/>
                      <a:pt x="749313" y="499037"/>
                    </a:cubicBezTo>
                    <a:cubicBezTo>
                      <a:pt x="831069" y="474431"/>
                      <a:pt x="942991" y="402199"/>
                      <a:pt x="963628" y="451411"/>
                    </a:cubicBezTo>
                    <a:cubicBezTo>
                      <a:pt x="984265" y="500623"/>
                      <a:pt x="904888" y="676835"/>
                      <a:pt x="873138" y="794310"/>
                    </a:cubicBezTo>
                    <a:cubicBezTo>
                      <a:pt x="841388" y="911785"/>
                      <a:pt x="770746" y="1076092"/>
                      <a:pt x="658827" y="1132449"/>
                    </a:cubicBezTo>
                    <a:cubicBezTo>
                      <a:pt x="546908" y="1188806"/>
                      <a:pt x="310371" y="1196743"/>
                      <a:pt x="201627" y="1132449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grpSp>
          <p:nvGrpSpPr>
            <p:cNvPr id="485" name="Group 484">
              <a:extLst>
                <a:ext uri="{FF2B5EF4-FFF2-40B4-BE49-F238E27FC236}">
                  <a16:creationId xmlns:a16="http://schemas.microsoft.com/office/drawing/2014/main" id="{9BD6E815-8BF0-42A7-BF26-30D50ADC2FFE}"/>
                </a:ext>
              </a:extLst>
            </p:cNvPr>
            <p:cNvGrpSpPr>
              <a:grpSpLocks noChangeAspect="1"/>
            </p:cNvGrpSpPr>
            <p:nvPr/>
          </p:nvGrpSpPr>
          <p:grpSpPr>
            <a:xfrm rot="583919">
              <a:off x="3930305" y="3864690"/>
              <a:ext cx="1543050" cy="1469955"/>
              <a:chOff x="5396292" y="2252680"/>
              <a:chExt cx="2057400" cy="1959940"/>
            </a:xfrm>
          </p:grpSpPr>
          <p:sp>
            <p:nvSpPr>
              <p:cNvPr id="488" name="Trapezoid 487">
                <a:extLst>
                  <a:ext uri="{FF2B5EF4-FFF2-40B4-BE49-F238E27FC236}">
                    <a16:creationId xmlns:a16="http://schemas.microsoft.com/office/drawing/2014/main" id="{BE2EFBA5-F58D-4864-BF29-B05403BD7135}"/>
                  </a:ext>
                </a:extLst>
              </p:cNvPr>
              <p:cNvSpPr/>
              <p:nvPr/>
            </p:nvSpPr>
            <p:spPr>
              <a:xfrm rot="10800000">
                <a:off x="5510593" y="2592570"/>
                <a:ext cx="1828800" cy="1280160"/>
              </a:xfrm>
              <a:prstGeom prst="trapezoid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89" name="Flowchart: Direct Access Storage 488">
                <a:extLst>
                  <a:ext uri="{FF2B5EF4-FFF2-40B4-BE49-F238E27FC236}">
                    <a16:creationId xmlns:a16="http://schemas.microsoft.com/office/drawing/2014/main" id="{17D16DC7-FC60-45C1-9989-8E856A3E4A61}"/>
                  </a:ext>
                </a:extLst>
              </p:cNvPr>
              <p:cNvSpPr/>
              <p:nvPr/>
            </p:nvSpPr>
            <p:spPr>
              <a:xfrm rot="16200000">
                <a:off x="6196392" y="1452580"/>
                <a:ext cx="457200" cy="2057400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90" name="Oval 489">
                <a:extLst>
                  <a:ext uri="{FF2B5EF4-FFF2-40B4-BE49-F238E27FC236}">
                    <a16:creationId xmlns:a16="http://schemas.microsoft.com/office/drawing/2014/main" id="{4828D36E-056B-4B68-BD39-360401C3B0A7}"/>
                  </a:ext>
                </a:extLst>
              </p:cNvPr>
              <p:cNvSpPr/>
              <p:nvPr/>
            </p:nvSpPr>
            <p:spPr>
              <a:xfrm>
                <a:off x="5491543" y="2592569"/>
                <a:ext cx="1847850" cy="1475559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91" name="Flowchart: Direct Access Storage 490">
                <a:extLst>
                  <a:ext uri="{FF2B5EF4-FFF2-40B4-BE49-F238E27FC236}">
                    <a16:creationId xmlns:a16="http://schemas.microsoft.com/office/drawing/2014/main" id="{7AAA371C-D095-4B8F-A7DD-778F2FE94589}"/>
                  </a:ext>
                </a:extLst>
              </p:cNvPr>
              <p:cNvSpPr/>
              <p:nvPr/>
            </p:nvSpPr>
            <p:spPr>
              <a:xfrm rot="16200000">
                <a:off x="6186868" y="3526630"/>
                <a:ext cx="457200" cy="914779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sp>
          <p:nvSpPr>
            <p:cNvPr id="486" name="Freeform 578">
              <a:extLst>
                <a:ext uri="{FF2B5EF4-FFF2-40B4-BE49-F238E27FC236}">
                  <a16:creationId xmlns:a16="http://schemas.microsoft.com/office/drawing/2014/main" id="{B0CEF580-404F-4A59-A9E8-235AA73C61C4}"/>
                </a:ext>
              </a:extLst>
            </p:cNvPr>
            <p:cNvSpPr/>
            <p:nvPr/>
          </p:nvSpPr>
          <p:spPr>
            <a:xfrm>
              <a:off x="4186212" y="2369648"/>
              <a:ext cx="1449248" cy="1708593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9248" h="1708593">
                  <a:moveTo>
                    <a:pt x="400076" y="749789"/>
                  </a:moveTo>
                  <a:cubicBezTo>
                    <a:pt x="478658" y="1086338"/>
                    <a:pt x="323432" y="940195"/>
                    <a:pt x="209011" y="930119"/>
                  </a:cubicBezTo>
                  <a:cubicBezTo>
                    <a:pt x="94590" y="920043"/>
                    <a:pt x="85752" y="967425"/>
                    <a:pt x="62262" y="991547"/>
                  </a:cubicBezTo>
                  <a:cubicBezTo>
                    <a:pt x="38773" y="1015669"/>
                    <a:pt x="9632" y="1055800"/>
                    <a:pt x="2206" y="1100035"/>
                  </a:cubicBezTo>
                  <a:cubicBezTo>
                    <a:pt x="-5220" y="1144270"/>
                    <a:pt x="6673" y="1229228"/>
                    <a:pt x="29328" y="1272454"/>
                  </a:cubicBezTo>
                  <a:cubicBezTo>
                    <a:pt x="51983" y="1315680"/>
                    <a:pt x="124766" y="1322675"/>
                    <a:pt x="138138" y="1359389"/>
                  </a:cubicBezTo>
                  <a:cubicBezTo>
                    <a:pt x="151510" y="1396103"/>
                    <a:pt x="35744" y="1451464"/>
                    <a:pt x="109563" y="1492739"/>
                  </a:cubicBezTo>
                  <a:cubicBezTo>
                    <a:pt x="183382" y="1534014"/>
                    <a:pt x="402457" y="1572114"/>
                    <a:pt x="581051" y="1607039"/>
                  </a:cubicBezTo>
                  <a:cubicBezTo>
                    <a:pt x="759645" y="1641964"/>
                    <a:pt x="1100164" y="1733245"/>
                    <a:pt x="1181126" y="1702289"/>
                  </a:cubicBezTo>
                  <a:cubicBezTo>
                    <a:pt x="1262089" y="1671333"/>
                    <a:pt x="1076351" y="1492739"/>
                    <a:pt x="1066826" y="1421301"/>
                  </a:cubicBezTo>
                  <a:cubicBezTo>
                    <a:pt x="1057301" y="1349864"/>
                    <a:pt x="1084114" y="1309450"/>
                    <a:pt x="1123976" y="1273664"/>
                  </a:cubicBezTo>
                  <a:cubicBezTo>
                    <a:pt x="1163838" y="1237878"/>
                    <a:pt x="1258430" y="1229820"/>
                    <a:pt x="1306001" y="1206586"/>
                  </a:cubicBezTo>
                  <a:cubicBezTo>
                    <a:pt x="1353572" y="1183352"/>
                    <a:pt x="1385833" y="1173005"/>
                    <a:pt x="1409403" y="1134259"/>
                  </a:cubicBezTo>
                  <a:cubicBezTo>
                    <a:pt x="1432973" y="1095513"/>
                    <a:pt x="1455980" y="1080568"/>
                    <a:pt x="1447423" y="974112"/>
                  </a:cubicBezTo>
                  <a:cubicBezTo>
                    <a:pt x="1419493" y="844409"/>
                    <a:pt x="1381232" y="830805"/>
                    <a:pt x="1332880" y="795799"/>
                  </a:cubicBezTo>
                  <a:cubicBezTo>
                    <a:pt x="1284528" y="760793"/>
                    <a:pt x="1187301" y="782467"/>
                    <a:pt x="1157313" y="764076"/>
                  </a:cubicBezTo>
                  <a:cubicBezTo>
                    <a:pt x="1127325" y="745685"/>
                    <a:pt x="1141049" y="706886"/>
                    <a:pt x="1152955" y="685455"/>
                  </a:cubicBezTo>
                  <a:cubicBezTo>
                    <a:pt x="1164861" y="664024"/>
                    <a:pt x="1197068" y="682710"/>
                    <a:pt x="1228751" y="635489"/>
                  </a:cubicBezTo>
                  <a:cubicBezTo>
                    <a:pt x="1260434" y="588268"/>
                    <a:pt x="1185094" y="470388"/>
                    <a:pt x="1343051" y="402126"/>
                  </a:cubicBezTo>
                  <a:cubicBezTo>
                    <a:pt x="1501008" y="333864"/>
                    <a:pt x="1406550" y="264014"/>
                    <a:pt x="1404963" y="197339"/>
                  </a:cubicBezTo>
                  <a:cubicBezTo>
                    <a:pt x="1403376" y="130664"/>
                    <a:pt x="1368451" y="-19355"/>
                    <a:pt x="1333526" y="2076"/>
                  </a:cubicBezTo>
                  <a:cubicBezTo>
                    <a:pt x="1298601" y="23507"/>
                    <a:pt x="1306538" y="130664"/>
                    <a:pt x="1223988" y="206864"/>
                  </a:cubicBezTo>
                  <a:cubicBezTo>
                    <a:pt x="1141438" y="283064"/>
                    <a:pt x="927920" y="397364"/>
                    <a:pt x="838226" y="459276"/>
                  </a:cubicBezTo>
                  <a:cubicBezTo>
                    <a:pt x="748532" y="521188"/>
                    <a:pt x="784480" y="512551"/>
                    <a:pt x="742008" y="533781"/>
                  </a:cubicBezTo>
                  <a:cubicBezTo>
                    <a:pt x="699536" y="555011"/>
                    <a:pt x="649220" y="501965"/>
                    <a:pt x="604703" y="520786"/>
                  </a:cubicBezTo>
                  <a:cubicBezTo>
                    <a:pt x="569872" y="520234"/>
                    <a:pt x="507395" y="547840"/>
                    <a:pt x="476842" y="575029"/>
                  </a:cubicBezTo>
                  <a:cubicBezTo>
                    <a:pt x="429217" y="603604"/>
                    <a:pt x="398865" y="684795"/>
                    <a:pt x="400076" y="749789"/>
                  </a:cubicBezTo>
                  <a:close/>
                </a:path>
              </a:pathLst>
            </a:custGeom>
            <a:solidFill>
              <a:srgbClr val="69796A">
                <a:alpha val="7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487" name="Freeform 579">
              <a:extLst>
                <a:ext uri="{FF2B5EF4-FFF2-40B4-BE49-F238E27FC236}">
                  <a16:creationId xmlns:a16="http://schemas.microsoft.com/office/drawing/2014/main" id="{1EA31A03-3015-4AED-BA56-9437571D55D1}"/>
                </a:ext>
              </a:extLst>
            </p:cNvPr>
            <p:cNvSpPr/>
            <p:nvPr/>
          </p:nvSpPr>
          <p:spPr>
            <a:xfrm>
              <a:off x="4364303" y="2537799"/>
              <a:ext cx="1440318" cy="1541700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  <a:gd name="connsiteX0" fmla="*/ 400076 w 1449248"/>
                <a:gd name="connsiteY0" fmla="*/ 749741 h 1708545"/>
                <a:gd name="connsiteX1" fmla="*/ 209011 w 1449248"/>
                <a:gd name="connsiteY1" fmla="*/ 930071 h 1708545"/>
                <a:gd name="connsiteX2" fmla="*/ 62262 w 1449248"/>
                <a:gd name="connsiteY2" fmla="*/ 991499 h 1708545"/>
                <a:gd name="connsiteX3" fmla="*/ 2206 w 1449248"/>
                <a:gd name="connsiteY3" fmla="*/ 1099987 h 1708545"/>
                <a:gd name="connsiteX4" fmla="*/ 29328 w 1449248"/>
                <a:gd name="connsiteY4" fmla="*/ 1272406 h 1708545"/>
                <a:gd name="connsiteX5" fmla="*/ 138138 w 1449248"/>
                <a:gd name="connsiteY5" fmla="*/ 1359341 h 1708545"/>
                <a:gd name="connsiteX6" fmla="*/ 109563 w 1449248"/>
                <a:gd name="connsiteY6" fmla="*/ 1492691 h 1708545"/>
                <a:gd name="connsiteX7" fmla="*/ 581051 w 1449248"/>
                <a:gd name="connsiteY7" fmla="*/ 1606991 h 1708545"/>
                <a:gd name="connsiteX8" fmla="*/ 1181126 w 1449248"/>
                <a:gd name="connsiteY8" fmla="*/ 1702241 h 1708545"/>
                <a:gd name="connsiteX9" fmla="*/ 1066826 w 1449248"/>
                <a:gd name="connsiteY9" fmla="*/ 1421253 h 1708545"/>
                <a:gd name="connsiteX10" fmla="*/ 1123976 w 1449248"/>
                <a:gd name="connsiteY10" fmla="*/ 1273616 h 1708545"/>
                <a:gd name="connsiteX11" fmla="*/ 1306001 w 1449248"/>
                <a:gd name="connsiteY11" fmla="*/ 1206538 h 1708545"/>
                <a:gd name="connsiteX12" fmla="*/ 1409403 w 1449248"/>
                <a:gd name="connsiteY12" fmla="*/ 1134211 h 1708545"/>
                <a:gd name="connsiteX13" fmla="*/ 1447423 w 1449248"/>
                <a:gd name="connsiteY13" fmla="*/ 974064 h 1708545"/>
                <a:gd name="connsiteX14" fmla="*/ 1332880 w 1449248"/>
                <a:gd name="connsiteY14" fmla="*/ 795751 h 1708545"/>
                <a:gd name="connsiteX15" fmla="*/ 1157313 w 1449248"/>
                <a:gd name="connsiteY15" fmla="*/ 764028 h 1708545"/>
                <a:gd name="connsiteX16" fmla="*/ 1152955 w 1449248"/>
                <a:gd name="connsiteY16" fmla="*/ 685407 h 1708545"/>
                <a:gd name="connsiteX17" fmla="*/ 1228751 w 1449248"/>
                <a:gd name="connsiteY17" fmla="*/ 635441 h 1708545"/>
                <a:gd name="connsiteX18" fmla="*/ 1343051 w 1449248"/>
                <a:gd name="connsiteY18" fmla="*/ 402078 h 1708545"/>
                <a:gd name="connsiteX19" fmla="*/ 1404963 w 1449248"/>
                <a:gd name="connsiteY19" fmla="*/ 197291 h 1708545"/>
                <a:gd name="connsiteX20" fmla="*/ 1333526 w 1449248"/>
                <a:gd name="connsiteY20" fmla="*/ 2028 h 1708545"/>
                <a:gd name="connsiteX21" fmla="*/ 905936 w 1449248"/>
                <a:gd name="connsiteY21" fmla="*/ 117949 h 1708545"/>
                <a:gd name="connsiteX22" fmla="*/ 838226 w 1449248"/>
                <a:gd name="connsiteY22" fmla="*/ 459228 h 1708545"/>
                <a:gd name="connsiteX23" fmla="*/ 742008 w 1449248"/>
                <a:gd name="connsiteY23" fmla="*/ 533733 h 1708545"/>
                <a:gd name="connsiteX24" fmla="*/ 604703 w 1449248"/>
                <a:gd name="connsiteY24" fmla="*/ 520738 h 1708545"/>
                <a:gd name="connsiteX25" fmla="*/ 476842 w 1449248"/>
                <a:gd name="connsiteY25" fmla="*/ 574981 h 1708545"/>
                <a:gd name="connsiteX26" fmla="*/ 400076 w 1449248"/>
                <a:gd name="connsiteY26" fmla="*/ 749741 h 1708545"/>
                <a:gd name="connsiteX0" fmla="*/ 400076 w 1449248"/>
                <a:gd name="connsiteY0" fmla="*/ 632829 h 1591633"/>
                <a:gd name="connsiteX1" fmla="*/ 209011 w 1449248"/>
                <a:gd name="connsiteY1" fmla="*/ 813159 h 1591633"/>
                <a:gd name="connsiteX2" fmla="*/ 62262 w 1449248"/>
                <a:gd name="connsiteY2" fmla="*/ 874587 h 1591633"/>
                <a:gd name="connsiteX3" fmla="*/ 2206 w 1449248"/>
                <a:gd name="connsiteY3" fmla="*/ 983075 h 1591633"/>
                <a:gd name="connsiteX4" fmla="*/ 29328 w 1449248"/>
                <a:gd name="connsiteY4" fmla="*/ 1155494 h 1591633"/>
                <a:gd name="connsiteX5" fmla="*/ 138138 w 1449248"/>
                <a:gd name="connsiteY5" fmla="*/ 1242429 h 1591633"/>
                <a:gd name="connsiteX6" fmla="*/ 109563 w 1449248"/>
                <a:gd name="connsiteY6" fmla="*/ 1375779 h 1591633"/>
                <a:gd name="connsiteX7" fmla="*/ 581051 w 1449248"/>
                <a:gd name="connsiteY7" fmla="*/ 1490079 h 1591633"/>
                <a:gd name="connsiteX8" fmla="*/ 1181126 w 1449248"/>
                <a:gd name="connsiteY8" fmla="*/ 1585329 h 1591633"/>
                <a:gd name="connsiteX9" fmla="*/ 1066826 w 1449248"/>
                <a:gd name="connsiteY9" fmla="*/ 1304341 h 1591633"/>
                <a:gd name="connsiteX10" fmla="*/ 1123976 w 1449248"/>
                <a:gd name="connsiteY10" fmla="*/ 1156704 h 1591633"/>
                <a:gd name="connsiteX11" fmla="*/ 1306001 w 1449248"/>
                <a:gd name="connsiteY11" fmla="*/ 1089626 h 1591633"/>
                <a:gd name="connsiteX12" fmla="*/ 1409403 w 1449248"/>
                <a:gd name="connsiteY12" fmla="*/ 1017299 h 1591633"/>
                <a:gd name="connsiteX13" fmla="*/ 1447423 w 1449248"/>
                <a:gd name="connsiteY13" fmla="*/ 857152 h 1591633"/>
                <a:gd name="connsiteX14" fmla="*/ 1332880 w 1449248"/>
                <a:gd name="connsiteY14" fmla="*/ 678839 h 1591633"/>
                <a:gd name="connsiteX15" fmla="*/ 1157313 w 1449248"/>
                <a:gd name="connsiteY15" fmla="*/ 647116 h 1591633"/>
                <a:gd name="connsiteX16" fmla="*/ 1152955 w 1449248"/>
                <a:gd name="connsiteY16" fmla="*/ 568495 h 1591633"/>
                <a:gd name="connsiteX17" fmla="*/ 1228751 w 1449248"/>
                <a:gd name="connsiteY17" fmla="*/ 518529 h 1591633"/>
                <a:gd name="connsiteX18" fmla="*/ 1343051 w 1449248"/>
                <a:gd name="connsiteY18" fmla="*/ 285166 h 1591633"/>
                <a:gd name="connsiteX19" fmla="*/ 1404963 w 1449248"/>
                <a:gd name="connsiteY19" fmla="*/ 80379 h 1591633"/>
                <a:gd name="connsiteX20" fmla="*/ 1111357 w 1449248"/>
                <a:gd name="connsiteY20" fmla="*/ 231232 h 1591633"/>
                <a:gd name="connsiteX21" fmla="*/ 905936 w 1449248"/>
                <a:gd name="connsiteY21" fmla="*/ 1037 h 1591633"/>
                <a:gd name="connsiteX22" fmla="*/ 838226 w 1449248"/>
                <a:gd name="connsiteY22" fmla="*/ 342316 h 1591633"/>
                <a:gd name="connsiteX23" fmla="*/ 742008 w 1449248"/>
                <a:gd name="connsiteY23" fmla="*/ 416821 h 1591633"/>
                <a:gd name="connsiteX24" fmla="*/ 604703 w 1449248"/>
                <a:gd name="connsiteY24" fmla="*/ 403826 h 1591633"/>
                <a:gd name="connsiteX25" fmla="*/ 476842 w 1449248"/>
                <a:gd name="connsiteY25" fmla="*/ 458069 h 1591633"/>
                <a:gd name="connsiteX26" fmla="*/ 400076 w 1449248"/>
                <a:gd name="connsiteY26" fmla="*/ 632829 h 1591633"/>
                <a:gd name="connsiteX0" fmla="*/ 400076 w 1449248"/>
                <a:gd name="connsiteY0" fmla="*/ 632990 h 1591794"/>
                <a:gd name="connsiteX1" fmla="*/ 209011 w 1449248"/>
                <a:gd name="connsiteY1" fmla="*/ 813320 h 1591794"/>
                <a:gd name="connsiteX2" fmla="*/ 62262 w 1449248"/>
                <a:gd name="connsiteY2" fmla="*/ 874748 h 1591794"/>
                <a:gd name="connsiteX3" fmla="*/ 2206 w 1449248"/>
                <a:gd name="connsiteY3" fmla="*/ 983236 h 1591794"/>
                <a:gd name="connsiteX4" fmla="*/ 29328 w 1449248"/>
                <a:gd name="connsiteY4" fmla="*/ 1155655 h 1591794"/>
                <a:gd name="connsiteX5" fmla="*/ 138138 w 1449248"/>
                <a:gd name="connsiteY5" fmla="*/ 1242590 h 1591794"/>
                <a:gd name="connsiteX6" fmla="*/ 109563 w 1449248"/>
                <a:gd name="connsiteY6" fmla="*/ 1375940 h 1591794"/>
                <a:gd name="connsiteX7" fmla="*/ 581051 w 1449248"/>
                <a:gd name="connsiteY7" fmla="*/ 1490240 h 1591794"/>
                <a:gd name="connsiteX8" fmla="*/ 1181126 w 1449248"/>
                <a:gd name="connsiteY8" fmla="*/ 1585490 h 1591794"/>
                <a:gd name="connsiteX9" fmla="*/ 1066826 w 1449248"/>
                <a:gd name="connsiteY9" fmla="*/ 1304502 h 1591794"/>
                <a:gd name="connsiteX10" fmla="*/ 1123976 w 1449248"/>
                <a:gd name="connsiteY10" fmla="*/ 1156865 h 1591794"/>
                <a:gd name="connsiteX11" fmla="*/ 1306001 w 1449248"/>
                <a:gd name="connsiteY11" fmla="*/ 1089787 h 1591794"/>
                <a:gd name="connsiteX12" fmla="*/ 1409403 w 1449248"/>
                <a:gd name="connsiteY12" fmla="*/ 1017460 h 1591794"/>
                <a:gd name="connsiteX13" fmla="*/ 1447423 w 1449248"/>
                <a:gd name="connsiteY13" fmla="*/ 857313 h 1591794"/>
                <a:gd name="connsiteX14" fmla="*/ 1332880 w 1449248"/>
                <a:gd name="connsiteY14" fmla="*/ 679000 h 1591794"/>
                <a:gd name="connsiteX15" fmla="*/ 1157313 w 1449248"/>
                <a:gd name="connsiteY15" fmla="*/ 647277 h 1591794"/>
                <a:gd name="connsiteX16" fmla="*/ 1152955 w 1449248"/>
                <a:gd name="connsiteY16" fmla="*/ 568656 h 1591794"/>
                <a:gd name="connsiteX17" fmla="*/ 1228751 w 1449248"/>
                <a:gd name="connsiteY17" fmla="*/ 518690 h 1591794"/>
                <a:gd name="connsiteX18" fmla="*/ 1343051 w 1449248"/>
                <a:gd name="connsiteY18" fmla="*/ 285327 h 1591794"/>
                <a:gd name="connsiteX19" fmla="*/ 1111357 w 1449248"/>
                <a:gd name="connsiteY19" fmla="*/ 231393 h 1591794"/>
                <a:gd name="connsiteX20" fmla="*/ 905936 w 1449248"/>
                <a:gd name="connsiteY20" fmla="*/ 1198 h 1591794"/>
                <a:gd name="connsiteX21" fmla="*/ 838226 w 1449248"/>
                <a:gd name="connsiteY21" fmla="*/ 342477 h 1591794"/>
                <a:gd name="connsiteX22" fmla="*/ 742008 w 1449248"/>
                <a:gd name="connsiteY22" fmla="*/ 416982 h 1591794"/>
                <a:gd name="connsiteX23" fmla="*/ 604703 w 1449248"/>
                <a:gd name="connsiteY23" fmla="*/ 403987 h 1591794"/>
                <a:gd name="connsiteX24" fmla="*/ 476842 w 1449248"/>
                <a:gd name="connsiteY24" fmla="*/ 458230 h 1591794"/>
                <a:gd name="connsiteX25" fmla="*/ 400076 w 1449248"/>
                <a:gd name="connsiteY25" fmla="*/ 632990 h 1591794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742008 w 1449248"/>
                <a:gd name="connsiteY22" fmla="*/ 417120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400076 w 1449248"/>
                <a:gd name="connsiteY25" fmla="*/ 63312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24083 w 1427044"/>
                <a:gd name="connsiteY0" fmla="*/ 752398 h 1591932"/>
                <a:gd name="connsiteX1" fmla="*/ 130680 w 1427044"/>
                <a:gd name="connsiteY1" fmla="*/ 696527 h 1591932"/>
                <a:gd name="connsiteX2" fmla="*/ 23688 w 1427044"/>
                <a:gd name="connsiteY2" fmla="*/ 849161 h 1591932"/>
                <a:gd name="connsiteX3" fmla="*/ 7124 w 1427044"/>
                <a:gd name="connsiteY3" fmla="*/ 1155793 h 1591932"/>
                <a:gd name="connsiteX4" fmla="*/ 115934 w 1427044"/>
                <a:gd name="connsiteY4" fmla="*/ 1242728 h 1591932"/>
                <a:gd name="connsiteX5" fmla="*/ 87359 w 1427044"/>
                <a:gd name="connsiteY5" fmla="*/ 1376078 h 1591932"/>
                <a:gd name="connsiteX6" fmla="*/ 558847 w 1427044"/>
                <a:gd name="connsiteY6" fmla="*/ 1490378 h 1591932"/>
                <a:gd name="connsiteX7" fmla="*/ 1158922 w 1427044"/>
                <a:gd name="connsiteY7" fmla="*/ 1585628 h 1591932"/>
                <a:gd name="connsiteX8" fmla="*/ 1044622 w 1427044"/>
                <a:gd name="connsiteY8" fmla="*/ 1304640 h 1591932"/>
                <a:gd name="connsiteX9" fmla="*/ 1101772 w 1427044"/>
                <a:gd name="connsiteY9" fmla="*/ 1157003 h 1591932"/>
                <a:gd name="connsiteX10" fmla="*/ 1283797 w 1427044"/>
                <a:gd name="connsiteY10" fmla="*/ 1089925 h 1591932"/>
                <a:gd name="connsiteX11" fmla="*/ 1387199 w 1427044"/>
                <a:gd name="connsiteY11" fmla="*/ 1017598 h 1591932"/>
                <a:gd name="connsiteX12" fmla="*/ 1425219 w 1427044"/>
                <a:gd name="connsiteY12" fmla="*/ 857451 h 1591932"/>
                <a:gd name="connsiteX13" fmla="*/ 1310676 w 1427044"/>
                <a:gd name="connsiteY13" fmla="*/ 679138 h 1591932"/>
                <a:gd name="connsiteX14" fmla="*/ 1135109 w 1427044"/>
                <a:gd name="connsiteY14" fmla="*/ 647415 h 1591932"/>
                <a:gd name="connsiteX15" fmla="*/ 1130751 w 1427044"/>
                <a:gd name="connsiteY15" fmla="*/ 568794 h 1591932"/>
                <a:gd name="connsiteX16" fmla="*/ 1206547 w 1427044"/>
                <a:gd name="connsiteY16" fmla="*/ 518828 h 1591932"/>
                <a:gd name="connsiteX17" fmla="*/ 1180530 w 1427044"/>
                <a:gd name="connsiteY17" fmla="*/ 421105 h 1591932"/>
                <a:gd name="connsiteX18" fmla="*/ 1089153 w 1427044"/>
                <a:gd name="connsiteY18" fmla="*/ 231531 h 1591932"/>
                <a:gd name="connsiteX19" fmla="*/ 883732 w 1427044"/>
                <a:gd name="connsiteY19" fmla="*/ 1336 h 1591932"/>
                <a:gd name="connsiteX20" fmla="*/ 816022 w 1427044"/>
                <a:gd name="connsiteY20" fmla="*/ 342615 h 1591932"/>
                <a:gd name="connsiteX21" fmla="*/ 637952 w 1427044"/>
                <a:gd name="connsiteY21" fmla="*/ 290835 h 1591932"/>
                <a:gd name="connsiteX22" fmla="*/ 463229 w 1427044"/>
                <a:gd name="connsiteY22" fmla="*/ 350337 h 1591932"/>
                <a:gd name="connsiteX23" fmla="*/ 316660 w 1427044"/>
                <a:gd name="connsiteY23" fmla="*/ 441998 h 1591932"/>
                <a:gd name="connsiteX24" fmla="*/ 374407 w 1427044"/>
                <a:gd name="connsiteY24" fmla="*/ 624013 h 1591932"/>
                <a:gd name="connsiteX25" fmla="*/ 324083 w 1427044"/>
                <a:gd name="connsiteY25" fmla="*/ 752398 h 1591932"/>
                <a:gd name="connsiteX0" fmla="*/ 317550 w 1420511"/>
                <a:gd name="connsiteY0" fmla="*/ 752398 h 1591932"/>
                <a:gd name="connsiteX1" fmla="*/ 124147 w 1420511"/>
                <a:gd name="connsiteY1" fmla="*/ 696527 h 1591932"/>
                <a:gd name="connsiteX2" fmla="*/ 17155 w 1420511"/>
                <a:gd name="connsiteY2" fmla="*/ 849161 h 1591932"/>
                <a:gd name="connsiteX3" fmla="*/ 591 w 1420511"/>
                <a:gd name="connsiteY3" fmla="*/ 1155793 h 1591932"/>
                <a:gd name="connsiteX4" fmla="*/ 109401 w 1420511"/>
                <a:gd name="connsiteY4" fmla="*/ 1242728 h 1591932"/>
                <a:gd name="connsiteX5" fmla="*/ 80826 w 1420511"/>
                <a:gd name="connsiteY5" fmla="*/ 1376078 h 1591932"/>
                <a:gd name="connsiteX6" fmla="*/ 552314 w 1420511"/>
                <a:gd name="connsiteY6" fmla="*/ 1490378 h 1591932"/>
                <a:gd name="connsiteX7" fmla="*/ 1152389 w 1420511"/>
                <a:gd name="connsiteY7" fmla="*/ 1585628 h 1591932"/>
                <a:gd name="connsiteX8" fmla="*/ 1038089 w 1420511"/>
                <a:gd name="connsiteY8" fmla="*/ 1304640 h 1591932"/>
                <a:gd name="connsiteX9" fmla="*/ 1095239 w 1420511"/>
                <a:gd name="connsiteY9" fmla="*/ 1157003 h 1591932"/>
                <a:gd name="connsiteX10" fmla="*/ 1277264 w 1420511"/>
                <a:gd name="connsiteY10" fmla="*/ 1089925 h 1591932"/>
                <a:gd name="connsiteX11" fmla="*/ 1380666 w 1420511"/>
                <a:gd name="connsiteY11" fmla="*/ 1017598 h 1591932"/>
                <a:gd name="connsiteX12" fmla="*/ 1418686 w 1420511"/>
                <a:gd name="connsiteY12" fmla="*/ 857451 h 1591932"/>
                <a:gd name="connsiteX13" fmla="*/ 1304143 w 1420511"/>
                <a:gd name="connsiteY13" fmla="*/ 679138 h 1591932"/>
                <a:gd name="connsiteX14" fmla="*/ 1128576 w 1420511"/>
                <a:gd name="connsiteY14" fmla="*/ 647415 h 1591932"/>
                <a:gd name="connsiteX15" fmla="*/ 1124218 w 1420511"/>
                <a:gd name="connsiteY15" fmla="*/ 568794 h 1591932"/>
                <a:gd name="connsiteX16" fmla="*/ 1200014 w 1420511"/>
                <a:gd name="connsiteY16" fmla="*/ 518828 h 1591932"/>
                <a:gd name="connsiteX17" fmla="*/ 1173997 w 1420511"/>
                <a:gd name="connsiteY17" fmla="*/ 421105 h 1591932"/>
                <a:gd name="connsiteX18" fmla="*/ 1082620 w 1420511"/>
                <a:gd name="connsiteY18" fmla="*/ 231531 h 1591932"/>
                <a:gd name="connsiteX19" fmla="*/ 877199 w 1420511"/>
                <a:gd name="connsiteY19" fmla="*/ 1336 h 1591932"/>
                <a:gd name="connsiteX20" fmla="*/ 809489 w 1420511"/>
                <a:gd name="connsiteY20" fmla="*/ 342615 h 1591932"/>
                <a:gd name="connsiteX21" fmla="*/ 631419 w 1420511"/>
                <a:gd name="connsiteY21" fmla="*/ 290835 h 1591932"/>
                <a:gd name="connsiteX22" fmla="*/ 456696 w 1420511"/>
                <a:gd name="connsiteY22" fmla="*/ 350337 h 1591932"/>
                <a:gd name="connsiteX23" fmla="*/ 310127 w 1420511"/>
                <a:gd name="connsiteY23" fmla="*/ 441998 h 1591932"/>
                <a:gd name="connsiteX24" fmla="*/ 367874 w 1420511"/>
                <a:gd name="connsiteY24" fmla="*/ 624013 h 1591932"/>
                <a:gd name="connsiteX25" fmla="*/ 317550 w 1420511"/>
                <a:gd name="connsiteY25" fmla="*/ 752398 h 1591932"/>
                <a:gd name="connsiteX0" fmla="*/ 318597 w 1421558"/>
                <a:gd name="connsiteY0" fmla="*/ 752398 h 1592138"/>
                <a:gd name="connsiteX1" fmla="*/ 125194 w 1421558"/>
                <a:gd name="connsiteY1" fmla="*/ 696527 h 1592138"/>
                <a:gd name="connsiteX2" fmla="*/ 18202 w 1421558"/>
                <a:gd name="connsiteY2" fmla="*/ 849161 h 1592138"/>
                <a:gd name="connsiteX3" fmla="*/ 1638 w 1421558"/>
                <a:gd name="connsiteY3" fmla="*/ 1155793 h 1592138"/>
                <a:gd name="connsiteX4" fmla="*/ 110448 w 1421558"/>
                <a:gd name="connsiteY4" fmla="*/ 1242728 h 1592138"/>
                <a:gd name="connsiteX5" fmla="*/ 18731 w 1421558"/>
                <a:gd name="connsiteY5" fmla="*/ 1352692 h 1592138"/>
                <a:gd name="connsiteX6" fmla="*/ 553361 w 1421558"/>
                <a:gd name="connsiteY6" fmla="*/ 1490378 h 1592138"/>
                <a:gd name="connsiteX7" fmla="*/ 1153436 w 1421558"/>
                <a:gd name="connsiteY7" fmla="*/ 1585628 h 1592138"/>
                <a:gd name="connsiteX8" fmla="*/ 1039136 w 1421558"/>
                <a:gd name="connsiteY8" fmla="*/ 1304640 h 1592138"/>
                <a:gd name="connsiteX9" fmla="*/ 1096286 w 1421558"/>
                <a:gd name="connsiteY9" fmla="*/ 1157003 h 1592138"/>
                <a:gd name="connsiteX10" fmla="*/ 1278311 w 1421558"/>
                <a:gd name="connsiteY10" fmla="*/ 1089925 h 1592138"/>
                <a:gd name="connsiteX11" fmla="*/ 1381713 w 1421558"/>
                <a:gd name="connsiteY11" fmla="*/ 1017598 h 1592138"/>
                <a:gd name="connsiteX12" fmla="*/ 1419733 w 1421558"/>
                <a:gd name="connsiteY12" fmla="*/ 857451 h 1592138"/>
                <a:gd name="connsiteX13" fmla="*/ 1305190 w 1421558"/>
                <a:gd name="connsiteY13" fmla="*/ 679138 h 1592138"/>
                <a:gd name="connsiteX14" fmla="*/ 1129623 w 1421558"/>
                <a:gd name="connsiteY14" fmla="*/ 647415 h 1592138"/>
                <a:gd name="connsiteX15" fmla="*/ 1125265 w 1421558"/>
                <a:gd name="connsiteY15" fmla="*/ 568794 h 1592138"/>
                <a:gd name="connsiteX16" fmla="*/ 1201061 w 1421558"/>
                <a:gd name="connsiteY16" fmla="*/ 518828 h 1592138"/>
                <a:gd name="connsiteX17" fmla="*/ 1175044 w 1421558"/>
                <a:gd name="connsiteY17" fmla="*/ 421105 h 1592138"/>
                <a:gd name="connsiteX18" fmla="*/ 1083667 w 1421558"/>
                <a:gd name="connsiteY18" fmla="*/ 231531 h 1592138"/>
                <a:gd name="connsiteX19" fmla="*/ 878246 w 1421558"/>
                <a:gd name="connsiteY19" fmla="*/ 1336 h 1592138"/>
                <a:gd name="connsiteX20" fmla="*/ 810536 w 1421558"/>
                <a:gd name="connsiteY20" fmla="*/ 342615 h 1592138"/>
                <a:gd name="connsiteX21" fmla="*/ 632466 w 1421558"/>
                <a:gd name="connsiteY21" fmla="*/ 290835 h 1592138"/>
                <a:gd name="connsiteX22" fmla="*/ 457743 w 1421558"/>
                <a:gd name="connsiteY22" fmla="*/ 350337 h 1592138"/>
                <a:gd name="connsiteX23" fmla="*/ 311174 w 1421558"/>
                <a:gd name="connsiteY23" fmla="*/ 441998 h 1592138"/>
                <a:gd name="connsiteX24" fmla="*/ 368921 w 1421558"/>
                <a:gd name="connsiteY24" fmla="*/ 624013 h 1592138"/>
                <a:gd name="connsiteX25" fmla="*/ 318597 w 1421558"/>
                <a:gd name="connsiteY25" fmla="*/ 752398 h 1592138"/>
                <a:gd name="connsiteX0" fmla="*/ 318597 w 1421558"/>
                <a:gd name="connsiteY0" fmla="*/ 752398 h 1544667"/>
                <a:gd name="connsiteX1" fmla="*/ 125194 w 1421558"/>
                <a:gd name="connsiteY1" fmla="*/ 696527 h 1544667"/>
                <a:gd name="connsiteX2" fmla="*/ 18202 w 1421558"/>
                <a:gd name="connsiteY2" fmla="*/ 849161 h 1544667"/>
                <a:gd name="connsiteX3" fmla="*/ 1638 w 1421558"/>
                <a:gd name="connsiteY3" fmla="*/ 1155793 h 1544667"/>
                <a:gd name="connsiteX4" fmla="*/ 110448 w 1421558"/>
                <a:gd name="connsiteY4" fmla="*/ 1242728 h 1544667"/>
                <a:gd name="connsiteX5" fmla="*/ 18731 w 1421558"/>
                <a:gd name="connsiteY5" fmla="*/ 1352692 h 1544667"/>
                <a:gd name="connsiteX6" fmla="*/ 553361 w 1421558"/>
                <a:gd name="connsiteY6" fmla="*/ 1490378 h 1544667"/>
                <a:gd name="connsiteX7" fmla="*/ 1059892 w 1421558"/>
                <a:gd name="connsiteY7" fmla="*/ 1534179 h 1544667"/>
                <a:gd name="connsiteX8" fmla="*/ 1039136 w 1421558"/>
                <a:gd name="connsiteY8" fmla="*/ 1304640 h 1544667"/>
                <a:gd name="connsiteX9" fmla="*/ 1096286 w 1421558"/>
                <a:gd name="connsiteY9" fmla="*/ 1157003 h 1544667"/>
                <a:gd name="connsiteX10" fmla="*/ 1278311 w 1421558"/>
                <a:gd name="connsiteY10" fmla="*/ 1089925 h 1544667"/>
                <a:gd name="connsiteX11" fmla="*/ 1381713 w 1421558"/>
                <a:gd name="connsiteY11" fmla="*/ 1017598 h 1544667"/>
                <a:gd name="connsiteX12" fmla="*/ 1419733 w 1421558"/>
                <a:gd name="connsiteY12" fmla="*/ 857451 h 1544667"/>
                <a:gd name="connsiteX13" fmla="*/ 1305190 w 1421558"/>
                <a:gd name="connsiteY13" fmla="*/ 679138 h 1544667"/>
                <a:gd name="connsiteX14" fmla="*/ 1129623 w 1421558"/>
                <a:gd name="connsiteY14" fmla="*/ 647415 h 1544667"/>
                <a:gd name="connsiteX15" fmla="*/ 1125265 w 1421558"/>
                <a:gd name="connsiteY15" fmla="*/ 568794 h 1544667"/>
                <a:gd name="connsiteX16" fmla="*/ 1201061 w 1421558"/>
                <a:gd name="connsiteY16" fmla="*/ 518828 h 1544667"/>
                <a:gd name="connsiteX17" fmla="*/ 1175044 w 1421558"/>
                <a:gd name="connsiteY17" fmla="*/ 421105 h 1544667"/>
                <a:gd name="connsiteX18" fmla="*/ 1083667 w 1421558"/>
                <a:gd name="connsiteY18" fmla="*/ 231531 h 1544667"/>
                <a:gd name="connsiteX19" fmla="*/ 878246 w 1421558"/>
                <a:gd name="connsiteY19" fmla="*/ 1336 h 1544667"/>
                <a:gd name="connsiteX20" fmla="*/ 810536 w 1421558"/>
                <a:gd name="connsiteY20" fmla="*/ 342615 h 1544667"/>
                <a:gd name="connsiteX21" fmla="*/ 632466 w 1421558"/>
                <a:gd name="connsiteY21" fmla="*/ 290835 h 1544667"/>
                <a:gd name="connsiteX22" fmla="*/ 457743 w 1421558"/>
                <a:gd name="connsiteY22" fmla="*/ 350337 h 1544667"/>
                <a:gd name="connsiteX23" fmla="*/ 311174 w 1421558"/>
                <a:gd name="connsiteY23" fmla="*/ 441998 h 1544667"/>
                <a:gd name="connsiteX24" fmla="*/ 368921 w 1421558"/>
                <a:gd name="connsiteY24" fmla="*/ 624013 h 1544667"/>
                <a:gd name="connsiteX25" fmla="*/ 318597 w 1421558"/>
                <a:gd name="connsiteY25" fmla="*/ 752398 h 1544667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305331 w 1421699"/>
                <a:gd name="connsiteY13" fmla="*/ 679138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62676 w 1421699"/>
                <a:gd name="connsiteY13" fmla="*/ 807763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29764 w 1421699"/>
                <a:gd name="connsiteY13" fmla="*/ 647415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082992 w 1421699"/>
                <a:gd name="connsiteY13" fmla="*/ 827489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4040"/>
                <a:gd name="connsiteY0" fmla="*/ 752398 h 1541700"/>
                <a:gd name="connsiteX1" fmla="*/ 125335 w 1424040"/>
                <a:gd name="connsiteY1" fmla="*/ 696527 h 1541700"/>
                <a:gd name="connsiteX2" fmla="*/ 18343 w 1424040"/>
                <a:gd name="connsiteY2" fmla="*/ 849161 h 1541700"/>
                <a:gd name="connsiteX3" fmla="*/ 1779 w 1424040"/>
                <a:gd name="connsiteY3" fmla="*/ 1155793 h 1541700"/>
                <a:gd name="connsiteX4" fmla="*/ 110589 w 1424040"/>
                <a:gd name="connsiteY4" fmla="*/ 1242728 h 1541700"/>
                <a:gd name="connsiteX5" fmla="*/ 18872 w 1424040"/>
                <a:gd name="connsiteY5" fmla="*/ 1352692 h 1541700"/>
                <a:gd name="connsiteX6" fmla="*/ 555841 w 1424040"/>
                <a:gd name="connsiteY6" fmla="*/ 1474007 h 1541700"/>
                <a:gd name="connsiteX7" fmla="*/ 1060033 w 1424040"/>
                <a:gd name="connsiteY7" fmla="*/ 1534179 h 1541700"/>
                <a:gd name="connsiteX8" fmla="*/ 1039277 w 1424040"/>
                <a:gd name="connsiteY8" fmla="*/ 1304640 h 1541700"/>
                <a:gd name="connsiteX9" fmla="*/ 1096427 w 1424040"/>
                <a:gd name="connsiteY9" fmla="*/ 1157003 h 1541700"/>
                <a:gd name="connsiteX10" fmla="*/ 1278452 w 1424040"/>
                <a:gd name="connsiteY10" fmla="*/ 1089925 h 1541700"/>
                <a:gd name="connsiteX11" fmla="*/ 1381854 w 1424040"/>
                <a:gd name="connsiteY11" fmla="*/ 1017598 h 1541700"/>
                <a:gd name="connsiteX12" fmla="*/ 1419874 w 1424040"/>
                <a:gd name="connsiteY12" fmla="*/ 857451 h 1541700"/>
                <a:gd name="connsiteX13" fmla="*/ 1297494 w 1424040"/>
                <a:gd name="connsiteY13" fmla="*/ 778363 h 1541700"/>
                <a:gd name="connsiteX14" fmla="*/ 1082992 w 1424040"/>
                <a:gd name="connsiteY14" fmla="*/ 827489 h 1541700"/>
                <a:gd name="connsiteX15" fmla="*/ 1125406 w 1424040"/>
                <a:gd name="connsiteY15" fmla="*/ 568794 h 1541700"/>
                <a:gd name="connsiteX16" fmla="*/ 1201202 w 1424040"/>
                <a:gd name="connsiteY16" fmla="*/ 518828 h 1541700"/>
                <a:gd name="connsiteX17" fmla="*/ 1175185 w 1424040"/>
                <a:gd name="connsiteY17" fmla="*/ 421105 h 1541700"/>
                <a:gd name="connsiteX18" fmla="*/ 1083808 w 1424040"/>
                <a:gd name="connsiteY18" fmla="*/ 231531 h 1541700"/>
                <a:gd name="connsiteX19" fmla="*/ 878387 w 1424040"/>
                <a:gd name="connsiteY19" fmla="*/ 1336 h 1541700"/>
                <a:gd name="connsiteX20" fmla="*/ 810677 w 1424040"/>
                <a:gd name="connsiteY20" fmla="*/ 342615 h 1541700"/>
                <a:gd name="connsiteX21" fmla="*/ 632607 w 1424040"/>
                <a:gd name="connsiteY21" fmla="*/ 290835 h 1541700"/>
                <a:gd name="connsiteX22" fmla="*/ 457884 w 1424040"/>
                <a:gd name="connsiteY22" fmla="*/ 350337 h 1541700"/>
                <a:gd name="connsiteX23" fmla="*/ 311315 w 1424040"/>
                <a:gd name="connsiteY23" fmla="*/ 441998 h 1541700"/>
                <a:gd name="connsiteX24" fmla="*/ 369062 w 1424040"/>
                <a:gd name="connsiteY24" fmla="*/ 624013 h 1541700"/>
                <a:gd name="connsiteX25" fmla="*/ 318738 w 1424040"/>
                <a:gd name="connsiteY25" fmla="*/ 752398 h 1541700"/>
                <a:gd name="connsiteX0" fmla="*/ 318738 w 1440318"/>
                <a:gd name="connsiteY0" fmla="*/ 752398 h 1541700"/>
                <a:gd name="connsiteX1" fmla="*/ 125335 w 1440318"/>
                <a:gd name="connsiteY1" fmla="*/ 696527 h 1541700"/>
                <a:gd name="connsiteX2" fmla="*/ 18343 w 1440318"/>
                <a:gd name="connsiteY2" fmla="*/ 849161 h 1541700"/>
                <a:gd name="connsiteX3" fmla="*/ 1779 w 1440318"/>
                <a:gd name="connsiteY3" fmla="*/ 1155793 h 1541700"/>
                <a:gd name="connsiteX4" fmla="*/ 110589 w 1440318"/>
                <a:gd name="connsiteY4" fmla="*/ 1242728 h 1541700"/>
                <a:gd name="connsiteX5" fmla="*/ 18872 w 1440318"/>
                <a:gd name="connsiteY5" fmla="*/ 1352692 h 1541700"/>
                <a:gd name="connsiteX6" fmla="*/ 555841 w 1440318"/>
                <a:gd name="connsiteY6" fmla="*/ 1474007 h 1541700"/>
                <a:gd name="connsiteX7" fmla="*/ 1060033 w 1440318"/>
                <a:gd name="connsiteY7" fmla="*/ 1534179 h 1541700"/>
                <a:gd name="connsiteX8" fmla="*/ 1039277 w 1440318"/>
                <a:gd name="connsiteY8" fmla="*/ 1304640 h 1541700"/>
                <a:gd name="connsiteX9" fmla="*/ 1096427 w 1440318"/>
                <a:gd name="connsiteY9" fmla="*/ 1157003 h 1541700"/>
                <a:gd name="connsiteX10" fmla="*/ 1278452 w 1440318"/>
                <a:gd name="connsiteY10" fmla="*/ 1089925 h 1541700"/>
                <a:gd name="connsiteX11" fmla="*/ 1381854 w 1440318"/>
                <a:gd name="connsiteY11" fmla="*/ 1017598 h 1541700"/>
                <a:gd name="connsiteX12" fmla="*/ 1437811 w 1440318"/>
                <a:gd name="connsiteY12" fmla="*/ 953759 h 1541700"/>
                <a:gd name="connsiteX13" fmla="*/ 1419874 w 1440318"/>
                <a:gd name="connsiteY13" fmla="*/ 857451 h 1541700"/>
                <a:gd name="connsiteX14" fmla="*/ 1297494 w 1440318"/>
                <a:gd name="connsiteY14" fmla="*/ 778363 h 1541700"/>
                <a:gd name="connsiteX15" fmla="*/ 1082992 w 1440318"/>
                <a:gd name="connsiteY15" fmla="*/ 827489 h 1541700"/>
                <a:gd name="connsiteX16" fmla="*/ 1125406 w 1440318"/>
                <a:gd name="connsiteY16" fmla="*/ 568794 h 1541700"/>
                <a:gd name="connsiteX17" fmla="*/ 1201202 w 1440318"/>
                <a:gd name="connsiteY17" fmla="*/ 518828 h 1541700"/>
                <a:gd name="connsiteX18" fmla="*/ 1175185 w 1440318"/>
                <a:gd name="connsiteY18" fmla="*/ 421105 h 1541700"/>
                <a:gd name="connsiteX19" fmla="*/ 1083808 w 1440318"/>
                <a:gd name="connsiteY19" fmla="*/ 231531 h 1541700"/>
                <a:gd name="connsiteX20" fmla="*/ 878387 w 1440318"/>
                <a:gd name="connsiteY20" fmla="*/ 1336 h 1541700"/>
                <a:gd name="connsiteX21" fmla="*/ 810677 w 1440318"/>
                <a:gd name="connsiteY21" fmla="*/ 342615 h 1541700"/>
                <a:gd name="connsiteX22" fmla="*/ 632607 w 1440318"/>
                <a:gd name="connsiteY22" fmla="*/ 290835 h 1541700"/>
                <a:gd name="connsiteX23" fmla="*/ 457884 w 1440318"/>
                <a:gd name="connsiteY23" fmla="*/ 350337 h 1541700"/>
                <a:gd name="connsiteX24" fmla="*/ 311315 w 1440318"/>
                <a:gd name="connsiteY24" fmla="*/ 441998 h 1541700"/>
                <a:gd name="connsiteX25" fmla="*/ 369062 w 1440318"/>
                <a:gd name="connsiteY25" fmla="*/ 624013 h 1541700"/>
                <a:gd name="connsiteX26" fmla="*/ 318738 w 1440318"/>
                <a:gd name="connsiteY26" fmla="*/ 752398 h 154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0318" h="1541700">
                  <a:moveTo>
                    <a:pt x="318738" y="752398"/>
                  </a:moveTo>
                  <a:cubicBezTo>
                    <a:pt x="142410" y="714768"/>
                    <a:pt x="175401" y="680400"/>
                    <a:pt x="125335" y="696527"/>
                  </a:cubicBezTo>
                  <a:cubicBezTo>
                    <a:pt x="75269" y="712654"/>
                    <a:pt x="6754" y="731495"/>
                    <a:pt x="18343" y="849161"/>
                  </a:cubicBezTo>
                  <a:cubicBezTo>
                    <a:pt x="278385" y="1021589"/>
                    <a:pt x="-13595" y="1090199"/>
                    <a:pt x="1779" y="1155793"/>
                  </a:cubicBezTo>
                  <a:cubicBezTo>
                    <a:pt x="17153" y="1221387"/>
                    <a:pt x="107740" y="1209912"/>
                    <a:pt x="110589" y="1242728"/>
                  </a:cubicBezTo>
                  <a:cubicBezTo>
                    <a:pt x="113438" y="1275544"/>
                    <a:pt x="-55337" y="1314146"/>
                    <a:pt x="18872" y="1352692"/>
                  </a:cubicBezTo>
                  <a:cubicBezTo>
                    <a:pt x="93081" y="1391238"/>
                    <a:pt x="382314" y="1443759"/>
                    <a:pt x="555841" y="1474007"/>
                  </a:cubicBezTo>
                  <a:cubicBezTo>
                    <a:pt x="729368" y="1504255"/>
                    <a:pt x="979460" y="1562407"/>
                    <a:pt x="1060033" y="1534179"/>
                  </a:cubicBezTo>
                  <a:cubicBezTo>
                    <a:pt x="1140606" y="1505951"/>
                    <a:pt x="1033211" y="1367503"/>
                    <a:pt x="1039277" y="1304640"/>
                  </a:cubicBezTo>
                  <a:cubicBezTo>
                    <a:pt x="1045343" y="1241777"/>
                    <a:pt x="1056565" y="1192789"/>
                    <a:pt x="1096427" y="1157003"/>
                  </a:cubicBezTo>
                  <a:cubicBezTo>
                    <a:pt x="1136289" y="1121217"/>
                    <a:pt x="1230881" y="1113159"/>
                    <a:pt x="1278452" y="1089925"/>
                  </a:cubicBezTo>
                  <a:cubicBezTo>
                    <a:pt x="1326023" y="1066691"/>
                    <a:pt x="1355294" y="1040292"/>
                    <a:pt x="1381854" y="1017598"/>
                  </a:cubicBezTo>
                  <a:cubicBezTo>
                    <a:pt x="1408414" y="994904"/>
                    <a:pt x="1431474" y="980450"/>
                    <a:pt x="1437811" y="953759"/>
                  </a:cubicBezTo>
                  <a:cubicBezTo>
                    <a:pt x="1444148" y="927068"/>
                    <a:pt x="1438583" y="883955"/>
                    <a:pt x="1419874" y="857451"/>
                  </a:cubicBezTo>
                  <a:cubicBezTo>
                    <a:pt x="1401165" y="830947"/>
                    <a:pt x="1353641" y="783357"/>
                    <a:pt x="1297494" y="778363"/>
                  </a:cubicBezTo>
                  <a:cubicBezTo>
                    <a:pt x="1241347" y="773369"/>
                    <a:pt x="1111673" y="862417"/>
                    <a:pt x="1082992" y="827489"/>
                  </a:cubicBezTo>
                  <a:cubicBezTo>
                    <a:pt x="1054311" y="792561"/>
                    <a:pt x="1113500" y="590225"/>
                    <a:pt x="1125406" y="568794"/>
                  </a:cubicBezTo>
                  <a:cubicBezTo>
                    <a:pt x="1137312" y="547363"/>
                    <a:pt x="1192906" y="543443"/>
                    <a:pt x="1201202" y="518828"/>
                  </a:cubicBezTo>
                  <a:cubicBezTo>
                    <a:pt x="1209498" y="494213"/>
                    <a:pt x="1194751" y="468988"/>
                    <a:pt x="1175185" y="421105"/>
                  </a:cubicBezTo>
                  <a:cubicBezTo>
                    <a:pt x="1155619" y="373222"/>
                    <a:pt x="1133274" y="301492"/>
                    <a:pt x="1083808" y="231531"/>
                  </a:cubicBezTo>
                  <a:cubicBezTo>
                    <a:pt x="1034342" y="161570"/>
                    <a:pt x="923909" y="-17178"/>
                    <a:pt x="878387" y="1336"/>
                  </a:cubicBezTo>
                  <a:cubicBezTo>
                    <a:pt x="832865" y="19850"/>
                    <a:pt x="900371" y="280703"/>
                    <a:pt x="810677" y="342615"/>
                  </a:cubicBezTo>
                  <a:cubicBezTo>
                    <a:pt x="720983" y="404527"/>
                    <a:pt x="675079" y="269605"/>
                    <a:pt x="632607" y="290835"/>
                  </a:cubicBezTo>
                  <a:cubicBezTo>
                    <a:pt x="590135" y="312065"/>
                    <a:pt x="502401" y="331516"/>
                    <a:pt x="457884" y="350337"/>
                  </a:cubicBezTo>
                  <a:cubicBezTo>
                    <a:pt x="423053" y="349785"/>
                    <a:pt x="360577" y="349327"/>
                    <a:pt x="311315" y="441998"/>
                  </a:cubicBezTo>
                  <a:cubicBezTo>
                    <a:pt x="298850" y="480205"/>
                    <a:pt x="328847" y="577347"/>
                    <a:pt x="369062" y="624013"/>
                  </a:cubicBezTo>
                  <a:cubicBezTo>
                    <a:pt x="416293" y="703420"/>
                    <a:pt x="361698" y="732907"/>
                    <a:pt x="318738" y="752398"/>
                  </a:cubicBezTo>
                  <a:close/>
                </a:path>
              </a:pathLst>
            </a:custGeom>
            <a:solidFill>
              <a:srgbClr val="9CAA9D">
                <a:alpha val="7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</p:grpSp>
      <p:sp>
        <p:nvSpPr>
          <p:cNvPr id="500" name="Rectangle 499">
            <a:extLst>
              <a:ext uri="{FF2B5EF4-FFF2-40B4-BE49-F238E27FC236}">
                <a16:creationId xmlns:a16="http://schemas.microsoft.com/office/drawing/2014/main" id="{FB5AFAB5-FF1A-401A-B9F7-51F060969256}"/>
              </a:ext>
            </a:extLst>
          </p:cNvPr>
          <p:cNvSpPr/>
          <p:nvPr userDrawn="1"/>
        </p:nvSpPr>
        <p:spPr>
          <a:xfrm>
            <a:off x="5636778" y="5253618"/>
            <a:ext cx="1371600" cy="13716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grpSp>
        <p:nvGrpSpPr>
          <p:cNvPr id="501" name="Group 500">
            <a:extLst>
              <a:ext uri="{FF2B5EF4-FFF2-40B4-BE49-F238E27FC236}">
                <a16:creationId xmlns:a16="http://schemas.microsoft.com/office/drawing/2014/main" id="{74220970-568A-4315-B3BA-CD783C770CE4}"/>
              </a:ext>
            </a:extLst>
          </p:cNvPr>
          <p:cNvGrpSpPr/>
          <p:nvPr userDrawn="1"/>
        </p:nvGrpSpPr>
        <p:grpSpPr>
          <a:xfrm>
            <a:off x="2409007" y="5482218"/>
            <a:ext cx="914400" cy="914400"/>
            <a:chOff x="2376242" y="2124191"/>
            <a:chExt cx="3657600" cy="3657600"/>
          </a:xfrm>
        </p:grpSpPr>
        <p:sp>
          <p:nvSpPr>
            <p:cNvPr id="502" name="Rectangle 501">
              <a:extLst>
                <a:ext uri="{FF2B5EF4-FFF2-40B4-BE49-F238E27FC236}">
                  <a16:creationId xmlns:a16="http://schemas.microsoft.com/office/drawing/2014/main" id="{9157783F-0845-4FE8-9358-C06B10489883}"/>
                </a:ext>
              </a:extLst>
            </p:cNvPr>
            <p:cNvSpPr/>
            <p:nvPr/>
          </p:nvSpPr>
          <p:spPr>
            <a:xfrm>
              <a:off x="2376242" y="2124191"/>
              <a:ext cx="3657600" cy="36576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800"/>
            </a:p>
          </p:txBody>
        </p:sp>
        <p:sp>
          <p:nvSpPr>
            <p:cNvPr id="503" name="Freeform 297">
              <a:extLst>
                <a:ext uri="{FF2B5EF4-FFF2-40B4-BE49-F238E27FC236}">
                  <a16:creationId xmlns:a16="http://schemas.microsoft.com/office/drawing/2014/main" id="{BB1EFC2A-81CB-4AF2-8F4A-98A4A60EC7D1}"/>
                </a:ext>
              </a:extLst>
            </p:cNvPr>
            <p:cNvSpPr/>
            <p:nvPr/>
          </p:nvSpPr>
          <p:spPr>
            <a:xfrm>
              <a:off x="2857915" y="2344809"/>
              <a:ext cx="2843093" cy="2753189"/>
            </a:xfrm>
            <a:custGeom>
              <a:avLst/>
              <a:gdLst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089255 w 2836257"/>
                <a:gd name="connsiteY14" fmla="*/ 334619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8448 w 2836257"/>
                <a:gd name="connsiteY16" fmla="*/ 412110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169354 w 2836257"/>
                <a:gd name="connsiteY21" fmla="*/ 65497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51191"/>
                <a:gd name="connsiteY0" fmla="*/ 2806598 h 3010110"/>
                <a:gd name="connsiteX1" fmla="*/ 779289 w 2851191"/>
                <a:gd name="connsiteY1" fmla="*/ 3000327 h 3010110"/>
                <a:gd name="connsiteX2" fmla="*/ 306590 w 2851191"/>
                <a:gd name="connsiteY2" fmla="*/ 2535378 h 3010110"/>
                <a:gd name="connsiteX3" fmla="*/ 190353 w 2851191"/>
                <a:gd name="connsiteY3" fmla="*/ 1923195 h 3010110"/>
                <a:gd name="connsiteX4" fmla="*/ 4374 w 2851191"/>
                <a:gd name="connsiteY4" fmla="*/ 1496992 h 3010110"/>
                <a:gd name="connsiteX5" fmla="*/ 391831 w 2851191"/>
                <a:gd name="connsiteY5" fmla="*/ 1651975 h 3010110"/>
                <a:gd name="connsiteX6" fmla="*/ 469323 w 2851191"/>
                <a:gd name="connsiteY6" fmla="*/ 1450497 h 3010110"/>
                <a:gd name="connsiteX7" fmla="*/ 136109 w 2851191"/>
                <a:gd name="connsiteY7" fmla="*/ 1039792 h 3010110"/>
                <a:gd name="connsiteX8" fmla="*/ 322089 w 2851191"/>
                <a:gd name="connsiteY8" fmla="*/ 536097 h 3010110"/>
                <a:gd name="connsiteX9" fmla="*/ 438326 w 2851191"/>
                <a:gd name="connsiteY9" fmla="*/ 226131 h 3010110"/>
                <a:gd name="connsiteX10" fmla="*/ 484821 w 2851191"/>
                <a:gd name="connsiteY10" fmla="*/ 590341 h 3010110"/>
                <a:gd name="connsiteX11" fmla="*/ 802536 w 2851191"/>
                <a:gd name="connsiteY11" fmla="*/ 1405 h 3010110"/>
                <a:gd name="connsiteX12" fmla="*/ 771540 w 2851191"/>
                <a:gd name="connsiteY12" fmla="*/ 435358 h 3010110"/>
                <a:gd name="connsiteX13" fmla="*/ 849031 w 2851191"/>
                <a:gd name="connsiteY13" fmla="*/ 737575 h 3010110"/>
                <a:gd name="connsiteX14" fmla="*/ 1125858 w 2851191"/>
                <a:gd name="connsiteY14" fmla="*/ 305106 h 3010110"/>
                <a:gd name="connsiteX15" fmla="*/ 1346791 w 2851191"/>
                <a:gd name="connsiteY15" fmla="*/ 276089 h 3010110"/>
                <a:gd name="connsiteX16" fmla="*/ 1474240 w 2851191"/>
                <a:gd name="connsiteY16" fmla="*/ 140231 h 3010110"/>
                <a:gd name="connsiteX17" fmla="*/ 1547115 w 2851191"/>
                <a:gd name="connsiteY17" fmla="*/ 487459 h 3010110"/>
                <a:gd name="connsiteX18" fmla="*/ 1678190 w 2851191"/>
                <a:gd name="connsiteY18" fmla="*/ 691080 h 3010110"/>
                <a:gd name="connsiteX19" fmla="*/ 1884780 w 2851191"/>
                <a:gd name="connsiteY19" fmla="*/ 775661 h 3010110"/>
                <a:gd name="connsiteX20" fmla="*/ 2165892 w 2851191"/>
                <a:gd name="connsiteY20" fmla="*/ 325551 h 3010110"/>
                <a:gd name="connsiteX21" fmla="*/ 2169354 w 2851191"/>
                <a:gd name="connsiteY21" fmla="*/ 654972 h 3010110"/>
                <a:gd name="connsiteX22" fmla="*/ 2341649 w 2851191"/>
                <a:gd name="connsiteY22" fmla="*/ 1239620 h 3010110"/>
                <a:gd name="connsiteX23" fmla="*/ 2832814 w 2851191"/>
                <a:gd name="connsiteY23" fmla="*/ 1814707 h 3010110"/>
                <a:gd name="connsiteX24" fmla="*/ 2685580 w 2851191"/>
                <a:gd name="connsiteY24" fmla="*/ 2411392 h 3010110"/>
                <a:gd name="connsiteX25" fmla="*/ 2112143 w 2851191"/>
                <a:gd name="connsiteY25" fmla="*/ 2798849 h 3010110"/>
                <a:gd name="connsiteX26" fmla="*/ 1507709 w 2851191"/>
                <a:gd name="connsiteY26" fmla="*/ 2806598 h 3010110"/>
                <a:gd name="connsiteX0" fmla="*/ 1437967 w 2725048"/>
                <a:gd name="connsiteY0" fmla="*/ 2806598 h 3010110"/>
                <a:gd name="connsiteX1" fmla="*/ 779289 w 2725048"/>
                <a:gd name="connsiteY1" fmla="*/ 3000327 h 3010110"/>
                <a:gd name="connsiteX2" fmla="*/ 306590 w 2725048"/>
                <a:gd name="connsiteY2" fmla="*/ 2535378 h 3010110"/>
                <a:gd name="connsiteX3" fmla="*/ 190353 w 2725048"/>
                <a:gd name="connsiteY3" fmla="*/ 1923195 h 3010110"/>
                <a:gd name="connsiteX4" fmla="*/ 4374 w 2725048"/>
                <a:gd name="connsiteY4" fmla="*/ 1496992 h 3010110"/>
                <a:gd name="connsiteX5" fmla="*/ 391831 w 2725048"/>
                <a:gd name="connsiteY5" fmla="*/ 1651975 h 3010110"/>
                <a:gd name="connsiteX6" fmla="*/ 469323 w 2725048"/>
                <a:gd name="connsiteY6" fmla="*/ 1450497 h 3010110"/>
                <a:gd name="connsiteX7" fmla="*/ 136109 w 2725048"/>
                <a:gd name="connsiteY7" fmla="*/ 1039792 h 3010110"/>
                <a:gd name="connsiteX8" fmla="*/ 322089 w 2725048"/>
                <a:gd name="connsiteY8" fmla="*/ 536097 h 3010110"/>
                <a:gd name="connsiteX9" fmla="*/ 438326 w 2725048"/>
                <a:gd name="connsiteY9" fmla="*/ 226131 h 3010110"/>
                <a:gd name="connsiteX10" fmla="*/ 484821 w 2725048"/>
                <a:gd name="connsiteY10" fmla="*/ 590341 h 3010110"/>
                <a:gd name="connsiteX11" fmla="*/ 802536 w 2725048"/>
                <a:gd name="connsiteY11" fmla="*/ 1405 h 3010110"/>
                <a:gd name="connsiteX12" fmla="*/ 771540 w 2725048"/>
                <a:gd name="connsiteY12" fmla="*/ 435358 h 3010110"/>
                <a:gd name="connsiteX13" fmla="*/ 849031 w 2725048"/>
                <a:gd name="connsiteY13" fmla="*/ 737575 h 3010110"/>
                <a:gd name="connsiteX14" fmla="*/ 1125858 w 2725048"/>
                <a:gd name="connsiteY14" fmla="*/ 305106 h 3010110"/>
                <a:gd name="connsiteX15" fmla="*/ 1346791 w 2725048"/>
                <a:gd name="connsiteY15" fmla="*/ 276089 h 3010110"/>
                <a:gd name="connsiteX16" fmla="*/ 1474240 w 2725048"/>
                <a:gd name="connsiteY16" fmla="*/ 140231 h 3010110"/>
                <a:gd name="connsiteX17" fmla="*/ 1547115 w 2725048"/>
                <a:gd name="connsiteY17" fmla="*/ 487459 h 3010110"/>
                <a:gd name="connsiteX18" fmla="*/ 1678190 w 2725048"/>
                <a:gd name="connsiteY18" fmla="*/ 691080 h 3010110"/>
                <a:gd name="connsiteX19" fmla="*/ 1884780 w 2725048"/>
                <a:gd name="connsiteY19" fmla="*/ 775661 h 3010110"/>
                <a:gd name="connsiteX20" fmla="*/ 2165892 w 2725048"/>
                <a:gd name="connsiteY20" fmla="*/ 325551 h 3010110"/>
                <a:gd name="connsiteX21" fmla="*/ 2169354 w 2725048"/>
                <a:gd name="connsiteY21" fmla="*/ 654972 h 3010110"/>
                <a:gd name="connsiteX22" fmla="*/ 2341649 w 2725048"/>
                <a:gd name="connsiteY22" fmla="*/ 1239620 h 3010110"/>
                <a:gd name="connsiteX23" fmla="*/ 2638260 w 2725048"/>
                <a:gd name="connsiteY23" fmla="*/ 1853617 h 3010110"/>
                <a:gd name="connsiteX24" fmla="*/ 2685580 w 2725048"/>
                <a:gd name="connsiteY24" fmla="*/ 2411392 h 3010110"/>
                <a:gd name="connsiteX25" fmla="*/ 2112143 w 2725048"/>
                <a:gd name="connsiteY25" fmla="*/ 2798849 h 3010110"/>
                <a:gd name="connsiteX26" fmla="*/ 1507709 w 2725048"/>
                <a:gd name="connsiteY26" fmla="*/ 2806598 h 3010110"/>
                <a:gd name="connsiteX0" fmla="*/ 1437967 w 2641236"/>
                <a:gd name="connsiteY0" fmla="*/ 2806598 h 3010110"/>
                <a:gd name="connsiteX1" fmla="*/ 779289 w 2641236"/>
                <a:gd name="connsiteY1" fmla="*/ 3000327 h 3010110"/>
                <a:gd name="connsiteX2" fmla="*/ 306590 w 2641236"/>
                <a:gd name="connsiteY2" fmla="*/ 2535378 h 3010110"/>
                <a:gd name="connsiteX3" fmla="*/ 190353 w 2641236"/>
                <a:gd name="connsiteY3" fmla="*/ 1923195 h 3010110"/>
                <a:gd name="connsiteX4" fmla="*/ 4374 w 2641236"/>
                <a:gd name="connsiteY4" fmla="*/ 1496992 h 3010110"/>
                <a:gd name="connsiteX5" fmla="*/ 391831 w 2641236"/>
                <a:gd name="connsiteY5" fmla="*/ 1651975 h 3010110"/>
                <a:gd name="connsiteX6" fmla="*/ 469323 w 2641236"/>
                <a:gd name="connsiteY6" fmla="*/ 1450497 h 3010110"/>
                <a:gd name="connsiteX7" fmla="*/ 136109 w 2641236"/>
                <a:gd name="connsiteY7" fmla="*/ 1039792 h 3010110"/>
                <a:gd name="connsiteX8" fmla="*/ 322089 w 2641236"/>
                <a:gd name="connsiteY8" fmla="*/ 536097 h 3010110"/>
                <a:gd name="connsiteX9" fmla="*/ 438326 w 2641236"/>
                <a:gd name="connsiteY9" fmla="*/ 226131 h 3010110"/>
                <a:gd name="connsiteX10" fmla="*/ 484821 w 2641236"/>
                <a:gd name="connsiteY10" fmla="*/ 590341 h 3010110"/>
                <a:gd name="connsiteX11" fmla="*/ 802536 w 2641236"/>
                <a:gd name="connsiteY11" fmla="*/ 1405 h 3010110"/>
                <a:gd name="connsiteX12" fmla="*/ 771540 w 2641236"/>
                <a:gd name="connsiteY12" fmla="*/ 435358 h 3010110"/>
                <a:gd name="connsiteX13" fmla="*/ 849031 w 2641236"/>
                <a:gd name="connsiteY13" fmla="*/ 737575 h 3010110"/>
                <a:gd name="connsiteX14" fmla="*/ 1125858 w 2641236"/>
                <a:gd name="connsiteY14" fmla="*/ 305106 h 3010110"/>
                <a:gd name="connsiteX15" fmla="*/ 1346791 w 2641236"/>
                <a:gd name="connsiteY15" fmla="*/ 276089 h 3010110"/>
                <a:gd name="connsiteX16" fmla="*/ 1474240 w 2641236"/>
                <a:gd name="connsiteY16" fmla="*/ 140231 h 3010110"/>
                <a:gd name="connsiteX17" fmla="*/ 1547115 w 2641236"/>
                <a:gd name="connsiteY17" fmla="*/ 487459 h 3010110"/>
                <a:gd name="connsiteX18" fmla="*/ 1678190 w 2641236"/>
                <a:gd name="connsiteY18" fmla="*/ 691080 h 3010110"/>
                <a:gd name="connsiteX19" fmla="*/ 1884780 w 2641236"/>
                <a:gd name="connsiteY19" fmla="*/ 775661 h 3010110"/>
                <a:gd name="connsiteX20" fmla="*/ 2165892 w 2641236"/>
                <a:gd name="connsiteY20" fmla="*/ 325551 h 3010110"/>
                <a:gd name="connsiteX21" fmla="*/ 2169354 w 2641236"/>
                <a:gd name="connsiteY21" fmla="*/ 654972 h 3010110"/>
                <a:gd name="connsiteX22" fmla="*/ 2341649 w 2641236"/>
                <a:gd name="connsiteY22" fmla="*/ 1239620 h 3010110"/>
                <a:gd name="connsiteX23" fmla="*/ 2638260 w 2641236"/>
                <a:gd name="connsiteY23" fmla="*/ 1853617 h 3010110"/>
                <a:gd name="connsiteX24" fmla="*/ 2471571 w 2641236"/>
                <a:gd name="connsiteY24" fmla="*/ 2401664 h 3010110"/>
                <a:gd name="connsiteX25" fmla="*/ 2112143 w 2641236"/>
                <a:gd name="connsiteY25" fmla="*/ 2798849 h 3010110"/>
                <a:gd name="connsiteX26" fmla="*/ 1507709 w 2641236"/>
                <a:gd name="connsiteY26" fmla="*/ 2806598 h 3010110"/>
                <a:gd name="connsiteX0" fmla="*/ 1437967 w 2541119"/>
                <a:gd name="connsiteY0" fmla="*/ 2806598 h 3010110"/>
                <a:gd name="connsiteX1" fmla="*/ 779289 w 2541119"/>
                <a:gd name="connsiteY1" fmla="*/ 3000327 h 3010110"/>
                <a:gd name="connsiteX2" fmla="*/ 306590 w 2541119"/>
                <a:gd name="connsiteY2" fmla="*/ 2535378 h 3010110"/>
                <a:gd name="connsiteX3" fmla="*/ 190353 w 2541119"/>
                <a:gd name="connsiteY3" fmla="*/ 1923195 h 3010110"/>
                <a:gd name="connsiteX4" fmla="*/ 4374 w 2541119"/>
                <a:gd name="connsiteY4" fmla="*/ 1496992 h 3010110"/>
                <a:gd name="connsiteX5" fmla="*/ 391831 w 2541119"/>
                <a:gd name="connsiteY5" fmla="*/ 1651975 h 3010110"/>
                <a:gd name="connsiteX6" fmla="*/ 469323 w 2541119"/>
                <a:gd name="connsiteY6" fmla="*/ 1450497 h 3010110"/>
                <a:gd name="connsiteX7" fmla="*/ 136109 w 2541119"/>
                <a:gd name="connsiteY7" fmla="*/ 1039792 h 3010110"/>
                <a:gd name="connsiteX8" fmla="*/ 322089 w 2541119"/>
                <a:gd name="connsiteY8" fmla="*/ 536097 h 3010110"/>
                <a:gd name="connsiteX9" fmla="*/ 438326 w 2541119"/>
                <a:gd name="connsiteY9" fmla="*/ 226131 h 3010110"/>
                <a:gd name="connsiteX10" fmla="*/ 484821 w 2541119"/>
                <a:gd name="connsiteY10" fmla="*/ 590341 h 3010110"/>
                <a:gd name="connsiteX11" fmla="*/ 802536 w 2541119"/>
                <a:gd name="connsiteY11" fmla="*/ 1405 h 3010110"/>
                <a:gd name="connsiteX12" fmla="*/ 771540 w 2541119"/>
                <a:gd name="connsiteY12" fmla="*/ 435358 h 3010110"/>
                <a:gd name="connsiteX13" fmla="*/ 849031 w 2541119"/>
                <a:gd name="connsiteY13" fmla="*/ 737575 h 3010110"/>
                <a:gd name="connsiteX14" fmla="*/ 1125858 w 2541119"/>
                <a:gd name="connsiteY14" fmla="*/ 305106 h 3010110"/>
                <a:gd name="connsiteX15" fmla="*/ 1346791 w 2541119"/>
                <a:gd name="connsiteY15" fmla="*/ 276089 h 3010110"/>
                <a:gd name="connsiteX16" fmla="*/ 1474240 w 2541119"/>
                <a:gd name="connsiteY16" fmla="*/ 140231 h 3010110"/>
                <a:gd name="connsiteX17" fmla="*/ 1547115 w 2541119"/>
                <a:gd name="connsiteY17" fmla="*/ 487459 h 3010110"/>
                <a:gd name="connsiteX18" fmla="*/ 1678190 w 2541119"/>
                <a:gd name="connsiteY18" fmla="*/ 691080 h 3010110"/>
                <a:gd name="connsiteX19" fmla="*/ 1884780 w 2541119"/>
                <a:gd name="connsiteY19" fmla="*/ 775661 h 3010110"/>
                <a:gd name="connsiteX20" fmla="*/ 2165892 w 2541119"/>
                <a:gd name="connsiteY20" fmla="*/ 325551 h 3010110"/>
                <a:gd name="connsiteX21" fmla="*/ 2169354 w 2541119"/>
                <a:gd name="connsiteY21" fmla="*/ 654972 h 3010110"/>
                <a:gd name="connsiteX22" fmla="*/ 2341649 w 2541119"/>
                <a:gd name="connsiteY22" fmla="*/ 1239620 h 3010110"/>
                <a:gd name="connsiteX23" fmla="*/ 2531255 w 2541119"/>
                <a:gd name="connsiteY23" fmla="*/ 1746612 h 3010110"/>
                <a:gd name="connsiteX24" fmla="*/ 2471571 w 2541119"/>
                <a:gd name="connsiteY24" fmla="*/ 2401664 h 3010110"/>
                <a:gd name="connsiteX25" fmla="*/ 2112143 w 2541119"/>
                <a:gd name="connsiteY25" fmla="*/ 2798849 h 3010110"/>
                <a:gd name="connsiteX26" fmla="*/ 1507709 w 2541119"/>
                <a:gd name="connsiteY26" fmla="*/ 2806598 h 3010110"/>
                <a:gd name="connsiteX0" fmla="*/ 1437967 w 2541119"/>
                <a:gd name="connsiteY0" fmla="*/ 2806598 h 2892520"/>
                <a:gd name="connsiteX1" fmla="*/ 779289 w 2541119"/>
                <a:gd name="connsiteY1" fmla="*/ 2854412 h 2892520"/>
                <a:gd name="connsiteX2" fmla="*/ 306590 w 2541119"/>
                <a:gd name="connsiteY2" fmla="*/ 2535378 h 2892520"/>
                <a:gd name="connsiteX3" fmla="*/ 190353 w 2541119"/>
                <a:gd name="connsiteY3" fmla="*/ 1923195 h 2892520"/>
                <a:gd name="connsiteX4" fmla="*/ 4374 w 2541119"/>
                <a:gd name="connsiteY4" fmla="*/ 1496992 h 2892520"/>
                <a:gd name="connsiteX5" fmla="*/ 391831 w 2541119"/>
                <a:gd name="connsiteY5" fmla="*/ 1651975 h 2892520"/>
                <a:gd name="connsiteX6" fmla="*/ 469323 w 2541119"/>
                <a:gd name="connsiteY6" fmla="*/ 1450497 h 2892520"/>
                <a:gd name="connsiteX7" fmla="*/ 136109 w 2541119"/>
                <a:gd name="connsiteY7" fmla="*/ 1039792 h 2892520"/>
                <a:gd name="connsiteX8" fmla="*/ 322089 w 2541119"/>
                <a:gd name="connsiteY8" fmla="*/ 536097 h 2892520"/>
                <a:gd name="connsiteX9" fmla="*/ 438326 w 2541119"/>
                <a:gd name="connsiteY9" fmla="*/ 226131 h 2892520"/>
                <a:gd name="connsiteX10" fmla="*/ 484821 w 2541119"/>
                <a:gd name="connsiteY10" fmla="*/ 590341 h 2892520"/>
                <a:gd name="connsiteX11" fmla="*/ 802536 w 2541119"/>
                <a:gd name="connsiteY11" fmla="*/ 1405 h 2892520"/>
                <a:gd name="connsiteX12" fmla="*/ 771540 w 2541119"/>
                <a:gd name="connsiteY12" fmla="*/ 435358 h 2892520"/>
                <a:gd name="connsiteX13" fmla="*/ 849031 w 2541119"/>
                <a:gd name="connsiteY13" fmla="*/ 737575 h 2892520"/>
                <a:gd name="connsiteX14" fmla="*/ 1125858 w 2541119"/>
                <a:gd name="connsiteY14" fmla="*/ 305106 h 2892520"/>
                <a:gd name="connsiteX15" fmla="*/ 1346791 w 2541119"/>
                <a:gd name="connsiteY15" fmla="*/ 276089 h 2892520"/>
                <a:gd name="connsiteX16" fmla="*/ 1474240 w 2541119"/>
                <a:gd name="connsiteY16" fmla="*/ 140231 h 2892520"/>
                <a:gd name="connsiteX17" fmla="*/ 1547115 w 2541119"/>
                <a:gd name="connsiteY17" fmla="*/ 487459 h 2892520"/>
                <a:gd name="connsiteX18" fmla="*/ 1678190 w 2541119"/>
                <a:gd name="connsiteY18" fmla="*/ 691080 h 2892520"/>
                <a:gd name="connsiteX19" fmla="*/ 1884780 w 2541119"/>
                <a:gd name="connsiteY19" fmla="*/ 775661 h 2892520"/>
                <a:gd name="connsiteX20" fmla="*/ 2165892 w 2541119"/>
                <a:gd name="connsiteY20" fmla="*/ 325551 h 2892520"/>
                <a:gd name="connsiteX21" fmla="*/ 2169354 w 2541119"/>
                <a:gd name="connsiteY21" fmla="*/ 654972 h 2892520"/>
                <a:gd name="connsiteX22" fmla="*/ 2341649 w 2541119"/>
                <a:gd name="connsiteY22" fmla="*/ 1239620 h 2892520"/>
                <a:gd name="connsiteX23" fmla="*/ 2531255 w 2541119"/>
                <a:gd name="connsiteY23" fmla="*/ 1746612 h 2892520"/>
                <a:gd name="connsiteX24" fmla="*/ 2471571 w 2541119"/>
                <a:gd name="connsiteY24" fmla="*/ 2401664 h 2892520"/>
                <a:gd name="connsiteX25" fmla="*/ 2112143 w 2541119"/>
                <a:gd name="connsiteY25" fmla="*/ 2798849 h 2892520"/>
                <a:gd name="connsiteX26" fmla="*/ 1507709 w 2541119"/>
                <a:gd name="connsiteY26" fmla="*/ 2806598 h 2892520"/>
                <a:gd name="connsiteX0" fmla="*/ 1438289 w 2541441"/>
                <a:gd name="connsiteY0" fmla="*/ 2806598 h 2892520"/>
                <a:gd name="connsiteX1" fmla="*/ 779611 w 2541441"/>
                <a:gd name="connsiteY1" fmla="*/ 2854412 h 2892520"/>
                <a:gd name="connsiteX2" fmla="*/ 306912 w 2541441"/>
                <a:gd name="connsiteY2" fmla="*/ 2535378 h 2892520"/>
                <a:gd name="connsiteX3" fmla="*/ 390256 w 2541441"/>
                <a:gd name="connsiteY3" fmla="*/ 2321902 h 2892520"/>
                <a:gd name="connsiteX4" fmla="*/ 190675 w 2541441"/>
                <a:gd name="connsiteY4" fmla="*/ 1923195 h 2892520"/>
                <a:gd name="connsiteX5" fmla="*/ 4696 w 2541441"/>
                <a:gd name="connsiteY5" fmla="*/ 1496992 h 2892520"/>
                <a:gd name="connsiteX6" fmla="*/ 392153 w 2541441"/>
                <a:gd name="connsiteY6" fmla="*/ 1651975 h 2892520"/>
                <a:gd name="connsiteX7" fmla="*/ 469645 w 2541441"/>
                <a:gd name="connsiteY7" fmla="*/ 1450497 h 2892520"/>
                <a:gd name="connsiteX8" fmla="*/ 136431 w 2541441"/>
                <a:gd name="connsiteY8" fmla="*/ 1039792 h 2892520"/>
                <a:gd name="connsiteX9" fmla="*/ 322411 w 2541441"/>
                <a:gd name="connsiteY9" fmla="*/ 536097 h 2892520"/>
                <a:gd name="connsiteX10" fmla="*/ 438648 w 2541441"/>
                <a:gd name="connsiteY10" fmla="*/ 226131 h 2892520"/>
                <a:gd name="connsiteX11" fmla="*/ 485143 w 2541441"/>
                <a:gd name="connsiteY11" fmla="*/ 590341 h 2892520"/>
                <a:gd name="connsiteX12" fmla="*/ 802858 w 2541441"/>
                <a:gd name="connsiteY12" fmla="*/ 1405 h 2892520"/>
                <a:gd name="connsiteX13" fmla="*/ 771862 w 2541441"/>
                <a:gd name="connsiteY13" fmla="*/ 435358 h 2892520"/>
                <a:gd name="connsiteX14" fmla="*/ 849353 w 2541441"/>
                <a:gd name="connsiteY14" fmla="*/ 737575 h 2892520"/>
                <a:gd name="connsiteX15" fmla="*/ 1126180 w 2541441"/>
                <a:gd name="connsiteY15" fmla="*/ 305106 h 2892520"/>
                <a:gd name="connsiteX16" fmla="*/ 1347113 w 2541441"/>
                <a:gd name="connsiteY16" fmla="*/ 276089 h 2892520"/>
                <a:gd name="connsiteX17" fmla="*/ 1474562 w 2541441"/>
                <a:gd name="connsiteY17" fmla="*/ 140231 h 2892520"/>
                <a:gd name="connsiteX18" fmla="*/ 1547437 w 2541441"/>
                <a:gd name="connsiteY18" fmla="*/ 487459 h 2892520"/>
                <a:gd name="connsiteX19" fmla="*/ 1678512 w 2541441"/>
                <a:gd name="connsiteY19" fmla="*/ 691080 h 2892520"/>
                <a:gd name="connsiteX20" fmla="*/ 1885102 w 2541441"/>
                <a:gd name="connsiteY20" fmla="*/ 775661 h 2892520"/>
                <a:gd name="connsiteX21" fmla="*/ 2166214 w 2541441"/>
                <a:gd name="connsiteY21" fmla="*/ 325551 h 2892520"/>
                <a:gd name="connsiteX22" fmla="*/ 2169676 w 2541441"/>
                <a:gd name="connsiteY22" fmla="*/ 654972 h 2892520"/>
                <a:gd name="connsiteX23" fmla="*/ 2341971 w 2541441"/>
                <a:gd name="connsiteY23" fmla="*/ 1239620 h 2892520"/>
                <a:gd name="connsiteX24" fmla="*/ 2531577 w 2541441"/>
                <a:gd name="connsiteY24" fmla="*/ 1746612 h 2892520"/>
                <a:gd name="connsiteX25" fmla="*/ 2471893 w 2541441"/>
                <a:gd name="connsiteY25" fmla="*/ 2401664 h 2892520"/>
                <a:gd name="connsiteX26" fmla="*/ 2112465 w 2541441"/>
                <a:gd name="connsiteY26" fmla="*/ 2798849 h 2892520"/>
                <a:gd name="connsiteX27" fmla="*/ 1508031 w 2541441"/>
                <a:gd name="connsiteY27" fmla="*/ 2806598 h 2892520"/>
                <a:gd name="connsiteX0" fmla="*/ 1438289 w 2541441"/>
                <a:gd name="connsiteY0" fmla="*/ 2806598 h 2886813"/>
                <a:gd name="connsiteX1" fmla="*/ 779611 w 2541441"/>
                <a:gd name="connsiteY1" fmla="*/ 2854412 h 2886813"/>
                <a:gd name="connsiteX2" fmla="*/ 520921 w 2541441"/>
                <a:gd name="connsiteY2" fmla="*/ 2622927 h 2886813"/>
                <a:gd name="connsiteX3" fmla="*/ 390256 w 2541441"/>
                <a:gd name="connsiteY3" fmla="*/ 2321902 h 2886813"/>
                <a:gd name="connsiteX4" fmla="*/ 190675 w 2541441"/>
                <a:gd name="connsiteY4" fmla="*/ 1923195 h 2886813"/>
                <a:gd name="connsiteX5" fmla="*/ 4696 w 2541441"/>
                <a:gd name="connsiteY5" fmla="*/ 1496992 h 2886813"/>
                <a:gd name="connsiteX6" fmla="*/ 392153 w 2541441"/>
                <a:gd name="connsiteY6" fmla="*/ 1651975 h 2886813"/>
                <a:gd name="connsiteX7" fmla="*/ 469645 w 2541441"/>
                <a:gd name="connsiteY7" fmla="*/ 1450497 h 2886813"/>
                <a:gd name="connsiteX8" fmla="*/ 136431 w 2541441"/>
                <a:gd name="connsiteY8" fmla="*/ 1039792 h 2886813"/>
                <a:gd name="connsiteX9" fmla="*/ 322411 w 2541441"/>
                <a:gd name="connsiteY9" fmla="*/ 536097 h 2886813"/>
                <a:gd name="connsiteX10" fmla="*/ 438648 w 2541441"/>
                <a:gd name="connsiteY10" fmla="*/ 226131 h 2886813"/>
                <a:gd name="connsiteX11" fmla="*/ 485143 w 2541441"/>
                <a:gd name="connsiteY11" fmla="*/ 590341 h 2886813"/>
                <a:gd name="connsiteX12" fmla="*/ 802858 w 2541441"/>
                <a:gd name="connsiteY12" fmla="*/ 1405 h 2886813"/>
                <a:gd name="connsiteX13" fmla="*/ 771862 w 2541441"/>
                <a:gd name="connsiteY13" fmla="*/ 435358 h 2886813"/>
                <a:gd name="connsiteX14" fmla="*/ 849353 w 2541441"/>
                <a:gd name="connsiteY14" fmla="*/ 737575 h 2886813"/>
                <a:gd name="connsiteX15" fmla="*/ 1126180 w 2541441"/>
                <a:gd name="connsiteY15" fmla="*/ 305106 h 2886813"/>
                <a:gd name="connsiteX16" fmla="*/ 1347113 w 2541441"/>
                <a:gd name="connsiteY16" fmla="*/ 276089 h 2886813"/>
                <a:gd name="connsiteX17" fmla="*/ 1474562 w 2541441"/>
                <a:gd name="connsiteY17" fmla="*/ 140231 h 2886813"/>
                <a:gd name="connsiteX18" fmla="*/ 1547437 w 2541441"/>
                <a:gd name="connsiteY18" fmla="*/ 487459 h 2886813"/>
                <a:gd name="connsiteX19" fmla="*/ 1678512 w 2541441"/>
                <a:gd name="connsiteY19" fmla="*/ 691080 h 2886813"/>
                <a:gd name="connsiteX20" fmla="*/ 1885102 w 2541441"/>
                <a:gd name="connsiteY20" fmla="*/ 775661 h 2886813"/>
                <a:gd name="connsiteX21" fmla="*/ 2166214 w 2541441"/>
                <a:gd name="connsiteY21" fmla="*/ 325551 h 2886813"/>
                <a:gd name="connsiteX22" fmla="*/ 2169676 w 2541441"/>
                <a:gd name="connsiteY22" fmla="*/ 654972 h 2886813"/>
                <a:gd name="connsiteX23" fmla="*/ 2341971 w 2541441"/>
                <a:gd name="connsiteY23" fmla="*/ 1239620 h 2886813"/>
                <a:gd name="connsiteX24" fmla="*/ 2531577 w 2541441"/>
                <a:gd name="connsiteY24" fmla="*/ 1746612 h 2886813"/>
                <a:gd name="connsiteX25" fmla="*/ 2471893 w 2541441"/>
                <a:gd name="connsiteY25" fmla="*/ 2401664 h 2886813"/>
                <a:gd name="connsiteX26" fmla="*/ 2112465 w 2541441"/>
                <a:gd name="connsiteY26" fmla="*/ 2798849 h 2886813"/>
                <a:gd name="connsiteX27" fmla="*/ 1508031 w 2541441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56784 w 2407550"/>
                <a:gd name="connsiteY4" fmla="*/ 1923195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384722 w 2407550"/>
                <a:gd name="connsiteY6" fmla="*/ 1807617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81540 w 2484692"/>
                <a:gd name="connsiteY0" fmla="*/ 2806598 h 2886813"/>
                <a:gd name="connsiteX1" fmla="*/ 722862 w 2484692"/>
                <a:gd name="connsiteY1" fmla="*/ 2854412 h 2886813"/>
                <a:gd name="connsiteX2" fmla="*/ 464172 w 2484692"/>
                <a:gd name="connsiteY2" fmla="*/ 2622927 h 2886813"/>
                <a:gd name="connsiteX3" fmla="*/ 333507 w 2484692"/>
                <a:gd name="connsiteY3" fmla="*/ 2321902 h 2886813"/>
                <a:gd name="connsiteX4" fmla="*/ 357662 w 2484692"/>
                <a:gd name="connsiteY4" fmla="*/ 2069110 h 2886813"/>
                <a:gd name="connsiteX5" fmla="*/ 191139 w 2484692"/>
                <a:gd name="connsiteY5" fmla="*/ 1740183 h 2886813"/>
                <a:gd name="connsiteX6" fmla="*/ 461864 w 2484692"/>
                <a:gd name="connsiteY6" fmla="*/ 1807617 h 2886813"/>
                <a:gd name="connsiteX7" fmla="*/ 412896 w 2484692"/>
                <a:gd name="connsiteY7" fmla="*/ 1450497 h 2886813"/>
                <a:gd name="connsiteX8" fmla="*/ 1861 w 2484692"/>
                <a:gd name="connsiteY8" fmla="*/ 1263528 h 2886813"/>
                <a:gd name="connsiteX9" fmla="*/ 265662 w 2484692"/>
                <a:gd name="connsiteY9" fmla="*/ 536097 h 2886813"/>
                <a:gd name="connsiteX10" fmla="*/ 381899 w 2484692"/>
                <a:gd name="connsiteY10" fmla="*/ 226131 h 2886813"/>
                <a:gd name="connsiteX11" fmla="*/ 428394 w 2484692"/>
                <a:gd name="connsiteY11" fmla="*/ 590341 h 2886813"/>
                <a:gd name="connsiteX12" fmla="*/ 746109 w 2484692"/>
                <a:gd name="connsiteY12" fmla="*/ 1405 h 2886813"/>
                <a:gd name="connsiteX13" fmla="*/ 715113 w 2484692"/>
                <a:gd name="connsiteY13" fmla="*/ 435358 h 2886813"/>
                <a:gd name="connsiteX14" fmla="*/ 792604 w 2484692"/>
                <a:gd name="connsiteY14" fmla="*/ 737575 h 2886813"/>
                <a:gd name="connsiteX15" fmla="*/ 1069431 w 2484692"/>
                <a:gd name="connsiteY15" fmla="*/ 305106 h 2886813"/>
                <a:gd name="connsiteX16" fmla="*/ 1290364 w 2484692"/>
                <a:gd name="connsiteY16" fmla="*/ 276089 h 2886813"/>
                <a:gd name="connsiteX17" fmla="*/ 1417813 w 2484692"/>
                <a:gd name="connsiteY17" fmla="*/ 140231 h 2886813"/>
                <a:gd name="connsiteX18" fmla="*/ 1490688 w 2484692"/>
                <a:gd name="connsiteY18" fmla="*/ 487459 h 2886813"/>
                <a:gd name="connsiteX19" fmla="*/ 1621763 w 2484692"/>
                <a:gd name="connsiteY19" fmla="*/ 691080 h 2886813"/>
                <a:gd name="connsiteX20" fmla="*/ 1828353 w 2484692"/>
                <a:gd name="connsiteY20" fmla="*/ 775661 h 2886813"/>
                <a:gd name="connsiteX21" fmla="*/ 2109465 w 2484692"/>
                <a:gd name="connsiteY21" fmla="*/ 325551 h 2886813"/>
                <a:gd name="connsiteX22" fmla="*/ 2112927 w 2484692"/>
                <a:gd name="connsiteY22" fmla="*/ 654972 h 2886813"/>
                <a:gd name="connsiteX23" fmla="*/ 2285222 w 2484692"/>
                <a:gd name="connsiteY23" fmla="*/ 1239620 h 2886813"/>
                <a:gd name="connsiteX24" fmla="*/ 2474828 w 2484692"/>
                <a:gd name="connsiteY24" fmla="*/ 1746612 h 2886813"/>
                <a:gd name="connsiteX25" fmla="*/ 2415144 w 2484692"/>
                <a:gd name="connsiteY25" fmla="*/ 2401664 h 2886813"/>
                <a:gd name="connsiteX26" fmla="*/ 2055716 w 2484692"/>
                <a:gd name="connsiteY26" fmla="*/ 2798849 h 2886813"/>
                <a:gd name="connsiteX27" fmla="*/ 1451282 w 2484692"/>
                <a:gd name="connsiteY27" fmla="*/ 2806598 h 2886813"/>
                <a:gd name="connsiteX0" fmla="*/ 1381600 w 2484752"/>
                <a:gd name="connsiteY0" fmla="*/ 2806598 h 2886813"/>
                <a:gd name="connsiteX1" fmla="*/ 722922 w 2484752"/>
                <a:gd name="connsiteY1" fmla="*/ 2854412 h 2886813"/>
                <a:gd name="connsiteX2" fmla="*/ 464232 w 2484752"/>
                <a:gd name="connsiteY2" fmla="*/ 2622927 h 2886813"/>
                <a:gd name="connsiteX3" fmla="*/ 333567 w 2484752"/>
                <a:gd name="connsiteY3" fmla="*/ 2321902 h 2886813"/>
                <a:gd name="connsiteX4" fmla="*/ 357722 w 2484752"/>
                <a:gd name="connsiteY4" fmla="*/ 2069110 h 2886813"/>
                <a:gd name="connsiteX5" fmla="*/ 191199 w 2484752"/>
                <a:gd name="connsiteY5" fmla="*/ 1740183 h 2886813"/>
                <a:gd name="connsiteX6" fmla="*/ 461924 w 2484752"/>
                <a:gd name="connsiteY6" fmla="*/ 1807617 h 2886813"/>
                <a:gd name="connsiteX7" fmla="*/ 412956 w 2484752"/>
                <a:gd name="connsiteY7" fmla="*/ 1450497 h 2886813"/>
                <a:gd name="connsiteX8" fmla="*/ 1921 w 2484752"/>
                <a:gd name="connsiteY8" fmla="*/ 1263528 h 2886813"/>
                <a:gd name="connsiteX9" fmla="*/ 265722 w 2484752"/>
                <a:gd name="connsiteY9" fmla="*/ 536097 h 2886813"/>
                <a:gd name="connsiteX10" fmla="*/ 428454 w 2484752"/>
                <a:gd name="connsiteY10" fmla="*/ 590341 h 2886813"/>
                <a:gd name="connsiteX11" fmla="*/ 746169 w 2484752"/>
                <a:gd name="connsiteY11" fmla="*/ 1405 h 2886813"/>
                <a:gd name="connsiteX12" fmla="*/ 715173 w 2484752"/>
                <a:gd name="connsiteY12" fmla="*/ 435358 h 2886813"/>
                <a:gd name="connsiteX13" fmla="*/ 792664 w 2484752"/>
                <a:gd name="connsiteY13" fmla="*/ 737575 h 2886813"/>
                <a:gd name="connsiteX14" fmla="*/ 1069491 w 2484752"/>
                <a:gd name="connsiteY14" fmla="*/ 305106 h 2886813"/>
                <a:gd name="connsiteX15" fmla="*/ 1290424 w 2484752"/>
                <a:gd name="connsiteY15" fmla="*/ 276089 h 2886813"/>
                <a:gd name="connsiteX16" fmla="*/ 1417873 w 2484752"/>
                <a:gd name="connsiteY16" fmla="*/ 140231 h 2886813"/>
                <a:gd name="connsiteX17" fmla="*/ 1490748 w 2484752"/>
                <a:gd name="connsiteY17" fmla="*/ 487459 h 2886813"/>
                <a:gd name="connsiteX18" fmla="*/ 1621823 w 2484752"/>
                <a:gd name="connsiteY18" fmla="*/ 691080 h 2886813"/>
                <a:gd name="connsiteX19" fmla="*/ 1828413 w 2484752"/>
                <a:gd name="connsiteY19" fmla="*/ 775661 h 2886813"/>
                <a:gd name="connsiteX20" fmla="*/ 2109525 w 2484752"/>
                <a:gd name="connsiteY20" fmla="*/ 325551 h 2886813"/>
                <a:gd name="connsiteX21" fmla="*/ 2112987 w 2484752"/>
                <a:gd name="connsiteY21" fmla="*/ 654972 h 2886813"/>
                <a:gd name="connsiteX22" fmla="*/ 2285282 w 2484752"/>
                <a:gd name="connsiteY22" fmla="*/ 1239620 h 2886813"/>
                <a:gd name="connsiteX23" fmla="*/ 2474888 w 2484752"/>
                <a:gd name="connsiteY23" fmla="*/ 1746612 h 2886813"/>
                <a:gd name="connsiteX24" fmla="*/ 2415204 w 2484752"/>
                <a:gd name="connsiteY24" fmla="*/ 2401664 h 2886813"/>
                <a:gd name="connsiteX25" fmla="*/ 2055776 w 2484752"/>
                <a:gd name="connsiteY25" fmla="*/ 2798849 h 2886813"/>
                <a:gd name="connsiteX26" fmla="*/ 1451342 w 2484752"/>
                <a:gd name="connsiteY26" fmla="*/ 2806598 h 2886813"/>
                <a:gd name="connsiteX0" fmla="*/ 1381425 w 2484577"/>
                <a:gd name="connsiteY0" fmla="*/ 2820817 h 2901032"/>
                <a:gd name="connsiteX1" fmla="*/ 722747 w 2484577"/>
                <a:gd name="connsiteY1" fmla="*/ 2868631 h 2901032"/>
                <a:gd name="connsiteX2" fmla="*/ 464057 w 2484577"/>
                <a:gd name="connsiteY2" fmla="*/ 2637146 h 2901032"/>
                <a:gd name="connsiteX3" fmla="*/ 333392 w 2484577"/>
                <a:gd name="connsiteY3" fmla="*/ 2336121 h 2901032"/>
                <a:gd name="connsiteX4" fmla="*/ 357547 w 2484577"/>
                <a:gd name="connsiteY4" fmla="*/ 2083329 h 2901032"/>
                <a:gd name="connsiteX5" fmla="*/ 191024 w 2484577"/>
                <a:gd name="connsiteY5" fmla="*/ 1754402 h 2901032"/>
                <a:gd name="connsiteX6" fmla="*/ 461749 w 2484577"/>
                <a:gd name="connsiteY6" fmla="*/ 1821836 h 2901032"/>
                <a:gd name="connsiteX7" fmla="*/ 412781 w 2484577"/>
                <a:gd name="connsiteY7" fmla="*/ 1464716 h 2901032"/>
                <a:gd name="connsiteX8" fmla="*/ 1746 w 2484577"/>
                <a:gd name="connsiteY8" fmla="*/ 1277747 h 2901032"/>
                <a:gd name="connsiteX9" fmla="*/ 265547 w 2484577"/>
                <a:gd name="connsiteY9" fmla="*/ 550316 h 2901032"/>
                <a:gd name="connsiteX10" fmla="*/ 282364 w 2484577"/>
                <a:gd name="connsiteY10" fmla="*/ 1052032 h 2901032"/>
                <a:gd name="connsiteX11" fmla="*/ 745994 w 2484577"/>
                <a:gd name="connsiteY11" fmla="*/ 15624 h 2901032"/>
                <a:gd name="connsiteX12" fmla="*/ 714998 w 2484577"/>
                <a:gd name="connsiteY12" fmla="*/ 449577 h 2901032"/>
                <a:gd name="connsiteX13" fmla="*/ 792489 w 2484577"/>
                <a:gd name="connsiteY13" fmla="*/ 751794 h 2901032"/>
                <a:gd name="connsiteX14" fmla="*/ 1069316 w 2484577"/>
                <a:gd name="connsiteY14" fmla="*/ 319325 h 2901032"/>
                <a:gd name="connsiteX15" fmla="*/ 1290249 w 2484577"/>
                <a:gd name="connsiteY15" fmla="*/ 290308 h 2901032"/>
                <a:gd name="connsiteX16" fmla="*/ 1417698 w 2484577"/>
                <a:gd name="connsiteY16" fmla="*/ 154450 h 2901032"/>
                <a:gd name="connsiteX17" fmla="*/ 1490573 w 2484577"/>
                <a:gd name="connsiteY17" fmla="*/ 501678 h 2901032"/>
                <a:gd name="connsiteX18" fmla="*/ 1621648 w 2484577"/>
                <a:gd name="connsiteY18" fmla="*/ 705299 h 2901032"/>
                <a:gd name="connsiteX19" fmla="*/ 1828238 w 2484577"/>
                <a:gd name="connsiteY19" fmla="*/ 789880 h 2901032"/>
                <a:gd name="connsiteX20" fmla="*/ 2109350 w 2484577"/>
                <a:gd name="connsiteY20" fmla="*/ 339770 h 2901032"/>
                <a:gd name="connsiteX21" fmla="*/ 2112812 w 2484577"/>
                <a:gd name="connsiteY21" fmla="*/ 669191 h 2901032"/>
                <a:gd name="connsiteX22" fmla="*/ 2285107 w 2484577"/>
                <a:gd name="connsiteY22" fmla="*/ 1253839 h 2901032"/>
                <a:gd name="connsiteX23" fmla="*/ 2474713 w 2484577"/>
                <a:gd name="connsiteY23" fmla="*/ 1760831 h 2901032"/>
                <a:gd name="connsiteX24" fmla="*/ 2415029 w 2484577"/>
                <a:gd name="connsiteY24" fmla="*/ 2415883 h 2901032"/>
                <a:gd name="connsiteX25" fmla="*/ 2055601 w 2484577"/>
                <a:gd name="connsiteY25" fmla="*/ 2813068 h 2901032"/>
                <a:gd name="connsiteX26" fmla="*/ 1451167 w 2484577"/>
                <a:gd name="connsiteY26" fmla="*/ 2820817 h 2901032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714998 w 2484577"/>
                <a:gd name="connsiteY12" fmla="*/ 300655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578811 w 2484577"/>
                <a:gd name="connsiteY12" fmla="*/ 378477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2974 h 2753189"/>
                <a:gd name="connsiteX1" fmla="*/ 722747 w 2484577"/>
                <a:gd name="connsiteY1" fmla="*/ 2720788 h 2753189"/>
                <a:gd name="connsiteX2" fmla="*/ 464057 w 2484577"/>
                <a:gd name="connsiteY2" fmla="*/ 2489303 h 2753189"/>
                <a:gd name="connsiteX3" fmla="*/ 333392 w 2484577"/>
                <a:gd name="connsiteY3" fmla="*/ 2188278 h 2753189"/>
                <a:gd name="connsiteX4" fmla="*/ 357547 w 2484577"/>
                <a:gd name="connsiteY4" fmla="*/ 1935486 h 2753189"/>
                <a:gd name="connsiteX5" fmla="*/ 191024 w 2484577"/>
                <a:gd name="connsiteY5" fmla="*/ 1606559 h 2753189"/>
                <a:gd name="connsiteX6" fmla="*/ 461749 w 2484577"/>
                <a:gd name="connsiteY6" fmla="*/ 1673993 h 2753189"/>
                <a:gd name="connsiteX7" fmla="*/ 412781 w 2484577"/>
                <a:gd name="connsiteY7" fmla="*/ 1316873 h 2753189"/>
                <a:gd name="connsiteX8" fmla="*/ 1746 w 2484577"/>
                <a:gd name="connsiteY8" fmla="*/ 1129904 h 2753189"/>
                <a:gd name="connsiteX9" fmla="*/ 265547 w 2484577"/>
                <a:gd name="connsiteY9" fmla="*/ 402473 h 2753189"/>
                <a:gd name="connsiteX10" fmla="*/ 282364 w 2484577"/>
                <a:gd name="connsiteY10" fmla="*/ 904189 h 2753189"/>
                <a:gd name="connsiteX11" fmla="*/ 531985 w 2484577"/>
                <a:gd name="connsiteY11" fmla="*/ 52607 h 2753189"/>
                <a:gd name="connsiteX12" fmla="*/ 578811 w 2484577"/>
                <a:gd name="connsiteY12" fmla="*/ 379556 h 2753189"/>
                <a:gd name="connsiteX13" fmla="*/ 792489 w 2484577"/>
                <a:gd name="connsiteY13" fmla="*/ 603951 h 2753189"/>
                <a:gd name="connsiteX14" fmla="*/ 962312 w 2484577"/>
                <a:gd name="connsiteY14" fmla="*/ 346580 h 2753189"/>
                <a:gd name="connsiteX15" fmla="*/ 1290249 w 2484577"/>
                <a:gd name="connsiteY15" fmla="*/ 142465 h 2753189"/>
                <a:gd name="connsiteX16" fmla="*/ 1417698 w 2484577"/>
                <a:gd name="connsiteY16" fmla="*/ 6607 h 2753189"/>
                <a:gd name="connsiteX17" fmla="*/ 1490573 w 2484577"/>
                <a:gd name="connsiteY17" fmla="*/ 353835 h 2753189"/>
                <a:gd name="connsiteX18" fmla="*/ 1621648 w 2484577"/>
                <a:gd name="connsiteY18" fmla="*/ 557456 h 2753189"/>
                <a:gd name="connsiteX19" fmla="*/ 1828238 w 2484577"/>
                <a:gd name="connsiteY19" fmla="*/ 642037 h 2753189"/>
                <a:gd name="connsiteX20" fmla="*/ 2109350 w 2484577"/>
                <a:gd name="connsiteY20" fmla="*/ 191927 h 2753189"/>
                <a:gd name="connsiteX21" fmla="*/ 2112812 w 2484577"/>
                <a:gd name="connsiteY21" fmla="*/ 521348 h 2753189"/>
                <a:gd name="connsiteX22" fmla="*/ 2285107 w 2484577"/>
                <a:gd name="connsiteY22" fmla="*/ 1105996 h 2753189"/>
                <a:gd name="connsiteX23" fmla="*/ 2474713 w 2484577"/>
                <a:gd name="connsiteY23" fmla="*/ 1612988 h 2753189"/>
                <a:gd name="connsiteX24" fmla="*/ 2415029 w 2484577"/>
                <a:gd name="connsiteY24" fmla="*/ 2268040 h 2753189"/>
                <a:gd name="connsiteX25" fmla="*/ 2055601 w 2484577"/>
                <a:gd name="connsiteY25" fmla="*/ 2665225 h 2753189"/>
                <a:gd name="connsiteX26" fmla="*/ 1451167 w 2484577"/>
                <a:gd name="connsiteY26" fmla="*/ 2672974 h 2753189"/>
                <a:gd name="connsiteX0" fmla="*/ 1381425 w 2816311"/>
                <a:gd name="connsiteY0" fmla="*/ 2672974 h 2753189"/>
                <a:gd name="connsiteX1" fmla="*/ 722747 w 2816311"/>
                <a:gd name="connsiteY1" fmla="*/ 2720788 h 2753189"/>
                <a:gd name="connsiteX2" fmla="*/ 464057 w 2816311"/>
                <a:gd name="connsiteY2" fmla="*/ 2489303 h 2753189"/>
                <a:gd name="connsiteX3" fmla="*/ 333392 w 2816311"/>
                <a:gd name="connsiteY3" fmla="*/ 2188278 h 2753189"/>
                <a:gd name="connsiteX4" fmla="*/ 357547 w 2816311"/>
                <a:gd name="connsiteY4" fmla="*/ 1935486 h 2753189"/>
                <a:gd name="connsiteX5" fmla="*/ 191024 w 2816311"/>
                <a:gd name="connsiteY5" fmla="*/ 1606559 h 2753189"/>
                <a:gd name="connsiteX6" fmla="*/ 461749 w 2816311"/>
                <a:gd name="connsiteY6" fmla="*/ 1673993 h 2753189"/>
                <a:gd name="connsiteX7" fmla="*/ 412781 w 2816311"/>
                <a:gd name="connsiteY7" fmla="*/ 1316873 h 2753189"/>
                <a:gd name="connsiteX8" fmla="*/ 1746 w 2816311"/>
                <a:gd name="connsiteY8" fmla="*/ 1129904 h 2753189"/>
                <a:gd name="connsiteX9" fmla="*/ 265547 w 2816311"/>
                <a:gd name="connsiteY9" fmla="*/ 402473 h 2753189"/>
                <a:gd name="connsiteX10" fmla="*/ 282364 w 2816311"/>
                <a:gd name="connsiteY10" fmla="*/ 904189 h 2753189"/>
                <a:gd name="connsiteX11" fmla="*/ 531985 w 2816311"/>
                <a:gd name="connsiteY11" fmla="*/ 52607 h 2753189"/>
                <a:gd name="connsiteX12" fmla="*/ 578811 w 2816311"/>
                <a:gd name="connsiteY12" fmla="*/ 379556 h 2753189"/>
                <a:gd name="connsiteX13" fmla="*/ 792489 w 2816311"/>
                <a:gd name="connsiteY13" fmla="*/ 603951 h 2753189"/>
                <a:gd name="connsiteX14" fmla="*/ 962312 w 2816311"/>
                <a:gd name="connsiteY14" fmla="*/ 346580 h 2753189"/>
                <a:gd name="connsiteX15" fmla="*/ 1290249 w 2816311"/>
                <a:gd name="connsiteY15" fmla="*/ 142465 h 2753189"/>
                <a:gd name="connsiteX16" fmla="*/ 1417698 w 2816311"/>
                <a:gd name="connsiteY16" fmla="*/ 6607 h 2753189"/>
                <a:gd name="connsiteX17" fmla="*/ 1490573 w 2816311"/>
                <a:gd name="connsiteY17" fmla="*/ 353835 h 2753189"/>
                <a:gd name="connsiteX18" fmla="*/ 1621648 w 2816311"/>
                <a:gd name="connsiteY18" fmla="*/ 557456 h 2753189"/>
                <a:gd name="connsiteX19" fmla="*/ 1828238 w 2816311"/>
                <a:gd name="connsiteY19" fmla="*/ 642037 h 2753189"/>
                <a:gd name="connsiteX20" fmla="*/ 2109350 w 2816311"/>
                <a:gd name="connsiteY20" fmla="*/ 191927 h 2753189"/>
                <a:gd name="connsiteX21" fmla="*/ 2112812 w 2816311"/>
                <a:gd name="connsiteY21" fmla="*/ 521348 h 2753189"/>
                <a:gd name="connsiteX22" fmla="*/ 2285107 w 2816311"/>
                <a:gd name="connsiteY22" fmla="*/ 1105996 h 2753189"/>
                <a:gd name="connsiteX23" fmla="*/ 2815181 w 2816311"/>
                <a:gd name="connsiteY23" fmla="*/ 873686 h 2753189"/>
                <a:gd name="connsiteX24" fmla="*/ 2415029 w 2816311"/>
                <a:gd name="connsiteY24" fmla="*/ 2268040 h 2753189"/>
                <a:gd name="connsiteX25" fmla="*/ 2055601 w 2816311"/>
                <a:gd name="connsiteY25" fmla="*/ 2665225 h 2753189"/>
                <a:gd name="connsiteX26" fmla="*/ 1451167 w 2816311"/>
                <a:gd name="connsiteY26" fmla="*/ 2672974 h 2753189"/>
                <a:gd name="connsiteX0" fmla="*/ 1381425 w 2820368"/>
                <a:gd name="connsiteY0" fmla="*/ 2672974 h 2753189"/>
                <a:gd name="connsiteX1" fmla="*/ 722747 w 2820368"/>
                <a:gd name="connsiteY1" fmla="*/ 2720788 h 2753189"/>
                <a:gd name="connsiteX2" fmla="*/ 464057 w 2820368"/>
                <a:gd name="connsiteY2" fmla="*/ 2489303 h 2753189"/>
                <a:gd name="connsiteX3" fmla="*/ 333392 w 2820368"/>
                <a:gd name="connsiteY3" fmla="*/ 2188278 h 2753189"/>
                <a:gd name="connsiteX4" fmla="*/ 357547 w 2820368"/>
                <a:gd name="connsiteY4" fmla="*/ 1935486 h 2753189"/>
                <a:gd name="connsiteX5" fmla="*/ 191024 w 2820368"/>
                <a:gd name="connsiteY5" fmla="*/ 1606559 h 2753189"/>
                <a:gd name="connsiteX6" fmla="*/ 461749 w 2820368"/>
                <a:gd name="connsiteY6" fmla="*/ 1673993 h 2753189"/>
                <a:gd name="connsiteX7" fmla="*/ 412781 w 2820368"/>
                <a:gd name="connsiteY7" fmla="*/ 1316873 h 2753189"/>
                <a:gd name="connsiteX8" fmla="*/ 1746 w 2820368"/>
                <a:gd name="connsiteY8" fmla="*/ 1129904 h 2753189"/>
                <a:gd name="connsiteX9" fmla="*/ 265547 w 2820368"/>
                <a:gd name="connsiteY9" fmla="*/ 402473 h 2753189"/>
                <a:gd name="connsiteX10" fmla="*/ 282364 w 2820368"/>
                <a:gd name="connsiteY10" fmla="*/ 904189 h 2753189"/>
                <a:gd name="connsiteX11" fmla="*/ 531985 w 2820368"/>
                <a:gd name="connsiteY11" fmla="*/ 52607 h 2753189"/>
                <a:gd name="connsiteX12" fmla="*/ 578811 w 2820368"/>
                <a:gd name="connsiteY12" fmla="*/ 379556 h 2753189"/>
                <a:gd name="connsiteX13" fmla="*/ 792489 w 2820368"/>
                <a:gd name="connsiteY13" fmla="*/ 603951 h 2753189"/>
                <a:gd name="connsiteX14" fmla="*/ 962312 w 2820368"/>
                <a:gd name="connsiteY14" fmla="*/ 346580 h 2753189"/>
                <a:gd name="connsiteX15" fmla="*/ 1290249 w 2820368"/>
                <a:gd name="connsiteY15" fmla="*/ 142465 h 2753189"/>
                <a:gd name="connsiteX16" fmla="*/ 1417698 w 2820368"/>
                <a:gd name="connsiteY16" fmla="*/ 6607 h 2753189"/>
                <a:gd name="connsiteX17" fmla="*/ 1490573 w 2820368"/>
                <a:gd name="connsiteY17" fmla="*/ 353835 h 2753189"/>
                <a:gd name="connsiteX18" fmla="*/ 1621648 w 2820368"/>
                <a:gd name="connsiteY18" fmla="*/ 557456 h 2753189"/>
                <a:gd name="connsiteX19" fmla="*/ 1828238 w 2820368"/>
                <a:gd name="connsiteY19" fmla="*/ 642037 h 2753189"/>
                <a:gd name="connsiteX20" fmla="*/ 2109350 w 2820368"/>
                <a:gd name="connsiteY20" fmla="*/ 191927 h 2753189"/>
                <a:gd name="connsiteX21" fmla="*/ 2112812 w 2820368"/>
                <a:gd name="connsiteY21" fmla="*/ 521348 h 2753189"/>
                <a:gd name="connsiteX22" fmla="*/ 2285107 w 2820368"/>
                <a:gd name="connsiteY22" fmla="*/ 1105996 h 2753189"/>
                <a:gd name="connsiteX23" fmla="*/ 2619391 w 2820368"/>
                <a:gd name="connsiteY23" fmla="*/ 1108510 h 2753189"/>
                <a:gd name="connsiteX24" fmla="*/ 2815181 w 2820368"/>
                <a:gd name="connsiteY24" fmla="*/ 873686 h 2753189"/>
                <a:gd name="connsiteX25" fmla="*/ 2415029 w 2820368"/>
                <a:gd name="connsiteY25" fmla="*/ 2268040 h 2753189"/>
                <a:gd name="connsiteX26" fmla="*/ 2055601 w 2820368"/>
                <a:gd name="connsiteY26" fmla="*/ 2665225 h 2753189"/>
                <a:gd name="connsiteX27" fmla="*/ 1451167 w 2820368"/>
                <a:gd name="connsiteY27" fmla="*/ 2672974 h 2753189"/>
                <a:gd name="connsiteX0" fmla="*/ 1381425 w 2721101"/>
                <a:gd name="connsiteY0" fmla="*/ 2672974 h 2753189"/>
                <a:gd name="connsiteX1" fmla="*/ 722747 w 2721101"/>
                <a:gd name="connsiteY1" fmla="*/ 2720788 h 2753189"/>
                <a:gd name="connsiteX2" fmla="*/ 464057 w 2721101"/>
                <a:gd name="connsiteY2" fmla="*/ 2489303 h 2753189"/>
                <a:gd name="connsiteX3" fmla="*/ 333392 w 2721101"/>
                <a:gd name="connsiteY3" fmla="*/ 2188278 h 2753189"/>
                <a:gd name="connsiteX4" fmla="*/ 357547 w 2721101"/>
                <a:gd name="connsiteY4" fmla="*/ 1935486 h 2753189"/>
                <a:gd name="connsiteX5" fmla="*/ 191024 w 2721101"/>
                <a:gd name="connsiteY5" fmla="*/ 1606559 h 2753189"/>
                <a:gd name="connsiteX6" fmla="*/ 461749 w 2721101"/>
                <a:gd name="connsiteY6" fmla="*/ 1673993 h 2753189"/>
                <a:gd name="connsiteX7" fmla="*/ 412781 w 2721101"/>
                <a:gd name="connsiteY7" fmla="*/ 1316873 h 2753189"/>
                <a:gd name="connsiteX8" fmla="*/ 1746 w 2721101"/>
                <a:gd name="connsiteY8" fmla="*/ 1129904 h 2753189"/>
                <a:gd name="connsiteX9" fmla="*/ 265547 w 2721101"/>
                <a:gd name="connsiteY9" fmla="*/ 402473 h 2753189"/>
                <a:gd name="connsiteX10" fmla="*/ 282364 w 2721101"/>
                <a:gd name="connsiteY10" fmla="*/ 904189 h 2753189"/>
                <a:gd name="connsiteX11" fmla="*/ 531985 w 2721101"/>
                <a:gd name="connsiteY11" fmla="*/ 52607 h 2753189"/>
                <a:gd name="connsiteX12" fmla="*/ 578811 w 2721101"/>
                <a:gd name="connsiteY12" fmla="*/ 379556 h 2753189"/>
                <a:gd name="connsiteX13" fmla="*/ 792489 w 2721101"/>
                <a:gd name="connsiteY13" fmla="*/ 603951 h 2753189"/>
                <a:gd name="connsiteX14" fmla="*/ 962312 w 2721101"/>
                <a:gd name="connsiteY14" fmla="*/ 346580 h 2753189"/>
                <a:gd name="connsiteX15" fmla="*/ 1290249 w 2721101"/>
                <a:gd name="connsiteY15" fmla="*/ 142465 h 2753189"/>
                <a:gd name="connsiteX16" fmla="*/ 1417698 w 2721101"/>
                <a:gd name="connsiteY16" fmla="*/ 6607 h 2753189"/>
                <a:gd name="connsiteX17" fmla="*/ 1490573 w 2721101"/>
                <a:gd name="connsiteY17" fmla="*/ 353835 h 2753189"/>
                <a:gd name="connsiteX18" fmla="*/ 1621648 w 2721101"/>
                <a:gd name="connsiteY18" fmla="*/ 557456 h 2753189"/>
                <a:gd name="connsiteX19" fmla="*/ 1828238 w 2721101"/>
                <a:gd name="connsiteY19" fmla="*/ 642037 h 2753189"/>
                <a:gd name="connsiteX20" fmla="*/ 2109350 w 2721101"/>
                <a:gd name="connsiteY20" fmla="*/ 191927 h 2753189"/>
                <a:gd name="connsiteX21" fmla="*/ 2112812 w 2721101"/>
                <a:gd name="connsiteY21" fmla="*/ 521348 h 2753189"/>
                <a:gd name="connsiteX22" fmla="*/ 2285107 w 2721101"/>
                <a:gd name="connsiteY22" fmla="*/ 1105996 h 2753189"/>
                <a:gd name="connsiteX23" fmla="*/ 2619391 w 2721101"/>
                <a:gd name="connsiteY23" fmla="*/ 1108510 h 2753189"/>
                <a:gd name="connsiteX24" fmla="*/ 2708176 w 2721101"/>
                <a:gd name="connsiteY24" fmla="*/ 805592 h 2753189"/>
                <a:gd name="connsiteX25" fmla="*/ 2415029 w 2721101"/>
                <a:gd name="connsiteY25" fmla="*/ 2268040 h 2753189"/>
                <a:gd name="connsiteX26" fmla="*/ 2055601 w 2721101"/>
                <a:gd name="connsiteY26" fmla="*/ 2665225 h 2753189"/>
                <a:gd name="connsiteX27" fmla="*/ 1451167 w 2721101"/>
                <a:gd name="connsiteY27" fmla="*/ 2672974 h 2753189"/>
                <a:gd name="connsiteX0" fmla="*/ 1381425 w 2843727"/>
                <a:gd name="connsiteY0" fmla="*/ 2672974 h 2753189"/>
                <a:gd name="connsiteX1" fmla="*/ 722747 w 2843727"/>
                <a:gd name="connsiteY1" fmla="*/ 2720788 h 2753189"/>
                <a:gd name="connsiteX2" fmla="*/ 464057 w 2843727"/>
                <a:gd name="connsiteY2" fmla="*/ 2489303 h 2753189"/>
                <a:gd name="connsiteX3" fmla="*/ 333392 w 2843727"/>
                <a:gd name="connsiteY3" fmla="*/ 2188278 h 2753189"/>
                <a:gd name="connsiteX4" fmla="*/ 357547 w 2843727"/>
                <a:gd name="connsiteY4" fmla="*/ 1935486 h 2753189"/>
                <a:gd name="connsiteX5" fmla="*/ 191024 w 2843727"/>
                <a:gd name="connsiteY5" fmla="*/ 1606559 h 2753189"/>
                <a:gd name="connsiteX6" fmla="*/ 461749 w 2843727"/>
                <a:gd name="connsiteY6" fmla="*/ 1673993 h 2753189"/>
                <a:gd name="connsiteX7" fmla="*/ 412781 w 2843727"/>
                <a:gd name="connsiteY7" fmla="*/ 1316873 h 2753189"/>
                <a:gd name="connsiteX8" fmla="*/ 1746 w 2843727"/>
                <a:gd name="connsiteY8" fmla="*/ 1129904 h 2753189"/>
                <a:gd name="connsiteX9" fmla="*/ 265547 w 2843727"/>
                <a:gd name="connsiteY9" fmla="*/ 402473 h 2753189"/>
                <a:gd name="connsiteX10" fmla="*/ 282364 w 2843727"/>
                <a:gd name="connsiteY10" fmla="*/ 904189 h 2753189"/>
                <a:gd name="connsiteX11" fmla="*/ 531985 w 2843727"/>
                <a:gd name="connsiteY11" fmla="*/ 52607 h 2753189"/>
                <a:gd name="connsiteX12" fmla="*/ 578811 w 2843727"/>
                <a:gd name="connsiteY12" fmla="*/ 379556 h 2753189"/>
                <a:gd name="connsiteX13" fmla="*/ 792489 w 2843727"/>
                <a:gd name="connsiteY13" fmla="*/ 603951 h 2753189"/>
                <a:gd name="connsiteX14" fmla="*/ 962312 w 2843727"/>
                <a:gd name="connsiteY14" fmla="*/ 346580 h 2753189"/>
                <a:gd name="connsiteX15" fmla="*/ 1290249 w 2843727"/>
                <a:gd name="connsiteY15" fmla="*/ 142465 h 2753189"/>
                <a:gd name="connsiteX16" fmla="*/ 1417698 w 2843727"/>
                <a:gd name="connsiteY16" fmla="*/ 6607 h 2753189"/>
                <a:gd name="connsiteX17" fmla="*/ 1490573 w 2843727"/>
                <a:gd name="connsiteY17" fmla="*/ 353835 h 2753189"/>
                <a:gd name="connsiteX18" fmla="*/ 1621648 w 2843727"/>
                <a:gd name="connsiteY18" fmla="*/ 557456 h 2753189"/>
                <a:gd name="connsiteX19" fmla="*/ 1828238 w 2843727"/>
                <a:gd name="connsiteY19" fmla="*/ 642037 h 2753189"/>
                <a:gd name="connsiteX20" fmla="*/ 2109350 w 2843727"/>
                <a:gd name="connsiteY20" fmla="*/ 191927 h 2753189"/>
                <a:gd name="connsiteX21" fmla="*/ 2112812 w 2843727"/>
                <a:gd name="connsiteY21" fmla="*/ 521348 h 2753189"/>
                <a:gd name="connsiteX22" fmla="*/ 2285107 w 2843727"/>
                <a:gd name="connsiteY22" fmla="*/ 1105996 h 2753189"/>
                <a:gd name="connsiteX23" fmla="*/ 2619391 w 2843727"/>
                <a:gd name="connsiteY23" fmla="*/ 1108510 h 2753189"/>
                <a:gd name="connsiteX24" fmla="*/ 2708176 w 2843727"/>
                <a:gd name="connsiteY24" fmla="*/ 805592 h 2753189"/>
                <a:gd name="connsiteX25" fmla="*/ 2833400 w 2843727"/>
                <a:gd name="connsiteY25" fmla="*/ 1507344 h 2753189"/>
                <a:gd name="connsiteX26" fmla="*/ 2415029 w 2843727"/>
                <a:gd name="connsiteY26" fmla="*/ 2268040 h 2753189"/>
                <a:gd name="connsiteX27" fmla="*/ 2055601 w 2843727"/>
                <a:gd name="connsiteY27" fmla="*/ 2665225 h 2753189"/>
                <a:gd name="connsiteX28" fmla="*/ 1451167 w 2843727"/>
                <a:gd name="connsiteY28" fmla="*/ 2672974 h 2753189"/>
                <a:gd name="connsiteX0" fmla="*/ 1381220 w 2843522"/>
                <a:gd name="connsiteY0" fmla="*/ 2672974 h 2753189"/>
                <a:gd name="connsiteX1" fmla="*/ 722542 w 2843522"/>
                <a:gd name="connsiteY1" fmla="*/ 2720788 h 2753189"/>
                <a:gd name="connsiteX2" fmla="*/ 463852 w 2843522"/>
                <a:gd name="connsiteY2" fmla="*/ 2489303 h 2753189"/>
                <a:gd name="connsiteX3" fmla="*/ 333187 w 2843522"/>
                <a:gd name="connsiteY3" fmla="*/ 2188278 h 2753189"/>
                <a:gd name="connsiteX4" fmla="*/ 357342 w 2843522"/>
                <a:gd name="connsiteY4" fmla="*/ 1935486 h 2753189"/>
                <a:gd name="connsiteX5" fmla="*/ 190819 w 2843522"/>
                <a:gd name="connsiteY5" fmla="*/ 1606559 h 2753189"/>
                <a:gd name="connsiteX6" fmla="*/ 461544 w 2843522"/>
                <a:gd name="connsiteY6" fmla="*/ 1673993 h 2753189"/>
                <a:gd name="connsiteX7" fmla="*/ 412576 w 2843522"/>
                <a:gd name="connsiteY7" fmla="*/ 1316873 h 2753189"/>
                <a:gd name="connsiteX8" fmla="*/ 1541 w 2843522"/>
                <a:gd name="connsiteY8" fmla="*/ 1129904 h 2753189"/>
                <a:gd name="connsiteX9" fmla="*/ 282159 w 2843522"/>
                <a:gd name="connsiteY9" fmla="*/ 904189 h 2753189"/>
                <a:gd name="connsiteX10" fmla="*/ 531780 w 2843522"/>
                <a:gd name="connsiteY10" fmla="*/ 52607 h 2753189"/>
                <a:gd name="connsiteX11" fmla="*/ 578606 w 2843522"/>
                <a:gd name="connsiteY11" fmla="*/ 379556 h 2753189"/>
                <a:gd name="connsiteX12" fmla="*/ 792284 w 2843522"/>
                <a:gd name="connsiteY12" fmla="*/ 603951 h 2753189"/>
                <a:gd name="connsiteX13" fmla="*/ 962107 w 2843522"/>
                <a:gd name="connsiteY13" fmla="*/ 346580 h 2753189"/>
                <a:gd name="connsiteX14" fmla="*/ 1290044 w 2843522"/>
                <a:gd name="connsiteY14" fmla="*/ 142465 h 2753189"/>
                <a:gd name="connsiteX15" fmla="*/ 1417493 w 2843522"/>
                <a:gd name="connsiteY15" fmla="*/ 6607 h 2753189"/>
                <a:gd name="connsiteX16" fmla="*/ 1490368 w 2843522"/>
                <a:gd name="connsiteY16" fmla="*/ 353835 h 2753189"/>
                <a:gd name="connsiteX17" fmla="*/ 1621443 w 2843522"/>
                <a:gd name="connsiteY17" fmla="*/ 557456 h 2753189"/>
                <a:gd name="connsiteX18" fmla="*/ 1828033 w 2843522"/>
                <a:gd name="connsiteY18" fmla="*/ 642037 h 2753189"/>
                <a:gd name="connsiteX19" fmla="*/ 2109145 w 2843522"/>
                <a:gd name="connsiteY19" fmla="*/ 191927 h 2753189"/>
                <a:gd name="connsiteX20" fmla="*/ 2112607 w 2843522"/>
                <a:gd name="connsiteY20" fmla="*/ 521348 h 2753189"/>
                <a:gd name="connsiteX21" fmla="*/ 2284902 w 2843522"/>
                <a:gd name="connsiteY21" fmla="*/ 1105996 h 2753189"/>
                <a:gd name="connsiteX22" fmla="*/ 2619186 w 2843522"/>
                <a:gd name="connsiteY22" fmla="*/ 1108510 h 2753189"/>
                <a:gd name="connsiteX23" fmla="*/ 2707971 w 2843522"/>
                <a:gd name="connsiteY23" fmla="*/ 805592 h 2753189"/>
                <a:gd name="connsiteX24" fmla="*/ 2833195 w 2843522"/>
                <a:gd name="connsiteY24" fmla="*/ 1507344 h 2753189"/>
                <a:gd name="connsiteX25" fmla="*/ 2414824 w 2843522"/>
                <a:gd name="connsiteY25" fmla="*/ 2268040 h 2753189"/>
                <a:gd name="connsiteX26" fmla="*/ 2055396 w 2843522"/>
                <a:gd name="connsiteY26" fmla="*/ 2665225 h 2753189"/>
                <a:gd name="connsiteX27" fmla="*/ 1450962 w 2843522"/>
                <a:gd name="connsiteY27" fmla="*/ 2672974 h 2753189"/>
                <a:gd name="connsiteX0" fmla="*/ 1382425 w 2844727"/>
                <a:gd name="connsiteY0" fmla="*/ 2672974 h 2753189"/>
                <a:gd name="connsiteX1" fmla="*/ 723747 w 2844727"/>
                <a:gd name="connsiteY1" fmla="*/ 2720788 h 2753189"/>
                <a:gd name="connsiteX2" fmla="*/ 465057 w 2844727"/>
                <a:gd name="connsiteY2" fmla="*/ 2489303 h 2753189"/>
                <a:gd name="connsiteX3" fmla="*/ 334392 w 2844727"/>
                <a:gd name="connsiteY3" fmla="*/ 2188278 h 2753189"/>
                <a:gd name="connsiteX4" fmla="*/ 358547 w 2844727"/>
                <a:gd name="connsiteY4" fmla="*/ 1935486 h 2753189"/>
                <a:gd name="connsiteX5" fmla="*/ 192024 w 2844727"/>
                <a:gd name="connsiteY5" fmla="*/ 1606559 h 2753189"/>
                <a:gd name="connsiteX6" fmla="*/ 462749 w 2844727"/>
                <a:gd name="connsiteY6" fmla="*/ 1673993 h 2753189"/>
                <a:gd name="connsiteX7" fmla="*/ 2746 w 2844727"/>
                <a:gd name="connsiteY7" fmla="*/ 1129904 h 2753189"/>
                <a:gd name="connsiteX8" fmla="*/ 283364 w 2844727"/>
                <a:gd name="connsiteY8" fmla="*/ 904189 h 2753189"/>
                <a:gd name="connsiteX9" fmla="*/ 532985 w 2844727"/>
                <a:gd name="connsiteY9" fmla="*/ 52607 h 2753189"/>
                <a:gd name="connsiteX10" fmla="*/ 579811 w 2844727"/>
                <a:gd name="connsiteY10" fmla="*/ 379556 h 2753189"/>
                <a:gd name="connsiteX11" fmla="*/ 793489 w 2844727"/>
                <a:gd name="connsiteY11" fmla="*/ 603951 h 2753189"/>
                <a:gd name="connsiteX12" fmla="*/ 963312 w 2844727"/>
                <a:gd name="connsiteY12" fmla="*/ 346580 h 2753189"/>
                <a:gd name="connsiteX13" fmla="*/ 1291249 w 2844727"/>
                <a:gd name="connsiteY13" fmla="*/ 142465 h 2753189"/>
                <a:gd name="connsiteX14" fmla="*/ 1418698 w 2844727"/>
                <a:gd name="connsiteY14" fmla="*/ 6607 h 2753189"/>
                <a:gd name="connsiteX15" fmla="*/ 1491573 w 2844727"/>
                <a:gd name="connsiteY15" fmla="*/ 353835 h 2753189"/>
                <a:gd name="connsiteX16" fmla="*/ 1622648 w 2844727"/>
                <a:gd name="connsiteY16" fmla="*/ 557456 h 2753189"/>
                <a:gd name="connsiteX17" fmla="*/ 1829238 w 2844727"/>
                <a:gd name="connsiteY17" fmla="*/ 642037 h 2753189"/>
                <a:gd name="connsiteX18" fmla="*/ 2110350 w 2844727"/>
                <a:gd name="connsiteY18" fmla="*/ 191927 h 2753189"/>
                <a:gd name="connsiteX19" fmla="*/ 2113812 w 2844727"/>
                <a:gd name="connsiteY19" fmla="*/ 521348 h 2753189"/>
                <a:gd name="connsiteX20" fmla="*/ 2286107 w 2844727"/>
                <a:gd name="connsiteY20" fmla="*/ 1105996 h 2753189"/>
                <a:gd name="connsiteX21" fmla="*/ 2620391 w 2844727"/>
                <a:gd name="connsiteY21" fmla="*/ 1108510 h 2753189"/>
                <a:gd name="connsiteX22" fmla="*/ 2709176 w 2844727"/>
                <a:gd name="connsiteY22" fmla="*/ 805592 h 2753189"/>
                <a:gd name="connsiteX23" fmla="*/ 2834400 w 2844727"/>
                <a:gd name="connsiteY23" fmla="*/ 1507344 h 2753189"/>
                <a:gd name="connsiteX24" fmla="*/ 2416029 w 2844727"/>
                <a:gd name="connsiteY24" fmla="*/ 2268040 h 2753189"/>
                <a:gd name="connsiteX25" fmla="*/ 2056601 w 2844727"/>
                <a:gd name="connsiteY25" fmla="*/ 2665225 h 2753189"/>
                <a:gd name="connsiteX26" fmla="*/ 1452167 w 2844727"/>
                <a:gd name="connsiteY26" fmla="*/ 2672974 h 2753189"/>
                <a:gd name="connsiteX0" fmla="*/ 1380791 w 2843093"/>
                <a:gd name="connsiteY0" fmla="*/ 2672974 h 2753189"/>
                <a:gd name="connsiteX1" fmla="*/ 722113 w 2843093"/>
                <a:gd name="connsiteY1" fmla="*/ 2720788 h 2753189"/>
                <a:gd name="connsiteX2" fmla="*/ 463423 w 2843093"/>
                <a:gd name="connsiteY2" fmla="*/ 2489303 h 2753189"/>
                <a:gd name="connsiteX3" fmla="*/ 332758 w 2843093"/>
                <a:gd name="connsiteY3" fmla="*/ 2188278 h 2753189"/>
                <a:gd name="connsiteX4" fmla="*/ 356913 w 2843093"/>
                <a:gd name="connsiteY4" fmla="*/ 1935486 h 2753189"/>
                <a:gd name="connsiteX5" fmla="*/ 190390 w 2843093"/>
                <a:gd name="connsiteY5" fmla="*/ 1606559 h 2753189"/>
                <a:gd name="connsiteX6" fmla="*/ 1112 w 2843093"/>
                <a:gd name="connsiteY6" fmla="*/ 1129904 h 2753189"/>
                <a:gd name="connsiteX7" fmla="*/ 281730 w 2843093"/>
                <a:gd name="connsiteY7" fmla="*/ 904189 h 2753189"/>
                <a:gd name="connsiteX8" fmla="*/ 531351 w 2843093"/>
                <a:gd name="connsiteY8" fmla="*/ 52607 h 2753189"/>
                <a:gd name="connsiteX9" fmla="*/ 578177 w 2843093"/>
                <a:gd name="connsiteY9" fmla="*/ 379556 h 2753189"/>
                <a:gd name="connsiteX10" fmla="*/ 791855 w 2843093"/>
                <a:gd name="connsiteY10" fmla="*/ 603951 h 2753189"/>
                <a:gd name="connsiteX11" fmla="*/ 961678 w 2843093"/>
                <a:gd name="connsiteY11" fmla="*/ 346580 h 2753189"/>
                <a:gd name="connsiteX12" fmla="*/ 1289615 w 2843093"/>
                <a:gd name="connsiteY12" fmla="*/ 142465 h 2753189"/>
                <a:gd name="connsiteX13" fmla="*/ 1417064 w 2843093"/>
                <a:gd name="connsiteY13" fmla="*/ 6607 h 2753189"/>
                <a:gd name="connsiteX14" fmla="*/ 1489939 w 2843093"/>
                <a:gd name="connsiteY14" fmla="*/ 353835 h 2753189"/>
                <a:gd name="connsiteX15" fmla="*/ 1621014 w 2843093"/>
                <a:gd name="connsiteY15" fmla="*/ 557456 h 2753189"/>
                <a:gd name="connsiteX16" fmla="*/ 1827604 w 2843093"/>
                <a:gd name="connsiteY16" fmla="*/ 642037 h 2753189"/>
                <a:gd name="connsiteX17" fmla="*/ 2108716 w 2843093"/>
                <a:gd name="connsiteY17" fmla="*/ 191927 h 2753189"/>
                <a:gd name="connsiteX18" fmla="*/ 2112178 w 2843093"/>
                <a:gd name="connsiteY18" fmla="*/ 521348 h 2753189"/>
                <a:gd name="connsiteX19" fmla="*/ 2284473 w 2843093"/>
                <a:gd name="connsiteY19" fmla="*/ 1105996 h 2753189"/>
                <a:gd name="connsiteX20" fmla="*/ 2618757 w 2843093"/>
                <a:gd name="connsiteY20" fmla="*/ 1108510 h 2753189"/>
                <a:gd name="connsiteX21" fmla="*/ 2707542 w 2843093"/>
                <a:gd name="connsiteY21" fmla="*/ 805592 h 2753189"/>
                <a:gd name="connsiteX22" fmla="*/ 2832766 w 2843093"/>
                <a:gd name="connsiteY22" fmla="*/ 1507344 h 2753189"/>
                <a:gd name="connsiteX23" fmla="*/ 2414395 w 2843093"/>
                <a:gd name="connsiteY23" fmla="*/ 2268040 h 2753189"/>
                <a:gd name="connsiteX24" fmla="*/ 2054967 w 2843093"/>
                <a:gd name="connsiteY24" fmla="*/ 2665225 h 2753189"/>
                <a:gd name="connsiteX25" fmla="*/ 1450533 w 2843093"/>
                <a:gd name="connsiteY25" fmla="*/ 2672974 h 27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43093" h="2753189">
                  <a:moveTo>
                    <a:pt x="1380791" y="2672974"/>
                  </a:moveTo>
                  <a:cubicBezTo>
                    <a:pt x="1145733" y="2792440"/>
                    <a:pt x="875008" y="2751400"/>
                    <a:pt x="722113" y="2720788"/>
                  </a:cubicBezTo>
                  <a:cubicBezTo>
                    <a:pt x="569218" y="2690176"/>
                    <a:pt x="528315" y="2578055"/>
                    <a:pt x="463423" y="2489303"/>
                  </a:cubicBezTo>
                  <a:cubicBezTo>
                    <a:pt x="398531" y="2400551"/>
                    <a:pt x="352131" y="2290309"/>
                    <a:pt x="332758" y="2188278"/>
                  </a:cubicBezTo>
                  <a:cubicBezTo>
                    <a:pt x="313385" y="2086248"/>
                    <a:pt x="380641" y="2032439"/>
                    <a:pt x="356913" y="1935486"/>
                  </a:cubicBezTo>
                  <a:cubicBezTo>
                    <a:pt x="333185" y="1838533"/>
                    <a:pt x="249690" y="1740823"/>
                    <a:pt x="190390" y="1606559"/>
                  </a:cubicBezTo>
                  <a:cubicBezTo>
                    <a:pt x="131090" y="1472295"/>
                    <a:pt x="-14111" y="1246965"/>
                    <a:pt x="1112" y="1129904"/>
                  </a:cubicBezTo>
                  <a:cubicBezTo>
                    <a:pt x="16335" y="1012843"/>
                    <a:pt x="193357" y="1083739"/>
                    <a:pt x="281730" y="904189"/>
                  </a:cubicBezTo>
                  <a:cubicBezTo>
                    <a:pt x="370103" y="724640"/>
                    <a:pt x="481943" y="140046"/>
                    <a:pt x="531351" y="52607"/>
                  </a:cubicBezTo>
                  <a:cubicBezTo>
                    <a:pt x="580759" y="-34832"/>
                    <a:pt x="534760" y="287665"/>
                    <a:pt x="578177" y="379556"/>
                  </a:cubicBezTo>
                  <a:cubicBezTo>
                    <a:pt x="621594" y="471447"/>
                    <a:pt x="727938" y="609447"/>
                    <a:pt x="791855" y="603951"/>
                  </a:cubicBezTo>
                  <a:cubicBezTo>
                    <a:pt x="855772" y="598455"/>
                    <a:pt x="878718" y="423494"/>
                    <a:pt x="961678" y="346580"/>
                  </a:cubicBezTo>
                  <a:cubicBezTo>
                    <a:pt x="1044638" y="269666"/>
                    <a:pt x="1213717" y="199127"/>
                    <a:pt x="1289615" y="142465"/>
                  </a:cubicBezTo>
                  <a:cubicBezTo>
                    <a:pt x="1365513" y="85803"/>
                    <a:pt x="1383677" y="-28621"/>
                    <a:pt x="1417064" y="6607"/>
                  </a:cubicBezTo>
                  <a:cubicBezTo>
                    <a:pt x="1450451" y="41835"/>
                    <a:pt x="1455947" y="262027"/>
                    <a:pt x="1489939" y="353835"/>
                  </a:cubicBezTo>
                  <a:cubicBezTo>
                    <a:pt x="1523931" y="445643"/>
                    <a:pt x="1564737" y="509422"/>
                    <a:pt x="1621014" y="557456"/>
                  </a:cubicBezTo>
                  <a:cubicBezTo>
                    <a:pt x="1677291" y="605490"/>
                    <a:pt x="1746320" y="702958"/>
                    <a:pt x="1827604" y="642037"/>
                  </a:cubicBezTo>
                  <a:cubicBezTo>
                    <a:pt x="1908888" y="581116"/>
                    <a:pt x="2061287" y="212042"/>
                    <a:pt x="2108716" y="191927"/>
                  </a:cubicBezTo>
                  <a:cubicBezTo>
                    <a:pt x="2156145" y="171812"/>
                    <a:pt x="2082885" y="369003"/>
                    <a:pt x="2112178" y="521348"/>
                  </a:cubicBezTo>
                  <a:cubicBezTo>
                    <a:pt x="2141471" y="673693"/>
                    <a:pt x="2200043" y="1008136"/>
                    <a:pt x="2284473" y="1105996"/>
                  </a:cubicBezTo>
                  <a:cubicBezTo>
                    <a:pt x="2368903" y="1203856"/>
                    <a:pt x="2530411" y="1147228"/>
                    <a:pt x="2618757" y="1108510"/>
                  </a:cubicBezTo>
                  <a:cubicBezTo>
                    <a:pt x="2707103" y="1069792"/>
                    <a:pt x="2671874" y="739120"/>
                    <a:pt x="2707542" y="805592"/>
                  </a:cubicBezTo>
                  <a:cubicBezTo>
                    <a:pt x="2743210" y="872064"/>
                    <a:pt x="2881624" y="1263603"/>
                    <a:pt x="2832766" y="1507344"/>
                  </a:cubicBezTo>
                  <a:cubicBezTo>
                    <a:pt x="2783908" y="1751085"/>
                    <a:pt x="2544028" y="2075060"/>
                    <a:pt x="2414395" y="2268040"/>
                  </a:cubicBezTo>
                  <a:cubicBezTo>
                    <a:pt x="2284762" y="2461020"/>
                    <a:pt x="2251279" y="2599357"/>
                    <a:pt x="2054967" y="2665225"/>
                  </a:cubicBezTo>
                  <a:cubicBezTo>
                    <a:pt x="1858655" y="2731093"/>
                    <a:pt x="1654594" y="2702033"/>
                    <a:pt x="1450533" y="2672974"/>
                  </a:cubicBezTo>
                </a:path>
              </a:pathLst>
            </a:cu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800"/>
            </a:p>
          </p:txBody>
        </p:sp>
        <p:sp>
          <p:nvSpPr>
            <p:cNvPr id="504" name="Flowchart: Delay 503">
              <a:extLst>
                <a:ext uri="{FF2B5EF4-FFF2-40B4-BE49-F238E27FC236}">
                  <a16:creationId xmlns:a16="http://schemas.microsoft.com/office/drawing/2014/main" id="{F8FC1CF5-305E-4928-BE43-E80252F02121}"/>
                </a:ext>
              </a:extLst>
            </p:cNvPr>
            <p:cNvSpPr/>
            <p:nvPr/>
          </p:nvSpPr>
          <p:spPr>
            <a:xfrm rot="16200000" flipV="1">
              <a:off x="3976442" y="3724391"/>
              <a:ext cx="457200" cy="3657600"/>
            </a:xfrm>
            <a:prstGeom prst="flowChartDelay">
              <a:avLst/>
            </a:prstGeom>
            <a:solidFill>
              <a:srgbClr val="6979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800"/>
            </a:p>
          </p:txBody>
        </p:sp>
        <p:grpSp>
          <p:nvGrpSpPr>
            <p:cNvPr id="505" name="Group 504">
              <a:extLst>
                <a:ext uri="{FF2B5EF4-FFF2-40B4-BE49-F238E27FC236}">
                  <a16:creationId xmlns:a16="http://schemas.microsoft.com/office/drawing/2014/main" id="{EE22C77C-19BB-4F1D-BC66-B98F684E52ED}"/>
                </a:ext>
              </a:extLst>
            </p:cNvPr>
            <p:cNvGrpSpPr/>
            <p:nvPr/>
          </p:nvGrpSpPr>
          <p:grpSpPr>
            <a:xfrm>
              <a:off x="2785321" y="2284594"/>
              <a:ext cx="3076425" cy="3236032"/>
              <a:chOff x="2785321" y="2284594"/>
              <a:chExt cx="3076425" cy="3236032"/>
            </a:xfrm>
          </p:grpSpPr>
          <p:sp>
            <p:nvSpPr>
              <p:cNvPr id="506" name="Freeform 300">
                <a:extLst>
                  <a:ext uri="{FF2B5EF4-FFF2-40B4-BE49-F238E27FC236}">
                    <a16:creationId xmlns:a16="http://schemas.microsoft.com/office/drawing/2014/main" id="{6B77D5E5-38CA-4B78-8481-7F0948C015D3}"/>
                  </a:ext>
                </a:extLst>
              </p:cNvPr>
              <p:cNvSpPr/>
              <p:nvPr/>
            </p:nvSpPr>
            <p:spPr>
              <a:xfrm>
                <a:off x="2785321" y="2284594"/>
                <a:ext cx="2836257" cy="3010110"/>
              </a:xfrm>
              <a:custGeom>
                <a:avLst/>
                <a:gdLst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089255 w 2836257"/>
                  <a:gd name="connsiteY14" fmla="*/ 334619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8448 w 2836257"/>
                  <a:gd name="connsiteY16" fmla="*/ 412110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0699 w 2836257"/>
                  <a:gd name="connsiteY16" fmla="*/ 295873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836257" h="3010110">
                    <a:moveTo>
                      <a:pt x="1437967" y="2806598"/>
                    </a:moveTo>
                    <a:cubicBezTo>
                      <a:pt x="1202909" y="2926064"/>
                      <a:pt x="967852" y="3045530"/>
                      <a:pt x="779289" y="3000327"/>
                    </a:cubicBezTo>
                    <a:cubicBezTo>
                      <a:pt x="590726" y="2955124"/>
                      <a:pt x="404746" y="2714900"/>
                      <a:pt x="306590" y="2535378"/>
                    </a:cubicBezTo>
                    <a:cubicBezTo>
                      <a:pt x="208434" y="2355856"/>
                      <a:pt x="240722" y="2096259"/>
                      <a:pt x="190353" y="1923195"/>
                    </a:cubicBezTo>
                    <a:cubicBezTo>
                      <a:pt x="139984" y="1750131"/>
                      <a:pt x="-29206" y="1542195"/>
                      <a:pt x="4374" y="1496992"/>
                    </a:cubicBezTo>
                    <a:cubicBezTo>
                      <a:pt x="37954" y="1451789"/>
                      <a:pt x="314340" y="1659724"/>
                      <a:pt x="391831" y="1651975"/>
                    </a:cubicBezTo>
                    <a:cubicBezTo>
                      <a:pt x="469322" y="1644226"/>
                      <a:pt x="511943" y="1552527"/>
                      <a:pt x="469323" y="1450497"/>
                    </a:cubicBezTo>
                    <a:cubicBezTo>
                      <a:pt x="426703" y="1348467"/>
                      <a:pt x="160648" y="1192192"/>
                      <a:pt x="136109" y="1039792"/>
                    </a:cubicBezTo>
                    <a:cubicBezTo>
                      <a:pt x="111570" y="887392"/>
                      <a:pt x="271719" y="671707"/>
                      <a:pt x="322089" y="536097"/>
                    </a:cubicBezTo>
                    <a:cubicBezTo>
                      <a:pt x="372459" y="400487"/>
                      <a:pt x="411204" y="217090"/>
                      <a:pt x="438326" y="226131"/>
                    </a:cubicBezTo>
                    <a:cubicBezTo>
                      <a:pt x="465448" y="235172"/>
                      <a:pt x="424119" y="627795"/>
                      <a:pt x="484821" y="590341"/>
                    </a:cubicBezTo>
                    <a:cubicBezTo>
                      <a:pt x="545523" y="552887"/>
                      <a:pt x="754750" y="27235"/>
                      <a:pt x="802536" y="1405"/>
                    </a:cubicBezTo>
                    <a:cubicBezTo>
                      <a:pt x="850322" y="-24425"/>
                      <a:pt x="763791" y="312663"/>
                      <a:pt x="771540" y="435358"/>
                    </a:cubicBezTo>
                    <a:cubicBezTo>
                      <a:pt x="779289" y="558053"/>
                      <a:pt x="781872" y="741450"/>
                      <a:pt x="849031" y="737575"/>
                    </a:cubicBezTo>
                    <a:cubicBezTo>
                      <a:pt x="916190" y="733700"/>
                      <a:pt x="1086672" y="472812"/>
                      <a:pt x="1174496" y="412110"/>
                    </a:cubicBezTo>
                    <a:cubicBezTo>
                      <a:pt x="1262320" y="351408"/>
                      <a:pt x="1304940" y="392738"/>
                      <a:pt x="1375974" y="373365"/>
                    </a:cubicBezTo>
                    <a:cubicBezTo>
                      <a:pt x="1447008" y="353992"/>
                      <a:pt x="1521916" y="344951"/>
                      <a:pt x="1600699" y="295873"/>
                    </a:cubicBezTo>
                    <a:cubicBezTo>
                      <a:pt x="1679482" y="246795"/>
                      <a:pt x="1835757" y="13029"/>
                      <a:pt x="1848672" y="78897"/>
                    </a:cubicBezTo>
                    <a:cubicBezTo>
                      <a:pt x="1861587" y="144765"/>
                      <a:pt x="1644610" y="549012"/>
                      <a:pt x="1678190" y="691080"/>
                    </a:cubicBezTo>
                    <a:cubicBezTo>
                      <a:pt x="1711770" y="833148"/>
                      <a:pt x="1949411" y="940345"/>
                      <a:pt x="2050150" y="931304"/>
                    </a:cubicBezTo>
                    <a:cubicBezTo>
                      <a:pt x="2150889" y="922263"/>
                      <a:pt x="2227089" y="634253"/>
                      <a:pt x="2282624" y="636836"/>
                    </a:cubicBezTo>
                    <a:cubicBezTo>
                      <a:pt x="2338159" y="639419"/>
                      <a:pt x="2332994" y="857687"/>
                      <a:pt x="2383363" y="946802"/>
                    </a:cubicBezTo>
                    <a:cubicBezTo>
                      <a:pt x="2433732" y="1035917"/>
                      <a:pt x="2509933" y="1026876"/>
                      <a:pt x="2584841" y="1171527"/>
                    </a:cubicBezTo>
                    <a:cubicBezTo>
                      <a:pt x="2659749" y="1316178"/>
                      <a:pt x="2816024" y="1608063"/>
                      <a:pt x="2832814" y="1814707"/>
                    </a:cubicBezTo>
                    <a:cubicBezTo>
                      <a:pt x="2849604" y="2021351"/>
                      <a:pt x="2805692" y="2247368"/>
                      <a:pt x="2685580" y="2411392"/>
                    </a:cubicBezTo>
                    <a:cubicBezTo>
                      <a:pt x="2565468" y="2575416"/>
                      <a:pt x="2308455" y="2732981"/>
                      <a:pt x="2112143" y="2798849"/>
                    </a:cubicBezTo>
                    <a:cubicBezTo>
                      <a:pt x="1915831" y="2864717"/>
                      <a:pt x="1711770" y="2835657"/>
                      <a:pt x="1507709" y="2806598"/>
                    </a:cubicBezTo>
                  </a:path>
                </a:pathLst>
              </a:custGeom>
              <a:solidFill>
                <a:srgbClr val="F29F16">
                  <a:alpha val="79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07" name="Freeform 301">
                <a:extLst>
                  <a:ext uri="{FF2B5EF4-FFF2-40B4-BE49-F238E27FC236}">
                    <a16:creationId xmlns:a16="http://schemas.microsoft.com/office/drawing/2014/main" id="{801E245C-1217-431F-AE43-72AE731CBC74}"/>
                  </a:ext>
                </a:extLst>
              </p:cNvPr>
              <p:cNvSpPr/>
              <p:nvPr/>
            </p:nvSpPr>
            <p:spPr>
              <a:xfrm>
                <a:off x="3004821" y="3048885"/>
                <a:ext cx="2432041" cy="2471741"/>
              </a:xfrm>
              <a:custGeom>
                <a:avLst/>
                <a:gdLst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34295 w 2607010"/>
                  <a:gd name="connsiteY9" fmla="*/ 1062829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28819 w 2607010"/>
                  <a:gd name="connsiteY9" fmla="*/ 1046402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17937 w 2607010"/>
                  <a:gd name="connsiteY9" fmla="*/ 1081318 h 2812476"/>
                  <a:gd name="connsiteX10" fmla="*/ 2328819 w 2607010"/>
                  <a:gd name="connsiteY10" fmla="*/ 1046402 h 2812476"/>
                  <a:gd name="connsiteX11" fmla="*/ 1896973 w 2607010"/>
                  <a:gd name="connsiteY11" fmla="*/ 1375202 h 2812476"/>
                  <a:gd name="connsiteX12" fmla="*/ 1703870 w 2607010"/>
                  <a:gd name="connsiteY12" fmla="*/ 1079867 h 2812476"/>
                  <a:gd name="connsiteX13" fmla="*/ 1811781 w 2607010"/>
                  <a:gd name="connsiteY13" fmla="*/ 1466074 h 2812476"/>
                  <a:gd name="connsiteX14" fmla="*/ 1772024 w 2607010"/>
                  <a:gd name="connsiteY14" fmla="*/ 1750049 h 2812476"/>
                  <a:gd name="connsiteX15" fmla="*/ 1448292 w 2607010"/>
                  <a:gd name="connsiteY15" fmla="*/ 1392240 h 2812476"/>
                  <a:gd name="connsiteX16" fmla="*/ 1556203 w 2607010"/>
                  <a:gd name="connsiteY16" fmla="*/ 852687 h 2812476"/>
                  <a:gd name="connsiteX17" fmla="*/ 1982166 w 2607010"/>
                  <a:gd name="connsiteY17" fmla="*/ 489199 h 2812476"/>
                  <a:gd name="connsiteX18" fmla="*/ 1550523 w 2607010"/>
                  <a:gd name="connsiteY18" fmla="*/ 733418 h 2812476"/>
                  <a:gd name="connsiteX19" fmla="*/ 1590280 w 2607010"/>
                  <a:gd name="connsiteY19" fmla="*/ 318814 h 2812476"/>
                  <a:gd name="connsiteX20" fmla="*/ 1431254 w 2607010"/>
                  <a:gd name="connsiteY20" fmla="*/ 852687 h 2812476"/>
                  <a:gd name="connsiteX21" fmla="*/ 1346061 w 2607010"/>
                  <a:gd name="connsiteY21" fmla="*/ 1238894 h 2812476"/>
                  <a:gd name="connsiteX22" fmla="*/ 1010971 w 2607010"/>
                  <a:gd name="connsiteY22" fmla="*/ 409686 h 2812476"/>
                  <a:gd name="connsiteX23" fmla="*/ 1289266 w 2607010"/>
                  <a:gd name="connsiteY23" fmla="*/ 1295689 h 2812476"/>
                  <a:gd name="connsiteX24" fmla="*/ 1488049 w 2607010"/>
                  <a:gd name="connsiteY24" fmla="*/ 1801164 h 2812476"/>
                  <a:gd name="connsiteX25" fmla="*/ 1414215 w 2607010"/>
                  <a:gd name="connsiteY25" fmla="*/ 2153294 h 2812476"/>
                  <a:gd name="connsiteX26" fmla="*/ 1124561 w 2607010"/>
                  <a:gd name="connsiteY26" fmla="*/ 1704613 h 2812476"/>
                  <a:gd name="connsiteX27" fmla="*/ 886022 w 2607010"/>
                  <a:gd name="connsiteY27" fmla="*/ 1204816 h 2812476"/>
                  <a:gd name="connsiteX28" fmla="*/ 937137 w 2607010"/>
                  <a:gd name="connsiteY28" fmla="*/ 762 h 2812476"/>
                  <a:gd name="connsiteX29" fmla="*/ 789470 w 2607010"/>
                  <a:gd name="connsiteY29" fmla="*/ 1017393 h 2812476"/>
                  <a:gd name="connsiteX30" fmla="*/ 329430 w 2607010"/>
                  <a:gd name="connsiteY30" fmla="*/ 659584 h 2812476"/>
                  <a:gd name="connsiteX31" fmla="*/ 630444 w 2607010"/>
                  <a:gd name="connsiteY31" fmla="*/ 279057 h 2812476"/>
                  <a:gd name="connsiteX32" fmla="*/ 266956 w 2607010"/>
                  <a:gd name="connsiteY32" fmla="*/ 602789 h 2812476"/>
                  <a:gd name="connsiteX33" fmla="*/ 19 w 2607010"/>
                  <a:gd name="connsiteY33" fmla="*/ 85954 h 2812476"/>
                  <a:gd name="connsiteX34" fmla="*/ 255597 w 2607010"/>
                  <a:gd name="connsiteY34" fmla="*/ 716379 h 2812476"/>
                  <a:gd name="connsiteX35" fmla="*/ 715636 w 2607010"/>
                  <a:gd name="connsiteY35" fmla="*/ 1148021 h 2812476"/>
                  <a:gd name="connsiteX36" fmla="*/ 971214 w 2607010"/>
                  <a:gd name="connsiteY36" fmla="*/ 1744369 h 2812476"/>
                  <a:gd name="connsiteX37" fmla="*/ 1158638 w 2607010"/>
                  <a:gd name="connsiteY37" fmla="*/ 2164653 h 2812476"/>
                  <a:gd name="connsiteX38" fmla="*/ 823547 w 2607010"/>
                  <a:gd name="connsiteY38" fmla="*/ 1977229 h 2812476"/>
                  <a:gd name="connsiteX39" fmla="*/ 420302 w 2607010"/>
                  <a:gd name="connsiteY39" fmla="*/ 1579664 h 2812476"/>
                  <a:gd name="connsiteX40" fmla="*/ 397584 w 2607010"/>
                  <a:gd name="connsiteY40" fmla="*/ 1221855 h 2812476"/>
                  <a:gd name="connsiteX41" fmla="*/ 323751 w 2607010"/>
                  <a:gd name="connsiteY41" fmla="*/ 1608061 h 2812476"/>
                  <a:gd name="connsiteX42" fmla="*/ 22737 w 2607010"/>
                  <a:gd name="connsiteY42" fmla="*/ 1352484 h 2812476"/>
                  <a:gd name="connsiteX43" fmla="*/ 414623 w 2607010"/>
                  <a:gd name="connsiteY43" fmla="*/ 1733010 h 2812476"/>
                  <a:gd name="connsiteX44" fmla="*/ 800829 w 2607010"/>
                  <a:gd name="connsiteY44" fmla="*/ 2090819 h 2812476"/>
                  <a:gd name="connsiteX45" fmla="*/ 210161 w 2607010"/>
                  <a:gd name="connsiteY45" fmla="*/ 2170332 h 2812476"/>
                  <a:gd name="connsiteX46" fmla="*/ 874663 w 2607010"/>
                  <a:gd name="connsiteY46" fmla="*/ 2141935 h 2812476"/>
                  <a:gd name="connsiteX47" fmla="*/ 1113202 w 2607010"/>
                  <a:gd name="connsiteY47" fmla="*/ 2391833 h 2812476"/>
                  <a:gd name="connsiteX48" fmla="*/ 1079125 w 2607010"/>
                  <a:gd name="connsiteY48" fmla="*/ 2658769 h 2812476"/>
                  <a:gd name="connsiteX49" fmla="*/ 1028009 w 2607010"/>
                  <a:gd name="connsiteY49" fmla="*/ 2698526 h 2812476"/>
                  <a:gd name="connsiteX0" fmla="*/ 1028009 w 2663539"/>
                  <a:gd name="connsiteY0" fmla="*/ 2698526 h 2812476"/>
                  <a:gd name="connsiteX1" fmla="*/ 1351741 w 2663539"/>
                  <a:gd name="connsiteY1" fmla="*/ 2812116 h 2812476"/>
                  <a:gd name="connsiteX2" fmla="*/ 1715229 w 2663539"/>
                  <a:gd name="connsiteY2" fmla="*/ 2726923 h 2812476"/>
                  <a:gd name="connsiteX3" fmla="*/ 1584600 w 2663539"/>
                  <a:gd name="connsiteY3" fmla="*/ 2528141 h 2812476"/>
                  <a:gd name="connsiteX4" fmla="*/ 1544844 w 2663539"/>
                  <a:gd name="connsiteY4" fmla="*/ 2278243 h 2812476"/>
                  <a:gd name="connsiteX5" fmla="*/ 1908332 w 2663539"/>
                  <a:gd name="connsiteY5" fmla="*/ 1801164 h 2812476"/>
                  <a:gd name="connsiteX6" fmla="*/ 2606911 w 2663539"/>
                  <a:gd name="connsiteY6" fmla="*/ 1358163 h 2812476"/>
                  <a:gd name="connsiteX7" fmla="*/ 2547905 w 2663539"/>
                  <a:gd name="connsiteY7" fmla="*/ 1373342 h 2812476"/>
                  <a:gd name="connsiteX8" fmla="*/ 1959448 w 2663539"/>
                  <a:gd name="connsiteY8" fmla="*/ 1693254 h 2812476"/>
                  <a:gd name="connsiteX9" fmla="*/ 1925371 w 2663539"/>
                  <a:gd name="connsiteY9" fmla="*/ 1449035 h 2812476"/>
                  <a:gd name="connsiteX10" fmla="*/ 2317937 w 2663539"/>
                  <a:gd name="connsiteY10" fmla="*/ 1081318 h 2812476"/>
                  <a:gd name="connsiteX11" fmla="*/ 2328819 w 2663539"/>
                  <a:gd name="connsiteY11" fmla="*/ 1046402 h 2812476"/>
                  <a:gd name="connsiteX12" fmla="*/ 1896973 w 2663539"/>
                  <a:gd name="connsiteY12" fmla="*/ 1375202 h 2812476"/>
                  <a:gd name="connsiteX13" fmla="*/ 1703870 w 2663539"/>
                  <a:gd name="connsiteY13" fmla="*/ 1079867 h 2812476"/>
                  <a:gd name="connsiteX14" fmla="*/ 1811781 w 2663539"/>
                  <a:gd name="connsiteY14" fmla="*/ 1466074 h 2812476"/>
                  <a:gd name="connsiteX15" fmla="*/ 1772024 w 2663539"/>
                  <a:gd name="connsiteY15" fmla="*/ 1750049 h 2812476"/>
                  <a:gd name="connsiteX16" fmla="*/ 1448292 w 2663539"/>
                  <a:gd name="connsiteY16" fmla="*/ 1392240 h 2812476"/>
                  <a:gd name="connsiteX17" fmla="*/ 1556203 w 2663539"/>
                  <a:gd name="connsiteY17" fmla="*/ 852687 h 2812476"/>
                  <a:gd name="connsiteX18" fmla="*/ 1982166 w 2663539"/>
                  <a:gd name="connsiteY18" fmla="*/ 489199 h 2812476"/>
                  <a:gd name="connsiteX19" fmla="*/ 1550523 w 2663539"/>
                  <a:gd name="connsiteY19" fmla="*/ 733418 h 2812476"/>
                  <a:gd name="connsiteX20" fmla="*/ 1590280 w 2663539"/>
                  <a:gd name="connsiteY20" fmla="*/ 318814 h 2812476"/>
                  <a:gd name="connsiteX21" fmla="*/ 1431254 w 2663539"/>
                  <a:gd name="connsiteY21" fmla="*/ 852687 h 2812476"/>
                  <a:gd name="connsiteX22" fmla="*/ 1346061 w 2663539"/>
                  <a:gd name="connsiteY22" fmla="*/ 1238894 h 2812476"/>
                  <a:gd name="connsiteX23" fmla="*/ 1010971 w 2663539"/>
                  <a:gd name="connsiteY23" fmla="*/ 409686 h 2812476"/>
                  <a:gd name="connsiteX24" fmla="*/ 1289266 w 2663539"/>
                  <a:gd name="connsiteY24" fmla="*/ 1295689 h 2812476"/>
                  <a:gd name="connsiteX25" fmla="*/ 1488049 w 2663539"/>
                  <a:gd name="connsiteY25" fmla="*/ 1801164 h 2812476"/>
                  <a:gd name="connsiteX26" fmla="*/ 1414215 w 2663539"/>
                  <a:gd name="connsiteY26" fmla="*/ 2153294 h 2812476"/>
                  <a:gd name="connsiteX27" fmla="*/ 1124561 w 2663539"/>
                  <a:gd name="connsiteY27" fmla="*/ 1704613 h 2812476"/>
                  <a:gd name="connsiteX28" fmla="*/ 886022 w 2663539"/>
                  <a:gd name="connsiteY28" fmla="*/ 1204816 h 2812476"/>
                  <a:gd name="connsiteX29" fmla="*/ 937137 w 2663539"/>
                  <a:gd name="connsiteY29" fmla="*/ 762 h 2812476"/>
                  <a:gd name="connsiteX30" fmla="*/ 789470 w 2663539"/>
                  <a:gd name="connsiteY30" fmla="*/ 1017393 h 2812476"/>
                  <a:gd name="connsiteX31" fmla="*/ 329430 w 2663539"/>
                  <a:gd name="connsiteY31" fmla="*/ 659584 h 2812476"/>
                  <a:gd name="connsiteX32" fmla="*/ 630444 w 2663539"/>
                  <a:gd name="connsiteY32" fmla="*/ 279057 h 2812476"/>
                  <a:gd name="connsiteX33" fmla="*/ 266956 w 2663539"/>
                  <a:gd name="connsiteY33" fmla="*/ 602789 h 2812476"/>
                  <a:gd name="connsiteX34" fmla="*/ 19 w 2663539"/>
                  <a:gd name="connsiteY34" fmla="*/ 85954 h 2812476"/>
                  <a:gd name="connsiteX35" fmla="*/ 255597 w 2663539"/>
                  <a:gd name="connsiteY35" fmla="*/ 716379 h 2812476"/>
                  <a:gd name="connsiteX36" fmla="*/ 715636 w 2663539"/>
                  <a:gd name="connsiteY36" fmla="*/ 1148021 h 2812476"/>
                  <a:gd name="connsiteX37" fmla="*/ 971214 w 2663539"/>
                  <a:gd name="connsiteY37" fmla="*/ 1744369 h 2812476"/>
                  <a:gd name="connsiteX38" fmla="*/ 1158638 w 2663539"/>
                  <a:gd name="connsiteY38" fmla="*/ 2164653 h 2812476"/>
                  <a:gd name="connsiteX39" fmla="*/ 823547 w 2663539"/>
                  <a:gd name="connsiteY39" fmla="*/ 1977229 h 2812476"/>
                  <a:gd name="connsiteX40" fmla="*/ 420302 w 2663539"/>
                  <a:gd name="connsiteY40" fmla="*/ 1579664 h 2812476"/>
                  <a:gd name="connsiteX41" fmla="*/ 397584 w 2663539"/>
                  <a:gd name="connsiteY41" fmla="*/ 1221855 h 2812476"/>
                  <a:gd name="connsiteX42" fmla="*/ 323751 w 2663539"/>
                  <a:gd name="connsiteY42" fmla="*/ 1608061 h 2812476"/>
                  <a:gd name="connsiteX43" fmla="*/ 22737 w 2663539"/>
                  <a:gd name="connsiteY43" fmla="*/ 1352484 h 2812476"/>
                  <a:gd name="connsiteX44" fmla="*/ 414623 w 2663539"/>
                  <a:gd name="connsiteY44" fmla="*/ 1733010 h 2812476"/>
                  <a:gd name="connsiteX45" fmla="*/ 800829 w 2663539"/>
                  <a:gd name="connsiteY45" fmla="*/ 2090819 h 2812476"/>
                  <a:gd name="connsiteX46" fmla="*/ 210161 w 2663539"/>
                  <a:gd name="connsiteY46" fmla="*/ 2170332 h 2812476"/>
                  <a:gd name="connsiteX47" fmla="*/ 874663 w 2663539"/>
                  <a:gd name="connsiteY47" fmla="*/ 2141935 h 2812476"/>
                  <a:gd name="connsiteX48" fmla="*/ 1113202 w 2663539"/>
                  <a:gd name="connsiteY48" fmla="*/ 2391833 h 2812476"/>
                  <a:gd name="connsiteX49" fmla="*/ 1079125 w 2663539"/>
                  <a:gd name="connsiteY49" fmla="*/ 2658769 h 2812476"/>
                  <a:gd name="connsiteX50" fmla="*/ 1028009 w 2663539"/>
                  <a:gd name="connsiteY50" fmla="*/ 2698526 h 2812476"/>
                  <a:gd name="connsiteX0" fmla="*/ 1051537 w 2687067"/>
                  <a:gd name="connsiteY0" fmla="*/ 2698526 h 2812476"/>
                  <a:gd name="connsiteX1" fmla="*/ 1375269 w 2687067"/>
                  <a:gd name="connsiteY1" fmla="*/ 2812116 h 2812476"/>
                  <a:gd name="connsiteX2" fmla="*/ 1738757 w 2687067"/>
                  <a:gd name="connsiteY2" fmla="*/ 2726923 h 2812476"/>
                  <a:gd name="connsiteX3" fmla="*/ 1608128 w 2687067"/>
                  <a:gd name="connsiteY3" fmla="*/ 2528141 h 2812476"/>
                  <a:gd name="connsiteX4" fmla="*/ 1568372 w 2687067"/>
                  <a:gd name="connsiteY4" fmla="*/ 2278243 h 2812476"/>
                  <a:gd name="connsiteX5" fmla="*/ 1931860 w 2687067"/>
                  <a:gd name="connsiteY5" fmla="*/ 1801164 h 2812476"/>
                  <a:gd name="connsiteX6" fmla="*/ 2630439 w 2687067"/>
                  <a:gd name="connsiteY6" fmla="*/ 1358163 h 2812476"/>
                  <a:gd name="connsiteX7" fmla="*/ 2571433 w 2687067"/>
                  <a:gd name="connsiteY7" fmla="*/ 1373342 h 2812476"/>
                  <a:gd name="connsiteX8" fmla="*/ 1982976 w 2687067"/>
                  <a:gd name="connsiteY8" fmla="*/ 1693254 h 2812476"/>
                  <a:gd name="connsiteX9" fmla="*/ 1948899 w 2687067"/>
                  <a:gd name="connsiteY9" fmla="*/ 1449035 h 2812476"/>
                  <a:gd name="connsiteX10" fmla="*/ 2341465 w 2687067"/>
                  <a:gd name="connsiteY10" fmla="*/ 1081318 h 2812476"/>
                  <a:gd name="connsiteX11" fmla="*/ 2352347 w 2687067"/>
                  <a:gd name="connsiteY11" fmla="*/ 1046402 h 2812476"/>
                  <a:gd name="connsiteX12" fmla="*/ 1920501 w 2687067"/>
                  <a:gd name="connsiteY12" fmla="*/ 1375202 h 2812476"/>
                  <a:gd name="connsiteX13" fmla="*/ 1727398 w 2687067"/>
                  <a:gd name="connsiteY13" fmla="*/ 1079867 h 2812476"/>
                  <a:gd name="connsiteX14" fmla="*/ 1835309 w 2687067"/>
                  <a:gd name="connsiteY14" fmla="*/ 1466074 h 2812476"/>
                  <a:gd name="connsiteX15" fmla="*/ 1795552 w 2687067"/>
                  <a:gd name="connsiteY15" fmla="*/ 1750049 h 2812476"/>
                  <a:gd name="connsiteX16" fmla="*/ 1471820 w 2687067"/>
                  <a:gd name="connsiteY16" fmla="*/ 1392240 h 2812476"/>
                  <a:gd name="connsiteX17" fmla="*/ 1579731 w 2687067"/>
                  <a:gd name="connsiteY17" fmla="*/ 852687 h 2812476"/>
                  <a:gd name="connsiteX18" fmla="*/ 2005694 w 2687067"/>
                  <a:gd name="connsiteY18" fmla="*/ 489199 h 2812476"/>
                  <a:gd name="connsiteX19" fmla="*/ 1574051 w 2687067"/>
                  <a:gd name="connsiteY19" fmla="*/ 733418 h 2812476"/>
                  <a:gd name="connsiteX20" fmla="*/ 1613808 w 2687067"/>
                  <a:gd name="connsiteY20" fmla="*/ 318814 h 2812476"/>
                  <a:gd name="connsiteX21" fmla="*/ 1454782 w 2687067"/>
                  <a:gd name="connsiteY21" fmla="*/ 852687 h 2812476"/>
                  <a:gd name="connsiteX22" fmla="*/ 1369589 w 2687067"/>
                  <a:gd name="connsiteY22" fmla="*/ 1238894 h 2812476"/>
                  <a:gd name="connsiteX23" fmla="*/ 1034499 w 2687067"/>
                  <a:gd name="connsiteY23" fmla="*/ 409686 h 2812476"/>
                  <a:gd name="connsiteX24" fmla="*/ 1312794 w 2687067"/>
                  <a:gd name="connsiteY24" fmla="*/ 1295689 h 2812476"/>
                  <a:gd name="connsiteX25" fmla="*/ 1511577 w 2687067"/>
                  <a:gd name="connsiteY25" fmla="*/ 1801164 h 2812476"/>
                  <a:gd name="connsiteX26" fmla="*/ 1437743 w 2687067"/>
                  <a:gd name="connsiteY26" fmla="*/ 2153294 h 2812476"/>
                  <a:gd name="connsiteX27" fmla="*/ 1148089 w 2687067"/>
                  <a:gd name="connsiteY27" fmla="*/ 1704613 h 2812476"/>
                  <a:gd name="connsiteX28" fmla="*/ 909550 w 2687067"/>
                  <a:gd name="connsiteY28" fmla="*/ 1204816 h 2812476"/>
                  <a:gd name="connsiteX29" fmla="*/ 960665 w 2687067"/>
                  <a:gd name="connsiteY29" fmla="*/ 762 h 2812476"/>
                  <a:gd name="connsiteX30" fmla="*/ 812998 w 2687067"/>
                  <a:gd name="connsiteY30" fmla="*/ 1017393 h 2812476"/>
                  <a:gd name="connsiteX31" fmla="*/ 352958 w 2687067"/>
                  <a:gd name="connsiteY31" fmla="*/ 659584 h 2812476"/>
                  <a:gd name="connsiteX32" fmla="*/ 653972 w 2687067"/>
                  <a:gd name="connsiteY32" fmla="*/ 279057 h 2812476"/>
                  <a:gd name="connsiteX33" fmla="*/ 290484 w 2687067"/>
                  <a:gd name="connsiteY33" fmla="*/ 602789 h 2812476"/>
                  <a:gd name="connsiteX34" fmla="*/ 23547 w 2687067"/>
                  <a:gd name="connsiteY34" fmla="*/ 85954 h 2812476"/>
                  <a:gd name="connsiteX35" fmla="*/ 279125 w 2687067"/>
                  <a:gd name="connsiteY35" fmla="*/ 716379 h 2812476"/>
                  <a:gd name="connsiteX36" fmla="*/ 739164 w 2687067"/>
                  <a:gd name="connsiteY36" fmla="*/ 1148021 h 2812476"/>
                  <a:gd name="connsiteX37" fmla="*/ 994742 w 2687067"/>
                  <a:gd name="connsiteY37" fmla="*/ 1744369 h 2812476"/>
                  <a:gd name="connsiteX38" fmla="*/ 1182166 w 2687067"/>
                  <a:gd name="connsiteY38" fmla="*/ 2164653 h 2812476"/>
                  <a:gd name="connsiteX39" fmla="*/ 847075 w 2687067"/>
                  <a:gd name="connsiteY39" fmla="*/ 1977229 h 2812476"/>
                  <a:gd name="connsiteX40" fmla="*/ 443830 w 2687067"/>
                  <a:gd name="connsiteY40" fmla="*/ 1579664 h 2812476"/>
                  <a:gd name="connsiteX41" fmla="*/ 421112 w 2687067"/>
                  <a:gd name="connsiteY41" fmla="*/ 1221855 h 2812476"/>
                  <a:gd name="connsiteX42" fmla="*/ 347279 w 2687067"/>
                  <a:gd name="connsiteY42" fmla="*/ 1608061 h 2812476"/>
                  <a:gd name="connsiteX43" fmla="*/ 46265 w 2687067"/>
                  <a:gd name="connsiteY43" fmla="*/ 1352484 h 2812476"/>
                  <a:gd name="connsiteX44" fmla="*/ 41776 w 2687067"/>
                  <a:gd name="connsiteY44" fmla="*/ 1387944 h 2812476"/>
                  <a:gd name="connsiteX45" fmla="*/ 438151 w 2687067"/>
                  <a:gd name="connsiteY45" fmla="*/ 1733010 h 2812476"/>
                  <a:gd name="connsiteX46" fmla="*/ 824357 w 2687067"/>
                  <a:gd name="connsiteY46" fmla="*/ 2090819 h 2812476"/>
                  <a:gd name="connsiteX47" fmla="*/ 233689 w 2687067"/>
                  <a:gd name="connsiteY47" fmla="*/ 2170332 h 2812476"/>
                  <a:gd name="connsiteX48" fmla="*/ 898191 w 2687067"/>
                  <a:gd name="connsiteY48" fmla="*/ 2141935 h 2812476"/>
                  <a:gd name="connsiteX49" fmla="*/ 1136730 w 2687067"/>
                  <a:gd name="connsiteY49" fmla="*/ 2391833 h 2812476"/>
                  <a:gd name="connsiteX50" fmla="*/ 1102653 w 2687067"/>
                  <a:gd name="connsiteY50" fmla="*/ 2658769 h 2812476"/>
                  <a:gd name="connsiteX51" fmla="*/ 1051537 w 2687067"/>
                  <a:gd name="connsiteY51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230214 w 2683592"/>
                  <a:gd name="connsiteY48" fmla="*/ 2170332 h 2812476"/>
                  <a:gd name="connsiteX49" fmla="*/ 894716 w 2683592"/>
                  <a:gd name="connsiteY49" fmla="*/ 2141935 h 2812476"/>
                  <a:gd name="connsiteX50" fmla="*/ 1133255 w 2683592"/>
                  <a:gd name="connsiteY50" fmla="*/ 2391833 h 2812476"/>
                  <a:gd name="connsiteX51" fmla="*/ 1099178 w 2683592"/>
                  <a:gd name="connsiteY51" fmla="*/ 2658769 h 2812476"/>
                  <a:gd name="connsiteX52" fmla="*/ 1048062 w 2683592"/>
                  <a:gd name="connsiteY52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894716 w 2683592"/>
                  <a:gd name="connsiteY50" fmla="*/ 2141935 h 2812476"/>
                  <a:gd name="connsiteX51" fmla="*/ 1133255 w 2683592"/>
                  <a:gd name="connsiteY51" fmla="*/ 2391833 h 2812476"/>
                  <a:gd name="connsiteX52" fmla="*/ 1099178 w 2683592"/>
                  <a:gd name="connsiteY52" fmla="*/ 2658769 h 2812476"/>
                  <a:gd name="connsiteX53" fmla="*/ 1048062 w 2683592"/>
                  <a:gd name="connsiteY53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51076 w 2683592"/>
                  <a:gd name="connsiteY35" fmla="*/ 101213 h 2812476"/>
                  <a:gd name="connsiteX36" fmla="*/ 20072 w 2683592"/>
                  <a:gd name="connsiteY36" fmla="*/ 85954 h 2812476"/>
                  <a:gd name="connsiteX37" fmla="*/ 275650 w 2683592"/>
                  <a:gd name="connsiteY37" fmla="*/ 716379 h 2812476"/>
                  <a:gd name="connsiteX38" fmla="*/ 735689 w 2683592"/>
                  <a:gd name="connsiteY38" fmla="*/ 1148021 h 2812476"/>
                  <a:gd name="connsiteX39" fmla="*/ 991267 w 2683592"/>
                  <a:gd name="connsiteY39" fmla="*/ 1744369 h 2812476"/>
                  <a:gd name="connsiteX40" fmla="*/ 1178691 w 2683592"/>
                  <a:gd name="connsiteY40" fmla="*/ 2164653 h 2812476"/>
                  <a:gd name="connsiteX41" fmla="*/ 843600 w 2683592"/>
                  <a:gd name="connsiteY41" fmla="*/ 1977229 h 2812476"/>
                  <a:gd name="connsiteX42" fmla="*/ 440355 w 2683592"/>
                  <a:gd name="connsiteY42" fmla="*/ 1579664 h 2812476"/>
                  <a:gd name="connsiteX43" fmla="*/ 417637 w 2683592"/>
                  <a:gd name="connsiteY43" fmla="*/ 1221855 h 2812476"/>
                  <a:gd name="connsiteX44" fmla="*/ 343804 w 2683592"/>
                  <a:gd name="connsiteY44" fmla="*/ 1608061 h 2812476"/>
                  <a:gd name="connsiteX45" fmla="*/ 279221 w 2683592"/>
                  <a:gd name="connsiteY45" fmla="*/ 1555857 h 2812476"/>
                  <a:gd name="connsiteX46" fmla="*/ 42790 w 2683592"/>
                  <a:gd name="connsiteY46" fmla="*/ 1352484 h 2812476"/>
                  <a:gd name="connsiteX47" fmla="*/ 38301 w 2683592"/>
                  <a:gd name="connsiteY47" fmla="*/ 1387944 h 2812476"/>
                  <a:gd name="connsiteX48" fmla="*/ 434676 w 2683592"/>
                  <a:gd name="connsiteY48" fmla="*/ 1733010 h 2812476"/>
                  <a:gd name="connsiteX49" fmla="*/ 820882 w 2683592"/>
                  <a:gd name="connsiteY49" fmla="*/ 2090819 h 2812476"/>
                  <a:gd name="connsiteX50" fmla="*/ 489112 w 2683592"/>
                  <a:gd name="connsiteY50" fmla="*/ 2127129 h 2812476"/>
                  <a:gd name="connsiteX51" fmla="*/ 230214 w 2683592"/>
                  <a:gd name="connsiteY51" fmla="*/ 2170332 h 2812476"/>
                  <a:gd name="connsiteX52" fmla="*/ 667977 w 2683592"/>
                  <a:gd name="connsiteY52" fmla="*/ 2147206 h 2812476"/>
                  <a:gd name="connsiteX53" fmla="*/ 894716 w 2683592"/>
                  <a:gd name="connsiteY53" fmla="*/ 2141935 h 2812476"/>
                  <a:gd name="connsiteX54" fmla="*/ 1133255 w 2683592"/>
                  <a:gd name="connsiteY54" fmla="*/ 2391833 h 2812476"/>
                  <a:gd name="connsiteX55" fmla="*/ 1099178 w 2683592"/>
                  <a:gd name="connsiteY55" fmla="*/ 2658769 h 2812476"/>
                  <a:gd name="connsiteX56" fmla="*/ 1048062 w 2683592"/>
                  <a:gd name="connsiteY56" fmla="*/ 2698526 h 2812476"/>
                  <a:gd name="connsiteX0" fmla="*/ 1048062 w 2683592"/>
                  <a:gd name="connsiteY0" fmla="*/ 2801566 h 2915516"/>
                  <a:gd name="connsiteX1" fmla="*/ 1371794 w 2683592"/>
                  <a:gd name="connsiteY1" fmla="*/ 2915156 h 2915516"/>
                  <a:gd name="connsiteX2" fmla="*/ 1735282 w 2683592"/>
                  <a:gd name="connsiteY2" fmla="*/ 2829963 h 2915516"/>
                  <a:gd name="connsiteX3" fmla="*/ 1604653 w 2683592"/>
                  <a:gd name="connsiteY3" fmla="*/ 2631181 h 2915516"/>
                  <a:gd name="connsiteX4" fmla="*/ 1564897 w 2683592"/>
                  <a:gd name="connsiteY4" fmla="*/ 2381283 h 2915516"/>
                  <a:gd name="connsiteX5" fmla="*/ 1928385 w 2683592"/>
                  <a:gd name="connsiteY5" fmla="*/ 1904204 h 2915516"/>
                  <a:gd name="connsiteX6" fmla="*/ 2626964 w 2683592"/>
                  <a:gd name="connsiteY6" fmla="*/ 1461203 h 2915516"/>
                  <a:gd name="connsiteX7" fmla="*/ 2567958 w 2683592"/>
                  <a:gd name="connsiteY7" fmla="*/ 1476382 h 2915516"/>
                  <a:gd name="connsiteX8" fmla="*/ 1979501 w 2683592"/>
                  <a:gd name="connsiteY8" fmla="*/ 1796294 h 2915516"/>
                  <a:gd name="connsiteX9" fmla="*/ 1945424 w 2683592"/>
                  <a:gd name="connsiteY9" fmla="*/ 1552075 h 2915516"/>
                  <a:gd name="connsiteX10" fmla="*/ 2337990 w 2683592"/>
                  <a:gd name="connsiteY10" fmla="*/ 1184358 h 2915516"/>
                  <a:gd name="connsiteX11" fmla="*/ 2348872 w 2683592"/>
                  <a:gd name="connsiteY11" fmla="*/ 1149442 h 2915516"/>
                  <a:gd name="connsiteX12" fmla="*/ 1917026 w 2683592"/>
                  <a:gd name="connsiteY12" fmla="*/ 1478242 h 2915516"/>
                  <a:gd name="connsiteX13" fmla="*/ 1723923 w 2683592"/>
                  <a:gd name="connsiteY13" fmla="*/ 1182907 h 2915516"/>
                  <a:gd name="connsiteX14" fmla="*/ 1831834 w 2683592"/>
                  <a:gd name="connsiteY14" fmla="*/ 1569114 h 2915516"/>
                  <a:gd name="connsiteX15" fmla="*/ 1792077 w 2683592"/>
                  <a:gd name="connsiteY15" fmla="*/ 1853089 h 2915516"/>
                  <a:gd name="connsiteX16" fmla="*/ 1468345 w 2683592"/>
                  <a:gd name="connsiteY16" fmla="*/ 1495280 h 2915516"/>
                  <a:gd name="connsiteX17" fmla="*/ 1576256 w 2683592"/>
                  <a:gd name="connsiteY17" fmla="*/ 955727 h 2915516"/>
                  <a:gd name="connsiteX18" fmla="*/ 2002219 w 2683592"/>
                  <a:gd name="connsiteY18" fmla="*/ 592239 h 2915516"/>
                  <a:gd name="connsiteX19" fmla="*/ 1570576 w 2683592"/>
                  <a:gd name="connsiteY19" fmla="*/ 836458 h 2915516"/>
                  <a:gd name="connsiteX20" fmla="*/ 1610333 w 2683592"/>
                  <a:gd name="connsiteY20" fmla="*/ 421854 h 2915516"/>
                  <a:gd name="connsiteX21" fmla="*/ 1451307 w 2683592"/>
                  <a:gd name="connsiteY21" fmla="*/ 955727 h 2915516"/>
                  <a:gd name="connsiteX22" fmla="*/ 1366114 w 2683592"/>
                  <a:gd name="connsiteY22" fmla="*/ 1341934 h 2915516"/>
                  <a:gd name="connsiteX23" fmla="*/ 1031024 w 2683592"/>
                  <a:gd name="connsiteY23" fmla="*/ 512726 h 2915516"/>
                  <a:gd name="connsiteX24" fmla="*/ 1309319 w 2683592"/>
                  <a:gd name="connsiteY24" fmla="*/ 1398729 h 2915516"/>
                  <a:gd name="connsiteX25" fmla="*/ 1508102 w 2683592"/>
                  <a:gd name="connsiteY25" fmla="*/ 1904204 h 2915516"/>
                  <a:gd name="connsiteX26" fmla="*/ 1434268 w 2683592"/>
                  <a:gd name="connsiteY26" fmla="*/ 2256334 h 2915516"/>
                  <a:gd name="connsiteX27" fmla="*/ 1144614 w 2683592"/>
                  <a:gd name="connsiteY27" fmla="*/ 1807653 h 2915516"/>
                  <a:gd name="connsiteX28" fmla="*/ 906075 w 2683592"/>
                  <a:gd name="connsiteY28" fmla="*/ 1307856 h 2915516"/>
                  <a:gd name="connsiteX29" fmla="*/ 957190 w 2683592"/>
                  <a:gd name="connsiteY29" fmla="*/ 103802 h 2915516"/>
                  <a:gd name="connsiteX30" fmla="*/ 928973 w 2683592"/>
                  <a:gd name="connsiteY30" fmla="*/ 178701 h 2915516"/>
                  <a:gd name="connsiteX31" fmla="*/ 809523 w 2683592"/>
                  <a:gd name="connsiteY31" fmla="*/ 1120433 h 2915516"/>
                  <a:gd name="connsiteX32" fmla="*/ 349483 w 2683592"/>
                  <a:gd name="connsiteY32" fmla="*/ 762624 h 2915516"/>
                  <a:gd name="connsiteX33" fmla="*/ 602272 w 2683592"/>
                  <a:gd name="connsiteY33" fmla="*/ 487151 h 2915516"/>
                  <a:gd name="connsiteX34" fmla="*/ 650497 w 2683592"/>
                  <a:gd name="connsiteY34" fmla="*/ 382097 h 2915516"/>
                  <a:gd name="connsiteX35" fmla="*/ 287009 w 2683592"/>
                  <a:gd name="connsiteY35" fmla="*/ 705829 h 2915516"/>
                  <a:gd name="connsiteX36" fmla="*/ 51076 w 2683592"/>
                  <a:gd name="connsiteY36" fmla="*/ 204253 h 2915516"/>
                  <a:gd name="connsiteX37" fmla="*/ 20072 w 2683592"/>
                  <a:gd name="connsiteY37" fmla="*/ 188994 h 2915516"/>
                  <a:gd name="connsiteX38" fmla="*/ 275650 w 2683592"/>
                  <a:gd name="connsiteY38" fmla="*/ 819419 h 2915516"/>
                  <a:gd name="connsiteX39" fmla="*/ 735689 w 2683592"/>
                  <a:gd name="connsiteY39" fmla="*/ 1251061 h 2915516"/>
                  <a:gd name="connsiteX40" fmla="*/ 991267 w 2683592"/>
                  <a:gd name="connsiteY40" fmla="*/ 1847409 h 2915516"/>
                  <a:gd name="connsiteX41" fmla="*/ 1178691 w 2683592"/>
                  <a:gd name="connsiteY41" fmla="*/ 2267693 h 2915516"/>
                  <a:gd name="connsiteX42" fmla="*/ 843600 w 2683592"/>
                  <a:gd name="connsiteY42" fmla="*/ 2080269 h 2915516"/>
                  <a:gd name="connsiteX43" fmla="*/ 440355 w 2683592"/>
                  <a:gd name="connsiteY43" fmla="*/ 1682704 h 2915516"/>
                  <a:gd name="connsiteX44" fmla="*/ 417637 w 2683592"/>
                  <a:gd name="connsiteY44" fmla="*/ 1324895 h 2915516"/>
                  <a:gd name="connsiteX45" fmla="*/ 343804 w 2683592"/>
                  <a:gd name="connsiteY45" fmla="*/ 1711101 h 2915516"/>
                  <a:gd name="connsiteX46" fmla="*/ 279221 w 2683592"/>
                  <a:gd name="connsiteY46" fmla="*/ 1658897 h 2915516"/>
                  <a:gd name="connsiteX47" fmla="*/ 42790 w 2683592"/>
                  <a:gd name="connsiteY47" fmla="*/ 1455524 h 2915516"/>
                  <a:gd name="connsiteX48" fmla="*/ 38301 w 2683592"/>
                  <a:gd name="connsiteY48" fmla="*/ 1490984 h 2915516"/>
                  <a:gd name="connsiteX49" fmla="*/ 434676 w 2683592"/>
                  <a:gd name="connsiteY49" fmla="*/ 1836050 h 2915516"/>
                  <a:gd name="connsiteX50" fmla="*/ 820882 w 2683592"/>
                  <a:gd name="connsiteY50" fmla="*/ 2193859 h 2915516"/>
                  <a:gd name="connsiteX51" fmla="*/ 489112 w 2683592"/>
                  <a:gd name="connsiteY51" fmla="*/ 2230169 h 2915516"/>
                  <a:gd name="connsiteX52" fmla="*/ 230214 w 2683592"/>
                  <a:gd name="connsiteY52" fmla="*/ 2273372 h 2915516"/>
                  <a:gd name="connsiteX53" fmla="*/ 667977 w 2683592"/>
                  <a:gd name="connsiteY53" fmla="*/ 2250246 h 2915516"/>
                  <a:gd name="connsiteX54" fmla="*/ 894716 w 2683592"/>
                  <a:gd name="connsiteY54" fmla="*/ 2244975 h 2915516"/>
                  <a:gd name="connsiteX55" fmla="*/ 1133255 w 2683592"/>
                  <a:gd name="connsiteY55" fmla="*/ 2494873 h 2915516"/>
                  <a:gd name="connsiteX56" fmla="*/ 1099178 w 2683592"/>
                  <a:gd name="connsiteY56" fmla="*/ 2761809 h 2915516"/>
                  <a:gd name="connsiteX57" fmla="*/ 1048062 w 2683592"/>
                  <a:gd name="connsiteY57" fmla="*/ 2801566 h 2915516"/>
                  <a:gd name="connsiteX0" fmla="*/ 1084565 w 2683592"/>
                  <a:gd name="connsiteY0" fmla="*/ 2819817 h 2915208"/>
                  <a:gd name="connsiteX1" fmla="*/ 1371794 w 2683592"/>
                  <a:gd name="connsiteY1" fmla="*/ 2915156 h 2915208"/>
                  <a:gd name="connsiteX2" fmla="*/ 1735282 w 2683592"/>
                  <a:gd name="connsiteY2" fmla="*/ 2829963 h 2915208"/>
                  <a:gd name="connsiteX3" fmla="*/ 1604653 w 2683592"/>
                  <a:gd name="connsiteY3" fmla="*/ 2631181 h 2915208"/>
                  <a:gd name="connsiteX4" fmla="*/ 1564897 w 2683592"/>
                  <a:gd name="connsiteY4" fmla="*/ 2381283 h 2915208"/>
                  <a:gd name="connsiteX5" fmla="*/ 1928385 w 2683592"/>
                  <a:gd name="connsiteY5" fmla="*/ 1904204 h 2915208"/>
                  <a:gd name="connsiteX6" fmla="*/ 2626964 w 2683592"/>
                  <a:gd name="connsiteY6" fmla="*/ 1461203 h 2915208"/>
                  <a:gd name="connsiteX7" fmla="*/ 2567958 w 2683592"/>
                  <a:gd name="connsiteY7" fmla="*/ 1476382 h 2915208"/>
                  <a:gd name="connsiteX8" fmla="*/ 1979501 w 2683592"/>
                  <a:gd name="connsiteY8" fmla="*/ 1796294 h 2915208"/>
                  <a:gd name="connsiteX9" fmla="*/ 1945424 w 2683592"/>
                  <a:gd name="connsiteY9" fmla="*/ 1552075 h 2915208"/>
                  <a:gd name="connsiteX10" fmla="*/ 2337990 w 2683592"/>
                  <a:gd name="connsiteY10" fmla="*/ 1184358 h 2915208"/>
                  <a:gd name="connsiteX11" fmla="*/ 2348872 w 2683592"/>
                  <a:gd name="connsiteY11" fmla="*/ 1149442 h 2915208"/>
                  <a:gd name="connsiteX12" fmla="*/ 1917026 w 2683592"/>
                  <a:gd name="connsiteY12" fmla="*/ 1478242 h 2915208"/>
                  <a:gd name="connsiteX13" fmla="*/ 1723923 w 2683592"/>
                  <a:gd name="connsiteY13" fmla="*/ 1182907 h 2915208"/>
                  <a:gd name="connsiteX14" fmla="*/ 1831834 w 2683592"/>
                  <a:gd name="connsiteY14" fmla="*/ 1569114 h 2915208"/>
                  <a:gd name="connsiteX15" fmla="*/ 1792077 w 2683592"/>
                  <a:gd name="connsiteY15" fmla="*/ 1853089 h 2915208"/>
                  <a:gd name="connsiteX16" fmla="*/ 1468345 w 2683592"/>
                  <a:gd name="connsiteY16" fmla="*/ 1495280 h 2915208"/>
                  <a:gd name="connsiteX17" fmla="*/ 1576256 w 2683592"/>
                  <a:gd name="connsiteY17" fmla="*/ 955727 h 2915208"/>
                  <a:gd name="connsiteX18" fmla="*/ 2002219 w 2683592"/>
                  <a:gd name="connsiteY18" fmla="*/ 592239 h 2915208"/>
                  <a:gd name="connsiteX19" fmla="*/ 1570576 w 2683592"/>
                  <a:gd name="connsiteY19" fmla="*/ 836458 h 2915208"/>
                  <a:gd name="connsiteX20" fmla="*/ 1610333 w 2683592"/>
                  <a:gd name="connsiteY20" fmla="*/ 421854 h 2915208"/>
                  <a:gd name="connsiteX21" fmla="*/ 1451307 w 2683592"/>
                  <a:gd name="connsiteY21" fmla="*/ 955727 h 2915208"/>
                  <a:gd name="connsiteX22" fmla="*/ 1366114 w 2683592"/>
                  <a:gd name="connsiteY22" fmla="*/ 1341934 h 2915208"/>
                  <a:gd name="connsiteX23" fmla="*/ 1031024 w 2683592"/>
                  <a:gd name="connsiteY23" fmla="*/ 512726 h 2915208"/>
                  <a:gd name="connsiteX24" fmla="*/ 1309319 w 2683592"/>
                  <a:gd name="connsiteY24" fmla="*/ 1398729 h 2915208"/>
                  <a:gd name="connsiteX25" fmla="*/ 1508102 w 2683592"/>
                  <a:gd name="connsiteY25" fmla="*/ 1904204 h 2915208"/>
                  <a:gd name="connsiteX26" fmla="*/ 1434268 w 2683592"/>
                  <a:gd name="connsiteY26" fmla="*/ 2256334 h 2915208"/>
                  <a:gd name="connsiteX27" fmla="*/ 1144614 w 2683592"/>
                  <a:gd name="connsiteY27" fmla="*/ 1807653 h 2915208"/>
                  <a:gd name="connsiteX28" fmla="*/ 906075 w 2683592"/>
                  <a:gd name="connsiteY28" fmla="*/ 1307856 h 2915208"/>
                  <a:gd name="connsiteX29" fmla="*/ 957190 w 2683592"/>
                  <a:gd name="connsiteY29" fmla="*/ 103802 h 2915208"/>
                  <a:gd name="connsiteX30" fmla="*/ 928973 w 2683592"/>
                  <a:gd name="connsiteY30" fmla="*/ 178701 h 2915208"/>
                  <a:gd name="connsiteX31" fmla="*/ 809523 w 2683592"/>
                  <a:gd name="connsiteY31" fmla="*/ 1120433 h 2915208"/>
                  <a:gd name="connsiteX32" fmla="*/ 349483 w 2683592"/>
                  <a:gd name="connsiteY32" fmla="*/ 762624 h 2915208"/>
                  <a:gd name="connsiteX33" fmla="*/ 602272 w 2683592"/>
                  <a:gd name="connsiteY33" fmla="*/ 487151 h 2915208"/>
                  <a:gd name="connsiteX34" fmla="*/ 650497 w 2683592"/>
                  <a:gd name="connsiteY34" fmla="*/ 382097 h 2915208"/>
                  <a:gd name="connsiteX35" fmla="*/ 287009 w 2683592"/>
                  <a:gd name="connsiteY35" fmla="*/ 705829 h 2915208"/>
                  <a:gd name="connsiteX36" fmla="*/ 51076 w 2683592"/>
                  <a:gd name="connsiteY36" fmla="*/ 204253 h 2915208"/>
                  <a:gd name="connsiteX37" fmla="*/ 20072 w 2683592"/>
                  <a:gd name="connsiteY37" fmla="*/ 188994 h 2915208"/>
                  <a:gd name="connsiteX38" fmla="*/ 275650 w 2683592"/>
                  <a:gd name="connsiteY38" fmla="*/ 819419 h 2915208"/>
                  <a:gd name="connsiteX39" fmla="*/ 735689 w 2683592"/>
                  <a:gd name="connsiteY39" fmla="*/ 1251061 h 2915208"/>
                  <a:gd name="connsiteX40" fmla="*/ 991267 w 2683592"/>
                  <a:gd name="connsiteY40" fmla="*/ 1847409 h 2915208"/>
                  <a:gd name="connsiteX41" fmla="*/ 1178691 w 2683592"/>
                  <a:gd name="connsiteY41" fmla="*/ 2267693 h 2915208"/>
                  <a:gd name="connsiteX42" fmla="*/ 843600 w 2683592"/>
                  <a:gd name="connsiteY42" fmla="*/ 2080269 h 2915208"/>
                  <a:gd name="connsiteX43" fmla="*/ 440355 w 2683592"/>
                  <a:gd name="connsiteY43" fmla="*/ 1682704 h 2915208"/>
                  <a:gd name="connsiteX44" fmla="*/ 417637 w 2683592"/>
                  <a:gd name="connsiteY44" fmla="*/ 1324895 h 2915208"/>
                  <a:gd name="connsiteX45" fmla="*/ 343804 w 2683592"/>
                  <a:gd name="connsiteY45" fmla="*/ 1711101 h 2915208"/>
                  <a:gd name="connsiteX46" fmla="*/ 279221 w 2683592"/>
                  <a:gd name="connsiteY46" fmla="*/ 1658897 h 2915208"/>
                  <a:gd name="connsiteX47" fmla="*/ 42790 w 2683592"/>
                  <a:gd name="connsiteY47" fmla="*/ 1455524 h 2915208"/>
                  <a:gd name="connsiteX48" fmla="*/ 38301 w 2683592"/>
                  <a:gd name="connsiteY48" fmla="*/ 1490984 h 2915208"/>
                  <a:gd name="connsiteX49" fmla="*/ 434676 w 2683592"/>
                  <a:gd name="connsiteY49" fmla="*/ 1836050 h 2915208"/>
                  <a:gd name="connsiteX50" fmla="*/ 820882 w 2683592"/>
                  <a:gd name="connsiteY50" fmla="*/ 2193859 h 2915208"/>
                  <a:gd name="connsiteX51" fmla="*/ 489112 w 2683592"/>
                  <a:gd name="connsiteY51" fmla="*/ 2230169 h 2915208"/>
                  <a:gd name="connsiteX52" fmla="*/ 230214 w 2683592"/>
                  <a:gd name="connsiteY52" fmla="*/ 2273372 h 2915208"/>
                  <a:gd name="connsiteX53" fmla="*/ 667977 w 2683592"/>
                  <a:gd name="connsiteY53" fmla="*/ 2250246 h 2915208"/>
                  <a:gd name="connsiteX54" fmla="*/ 894716 w 2683592"/>
                  <a:gd name="connsiteY54" fmla="*/ 2244975 h 2915208"/>
                  <a:gd name="connsiteX55" fmla="*/ 1133255 w 2683592"/>
                  <a:gd name="connsiteY55" fmla="*/ 2494873 h 2915208"/>
                  <a:gd name="connsiteX56" fmla="*/ 1099178 w 2683592"/>
                  <a:gd name="connsiteY56" fmla="*/ 2761809 h 2915208"/>
                  <a:gd name="connsiteX57" fmla="*/ 1084565 w 2683592"/>
                  <a:gd name="connsiteY57" fmla="*/ 2819817 h 2915208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3089103"/>
                  <a:gd name="connsiteX1" fmla="*/ 1359370 w 2683592"/>
                  <a:gd name="connsiteY1" fmla="*/ 3089092 h 3089103"/>
                  <a:gd name="connsiteX2" fmla="*/ 1735282 w 2683592"/>
                  <a:gd name="connsiteY2" fmla="*/ 2829963 h 3089103"/>
                  <a:gd name="connsiteX3" fmla="*/ 1604653 w 2683592"/>
                  <a:gd name="connsiteY3" fmla="*/ 2631181 h 3089103"/>
                  <a:gd name="connsiteX4" fmla="*/ 1564897 w 2683592"/>
                  <a:gd name="connsiteY4" fmla="*/ 2381283 h 3089103"/>
                  <a:gd name="connsiteX5" fmla="*/ 1928385 w 2683592"/>
                  <a:gd name="connsiteY5" fmla="*/ 1904204 h 3089103"/>
                  <a:gd name="connsiteX6" fmla="*/ 2626964 w 2683592"/>
                  <a:gd name="connsiteY6" fmla="*/ 1461203 h 3089103"/>
                  <a:gd name="connsiteX7" fmla="*/ 2567958 w 2683592"/>
                  <a:gd name="connsiteY7" fmla="*/ 1476382 h 3089103"/>
                  <a:gd name="connsiteX8" fmla="*/ 1979501 w 2683592"/>
                  <a:gd name="connsiteY8" fmla="*/ 1796294 h 3089103"/>
                  <a:gd name="connsiteX9" fmla="*/ 1945424 w 2683592"/>
                  <a:gd name="connsiteY9" fmla="*/ 1552075 h 3089103"/>
                  <a:gd name="connsiteX10" fmla="*/ 2337990 w 2683592"/>
                  <a:gd name="connsiteY10" fmla="*/ 1184358 h 3089103"/>
                  <a:gd name="connsiteX11" fmla="*/ 2348872 w 2683592"/>
                  <a:gd name="connsiteY11" fmla="*/ 1149442 h 3089103"/>
                  <a:gd name="connsiteX12" fmla="*/ 1896949 w 2683592"/>
                  <a:gd name="connsiteY12" fmla="*/ 1540297 h 3089103"/>
                  <a:gd name="connsiteX13" fmla="*/ 1723923 w 2683592"/>
                  <a:gd name="connsiteY13" fmla="*/ 1182907 h 3089103"/>
                  <a:gd name="connsiteX14" fmla="*/ 1831834 w 2683592"/>
                  <a:gd name="connsiteY14" fmla="*/ 1569114 h 3089103"/>
                  <a:gd name="connsiteX15" fmla="*/ 1792077 w 2683592"/>
                  <a:gd name="connsiteY15" fmla="*/ 1853089 h 3089103"/>
                  <a:gd name="connsiteX16" fmla="*/ 1468345 w 2683592"/>
                  <a:gd name="connsiteY16" fmla="*/ 1495280 h 3089103"/>
                  <a:gd name="connsiteX17" fmla="*/ 1576256 w 2683592"/>
                  <a:gd name="connsiteY17" fmla="*/ 955727 h 3089103"/>
                  <a:gd name="connsiteX18" fmla="*/ 2002219 w 2683592"/>
                  <a:gd name="connsiteY18" fmla="*/ 592239 h 3089103"/>
                  <a:gd name="connsiteX19" fmla="*/ 1534073 w 2683592"/>
                  <a:gd name="connsiteY19" fmla="*/ 914939 h 3089103"/>
                  <a:gd name="connsiteX20" fmla="*/ 1610333 w 2683592"/>
                  <a:gd name="connsiteY20" fmla="*/ 421854 h 3089103"/>
                  <a:gd name="connsiteX21" fmla="*/ 1451307 w 2683592"/>
                  <a:gd name="connsiteY21" fmla="*/ 955727 h 3089103"/>
                  <a:gd name="connsiteX22" fmla="*/ 1366114 w 2683592"/>
                  <a:gd name="connsiteY22" fmla="*/ 1341934 h 3089103"/>
                  <a:gd name="connsiteX23" fmla="*/ 1031024 w 2683592"/>
                  <a:gd name="connsiteY23" fmla="*/ 512726 h 3089103"/>
                  <a:gd name="connsiteX24" fmla="*/ 1309319 w 2683592"/>
                  <a:gd name="connsiteY24" fmla="*/ 1398729 h 3089103"/>
                  <a:gd name="connsiteX25" fmla="*/ 1508102 w 2683592"/>
                  <a:gd name="connsiteY25" fmla="*/ 1904204 h 3089103"/>
                  <a:gd name="connsiteX26" fmla="*/ 1434268 w 2683592"/>
                  <a:gd name="connsiteY26" fmla="*/ 2256334 h 3089103"/>
                  <a:gd name="connsiteX27" fmla="*/ 1144614 w 2683592"/>
                  <a:gd name="connsiteY27" fmla="*/ 1807653 h 3089103"/>
                  <a:gd name="connsiteX28" fmla="*/ 906075 w 2683592"/>
                  <a:gd name="connsiteY28" fmla="*/ 1307856 h 3089103"/>
                  <a:gd name="connsiteX29" fmla="*/ 957190 w 2683592"/>
                  <a:gd name="connsiteY29" fmla="*/ 103802 h 3089103"/>
                  <a:gd name="connsiteX30" fmla="*/ 928973 w 2683592"/>
                  <a:gd name="connsiteY30" fmla="*/ 178701 h 3089103"/>
                  <a:gd name="connsiteX31" fmla="*/ 809523 w 2683592"/>
                  <a:gd name="connsiteY31" fmla="*/ 1120433 h 3089103"/>
                  <a:gd name="connsiteX32" fmla="*/ 349483 w 2683592"/>
                  <a:gd name="connsiteY32" fmla="*/ 762624 h 3089103"/>
                  <a:gd name="connsiteX33" fmla="*/ 650497 w 2683592"/>
                  <a:gd name="connsiteY33" fmla="*/ 382097 h 3089103"/>
                  <a:gd name="connsiteX34" fmla="*/ 287009 w 2683592"/>
                  <a:gd name="connsiteY34" fmla="*/ 705829 h 3089103"/>
                  <a:gd name="connsiteX35" fmla="*/ 51076 w 2683592"/>
                  <a:gd name="connsiteY35" fmla="*/ 204253 h 3089103"/>
                  <a:gd name="connsiteX36" fmla="*/ 20072 w 2683592"/>
                  <a:gd name="connsiteY36" fmla="*/ 188994 h 3089103"/>
                  <a:gd name="connsiteX37" fmla="*/ 275650 w 2683592"/>
                  <a:gd name="connsiteY37" fmla="*/ 819419 h 3089103"/>
                  <a:gd name="connsiteX38" fmla="*/ 735689 w 2683592"/>
                  <a:gd name="connsiteY38" fmla="*/ 1251061 h 3089103"/>
                  <a:gd name="connsiteX39" fmla="*/ 991267 w 2683592"/>
                  <a:gd name="connsiteY39" fmla="*/ 1847409 h 3089103"/>
                  <a:gd name="connsiteX40" fmla="*/ 1178691 w 2683592"/>
                  <a:gd name="connsiteY40" fmla="*/ 2267693 h 3089103"/>
                  <a:gd name="connsiteX41" fmla="*/ 843600 w 2683592"/>
                  <a:gd name="connsiteY41" fmla="*/ 2080269 h 3089103"/>
                  <a:gd name="connsiteX42" fmla="*/ 440355 w 2683592"/>
                  <a:gd name="connsiteY42" fmla="*/ 1682704 h 3089103"/>
                  <a:gd name="connsiteX43" fmla="*/ 417637 w 2683592"/>
                  <a:gd name="connsiteY43" fmla="*/ 1324895 h 3089103"/>
                  <a:gd name="connsiteX44" fmla="*/ 369356 w 2683592"/>
                  <a:gd name="connsiteY44" fmla="*/ 1711101 h 3089103"/>
                  <a:gd name="connsiteX45" fmla="*/ 279221 w 2683592"/>
                  <a:gd name="connsiteY45" fmla="*/ 1658897 h 3089103"/>
                  <a:gd name="connsiteX46" fmla="*/ 42790 w 2683592"/>
                  <a:gd name="connsiteY46" fmla="*/ 1455524 h 3089103"/>
                  <a:gd name="connsiteX47" fmla="*/ 38301 w 2683592"/>
                  <a:gd name="connsiteY47" fmla="*/ 1490984 h 3089103"/>
                  <a:gd name="connsiteX48" fmla="*/ 434676 w 2683592"/>
                  <a:gd name="connsiteY48" fmla="*/ 1836050 h 3089103"/>
                  <a:gd name="connsiteX49" fmla="*/ 820882 w 2683592"/>
                  <a:gd name="connsiteY49" fmla="*/ 2193859 h 3089103"/>
                  <a:gd name="connsiteX50" fmla="*/ 489112 w 2683592"/>
                  <a:gd name="connsiteY50" fmla="*/ 2230169 h 3089103"/>
                  <a:gd name="connsiteX51" fmla="*/ 230214 w 2683592"/>
                  <a:gd name="connsiteY51" fmla="*/ 2273372 h 3089103"/>
                  <a:gd name="connsiteX52" fmla="*/ 667977 w 2683592"/>
                  <a:gd name="connsiteY52" fmla="*/ 2250246 h 3089103"/>
                  <a:gd name="connsiteX53" fmla="*/ 894716 w 2683592"/>
                  <a:gd name="connsiteY53" fmla="*/ 2244975 h 3089103"/>
                  <a:gd name="connsiteX54" fmla="*/ 1133255 w 2683592"/>
                  <a:gd name="connsiteY54" fmla="*/ 2494873 h 3089103"/>
                  <a:gd name="connsiteX55" fmla="*/ 1170359 w 2683592"/>
                  <a:gd name="connsiteY55" fmla="*/ 2657775 h 3089103"/>
                  <a:gd name="connsiteX56" fmla="*/ 1084565 w 2683592"/>
                  <a:gd name="connsiteY56" fmla="*/ 2819817 h 3089103"/>
                  <a:gd name="connsiteX0" fmla="*/ 1084565 w 2683592"/>
                  <a:gd name="connsiteY0" fmla="*/ 2819817 h 3096797"/>
                  <a:gd name="connsiteX1" fmla="*/ 1359370 w 2683592"/>
                  <a:gd name="connsiteY1" fmla="*/ 3089092 h 3096797"/>
                  <a:gd name="connsiteX2" fmla="*/ 1757023 w 2683592"/>
                  <a:gd name="connsiteY2" fmla="*/ 2991473 h 3096797"/>
                  <a:gd name="connsiteX3" fmla="*/ 1604653 w 2683592"/>
                  <a:gd name="connsiteY3" fmla="*/ 2631181 h 3096797"/>
                  <a:gd name="connsiteX4" fmla="*/ 1564897 w 2683592"/>
                  <a:gd name="connsiteY4" fmla="*/ 2381283 h 3096797"/>
                  <a:gd name="connsiteX5" fmla="*/ 1928385 w 2683592"/>
                  <a:gd name="connsiteY5" fmla="*/ 1904204 h 3096797"/>
                  <a:gd name="connsiteX6" fmla="*/ 2626964 w 2683592"/>
                  <a:gd name="connsiteY6" fmla="*/ 1461203 h 3096797"/>
                  <a:gd name="connsiteX7" fmla="*/ 2567958 w 2683592"/>
                  <a:gd name="connsiteY7" fmla="*/ 1476382 h 3096797"/>
                  <a:gd name="connsiteX8" fmla="*/ 1979501 w 2683592"/>
                  <a:gd name="connsiteY8" fmla="*/ 1796294 h 3096797"/>
                  <a:gd name="connsiteX9" fmla="*/ 1945424 w 2683592"/>
                  <a:gd name="connsiteY9" fmla="*/ 1552075 h 3096797"/>
                  <a:gd name="connsiteX10" fmla="*/ 2337990 w 2683592"/>
                  <a:gd name="connsiteY10" fmla="*/ 1184358 h 3096797"/>
                  <a:gd name="connsiteX11" fmla="*/ 2348872 w 2683592"/>
                  <a:gd name="connsiteY11" fmla="*/ 1149442 h 3096797"/>
                  <a:gd name="connsiteX12" fmla="*/ 1896949 w 2683592"/>
                  <a:gd name="connsiteY12" fmla="*/ 1540297 h 3096797"/>
                  <a:gd name="connsiteX13" fmla="*/ 1723923 w 2683592"/>
                  <a:gd name="connsiteY13" fmla="*/ 1182907 h 3096797"/>
                  <a:gd name="connsiteX14" fmla="*/ 1831834 w 2683592"/>
                  <a:gd name="connsiteY14" fmla="*/ 1569114 h 3096797"/>
                  <a:gd name="connsiteX15" fmla="*/ 1792077 w 2683592"/>
                  <a:gd name="connsiteY15" fmla="*/ 1853089 h 3096797"/>
                  <a:gd name="connsiteX16" fmla="*/ 1468345 w 2683592"/>
                  <a:gd name="connsiteY16" fmla="*/ 1495280 h 3096797"/>
                  <a:gd name="connsiteX17" fmla="*/ 1576256 w 2683592"/>
                  <a:gd name="connsiteY17" fmla="*/ 955727 h 3096797"/>
                  <a:gd name="connsiteX18" fmla="*/ 2002219 w 2683592"/>
                  <a:gd name="connsiteY18" fmla="*/ 592239 h 3096797"/>
                  <a:gd name="connsiteX19" fmla="*/ 1534073 w 2683592"/>
                  <a:gd name="connsiteY19" fmla="*/ 914939 h 3096797"/>
                  <a:gd name="connsiteX20" fmla="*/ 1610333 w 2683592"/>
                  <a:gd name="connsiteY20" fmla="*/ 421854 h 3096797"/>
                  <a:gd name="connsiteX21" fmla="*/ 1451307 w 2683592"/>
                  <a:gd name="connsiteY21" fmla="*/ 955727 h 3096797"/>
                  <a:gd name="connsiteX22" fmla="*/ 1366114 w 2683592"/>
                  <a:gd name="connsiteY22" fmla="*/ 1341934 h 3096797"/>
                  <a:gd name="connsiteX23" fmla="*/ 1031024 w 2683592"/>
                  <a:gd name="connsiteY23" fmla="*/ 512726 h 3096797"/>
                  <a:gd name="connsiteX24" fmla="*/ 1309319 w 2683592"/>
                  <a:gd name="connsiteY24" fmla="*/ 1398729 h 3096797"/>
                  <a:gd name="connsiteX25" fmla="*/ 1508102 w 2683592"/>
                  <a:gd name="connsiteY25" fmla="*/ 1904204 h 3096797"/>
                  <a:gd name="connsiteX26" fmla="*/ 1434268 w 2683592"/>
                  <a:gd name="connsiteY26" fmla="*/ 2256334 h 3096797"/>
                  <a:gd name="connsiteX27" fmla="*/ 1144614 w 2683592"/>
                  <a:gd name="connsiteY27" fmla="*/ 1807653 h 3096797"/>
                  <a:gd name="connsiteX28" fmla="*/ 906075 w 2683592"/>
                  <a:gd name="connsiteY28" fmla="*/ 1307856 h 3096797"/>
                  <a:gd name="connsiteX29" fmla="*/ 957190 w 2683592"/>
                  <a:gd name="connsiteY29" fmla="*/ 103802 h 3096797"/>
                  <a:gd name="connsiteX30" fmla="*/ 928973 w 2683592"/>
                  <a:gd name="connsiteY30" fmla="*/ 178701 h 3096797"/>
                  <a:gd name="connsiteX31" fmla="*/ 809523 w 2683592"/>
                  <a:gd name="connsiteY31" fmla="*/ 1120433 h 3096797"/>
                  <a:gd name="connsiteX32" fmla="*/ 349483 w 2683592"/>
                  <a:gd name="connsiteY32" fmla="*/ 762624 h 3096797"/>
                  <a:gd name="connsiteX33" fmla="*/ 650497 w 2683592"/>
                  <a:gd name="connsiteY33" fmla="*/ 382097 h 3096797"/>
                  <a:gd name="connsiteX34" fmla="*/ 287009 w 2683592"/>
                  <a:gd name="connsiteY34" fmla="*/ 705829 h 3096797"/>
                  <a:gd name="connsiteX35" fmla="*/ 51076 w 2683592"/>
                  <a:gd name="connsiteY35" fmla="*/ 204253 h 3096797"/>
                  <a:gd name="connsiteX36" fmla="*/ 20072 w 2683592"/>
                  <a:gd name="connsiteY36" fmla="*/ 188994 h 3096797"/>
                  <a:gd name="connsiteX37" fmla="*/ 275650 w 2683592"/>
                  <a:gd name="connsiteY37" fmla="*/ 819419 h 3096797"/>
                  <a:gd name="connsiteX38" fmla="*/ 735689 w 2683592"/>
                  <a:gd name="connsiteY38" fmla="*/ 1251061 h 3096797"/>
                  <a:gd name="connsiteX39" fmla="*/ 991267 w 2683592"/>
                  <a:gd name="connsiteY39" fmla="*/ 1847409 h 3096797"/>
                  <a:gd name="connsiteX40" fmla="*/ 1178691 w 2683592"/>
                  <a:gd name="connsiteY40" fmla="*/ 2267693 h 3096797"/>
                  <a:gd name="connsiteX41" fmla="*/ 843600 w 2683592"/>
                  <a:gd name="connsiteY41" fmla="*/ 2080269 h 3096797"/>
                  <a:gd name="connsiteX42" fmla="*/ 440355 w 2683592"/>
                  <a:gd name="connsiteY42" fmla="*/ 1682704 h 3096797"/>
                  <a:gd name="connsiteX43" fmla="*/ 417637 w 2683592"/>
                  <a:gd name="connsiteY43" fmla="*/ 1324895 h 3096797"/>
                  <a:gd name="connsiteX44" fmla="*/ 369356 w 2683592"/>
                  <a:gd name="connsiteY44" fmla="*/ 1711101 h 3096797"/>
                  <a:gd name="connsiteX45" fmla="*/ 279221 w 2683592"/>
                  <a:gd name="connsiteY45" fmla="*/ 1658897 h 3096797"/>
                  <a:gd name="connsiteX46" fmla="*/ 42790 w 2683592"/>
                  <a:gd name="connsiteY46" fmla="*/ 1455524 h 3096797"/>
                  <a:gd name="connsiteX47" fmla="*/ 38301 w 2683592"/>
                  <a:gd name="connsiteY47" fmla="*/ 1490984 h 3096797"/>
                  <a:gd name="connsiteX48" fmla="*/ 434676 w 2683592"/>
                  <a:gd name="connsiteY48" fmla="*/ 1836050 h 3096797"/>
                  <a:gd name="connsiteX49" fmla="*/ 820882 w 2683592"/>
                  <a:gd name="connsiteY49" fmla="*/ 2193859 h 3096797"/>
                  <a:gd name="connsiteX50" fmla="*/ 489112 w 2683592"/>
                  <a:gd name="connsiteY50" fmla="*/ 2230169 h 3096797"/>
                  <a:gd name="connsiteX51" fmla="*/ 230214 w 2683592"/>
                  <a:gd name="connsiteY51" fmla="*/ 2273372 h 3096797"/>
                  <a:gd name="connsiteX52" fmla="*/ 667977 w 2683592"/>
                  <a:gd name="connsiteY52" fmla="*/ 2250246 h 3096797"/>
                  <a:gd name="connsiteX53" fmla="*/ 894716 w 2683592"/>
                  <a:gd name="connsiteY53" fmla="*/ 2244975 h 3096797"/>
                  <a:gd name="connsiteX54" fmla="*/ 1133255 w 2683592"/>
                  <a:gd name="connsiteY54" fmla="*/ 2494873 h 3096797"/>
                  <a:gd name="connsiteX55" fmla="*/ 1170359 w 2683592"/>
                  <a:gd name="connsiteY55" fmla="*/ 2657775 h 3096797"/>
                  <a:gd name="connsiteX56" fmla="*/ 1084565 w 2683592"/>
                  <a:gd name="connsiteY56" fmla="*/ 2819817 h 3096797"/>
                  <a:gd name="connsiteX0" fmla="*/ 1031764 w 2683592"/>
                  <a:gd name="connsiteY0" fmla="*/ 2999963 h 3089114"/>
                  <a:gd name="connsiteX1" fmla="*/ 1359370 w 2683592"/>
                  <a:gd name="connsiteY1" fmla="*/ 3089092 h 3089114"/>
                  <a:gd name="connsiteX2" fmla="*/ 1757023 w 2683592"/>
                  <a:gd name="connsiteY2" fmla="*/ 2991473 h 3089114"/>
                  <a:gd name="connsiteX3" fmla="*/ 1604653 w 2683592"/>
                  <a:gd name="connsiteY3" fmla="*/ 2631181 h 3089114"/>
                  <a:gd name="connsiteX4" fmla="*/ 1564897 w 2683592"/>
                  <a:gd name="connsiteY4" fmla="*/ 2381283 h 3089114"/>
                  <a:gd name="connsiteX5" fmla="*/ 1928385 w 2683592"/>
                  <a:gd name="connsiteY5" fmla="*/ 1904204 h 3089114"/>
                  <a:gd name="connsiteX6" fmla="*/ 2626964 w 2683592"/>
                  <a:gd name="connsiteY6" fmla="*/ 1461203 h 3089114"/>
                  <a:gd name="connsiteX7" fmla="*/ 2567958 w 2683592"/>
                  <a:gd name="connsiteY7" fmla="*/ 1476382 h 3089114"/>
                  <a:gd name="connsiteX8" fmla="*/ 1979501 w 2683592"/>
                  <a:gd name="connsiteY8" fmla="*/ 1796294 h 3089114"/>
                  <a:gd name="connsiteX9" fmla="*/ 1945424 w 2683592"/>
                  <a:gd name="connsiteY9" fmla="*/ 1552075 h 3089114"/>
                  <a:gd name="connsiteX10" fmla="*/ 2337990 w 2683592"/>
                  <a:gd name="connsiteY10" fmla="*/ 1184358 h 3089114"/>
                  <a:gd name="connsiteX11" fmla="*/ 2348872 w 2683592"/>
                  <a:gd name="connsiteY11" fmla="*/ 1149442 h 3089114"/>
                  <a:gd name="connsiteX12" fmla="*/ 1896949 w 2683592"/>
                  <a:gd name="connsiteY12" fmla="*/ 1540297 h 3089114"/>
                  <a:gd name="connsiteX13" fmla="*/ 1723923 w 2683592"/>
                  <a:gd name="connsiteY13" fmla="*/ 1182907 h 3089114"/>
                  <a:gd name="connsiteX14" fmla="*/ 1831834 w 2683592"/>
                  <a:gd name="connsiteY14" fmla="*/ 1569114 h 3089114"/>
                  <a:gd name="connsiteX15" fmla="*/ 1792077 w 2683592"/>
                  <a:gd name="connsiteY15" fmla="*/ 1853089 h 3089114"/>
                  <a:gd name="connsiteX16" fmla="*/ 1468345 w 2683592"/>
                  <a:gd name="connsiteY16" fmla="*/ 1495280 h 3089114"/>
                  <a:gd name="connsiteX17" fmla="*/ 1576256 w 2683592"/>
                  <a:gd name="connsiteY17" fmla="*/ 955727 h 3089114"/>
                  <a:gd name="connsiteX18" fmla="*/ 2002219 w 2683592"/>
                  <a:gd name="connsiteY18" fmla="*/ 592239 h 3089114"/>
                  <a:gd name="connsiteX19" fmla="*/ 1534073 w 2683592"/>
                  <a:gd name="connsiteY19" fmla="*/ 914939 h 3089114"/>
                  <a:gd name="connsiteX20" fmla="*/ 1610333 w 2683592"/>
                  <a:gd name="connsiteY20" fmla="*/ 421854 h 3089114"/>
                  <a:gd name="connsiteX21" fmla="*/ 1451307 w 2683592"/>
                  <a:gd name="connsiteY21" fmla="*/ 955727 h 3089114"/>
                  <a:gd name="connsiteX22" fmla="*/ 1366114 w 2683592"/>
                  <a:gd name="connsiteY22" fmla="*/ 1341934 h 3089114"/>
                  <a:gd name="connsiteX23" fmla="*/ 1031024 w 2683592"/>
                  <a:gd name="connsiteY23" fmla="*/ 512726 h 3089114"/>
                  <a:gd name="connsiteX24" fmla="*/ 1309319 w 2683592"/>
                  <a:gd name="connsiteY24" fmla="*/ 1398729 h 3089114"/>
                  <a:gd name="connsiteX25" fmla="*/ 1508102 w 2683592"/>
                  <a:gd name="connsiteY25" fmla="*/ 1904204 h 3089114"/>
                  <a:gd name="connsiteX26" fmla="*/ 1434268 w 2683592"/>
                  <a:gd name="connsiteY26" fmla="*/ 2256334 h 3089114"/>
                  <a:gd name="connsiteX27" fmla="*/ 1144614 w 2683592"/>
                  <a:gd name="connsiteY27" fmla="*/ 1807653 h 3089114"/>
                  <a:gd name="connsiteX28" fmla="*/ 906075 w 2683592"/>
                  <a:gd name="connsiteY28" fmla="*/ 1307856 h 3089114"/>
                  <a:gd name="connsiteX29" fmla="*/ 957190 w 2683592"/>
                  <a:gd name="connsiteY29" fmla="*/ 103802 h 3089114"/>
                  <a:gd name="connsiteX30" fmla="*/ 928973 w 2683592"/>
                  <a:gd name="connsiteY30" fmla="*/ 178701 h 3089114"/>
                  <a:gd name="connsiteX31" fmla="*/ 809523 w 2683592"/>
                  <a:gd name="connsiteY31" fmla="*/ 1120433 h 3089114"/>
                  <a:gd name="connsiteX32" fmla="*/ 349483 w 2683592"/>
                  <a:gd name="connsiteY32" fmla="*/ 762624 h 3089114"/>
                  <a:gd name="connsiteX33" fmla="*/ 650497 w 2683592"/>
                  <a:gd name="connsiteY33" fmla="*/ 382097 h 3089114"/>
                  <a:gd name="connsiteX34" fmla="*/ 287009 w 2683592"/>
                  <a:gd name="connsiteY34" fmla="*/ 705829 h 3089114"/>
                  <a:gd name="connsiteX35" fmla="*/ 51076 w 2683592"/>
                  <a:gd name="connsiteY35" fmla="*/ 204253 h 3089114"/>
                  <a:gd name="connsiteX36" fmla="*/ 20072 w 2683592"/>
                  <a:gd name="connsiteY36" fmla="*/ 188994 h 3089114"/>
                  <a:gd name="connsiteX37" fmla="*/ 275650 w 2683592"/>
                  <a:gd name="connsiteY37" fmla="*/ 819419 h 3089114"/>
                  <a:gd name="connsiteX38" fmla="*/ 735689 w 2683592"/>
                  <a:gd name="connsiteY38" fmla="*/ 1251061 h 3089114"/>
                  <a:gd name="connsiteX39" fmla="*/ 991267 w 2683592"/>
                  <a:gd name="connsiteY39" fmla="*/ 1847409 h 3089114"/>
                  <a:gd name="connsiteX40" fmla="*/ 1178691 w 2683592"/>
                  <a:gd name="connsiteY40" fmla="*/ 2267693 h 3089114"/>
                  <a:gd name="connsiteX41" fmla="*/ 843600 w 2683592"/>
                  <a:gd name="connsiteY41" fmla="*/ 2080269 h 3089114"/>
                  <a:gd name="connsiteX42" fmla="*/ 440355 w 2683592"/>
                  <a:gd name="connsiteY42" fmla="*/ 1682704 h 3089114"/>
                  <a:gd name="connsiteX43" fmla="*/ 417637 w 2683592"/>
                  <a:gd name="connsiteY43" fmla="*/ 1324895 h 3089114"/>
                  <a:gd name="connsiteX44" fmla="*/ 369356 w 2683592"/>
                  <a:gd name="connsiteY44" fmla="*/ 1711101 h 3089114"/>
                  <a:gd name="connsiteX45" fmla="*/ 279221 w 2683592"/>
                  <a:gd name="connsiteY45" fmla="*/ 1658897 h 3089114"/>
                  <a:gd name="connsiteX46" fmla="*/ 42790 w 2683592"/>
                  <a:gd name="connsiteY46" fmla="*/ 1455524 h 3089114"/>
                  <a:gd name="connsiteX47" fmla="*/ 38301 w 2683592"/>
                  <a:gd name="connsiteY47" fmla="*/ 1490984 h 3089114"/>
                  <a:gd name="connsiteX48" fmla="*/ 434676 w 2683592"/>
                  <a:gd name="connsiteY48" fmla="*/ 1836050 h 3089114"/>
                  <a:gd name="connsiteX49" fmla="*/ 820882 w 2683592"/>
                  <a:gd name="connsiteY49" fmla="*/ 2193859 h 3089114"/>
                  <a:gd name="connsiteX50" fmla="*/ 489112 w 2683592"/>
                  <a:gd name="connsiteY50" fmla="*/ 2230169 h 3089114"/>
                  <a:gd name="connsiteX51" fmla="*/ 230214 w 2683592"/>
                  <a:gd name="connsiteY51" fmla="*/ 2273372 h 3089114"/>
                  <a:gd name="connsiteX52" fmla="*/ 667977 w 2683592"/>
                  <a:gd name="connsiteY52" fmla="*/ 2250246 h 3089114"/>
                  <a:gd name="connsiteX53" fmla="*/ 894716 w 2683592"/>
                  <a:gd name="connsiteY53" fmla="*/ 2244975 h 3089114"/>
                  <a:gd name="connsiteX54" fmla="*/ 1133255 w 2683592"/>
                  <a:gd name="connsiteY54" fmla="*/ 2494873 h 3089114"/>
                  <a:gd name="connsiteX55" fmla="*/ 1170359 w 2683592"/>
                  <a:gd name="connsiteY55" fmla="*/ 2657775 h 3089114"/>
                  <a:gd name="connsiteX56" fmla="*/ 1031764 w 268359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600964 w 3054342"/>
                  <a:gd name="connsiteY51" fmla="*/ 227337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422116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41847"/>
                  <a:gd name="connsiteY0" fmla="*/ 2999963 h 3089114"/>
                  <a:gd name="connsiteX1" fmla="*/ 1730120 w 3041847"/>
                  <a:gd name="connsiteY1" fmla="*/ 3089092 h 3089114"/>
                  <a:gd name="connsiteX2" fmla="*/ 2127773 w 3041847"/>
                  <a:gd name="connsiteY2" fmla="*/ 2991473 h 3089114"/>
                  <a:gd name="connsiteX3" fmla="*/ 1975403 w 3041847"/>
                  <a:gd name="connsiteY3" fmla="*/ 2631181 h 3089114"/>
                  <a:gd name="connsiteX4" fmla="*/ 1935647 w 3041847"/>
                  <a:gd name="connsiteY4" fmla="*/ 2381283 h 3089114"/>
                  <a:gd name="connsiteX5" fmla="*/ 2299135 w 3041847"/>
                  <a:gd name="connsiteY5" fmla="*/ 1904204 h 3089114"/>
                  <a:gd name="connsiteX6" fmla="*/ 2997714 w 3041847"/>
                  <a:gd name="connsiteY6" fmla="*/ 1461203 h 3089114"/>
                  <a:gd name="connsiteX7" fmla="*/ 2902229 w 3041847"/>
                  <a:gd name="connsiteY7" fmla="*/ 1439903 h 3089114"/>
                  <a:gd name="connsiteX8" fmla="*/ 2350251 w 3041847"/>
                  <a:gd name="connsiteY8" fmla="*/ 1796294 h 3089114"/>
                  <a:gd name="connsiteX9" fmla="*/ 2316174 w 3041847"/>
                  <a:gd name="connsiteY9" fmla="*/ 1552075 h 3089114"/>
                  <a:gd name="connsiteX10" fmla="*/ 2708740 w 3041847"/>
                  <a:gd name="connsiteY10" fmla="*/ 1184358 h 3089114"/>
                  <a:gd name="connsiteX11" fmla="*/ 2719622 w 3041847"/>
                  <a:gd name="connsiteY11" fmla="*/ 1149442 h 3089114"/>
                  <a:gd name="connsiteX12" fmla="*/ 2267699 w 3041847"/>
                  <a:gd name="connsiteY12" fmla="*/ 1540297 h 3089114"/>
                  <a:gd name="connsiteX13" fmla="*/ 2094673 w 3041847"/>
                  <a:gd name="connsiteY13" fmla="*/ 1182907 h 3089114"/>
                  <a:gd name="connsiteX14" fmla="*/ 2202584 w 3041847"/>
                  <a:gd name="connsiteY14" fmla="*/ 1569114 h 3089114"/>
                  <a:gd name="connsiteX15" fmla="*/ 2162827 w 3041847"/>
                  <a:gd name="connsiteY15" fmla="*/ 1853089 h 3089114"/>
                  <a:gd name="connsiteX16" fmla="*/ 1839095 w 3041847"/>
                  <a:gd name="connsiteY16" fmla="*/ 1495280 h 3089114"/>
                  <a:gd name="connsiteX17" fmla="*/ 1947006 w 3041847"/>
                  <a:gd name="connsiteY17" fmla="*/ 955727 h 3089114"/>
                  <a:gd name="connsiteX18" fmla="*/ 2372969 w 3041847"/>
                  <a:gd name="connsiteY18" fmla="*/ 592239 h 3089114"/>
                  <a:gd name="connsiteX19" fmla="*/ 1904823 w 3041847"/>
                  <a:gd name="connsiteY19" fmla="*/ 914939 h 3089114"/>
                  <a:gd name="connsiteX20" fmla="*/ 1981083 w 3041847"/>
                  <a:gd name="connsiteY20" fmla="*/ 421854 h 3089114"/>
                  <a:gd name="connsiteX21" fmla="*/ 1822057 w 3041847"/>
                  <a:gd name="connsiteY21" fmla="*/ 955727 h 3089114"/>
                  <a:gd name="connsiteX22" fmla="*/ 1736864 w 3041847"/>
                  <a:gd name="connsiteY22" fmla="*/ 1341934 h 3089114"/>
                  <a:gd name="connsiteX23" fmla="*/ 1401774 w 3041847"/>
                  <a:gd name="connsiteY23" fmla="*/ 512726 h 3089114"/>
                  <a:gd name="connsiteX24" fmla="*/ 1680069 w 3041847"/>
                  <a:gd name="connsiteY24" fmla="*/ 1398729 h 3089114"/>
                  <a:gd name="connsiteX25" fmla="*/ 1878852 w 3041847"/>
                  <a:gd name="connsiteY25" fmla="*/ 1904204 h 3089114"/>
                  <a:gd name="connsiteX26" fmla="*/ 1805018 w 3041847"/>
                  <a:gd name="connsiteY26" fmla="*/ 2256334 h 3089114"/>
                  <a:gd name="connsiteX27" fmla="*/ 1515364 w 3041847"/>
                  <a:gd name="connsiteY27" fmla="*/ 1807653 h 3089114"/>
                  <a:gd name="connsiteX28" fmla="*/ 1276825 w 3041847"/>
                  <a:gd name="connsiteY28" fmla="*/ 1307856 h 3089114"/>
                  <a:gd name="connsiteX29" fmla="*/ 1327940 w 3041847"/>
                  <a:gd name="connsiteY29" fmla="*/ 103802 h 3089114"/>
                  <a:gd name="connsiteX30" fmla="*/ 1299723 w 3041847"/>
                  <a:gd name="connsiteY30" fmla="*/ 178701 h 3089114"/>
                  <a:gd name="connsiteX31" fmla="*/ 1180273 w 3041847"/>
                  <a:gd name="connsiteY31" fmla="*/ 1120433 h 3089114"/>
                  <a:gd name="connsiteX32" fmla="*/ 720233 w 3041847"/>
                  <a:gd name="connsiteY32" fmla="*/ 762624 h 3089114"/>
                  <a:gd name="connsiteX33" fmla="*/ 1021247 w 3041847"/>
                  <a:gd name="connsiteY33" fmla="*/ 382097 h 3089114"/>
                  <a:gd name="connsiteX34" fmla="*/ 657759 w 3041847"/>
                  <a:gd name="connsiteY34" fmla="*/ 705829 h 3089114"/>
                  <a:gd name="connsiteX35" fmla="*/ 421826 w 3041847"/>
                  <a:gd name="connsiteY35" fmla="*/ 204253 h 3089114"/>
                  <a:gd name="connsiteX36" fmla="*/ 390822 w 3041847"/>
                  <a:gd name="connsiteY36" fmla="*/ 188994 h 3089114"/>
                  <a:gd name="connsiteX37" fmla="*/ 646400 w 3041847"/>
                  <a:gd name="connsiteY37" fmla="*/ 819419 h 3089114"/>
                  <a:gd name="connsiteX38" fmla="*/ 1106439 w 3041847"/>
                  <a:gd name="connsiteY38" fmla="*/ 1251061 h 3089114"/>
                  <a:gd name="connsiteX39" fmla="*/ 1362017 w 3041847"/>
                  <a:gd name="connsiteY39" fmla="*/ 1847409 h 3089114"/>
                  <a:gd name="connsiteX40" fmla="*/ 1549441 w 3041847"/>
                  <a:gd name="connsiteY40" fmla="*/ 2267693 h 3089114"/>
                  <a:gd name="connsiteX41" fmla="*/ 1214350 w 3041847"/>
                  <a:gd name="connsiteY41" fmla="*/ 2080269 h 3089114"/>
                  <a:gd name="connsiteX42" fmla="*/ 811105 w 3041847"/>
                  <a:gd name="connsiteY42" fmla="*/ 1682704 h 3089114"/>
                  <a:gd name="connsiteX43" fmla="*/ 788387 w 3041847"/>
                  <a:gd name="connsiteY43" fmla="*/ 1324895 h 3089114"/>
                  <a:gd name="connsiteX44" fmla="*/ 740106 w 3041847"/>
                  <a:gd name="connsiteY44" fmla="*/ 1711101 h 3089114"/>
                  <a:gd name="connsiteX45" fmla="*/ 649971 w 3041847"/>
                  <a:gd name="connsiteY45" fmla="*/ 1658897 h 3089114"/>
                  <a:gd name="connsiteX46" fmla="*/ 413540 w 3041847"/>
                  <a:gd name="connsiteY46" fmla="*/ 1455524 h 3089114"/>
                  <a:gd name="connsiteX47" fmla="*/ 7785 w 3041847"/>
                  <a:gd name="connsiteY47" fmla="*/ 1284272 h 3089114"/>
                  <a:gd name="connsiteX48" fmla="*/ 805426 w 3041847"/>
                  <a:gd name="connsiteY48" fmla="*/ 1836050 h 3089114"/>
                  <a:gd name="connsiteX49" fmla="*/ 1191632 w 3041847"/>
                  <a:gd name="connsiteY49" fmla="*/ 2193859 h 3089114"/>
                  <a:gd name="connsiteX50" fmla="*/ 422116 w 3041847"/>
                  <a:gd name="connsiteY50" fmla="*/ 2230169 h 3089114"/>
                  <a:gd name="connsiteX51" fmla="*/ 272655 w 3041847"/>
                  <a:gd name="connsiteY51" fmla="*/ 2285532 h 3089114"/>
                  <a:gd name="connsiteX52" fmla="*/ 1038727 w 3041847"/>
                  <a:gd name="connsiteY52" fmla="*/ 2250246 h 3089114"/>
                  <a:gd name="connsiteX53" fmla="*/ 1265466 w 3041847"/>
                  <a:gd name="connsiteY53" fmla="*/ 2244975 h 3089114"/>
                  <a:gd name="connsiteX54" fmla="*/ 1504005 w 3041847"/>
                  <a:gd name="connsiteY54" fmla="*/ 2494873 h 3089114"/>
                  <a:gd name="connsiteX55" fmla="*/ 1541109 w 3041847"/>
                  <a:gd name="connsiteY55" fmla="*/ 2657775 h 3089114"/>
                  <a:gd name="connsiteX56" fmla="*/ 1402514 w 3041847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47006 w 3040052"/>
                  <a:gd name="connsiteY17" fmla="*/ 955727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68870 w 3040052"/>
                  <a:gd name="connsiteY32" fmla="*/ 786943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3000527 h 3089678"/>
                  <a:gd name="connsiteX1" fmla="*/ 1730120 w 3040052"/>
                  <a:gd name="connsiteY1" fmla="*/ 3089656 h 3089678"/>
                  <a:gd name="connsiteX2" fmla="*/ 2127773 w 3040052"/>
                  <a:gd name="connsiteY2" fmla="*/ 2992037 h 3089678"/>
                  <a:gd name="connsiteX3" fmla="*/ 1975403 w 3040052"/>
                  <a:gd name="connsiteY3" fmla="*/ 2631745 h 3089678"/>
                  <a:gd name="connsiteX4" fmla="*/ 1935647 w 3040052"/>
                  <a:gd name="connsiteY4" fmla="*/ 2381847 h 3089678"/>
                  <a:gd name="connsiteX5" fmla="*/ 2323454 w 3040052"/>
                  <a:gd name="connsiteY5" fmla="*/ 1941246 h 3089678"/>
                  <a:gd name="connsiteX6" fmla="*/ 2997714 w 3040052"/>
                  <a:gd name="connsiteY6" fmla="*/ 1461767 h 3089678"/>
                  <a:gd name="connsiteX7" fmla="*/ 2902229 w 3040052"/>
                  <a:gd name="connsiteY7" fmla="*/ 1440467 h 3089678"/>
                  <a:gd name="connsiteX8" fmla="*/ 2350251 w 3040052"/>
                  <a:gd name="connsiteY8" fmla="*/ 1796858 h 3089678"/>
                  <a:gd name="connsiteX9" fmla="*/ 2316174 w 3040052"/>
                  <a:gd name="connsiteY9" fmla="*/ 1552639 h 3089678"/>
                  <a:gd name="connsiteX10" fmla="*/ 2708740 w 3040052"/>
                  <a:gd name="connsiteY10" fmla="*/ 1184922 h 3089678"/>
                  <a:gd name="connsiteX11" fmla="*/ 2719622 w 3040052"/>
                  <a:gd name="connsiteY11" fmla="*/ 1150006 h 3089678"/>
                  <a:gd name="connsiteX12" fmla="*/ 2255539 w 3040052"/>
                  <a:gd name="connsiteY12" fmla="*/ 1480063 h 3089678"/>
                  <a:gd name="connsiteX13" fmla="*/ 2094673 w 3040052"/>
                  <a:gd name="connsiteY13" fmla="*/ 1183471 h 3089678"/>
                  <a:gd name="connsiteX14" fmla="*/ 2202584 w 3040052"/>
                  <a:gd name="connsiteY14" fmla="*/ 1569678 h 3089678"/>
                  <a:gd name="connsiteX15" fmla="*/ 2162827 w 3040052"/>
                  <a:gd name="connsiteY15" fmla="*/ 1853653 h 3089678"/>
                  <a:gd name="connsiteX16" fmla="*/ 1839095 w 3040052"/>
                  <a:gd name="connsiteY16" fmla="*/ 1495844 h 3089678"/>
                  <a:gd name="connsiteX17" fmla="*/ 1995643 w 3040052"/>
                  <a:gd name="connsiteY17" fmla="*/ 992769 h 3089678"/>
                  <a:gd name="connsiteX18" fmla="*/ 2372969 w 3040052"/>
                  <a:gd name="connsiteY18" fmla="*/ 592803 h 3089678"/>
                  <a:gd name="connsiteX19" fmla="*/ 1904823 w 3040052"/>
                  <a:gd name="connsiteY19" fmla="*/ 915503 h 3089678"/>
                  <a:gd name="connsiteX20" fmla="*/ 1981083 w 3040052"/>
                  <a:gd name="connsiteY20" fmla="*/ 422418 h 3089678"/>
                  <a:gd name="connsiteX21" fmla="*/ 1822057 w 3040052"/>
                  <a:gd name="connsiteY21" fmla="*/ 956291 h 3089678"/>
                  <a:gd name="connsiteX22" fmla="*/ 1736864 w 3040052"/>
                  <a:gd name="connsiteY22" fmla="*/ 1342498 h 3089678"/>
                  <a:gd name="connsiteX23" fmla="*/ 1401774 w 3040052"/>
                  <a:gd name="connsiteY23" fmla="*/ 513290 h 3089678"/>
                  <a:gd name="connsiteX24" fmla="*/ 1680069 w 3040052"/>
                  <a:gd name="connsiteY24" fmla="*/ 1399293 h 3089678"/>
                  <a:gd name="connsiteX25" fmla="*/ 1878852 w 3040052"/>
                  <a:gd name="connsiteY25" fmla="*/ 1904768 h 3089678"/>
                  <a:gd name="connsiteX26" fmla="*/ 1805018 w 3040052"/>
                  <a:gd name="connsiteY26" fmla="*/ 2256898 h 3089678"/>
                  <a:gd name="connsiteX27" fmla="*/ 1515364 w 3040052"/>
                  <a:gd name="connsiteY27" fmla="*/ 1808217 h 3089678"/>
                  <a:gd name="connsiteX28" fmla="*/ 1276825 w 3040052"/>
                  <a:gd name="connsiteY28" fmla="*/ 1308420 h 3089678"/>
                  <a:gd name="connsiteX29" fmla="*/ 1327940 w 3040052"/>
                  <a:gd name="connsiteY29" fmla="*/ 104366 h 3089678"/>
                  <a:gd name="connsiteX30" fmla="*/ 1299723 w 3040052"/>
                  <a:gd name="connsiteY30" fmla="*/ 179265 h 3089678"/>
                  <a:gd name="connsiteX31" fmla="*/ 1131634 w 3040052"/>
                  <a:gd name="connsiteY31" fmla="*/ 1133157 h 3089678"/>
                  <a:gd name="connsiteX32" fmla="*/ 768870 w 3040052"/>
                  <a:gd name="connsiteY32" fmla="*/ 787507 h 3089678"/>
                  <a:gd name="connsiteX33" fmla="*/ 1179322 w 3040052"/>
                  <a:gd name="connsiteY33" fmla="*/ 5713 h 3089678"/>
                  <a:gd name="connsiteX34" fmla="*/ 657759 w 3040052"/>
                  <a:gd name="connsiteY34" fmla="*/ 706393 h 3089678"/>
                  <a:gd name="connsiteX35" fmla="*/ 421826 w 3040052"/>
                  <a:gd name="connsiteY35" fmla="*/ 204817 h 3089678"/>
                  <a:gd name="connsiteX36" fmla="*/ 342184 w 3040052"/>
                  <a:gd name="connsiteY36" fmla="*/ 189558 h 3089678"/>
                  <a:gd name="connsiteX37" fmla="*/ 646400 w 3040052"/>
                  <a:gd name="connsiteY37" fmla="*/ 819983 h 3089678"/>
                  <a:gd name="connsiteX38" fmla="*/ 1106439 w 3040052"/>
                  <a:gd name="connsiteY38" fmla="*/ 1251625 h 3089678"/>
                  <a:gd name="connsiteX39" fmla="*/ 1362017 w 3040052"/>
                  <a:gd name="connsiteY39" fmla="*/ 1847973 h 3089678"/>
                  <a:gd name="connsiteX40" fmla="*/ 1549441 w 3040052"/>
                  <a:gd name="connsiteY40" fmla="*/ 2268257 h 3089678"/>
                  <a:gd name="connsiteX41" fmla="*/ 1214350 w 3040052"/>
                  <a:gd name="connsiteY41" fmla="*/ 2080833 h 3089678"/>
                  <a:gd name="connsiteX42" fmla="*/ 811105 w 3040052"/>
                  <a:gd name="connsiteY42" fmla="*/ 1683268 h 3089678"/>
                  <a:gd name="connsiteX43" fmla="*/ 788387 w 3040052"/>
                  <a:gd name="connsiteY43" fmla="*/ 1325459 h 3089678"/>
                  <a:gd name="connsiteX44" fmla="*/ 740106 w 3040052"/>
                  <a:gd name="connsiteY44" fmla="*/ 1711665 h 3089678"/>
                  <a:gd name="connsiteX45" fmla="*/ 649971 w 3040052"/>
                  <a:gd name="connsiteY45" fmla="*/ 1659461 h 3089678"/>
                  <a:gd name="connsiteX46" fmla="*/ 413540 w 3040052"/>
                  <a:gd name="connsiteY46" fmla="*/ 1456088 h 3089678"/>
                  <a:gd name="connsiteX47" fmla="*/ 7785 w 3040052"/>
                  <a:gd name="connsiteY47" fmla="*/ 1284836 h 3089678"/>
                  <a:gd name="connsiteX48" fmla="*/ 805426 w 3040052"/>
                  <a:gd name="connsiteY48" fmla="*/ 1836614 h 3089678"/>
                  <a:gd name="connsiteX49" fmla="*/ 1191632 w 3040052"/>
                  <a:gd name="connsiteY49" fmla="*/ 2194423 h 3089678"/>
                  <a:gd name="connsiteX50" fmla="*/ 422116 w 3040052"/>
                  <a:gd name="connsiteY50" fmla="*/ 2230733 h 3089678"/>
                  <a:gd name="connsiteX51" fmla="*/ 272655 w 3040052"/>
                  <a:gd name="connsiteY51" fmla="*/ 2286096 h 3089678"/>
                  <a:gd name="connsiteX52" fmla="*/ 1038727 w 3040052"/>
                  <a:gd name="connsiteY52" fmla="*/ 2250810 h 3089678"/>
                  <a:gd name="connsiteX53" fmla="*/ 1265466 w 3040052"/>
                  <a:gd name="connsiteY53" fmla="*/ 2245539 h 3089678"/>
                  <a:gd name="connsiteX54" fmla="*/ 1504005 w 3040052"/>
                  <a:gd name="connsiteY54" fmla="*/ 2495437 h 3089678"/>
                  <a:gd name="connsiteX55" fmla="*/ 1541109 w 3040052"/>
                  <a:gd name="connsiteY55" fmla="*/ 2658339 h 3089678"/>
                  <a:gd name="connsiteX56" fmla="*/ 1402514 w 3040052"/>
                  <a:gd name="connsiteY56" fmla="*/ 3000527 h 3089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3040052" h="3089678">
                    <a:moveTo>
                      <a:pt x="1402514" y="3000527"/>
                    </a:moveTo>
                    <a:cubicBezTo>
                      <a:pt x="1447950" y="3026085"/>
                      <a:pt x="1609244" y="3091071"/>
                      <a:pt x="1730120" y="3089656"/>
                    </a:cubicBezTo>
                    <a:cubicBezTo>
                      <a:pt x="1850996" y="3088241"/>
                      <a:pt x="2067061" y="3063092"/>
                      <a:pt x="2127773" y="2992037"/>
                    </a:cubicBezTo>
                    <a:cubicBezTo>
                      <a:pt x="2066200" y="2944709"/>
                      <a:pt x="2007424" y="2733443"/>
                      <a:pt x="1975403" y="2631745"/>
                    </a:cubicBezTo>
                    <a:cubicBezTo>
                      <a:pt x="1943382" y="2530047"/>
                      <a:pt x="1877639" y="2496930"/>
                      <a:pt x="1935647" y="2381847"/>
                    </a:cubicBezTo>
                    <a:cubicBezTo>
                      <a:pt x="1993655" y="2266764"/>
                      <a:pt x="2146443" y="2094593"/>
                      <a:pt x="2323454" y="1941246"/>
                    </a:cubicBezTo>
                    <a:cubicBezTo>
                      <a:pt x="2500465" y="1787899"/>
                      <a:pt x="2901252" y="1545230"/>
                      <a:pt x="2997714" y="1461767"/>
                    </a:cubicBezTo>
                    <a:cubicBezTo>
                      <a:pt x="3094176" y="1378304"/>
                      <a:pt x="3010140" y="1384619"/>
                      <a:pt x="2902229" y="1440467"/>
                    </a:cubicBezTo>
                    <a:cubicBezTo>
                      <a:pt x="2794319" y="1496316"/>
                      <a:pt x="2447927" y="1778163"/>
                      <a:pt x="2350251" y="1796858"/>
                    </a:cubicBezTo>
                    <a:cubicBezTo>
                      <a:pt x="2252575" y="1815553"/>
                      <a:pt x="2256426" y="1654628"/>
                      <a:pt x="2316174" y="1552639"/>
                    </a:cubicBezTo>
                    <a:cubicBezTo>
                      <a:pt x="2375922" y="1450650"/>
                      <a:pt x="2641499" y="1252028"/>
                      <a:pt x="2708740" y="1184922"/>
                    </a:cubicBezTo>
                    <a:cubicBezTo>
                      <a:pt x="2775981" y="1117817"/>
                      <a:pt x="2795156" y="1100816"/>
                      <a:pt x="2719622" y="1150006"/>
                    </a:cubicBezTo>
                    <a:cubicBezTo>
                      <a:pt x="2644089" y="1199196"/>
                      <a:pt x="2366997" y="1368627"/>
                      <a:pt x="2255539" y="1480063"/>
                    </a:cubicBezTo>
                    <a:cubicBezTo>
                      <a:pt x="2195185" y="1374306"/>
                      <a:pt x="2103499" y="1168535"/>
                      <a:pt x="2094673" y="1183471"/>
                    </a:cubicBezTo>
                    <a:cubicBezTo>
                      <a:pt x="2085847" y="1198407"/>
                      <a:pt x="2191225" y="1457981"/>
                      <a:pt x="2202584" y="1569678"/>
                    </a:cubicBezTo>
                    <a:cubicBezTo>
                      <a:pt x="2213943" y="1681375"/>
                      <a:pt x="2223408" y="1865959"/>
                      <a:pt x="2162827" y="1853653"/>
                    </a:cubicBezTo>
                    <a:cubicBezTo>
                      <a:pt x="2102246" y="1841347"/>
                      <a:pt x="1866959" y="1639325"/>
                      <a:pt x="1839095" y="1495844"/>
                    </a:cubicBezTo>
                    <a:cubicBezTo>
                      <a:pt x="1811231" y="1352363"/>
                      <a:pt x="1906664" y="1143276"/>
                      <a:pt x="1995643" y="992769"/>
                    </a:cubicBezTo>
                    <a:cubicBezTo>
                      <a:pt x="2084622" y="842262"/>
                      <a:pt x="2388106" y="605681"/>
                      <a:pt x="2372969" y="592803"/>
                    </a:cubicBezTo>
                    <a:cubicBezTo>
                      <a:pt x="2357832" y="579925"/>
                      <a:pt x="2085121" y="726707"/>
                      <a:pt x="1904823" y="915503"/>
                    </a:cubicBezTo>
                    <a:cubicBezTo>
                      <a:pt x="1883313" y="846952"/>
                      <a:pt x="1994877" y="415620"/>
                      <a:pt x="1981083" y="422418"/>
                    </a:cubicBezTo>
                    <a:cubicBezTo>
                      <a:pt x="1967289" y="429216"/>
                      <a:pt x="1862760" y="802944"/>
                      <a:pt x="1822057" y="956291"/>
                    </a:cubicBezTo>
                    <a:cubicBezTo>
                      <a:pt x="1781354" y="1109638"/>
                      <a:pt x="1806911" y="1416331"/>
                      <a:pt x="1736864" y="1342498"/>
                    </a:cubicBezTo>
                    <a:cubicBezTo>
                      <a:pt x="1666817" y="1268665"/>
                      <a:pt x="1411240" y="503824"/>
                      <a:pt x="1401774" y="513290"/>
                    </a:cubicBezTo>
                    <a:cubicBezTo>
                      <a:pt x="1392308" y="522756"/>
                      <a:pt x="1600556" y="1167380"/>
                      <a:pt x="1680069" y="1399293"/>
                    </a:cubicBezTo>
                    <a:cubicBezTo>
                      <a:pt x="1759582" y="1631206"/>
                      <a:pt x="1858027" y="1761834"/>
                      <a:pt x="1878852" y="1904768"/>
                    </a:cubicBezTo>
                    <a:cubicBezTo>
                      <a:pt x="1899677" y="2047702"/>
                      <a:pt x="1865599" y="2272990"/>
                      <a:pt x="1805018" y="2256898"/>
                    </a:cubicBezTo>
                    <a:cubicBezTo>
                      <a:pt x="1744437" y="2240806"/>
                      <a:pt x="1603396" y="1966297"/>
                      <a:pt x="1515364" y="1808217"/>
                    </a:cubicBezTo>
                    <a:cubicBezTo>
                      <a:pt x="1427332" y="1650137"/>
                      <a:pt x="1308062" y="1592395"/>
                      <a:pt x="1276825" y="1308420"/>
                    </a:cubicBezTo>
                    <a:cubicBezTo>
                      <a:pt x="1245588" y="1024445"/>
                      <a:pt x="1324124" y="292558"/>
                      <a:pt x="1327940" y="104366"/>
                    </a:cubicBezTo>
                    <a:cubicBezTo>
                      <a:pt x="1331756" y="-83826"/>
                      <a:pt x="1332441" y="7800"/>
                      <a:pt x="1299723" y="179265"/>
                    </a:cubicBezTo>
                    <a:cubicBezTo>
                      <a:pt x="1267005" y="350730"/>
                      <a:pt x="1220109" y="1031783"/>
                      <a:pt x="1131634" y="1133157"/>
                    </a:cubicBezTo>
                    <a:cubicBezTo>
                      <a:pt x="1043159" y="1234531"/>
                      <a:pt x="803412" y="893054"/>
                      <a:pt x="768870" y="787507"/>
                    </a:cubicBezTo>
                    <a:cubicBezTo>
                      <a:pt x="773394" y="710080"/>
                      <a:pt x="1197840" y="19232"/>
                      <a:pt x="1179322" y="5713"/>
                    </a:cubicBezTo>
                    <a:cubicBezTo>
                      <a:pt x="1160804" y="-7806"/>
                      <a:pt x="732110" y="611925"/>
                      <a:pt x="657759" y="706393"/>
                    </a:cubicBezTo>
                    <a:cubicBezTo>
                      <a:pt x="557855" y="676752"/>
                      <a:pt x="474422" y="290956"/>
                      <a:pt x="421826" y="204817"/>
                    </a:cubicBezTo>
                    <a:cubicBezTo>
                      <a:pt x="369230" y="118678"/>
                      <a:pt x="304755" y="87030"/>
                      <a:pt x="342184" y="189558"/>
                    </a:cubicBezTo>
                    <a:cubicBezTo>
                      <a:pt x="379613" y="292086"/>
                      <a:pt x="519024" y="642972"/>
                      <a:pt x="646400" y="819983"/>
                    </a:cubicBezTo>
                    <a:cubicBezTo>
                      <a:pt x="773776" y="996994"/>
                      <a:pt x="987170" y="1080293"/>
                      <a:pt x="1106439" y="1251625"/>
                    </a:cubicBezTo>
                    <a:cubicBezTo>
                      <a:pt x="1225708" y="1422957"/>
                      <a:pt x="1288183" y="1678534"/>
                      <a:pt x="1362017" y="1847973"/>
                    </a:cubicBezTo>
                    <a:cubicBezTo>
                      <a:pt x="1435851" y="2017412"/>
                      <a:pt x="1574052" y="2229447"/>
                      <a:pt x="1549441" y="2268257"/>
                    </a:cubicBezTo>
                    <a:cubicBezTo>
                      <a:pt x="1524830" y="2307067"/>
                      <a:pt x="1337406" y="2178331"/>
                      <a:pt x="1214350" y="2080833"/>
                    </a:cubicBezTo>
                    <a:cubicBezTo>
                      <a:pt x="1091294" y="1983335"/>
                      <a:pt x="882099" y="1809164"/>
                      <a:pt x="811105" y="1683268"/>
                    </a:cubicBezTo>
                    <a:cubicBezTo>
                      <a:pt x="740111" y="1557372"/>
                      <a:pt x="800220" y="1320726"/>
                      <a:pt x="788387" y="1325459"/>
                    </a:cubicBezTo>
                    <a:cubicBezTo>
                      <a:pt x="776554" y="1330192"/>
                      <a:pt x="735798" y="1634096"/>
                      <a:pt x="740106" y="1711665"/>
                    </a:cubicBezTo>
                    <a:cubicBezTo>
                      <a:pt x="713386" y="1697976"/>
                      <a:pt x="700140" y="1702057"/>
                      <a:pt x="649971" y="1659461"/>
                    </a:cubicBezTo>
                    <a:cubicBezTo>
                      <a:pt x="599802" y="1616865"/>
                      <a:pt x="520571" y="1518526"/>
                      <a:pt x="413540" y="1456088"/>
                    </a:cubicBezTo>
                    <a:cubicBezTo>
                      <a:pt x="306509" y="1393651"/>
                      <a:pt x="-57529" y="1221415"/>
                      <a:pt x="7785" y="1284836"/>
                    </a:cubicBezTo>
                    <a:cubicBezTo>
                      <a:pt x="73099" y="1348257"/>
                      <a:pt x="608118" y="1685016"/>
                      <a:pt x="805426" y="1836614"/>
                    </a:cubicBezTo>
                    <a:cubicBezTo>
                      <a:pt x="1002734" y="1988212"/>
                      <a:pt x="1255517" y="2128737"/>
                      <a:pt x="1191632" y="2194423"/>
                    </a:cubicBezTo>
                    <a:cubicBezTo>
                      <a:pt x="1127747" y="2260110"/>
                      <a:pt x="575279" y="2215454"/>
                      <a:pt x="422116" y="2230733"/>
                    </a:cubicBezTo>
                    <a:cubicBezTo>
                      <a:pt x="372296" y="2249187"/>
                      <a:pt x="169887" y="2282750"/>
                      <a:pt x="272655" y="2286096"/>
                    </a:cubicBezTo>
                    <a:cubicBezTo>
                      <a:pt x="375423" y="2289442"/>
                      <a:pt x="927977" y="2255543"/>
                      <a:pt x="1038727" y="2250810"/>
                    </a:cubicBezTo>
                    <a:cubicBezTo>
                      <a:pt x="1103848" y="2275280"/>
                      <a:pt x="1187920" y="2204768"/>
                      <a:pt x="1265466" y="2245539"/>
                    </a:cubicBezTo>
                    <a:cubicBezTo>
                      <a:pt x="1343012" y="2286310"/>
                      <a:pt x="1469928" y="2409298"/>
                      <a:pt x="1504005" y="2495437"/>
                    </a:cubicBezTo>
                    <a:cubicBezTo>
                      <a:pt x="1538082" y="2581576"/>
                      <a:pt x="1558024" y="2574157"/>
                      <a:pt x="1541109" y="2658339"/>
                    </a:cubicBezTo>
                    <a:cubicBezTo>
                      <a:pt x="1524194" y="2742521"/>
                      <a:pt x="1472063" y="2943941"/>
                      <a:pt x="1402514" y="3000527"/>
                    </a:cubicBezTo>
                    <a:close/>
                  </a:path>
                </a:pathLst>
              </a:custGeom>
              <a:solidFill>
                <a:srgbClr val="C8DE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 dirty="0"/>
              </a:p>
            </p:txBody>
          </p:sp>
          <p:sp>
            <p:nvSpPr>
              <p:cNvPr id="508" name="Freeform 302">
                <a:extLst>
                  <a:ext uri="{FF2B5EF4-FFF2-40B4-BE49-F238E27FC236}">
                    <a16:creationId xmlns:a16="http://schemas.microsoft.com/office/drawing/2014/main" id="{2A5997F4-90FC-4817-AE44-C2CE83D94C4A}"/>
                  </a:ext>
                </a:extLst>
              </p:cNvPr>
              <p:cNvSpPr/>
              <p:nvPr/>
            </p:nvSpPr>
            <p:spPr>
              <a:xfrm rot="7658786">
                <a:off x="4369905" y="31307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09" name="Freeform 303">
                <a:extLst>
                  <a:ext uri="{FF2B5EF4-FFF2-40B4-BE49-F238E27FC236}">
                    <a16:creationId xmlns:a16="http://schemas.microsoft.com/office/drawing/2014/main" id="{682DF994-060F-4D0D-ACF5-D52B893D4477}"/>
                  </a:ext>
                </a:extLst>
              </p:cNvPr>
              <p:cNvSpPr/>
              <p:nvPr/>
            </p:nvSpPr>
            <p:spPr>
              <a:xfrm rot="14666555">
                <a:off x="4107802" y="305944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10" name="Freeform 304">
                <a:extLst>
                  <a:ext uri="{FF2B5EF4-FFF2-40B4-BE49-F238E27FC236}">
                    <a16:creationId xmlns:a16="http://schemas.microsoft.com/office/drawing/2014/main" id="{92C695E5-0E1E-4805-A591-27F2A89959A5}"/>
                  </a:ext>
                </a:extLst>
              </p:cNvPr>
              <p:cNvSpPr/>
              <p:nvPr/>
            </p:nvSpPr>
            <p:spPr>
              <a:xfrm rot="2206440">
                <a:off x="4102303" y="279473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11" name="Freeform 305">
                <a:extLst>
                  <a:ext uri="{FF2B5EF4-FFF2-40B4-BE49-F238E27FC236}">
                    <a16:creationId xmlns:a16="http://schemas.microsoft.com/office/drawing/2014/main" id="{E895A5D9-EF86-48B8-A977-446DF8DB1941}"/>
                  </a:ext>
                </a:extLst>
              </p:cNvPr>
              <p:cNvSpPr/>
              <p:nvPr/>
            </p:nvSpPr>
            <p:spPr>
              <a:xfrm rot="12479638">
                <a:off x="3895385" y="281458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12" name="Freeform 306">
                <a:extLst>
                  <a:ext uri="{FF2B5EF4-FFF2-40B4-BE49-F238E27FC236}">
                    <a16:creationId xmlns:a16="http://schemas.microsoft.com/office/drawing/2014/main" id="{8E9BC6FF-3B5C-4569-AA4A-BD4E91232719}"/>
                  </a:ext>
                </a:extLst>
              </p:cNvPr>
              <p:cNvSpPr/>
              <p:nvPr/>
            </p:nvSpPr>
            <p:spPr>
              <a:xfrm rot="9056631">
                <a:off x="3680135" y="28660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13" name="Freeform 307">
                <a:extLst>
                  <a:ext uri="{FF2B5EF4-FFF2-40B4-BE49-F238E27FC236}">
                    <a16:creationId xmlns:a16="http://schemas.microsoft.com/office/drawing/2014/main" id="{EFFFA530-A055-43A1-AB32-7358A9FE189C}"/>
                  </a:ext>
                </a:extLst>
              </p:cNvPr>
              <p:cNvSpPr/>
              <p:nvPr/>
            </p:nvSpPr>
            <p:spPr>
              <a:xfrm>
                <a:off x="5115991" y="36711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14" name="Freeform 308">
                <a:extLst>
                  <a:ext uri="{FF2B5EF4-FFF2-40B4-BE49-F238E27FC236}">
                    <a16:creationId xmlns:a16="http://schemas.microsoft.com/office/drawing/2014/main" id="{4AFFE292-29A2-4AF9-8D0C-79C8BCF12897}"/>
                  </a:ext>
                </a:extLst>
              </p:cNvPr>
              <p:cNvSpPr/>
              <p:nvPr/>
            </p:nvSpPr>
            <p:spPr>
              <a:xfrm rot="16656372">
                <a:off x="3186598" y="329209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15" name="Freeform 309">
                <a:extLst>
                  <a:ext uri="{FF2B5EF4-FFF2-40B4-BE49-F238E27FC236}">
                    <a16:creationId xmlns:a16="http://schemas.microsoft.com/office/drawing/2014/main" id="{A9082C83-0E59-4D7C-BEDE-41EC12F09390}"/>
                  </a:ext>
                </a:extLst>
              </p:cNvPr>
              <p:cNvSpPr/>
              <p:nvPr/>
            </p:nvSpPr>
            <p:spPr>
              <a:xfrm rot="16200000">
                <a:off x="4710031" y="357514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16" name="Freeform 310">
                <a:extLst>
                  <a:ext uri="{FF2B5EF4-FFF2-40B4-BE49-F238E27FC236}">
                    <a16:creationId xmlns:a16="http://schemas.microsoft.com/office/drawing/2014/main" id="{E2ACEF5F-CFEF-4CE4-904F-EE2065E2298A}"/>
                  </a:ext>
                </a:extLst>
              </p:cNvPr>
              <p:cNvSpPr/>
              <p:nvPr/>
            </p:nvSpPr>
            <p:spPr>
              <a:xfrm rot="818246">
                <a:off x="3137106" y="37959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17" name="Freeform 311">
                <a:extLst>
                  <a:ext uri="{FF2B5EF4-FFF2-40B4-BE49-F238E27FC236}">
                    <a16:creationId xmlns:a16="http://schemas.microsoft.com/office/drawing/2014/main" id="{70D14FF7-1060-4B7D-865F-ABFC05DC3B13}"/>
                  </a:ext>
                </a:extLst>
              </p:cNvPr>
              <p:cNvSpPr/>
              <p:nvPr/>
            </p:nvSpPr>
            <p:spPr>
              <a:xfrm rot="21269131">
                <a:off x="4643796" y="333387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18" name="Freeform 312">
                <a:extLst>
                  <a:ext uri="{FF2B5EF4-FFF2-40B4-BE49-F238E27FC236}">
                    <a16:creationId xmlns:a16="http://schemas.microsoft.com/office/drawing/2014/main" id="{C22836E2-669C-44BA-9216-4D6719C795C7}"/>
                  </a:ext>
                </a:extLst>
              </p:cNvPr>
              <p:cNvSpPr/>
              <p:nvPr/>
            </p:nvSpPr>
            <p:spPr>
              <a:xfrm rot="3468516">
                <a:off x="4961084" y="325264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19" name="Freeform 313">
                <a:extLst>
                  <a:ext uri="{FF2B5EF4-FFF2-40B4-BE49-F238E27FC236}">
                    <a16:creationId xmlns:a16="http://schemas.microsoft.com/office/drawing/2014/main" id="{C77F537F-112C-4763-A574-726682D94245}"/>
                  </a:ext>
                </a:extLst>
              </p:cNvPr>
              <p:cNvSpPr/>
              <p:nvPr/>
            </p:nvSpPr>
            <p:spPr>
              <a:xfrm rot="2984069">
                <a:off x="5378417" y="397994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20" name="Freeform 314">
                <a:extLst>
                  <a:ext uri="{FF2B5EF4-FFF2-40B4-BE49-F238E27FC236}">
                    <a16:creationId xmlns:a16="http://schemas.microsoft.com/office/drawing/2014/main" id="{B1E9555F-A72D-4C07-B674-474889ACCF55}"/>
                  </a:ext>
                </a:extLst>
              </p:cNvPr>
              <p:cNvSpPr/>
              <p:nvPr/>
            </p:nvSpPr>
            <p:spPr>
              <a:xfrm rot="12687594">
                <a:off x="4175268" y="33603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21" name="Freeform 315">
                <a:extLst>
                  <a:ext uri="{FF2B5EF4-FFF2-40B4-BE49-F238E27FC236}">
                    <a16:creationId xmlns:a16="http://schemas.microsoft.com/office/drawing/2014/main" id="{423F9AB5-3AD4-4BDC-8729-C1D5AE175732}"/>
                  </a:ext>
                </a:extLst>
              </p:cNvPr>
              <p:cNvSpPr/>
              <p:nvPr/>
            </p:nvSpPr>
            <p:spPr>
              <a:xfrm rot="14828589">
                <a:off x="5230723" y="37568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22" name="Freeform 316">
                <a:extLst>
                  <a:ext uri="{FF2B5EF4-FFF2-40B4-BE49-F238E27FC236}">
                    <a16:creationId xmlns:a16="http://schemas.microsoft.com/office/drawing/2014/main" id="{81B75845-650B-4312-8B95-7305AA2AC8B5}"/>
                  </a:ext>
                </a:extLst>
              </p:cNvPr>
              <p:cNvSpPr/>
              <p:nvPr/>
            </p:nvSpPr>
            <p:spPr>
              <a:xfrm rot="14605656">
                <a:off x="3793739" y="31941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23" name="Freeform 317">
                <a:extLst>
                  <a:ext uri="{FF2B5EF4-FFF2-40B4-BE49-F238E27FC236}">
                    <a16:creationId xmlns:a16="http://schemas.microsoft.com/office/drawing/2014/main" id="{AC7F34F4-4AD4-488B-A882-083DD81B21EC}"/>
                  </a:ext>
                </a:extLst>
              </p:cNvPr>
              <p:cNvSpPr/>
              <p:nvPr/>
            </p:nvSpPr>
            <p:spPr>
              <a:xfrm rot="2232798">
                <a:off x="3359263" y="308240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24" name="Freeform 318">
                <a:extLst>
                  <a:ext uri="{FF2B5EF4-FFF2-40B4-BE49-F238E27FC236}">
                    <a16:creationId xmlns:a16="http://schemas.microsoft.com/office/drawing/2014/main" id="{E8D6229A-01F7-4085-A1EA-42BE710AE795}"/>
                  </a:ext>
                </a:extLst>
              </p:cNvPr>
              <p:cNvSpPr/>
              <p:nvPr/>
            </p:nvSpPr>
            <p:spPr>
              <a:xfrm rot="6770064">
                <a:off x="3120309" y="304625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25" name="Freeform 319">
                <a:extLst>
                  <a:ext uri="{FF2B5EF4-FFF2-40B4-BE49-F238E27FC236}">
                    <a16:creationId xmlns:a16="http://schemas.microsoft.com/office/drawing/2014/main" id="{74348673-D2FA-4554-88FE-E5B00BC33C6B}"/>
                  </a:ext>
                </a:extLst>
              </p:cNvPr>
              <p:cNvSpPr/>
              <p:nvPr/>
            </p:nvSpPr>
            <p:spPr>
              <a:xfrm rot="11591855">
                <a:off x="3294042" y="283287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26" name="Freeform 320">
                <a:extLst>
                  <a:ext uri="{FF2B5EF4-FFF2-40B4-BE49-F238E27FC236}">
                    <a16:creationId xmlns:a16="http://schemas.microsoft.com/office/drawing/2014/main" id="{3E192DD5-6932-4C90-99EE-0078B9A7DC53}"/>
                  </a:ext>
                </a:extLst>
              </p:cNvPr>
              <p:cNvSpPr/>
              <p:nvPr/>
            </p:nvSpPr>
            <p:spPr>
              <a:xfrm rot="7746403">
                <a:off x="2927128" y="381913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27" name="Freeform 321">
                <a:extLst>
                  <a:ext uri="{FF2B5EF4-FFF2-40B4-BE49-F238E27FC236}">
                    <a16:creationId xmlns:a16="http://schemas.microsoft.com/office/drawing/2014/main" id="{21154849-9D76-40A7-ACAD-D0B2E9EA6DA7}"/>
                  </a:ext>
                </a:extLst>
              </p:cNvPr>
              <p:cNvSpPr/>
              <p:nvPr/>
            </p:nvSpPr>
            <p:spPr>
              <a:xfrm rot="12687594">
                <a:off x="3095880" y="418007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28" name="Freeform 322">
                <a:extLst>
                  <a:ext uri="{FF2B5EF4-FFF2-40B4-BE49-F238E27FC236}">
                    <a16:creationId xmlns:a16="http://schemas.microsoft.com/office/drawing/2014/main" id="{F8B185DD-92C7-4D1E-839D-CFF8A01C8892}"/>
                  </a:ext>
                </a:extLst>
              </p:cNvPr>
              <p:cNvSpPr/>
              <p:nvPr/>
            </p:nvSpPr>
            <p:spPr>
              <a:xfrm rot="12687594">
                <a:off x="3361171" y="484548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29" name="Freeform 323">
                <a:extLst>
                  <a:ext uri="{FF2B5EF4-FFF2-40B4-BE49-F238E27FC236}">
                    <a16:creationId xmlns:a16="http://schemas.microsoft.com/office/drawing/2014/main" id="{B05E8681-E1A1-499A-AEFC-86E05181C47C}"/>
                  </a:ext>
                </a:extLst>
              </p:cNvPr>
              <p:cNvSpPr/>
              <p:nvPr/>
            </p:nvSpPr>
            <p:spPr>
              <a:xfrm rot="7342344">
                <a:off x="3161871" y="461098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30" name="Freeform 324">
                <a:extLst>
                  <a:ext uri="{FF2B5EF4-FFF2-40B4-BE49-F238E27FC236}">
                    <a16:creationId xmlns:a16="http://schemas.microsoft.com/office/drawing/2014/main" id="{5D71C9D2-8747-4AF0-9A10-AB34654F509D}"/>
                  </a:ext>
                </a:extLst>
              </p:cNvPr>
              <p:cNvSpPr/>
              <p:nvPr/>
            </p:nvSpPr>
            <p:spPr>
              <a:xfrm rot="2268753">
                <a:off x="3671748" y="49426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31" name="Freeform 325">
                <a:extLst>
                  <a:ext uri="{FF2B5EF4-FFF2-40B4-BE49-F238E27FC236}">
                    <a16:creationId xmlns:a16="http://schemas.microsoft.com/office/drawing/2014/main" id="{FCAEAFE6-523A-495F-A0CD-D8CC2BB89998}"/>
                  </a:ext>
                </a:extLst>
              </p:cNvPr>
              <p:cNvSpPr/>
              <p:nvPr/>
            </p:nvSpPr>
            <p:spPr>
              <a:xfrm rot="18740028">
                <a:off x="5288750" y="423776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32" name="Freeform 326">
                <a:extLst>
                  <a:ext uri="{FF2B5EF4-FFF2-40B4-BE49-F238E27FC236}">
                    <a16:creationId xmlns:a16="http://schemas.microsoft.com/office/drawing/2014/main" id="{A020F2D8-5CEF-4013-ACFA-1410DE6B0B14}"/>
                  </a:ext>
                </a:extLst>
              </p:cNvPr>
              <p:cNvSpPr/>
              <p:nvPr/>
            </p:nvSpPr>
            <p:spPr>
              <a:xfrm rot="9825215">
                <a:off x="5151692" y="397736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33" name="Freeform 327">
                <a:extLst>
                  <a:ext uri="{FF2B5EF4-FFF2-40B4-BE49-F238E27FC236}">
                    <a16:creationId xmlns:a16="http://schemas.microsoft.com/office/drawing/2014/main" id="{CA35D526-4BBA-4B06-B17F-B8F27925E6D8}"/>
                  </a:ext>
                </a:extLst>
              </p:cNvPr>
              <p:cNvSpPr/>
              <p:nvPr/>
            </p:nvSpPr>
            <p:spPr>
              <a:xfrm rot="7658786">
                <a:off x="4479035" y="338148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34" name="Freeform 328">
                <a:extLst>
                  <a:ext uri="{FF2B5EF4-FFF2-40B4-BE49-F238E27FC236}">
                    <a16:creationId xmlns:a16="http://schemas.microsoft.com/office/drawing/2014/main" id="{FC9C6DAA-674F-46AB-8E2C-D5EF32986BDA}"/>
                  </a:ext>
                </a:extLst>
              </p:cNvPr>
              <p:cNvSpPr/>
              <p:nvPr/>
            </p:nvSpPr>
            <p:spPr>
              <a:xfrm rot="7616937">
                <a:off x="3852304" y="32968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35" name="Freeform 329">
                <a:extLst>
                  <a:ext uri="{FF2B5EF4-FFF2-40B4-BE49-F238E27FC236}">
                    <a16:creationId xmlns:a16="http://schemas.microsoft.com/office/drawing/2014/main" id="{382B2CDB-2D80-4770-B727-6460AD67F802}"/>
                  </a:ext>
                </a:extLst>
              </p:cNvPr>
              <p:cNvSpPr/>
              <p:nvPr/>
            </p:nvSpPr>
            <p:spPr>
              <a:xfrm rot="2206440">
                <a:off x="4045794" y="335258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36" name="Freeform 330">
                <a:extLst>
                  <a:ext uri="{FF2B5EF4-FFF2-40B4-BE49-F238E27FC236}">
                    <a16:creationId xmlns:a16="http://schemas.microsoft.com/office/drawing/2014/main" id="{6D108ABD-C28C-4392-A1A3-1043DF409646}"/>
                  </a:ext>
                </a:extLst>
              </p:cNvPr>
              <p:cNvSpPr/>
              <p:nvPr/>
            </p:nvSpPr>
            <p:spPr>
              <a:xfrm rot="5400000">
                <a:off x="3731000" y="397381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37" name="Freeform 331">
                <a:extLst>
                  <a:ext uri="{FF2B5EF4-FFF2-40B4-BE49-F238E27FC236}">
                    <a16:creationId xmlns:a16="http://schemas.microsoft.com/office/drawing/2014/main" id="{8070A216-43EB-46F3-A46A-DBDAA209B1AD}"/>
                  </a:ext>
                </a:extLst>
              </p:cNvPr>
              <p:cNvSpPr/>
              <p:nvPr/>
            </p:nvSpPr>
            <p:spPr>
              <a:xfrm rot="15309184">
                <a:off x="3753142" y="332374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38" name="Freeform 332">
                <a:extLst>
                  <a:ext uri="{FF2B5EF4-FFF2-40B4-BE49-F238E27FC236}">
                    <a16:creationId xmlns:a16="http://schemas.microsoft.com/office/drawing/2014/main" id="{A5EB2CA7-6774-452C-BEAA-B046E3B1BE49}"/>
                  </a:ext>
                </a:extLst>
              </p:cNvPr>
              <p:cNvSpPr/>
              <p:nvPr/>
            </p:nvSpPr>
            <p:spPr>
              <a:xfrm rot="15953023">
                <a:off x="4477220" y="39940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39" name="Freeform 333">
                <a:extLst>
                  <a:ext uri="{FF2B5EF4-FFF2-40B4-BE49-F238E27FC236}">
                    <a16:creationId xmlns:a16="http://schemas.microsoft.com/office/drawing/2014/main" id="{393FEBE2-C04E-475C-AD7A-3B538CC9B326}"/>
                  </a:ext>
                </a:extLst>
              </p:cNvPr>
              <p:cNvSpPr/>
              <p:nvPr/>
            </p:nvSpPr>
            <p:spPr>
              <a:xfrm rot="16656372">
                <a:off x="3539983" y="309238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40" name="Freeform 334">
                <a:extLst>
                  <a:ext uri="{FF2B5EF4-FFF2-40B4-BE49-F238E27FC236}">
                    <a16:creationId xmlns:a16="http://schemas.microsoft.com/office/drawing/2014/main" id="{CE713CDA-7642-4FC9-B63F-F446A2F147B5}"/>
                  </a:ext>
                </a:extLst>
              </p:cNvPr>
              <p:cNvSpPr/>
              <p:nvPr/>
            </p:nvSpPr>
            <p:spPr>
              <a:xfrm rot="16200000">
                <a:off x="4831951" y="36970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41" name="Freeform 335">
                <a:extLst>
                  <a:ext uri="{FF2B5EF4-FFF2-40B4-BE49-F238E27FC236}">
                    <a16:creationId xmlns:a16="http://schemas.microsoft.com/office/drawing/2014/main" id="{6C68452F-FC81-460E-BE3D-F91338C840B8}"/>
                  </a:ext>
                </a:extLst>
              </p:cNvPr>
              <p:cNvSpPr/>
              <p:nvPr/>
            </p:nvSpPr>
            <p:spPr>
              <a:xfrm rot="818246">
                <a:off x="3278017" y="388556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42" name="Freeform 336">
                <a:extLst>
                  <a:ext uri="{FF2B5EF4-FFF2-40B4-BE49-F238E27FC236}">
                    <a16:creationId xmlns:a16="http://schemas.microsoft.com/office/drawing/2014/main" id="{C66033F0-5886-4639-ACA7-5369C80D6B87}"/>
                  </a:ext>
                </a:extLst>
              </p:cNvPr>
              <p:cNvSpPr/>
              <p:nvPr/>
            </p:nvSpPr>
            <p:spPr>
              <a:xfrm rot="21269131">
                <a:off x="4765716" y="34557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43" name="Freeform 337">
                <a:extLst>
                  <a:ext uri="{FF2B5EF4-FFF2-40B4-BE49-F238E27FC236}">
                    <a16:creationId xmlns:a16="http://schemas.microsoft.com/office/drawing/2014/main" id="{48AE4FAC-1CCE-4B05-AB3A-935EEBEF4EF0}"/>
                  </a:ext>
                </a:extLst>
              </p:cNvPr>
              <p:cNvSpPr/>
              <p:nvPr/>
            </p:nvSpPr>
            <p:spPr>
              <a:xfrm rot="11109466">
                <a:off x="4633174" y="369644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44" name="Freeform 338">
                <a:extLst>
                  <a:ext uri="{FF2B5EF4-FFF2-40B4-BE49-F238E27FC236}">
                    <a16:creationId xmlns:a16="http://schemas.microsoft.com/office/drawing/2014/main" id="{C72DCA9E-EF31-4840-856C-A2E2EFEC0402}"/>
                  </a:ext>
                </a:extLst>
              </p:cNvPr>
              <p:cNvSpPr/>
              <p:nvPr/>
            </p:nvSpPr>
            <p:spPr>
              <a:xfrm rot="2984069">
                <a:off x="4894848" y="38704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45" name="Freeform 339">
                <a:extLst>
                  <a:ext uri="{FF2B5EF4-FFF2-40B4-BE49-F238E27FC236}">
                    <a16:creationId xmlns:a16="http://schemas.microsoft.com/office/drawing/2014/main" id="{8DD33007-6F0F-4FEB-87CE-AC0FBAEAA442}"/>
                  </a:ext>
                </a:extLst>
              </p:cNvPr>
              <p:cNvSpPr/>
              <p:nvPr/>
            </p:nvSpPr>
            <p:spPr>
              <a:xfrm rot="12687594">
                <a:off x="4004807" y="387530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46" name="Freeform 340">
                <a:extLst>
                  <a:ext uri="{FF2B5EF4-FFF2-40B4-BE49-F238E27FC236}">
                    <a16:creationId xmlns:a16="http://schemas.microsoft.com/office/drawing/2014/main" id="{E30A62C1-02AB-478C-8FB0-FA4D7CF4C5FB}"/>
                  </a:ext>
                </a:extLst>
              </p:cNvPr>
              <p:cNvSpPr/>
              <p:nvPr/>
            </p:nvSpPr>
            <p:spPr>
              <a:xfrm rot="8092554">
                <a:off x="3804228" y="364749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47" name="Freeform 341">
                <a:extLst>
                  <a:ext uri="{FF2B5EF4-FFF2-40B4-BE49-F238E27FC236}">
                    <a16:creationId xmlns:a16="http://schemas.microsoft.com/office/drawing/2014/main" id="{6C06DEF0-A748-4982-9464-334180DBDA13}"/>
                  </a:ext>
                </a:extLst>
              </p:cNvPr>
              <p:cNvSpPr/>
              <p:nvPr/>
            </p:nvSpPr>
            <p:spPr>
              <a:xfrm rot="2232798">
                <a:off x="3438754" y="3750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48" name="Freeform 342">
                <a:extLst>
                  <a:ext uri="{FF2B5EF4-FFF2-40B4-BE49-F238E27FC236}">
                    <a16:creationId xmlns:a16="http://schemas.microsoft.com/office/drawing/2014/main" id="{E2675AB4-B9CB-4D96-A94A-9152B3F8B054}"/>
                  </a:ext>
                </a:extLst>
              </p:cNvPr>
              <p:cNvSpPr/>
              <p:nvPr/>
            </p:nvSpPr>
            <p:spPr>
              <a:xfrm rot="4997055">
                <a:off x="3826756" y="42049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49" name="Freeform 343">
                <a:extLst>
                  <a:ext uri="{FF2B5EF4-FFF2-40B4-BE49-F238E27FC236}">
                    <a16:creationId xmlns:a16="http://schemas.microsoft.com/office/drawing/2014/main" id="{4FEBB904-D735-431F-A545-BC1F007A27F6}"/>
                  </a:ext>
                </a:extLst>
              </p:cNvPr>
              <p:cNvSpPr/>
              <p:nvPr/>
            </p:nvSpPr>
            <p:spPr>
              <a:xfrm rot="16200000">
                <a:off x="3275199" y="34757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50" name="Freeform 344">
                <a:extLst>
                  <a:ext uri="{FF2B5EF4-FFF2-40B4-BE49-F238E27FC236}">
                    <a16:creationId xmlns:a16="http://schemas.microsoft.com/office/drawing/2014/main" id="{00DEA654-D5C2-405D-893F-E3C969F95B34}"/>
                  </a:ext>
                </a:extLst>
              </p:cNvPr>
              <p:cNvSpPr/>
              <p:nvPr/>
            </p:nvSpPr>
            <p:spPr>
              <a:xfrm rot="12687594">
                <a:off x="3438753" y="44620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51" name="Freeform 345">
                <a:extLst>
                  <a:ext uri="{FF2B5EF4-FFF2-40B4-BE49-F238E27FC236}">
                    <a16:creationId xmlns:a16="http://schemas.microsoft.com/office/drawing/2014/main" id="{49BDC55F-9D74-4247-8640-F97250BF0831}"/>
                  </a:ext>
                </a:extLst>
              </p:cNvPr>
              <p:cNvSpPr/>
              <p:nvPr/>
            </p:nvSpPr>
            <p:spPr>
              <a:xfrm rot="12687594">
                <a:off x="3582106" y="48314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52" name="Freeform 346">
                <a:extLst>
                  <a:ext uri="{FF2B5EF4-FFF2-40B4-BE49-F238E27FC236}">
                    <a16:creationId xmlns:a16="http://schemas.microsoft.com/office/drawing/2014/main" id="{8A14D5BB-EB36-404C-8DED-AAFF5F479FD3}"/>
                  </a:ext>
                </a:extLst>
              </p:cNvPr>
              <p:cNvSpPr/>
              <p:nvPr/>
            </p:nvSpPr>
            <p:spPr>
              <a:xfrm rot="9576708">
                <a:off x="3590963" y="457212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53" name="Freeform 347">
                <a:extLst>
                  <a:ext uri="{FF2B5EF4-FFF2-40B4-BE49-F238E27FC236}">
                    <a16:creationId xmlns:a16="http://schemas.microsoft.com/office/drawing/2014/main" id="{BB62E661-A4A6-47BF-A5A4-46F1BB184986}"/>
                  </a:ext>
                </a:extLst>
              </p:cNvPr>
              <p:cNvSpPr/>
              <p:nvPr/>
            </p:nvSpPr>
            <p:spPr>
              <a:xfrm rot="9825215">
                <a:off x="4990700" y="410653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54" name="Freeform 348">
                <a:extLst>
                  <a:ext uri="{FF2B5EF4-FFF2-40B4-BE49-F238E27FC236}">
                    <a16:creationId xmlns:a16="http://schemas.microsoft.com/office/drawing/2014/main" id="{BEC47668-716A-4E48-AF6A-B3868F38438C}"/>
                  </a:ext>
                </a:extLst>
              </p:cNvPr>
              <p:cNvSpPr/>
              <p:nvPr/>
            </p:nvSpPr>
            <p:spPr>
              <a:xfrm rot="2534364">
                <a:off x="4768954" y="384862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55" name="Freeform 349">
                <a:extLst>
                  <a:ext uri="{FF2B5EF4-FFF2-40B4-BE49-F238E27FC236}">
                    <a16:creationId xmlns:a16="http://schemas.microsoft.com/office/drawing/2014/main" id="{8F4A7B87-160B-4C1E-84D0-87F3D84B4460}"/>
                  </a:ext>
                </a:extLst>
              </p:cNvPr>
              <p:cNvSpPr/>
              <p:nvPr/>
            </p:nvSpPr>
            <p:spPr>
              <a:xfrm rot="7616937">
                <a:off x="4121954" y="384975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56" name="Freeform 350">
                <a:extLst>
                  <a:ext uri="{FF2B5EF4-FFF2-40B4-BE49-F238E27FC236}">
                    <a16:creationId xmlns:a16="http://schemas.microsoft.com/office/drawing/2014/main" id="{6F3402E5-5453-4D8E-8177-94C5A5D7CCF9}"/>
                  </a:ext>
                </a:extLst>
              </p:cNvPr>
              <p:cNvSpPr/>
              <p:nvPr/>
            </p:nvSpPr>
            <p:spPr>
              <a:xfrm rot="2206440">
                <a:off x="4228776" y="422725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57" name="Freeform 351">
                <a:extLst>
                  <a:ext uri="{FF2B5EF4-FFF2-40B4-BE49-F238E27FC236}">
                    <a16:creationId xmlns:a16="http://schemas.microsoft.com/office/drawing/2014/main" id="{A75B7EDC-11E1-4606-B3DC-C0546246D1E9}"/>
                  </a:ext>
                </a:extLst>
              </p:cNvPr>
              <p:cNvSpPr/>
              <p:nvPr/>
            </p:nvSpPr>
            <p:spPr>
              <a:xfrm rot="7036802">
                <a:off x="3846972" y="410178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58" name="Freeform 352">
                <a:extLst>
                  <a:ext uri="{FF2B5EF4-FFF2-40B4-BE49-F238E27FC236}">
                    <a16:creationId xmlns:a16="http://schemas.microsoft.com/office/drawing/2014/main" id="{E1C80AAC-476F-4E55-A6DB-9B9BC5EC2FEE}"/>
                  </a:ext>
                </a:extLst>
              </p:cNvPr>
              <p:cNvSpPr/>
              <p:nvPr/>
            </p:nvSpPr>
            <p:spPr>
              <a:xfrm rot="15953023">
                <a:off x="4674578" y="42974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59" name="Freeform 353">
                <a:extLst>
                  <a:ext uri="{FF2B5EF4-FFF2-40B4-BE49-F238E27FC236}">
                    <a16:creationId xmlns:a16="http://schemas.microsoft.com/office/drawing/2014/main" id="{B0FC3F4B-634F-461D-8980-706BB46E92B6}"/>
                  </a:ext>
                </a:extLst>
              </p:cNvPr>
              <p:cNvSpPr/>
              <p:nvPr/>
            </p:nvSpPr>
            <p:spPr>
              <a:xfrm rot="16656372">
                <a:off x="4288122" y="44764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60" name="Freeform 354">
                <a:extLst>
                  <a:ext uri="{FF2B5EF4-FFF2-40B4-BE49-F238E27FC236}">
                    <a16:creationId xmlns:a16="http://schemas.microsoft.com/office/drawing/2014/main" id="{5D441543-3509-407B-9F87-C59F055F97DB}"/>
                  </a:ext>
                </a:extLst>
              </p:cNvPr>
              <p:cNvSpPr/>
              <p:nvPr/>
            </p:nvSpPr>
            <p:spPr>
              <a:xfrm rot="818246">
                <a:off x="3743429" y="423376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61" name="Freeform 355">
                <a:extLst>
                  <a:ext uri="{FF2B5EF4-FFF2-40B4-BE49-F238E27FC236}">
                    <a16:creationId xmlns:a16="http://schemas.microsoft.com/office/drawing/2014/main" id="{6AAE7811-59D4-4512-90A9-64A9355C3F8E}"/>
                  </a:ext>
                </a:extLst>
              </p:cNvPr>
              <p:cNvSpPr/>
              <p:nvPr/>
            </p:nvSpPr>
            <p:spPr>
              <a:xfrm rot="6210614">
                <a:off x="4727844" y="455889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62" name="Freeform 356">
                <a:extLst>
                  <a:ext uri="{FF2B5EF4-FFF2-40B4-BE49-F238E27FC236}">
                    <a16:creationId xmlns:a16="http://schemas.microsoft.com/office/drawing/2014/main" id="{946D86F2-9D52-4AA8-BA4D-C82C5EE00BA3}"/>
                  </a:ext>
                </a:extLst>
              </p:cNvPr>
              <p:cNvSpPr/>
              <p:nvPr/>
            </p:nvSpPr>
            <p:spPr>
              <a:xfrm rot="12687594">
                <a:off x="4080325" y="411166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63" name="Freeform 357">
                <a:extLst>
                  <a:ext uri="{FF2B5EF4-FFF2-40B4-BE49-F238E27FC236}">
                    <a16:creationId xmlns:a16="http://schemas.microsoft.com/office/drawing/2014/main" id="{D9C1BA3D-C728-472D-BEF4-7DD3AC4E6A08}"/>
                  </a:ext>
                </a:extLst>
              </p:cNvPr>
              <p:cNvSpPr/>
              <p:nvPr/>
            </p:nvSpPr>
            <p:spPr>
              <a:xfrm rot="12687594">
                <a:off x="4528759" y="415277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64" name="Freeform 358">
                <a:extLst>
                  <a:ext uri="{FF2B5EF4-FFF2-40B4-BE49-F238E27FC236}">
                    <a16:creationId xmlns:a16="http://schemas.microsoft.com/office/drawing/2014/main" id="{8B2D93E0-5649-42C4-8A9D-8646E77EF34B}"/>
                  </a:ext>
                </a:extLst>
              </p:cNvPr>
              <p:cNvSpPr/>
              <p:nvPr/>
            </p:nvSpPr>
            <p:spPr>
              <a:xfrm rot="8092554">
                <a:off x="4441400" y="43932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65" name="Freeform 359">
                <a:extLst>
                  <a:ext uri="{FF2B5EF4-FFF2-40B4-BE49-F238E27FC236}">
                    <a16:creationId xmlns:a16="http://schemas.microsoft.com/office/drawing/2014/main" id="{2727B427-C97E-42D0-8DD6-85D126637B10}"/>
                  </a:ext>
                </a:extLst>
              </p:cNvPr>
              <p:cNvSpPr/>
              <p:nvPr/>
            </p:nvSpPr>
            <p:spPr>
              <a:xfrm rot="234133">
                <a:off x="3977936" y="36017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66" name="Freeform 360">
                <a:extLst>
                  <a:ext uri="{FF2B5EF4-FFF2-40B4-BE49-F238E27FC236}">
                    <a16:creationId xmlns:a16="http://schemas.microsoft.com/office/drawing/2014/main" id="{E1780E68-1867-4ABF-A905-312A0D1C7CEA}"/>
                  </a:ext>
                </a:extLst>
              </p:cNvPr>
              <p:cNvSpPr/>
              <p:nvPr/>
            </p:nvSpPr>
            <p:spPr>
              <a:xfrm rot="2046085">
                <a:off x="3959021" y="443824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67" name="Freeform 361">
                <a:extLst>
                  <a:ext uri="{FF2B5EF4-FFF2-40B4-BE49-F238E27FC236}">
                    <a16:creationId xmlns:a16="http://schemas.microsoft.com/office/drawing/2014/main" id="{A738DEAF-B647-45E7-A96D-733803C22F71}"/>
                  </a:ext>
                </a:extLst>
              </p:cNvPr>
              <p:cNvSpPr/>
              <p:nvPr/>
            </p:nvSpPr>
            <p:spPr>
              <a:xfrm rot="5753331">
                <a:off x="3407527" y="417619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68" name="Freeform 362">
                <a:extLst>
                  <a:ext uri="{FF2B5EF4-FFF2-40B4-BE49-F238E27FC236}">
                    <a16:creationId xmlns:a16="http://schemas.microsoft.com/office/drawing/2014/main" id="{BB032B81-846F-477B-AC42-958384A05DB3}"/>
                  </a:ext>
                </a:extLst>
              </p:cNvPr>
              <p:cNvSpPr/>
              <p:nvPr/>
            </p:nvSpPr>
            <p:spPr>
              <a:xfrm rot="12687594">
                <a:off x="3926699" y="485103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69" name="Freeform 363">
                <a:extLst>
                  <a:ext uri="{FF2B5EF4-FFF2-40B4-BE49-F238E27FC236}">
                    <a16:creationId xmlns:a16="http://schemas.microsoft.com/office/drawing/2014/main" id="{0C49621D-7489-4E4C-B66C-282977B29ED4}"/>
                  </a:ext>
                </a:extLst>
              </p:cNvPr>
              <p:cNvSpPr/>
              <p:nvPr/>
            </p:nvSpPr>
            <p:spPr>
              <a:xfrm rot="9576708">
                <a:off x="4156491" y="47900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70" name="Freeform 364">
                <a:extLst>
                  <a:ext uri="{FF2B5EF4-FFF2-40B4-BE49-F238E27FC236}">
                    <a16:creationId xmlns:a16="http://schemas.microsoft.com/office/drawing/2014/main" id="{00E94046-7D0A-43D5-AF93-C7CA25704676}"/>
                  </a:ext>
                </a:extLst>
              </p:cNvPr>
              <p:cNvSpPr/>
              <p:nvPr/>
            </p:nvSpPr>
            <p:spPr>
              <a:xfrm rot="2268753">
                <a:off x="3696131" y="46120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71" name="Freeform 365">
                <a:extLst>
                  <a:ext uri="{FF2B5EF4-FFF2-40B4-BE49-F238E27FC236}">
                    <a16:creationId xmlns:a16="http://schemas.microsoft.com/office/drawing/2014/main" id="{5621E8C4-94C5-47D2-B92A-158CB082E109}"/>
                  </a:ext>
                </a:extLst>
              </p:cNvPr>
              <p:cNvSpPr/>
              <p:nvPr/>
            </p:nvSpPr>
            <p:spPr>
              <a:xfrm rot="18740028">
                <a:off x="4895663" y="4465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72" name="Freeform 366">
                <a:extLst>
                  <a:ext uri="{FF2B5EF4-FFF2-40B4-BE49-F238E27FC236}">
                    <a16:creationId xmlns:a16="http://schemas.microsoft.com/office/drawing/2014/main" id="{082C38AB-A89E-48FD-9E69-E39B19F5F455}"/>
                  </a:ext>
                </a:extLst>
              </p:cNvPr>
              <p:cNvSpPr/>
              <p:nvPr/>
            </p:nvSpPr>
            <p:spPr>
              <a:xfrm rot="7943538">
                <a:off x="4577281" y="479843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73" name="Freeform 367">
                <a:extLst>
                  <a:ext uri="{FF2B5EF4-FFF2-40B4-BE49-F238E27FC236}">
                    <a16:creationId xmlns:a16="http://schemas.microsoft.com/office/drawing/2014/main" id="{033E0CE5-A24B-4914-8DFB-4211FA5B8DCD}"/>
                  </a:ext>
                </a:extLst>
              </p:cNvPr>
              <p:cNvSpPr/>
              <p:nvPr/>
            </p:nvSpPr>
            <p:spPr>
              <a:xfrm rot="7658786">
                <a:off x="4479035" y="477298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74" name="Freeform 368">
                <a:extLst>
                  <a:ext uri="{FF2B5EF4-FFF2-40B4-BE49-F238E27FC236}">
                    <a16:creationId xmlns:a16="http://schemas.microsoft.com/office/drawing/2014/main" id="{87C66BD5-491A-4C2B-8EE3-05CB652710D7}"/>
                  </a:ext>
                </a:extLst>
              </p:cNvPr>
              <p:cNvSpPr/>
              <p:nvPr/>
            </p:nvSpPr>
            <p:spPr>
              <a:xfrm rot="2206440">
                <a:off x="4302048" y="420036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75" name="Freeform 369">
                <a:extLst>
                  <a:ext uri="{FF2B5EF4-FFF2-40B4-BE49-F238E27FC236}">
                    <a16:creationId xmlns:a16="http://schemas.microsoft.com/office/drawing/2014/main" id="{02F6740E-C4FE-406C-A7AC-F21352D7EA2C}"/>
                  </a:ext>
                </a:extLst>
              </p:cNvPr>
              <p:cNvSpPr/>
              <p:nvPr/>
            </p:nvSpPr>
            <p:spPr>
              <a:xfrm rot="7036802">
                <a:off x="3780162" y="409209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76" name="Freeform 370">
                <a:extLst>
                  <a:ext uri="{FF2B5EF4-FFF2-40B4-BE49-F238E27FC236}">
                    <a16:creationId xmlns:a16="http://schemas.microsoft.com/office/drawing/2014/main" id="{3C889AAC-EED2-4F86-877C-E9EE86260F69}"/>
                  </a:ext>
                </a:extLst>
              </p:cNvPr>
              <p:cNvSpPr/>
              <p:nvPr/>
            </p:nvSpPr>
            <p:spPr>
              <a:xfrm rot="15953023">
                <a:off x="4599140" y="411601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77" name="Freeform 371">
                <a:extLst>
                  <a:ext uri="{FF2B5EF4-FFF2-40B4-BE49-F238E27FC236}">
                    <a16:creationId xmlns:a16="http://schemas.microsoft.com/office/drawing/2014/main" id="{1A6394BE-54A1-4767-93ED-5EC4942A6E59}"/>
                  </a:ext>
                </a:extLst>
              </p:cNvPr>
              <p:cNvSpPr/>
              <p:nvPr/>
            </p:nvSpPr>
            <p:spPr>
              <a:xfrm rot="6115352">
                <a:off x="4619765" y="443724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78" name="Freeform 372">
                <a:extLst>
                  <a:ext uri="{FF2B5EF4-FFF2-40B4-BE49-F238E27FC236}">
                    <a16:creationId xmlns:a16="http://schemas.microsoft.com/office/drawing/2014/main" id="{1103BFE1-5F92-4F8E-8AF4-721D25BF9FAC}"/>
                  </a:ext>
                </a:extLst>
              </p:cNvPr>
              <p:cNvSpPr/>
              <p:nvPr/>
            </p:nvSpPr>
            <p:spPr>
              <a:xfrm rot="10139550">
                <a:off x="4088160" y="419169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79" name="Freeform 373">
                <a:extLst>
                  <a:ext uri="{FF2B5EF4-FFF2-40B4-BE49-F238E27FC236}">
                    <a16:creationId xmlns:a16="http://schemas.microsoft.com/office/drawing/2014/main" id="{76759820-87EA-4B13-9C4C-5AB76D7C8C95}"/>
                  </a:ext>
                </a:extLst>
              </p:cNvPr>
              <p:cNvSpPr/>
              <p:nvPr/>
            </p:nvSpPr>
            <p:spPr>
              <a:xfrm rot="7930708">
                <a:off x="4322562" y="449379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80" name="Freeform 374">
                <a:extLst>
                  <a:ext uri="{FF2B5EF4-FFF2-40B4-BE49-F238E27FC236}">
                    <a16:creationId xmlns:a16="http://schemas.microsoft.com/office/drawing/2014/main" id="{3F4EF856-9F0F-4937-8440-E44A4710562F}"/>
                  </a:ext>
                </a:extLst>
              </p:cNvPr>
              <p:cNvSpPr/>
              <p:nvPr/>
            </p:nvSpPr>
            <p:spPr>
              <a:xfrm rot="12687594">
                <a:off x="3975844" y="44671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81" name="Freeform 375">
                <a:extLst>
                  <a:ext uri="{FF2B5EF4-FFF2-40B4-BE49-F238E27FC236}">
                    <a16:creationId xmlns:a16="http://schemas.microsoft.com/office/drawing/2014/main" id="{6140B878-C7CA-44F1-8396-A77669290137}"/>
                  </a:ext>
                </a:extLst>
              </p:cNvPr>
              <p:cNvSpPr/>
              <p:nvPr/>
            </p:nvSpPr>
            <p:spPr>
              <a:xfrm rot="9576708">
                <a:off x="4124239" y="46677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82" name="Freeform 376">
                <a:extLst>
                  <a:ext uri="{FF2B5EF4-FFF2-40B4-BE49-F238E27FC236}">
                    <a16:creationId xmlns:a16="http://schemas.microsoft.com/office/drawing/2014/main" id="{9AE402E4-0E75-41A9-BFBA-FDBB87D6ED1D}"/>
                  </a:ext>
                </a:extLst>
              </p:cNvPr>
              <p:cNvSpPr/>
              <p:nvPr/>
            </p:nvSpPr>
            <p:spPr>
              <a:xfrm rot="2268753">
                <a:off x="3819265" y="479671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83" name="Freeform 377">
                <a:extLst>
                  <a:ext uri="{FF2B5EF4-FFF2-40B4-BE49-F238E27FC236}">
                    <a16:creationId xmlns:a16="http://schemas.microsoft.com/office/drawing/2014/main" id="{6E45508D-012A-4004-8E94-260150022460}"/>
                  </a:ext>
                </a:extLst>
              </p:cNvPr>
              <p:cNvSpPr/>
              <p:nvPr/>
            </p:nvSpPr>
            <p:spPr>
              <a:xfrm rot="2534364">
                <a:off x="4827040" y="355357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84" name="Freeform 378">
                <a:extLst>
                  <a:ext uri="{FF2B5EF4-FFF2-40B4-BE49-F238E27FC236}">
                    <a16:creationId xmlns:a16="http://schemas.microsoft.com/office/drawing/2014/main" id="{8EEE75ED-27B1-4A67-A1FB-5B3239826A63}"/>
                  </a:ext>
                </a:extLst>
              </p:cNvPr>
              <p:cNvSpPr/>
              <p:nvPr/>
            </p:nvSpPr>
            <p:spPr>
              <a:xfrm rot="7616937">
                <a:off x="4180040" y="35546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85" name="Freeform 379">
                <a:extLst>
                  <a:ext uri="{FF2B5EF4-FFF2-40B4-BE49-F238E27FC236}">
                    <a16:creationId xmlns:a16="http://schemas.microsoft.com/office/drawing/2014/main" id="{6F7BF703-9DA7-4983-B8BC-339D30F7EB27}"/>
                  </a:ext>
                </a:extLst>
              </p:cNvPr>
              <p:cNvSpPr/>
              <p:nvPr/>
            </p:nvSpPr>
            <p:spPr>
              <a:xfrm rot="12687594">
                <a:off x="4586845" y="385772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86" name="Freeform 380">
                <a:extLst>
                  <a:ext uri="{FF2B5EF4-FFF2-40B4-BE49-F238E27FC236}">
                    <a16:creationId xmlns:a16="http://schemas.microsoft.com/office/drawing/2014/main" id="{B08629FA-2DA7-4D20-A24B-A79121044357}"/>
                  </a:ext>
                </a:extLst>
              </p:cNvPr>
              <p:cNvSpPr/>
              <p:nvPr/>
            </p:nvSpPr>
            <p:spPr>
              <a:xfrm rot="234133">
                <a:off x="3622733" y="35614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87" name="Freeform 381">
                <a:extLst>
                  <a:ext uri="{FF2B5EF4-FFF2-40B4-BE49-F238E27FC236}">
                    <a16:creationId xmlns:a16="http://schemas.microsoft.com/office/drawing/2014/main" id="{C2629923-24E1-434B-97FC-463E30201700}"/>
                  </a:ext>
                </a:extLst>
              </p:cNvPr>
              <p:cNvSpPr/>
              <p:nvPr/>
            </p:nvSpPr>
            <p:spPr>
              <a:xfrm rot="5753331">
                <a:off x="3560341" y="370350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88" name="Freeform 382">
                <a:extLst>
                  <a:ext uri="{FF2B5EF4-FFF2-40B4-BE49-F238E27FC236}">
                    <a16:creationId xmlns:a16="http://schemas.microsoft.com/office/drawing/2014/main" id="{CF3F44A2-D3B9-4B4F-81BD-93BC1235F0AD}"/>
                  </a:ext>
                </a:extLst>
              </p:cNvPr>
              <p:cNvSpPr/>
              <p:nvPr/>
            </p:nvSpPr>
            <p:spPr>
              <a:xfrm rot="17076351">
                <a:off x="3477206" y="400547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89" name="Freeform 383">
                <a:extLst>
                  <a:ext uri="{FF2B5EF4-FFF2-40B4-BE49-F238E27FC236}">
                    <a16:creationId xmlns:a16="http://schemas.microsoft.com/office/drawing/2014/main" id="{4F959889-25AC-4C22-B16A-DC2A2AD58BE4}"/>
                  </a:ext>
                </a:extLst>
              </p:cNvPr>
              <p:cNvSpPr/>
              <p:nvPr/>
            </p:nvSpPr>
            <p:spPr>
              <a:xfrm rot="2206440">
                <a:off x="4360134" y="39053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90" name="Freeform 384">
                <a:extLst>
                  <a:ext uri="{FF2B5EF4-FFF2-40B4-BE49-F238E27FC236}">
                    <a16:creationId xmlns:a16="http://schemas.microsoft.com/office/drawing/2014/main" id="{BDAF237B-CFF5-4DC0-8460-9E600326D2FA}"/>
                  </a:ext>
                </a:extLst>
              </p:cNvPr>
              <p:cNvSpPr/>
              <p:nvPr/>
            </p:nvSpPr>
            <p:spPr>
              <a:xfrm rot="7036802">
                <a:off x="3905058" y="380672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91" name="Freeform 385">
                <a:extLst>
                  <a:ext uri="{FF2B5EF4-FFF2-40B4-BE49-F238E27FC236}">
                    <a16:creationId xmlns:a16="http://schemas.microsoft.com/office/drawing/2014/main" id="{F7864223-AF79-47D3-9110-FE880F9180F5}"/>
                  </a:ext>
                </a:extLst>
              </p:cNvPr>
              <p:cNvSpPr/>
              <p:nvPr/>
            </p:nvSpPr>
            <p:spPr>
              <a:xfrm rot="2474644">
                <a:off x="4657226" y="38209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92" name="Freeform 386">
                <a:extLst>
                  <a:ext uri="{FF2B5EF4-FFF2-40B4-BE49-F238E27FC236}">
                    <a16:creationId xmlns:a16="http://schemas.microsoft.com/office/drawing/2014/main" id="{18EB006E-966E-4348-9AC2-A85C851502DC}"/>
                  </a:ext>
                </a:extLst>
              </p:cNvPr>
              <p:cNvSpPr/>
              <p:nvPr/>
            </p:nvSpPr>
            <p:spPr>
              <a:xfrm rot="4997055">
                <a:off x="4097614" y="41397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93" name="Freeform 387">
                <a:extLst>
                  <a:ext uri="{FF2B5EF4-FFF2-40B4-BE49-F238E27FC236}">
                    <a16:creationId xmlns:a16="http://schemas.microsoft.com/office/drawing/2014/main" id="{B8E1206E-A09F-4576-8566-8C144761F457}"/>
                  </a:ext>
                </a:extLst>
              </p:cNvPr>
              <p:cNvSpPr/>
              <p:nvPr/>
            </p:nvSpPr>
            <p:spPr>
              <a:xfrm rot="4997055">
                <a:off x="3965191" y="426046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94" name="Freeform 388">
                <a:extLst>
                  <a:ext uri="{FF2B5EF4-FFF2-40B4-BE49-F238E27FC236}">
                    <a16:creationId xmlns:a16="http://schemas.microsoft.com/office/drawing/2014/main" id="{58A7AF7D-32F2-4B5B-A27D-FCFCE485F50F}"/>
                  </a:ext>
                </a:extLst>
              </p:cNvPr>
              <p:cNvSpPr/>
              <p:nvPr/>
            </p:nvSpPr>
            <p:spPr>
              <a:xfrm rot="4997055">
                <a:off x="4478607" y="429091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95" name="Freeform 389">
                <a:extLst>
                  <a:ext uri="{FF2B5EF4-FFF2-40B4-BE49-F238E27FC236}">
                    <a16:creationId xmlns:a16="http://schemas.microsoft.com/office/drawing/2014/main" id="{36424916-8B04-4F24-A4C9-AF24EBEC0714}"/>
                  </a:ext>
                </a:extLst>
              </p:cNvPr>
              <p:cNvSpPr/>
              <p:nvPr/>
            </p:nvSpPr>
            <p:spPr>
              <a:xfrm rot="1007670">
                <a:off x="4228841" y="37641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96" name="Freeform 390">
                <a:extLst>
                  <a:ext uri="{FF2B5EF4-FFF2-40B4-BE49-F238E27FC236}">
                    <a16:creationId xmlns:a16="http://schemas.microsoft.com/office/drawing/2014/main" id="{EA3B1538-1652-4AC3-844C-3AC6951C4DF6}"/>
                  </a:ext>
                </a:extLst>
              </p:cNvPr>
              <p:cNvSpPr/>
              <p:nvPr/>
            </p:nvSpPr>
            <p:spPr>
              <a:xfrm rot="18740028">
                <a:off x="5100552" y="452541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97" name="Freeform 391">
                <a:extLst>
                  <a:ext uri="{FF2B5EF4-FFF2-40B4-BE49-F238E27FC236}">
                    <a16:creationId xmlns:a16="http://schemas.microsoft.com/office/drawing/2014/main" id="{3527E086-7DBE-436A-935D-8F9C029D6F76}"/>
                  </a:ext>
                </a:extLst>
              </p:cNvPr>
              <p:cNvSpPr/>
              <p:nvPr/>
            </p:nvSpPr>
            <p:spPr>
              <a:xfrm rot="18740028">
                <a:off x="5062785" y="437957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98" name="Freeform 392">
                <a:extLst>
                  <a:ext uri="{FF2B5EF4-FFF2-40B4-BE49-F238E27FC236}">
                    <a16:creationId xmlns:a16="http://schemas.microsoft.com/office/drawing/2014/main" id="{7FCBCB4F-3829-477B-A283-5EE24C80BEE5}"/>
                  </a:ext>
                </a:extLst>
              </p:cNvPr>
              <p:cNvSpPr/>
              <p:nvPr/>
            </p:nvSpPr>
            <p:spPr>
              <a:xfrm rot="3468516">
                <a:off x="3154593" y="437295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99" name="Freeform 393">
                <a:extLst>
                  <a:ext uri="{FF2B5EF4-FFF2-40B4-BE49-F238E27FC236}">
                    <a16:creationId xmlns:a16="http://schemas.microsoft.com/office/drawing/2014/main" id="{AA013DF5-344E-4B62-9CCC-255368320E3A}"/>
                  </a:ext>
                </a:extLst>
              </p:cNvPr>
              <p:cNvSpPr/>
              <p:nvPr/>
            </p:nvSpPr>
            <p:spPr>
              <a:xfrm rot="2526483">
                <a:off x="3294852" y="433317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00" name="Freeform 394">
                <a:extLst>
                  <a:ext uri="{FF2B5EF4-FFF2-40B4-BE49-F238E27FC236}">
                    <a16:creationId xmlns:a16="http://schemas.microsoft.com/office/drawing/2014/main" id="{004F6514-D176-48F0-BE6E-C0149F863533}"/>
                  </a:ext>
                </a:extLst>
              </p:cNvPr>
              <p:cNvSpPr/>
              <p:nvPr/>
            </p:nvSpPr>
            <p:spPr>
              <a:xfrm rot="14510377">
                <a:off x="3503450" y="44014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grpSp>
            <p:nvGrpSpPr>
              <p:cNvPr id="601" name="Group 600">
                <a:extLst>
                  <a:ext uri="{FF2B5EF4-FFF2-40B4-BE49-F238E27FC236}">
                    <a16:creationId xmlns:a16="http://schemas.microsoft.com/office/drawing/2014/main" id="{DFCA3729-0BAE-454F-BB9E-8E2C9F1518FF}"/>
                  </a:ext>
                </a:extLst>
              </p:cNvPr>
              <p:cNvGrpSpPr/>
              <p:nvPr/>
            </p:nvGrpSpPr>
            <p:grpSpPr>
              <a:xfrm>
                <a:off x="2802789" y="2441246"/>
                <a:ext cx="3058957" cy="2947947"/>
                <a:chOff x="2802789" y="2441246"/>
                <a:chExt cx="3058957" cy="2947947"/>
              </a:xfrm>
            </p:grpSpPr>
            <p:grpSp>
              <p:nvGrpSpPr>
                <p:cNvPr id="605" name="Group 604">
                  <a:extLst>
                    <a:ext uri="{FF2B5EF4-FFF2-40B4-BE49-F238E27FC236}">
                      <a16:creationId xmlns:a16="http://schemas.microsoft.com/office/drawing/2014/main" id="{FF4548CB-BE5B-4706-9AC8-96B14B0E05F1}"/>
                    </a:ext>
                  </a:extLst>
                </p:cNvPr>
                <p:cNvGrpSpPr/>
                <p:nvPr/>
              </p:nvGrpSpPr>
              <p:grpSpPr>
                <a:xfrm>
                  <a:off x="2802789" y="2441246"/>
                  <a:ext cx="3058957" cy="2947947"/>
                  <a:chOff x="2802789" y="2441246"/>
                  <a:chExt cx="3058957" cy="2947947"/>
                </a:xfrm>
              </p:grpSpPr>
              <p:sp>
                <p:nvSpPr>
                  <p:cNvPr id="609" name="Freeform 403">
                    <a:extLst>
                      <a:ext uri="{FF2B5EF4-FFF2-40B4-BE49-F238E27FC236}">
                        <a16:creationId xmlns:a16="http://schemas.microsoft.com/office/drawing/2014/main" id="{A7C92577-3C5C-4C64-9C11-ABEBFB4ED97A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1800"/>
                  </a:p>
                </p:txBody>
              </p:sp>
              <p:sp>
                <p:nvSpPr>
                  <p:cNvPr id="610" name="Freeform 404">
                    <a:extLst>
                      <a:ext uri="{FF2B5EF4-FFF2-40B4-BE49-F238E27FC236}">
                        <a16:creationId xmlns:a16="http://schemas.microsoft.com/office/drawing/2014/main" id="{6F5D4127-4D04-470F-A451-6CD771340CE6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3020113" y="2504980"/>
                    <a:ext cx="2841633" cy="2852874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  <a:gd name="connsiteX0" fmla="*/ 1852654 w 3769113"/>
                      <a:gd name="connsiteY0" fmla="*/ 11 h 3370837"/>
                      <a:gd name="connsiteX1" fmla="*/ 1749287 w 3769113"/>
                      <a:gd name="connsiteY1" fmla="*/ 2138912 h 3370837"/>
                      <a:gd name="connsiteX2" fmla="*/ 0 w 3769113"/>
                      <a:gd name="connsiteY2" fmla="*/ 1089340 h 3370837"/>
                      <a:gd name="connsiteX3" fmla="*/ 1757239 w 3769113"/>
                      <a:gd name="connsiteY3" fmla="*/ 2345646 h 3370837"/>
                      <a:gd name="connsiteX4" fmla="*/ 47708 w 3769113"/>
                      <a:gd name="connsiteY4" fmla="*/ 3323656 h 3370837"/>
                      <a:gd name="connsiteX5" fmla="*/ 1900362 w 3769113"/>
                      <a:gd name="connsiteY5" fmla="*/ 2425159 h 3370837"/>
                      <a:gd name="connsiteX6" fmla="*/ 3496186 w 3769113"/>
                      <a:gd name="connsiteY6" fmla="*/ 3370301 h 3370837"/>
                      <a:gd name="connsiteX7" fmla="*/ 2027583 w 3769113"/>
                      <a:gd name="connsiteY7" fmla="*/ 2266133 h 3370837"/>
                      <a:gd name="connsiteX8" fmla="*/ 3768919 w 3769113"/>
                      <a:gd name="connsiteY8" fmla="*/ 1478954 h 3370837"/>
                      <a:gd name="connsiteX9" fmla="*/ 1900362 w 3769113"/>
                      <a:gd name="connsiteY9" fmla="*/ 2107107 h 3370837"/>
                      <a:gd name="connsiteX10" fmla="*/ 1852654 w 3769113"/>
                      <a:gd name="connsiteY10" fmla="*/ 11 h 3370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3" h="3370837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325616" y="2417385"/>
                          <a:pt x="1900362" y="2425159"/>
                        </a:cubicBezTo>
                        <a:cubicBezTo>
                          <a:pt x="2475108" y="2432933"/>
                          <a:pt x="3474982" y="3396805"/>
                          <a:pt x="3496186" y="3370301"/>
                        </a:cubicBezTo>
                        <a:cubicBezTo>
                          <a:pt x="3517390" y="3343797"/>
                          <a:pt x="1982127" y="2581358"/>
                          <a:pt x="2027583" y="2266133"/>
                        </a:cubicBezTo>
                        <a:cubicBezTo>
                          <a:pt x="2073039" y="195090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1800"/>
                  </a:p>
                </p:txBody>
              </p:sp>
            </p:grpSp>
            <p:grpSp>
              <p:nvGrpSpPr>
                <p:cNvPr id="606" name="Group 605">
                  <a:extLst>
                    <a:ext uri="{FF2B5EF4-FFF2-40B4-BE49-F238E27FC236}">
                      <a16:creationId xmlns:a16="http://schemas.microsoft.com/office/drawing/2014/main" id="{685D2855-5468-4A6E-A39F-532B2B4F86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136680" y="2919208"/>
                  <a:ext cx="2275695" cy="2253572"/>
                  <a:chOff x="2802789" y="2441246"/>
                  <a:chExt cx="3034260" cy="3004762"/>
                </a:xfrm>
                <a:solidFill>
                  <a:schemeClr val="bg1"/>
                </a:solidFill>
              </p:grpSpPr>
              <p:sp>
                <p:nvSpPr>
                  <p:cNvPr id="607" name="Freeform 401">
                    <a:extLst>
                      <a:ext uri="{FF2B5EF4-FFF2-40B4-BE49-F238E27FC236}">
                        <a16:creationId xmlns:a16="http://schemas.microsoft.com/office/drawing/2014/main" id="{9760AAD2-5A25-4208-82E6-0D013041C20B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1800"/>
                  </a:p>
                </p:txBody>
              </p:sp>
              <p:sp>
                <p:nvSpPr>
                  <p:cNvPr id="608" name="Freeform 402">
                    <a:extLst>
                      <a:ext uri="{FF2B5EF4-FFF2-40B4-BE49-F238E27FC236}">
                        <a16:creationId xmlns:a16="http://schemas.microsoft.com/office/drawing/2014/main" id="{8A74408C-316A-45A4-9B77-12A7E64369FC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2995418" y="2498061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1800"/>
                  </a:p>
                </p:txBody>
              </p:sp>
            </p:grpSp>
          </p:grpSp>
          <p:sp>
            <p:nvSpPr>
              <p:cNvPr id="602" name="Freeform 396">
                <a:extLst>
                  <a:ext uri="{FF2B5EF4-FFF2-40B4-BE49-F238E27FC236}">
                    <a16:creationId xmlns:a16="http://schemas.microsoft.com/office/drawing/2014/main" id="{2720422A-84A3-4F56-A6F6-FA263E6BA468}"/>
                  </a:ext>
                </a:extLst>
              </p:cNvPr>
              <p:cNvSpPr/>
              <p:nvPr/>
            </p:nvSpPr>
            <p:spPr>
              <a:xfrm rot="6115352">
                <a:off x="3511941" y="406611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03" name="Freeform 397">
                <a:extLst>
                  <a:ext uri="{FF2B5EF4-FFF2-40B4-BE49-F238E27FC236}">
                    <a16:creationId xmlns:a16="http://schemas.microsoft.com/office/drawing/2014/main" id="{E82D7A16-287D-4628-9219-A587F90E3F86}"/>
                  </a:ext>
                </a:extLst>
              </p:cNvPr>
              <p:cNvSpPr/>
              <p:nvPr/>
            </p:nvSpPr>
            <p:spPr>
              <a:xfrm rot="3964562">
                <a:off x="3475116" y="4435356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04" name="Freeform 398">
                <a:extLst>
                  <a:ext uri="{FF2B5EF4-FFF2-40B4-BE49-F238E27FC236}">
                    <a16:creationId xmlns:a16="http://schemas.microsoft.com/office/drawing/2014/main" id="{C081B8D1-9E65-442B-BF0A-25AB8C8AB762}"/>
                  </a:ext>
                </a:extLst>
              </p:cNvPr>
              <p:cNvSpPr/>
              <p:nvPr/>
            </p:nvSpPr>
            <p:spPr>
              <a:xfrm rot="7658786">
                <a:off x="3705757" y="376861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</p:grpSp>
      </p:grpSp>
      <p:grpSp>
        <p:nvGrpSpPr>
          <p:cNvPr id="611" name="Group 610">
            <a:extLst>
              <a:ext uri="{FF2B5EF4-FFF2-40B4-BE49-F238E27FC236}">
                <a16:creationId xmlns:a16="http://schemas.microsoft.com/office/drawing/2014/main" id="{05F99F3C-EBC9-46BA-9DDA-4269A04CBB3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5865378" y="5482218"/>
            <a:ext cx="914400" cy="914400"/>
            <a:chOff x="2713060" y="2270259"/>
            <a:chExt cx="3657600" cy="3657600"/>
          </a:xfrm>
        </p:grpSpPr>
        <p:sp>
          <p:nvSpPr>
            <p:cNvPr id="612" name="Rectangle 611">
              <a:extLst>
                <a:ext uri="{FF2B5EF4-FFF2-40B4-BE49-F238E27FC236}">
                  <a16:creationId xmlns:a16="http://schemas.microsoft.com/office/drawing/2014/main" id="{86CE0F30-FADC-45A9-972B-FE550DD2818E}"/>
                </a:ext>
              </a:extLst>
            </p:cNvPr>
            <p:cNvSpPr/>
            <p:nvPr/>
          </p:nvSpPr>
          <p:spPr>
            <a:xfrm>
              <a:off x="2713060" y="2270259"/>
              <a:ext cx="3657600" cy="3657600"/>
            </a:xfrm>
            <a:prstGeom prst="rect">
              <a:avLst/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613" name="Heart 612">
              <a:extLst>
                <a:ext uri="{FF2B5EF4-FFF2-40B4-BE49-F238E27FC236}">
                  <a16:creationId xmlns:a16="http://schemas.microsoft.com/office/drawing/2014/main" id="{F6CFDB4B-7016-42E9-9568-17283F5FCFFE}"/>
                </a:ext>
              </a:extLst>
            </p:cNvPr>
            <p:cNvSpPr/>
            <p:nvPr/>
          </p:nvSpPr>
          <p:spPr>
            <a:xfrm>
              <a:off x="3057092" y="2619999"/>
              <a:ext cx="2969536" cy="2971800"/>
            </a:xfrm>
            <a:prstGeom prst="heart">
              <a:avLst/>
            </a:prstGeom>
            <a:solidFill>
              <a:srgbClr val="E0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614" name="Freeform 703">
              <a:extLst>
                <a:ext uri="{FF2B5EF4-FFF2-40B4-BE49-F238E27FC236}">
                  <a16:creationId xmlns:a16="http://schemas.microsoft.com/office/drawing/2014/main" id="{2F7AB77D-D008-4B76-910B-61CA1DD1ADA6}"/>
                </a:ext>
              </a:extLst>
            </p:cNvPr>
            <p:cNvSpPr/>
            <p:nvPr/>
          </p:nvSpPr>
          <p:spPr>
            <a:xfrm>
              <a:off x="3971924" y="2717006"/>
              <a:ext cx="1019175" cy="2031389"/>
            </a:xfrm>
            <a:custGeom>
              <a:avLst/>
              <a:gdLst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507207 w 1019175"/>
                <a:gd name="connsiteY5" fmla="*/ 502444 h 2031389"/>
                <a:gd name="connsiteX6" fmla="*/ 569120 w 1019175"/>
                <a:gd name="connsiteY6" fmla="*/ 647700 h 2031389"/>
                <a:gd name="connsiteX7" fmla="*/ 616744 w 1019175"/>
                <a:gd name="connsiteY7" fmla="*/ 531019 h 2031389"/>
                <a:gd name="connsiteX8" fmla="*/ 695325 w 1019175"/>
                <a:gd name="connsiteY8" fmla="*/ 373857 h 2031389"/>
                <a:gd name="connsiteX9" fmla="*/ 804863 w 1019175"/>
                <a:gd name="connsiteY9" fmla="*/ 216694 h 2031389"/>
                <a:gd name="connsiteX10" fmla="*/ 928688 w 1019175"/>
                <a:gd name="connsiteY10" fmla="*/ 100013 h 2031389"/>
                <a:gd name="connsiteX11" fmla="*/ 1002506 w 1019175"/>
                <a:gd name="connsiteY11" fmla="*/ 47625 h 2031389"/>
                <a:gd name="connsiteX12" fmla="*/ 988219 w 1019175"/>
                <a:gd name="connsiteY12" fmla="*/ 1812132 h 2031389"/>
                <a:gd name="connsiteX13" fmla="*/ 1019175 w 1019175"/>
                <a:gd name="connsiteY13" fmla="*/ 1940719 h 2031389"/>
                <a:gd name="connsiteX14" fmla="*/ 597694 w 1019175"/>
                <a:gd name="connsiteY14" fmla="*/ 2028825 h 2031389"/>
                <a:gd name="connsiteX15" fmla="*/ 0 w 1019175"/>
                <a:gd name="connsiteY15" fmla="*/ 1840707 h 2031389"/>
                <a:gd name="connsiteX16" fmla="*/ 40481 w 1019175"/>
                <a:gd name="connsiteY16" fmla="*/ 1681163 h 2031389"/>
                <a:gd name="connsiteX17" fmla="*/ 33338 w 1019175"/>
                <a:gd name="connsiteY17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07207 w 1019175"/>
                <a:gd name="connsiteY6" fmla="*/ 502444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4362 w 1019175"/>
                <a:gd name="connsiteY8" fmla="*/ 533401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9175" h="2031389">
                  <a:moveTo>
                    <a:pt x="33338" y="0"/>
                  </a:moveTo>
                  <a:cubicBezTo>
                    <a:pt x="81757" y="3175"/>
                    <a:pt x="130175" y="40879"/>
                    <a:pt x="173831" y="71438"/>
                  </a:cubicBezTo>
                  <a:cubicBezTo>
                    <a:pt x="217487" y="101997"/>
                    <a:pt x="265112" y="154385"/>
                    <a:pt x="295275" y="183357"/>
                  </a:cubicBezTo>
                  <a:cubicBezTo>
                    <a:pt x="325438" y="212329"/>
                    <a:pt x="332979" y="217091"/>
                    <a:pt x="354807" y="245269"/>
                  </a:cubicBezTo>
                  <a:cubicBezTo>
                    <a:pt x="376635" y="273447"/>
                    <a:pt x="406400" y="322263"/>
                    <a:pt x="426244" y="352425"/>
                  </a:cubicBezTo>
                  <a:cubicBezTo>
                    <a:pt x="446088" y="382588"/>
                    <a:pt x="460376" y="401241"/>
                    <a:pt x="473870" y="426244"/>
                  </a:cubicBezTo>
                  <a:cubicBezTo>
                    <a:pt x="487364" y="451247"/>
                    <a:pt x="500857" y="477441"/>
                    <a:pt x="516732" y="514350"/>
                  </a:cubicBezTo>
                  <a:cubicBezTo>
                    <a:pt x="532607" y="551259"/>
                    <a:pt x="541735" y="577850"/>
                    <a:pt x="569120" y="647700"/>
                  </a:cubicBezTo>
                  <a:cubicBezTo>
                    <a:pt x="598885" y="588963"/>
                    <a:pt x="593328" y="579042"/>
                    <a:pt x="614362" y="533401"/>
                  </a:cubicBezTo>
                  <a:cubicBezTo>
                    <a:pt x="635396" y="487760"/>
                    <a:pt x="663575" y="426641"/>
                    <a:pt x="695325" y="373857"/>
                  </a:cubicBezTo>
                  <a:cubicBezTo>
                    <a:pt x="727075" y="321073"/>
                    <a:pt x="765969" y="262335"/>
                    <a:pt x="804863" y="216694"/>
                  </a:cubicBezTo>
                  <a:cubicBezTo>
                    <a:pt x="843757" y="171053"/>
                    <a:pt x="895748" y="128191"/>
                    <a:pt x="928688" y="100013"/>
                  </a:cubicBezTo>
                  <a:cubicBezTo>
                    <a:pt x="961628" y="71835"/>
                    <a:pt x="961627" y="67072"/>
                    <a:pt x="1002506" y="47625"/>
                  </a:cubicBezTo>
                  <a:cubicBezTo>
                    <a:pt x="1012428" y="332978"/>
                    <a:pt x="992585" y="1498997"/>
                    <a:pt x="988219" y="1812132"/>
                  </a:cubicBezTo>
                  <a:cubicBezTo>
                    <a:pt x="1000522" y="1870473"/>
                    <a:pt x="1010443" y="1780779"/>
                    <a:pt x="1019175" y="1940719"/>
                  </a:cubicBezTo>
                  <a:cubicBezTo>
                    <a:pt x="930276" y="1976834"/>
                    <a:pt x="767556" y="2045494"/>
                    <a:pt x="597694" y="2028825"/>
                  </a:cubicBezTo>
                  <a:cubicBezTo>
                    <a:pt x="427832" y="2012156"/>
                    <a:pt x="92869" y="1898651"/>
                    <a:pt x="0" y="1840707"/>
                  </a:cubicBezTo>
                  <a:cubicBezTo>
                    <a:pt x="23813" y="1763713"/>
                    <a:pt x="30559" y="1754585"/>
                    <a:pt x="40481" y="1681163"/>
                  </a:cubicBezTo>
                  <a:cubicBezTo>
                    <a:pt x="50403" y="1607741"/>
                    <a:pt x="20638" y="263525"/>
                    <a:pt x="33338" y="0"/>
                  </a:cubicBezTo>
                  <a:close/>
                </a:path>
              </a:pathLst>
            </a:custGeom>
            <a:gradFill>
              <a:gsLst>
                <a:gs pos="0">
                  <a:srgbClr val="01A89E"/>
                </a:gs>
                <a:gs pos="28000">
                  <a:srgbClr val="01A89E">
                    <a:alpha val="76000"/>
                  </a:srgbClr>
                </a:gs>
                <a:gs pos="54000">
                  <a:srgbClr val="01A89E">
                    <a:alpha val="50000"/>
                  </a:srgbClr>
                </a:gs>
                <a:gs pos="99057">
                  <a:srgbClr val="01A89E">
                    <a:alpha val="0"/>
                  </a:srgbClr>
                </a:gs>
                <a:gs pos="77000">
                  <a:srgbClr val="01A89E">
                    <a:alpha val="25000"/>
                  </a:srgb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AB18853F-6C76-4EF3-8DFA-EA7C5FA80EF6}"/>
                </a:ext>
              </a:extLst>
            </p:cNvPr>
            <p:cNvGrpSpPr/>
            <p:nvPr/>
          </p:nvGrpSpPr>
          <p:grpSpPr>
            <a:xfrm>
              <a:off x="3455472" y="2704971"/>
              <a:ext cx="2067584" cy="2672457"/>
              <a:chOff x="3455472" y="2704971"/>
              <a:chExt cx="2067584" cy="2672457"/>
            </a:xfrm>
          </p:grpSpPr>
          <p:sp>
            <p:nvSpPr>
              <p:cNvPr id="616" name="Rectangle 19">
                <a:extLst>
                  <a:ext uri="{FF2B5EF4-FFF2-40B4-BE49-F238E27FC236}">
                    <a16:creationId xmlns:a16="http://schemas.microsoft.com/office/drawing/2014/main" id="{5A51149E-392B-4346-92D1-AFA04FE4A8D9}"/>
                  </a:ext>
                </a:extLst>
              </p:cNvPr>
              <p:cNvSpPr/>
              <p:nvPr/>
            </p:nvSpPr>
            <p:spPr>
              <a:xfrm>
                <a:off x="4354717" y="3002999"/>
                <a:ext cx="18288" cy="1898047"/>
              </a:xfrm>
              <a:custGeom>
                <a:avLst/>
                <a:gdLst>
                  <a:gd name="connsiteX0" fmla="*/ 0 w 18288"/>
                  <a:gd name="connsiteY0" fmla="*/ 0 h 1938528"/>
                  <a:gd name="connsiteX1" fmla="*/ 18288 w 18288"/>
                  <a:gd name="connsiteY1" fmla="*/ 0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938528"/>
                  <a:gd name="connsiteX1" fmla="*/ 15907 w 18288"/>
                  <a:gd name="connsiteY1" fmla="*/ 71438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898047"/>
                  <a:gd name="connsiteX1" fmla="*/ 15907 w 18288"/>
                  <a:gd name="connsiteY1" fmla="*/ 30957 h 1898047"/>
                  <a:gd name="connsiteX2" fmla="*/ 18288 w 18288"/>
                  <a:gd name="connsiteY2" fmla="*/ 1898047 h 1898047"/>
                  <a:gd name="connsiteX3" fmla="*/ 0 w 18288"/>
                  <a:gd name="connsiteY3" fmla="*/ 1898047 h 1898047"/>
                  <a:gd name="connsiteX4" fmla="*/ 0 w 18288"/>
                  <a:gd name="connsiteY4" fmla="*/ 0 h 1898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898047">
                    <a:moveTo>
                      <a:pt x="0" y="0"/>
                    </a:moveTo>
                    <a:lnTo>
                      <a:pt x="15907" y="30957"/>
                    </a:lnTo>
                    <a:cubicBezTo>
                      <a:pt x="16701" y="653320"/>
                      <a:pt x="17494" y="1275684"/>
                      <a:pt x="18288" y="1898047"/>
                    </a:cubicBezTo>
                    <a:lnTo>
                      <a:pt x="0" y="18980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617" name="Rectangle 117">
                <a:extLst>
                  <a:ext uri="{FF2B5EF4-FFF2-40B4-BE49-F238E27FC236}">
                    <a16:creationId xmlns:a16="http://schemas.microsoft.com/office/drawing/2014/main" id="{95F17FD6-2FA1-49E6-8BB2-1425905B1C6F}"/>
                  </a:ext>
                </a:extLst>
              </p:cNvPr>
              <p:cNvSpPr/>
              <p:nvPr/>
            </p:nvSpPr>
            <p:spPr>
              <a:xfrm>
                <a:off x="4507117" y="3280391"/>
                <a:ext cx="18288" cy="1779747"/>
              </a:xfrm>
              <a:custGeom>
                <a:avLst/>
                <a:gdLst>
                  <a:gd name="connsiteX0" fmla="*/ 0 w 18288"/>
                  <a:gd name="connsiteY0" fmla="*/ 0 h 1920240"/>
                  <a:gd name="connsiteX1" fmla="*/ 18288 w 18288"/>
                  <a:gd name="connsiteY1" fmla="*/ 0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920240"/>
                  <a:gd name="connsiteX1" fmla="*/ 15907 w 18288"/>
                  <a:gd name="connsiteY1" fmla="*/ 183356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779747"/>
                  <a:gd name="connsiteX1" fmla="*/ 15907 w 18288"/>
                  <a:gd name="connsiteY1" fmla="*/ 42863 h 1779747"/>
                  <a:gd name="connsiteX2" fmla="*/ 18288 w 18288"/>
                  <a:gd name="connsiteY2" fmla="*/ 1779747 h 1779747"/>
                  <a:gd name="connsiteX3" fmla="*/ 0 w 18288"/>
                  <a:gd name="connsiteY3" fmla="*/ 1779747 h 1779747"/>
                  <a:gd name="connsiteX4" fmla="*/ 0 w 18288"/>
                  <a:gd name="connsiteY4" fmla="*/ 0 h 1779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779747">
                    <a:moveTo>
                      <a:pt x="0" y="0"/>
                    </a:moveTo>
                    <a:lnTo>
                      <a:pt x="15907" y="42863"/>
                    </a:lnTo>
                    <a:cubicBezTo>
                      <a:pt x="16701" y="621824"/>
                      <a:pt x="17494" y="1200786"/>
                      <a:pt x="18288" y="1779747"/>
                    </a:cubicBezTo>
                    <a:lnTo>
                      <a:pt x="0" y="17797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618" name="Rectangle 118">
                <a:extLst>
                  <a:ext uri="{FF2B5EF4-FFF2-40B4-BE49-F238E27FC236}">
                    <a16:creationId xmlns:a16="http://schemas.microsoft.com/office/drawing/2014/main" id="{D8E854D7-7430-4691-9A0F-0A12BBC2AD7A}"/>
                  </a:ext>
                </a:extLst>
              </p:cNvPr>
              <p:cNvSpPr/>
              <p:nvPr/>
            </p:nvSpPr>
            <p:spPr>
              <a:xfrm>
                <a:off x="4659516" y="3074473"/>
                <a:ext cx="23051" cy="1860037"/>
              </a:xfrm>
              <a:custGeom>
                <a:avLst/>
                <a:gdLst>
                  <a:gd name="connsiteX0" fmla="*/ 0 w 18288"/>
                  <a:gd name="connsiteY0" fmla="*/ 0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0 w 18288"/>
                  <a:gd name="connsiteY4" fmla="*/ 0 h 1869562"/>
                  <a:gd name="connsiteX0" fmla="*/ 2381 w 18288"/>
                  <a:gd name="connsiteY0" fmla="*/ 45244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2381 w 18288"/>
                  <a:gd name="connsiteY4" fmla="*/ 45244 h 1869562"/>
                  <a:gd name="connsiteX0" fmla="*/ 2381 w 23051"/>
                  <a:gd name="connsiteY0" fmla="*/ 35719 h 1860037"/>
                  <a:gd name="connsiteX1" fmla="*/ 23051 w 23051"/>
                  <a:gd name="connsiteY1" fmla="*/ 0 h 1860037"/>
                  <a:gd name="connsiteX2" fmla="*/ 18288 w 23051"/>
                  <a:gd name="connsiteY2" fmla="*/ 1860037 h 1860037"/>
                  <a:gd name="connsiteX3" fmla="*/ 0 w 23051"/>
                  <a:gd name="connsiteY3" fmla="*/ 1860037 h 1860037"/>
                  <a:gd name="connsiteX4" fmla="*/ 2381 w 23051"/>
                  <a:gd name="connsiteY4" fmla="*/ 35719 h 186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1" h="1860037">
                    <a:moveTo>
                      <a:pt x="2381" y="35719"/>
                    </a:moveTo>
                    <a:lnTo>
                      <a:pt x="23051" y="0"/>
                    </a:lnTo>
                    <a:cubicBezTo>
                      <a:pt x="21463" y="620012"/>
                      <a:pt x="19876" y="1240025"/>
                      <a:pt x="18288" y="1860037"/>
                    </a:cubicBezTo>
                    <a:lnTo>
                      <a:pt x="0" y="1860037"/>
                    </a:lnTo>
                    <a:cubicBezTo>
                      <a:pt x="794" y="1251931"/>
                      <a:pt x="1587" y="643825"/>
                      <a:pt x="2381" y="35719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619" name="Rectangle 119">
                <a:extLst>
                  <a:ext uri="{FF2B5EF4-FFF2-40B4-BE49-F238E27FC236}">
                    <a16:creationId xmlns:a16="http://schemas.microsoft.com/office/drawing/2014/main" id="{A8BCF2AD-10A6-451C-9931-E9CC3665EEDF}"/>
                  </a:ext>
                </a:extLst>
              </p:cNvPr>
              <p:cNvSpPr/>
              <p:nvPr/>
            </p:nvSpPr>
            <p:spPr>
              <a:xfrm>
                <a:off x="4805343" y="2886480"/>
                <a:ext cx="20669" cy="1930789"/>
              </a:xfrm>
              <a:custGeom>
                <a:avLst/>
                <a:gdLst>
                  <a:gd name="connsiteX0" fmla="*/ 0 w 18288"/>
                  <a:gd name="connsiteY0" fmla="*/ 0 h 2023658"/>
                  <a:gd name="connsiteX1" fmla="*/ 18288 w 18288"/>
                  <a:gd name="connsiteY1" fmla="*/ 0 h 2023658"/>
                  <a:gd name="connsiteX2" fmla="*/ 18288 w 18288"/>
                  <a:gd name="connsiteY2" fmla="*/ 2023658 h 2023658"/>
                  <a:gd name="connsiteX3" fmla="*/ 0 w 18288"/>
                  <a:gd name="connsiteY3" fmla="*/ 2023658 h 2023658"/>
                  <a:gd name="connsiteX4" fmla="*/ 0 w 18288"/>
                  <a:gd name="connsiteY4" fmla="*/ 0 h 2023658"/>
                  <a:gd name="connsiteX0" fmla="*/ 0 w 20669"/>
                  <a:gd name="connsiteY0" fmla="*/ 119062 h 2023658"/>
                  <a:gd name="connsiteX1" fmla="*/ 20669 w 20669"/>
                  <a:gd name="connsiteY1" fmla="*/ 0 h 2023658"/>
                  <a:gd name="connsiteX2" fmla="*/ 20669 w 20669"/>
                  <a:gd name="connsiteY2" fmla="*/ 2023658 h 2023658"/>
                  <a:gd name="connsiteX3" fmla="*/ 2381 w 20669"/>
                  <a:gd name="connsiteY3" fmla="*/ 2023658 h 2023658"/>
                  <a:gd name="connsiteX4" fmla="*/ 0 w 20669"/>
                  <a:gd name="connsiteY4" fmla="*/ 119062 h 2023658"/>
                  <a:gd name="connsiteX0" fmla="*/ 0 w 20669"/>
                  <a:gd name="connsiteY0" fmla="*/ 28574 h 1933170"/>
                  <a:gd name="connsiteX1" fmla="*/ 18288 w 20669"/>
                  <a:gd name="connsiteY1" fmla="*/ 0 h 1933170"/>
                  <a:gd name="connsiteX2" fmla="*/ 20669 w 20669"/>
                  <a:gd name="connsiteY2" fmla="*/ 1933170 h 1933170"/>
                  <a:gd name="connsiteX3" fmla="*/ 2381 w 20669"/>
                  <a:gd name="connsiteY3" fmla="*/ 1933170 h 1933170"/>
                  <a:gd name="connsiteX4" fmla="*/ 0 w 20669"/>
                  <a:gd name="connsiteY4" fmla="*/ 28574 h 1933170"/>
                  <a:gd name="connsiteX0" fmla="*/ 0 w 20669"/>
                  <a:gd name="connsiteY0" fmla="*/ 26193 h 1930789"/>
                  <a:gd name="connsiteX1" fmla="*/ 18288 w 20669"/>
                  <a:gd name="connsiteY1" fmla="*/ 0 h 1930789"/>
                  <a:gd name="connsiteX2" fmla="*/ 20669 w 20669"/>
                  <a:gd name="connsiteY2" fmla="*/ 1930789 h 1930789"/>
                  <a:gd name="connsiteX3" fmla="*/ 2381 w 20669"/>
                  <a:gd name="connsiteY3" fmla="*/ 1930789 h 1930789"/>
                  <a:gd name="connsiteX4" fmla="*/ 0 w 20669"/>
                  <a:gd name="connsiteY4" fmla="*/ 26193 h 1930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69" h="1930789">
                    <a:moveTo>
                      <a:pt x="0" y="26193"/>
                    </a:moveTo>
                    <a:lnTo>
                      <a:pt x="18288" y="0"/>
                    </a:lnTo>
                    <a:cubicBezTo>
                      <a:pt x="19082" y="644390"/>
                      <a:pt x="19875" y="1286399"/>
                      <a:pt x="20669" y="1930789"/>
                    </a:cubicBezTo>
                    <a:lnTo>
                      <a:pt x="2381" y="1930789"/>
                    </a:lnTo>
                    <a:cubicBezTo>
                      <a:pt x="1587" y="1295924"/>
                      <a:pt x="794" y="661058"/>
                      <a:pt x="0" y="2619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620" name="Rectangle 120">
                <a:extLst>
                  <a:ext uri="{FF2B5EF4-FFF2-40B4-BE49-F238E27FC236}">
                    <a16:creationId xmlns:a16="http://schemas.microsoft.com/office/drawing/2014/main" id="{6C410503-D4B1-4B12-B13D-F07F9EDF58B8}"/>
                  </a:ext>
                </a:extLst>
              </p:cNvPr>
              <p:cNvSpPr/>
              <p:nvPr/>
            </p:nvSpPr>
            <p:spPr>
              <a:xfrm>
                <a:off x="4959553" y="2764116"/>
                <a:ext cx="23050" cy="1766430"/>
              </a:xfrm>
              <a:custGeom>
                <a:avLst/>
                <a:gdLst>
                  <a:gd name="connsiteX0" fmla="*/ 0 w 18288"/>
                  <a:gd name="connsiteY0" fmla="*/ 0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0 h 1837867"/>
                  <a:gd name="connsiteX0" fmla="*/ 0 w 18288"/>
                  <a:gd name="connsiteY0" fmla="*/ 92869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92869 h 1837867"/>
                  <a:gd name="connsiteX0" fmla="*/ 0 w 18288"/>
                  <a:gd name="connsiteY0" fmla="*/ 16669 h 1761667"/>
                  <a:gd name="connsiteX1" fmla="*/ 18288 w 18288"/>
                  <a:gd name="connsiteY1" fmla="*/ 0 h 1761667"/>
                  <a:gd name="connsiteX2" fmla="*/ 18288 w 18288"/>
                  <a:gd name="connsiteY2" fmla="*/ 1761667 h 1761667"/>
                  <a:gd name="connsiteX3" fmla="*/ 0 w 18288"/>
                  <a:gd name="connsiteY3" fmla="*/ 1761667 h 1761667"/>
                  <a:gd name="connsiteX4" fmla="*/ 0 w 18288"/>
                  <a:gd name="connsiteY4" fmla="*/ 16669 h 1761667"/>
                  <a:gd name="connsiteX0" fmla="*/ 0 w 23050"/>
                  <a:gd name="connsiteY0" fmla="*/ 2381 h 1761667"/>
                  <a:gd name="connsiteX1" fmla="*/ 23050 w 23050"/>
                  <a:gd name="connsiteY1" fmla="*/ 0 h 1761667"/>
                  <a:gd name="connsiteX2" fmla="*/ 23050 w 23050"/>
                  <a:gd name="connsiteY2" fmla="*/ 1761667 h 1761667"/>
                  <a:gd name="connsiteX3" fmla="*/ 4762 w 23050"/>
                  <a:gd name="connsiteY3" fmla="*/ 1761667 h 1761667"/>
                  <a:gd name="connsiteX4" fmla="*/ 0 w 23050"/>
                  <a:gd name="connsiteY4" fmla="*/ 2381 h 1761667"/>
                  <a:gd name="connsiteX0" fmla="*/ 0 w 23050"/>
                  <a:gd name="connsiteY0" fmla="*/ 7144 h 1766430"/>
                  <a:gd name="connsiteX1" fmla="*/ 20668 w 23050"/>
                  <a:gd name="connsiteY1" fmla="*/ 0 h 1766430"/>
                  <a:gd name="connsiteX2" fmla="*/ 23050 w 23050"/>
                  <a:gd name="connsiteY2" fmla="*/ 1766430 h 1766430"/>
                  <a:gd name="connsiteX3" fmla="*/ 4762 w 23050"/>
                  <a:gd name="connsiteY3" fmla="*/ 1766430 h 1766430"/>
                  <a:gd name="connsiteX4" fmla="*/ 0 w 23050"/>
                  <a:gd name="connsiteY4" fmla="*/ 7144 h 176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766430">
                    <a:moveTo>
                      <a:pt x="0" y="7144"/>
                    </a:moveTo>
                    <a:lnTo>
                      <a:pt x="20668" y="0"/>
                    </a:lnTo>
                    <a:lnTo>
                      <a:pt x="23050" y="1766430"/>
                    </a:lnTo>
                    <a:lnTo>
                      <a:pt x="4762" y="1766430"/>
                    </a:lnTo>
                    <a:cubicBezTo>
                      <a:pt x="3175" y="1180001"/>
                      <a:pt x="1587" y="593573"/>
                      <a:pt x="0" y="7144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621" name="Rectangle 121">
                <a:extLst>
                  <a:ext uri="{FF2B5EF4-FFF2-40B4-BE49-F238E27FC236}">
                    <a16:creationId xmlns:a16="http://schemas.microsoft.com/office/drawing/2014/main" id="{7F27248F-B6EB-499F-9CF0-8B7DCDD493C0}"/>
                  </a:ext>
                </a:extLst>
              </p:cNvPr>
              <p:cNvSpPr/>
              <p:nvPr/>
            </p:nvSpPr>
            <p:spPr>
              <a:xfrm>
                <a:off x="4170393" y="2813492"/>
                <a:ext cx="23050" cy="1928336"/>
              </a:xfrm>
              <a:custGeom>
                <a:avLst/>
                <a:gdLst>
                  <a:gd name="connsiteX0" fmla="*/ 0 w 18288"/>
                  <a:gd name="connsiteY0" fmla="*/ 0 h 2011680"/>
                  <a:gd name="connsiteX1" fmla="*/ 18288 w 18288"/>
                  <a:gd name="connsiteY1" fmla="*/ 0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18288"/>
                  <a:gd name="connsiteY0" fmla="*/ 0 h 2011680"/>
                  <a:gd name="connsiteX1" fmla="*/ 18288 w 18288"/>
                  <a:gd name="connsiteY1" fmla="*/ 97631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23050"/>
                  <a:gd name="connsiteY0" fmla="*/ 0 h 1928336"/>
                  <a:gd name="connsiteX1" fmla="*/ 23050 w 23050"/>
                  <a:gd name="connsiteY1" fmla="*/ 14287 h 1928336"/>
                  <a:gd name="connsiteX2" fmla="*/ 23050 w 23050"/>
                  <a:gd name="connsiteY2" fmla="*/ 1928336 h 1928336"/>
                  <a:gd name="connsiteX3" fmla="*/ 4762 w 23050"/>
                  <a:gd name="connsiteY3" fmla="*/ 1928336 h 1928336"/>
                  <a:gd name="connsiteX4" fmla="*/ 0 w 23050"/>
                  <a:gd name="connsiteY4" fmla="*/ 0 h 192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928336">
                    <a:moveTo>
                      <a:pt x="0" y="0"/>
                    </a:moveTo>
                    <a:lnTo>
                      <a:pt x="23050" y="14287"/>
                    </a:lnTo>
                    <a:lnTo>
                      <a:pt x="23050" y="1928336"/>
                    </a:lnTo>
                    <a:lnTo>
                      <a:pt x="4762" y="1928336"/>
                    </a:lnTo>
                    <a:cubicBezTo>
                      <a:pt x="3175" y="1285557"/>
                      <a:pt x="1587" y="642779"/>
                      <a:pt x="0" y="0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622" name="Rectangle 122">
                <a:extLst>
                  <a:ext uri="{FF2B5EF4-FFF2-40B4-BE49-F238E27FC236}">
                    <a16:creationId xmlns:a16="http://schemas.microsoft.com/office/drawing/2014/main" id="{EE36DBF9-37EA-4D71-B29A-0DE31E38381F}"/>
                  </a:ext>
                </a:extLst>
              </p:cNvPr>
              <p:cNvSpPr/>
              <p:nvPr/>
            </p:nvSpPr>
            <p:spPr>
              <a:xfrm>
                <a:off x="3987347" y="2704971"/>
                <a:ext cx="34956" cy="1682591"/>
              </a:xfrm>
              <a:custGeom>
                <a:avLst/>
                <a:gdLst>
                  <a:gd name="connsiteX0" fmla="*/ 0 w 18288"/>
                  <a:gd name="connsiteY0" fmla="*/ 0 h 1737360"/>
                  <a:gd name="connsiteX1" fmla="*/ 18288 w 18288"/>
                  <a:gd name="connsiteY1" fmla="*/ 0 h 1737360"/>
                  <a:gd name="connsiteX2" fmla="*/ 18288 w 18288"/>
                  <a:gd name="connsiteY2" fmla="*/ 1737360 h 1737360"/>
                  <a:gd name="connsiteX3" fmla="*/ 0 w 18288"/>
                  <a:gd name="connsiteY3" fmla="*/ 1737360 h 1737360"/>
                  <a:gd name="connsiteX4" fmla="*/ 0 w 18288"/>
                  <a:gd name="connsiteY4" fmla="*/ 0 h 1737360"/>
                  <a:gd name="connsiteX0" fmla="*/ 0 w 20669"/>
                  <a:gd name="connsiteY0" fmla="*/ 0 h 1737360"/>
                  <a:gd name="connsiteX1" fmla="*/ 20669 w 20669"/>
                  <a:gd name="connsiteY1" fmla="*/ 71438 h 1737360"/>
                  <a:gd name="connsiteX2" fmla="*/ 18288 w 20669"/>
                  <a:gd name="connsiteY2" fmla="*/ 1737360 h 1737360"/>
                  <a:gd name="connsiteX3" fmla="*/ 0 w 20669"/>
                  <a:gd name="connsiteY3" fmla="*/ 1737360 h 1737360"/>
                  <a:gd name="connsiteX4" fmla="*/ 0 w 20669"/>
                  <a:gd name="connsiteY4" fmla="*/ 0 h 1737360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4288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56" h="1682591">
                    <a:moveTo>
                      <a:pt x="0" y="0"/>
                    </a:moveTo>
                    <a:lnTo>
                      <a:pt x="34956" y="14288"/>
                    </a:lnTo>
                    <a:cubicBezTo>
                      <a:pt x="34162" y="569595"/>
                      <a:pt x="33369" y="1127284"/>
                      <a:pt x="32575" y="1682591"/>
                    </a:cubicBezTo>
                    <a:lnTo>
                      <a:pt x="14287" y="16825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623" name="Freeform 712">
                <a:extLst>
                  <a:ext uri="{FF2B5EF4-FFF2-40B4-BE49-F238E27FC236}">
                    <a16:creationId xmlns:a16="http://schemas.microsoft.com/office/drawing/2014/main" id="{2CFE0058-234D-4C3E-AD7B-965C2298BB77}"/>
                  </a:ext>
                </a:extLst>
              </p:cNvPr>
              <p:cNvSpPr/>
              <p:nvPr/>
            </p:nvSpPr>
            <p:spPr>
              <a:xfrm>
                <a:off x="4960125" y="4186175"/>
                <a:ext cx="562931" cy="688741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624" name="Freeform 713">
                <a:extLst>
                  <a:ext uri="{FF2B5EF4-FFF2-40B4-BE49-F238E27FC236}">
                    <a16:creationId xmlns:a16="http://schemas.microsoft.com/office/drawing/2014/main" id="{B5911A41-78E7-4BFD-AEB1-8811B05FEAF1}"/>
                  </a:ext>
                </a:extLst>
              </p:cNvPr>
              <p:cNvSpPr/>
              <p:nvPr/>
            </p:nvSpPr>
            <p:spPr>
              <a:xfrm>
                <a:off x="4799389" y="4653251"/>
                <a:ext cx="455120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  <a:gd name="connsiteX0" fmla="*/ 12921 w 454921"/>
                  <a:gd name="connsiteY0" fmla="*/ 53011 h 458384"/>
                  <a:gd name="connsiteX1" fmla="*/ 3396 w 454921"/>
                  <a:gd name="connsiteY1" fmla="*/ 276849 h 458384"/>
                  <a:gd name="connsiteX2" fmla="*/ 77215 w 454921"/>
                  <a:gd name="connsiteY2" fmla="*/ 405437 h 458384"/>
                  <a:gd name="connsiteX3" fmla="*/ 215327 w 454921"/>
                  <a:gd name="connsiteY3" fmla="*/ 457824 h 458384"/>
                  <a:gd name="connsiteX4" fmla="*/ 346296 w 454921"/>
                  <a:gd name="connsiteY4" fmla="*/ 426868 h 458384"/>
                  <a:gd name="connsiteX5" fmla="*/ 432021 w 454921"/>
                  <a:gd name="connsiteY5" fmla="*/ 333999 h 458384"/>
                  <a:gd name="connsiteX6" fmla="*/ 453452 w 454921"/>
                  <a:gd name="connsiteY6" fmla="*/ 195887 h 458384"/>
                  <a:gd name="connsiteX7" fmla="*/ 401065 w 454921"/>
                  <a:gd name="connsiteY7" fmla="*/ 79205 h 458384"/>
                  <a:gd name="connsiteX8" fmla="*/ 303433 w 454921"/>
                  <a:gd name="connsiteY8" fmla="*/ 7768 h 458384"/>
                  <a:gd name="connsiteX9" fmla="*/ 191515 w 454921"/>
                  <a:gd name="connsiteY9" fmla="*/ 5387 h 458384"/>
                  <a:gd name="connsiteX10" fmla="*/ 129602 w 454921"/>
                  <a:gd name="connsiteY10" fmla="*/ 38724 h 458384"/>
                  <a:gd name="connsiteX11" fmla="*/ 91502 w 454921"/>
                  <a:gd name="connsiteY11" fmla="*/ 117305 h 458384"/>
                  <a:gd name="connsiteX12" fmla="*/ 103408 w 454921"/>
                  <a:gd name="connsiteY12" fmla="*/ 195887 h 458384"/>
                  <a:gd name="connsiteX13" fmla="*/ 177227 w 454921"/>
                  <a:gd name="connsiteY13" fmla="*/ 267324 h 458384"/>
                  <a:gd name="connsiteX14" fmla="*/ 279621 w 454921"/>
                  <a:gd name="connsiteY14" fmla="*/ 262562 h 458384"/>
                  <a:gd name="connsiteX15" fmla="*/ 317721 w 454921"/>
                  <a:gd name="connsiteY15" fmla="*/ 172074 h 458384"/>
                  <a:gd name="connsiteX16" fmla="*/ 270096 w 454921"/>
                  <a:gd name="connsiteY16" fmla="*/ 100637 h 458384"/>
                  <a:gd name="connsiteX17" fmla="*/ 210565 w 454921"/>
                  <a:gd name="connsiteY17" fmla="*/ 93493 h 458384"/>
                  <a:gd name="connsiteX18" fmla="*/ 279621 w 454921"/>
                  <a:gd name="connsiteY18" fmla="*/ 131593 h 458384"/>
                  <a:gd name="connsiteX19" fmla="*/ 296290 w 454921"/>
                  <a:gd name="connsiteY19" fmla="*/ 195887 h 458384"/>
                  <a:gd name="connsiteX20" fmla="*/ 265333 w 454921"/>
                  <a:gd name="connsiteY20" fmla="*/ 238749 h 458384"/>
                  <a:gd name="connsiteX21" fmla="*/ 198658 w 454921"/>
                  <a:gd name="connsiteY21" fmla="*/ 260180 h 458384"/>
                  <a:gd name="connsiteX22" fmla="*/ 117696 w 454921"/>
                  <a:gd name="connsiteY22" fmla="*/ 203030 h 458384"/>
                  <a:gd name="connsiteX23" fmla="*/ 124840 w 454921"/>
                  <a:gd name="connsiteY23" fmla="*/ 100637 h 458384"/>
                  <a:gd name="connsiteX24" fmla="*/ 177227 w 454921"/>
                  <a:gd name="connsiteY24" fmla="*/ 19674 h 458384"/>
                  <a:gd name="connsiteX25" fmla="*/ 310577 w 454921"/>
                  <a:gd name="connsiteY25" fmla="*/ 33962 h 458384"/>
                  <a:gd name="connsiteX26" fmla="*/ 396302 w 454921"/>
                  <a:gd name="connsiteY26" fmla="*/ 105399 h 458384"/>
                  <a:gd name="connsiteX27" fmla="*/ 439165 w 454921"/>
                  <a:gd name="connsiteY27" fmla="*/ 231605 h 458384"/>
                  <a:gd name="connsiteX28" fmla="*/ 396302 w 454921"/>
                  <a:gd name="connsiteY28" fmla="*/ 353049 h 458384"/>
                  <a:gd name="connsiteX29" fmla="*/ 289146 w 454921"/>
                  <a:gd name="connsiteY29" fmla="*/ 438774 h 458384"/>
                  <a:gd name="connsiteX30" fmla="*/ 174846 w 454921"/>
                  <a:gd name="connsiteY30" fmla="*/ 431630 h 458384"/>
                  <a:gd name="connsiteX31" fmla="*/ 70071 w 454921"/>
                  <a:gd name="connsiteY31" fmla="*/ 384005 h 458384"/>
                  <a:gd name="connsiteX32" fmla="*/ 17683 w 454921"/>
                  <a:gd name="connsiteY32" fmla="*/ 248274 h 458384"/>
                  <a:gd name="connsiteX33" fmla="*/ 12921 w 454921"/>
                  <a:gd name="connsiteY33" fmla="*/ 53011 h 458384"/>
                  <a:gd name="connsiteX0" fmla="*/ 13120 w 455120"/>
                  <a:gd name="connsiteY0" fmla="*/ 53011 h 458384"/>
                  <a:gd name="connsiteX1" fmla="*/ 3595 w 455120"/>
                  <a:gd name="connsiteY1" fmla="*/ 276849 h 458384"/>
                  <a:gd name="connsiteX2" fmla="*/ 77414 w 455120"/>
                  <a:gd name="connsiteY2" fmla="*/ 405437 h 458384"/>
                  <a:gd name="connsiteX3" fmla="*/ 215526 w 455120"/>
                  <a:gd name="connsiteY3" fmla="*/ 457824 h 458384"/>
                  <a:gd name="connsiteX4" fmla="*/ 346495 w 455120"/>
                  <a:gd name="connsiteY4" fmla="*/ 426868 h 458384"/>
                  <a:gd name="connsiteX5" fmla="*/ 432220 w 455120"/>
                  <a:gd name="connsiteY5" fmla="*/ 333999 h 458384"/>
                  <a:gd name="connsiteX6" fmla="*/ 453651 w 455120"/>
                  <a:gd name="connsiteY6" fmla="*/ 195887 h 458384"/>
                  <a:gd name="connsiteX7" fmla="*/ 401264 w 455120"/>
                  <a:gd name="connsiteY7" fmla="*/ 79205 h 458384"/>
                  <a:gd name="connsiteX8" fmla="*/ 303632 w 455120"/>
                  <a:gd name="connsiteY8" fmla="*/ 7768 h 458384"/>
                  <a:gd name="connsiteX9" fmla="*/ 191714 w 455120"/>
                  <a:gd name="connsiteY9" fmla="*/ 5387 h 458384"/>
                  <a:gd name="connsiteX10" fmla="*/ 129801 w 455120"/>
                  <a:gd name="connsiteY10" fmla="*/ 38724 h 458384"/>
                  <a:gd name="connsiteX11" fmla="*/ 91701 w 455120"/>
                  <a:gd name="connsiteY11" fmla="*/ 117305 h 458384"/>
                  <a:gd name="connsiteX12" fmla="*/ 103607 w 455120"/>
                  <a:gd name="connsiteY12" fmla="*/ 195887 h 458384"/>
                  <a:gd name="connsiteX13" fmla="*/ 177426 w 455120"/>
                  <a:gd name="connsiteY13" fmla="*/ 267324 h 458384"/>
                  <a:gd name="connsiteX14" fmla="*/ 279820 w 455120"/>
                  <a:gd name="connsiteY14" fmla="*/ 262562 h 458384"/>
                  <a:gd name="connsiteX15" fmla="*/ 317920 w 455120"/>
                  <a:gd name="connsiteY15" fmla="*/ 172074 h 458384"/>
                  <a:gd name="connsiteX16" fmla="*/ 270295 w 455120"/>
                  <a:gd name="connsiteY16" fmla="*/ 100637 h 458384"/>
                  <a:gd name="connsiteX17" fmla="*/ 210764 w 455120"/>
                  <a:gd name="connsiteY17" fmla="*/ 93493 h 458384"/>
                  <a:gd name="connsiteX18" fmla="*/ 279820 w 455120"/>
                  <a:gd name="connsiteY18" fmla="*/ 131593 h 458384"/>
                  <a:gd name="connsiteX19" fmla="*/ 296489 w 455120"/>
                  <a:gd name="connsiteY19" fmla="*/ 195887 h 458384"/>
                  <a:gd name="connsiteX20" fmla="*/ 265532 w 455120"/>
                  <a:gd name="connsiteY20" fmla="*/ 238749 h 458384"/>
                  <a:gd name="connsiteX21" fmla="*/ 198857 w 455120"/>
                  <a:gd name="connsiteY21" fmla="*/ 260180 h 458384"/>
                  <a:gd name="connsiteX22" fmla="*/ 117895 w 455120"/>
                  <a:gd name="connsiteY22" fmla="*/ 203030 h 458384"/>
                  <a:gd name="connsiteX23" fmla="*/ 125039 w 455120"/>
                  <a:gd name="connsiteY23" fmla="*/ 100637 h 458384"/>
                  <a:gd name="connsiteX24" fmla="*/ 177426 w 455120"/>
                  <a:gd name="connsiteY24" fmla="*/ 19674 h 458384"/>
                  <a:gd name="connsiteX25" fmla="*/ 310776 w 455120"/>
                  <a:gd name="connsiteY25" fmla="*/ 33962 h 458384"/>
                  <a:gd name="connsiteX26" fmla="*/ 396501 w 455120"/>
                  <a:gd name="connsiteY26" fmla="*/ 105399 h 458384"/>
                  <a:gd name="connsiteX27" fmla="*/ 439364 w 455120"/>
                  <a:gd name="connsiteY27" fmla="*/ 231605 h 458384"/>
                  <a:gd name="connsiteX28" fmla="*/ 396501 w 455120"/>
                  <a:gd name="connsiteY28" fmla="*/ 353049 h 458384"/>
                  <a:gd name="connsiteX29" fmla="*/ 289345 w 455120"/>
                  <a:gd name="connsiteY29" fmla="*/ 438774 h 458384"/>
                  <a:gd name="connsiteX30" fmla="*/ 175045 w 455120"/>
                  <a:gd name="connsiteY30" fmla="*/ 431630 h 458384"/>
                  <a:gd name="connsiteX31" fmla="*/ 70270 w 455120"/>
                  <a:gd name="connsiteY31" fmla="*/ 384005 h 458384"/>
                  <a:gd name="connsiteX32" fmla="*/ 17882 w 455120"/>
                  <a:gd name="connsiteY32" fmla="*/ 248274 h 458384"/>
                  <a:gd name="connsiteX33" fmla="*/ 27405 w 455120"/>
                  <a:gd name="connsiteY33" fmla="*/ 161637 h 458384"/>
                  <a:gd name="connsiteX34" fmla="*/ 13120 w 455120"/>
                  <a:gd name="connsiteY34" fmla="*/ 53011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5120" h="458384">
                    <a:moveTo>
                      <a:pt x="13120" y="53011"/>
                    </a:moveTo>
                    <a:cubicBezTo>
                      <a:pt x="9152" y="72213"/>
                      <a:pt x="-7121" y="218111"/>
                      <a:pt x="3595" y="276849"/>
                    </a:cubicBezTo>
                    <a:cubicBezTo>
                      <a:pt x="14311" y="335587"/>
                      <a:pt x="42092" y="375275"/>
                      <a:pt x="77414" y="405437"/>
                    </a:cubicBezTo>
                    <a:cubicBezTo>
                      <a:pt x="112736" y="435599"/>
                      <a:pt x="170679" y="454252"/>
                      <a:pt x="215526" y="457824"/>
                    </a:cubicBezTo>
                    <a:cubicBezTo>
                      <a:pt x="260373" y="461396"/>
                      <a:pt x="310379" y="447505"/>
                      <a:pt x="346495" y="426868"/>
                    </a:cubicBezTo>
                    <a:cubicBezTo>
                      <a:pt x="382611" y="406231"/>
                      <a:pt x="414361" y="372496"/>
                      <a:pt x="432220" y="333999"/>
                    </a:cubicBezTo>
                    <a:cubicBezTo>
                      <a:pt x="450079" y="295502"/>
                      <a:pt x="458810" y="238353"/>
                      <a:pt x="453651" y="195887"/>
                    </a:cubicBezTo>
                    <a:cubicBezTo>
                      <a:pt x="448492" y="153421"/>
                      <a:pt x="426267" y="110558"/>
                      <a:pt x="401264" y="79205"/>
                    </a:cubicBezTo>
                    <a:cubicBezTo>
                      <a:pt x="376261" y="47852"/>
                      <a:pt x="338557" y="20071"/>
                      <a:pt x="303632" y="7768"/>
                    </a:cubicBezTo>
                    <a:cubicBezTo>
                      <a:pt x="268707" y="-4535"/>
                      <a:pt x="220686" y="228"/>
                      <a:pt x="191714" y="5387"/>
                    </a:cubicBezTo>
                    <a:cubicBezTo>
                      <a:pt x="162742" y="10546"/>
                      <a:pt x="146470" y="20071"/>
                      <a:pt x="129801" y="38724"/>
                    </a:cubicBezTo>
                    <a:cubicBezTo>
                      <a:pt x="113132" y="57377"/>
                      <a:pt x="96067" y="91111"/>
                      <a:pt x="91701" y="117305"/>
                    </a:cubicBezTo>
                    <a:cubicBezTo>
                      <a:pt x="87335" y="143499"/>
                      <a:pt x="89320" y="170884"/>
                      <a:pt x="103607" y="195887"/>
                    </a:cubicBezTo>
                    <a:cubicBezTo>
                      <a:pt x="117894" y="220890"/>
                      <a:pt x="148057" y="256212"/>
                      <a:pt x="177426" y="267324"/>
                    </a:cubicBezTo>
                    <a:cubicBezTo>
                      <a:pt x="206795" y="278436"/>
                      <a:pt x="256404" y="278437"/>
                      <a:pt x="279820" y="262562"/>
                    </a:cubicBezTo>
                    <a:cubicBezTo>
                      <a:pt x="303236" y="246687"/>
                      <a:pt x="319507" y="199061"/>
                      <a:pt x="317920" y="172074"/>
                    </a:cubicBezTo>
                    <a:cubicBezTo>
                      <a:pt x="316333" y="145087"/>
                      <a:pt x="288154" y="113734"/>
                      <a:pt x="270295" y="100637"/>
                    </a:cubicBezTo>
                    <a:cubicBezTo>
                      <a:pt x="252436" y="87540"/>
                      <a:pt x="209177" y="88334"/>
                      <a:pt x="210764" y="93493"/>
                    </a:cubicBezTo>
                    <a:cubicBezTo>
                      <a:pt x="212351" y="98652"/>
                      <a:pt x="265533" y="114527"/>
                      <a:pt x="279820" y="131593"/>
                    </a:cubicBezTo>
                    <a:cubicBezTo>
                      <a:pt x="294108" y="148659"/>
                      <a:pt x="298870" y="178028"/>
                      <a:pt x="296489" y="195887"/>
                    </a:cubicBezTo>
                    <a:cubicBezTo>
                      <a:pt x="294108" y="213746"/>
                      <a:pt x="281804" y="228034"/>
                      <a:pt x="265532" y="238749"/>
                    </a:cubicBezTo>
                    <a:cubicBezTo>
                      <a:pt x="249260" y="249464"/>
                      <a:pt x="223463" y="266133"/>
                      <a:pt x="198857" y="260180"/>
                    </a:cubicBezTo>
                    <a:cubicBezTo>
                      <a:pt x="174251" y="254227"/>
                      <a:pt x="130198" y="229620"/>
                      <a:pt x="117895" y="203030"/>
                    </a:cubicBezTo>
                    <a:cubicBezTo>
                      <a:pt x="105592" y="176440"/>
                      <a:pt x="115117" y="131196"/>
                      <a:pt x="125039" y="100637"/>
                    </a:cubicBezTo>
                    <a:cubicBezTo>
                      <a:pt x="134961" y="70078"/>
                      <a:pt x="146470" y="30786"/>
                      <a:pt x="177426" y="19674"/>
                    </a:cubicBezTo>
                    <a:cubicBezTo>
                      <a:pt x="208382" y="8562"/>
                      <a:pt x="274264" y="19675"/>
                      <a:pt x="310776" y="33962"/>
                    </a:cubicBezTo>
                    <a:cubicBezTo>
                      <a:pt x="347288" y="48249"/>
                      <a:pt x="375070" y="72459"/>
                      <a:pt x="396501" y="105399"/>
                    </a:cubicBezTo>
                    <a:cubicBezTo>
                      <a:pt x="417932" y="138339"/>
                      <a:pt x="439364" y="190330"/>
                      <a:pt x="439364" y="231605"/>
                    </a:cubicBezTo>
                    <a:cubicBezTo>
                      <a:pt x="439364" y="272880"/>
                      <a:pt x="421504" y="318521"/>
                      <a:pt x="396501" y="353049"/>
                    </a:cubicBezTo>
                    <a:cubicBezTo>
                      <a:pt x="371498" y="387577"/>
                      <a:pt x="326254" y="425677"/>
                      <a:pt x="289345" y="438774"/>
                    </a:cubicBezTo>
                    <a:cubicBezTo>
                      <a:pt x="252436" y="451871"/>
                      <a:pt x="211557" y="440758"/>
                      <a:pt x="175045" y="431630"/>
                    </a:cubicBezTo>
                    <a:cubicBezTo>
                      <a:pt x="138533" y="422502"/>
                      <a:pt x="96464" y="414564"/>
                      <a:pt x="70270" y="384005"/>
                    </a:cubicBezTo>
                    <a:cubicBezTo>
                      <a:pt x="44076" y="353446"/>
                      <a:pt x="25026" y="285335"/>
                      <a:pt x="17882" y="248274"/>
                    </a:cubicBezTo>
                    <a:cubicBezTo>
                      <a:pt x="10738" y="211213"/>
                      <a:pt x="28199" y="194181"/>
                      <a:pt x="27405" y="161637"/>
                    </a:cubicBezTo>
                    <a:cubicBezTo>
                      <a:pt x="26611" y="129093"/>
                      <a:pt x="17088" y="33809"/>
                      <a:pt x="13120" y="53011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625" name="Freeform 714">
                <a:extLst>
                  <a:ext uri="{FF2B5EF4-FFF2-40B4-BE49-F238E27FC236}">
                    <a16:creationId xmlns:a16="http://schemas.microsoft.com/office/drawing/2014/main" id="{C9E66619-4064-4AC7-845C-C7E0F1925A58}"/>
                  </a:ext>
                </a:extLst>
              </p:cNvPr>
              <p:cNvSpPr/>
              <p:nvPr/>
            </p:nvSpPr>
            <p:spPr>
              <a:xfrm>
                <a:off x="4503881" y="4919044"/>
                <a:ext cx="457561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F3B85552-B263-4616-B16B-D3B8125F1FAC}"/>
                  </a:ext>
                </a:extLst>
              </p:cNvPr>
              <p:cNvGrpSpPr/>
              <p:nvPr/>
            </p:nvGrpSpPr>
            <p:grpSpPr>
              <a:xfrm flipH="1">
                <a:off x="3455472" y="4060441"/>
                <a:ext cx="1071563" cy="1272217"/>
                <a:chOff x="4656281" y="4257611"/>
                <a:chExt cx="1071563" cy="1272217"/>
              </a:xfrm>
            </p:grpSpPr>
            <p:sp>
              <p:nvSpPr>
                <p:cNvPr id="627" name="Freeform 716">
                  <a:extLst>
                    <a:ext uri="{FF2B5EF4-FFF2-40B4-BE49-F238E27FC236}">
                      <a16:creationId xmlns:a16="http://schemas.microsoft.com/office/drawing/2014/main" id="{190F9E49-FA1D-4D60-BB22-14E1BDF6007D}"/>
                    </a:ext>
                  </a:extLst>
                </p:cNvPr>
                <p:cNvSpPr/>
                <p:nvPr/>
              </p:nvSpPr>
              <p:spPr>
                <a:xfrm>
                  <a:off x="5164913" y="4257611"/>
                  <a:ext cx="562931" cy="688741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628" name="Freeform 717">
                  <a:extLst>
                    <a:ext uri="{FF2B5EF4-FFF2-40B4-BE49-F238E27FC236}">
                      <a16:creationId xmlns:a16="http://schemas.microsoft.com/office/drawing/2014/main" id="{399C5AF8-06E0-4FBA-B7BC-AC1823B76604}"/>
                    </a:ext>
                  </a:extLst>
                </p:cNvPr>
                <p:cNvSpPr/>
                <p:nvPr/>
              </p:nvSpPr>
              <p:spPr>
                <a:xfrm>
                  <a:off x="4985123" y="4765174"/>
                  <a:ext cx="455120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  <a:gd name="connsiteX0" fmla="*/ 12921 w 454921"/>
                    <a:gd name="connsiteY0" fmla="*/ 53011 h 458384"/>
                    <a:gd name="connsiteX1" fmla="*/ 3396 w 454921"/>
                    <a:gd name="connsiteY1" fmla="*/ 276849 h 458384"/>
                    <a:gd name="connsiteX2" fmla="*/ 77215 w 454921"/>
                    <a:gd name="connsiteY2" fmla="*/ 405437 h 458384"/>
                    <a:gd name="connsiteX3" fmla="*/ 215327 w 454921"/>
                    <a:gd name="connsiteY3" fmla="*/ 457824 h 458384"/>
                    <a:gd name="connsiteX4" fmla="*/ 346296 w 454921"/>
                    <a:gd name="connsiteY4" fmla="*/ 426868 h 458384"/>
                    <a:gd name="connsiteX5" fmla="*/ 432021 w 454921"/>
                    <a:gd name="connsiteY5" fmla="*/ 333999 h 458384"/>
                    <a:gd name="connsiteX6" fmla="*/ 453452 w 454921"/>
                    <a:gd name="connsiteY6" fmla="*/ 195887 h 458384"/>
                    <a:gd name="connsiteX7" fmla="*/ 401065 w 454921"/>
                    <a:gd name="connsiteY7" fmla="*/ 79205 h 458384"/>
                    <a:gd name="connsiteX8" fmla="*/ 303433 w 454921"/>
                    <a:gd name="connsiteY8" fmla="*/ 7768 h 458384"/>
                    <a:gd name="connsiteX9" fmla="*/ 191515 w 454921"/>
                    <a:gd name="connsiteY9" fmla="*/ 5387 h 458384"/>
                    <a:gd name="connsiteX10" fmla="*/ 129602 w 454921"/>
                    <a:gd name="connsiteY10" fmla="*/ 38724 h 458384"/>
                    <a:gd name="connsiteX11" fmla="*/ 91502 w 454921"/>
                    <a:gd name="connsiteY11" fmla="*/ 117305 h 458384"/>
                    <a:gd name="connsiteX12" fmla="*/ 103408 w 454921"/>
                    <a:gd name="connsiteY12" fmla="*/ 195887 h 458384"/>
                    <a:gd name="connsiteX13" fmla="*/ 177227 w 454921"/>
                    <a:gd name="connsiteY13" fmla="*/ 267324 h 458384"/>
                    <a:gd name="connsiteX14" fmla="*/ 279621 w 454921"/>
                    <a:gd name="connsiteY14" fmla="*/ 262562 h 458384"/>
                    <a:gd name="connsiteX15" fmla="*/ 317721 w 454921"/>
                    <a:gd name="connsiteY15" fmla="*/ 172074 h 458384"/>
                    <a:gd name="connsiteX16" fmla="*/ 270096 w 454921"/>
                    <a:gd name="connsiteY16" fmla="*/ 100637 h 458384"/>
                    <a:gd name="connsiteX17" fmla="*/ 210565 w 454921"/>
                    <a:gd name="connsiteY17" fmla="*/ 93493 h 458384"/>
                    <a:gd name="connsiteX18" fmla="*/ 279621 w 454921"/>
                    <a:gd name="connsiteY18" fmla="*/ 131593 h 458384"/>
                    <a:gd name="connsiteX19" fmla="*/ 296290 w 454921"/>
                    <a:gd name="connsiteY19" fmla="*/ 195887 h 458384"/>
                    <a:gd name="connsiteX20" fmla="*/ 265333 w 454921"/>
                    <a:gd name="connsiteY20" fmla="*/ 238749 h 458384"/>
                    <a:gd name="connsiteX21" fmla="*/ 198658 w 454921"/>
                    <a:gd name="connsiteY21" fmla="*/ 260180 h 458384"/>
                    <a:gd name="connsiteX22" fmla="*/ 117696 w 454921"/>
                    <a:gd name="connsiteY22" fmla="*/ 203030 h 458384"/>
                    <a:gd name="connsiteX23" fmla="*/ 124840 w 454921"/>
                    <a:gd name="connsiteY23" fmla="*/ 100637 h 458384"/>
                    <a:gd name="connsiteX24" fmla="*/ 177227 w 454921"/>
                    <a:gd name="connsiteY24" fmla="*/ 19674 h 458384"/>
                    <a:gd name="connsiteX25" fmla="*/ 310577 w 454921"/>
                    <a:gd name="connsiteY25" fmla="*/ 33962 h 458384"/>
                    <a:gd name="connsiteX26" fmla="*/ 396302 w 454921"/>
                    <a:gd name="connsiteY26" fmla="*/ 105399 h 458384"/>
                    <a:gd name="connsiteX27" fmla="*/ 439165 w 454921"/>
                    <a:gd name="connsiteY27" fmla="*/ 231605 h 458384"/>
                    <a:gd name="connsiteX28" fmla="*/ 396302 w 454921"/>
                    <a:gd name="connsiteY28" fmla="*/ 353049 h 458384"/>
                    <a:gd name="connsiteX29" fmla="*/ 289146 w 454921"/>
                    <a:gd name="connsiteY29" fmla="*/ 438774 h 458384"/>
                    <a:gd name="connsiteX30" fmla="*/ 174846 w 454921"/>
                    <a:gd name="connsiteY30" fmla="*/ 431630 h 458384"/>
                    <a:gd name="connsiteX31" fmla="*/ 70071 w 454921"/>
                    <a:gd name="connsiteY31" fmla="*/ 384005 h 458384"/>
                    <a:gd name="connsiteX32" fmla="*/ 17683 w 454921"/>
                    <a:gd name="connsiteY32" fmla="*/ 248274 h 458384"/>
                    <a:gd name="connsiteX33" fmla="*/ 12921 w 454921"/>
                    <a:gd name="connsiteY33" fmla="*/ 53011 h 458384"/>
                    <a:gd name="connsiteX0" fmla="*/ 13120 w 455120"/>
                    <a:gd name="connsiteY0" fmla="*/ 53011 h 458384"/>
                    <a:gd name="connsiteX1" fmla="*/ 3595 w 455120"/>
                    <a:gd name="connsiteY1" fmla="*/ 276849 h 458384"/>
                    <a:gd name="connsiteX2" fmla="*/ 77414 w 455120"/>
                    <a:gd name="connsiteY2" fmla="*/ 405437 h 458384"/>
                    <a:gd name="connsiteX3" fmla="*/ 215526 w 455120"/>
                    <a:gd name="connsiteY3" fmla="*/ 457824 h 458384"/>
                    <a:gd name="connsiteX4" fmla="*/ 346495 w 455120"/>
                    <a:gd name="connsiteY4" fmla="*/ 426868 h 458384"/>
                    <a:gd name="connsiteX5" fmla="*/ 432220 w 455120"/>
                    <a:gd name="connsiteY5" fmla="*/ 333999 h 458384"/>
                    <a:gd name="connsiteX6" fmla="*/ 453651 w 455120"/>
                    <a:gd name="connsiteY6" fmla="*/ 195887 h 458384"/>
                    <a:gd name="connsiteX7" fmla="*/ 401264 w 455120"/>
                    <a:gd name="connsiteY7" fmla="*/ 79205 h 458384"/>
                    <a:gd name="connsiteX8" fmla="*/ 303632 w 455120"/>
                    <a:gd name="connsiteY8" fmla="*/ 7768 h 458384"/>
                    <a:gd name="connsiteX9" fmla="*/ 191714 w 455120"/>
                    <a:gd name="connsiteY9" fmla="*/ 5387 h 458384"/>
                    <a:gd name="connsiteX10" fmla="*/ 129801 w 455120"/>
                    <a:gd name="connsiteY10" fmla="*/ 38724 h 458384"/>
                    <a:gd name="connsiteX11" fmla="*/ 91701 w 455120"/>
                    <a:gd name="connsiteY11" fmla="*/ 117305 h 458384"/>
                    <a:gd name="connsiteX12" fmla="*/ 103607 w 455120"/>
                    <a:gd name="connsiteY12" fmla="*/ 195887 h 458384"/>
                    <a:gd name="connsiteX13" fmla="*/ 177426 w 455120"/>
                    <a:gd name="connsiteY13" fmla="*/ 267324 h 458384"/>
                    <a:gd name="connsiteX14" fmla="*/ 279820 w 455120"/>
                    <a:gd name="connsiteY14" fmla="*/ 262562 h 458384"/>
                    <a:gd name="connsiteX15" fmla="*/ 317920 w 455120"/>
                    <a:gd name="connsiteY15" fmla="*/ 172074 h 458384"/>
                    <a:gd name="connsiteX16" fmla="*/ 270295 w 455120"/>
                    <a:gd name="connsiteY16" fmla="*/ 100637 h 458384"/>
                    <a:gd name="connsiteX17" fmla="*/ 210764 w 455120"/>
                    <a:gd name="connsiteY17" fmla="*/ 93493 h 458384"/>
                    <a:gd name="connsiteX18" fmla="*/ 279820 w 455120"/>
                    <a:gd name="connsiteY18" fmla="*/ 131593 h 458384"/>
                    <a:gd name="connsiteX19" fmla="*/ 296489 w 455120"/>
                    <a:gd name="connsiteY19" fmla="*/ 195887 h 458384"/>
                    <a:gd name="connsiteX20" fmla="*/ 265532 w 455120"/>
                    <a:gd name="connsiteY20" fmla="*/ 238749 h 458384"/>
                    <a:gd name="connsiteX21" fmla="*/ 198857 w 455120"/>
                    <a:gd name="connsiteY21" fmla="*/ 260180 h 458384"/>
                    <a:gd name="connsiteX22" fmla="*/ 117895 w 455120"/>
                    <a:gd name="connsiteY22" fmla="*/ 203030 h 458384"/>
                    <a:gd name="connsiteX23" fmla="*/ 125039 w 455120"/>
                    <a:gd name="connsiteY23" fmla="*/ 100637 h 458384"/>
                    <a:gd name="connsiteX24" fmla="*/ 177426 w 455120"/>
                    <a:gd name="connsiteY24" fmla="*/ 19674 h 458384"/>
                    <a:gd name="connsiteX25" fmla="*/ 310776 w 455120"/>
                    <a:gd name="connsiteY25" fmla="*/ 33962 h 458384"/>
                    <a:gd name="connsiteX26" fmla="*/ 396501 w 455120"/>
                    <a:gd name="connsiteY26" fmla="*/ 105399 h 458384"/>
                    <a:gd name="connsiteX27" fmla="*/ 439364 w 455120"/>
                    <a:gd name="connsiteY27" fmla="*/ 231605 h 458384"/>
                    <a:gd name="connsiteX28" fmla="*/ 396501 w 455120"/>
                    <a:gd name="connsiteY28" fmla="*/ 353049 h 458384"/>
                    <a:gd name="connsiteX29" fmla="*/ 289345 w 455120"/>
                    <a:gd name="connsiteY29" fmla="*/ 438774 h 458384"/>
                    <a:gd name="connsiteX30" fmla="*/ 175045 w 455120"/>
                    <a:gd name="connsiteY30" fmla="*/ 431630 h 458384"/>
                    <a:gd name="connsiteX31" fmla="*/ 70270 w 455120"/>
                    <a:gd name="connsiteY31" fmla="*/ 384005 h 458384"/>
                    <a:gd name="connsiteX32" fmla="*/ 17882 w 455120"/>
                    <a:gd name="connsiteY32" fmla="*/ 248274 h 458384"/>
                    <a:gd name="connsiteX33" fmla="*/ 27405 w 455120"/>
                    <a:gd name="connsiteY33" fmla="*/ 161637 h 458384"/>
                    <a:gd name="connsiteX34" fmla="*/ 13120 w 455120"/>
                    <a:gd name="connsiteY34" fmla="*/ 53011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5120" h="458384">
                      <a:moveTo>
                        <a:pt x="13120" y="53011"/>
                      </a:moveTo>
                      <a:cubicBezTo>
                        <a:pt x="9152" y="72213"/>
                        <a:pt x="-7121" y="218111"/>
                        <a:pt x="3595" y="276849"/>
                      </a:cubicBezTo>
                      <a:cubicBezTo>
                        <a:pt x="14311" y="335587"/>
                        <a:pt x="42092" y="375275"/>
                        <a:pt x="77414" y="405437"/>
                      </a:cubicBezTo>
                      <a:cubicBezTo>
                        <a:pt x="112736" y="435599"/>
                        <a:pt x="170679" y="454252"/>
                        <a:pt x="215526" y="457824"/>
                      </a:cubicBezTo>
                      <a:cubicBezTo>
                        <a:pt x="260373" y="461396"/>
                        <a:pt x="310379" y="447505"/>
                        <a:pt x="346495" y="426868"/>
                      </a:cubicBezTo>
                      <a:cubicBezTo>
                        <a:pt x="382611" y="406231"/>
                        <a:pt x="414361" y="372496"/>
                        <a:pt x="432220" y="333999"/>
                      </a:cubicBezTo>
                      <a:cubicBezTo>
                        <a:pt x="450079" y="295502"/>
                        <a:pt x="458810" y="238353"/>
                        <a:pt x="453651" y="195887"/>
                      </a:cubicBezTo>
                      <a:cubicBezTo>
                        <a:pt x="448492" y="153421"/>
                        <a:pt x="426267" y="110558"/>
                        <a:pt x="401264" y="79205"/>
                      </a:cubicBezTo>
                      <a:cubicBezTo>
                        <a:pt x="376261" y="47852"/>
                        <a:pt x="338557" y="20071"/>
                        <a:pt x="303632" y="7768"/>
                      </a:cubicBezTo>
                      <a:cubicBezTo>
                        <a:pt x="268707" y="-4535"/>
                        <a:pt x="220686" y="228"/>
                        <a:pt x="191714" y="5387"/>
                      </a:cubicBezTo>
                      <a:cubicBezTo>
                        <a:pt x="162742" y="10546"/>
                        <a:pt x="146470" y="20071"/>
                        <a:pt x="129801" y="38724"/>
                      </a:cubicBezTo>
                      <a:cubicBezTo>
                        <a:pt x="113132" y="57377"/>
                        <a:pt x="96067" y="91111"/>
                        <a:pt x="91701" y="117305"/>
                      </a:cubicBezTo>
                      <a:cubicBezTo>
                        <a:pt x="87335" y="143499"/>
                        <a:pt x="89320" y="170884"/>
                        <a:pt x="103607" y="195887"/>
                      </a:cubicBezTo>
                      <a:cubicBezTo>
                        <a:pt x="117894" y="220890"/>
                        <a:pt x="148057" y="256212"/>
                        <a:pt x="177426" y="267324"/>
                      </a:cubicBezTo>
                      <a:cubicBezTo>
                        <a:pt x="206795" y="278436"/>
                        <a:pt x="256404" y="278437"/>
                        <a:pt x="279820" y="262562"/>
                      </a:cubicBezTo>
                      <a:cubicBezTo>
                        <a:pt x="303236" y="246687"/>
                        <a:pt x="319507" y="199061"/>
                        <a:pt x="317920" y="172074"/>
                      </a:cubicBezTo>
                      <a:cubicBezTo>
                        <a:pt x="316333" y="145087"/>
                        <a:pt x="288154" y="113734"/>
                        <a:pt x="270295" y="100637"/>
                      </a:cubicBezTo>
                      <a:cubicBezTo>
                        <a:pt x="252436" y="87540"/>
                        <a:pt x="209177" y="88334"/>
                        <a:pt x="210764" y="93493"/>
                      </a:cubicBezTo>
                      <a:cubicBezTo>
                        <a:pt x="212351" y="98652"/>
                        <a:pt x="265533" y="114527"/>
                        <a:pt x="279820" y="131593"/>
                      </a:cubicBezTo>
                      <a:cubicBezTo>
                        <a:pt x="294108" y="148659"/>
                        <a:pt x="298870" y="178028"/>
                        <a:pt x="296489" y="195887"/>
                      </a:cubicBezTo>
                      <a:cubicBezTo>
                        <a:pt x="294108" y="213746"/>
                        <a:pt x="281804" y="228034"/>
                        <a:pt x="265532" y="238749"/>
                      </a:cubicBezTo>
                      <a:cubicBezTo>
                        <a:pt x="249260" y="249464"/>
                        <a:pt x="223463" y="266133"/>
                        <a:pt x="198857" y="260180"/>
                      </a:cubicBezTo>
                      <a:cubicBezTo>
                        <a:pt x="174251" y="254227"/>
                        <a:pt x="130198" y="229620"/>
                        <a:pt x="117895" y="203030"/>
                      </a:cubicBezTo>
                      <a:cubicBezTo>
                        <a:pt x="105592" y="176440"/>
                        <a:pt x="115117" y="131196"/>
                        <a:pt x="125039" y="100637"/>
                      </a:cubicBezTo>
                      <a:cubicBezTo>
                        <a:pt x="134961" y="70078"/>
                        <a:pt x="146470" y="30786"/>
                        <a:pt x="177426" y="19674"/>
                      </a:cubicBezTo>
                      <a:cubicBezTo>
                        <a:pt x="208382" y="8562"/>
                        <a:pt x="274264" y="19675"/>
                        <a:pt x="310776" y="33962"/>
                      </a:cubicBezTo>
                      <a:cubicBezTo>
                        <a:pt x="347288" y="48249"/>
                        <a:pt x="375070" y="72459"/>
                        <a:pt x="396501" y="105399"/>
                      </a:cubicBezTo>
                      <a:cubicBezTo>
                        <a:pt x="417932" y="138339"/>
                        <a:pt x="439364" y="190330"/>
                        <a:pt x="439364" y="231605"/>
                      </a:cubicBezTo>
                      <a:cubicBezTo>
                        <a:pt x="439364" y="272880"/>
                        <a:pt x="421504" y="318521"/>
                        <a:pt x="396501" y="353049"/>
                      </a:cubicBezTo>
                      <a:cubicBezTo>
                        <a:pt x="371498" y="387577"/>
                        <a:pt x="326254" y="425677"/>
                        <a:pt x="289345" y="438774"/>
                      </a:cubicBezTo>
                      <a:cubicBezTo>
                        <a:pt x="252436" y="451871"/>
                        <a:pt x="211557" y="440758"/>
                        <a:pt x="175045" y="431630"/>
                      </a:cubicBezTo>
                      <a:cubicBezTo>
                        <a:pt x="138533" y="422502"/>
                        <a:pt x="96464" y="414564"/>
                        <a:pt x="70270" y="384005"/>
                      </a:cubicBezTo>
                      <a:cubicBezTo>
                        <a:pt x="44076" y="353446"/>
                        <a:pt x="25026" y="285335"/>
                        <a:pt x="17882" y="248274"/>
                      </a:cubicBezTo>
                      <a:cubicBezTo>
                        <a:pt x="10738" y="211213"/>
                        <a:pt x="28199" y="194181"/>
                        <a:pt x="27405" y="161637"/>
                      </a:cubicBezTo>
                      <a:cubicBezTo>
                        <a:pt x="26611" y="129093"/>
                        <a:pt x="17088" y="33809"/>
                        <a:pt x="13120" y="53011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629" name="Freeform 718">
                  <a:extLst>
                    <a:ext uri="{FF2B5EF4-FFF2-40B4-BE49-F238E27FC236}">
                      <a16:creationId xmlns:a16="http://schemas.microsoft.com/office/drawing/2014/main" id="{867E43A3-CCA5-4D0D-836D-0C50C3D9B932}"/>
                    </a:ext>
                  </a:extLst>
                </p:cNvPr>
                <p:cNvSpPr/>
                <p:nvPr/>
              </p:nvSpPr>
              <p:spPr>
                <a:xfrm>
                  <a:off x="4656281" y="5071444"/>
                  <a:ext cx="457561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44448616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8774113" y="6611938"/>
            <a:ext cx="6429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9pPr>
          </a:lstStyle>
          <a:p>
            <a:pPr eaLnBrk="1" hangingPunct="1">
              <a:spcBef>
                <a:spcPts val="800"/>
              </a:spcBef>
              <a:buFont typeface="Wingdings" pitchFamily="2" charset="2"/>
              <a:buNone/>
              <a:defRPr/>
            </a:pPr>
            <a:fld id="{3D8C9371-4984-4831-9CF2-8B75EE4CF2E1}" type="slidenum">
              <a:rPr lang="en-US" altLang="en-US" sz="900" smtClean="0"/>
              <a:pPr eaLnBrk="1" hangingPunct="1">
                <a:spcBef>
                  <a:spcPts val="800"/>
                </a:spcBef>
                <a:buFont typeface="Wingdings" pitchFamily="2" charset="2"/>
                <a:buNone/>
                <a:defRPr/>
              </a:pPr>
              <a:t>‹#›</a:t>
            </a:fld>
            <a:endParaRPr lang="en-US" altLang="en-US" sz="900"/>
          </a:p>
        </p:txBody>
      </p:sp>
      <p:sp>
        <p:nvSpPr>
          <p:cNvPr id="5" name="TextBox 4"/>
          <p:cNvSpPr txBox="1">
            <a:spLocks noChangeArrowheads="1"/>
          </p:cNvSpPr>
          <p:nvPr userDrawn="1"/>
        </p:nvSpPr>
        <p:spPr bwMode="auto">
          <a:xfrm>
            <a:off x="8774113" y="6611938"/>
            <a:ext cx="6429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9pPr>
          </a:lstStyle>
          <a:p>
            <a:pPr eaLnBrk="1" hangingPunct="1">
              <a:spcBef>
                <a:spcPts val="800"/>
              </a:spcBef>
              <a:buFont typeface="Wingdings" pitchFamily="2" charset="2"/>
              <a:buNone/>
              <a:defRPr/>
            </a:pPr>
            <a:fld id="{2B0D0FF1-E73A-40E8-93CE-4486DFF17722}" type="slidenum">
              <a:rPr lang="en-US" altLang="en-US" sz="900" smtClean="0"/>
              <a:pPr eaLnBrk="1" hangingPunct="1">
                <a:spcBef>
                  <a:spcPts val="800"/>
                </a:spcBef>
                <a:buFont typeface="Wingdings" pitchFamily="2" charset="2"/>
                <a:buNone/>
                <a:defRPr/>
              </a:pPr>
              <a:t>‹#›</a:t>
            </a:fld>
            <a:endParaRPr lang="en-US" altLang="en-US" sz="9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7730" y="319903"/>
            <a:ext cx="8229600" cy="1143000"/>
          </a:xfrm>
        </p:spPr>
        <p:txBody>
          <a:bodyPr/>
          <a:lstStyle>
            <a:lvl1pPr>
              <a:defRPr sz="3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47730" y="1646600"/>
            <a:ext cx="8229600" cy="5047672"/>
          </a:xfrm>
        </p:spPr>
        <p:txBody>
          <a:bodyPr/>
          <a:lstStyle>
            <a:lvl1pPr>
              <a:spcBef>
                <a:spcPts val="0"/>
              </a:spcBef>
              <a:defRPr sz="2200">
                <a:solidFill>
                  <a:schemeClr val="tx1"/>
                </a:solidFill>
              </a:defRPr>
            </a:lvl1pPr>
            <a:lvl2pPr marL="687388" indent="-342900">
              <a:spcBef>
                <a:spcPts val="0"/>
              </a:spcBef>
              <a:defRPr>
                <a:solidFill>
                  <a:schemeClr val="tx1"/>
                </a:solidFill>
              </a:defRPr>
            </a:lvl2pPr>
            <a:lvl3pPr marL="914400" indent="-227013">
              <a:spcBef>
                <a:spcPts val="0"/>
              </a:spcBef>
              <a:defRPr>
                <a:solidFill>
                  <a:schemeClr val="tx1"/>
                </a:solidFill>
              </a:defRPr>
            </a:lvl3pPr>
            <a:lvl4pPr marL="1141413" indent="-227013">
              <a:spcBef>
                <a:spcPts val="0"/>
              </a:spcBef>
              <a:defRPr>
                <a:solidFill>
                  <a:schemeClr val="tx1"/>
                </a:solidFill>
              </a:defRPr>
            </a:lvl4pPr>
            <a:lvl5pPr marL="1376363" indent="-234950">
              <a:spcBef>
                <a:spcPts val="0"/>
              </a:spcBef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079618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8774113" y="6611938"/>
            <a:ext cx="6429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9pPr>
          </a:lstStyle>
          <a:p>
            <a:pPr eaLnBrk="1" hangingPunct="1">
              <a:spcBef>
                <a:spcPts val="800"/>
              </a:spcBef>
              <a:buFont typeface="Wingdings" pitchFamily="2" charset="2"/>
              <a:buNone/>
              <a:defRPr/>
            </a:pPr>
            <a:fld id="{EA1CE7D5-EC6A-411B-A16E-1F9770B86804}" type="slidenum">
              <a:rPr lang="en-US" altLang="en-US" sz="900" smtClean="0"/>
              <a:pPr eaLnBrk="1" hangingPunct="1">
                <a:spcBef>
                  <a:spcPts val="800"/>
                </a:spcBef>
                <a:buFont typeface="Wingdings" pitchFamily="2" charset="2"/>
                <a:buNone/>
                <a:defRPr/>
              </a:pPr>
              <a:t>‹#›</a:t>
            </a:fld>
            <a:endParaRPr lang="en-US" altLang="en-US" sz="900"/>
          </a:p>
        </p:txBody>
      </p:sp>
      <p:sp>
        <p:nvSpPr>
          <p:cNvPr id="5" name="TextBox 4"/>
          <p:cNvSpPr txBox="1">
            <a:spLocks noChangeArrowheads="1"/>
          </p:cNvSpPr>
          <p:nvPr userDrawn="1"/>
        </p:nvSpPr>
        <p:spPr bwMode="auto">
          <a:xfrm>
            <a:off x="8774113" y="6611938"/>
            <a:ext cx="6429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9pPr>
          </a:lstStyle>
          <a:p>
            <a:pPr eaLnBrk="1" hangingPunct="1">
              <a:spcBef>
                <a:spcPts val="800"/>
              </a:spcBef>
              <a:buFont typeface="Wingdings" pitchFamily="2" charset="2"/>
              <a:buNone/>
              <a:defRPr/>
            </a:pPr>
            <a:fld id="{C63E9CB4-000B-46CE-8EE3-7C132581EF1F}" type="slidenum">
              <a:rPr lang="en-US" altLang="en-US" sz="900" smtClean="0"/>
              <a:pPr eaLnBrk="1" hangingPunct="1">
                <a:spcBef>
                  <a:spcPts val="800"/>
                </a:spcBef>
                <a:buFont typeface="Wingdings" pitchFamily="2" charset="2"/>
                <a:buNone/>
                <a:defRPr/>
              </a:pPr>
              <a:t>‹#›</a:t>
            </a:fld>
            <a:endParaRPr lang="en-US" altLang="en-US" sz="9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3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52450" y="2286000"/>
            <a:ext cx="8229600" cy="3840163"/>
          </a:xfrm>
        </p:spPr>
        <p:txBody>
          <a:bodyPr/>
          <a:lstStyle>
            <a:lvl1pPr>
              <a:defRPr sz="2200"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6657926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8774113" y="6611938"/>
            <a:ext cx="6429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9pPr>
          </a:lstStyle>
          <a:p>
            <a:pPr eaLnBrk="1" hangingPunct="1">
              <a:spcBef>
                <a:spcPts val="800"/>
              </a:spcBef>
              <a:buFont typeface="Wingdings" pitchFamily="2" charset="2"/>
              <a:buNone/>
              <a:defRPr/>
            </a:pPr>
            <a:fld id="{BF7216CD-EB03-4AB1-A705-19E8B6E8B74E}" type="slidenum">
              <a:rPr lang="en-US" altLang="en-US" sz="900" smtClean="0"/>
              <a:pPr eaLnBrk="1" hangingPunct="1">
                <a:spcBef>
                  <a:spcPts val="800"/>
                </a:spcBef>
                <a:buFont typeface="Wingdings" pitchFamily="2" charset="2"/>
                <a:buNone/>
                <a:defRPr/>
              </a:pPr>
              <a:t>‹#›</a:t>
            </a:fld>
            <a:endParaRPr lang="en-US" altLang="en-US" sz="900"/>
          </a:p>
        </p:txBody>
      </p:sp>
      <p:sp>
        <p:nvSpPr>
          <p:cNvPr id="5" name="TextBox 4"/>
          <p:cNvSpPr txBox="1">
            <a:spLocks noChangeArrowheads="1"/>
          </p:cNvSpPr>
          <p:nvPr userDrawn="1"/>
        </p:nvSpPr>
        <p:spPr bwMode="auto">
          <a:xfrm>
            <a:off x="8774113" y="6611938"/>
            <a:ext cx="6429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9pPr>
          </a:lstStyle>
          <a:p>
            <a:pPr eaLnBrk="1" hangingPunct="1">
              <a:spcBef>
                <a:spcPts val="800"/>
              </a:spcBef>
              <a:buFont typeface="Wingdings" pitchFamily="2" charset="2"/>
              <a:buNone/>
              <a:defRPr/>
            </a:pPr>
            <a:fld id="{CA3E1FA4-29C7-412E-BED4-0F16C0ACF15D}" type="slidenum">
              <a:rPr lang="en-US" altLang="en-US" sz="900" smtClean="0"/>
              <a:pPr eaLnBrk="1" hangingPunct="1">
                <a:spcBef>
                  <a:spcPts val="800"/>
                </a:spcBef>
                <a:buFont typeface="Wingdings" pitchFamily="2" charset="2"/>
                <a:buNone/>
                <a:defRPr/>
              </a:pPr>
              <a:t>‹#›</a:t>
            </a:fld>
            <a:endParaRPr lang="en-US" altLang="en-US" sz="90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51506" y="3383179"/>
            <a:ext cx="7772400" cy="533400"/>
          </a:xfrm>
        </p:spPr>
        <p:txBody>
          <a:bodyPr/>
          <a:lstStyle>
            <a:lvl1pPr marL="0" indent="0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551506" y="2159440"/>
            <a:ext cx="8343900" cy="1143000"/>
          </a:xfrm>
        </p:spPr>
        <p:txBody>
          <a:bodyPr anchor="b"/>
          <a:lstStyle>
            <a:lvl1pPr>
              <a:defRPr sz="4400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204513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8774113" y="6611938"/>
            <a:ext cx="6429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9pPr>
          </a:lstStyle>
          <a:p>
            <a:pPr eaLnBrk="1" hangingPunct="1">
              <a:spcBef>
                <a:spcPts val="800"/>
              </a:spcBef>
              <a:buFont typeface="Wingdings" pitchFamily="2" charset="2"/>
              <a:buNone/>
              <a:defRPr/>
            </a:pPr>
            <a:fld id="{83A828C1-4947-4EA3-87F5-B0DA87E62592}" type="slidenum">
              <a:rPr lang="en-US" altLang="en-US" sz="900" smtClean="0"/>
              <a:pPr eaLnBrk="1" hangingPunct="1">
                <a:spcBef>
                  <a:spcPts val="800"/>
                </a:spcBef>
                <a:buFont typeface="Wingdings" pitchFamily="2" charset="2"/>
                <a:buNone/>
                <a:defRPr/>
              </a:pPr>
              <a:t>‹#›</a:t>
            </a:fld>
            <a:endParaRPr lang="en-US" altLang="en-US" sz="900"/>
          </a:p>
        </p:txBody>
      </p:sp>
      <p:sp>
        <p:nvSpPr>
          <p:cNvPr id="6" name="TextBox 5"/>
          <p:cNvSpPr txBox="1">
            <a:spLocks noChangeArrowheads="1"/>
          </p:cNvSpPr>
          <p:nvPr userDrawn="1"/>
        </p:nvSpPr>
        <p:spPr bwMode="auto">
          <a:xfrm>
            <a:off x="8774113" y="6611938"/>
            <a:ext cx="6429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9pPr>
          </a:lstStyle>
          <a:p>
            <a:pPr eaLnBrk="1" hangingPunct="1">
              <a:spcBef>
                <a:spcPts val="800"/>
              </a:spcBef>
              <a:buFont typeface="Wingdings" pitchFamily="2" charset="2"/>
              <a:buNone/>
              <a:defRPr/>
            </a:pPr>
            <a:fld id="{ADE2D989-92D0-4212-93D4-71D86E0EA1BE}" type="slidenum">
              <a:rPr lang="en-US" altLang="en-US" sz="900" smtClean="0"/>
              <a:pPr eaLnBrk="1" hangingPunct="1">
                <a:spcBef>
                  <a:spcPts val="800"/>
                </a:spcBef>
                <a:buFont typeface="Wingdings" pitchFamily="2" charset="2"/>
                <a:buNone/>
                <a:defRPr/>
              </a:pPr>
              <a:t>‹#›</a:t>
            </a:fld>
            <a:endParaRPr lang="en-US" altLang="en-US" sz="9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3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47730" y="1647823"/>
            <a:ext cx="4024270" cy="4525963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47783" y="1647823"/>
            <a:ext cx="4038600" cy="4525963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2000"/>
            </a:lvl3pPr>
            <a:lvl4pPr>
              <a:defRPr sz="1600"/>
            </a:lvl4pPr>
            <a:lvl5pPr>
              <a:defRPr sz="14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936100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8774113" y="6611938"/>
            <a:ext cx="6429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9pPr>
          </a:lstStyle>
          <a:p>
            <a:pPr eaLnBrk="1" hangingPunct="1">
              <a:spcBef>
                <a:spcPts val="800"/>
              </a:spcBef>
              <a:buFont typeface="Wingdings" pitchFamily="2" charset="2"/>
              <a:buNone/>
              <a:defRPr/>
            </a:pPr>
            <a:fld id="{5660BBED-22CF-4A23-8CA1-E52F285DADB3}" type="slidenum">
              <a:rPr lang="en-US" altLang="en-US" sz="900" smtClean="0"/>
              <a:pPr eaLnBrk="1" hangingPunct="1">
                <a:spcBef>
                  <a:spcPts val="800"/>
                </a:spcBef>
                <a:buFont typeface="Wingdings" pitchFamily="2" charset="2"/>
                <a:buNone/>
                <a:defRPr/>
              </a:pPr>
              <a:t>‹#›</a:t>
            </a:fld>
            <a:endParaRPr lang="en-US" altLang="en-US" sz="900"/>
          </a:p>
        </p:txBody>
      </p:sp>
      <p:sp>
        <p:nvSpPr>
          <p:cNvPr id="8" name="TextBox 7"/>
          <p:cNvSpPr txBox="1">
            <a:spLocks noChangeArrowheads="1"/>
          </p:cNvSpPr>
          <p:nvPr userDrawn="1"/>
        </p:nvSpPr>
        <p:spPr bwMode="auto">
          <a:xfrm>
            <a:off x="8774113" y="6611938"/>
            <a:ext cx="6429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9pPr>
          </a:lstStyle>
          <a:p>
            <a:pPr eaLnBrk="1" hangingPunct="1">
              <a:spcBef>
                <a:spcPts val="800"/>
              </a:spcBef>
              <a:buFont typeface="Wingdings" pitchFamily="2" charset="2"/>
              <a:buNone/>
              <a:defRPr/>
            </a:pPr>
            <a:fld id="{D55E65C9-97C5-43BE-B6AA-7420F5D8BC7A}" type="slidenum">
              <a:rPr lang="en-US" altLang="en-US" sz="900" smtClean="0"/>
              <a:pPr eaLnBrk="1" hangingPunct="1">
                <a:spcBef>
                  <a:spcPts val="800"/>
                </a:spcBef>
                <a:buFont typeface="Wingdings" pitchFamily="2" charset="2"/>
                <a:buNone/>
                <a:defRPr/>
              </a:pPr>
              <a:t>‹#›</a:t>
            </a:fld>
            <a:endParaRPr lang="en-US" altLang="en-US" sz="9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7730" y="1643942"/>
            <a:ext cx="4024270" cy="744427"/>
          </a:xfrm>
        </p:spPr>
        <p:txBody>
          <a:bodyPr anchor="b"/>
          <a:lstStyle>
            <a:lvl1pPr marL="0" indent="0">
              <a:buNone/>
              <a:defRPr sz="2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7730" y="2546048"/>
            <a:ext cx="4024270" cy="3951288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744608" y="1643942"/>
            <a:ext cx="4041775" cy="744427"/>
          </a:xfrm>
        </p:spPr>
        <p:txBody>
          <a:bodyPr anchor="b"/>
          <a:lstStyle>
            <a:lvl1pPr marL="0" indent="0">
              <a:buNone/>
              <a:defRPr sz="2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44608" y="2546048"/>
            <a:ext cx="4041775" cy="3951288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2281329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>
            <a:spLocks noChangeArrowheads="1"/>
          </p:cNvSpPr>
          <p:nvPr/>
        </p:nvSpPr>
        <p:spPr bwMode="auto">
          <a:xfrm>
            <a:off x="8774113" y="6611938"/>
            <a:ext cx="6429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9pPr>
          </a:lstStyle>
          <a:p>
            <a:pPr eaLnBrk="1" hangingPunct="1">
              <a:spcBef>
                <a:spcPts val="800"/>
              </a:spcBef>
              <a:buFont typeface="Wingdings" pitchFamily="2" charset="2"/>
              <a:buNone/>
              <a:defRPr/>
            </a:pPr>
            <a:fld id="{105EADE1-1183-4B88-882D-3ED6C666D893}" type="slidenum">
              <a:rPr lang="en-US" altLang="en-US" sz="900" smtClean="0"/>
              <a:pPr eaLnBrk="1" hangingPunct="1">
                <a:spcBef>
                  <a:spcPts val="800"/>
                </a:spcBef>
                <a:buFont typeface="Wingdings" pitchFamily="2" charset="2"/>
                <a:buNone/>
                <a:defRPr/>
              </a:pPr>
              <a:t>‹#›</a:t>
            </a:fld>
            <a:endParaRPr lang="en-US" altLang="en-US" sz="900"/>
          </a:p>
        </p:txBody>
      </p:sp>
      <p:sp>
        <p:nvSpPr>
          <p:cNvPr id="4" name="TextBox 3"/>
          <p:cNvSpPr txBox="1">
            <a:spLocks noChangeArrowheads="1"/>
          </p:cNvSpPr>
          <p:nvPr userDrawn="1"/>
        </p:nvSpPr>
        <p:spPr bwMode="auto">
          <a:xfrm>
            <a:off x="8774113" y="6611938"/>
            <a:ext cx="6429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9pPr>
          </a:lstStyle>
          <a:p>
            <a:pPr eaLnBrk="1" hangingPunct="1">
              <a:spcBef>
                <a:spcPts val="800"/>
              </a:spcBef>
              <a:buFont typeface="Wingdings" pitchFamily="2" charset="2"/>
              <a:buNone/>
              <a:defRPr/>
            </a:pPr>
            <a:fld id="{290C7B1A-05F7-4F14-BBB1-0B2150B7A70F}" type="slidenum">
              <a:rPr lang="en-US" altLang="en-US" sz="900" smtClean="0"/>
              <a:pPr eaLnBrk="1" hangingPunct="1">
                <a:spcBef>
                  <a:spcPts val="800"/>
                </a:spcBef>
                <a:buFont typeface="Wingdings" pitchFamily="2" charset="2"/>
                <a:buNone/>
                <a:defRPr/>
              </a:pPr>
              <a:t>‹#›</a:t>
            </a:fld>
            <a:endParaRPr lang="en-US" altLang="en-US" sz="9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234677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>
            <a:spLocks noChangeArrowheads="1"/>
          </p:cNvSpPr>
          <p:nvPr/>
        </p:nvSpPr>
        <p:spPr bwMode="auto">
          <a:xfrm>
            <a:off x="8774113" y="6611938"/>
            <a:ext cx="6429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9pPr>
          </a:lstStyle>
          <a:p>
            <a:pPr eaLnBrk="1" hangingPunct="1">
              <a:spcBef>
                <a:spcPts val="800"/>
              </a:spcBef>
              <a:buFont typeface="Wingdings" pitchFamily="2" charset="2"/>
              <a:buNone/>
              <a:defRPr/>
            </a:pPr>
            <a:fld id="{CC149BFC-2111-4ABA-8705-E47C07505D09}" type="slidenum">
              <a:rPr lang="en-US" altLang="en-US" sz="900" smtClean="0"/>
              <a:pPr eaLnBrk="1" hangingPunct="1">
                <a:spcBef>
                  <a:spcPts val="800"/>
                </a:spcBef>
                <a:buFont typeface="Wingdings" pitchFamily="2" charset="2"/>
                <a:buNone/>
                <a:defRPr/>
              </a:pPr>
              <a:t>‹#›</a:t>
            </a:fld>
            <a:endParaRPr lang="en-US" altLang="en-US" sz="900"/>
          </a:p>
        </p:txBody>
      </p:sp>
      <p:sp>
        <p:nvSpPr>
          <p:cNvPr id="3" name="TextBox 2"/>
          <p:cNvSpPr txBox="1">
            <a:spLocks noChangeArrowheads="1"/>
          </p:cNvSpPr>
          <p:nvPr userDrawn="1"/>
        </p:nvSpPr>
        <p:spPr bwMode="auto">
          <a:xfrm>
            <a:off x="8774113" y="6611938"/>
            <a:ext cx="6429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charset="0"/>
              </a:defRPr>
            </a:lvl9pPr>
          </a:lstStyle>
          <a:p>
            <a:pPr eaLnBrk="1" hangingPunct="1">
              <a:spcBef>
                <a:spcPts val="800"/>
              </a:spcBef>
              <a:buFont typeface="Wingdings" pitchFamily="2" charset="2"/>
              <a:buNone/>
              <a:defRPr/>
            </a:pPr>
            <a:fld id="{F78440E6-7DD9-4AAA-8BF7-D02F975E6A8F}" type="slidenum">
              <a:rPr lang="en-US" altLang="en-US" sz="900" smtClean="0"/>
              <a:pPr eaLnBrk="1" hangingPunct="1">
                <a:spcBef>
                  <a:spcPts val="800"/>
                </a:spcBef>
                <a:buFont typeface="Wingdings" pitchFamily="2" charset="2"/>
                <a:buNone/>
                <a:defRPr/>
              </a:pPr>
              <a:t>‹#›</a:t>
            </a:fld>
            <a:endParaRPr lang="en-US" altLang="en-US" sz="900"/>
          </a:p>
        </p:txBody>
      </p:sp>
    </p:spTree>
    <p:extLst>
      <p:ext uri="{BB962C8B-B14F-4D97-AF65-F5344CB8AC3E}">
        <p14:creationId xmlns:p14="http://schemas.microsoft.com/office/powerpoint/2010/main" val="163279372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Pag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52450" y="1724026"/>
            <a:ext cx="8248650" cy="2313820"/>
          </a:xfrm>
        </p:spPr>
        <p:txBody>
          <a:bodyPr rIns="91440" bIns="45720" rtlCol="0">
            <a:normAutofit/>
          </a:bodyPr>
          <a:lstStyle>
            <a:lvl1pPr marL="227013" indent="-227013" algn="l" defTabSz="914400" rtl="0" eaLnBrk="1" latinLnBrk="0" hangingPunct="1">
              <a:spcBef>
                <a:spcPct val="20000"/>
              </a:spcBef>
              <a:buFont typeface="Wingdings" pitchFamily="2" charset="2"/>
              <a:buNone/>
              <a:defRPr lang="en-US" sz="2800" kern="1200" dirty="0" smtClean="0">
                <a:solidFill>
                  <a:schemeClr val="bg1"/>
                </a:solidFill>
                <a:latin typeface="Verdana" pitchFamily="34" charset="0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/>
          </p:nvPr>
        </p:nvSpPr>
        <p:spPr>
          <a:xfrm>
            <a:off x="4948238" y="4138203"/>
            <a:ext cx="3470275" cy="403225"/>
          </a:xfrm>
        </p:spPr>
        <p:txBody>
          <a:bodyPr>
            <a:normAutofit/>
          </a:bodyPr>
          <a:lstStyle>
            <a:lvl1pPr marL="0" indent="0" algn="r">
              <a:buNone/>
              <a:defRPr sz="18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012605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-5132" y="2059012"/>
            <a:ext cx="9146751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4895" y="2208879"/>
            <a:ext cx="6881693" cy="1676400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lnSpc>
                <a:spcPct val="80000"/>
              </a:lnSpc>
              <a:defRPr sz="6000" b="0" spc="0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4895" y="3984404"/>
            <a:ext cx="6881693" cy="1174639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l">
              <a:buNone/>
              <a:defRPr sz="240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0E9A730-4B09-4458-9CE6-9BEAA3E0512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70030" y="3982290"/>
            <a:ext cx="1371600" cy="1371600"/>
            <a:chOff x="2376242" y="2124191"/>
            <a:chExt cx="3657600" cy="365760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AABAB8EF-5BE6-433C-9E8D-8B9C9E533532}"/>
                </a:ext>
              </a:extLst>
            </p:cNvPr>
            <p:cNvSpPr/>
            <p:nvPr/>
          </p:nvSpPr>
          <p:spPr>
            <a:xfrm>
              <a:off x="2376242" y="2124191"/>
              <a:ext cx="3657600" cy="36576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800"/>
            </a:p>
          </p:txBody>
        </p:sp>
        <p:sp>
          <p:nvSpPr>
            <p:cNvPr id="8" name="Freeform 220">
              <a:extLst>
                <a:ext uri="{FF2B5EF4-FFF2-40B4-BE49-F238E27FC236}">
                  <a16:creationId xmlns:a16="http://schemas.microsoft.com/office/drawing/2014/main" id="{12F59470-92AE-4E44-895A-B923C3F78315}"/>
                </a:ext>
              </a:extLst>
            </p:cNvPr>
            <p:cNvSpPr/>
            <p:nvPr/>
          </p:nvSpPr>
          <p:spPr>
            <a:xfrm>
              <a:off x="2857915" y="2344809"/>
              <a:ext cx="2843093" cy="2753189"/>
            </a:xfrm>
            <a:custGeom>
              <a:avLst/>
              <a:gdLst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089255 w 2836257"/>
                <a:gd name="connsiteY14" fmla="*/ 334619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8448 w 2836257"/>
                <a:gd name="connsiteY16" fmla="*/ 412110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169354 w 2836257"/>
                <a:gd name="connsiteY21" fmla="*/ 65497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51191"/>
                <a:gd name="connsiteY0" fmla="*/ 2806598 h 3010110"/>
                <a:gd name="connsiteX1" fmla="*/ 779289 w 2851191"/>
                <a:gd name="connsiteY1" fmla="*/ 3000327 h 3010110"/>
                <a:gd name="connsiteX2" fmla="*/ 306590 w 2851191"/>
                <a:gd name="connsiteY2" fmla="*/ 2535378 h 3010110"/>
                <a:gd name="connsiteX3" fmla="*/ 190353 w 2851191"/>
                <a:gd name="connsiteY3" fmla="*/ 1923195 h 3010110"/>
                <a:gd name="connsiteX4" fmla="*/ 4374 w 2851191"/>
                <a:gd name="connsiteY4" fmla="*/ 1496992 h 3010110"/>
                <a:gd name="connsiteX5" fmla="*/ 391831 w 2851191"/>
                <a:gd name="connsiteY5" fmla="*/ 1651975 h 3010110"/>
                <a:gd name="connsiteX6" fmla="*/ 469323 w 2851191"/>
                <a:gd name="connsiteY6" fmla="*/ 1450497 h 3010110"/>
                <a:gd name="connsiteX7" fmla="*/ 136109 w 2851191"/>
                <a:gd name="connsiteY7" fmla="*/ 1039792 h 3010110"/>
                <a:gd name="connsiteX8" fmla="*/ 322089 w 2851191"/>
                <a:gd name="connsiteY8" fmla="*/ 536097 h 3010110"/>
                <a:gd name="connsiteX9" fmla="*/ 438326 w 2851191"/>
                <a:gd name="connsiteY9" fmla="*/ 226131 h 3010110"/>
                <a:gd name="connsiteX10" fmla="*/ 484821 w 2851191"/>
                <a:gd name="connsiteY10" fmla="*/ 590341 h 3010110"/>
                <a:gd name="connsiteX11" fmla="*/ 802536 w 2851191"/>
                <a:gd name="connsiteY11" fmla="*/ 1405 h 3010110"/>
                <a:gd name="connsiteX12" fmla="*/ 771540 w 2851191"/>
                <a:gd name="connsiteY12" fmla="*/ 435358 h 3010110"/>
                <a:gd name="connsiteX13" fmla="*/ 849031 w 2851191"/>
                <a:gd name="connsiteY13" fmla="*/ 737575 h 3010110"/>
                <a:gd name="connsiteX14" fmla="*/ 1125858 w 2851191"/>
                <a:gd name="connsiteY14" fmla="*/ 305106 h 3010110"/>
                <a:gd name="connsiteX15" fmla="*/ 1346791 w 2851191"/>
                <a:gd name="connsiteY15" fmla="*/ 276089 h 3010110"/>
                <a:gd name="connsiteX16" fmla="*/ 1474240 w 2851191"/>
                <a:gd name="connsiteY16" fmla="*/ 140231 h 3010110"/>
                <a:gd name="connsiteX17" fmla="*/ 1547115 w 2851191"/>
                <a:gd name="connsiteY17" fmla="*/ 487459 h 3010110"/>
                <a:gd name="connsiteX18" fmla="*/ 1678190 w 2851191"/>
                <a:gd name="connsiteY18" fmla="*/ 691080 h 3010110"/>
                <a:gd name="connsiteX19" fmla="*/ 1884780 w 2851191"/>
                <a:gd name="connsiteY19" fmla="*/ 775661 h 3010110"/>
                <a:gd name="connsiteX20" fmla="*/ 2165892 w 2851191"/>
                <a:gd name="connsiteY20" fmla="*/ 325551 h 3010110"/>
                <a:gd name="connsiteX21" fmla="*/ 2169354 w 2851191"/>
                <a:gd name="connsiteY21" fmla="*/ 654972 h 3010110"/>
                <a:gd name="connsiteX22" fmla="*/ 2341649 w 2851191"/>
                <a:gd name="connsiteY22" fmla="*/ 1239620 h 3010110"/>
                <a:gd name="connsiteX23" fmla="*/ 2832814 w 2851191"/>
                <a:gd name="connsiteY23" fmla="*/ 1814707 h 3010110"/>
                <a:gd name="connsiteX24" fmla="*/ 2685580 w 2851191"/>
                <a:gd name="connsiteY24" fmla="*/ 2411392 h 3010110"/>
                <a:gd name="connsiteX25" fmla="*/ 2112143 w 2851191"/>
                <a:gd name="connsiteY25" fmla="*/ 2798849 h 3010110"/>
                <a:gd name="connsiteX26" fmla="*/ 1507709 w 2851191"/>
                <a:gd name="connsiteY26" fmla="*/ 2806598 h 3010110"/>
                <a:gd name="connsiteX0" fmla="*/ 1437967 w 2725048"/>
                <a:gd name="connsiteY0" fmla="*/ 2806598 h 3010110"/>
                <a:gd name="connsiteX1" fmla="*/ 779289 w 2725048"/>
                <a:gd name="connsiteY1" fmla="*/ 3000327 h 3010110"/>
                <a:gd name="connsiteX2" fmla="*/ 306590 w 2725048"/>
                <a:gd name="connsiteY2" fmla="*/ 2535378 h 3010110"/>
                <a:gd name="connsiteX3" fmla="*/ 190353 w 2725048"/>
                <a:gd name="connsiteY3" fmla="*/ 1923195 h 3010110"/>
                <a:gd name="connsiteX4" fmla="*/ 4374 w 2725048"/>
                <a:gd name="connsiteY4" fmla="*/ 1496992 h 3010110"/>
                <a:gd name="connsiteX5" fmla="*/ 391831 w 2725048"/>
                <a:gd name="connsiteY5" fmla="*/ 1651975 h 3010110"/>
                <a:gd name="connsiteX6" fmla="*/ 469323 w 2725048"/>
                <a:gd name="connsiteY6" fmla="*/ 1450497 h 3010110"/>
                <a:gd name="connsiteX7" fmla="*/ 136109 w 2725048"/>
                <a:gd name="connsiteY7" fmla="*/ 1039792 h 3010110"/>
                <a:gd name="connsiteX8" fmla="*/ 322089 w 2725048"/>
                <a:gd name="connsiteY8" fmla="*/ 536097 h 3010110"/>
                <a:gd name="connsiteX9" fmla="*/ 438326 w 2725048"/>
                <a:gd name="connsiteY9" fmla="*/ 226131 h 3010110"/>
                <a:gd name="connsiteX10" fmla="*/ 484821 w 2725048"/>
                <a:gd name="connsiteY10" fmla="*/ 590341 h 3010110"/>
                <a:gd name="connsiteX11" fmla="*/ 802536 w 2725048"/>
                <a:gd name="connsiteY11" fmla="*/ 1405 h 3010110"/>
                <a:gd name="connsiteX12" fmla="*/ 771540 w 2725048"/>
                <a:gd name="connsiteY12" fmla="*/ 435358 h 3010110"/>
                <a:gd name="connsiteX13" fmla="*/ 849031 w 2725048"/>
                <a:gd name="connsiteY13" fmla="*/ 737575 h 3010110"/>
                <a:gd name="connsiteX14" fmla="*/ 1125858 w 2725048"/>
                <a:gd name="connsiteY14" fmla="*/ 305106 h 3010110"/>
                <a:gd name="connsiteX15" fmla="*/ 1346791 w 2725048"/>
                <a:gd name="connsiteY15" fmla="*/ 276089 h 3010110"/>
                <a:gd name="connsiteX16" fmla="*/ 1474240 w 2725048"/>
                <a:gd name="connsiteY16" fmla="*/ 140231 h 3010110"/>
                <a:gd name="connsiteX17" fmla="*/ 1547115 w 2725048"/>
                <a:gd name="connsiteY17" fmla="*/ 487459 h 3010110"/>
                <a:gd name="connsiteX18" fmla="*/ 1678190 w 2725048"/>
                <a:gd name="connsiteY18" fmla="*/ 691080 h 3010110"/>
                <a:gd name="connsiteX19" fmla="*/ 1884780 w 2725048"/>
                <a:gd name="connsiteY19" fmla="*/ 775661 h 3010110"/>
                <a:gd name="connsiteX20" fmla="*/ 2165892 w 2725048"/>
                <a:gd name="connsiteY20" fmla="*/ 325551 h 3010110"/>
                <a:gd name="connsiteX21" fmla="*/ 2169354 w 2725048"/>
                <a:gd name="connsiteY21" fmla="*/ 654972 h 3010110"/>
                <a:gd name="connsiteX22" fmla="*/ 2341649 w 2725048"/>
                <a:gd name="connsiteY22" fmla="*/ 1239620 h 3010110"/>
                <a:gd name="connsiteX23" fmla="*/ 2638260 w 2725048"/>
                <a:gd name="connsiteY23" fmla="*/ 1853617 h 3010110"/>
                <a:gd name="connsiteX24" fmla="*/ 2685580 w 2725048"/>
                <a:gd name="connsiteY24" fmla="*/ 2411392 h 3010110"/>
                <a:gd name="connsiteX25" fmla="*/ 2112143 w 2725048"/>
                <a:gd name="connsiteY25" fmla="*/ 2798849 h 3010110"/>
                <a:gd name="connsiteX26" fmla="*/ 1507709 w 2725048"/>
                <a:gd name="connsiteY26" fmla="*/ 2806598 h 3010110"/>
                <a:gd name="connsiteX0" fmla="*/ 1437967 w 2641236"/>
                <a:gd name="connsiteY0" fmla="*/ 2806598 h 3010110"/>
                <a:gd name="connsiteX1" fmla="*/ 779289 w 2641236"/>
                <a:gd name="connsiteY1" fmla="*/ 3000327 h 3010110"/>
                <a:gd name="connsiteX2" fmla="*/ 306590 w 2641236"/>
                <a:gd name="connsiteY2" fmla="*/ 2535378 h 3010110"/>
                <a:gd name="connsiteX3" fmla="*/ 190353 w 2641236"/>
                <a:gd name="connsiteY3" fmla="*/ 1923195 h 3010110"/>
                <a:gd name="connsiteX4" fmla="*/ 4374 w 2641236"/>
                <a:gd name="connsiteY4" fmla="*/ 1496992 h 3010110"/>
                <a:gd name="connsiteX5" fmla="*/ 391831 w 2641236"/>
                <a:gd name="connsiteY5" fmla="*/ 1651975 h 3010110"/>
                <a:gd name="connsiteX6" fmla="*/ 469323 w 2641236"/>
                <a:gd name="connsiteY6" fmla="*/ 1450497 h 3010110"/>
                <a:gd name="connsiteX7" fmla="*/ 136109 w 2641236"/>
                <a:gd name="connsiteY7" fmla="*/ 1039792 h 3010110"/>
                <a:gd name="connsiteX8" fmla="*/ 322089 w 2641236"/>
                <a:gd name="connsiteY8" fmla="*/ 536097 h 3010110"/>
                <a:gd name="connsiteX9" fmla="*/ 438326 w 2641236"/>
                <a:gd name="connsiteY9" fmla="*/ 226131 h 3010110"/>
                <a:gd name="connsiteX10" fmla="*/ 484821 w 2641236"/>
                <a:gd name="connsiteY10" fmla="*/ 590341 h 3010110"/>
                <a:gd name="connsiteX11" fmla="*/ 802536 w 2641236"/>
                <a:gd name="connsiteY11" fmla="*/ 1405 h 3010110"/>
                <a:gd name="connsiteX12" fmla="*/ 771540 w 2641236"/>
                <a:gd name="connsiteY12" fmla="*/ 435358 h 3010110"/>
                <a:gd name="connsiteX13" fmla="*/ 849031 w 2641236"/>
                <a:gd name="connsiteY13" fmla="*/ 737575 h 3010110"/>
                <a:gd name="connsiteX14" fmla="*/ 1125858 w 2641236"/>
                <a:gd name="connsiteY14" fmla="*/ 305106 h 3010110"/>
                <a:gd name="connsiteX15" fmla="*/ 1346791 w 2641236"/>
                <a:gd name="connsiteY15" fmla="*/ 276089 h 3010110"/>
                <a:gd name="connsiteX16" fmla="*/ 1474240 w 2641236"/>
                <a:gd name="connsiteY16" fmla="*/ 140231 h 3010110"/>
                <a:gd name="connsiteX17" fmla="*/ 1547115 w 2641236"/>
                <a:gd name="connsiteY17" fmla="*/ 487459 h 3010110"/>
                <a:gd name="connsiteX18" fmla="*/ 1678190 w 2641236"/>
                <a:gd name="connsiteY18" fmla="*/ 691080 h 3010110"/>
                <a:gd name="connsiteX19" fmla="*/ 1884780 w 2641236"/>
                <a:gd name="connsiteY19" fmla="*/ 775661 h 3010110"/>
                <a:gd name="connsiteX20" fmla="*/ 2165892 w 2641236"/>
                <a:gd name="connsiteY20" fmla="*/ 325551 h 3010110"/>
                <a:gd name="connsiteX21" fmla="*/ 2169354 w 2641236"/>
                <a:gd name="connsiteY21" fmla="*/ 654972 h 3010110"/>
                <a:gd name="connsiteX22" fmla="*/ 2341649 w 2641236"/>
                <a:gd name="connsiteY22" fmla="*/ 1239620 h 3010110"/>
                <a:gd name="connsiteX23" fmla="*/ 2638260 w 2641236"/>
                <a:gd name="connsiteY23" fmla="*/ 1853617 h 3010110"/>
                <a:gd name="connsiteX24" fmla="*/ 2471571 w 2641236"/>
                <a:gd name="connsiteY24" fmla="*/ 2401664 h 3010110"/>
                <a:gd name="connsiteX25" fmla="*/ 2112143 w 2641236"/>
                <a:gd name="connsiteY25" fmla="*/ 2798849 h 3010110"/>
                <a:gd name="connsiteX26" fmla="*/ 1507709 w 2641236"/>
                <a:gd name="connsiteY26" fmla="*/ 2806598 h 3010110"/>
                <a:gd name="connsiteX0" fmla="*/ 1437967 w 2541119"/>
                <a:gd name="connsiteY0" fmla="*/ 2806598 h 3010110"/>
                <a:gd name="connsiteX1" fmla="*/ 779289 w 2541119"/>
                <a:gd name="connsiteY1" fmla="*/ 3000327 h 3010110"/>
                <a:gd name="connsiteX2" fmla="*/ 306590 w 2541119"/>
                <a:gd name="connsiteY2" fmla="*/ 2535378 h 3010110"/>
                <a:gd name="connsiteX3" fmla="*/ 190353 w 2541119"/>
                <a:gd name="connsiteY3" fmla="*/ 1923195 h 3010110"/>
                <a:gd name="connsiteX4" fmla="*/ 4374 w 2541119"/>
                <a:gd name="connsiteY4" fmla="*/ 1496992 h 3010110"/>
                <a:gd name="connsiteX5" fmla="*/ 391831 w 2541119"/>
                <a:gd name="connsiteY5" fmla="*/ 1651975 h 3010110"/>
                <a:gd name="connsiteX6" fmla="*/ 469323 w 2541119"/>
                <a:gd name="connsiteY6" fmla="*/ 1450497 h 3010110"/>
                <a:gd name="connsiteX7" fmla="*/ 136109 w 2541119"/>
                <a:gd name="connsiteY7" fmla="*/ 1039792 h 3010110"/>
                <a:gd name="connsiteX8" fmla="*/ 322089 w 2541119"/>
                <a:gd name="connsiteY8" fmla="*/ 536097 h 3010110"/>
                <a:gd name="connsiteX9" fmla="*/ 438326 w 2541119"/>
                <a:gd name="connsiteY9" fmla="*/ 226131 h 3010110"/>
                <a:gd name="connsiteX10" fmla="*/ 484821 w 2541119"/>
                <a:gd name="connsiteY10" fmla="*/ 590341 h 3010110"/>
                <a:gd name="connsiteX11" fmla="*/ 802536 w 2541119"/>
                <a:gd name="connsiteY11" fmla="*/ 1405 h 3010110"/>
                <a:gd name="connsiteX12" fmla="*/ 771540 w 2541119"/>
                <a:gd name="connsiteY12" fmla="*/ 435358 h 3010110"/>
                <a:gd name="connsiteX13" fmla="*/ 849031 w 2541119"/>
                <a:gd name="connsiteY13" fmla="*/ 737575 h 3010110"/>
                <a:gd name="connsiteX14" fmla="*/ 1125858 w 2541119"/>
                <a:gd name="connsiteY14" fmla="*/ 305106 h 3010110"/>
                <a:gd name="connsiteX15" fmla="*/ 1346791 w 2541119"/>
                <a:gd name="connsiteY15" fmla="*/ 276089 h 3010110"/>
                <a:gd name="connsiteX16" fmla="*/ 1474240 w 2541119"/>
                <a:gd name="connsiteY16" fmla="*/ 140231 h 3010110"/>
                <a:gd name="connsiteX17" fmla="*/ 1547115 w 2541119"/>
                <a:gd name="connsiteY17" fmla="*/ 487459 h 3010110"/>
                <a:gd name="connsiteX18" fmla="*/ 1678190 w 2541119"/>
                <a:gd name="connsiteY18" fmla="*/ 691080 h 3010110"/>
                <a:gd name="connsiteX19" fmla="*/ 1884780 w 2541119"/>
                <a:gd name="connsiteY19" fmla="*/ 775661 h 3010110"/>
                <a:gd name="connsiteX20" fmla="*/ 2165892 w 2541119"/>
                <a:gd name="connsiteY20" fmla="*/ 325551 h 3010110"/>
                <a:gd name="connsiteX21" fmla="*/ 2169354 w 2541119"/>
                <a:gd name="connsiteY21" fmla="*/ 654972 h 3010110"/>
                <a:gd name="connsiteX22" fmla="*/ 2341649 w 2541119"/>
                <a:gd name="connsiteY22" fmla="*/ 1239620 h 3010110"/>
                <a:gd name="connsiteX23" fmla="*/ 2531255 w 2541119"/>
                <a:gd name="connsiteY23" fmla="*/ 1746612 h 3010110"/>
                <a:gd name="connsiteX24" fmla="*/ 2471571 w 2541119"/>
                <a:gd name="connsiteY24" fmla="*/ 2401664 h 3010110"/>
                <a:gd name="connsiteX25" fmla="*/ 2112143 w 2541119"/>
                <a:gd name="connsiteY25" fmla="*/ 2798849 h 3010110"/>
                <a:gd name="connsiteX26" fmla="*/ 1507709 w 2541119"/>
                <a:gd name="connsiteY26" fmla="*/ 2806598 h 3010110"/>
                <a:gd name="connsiteX0" fmla="*/ 1437967 w 2541119"/>
                <a:gd name="connsiteY0" fmla="*/ 2806598 h 2892520"/>
                <a:gd name="connsiteX1" fmla="*/ 779289 w 2541119"/>
                <a:gd name="connsiteY1" fmla="*/ 2854412 h 2892520"/>
                <a:gd name="connsiteX2" fmla="*/ 306590 w 2541119"/>
                <a:gd name="connsiteY2" fmla="*/ 2535378 h 2892520"/>
                <a:gd name="connsiteX3" fmla="*/ 190353 w 2541119"/>
                <a:gd name="connsiteY3" fmla="*/ 1923195 h 2892520"/>
                <a:gd name="connsiteX4" fmla="*/ 4374 w 2541119"/>
                <a:gd name="connsiteY4" fmla="*/ 1496992 h 2892520"/>
                <a:gd name="connsiteX5" fmla="*/ 391831 w 2541119"/>
                <a:gd name="connsiteY5" fmla="*/ 1651975 h 2892520"/>
                <a:gd name="connsiteX6" fmla="*/ 469323 w 2541119"/>
                <a:gd name="connsiteY6" fmla="*/ 1450497 h 2892520"/>
                <a:gd name="connsiteX7" fmla="*/ 136109 w 2541119"/>
                <a:gd name="connsiteY7" fmla="*/ 1039792 h 2892520"/>
                <a:gd name="connsiteX8" fmla="*/ 322089 w 2541119"/>
                <a:gd name="connsiteY8" fmla="*/ 536097 h 2892520"/>
                <a:gd name="connsiteX9" fmla="*/ 438326 w 2541119"/>
                <a:gd name="connsiteY9" fmla="*/ 226131 h 2892520"/>
                <a:gd name="connsiteX10" fmla="*/ 484821 w 2541119"/>
                <a:gd name="connsiteY10" fmla="*/ 590341 h 2892520"/>
                <a:gd name="connsiteX11" fmla="*/ 802536 w 2541119"/>
                <a:gd name="connsiteY11" fmla="*/ 1405 h 2892520"/>
                <a:gd name="connsiteX12" fmla="*/ 771540 w 2541119"/>
                <a:gd name="connsiteY12" fmla="*/ 435358 h 2892520"/>
                <a:gd name="connsiteX13" fmla="*/ 849031 w 2541119"/>
                <a:gd name="connsiteY13" fmla="*/ 737575 h 2892520"/>
                <a:gd name="connsiteX14" fmla="*/ 1125858 w 2541119"/>
                <a:gd name="connsiteY14" fmla="*/ 305106 h 2892520"/>
                <a:gd name="connsiteX15" fmla="*/ 1346791 w 2541119"/>
                <a:gd name="connsiteY15" fmla="*/ 276089 h 2892520"/>
                <a:gd name="connsiteX16" fmla="*/ 1474240 w 2541119"/>
                <a:gd name="connsiteY16" fmla="*/ 140231 h 2892520"/>
                <a:gd name="connsiteX17" fmla="*/ 1547115 w 2541119"/>
                <a:gd name="connsiteY17" fmla="*/ 487459 h 2892520"/>
                <a:gd name="connsiteX18" fmla="*/ 1678190 w 2541119"/>
                <a:gd name="connsiteY18" fmla="*/ 691080 h 2892520"/>
                <a:gd name="connsiteX19" fmla="*/ 1884780 w 2541119"/>
                <a:gd name="connsiteY19" fmla="*/ 775661 h 2892520"/>
                <a:gd name="connsiteX20" fmla="*/ 2165892 w 2541119"/>
                <a:gd name="connsiteY20" fmla="*/ 325551 h 2892520"/>
                <a:gd name="connsiteX21" fmla="*/ 2169354 w 2541119"/>
                <a:gd name="connsiteY21" fmla="*/ 654972 h 2892520"/>
                <a:gd name="connsiteX22" fmla="*/ 2341649 w 2541119"/>
                <a:gd name="connsiteY22" fmla="*/ 1239620 h 2892520"/>
                <a:gd name="connsiteX23" fmla="*/ 2531255 w 2541119"/>
                <a:gd name="connsiteY23" fmla="*/ 1746612 h 2892520"/>
                <a:gd name="connsiteX24" fmla="*/ 2471571 w 2541119"/>
                <a:gd name="connsiteY24" fmla="*/ 2401664 h 2892520"/>
                <a:gd name="connsiteX25" fmla="*/ 2112143 w 2541119"/>
                <a:gd name="connsiteY25" fmla="*/ 2798849 h 2892520"/>
                <a:gd name="connsiteX26" fmla="*/ 1507709 w 2541119"/>
                <a:gd name="connsiteY26" fmla="*/ 2806598 h 2892520"/>
                <a:gd name="connsiteX0" fmla="*/ 1438289 w 2541441"/>
                <a:gd name="connsiteY0" fmla="*/ 2806598 h 2892520"/>
                <a:gd name="connsiteX1" fmla="*/ 779611 w 2541441"/>
                <a:gd name="connsiteY1" fmla="*/ 2854412 h 2892520"/>
                <a:gd name="connsiteX2" fmla="*/ 306912 w 2541441"/>
                <a:gd name="connsiteY2" fmla="*/ 2535378 h 2892520"/>
                <a:gd name="connsiteX3" fmla="*/ 390256 w 2541441"/>
                <a:gd name="connsiteY3" fmla="*/ 2321902 h 2892520"/>
                <a:gd name="connsiteX4" fmla="*/ 190675 w 2541441"/>
                <a:gd name="connsiteY4" fmla="*/ 1923195 h 2892520"/>
                <a:gd name="connsiteX5" fmla="*/ 4696 w 2541441"/>
                <a:gd name="connsiteY5" fmla="*/ 1496992 h 2892520"/>
                <a:gd name="connsiteX6" fmla="*/ 392153 w 2541441"/>
                <a:gd name="connsiteY6" fmla="*/ 1651975 h 2892520"/>
                <a:gd name="connsiteX7" fmla="*/ 469645 w 2541441"/>
                <a:gd name="connsiteY7" fmla="*/ 1450497 h 2892520"/>
                <a:gd name="connsiteX8" fmla="*/ 136431 w 2541441"/>
                <a:gd name="connsiteY8" fmla="*/ 1039792 h 2892520"/>
                <a:gd name="connsiteX9" fmla="*/ 322411 w 2541441"/>
                <a:gd name="connsiteY9" fmla="*/ 536097 h 2892520"/>
                <a:gd name="connsiteX10" fmla="*/ 438648 w 2541441"/>
                <a:gd name="connsiteY10" fmla="*/ 226131 h 2892520"/>
                <a:gd name="connsiteX11" fmla="*/ 485143 w 2541441"/>
                <a:gd name="connsiteY11" fmla="*/ 590341 h 2892520"/>
                <a:gd name="connsiteX12" fmla="*/ 802858 w 2541441"/>
                <a:gd name="connsiteY12" fmla="*/ 1405 h 2892520"/>
                <a:gd name="connsiteX13" fmla="*/ 771862 w 2541441"/>
                <a:gd name="connsiteY13" fmla="*/ 435358 h 2892520"/>
                <a:gd name="connsiteX14" fmla="*/ 849353 w 2541441"/>
                <a:gd name="connsiteY14" fmla="*/ 737575 h 2892520"/>
                <a:gd name="connsiteX15" fmla="*/ 1126180 w 2541441"/>
                <a:gd name="connsiteY15" fmla="*/ 305106 h 2892520"/>
                <a:gd name="connsiteX16" fmla="*/ 1347113 w 2541441"/>
                <a:gd name="connsiteY16" fmla="*/ 276089 h 2892520"/>
                <a:gd name="connsiteX17" fmla="*/ 1474562 w 2541441"/>
                <a:gd name="connsiteY17" fmla="*/ 140231 h 2892520"/>
                <a:gd name="connsiteX18" fmla="*/ 1547437 w 2541441"/>
                <a:gd name="connsiteY18" fmla="*/ 487459 h 2892520"/>
                <a:gd name="connsiteX19" fmla="*/ 1678512 w 2541441"/>
                <a:gd name="connsiteY19" fmla="*/ 691080 h 2892520"/>
                <a:gd name="connsiteX20" fmla="*/ 1885102 w 2541441"/>
                <a:gd name="connsiteY20" fmla="*/ 775661 h 2892520"/>
                <a:gd name="connsiteX21" fmla="*/ 2166214 w 2541441"/>
                <a:gd name="connsiteY21" fmla="*/ 325551 h 2892520"/>
                <a:gd name="connsiteX22" fmla="*/ 2169676 w 2541441"/>
                <a:gd name="connsiteY22" fmla="*/ 654972 h 2892520"/>
                <a:gd name="connsiteX23" fmla="*/ 2341971 w 2541441"/>
                <a:gd name="connsiteY23" fmla="*/ 1239620 h 2892520"/>
                <a:gd name="connsiteX24" fmla="*/ 2531577 w 2541441"/>
                <a:gd name="connsiteY24" fmla="*/ 1746612 h 2892520"/>
                <a:gd name="connsiteX25" fmla="*/ 2471893 w 2541441"/>
                <a:gd name="connsiteY25" fmla="*/ 2401664 h 2892520"/>
                <a:gd name="connsiteX26" fmla="*/ 2112465 w 2541441"/>
                <a:gd name="connsiteY26" fmla="*/ 2798849 h 2892520"/>
                <a:gd name="connsiteX27" fmla="*/ 1508031 w 2541441"/>
                <a:gd name="connsiteY27" fmla="*/ 2806598 h 2892520"/>
                <a:gd name="connsiteX0" fmla="*/ 1438289 w 2541441"/>
                <a:gd name="connsiteY0" fmla="*/ 2806598 h 2886813"/>
                <a:gd name="connsiteX1" fmla="*/ 779611 w 2541441"/>
                <a:gd name="connsiteY1" fmla="*/ 2854412 h 2886813"/>
                <a:gd name="connsiteX2" fmla="*/ 520921 w 2541441"/>
                <a:gd name="connsiteY2" fmla="*/ 2622927 h 2886813"/>
                <a:gd name="connsiteX3" fmla="*/ 390256 w 2541441"/>
                <a:gd name="connsiteY3" fmla="*/ 2321902 h 2886813"/>
                <a:gd name="connsiteX4" fmla="*/ 190675 w 2541441"/>
                <a:gd name="connsiteY4" fmla="*/ 1923195 h 2886813"/>
                <a:gd name="connsiteX5" fmla="*/ 4696 w 2541441"/>
                <a:gd name="connsiteY5" fmla="*/ 1496992 h 2886813"/>
                <a:gd name="connsiteX6" fmla="*/ 392153 w 2541441"/>
                <a:gd name="connsiteY6" fmla="*/ 1651975 h 2886813"/>
                <a:gd name="connsiteX7" fmla="*/ 469645 w 2541441"/>
                <a:gd name="connsiteY7" fmla="*/ 1450497 h 2886813"/>
                <a:gd name="connsiteX8" fmla="*/ 136431 w 2541441"/>
                <a:gd name="connsiteY8" fmla="*/ 1039792 h 2886813"/>
                <a:gd name="connsiteX9" fmla="*/ 322411 w 2541441"/>
                <a:gd name="connsiteY9" fmla="*/ 536097 h 2886813"/>
                <a:gd name="connsiteX10" fmla="*/ 438648 w 2541441"/>
                <a:gd name="connsiteY10" fmla="*/ 226131 h 2886813"/>
                <a:gd name="connsiteX11" fmla="*/ 485143 w 2541441"/>
                <a:gd name="connsiteY11" fmla="*/ 590341 h 2886813"/>
                <a:gd name="connsiteX12" fmla="*/ 802858 w 2541441"/>
                <a:gd name="connsiteY12" fmla="*/ 1405 h 2886813"/>
                <a:gd name="connsiteX13" fmla="*/ 771862 w 2541441"/>
                <a:gd name="connsiteY13" fmla="*/ 435358 h 2886813"/>
                <a:gd name="connsiteX14" fmla="*/ 849353 w 2541441"/>
                <a:gd name="connsiteY14" fmla="*/ 737575 h 2886813"/>
                <a:gd name="connsiteX15" fmla="*/ 1126180 w 2541441"/>
                <a:gd name="connsiteY15" fmla="*/ 305106 h 2886813"/>
                <a:gd name="connsiteX16" fmla="*/ 1347113 w 2541441"/>
                <a:gd name="connsiteY16" fmla="*/ 276089 h 2886813"/>
                <a:gd name="connsiteX17" fmla="*/ 1474562 w 2541441"/>
                <a:gd name="connsiteY17" fmla="*/ 140231 h 2886813"/>
                <a:gd name="connsiteX18" fmla="*/ 1547437 w 2541441"/>
                <a:gd name="connsiteY18" fmla="*/ 487459 h 2886813"/>
                <a:gd name="connsiteX19" fmla="*/ 1678512 w 2541441"/>
                <a:gd name="connsiteY19" fmla="*/ 691080 h 2886813"/>
                <a:gd name="connsiteX20" fmla="*/ 1885102 w 2541441"/>
                <a:gd name="connsiteY20" fmla="*/ 775661 h 2886813"/>
                <a:gd name="connsiteX21" fmla="*/ 2166214 w 2541441"/>
                <a:gd name="connsiteY21" fmla="*/ 325551 h 2886813"/>
                <a:gd name="connsiteX22" fmla="*/ 2169676 w 2541441"/>
                <a:gd name="connsiteY22" fmla="*/ 654972 h 2886813"/>
                <a:gd name="connsiteX23" fmla="*/ 2341971 w 2541441"/>
                <a:gd name="connsiteY23" fmla="*/ 1239620 h 2886813"/>
                <a:gd name="connsiteX24" fmla="*/ 2531577 w 2541441"/>
                <a:gd name="connsiteY24" fmla="*/ 1746612 h 2886813"/>
                <a:gd name="connsiteX25" fmla="*/ 2471893 w 2541441"/>
                <a:gd name="connsiteY25" fmla="*/ 2401664 h 2886813"/>
                <a:gd name="connsiteX26" fmla="*/ 2112465 w 2541441"/>
                <a:gd name="connsiteY26" fmla="*/ 2798849 h 2886813"/>
                <a:gd name="connsiteX27" fmla="*/ 1508031 w 2541441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56784 w 2407550"/>
                <a:gd name="connsiteY4" fmla="*/ 1923195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384722 w 2407550"/>
                <a:gd name="connsiteY6" fmla="*/ 1807617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81540 w 2484692"/>
                <a:gd name="connsiteY0" fmla="*/ 2806598 h 2886813"/>
                <a:gd name="connsiteX1" fmla="*/ 722862 w 2484692"/>
                <a:gd name="connsiteY1" fmla="*/ 2854412 h 2886813"/>
                <a:gd name="connsiteX2" fmla="*/ 464172 w 2484692"/>
                <a:gd name="connsiteY2" fmla="*/ 2622927 h 2886813"/>
                <a:gd name="connsiteX3" fmla="*/ 333507 w 2484692"/>
                <a:gd name="connsiteY3" fmla="*/ 2321902 h 2886813"/>
                <a:gd name="connsiteX4" fmla="*/ 357662 w 2484692"/>
                <a:gd name="connsiteY4" fmla="*/ 2069110 h 2886813"/>
                <a:gd name="connsiteX5" fmla="*/ 191139 w 2484692"/>
                <a:gd name="connsiteY5" fmla="*/ 1740183 h 2886813"/>
                <a:gd name="connsiteX6" fmla="*/ 461864 w 2484692"/>
                <a:gd name="connsiteY6" fmla="*/ 1807617 h 2886813"/>
                <a:gd name="connsiteX7" fmla="*/ 412896 w 2484692"/>
                <a:gd name="connsiteY7" fmla="*/ 1450497 h 2886813"/>
                <a:gd name="connsiteX8" fmla="*/ 1861 w 2484692"/>
                <a:gd name="connsiteY8" fmla="*/ 1263528 h 2886813"/>
                <a:gd name="connsiteX9" fmla="*/ 265662 w 2484692"/>
                <a:gd name="connsiteY9" fmla="*/ 536097 h 2886813"/>
                <a:gd name="connsiteX10" fmla="*/ 381899 w 2484692"/>
                <a:gd name="connsiteY10" fmla="*/ 226131 h 2886813"/>
                <a:gd name="connsiteX11" fmla="*/ 428394 w 2484692"/>
                <a:gd name="connsiteY11" fmla="*/ 590341 h 2886813"/>
                <a:gd name="connsiteX12" fmla="*/ 746109 w 2484692"/>
                <a:gd name="connsiteY12" fmla="*/ 1405 h 2886813"/>
                <a:gd name="connsiteX13" fmla="*/ 715113 w 2484692"/>
                <a:gd name="connsiteY13" fmla="*/ 435358 h 2886813"/>
                <a:gd name="connsiteX14" fmla="*/ 792604 w 2484692"/>
                <a:gd name="connsiteY14" fmla="*/ 737575 h 2886813"/>
                <a:gd name="connsiteX15" fmla="*/ 1069431 w 2484692"/>
                <a:gd name="connsiteY15" fmla="*/ 305106 h 2886813"/>
                <a:gd name="connsiteX16" fmla="*/ 1290364 w 2484692"/>
                <a:gd name="connsiteY16" fmla="*/ 276089 h 2886813"/>
                <a:gd name="connsiteX17" fmla="*/ 1417813 w 2484692"/>
                <a:gd name="connsiteY17" fmla="*/ 140231 h 2886813"/>
                <a:gd name="connsiteX18" fmla="*/ 1490688 w 2484692"/>
                <a:gd name="connsiteY18" fmla="*/ 487459 h 2886813"/>
                <a:gd name="connsiteX19" fmla="*/ 1621763 w 2484692"/>
                <a:gd name="connsiteY19" fmla="*/ 691080 h 2886813"/>
                <a:gd name="connsiteX20" fmla="*/ 1828353 w 2484692"/>
                <a:gd name="connsiteY20" fmla="*/ 775661 h 2886813"/>
                <a:gd name="connsiteX21" fmla="*/ 2109465 w 2484692"/>
                <a:gd name="connsiteY21" fmla="*/ 325551 h 2886813"/>
                <a:gd name="connsiteX22" fmla="*/ 2112927 w 2484692"/>
                <a:gd name="connsiteY22" fmla="*/ 654972 h 2886813"/>
                <a:gd name="connsiteX23" fmla="*/ 2285222 w 2484692"/>
                <a:gd name="connsiteY23" fmla="*/ 1239620 h 2886813"/>
                <a:gd name="connsiteX24" fmla="*/ 2474828 w 2484692"/>
                <a:gd name="connsiteY24" fmla="*/ 1746612 h 2886813"/>
                <a:gd name="connsiteX25" fmla="*/ 2415144 w 2484692"/>
                <a:gd name="connsiteY25" fmla="*/ 2401664 h 2886813"/>
                <a:gd name="connsiteX26" fmla="*/ 2055716 w 2484692"/>
                <a:gd name="connsiteY26" fmla="*/ 2798849 h 2886813"/>
                <a:gd name="connsiteX27" fmla="*/ 1451282 w 2484692"/>
                <a:gd name="connsiteY27" fmla="*/ 2806598 h 2886813"/>
                <a:gd name="connsiteX0" fmla="*/ 1381600 w 2484752"/>
                <a:gd name="connsiteY0" fmla="*/ 2806598 h 2886813"/>
                <a:gd name="connsiteX1" fmla="*/ 722922 w 2484752"/>
                <a:gd name="connsiteY1" fmla="*/ 2854412 h 2886813"/>
                <a:gd name="connsiteX2" fmla="*/ 464232 w 2484752"/>
                <a:gd name="connsiteY2" fmla="*/ 2622927 h 2886813"/>
                <a:gd name="connsiteX3" fmla="*/ 333567 w 2484752"/>
                <a:gd name="connsiteY3" fmla="*/ 2321902 h 2886813"/>
                <a:gd name="connsiteX4" fmla="*/ 357722 w 2484752"/>
                <a:gd name="connsiteY4" fmla="*/ 2069110 h 2886813"/>
                <a:gd name="connsiteX5" fmla="*/ 191199 w 2484752"/>
                <a:gd name="connsiteY5" fmla="*/ 1740183 h 2886813"/>
                <a:gd name="connsiteX6" fmla="*/ 461924 w 2484752"/>
                <a:gd name="connsiteY6" fmla="*/ 1807617 h 2886813"/>
                <a:gd name="connsiteX7" fmla="*/ 412956 w 2484752"/>
                <a:gd name="connsiteY7" fmla="*/ 1450497 h 2886813"/>
                <a:gd name="connsiteX8" fmla="*/ 1921 w 2484752"/>
                <a:gd name="connsiteY8" fmla="*/ 1263528 h 2886813"/>
                <a:gd name="connsiteX9" fmla="*/ 265722 w 2484752"/>
                <a:gd name="connsiteY9" fmla="*/ 536097 h 2886813"/>
                <a:gd name="connsiteX10" fmla="*/ 428454 w 2484752"/>
                <a:gd name="connsiteY10" fmla="*/ 590341 h 2886813"/>
                <a:gd name="connsiteX11" fmla="*/ 746169 w 2484752"/>
                <a:gd name="connsiteY11" fmla="*/ 1405 h 2886813"/>
                <a:gd name="connsiteX12" fmla="*/ 715173 w 2484752"/>
                <a:gd name="connsiteY12" fmla="*/ 435358 h 2886813"/>
                <a:gd name="connsiteX13" fmla="*/ 792664 w 2484752"/>
                <a:gd name="connsiteY13" fmla="*/ 737575 h 2886813"/>
                <a:gd name="connsiteX14" fmla="*/ 1069491 w 2484752"/>
                <a:gd name="connsiteY14" fmla="*/ 305106 h 2886813"/>
                <a:gd name="connsiteX15" fmla="*/ 1290424 w 2484752"/>
                <a:gd name="connsiteY15" fmla="*/ 276089 h 2886813"/>
                <a:gd name="connsiteX16" fmla="*/ 1417873 w 2484752"/>
                <a:gd name="connsiteY16" fmla="*/ 140231 h 2886813"/>
                <a:gd name="connsiteX17" fmla="*/ 1490748 w 2484752"/>
                <a:gd name="connsiteY17" fmla="*/ 487459 h 2886813"/>
                <a:gd name="connsiteX18" fmla="*/ 1621823 w 2484752"/>
                <a:gd name="connsiteY18" fmla="*/ 691080 h 2886813"/>
                <a:gd name="connsiteX19" fmla="*/ 1828413 w 2484752"/>
                <a:gd name="connsiteY19" fmla="*/ 775661 h 2886813"/>
                <a:gd name="connsiteX20" fmla="*/ 2109525 w 2484752"/>
                <a:gd name="connsiteY20" fmla="*/ 325551 h 2886813"/>
                <a:gd name="connsiteX21" fmla="*/ 2112987 w 2484752"/>
                <a:gd name="connsiteY21" fmla="*/ 654972 h 2886813"/>
                <a:gd name="connsiteX22" fmla="*/ 2285282 w 2484752"/>
                <a:gd name="connsiteY22" fmla="*/ 1239620 h 2886813"/>
                <a:gd name="connsiteX23" fmla="*/ 2474888 w 2484752"/>
                <a:gd name="connsiteY23" fmla="*/ 1746612 h 2886813"/>
                <a:gd name="connsiteX24" fmla="*/ 2415204 w 2484752"/>
                <a:gd name="connsiteY24" fmla="*/ 2401664 h 2886813"/>
                <a:gd name="connsiteX25" fmla="*/ 2055776 w 2484752"/>
                <a:gd name="connsiteY25" fmla="*/ 2798849 h 2886813"/>
                <a:gd name="connsiteX26" fmla="*/ 1451342 w 2484752"/>
                <a:gd name="connsiteY26" fmla="*/ 2806598 h 2886813"/>
                <a:gd name="connsiteX0" fmla="*/ 1381425 w 2484577"/>
                <a:gd name="connsiteY0" fmla="*/ 2820817 h 2901032"/>
                <a:gd name="connsiteX1" fmla="*/ 722747 w 2484577"/>
                <a:gd name="connsiteY1" fmla="*/ 2868631 h 2901032"/>
                <a:gd name="connsiteX2" fmla="*/ 464057 w 2484577"/>
                <a:gd name="connsiteY2" fmla="*/ 2637146 h 2901032"/>
                <a:gd name="connsiteX3" fmla="*/ 333392 w 2484577"/>
                <a:gd name="connsiteY3" fmla="*/ 2336121 h 2901032"/>
                <a:gd name="connsiteX4" fmla="*/ 357547 w 2484577"/>
                <a:gd name="connsiteY4" fmla="*/ 2083329 h 2901032"/>
                <a:gd name="connsiteX5" fmla="*/ 191024 w 2484577"/>
                <a:gd name="connsiteY5" fmla="*/ 1754402 h 2901032"/>
                <a:gd name="connsiteX6" fmla="*/ 461749 w 2484577"/>
                <a:gd name="connsiteY6" fmla="*/ 1821836 h 2901032"/>
                <a:gd name="connsiteX7" fmla="*/ 412781 w 2484577"/>
                <a:gd name="connsiteY7" fmla="*/ 1464716 h 2901032"/>
                <a:gd name="connsiteX8" fmla="*/ 1746 w 2484577"/>
                <a:gd name="connsiteY8" fmla="*/ 1277747 h 2901032"/>
                <a:gd name="connsiteX9" fmla="*/ 265547 w 2484577"/>
                <a:gd name="connsiteY9" fmla="*/ 550316 h 2901032"/>
                <a:gd name="connsiteX10" fmla="*/ 282364 w 2484577"/>
                <a:gd name="connsiteY10" fmla="*/ 1052032 h 2901032"/>
                <a:gd name="connsiteX11" fmla="*/ 745994 w 2484577"/>
                <a:gd name="connsiteY11" fmla="*/ 15624 h 2901032"/>
                <a:gd name="connsiteX12" fmla="*/ 714998 w 2484577"/>
                <a:gd name="connsiteY12" fmla="*/ 449577 h 2901032"/>
                <a:gd name="connsiteX13" fmla="*/ 792489 w 2484577"/>
                <a:gd name="connsiteY13" fmla="*/ 751794 h 2901032"/>
                <a:gd name="connsiteX14" fmla="*/ 1069316 w 2484577"/>
                <a:gd name="connsiteY14" fmla="*/ 319325 h 2901032"/>
                <a:gd name="connsiteX15" fmla="*/ 1290249 w 2484577"/>
                <a:gd name="connsiteY15" fmla="*/ 290308 h 2901032"/>
                <a:gd name="connsiteX16" fmla="*/ 1417698 w 2484577"/>
                <a:gd name="connsiteY16" fmla="*/ 154450 h 2901032"/>
                <a:gd name="connsiteX17" fmla="*/ 1490573 w 2484577"/>
                <a:gd name="connsiteY17" fmla="*/ 501678 h 2901032"/>
                <a:gd name="connsiteX18" fmla="*/ 1621648 w 2484577"/>
                <a:gd name="connsiteY18" fmla="*/ 705299 h 2901032"/>
                <a:gd name="connsiteX19" fmla="*/ 1828238 w 2484577"/>
                <a:gd name="connsiteY19" fmla="*/ 789880 h 2901032"/>
                <a:gd name="connsiteX20" fmla="*/ 2109350 w 2484577"/>
                <a:gd name="connsiteY20" fmla="*/ 339770 h 2901032"/>
                <a:gd name="connsiteX21" fmla="*/ 2112812 w 2484577"/>
                <a:gd name="connsiteY21" fmla="*/ 669191 h 2901032"/>
                <a:gd name="connsiteX22" fmla="*/ 2285107 w 2484577"/>
                <a:gd name="connsiteY22" fmla="*/ 1253839 h 2901032"/>
                <a:gd name="connsiteX23" fmla="*/ 2474713 w 2484577"/>
                <a:gd name="connsiteY23" fmla="*/ 1760831 h 2901032"/>
                <a:gd name="connsiteX24" fmla="*/ 2415029 w 2484577"/>
                <a:gd name="connsiteY24" fmla="*/ 2415883 h 2901032"/>
                <a:gd name="connsiteX25" fmla="*/ 2055601 w 2484577"/>
                <a:gd name="connsiteY25" fmla="*/ 2813068 h 2901032"/>
                <a:gd name="connsiteX26" fmla="*/ 1451167 w 2484577"/>
                <a:gd name="connsiteY26" fmla="*/ 2820817 h 2901032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714998 w 2484577"/>
                <a:gd name="connsiteY12" fmla="*/ 300655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578811 w 2484577"/>
                <a:gd name="connsiteY12" fmla="*/ 378477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2974 h 2753189"/>
                <a:gd name="connsiteX1" fmla="*/ 722747 w 2484577"/>
                <a:gd name="connsiteY1" fmla="*/ 2720788 h 2753189"/>
                <a:gd name="connsiteX2" fmla="*/ 464057 w 2484577"/>
                <a:gd name="connsiteY2" fmla="*/ 2489303 h 2753189"/>
                <a:gd name="connsiteX3" fmla="*/ 333392 w 2484577"/>
                <a:gd name="connsiteY3" fmla="*/ 2188278 h 2753189"/>
                <a:gd name="connsiteX4" fmla="*/ 357547 w 2484577"/>
                <a:gd name="connsiteY4" fmla="*/ 1935486 h 2753189"/>
                <a:gd name="connsiteX5" fmla="*/ 191024 w 2484577"/>
                <a:gd name="connsiteY5" fmla="*/ 1606559 h 2753189"/>
                <a:gd name="connsiteX6" fmla="*/ 461749 w 2484577"/>
                <a:gd name="connsiteY6" fmla="*/ 1673993 h 2753189"/>
                <a:gd name="connsiteX7" fmla="*/ 412781 w 2484577"/>
                <a:gd name="connsiteY7" fmla="*/ 1316873 h 2753189"/>
                <a:gd name="connsiteX8" fmla="*/ 1746 w 2484577"/>
                <a:gd name="connsiteY8" fmla="*/ 1129904 h 2753189"/>
                <a:gd name="connsiteX9" fmla="*/ 265547 w 2484577"/>
                <a:gd name="connsiteY9" fmla="*/ 402473 h 2753189"/>
                <a:gd name="connsiteX10" fmla="*/ 282364 w 2484577"/>
                <a:gd name="connsiteY10" fmla="*/ 904189 h 2753189"/>
                <a:gd name="connsiteX11" fmla="*/ 531985 w 2484577"/>
                <a:gd name="connsiteY11" fmla="*/ 52607 h 2753189"/>
                <a:gd name="connsiteX12" fmla="*/ 578811 w 2484577"/>
                <a:gd name="connsiteY12" fmla="*/ 379556 h 2753189"/>
                <a:gd name="connsiteX13" fmla="*/ 792489 w 2484577"/>
                <a:gd name="connsiteY13" fmla="*/ 603951 h 2753189"/>
                <a:gd name="connsiteX14" fmla="*/ 962312 w 2484577"/>
                <a:gd name="connsiteY14" fmla="*/ 346580 h 2753189"/>
                <a:gd name="connsiteX15" fmla="*/ 1290249 w 2484577"/>
                <a:gd name="connsiteY15" fmla="*/ 142465 h 2753189"/>
                <a:gd name="connsiteX16" fmla="*/ 1417698 w 2484577"/>
                <a:gd name="connsiteY16" fmla="*/ 6607 h 2753189"/>
                <a:gd name="connsiteX17" fmla="*/ 1490573 w 2484577"/>
                <a:gd name="connsiteY17" fmla="*/ 353835 h 2753189"/>
                <a:gd name="connsiteX18" fmla="*/ 1621648 w 2484577"/>
                <a:gd name="connsiteY18" fmla="*/ 557456 h 2753189"/>
                <a:gd name="connsiteX19" fmla="*/ 1828238 w 2484577"/>
                <a:gd name="connsiteY19" fmla="*/ 642037 h 2753189"/>
                <a:gd name="connsiteX20" fmla="*/ 2109350 w 2484577"/>
                <a:gd name="connsiteY20" fmla="*/ 191927 h 2753189"/>
                <a:gd name="connsiteX21" fmla="*/ 2112812 w 2484577"/>
                <a:gd name="connsiteY21" fmla="*/ 521348 h 2753189"/>
                <a:gd name="connsiteX22" fmla="*/ 2285107 w 2484577"/>
                <a:gd name="connsiteY22" fmla="*/ 1105996 h 2753189"/>
                <a:gd name="connsiteX23" fmla="*/ 2474713 w 2484577"/>
                <a:gd name="connsiteY23" fmla="*/ 1612988 h 2753189"/>
                <a:gd name="connsiteX24" fmla="*/ 2415029 w 2484577"/>
                <a:gd name="connsiteY24" fmla="*/ 2268040 h 2753189"/>
                <a:gd name="connsiteX25" fmla="*/ 2055601 w 2484577"/>
                <a:gd name="connsiteY25" fmla="*/ 2665225 h 2753189"/>
                <a:gd name="connsiteX26" fmla="*/ 1451167 w 2484577"/>
                <a:gd name="connsiteY26" fmla="*/ 2672974 h 2753189"/>
                <a:gd name="connsiteX0" fmla="*/ 1381425 w 2816311"/>
                <a:gd name="connsiteY0" fmla="*/ 2672974 h 2753189"/>
                <a:gd name="connsiteX1" fmla="*/ 722747 w 2816311"/>
                <a:gd name="connsiteY1" fmla="*/ 2720788 h 2753189"/>
                <a:gd name="connsiteX2" fmla="*/ 464057 w 2816311"/>
                <a:gd name="connsiteY2" fmla="*/ 2489303 h 2753189"/>
                <a:gd name="connsiteX3" fmla="*/ 333392 w 2816311"/>
                <a:gd name="connsiteY3" fmla="*/ 2188278 h 2753189"/>
                <a:gd name="connsiteX4" fmla="*/ 357547 w 2816311"/>
                <a:gd name="connsiteY4" fmla="*/ 1935486 h 2753189"/>
                <a:gd name="connsiteX5" fmla="*/ 191024 w 2816311"/>
                <a:gd name="connsiteY5" fmla="*/ 1606559 h 2753189"/>
                <a:gd name="connsiteX6" fmla="*/ 461749 w 2816311"/>
                <a:gd name="connsiteY6" fmla="*/ 1673993 h 2753189"/>
                <a:gd name="connsiteX7" fmla="*/ 412781 w 2816311"/>
                <a:gd name="connsiteY7" fmla="*/ 1316873 h 2753189"/>
                <a:gd name="connsiteX8" fmla="*/ 1746 w 2816311"/>
                <a:gd name="connsiteY8" fmla="*/ 1129904 h 2753189"/>
                <a:gd name="connsiteX9" fmla="*/ 265547 w 2816311"/>
                <a:gd name="connsiteY9" fmla="*/ 402473 h 2753189"/>
                <a:gd name="connsiteX10" fmla="*/ 282364 w 2816311"/>
                <a:gd name="connsiteY10" fmla="*/ 904189 h 2753189"/>
                <a:gd name="connsiteX11" fmla="*/ 531985 w 2816311"/>
                <a:gd name="connsiteY11" fmla="*/ 52607 h 2753189"/>
                <a:gd name="connsiteX12" fmla="*/ 578811 w 2816311"/>
                <a:gd name="connsiteY12" fmla="*/ 379556 h 2753189"/>
                <a:gd name="connsiteX13" fmla="*/ 792489 w 2816311"/>
                <a:gd name="connsiteY13" fmla="*/ 603951 h 2753189"/>
                <a:gd name="connsiteX14" fmla="*/ 962312 w 2816311"/>
                <a:gd name="connsiteY14" fmla="*/ 346580 h 2753189"/>
                <a:gd name="connsiteX15" fmla="*/ 1290249 w 2816311"/>
                <a:gd name="connsiteY15" fmla="*/ 142465 h 2753189"/>
                <a:gd name="connsiteX16" fmla="*/ 1417698 w 2816311"/>
                <a:gd name="connsiteY16" fmla="*/ 6607 h 2753189"/>
                <a:gd name="connsiteX17" fmla="*/ 1490573 w 2816311"/>
                <a:gd name="connsiteY17" fmla="*/ 353835 h 2753189"/>
                <a:gd name="connsiteX18" fmla="*/ 1621648 w 2816311"/>
                <a:gd name="connsiteY18" fmla="*/ 557456 h 2753189"/>
                <a:gd name="connsiteX19" fmla="*/ 1828238 w 2816311"/>
                <a:gd name="connsiteY19" fmla="*/ 642037 h 2753189"/>
                <a:gd name="connsiteX20" fmla="*/ 2109350 w 2816311"/>
                <a:gd name="connsiteY20" fmla="*/ 191927 h 2753189"/>
                <a:gd name="connsiteX21" fmla="*/ 2112812 w 2816311"/>
                <a:gd name="connsiteY21" fmla="*/ 521348 h 2753189"/>
                <a:gd name="connsiteX22" fmla="*/ 2285107 w 2816311"/>
                <a:gd name="connsiteY22" fmla="*/ 1105996 h 2753189"/>
                <a:gd name="connsiteX23" fmla="*/ 2815181 w 2816311"/>
                <a:gd name="connsiteY23" fmla="*/ 873686 h 2753189"/>
                <a:gd name="connsiteX24" fmla="*/ 2415029 w 2816311"/>
                <a:gd name="connsiteY24" fmla="*/ 2268040 h 2753189"/>
                <a:gd name="connsiteX25" fmla="*/ 2055601 w 2816311"/>
                <a:gd name="connsiteY25" fmla="*/ 2665225 h 2753189"/>
                <a:gd name="connsiteX26" fmla="*/ 1451167 w 2816311"/>
                <a:gd name="connsiteY26" fmla="*/ 2672974 h 2753189"/>
                <a:gd name="connsiteX0" fmla="*/ 1381425 w 2820368"/>
                <a:gd name="connsiteY0" fmla="*/ 2672974 h 2753189"/>
                <a:gd name="connsiteX1" fmla="*/ 722747 w 2820368"/>
                <a:gd name="connsiteY1" fmla="*/ 2720788 h 2753189"/>
                <a:gd name="connsiteX2" fmla="*/ 464057 w 2820368"/>
                <a:gd name="connsiteY2" fmla="*/ 2489303 h 2753189"/>
                <a:gd name="connsiteX3" fmla="*/ 333392 w 2820368"/>
                <a:gd name="connsiteY3" fmla="*/ 2188278 h 2753189"/>
                <a:gd name="connsiteX4" fmla="*/ 357547 w 2820368"/>
                <a:gd name="connsiteY4" fmla="*/ 1935486 h 2753189"/>
                <a:gd name="connsiteX5" fmla="*/ 191024 w 2820368"/>
                <a:gd name="connsiteY5" fmla="*/ 1606559 h 2753189"/>
                <a:gd name="connsiteX6" fmla="*/ 461749 w 2820368"/>
                <a:gd name="connsiteY6" fmla="*/ 1673993 h 2753189"/>
                <a:gd name="connsiteX7" fmla="*/ 412781 w 2820368"/>
                <a:gd name="connsiteY7" fmla="*/ 1316873 h 2753189"/>
                <a:gd name="connsiteX8" fmla="*/ 1746 w 2820368"/>
                <a:gd name="connsiteY8" fmla="*/ 1129904 h 2753189"/>
                <a:gd name="connsiteX9" fmla="*/ 265547 w 2820368"/>
                <a:gd name="connsiteY9" fmla="*/ 402473 h 2753189"/>
                <a:gd name="connsiteX10" fmla="*/ 282364 w 2820368"/>
                <a:gd name="connsiteY10" fmla="*/ 904189 h 2753189"/>
                <a:gd name="connsiteX11" fmla="*/ 531985 w 2820368"/>
                <a:gd name="connsiteY11" fmla="*/ 52607 h 2753189"/>
                <a:gd name="connsiteX12" fmla="*/ 578811 w 2820368"/>
                <a:gd name="connsiteY12" fmla="*/ 379556 h 2753189"/>
                <a:gd name="connsiteX13" fmla="*/ 792489 w 2820368"/>
                <a:gd name="connsiteY13" fmla="*/ 603951 h 2753189"/>
                <a:gd name="connsiteX14" fmla="*/ 962312 w 2820368"/>
                <a:gd name="connsiteY14" fmla="*/ 346580 h 2753189"/>
                <a:gd name="connsiteX15" fmla="*/ 1290249 w 2820368"/>
                <a:gd name="connsiteY15" fmla="*/ 142465 h 2753189"/>
                <a:gd name="connsiteX16" fmla="*/ 1417698 w 2820368"/>
                <a:gd name="connsiteY16" fmla="*/ 6607 h 2753189"/>
                <a:gd name="connsiteX17" fmla="*/ 1490573 w 2820368"/>
                <a:gd name="connsiteY17" fmla="*/ 353835 h 2753189"/>
                <a:gd name="connsiteX18" fmla="*/ 1621648 w 2820368"/>
                <a:gd name="connsiteY18" fmla="*/ 557456 h 2753189"/>
                <a:gd name="connsiteX19" fmla="*/ 1828238 w 2820368"/>
                <a:gd name="connsiteY19" fmla="*/ 642037 h 2753189"/>
                <a:gd name="connsiteX20" fmla="*/ 2109350 w 2820368"/>
                <a:gd name="connsiteY20" fmla="*/ 191927 h 2753189"/>
                <a:gd name="connsiteX21" fmla="*/ 2112812 w 2820368"/>
                <a:gd name="connsiteY21" fmla="*/ 521348 h 2753189"/>
                <a:gd name="connsiteX22" fmla="*/ 2285107 w 2820368"/>
                <a:gd name="connsiteY22" fmla="*/ 1105996 h 2753189"/>
                <a:gd name="connsiteX23" fmla="*/ 2619391 w 2820368"/>
                <a:gd name="connsiteY23" fmla="*/ 1108510 h 2753189"/>
                <a:gd name="connsiteX24" fmla="*/ 2815181 w 2820368"/>
                <a:gd name="connsiteY24" fmla="*/ 873686 h 2753189"/>
                <a:gd name="connsiteX25" fmla="*/ 2415029 w 2820368"/>
                <a:gd name="connsiteY25" fmla="*/ 2268040 h 2753189"/>
                <a:gd name="connsiteX26" fmla="*/ 2055601 w 2820368"/>
                <a:gd name="connsiteY26" fmla="*/ 2665225 h 2753189"/>
                <a:gd name="connsiteX27" fmla="*/ 1451167 w 2820368"/>
                <a:gd name="connsiteY27" fmla="*/ 2672974 h 2753189"/>
                <a:gd name="connsiteX0" fmla="*/ 1381425 w 2721101"/>
                <a:gd name="connsiteY0" fmla="*/ 2672974 h 2753189"/>
                <a:gd name="connsiteX1" fmla="*/ 722747 w 2721101"/>
                <a:gd name="connsiteY1" fmla="*/ 2720788 h 2753189"/>
                <a:gd name="connsiteX2" fmla="*/ 464057 w 2721101"/>
                <a:gd name="connsiteY2" fmla="*/ 2489303 h 2753189"/>
                <a:gd name="connsiteX3" fmla="*/ 333392 w 2721101"/>
                <a:gd name="connsiteY3" fmla="*/ 2188278 h 2753189"/>
                <a:gd name="connsiteX4" fmla="*/ 357547 w 2721101"/>
                <a:gd name="connsiteY4" fmla="*/ 1935486 h 2753189"/>
                <a:gd name="connsiteX5" fmla="*/ 191024 w 2721101"/>
                <a:gd name="connsiteY5" fmla="*/ 1606559 h 2753189"/>
                <a:gd name="connsiteX6" fmla="*/ 461749 w 2721101"/>
                <a:gd name="connsiteY6" fmla="*/ 1673993 h 2753189"/>
                <a:gd name="connsiteX7" fmla="*/ 412781 w 2721101"/>
                <a:gd name="connsiteY7" fmla="*/ 1316873 h 2753189"/>
                <a:gd name="connsiteX8" fmla="*/ 1746 w 2721101"/>
                <a:gd name="connsiteY8" fmla="*/ 1129904 h 2753189"/>
                <a:gd name="connsiteX9" fmla="*/ 265547 w 2721101"/>
                <a:gd name="connsiteY9" fmla="*/ 402473 h 2753189"/>
                <a:gd name="connsiteX10" fmla="*/ 282364 w 2721101"/>
                <a:gd name="connsiteY10" fmla="*/ 904189 h 2753189"/>
                <a:gd name="connsiteX11" fmla="*/ 531985 w 2721101"/>
                <a:gd name="connsiteY11" fmla="*/ 52607 h 2753189"/>
                <a:gd name="connsiteX12" fmla="*/ 578811 w 2721101"/>
                <a:gd name="connsiteY12" fmla="*/ 379556 h 2753189"/>
                <a:gd name="connsiteX13" fmla="*/ 792489 w 2721101"/>
                <a:gd name="connsiteY13" fmla="*/ 603951 h 2753189"/>
                <a:gd name="connsiteX14" fmla="*/ 962312 w 2721101"/>
                <a:gd name="connsiteY14" fmla="*/ 346580 h 2753189"/>
                <a:gd name="connsiteX15" fmla="*/ 1290249 w 2721101"/>
                <a:gd name="connsiteY15" fmla="*/ 142465 h 2753189"/>
                <a:gd name="connsiteX16" fmla="*/ 1417698 w 2721101"/>
                <a:gd name="connsiteY16" fmla="*/ 6607 h 2753189"/>
                <a:gd name="connsiteX17" fmla="*/ 1490573 w 2721101"/>
                <a:gd name="connsiteY17" fmla="*/ 353835 h 2753189"/>
                <a:gd name="connsiteX18" fmla="*/ 1621648 w 2721101"/>
                <a:gd name="connsiteY18" fmla="*/ 557456 h 2753189"/>
                <a:gd name="connsiteX19" fmla="*/ 1828238 w 2721101"/>
                <a:gd name="connsiteY19" fmla="*/ 642037 h 2753189"/>
                <a:gd name="connsiteX20" fmla="*/ 2109350 w 2721101"/>
                <a:gd name="connsiteY20" fmla="*/ 191927 h 2753189"/>
                <a:gd name="connsiteX21" fmla="*/ 2112812 w 2721101"/>
                <a:gd name="connsiteY21" fmla="*/ 521348 h 2753189"/>
                <a:gd name="connsiteX22" fmla="*/ 2285107 w 2721101"/>
                <a:gd name="connsiteY22" fmla="*/ 1105996 h 2753189"/>
                <a:gd name="connsiteX23" fmla="*/ 2619391 w 2721101"/>
                <a:gd name="connsiteY23" fmla="*/ 1108510 h 2753189"/>
                <a:gd name="connsiteX24" fmla="*/ 2708176 w 2721101"/>
                <a:gd name="connsiteY24" fmla="*/ 805592 h 2753189"/>
                <a:gd name="connsiteX25" fmla="*/ 2415029 w 2721101"/>
                <a:gd name="connsiteY25" fmla="*/ 2268040 h 2753189"/>
                <a:gd name="connsiteX26" fmla="*/ 2055601 w 2721101"/>
                <a:gd name="connsiteY26" fmla="*/ 2665225 h 2753189"/>
                <a:gd name="connsiteX27" fmla="*/ 1451167 w 2721101"/>
                <a:gd name="connsiteY27" fmla="*/ 2672974 h 2753189"/>
                <a:gd name="connsiteX0" fmla="*/ 1381425 w 2843727"/>
                <a:gd name="connsiteY0" fmla="*/ 2672974 h 2753189"/>
                <a:gd name="connsiteX1" fmla="*/ 722747 w 2843727"/>
                <a:gd name="connsiteY1" fmla="*/ 2720788 h 2753189"/>
                <a:gd name="connsiteX2" fmla="*/ 464057 w 2843727"/>
                <a:gd name="connsiteY2" fmla="*/ 2489303 h 2753189"/>
                <a:gd name="connsiteX3" fmla="*/ 333392 w 2843727"/>
                <a:gd name="connsiteY3" fmla="*/ 2188278 h 2753189"/>
                <a:gd name="connsiteX4" fmla="*/ 357547 w 2843727"/>
                <a:gd name="connsiteY4" fmla="*/ 1935486 h 2753189"/>
                <a:gd name="connsiteX5" fmla="*/ 191024 w 2843727"/>
                <a:gd name="connsiteY5" fmla="*/ 1606559 h 2753189"/>
                <a:gd name="connsiteX6" fmla="*/ 461749 w 2843727"/>
                <a:gd name="connsiteY6" fmla="*/ 1673993 h 2753189"/>
                <a:gd name="connsiteX7" fmla="*/ 412781 w 2843727"/>
                <a:gd name="connsiteY7" fmla="*/ 1316873 h 2753189"/>
                <a:gd name="connsiteX8" fmla="*/ 1746 w 2843727"/>
                <a:gd name="connsiteY8" fmla="*/ 1129904 h 2753189"/>
                <a:gd name="connsiteX9" fmla="*/ 265547 w 2843727"/>
                <a:gd name="connsiteY9" fmla="*/ 402473 h 2753189"/>
                <a:gd name="connsiteX10" fmla="*/ 282364 w 2843727"/>
                <a:gd name="connsiteY10" fmla="*/ 904189 h 2753189"/>
                <a:gd name="connsiteX11" fmla="*/ 531985 w 2843727"/>
                <a:gd name="connsiteY11" fmla="*/ 52607 h 2753189"/>
                <a:gd name="connsiteX12" fmla="*/ 578811 w 2843727"/>
                <a:gd name="connsiteY12" fmla="*/ 379556 h 2753189"/>
                <a:gd name="connsiteX13" fmla="*/ 792489 w 2843727"/>
                <a:gd name="connsiteY13" fmla="*/ 603951 h 2753189"/>
                <a:gd name="connsiteX14" fmla="*/ 962312 w 2843727"/>
                <a:gd name="connsiteY14" fmla="*/ 346580 h 2753189"/>
                <a:gd name="connsiteX15" fmla="*/ 1290249 w 2843727"/>
                <a:gd name="connsiteY15" fmla="*/ 142465 h 2753189"/>
                <a:gd name="connsiteX16" fmla="*/ 1417698 w 2843727"/>
                <a:gd name="connsiteY16" fmla="*/ 6607 h 2753189"/>
                <a:gd name="connsiteX17" fmla="*/ 1490573 w 2843727"/>
                <a:gd name="connsiteY17" fmla="*/ 353835 h 2753189"/>
                <a:gd name="connsiteX18" fmla="*/ 1621648 w 2843727"/>
                <a:gd name="connsiteY18" fmla="*/ 557456 h 2753189"/>
                <a:gd name="connsiteX19" fmla="*/ 1828238 w 2843727"/>
                <a:gd name="connsiteY19" fmla="*/ 642037 h 2753189"/>
                <a:gd name="connsiteX20" fmla="*/ 2109350 w 2843727"/>
                <a:gd name="connsiteY20" fmla="*/ 191927 h 2753189"/>
                <a:gd name="connsiteX21" fmla="*/ 2112812 w 2843727"/>
                <a:gd name="connsiteY21" fmla="*/ 521348 h 2753189"/>
                <a:gd name="connsiteX22" fmla="*/ 2285107 w 2843727"/>
                <a:gd name="connsiteY22" fmla="*/ 1105996 h 2753189"/>
                <a:gd name="connsiteX23" fmla="*/ 2619391 w 2843727"/>
                <a:gd name="connsiteY23" fmla="*/ 1108510 h 2753189"/>
                <a:gd name="connsiteX24" fmla="*/ 2708176 w 2843727"/>
                <a:gd name="connsiteY24" fmla="*/ 805592 h 2753189"/>
                <a:gd name="connsiteX25" fmla="*/ 2833400 w 2843727"/>
                <a:gd name="connsiteY25" fmla="*/ 1507344 h 2753189"/>
                <a:gd name="connsiteX26" fmla="*/ 2415029 w 2843727"/>
                <a:gd name="connsiteY26" fmla="*/ 2268040 h 2753189"/>
                <a:gd name="connsiteX27" fmla="*/ 2055601 w 2843727"/>
                <a:gd name="connsiteY27" fmla="*/ 2665225 h 2753189"/>
                <a:gd name="connsiteX28" fmla="*/ 1451167 w 2843727"/>
                <a:gd name="connsiteY28" fmla="*/ 2672974 h 2753189"/>
                <a:gd name="connsiteX0" fmla="*/ 1381220 w 2843522"/>
                <a:gd name="connsiteY0" fmla="*/ 2672974 h 2753189"/>
                <a:gd name="connsiteX1" fmla="*/ 722542 w 2843522"/>
                <a:gd name="connsiteY1" fmla="*/ 2720788 h 2753189"/>
                <a:gd name="connsiteX2" fmla="*/ 463852 w 2843522"/>
                <a:gd name="connsiteY2" fmla="*/ 2489303 h 2753189"/>
                <a:gd name="connsiteX3" fmla="*/ 333187 w 2843522"/>
                <a:gd name="connsiteY3" fmla="*/ 2188278 h 2753189"/>
                <a:gd name="connsiteX4" fmla="*/ 357342 w 2843522"/>
                <a:gd name="connsiteY4" fmla="*/ 1935486 h 2753189"/>
                <a:gd name="connsiteX5" fmla="*/ 190819 w 2843522"/>
                <a:gd name="connsiteY5" fmla="*/ 1606559 h 2753189"/>
                <a:gd name="connsiteX6" fmla="*/ 461544 w 2843522"/>
                <a:gd name="connsiteY6" fmla="*/ 1673993 h 2753189"/>
                <a:gd name="connsiteX7" fmla="*/ 412576 w 2843522"/>
                <a:gd name="connsiteY7" fmla="*/ 1316873 h 2753189"/>
                <a:gd name="connsiteX8" fmla="*/ 1541 w 2843522"/>
                <a:gd name="connsiteY8" fmla="*/ 1129904 h 2753189"/>
                <a:gd name="connsiteX9" fmla="*/ 282159 w 2843522"/>
                <a:gd name="connsiteY9" fmla="*/ 904189 h 2753189"/>
                <a:gd name="connsiteX10" fmla="*/ 531780 w 2843522"/>
                <a:gd name="connsiteY10" fmla="*/ 52607 h 2753189"/>
                <a:gd name="connsiteX11" fmla="*/ 578606 w 2843522"/>
                <a:gd name="connsiteY11" fmla="*/ 379556 h 2753189"/>
                <a:gd name="connsiteX12" fmla="*/ 792284 w 2843522"/>
                <a:gd name="connsiteY12" fmla="*/ 603951 h 2753189"/>
                <a:gd name="connsiteX13" fmla="*/ 962107 w 2843522"/>
                <a:gd name="connsiteY13" fmla="*/ 346580 h 2753189"/>
                <a:gd name="connsiteX14" fmla="*/ 1290044 w 2843522"/>
                <a:gd name="connsiteY14" fmla="*/ 142465 h 2753189"/>
                <a:gd name="connsiteX15" fmla="*/ 1417493 w 2843522"/>
                <a:gd name="connsiteY15" fmla="*/ 6607 h 2753189"/>
                <a:gd name="connsiteX16" fmla="*/ 1490368 w 2843522"/>
                <a:gd name="connsiteY16" fmla="*/ 353835 h 2753189"/>
                <a:gd name="connsiteX17" fmla="*/ 1621443 w 2843522"/>
                <a:gd name="connsiteY17" fmla="*/ 557456 h 2753189"/>
                <a:gd name="connsiteX18" fmla="*/ 1828033 w 2843522"/>
                <a:gd name="connsiteY18" fmla="*/ 642037 h 2753189"/>
                <a:gd name="connsiteX19" fmla="*/ 2109145 w 2843522"/>
                <a:gd name="connsiteY19" fmla="*/ 191927 h 2753189"/>
                <a:gd name="connsiteX20" fmla="*/ 2112607 w 2843522"/>
                <a:gd name="connsiteY20" fmla="*/ 521348 h 2753189"/>
                <a:gd name="connsiteX21" fmla="*/ 2284902 w 2843522"/>
                <a:gd name="connsiteY21" fmla="*/ 1105996 h 2753189"/>
                <a:gd name="connsiteX22" fmla="*/ 2619186 w 2843522"/>
                <a:gd name="connsiteY22" fmla="*/ 1108510 h 2753189"/>
                <a:gd name="connsiteX23" fmla="*/ 2707971 w 2843522"/>
                <a:gd name="connsiteY23" fmla="*/ 805592 h 2753189"/>
                <a:gd name="connsiteX24" fmla="*/ 2833195 w 2843522"/>
                <a:gd name="connsiteY24" fmla="*/ 1507344 h 2753189"/>
                <a:gd name="connsiteX25" fmla="*/ 2414824 w 2843522"/>
                <a:gd name="connsiteY25" fmla="*/ 2268040 h 2753189"/>
                <a:gd name="connsiteX26" fmla="*/ 2055396 w 2843522"/>
                <a:gd name="connsiteY26" fmla="*/ 2665225 h 2753189"/>
                <a:gd name="connsiteX27" fmla="*/ 1450962 w 2843522"/>
                <a:gd name="connsiteY27" fmla="*/ 2672974 h 2753189"/>
                <a:gd name="connsiteX0" fmla="*/ 1382425 w 2844727"/>
                <a:gd name="connsiteY0" fmla="*/ 2672974 h 2753189"/>
                <a:gd name="connsiteX1" fmla="*/ 723747 w 2844727"/>
                <a:gd name="connsiteY1" fmla="*/ 2720788 h 2753189"/>
                <a:gd name="connsiteX2" fmla="*/ 465057 w 2844727"/>
                <a:gd name="connsiteY2" fmla="*/ 2489303 h 2753189"/>
                <a:gd name="connsiteX3" fmla="*/ 334392 w 2844727"/>
                <a:gd name="connsiteY3" fmla="*/ 2188278 h 2753189"/>
                <a:gd name="connsiteX4" fmla="*/ 358547 w 2844727"/>
                <a:gd name="connsiteY4" fmla="*/ 1935486 h 2753189"/>
                <a:gd name="connsiteX5" fmla="*/ 192024 w 2844727"/>
                <a:gd name="connsiteY5" fmla="*/ 1606559 h 2753189"/>
                <a:gd name="connsiteX6" fmla="*/ 462749 w 2844727"/>
                <a:gd name="connsiteY6" fmla="*/ 1673993 h 2753189"/>
                <a:gd name="connsiteX7" fmla="*/ 2746 w 2844727"/>
                <a:gd name="connsiteY7" fmla="*/ 1129904 h 2753189"/>
                <a:gd name="connsiteX8" fmla="*/ 283364 w 2844727"/>
                <a:gd name="connsiteY8" fmla="*/ 904189 h 2753189"/>
                <a:gd name="connsiteX9" fmla="*/ 532985 w 2844727"/>
                <a:gd name="connsiteY9" fmla="*/ 52607 h 2753189"/>
                <a:gd name="connsiteX10" fmla="*/ 579811 w 2844727"/>
                <a:gd name="connsiteY10" fmla="*/ 379556 h 2753189"/>
                <a:gd name="connsiteX11" fmla="*/ 793489 w 2844727"/>
                <a:gd name="connsiteY11" fmla="*/ 603951 h 2753189"/>
                <a:gd name="connsiteX12" fmla="*/ 963312 w 2844727"/>
                <a:gd name="connsiteY12" fmla="*/ 346580 h 2753189"/>
                <a:gd name="connsiteX13" fmla="*/ 1291249 w 2844727"/>
                <a:gd name="connsiteY13" fmla="*/ 142465 h 2753189"/>
                <a:gd name="connsiteX14" fmla="*/ 1418698 w 2844727"/>
                <a:gd name="connsiteY14" fmla="*/ 6607 h 2753189"/>
                <a:gd name="connsiteX15" fmla="*/ 1491573 w 2844727"/>
                <a:gd name="connsiteY15" fmla="*/ 353835 h 2753189"/>
                <a:gd name="connsiteX16" fmla="*/ 1622648 w 2844727"/>
                <a:gd name="connsiteY16" fmla="*/ 557456 h 2753189"/>
                <a:gd name="connsiteX17" fmla="*/ 1829238 w 2844727"/>
                <a:gd name="connsiteY17" fmla="*/ 642037 h 2753189"/>
                <a:gd name="connsiteX18" fmla="*/ 2110350 w 2844727"/>
                <a:gd name="connsiteY18" fmla="*/ 191927 h 2753189"/>
                <a:gd name="connsiteX19" fmla="*/ 2113812 w 2844727"/>
                <a:gd name="connsiteY19" fmla="*/ 521348 h 2753189"/>
                <a:gd name="connsiteX20" fmla="*/ 2286107 w 2844727"/>
                <a:gd name="connsiteY20" fmla="*/ 1105996 h 2753189"/>
                <a:gd name="connsiteX21" fmla="*/ 2620391 w 2844727"/>
                <a:gd name="connsiteY21" fmla="*/ 1108510 h 2753189"/>
                <a:gd name="connsiteX22" fmla="*/ 2709176 w 2844727"/>
                <a:gd name="connsiteY22" fmla="*/ 805592 h 2753189"/>
                <a:gd name="connsiteX23" fmla="*/ 2834400 w 2844727"/>
                <a:gd name="connsiteY23" fmla="*/ 1507344 h 2753189"/>
                <a:gd name="connsiteX24" fmla="*/ 2416029 w 2844727"/>
                <a:gd name="connsiteY24" fmla="*/ 2268040 h 2753189"/>
                <a:gd name="connsiteX25" fmla="*/ 2056601 w 2844727"/>
                <a:gd name="connsiteY25" fmla="*/ 2665225 h 2753189"/>
                <a:gd name="connsiteX26" fmla="*/ 1452167 w 2844727"/>
                <a:gd name="connsiteY26" fmla="*/ 2672974 h 2753189"/>
                <a:gd name="connsiteX0" fmla="*/ 1380791 w 2843093"/>
                <a:gd name="connsiteY0" fmla="*/ 2672974 h 2753189"/>
                <a:gd name="connsiteX1" fmla="*/ 722113 w 2843093"/>
                <a:gd name="connsiteY1" fmla="*/ 2720788 h 2753189"/>
                <a:gd name="connsiteX2" fmla="*/ 463423 w 2843093"/>
                <a:gd name="connsiteY2" fmla="*/ 2489303 h 2753189"/>
                <a:gd name="connsiteX3" fmla="*/ 332758 w 2843093"/>
                <a:gd name="connsiteY3" fmla="*/ 2188278 h 2753189"/>
                <a:gd name="connsiteX4" fmla="*/ 356913 w 2843093"/>
                <a:gd name="connsiteY4" fmla="*/ 1935486 h 2753189"/>
                <a:gd name="connsiteX5" fmla="*/ 190390 w 2843093"/>
                <a:gd name="connsiteY5" fmla="*/ 1606559 h 2753189"/>
                <a:gd name="connsiteX6" fmla="*/ 1112 w 2843093"/>
                <a:gd name="connsiteY6" fmla="*/ 1129904 h 2753189"/>
                <a:gd name="connsiteX7" fmla="*/ 281730 w 2843093"/>
                <a:gd name="connsiteY7" fmla="*/ 904189 h 2753189"/>
                <a:gd name="connsiteX8" fmla="*/ 531351 w 2843093"/>
                <a:gd name="connsiteY8" fmla="*/ 52607 h 2753189"/>
                <a:gd name="connsiteX9" fmla="*/ 578177 w 2843093"/>
                <a:gd name="connsiteY9" fmla="*/ 379556 h 2753189"/>
                <a:gd name="connsiteX10" fmla="*/ 791855 w 2843093"/>
                <a:gd name="connsiteY10" fmla="*/ 603951 h 2753189"/>
                <a:gd name="connsiteX11" fmla="*/ 961678 w 2843093"/>
                <a:gd name="connsiteY11" fmla="*/ 346580 h 2753189"/>
                <a:gd name="connsiteX12" fmla="*/ 1289615 w 2843093"/>
                <a:gd name="connsiteY12" fmla="*/ 142465 h 2753189"/>
                <a:gd name="connsiteX13" fmla="*/ 1417064 w 2843093"/>
                <a:gd name="connsiteY13" fmla="*/ 6607 h 2753189"/>
                <a:gd name="connsiteX14" fmla="*/ 1489939 w 2843093"/>
                <a:gd name="connsiteY14" fmla="*/ 353835 h 2753189"/>
                <a:gd name="connsiteX15" fmla="*/ 1621014 w 2843093"/>
                <a:gd name="connsiteY15" fmla="*/ 557456 h 2753189"/>
                <a:gd name="connsiteX16" fmla="*/ 1827604 w 2843093"/>
                <a:gd name="connsiteY16" fmla="*/ 642037 h 2753189"/>
                <a:gd name="connsiteX17" fmla="*/ 2108716 w 2843093"/>
                <a:gd name="connsiteY17" fmla="*/ 191927 h 2753189"/>
                <a:gd name="connsiteX18" fmla="*/ 2112178 w 2843093"/>
                <a:gd name="connsiteY18" fmla="*/ 521348 h 2753189"/>
                <a:gd name="connsiteX19" fmla="*/ 2284473 w 2843093"/>
                <a:gd name="connsiteY19" fmla="*/ 1105996 h 2753189"/>
                <a:gd name="connsiteX20" fmla="*/ 2618757 w 2843093"/>
                <a:gd name="connsiteY20" fmla="*/ 1108510 h 2753189"/>
                <a:gd name="connsiteX21" fmla="*/ 2707542 w 2843093"/>
                <a:gd name="connsiteY21" fmla="*/ 805592 h 2753189"/>
                <a:gd name="connsiteX22" fmla="*/ 2832766 w 2843093"/>
                <a:gd name="connsiteY22" fmla="*/ 1507344 h 2753189"/>
                <a:gd name="connsiteX23" fmla="*/ 2414395 w 2843093"/>
                <a:gd name="connsiteY23" fmla="*/ 2268040 h 2753189"/>
                <a:gd name="connsiteX24" fmla="*/ 2054967 w 2843093"/>
                <a:gd name="connsiteY24" fmla="*/ 2665225 h 2753189"/>
                <a:gd name="connsiteX25" fmla="*/ 1450533 w 2843093"/>
                <a:gd name="connsiteY25" fmla="*/ 2672974 h 27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43093" h="2753189">
                  <a:moveTo>
                    <a:pt x="1380791" y="2672974"/>
                  </a:moveTo>
                  <a:cubicBezTo>
                    <a:pt x="1145733" y="2792440"/>
                    <a:pt x="875008" y="2751400"/>
                    <a:pt x="722113" y="2720788"/>
                  </a:cubicBezTo>
                  <a:cubicBezTo>
                    <a:pt x="569218" y="2690176"/>
                    <a:pt x="528315" y="2578055"/>
                    <a:pt x="463423" y="2489303"/>
                  </a:cubicBezTo>
                  <a:cubicBezTo>
                    <a:pt x="398531" y="2400551"/>
                    <a:pt x="352131" y="2290309"/>
                    <a:pt x="332758" y="2188278"/>
                  </a:cubicBezTo>
                  <a:cubicBezTo>
                    <a:pt x="313385" y="2086248"/>
                    <a:pt x="380641" y="2032439"/>
                    <a:pt x="356913" y="1935486"/>
                  </a:cubicBezTo>
                  <a:cubicBezTo>
                    <a:pt x="333185" y="1838533"/>
                    <a:pt x="249690" y="1740823"/>
                    <a:pt x="190390" y="1606559"/>
                  </a:cubicBezTo>
                  <a:cubicBezTo>
                    <a:pt x="131090" y="1472295"/>
                    <a:pt x="-14111" y="1246965"/>
                    <a:pt x="1112" y="1129904"/>
                  </a:cubicBezTo>
                  <a:cubicBezTo>
                    <a:pt x="16335" y="1012843"/>
                    <a:pt x="193357" y="1083739"/>
                    <a:pt x="281730" y="904189"/>
                  </a:cubicBezTo>
                  <a:cubicBezTo>
                    <a:pt x="370103" y="724640"/>
                    <a:pt x="481943" y="140046"/>
                    <a:pt x="531351" y="52607"/>
                  </a:cubicBezTo>
                  <a:cubicBezTo>
                    <a:pt x="580759" y="-34832"/>
                    <a:pt x="534760" y="287665"/>
                    <a:pt x="578177" y="379556"/>
                  </a:cubicBezTo>
                  <a:cubicBezTo>
                    <a:pt x="621594" y="471447"/>
                    <a:pt x="727938" y="609447"/>
                    <a:pt x="791855" y="603951"/>
                  </a:cubicBezTo>
                  <a:cubicBezTo>
                    <a:pt x="855772" y="598455"/>
                    <a:pt x="878718" y="423494"/>
                    <a:pt x="961678" y="346580"/>
                  </a:cubicBezTo>
                  <a:cubicBezTo>
                    <a:pt x="1044638" y="269666"/>
                    <a:pt x="1213717" y="199127"/>
                    <a:pt x="1289615" y="142465"/>
                  </a:cubicBezTo>
                  <a:cubicBezTo>
                    <a:pt x="1365513" y="85803"/>
                    <a:pt x="1383677" y="-28621"/>
                    <a:pt x="1417064" y="6607"/>
                  </a:cubicBezTo>
                  <a:cubicBezTo>
                    <a:pt x="1450451" y="41835"/>
                    <a:pt x="1455947" y="262027"/>
                    <a:pt x="1489939" y="353835"/>
                  </a:cubicBezTo>
                  <a:cubicBezTo>
                    <a:pt x="1523931" y="445643"/>
                    <a:pt x="1564737" y="509422"/>
                    <a:pt x="1621014" y="557456"/>
                  </a:cubicBezTo>
                  <a:cubicBezTo>
                    <a:pt x="1677291" y="605490"/>
                    <a:pt x="1746320" y="702958"/>
                    <a:pt x="1827604" y="642037"/>
                  </a:cubicBezTo>
                  <a:cubicBezTo>
                    <a:pt x="1908888" y="581116"/>
                    <a:pt x="2061287" y="212042"/>
                    <a:pt x="2108716" y="191927"/>
                  </a:cubicBezTo>
                  <a:cubicBezTo>
                    <a:pt x="2156145" y="171812"/>
                    <a:pt x="2082885" y="369003"/>
                    <a:pt x="2112178" y="521348"/>
                  </a:cubicBezTo>
                  <a:cubicBezTo>
                    <a:pt x="2141471" y="673693"/>
                    <a:pt x="2200043" y="1008136"/>
                    <a:pt x="2284473" y="1105996"/>
                  </a:cubicBezTo>
                  <a:cubicBezTo>
                    <a:pt x="2368903" y="1203856"/>
                    <a:pt x="2530411" y="1147228"/>
                    <a:pt x="2618757" y="1108510"/>
                  </a:cubicBezTo>
                  <a:cubicBezTo>
                    <a:pt x="2707103" y="1069792"/>
                    <a:pt x="2671874" y="739120"/>
                    <a:pt x="2707542" y="805592"/>
                  </a:cubicBezTo>
                  <a:cubicBezTo>
                    <a:pt x="2743210" y="872064"/>
                    <a:pt x="2881624" y="1263603"/>
                    <a:pt x="2832766" y="1507344"/>
                  </a:cubicBezTo>
                  <a:cubicBezTo>
                    <a:pt x="2783908" y="1751085"/>
                    <a:pt x="2544028" y="2075060"/>
                    <a:pt x="2414395" y="2268040"/>
                  </a:cubicBezTo>
                  <a:cubicBezTo>
                    <a:pt x="2284762" y="2461020"/>
                    <a:pt x="2251279" y="2599357"/>
                    <a:pt x="2054967" y="2665225"/>
                  </a:cubicBezTo>
                  <a:cubicBezTo>
                    <a:pt x="1858655" y="2731093"/>
                    <a:pt x="1654594" y="2702033"/>
                    <a:pt x="1450533" y="2672974"/>
                  </a:cubicBezTo>
                </a:path>
              </a:pathLst>
            </a:cu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800"/>
            </a:p>
          </p:txBody>
        </p:sp>
        <p:sp>
          <p:nvSpPr>
            <p:cNvPr id="9" name="Flowchart: Delay 8">
              <a:extLst>
                <a:ext uri="{FF2B5EF4-FFF2-40B4-BE49-F238E27FC236}">
                  <a16:creationId xmlns:a16="http://schemas.microsoft.com/office/drawing/2014/main" id="{068A1F25-73CB-4886-A77B-029FB4A4E85B}"/>
                </a:ext>
              </a:extLst>
            </p:cNvPr>
            <p:cNvSpPr/>
            <p:nvPr/>
          </p:nvSpPr>
          <p:spPr>
            <a:xfrm rot="16200000" flipV="1">
              <a:off x="3976442" y="3724391"/>
              <a:ext cx="457200" cy="3657600"/>
            </a:xfrm>
            <a:prstGeom prst="flowChartDelay">
              <a:avLst/>
            </a:prstGeom>
            <a:solidFill>
              <a:srgbClr val="6979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800"/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ABFD41-7176-4B68-8CE8-EE528CD00BB0}"/>
                </a:ext>
              </a:extLst>
            </p:cNvPr>
            <p:cNvGrpSpPr/>
            <p:nvPr/>
          </p:nvGrpSpPr>
          <p:grpSpPr>
            <a:xfrm>
              <a:off x="2785321" y="2284594"/>
              <a:ext cx="3076425" cy="3236032"/>
              <a:chOff x="2785321" y="2284594"/>
              <a:chExt cx="3076425" cy="3236032"/>
            </a:xfrm>
          </p:grpSpPr>
          <p:sp>
            <p:nvSpPr>
              <p:cNvPr id="11" name="Freeform 223">
                <a:extLst>
                  <a:ext uri="{FF2B5EF4-FFF2-40B4-BE49-F238E27FC236}">
                    <a16:creationId xmlns:a16="http://schemas.microsoft.com/office/drawing/2014/main" id="{538F637C-4ABE-401F-A522-5280704F544F}"/>
                  </a:ext>
                </a:extLst>
              </p:cNvPr>
              <p:cNvSpPr/>
              <p:nvPr/>
            </p:nvSpPr>
            <p:spPr>
              <a:xfrm>
                <a:off x="2785321" y="2284594"/>
                <a:ext cx="2836257" cy="3010110"/>
              </a:xfrm>
              <a:custGeom>
                <a:avLst/>
                <a:gdLst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089255 w 2836257"/>
                  <a:gd name="connsiteY14" fmla="*/ 334619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8448 w 2836257"/>
                  <a:gd name="connsiteY16" fmla="*/ 412110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0699 w 2836257"/>
                  <a:gd name="connsiteY16" fmla="*/ 295873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836257" h="3010110">
                    <a:moveTo>
                      <a:pt x="1437967" y="2806598"/>
                    </a:moveTo>
                    <a:cubicBezTo>
                      <a:pt x="1202909" y="2926064"/>
                      <a:pt x="967852" y="3045530"/>
                      <a:pt x="779289" y="3000327"/>
                    </a:cubicBezTo>
                    <a:cubicBezTo>
                      <a:pt x="590726" y="2955124"/>
                      <a:pt x="404746" y="2714900"/>
                      <a:pt x="306590" y="2535378"/>
                    </a:cubicBezTo>
                    <a:cubicBezTo>
                      <a:pt x="208434" y="2355856"/>
                      <a:pt x="240722" y="2096259"/>
                      <a:pt x="190353" y="1923195"/>
                    </a:cubicBezTo>
                    <a:cubicBezTo>
                      <a:pt x="139984" y="1750131"/>
                      <a:pt x="-29206" y="1542195"/>
                      <a:pt x="4374" y="1496992"/>
                    </a:cubicBezTo>
                    <a:cubicBezTo>
                      <a:pt x="37954" y="1451789"/>
                      <a:pt x="314340" y="1659724"/>
                      <a:pt x="391831" y="1651975"/>
                    </a:cubicBezTo>
                    <a:cubicBezTo>
                      <a:pt x="469322" y="1644226"/>
                      <a:pt x="511943" y="1552527"/>
                      <a:pt x="469323" y="1450497"/>
                    </a:cubicBezTo>
                    <a:cubicBezTo>
                      <a:pt x="426703" y="1348467"/>
                      <a:pt x="160648" y="1192192"/>
                      <a:pt x="136109" y="1039792"/>
                    </a:cubicBezTo>
                    <a:cubicBezTo>
                      <a:pt x="111570" y="887392"/>
                      <a:pt x="271719" y="671707"/>
                      <a:pt x="322089" y="536097"/>
                    </a:cubicBezTo>
                    <a:cubicBezTo>
                      <a:pt x="372459" y="400487"/>
                      <a:pt x="411204" y="217090"/>
                      <a:pt x="438326" y="226131"/>
                    </a:cubicBezTo>
                    <a:cubicBezTo>
                      <a:pt x="465448" y="235172"/>
                      <a:pt x="424119" y="627795"/>
                      <a:pt x="484821" y="590341"/>
                    </a:cubicBezTo>
                    <a:cubicBezTo>
                      <a:pt x="545523" y="552887"/>
                      <a:pt x="754750" y="27235"/>
                      <a:pt x="802536" y="1405"/>
                    </a:cubicBezTo>
                    <a:cubicBezTo>
                      <a:pt x="850322" y="-24425"/>
                      <a:pt x="763791" y="312663"/>
                      <a:pt x="771540" y="435358"/>
                    </a:cubicBezTo>
                    <a:cubicBezTo>
                      <a:pt x="779289" y="558053"/>
                      <a:pt x="781872" y="741450"/>
                      <a:pt x="849031" y="737575"/>
                    </a:cubicBezTo>
                    <a:cubicBezTo>
                      <a:pt x="916190" y="733700"/>
                      <a:pt x="1086672" y="472812"/>
                      <a:pt x="1174496" y="412110"/>
                    </a:cubicBezTo>
                    <a:cubicBezTo>
                      <a:pt x="1262320" y="351408"/>
                      <a:pt x="1304940" y="392738"/>
                      <a:pt x="1375974" y="373365"/>
                    </a:cubicBezTo>
                    <a:cubicBezTo>
                      <a:pt x="1447008" y="353992"/>
                      <a:pt x="1521916" y="344951"/>
                      <a:pt x="1600699" y="295873"/>
                    </a:cubicBezTo>
                    <a:cubicBezTo>
                      <a:pt x="1679482" y="246795"/>
                      <a:pt x="1835757" y="13029"/>
                      <a:pt x="1848672" y="78897"/>
                    </a:cubicBezTo>
                    <a:cubicBezTo>
                      <a:pt x="1861587" y="144765"/>
                      <a:pt x="1644610" y="549012"/>
                      <a:pt x="1678190" y="691080"/>
                    </a:cubicBezTo>
                    <a:cubicBezTo>
                      <a:pt x="1711770" y="833148"/>
                      <a:pt x="1949411" y="940345"/>
                      <a:pt x="2050150" y="931304"/>
                    </a:cubicBezTo>
                    <a:cubicBezTo>
                      <a:pt x="2150889" y="922263"/>
                      <a:pt x="2227089" y="634253"/>
                      <a:pt x="2282624" y="636836"/>
                    </a:cubicBezTo>
                    <a:cubicBezTo>
                      <a:pt x="2338159" y="639419"/>
                      <a:pt x="2332994" y="857687"/>
                      <a:pt x="2383363" y="946802"/>
                    </a:cubicBezTo>
                    <a:cubicBezTo>
                      <a:pt x="2433732" y="1035917"/>
                      <a:pt x="2509933" y="1026876"/>
                      <a:pt x="2584841" y="1171527"/>
                    </a:cubicBezTo>
                    <a:cubicBezTo>
                      <a:pt x="2659749" y="1316178"/>
                      <a:pt x="2816024" y="1608063"/>
                      <a:pt x="2832814" y="1814707"/>
                    </a:cubicBezTo>
                    <a:cubicBezTo>
                      <a:pt x="2849604" y="2021351"/>
                      <a:pt x="2805692" y="2247368"/>
                      <a:pt x="2685580" y="2411392"/>
                    </a:cubicBezTo>
                    <a:cubicBezTo>
                      <a:pt x="2565468" y="2575416"/>
                      <a:pt x="2308455" y="2732981"/>
                      <a:pt x="2112143" y="2798849"/>
                    </a:cubicBezTo>
                    <a:cubicBezTo>
                      <a:pt x="1915831" y="2864717"/>
                      <a:pt x="1711770" y="2835657"/>
                      <a:pt x="1507709" y="2806598"/>
                    </a:cubicBezTo>
                  </a:path>
                </a:pathLst>
              </a:custGeom>
              <a:solidFill>
                <a:srgbClr val="F29F16">
                  <a:alpha val="79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2" name="Freeform 224">
                <a:extLst>
                  <a:ext uri="{FF2B5EF4-FFF2-40B4-BE49-F238E27FC236}">
                    <a16:creationId xmlns:a16="http://schemas.microsoft.com/office/drawing/2014/main" id="{CB267AC8-EE18-4D2E-8CE6-B67681DABE03}"/>
                  </a:ext>
                </a:extLst>
              </p:cNvPr>
              <p:cNvSpPr/>
              <p:nvPr/>
            </p:nvSpPr>
            <p:spPr>
              <a:xfrm>
                <a:off x="3004821" y="3048885"/>
                <a:ext cx="2432041" cy="2471741"/>
              </a:xfrm>
              <a:custGeom>
                <a:avLst/>
                <a:gdLst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34295 w 2607010"/>
                  <a:gd name="connsiteY9" fmla="*/ 1062829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28819 w 2607010"/>
                  <a:gd name="connsiteY9" fmla="*/ 1046402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17937 w 2607010"/>
                  <a:gd name="connsiteY9" fmla="*/ 1081318 h 2812476"/>
                  <a:gd name="connsiteX10" fmla="*/ 2328819 w 2607010"/>
                  <a:gd name="connsiteY10" fmla="*/ 1046402 h 2812476"/>
                  <a:gd name="connsiteX11" fmla="*/ 1896973 w 2607010"/>
                  <a:gd name="connsiteY11" fmla="*/ 1375202 h 2812476"/>
                  <a:gd name="connsiteX12" fmla="*/ 1703870 w 2607010"/>
                  <a:gd name="connsiteY12" fmla="*/ 1079867 h 2812476"/>
                  <a:gd name="connsiteX13" fmla="*/ 1811781 w 2607010"/>
                  <a:gd name="connsiteY13" fmla="*/ 1466074 h 2812476"/>
                  <a:gd name="connsiteX14" fmla="*/ 1772024 w 2607010"/>
                  <a:gd name="connsiteY14" fmla="*/ 1750049 h 2812476"/>
                  <a:gd name="connsiteX15" fmla="*/ 1448292 w 2607010"/>
                  <a:gd name="connsiteY15" fmla="*/ 1392240 h 2812476"/>
                  <a:gd name="connsiteX16" fmla="*/ 1556203 w 2607010"/>
                  <a:gd name="connsiteY16" fmla="*/ 852687 h 2812476"/>
                  <a:gd name="connsiteX17" fmla="*/ 1982166 w 2607010"/>
                  <a:gd name="connsiteY17" fmla="*/ 489199 h 2812476"/>
                  <a:gd name="connsiteX18" fmla="*/ 1550523 w 2607010"/>
                  <a:gd name="connsiteY18" fmla="*/ 733418 h 2812476"/>
                  <a:gd name="connsiteX19" fmla="*/ 1590280 w 2607010"/>
                  <a:gd name="connsiteY19" fmla="*/ 318814 h 2812476"/>
                  <a:gd name="connsiteX20" fmla="*/ 1431254 w 2607010"/>
                  <a:gd name="connsiteY20" fmla="*/ 852687 h 2812476"/>
                  <a:gd name="connsiteX21" fmla="*/ 1346061 w 2607010"/>
                  <a:gd name="connsiteY21" fmla="*/ 1238894 h 2812476"/>
                  <a:gd name="connsiteX22" fmla="*/ 1010971 w 2607010"/>
                  <a:gd name="connsiteY22" fmla="*/ 409686 h 2812476"/>
                  <a:gd name="connsiteX23" fmla="*/ 1289266 w 2607010"/>
                  <a:gd name="connsiteY23" fmla="*/ 1295689 h 2812476"/>
                  <a:gd name="connsiteX24" fmla="*/ 1488049 w 2607010"/>
                  <a:gd name="connsiteY24" fmla="*/ 1801164 h 2812476"/>
                  <a:gd name="connsiteX25" fmla="*/ 1414215 w 2607010"/>
                  <a:gd name="connsiteY25" fmla="*/ 2153294 h 2812476"/>
                  <a:gd name="connsiteX26" fmla="*/ 1124561 w 2607010"/>
                  <a:gd name="connsiteY26" fmla="*/ 1704613 h 2812476"/>
                  <a:gd name="connsiteX27" fmla="*/ 886022 w 2607010"/>
                  <a:gd name="connsiteY27" fmla="*/ 1204816 h 2812476"/>
                  <a:gd name="connsiteX28" fmla="*/ 937137 w 2607010"/>
                  <a:gd name="connsiteY28" fmla="*/ 762 h 2812476"/>
                  <a:gd name="connsiteX29" fmla="*/ 789470 w 2607010"/>
                  <a:gd name="connsiteY29" fmla="*/ 1017393 h 2812476"/>
                  <a:gd name="connsiteX30" fmla="*/ 329430 w 2607010"/>
                  <a:gd name="connsiteY30" fmla="*/ 659584 h 2812476"/>
                  <a:gd name="connsiteX31" fmla="*/ 630444 w 2607010"/>
                  <a:gd name="connsiteY31" fmla="*/ 279057 h 2812476"/>
                  <a:gd name="connsiteX32" fmla="*/ 266956 w 2607010"/>
                  <a:gd name="connsiteY32" fmla="*/ 602789 h 2812476"/>
                  <a:gd name="connsiteX33" fmla="*/ 19 w 2607010"/>
                  <a:gd name="connsiteY33" fmla="*/ 85954 h 2812476"/>
                  <a:gd name="connsiteX34" fmla="*/ 255597 w 2607010"/>
                  <a:gd name="connsiteY34" fmla="*/ 716379 h 2812476"/>
                  <a:gd name="connsiteX35" fmla="*/ 715636 w 2607010"/>
                  <a:gd name="connsiteY35" fmla="*/ 1148021 h 2812476"/>
                  <a:gd name="connsiteX36" fmla="*/ 971214 w 2607010"/>
                  <a:gd name="connsiteY36" fmla="*/ 1744369 h 2812476"/>
                  <a:gd name="connsiteX37" fmla="*/ 1158638 w 2607010"/>
                  <a:gd name="connsiteY37" fmla="*/ 2164653 h 2812476"/>
                  <a:gd name="connsiteX38" fmla="*/ 823547 w 2607010"/>
                  <a:gd name="connsiteY38" fmla="*/ 1977229 h 2812476"/>
                  <a:gd name="connsiteX39" fmla="*/ 420302 w 2607010"/>
                  <a:gd name="connsiteY39" fmla="*/ 1579664 h 2812476"/>
                  <a:gd name="connsiteX40" fmla="*/ 397584 w 2607010"/>
                  <a:gd name="connsiteY40" fmla="*/ 1221855 h 2812476"/>
                  <a:gd name="connsiteX41" fmla="*/ 323751 w 2607010"/>
                  <a:gd name="connsiteY41" fmla="*/ 1608061 h 2812476"/>
                  <a:gd name="connsiteX42" fmla="*/ 22737 w 2607010"/>
                  <a:gd name="connsiteY42" fmla="*/ 1352484 h 2812476"/>
                  <a:gd name="connsiteX43" fmla="*/ 414623 w 2607010"/>
                  <a:gd name="connsiteY43" fmla="*/ 1733010 h 2812476"/>
                  <a:gd name="connsiteX44" fmla="*/ 800829 w 2607010"/>
                  <a:gd name="connsiteY44" fmla="*/ 2090819 h 2812476"/>
                  <a:gd name="connsiteX45" fmla="*/ 210161 w 2607010"/>
                  <a:gd name="connsiteY45" fmla="*/ 2170332 h 2812476"/>
                  <a:gd name="connsiteX46" fmla="*/ 874663 w 2607010"/>
                  <a:gd name="connsiteY46" fmla="*/ 2141935 h 2812476"/>
                  <a:gd name="connsiteX47" fmla="*/ 1113202 w 2607010"/>
                  <a:gd name="connsiteY47" fmla="*/ 2391833 h 2812476"/>
                  <a:gd name="connsiteX48" fmla="*/ 1079125 w 2607010"/>
                  <a:gd name="connsiteY48" fmla="*/ 2658769 h 2812476"/>
                  <a:gd name="connsiteX49" fmla="*/ 1028009 w 2607010"/>
                  <a:gd name="connsiteY49" fmla="*/ 2698526 h 2812476"/>
                  <a:gd name="connsiteX0" fmla="*/ 1028009 w 2663539"/>
                  <a:gd name="connsiteY0" fmla="*/ 2698526 h 2812476"/>
                  <a:gd name="connsiteX1" fmla="*/ 1351741 w 2663539"/>
                  <a:gd name="connsiteY1" fmla="*/ 2812116 h 2812476"/>
                  <a:gd name="connsiteX2" fmla="*/ 1715229 w 2663539"/>
                  <a:gd name="connsiteY2" fmla="*/ 2726923 h 2812476"/>
                  <a:gd name="connsiteX3" fmla="*/ 1584600 w 2663539"/>
                  <a:gd name="connsiteY3" fmla="*/ 2528141 h 2812476"/>
                  <a:gd name="connsiteX4" fmla="*/ 1544844 w 2663539"/>
                  <a:gd name="connsiteY4" fmla="*/ 2278243 h 2812476"/>
                  <a:gd name="connsiteX5" fmla="*/ 1908332 w 2663539"/>
                  <a:gd name="connsiteY5" fmla="*/ 1801164 h 2812476"/>
                  <a:gd name="connsiteX6" fmla="*/ 2606911 w 2663539"/>
                  <a:gd name="connsiteY6" fmla="*/ 1358163 h 2812476"/>
                  <a:gd name="connsiteX7" fmla="*/ 2547905 w 2663539"/>
                  <a:gd name="connsiteY7" fmla="*/ 1373342 h 2812476"/>
                  <a:gd name="connsiteX8" fmla="*/ 1959448 w 2663539"/>
                  <a:gd name="connsiteY8" fmla="*/ 1693254 h 2812476"/>
                  <a:gd name="connsiteX9" fmla="*/ 1925371 w 2663539"/>
                  <a:gd name="connsiteY9" fmla="*/ 1449035 h 2812476"/>
                  <a:gd name="connsiteX10" fmla="*/ 2317937 w 2663539"/>
                  <a:gd name="connsiteY10" fmla="*/ 1081318 h 2812476"/>
                  <a:gd name="connsiteX11" fmla="*/ 2328819 w 2663539"/>
                  <a:gd name="connsiteY11" fmla="*/ 1046402 h 2812476"/>
                  <a:gd name="connsiteX12" fmla="*/ 1896973 w 2663539"/>
                  <a:gd name="connsiteY12" fmla="*/ 1375202 h 2812476"/>
                  <a:gd name="connsiteX13" fmla="*/ 1703870 w 2663539"/>
                  <a:gd name="connsiteY13" fmla="*/ 1079867 h 2812476"/>
                  <a:gd name="connsiteX14" fmla="*/ 1811781 w 2663539"/>
                  <a:gd name="connsiteY14" fmla="*/ 1466074 h 2812476"/>
                  <a:gd name="connsiteX15" fmla="*/ 1772024 w 2663539"/>
                  <a:gd name="connsiteY15" fmla="*/ 1750049 h 2812476"/>
                  <a:gd name="connsiteX16" fmla="*/ 1448292 w 2663539"/>
                  <a:gd name="connsiteY16" fmla="*/ 1392240 h 2812476"/>
                  <a:gd name="connsiteX17" fmla="*/ 1556203 w 2663539"/>
                  <a:gd name="connsiteY17" fmla="*/ 852687 h 2812476"/>
                  <a:gd name="connsiteX18" fmla="*/ 1982166 w 2663539"/>
                  <a:gd name="connsiteY18" fmla="*/ 489199 h 2812476"/>
                  <a:gd name="connsiteX19" fmla="*/ 1550523 w 2663539"/>
                  <a:gd name="connsiteY19" fmla="*/ 733418 h 2812476"/>
                  <a:gd name="connsiteX20" fmla="*/ 1590280 w 2663539"/>
                  <a:gd name="connsiteY20" fmla="*/ 318814 h 2812476"/>
                  <a:gd name="connsiteX21" fmla="*/ 1431254 w 2663539"/>
                  <a:gd name="connsiteY21" fmla="*/ 852687 h 2812476"/>
                  <a:gd name="connsiteX22" fmla="*/ 1346061 w 2663539"/>
                  <a:gd name="connsiteY22" fmla="*/ 1238894 h 2812476"/>
                  <a:gd name="connsiteX23" fmla="*/ 1010971 w 2663539"/>
                  <a:gd name="connsiteY23" fmla="*/ 409686 h 2812476"/>
                  <a:gd name="connsiteX24" fmla="*/ 1289266 w 2663539"/>
                  <a:gd name="connsiteY24" fmla="*/ 1295689 h 2812476"/>
                  <a:gd name="connsiteX25" fmla="*/ 1488049 w 2663539"/>
                  <a:gd name="connsiteY25" fmla="*/ 1801164 h 2812476"/>
                  <a:gd name="connsiteX26" fmla="*/ 1414215 w 2663539"/>
                  <a:gd name="connsiteY26" fmla="*/ 2153294 h 2812476"/>
                  <a:gd name="connsiteX27" fmla="*/ 1124561 w 2663539"/>
                  <a:gd name="connsiteY27" fmla="*/ 1704613 h 2812476"/>
                  <a:gd name="connsiteX28" fmla="*/ 886022 w 2663539"/>
                  <a:gd name="connsiteY28" fmla="*/ 1204816 h 2812476"/>
                  <a:gd name="connsiteX29" fmla="*/ 937137 w 2663539"/>
                  <a:gd name="connsiteY29" fmla="*/ 762 h 2812476"/>
                  <a:gd name="connsiteX30" fmla="*/ 789470 w 2663539"/>
                  <a:gd name="connsiteY30" fmla="*/ 1017393 h 2812476"/>
                  <a:gd name="connsiteX31" fmla="*/ 329430 w 2663539"/>
                  <a:gd name="connsiteY31" fmla="*/ 659584 h 2812476"/>
                  <a:gd name="connsiteX32" fmla="*/ 630444 w 2663539"/>
                  <a:gd name="connsiteY32" fmla="*/ 279057 h 2812476"/>
                  <a:gd name="connsiteX33" fmla="*/ 266956 w 2663539"/>
                  <a:gd name="connsiteY33" fmla="*/ 602789 h 2812476"/>
                  <a:gd name="connsiteX34" fmla="*/ 19 w 2663539"/>
                  <a:gd name="connsiteY34" fmla="*/ 85954 h 2812476"/>
                  <a:gd name="connsiteX35" fmla="*/ 255597 w 2663539"/>
                  <a:gd name="connsiteY35" fmla="*/ 716379 h 2812476"/>
                  <a:gd name="connsiteX36" fmla="*/ 715636 w 2663539"/>
                  <a:gd name="connsiteY36" fmla="*/ 1148021 h 2812476"/>
                  <a:gd name="connsiteX37" fmla="*/ 971214 w 2663539"/>
                  <a:gd name="connsiteY37" fmla="*/ 1744369 h 2812476"/>
                  <a:gd name="connsiteX38" fmla="*/ 1158638 w 2663539"/>
                  <a:gd name="connsiteY38" fmla="*/ 2164653 h 2812476"/>
                  <a:gd name="connsiteX39" fmla="*/ 823547 w 2663539"/>
                  <a:gd name="connsiteY39" fmla="*/ 1977229 h 2812476"/>
                  <a:gd name="connsiteX40" fmla="*/ 420302 w 2663539"/>
                  <a:gd name="connsiteY40" fmla="*/ 1579664 h 2812476"/>
                  <a:gd name="connsiteX41" fmla="*/ 397584 w 2663539"/>
                  <a:gd name="connsiteY41" fmla="*/ 1221855 h 2812476"/>
                  <a:gd name="connsiteX42" fmla="*/ 323751 w 2663539"/>
                  <a:gd name="connsiteY42" fmla="*/ 1608061 h 2812476"/>
                  <a:gd name="connsiteX43" fmla="*/ 22737 w 2663539"/>
                  <a:gd name="connsiteY43" fmla="*/ 1352484 h 2812476"/>
                  <a:gd name="connsiteX44" fmla="*/ 414623 w 2663539"/>
                  <a:gd name="connsiteY44" fmla="*/ 1733010 h 2812476"/>
                  <a:gd name="connsiteX45" fmla="*/ 800829 w 2663539"/>
                  <a:gd name="connsiteY45" fmla="*/ 2090819 h 2812476"/>
                  <a:gd name="connsiteX46" fmla="*/ 210161 w 2663539"/>
                  <a:gd name="connsiteY46" fmla="*/ 2170332 h 2812476"/>
                  <a:gd name="connsiteX47" fmla="*/ 874663 w 2663539"/>
                  <a:gd name="connsiteY47" fmla="*/ 2141935 h 2812476"/>
                  <a:gd name="connsiteX48" fmla="*/ 1113202 w 2663539"/>
                  <a:gd name="connsiteY48" fmla="*/ 2391833 h 2812476"/>
                  <a:gd name="connsiteX49" fmla="*/ 1079125 w 2663539"/>
                  <a:gd name="connsiteY49" fmla="*/ 2658769 h 2812476"/>
                  <a:gd name="connsiteX50" fmla="*/ 1028009 w 2663539"/>
                  <a:gd name="connsiteY50" fmla="*/ 2698526 h 2812476"/>
                  <a:gd name="connsiteX0" fmla="*/ 1051537 w 2687067"/>
                  <a:gd name="connsiteY0" fmla="*/ 2698526 h 2812476"/>
                  <a:gd name="connsiteX1" fmla="*/ 1375269 w 2687067"/>
                  <a:gd name="connsiteY1" fmla="*/ 2812116 h 2812476"/>
                  <a:gd name="connsiteX2" fmla="*/ 1738757 w 2687067"/>
                  <a:gd name="connsiteY2" fmla="*/ 2726923 h 2812476"/>
                  <a:gd name="connsiteX3" fmla="*/ 1608128 w 2687067"/>
                  <a:gd name="connsiteY3" fmla="*/ 2528141 h 2812476"/>
                  <a:gd name="connsiteX4" fmla="*/ 1568372 w 2687067"/>
                  <a:gd name="connsiteY4" fmla="*/ 2278243 h 2812476"/>
                  <a:gd name="connsiteX5" fmla="*/ 1931860 w 2687067"/>
                  <a:gd name="connsiteY5" fmla="*/ 1801164 h 2812476"/>
                  <a:gd name="connsiteX6" fmla="*/ 2630439 w 2687067"/>
                  <a:gd name="connsiteY6" fmla="*/ 1358163 h 2812476"/>
                  <a:gd name="connsiteX7" fmla="*/ 2571433 w 2687067"/>
                  <a:gd name="connsiteY7" fmla="*/ 1373342 h 2812476"/>
                  <a:gd name="connsiteX8" fmla="*/ 1982976 w 2687067"/>
                  <a:gd name="connsiteY8" fmla="*/ 1693254 h 2812476"/>
                  <a:gd name="connsiteX9" fmla="*/ 1948899 w 2687067"/>
                  <a:gd name="connsiteY9" fmla="*/ 1449035 h 2812476"/>
                  <a:gd name="connsiteX10" fmla="*/ 2341465 w 2687067"/>
                  <a:gd name="connsiteY10" fmla="*/ 1081318 h 2812476"/>
                  <a:gd name="connsiteX11" fmla="*/ 2352347 w 2687067"/>
                  <a:gd name="connsiteY11" fmla="*/ 1046402 h 2812476"/>
                  <a:gd name="connsiteX12" fmla="*/ 1920501 w 2687067"/>
                  <a:gd name="connsiteY12" fmla="*/ 1375202 h 2812476"/>
                  <a:gd name="connsiteX13" fmla="*/ 1727398 w 2687067"/>
                  <a:gd name="connsiteY13" fmla="*/ 1079867 h 2812476"/>
                  <a:gd name="connsiteX14" fmla="*/ 1835309 w 2687067"/>
                  <a:gd name="connsiteY14" fmla="*/ 1466074 h 2812476"/>
                  <a:gd name="connsiteX15" fmla="*/ 1795552 w 2687067"/>
                  <a:gd name="connsiteY15" fmla="*/ 1750049 h 2812476"/>
                  <a:gd name="connsiteX16" fmla="*/ 1471820 w 2687067"/>
                  <a:gd name="connsiteY16" fmla="*/ 1392240 h 2812476"/>
                  <a:gd name="connsiteX17" fmla="*/ 1579731 w 2687067"/>
                  <a:gd name="connsiteY17" fmla="*/ 852687 h 2812476"/>
                  <a:gd name="connsiteX18" fmla="*/ 2005694 w 2687067"/>
                  <a:gd name="connsiteY18" fmla="*/ 489199 h 2812476"/>
                  <a:gd name="connsiteX19" fmla="*/ 1574051 w 2687067"/>
                  <a:gd name="connsiteY19" fmla="*/ 733418 h 2812476"/>
                  <a:gd name="connsiteX20" fmla="*/ 1613808 w 2687067"/>
                  <a:gd name="connsiteY20" fmla="*/ 318814 h 2812476"/>
                  <a:gd name="connsiteX21" fmla="*/ 1454782 w 2687067"/>
                  <a:gd name="connsiteY21" fmla="*/ 852687 h 2812476"/>
                  <a:gd name="connsiteX22" fmla="*/ 1369589 w 2687067"/>
                  <a:gd name="connsiteY22" fmla="*/ 1238894 h 2812476"/>
                  <a:gd name="connsiteX23" fmla="*/ 1034499 w 2687067"/>
                  <a:gd name="connsiteY23" fmla="*/ 409686 h 2812476"/>
                  <a:gd name="connsiteX24" fmla="*/ 1312794 w 2687067"/>
                  <a:gd name="connsiteY24" fmla="*/ 1295689 h 2812476"/>
                  <a:gd name="connsiteX25" fmla="*/ 1511577 w 2687067"/>
                  <a:gd name="connsiteY25" fmla="*/ 1801164 h 2812476"/>
                  <a:gd name="connsiteX26" fmla="*/ 1437743 w 2687067"/>
                  <a:gd name="connsiteY26" fmla="*/ 2153294 h 2812476"/>
                  <a:gd name="connsiteX27" fmla="*/ 1148089 w 2687067"/>
                  <a:gd name="connsiteY27" fmla="*/ 1704613 h 2812476"/>
                  <a:gd name="connsiteX28" fmla="*/ 909550 w 2687067"/>
                  <a:gd name="connsiteY28" fmla="*/ 1204816 h 2812476"/>
                  <a:gd name="connsiteX29" fmla="*/ 960665 w 2687067"/>
                  <a:gd name="connsiteY29" fmla="*/ 762 h 2812476"/>
                  <a:gd name="connsiteX30" fmla="*/ 812998 w 2687067"/>
                  <a:gd name="connsiteY30" fmla="*/ 1017393 h 2812476"/>
                  <a:gd name="connsiteX31" fmla="*/ 352958 w 2687067"/>
                  <a:gd name="connsiteY31" fmla="*/ 659584 h 2812476"/>
                  <a:gd name="connsiteX32" fmla="*/ 653972 w 2687067"/>
                  <a:gd name="connsiteY32" fmla="*/ 279057 h 2812476"/>
                  <a:gd name="connsiteX33" fmla="*/ 290484 w 2687067"/>
                  <a:gd name="connsiteY33" fmla="*/ 602789 h 2812476"/>
                  <a:gd name="connsiteX34" fmla="*/ 23547 w 2687067"/>
                  <a:gd name="connsiteY34" fmla="*/ 85954 h 2812476"/>
                  <a:gd name="connsiteX35" fmla="*/ 279125 w 2687067"/>
                  <a:gd name="connsiteY35" fmla="*/ 716379 h 2812476"/>
                  <a:gd name="connsiteX36" fmla="*/ 739164 w 2687067"/>
                  <a:gd name="connsiteY36" fmla="*/ 1148021 h 2812476"/>
                  <a:gd name="connsiteX37" fmla="*/ 994742 w 2687067"/>
                  <a:gd name="connsiteY37" fmla="*/ 1744369 h 2812476"/>
                  <a:gd name="connsiteX38" fmla="*/ 1182166 w 2687067"/>
                  <a:gd name="connsiteY38" fmla="*/ 2164653 h 2812476"/>
                  <a:gd name="connsiteX39" fmla="*/ 847075 w 2687067"/>
                  <a:gd name="connsiteY39" fmla="*/ 1977229 h 2812476"/>
                  <a:gd name="connsiteX40" fmla="*/ 443830 w 2687067"/>
                  <a:gd name="connsiteY40" fmla="*/ 1579664 h 2812476"/>
                  <a:gd name="connsiteX41" fmla="*/ 421112 w 2687067"/>
                  <a:gd name="connsiteY41" fmla="*/ 1221855 h 2812476"/>
                  <a:gd name="connsiteX42" fmla="*/ 347279 w 2687067"/>
                  <a:gd name="connsiteY42" fmla="*/ 1608061 h 2812476"/>
                  <a:gd name="connsiteX43" fmla="*/ 46265 w 2687067"/>
                  <a:gd name="connsiteY43" fmla="*/ 1352484 h 2812476"/>
                  <a:gd name="connsiteX44" fmla="*/ 41776 w 2687067"/>
                  <a:gd name="connsiteY44" fmla="*/ 1387944 h 2812476"/>
                  <a:gd name="connsiteX45" fmla="*/ 438151 w 2687067"/>
                  <a:gd name="connsiteY45" fmla="*/ 1733010 h 2812476"/>
                  <a:gd name="connsiteX46" fmla="*/ 824357 w 2687067"/>
                  <a:gd name="connsiteY46" fmla="*/ 2090819 h 2812476"/>
                  <a:gd name="connsiteX47" fmla="*/ 233689 w 2687067"/>
                  <a:gd name="connsiteY47" fmla="*/ 2170332 h 2812476"/>
                  <a:gd name="connsiteX48" fmla="*/ 898191 w 2687067"/>
                  <a:gd name="connsiteY48" fmla="*/ 2141935 h 2812476"/>
                  <a:gd name="connsiteX49" fmla="*/ 1136730 w 2687067"/>
                  <a:gd name="connsiteY49" fmla="*/ 2391833 h 2812476"/>
                  <a:gd name="connsiteX50" fmla="*/ 1102653 w 2687067"/>
                  <a:gd name="connsiteY50" fmla="*/ 2658769 h 2812476"/>
                  <a:gd name="connsiteX51" fmla="*/ 1051537 w 2687067"/>
                  <a:gd name="connsiteY51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230214 w 2683592"/>
                  <a:gd name="connsiteY48" fmla="*/ 2170332 h 2812476"/>
                  <a:gd name="connsiteX49" fmla="*/ 894716 w 2683592"/>
                  <a:gd name="connsiteY49" fmla="*/ 2141935 h 2812476"/>
                  <a:gd name="connsiteX50" fmla="*/ 1133255 w 2683592"/>
                  <a:gd name="connsiteY50" fmla="*/ 2391833 h 2812476"/>
                  <a:gd name="connsiteX51" fmla="*/ 1099178 w 2683592"/>
                  <a:gd name="connsiteY51" fmla="*/ 2658769 h 2812476"/>
                  <a:gd name="connsiteX52" fmla="*/ 1048062 w 2683592"/>
                  <a:gd name="connsiteY52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894716 w 2683592"/>
                  <a:gd name="connsiteY50" fmla="*/ 2141935 h 2812476"/>
                  <a:gd name="connsiteX51" fmla="*/ 1133255 w 2683592"/>
                  <a:gd name="connsiteY51" fmla="*/ 2391833 h 2812476"/>
                  <a:gd name="connsiteX52" fmla="*/ 1099178 w 2683592"/>
                  <a:gd name="connsiteY52" fmla="*/ 2658769 h 2812476"/>
                  <a:gd name="connsiteX53" fmla="*/ 1048062 w 2683592"/>
                  <a:gd name="connsiteY53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51076 w 2683592"/>
                  <a:gd name="connsiteY35" fmla="*/ 101213 h 2812476"/>
                  <a:gd name="connsiteX36" fmla="*/ 20072 w 2683592"/>
                  <a:gd name="connsiteY36" fmla="*/ 85954 h 2812476"/>
                  <a:gd name="connsiteX37" fmla="*/ 275650 w 2683592"/>
                  <a:gd name="connsiteY37" fmla="*/ 716379 h 2812476"/>
                  <a:gd name="connsiteX38" fmla="*/ 735689 w 2683592"/>
                  <a:gd name="connsiteY38" fmla="*/ 1148021 h 2812476"/>
                  <a:gd name="connsiteX39" fmla="*/ 991267 w 2683592"/>
                  <a:gd name="connsiteY39" fmla="*/ 1744369 h 2812476"/>
                  <a:gd name="connsiteX40" fmla="*/ 1178691 w 2683592"/>
                  <a:gd name="connsiteY40" fmla="*/ 2164653 h 2812476"/>
                  <a:gd name="connsiteX41" fmla="*/ 843600 w 2683592"/>
                  <a:gd name="connsiteY41" fmla="*/ 1977229 h 2812476"/>
                  <a:gd name="connsiteX42" fmla="*/ 440355 w 2683592"/>
                  <a:gd name="connsiteY42" fmla="*/ 1579664 h 2812476"/>
                  <a:gd name="connsiteX43" fmla="*/ 417637 w 2683592"/>
                  <a:gd name="connsiteY43" fmla="*/ 1221855 h 2812476"/>
                  <a:gd name="connsiteX44" fmla="*/ 343804 w 2683592"/>
                  <a:gd name="connsiteY44" fmla="*/ 1608061 h 2812476"/>
                  <a:gd name="connsiteX45" fmla="*/ 279221 w 2683592"/>
                  <a:gd name="connsiteY45" fmla="*/ 1555857 h 2812476"/>
                  <a:gd name="connsiteX46" fmla="*/ 42790 w 2683592"/>
                  <a:gd name="connsiteY46" fmla="*/ 1352484 h 2812476"/>
                  <a:gd name="connsiteX47" fmla="*/ 38301 w 2683592"/>
                  <a:gd name="connsiteY47" fmla="*/ 1387944 h 2812476"/>
                  <a:gd name="connsiteX48" fmla="*/ 434676 w 2683592"/>
                  <a:gd name="connsiteY48" fmla="*/ 1733010 h 2812476"/>
                  <a:gd name="connsiteX49" fmla="*/ 820882 w 2683592"/>
                  <a:gd name="connsiteY49" fmla="*/ 2090819 h 2812476"/>
                  <a:gd name="connsiteX50" fmla="*/ 489112 w 2683592"/>
                  <a:gd name="connsiteY50" fmla="*/ 2127129 h 2812476"/>
                  <a:gd name="connsiteX51" fmla="*/ 230214 w 2683592"/>
                  <a:gd name="connsiteY51" fmla="*/ 2170332 h 2812476"/>
                  <a:gd name="connsiteX52" fmla="*/ 667977 w 2683592"/>
                  <a:gd name="connsiteY52" fmla="*/ 2147206 h 2812476"/>
                  <a:gd name="connsiteX53" fmla="*/ 894716 w 2683592"/>
                  <a:gd name="connsiteY53" fmla="*/ 2141935 h 2812476"/>
                  <a:gd name="connsiteX54" fmla="*/ 1133255 w 2683592"/>
                  <a:gd name="connsiteY54" fmla="*/ 2391833 h 2812476"/>
                  <a:gd name="connsiteX55" fmla="*/ 1099178 w 2683592"/>
                  <a:gd name="connsiteY55" fmla="*/ 2658769 h 2812476"/>
                  <a:gd name="connsiteX56" fmla="*/ 1048062 w 2683592"/>
                  <a:gd name="connsiteY56" fmla="*/ 2698526 h 2812476"/>
                  <a:gd name="connsiteX0" fmla="*/ 1048062 w 2683592"/>
                  <a:gd name="connsiteY0" fmla="*/ 2801566 h 2915516"/>
                  <a:gd name="connsiteX1" fmla="*/ 1371794 w 2683592"/>
                  <a:gd name="connsiteY1" fmla="*/ 2915156 h 2915516"/>
                  <a:gd name="connsiteX2" fmla="*/ 1735282 w 2683592"/>
                  <a:gd name="connsiteY2" fmla="*/ 2829963 h 2915516"/>
                  <a:gd name="connsiteX3" fmla="*/ 1604653 w 2683592"/>
                  <a:gd name="connsiteY3" fmla="*/ 2631181 h 2915516"/>
                  <a:gd name="connsiteX4" fmla="*/ 1564897 w 2683592"/>
                  <a:gd name="connsiteY4" fmla="*/ 2381283 h 2915516"/>
                  <a:gd name="connsiteX5" fmla="*/ 1928385 w 2683592"/>
                  <a:gd name="connsiteY5" fmla="*/ 1904204 h 2915516"/>
                  <a:gd name="connsiteX6" fmla="*/ 2626964 w 2683592"/>
                  <a:gd name="connsiteY6" fmla="*/ 1461203 h 2915516"/>
                  <a:gd name="connsiteX7" fmla="*/ 2567958 w 2683592"/>
                  <a:gd name="connsiteY7" fmla="*/ 1476382 h 2915516"/>
                  <a:gd name="connsiteX8" fmla="*/ 1979501 w 2683592"/>
                  <a:gd name="connsiteY8" fmla="*/ 1796294 h 2915516"/>
                  <a:gd name="connsiteX9" fmla="*/ 1945424 w 2683592"/>
                  <a:gd name="connsiteY9" fmla="*/ 1552075 h 2915516"/>
                  <a:gd name="connsiteX10" fmla="*/ 2337990 w 2683592"/>
                  <a:gd name="connsiteY10" fmla="*/ 1184358 h 2915516"/>
                  <a:gd name="connsiteX11" fmla="*/ 2348872 w 2683592"/>
                  <a:gd name="connsiteY11" fmla="*/ 1149442 h 2915516"/>
                  <a:gd name="connsiteX12" fmla="*/ 1917026 w 2683592"/>
                  <a:gd name="connsiteY12" fmla="*/ 1478242 h 2915516"/>
                  <a:gd name="connsiteX13" fmla="*/ 1723923 w 2683592"/>
                  <a:gd name="connsiteY13" fmla="*/ 1182907 h 2915516"/>
                  <a:gd name="connsiteX14" fmla="*/ 1831834 w 2683592"/>
                  <a:gd name="connsiteY14" fmla="*/ 1569114 h 2915516"/>
                  <a:gd name="connsiteX15" fmla="*/ 1792077 w 2683592"/>
                  <a:gd name="connsiteY15" fmla="*/ 1853089 h 2915516"/>
                  <a:gd name="connsiteX16" fmla="*/ 1468345 w 2683592"/>
                  <a:gd name="connsiteY16" fmla="*/ 1495280 h 2915516"/>
                  <a:gd name="connsiteX17" fmla="*/ 1576256 w 2683592"/>
                  <a:gd name="connsiteY17" fmla="*/ 955727 h 2915516"/>
                  <a:gd name="connsiteX18" fmla="*/ 2002219 w 2683592"/>
                  <a:gd name="connsiteY18" fmla="*/ 592239 h 2915516"/>
                  <a:gd name="connsiteX19" fmla="*/ 1570576 w 2683592"/>
                  <a:gd name="connsiteY19" fmla="*/ 836458 h 2915516"/>
                  <a:gd name="connsiteX20" fmla="*/ 1610333 w 2683592"/>
                  <a:gd name="connsiteY20" fmla="*/ 421854 h 2915516"/>
                  <a:gd name="connsiteX21" fmla="*/ 1451307 w 2683592"/>
                  <a:gd name="connsiteY21" fmla="*/ 955727 h 2915516"/>
                  <a:gd name="connsiteX22" fmla="*/ 1366114 w 2683592"/>
                  <a:gd name="connsiteY22" fmla="*/ 1341934 h 2915516"/>
                  <a:gd name="connsiteX23" fmla="*/ 1031024 w 2683592"/>
                  <a:gd name="connsiteY23" fmla="*/ 512726 h 2915516"/>
                  <a:gd name="connsiteX24" fmla="*/ 1309319 w 2683592"/>
                  <a:gd name="connsiteY24" fmla="*/ 1398729 h 2915516"/>
                  <a:gd name="connsiteX25" fmla="*/ 1508102 w 2683592"/>
                  <a:gd name="connsiteY25" fmla="*/ 1904204 h 2915516"/>
                  <a:gd name="connsiteX26" fmla="*/ 1434268 w 2683592"/>
                  <a:gd name="connsiteY26" fmla="*/ 2256334 h 2915516"/>
                  <a:gd name="connsiteX27" fmla="*/ 1144614 w 2683592"/>
                  <a:gd name="connsiteY27" fmla="*/ 1807653 h 2915516"/>
                  <a:gd name="connsiteX28" fmla="*/ 906075 w 2683592"/>
                  <a:gd name="connsiteY28" fmla="*/ 1307856 h 2915516"/>
                  <a:gd name="connsiteX29" fmla="*/ 957190 w 2683592"/>
                  <a:gd name="connsiteY29" fmla="*/ 103802 h 2915516"/>
                  <a:gd name="connsiteX30" fmla="*/ 928973 w 2683592"/>
                  <a:gd name="connsiteY30" fmla="*/ 178701 h 2915516"/>
                  <a:gd name="connsiteX31" fmla="*/ 809523 w 2683592"/>
                  <a:gd name="connsiteY31" fmla="*/ 1120433 h 2915516"/>
                  <a:gd name="connsiteX32" fmla="*/ 349483 w 2683592"/>
                  <a:gd name="connsiteY32" fmla="*/ 762624 h 2915516"/>
                  <a:gd name="connsiteX33" fmla="*/ 602272 w 2683592"/>
                  <a:gd name="connsiteY33" fmla="*/ 487151 h 2915516"/>
                  <a:gd name="connsiteX34" fmla="*/ 650497 w 2683592"/>
                  <a:gd name="connsiteY34" fmla="*/ 382097 h 2915516"/>
                  <a:gd name="connsiteX35" fmla="*/ 287009 w 2683592"/>
                  <a:gd name="connsiteY35" fmla="*/ 705829 h 2915516"/>
                  <a:gd name="connsiteX36" fmla="*/ 51076 w 2683592"/>
                  <a:gd name="connsiteY36" fmla="*/ 204253 h 2915516"/>
                  <a:gd name="connsiteX37" fmla="*/ 20072 w 2683592"/>
                  <a:gd name="connsiteY37" fmla="*/ 188994 h 2915516"/>
                  <a:gd name="connsiteX38" fmla="*/ 275650 w 2683592"/>
                  <a:gd name="connsiteY38" fmla="*/ 819419 h 2915516"/>
                  <a:gd name="connsiteX39" fmla="*/ 735689 w 2683592"/>
                  <a:gd name="connsiteY39" fmla="*/ 1251061 h 2915516"/>
                  <a:gd name="connsiteX40" fmla="*/ 991267 w 2683592"/>
                  <a:gd name="connsiteY40" fmla="*/ 1847409 h 2915516"/>
                  <a:gd name="connsiteX41" fmla="*/ 1178691 w 2683592"/>
                  <a:gd name="connsiteY41" fmla="*/ 2267693 h 2915516"/>
                  <a:gd name="connsiteX42" fmla="*/ 843600 w 2683592"/>
                  <a:gd name="connsiteY42" fmla="*/ 2080269 h 2915516"/>
                  <a:gd name="connsiteX43" fmla="*/ 440355 w 2683592"/>
                  <a:gd name="connsiteY43" fmla="*/ 1682704 h 2915516"/>
                  <a:gd name="connsiteX44" fmla="*/ 417637 w 2683592"/>
                  <a:gd name="connsiteY44" fmla="*/ 1324895 h 2915516"/>
                  <a:gd name="connsiteX45" fmla="*/ 343804 w 2683592"/>
                  <a:gd name="connsiteY45" fmla="*/ 1711101 h 2915516"/>
                  <a:gd name="connsiteX46" fmla="*/ 279221 w 2683592"/>
                  <a:gd name="connsiteY46" fmla="*/ 1658897 h 2915516"/>
                  <a:gd name="connsiteX47" fmla="*/ 42790 w 2683592"/>
                  <a:gd name="connsiteY47" fmla="*/ 1455524 h 2915516"/>
                  <a:gd name="connsiteX48" fmla="*/ 38301 w 2683592"/>
                  <a:gd name="connsiteY48" fmla="*/ 1490984 h 2915516"/>
                  <a:gd name="connsiteX49" fmla="*/ 434676 w 2683592"/>
                  <a:gd name="connsiteY49" fmla="*/ 1836050 h 2915516"/>
                  <a:gd name="connsiteX50" fmla="*/ 820882 w 2683592"/>
                  <a:gd name="connsiteY50" fmla="*/ 2193859 h 2915516"/>
                  <a:gd name="connsiteX51" fmla="*/ 489112 w 2683592"/>
                  <a:gd name="connsiteY51" fmla="*/ 2230169 h 2915516"/>
                  <a:gd name="connsiteX52" fmla="*/ 230214 w 2683592"/>
                  <a:gd name="connsiteY52" fmla="*/ 2273372 h 2915516"/>
                  <a:gd name="connsiteX53" fmla="*/ 667977 w 2683592"/>
                  <a:gd name="connsiteY53" fmla="*/ 2250246 h 2915516"/>
                  <a:gd name="connsiteX54" fmla="*/ 894716 w 2683592"/>
                  <a:gd name="connsiteY54" fmla="*/ 2244975 h 2915516"/>
                  <a:gd name="connsiteX55" fmla="*/ 1133255 w 2683592"/>
                  <a:gd name="connsiteY55" fmla="*/ 2494873 h 2915516"/>
                  <a:gd name="connsiteX56" fmla="*/ 1099178 w 2683592"/>
                  <a:gd name="connsiteY56" fmla="*/ 2761809 h 2915516"/>
                  <a:gd name="connsiteX57" fmla="*/ 1048062 w 2683592"/>
                  <a:gd name="connsiteY57" fmla="*/ 2801566 h 2915516"/>
                  <a:gd name="connsiteX0" fmla="*/ 1084565 w 2683592"/>
                  <a:gd name="connsiteY0" fmla="*/ 2819817 h 2915208"/>
                  <a:gd name="connsiteX1" fmla="*/ 1371794 w 2683592"/>
                  <a:gd name="connsiteY1" fmla="*/ 2915156 h 2915208"/>
                  <a:gd name="connsiteX2" fmla="*/ 1735282 w 2683592"/>
                  <a:gd name="connsiteY2" fmla="*/ 2829963 h 2915208"/>
                  <a:gd name="connsiteX3" fmla="*/ 1604653 w 2683592"/>
                  <a:gd name="connsiteY3" fmla="*/ 2631181 h 2915208"/>
                  <a:gd name="connsiteX4" fmla="*/ 1564897 w 2683592"/>
                  <a:gd name="connsiteY4" fmla="*/ 2381283 h 2915208"/>
                  <a:gd name="connsiteX5" fmla="*/ 1928385 w 2683592"/>
                  <a:gd name="connsiteY5" fmla="*/ 1904204 h 2915208"/>
                  <a:gd name="connsiteX6" fmla="*/ 2626964 w 2683592"/>
                  <a:gd name="connsiteY6" fmla="*/ 1461203 h 2915208"/>
                  <a:gd name="connsiteX7" fmla="*/ 2567958 w 2683592"/>
                  <a:gd name="connsiteY7" fmla="*/ 1476382 h 2915208"/>
                  <a:gd name="connsiteX8" fmla="*/ 1979501 w 2683592"/>
                  <a:gd name="connsiteY8" fmla="*/ 1796294 h 2915208"/>
                  <a:gd name="connsiteX9" fmla="*/ 1945424 w 2683592"/>
                  <a:gd name="connsiteY9" fmla="*/ 1552075 h 2915208"/>
                  <a:gd name="connsiteX10" fmla="*/ 2337990 w 2683592"/>
                  <a:gd name="connsiteY10" fmla="*/ 1184358 h 2915208"/>
                  <a:gd name="connsiteX11" fmla="*/ 2348872 w 2683592"/>
                  <a:gd name="connsiteY11" fmla="*/ 1149442 h 2915208"/>
                  <a:gd name="connsiteX12" fmla="*/ 1917026 w 2683592"/>
                  <a:gd name="connsiteY12" fmla="*/ 1478242 h 2915208"/>
                  <a:gd name="connsiteX13" fmla="*/ 1723923 w 2683592"/>
                  <a:gd name="connsiteY13" fmla="*/ 1182907 h 2915208"/>
                  <a:gd name="connsiteX14" fmla="*/ 1831834 w 2683592"/>
                  <a:gd name="connsiteY14" fmla="*/ 1569114 h 2915208"/>
                  <a:gd name="connsiteX15" fmla="*/ 1792077 w 2683592"/>
                  <a:gd name="connsiteY15" fmla="*/ 1853089 h 2915208"/>
                  <a:gd name="connsiteX16" fmla="*/ 1468345 w 2683592"/>
                  <a:gd name="connsiteY16" fmla="*/ 1495280 h 2915208"/>
                  <a:gd name="connsiteX17" fmla="*/ 1576256 w 2683592"/>
                  <a:gd name="connsiteY17" fmla="*/ 955727 h 2915208"/>
                  <a:gd name="connsiteX18" fmla="*/ 2002219 w 2683592"/>
                  <a:gd name="connsiteY18" fmla="*/ 592239 h 2915208"/>
                  <a:gd name="connsiteX19" fmla="*/ 1570576 w 2683592"/>
                  <a:gd name="connsiteY19" fmla="*/ 836458 h 2915208"/>
                  <a:gd name="connsiteX20" fmla="*/ 1610333 w 2683592"/>
                  <a:gd name="connsiteY20" fmla="*/ 421854 h 2915208"/>
                  <a:gd name="connsiteX21" fmla="*/ 1451307 w 2683592"/>
                  <a:gd name="connsiteY21" fmla="*/ 955727 h 2915208"/>
                  <a:gd name="connsiteX22" fmla="*/ 1366114 w 2683592"/>
                  <a:gd name="connsiteY22" fmla="*/ 1341934 h 2915208"/>
                  <a:gd name="connsiteX23" fmla="*/ 1031024 w 2683592"/>
                  <a:gd name="connsiteY23" fmla="*/ 512726 h 2915208"/>
                  <a:gd name="connsiteX24" fmla="*/ 1309319 w 2683592"/>
                  <a:gd name="connsiteY24" fmla="*/ 1398729 h 2915208"/>
                  <a:gd name="connsiteX25" fmla="*/ 1508102 w 2683592"/>
                  <a:gd name="connsiteY25" fmla="*/ 1904204 h 2915208"/>
                  <a:gd name="connsiteX26" fmla="*/ 1434268 w 2683592"/>
                  <a:gd name="connsiteY26" fmla="*/ 2256334 h 2915208"/>
                  <a:gd name="connsiteX27" fmla="*/ 1144614 w 2683592"/>
                  <a:gd name="connsiteY27" fmla="*/ 1807653 h 2915208"/>
                  <a:gd name="connsiteX28" fmla="*/ 906075 w 2683592"/>
                  <a:gd name="connsiteY28" fmla="*/ 1307856 h 2915208"/>
                  <a:gd name="connsiteX29" fmla="*/ 957190 w 2683592"/>
                  <a:gd name="connsiteY29" fmla="*/ 103802 h 2915208"/>
                  <a:gd name="connsiteX30" fmla="*/ 928973 w 2683592"/>
                  <a:gd name="connsiteY30" fmla="*/ 178701 h 2915208"/>
                  <a:gd name="connsiteX31" fmla="*/ 809523 w 2683592"/>
                  <a:gd name="connsiteY31" fmla="*/ 1120433 h 2915208"/>
                  <a:gd name="connsiteX32" fmla="*/ 349483 w 2683592"/>
                  <a:gd name="connsiteY32" fmla="*/ 762624 h 2915208"/>
                  <a:gd name="connsiteX33" fmla="*/ 602272 w 2683592"/>
                  <a:gd name="connsiteY33" fmla="*/ 487151 h 2915208"/>
                  <a:gd name="connsiteX34" fmla="*/ 650497 w 2683592"/>
                  <a:gd name="connsiteY34" fmla="*/ 382097 h 2915208"/>
                  <a:gd name="connsiteX35" fmla="*/ 287009 w 2683592"/>
                  <a:gd name="connsiteY35" fmla="*/ 705829 h 2915208"/>
                  <a:gd name="connsiteX36" fmla="*/ 51076 w 2683592"/>
                  <a:gd name="connsiteY36" fmla="*/ 204253 h 2915208"/>
                  <a:gd name="connsiteX37" fmla="*/ 20072 w 2683592"/>
                  <a:gd name="connsiteY37" fmla="*/ 188994 h 2915208"/>
                  <a:gd name="connsiteX38" fmla="*/ 275650 w 2683592"/>
                  <a:gd name="connsiteY38" fmla="*/ 819419 h 2915208"/>
                  <a:gd name="connsiteX39" fmla="*/ 735689 w 2683592"/>
                  <a:gd name="connsiteY39" fmla="*/ 1251061 h 2915208"/>
                  <a:gd name="connsiteX40" fmla="*/ 991267 w 2683592"/>
                  <a:gd name="connsiteY40" fmla="*/ 1847409 h 2915208"/>
                  <a:gd name="connsiteX41" fmla="*/ 1178691 w 2683592"/>
                  <a:gd name="connsiteY41" fmla="*/ 2267693 h 2915208"/>
                  <a:gd name="connsiteX42" fmla="*/ 843600 w 2683592"/>
                  <a:gd name="connsiteY42" fmla="*/ 2080269 h 2915208"/>
                  <a:gd name="connsiteX43" fmla="*/ 440355 w 2683592"/>
                  <a:gd name="connsiteY43" fmla="*/ 1682704 h 2915208"/>
                  <a:gd name="connsiteX44" fmla="*/ 417637 w 2683592"/>
                  <a:gd name="connsiteY44" fmla="*/ 1324895 h 2915208"/>
                  <a:gd name="connsiteX45" fmla="*/ 343804 w 2683592"/>
                  <a:gd name="connsiteY45" fmla="*/ 1711101 h 2915208"/>
                  <a:gd name="connsiteX46" fmla="*/ 279221 w 2683592"/>
                  <a:gd name="connsiteY46" fmla="*/ 1658897 h 2915208"/>
                  <a:gd name="connsiteX47" fmla="*/ 42790 w 2683592"/>
                  <a:gd name="connsiteY47" fmla="*/ 1455524 h 2915208"/>
                  <a:gd name="connsiteX48" fmla="*/ 38301 w 2683592"/>
                  <a:gd name="connsiteY48" fmla="*/ 1490984 h 2915208"/>
                  <a:gd name="connsiteX49" fmla="*/ 434676 w 2683592"/>
                  <a:gd name="connsiteY49" fmla="*/ 1836050 h 2915208"/>
                  <a:gd name="connsiteX50" fmla="*/ 820882 w 2683592"/>
                  <a:gd name="connsiteY50" fmla="*/ 2193859 h 2915208"/>
                  <a:gd name="connsiteX51" fmla="*/ 489112 w 2683592"/>
                  <a:gd name="connsiteY51" fmla="*/ 2230169 h 2915208"/>
                  <a:gd name="connsiteX52" fmla="*/ 230214 w 2683592"/>
                  <a:gd name="connsiteY52" fmla="*/ 2273372 h 2915208"/>
                  <a:gd name="connsiteX53" fmla="*/ 667977 w 2683592"/>
                  <a:gd name="connsiteY53" fmla="*/ 2250246 h 2915208"/>
                  <a:gd name="connsiteX54" fmla="*/ 894716 w 2683592"/>
                  <a:gd name="connsiteY54" fmla="*/ 2244975 h 2915208"/>
                  <a:gd name="connsiteX55" fmla="*/ 1133255 w 2683592"/>
                  <a:gd name="connsiteY55" fmla="*/ 2494873 h 2915208"/>
                  <a:gd name="connsiteX56" fmla="*/ 1099178 w 2683592"/>
                  <a:gd name="connsiteY56" fmla="*/ 2761809 h 2915208"/>
                  <a:gd name="connsiteX57" fmla="*/ 1084565 w 2683592"/>
                  <a:gd name="connsiteY57" fmla="*/ 2819817 h 2915208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3089103"/>
                  <a:gd name="connsiteX1" fmla="*/ 1359370 w 2683592"/>
                  <a:gd name="connsiteY1" fmla="*/ 3089092 h 3089103"/>
                  <a:gd name="connsiteX2" fmla="*/ 1735282 w 2683592"/>
                  <a:gd name="connsiteY2" fmla="*/ 2829963 h 3089103"/>
                  <a:gd name="connsiteX3" fmla="*/ 1604653 w 2683592"/>
                  <a:gd name="connsiteY3" fmla="*/ 2631181 h 3089103"/>
                  <a:gd name="connsiteX4" fmla="*/ 1564897 w 2683592"/>
                  <a:gd name="connsiteY4" fmla="*/ 2381283 h 3089103"/>
                  <a:gd name="connsiteX5" fmla="*/ 1928385 w 2683592"/>
                  <a:gd name="connsiteY5" fmla="*/ 1904204 h 3089103"/>
                  <a:gd name="connsiteX6" fmla="*/ 2626964 w 2683592"/>
                  <a:gd name="connsiteY6" fmla="*/ 1461203 h 3089103"/>
                  <a:gd name="connsiteX7" fmla="*/ 2567958 w 2683592"/>
                  <a:gd name="connsiteY7" fmla="*/ 1476382 h 3089103"/>
                  <a:gd name="connsiteX8" fmla="*/ 1979501 w 2683592"/>
                  <a:gd name="connsiteY8" fmla="*/ 1796294 h 3089103"/>
                  <a:gd name="connsiteX9" fmla="*/ 1945424 w 2683592"/>
                  <a:gd name="connsiteY9" fmla="*/ 1552075 h 3089103"/>
                  <a:gd name="connsiteX10" fmla="*/ 2337990 w 2683592"/>
                  <a:gd name="connsiteY10" fmla="*/ 1184358 h 3089103"/>
                  <a:gd name="connsiteX11" fmla="*/ 2348872 w 2683592"/>
                  <a:gd name="connsiteY11" fmla="*/ 1149442 h 3089103"/>
                  <a:gd name="connsiteX12" fmla="*/ 1896949 w 2683592"/>
                  <a:gd name="connsiteY12" fmla="*/ 1540297 h 3089103"/>
                  <a:gd name="connsiteX13" fmla="*/ 1723923 w 2683592"/>
                  <a:gd name="connsiteY13" fmla="*/ 1182907 h 3089103"/>
                  <a:gd name="connsiteX14" fmla="*/ 1831834 w 2683592"/>
                  <a:gd name="connsiteY14" fmla="*/ 1569114 h 3089103"/>
                  <a:gd name="connsiteX15" fmla="*/ 1792077 w 2683592"/>
                  <a:gd name="connsiteY15" fmla="*/ 1853089 h 3089103"/>
                  <a:gd name="connsiteX16" fmla="*/ 1468345 w 2683592"/>
                  <a:gd name="connsiteY16" fmla="*/ 1495280 h 3089103"/>
                  <a:gd name="connsiteX17" fmla="*/ 1576256 w 2683592"/>
                  <a:gd name="connsiteY17" fmla="*/ 955727 h 3089103"/>
                  <a:gd name="connsiteX18" fmla="*/ 2002219 w 2683592"/>
                  <a:gd name="connsiteY18" fmla="*/ 592239 h 3089103"/>
                  <a:gd name="connsiteX19" fmla="*/ 1534073 w 2683592"/>
                  <a:gd name="connsiteY19" fmla="*/ 914939 h 3089103"/>
                  <a:gd name="connsiteX20" fmla="*/ 1610333 w 2683592"/>
                  <a:gd name="connsiteY20" fmla="*/ 421854 h 3089103"/>
                  <a:gd name="connsiteX21" fmla="*/ 1451307 w 2683592"/>
                  <a:gd name="connsiteY21" fmla="*/ 955727 h 3089103"/>
                  <a:gd name="connsiteX22" fmla="*/ 1366114 w 2683592"/>
                  <a:gd name="connsiteY22" fmla="*/ 1341934 h 3089103"/>
                  <a:gd name="connsiteX23" fmla="*/ 1031024 w 2683592"/>
                  <a:gd name="connsiteY23" fmla="*/ 512726 h 3089103"/>
                  <a:gd name="connsiteX24" fmla="*/ 1309319 w 2683592"/>
                  <a:gd name="connsiteY24" fmla="*/ 1398729 h 3089103"/>
                  <a:gd name="connsiteX25" fmla="*/ 1508102 w 2683592"/>
                  <a:gd name="connsiteY25" fmla="*/ 1904204 h 3089103"/>
                  <a:gd name="connsiteX26" fmla="*/ 1434268 w 2683592"/>
                  <a:gd name="connsiteY26" fmla="*/ 2256334 h 3089103"/>
                  <a:gd name="connsiteX27" fmla="*/ 1144614 w 2683592"/>
                  <a:gd name="connsiteY27" fmla="*/ 1807653 h 3089103"/>
                  <a:gd name="connsiteX28" fmla="*/ 906075 w 2683592"/>
                  <a:gd name="connsiteY28" fmla="*/ 1307856 h 3089103"/>
                  <a:gd name="connsiteX29" fmla="*/ 957190 w 2683592"/>
                  <a:gd name="connsiteY29" fmla="*/ 103802 h 3089103"/>
                  <a:gd name="connsiteX30" fmla="*/ 928973 w 2683592"/>
                  <a:gd name="connsiteY30" fmla="*/ 178701 h 3089103"/>
                  <a:gd name="connsiteX31" fmla="*/ 809523 w 2683592"/>
                  <a:gd name="connsiteY31" fmla="*/ 1120433 h 3089103"/>
                  <a:gd name="connsiteX32" fmla="*/ 349483 w 2683592"/>
                  <a:gd name="connsiteY32" fmla="*/ 762624 h 3089103"/>
                  <a:gd name="connsiteX33" fmla="*/ 650497 w 2683592"/>
                  <a:gd name="connsiteY33" fmla="*/ 382097 h 3089103"/>
                  <a:gd name="connsiteX34" fmla="*/ 287009 w 2683592"/>
                  <a:gd name="connsiteY34" fmla="*/ 705829 h 3089103"/>
                  <a:gd name="connsiteX35" fmla="*/ 51076 w 2683592"/>
                  <a:gd name="connsiteY35" fmla="*/ 204253 h 3089103"/>
                  <a:gd name="connsiteX36" fmla="*/ 20072 w 2683592"/>
                  <a:gd name="connsiteY36" fmla="*/ 188994 h 3089103"/>
                  <a:gd name="connsiteX37" fmla="*/ 275650 w 2683592"/>
                  <a:gd name="connsiteY37" fmla="*/ 819419 h 3089103"/>
                  <a:gd name="connsiteX38" fmla="*/ 735689 w 2683592"/>
                  <a:gd name="connsiteY38" fmla="*/ 1251061 h 3089103"/>
                  <a:gd name="connsiteX39" fmla="*/ 991267 w 2683592"/>
                  <a:gd name="connsiteY39" fmla="*/ 1847409 h 3089103"/>
                  <a:gd name="connsiteX40" fmla="*/ 1178691 w 2683592"/>
                  <a:gd name="connsiteY40" fmla="*/ 2267693 h 3089103"/>
                  <a:gd name="connsiteX41" fmla="*/ 843600 w 2683592"/>
                  <a:gd name="connsiteY41" fmla="*/ 2080269 h 3089103"/>
                  <a:gd name="connsiteX42" fmla="*/ 440355 w 2683592"/>
                  <a:gd name="connsiteY42" fmla="*/ 1682704 h 3089103"/>
                  <a:gd name="connsiteX43" fmla="*/ 417637 w 2683592"/>
                  <a:gd name="connsiteY43" fmla="*/ 1324895 h 3089103"/>
                  <a:gd name="connsiteX44" fmla="*/ 369356 w 2683592"/>
                  <a:gd name="connsiteY44" fmla="*/ 1711101 h 3089103"/>
                  <a:gd name="connsiteX45" fmla="*/ 279221 w 2683592"/>
                  <a:gd name="connsiteY45" fmla="*/ 1658897 h 3089103"/>
                  <a:gd name="connsiteX46" fmla="*/ 42790 w 2683592"/>
                  <a:gd name="connsiteY46" fmla="*/ 1455524 h 3089103"/>
                  <a:gd name="connsiteX47" fmla="*/ 38301 w 2683592"/>
                  <a:gd name="connsiteY47" fmla="*/ 1490984 h 3089103"/>
                  <a:gd name="connsiteX48" fmla="*/ 434676 w 2683592"/>
                  <a:gd name="connsiteY48" fmla="*/ 1836050 h 3089103"/>
                  <a:gd name="connsiteX49" fmla="*/ 820882 w 2683592"/>
                  <a:gd name="connsiteY49" fmla="*/ 2193859 h 3089103"/>
                  <a:gd name="connsiteX50" fmla="*/ 489112 w 2683592"/>
                  <a:gd name="connsiteY50" fmla="*/ 2230169 h 3089103"/>
                  <a:gd name="connsiteX51" fmla="*/ 230214 w 2683592"/>
                  <a:gd name="connsiteY51" fmla="*/ 2273372 h 3089103"/>
                  <a:gd name="connsiteX52" fmla="*/ 667977 w 2683592"/>
                  <a:gd name="connsiteY52" fmla="*/ 2250246 h 3089103"/>
                  <a:gd name="connsiteX53" fmla="*/ 894716 w 2683592"/>
                  <a:gd name="connsiteY53" fmla="*/ 2244975 h 3089103"/>
                  <a:gd name="connsiteX54" fmla="*/ 1133255 w 2683592"/>
                  <a:gd name="connsiteY54" fmla="*/ 2494873 h 3089103"/>
                  <a:gd name="connsiteX55" fmla="*/ 1170359 w 2683592"/>
                  <a:gd name="connsiteY55" fmla="*/ 2657775 h 3089103"/>
                  <a:gd name="connsiteX56" fmla="*/ 1084565 w 2683592"/>
                  <a:gd name="connsiteY56" fmla="*/ 2819817 h 3089103"/>
                  <a:gd name="connsiteX0" fmla="*/ 1084565 w 2683592"/>
                  <a:gd name="connsiteY0" fmla="*/ 2819817 h 3096797"/>
                  <a:gd name="connsiteX1" fmla="*/ 1359370 w 2683592"/>
                  <a:gd name="connsiteY1" fmla="*/ 3089092 h 3096797"/>
                  <a:gd name="connsiteX2" fmla="*/ 1757023 w 2683592"/>
                  <a:gd name="connsiteY2" fmla="*/ 2991473 h 3096797"/>
                  <a:gd name="connsiteX3" fmla="*/ 1604653 w 2683592"/>
                  <a:gd name="connsiteY3" fmla="*/ 2631181 h 3096797"/>
                  <a:gd name="connsiteX4" fmla="*/ 1564897 w 2683592"/>
                  <a:gd name="connsiteY4" fmla="*/ 2381283 h 3096797"/>
                  <a:gd name="connsiteX5" fmla="*/ 1928385 w 2683592"/>
                  <a:gd name="connsiteY5" fmla="*/ 1904204 h 3096797"/>
                  <a:gd name="connsiteX6" fmla="*/ 2626964 w 2683592"/>
                  <a:gd name="connsiteY6" fmla="*/ 1461203 h 3096797"/>
                  <a:gd name="connsiteX7" fmla="*/ 2567958 w 2683592"/>
                  <a:gd name="connsiteY7" fmla="*/ 1476382 h 3096797"/>
                  <a:gd name="connsiteX8" fmla="*/ 1979501 w 2683592"/>
                  <a:gd name="connsiteY8" fmla="*/ 1796294 h 3096797"/>
                  <a:gd name="connsiteX9" fmla="*/ 1945424 w 2683592"/>
                  <a:gd name="connsiteY9" fmla="*/ 1552075 h 3096797"/>
                  <a:gd name="connsiteX10" fmla="*/ 2337990 w 2683592"/>
                  <a:gd name="connsiteY10" fmla="*/ 1184358 h 3096797"/>
                  <a:gd name="connsiteX11" fmla="*/ 2348872 w 2683592"/>
                  <a:gd name="connsiteY11" fmla="*/ 1149442 h 3096797"/>
                  <a:gd name="connsiteX12" fmla="*/ 1896949 w 2683592"/>
                  <a:gd name="connsiteY12" fmla="*/ 1540297 h 3096797"/>
                  <a:gd name="connsiteX13" fmla="*/ 1723923 w 2683592"/>
                  <a:gd name="connsiteY13" fmla="*/ 1182907 h 3096797"/>
                  <a:gd name="connsiteX14" fmla="*/ 1831834 w 2683592"/>
                  <a:gd name="connsiteY14" fmla="*/ 1569114 h 3096797"/>
                  <a:gd name="connsiteX15" fmla="*/ 1792077 w 2683592"/>
                  <a:gd name="connsiteY15" fmla="*/ 1853089 h 3096797"/>
                  <a:gd name="connsiteX16" fmla="*/ 1468345 w 2683592"/>
                  <a:gd name="connsiteY16" fmla="*/ 1495280 h 3096797"/>
                  <a:gd name="connsiteX17" fmla="*/ 1576256 w 2683592"/>
                  <a:gd name="connsiteY17" fmla="*/ 955727 h 3096797"/>
                  <a:gd name="connsiteX18" fmla="*/ 2002219 w 2683592"/>
                  <a:gd name="connsiteY18" fmla="*/ 592239 h 3096797"/>
                  <a:gd name="connsiteX19" fmla="*/ 1534073 w 2683592"/>
                  <a:gd name="connsiteY19" fmla="*/ 914939 h 3096797"/>
                  <a:gd name="connsiteX20" fmla="*/ 1610333 w 2683592"/>
                  <a:gd name="connsiteY20" fmla="*/ 421854 h 3096797"/>
                  <a:gd name="connsiteX21" fmla="*/ 1451307 w 2683592"/>
                  <a:gd name="connsiteY21" fmla="*/ 955727 h 3096797"/>
                  <a:gd name="connsiteX22" fmla="*/ 1366114 w 2683592"/>
                  <a:gd name="connsiteY22" fmla="*/ 1341934 h 3096797"/>
                  <a:gd name="connsiteX23" fmla="*/ 1031024 w 2683592"/>
                  <a:gd name="connsiteY23" fmla="*/ 512726 h 3096797"/>
                  <a:gd name="connsiteX24" fmla="*/ 1309319 w 2683592"/>
                  <a:gd name="connsiteY24" fmla="*/ 1398729 h 3096797"/>
                  <a:gd name="connsiteX25" fmla="*/ 1508102 w 2683592"/>
                  <a:gd name="connsiteY25" fmla="*/ 1904204 h 3096797"/>
                  <a:gd name="connsiteX26" fmla="*/ 1434268 w 2683592"/>
                  <a:gd name="connsiteY26" fmla="*/ 2256334 h 3096797"/>
                  <a:gd name="connsiteX27" fmla="*/ 1144614 w 2683592"/>
                  <a:gd name="connsiteY27" fmla="*/ 1807653 h 3096797"/>
                  <a:gd name="connsiteX28" fmla="*/ 906075 w 2683592"/>
                  <a:gd name="connsiteY28" fmla="*/ 1307856 h 3096797"/>
                  <a:gd name="connsiteX29" fmla="*/ 957190 w 2683592"/>
                  <a:gd name="connsiteY29" fmla="*/ 103802 h 3096797"/>
                  <a:gd name="connsiteX30" fmla="*/ 928973 w 2683592"/>
                  <a:gd name="connsiteY30" fmla="*/ 178701 h 3096797"/>
                  <a:gd name="connsiteX31" fmla="*/ 809523 w 2683592"/>
                  <a:gd name="connsiteY31" fmla="*/ 1120433 h 3096797"/>
                  <a:gd name="connsiteX32" fmla="*/ 349483 w 2683592"/>
                  <a:gd name="connsiteY32" fmla="*/ 762624 h 3096797"/>
                  <a:gd name="connsiteX33" fmla="*/ 650497 w 2683592"/>
                  <a:gd name="connsiteY33" fmla="*/ 382097 h 3096797"/>
                  <a:gd name="connsiteX34" fmla="*/ 287009 w 2683592"/>
                  <a:gd name="connsiteY34" fmla="*/ 705829 h 3096797"/>
                  <a:gd name="connsiteX35" fmla="*/ 51076 w 2683592"/>
                  <a:gd name="connsiteY35" fmla="*/ 204253 h 3096797"/>
                  <a:gd name="connsiteX36" fmla="*/ 20072 w 2683592"/>
                  <a:gd name="connsiteY36" fmla="*/ 188994 h 3096797"/>
                  <a:gd name="connsiteX37" fmla="*/ 275650 w 2683592"/>
                  <a:gd name="connsiteY37" fmla="*/ 819419 h 3096797"/>
                  <a:gd name="connsiteX38" fmla="*/ 735689 w 2683592"/>
                  <a:gd name="connsiteY38" fmla="*/ 1251061 h 3096797"/>
                  <a:gd name="connsiteX39" fmla="*/ 991267 w 2683592"/>
                  <a:gd name="connsiteY39" fmla="*/ 1847409 h 3096797"/>
                  <a:gd name="connsiteX40" fmla="*/ 1178691 w 2683592"/>
                  <a:gd name="connsiteY40" fmla="*/ 2267693 h 3096797"/>
                  <a:gd name="connsiteX41" fmla="*/ 843600 w 2683592"/>
                  <a:gd name="connsiteY41" fmla="*/ 2080269 h 3096797"/>
                  <a:gd name="connsiteX42" fmla="*/ 440355 w 2683592"/>
                  <a:gd name="connsiteY42" fmla="*/ 1682704 h 3096797"/>
                  <a:gd name="connsiteX43" fmla="*/ 417637 w 2683592"/>
                  <a:gd name="connsiteY43" fmla="*/ 1324895 h 3096797"/>
                  <a:gd name="connsiteX44" fmla="*/ 369356 w 2683592"/>
                  <a:gd name="connsiteY44" fmla="*/ 1711101 h 3096797"/>
                  <a:gd name="connsiteX45" fmla="*/ 279221 w 2683592"/>
                  <a:gd name="connsiteY45" fmla="*/ 1658897 h 3096797"/>
                  <a:gd name="connsiteX46" fmla="*/ 42790 w 2683592"/>
                  <a:gd name="connsiteY46" fmla="*/ 1455524 h 3096797"/>
                  <a:gd name="connsiteX47" fmla="*/ 38301 w 2683592"/>
                  <a:gd name="connsiteY47" fmla="*/ 1490984 h 3096797"/>
                  <a:gd name="connsiteX48" fmla="*/ 434676 w 2683592"/>
                  <a:gd name="connsiteY48" fmla="*/ 1836050 h 3096797"/>
                  <a:gd name="connsiteX49" fmla="*/ 820882 w 2683592"/>
                  <a:gd name="connsiteY49" fmla="*/ 2193859 h 3096797"/>
                  <a:gd name="connsiteX50" fmla="*/ 489112 w 2683592"/>
                  <a:gd name="connsiteY50" fmla="*/ 2230169 h 3096797"/>
                  <a:gd name="connsiteX51" fmla="*/ 230214 w 2683592"/>
                  <a:gd name="connsiteY51" fmla="*/ 2273372 h 3096797"/>
                  <a:gd name="connsiteX52" fmla="*/ 667977 w 2683592"/>
                  <a:gd name="connsiteY52" fmla="*/ 2250246 h 3096797"/>
                  <a:gd name="connsiteX53" fmla="*/ 894716 w 2683592"/>
                  <a:gd name="connsiteY53" fmla="*/ 2244975 h 3096797"/>
                  <a:gd name="connsiteX54" fmla="*/ 1133255 w 2683592"/>
                  <a:gd name="connsiteY54" fmla="*/ 2494873 h 3096797"/>
                  <a:gd name="connsiteX55" fmla="*/ 1170359 w 2683592"/>
                  <a:gd name="connsiteY55" fmla="*/ 2657775 h 3096797"/>
                  <a:gd name="connsiteX56" fmla="*/ 1084565 w 2683592"/>
                  <a:gd name="connsiteY56" fmla="*/ 2819817 h 3096797"/>
                  <a:gd name="connsiteX0" fmla="*/ 1031764 w 2683592"/>
                  <a:gd name="connsiteY0" fmla="*/ 2999963 h 3089114"/>
                  <a:gd name="connsiteX1" fmla="*/ 1359370 w 2683592"/>
                  <a:gd name="connsiteY1" fmla="*/ 3089092 h 3089114"/>
                  <a:gd name="connsiteX2" fmla="*/ 1757023 w 2683592"/>
                  <a:gd name="connsiteY2" fmla="*/ 2991473 h 3089114"/>
                  <a:gd name="connsiteX3" fmla="*/ 1604653 w 2683592"/>
                  <a:gd name="connsiteY3" fmla="*/ 2631181 h 3089114"/>
                  <a:gd name="connsiteX4" fmla="*/ 1564897 w 2683592"/>
                  <a:gd name="connsiteY4" fmla="*/ 2381283 h 3089114"/>
                  <a:gd name="connsiteX5" fmla="*/ 1928385 w 2683592"/>
                  <a:gd name="connsiteY5" fmla="*/ 1904204 h 3089114"/>
                  <a:gd name="connsiteX6" fmla="*/ 2626964 w 2683592"/>
                  <a:gd name="connsiteY6" fmla="*/ 1461203 h 3089114"/>
                  <a:gd name="connsiteX7" fmla="*/ 2567958 w 2683592"/>
                  <a:gd name="connsiteY7" fmla="*/ 1476382 h 3089114"/>
                  <a:gd name="connsiteX8" fmla="*/ 1979501 w 2683592"/>
                  <a:gd name="connsiteY8" fmla="*/ 1796294 h 3089114"/>
                  <a:gd name="connsiteX9" fmla="*/ 1945424 w 2683592"/>
                  <a:gd name="connsiteY9" fmla="*/ 1552075 h 3089114"/>
                  <a:gd name="connsiteX10" fmla="*/ 2337990 w 2683592"/>
                  <a:gd name="connsiteY10" fmla="*/ 1184358 h 3089114"/>
                  <a:gd name="connsiteX11" fmla="*/ 2348872 w 2683592"/>
                  <a:gd name="connsiteY11" fmla="*/ 1149442 h 3089114"/>
                  <a:gd name="connsiteX12" fmla="*/ 1896949 w 2683592"/>
                  <a:gd name="connsiteY12" fmla="*/ 1540297 h 3089114"/>
                  <a:gd name="connsiteX13" fmla="*/ 1723923 w 2683592"/>
                  <a:gd name="connsiteY13" fmla="*/ 1182907 h 3089114"/>
                  <a:gd name="connsiteX14" fmla="*/ 1831834 w 2683592"/>
                  <a:gd name="connsiteY14" fmla="*/ 1569114 h 3089114"/>
                  <a:gd name="connsiteX15" fmla="*/ 1792077 w 2683592"/>
                  <a:gd name="connsiteY15" fmla="*/ 1853089 h 3089114"/>
                  <a:gd name="connsiteX16" fmla="*/ 1468345 w 2683592"/>
                  <a:gd name="connsiteY16" fmla="*/ 1495280 h 3089114"/>
                  <a:gd name="connsiteX17" fmla="*/ 1576256 w 2683592"/>
                  <a:gd name="connsiteY17" fmla="*/ 955727 h 3089114"/>
                  <a:gd name="connsiteX18" fmla="*/ 2002219 w 2683592"/>
                  <a:gd name="connsiteY18" fmla="*/ 592239 h 3089114"/>
                  <a:gd name="connsiteX19" fmla="*/ 1534073 w 2683592"/>
                  <a:gd name="connsiteY19" fmla="*/ 914939 h 3089114"/>
                  <a:gd name="connsiteX20" fmla="*/ 1610333 w 2683592"/>
                  <a:gd name="connsiteY20" fmla="*/ 421854 h 3089114"/>
                  <a:gd name="connsiteX21" fmla="*/ 1451307 w 2683592"/>
                  <a:gd name="connsiteY21" fmla="*/ 955727 h 3089114"/>
                  <a:gd name="connsiteX22" fmla="*/ 1366114 w 2683592"/>
                  <a:gd name="connsiteY22" fmla="*/ 1341934 h 3089114"/>
                  <a:gd name="connsiteX23" fmla="*/ 1031024 w 2683592"/>
                  <a:gd name="connsiteY23" fmla="*/ 512726 h 3089114"/>
                  <a:gd name="connsiteX24" fmla="*/ 1309319 w 2683592"/>
                  <a:gd name="connsiteY24" fmla="*/ 1398729 h 3089114"/>
                  <a:gd name="connsiteX25" fmla="*/ 1508102 w 2683592"/>
                  <a:gd name="connsiteY25" fmla="*/ 1904204 h 3089114"/>
                  <a:gd name="connsiteX26" fmla="*/ 1434268 w 2683592"/>
                  <a:gd name="connsiteY26" fmla="*/ 2256334 h 3089114"/>
                  <a:gd name="connsiteX27" fmla="*/ 1144614 w 2683592"/>
                  <a:gd name="connsiteY27" fmla="*/ 1807653 h 3089114"/>
                  <a:gd name="connsiteX28" fmla="*/ 906075 w 2683592"/>
                  <a:gd name="connsiteY28" fmla="*/ 1307856 h 3089114"/>
                  <a:gd name="connsiteX29" fmla="*/ 957190 w 2683592"/>
                  <a:gd name="connsiteY29" fmla="*/ 103802 h 3089114"/>
                  <a:gd name="connsiteX30" fmla="*/ 928973 w 2683592"/>
                  <a:gd name="connsiteY30" fmla="*/ 178701 h 3089114"/>
                  <a:gd name="connsiteX31" fmla="*/ 809523 w 2683592"/>
                  <a:gd name="connsiteY31" fmla="*/ 1120433 h 3089114"/>
                  <a:gd name="connsiteX32" fmla="*/ 349483 w 2683592"/>
                  <a:gd name="connsiteY32" fmla="*/ 762624 h 3089114"/>
                  <a:gd name="connsiteX33" fmla="*/ 650497 w 2683592"/>
                  <a:gd name="connsiteY33" fmla="*/ 382097 h 3089114"/>
                  <a:gd name="connsiteX34" fmla="*/ 287009 w 2683592"/>
                  <a:gd name="connsiteY34" fmla="*/ 705829 h 3089114"/>
                  <a:gd name="connsiteX35" fmla="*/ 51076 w 2683592"/>
                  <a:gd name="connsiteY35" fmla="*/ 204253 h 3089114"/>
                  <a:gd name="connsiteX36" fmla="*/ 20072 w 2683592"/>
                  <a:gd name="connsiteY36" fmla="*/ 188994 h 3089114"/>
                  <a:gd name="connsiteX37" fmla="*/ 275650 w 2683592"/>
                  <a:gd name="connsiteY37" fmla="*/ 819419 h 3089114"/>
                  <a:gd name="connsiteX38" fmla="*/ 735689 w 2683592"/>
                  <a:gd name="connsiteY38" fmla="*/ 1251061 h 3089114"/>
                  <a:gd name="connsiteX39" fmla="*/ 991267 w 2683592"/>
                  <a:gd name="connsiteY39" fmla="*/ 1847409 h 3089114"/>
                  <a:gd name="connsiteX40" fmla="*/ 1178691 w 2683592"/>
                  <a:gd name="connsiteY40" fmla="*/ 2267693 h 3089114"/>
                  <a:gd name="connsiteX41" fmla="*/ 843600 w 2683592"/>
                  <a:gd name="connsiteY41" fmla="*/ 2080269 h 3089114"/>
                  <a:gd name="connsiteX42" fmla="*/ 440355 w 2683592"/>
                  <a:gd name="connsiteY42" fmla="*/ 1682704 h 3089114"/>
                  <a:gd name="connsiteX43" fmla="*/ 417637 w 2683592"/>
                  <a:gd name="connsiteY43" fmla="*/ 1324895 h 3089114"/>
                  <a:gd name="connsiteX44" fmla="*/ 369356 w 2683592"/>
                  <a:gd name="connsiteY44" fmla="*/ 1711101 h 3089114"/>
                  <a:gd name="connsiteX45" fmla="*/ 279221 w 2683592"/>
                  <a:gd name="connsiteY45" fmla="*/ 1658897 h 3089114"/>
                  <a:gd name="connsiteX46" fmla="*/ 42790 w 2683592"/>
                  <a:gd name="connsiteY46" fmla="*/ 1455524 h 3089114"/>
                  <a:gd name="connsiteX47" fmla="*/ 38301 w 2683592"/>
                  <a:gd name="connsiteY47" fmla="*/ 1490984 h 3089114"/>
                  <a:gd name="connsiteX48" fmla="*/ 434676 w 2683592"/>
                  <a:gd name="connsiteY48" fmla="*/ 1836050 h 3089114"/>
                  <a:gd name="connsiteX49" fmla="*/ 820882 w 2683592"/>
                  <a:gd name="connsiteY49" fmla="*/ 2193859 h 3089114"/>
                  <a:gd name="connsiteX50" fmla="*/ 489112 w 2683592"/>
                  <a:gd name="connsiteY50" fmla="*/ 2230169 h 3089114"/>
                  <a:gd name="connsiteX51" fmla="*/ 230214 w 2683592"/>
                  <a:gd name="connsiteY51" fmla="*/ 2273372 h 3089114"/>
                  <a:gd name="connsiteX52" fmla="*/ 667977 w 2683592"/>
                  <a:gd name="connsiteY52" fmla="*/ 2250246 h 3089114"/>
                  <a:gd name="connsiteX53" fmla="*/ 894716 w 2683592"/>
                  <a:gd name="connsiteY53" fmla="*/ 2244975 h 3089114"/>
                  <a:gd name="connsiteX54" fmla="*/ 1133255 w 2683592"/>
                  <a:gd name="connsiteY54" fmla="*/ 2494873 h 3089114"/>
                  <a:gd name="connsiteX55" fmla="*/ 1170359 w 2683592"/>
                  <a:gd name="connsiteY55" fmla="*/ 2657775 h 3089114"/>
                  <a:gd name="connsiteX56" fmla="*/ 1031764 w 268359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600964 w 3054342"/>
                  <a:gd name="connsiteY51" fmla="*/ 227337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422116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41847"/>
                  <a:gd name="connsiteY0" fmla="*/ 2999963 h 3089114"/>
                  <a:gd name="connsiteX1" fmla="*/ 1730120 w 3041847"/>
                  <a:gd name="connsiteY1" fmla="*/ 3089092 h 3089114"/>
                  <a:gd name="connsiteX2" fmla="*/ 2127773 w 3041847"/>
                  <a:gd name="connsiteY2" fmla="*/ 2991473 h 3089114"/>
                  <a:gd name="connsiteX3" fmla="*/ 1975403 w 3041847"/>
                  <a:gd name="connsiteY3" fmla="*/ 2631181 h 3089114"/>
                  <a:gd name="connsiteX4" fmla="*/ 1935647 w 3041847"/>
                  <a:gd name="connsiteY4" fmla="*/ 2381283 h 3089114"/>
                  <a:gd name="connsiteX5" fmla="*/ 2299135 w 3041847"/>
                  <a:gd name="connsiteY5" fmla="*/ 1904204 h 3089114"/>
                  <a:gd name="connsiteX6" fmla="*/ 2997714 w 3041847"/>
                  <a:gd name="connsiteY6" fmla="*/ 1461203 h 3089114"/>
                  <a:gd name="connsiteX7" fmla="*/ 2902229 w 3041847"/>
                  <a:gd name="connsiteY7" fmla="*/ 1439903 h 3089114"/>
                  <a:gd name="connsiteX8" fmla="*/ 2350251 w 3041847"/>
                  <a:gd name="connsiteY8" fmla="*/ 1796294 h 3089114"/>
                  <a:gd name="connsiteX9" fmla="*/ 2316174 w 3041847"/>
                  <a:gd name="connsiteY9" fmla="*/ 1552075 h 3089114"/>
                  <a:gd name="connsiteX10" fmla="*/ 2708740 w 3041847"/>
                  <a:gd name="connsiteY10" fmla="*/ 1184358 h 3089114"/>
                  <a:gd name="connsiteX11" fmla="*/ 2719622 w 3041847"/>
                  <a:gd name="connsiteY11" fmla="*/ 1149442 h 3089114"/>
                  <a:gd name="connsiteX12" fmla="*/ 2267699 w 3041847"/>
                  <a:gd name="connsiteY12" fmla="*/ 1540297 h 3089114"/>
                  <a:gd name="connsiteX13" fmla="*/ 2094673 w 3041847"/>
                  <a:gd name="connsiteY13" fmla="*/ 1182907 h 3089114"/>
                  <a:gd name="connsiteX14" fmla="*/ 2202584 w 3041847"/>
                  <a:gd name="connsiteY14" fmla="*/ 1569114 h 3089114"/>
                  <a:gd name="connsiteX15" fmla="*/ 2162827 w 3041847"/>
                  <a:gd name="connsiteY15" fmla="*/ 1853089 h 3089114"/>
                  <a:gd name="connsiteX16" fmla="*/ 1839095 w 3041847"/>
                  <a:gd name="connsiteY16" fmla="*/ 1495280 h 3089114"/>
                  <a:gd name="connsiteX17" fmla="*/ 1947006 w 3041847"/>
                  <a:gd name="connsiteY17" fmla="*/ 955727 h 3089114"/>
                  <a:gd name="connsiteX18" fmla="*/ 2372969 w 3041847"/>
                  <a:gd name="connsiteY18" fmla="*/ 592239 h 3089114"/>
                  <a:gd name="connsiteX19" fmla="*/ 1904823 w 3041847"/>
                  <a:gd name="connsiteY19" fmla="*/ 914939 h 3089114"/>
                  <a:gd name="connsiteX20" fmla="*/ 1981083 w 3041847"/>
                  <a:gd name="connsiteY20" fmla="*/ 421854 h 3089114"/>
                  <a:gd name="connsiteX21" fmla="*/ 1822057 w 3041847"/>
                  <a:gd name="connsiteY21" fmla="*/ 955727 h 3089114"/>
                  <a:gd name="connsiteX22" fmla="*/ 1736864 w 3041847"/>
                  <a:gd name="connsiteY22" fmla="*/ 1341934 h 3089114"/>
                  <a:gd name="connsiteX23" fmla="*/ 1401774 w 3041847"/>
                  <a:gd name="connsiteY23" fmla="*/ 512726 h 3089114"/>
                  <a:gd name="connsiteX24" fmla="*/ 1680069 w 3041847"/>
                  <a:gd name="connsiteY24" fmla="*/ 1398729 h 3089114"/>
                  <a:gd name="connsiteX25" fmla="*/ 1878852 w 3041847"/>
                  <a:gd name="connsiteY25" fmla="*/ 1904204 h 3089114"/>
                  <a:gd name="connsiteX26" fmla="*/ 1805018 w 3041847"/>
                  <a:gd name="connsiteY26" fmla="*/ 2256334 h 3089114"/>
                  <a:gd name="connsiteX27" fmla="*/ 1515364 w 3041847"/>
                  <a:gd name="connsiteY27" fmla="*/ 1807653 h 3089114"/>
                  <a:gd name="connsiteX28" fmla="*/ 1276825 w 3041847"/>
                  <a:gd name="connsiteY28" fmla="*/ 1307856 h 3089114"/>
                  <a:gd name="connsiteX29" fmla="*/ 1327940 w 3041847"/>
                  <a:gd name="connsiteY29" fmla="*/ 103802 h 3089114"/>
                  <a:gd name="connsiteX30" fmla="*/ 1299723 w 3041847"/>
                  <a:gd name="connsiteY30" fmla="*/ 178701 h 3089114"/>
                  <a:gd name="connsiteX31" fmla="*/ 1180273 w 3041847"/>
                  <a:gd name="connsiteY31" fmla="*/ 1120433 h 3089114"/>
                  <a:gd name="connsiteX32" fmla="*/ 720233 w 3041847"/>
                  <a:gd name="connsiteY32" fmla="*/ 762624 h 3089114"/>
                  <a:gd name="connsiteX33" fmla="*/ 1021247 w 3041847"/>
                  <a:gd name="connsiteY33" fmla="*/ 382097 h 3089114"/>
                  <a:gd name="connsiteX34" fmla="*/ 657759 w 3041847"/>
                  <a:gd name="connsiteY34" fmla="*/ 705829 h 3089114"/>
                  <a:gd name="connsiteX35" fmla="*/ 421826 w 3041847"/>
                  <a:gd name="connsiteY35" fmla="*/ 204253 h 3089114"/>
                  <a:gd name="connsiteX36" fmla="*/ 390822 w 3041847"/>
                  <a:gd name="connsiteY36" fmla="*/ 188994 h 3089114"/>
                  <a:gd name="connsiteX37" fmla="*/ 646400 w 3041847"/>
                  <a:gd name="connsiteY37" fmla="*/ 819419 h 3089114"/>
                  <a:gd name="connsiteX38" fmla="*/ 1106439 w 3041847"/>
                  <a:gd name="connsiteY38" fmla="*/ 1251061 h 3089114"/>
                  <a:gd name="connsiteX39" fmla="*/ 1362017 w 3041847"/>
                  <a:gd name="connsiteY39" fmla="*/ 1847409 h 3089114"/>
                  <a:gd name="connsiteX40" fmla="*/ 1549441 w 3041847"/>
                  <a:gd name="connsiteY40" fmla="*/ 2267693 h 3089114"/>
                  <a:gd name="connsiteX41" fmla="*/ 1214350 w 3041847"/>
                  <a:gd name="connsiteY41" fmla="*/ 2080269 h 3089114"/>
                  <a:gd name="connsiteX42" fmla="*/ 811105 w 3041847"/>
                  <a:gd name="connsiteY42" fmla="*/ 1682704 h 3089114"/>
                  <a:gd name="connsiteX43" fmla="*/ 788387 w 3041847"/>
                  <a:gd name="connsiteY43" fmla="*/ 1324895 h 3089114"/>
                  <a:gd name="connsiteX44" fmla="*/ 740106 w 3041847"/>
                  <a:gd name="connsiteY44" fmla="*/ 1711101 h 3089114"/>
                  <a:gd name="connsiteX45" fmla="*/ 649971 w 3041847"/>
                  <a:gd name="connsiteY45" fmla="*/ 1658897 h 3089114"/>
                  <a:gd name="connsiteX46" fmla="*/ 413540 w 3041847"/>
                  <a:gd name="connsiteY46" fmla="*/ 1455524 h 3089114"/>
                  <a:gd name="connsiteX47" fmla="*/ 7785 w 3041847"/>
                  <a:gd name="connsiteY47" fmla="*/ 1284272 h 3089114"/>
                  <a:gd name="connsiteX48" fmla="*/ 805426 w 3041847"/>
                  <a:gd name="connsiteY48" fmla="*/ 1836050 h 3089114"/>
                  <a:gd name="connsiteX49" fmla="*/ 1191632 w 3041847"/>
                  <a:gd name="connsiteY49" fmla="*/ 2193859 h 3089114"/>
                  <a:gd name="connsiteX50" fmla="*/ 422116 w 3041847"/>
                  <a:gd name="connsiteY50" fmla="*/ 2230169 h 3089114"/>
                  <a:gd name="connsiteX51" fmla="*/ 272655 w 3041847"/>
                  <a:gd name="connsiteY51" fmla="*/ 2285532 h 3089114"/>
                  <a:gd name="connsiteX52" fmla="*/ 1038727 w 3041847"/>
                  <a:gd name="connsiteY52" fmla="*/ 2250246 h 3089114"/>
                  <a:gd name="connsiteX53" fmla="*/ 1265466 w 3041847"/>
                  <a:gd name="connsiteY53" fmla="*/ 2244975 h 3089114"/>
                  <a:gd name="connsiteX54" fmla="*/ 1504005 w 3041847"/>
                  <a:gd name="connsiteY54" fmla="*/ 2494873 h 3089114"/>
                  <a:gd name="connsiteX55" fmla="*/ 1541109 w 3041847"/>
                  <a:gd name="connsiteY55" fmla="*/ 2657775 h 3089114"/>
                  <a:gd name="connsiteX56" fmla="*/ 1402514 w 3041847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47006 w 3040052"/>
                  <a:gd name="connsiteY17" fmla="*/ 955727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68870 w 3040052"/>
                  <a:gd name="connsiteY32" fmla="*/ 786943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3000527 h 3089678"/>
                  <a:gd name="connsiteX1" fmla="*/ 1730120 w 3040052"/>
                  <a:gd name="connsiteY1" fmla="*/ 3089656 h 3089678"/>
                  <a:gd name="connsiteX2" fmla="*/ 2127773 w 3040052"/>
                  <a:gd name="connsiteY2" fmla="*/ 2992037 h 3089678"/>
                  <a:gd name="connsiteX3" fmla="*/ 1975403 w 3040052"/>
                  <a:gd name="connsiteY3" fmla="*/ 2631745 h 3089678"/>
                  <a:gd name="connsiteX4" fmla="*/ 1935647 w 3040052"/>
                  <a:gd name="connsiteY4" fmla="*/ 2381847 h 3089678"/>
                  <a:gd name="connsiteX5" fmla="*/ 2323454 w 3040052"/>
                  <a:gd name="connsiteY5" fmla="*/ 1941246 h 3089678"/>
                  <a:gd name="connsiteX6" fmla="*/ 2997714 w 3040052"/>
                  <a:gd name="connsiteY6" fmla="*/ 1461767 h 3089678"/>
                  <a:gd name="connsiteX7" fmla="*/ 2902229 w 3040052"/>
                  <a:gd name="connsiteY7" fmla="*/ 1440467 h 3089678"/>
                  <a:gd name="connsiteX8" fmla="*/ 2350251 w 3040052"/>
                  <a:gd name="connsiteY8" fmla="*/ 1796858 h 3089678"/>
                  <a:gd name="connsiteX9" fmla="*/ 2316174 w 3040052"/>
                  <a:gd name="connsiteY9" fmla="*/ 1552639 h 3089678"/>
                  <a:gd name="connsiteX10" fmla="*/ 2708740 w 3040052"/>
                  <a:gd name="connsiteY10" fmla="*/ 1184922 h 3089678"/>
                  <a:gd name="connsiteX11" fmla="*/ 2719622 w 3040052"/>
                  <a:gd name="connsiteY11" fmla="*/ 1150006 h 3089678"/>
                  <a:gd name="connsiteX12" fmla="*/ 2255539 w 3040052"/>
                  <a:gd name="connsiteY12" fmla="*/ 1480063 h 3089678"/>
                  <a:gd name="connsiteX13" fmla="*/ 2094673 w 3040052"/>
                  <a:gd name="connsiteY13" fmla="*/ 1183471 h 3089678"/>
                  <a:gd name="connsiteX14" fmla="*/ 2202584 w 3040052"/>
                  <a:gd name="connsiteY14" fmla="*/ 1569678 h 3089678"/>
                  <a:gd name="connsiteX15" fmla="*/ 2162827 w 3040052"/>
                  <a:gd name="connsiteY15" fmla="*/ 1853653 h 3089678"/>
                  <a:gd name="connsiteX16" fmla="*/ 1839095 w 3040052"/>
                  <a:gd name="connsiteY16" fmla="*/ 1495844 h 3089678"/>
                  <a:gd name="connsiteX17" fmla="*/ 1995643 w 3040052"/>
                  <a:gd name="connsiteY17" fmla="*/ 992769 h 3089678"/>
                  <a:gd name="connsiteX18" fmla="*/ 2372969 w 3040052"/>
                  <a:gd name="connsiteY18" fmla="*/ 592803 h 3089678"/>
                  <a:gd name="connsiteX19" fmla="*/ 1904823 w 3040052"/>
                  <a:gd name="connsiteY19" fmla="*/ 915503 h 3089678"/>
                  <a:gd name="connsiteX20" fmla="*/ 1981083 w 3040052"/>
                  <a:gd name="connsiteY20" fmla="*/ 422418 h 3089678"/>
                  <a:gd name="connsiteX21" fmla="*/ 1822057 w 3040052"/>
                  <a:gd name="connsiteY21" fmla="*/ 956291 h 3089678"/>
                  <a:gd name="connsiteX22" fmla="*/ 1736864 w 3040052"/>
                  <a:gd name="connsiteY22" fmla="*/ 1342498 h 3089678"/>
                  <a:gd name="connsiteX23" fmla="*/ 1401774 w 3040052"/>
                  <a:gd name="connsiteY23" fmla="*/ 513290 h 3089678"/>
                  <a:gd name="connsiteX24" fmla="*/ 1680069 w 3040052"/>
                  <a:gd name="connsiteY24" fmla="*/ 1399293 h 3089678"/>
                  <a:gd name="connsiteX25" fmla="*/ 1878852 w 3040052"/>
                  <a:gd name="connsiteY25" fmla="*/ 1904768 h 3089678"/>
                  <a:gd name="connsiteX26" fmla="*/ 1805018 w 3040052"/>
                  <a:gd name="connsiteY26" fmla="*/ 2256898 h 3089678"/>
                  <a:gd name="connsiteX27" fmla="*/ 1515364 w 3040052"/>
                  <a:gd name="connsiteY27" fmla="*/ 1808217 h 3089678"/>
                  <a:gd name="connsiteX28" fmla="*/ 1276825 w 3040052"/>
                  <a:gd name="connsiteY28" fmla="*/ 1308420 h 3089678"/>
                  <a:gd name="connsiteX29" fmla="*/ 1327940 w 3040052"/>
                  <a:gd name="connsiteY29" fmla="*/ 104366 h 3089678"/>
                  <a:gd name="connsiteX30" fmla="*/ 1299723 w 3040052"/>
                  <a:gd name="connsiteY30" fmla="*/ 179265 h 3089678"/>
                  <a:gd name="connsiteX31" fmla="*/ 1131634 w 3040052"/>
                  <a:gd name="connsiteY31" fmla="*/ 1133157 h 3089678"/>
                  <a:gd name="connsiteX32" fmla="*/ 768870 w 3040052"/>
                  <a:gd name="connsiteY32" fmla="*/ 787507 h 3089678"/>
                  <a:gd name="connsiteX33" fmla="*/ 1179322 w 3040052"/>
                  <a:gd name="connsiteY33" fmla="*/ 5713 h 3089678"/>
                  <a:gd name="connsiteX34" fmla="*/ 657759 w 3040052"/>
                  <a:gd name="connsiteY34" fmla="*/ 706393 h 3089678"/>
                  <a:gd name="connsiteX35" fmla="*/ 421826 w 3040052"/>
                  <a:gd name="connsiteY35" fmla="*/ 204817 h 3089678"/>
                  <a:gd name="connsiteX36" fmla="*/ 342184 w 3040052"/>
                  <a:gd name="connsiteY36" fmla="*/ 189558 h 3089678"/>
                  <a:gd name="connsiteX37" fmla="*/ 646400 w 3040052"/>
                  <a:gd name="connsiteY37" fmla="*/ 819983 h 3089678"/>
                  <a:gd name="connsiteX38" fmla="*/ 1106439 w 3040052"/>
                  <a:gd name="connsiteY38" fmla="*/ 1251625 h 3089678"/>
                  <a:gd name="connsiteX39" fmla="*/ 1362017 w 3040052"/>
                  <a:gd name="connsiteY39" fmla="*/ 1847973 h 3089678"/>
                  <a:gd name="connsiteX40" fmla="*/ 1549441 w 3040052"/>
                  <a:gd name="connsiteY40" fmla="*/ 2268257 h 3089678"/>
                  <a:gd name="connsiteX41" fmla="*/ 1214350 w 3040052"/>
                  <a:gd name="connsiteY41" fmla="*/ 2080833 h 3089678"/>
                  <a:gd name="connsiteX42" fmla="*/ 811105 w 3040052"/>
                  <a:gd name="connsiteY42" fmla="*/ 1683268 h 3089678"/>
                  <a:gd name="connsiteX43" fmla="*/ 788387 w 3040052"/>
                  <a:gd name="connsiteY43" fmla="*/ 1325459 h 3089678"/>
                  <a:gd name="connsiteX44" fmla="*/ 740106 w 3040052"/>
                  <a:gd name="connsiteY44" fmla="*/ 1711665 h 3089678"/>
                  <a:gd name="connsiteX45" fmla="*/ 649971 w 3040052"/>
                  <a:gd name="connsiteY45" fmla="*/ 1659461 h 3089678"/>
                  <a:gd name="connsiteX46" fmla="*/ 413540 w 3040052"/>
                  <a:gd name="connsiteY46" fmla="*/ 1456088 h 3089678"/>
                  <a:gd name="connsiteX47" fmla="*/ 7785 w 3040052"/>
                  <a:gd name="connsiteY47" fmla="*/ 1284836 h 3089678"/>
                  <a:gd name="connsiteX48" fmla="*/ 805426 w 3040052"/>
                  <a:gd name="connsiteY48" fmla="*/ 1836614 h 3089678"/>
                  <a:gd name="connsiteX49" fmla="*/ 1191632 w 3040052"/>
                  <a:gd name="connsiteY49" fmla="*/ 2194423 h 3089678"/>
                  <a:gd name="connsiteX50" fmla="*/ 422116 w 3040052"/>
                  <a:gd name="connsiteY50" fmla="*/ 2230733 h 3089678"/>
                  <a:gd name="connsiteX51" fmla="*/ 272655 w 3040052"/>
                  <a:gd name="connsiteY51" fmla="*/ 2286096 h 3089678"/>
                  <a:gd name="connsiteX52" fmla="*/ 1038727 w 3040052"/>
                  <a:gd name="connsiteY52" fmla="*/ 2250810 h 3089678"/>
                  <a:gd name="connsiteX53" fmla="*/ 1265466 w 3040052"/>
                  <a:gd name="connsiteY53" fmla="*/ 2245539 h 3089678"/>
                  <a:gd name="connsiteX54" fmla="*/ 1504005 w 3040052"/>
                  <a:gd name="connsiteY54" fmla="*/ 2495437 h 3089678"/>
                  <a:gd name="connsiteX55" fmla="*/ 1541109 w 3040052"/>
                  <a:gd name="connsiteY55" fmla="*/ 2658339 h 3089678"/>
                  <a:gd name="connsiteX56" fmla="*/ 1402514 w 3040052"/>
                  <a:gd name="connsiteY56" fmla="*/ 3000527 h 3089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3040052" h="3089678">
                    <a:moveTo>
                      <a:pt x="1402514" y="3000527"/>
                    </a:moveTo>
                    <a:cubicBezTo>
                      <a:pt x="1447950" y="3026085"/>
                      <a:pt x="1609244" y="3091071"/>
                      <a:pt x="1730120" y="3089656"/>
                    </a:cubicBezTo>
                    <a:cubicBezTo>
                      <a:pt x="1850996" y="3088241"/>
                      <a:pt x="2067061" y="3063092"/>
                      <a:pt x="2127773" y="2992037"/>
                    </a:cubicBezTo>
                    <a:cubicBezTo>
                      <a:pt x="2066200" y="2944709"/>
                      <a:pt x="2007424" y="2733443"/>
                      <a:pt x="1975403" y="2631745"/>
                    </a:cubicBezTo>
                    <a:cubicBezTo>
                      <a:pt x="1943382" y="2530047"/>
                      <a:pt x="1877639" y="2496930"/>
                      <a:pt x="1935647" y="2381847"/>
                    </a:cubicBezTo>
                    <a:cubicBezTo>
                      <a:pt x="1993655" y="2266764"/>
                      <a:pt x="2146443" y="2094593"/>
                      <a:pt x="2323454" y="1941246"/>
                    </a:cubicBezTo>
                    <a:cubicBezTo>
                      <a:pt x="2500465" y="1787899"/>
                      <a:pt x="2901252" y="1545230"/>
                      <a:pt x="2997714" y="1461767"/>
                    </a:cubicBezTo>
                    <a:cubicBezTo>
                      <a:pt x="3094176" y="1378304"/>
                      <a:pt x="3010140" y="1384619"/>
                      <a:pt x="2902229" y="1440467"/>
                    </a:cubicBezTo>
                    <a:cubicBezTo>
                      <a:pt x="2794319" y="1496316"/>
                      <a:pt x="2447927" y="1778163"/>
                      <a:pt x="2350251" y="1796858"/>
                    </a:cubicBezTo>
                    <a:cubicBezTo>
                      <a:pt x="2252575" y="1815553"/>
                      <a:pt x="2256426" y="1654628"/>
                      <a:pt x="2316174" y="1552639"/>
                    </a:cubicBezTo>
                    <a:cubicBezTo>
                      <a:pt x="2375922" y="1450650"/>
                      <a:pt x="2641499" y="1252028"/>
                      <a:pt x="2708740" y="1184922"/>
                    </a:cubicBezTo>
                    <a:cubicBezTo>
                      <a:pt x="2775981" y="1117817"/>
                      <a:pt x="2795156" y="1100816"/>
                      <a:pt x="2719622" y="1150006"/>
                    </a:cubicBezTo>
                    <a:cubicBezTo>
                      <a:pt x="2644089" y="1199196"/>
                      <a:pt x="2366997" y="1368627"/>
                      <a:pt x="2255539" y="1480063"/>
                    </a:cubicBezTo>
                    <a:cubicBezTo>
                      <a:pt x="2195185" y="1374306"/>
                      <a:pt x="2103499" y="1168535"/>
                      <a:pt x="2094673" y="1183471"/>
                    </a:cubicBezTo>
                    <a:cubicBezTo>
                      <a:pt x="2085847" y="1198407"/>
                      <a:pt x="2191225" y="1457981"/>
                      <a:pt x="2202584" y="1569678"/>
                    </a:cubicBezTo>
                    <a:cubicBezTo>
                      <a:pt x="2213943" y="1681375"/>
                      <a:pt x="2223408" y="1865959"/>
                      <a:pt x="2162827" y="1853653"/>
                    </a:cubicBezTo>
                    <a:cubicBezTo>
                      <a:pt x="2102246" y="1841347"/>
                      <a:pt x="1866959" y="1639325"/>
                      <a:pt x="1839095" y="1495844"/>
                    </a:cubicBezTo>
                    <a:cubicBezTo>
                      <a:pt x="1811231" y="1352363"/>
                      <a:pt x="1906664" y="1143276"/>
                      <a:pt x="1995643" y="992769"/>
                    </a:cubicBezTo>
                    <a:cubicBezTo>
                      <a:pt x="2084622" y="842262"/>
                      <a:pt x="2388106" y="605681"/>
                      <a:pt x="2372969" y="592803"/>
                    </a:cubicBezTo>
                    <a:cubicBezTo>
                      <a:pt x="2357832" y="579925"/>
                      <a:pt x="2085121" y="726707"/>
                      <a:pt x="1904823" y="915503"/>
                    </a:cubicBezTo>
                    <a:cubicBezTo>
                      <a:pt x="1883313" y="846952"/>
                      <a:pt x="1994877" y="415620"/>
                      <a:pt x="1981083" y="422418"/>
                    </a:cubicBezTo>
                    <a:cubicBezTo>
                      <a:pt x="1967289" y="429216"/>
                      <a:pt x="1862760" y="802944"/>
                      <a:pt x="1822057" y="956291"/>
                    </a:cubicBezTo>
                    <a:cubicBezTo>
                      <a:pt x="1781354" y="1109638"/>
                      <a:pt x="1806911" y="1416331"/>
                      <a:pt x="1736864" y="1342498"/>
                    </a:cubicBezTo>
                    <a:cubicBezTo>
                      <a:pt x="1666817" y="1268665"/>
                      <a:pt x="1411240" y="503824"/>
                      <a:pt x="1401774" y="513290"/>
                    </a:cubicBezTo>
                    <a:cubicBezTo>
                      <a:pt x="1392308" y="522756"/>
                      <a:pt x="1600556" y="1167380"/>
                      <a:pt x="1680069" y="1399293"/>
                    </a:cubicBezTo>
                    <a:cubicBezTo>
                      <a:pt x="1759582" y="1631206"/>
                      <a:pt x="1858027" y="1761834"/>
                      <a:pt x="1878852" y="1904768"/>
                    </a:cubicBezTo>
                    <a:cubicBezTo>
                      <a:pt x="1899677" y="2047702"/>
                      <a:pt x="1865599" y="2272990"/>
                      <a:pt x="1805018" y="2256898"/>
                    </a:cubicBezTo>
                    <a:cubicBezTo>
                      <a:pt x="1744437" y="2240806"/>
                      <a:pt x="1603396" y="1966297"/>
                      <a:pt x="1515364" y="1808217"/>
                    </a:cubicBezTo>
                    <a:cubicBezTo>
                      <a:pt x="1427332" y="1650137"/>
                      <a:pt x="1308062" y="1592395"/>
                      <a:pt x="1276825" y="1308420"/>
                    </a:cubicBezTo>
                    <a:cubicBezTo>
                      <a:pt x="1245588" y="1024445"/>
                      <a:pt x="1324124" y="292558"/>
                      <a:pt x="1327940" y="104366"/>
                    </a:cubicBezTo>
                    <a:cubicBezTo>
                      <a:pt x="1331756" y="-83826"/>
                      <a:pt x="1332441" y="7800"/>
                      <a:pt x="1299723" y="179265"/>
                    </a:cubicBezTo>
                    <a:cubicBezTo>
                      <a:pt x="1267005" y="350730"/>
                      <a:pt x="1220109" y="1031783"/>
                      <a:pt x="1131634" y="1133157"/>
                    </a:cubicBezTo>
                    <a:cubicBezTo>
                      <a:pt x="1043159" y="1234531"/>
                      <a:pt x="803412" y="893054"/>
                      <a:pt x="768870" y="787507"/>
                    </a:cubicBezTo>
                    <a:cubicBezTo>
                      <a:pt x="773394" y="710080"/>
                      <a:pt x="1197840" y="19232"/>
                      <a:pt x="1179322" y="5713"/>
                    </a:cubicBezTo>
                    <a:cubicBezTo>
                      <a:pt x="1160804" y="-7806"/>
                      <a:pt x="732110" y="611925"/>
                      <a:pt x="657759" y="706393"/>
                    </a:cubicBezTo>
                    <a:cubicBezTo>
                      <a:pt x="557855" y="676752"/>
                      <a:pt x="474422" y="290956"/>
                      <a:pt x="421826" y="204817"/>
                    </a:cubicBezTo>
                    <a:cubicBezTo>
                      <a:pt x="369230" y="118678"/>
                      <a:pt x="304755" y="87030"/>
                      <a:pt x="342184" y="189558"/>
                    </a:cubicBezTo>
                    <a:cubicBezTo>
                      <a:pt x="379613" y="292086"/>
                      <a:pt x="519024" y="642972"/>
                      <a:pt x="646400" y="819983"/>
                    </a:cubicBezTo>
                    <a:cubicBezTo>
                      <a:pt x="773776" y="996994"/>
                      <a:pt x="987170" y="1080293"/>
                      <a:pt x="1106439" y="1251625"/>
                    </a:cubicBezTo>
                    <a:cubicBezTo>
                      <a:pt x="1225708" y="1422957"/>
                      <a:pt x="1288183" y="1678534"/>
                      <a:pt x="1362017" y="1847973"/>
                    </a:cubicBezTo>
                    <a:cubicBezTo>
                      <a:pt x="1435851" y="2017412"/>
                      <a:pt x="1574052" y="2229447"/>
                      <a:pt x="1549441" y="2268257"/>
                    </a:cubicBezTo>
                    <a:cubicBezTo>
                      <a:pt x="1524830" y="2307067"/>
                      <a:pt x="1337406" y="2178331"/>
                      <a:pt x="1214350" y="2080833"/>
                    </a:cubicBezTo>
                    <a:cubicBezTo>
                      <a:pt x="1091294" y="1983335"/>
                      <a:pt x="882099" y="1809164"/>
                      <a:pt x="811105" y="1683268"/>
                    </a:cubicBezTo>
                    <a:cubicBezTo>
                      <a:pt x="740111" y="1557372"/>
                      <a:pt x="800220" y="1320726"/>
                      <a:pt x="788387" y="1325459"/>
                    </a:cubicBezTo>
                    <a:cubicBezTo>
                      <a:pt x="776554" y="1330192"/>
                      <a:pt x="735798" y="1634096"/>
                      <a:pt x="740106" y="1711665"/>
                    </a:cubicBezTo>
                    <a:cubicBezTo>
                      <a:pt x="713386" y="1697976"/>
                      <a:pt x="700140" y="1702057"/>
                      <a:pt x="649971" y="1659461"/>
                    </a:cubicBezTo>
                    <a:cubicBezTo>
                      <a:pt x="599802" y="1616865"/>
                      <a:pt x="520571" y="1518526"/>
                      <a:pt x="413540" y="1456088"/>
                    </a:cubicBezTo>
                    <a:cubicBezTo>
                      <a:pt x="306509" y="1393651"/>
                      <a:pt x="-57529" y="1221415"/>
                      <a:pt x="7785" y="1284836"/>
                    </a:cubicBezTo>
                    <a:cubicBezTo>
                      <a:pt x="73099" y="1348257"/>
                      <a:pt x="608118" y="1685016"/>
                      <a:pt x="805426" y="1836614"/>
                    </a:cubicBezTo>
                    <a:cubicBezTo>
                      <a:pt x="1002734" y="1988212"/>
                      <a:pt x="1255517" y="2128737"/>
                      <a:pt x="1191632" y="2194423"/>
                    </a:cubicBezTo>
                    <a:cubicBezTo>
                      <a:pt x="1127747" y="2260110"/>
                      <a:pt x="575279" y="2215454"/>
                      <a:pt x="422116" y="2230733"/>
                    </a:cubicBezTo>
                    <a:cubicBezTo>
                      <a:pt x="372296" y="2249187"/>
                      <a:pt x="169887" y="2282750"/>
                      <a:pt x="272655" y="2286096"/>
                    </a:cubicBezTo>
                    <a:cubicBezTo>
                      <a:pt x="375423" y="2289442"/>
                      <a:pt x="927977" y="2255543"/>
                      <a:pt x="1038727" y="2250810"/>
                    </a:cubicBezTo>
                    <a:cubicBezTo>
                      <a:pt x="1103848" y="2275280"/>
                      <a:pt x="1187920" y="2204768"/>
                      <a:pt x="1265466" y="2245539"/>
                    </a:cubicBezTo>
                    <a:cubicBezTo>
                      <a:pt x="1343012" y="2286310"/>
                      <a:pt x="1469928" y="2409298"/>
                      <a:pt x="1504005" y="2495437"/>
                    </a:cubicBezTo>
                    <a:cubicBezTo>
                      <a:pt x="1538082" y="2581576"/>
                      <a:pt x="1558024" y="2574157"/>
                      <a:pt x="1541109" y="2658339"/>
                    </a:cubicBezTo>
                    <a:cubicBezTo>
                      <a:pt x="1524194" y="2742521"/>
                      <a:pt x="1472063" y="2943941"/>
                      <a:pt x="1402514" y="3000527"/>
                    </a:cubicBezTo>
                    <a:close/>
                  </a:path>
                </a:pathLst>
              </a:custGeom>
              <a:solidFill>
                <a:srgbClr val="C8DE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 dirty="0"/>
              </a:p>
            </p:txBody>
          </p:sp>
          <p:sp>
            <p:nvSpPr>
              <p:cNvPr id="13" name="Freeform 225">
                <a:extLst>
                  <a:ext uri="{FF2B5EF4-FFF2-40B4-BE49-F238E27FC236}">
                    <a16:creationId xmlns:a16="http://schemas.microsoft.com/office/drawing/2014/main" id="{DE819954-E8F7-4779-8D5A-95E615246727}"/>
                  </a:ext>
                </a:extLst>
              </p:cNvPr>
              <p:cNvSpPr/>
              <p:nvPr/>
            </p:nvSpPr>
            <p:spPr>
              <a:xfrm rot="7658786">
                <a:off x="4369905" y="31307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4" name="Freeform 226">
                <a:extLst>
                  <a:ext uri="{FF2B5EF4-FFF2-40B4-BE49-F238E27FC236}">
                    <a16:creationId xmlns:a16="http://schemas.microsoft.com/office/drawing/2014/main" id="{69E75057-F722-4CD2-A0FB-4F249C80272E}"/>
                  </a:ext>
                </a:extLst>
              </p:cNvPr>
              <p:cNvSpPr/>
              <p:nvPr/>
            </p:nvSpPr>
            <p:spPr>
              <a:xfrm rot="14666555">
                <a:off x="4107802" y="305944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5" name="Freeform 227">
                <a:extLst>
                  <a:ext uri="{FF2B5EF4-FFF2-40B4-BE49-F238E27FC236}">
                    <a16:creationId xmlns:a16="http://schemas.microsoft.com/office/drawing/2014/main" id="{D7FD44A0-5C88-4C56-B4A6-8839522E7BBF}"/>
                  </a:ext>
                </a:extLst>
              </p:cNvPr>
              <p:cNvSpPr/>
              <p:nvPr/>
            </p:nvSpPr>
            <p:spPr>
              <a:xfrm rot="2206440">
                <a:off x="4102303" y="279473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6" name="Freeform 228">
                <a:extLst>
                  <a:ext uri="{FF2B5EF4-FFF2-40B4-BE49-F238E27FC236}">
                    <a16:creationId xmlns:a16="http://schemas.microsoft.com/office/drawing/2014/main" id="{5E8B0A2D-2E32-47E5-974E-574A352B857B}"/>
                  </a:ext>
                </a:extLst>
              </p:cNvPr>
              <p:cNvSpPr/>
              <p:nvPr/>
            </p:nvSpPr>
            <p:spPr>
              <a:xfrm rot="12479638">
                <a:off x="3895385" y="281458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7" name="Freeform 229">
                <a:extLst>
                  <a:ext uri="{FF2B5EF4-FFF2-40B4-BE49-F238E27FC236}">
                    <a16:creationId xmlns:a16="http://schemas.microsoft.com/office/drawing/2014/main" id="{4CFB7180-1A3F-4E0A-BF38-983AA3B51EF6}"/>
                  </a:ext>
                </a:extLst>
              </p:cNvPr>
              <p:cNvSpPr/>
              <p:nvPr/>
            </p:nvSpPr>
            <p:spPr>
              <a:xfrm rot="9056631">
                <a:off x="3680135" y="28660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8" name="Freeform 230">
                <a:extLst>
                  <a:ext uri="{FF2B5EF4-FFF2-40B4-BE49-F238E27FC236}">
                    <a16:creationId xmlns:a16="http://schemas.microsoft.com/office/drawing/2014/main" id="{F2E2E5CA-EB12-4F7A-9B2C-A5567584833F}"/>
                  </a:ext>
                </a:extLst>
              </p:cNvPr>
              <p:cNvSpPr/>
              <p:nvPr/>
            </p:nvSpPr>
            <p:spPr>
              <a:xfrm>
                <a:off x="5115991" y="36711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9" name="Freeform 231">
                <a:extLst>
                  <a:ext uri="{FF2B5EF4-FFF2-40B4-BE49-F238E27FC236}">
                    <a16:creationId xmlns:a16="http://schemas.microsoft.com/office/drawing/2014/main" id="{AD3D39E7-1BB5-4380-97C9-DCDDA0136EC2}"/>
                  </a:ext>
                </a:extLst>
              </p:cNvPr>
              <p:cNvSpPr/>
              <p:nvPr/>
            </p:nvSpPr>
            <p:spPr>
              <a:xfrm rot="16656372">
                <a:off x="3186598" y="329209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0" name="Freeform 232">
                <a:extLst>
                  <a:ext uri="{FF2B5EF4-FFF2-40B4-BE49-F238E27FC236}">
                    <a16:creationId xmlns:a16="http://schemas.microsoft.com/office/drawing/2014/main" id="{0826A451-9F7D-493E-9C70-45B09C611108}"/>
                  </a:ext>
                </a:extLst>
              </p:cNvPr>
              <p:cNvSpPr/>
              <p:nvPr/>
            </p:nvSpPr>
            <p:spPr>
              <a:xfrm rot="16200000">
                <a:off x="4710031" y="357514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1" name="Freeform 233">
                <a:extLst>
                  <a:ext uri="{FF2B5EF4-FFF2-40B4-BE49-F238E27FC236}">
                    <a16:creationId xmlns:a16="http://schemas.microsoft.com/office/drawing/2014/main" id="{0A3A5E1D-6845-4482-9349-1AEE95F94116}"/>
                  </a:ext>
                </a:extLst>
              </p:cNvPr>
              <p:cNvSpPr/>
              <p:nvPr/>
            </p:nvSpPr>
            <p:spPr>
              <a:xfrm rot="818246">
                <a:off x="3137106" y="37959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2" name="Freeform 234">
                <a:extLst>
                  <a:ext uri="{FF2B5EF4-FFF2-40B4-BE49-F238E27FC236}">
                    <a16:creationId xmlns:a16="http://schemas.microsoft.com/office/drawing/2014/main" id="{7501B130-7CE3-4370-9545-2328ECAB0577}"/>
                  </a:ext>
                </a:extLst>
              </p:cNvPr>
              <p:cNvSpPr/>
              <p:nvPr/>
            </p:nvSpPr>
            <p:spPr>
              <a:xfrm rot="21269131">
                <a:off x="4643796" y="333387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3" name="Freeform 235">
                <a:extLst>
                  <a:ext uri="{FF2B5EF4-FFF2-40B4-BE49-F238E27FC236}">
                    <a16:creationId xmlns:a16="http://schemas.microsoft.com/office/drawing/2014/main" id="{581AC383-C47D-442B-8DC4-4A02290887C8}"/>
                  </a:ext>
                </a:extLst>
              </p:cNvPr>
              <p:cNvSpPr/>
              <p:nvPr/>
            </p:nvSpPr>
            <p:spPr>
              <a:xfrm rot="3468516">
                <a:off x="4961084" y="325264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4" name="Freeform 236">
                <a:extLst>
                  <a:ext uri="{FF2B5EF4-FFF2-40B4-BE49-F238E27FC236}">
                    <a16:creationId xmlns:a16="http://schemas.microsoft.com/office/drawing/2014/main" id="{BEE28A34-2E62-4409-BEA6-626F30B1E3C7}"/>
                  </a:ext>
                </a:extLst>
              </p:cNvPr>
              <p:cNvSpPr/>
              <p:nvPr/>
            </p:nvSpPr>
            <p:spPr>
              <a:xfrm rot="2984069">
                <a:off x="5378417" y="397994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5" name="Freeform 237">
                <a:extLst>
                  <a:ext uri="{FF2B5EF4-FFF2-40B4-BE49-F238E27FC236}">
                    <a16:creationId xmlns:a16="http://schemas.microsoft.com/office/drawing/2014/main" id="{EB28A1D7-32AD-48D0-888F-2598DC2420CC}"/>
                  </a:ext>
                </a:extLst>
              </p:cNvPr>
              <p:cNvSpPr/>
              <p:nvPr/>
            </p:nvSpPr>
            <p:spPr>
              <a:xfrm rot="12687594">
                <a:off x="4175268" y="33603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6" name="Freeform 238">
                <a:extLst>
                  <a:ext uri="{FF2B5EF4-FFF2-40B4-BE49-F238E27FC236}">
                    <a16:creationId xmlns:a16="http://schemas.microsoft.com/office/drawing/2014/main" id="{E7FCA392-901F-461A-9958-0C156210CEA5}"/>
                  </a:ext>
                </a:extLst>
              </p:cNvPr>
              <p:cNvSpPr/>
              <p:nvPr/>
            </p:nvSpPr>
            <p:spPr>
              <a:xfrm rot="14828589">
                <a:off x="5230723" y="37568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7" name="Freeform 239">
                <a:extLst>
                  <a:ext uri="{FF2B5EF4-FFF2-40B4-BE49-F238E27FC236}">
                    <a16:creationId xmlns:a16="http://schemas.microsoft.com/office/drawing/2014/main" id="{5423A4C5-08A9-4C75-8635-35C3231F835A}"/>
                  </a:ext>
                </a:extLst>
              </p:cNvPr>
              <p:cNvSpPr/>
              <p:nvPr/>
            </p:nvSpPr>
            <p:spPr>
              <a:xfrm rot="14605656">
                <a:off x="3793739" y="31941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8" name="Freeform 240">
                <a:extLst>
                  <a:ext uri="{FF2B5EF4-FFF2-40B4-BE49-F238E27FC236}">
                    <a16:creationId xmlns:a16="http://schemas.microsoft.com/office/drawing/2014/main" id="{22DF451E-03E7-4872-AF01-31D71AF35AD7}"/>
                  </a:ext>
                </a:extLst>
              </p:cNvPr>
              <p:cNvSpPr/>
              <p:nvPr/>
            </p:nvSpPr>
            <p:spPr>
              <a:xfrm rot="2232798">
                <a:off x="3359263" y="308240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9" name="Freeform 241">
                <a:extLst>
                  <a:ext uri="{FF2B5EF4-FFF2-40B4-BE49-F238E27FC236}">
                    <a16:creationId xmlns:a16="http://schemas.microsoft.com/office/drawing/2014/main" id="{400F558C-5187-4276-B4A0-A360FA273FEC}"/>
                  </a:ext>
                </a:extLst>
              </p:cNvPr>
              <p:cNvSpPr/>
              <p:nvPr/>
            </p:nvSpPr>
            <p:spPr>
              <a:xfrm rot="6770064">
                <a:off x="3120309" y="304625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0" name="Freeform 242">
                <a:extLst>
                  <a:ext uri="{FF2B5EF4-FFF2-40B4-BE49-F238E27FC236}">
                    <a16:creationId xmlns:a16="http://schemas.microsoft.com/office/drawing/2014/main" id="{FBED1C13-C628-4884-92AB-020572AA7036}"/>
                  </a:ext>
                </a:extLst>
              </p:cNvPr>
              <p:cNvSpPr/>
              <p:nvPr/>
            </p:nvSpPr>
            <p:spPr>
              <a:xfrm rot="11591855">
                <a:off x="3294042" y="283287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1" name="Freeform 243">
                <a:extLst>
                  <a:ext uri="{FF2B5EF4-FFF2-40B4-BE49-F238E27FC236}">
                    <a16:creationId xmlns:a16="http://schemas.microsoft.com/office/drawing/2014/main" id="{8A54B9C6-582E-4676-A4AE-42BCB3072AB5}"/>
                  </a:ext>
                </a:extLst>
              </p:cNvPr>
              <p:cNvSpPr/>
              <p:nvPr/>
            </p:nvSpPr>
            <p:spPr>
              <a:xfrm rot="7746403">
                <a:off x="2927128" y="381913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2" name="Freeform 244">
                <a:extLst>
                  <a:ext uri="{FF2B5EF4-FFF2-40B4-BE49-F238E27FC236}">
                    <a16:creationId xmlns:a16="http://schemas.microsoft.com/office/drawing/2014/main" id="{C45971D4-04BA-4390-9559-A471886094B6}"/>
                  </a:ext>
                </a:extLst>
              </p:cNvPr>
              <p:cNvSpPr/>
              <p:nvPr/>
            </p:nvSpPr>
            <p:spPr>
              <a:xfrm rot="12687594">
                <a:off x="3095880" y="418007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3" name="Freeform 245">
                <a:extLst>
                  <a:ext uri="{FF2B5EF4-FFF2-40B4-BE49-F238E27FC236}">
                    <a16:creationId xmlns:a16="http://schemas.microsoft.com/office/drawing/2014/main" id="{6B6F0C58-53C1-40B9-9102-05407499D3E6}"/>
                  </a:ext>
                </a:extLst>
              </p:cNvPr>
              <p:cNvSpPr/>
              <p:nvPr/>
            </p:nvSpPr>
            <p:spPr>
              <a:xfrm rot="12687594">
                <a:off x="3361171" y="484548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4" name="Freeform 246">
                <a:extLst>
                  <a:ext uri="{FF2B5EF4-FFF2-40B4-BE49-F238E27FC236}">
                    <a16:creationId xmlns:a16="http://schemas.microsoft.com/office/drawing/2014/main" id="{71B647AA-15D0-48A6-AFFB-CE57E575B485}"/>
                  </a:ext>
                </a:extLst>
              </p:cNvPr>
              <p:cNvSpPr/>
              <p:nvPr/>
            </p:nvSpPr>
            <p:spPr>
              <a:xfrm rot="7342344">
                <a:off x="3161871" y="461098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5" name="Freeform 247">
                <a:extLst>
                  <a:ext uri="{FF2B5EF4-FFF2-40B4-BE49-F238E27FC236}">
                    <a16:creationId xmlns:a16="http://schemas.microsoft.com/office/drawing/2014/main" id="{7FF17ADF-6AF5-4D98-87B7-82188708118A}"/>
                  </a:ext>
                </a:extLst>
              </p:cNvPr>
              <p:cNvSpPr/>
              <p:nvPr/>
            </p:nvSpPr>
            <p:spPr>
              <a:xfrm rot="2268753">
                <a:off x="3671748" y="49426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6" name="Freeform 248">
                <a:extLst>
                  <a:ext uri="{FF2B5EF4-FFF2-40B4-BE49-F238E27FC236}">
                    <a16:creationId xmlns:a16="http://schemas.microsoft.com/office/drawing/2014/main" id="{4283373B-2B36-489F-8DA5-0884690A6159}"/>
                  </a:ext>
                </a:extLst>
              </p:cNvPr>
              <p:cNvSpPr/>
              <p:nvPr/>
            </p:nvSpPr>
            <p:spPr>
              <a:xfrm rot="18740028">
                <a:off x="5288750" y="423776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7" name="Freeform 249">
                <a:extLst>
                  <a:ext uri="{FF2B5EF4-FFF2-40B4-BE49-F238E27FC236}">
                    <a16:creationId xmlns:a16="http://schemas.microsoft.com/office/drawing/2014/main" id="{1274221A-9F01-4B69-A706-896720E8F762}"/>
                  </a:ext>
                </a:extLst>
              </p:cNvPr>
              <p:cNvSpPr/>
              <p:nvPr/>
            </p:nvSpPr>
            <p:spPr>
              <a:xfrm rot="9825215">
                <a:off x="5151692" y="397736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8" name="Freeform 250">
                <a:extLst>
                  <a:ext uri="{FF2B5EF4-FFF2-40B4-BE49-F238E27FC236}">
                    <a16:creationId xmlns:a16="http://schemas.microsoft.com/office/drawing/2014/main" id="{9515A2C3-2DBF-4D4D-8859-4AE2542AD940}"/>
                  </a:ext>
                </a:extLst>
              </p:cNvPr>
              <p:cNvSpPr/>
              <p:nvPr/>
            </p:nvSpPr>
            <p:spPr>
              <a:xfrm rot="7658786">
                <a:off x="4479035" y="338148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9" name="Freeform 251">
                <a:extLst>
                  <a:ext uri="{FF2B5EF4-FFF2-40B4-BE49-F238E27FC236}">
                    <a16:creationId xmlns:a16="http://schemas.microsoft.com/office/drawing/2014/main" id="{848ED6FD-BFEB-4E50-A34F-AA19E081B32B}"/>
                  </a:ext>
                </a:extLst>
              </p:cNvPr>
              <p:cNvSpPr/>
              <p:nvPr/>
            </p:nvSpPr>
            <p:spPr>
              <a:xfrm rot="7616937">
                <a:off x="3852304" y="32968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0" name="Freeform 252">
                <a:extLst>
                  <a:ext uri="{FF2B5EF4-FFF2-40B4-BE49-F238E27FC236}">
                    <a16:creationId xmlns:a16="http://schemas.microsoft.com/office/drawing/2014/main" id="{C118D6A4-5A88-4877-9BB4-3287D4DAEACD}"/>
                  </a:ext>
                </a:extLst>
              </p:cNvPr>
              <p:cNvSpPr/>
              <p:nvPr/>
            </p:nvSpPr>
            <p:spPr>
              <a:xfrm rot="2206440">
                <a:off x="4045794" y="335258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1" name="Freeform 253">
                <a:extLst>
                  <a:ext uri="{FF2B5EF4-FFF2-40B4-BE49-F238E27FC236}">
                    <a16:creationId xmlns:a16="http://schemas.microsoft.com/office/drawing/2014/main" id="{7DE7FA4A-E4AF-467D-8736-9A1B3FE5EBF3}"/>
                  </a:ext>
                </a:extLst>
              </p:cNvPr>
              <p:cNvSpPr/>
              <p:nvPr/>
            </p:nvSpPr>
            <p:spPr>
              <a:xfrm rot="5400000">
                <a:off x="3731000" y="397381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2" name="Freeform 254">
                <a:extLst>
                  <a:ext uri="{FF2B5EF4-FFF2-40B4-BE49-F238E27FC236}">
                    <a16:creationId xmlns:a16="http://schemas.microsoft.com/office/drawing/2014/main" id="{D05B4818-6B02-4355-90A8-CBABBD28EC26}"/>
                  </a:ext>
                </a:extLst>
              </p:cNvPr>
              <p:cNvSpPr/>
              <p:nvPr/>
            </p:nvSpPr>
            <p:spPr>
              <a:xfrm rot="15309184">
                <a:off x="3753142" y="332374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3" name="Freeform 255">
                <a:extLst>
                  <a:ext uri="{FF2B5EF4-FFF2-40B4-BE49-F238E27FC236}">
                    <a16:creationId xmlns:a16="http://schemas.microsoft.com/office/drawing/2014/main" id="{623536FB-646F-4F3E-869E-1A5FC3424BBF}"/>
                  </a:ext>
                </a:extLst>
              </p:cNvPr>
              <p:cNvSpPr/>
              <p:nvPr/>
            </p:nvSpPr>
            <p:spPr>
              <a:xfrm rot="15953023">
                <a:off x="4477220" y="39940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4" name="Freeform 256">
                <a:extLst>
                  <a:ext uri="{FF2B5EF4-FFF2-40B4-BE49-F238E27FC236}">
                    <a16:creationId xmlns:a16="http://schemas.microsoft.com/office/drawing/2014/main" id="{753F2ADD-DF96-49E2-9F87-EFD462A5DD72}"/>
                  </a:ext>
                </a:extLst>
              </p:cNvPr>
              <p:cNvSpPr/>
              <p:nvPr/>
            </p:nvSpPr>
            <p:spPr>
              <a:xfrm rot="16656372">
                <a:off x="3539983" y="309238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5" name="Freeform 257">
                <a:extLst>
                  <a:ext uri="{FF2B5EF4-FFF2-40B4-BE49-F238E27FC236}">
                    <a16:creationId xmlns:a16="http://schemas.microsoft.com/office/drawing/2014/main" id="{C03E8284-7D3B-4CA8-882C-30FD2E99C7CA}"/>
                  </a:ext>
                </a:extLst>
              </p:cNvPr>
              <p:cNvSpPr/>
              <p:nvPr/>
            </p:nvSpPr>
            <p:spPr>
              <a:xfrm rot="16200000">
                <a:off x="4831951" y="36970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6" name="Freeform 258">
                <a:extLst>
                  <a:ext uri="{FF2B5EF4-FFF2-40B4-BE49-F238E27FC236}">
                    <a16:creationId xmlns:a16="http://schemas.microsoft.com/office/drawing/2014/main" id="{E007B58B-F787-4E2C-A277-9605F4408242}"/>
                  </a:ext>
                </a:extLst>
              </p:cNvPr>
              <p:cNvSpPr/>
              <p:nvPr/>
            </p:nvSpPr>
            <p:spPr>
              <a:xfrm rot="818246">
                <a:off x="3278017" y="388556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7" name="Freeform 259">
                <a:extLst>
                  <a:ext uri="{FF2B5EF4-FFF2-40B4-BE49-F238E27FC236}">
                    <a16:creationId xmlns:a16="http://schemas.microsoft.com/office/drawing/2014/main" id="{47A3A34E-98B8-4022-9716-2BC10E0905E4}"/>
                  </a:ext>
                </a:extLst>
              </p:cNvPr>
              <p:cNvSpPr/>
              <p:nvPr/>
            </p:nvSpPr>
            <p:spPr>
              <a:xfrm rot="21269131">
                <a:off x="4765716" y="34557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8" name="Freeform 260">
                <a:extLst>
                  <a:ext uri="{FF2B5EF4-FFF2-40B4-BE49-F238E27FC236}">
                    <a16:creationId xmlns:a16="http://schemas.microsoft.com/office/drawing/2014/main" id="{268C4616-0A55-4D96-9773-E3B9E7C57262}"/>
                  </a:ext>
                </a:extLst>
              </p:cNvPr>
              <p:cNvSpPr/>
              <p:nvPr/>
            </p:nvSpPr>
            <p:spPr>
              <a:xfrm rot="11109466">
                <a:off x="4633174" y="369644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9" name="Freeform 261">
                <a:extLst>
                  <a:ext uri="{FF2B5EF4-FFF2-40B4-BE49-F238E27FC236}">
                    <a16:creationId xmlns:a16="http://schemas.microsoft.com/office/drawing/2014/main" id="{1B5E93C8-1D4D-47AB-B3B6-FC510C66E5C5}"/>
                  </a:ext>
                </a:extLst>
              </p:cNvPr>
              <p:cNvSpPr/>
              <p:nvPr/>
            </p:nvSpPr>
            <p:spPr>
              <a:xfrm rot="2984069">
                <a:off x="4894848" y="38704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0" name="Freeform 262">
                <a:extLst>
                  <a:ext uri="{FF2B5EF4-FFF2-40B4-BE49-F238E27FC236}">
                    <a16:creationId xmlns:a16="http://schemas.microsoft.com/office/drawing/2014/main" id="{76C0A94E-13B1-43D6-A9F4-872CA91FB2CE}"/>
                  </a:ext>
                </a:extLst>
              </p:cNvPr>
              <p:cNvSpPr/>
              <p:nvPr/>
            </p:nvSpPr>
            <p:spPr>
              <a:xfrm rot="12687594">
                <a:off x="4004807" y="387530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1" name="Freeform 263">
                <a:extLst>
                  <a:ext uri="{FF2B5EF4-FFF2-40B4-BE49-F238E27FC236}">
                    <a16:creationId xmlns:a16="http://schemas.microsoft.com/office/drawing/2014/main" id="{B53ABF06-02C4-4400-AE2F-7F7C44CEE8B2}"/>
                  </a:ext>
                </a:extLst>
              </p:cNvPr>
              <p:cNvSpPr/>
              <p:nvPr/>
            </p:nvSpPr>
            <p:spPr>
              <a:xfrm rot="8092554">
                <a:off x="3804228" y="364749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2" name="Freeform 264">
                <a:extLst>
                  <a:ext uri="{FF2B5EF4-FFF2-40B4-BE49-F238E27FC236}">
                    <a16:creationId xmlns:a16="http://schemas.microsoft.com/office/drawing/2014/main" id="{6F586C57-F32B-4CA0-8EB9-01C42B640797}"/>
                  </a:ext>
                </a:extLst>
              </p:cNvPr>
              <p:cNvSpPr/>
              <p:nvPr/>
            </p:nvSpPr>
            <p:spPr>
              <a:xfrm rot="2232798">
                <a:off x="3438754" y="3750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3" name="Freeform 265">
                <a:extLst>
                  <a:ext uri="{FF2B5EF4-FFF2-40B4-BE49-F238E27FC236}">
                    <a16:creationId xmlns:a16="http://schemas.microsoft.com/office/drawing/2014/main" id="{E9C72B75-8958-4C34-8811-0102FFDBDA31}"/>
                  </a:ext>
                </a:extLst>
              </p:cNvPr>
              <p:cNvSpPr/>
              <p:nvPr/>
            </p:nvSpPr>
            <p:spPr>
              <a:xfrm rot="4997055">
                <a:off x="3826756" y="42049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4" name="Freeform 266">
                <a:extLst>
                  <a:ext uri="{FF2B5EF4-FFF2-40B4-BE49-F238E27FC236}">
                    <a16:creationId xmlns:a16="http://schemas.microsoft.com/office/drawing/2014/main" id="{C0C20271-BC63-4178-ABD7-2407A31B68BD}"/>
                  </a:ext>
                </a:extLst>
              </p:cNvPr>
              <p:cNvSpPr/>
              <p:nvPr/>
            </p:nvSpPr>
            <p:spPr>
              <a:xfrm rot="16200000">
                <a:off x="3275199" y="34757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5" name="Freeform 267">
                <a:extLst>
                  <a:ext uri="{FF2B5EF4-FFF2-40B4-BE49-F238E27FC236}">
                    <a16:creationId xmlns:a16="http://schemas.microsoft.com/office/drawing/2014/main" id="{B33525B1-0E3A-4214-8D2E-A2AC31767FEF}"/>
                  </a:ext>
                </a:extLst>
              </p:cNvPr>
              <p:cNvSpPr/>
              <p:nvPr/>
            </p:nvSpPr>
            <p:spPr>
              <a:xfrm rot="12687594">
                <a:off x="3438753" y="44620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6" name="Freeform 268">
                <a:extLst>
                  <a:ext uri="{FF2B5EF4-FFF2-40B4-BE49-F238E27FC236}">
                    <a16:creationId xmlns:a16="http://schemas.microsoft.com/office/drawing/2014/main" id="{BC4716B3-0846-4CB1-9218-094648230C5A}"/>
                  </a:ext>
                </a:extLst>
              </p:cNvPr>
              <p:cNvSpPr/>
              <p:nvPr/>
            </p:nvSpPr>
            <p:spPr>
              <a:xfrm rot="12687594">
                <a:off x="3582106" y="48314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7" name="Freeform 269">
                <a:extLst>
                  <a:ext uri="{FF2B5EF4-FFF2-40B4-BE49-F238E27FC236}">
                    <a16:creationId xmlns:a16="http://schemas.microsoft.com/office/drawing/2014/main" id="{D82F2F7A-3D2E-4F7D-9E7E-913F523ECCA2}"/>
                  </a:ext>
                </a:extLst>
              </p:cNvPr>
              <p:cNvSpPr/>
              <p:nvPr/>
            </p:nvSpPr>
            <p:spPr>
              <a:xfrm rot="9576708">
                <a:off x="3590963" y="457212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8" name="Freeform 270">
                <a:extLst>
                  <a:ext uri="{FF2B5EF4-FFF2-40B4-BE49-F238E27FC236}">
                    <a16:creationId xmlns:a16="http://schemas.microsoft.com/office/drawing/2014/main" id="{5D7A284B-D403-4340-9052-5CA86F130F02}"/>
                  </a:ext>
                </a:extLst>
              </p:cNvPr>
              <p:cNvSpPr/>
              <p:nvPr/>
            </p:nvSpPr>
            <p:spPr>
              <a:xfrm rot="9825215">
                <a:off x="4990700" y="410653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9" name="Freeform 271">
                <a:extLst>
                  <a:ext uri="{FF2B5EF4-FFF2-40B4-BE49-F238E27FC236}">
                    <a16:creationId xmlns:a16="http://schemas.microsoft.com/office/drawing/2014/main" id="{2B0861DC-E50D-4DE8-8103-FE86F257F555}"/>
                  </a:ext>
                </a:extLst>
              </p:cNvPr>
              <p:cNvSpPr/>
              <p:nvPr/>
            </p:nvSpPr>
            <p:spPr>
              <a:xfrm rot="2534364">
                <a:off x="4768954" y="384862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0" name="Freeform 272">
                <a:extLst>
                  <a:ext uri="{FF2B5EF4-FFF2-40B4-BE49-F238E27FC236}">
                    <a16:creationId xmlns:a16="http://schemas.microsoft.com/office/drawing/2014/main" id="{0F99338F-EEBC-45F1-AA8A-4D24D250CF39}"/>
                  </a:ext>
                </a:extLst>
              </p:cNvPr>
              <p:cNvSpPr/>
              <p:nvPr/>
            </p:nvSpPr>
            <p:spPr>
              <a:xfrm rot="7616937">
                <a:off x="4121954" y="384975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1" name="Freeform 273">
                <a:extLst>
                  <a:ext uri="{FF2B5EF4-FFF2-40B4-BE49-F238E27FC236}">
                    <a16:creationId xmlns:a16="http://schemas.microsoft.com/office/drawing/2014/main" id="{CB37D541-1FBF-460B-8F3F-D50B08229040}"/>
                  </a:ext>
                </a:extLst>
              </p:cNvPr>
              <p:cNvSpPr/>
              <p:nvPr/>
            </p:nvSpPr>
            <p:spPr>
              <a:xfrm rot="2206440">
                <a:off x="4228776" y="422725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2" name="Freeform 274">
                <a:extLst>
                  <a:ext uri="{FF2B5EF4-FFF2-40B4-BE49-F238E27FC236}">
                    <a16:creationId xmlns:a16="http://schemas.microsoft.com/office/drawing/2014/main" id="{C25593C5-14F6-4B89-A3CA-6E09AA897D55}"/>
                  </a:ext>
                </a:extLst>
              </p:cNvPr>
              <p:cNvSpPr/>
              <p:nvPr/>
            </p:nvSpPr>
            <p:spPr>
              <a:xfrm rot="7036802">
                <a:off x="3846972" y="410178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3" name="Freeform 275">
                <a:extLst>
                  <a:ext uri="{FF2B5EF4-FFF2-40B4-BE49-F238E27FC236}">
                    <a16:creationId xmlns:a16="http://schemas.microsoft.com/office/drawing/2014/main" id="{A9E98329-370F-4B0B-B2C6-803D39456B89}"/>
                  </a:ext>
                </a:extLst>
              </p:cNvPr>
              <p:cNvSpPr/>
              <p:nvPr/>
            </p:nvSpPr>
            <p:spPr>
              <a:xfrm rot="15953023">
                <a:off x="4674578" y="42974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4" name="Freeform 276">
                <a:extLst>
                  <a:ext uri="{FF2B5EF4-FFF2-40B4-BE49-F238E27FC236}">
                    <a16:creationId xmlns:a16="http://schemas.microsoft.com/office/drawing/2014/main" id="{91ACD55F-B1CC-4DF5-ABC7-FDF38673E955}"/>
                  </a:ext>
                </a:extLst>
              </p:cNvPr>
              <p:cNvSpPr/>
              <p:nvPr/>
            </p:nvSpPr>
            <p:spPr>
              <a:xfrm rot="16656372">
                <a:off x="4288122" y="44764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5" name="Freeform 277">
                <a:extLst>
                  <a:ext uri="{FF2B5EF4-FFF2-40B4-BE49-F238E27FC236}">
                    <a16:creationId xmlns:a16="http://schemas.microsoft.com/office/drawing/2014/main" id="{30AFA844-DBD3-4D20-9CF8-71EDBDA8C09C}"/>
                  </a:ext>
                </a:extLst>
              </p:cNvPr>
              <p:cNvSpPr/>
              <p:nvPr/>
            </p:nvSpPr>
            <p:spPr>
              <a:xfrm rot="818246">
                <a:off x="3743429" y="423376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6" name="Freeform 278">
                <a:extLst>
                  <a:ext uri="{FF2B5EF4-FFF2-40B4-BE49-F238E27FC236}">
                    <a16:creationId xmlns:a16="http://schemas.microsoft.com/office/drawing/2014/main" id="{FA26B1F0-F1E8-4524-9EA9-E54C7A4A4721}"/>
                  </a:ext>
                </a:extLst>
              </p:cNvPr>
              <p:cNvSpPr/>
              <p:nvPr/>
            </p:nvSpPr>
            <p:spPr>
              <a:xfrm rot="6210614">
                <a:off x="4727844" y="455889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7" name="Freeform 279">
                <a:extLst>
                  <a:ext uri="{FF2B5EF4-FFF2-40B4-BE49-F238E27FC236}">
                    <a16:creationId xmlns:a16="http://schemas.microsoft.com/office/drawing/2014/main" id="{D22B0E8C-CE1A-49E9-9039-1DAFEB17E6C0}"/>
                  </a:ext>
                </a:extLst>
              </p:cNvPr>
              <p:cNvSpPr/>
              <p:nvPr/>
            </p:nvSpPr>
            <p:spPr>
              <a:xfrm rot="12687594">
                <a:off x="4080325" y="411166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8" name="Freeform 280">
                <a:extLst>
                  <a:ext uri="{FF2B5EF4-FFF2-40B4-BE49-F238E27FC236}">
                    <a16:creationId xmlns:a16="http://schemas.microsoft.com/office/drawing/2014/main" id="{698D9E03-4D6C-436B-89C2-43E5520D2FAB}"/>
                  </a:ext>
                </a:extLst>
              </p:cNvPr>
              <p:cNvSpPr/>
              <p:nvPr/>
            </p:nvSpPr>
            <p:spPr>
              <a:xfrm rot="12687594">
                <a:off x="4528759" y="415277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9" name="Freeform 281">
                <a:extLst>
                  <a:ext uri="{FF2B5EF4-FFF2-40B4-BE49-F238E27FC236}">
                    <a16:creationId xmlns:a16="http://schemas.microsoft.com/office/drawing/2014/main" id="{D46CC9AD-40DE-4717-B0E9-FAE68A2B0986}"/>
                  </a:ext>
                </a:extLst>
              </p:cNvPr>
              <p:cNvSpPr/>
              <p:nvPr/>
            </p:nvSpPr>
            <p:spPr>
              <a:xfrm rot="8092554">
                <a:off x="4441400" y="43932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0" name="Freeform 282">
                <a:extLst>
                  <a:ext uri="{FF2B5EF4-FFF2-40B4-BE49-F238E27FC236}">
                    <a16:creationId xmlns:a16="http://schemas.microsoft.com/office/drawing/2014/main" id="{4813556A-0653-4782-8441-02C0D4DFC833}"/>
                  </a:ext>
                </a:extLst>
              </p:cNvPr>
              <p:cNvSpPr/>
              <p:nvPr/>
            </p:nvSpPr>
            <p:spPr>
              <a:xfrm rot="234133">
                <a:off x="3977936" y="36017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1" name="Freeform 283">
                <a:extLst>
                  <a:ext uri="{FF2B5EF4-FFF2-40B4-BE49-F238E27FC236}">
                    <a16:creationId xmlns:a16="http://schemas.microsoft.com/office/drawing/2014/main" id="{130437F6-DA90-4188-BD20-BD3336F8640B}"/>
                  </a:ext>
                </a:extLst>
              </p:cNvPr>
              <p:cNvSpPr/>
              <p:nvPr/>
            </p:nvSpPr>
            <p:spPr>
              <a:xfrm rot="2046085">
                <a:off x="3959021" y="443824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2" name="Freeform 284">
                <a:extLst>
                  <a:ext uri="{FF2B5EF4-FFF2-40B4-BE49-F238E27FC236}">
                    <a16:creationId xmlns:a16="http://schemas.microsoft.com/office/drawing/2014/main" id="{27423E0F-850B-4A70-A83E-A60E5C668D21}"/>
                  </a:ext>
                </a:extLst>
              </p:cNvPr>
              <p:cNvSpPr/>
              <p:nvPr/>
            </p:nvSpPr>
            <p:spPr>
              <a:xfrm rot="5753331">
                <a:off x="3407527" y="417619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3" name="Freeform 285">
                <a:extLst>
                  <a:ext uri="{FF2B5EF4-FFF2-40B4-BE49-F238E27FC236}">
                    <a16:creationId xmlns:a16="http://schemas.microsoft.com/office/drawing/2014/main" id="{8F2D99D9-80A5-4A02-AE14-43F418DD0C73}"/>
                  </a:ext>
                </a:extLst>
              </p:cNvPr>
              <p:cNvSpPr/>
              <p:nvPr/>
            </p:nvSpPr>
            <p:spPr>
              <a:xfrm rot="12687594">
                <a:off x="3926699" y="485103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4" name="Freeform 286">
                <a:extLst>
                  <a:ext uri="{FF2B5EF4-FFF2-40B4-BE49-F238E27FC236}">
                    <a16:creationId xmlns:a16="http://schemas.microsoft.com/office/drawing/2014/main" id="{0E9A195A-A729-488A-9A14-988A5BDB8690}"/>
                  </a:ext>
                </a:extLst>
              </p:cNvPr>
              <p:cNvSpPr/>
              <p:nvPr/>
            </p:nvSpPr>
            <p:spPr>
              <a:xfrm rot="9576708">
                <a:off x="4156491" y="47900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5" name="Freeform 287">
                <a:extLst>
                  <a:ext uri="{FF2B5EF4-FFF2-40B4-BE49-F238E27FC236}">
                    <a16:creationId xmlns:a16="http://schemas.microsoft.com/office/drawing/2014/main" id="{A2636D17-B97E-47F7-964F-3F60A3595986}"/>
                  </a:ext>
                </a:extLst>
              </p:cNvPr>
              <p:cNvSpPr/>
              <p:nvPr/>
            </p:nvSpPr>
            <p:spPr>
              <a:xfrm rot="2268753">
                <a:off x="3696131" y="46120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6" name="Freeform 288">
                <a:extLst>
                  <a:ext uri="{FF2B5EF4-FFF2-40B4-BE49-F238E27FC236}">
                    <a16:creationId xmlns:a16="http://schemas.microsoft.com/office/drawing/2014/main" id="{D12CE055-0B93-4F98-8F25-8DC3F83C76AE}"/>
                  </a:ext>
                </a:extLst>
              </p:cNvPr>
              <p:cNvSpPr/>
              <p:nvPr/>
            </p:nvSpPr>
            <p:spPr>
              <a:xfrm rot="18740028">
                <a:off x="4895663" y="4465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7" name="Freeform 289">
                <a:extLst>
                  <a:ext uri="{FF2B5EF4-FFF2-40B4-BE49-F238E27FC236}">
                    <a16:creationId xmlns:a16="http://schemas.microsoft.com/office/drawing/2014/main" id="{2C337394-AE9D-4813-B7A0-43D3590CCA1D}"/>
                  </a:ext>
                </a:extLst>
              </p:cNvPr>
              <p:cNvSpPr/>
              <p:nvPr/>
            </p:nvSpPr>
            <p:spPr>
              <a:xfrm rot="7943538">
                <a:off x="4577281" y="479843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8" name="Freeform 290">
                <a:extLst>
                  <a:ext uri="{FF2B5EF4-FFF2-40B4-BE49-F238E27FC236}">
                    <a16:creationId xmlns:a16="http://schemas.microsoft.com/office/drawing/2014/main" id="{E4AAAB04-F5B9-4DBF-80A7-E70E4BC1D152}"/>
                  </a:ext>
                </a:extLst>
              </p:cNvPr>
              <p:cNvSpPr/>
              <p:nvPr/>
            </p:nvSpPr>
            <p:spPr>
              <a:xfrm rot="7658786">
                <a:off x="4479035" y="477298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9" name="Freeform 291">
                <a:extLst>
                  <a:ext uri="{FF2B5EF4-FFF2-40B4-BE49-F238E27FC236}">
                    <a16:creationId xmlns:a16="http://schemas.microsoft.com/office/drawing/2014/main" id="{3395FF6B-5705-4327-953C-38836AF0EFF4}"/>
                  </a:ext>
                </a:extLst>
              </p:cNvPr>
              <p:cNvSpPr/>
              <p:nvPr/>
            </p:nvSpPr>
            <p:spPr>
              <a:xfrm rot="2206440">
                <a:off x="4302048" y="420036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0" name="Freeform 292">
                <a:extLst>
                  <a:ext uri="{FF2B5EF4-FFF2-40B4-BE49-F238E27FC236}">
                    <a16:creationId xmlns:a16="http://schemas.microsoft.com/office/drawing/2014/main" id="{B58FAAC5-F0BC-47A0-BFD2-84C7915BC73A}"/>
                  </a:ext>
                </a:extLst>
              </p:cNvPr>
              <p:cNvSpPr/>
              <p:nvPr/>
            </p:nvSpPr>
            <p:spPr>
              <a:xfrm rot="7036802">
                <a:off x="3780162" y="409209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1" name="Freeform 293">
                <a:extLst>
                  <a:ext uri="{FF2B5EF4-FFF2-40B4-BE49-F238E27FC236}">
                    <a16:creationId xmlns:a16="http://schemas.microsoft.com/office/drawing/2014/main" id="{4A13609C-76DD-4E61-B33F-0197E8F2989F}"/>
                  </a:ext>
                </a:extLst>
              </p:cNvPr>
              <p:cNvSpPr/>
              <p:nvPr/>
            </p:nvSpPr>
            <p:spPr>
              <a:xfrm rot="15953023">
                <a:off x="4599140" y="411601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2" name="Freeform 294">
                <a:extLst>
                  <a:ext uri="{FF2B5EF4-FFF2-40B4-BE49-F238E27FC236}">
                    <a16:creationId xmlns:a16="http://schemas.microsoft.com/office/drawing/2014/main" id="{027A5E43-87EF-4B63-864F-3586E487901A}"/>
                  </a:ext>
                </a:extLst>
              </p:cNvPr>
              <p:cNvSpPr/>
              <p:nvPr/>
            </p:nvSpPr>
            <p:spPr>
              <a:xfrm rot="6115352">
                <a:off x="4619765" y="443724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3" name="Freeform 295">
                <a:extLst>
                  <a:ext uri="{FF2B5EF4-FFF2-40B4-BE49-F238E27FC236}">
                    <a16:creationId xmlns:a16="http://schemas.microsoft.com/office/drawing/2014/main" id="{09FA67D9-E88F-44EB-8A56-173D3D78670D}"/>
                  </a:ext>
                </a:extLst>
              </p:cNvPr>
              <p:cNvSpPr/>
              <p:nvPr/>
            </p:nvSpPr>
            <p:spPr>
              <a:xfrm rot="10139550">
                <a:off x="4088160" y="419169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4" name="Freeform 296">
                <a:extLst>
                  <a:ext uri="{FF2B5EF4-FFF2-40B4-BE49-F238E27FC236}">
                    <a16:creationId xmlns:a16="http://schemas.microsoft.com/office/drawing/2014/main" id="{9AEB1179-A8C9-4EBB-9B21-8BB74E6A3AAE}"/>
                  </a:ext>
                </a:extLst>
              </p:cNvPr>
              <p:cNvSpPr/>
              <p:nvPr/>
            </p:nvSpPr>
            <p:spPr>
              <a:xfrm rot="7930708">
                <a:off x="4322562" y="449379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5" name="Freeform 297">
                <a:extLst>
                  <a:ext uri="{FF2B5EF4-FFF2-40B4-BE49-F238E27FC236}">
                    <a16:creationId xmlns:a16="http://schemas.microsoft.com/office/drawing/2014/main" id="{0F9F7A16-36F6-4705-B249-6B5AFBF63D23}"/>
                  </a:ext>
                </a:extLst>
              </p:cNvPr>
              <p:cNvSpPr/>
              <p:nvPr/>
            </p:nvSpPr>
            <p:spPr>
              <a:xfrm rot="12687594">
                <a:off x="3975844" y="44671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6" name="Freeform 298">
                <a:extLst>
                  <a:ext uri="{FF2B5EF4-FFF2-40B4-BE49-F238E27FC236}">
                    <a16:creationId xmlns:a16="http://schemas.microsoft.com/office/drawing/2014/main" id="{E4B17C5B-2EB3-4CCF-BB2A-74A00D5516AE}"/>
                  </a:ext>
                </a:extLst>
              </p:cNvPr>
              <p:cNvSpPr/>
              <p:nvPr/>
            </p:nvSpPr>
            <p:spPr>
              <a:xfrm rot="9576708">
                <a:off x="4124239" y="46677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7" name="Freeform 299">
                <a:extLst>
                  <a:ext uri="{FF2B5EF4-FFF2-40B4-BE49-F238E27FC236}">
                    <a16:creationId xmlns:a16="http://schemas.microsoft.com/office/drawing/2014/main" id="{4D778A77-41DE-48ED-882B-55387BE4614A}"/>
                  </a:ext>
                </a:extLst>
              </p:cNvPr>
              <p:cNvSpPr/>
              <p:nvPr/>
            </p:nvSpPr>
            <p:spPr>
              <a:xfrm rot="2268753">
                <a:off x="3819265" y="479671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8" name="Freeform 300">
                <a:extLst>
                  <a:ext uri="{FF2B5EF4-FFF2-40B4-BE49-F238E27FC236}">
                    <a16:creationId xmlns:a16="http://schemas.microsoft.com/office/drawing/2014/main" id="{D4BC57FC-A8D8-4FA4-873C-645898DE744A}"/>
                  </a:ext>
                </a:extLst>
              </p:cNvPr>
              <p:cNvSpPr/>
              <p:nvPr/>
            </p:nvSpPr>
            <p:spPr>
              <a:xfrm rot="2534364">
                <a:off x="4827040" y="355357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9" name="Freeform 301">
                <a:extLst>
                  <a:ext uri="{FF2B5EF4-FFF2-40B4-BE49-F238E27FC236}">
                    <a16:creationId xmlns:a16="http://schemas.microsoft.com/office/drawing/2014/main" id="{B59D59A1-DC19-4615-8A1A-D526E209994B}"/>
                  </a:ext>
                </a:extLst>
              </p:cNvPr>
              <p:cNvSpPr/>
              <p:nvPr/>
            </p:nvSpPr>
            <p:spPr>
              <a:xfrm rot="7616937">
                <a:off x="4180040" y="35546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0" name="Freeform 302">
                <a:extLst>
                  <a:ext uri="{FF2B5EF4-FFF2-40B4-BE49-F238E27FC236}">
                    <a16:creationId xmlns:a16="http://schemas.microsoft.com/office/drawing/2014/main" id="{1EC2984B-BD98-45B1-95B0-D1A446FB38A7}"/>
                  </a:ext>
                </a:extLst>
              </p:cNvPr>
              <p:cNvSpPr/>
              <p:nvPr/>
            </p:nvSpPr>
            <p:spPr>
              <a:xfrm rot="12687594">
                <a:off x="4586845" y="385772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1" name="Freeform 303">
                <a:extLst>
                  <a:ext uri="{FF2B5EF4-FFF2-40B4-BE49-F238E27FC236}">
                    <a16:creationId xmlns:a16="http://schemas.microsoft.com/office/drawing/2014/main" id="{C279705E-9BD7-428E-99A9-D0294FDC50B4}"/>
                  </a:ext>
                </a:extLst>
              </p:cNvPr>
              <p:cNvSpPr/>
              <p:nvPr/>
            </p:nvSpPr>
            <p:spPr>
              <a:xfrm rot="234133">
                <a:off x="3622733" y="35614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2" name="Freeform 304">
                <a:extLst>
                  <a:ext uri="{FF2B5EF4-FFF2-40B4-BE49-F238E27FC236}">
                    <a16:creationId xmlns:a16="http://schemas.microsoft.com/office/drawing/2014/main" id="{E6428F9B-524F-4F8D-A330-43DD87B86155}"/>
                  </a:ext>
                </a:extLst>
              </p:cNvPr>
              <p:cNvSpPr/>
              <p:nvPr/>
            </p:nvSpPr>
            <p:spPr>
              <a:xfrm rot="5753331">
                <a:off x="3560341" y="370350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3" name="Freeform 305">
                <a:extLst>
                  <a:ext uri="{FF2B5EF4-FFF2-40B4-BE49-F238E27FC236}">
                    <a16:creationId xmlns:a16="http://schemas.microsoft.com/office/drawing/2014/main" id="{CE4CA1E5-FE52-4938-9AD3-23F05063D932}"/>
                  </a:ext>
                </a:extLst>
              </p:cNvPr>
              <p:cNvSpPr/>
              <p:nvPr/>
            </p:nvSpPr>
            <p:spPr>
              <a:xfrm rot="17076351">
                <a:off x="3477206" y="400547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4" name="Freeform 306">
                <a:extLst>
                  <a:ext uri="{FF2B5EF4-FFF2-40B4-BE49-F238E27FC236}">
                    <a16:creationId xmlns:a16="http://schemas.microsoft.com/office/drawing/2014/main" id="{657AC2D0-C189-451D-85B0-D21594C2A5C0}"/>
                  </a:ext>
                </a:extLst>
              </p:cNvPr>
              <p:cNvSpPr/>
              <p:nvPr/>
            </p:nvSpPr>
            <p:spPr>
              <a:xfrm rot="2206440">
                <a:off x="4360134" y="39053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5" name="Freeform 307">
                <a:extLst>
                  <a:ext uri="{FF2B5EF4-FFF2-40B4-BE49-F238E27FC236}">
                    <a16:creationId xmlns:a16="http://schemas.microsoft.com/office/drawing/2014/main" id="{21BB9DDC-EE70-4074-84C3-CB2E5B02D468}"/>
                  </a:ext>
                </a:extLst>
              </p:cNvPr>
              <p:cNvSpPr/>
              <p:nvPr/>
            </p:nvSpPr>
            <p:spPr>
              <a:xfrm rot="7036802">
                <a:off x="3905058" y="380672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6" name="Freeform 308">
                <a:extLst>
                  <a:ext uri="{FF2B5EF4-FFF2-40B4-BE49-F238E27FC236}">
                    <a16:creationId xmlns:a16="http://schemas.microsoft.com/office/drawing/2014/main" id="{200CF0CE-889E-4464-9725-E95ADD1574A0}"/>
                  </a:ext>
                </a:extLst>
              </p:cNvPr>
              <p:cNvSpPr/>
              <p:nvPr/>
            </p:nvSpPr>
            <p:spPr>
              <a:xfrm rot="2474644">
                <a:off x="4657226" y="38209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7" name="Freeform 309">
                <a:extLst>
                  <a:ext uri="{FF2B5EF4-FFF2-40B4-BE49-F238E27FC236}">
                    <a16:creationId xmlns:a16="http://schemas.microsoft.com/office/drawing/2014/main" id="{CDA83AAB-FBBF-4BF1-9882-98457294DF8A}"/>
                  </a:ext>
                </a:extLst>
              </p:cNvPr>
              <p:cNvSpPr/>
              <p:nvPr/>
            </p:nvSpPr>
            <p:spPr>
              <a:xfrm rot="4997055">
                <a:off x="4097614" y="41397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8" name="Freeform 310">
                <a:extLst>
                  <a:ext uri="{FF2B5EF4-FFF2-40B4-BE49-F238E27FC236}">
                    <a16:creationId xmlns:a16="http://schemas.microsoft.com/office/drawing/2014/main" id="{1471CE75-7818-449D-8AE3-042FD9DFB7FA}"/>
                  </a:ext>
                </a:extLst>
              </p:cNvPr>
              <p:cNvSpPr/>
              <p:nvPr/>
            </p:nvSpPr>
            <p:spPr>
              <a:xfrm rot="4997055">
                <a:off x="3965191" y="426046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9" name="Freeform 311">
                <a:extLst>
                  <a:ext uri="{FF2B5EF4-FFF2-40B4-BE49-F238E27FC236}">
                    <a16:creationId xmlns:a16="http://schemas.microsoft.com/office/drawing/2014/main" id="{6664D3A1-E9D1-4D69-A7C2-572BDA7C1C4B}"/>
                  </a:ext>
                </a:extLst>
              </p:cNvPr>
              <p:cNvSpPr/>
              <p:nvPr/>
            </p:nvSpPr>
            <p:spPr>
              <a:xfrm rot="4997055">
                <a:off x="4478607" y="429091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00" name="Freeform 312">
                <a:extLst>
                  <a:ext uri="{FF2B5EF4-FFF2-40B4-BE49-F238E27FC236}">
                    <a16:creationId xmlns:a16="http://schemas.microsoft.com/office/drawing/2014/main" id="{28871D25-E4CD-4CAC-AFFE-603C3D5396CA}"/>
                  </a:ext>
                </a:extLst>
              </p:cNvPr>
              <p:cNvSpPr/>
              <p:nvPr/>
            </p:nvSpPr>
            <p:spPr>
              <a:xfrm rot="1007670">
                <a:off x="4228841" y="37641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01" name="Freeform 313">
                <a:extLst>
                  <a:ext uri="{FF2B5EF4-FFF2-40B4-BE49-F238E27FC236}">
                    <a16:creationId xmlns:a16="http://schemas.microsoft.com/office/drawing/2014/main" id="{2E44C735-6ADE-46ED-B4A3-B4A2822AA1C7}"/>
                  </a:ext>
                </a:extLst>
              </p:cNvPr>
              <p:cNvSpPr/>
              <p:nvPr/>
            </p:nvSpPr>
            <p:spPr>
              <a:xfrm rot="18740028">
                <a:off x="5100552" y="452541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02" name="Freeform 314">
                <a:extLst>
                  <a:ext uri="{FF2B5EF4-FFF2-40B4-BE49-F238E27FC236}">
                    <a16:creationId xmlns:a16="http://schemas.microsoft.com/office/drawing/2014/main" id="{15B7BCBC-55C8-4614-B7AC-4EE7E720D539}"/>
                  </a:ext>
                </a:extLst>
              </p:cNvPr>
              <p:cNvSpPr/>
              <p:nvPr/>
            </p:nvSpPr>
            <p:spPr>
              <a:xfrm rot="18740028">
                <a:off x="5062785" y="437957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03" name="Freeform 315">
                <a:extLst>
                  <a:ext uri="{FF2B5EF4-FFF2-40B4-BE49-F238E27FC236}">
                    <a16:creationId xmlns:a16="http://schemas.microsoft.com/office/drawing/2014/main" id="{5E4C9A7A-3CE8-4B57-84FE-8D9E5680BA23}"/>
                  </a:ext>
                </a:extLst>
              </p:cNvPr>
              <p:cNvSpPr/>
              <p:nvPr/>
            </p:nvSpPr>
            <p:spPr>
              <a:xfrm rot="3468516">
                <a:off x="3154593" y="437295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04" name="Freeform 316">
                <a:extLst>
                  <a:ext uri="{FF2B5EF4-FFF2-40B4-BE49-F238E27FC236}">
                    <a16:creationId xmlns:a16="http://schemas.microsoft.com/office/drawing/2014/main" id="{F4696951-AF52-475E-9BBE-E4D0038F0030}"/>
                  </a:ext>
                </a:extLst>
              </p:cNvPr>
              <p:cNvSpPr/>
              <p:nvPr/>
            </p:nvSpPr>
            <p:spPr>
              <a:xfrm rot="2526483">
                <a:off x="3294852" y="433317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05" name="Freeform 317">
                <a:extLst>
                  <a:ext uri="{FF2B5EF4-FFF2-40B4-BE49-F238E27FC236}">
                    <a16:creationId xmlns:a16="http://schemas.microsoft.com/office/drawing/2014/main" id="{BBDFAC7D-DE25-42F5-96E5-14EFA8F4AE90}"/>
                  </a:ext>
                </a:extLst>
              </p:cNvPr>
              <p:cNvSpPr/>
              <p:nvPr/>
            </p:nvSpPr>
            <p:spPr>
              <a:xfrm rot="14510377">
                <a:off x="3503450" y="44014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grpSp>
            <p:nvGrpSpPr>
              <p:cNvPr id="106" name="Group 105">
                <a:extLst>
                  <a:ext uri="{FF2B5EF4-FFF2-40B4-BE49-F238E27FC236}">
                    <a16:creationId xmlns:a16="http://schemas.microsoft.com/office/drawing/2014/main" id="{CFAF8EF5-069D-4276-94BB-0F6B134A631B}"/>
                  </a:ext>
                </a:extLst>
              </p:cNvPr>
              <p:cNvGrpSpPr/>
              <p:nvPr/>
            </p:nvGrpSpPr>
            <p:grpSpPr>
              <a:xfrm>
                <a:off x="2802789" y="2441246"/>
                <a:ext cx="3058957" cy="2947947"/>
                <a:chOff x="2802789" y="2441246"/>
                <a:chExt cx="3058957" cy="2947947"/>
              </a:xfrm>
            </p:grpSpPr>
            <p:grpSp>
              <p:nvGrpSpPr>
                <p:cNvPr id="110" name="Group 109">
                  <a:extLst>
                    <a:ext uri="{FF2B5EF4-FFF2-40B4-BE49-F238E27FC236}">
                      <a16:creationId xmlns:a16="http://schemas.microsoft.com/office/drawing/2014/main" id="{0343DA8E-D513-4F46-8499-45EA6825FAB6}"/>
                    </a:ext>
                  </a:extLst>
                </p:cNvPr>
                <p:cNvGrpSpPr/>
                <p:nvPr/>
              </p:nvGrpSpPr>
              <p:grpSpPr>
                <a:xfrm>
                  <a:off x="2802789" y="2441246"/>
                  <a:ext cx="3058957" cy="2947947"/>
                  <a:chOff x="2802789" y="2441246"/>
                  <a:chExt cx="3058957" cy="2947947"/>
                </a:xfrm>
              </p:grpSpPr>
              <p:sp>
                <p:nvSpPr>
                  <p:cNvPr id="114" name="Freeform 326">
                    <a:extLst>
                      <a:ext uri="{FF2B5EF4-FFF2-40B4-BE49-F238E27FC236}">
                        <a16:creationId xmlns:a16="http://schemas.microsoft.com/office/drawing/2014/main" id="{7E5815A9-ADD6-428E-9855-0BE08F7E0C6A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1800"/>
                  </a:p>
                </p:txBody>
              </p:sp>
              <p:sp>
                <p:nvSpPr>
                  <p:cNvPr id="115" name="Freeform 327">
                    <a:extLst>
                      <a:ext uri="{FF2B5EF4-FFF2-40B4-BE49-F238E27FC236}">
                        <a16:creationId xmlns:a16="http://schemas.microsoft.com/office/drawing/2014/main" id="{59662872-33AE-449B-A2F8-030846910535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3020113" y="2504980"/>
                    <a:ext cx="2841633" cy="2852874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  <a:gd name="connsiteX0" fmla="*/ 1852654 w 3769113"/>
                      <a:gd name="connsiteY0" fmla="*/ 11 h 3370837"/>
                      <a:gd name="connsiteX1" fmla="*/ 1749287 w 3769113"/>
                      <a:gd name="connsiteY1" fmla="*/ 2138912 h 3370837"/>
                      <a:gd name="connsiteX2" fmla="*/ 0 w 3769113"/>
                      <a:gd name="connsiteY2" fmla="*/ 1089340 h 3370837"/>
                      <a:gd name="connsiteX3" fmla="*/ 1757239 w 3769113"/>
                      <a:gd name="connsiteY3" fmla="*/ 2345646 h 3370837"/>
                      <a:gd name="connsiteX4" fmla="*/ 47708 w 3769113"/>
                      <a:gd name="connsiteY4" fmla="*/ 3323656 h 3370837"/>
                      <a:gd name="connsiteX5" fmla="*/ 1900362 w 3769113"/>
                      <a:gd name="connsiteY5" fmla="*/ 2425159 h 3370837"/>
                      <a:gd name="connsiteX6" fmla="*/ 3496186 w 3769113"/>
                      <a:gd name="connsiteY6" fmla="*/ 3370301 h 3370837"/>
                      <a:gd name="connsiteX7" fmla="*/ 2027583 w 3769113"/>
                      <a:gd name="connsiteY7" fmla="*/ 2266133 h 3370837"/>
                      <a:gd name="connsiteX8" fmla="*/ 3768919 w 3769113"/>
                      <a:gd name="connsiteY8" fmla="*/ 1478954 h 3370837"/>
                      <a:gd name="connsiteX9" fmla="*/ 1900362 w 3769113"/>
                      <a:gd name="connsiteY9" fmla="*/ 2107107 h 3370837"/>
                      <a:gd name="connsiteX10" fmla="*/ 1852654 w 3769113"/>
                      <a:gd name="connsiteY10" fmla="*/ 11 h 3370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3" h="3370837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325616" y="2417385"/>
                          <a:pt x="1900362" y="2425159"/>
                        </a:cubicBezTo>
                        <a:cubicBezTo>
                          <a:pt x="2475108" y="2432933"/>
                          <a:pt x="3474982" y="3396805"/>
                          <a:pt x="3496186" y="3370301"/>
                        </a:cubicBezTo>
                        <a:cubicBezTo>
                          <a:pt x="3517390" y="3343797"/>
                          <a:pt x="1982127" y="2581358"/>
                          <a:pt x="2027583" y="2266133"/>
                        </a:cubicBezTo>
                        <a:cubicBezTo>
                          <a:pt x="2073039" y="195090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1800"/>
                  </a:p>
                </p:txBody>
              </p:sp>
            </p:grpSp>
            <p:grpSp>
              <p:nvGrpSpPr>
                <p:cNvPr id="111" name="Group 110">
                  <a:extLst>
                    <a:ext uri="{FF2B5EF4-FFF2-40B4-BE49-F238E27FC236}">
                      <a16:creationId xmlns:a16="http://schemas.microsoft.com/office/drawing/2014/main" id="{586F72AA-225C-434A-898F-9DBB74737D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136680" y="2919208"/>
                  <a:ext cx="2275695" cy="2253572"/>
                  <a:chOff x="2802789" y="2441246"/>
                  <a:chExt cx="3034260" cy="3004762"/>
                </a:xfrm>
                <a:solidFill>
                  <a:schemeClr val="bg1"/>
                </a:solidFill>
              </p:grpSpPr>
              <p:sp>
                <p:nvSpPr>
                  <p:cNvPr id="112" name="Freeform 324">
                    <a:extLst>
                      <a:ext uri="{FF2B5EF4-FFF2-40B4-BE49-F238E27FC236}">
                        <a16:creationId xmlns:a16="http://schemas.microsoft.com/office/drawing/2014/main" id="{E17BACEF-2891-4767-84A7-FC85F4A6BE61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1800"/>
                  </a:p>
                </p:txBody>
              </p:sp>
              <p:sp>
                <p:nvSpPr>
                  <p:cNvPr id="113" name="Freeform 325">
                    <a:extLst>
                      <a:ext uri="{FF2B5EF4-FFF2-40B4-BE49-F238E27FC236}">
                        <a16:creationId xmlns:a16="http://schemas.microsoft.com/office/drawing/2014/main" id="{53A38494-DABF-43EC-B6FB-40727444AAEA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2995418" y="2498061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1800"/>
                  </a:p>
                </p:txBody>
              </p:sp>
            </p:grpSp>
          </p:grpSp>
          <p:sp>
            <p:nvSpPr>
              <p:cNvPr id="107" name="Freeform 319">
                <a:extLst>
                  <a:ext uri="{FF2B5EF4-FFF2-40B4-BE49-F238E27FC236}">
                    <a16:creationId xmlns:a16="http://schemas.microsoft.com/office/drawing/2014/main" id="{7BBA3F21-E85A-400D-A1E5-E78DFAC8D6C7}"/>
                  </a:ext>
                </a:extLst>
              </p:cNvPr>
              <p:cNvSpPr/>
              <p:nvPr/>
            </p:nvSpPr>
            <p:spPr>
              <a:xfrm rot="6115352">
                <a:off x="3511941" y="406611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08" name="Freeform 320">
                <a:extLst>
                  <a:ext uri="{FF2B5EF4-FFF2-40B4-BE49-F238E27FC236}">
                    <a16:creationId xmlns:a16="http://schemas.microsoft.com/office/drawing/2014/main" id="{C6AE6489-1CDC-476B-B106-7819C25343D4}"/>
                  </a:ext>
                </a:extLst>
              </p:cNvPr>
              <p:cNvSpPr/>
              <p:nvPr/>
            </p:nvSpPr>
            <p:spPr>
              <a:xfrm rot="3964562">
                <a:off x="3475116" y="4435356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09" name="Freeform 321">
                <a:extLst>
                  <a:ext uri="{FF2B5EF4-FFF2-40B4-BE49-F238E27FC236}">
                    <a16:creationId xmlns:a16="http://schemas.microsoft.com/office/drawing/2014/main" id="{B6B71CF0-0C17-400B-A465-BF62254C5BF9}"/>
                  </a:ext>
                </a:extLst>
              </p:cNvPr>
              <p:cNvSpPr/>
              <p:nvPr/>
            </p:nvSpPr>
            <p:spPr>
              <a:xfrm rot="7658786">
                <a:off x="3705757" y="376861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</p:grp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B2129683-0A70-4C90-9998-4B0E031A070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4995" y="2282967"/>
            <a:ext cx="1371600" cy="1371600"/>
            <a:chOff x="2365830" y="2124191"/>
            <a:chExt cx="3657600" cy="3657600"/>
          </a:xfrm>
        </p:grpSpPr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7BA4B870-7DE7-4E23-B24C-5D94FD048959}"/>
                </a:ext>
              </a:extLst>
            </p:cNvPr>
            <p:cNvSpPr/>
            <p:nvPr/>
          </p:nvSpPr>
          <p:spPr>
            <a:xfrm>
              <a:off x="2365830" y="2124191"/>
              <a:ext cx="3657600" cy="3657600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F7FC674B-C24B-4404-8F5D-7D28D9BBEBED}"/>
                </a:ext>
              </a:extLst>
            </p:cNvPr>
            <p:cNvGrpSpPr/>
            <p:nvPr/>
          </p:nvGrpSpPr>
          <p:grpSpPr>
            <a:xfrm rot="20711734">
              <a:off x="2970051" y="2613305"/>
              <a:ext cx="956877" cy="2816332"/>
              <a:chOff x="2885765" y="2470292"/>
              <a:chExt cx="956877" cy="2816332"/>
            </a:xfrm>
          </p:grpSpPr>
          <p:grpSp>
            <p:nvGrpSpPr>
              <p:cNvPr id="126" name="Group 125">
                <a:extLst>
                  <a:ext uri="{FF2B5EF4-FFF2-40B4-BE49-F238E27FC236}">
                    <a16:creationId xmlns:a16="http://schemas.microsoft.com/office/drawing/2014/main" id="{421C5FA5-EADE-4EAD-ABF5-9EAB1386E280}"/>
                  </a:ext>
                </a:extLst>
              </p:cNvPr>
              <p:cNvGrpSpPr/>
              <p:nvPr/>
            </p:nvGrpSpPr>
            <p:grpSpPr>
              <a:xfrm rot="21565419">
                <a:off x="2885765" y="3545129"/>
                <a:ext cx="822961" cy="1741495"/>
                <a:chOff x="2302669" y="3500438"/>
                <a:chExt cx="1371600" cy="2902493"/>
              </a:xfrm>
            </p:grpSpPr>
            <p:sp>
              <p:nvSpPr>
                <p:cNvPr id="130" name="Flowchart: Direct Access Storage 129">
                  <a:extLst>
                    <a:ext uri="{FF2B5EF4-FFF2-40B4-BE49-F238E27FC236}">
                      <a16:creationId xmlns:a16="http://schemas.microsoft.com/office/drawing/2014/main" id="{DF4A4C66-5B74-4344-8313-95F41DA45411}"/>
                    </a:ext>
                  </a:extLst>
                </p:cNvPr>
                <p:cNvSpPr/>
                <p:nvPr/>
              </p:nvSpPr>
              <p:spPr>
                <a:xfrm rot="16200000">
                  <a:off x="2759869" y="3043238"/>
                  <a:ext cx="457200" cy="137160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31" name="Flowchart: Direct Access Storage 130">
                  <a:extLst>
                    <a:ext uri="{FF2B5EF4-FFF2-40B4-BE49-F238E27FC236}">
                      <a16:creationId xmlns:a16="http://schemas.microsoft.com/office/drawing/2014/main" id="{7157F45F-C593-47A9-9A09-C5AA34EDD38F}"/>
                    </a:ext>
                  </a:extLst>
                </p:cNvPr>
                <p:cNvSpPr/>
                <p:nvPr/>
              </p:nvSpPr>
              <p:spPr>
                <a:xfrm rot="16200000">
                  <a:off x="2851309" y="3439579"/>
                  <a:ext cx="274320" cy="114062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32" name="Trapezoid 131">
                  <a:extLst>
                    <a:ext uri="{FF2B5EF4-FFF2-40B4-BE49-F238E27FC236}">
                      <a16:creationId xmlns:a16="http://schemas.microsoft.com/office/drawing/2014/main" id="{88B2815F-622C-421F-9016-5E80ACE5D4D2}"/>
                    </a:ext>
                  </a:extLst>
                </p:cNvPr>
                <p:cNvSpPr/>
                <p:nvPr/>
              </p:nvSpPr>
              <p:spPr>
                <a:xfrm rot="10800000">
                  <a:off x="2531270" y="4095940"/>
                  <a:ext cx="914400" cy="2057400"/>
                </a:xfrm>
                <a:prstGeom prst="trapezoid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33" name="Oval 132">
                  <a:extLst>
                    <a:ext uri="{FF2B5EF4-FFF2-40B4-BE49-F238E27FC236}">
                      <a16:creationId xmlns:a16="http://schemas.microsoft.com/office/drawing/2014/main" id="{DCA69F1E-28E8-47E4-B194-6EEBBB9411FA}"/>
                    </a:ext>
                  </a:extLst>
                </p:cNvPr>
                <p:cNvSpPr/>
                <p:nvPr/>
              </p:nvSpPr>
              <p:spPr>
                <a:xfrm>
                  <a:off x="2761567" y="5945731"/>
                  <a:ext cx="457199" cy="4572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  <p:sp>
            <p:nvSpPr>
              <p:cNvPr id="127" name="Freeform 14">
                <a:extLst>
                  <a:ext uri="{FF2B5EF4-FFF2-40B4-BE49-F238E27FC236}">
                    <a16:creationId xmlns:a16="http://schemas.microsoft.com/office/drawing/2014/main" id="{7C9F2307-D780-446C-9F79-A4DA2CD700DB}"/>
                  </a:ext>
                </a:extLst>
              </p:cNvPr>
              <p:cNvSpPr/>
              <p:nvPr/>
            </p:nvSpPr>
            <p:spPr>
              <a:xfrm rot="21565419">
                <a:off x="2918575" y="2470292"/>
                <a:ext cx="924067" cy="1156416"/>
              </a:xfrm>
              <a:custGeom>
                <a:avLst/>
                <a:gdLst>
                  <a:gd name="connsiteX0" fmla="*/ 229243 w 1540111"/>
                  <a:gd name="connsiteY0" fmla="*/ 1862323 h 1927361"/>
                  <a:gd name="connsiteX1" fmla="*/ 643 w 1540111"/>
                  <a:gd name="connsiteY1" fmla="*/ 1424173 h 1927361"/>
                  <a:gd name="connsiteX2" fmla="*/ 267343 w 1540111"/>
                  <a:gd name="connsiteY2" fmla="*/ 752660 h 1927361"/>
                  <a:gd name="connsiteX3" fmla="*/ 767406 w 1540111"/>
                  <a:gd name="connsiteY3" fmla="*/ 390710 h 1927361"/>
                  <a:gd name="connsiteX4" fmla="*/ 757881 w 1540111"/>
                  <a:gd name="connsiteY4" fmla="*/ 4948 h 1927361"/>
                  <a:gd name="connsiteX5" fmla="*/ 1124593 w 1540111"/>
                  <a:gd name="connsiteY5" fmla="*/ 676460 h 1927361"/>
                  <a:gd name="connsiteX6" fmla="*/ 1057918 w 1540111"/>
                  <a:gd name="connsiteY6" fmla="*/ 1119373 h 1927361"/>
                  <a:gd name="connsiteX7" fmla="*/ 1324618 w 1540111"/>
                  <a:gd name="connsiteY7" fmla="*/ 838385 h 1927361"/>
                  <a:gd name="connsiteX8" fmla="*/ 1272231 w 1540111"/>
                  <a:gd name="connsiteY8" fmla="*/ 562160 h 1927361"/>
                  <a:gd name="connsiteX9" fmla="*/ 1486543 w 1540111"/>
                  <a:gd name="connsiteY9" fmla="*/ 771710 h 1927361"/>
                  <a:gd name="connsiteX10" fmla="*/ 1538931 w 1540111"/>
                  <a:gd name="connsiteY10" fmla="*/ 1052698 h 1927361"/>
                  <a:gd name="connsiteX11" fmla="*/ 1453206 w 1540111"/>
                  <a:gd name="connsiteY11" fmla="*/ 1486085 h 1927361"/>
                  <a:gd name="connsiteX12" fmla="*/ 1181743 w 1540111"/>
                  <a:gd name="connsiteY12" fmla="*/ 1886135 h 1927361"/>
                  <a:gd name="connsiteX13" fmla="*/ 229243 w 1540111"/>
                  <a:gd name="connsiteY13" fmla="*/ 1862323 h 1927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40111" h="1927361">
                    <a:moveTo>
                      <a:pt x="229243" y="1862323"/>
                    </a:moveTo>
                    <a:cubicBezTo>
                      <a:pt x="32393" y="1785329"/>
                      <a:pt x="-5707" y="1609117"/>
                      <a:pt x="643" y="1424173"/>
                    </a:cubicBezTo>
                    <a:cubicBezTo>
                      <a:pt x="6993" y="1239229"/>
                      <a:pt x="139549" y="924904"/>
                      <a:pt x="267343" y="752660"/>
                    </a:cubicBezTo>
                    <a:cubicBezTo>
                      <a:pt x="395137" y="580416"/>
                      <a:pt x="685650" y="515329"/>
                      <a:pt x="767406" y="390710"/>
                    </a:cubicBezTo>
                    <a:cubicBezTo>
                      <a:pt x="849162" y="266091"/>
                      <a:pt x="698350" y="-42677"/>
                      <a:pt x="757881" y="4948"/>
                    </a:cubicBezTo>
                    <a:cubicBezTo>
                      <a:pt x="817412" y="52573"/>
                      <a:pt x="1074587" y="490722"/>
                      <a:pt x="1124593" y="676460"/>
                    </a:cubicBezTo>
                    <a:cubicBezTo>
                      <a:pt x="1174599" y="862197"/>
                      <a:pt x="1024581" y="1092385"/>
                      <a:pt x="1057918" y="1119373"/>
                    </a:cubicBezTo>
                    <a:cubicBezTo>
                      <a:pt x="1091256" y="1146360"/>
                      <a:pt x="1288899" y="931254"/>
                      <a:pt x="1324618" y="838385"/>
                    </a:cubicBezTo>
                    <a:cubicBezTo>
                      <a:pt x="1360337" y="745516"/>
                      <a:pt x="1245244" y="573272"/>
                      <a:pt x="1272231" y="562160"/>
                    </a:cubicBezTo>
                    <a:cubicBezTo>
                      <a:pt x="1299218" y="551048"/>
                      <a:pt x="1442093" y="689954"/>
                      <a:pt x="1486543" y="771710"/>
                    </a:cubicBezTo>
                    <a:cubicBezTo>
                      <a:pt x="1530993" y="853466"/>
                      <a:pt x="1544487" y="933635"/>
                      <a:pt x="1538931" y="1052698"/>
                    </a:cubicBezTo>
                    <a:cubicBezTo>
                      <a:pt x="1533375" y="1171760"/>
                      <a:pt x="1512737" y="1347179"/>
                      <a:pt x="1453206" y="1486085"/>
                    </a:cubicBezTo>
                    <a:cubicBezTo>
                      <a:pt x="1393675" y="1624991"/>
                      <a:pt x="1388118" y="1823429"/>
                      <a:pt x="1181743" y="1886135"/>
                    </a:cubicBezTo>
                    <a:cubicBezTo>
                      <a:pt x="975368" y="1948841"/>
                      <a:pt x="426093" y="1939317"/>
                      <a:pt x="229243" y="1862323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8" name="Freeform 15">
                <a:extLst>
                  <a:ext uri="{FF2B5EF4-FFF2-40B4-BE49-F238E27FC236}">
                    <a16:creationId xmlns:a16="http://schemas.microsoft.com/office/drawing/2014/main" id="{80CC8EA4-A5D4-4CC4-9C2F-01AF9FA406BB}"/>
                  </a:ext>
                </a:extLst>
              </p:cNvPr>
              <p:cNvSpPr/>
              <p:nvPr/>
            </p:nvSpPr>
            <p:spPr>
              <a:xfrm rot="21565419">
                <a:off x="3020090" y="2795960"/>
                <a:ext cx="763934" cy="848525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73223" h="1414209">
                    <a:moveTo>
                      <a:pt x="301057" y="1347770"/>
                    </a:moveTo>
                    <a:cubicBezTo>
                      <a:pt x="158182" y="1281889"/>
                      <a:pt x="14514" y="1157269"/>
                      <a:pt x="1020" y="990582"/>
                    </a:cubicBezTo>
                    <a:cubicBezTo>
                      <a:pt x="-12474" y="823895"/>
                      <a:pt x="110557" y="492108"/>
                      <a:pt x="220094" y="347645"/>
                    </a:cubicBezTo>
                    <a:cubicBezTo>
                      <a:pt x="329632" y="203183"/>
                      <a:pt x="565376" y="180163"/>
                      <a:pt x="658245" y="123807"/>
                    </a:cubicBezTo>
                    <a:cubicBezTo>
                      <a:pt x="751114" y="67451"/>
                      <a:pt x="772545" y="-30973"/>
                      <a:pt x="777307" y="9508"/>
                    </a:cubicBezTo>
                    <a:cubicBezTo>
                      <a:pt x="782069" y="49989"/>
                      <a:pt x="805882" y="272239"/>
                      <a:pt x="777307" y="380983"/>
                    </a:cubicBezTo>
                    <a:cubicBezTo>
                      <a:pt x="748732" y="489727"/>
                      <a:pt x="732063" y="567513"/>
                      <a:pt x="748732" y="619107"/>
                    </a:cubicBezTo>
                    <a:cubicBezTo>
                      <a:pt x="765401" y="670701"/>
                      <a:pt x="791594" y="715945"/>
                      <a:pt x="877319" y="690545"/>
                    </a:cubicBezTo>
                    <a:cubicBezTo>
                      <a:pt x="963044" y="665145"/>
                      <a:pt x="1217046" y="409557"/>
                      <a:pt x="1263083" y="466707"/>
                    </a:cubicBezTo>
                    <a:cubicBezTo>
                      <a:pt x="1309120" y="523857"/>
                      <a:pt x="1185294" y="915969"/>
                      <a:pt x="1153544" y="1033444"/>
                    </a:cubicBezTo>
                    <a:cubicBezTo>
                      <a:pt x="1121794" y="1150919"/>
                      <a:pt x="1000351" y="1333482"/>
                      <a:pt x="858270" y="1385870"/>
                    </a:cubicBezTo>
                    <a:cubicBezTo>
                      <a:pt x="716189" y="1438258"/>
                      <a:pt x="443932" y="1413651"/>
                      <a:pt x="301057" y="1347770"/>
                    </a:cubicBezTo>
                    <a:close/>
                  </a:path>
                </a:pathLst>
              </a:custGeom>
              <a:solidFill>
                <a:srgbClr val="FFA5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9" name="Freeform 16">
                <a:extLst>
                  <a:ext uri="{FF2B5EF4-FFF2-40B4-BE49-F238E27FC236}">
                    <a16:creationId xmlns:a16="http://schemas.microsoft.com/office/drawing/2014/main" id="{331E8D70-E377-4554-99E4-53A41E09D15A}"/>
                  </a:ext>
                </a:extLst>
              </p:cNvPr>
              <p:cNvSpPr/>
              <p:nvPr/>
            </p:nvSpPr>
            <p:spPr>
              <a:xfrm rot="21565419">
                <a:off x="3134739" y="2936356"/>
                <a:ext cx="580203" cy="706644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  <a:gd name="connsiteX0" fmla="*/ 122511 w 1094677"/>
                  <a:gd name="connsiteY0" fmla="*/ 1347770 h 1413798"/>
                  <a:gd name="connsiteX1" fmla="*/ 27261 w 1094677"/>
                  <a:gd name="connsiteY1" fmla="*/ 1000107 h 1413798"/>
                  <a:gd name="connsiteX2" fmla="*/ 41548 w 1094677"/>
                  <a:gd name="connsiteY2" fmla="*/ 347645 h 1413798"/>
                  <a:gd name="connsiteX3" fmla="*/ 479699 w 1094677"/>
                  <a:gd name="connsiteY3" fmla="*/ 123807 h 1413798"/>
                  <a:gd name="connsiteX4" fmla="*/ 598761 w 1094677"/>
                  <a:gd name="connsiteY4" fmla="*/ 9508 h 1413798"/>
                  <a:gd name="connsiteX5" fmla="*/ 598761 w 1094677"/>
                  <a:gd name="connsiteY5" fmla="*/ 380983 h 1413798"/>
                  <a:gd name="connsiteX6" fmla="*/ 570186 w 1094677"/>
                  <a:gd name="connsiteY6" fmla="*/ 619107 h 1413798"/>
                  <a:gd name="connsiteX7" fmla="*/ 698773 w 1094677"/>
                  <a:gd name="connsiteY7" fmla="*/ 690545 h 1413798"/>
                  <a:gd name="connsiteX8" fmla="*/ 1084537 w 1094677"/>
                  <a:gd name="connsiteY8" fmla="*/ 466707 h 1413798"/>
                  <a:gd name="connsiteX9" fmla="*/ 974998 w 1094677"/>
                  <a:gd name="connsiteY9" fmla="*/ 1033444 h 1413798"/>
                  <a:gd name="connsiteX10" fmla="*/ 679724 w 1094677"/>
                  <a:gd name="connsiteY10" fmla="*/ 1385870 h 1413798"/>
                  <a:gd name="connsiteX11" fmla="*/ 122511 w 1094677"/>
                  <a:gd name="connsiteY11" fmla="*/ 1347770 h 1413798"/>
                  <a:gd name="connsiteX0" fmla="*/ 227948 w 1100101"/>
                  <a:gd name="connsiteY0" fmla="*/ 1385870 h 1432030"/>
                  <a:gd name="connsiteX1" fmla="*/ 32685 w 1100101"/>
                  <a:gd name="connsiteY1" fmla="*/ 1000107 h 1432030"/>
                  <a:gd name="connsiteX2" fmla="*/ 46972 w 1100101"/>
                  <a:gd name="connsiteY2" fmla="*/ 347645 h 1432030"/>
                  <a:gd name="connsiteX3" fmla="*/ 485123 w 1100101"/>
                  <a:gd name="connsiteY3" fmla="*/ 123807 h 1432030"/>
                  <a:gd name="connsiteX4" fmla="*/ 604185 w 1100101"/>
                  <a:gd name="connsiteY4" fmla="*/ 9508 h 1432030"/>
                  <a:gd name="connsiteX5" fmla="*/ 604185 w 1100101"/>
                  <a:gd name="connsiteY5" fmla="*/ 380983 h 1432030"/>
                  <a:gd name="connsiteX6" fmla="*/ 575610 w 1100101"/>
                  <a:gd name="connsiteY6" fmla="*/ 619107 h 1432030"/>
                  <a:gd name="connsiteX7" fmla="*/ 704197 w 1100101"/>
                  <a:gd name="connsiteY7" fmla="*/ 690545 h 1432030"/>
                  <a:gd name="connsiteX8" fmla="*/ 1089961 w 1100101"/>
                  <a:gd name="connsiteY8" fmla="*/ 466707 h 1432030"/>
                  <a:gd name="connsiteX9" fmla="*/ 980422 w 1100101"/>
                  <a:gd name="connsiteY9" fmla="*/ 1033444 h 1432030"/>
                  <a:gd name="connsiteX10" fmla="*/ 685148 w 1100101"/>
                  <a:gd name="connsiteY10" fmla="*/ 1385870 h 1432030"/>
                  <a:gd name="connsiteX11" fmla="*/ 227948 w 1100101"/>
                  <a:gd name="connsiteY11" fmla="*/ 1385870 h 1432030"/>
                  <a:gd name="connsiteX0" fmla="*/ 205947 w 1078100"/>
                  <a:gd name="connsiteY0" fmla="*/ 1389422 h 1435582"/>
                  <a:gd name="connsiteX1" fmla="*/ 10684 w 1078100"/>
                  <a:gd name="connsiteY1" fmla="*/ 1003659 h 1435582"/>
                  <a:gd name="connsiteX2" fmla="*/ 72596 w 1078100"/>
                  <a:gd name="connsiteY2" fmla="*/ 594085 h 1435582"/>
                  <a:gd name="connsiteX3" fmla="*/ 463122 w 1078100"/>
                  <a:gd name="connsiteY3" fmla="*/ 127359 h 1435582"/>
                  <a:gd name="connsiteX4" fmla="*/ 582184 w 1078100"/>
                  <a:gd name="connsiteY4" fmla="*/ 13060 h 1435582"/>
                  <a:gd name="connsiteX5" fmla="*/ 582184 w 1078100"/>
                  <a:gd name="connsiteY5" fmla="*/ 384535 h 1435582"/>
                  <a:gd name="connsiteX6" fmla="*/ 553609 w 1078100"/>
                  <a:gd name="connsiteY6" fmla="*/ 622659 h 1435582"/>
                  <a:gd name="connsiteX7" fmla="*/ 682196 w 1078100"/>
                  <a:gd name="connsiteY7" fmla="*/ 694097 h 1435582"/>
                  <a:gd name="connsiteX8" fmla="*/ 1067960 w 1078100"/>
                  <a:gd name="connsiteY8" fmla="*/ 470259 h 1435582"/>
                  <a:gd name="connsiteX9" fmla="*/ 958421 w 1078100"/>
                  <a:gd name="connsiteY9" fmla="*/ 1036996 h 1435582"/>
                  <a:gd name="connsiteX10" fmla="*/ 663147 w 1078100"/>
                  <a:gd name="connsiteY10" fmla="*/ 1389422 h 1435582"/>
                  <a:gd name="connsiteX11" fmla="*/ 205947 w 1078100"/>
                  <a:gd name="connsiteY11" fmla="*/ 1389422 h 1435582"/>
                  <a:gd name="connsiteX0" fmla="*/ 201627 w 1073780"/>
                  <a:gd name="connsiteY0" fmla="*/ 1379837 h 1425997"/>
                  <a:gd name="connsiteX1" fmla="*/ 6364 w 1073780"/>
                  <a:gd name="connsiteY1" fmla="*/ 994074 h 1425997"/>
                  <a:gd name="connsiteX2" fmla="*/ 68276 w 1073780"/>
                  <a:gd name="connsiteY2" fmla="*/ 584500 h 1425997"/>
                  <a:gd name="connsiteX3" fmla="*/ 273064 w 1073780"/>
                  <a:gd name="connsiteY3" fmla="*/ 384474 h 1425997"/>
                  <a:gd name="connsiteX4" fmla="*/ 577864 w 1073780"/>
                  <a:gd name="connsiteY4" fmla="*/ 3475 h 1425997"/>
                  <a:gd name="connsiteX5" fmla="*/ 577864 w 1073780"/>
                  <a:gd name="connsiteY5" fmla="*/ 374950 h 1425997"/>
                  <a:gd name="connsiteX6" fmla="*/ 549289 w 1073780"/>
                  <a:gd name="connsiteY6" fmla="*/ 613074 h 1425997"/>
                  <a:gd name="connsiteX7" fmla="*/ 677876 w 1073780"/>
                  <a:gd name="connsiteY7" fmla="*/ 684512 h 1425997"/>
                  <a:gd name="connsiteX8" fmla="*/ 1063640 w 1073780"/>
                  <a:gd name="connsiteY8" fmla="*/ 460674 h 1425997"/>
                  <a:gd name="connsiteX9" fmla="*/ 954101 w 1073780"/>
                  <a:gd name="connsiteY9" fmla="*/ 1027411 h 1425997"/>
                  <a:gd name="connsiteX10" fmla="*/ 658827 w 1073780"/>
                  <a:gd name="connsiteY10" fmla="*/ 1379837 h 1425997"/>
                  <a:gd name="connsiteX11" fmla="*/ 201627 w 1073780"/>
                  <a:gd name="connsiteY11" fmla="*/ 1379837 h 1425997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577864 w 1073780"/>
                  <a:gd name="connsiteY5" fmla="*/ 127562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68327 w 1073780"/>
                  <a:gd name="connsiteY5" fmla="*/ 256149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473089 w 1073780"/>
                  <a:gd name="connsiteY6" fmla="*/ 599048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0043"/>
                  <a:gd name="connsiteY0" fmla="*/ 1132449 h 1178609"/>
                  <a:gd name="connsiteX1" fmla="*/ 6364 w 1070043"/>
                  <a:gd name="connsiteY1" fmla="*/ 746686 h 1178609"/>
                  <a:gd name="connsiteX2" fmla="*/ 68276 w 1070043"/>
                  <a:gd name="connsiteY2" fmla="*/ 337112 h 1178609"/>
                  <a:gd name="connsiteX3" fmla="*/ 273064 w 1070043"/>
                  <a:gd name="connsiteY3" fmla="*/ 137086 h 1178609"/>
                  <a:gd name="connsiteX4" fmla="*/ 511189 w 1070043"/>
                  <a:gd name="connsiteY4" fmla="*/ 8500 h 1178609"/>
                  <a:gd name="connsiteX5" fmla="*/ 430227 w 1070043"/>
                  <a:gd name="connsiteY5" fmla="*/ 251386 h 1178609"/>
                  <a:gd name="connsiteX6" fmla="*/ 473089 w 1070043"/>
                  <a:gd name="connsiteY6" fmla="*/ 599048 h 1178609"/>
                  <a:gd name="connsiteX7" fmla="*/ 749313 w 1070043"/>
                  <a:gd name="connsiteY7" fmla="*/ 499037 h 1178609"/>
                  <a:gd name="connsiteX8" fmla="*/ 1063640 w 1070043"/>
                  <a:gd name="connsiteY8" fmla="*/ 213286 h 1178609"/>
                  <a:gd name="connsiteX9" fmla="*/ 954101 w 1070043"/>
                  <a:gd name="connsiteY9" fmla="*/ 780023 h 1178609"/>
                  <a:gd name="connsiteX10" fmla="*/ 658827 w 1070043"/>
                  <a:gd name="connsiteY10" fmla="*/ 1132449 h 1178609"/>
                  <a:gd name="connsiteX11" fmla="*/ 201627 w 1070043"/>
                  <a:gd name="connsiteY11" fmla="*/ 1132449 h 1178609"/>
                  <a:gd name="connsiteX0" fmla="*/ 201627 w 978815"/>
                  <a:gd name="connsiteY0" fmla="*/ 1132449 h 1178609"/>
                  <a:gd name="connsiteX1" fmla="*/ 6364 w 978815"/>
                  <a:gd name="connsiteY1" fmla="*/ 746686 h 1178609"/>
                  <a:gd name="connsiteX2" fmla="*/ 68276 w 978815"/>
                  <a:gd name="connsiteY2" fmla="*/ 337112 h 1178609"/>
                  <a:gd name="connsiteX3" fmla="*/ 273064 w 978815"/>
                  <a:gd name="connsiteY3" fmla="*/ 137086 h 1178609"/>
                  <a:gd name="connsiteX4" fmla="*/ 511189 w 978815"/>
                  <a:gd name="connsiteY4" fmla="*/ 8500 h 1178609"/>
                  <a:gd name="connsiteX5" fmla="*/ 430227 w 978815"/>
                  <a:gd name="connsiteY5" fmla="*/ 251386 h 1178609"/>
                  <a:gd name="connsiteX6" fmla="*/ 473089 w 978815"/>
                  <a:gd name="connsiteY6" fmla="*/ 599048 h 1178609"/>
                  <a:gd name="connsiteX7" fmla="*/ 749313 w 978815"/>
                  <a:gd name="connsiteY7" fmla="*/ 499037 h 1178609"/>
                  <a:gd name="connsiteX8" fmla="*/ 954103 w 978815"/>
                  <a:gd name="connsiteY8" fmla="*/ 327586 h 1178609"/>
                  <a:gd name="connsiteX9" fmla="*/ 954101 w 978815"/>
                  <a:gd name="connsiteY9" fmla="*/ 780023 h 1178609"/>
                  <a:gd name="connsiteX10" fmla="*/ 658827 w 978815"/>
                  <a:gd name="connsiteY10" fmla="*/ 1132449 h 1178609"/>
                  <a:gd name="connsiteX11" fmla="*/ 201627 w 978815"/>
                  <a:gd name="connsiteY11" fmla="*/ 1132449 h 1178609"/>
                  <a:gd name="connsiteX0" fmla="*/ 201627 w 957851"/>
                  <a:gd name="connsiteY0" fmla="*/ 1132449 h 1177741"/>
                  <a:gd name="connsiteX1" fmla="*/ 6364 w 957851"/>
                  <a:gd name="connsiteY1" fmla="*/ 746686 h 1177741"/>
                  <a:gd name="connsiteX2" fmla="*/ 68276 w 957851"/>
                  <a:gd name="connsiteY2" fmla="*/ 337112 h 1177741"/>
                  <a:gd name="connsiteX3" fmla="*/ 273064 w 957851"/>
                  <a:gd name="connsiteY3" fmla="*/ 137086 h 1177741"/>
                  <a:gd name="connsiteX4" fmla="*/ 511189 w 957851"/>
                  <a:gd name="connsiteY4" fmla="*/ 8500 h 1177741"/>
                  <a:gd name="connsiteX5" fmla="*/ 430227 w 957851"/>
                  <a:gd name="connsiteY5" fmla="*/ 251386 h 1177741"/>
                  <a:gd name="connsiteX6" fmla="*/ 473089 w 957851"/>
                  <a:gd name="connsiteY6" fmla="*/ 599048 h 1177741"/>
                  <a:gd name="connsiteX7" fmla="*/ 749313 w 957851"/>
                  <a:gd name="connsiteY7" fmla="*/ 499037 h 1177741"/>
                  <a:gd name="connsiteX8" fmla="*/ 954103 w 957851"/>
                  <a:gd name="connsiteY8" fmla="*/ 327586 h 1177741"/>
                  <a:gd name="connsiteX9" fmla="*/ 873138 w 957851"/>
                  <a:gd name="connsiteY9" fmla="*/ 794310 h 1177741"/>
                  <a:gd name="connsiteX10" fmla="*/ 658827 w 957851"/>
                  <a:gd name="connsiteY10" fmla="*/ 1132449 h 1177741"/>
                  <a:gd name="connsiteX11" fmla="*/ 201627 w 957851"/>
                  <a:gd name="connsiteY11" fmla="*/ 1132449 h 1177741"/>
                  <a:gd name="connsiteX0" fmla="*/ 201627 w 967005"/>
                  <a:gd name="connsiteY0" fmla="*/ 1132449 h 1177741"/>
                  <a:gd name="connsiteX1" fmla="*/ 6364 w 967005"/>
                  <a:gd name="connsiteY1" fmla="*/ 746686 h 1177741"/>
                  <a:gd name="connsiteX2" fmla="*/ 68276 w 967005"/>
                  <a:gd name="connsiteY2" fmla="*/ 337112 h 1177741"/>
                  <a:gd name="connsiteX3" fmla="*/ 273064 w 967005"/>
                  <a:gd name="connsiteY3" fmla="*/ 137086 h 1177741"/>
                  <a:gd name="connsiteX4" fmla="*/ 511189 w 967005"/>
                  <a:gd name="connsiteY4" fmla="*/ 8500 h 1177741"/>
                  <a:gd name="connsiteX5" fmla="*/ 430227 w 967005"/>
                  <a:gd name="connsiteY5" fmla="*/ 251386 h 1177741"/>
                  <a:gd name="connsiteX6" fmla="*/ 473089 w 967005"/>
                  <a:gd name="connsiteY6" fmla="*/ 599048 h 1177741"/>
                  <a:gd name="connsiteX7" fmla="*/ 749313 w 967005"/>
                  <a:gd name="connsiteY7" fmla="*/ 499037 h 1177741"/>
                  <a:gd name="connsiteX8" fmla="*/ 963628 w 967005"/>
                  <a:gd name="connsiteY8" fmla="*/ 451411 h 1177741"/>
                  <a:gd name="connsiteX9" fmla="*/ 873138 w 967005"/>
                  <a:gd name="connsiteY9" fmla="*/ 794310 h 1177741"/>
                  <a:gd name="connsiteX10" fmla="*/ 658827 w 967005"/>
                  <a:gd name="connsiteY10" fmla="*/ 1132449 h 1177741"/>
                  <a:gd name="connsiteX11" fmla="*/ 201627 w 967005"/>
                  <a:gd name="connsiteY11" fmla="*/ 1132449 h 1177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7005" h="1177741">
                    <a:moveTo>
                      <a:pt x="201627" y="1132449"/>
                    </a:moveTo>
                    <a:cubicBezTo>
                      <a:pt x="92883" y="1068155"/>
                      <a:pt x="28589" y="879242"/>
                      <a:pt x="6364" y="746686"/>
                    </a:cubicBezTo>
                    <a:cubicBezTo>
                      <a:pt x="-15861" y="614130"/>
                      <a:pt x="23826" y="438712"/>
                      <a:pt x="68276" y="337112"/>
                    </a:cubicBezTo>
                    <a:cubicBezTo>
                      <a:pt x="112726" y="235512"/>
                      <a:pt x="199245" y="191855"/>
                      <a:pt x="273064" y="137086"/>
                    </a:cubicBezTo>
                    <a:cubicBezTo>
                      <a:pt x="346883" y="82317"/>
                      <a:pt x="506427" y="-31981"/>
                      <a:pt x="511189" y="8500"/>
                    </a:cubicBezTo>
                    <a:cubicBezTo>
                      <a:pt x="515951" y="48981"/>
                      <a:pt x="458802" y="142642"/>
                      <a:pt x="430227" y="251386"/>
                    </a:cubicBezTo>
                    <a:cubicBezTo>
                      <a:pt x="401652" y="360130"/>
                      <a:pt x="419908" y="557773"/>
                      <a:pt x="473089" y="599048"/>
                    </a:cubicBezTo>
                    <a:cubicBezTo>
                      <a:pt x="526270" y="640323"/>
                      <a:pt x="667557" y="523643"/>
                      <a:pt x="749313" y="499037"/>
                    </a:cubicBezTo>
                    <a:cubicBezTo>
                      <a:pt x="831069" y="474431"/>
                      <a:pt x="942991" y="402199"/>
                      <a:pt x="963628" y="451411"/>
                    </a:cubicBezTo>
                    <a:cubicBezTo>
                      <a:pt x="984265" y="500623"/>
                      <a:pt x="904888" y="676835"/>
                      <a:pt x="873138" y="794310"/>
                    </a:cubicBezTo>
                    <a:cubicBezTo>
                      <a:pt x="841388" y="911785"/>
                      <a:pt x="770746" y="1076092"/>
                      <a:pt x="658827" y="1132449"/>
                    </a:cubicBezTo>
                    <a:cubicBezTo>
                      <a:pt x="546908" y="1188806"/>
                      <a:pt x="310371" y="1196743"/>
                      <a:pt x="201627" y="1132449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AFA87285-9487-4070-8CE5-3E21533052BD}"/>
                </a:ext>
              </a:extLst>
            </p:cNvPr>
            <p:cNvGrpSpPr>
              <a:grpSpLocks noChangeAspect="1"/>
            </p:cNvGrpSpPr>
            <p:nvPr/>
          </p:nvGrpSpPr>
          <p:grpSpPr>
            <a:xfrm rot="583919">
              <a:off x="3930305" y="3864690"/>
              <a:ext cx="1543050" cy="1469955"/>
              <a:chOff x="5396292" y="2252680"/>
              <a:chExt cx="2057400" cy="1959940"/>
            </a:xfrm>
          </p:grpSpPr>
          <p:sp>
            <p:nvSpPr>
              <p:cNvPr id="122" name="Trapezoid 121">
                <a:extLst>
                  <a:ext uri="{FF2B5EF4-FFF2-40B4-BE49-F238E27FC236}">
                    <a16:creationId xmlns:a16="http://schemas.microsoft.com/office/drawing/2014/main" id="{8048B36C-6DCC-4CB8-9B2B-9ABB431CF836}"/>
                  </a:ext>
                </a:extLst>
              </p:cNvPr>
              <p:cNvSpPr/>
              <p:nvPr/>
            </p:nvSpPr>
            <p:spPr>
              <a:xfrm rot="10800000">
                <a:off x="5510593" y="2592570"/>
                <a:ext cx="1828800" cy="1280160"/>
              </a:xfrm>
              <a:prstGeom prst="trapezoid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3" name="Flowchart: Direct Access Storage 122">
                <a:extLst>
                  <a:ext uri="{FF2B5EF4-FFF2-40B4-BE49-F238E27FC236}">
                    <a16:creationId xmlns:a16="http://schemas.microsoft.com/office/drawing/2014/main" id="{8AE17D5E-A3DB-4082-971F-4BD6AF64081E}"/>
                  </a:ext>
                </a:extLst>
              </p:cNvPr>
              <p:cNvSpPr/>
              <p:nvPr/>
            </p:nvSpPr>
            <p:spPr>
              <a:xfrm rot="16200000">
                <a:off x="6196392" y="1452580"/>
                <a:ext cx="457200" cy="2057400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44B12B0F-889A-4A9F-BA80-CC444936F6E3}"/>
                  </a:ext>
                </a:extLst>
              </p:cNvPr>
              <p:cNvSpPr/>
              <p:nvPr/>
            </p:nvSpPr>
            <p:spPr>
              <a:xfrm>
                <a:off x="5491543" y="2592569"/>
                <a:ext cx="1847850" cy="1475559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5" name="Flowchart: Direct Access Storage 124">
                <a:extLst>
                  <a:ext uri="{FF2B5EF4-FFF2-40B4-BE49-F238E27FC236}">
                    <a16:creationId xmlns:a16="http://schemas.microsoft.com/office/drawing/2014/main" id="{62782258-6E09-4E88-A6B5-255281247F3C}"/>
                  </a:ext>
                </a:extLst>
              </p:cNvPr>
              <p:cNvSpPr/>
              <p:nvPr/>
            </p:nvSpPr>
            <p:spPr>
              <a:xfrm rot="16200000">
                <a:off x="6186868" y="3526630"/>
                <a:ext cx="457200" cy="914779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sp>
          <p:nvSpPr>
            <p:cNvPr id="120" name="Freeform 7">
              <a:extLst>
                <a:ext uri="{FF2B5EF4-FFF2-40B4-BE49-F238E27FC236}">
                  <a16:creationId xmlns:a16="http://schemas.microsoft.com/office/drawing/2014/main" id="{32B0C543-AA25-486D-988B-BF0C81C98DA6}"/>
                </a:ext>
              </a:extLst>
            </p:cNvPr>
            <p:cNvSpPr/>
            <p:nvPr/>
          </p:nvSpPr>
          <p:spPr>
            <a:xfrm>
              <a:off x="4186212" y="2369648"/>
              <a:ext cx="1449248" cy="1708593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9248" h="1708593">
                  <a:moveTo>
                    <a:pt x="400076" y="749789"/>
                  </a:moveTo>
                  <a:cubicBezTo>
                    <a:pt x="478658" y="1086338"/>
                    <a:pt x="323432" y="940195"/>
                    <a:pt x="209011" y="930119"/>
                  </a:cubicBezTo>
                  <a:cubicBezTo>
                    <a:pt x="94590" y="920043"/>
                    <a:pt x="85752" y="967425"/>
                    <a:pt x="62262" y="991547"/>
                  </a:cubicBezTo>
                  <a:cubicBezTo>
                    <a:pt x="38773" y="1015669"/>
                    <a:pt x="9632" y="1055800"/>
                    <a:pt x="2206" y="1100035"/>
                  </a:cubicBezTo>
                  <a:cubicBezTo>
                    <a:pt x="-5220" y="1144270"/>
                    <a:pt x="6673" y="1229228"/>
                    <a:pt x="29328" y="1272454"/>
                  </a:cubicBezTo>
                  <a:cubicBezTo>
                    <a:pt x="51983" y="1315680"/>
                    <a:pt x="124766" y="1322675"/>
                    <a:pt x="138138" y="1359389"/>
                  </a:cubicBezTo>
                  <a:cubicBezTo>
                    <a:pt x="151510" y="1396103"/>
                    <a:pt x="35744" y="1451464"/>
                    <a:pt x="109563" y="1492739"/>
                  </a:cubicBezTo>
                  <a:cubicBezTo>
                    <a:pt x="183382" y="1534014"/>
                    <a:pt x="402457" y="1572114"/>
                    <a:pt x="581051" y="1607039"/>
                  </a:cubicBezTo>
                  <a:cubicBezTo>
                    <a:pt x="759645" y="1641964"/>
                    <a:pt x="1100164" y="1733245"/>
                    <a:pt x="1181126" y="1702289"/>
                  </a:cubicBezTo>
                  <a:cubicBezTo>
                    <a:pt x="1262089" y="1671333"/>
                    <a:pt x="1076351" y="1492739"/>
                    <a:pt x="1066826" y="1421301"/>
                  </a:cubicBezTo>
                  <a:cubicBezTo>
                    <a:pt x="1057301" y="1349864"/>
                    <a:pt x="1084114" y="1309450"/>
                    <a:pt x="1123976" y="1273664"/>
                  </a:cubicBezTo>
                  <a:cubicBezTo>
                    <a:pt x="1163838" y="1237878"/>
                    <a:pt x="1258430" y="1229820"/>
                    <a:pt x="1306001" y="1206586"/>
                  </a:cubicBezTo>
                  <a:cubicBezTo>
                    <a:pt x="1353572" y="1183352"/>
                    <a:pt x="1385833" y="1173005"/>
                    <a:pt x="1409403" y="1134259"/>
                  </a:cubicBezTo>
                  <a:cubicBezTo>
                    <a:pt x="1432973" y="1095513"/>
                    <a:pt x="1455980" y="1080568"/>
                    <a:pt x="1447423" y="974112"/>
                  </a:cubicBezTo>
                  <a:cubicBezTo>
                    <a:pt x="1419493" y="844409"/>
                    <a:pt x="1381232" y="830805"/>
                    <a:pt x="1332880" y="795799"/>
                  </a:cubicBezTo>
                  <a:cubicBezTo>
                    <a:pt x="1284528" y="760793"/>
                    <a:pt x="1187301" y="782467"/>
                    <a:pt x="1157313" y="764076"/>
                  </a:cubicBezTo>
                  <a:cubicBezTo>
                    <a:pt x="1127325" y="745685"/>
                    <a:pt x="1141049" y="706886"/>
                    <a:pt x="1152955" y="685455"/>
                  </a:cubicBezTo>
                  <a:cubicBezTo>
                    <a:pt x="1164861" y="664024"/>
                    <a:pt x="1197068" y="682710"/>
                    <a:pt x="1228751" y="635489"/>
                  </a:cubicBezTo>
                  <a:cubicBezTo>
                    <a:pt x="1260434" y="588268"/>
                    <a:pt x="1185094" y="470388"/>
                    <a:pt x="1343051" y="402126"/>
                  </a:cubicBezTo>
                  <a:cubicBezTo>
                    <a:pt x="1501008" y="333864"/>
                    <a:pt x="1406550" y="264014"/>
                    <a:pt x="1404963" y="197339"/>
                  </a:cubicBezTo>
                  <a:cubicBezTo>
                    <a:pt x="1403376" y="130664"/>
                    <a:pt x="1368451" y="-19355"/>
                    <a:pt x="1333526" y="2076"/>
                  </a:cubicBezTo>
                  <a:cubicBezTo>
                    <a:pt x="1298601" y="23507"/>
                    <a:pt x="1306538" y="130664"/>
                    <a:pt x="1223988" y="206864"/>
                  </a:cubicBezTo>
                  <a:cubicBezTo>
                    <a:pt x="1141438" y="283064"/>
                    <a:pt x="927920" y="397364"/>
                    <a:pt x="838226" y="459276"/>
                  </a:cubicBezTo>
                  <a:cubicBezTo>
                    <a:pt x="748532" y="521188"/>
                    <a:pt x="784480" y="512551"/>
                    <a:pt x="742008" y="533781"/>
                  </a:cubicBezTo>
                  <a:cubicBezTo>
                    <a:pt x="699536" y="555011"/>
                    <a:pt x="649220" y="501965"/>
                    <a:pt x="604703" y="520786"/>
                  </a:cubicBezTo>
                  <a:cubicBezTo>
                    <a:pt x="569872" y="520234"/>
                    <a:pt x="507395" y="547840"/>
                    <a:pt x="476842" y="575029"/>
                  </a:cubicBezTo>
                  <a:cubicBezTo>
                    <a:pt x="429217" y="603604"/>
                    <a:pt x="398865" y="684795"/>
                    <a:pt x="400076" y="749789"/>
                  </a:cubicBezTo>
                  <a:close/>
                </a:path>
              </a:pathLst>
            </a:custGeom>
            <a:solidFill>
              <a:srgbClr val="69796A">
                <a:alpha val="7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21" name="Freeform 8">
              <a:extLst>
                <a:ext uri="{FF2B5EF4-FFF2-40B4-BE49-F238E27FC236}">
                  <a16:creationId xmlns:a16="http://schemas.microsoft.com/office/drawing/2014/main" id="{2D0EE762-AABA-49AB-A6D3-0633AA7F30C6}"/>
                </a:ext>
              </a:extLst>
            </p:cNvPr>
            <p:cNvSpPr/>
            <p:nvPr/>
          </p:nvSpPr>
          <p:spPr>
            <a:xfrm>
              <a:off x="4364303" y="2537799"/>
              <a:ext cx="1440318" cy="1541700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  <a:gd name="connsiteX0" fmla="*/ 400076 w 1449248"/>
                <a:gd name="connsiteY0" fmla="*/ 749741 h 1708545"/>
                <a:gd name="connsiteX1" fmla="*/ 209011 w 1449248"/>
                <a:gd name="connsiteY1" fmla="*/ 930071 h 1708545"/>
                <a:gd name="connsiteX2" fmla="*/ 62262 w 1449248"/>
                <a:gd name="connsiteY2" fmla="*/ 991499 h 1708545"/>
                <a:gd name="connsiteX3" fmla="*/ 2206 w 1449248"/>
                <a:gd name="connsiteY3" fmla="*/ 1099987 h 1708545"/>
                <a:gd name="connsiteX4" fmla="*/ 29328 w 1449248"/>
                <a:gd name="connsiteY4" fmla="*/ 1272406 h 1708545"/>
                <a:gd name="connsiteX5" fmla="*/ 138138 w 1449248"/>
                <a:gd name="connsiteY5" fmla="*/ 1359341 h 1708545"/>
                <a:gd name="connsiteX6" fmla="*/ 109563 w 1449248"/>
                <a:gd name="connsiteY6" fmla="*/ 1492691 h 1708545"/>
                <a:gd name="connsiteX7" fmla="*/ 581051 w 1449248"/>
                <a:gd name="connsiteY7" fmla="*/ 1606991 h 1708545"/>
                <a:gd name="connsiteX8" fmla="*/ 1181126 w 1449248"/>
                <a:gd name="connsiteY8" fmla="*/ 1702241 h 1708545"/>
                <a:gd name="connsiteX9" fmla="*/ 1066826 w 1449248"/>
                <a:gd name="connsiteY9" fmla="*/ 1421253 h 1708545"/>
                <a:gd name="connsiteX10" fmla="*/ 1123976 w 1449248"/>
                <a:gd name="connsiteY10" fmla="*/ 1273616 h 1708545"/>
                <a:gd name="connsiteX11" fmla="*/ 1306001 w 1449248"/>
                <a:gd name="connsiteY11" fmla="*/ 1206538 h 1708545"/>
                <a:gd name="connsiteX12" fmla="*/ 1409403 w 1449248"/>
                <a:gd name="connsiteY12" fmla="*/ 1134211 h 1708545"/>
                <a:gd name="connsiteX13" fmla="*/ 1447423 w 1449248"/>
                <a:gd name="connsiteY13" fmla="*/ 974064 h 1708545"/>
                <a:gd name="connsiteX14" fmla="*/ 1332880 w 1449248"/>
                <a:gd name="connsiteY14" fmla="*/ 795751 h 1708545"/>
                <a:gd name="connsiteX15" fmla="*/ 1157313 w 1449248"/>
                <a:gd name="connsiteY15" fmla="*/ 764028 h 1708545"/>
                <a:gd name="connsiteX16" fmla="*/ 1152955 w 1449248"/>
                <a:gd name="connsiteY16" fmla="*/ 685407 h 1708545"/>
                <a:gd name="connsiteX17" fmla="*/ 1228751 w 1449248"/>
                <a:gd name="connsiteY17" fmla="*/ 635441 h 1708545"/>
                <a:gd name="connsiteX18" fmla="*/ 1343051 w 1449248"/>
                <a:gd name="connsiteY18" fmla="*/ 402078 h 1708545"/>
                <a:gd name="connsiteX19" fmla="*/ 1404963 w 1449248"/>
                <a:gd name="connsiteY19" fmla="*/ 197291 h 1708545"/>
                <a:gd name="connsiteX20" fmla="*/ 1333526 w 1449248"/>
                <a:gd name="connsiteY20" fmla="*/ 2028 h 1708545"/>
                <a:gd name="connsiteX21" fmla="*/ 905936 w 1449248"/>
                <a:gd name="connsiteY21" fmla="*/ 117949 h 1708545"/>
                <a:gd name="connsiteX22" fmla="*/ 838226 w 1449248"/>
                <a:gd name="connsiteY22" fmla="*/ 459228 h 1708545"/>
                <a:gd name="connsiteX23" fmla="*/ 742008 w 1449248"/>
                <a:gd name="connsiteY23" fmla="*/ 533733 h 1708545"/>
                <a:gd name="connsiteX24" fmla="*/ 604703 w 1449248"/>
                <a:gd name="connsiteY24" fmla="*/ 520738 h 1708545"/>
                <a:gd name="connsiteX25" fmla="*/ 476842 w 1449248"/>
                <a:gd name="connsiteY25" fmla="*/ 574981 h 1708545"/>
                <a:gd name="connsiteX26" fmla="*/ 400076 w 1449248"/>
                <a:gd name="connsiteY26" fmla="*/ 749741 h 1708545"/>
                <a:gd name="connsiteX0" fmla="*/ 400076 w 1449248"/>
                <a:gd name="connsiteY0" fmla="*/ 632829 h 1591633"/>
                <a:gd name="connsiteX1" fmla="*/ 209011 w 1449248"/>
                <a:gd name="connsiteY1" fmla="*/ 813159 h 1591633"/>
                <a:gd name="connsiteX2" fmla="*/ 62262 w 1449248"/>
                <a:gd name="connsiteY2" fmla="*/ 874587 h 1591633"/>
                <a:gd name="connsiteX3" fmla="*/ 2206 w 1449248"/>
                <a:gd name="connsiteY3" fmla="*/ 983075 h 1591633"/>
                <a:gd name="connsiteX4" fmla="*/ 29328 w 1449248"/>
                <a:gd name="connsiteY4" fmla="*/ 1155494 h 1591633"/>
                <a:gd name="connsiteX5" fmla="*/ 138138 w 1449248"/>
                <a:gd name="connsiteY5" fmla="*/ 1242429 h 1591633"/>
                <a:gd name="connsiteX6" fmla="*/ 109563 w 1449248"/>
                <a:gd name="connsiteY6" fmla="*/ 1375779 h 1591633"/>
                <a:gd name="connsiteX7" fmla="*/ 581051 w 1449248"/>
                <a:gd name="connsiteY7" fmla="*/ 1490079 h 1591633"/>
                <a:gd name="connsiteX8" fmla="*/ 1181126 w 1449248"/>
                <a:gd name="connsiteY8" fmla="*/ 1585329 h 1591633"/>
                <a:gd name="connsiteX9" fmla="*/ 1066826 w 1449248"/>
                <a:gd name="connsiteY9" fmla="*/ 1304341 h 1591633"/>
                <a:gd name="connsiteX10" fmla="*/ 1123976 w 1449248"/>
                <a:gd name="connsiteY10" fmla="*/ 1156704 h 1591633"/>
                <a:gd name="connsiteX11" fmla="*/ 1306001 w 1449248"/>
                <a:gd name="connsiteY11" fmla="*/ 1089626 h 1591633"/>
                <a:gd name="connsiteX12" fmla="*/ 1409403 w 1449248"/>
                <a:gd name="connsiteY12" fmla="*/ 1017299 h 1591633"/>
                <a:gd name="connsiteX13" fmla="*/ 1447423 w 1449248"/>
                <a:gd name="connsiteY13" fmla="*/ 857152 h 1591633"/>
                <a:gd name="connsiteX14" fmla="*/ 1332880 w 1449248"/>
                <a:gd name="connsiteY14" fmla="*/ 678839 h 1591633"/>
                <a:gd name="connsiteX15" fmla="*/ 1157313 w 1449248"/>
                <a:gd name="connsiteY15" fmla="*/ 647116 h 1591633"/>
                <a:gd name="connsiteX16" fmla="*/ 1152955 w 1449248"/>
                <a:gd name="connsiteY16" fmla="*/ 568495 h 1591633"/>
                <a:gd name="connsiteX17" fmla="*/ 1228751 w 1449248"/>
                <a:gd name="connsiteY17" fmla="*/ 518529 h 1591633"/>
                <a:gd name="connsiteX18" fmla="*/ 1343051 w 1449248"/>
                <a:gd name="connsiteY18" fmla="*/ 285166 h 1591633"/>
                <a:gd name="connsiteX19" fmla="*/ 1404963 w 1449248"/>
                <a:gd name="connsiteY19" fmla="*/ 80379 h 1591633"/>
                <a:gd name="connsiteX20" fmla="*/ 1111357 w 1449248"/>
                <a:gd name="connsiteY20" fmla="*/ 231232 h 1591633"/>
                <a:gd name="connsiteX21" fmla="*/ 905936 w 1449248"/>
                <a:gd name="connsiteY21" fmla="*/ 1037 h 1591633"/>
                <a:gd name="connsiteX22" fmla="*/ 838226 w 1449248"/>
                <a:gd name="connsiteY22" fmla="*/ 342316 h 1591633"/>
                <a:gd name="connsiteX23" fmla="*/ 742008 w 1449248"/>
                <a:gd name="connsiteY23" fmla="*/ 416821 h 1591633"/>
                <a:gd name="connsiteX24" fmla="*/ 604703 w 1449248"/>
                <a:gd name="connsiteY24" fmla="*/ 403826 h 1591633"/>
                <a:gd name="connsiteX25" fmla="*/ 476842 w 1449248"/>
                <a:gd name="connsiteY25" fmla="*/ 458069 h 1591633"/>
                <a:gd name="connsiteX26" fmla="*/ 400076 w 1449248"/>
                <a:gd name="connsiteY26" fmla="*/ 632829 h 1591633"/>
                <a:gd name="connsiteX0" fmla="*/ 400076 w 1449248"/>
                <a:gd name="connsiteY0" fmla="*/ 632990 h 1591794"/>
                <a:gd name="connsiteX1" fmla="*/ 209011 w 1449248"/>
                <a:gd name="connsiteY1" fmla="*/ 813320 h 1591794"/>
                <a:gd name="connsiteX2" fmla="*/ 62262 w 1449248"/>
                <a:gd name="connsiteY2" fmla="*/ 874748 h 1591794"/>
                <a:gd name="connsiteX3" fmla="*/ 2206 w 1449248"/>
                <a:gd name="connsiteY3" fmla="*/ 983236 h 1591794"/>
                <a:gd name="connsiteX4" fmla="*/ 29328 w 1449248"/>
                <a:gd name="connsiteY4" fmla="*/ 1155655 h 1591794"/>
                <a:gd name="connsiteX5" fmla="*/ 138138 w 1449248"/>
                <a:gd name="connsiteY5" fmla="*/ 1242590 h 1591794"/>
                <a:gd name="connsiteX6" fmla="*/ 109563 w 1449248"/>
                <a:gd name="connsiteY6" fmla="*/ 1375940 h 1591794"/>
                <a:gd name="connsiteX7" fmla="*/ 581051 w 1449248"/>
                <a:gd name="connsiteY7" fmla="*/ 1490240 h 1591794"/>
                <a:gd name="connsiteX8" fmla="*/ 1181126 w 1449248"/>
                <a:gd name="connsiteY8" fmla="*/ 1585490 h 1591794"/>
                <a:gd name="connsiteX9" fmla="*/ 1066826 w 1449248"/>
                <a:gd name="connsiteY9" fmla="*/ 1304502 h 1591794"/>
                <a:gd name="connsiteX10" fmla="*/ 1123976 w 1449248"/>
                <a:gd name="connsiteY10" fmla="*/ 1156865 h 1591794"/>
                <a:gd name="connsiteX11" fmla="*/ 1306001 w 1449248"/>
                <a:gd name="connsiteY11" fmla="*/ 1089787 h 1591794"/>
                <a:gd name="connsiteX12" fmla="*/ 1409403 w 1449248"/>
                <a:gd name="connsiteY12" fmla="*/ 1017460 h 1591794"/>
                <a:gd name="connsiteX13" fmla="*/ 1447423 w 1449248"/>
                <a:gd name="connsiteY13" fmla="*/ 857313 h 1591794"/>
                <a:gd name="connsiteX14" fmla="*/ 1332880 w 1449248"/>
                <a:gd name="connsiteY14" fmla="*/ 679000 h 1591794"/>
                <a:gd name="connsiteX15" fmla="*/ 1157313 w 1449248"/>
                <a:gd name="connsiteY15" fmla="*/ 647277 h 1591794"/>
                <a:gd name="connsiteX16" fmla="*/ 1152955 w 1449248"/>
                <a:gd name="connsiteY16" fmla="*/ 568656 h 1591794"/>
                <a:gd name="connsiteX17" fmla="*/ 1228751 w 1449248"/>
                <a:gd name="connsiteY17" fmla="*/ 518690 h 1591794"/>
                <a:gd name="connsiteX18" fmla="*/ 1343051 w 1449248"/>
                <a:gd name="connsiteY18" fmla="*/ 285327 h 1591794"/>
                <a:gd name="connsiteX19" fmla="*/ 1111357 w 1449248"/>
                <a:gd name="connsiteY19" fmla="*/ 231393 h 1591794"/>
                <a:gd name="connsiteX20" fmla="*/ 905936 w 1449248"/>
                <a:gd name="connsiteY20" fmla="*/ 1198 h 1591794"/>
                <a:gd name="connsiteX21" fmla="*/ 838226 w 1449248"/>
                <a:gd name="connsiteY21" fmla="*/ 342477 h 1591794"/>
                <a:gd name="connsiteX22" fmla="*/ 742008 w 1449248"/>
                <a:gd name="connsiteY22" fmla="*/ 416982 h 1591794"/>
                <a:gd name="connsiteX23" fmla="*/ 604703 w 1449248"/>
                <a:gd name="connsiteY23" fmla="*/ 403987 h 1591794"/>
                <a:gd name="connsiteX24" fmla="*/ 476842 w 1449248"/>
                <a:gd name="connsiteY24" fmla="*/ 458230 h 1591794"/>
                <a:gd name="connsiteX25" fmla="*/ 400076 w 1449248"/>
                <a:gd name="connsiteY25" fmla="*/ 632990 h 1591794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742008 w 1449248"/>
                <a:gd name="connsiteY22" fmla="*/ 417120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400076 w 1449248"/>
                <a:gd name="connsiteY25" fmla="*/ 63312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24083 w 1427044"/>
                <a:gd name="connsiteY0" fmla="*/ 752398 h 1591932"/>
                <a:gd name="connsiteX1" fmla="*/ 130680 w 1427044"/>
                <a:gd name="connsiteY1" fmla="*/ 696527 h 1591932"/>
                <a:gd name="connsiteX2" fmla="*/ 23688 w 1427044"/>
                <a:gd name="connsiteY2" fmla="*/ 849161 h 1591932"/>
                <a:gd name="connsiteX3" fmla="*/ 7124 w 1427044"/>
                <a:gd name="connsiteY3" fmla="*/ 1155793 h 1591932"/>
                <a:gd name="connsiteX4" fmla="*/ 115934 w 1427044"/>
                <a:gd name="connsiteY4" fmla="*/ 1242728 h 1591932"/>
                <a:gd name="connsiteX5" fmla="*/ 87359 w 1427044"/>
                <a:gd name="connsiteY5" fmla="*/ 1376078 h 1591932"/>
                <a:gd name="connsiteX6" fmla="*/ 558847 w 1427044"/>
                <a:gd name="connsiteY6" fmla="*/ 1490378 h 1591932"/>
                <a:gd name="connsiteX7" fmla="*/ 1158922 w 1427044"/>
                <a:gd name="connsiteY7" fmla="*/ 1585628 h 1591932"/>
                <a:gd name="connsiteX8" fmla="*/ 1044622 w 1427044"/>
                <a:gd name="connsiteY8" fmla="*/ 1304640 h 1591932"/>
                <a:gd name="connsiteX9" fmla="*/ 1101772 w 1427044"/>
                <a:gd name="connsiteY9" fmla="*/ 1157003 h 1591932"/>
                <a:gd name="connsiteX10" fmla="*/ 1283797 w 1427044"/>
                <a:gd name="connsiteY10" fmla="*/ 1089925 h 1591932"/>
                <a:gd name="connsiteX11" fmla="*/ 1387199 w 1427044"/>
                <a:gd name="connsiteY11" fmla="*/ 1017598 h 1591932"/>
                <a:gd name="connsiteX12" fmla="*/ 1425219 w 1427044"/>
                <a:gd name="connsiteY12" fmla="*/ 857451 h 1591932"/>
                <a:gd name="connsiteX13" fmla="*/ 1310676 w 1427044"/>
                <a:gd name="connsiteY13" fmla="*/ 679138 h 1591932"/>
                <a:gd name="connsiteX14" fmla="*/ 1135109 w 1427044"/>
                <a:gd name="connsiteY14" fmla="*/ 647415 h 1591932"/>
                <a:gd name="connsiteX15" fmla="*/ 1130751 w 1427044"/>
                <a:gd name="connsiteY15" fmla="*/ 568794 h 1591932"/>
                <a:gd name="connsiteX16" fmla="*/ 1206547 w 1427044"/>
                <a:gd name="connsiteY16" fmla="*/ 518828 h 1591932"/>
                <a:gd name="connsiteX17" fmla="*/ 1180530 w 1427044"/>
                <a:gd name="connsiteY17" fmla="*/ 421105 h 1591932"/>
                <a:gd name="connsiteX18" fmla="*/ 1089153 w 1427044"/>
                <a:gd name="connsiteY18" fmla="*/ 231531 h 1591932"/>
                <a:gd name="connsiteX19" fmla="*/ 883732 w 1427044"/>
                <a:gd name="connsiteY19" fmla="*/ 1336 h 1591932"/>
                <a:gd name="connsiteX20" fmla="*/ 816022 w 1427044"/>
                <a:gd name="connsiteY20" fmla="*/ 342615 h 1591932"/>
                <a:gd name="connsiteX21" fmla="*/ 637952 w 1427044"/>
                <a:gd name="connsiteY21" fmla="*/ 290835 h 1591932"/>
                <a:gd name="connsiteX22" fmla="*/ 463229 w 1427044"/>
                <a:gd name="connsiteY22" fmla="*/ 350337 h 1591932"/>
                <a:gd name="connsiteX23" fmla="*/ 316660 w 1427044"/>
                <a:gd name="connsiteY23" fmla="*/ 441998 h 1591932"/>
                <a:gd name="connsiteX24" fmla="*/ 374407 w 1427044"/>
                <a:gd name="connsiteY24" fmla="*/ 624013 h 1591932"/>
                <a:gd name="connsiteX25" fmla="*/ 324083 w 1427044"/>
                <a:gd name="connsiteY25" fmla="*/ 752398 h 1591932"/>
                <a:gd name="connsiteX0" fmla="*/ 317550 w 1420511"/>
                <a:gd name="connsiteY0" fmla="*/ 752398 h 1591932"/>
                <a:gd name="connsiteX1" fmla="*/ 124147 w 1420511"/>
                <a:gd name="connsiteY1" fmla="*/ 696527 h 1591932"/>
                <a:gd name="connsiteX2" fmla="*/ 17155 w 1420511"/>
                <a:gd name="connsiteY2" fmla="*/ 849161 h 1591932"/>
                <a:gd name="connsiteX3" fmla="*/ 591 w 1420511"/>
                <a:gd name="connsiteY3" fmla="*/ 1155793 h 1591932"/>
                <a:gd name="connsiteX4" fmla="*/ 109401 w 1420511"/>
                <a:gd name="connsiteY4" fmla="*/ 1242728 h 1591932"/>
                <a:gd name="connsiteX5" fmla="*/ 80826 w 1420511"/>
                <a:gd name="connsiteY5" fmla="*/ 1376078 h 1591932"/>
                <a:gd name="connsiteX6" fmla="*/ 552314 w 1420511"/>
                <a:gd name="connsiteY6" fmla="*/ 1490378 h 1591932"/>
                <a:gd name="connsiteX7" fmla="*/ 1152389 w 1420511"/>
                <a:gd name="connsiteY7" fmla="*/ 1585628 h 1591932"/>
                <a:gd name="connsiteX8" fmla="*/ 1038089 w 1420511"/>
                <a:gd name="connsiteY8" fmla="*/ 1304640 h 1591932"/>
                <a:gd name="connsiteX9" fmla="*/ 1095239 w 1420511"/>
                <a:gd name="connsiteY9" fmla="*/ 1157003 h 1591932"/>
                <a:gd name="connsiteX10" fmla="*/ 1277264 w 1420511"/>
                <a:gd name="connsiteY10" fmla="*/ 1089925 h 1591932"/>
                <a:gd name="connsiteX11" fmla="*/ 1380666 w 1420511"/>
                <a:gd name="connsiteY11" fmla="*/ 1017598 h 1591932"/>
                <a:gd name="connsiteX12" fmla="*/ 1418686 w 1420511"/>
                <a:gd name="connsiteY12" fmla="*/ 857451 h 1591932"/>
                <a:gd name="connsiteX13" fmla="*/ 1304143 w 1420511"/>
                <a:gd name="connsiteY13" fmla="*/ 679138 h 1591932"/>
                <a:gd name="connsiteX14" fmla="*/ 1128576 w 1420511"/>
                <a:gd name="connsiteY14" fmla="*/ 647415 h 1591932"/>
                <a:gd name="connsiteX15" fmla="*/ 1124218 w 1420511"/>
                <a:gd name="connsiteY15" fmla="*/ 568794 h 1591932"/>
                <a:gd name="connsiteX16" fmla="*/ 1200014 w 1420511"/>
                <a:gd name="connsiteY16" fmla="*/ 518828 h 1591932"/>
                <a:gd name="connsiteX17" fmla="*/ 1173997 w 1420511"/>
                <a:gd name="connsiteY17" fmla="*/ 421105 h 1591932"/>
                <a:gd name="connsiteX18" fmla="*/ 1082620 w 1420511"/>
                <a:gd name="connsiteY18" fmla="*/ 231531 h 1591932"/>
                <a:gd name="connsiteX19" fmla="*/ 877199 w 1420511"/>
                <a:gd name="connsiteY19" fmla="*/ 1336 h 1591932"/>
                <a:gd name="connsiteX20" fmla="*/ 809489 w 1420511"/>
                <a:gd name="connsiteY20" fmla="*/ 342615 h 1591932"/>
                <a:gd name="connsiteX21" fmla="*/ 631419 w 1420511"/>
                <a:gd name="connsiteY21" fmla="*/ 290835 h 1591932"/>
                <a:gd name="connsiteX22" fmla="*/ 456696 w 1420511"/>
                <a:gd name="connsiteY22" fmla="*/ 350337 h 1591932"/>
                <a:gd name="connsiteX23" fmla="*/ 310127 w 1420511"/>
                <a:gd name="connsiteY23" fmla="*/ 441998 h 1591932"/>
                <a:gd name="connsiteX24" fmla="*/ 367874 w 1420511"/>
                <a:gd name="connsiteY24" fmla="*/ 624013 h 1591932"/>
                <a:gd name="connsiteX25" fmla="*/ 317550 w 1420511"/>
                <a:gd name="connsiteY25" fmla="*/ 752398 h 1591932"/>
                <a:gd name="connsiteX0" fmla="*/ 318597 w 1421558"/>
                <a:gd name="connsiteY0" fmla="*/ 752398 h 1592138"/>
                <a:gd name="connsiteX1" fmla="*/ 125194 w 1421558"/>
                <a:gd name="connsiteY1" fmla="*/ 696527 h 1592138"/>
                <a:gd name="connsiteX2" fmla="*/ 18202 w 1421558"/>
                <a:gd name="connsiteY2" fmla="*/ 849161 h 1592138"/>
                <a:gd name="connsiteX3" fmla="*/ 1638 w 1421558"/>
                <a:gd name="connsiteY3" fmla="*/ 1155793 h 1592138"/>
                <a:gd name="connsiteX4" fmla="*/ 110448 w 1421558"/>
                <a:gd name="connsiteY4" fmla="*/ 1242728 h 1592138"/>
                <a:gd name="connsiteX5" fmla="*/ 18731 w 1421558"/>
                <a:gd name="connsiteY5" fmla="*/ 1352692 h 1592138"/>
                <a:gd name="connsiteX6" fmla="*/ 553361 w 1421558"/>
                <a:gd name="connsiteY6" fmla="*/ 1490378 h 1592138"/>
                <a:gd name="connsiteX7" fmla="*/ 1153436 w 1421558"/>
                <a:gd name="connsiteY7" fmla="*/ 1585628 h 1592138"/>
                <a:gd name="connsiteX8" fmla="*/ 1039136 w 1421558"/>
                <a:gd name="connsiteY8" fmla="*/ 1304640 h 1592138"/>
                <a:gd name="connsiteX9" fmla="*/ 1096286 w 1421558"/>
                <a:gd name="connsiteY9" fmla="*/ 1157003 h 1592138"/>
                <a:gd name="connsiteX10" fmla="*/ 1278311 w 1421558"/>
                <a:gd name="connsiteY10" fmla="*/ 1089925 h 1592138"/>
                <a:gd name="connsiteX11" fmla="*/ 1381713 w 1421558"/>
                <a:gd name="connsiteY11" fmla="*/ 1017598 h 1592138"/>
                <a:gd name="connsiteX12" fmla="*/ 1419733 w 1421558"/>
                <a:gd name="connsiteY12" fmla="*/ 857451 h 1592138"/>
                <a:gd name="connsiteX13" fmla="*/ 1305190 w 1421558"/>
                <a:gd name="connsiteY13" fmla="*/ 679138 h 1592138"/>
                <a:gd name="connsiteX14" fmla="*/ 1129623 w 1421558"/>
                <a:gd name="connsiteY14" fmla="*/ 647415 h 1592138"/>
                <a:gd name="connsiteX15" fmla="*/ 1125265 w 1421558"/>
                <a:gd name="connsiteY15" fmla="*/ 568794 h 1592138"/>
                <a:gd name="connsiteX16" fmla="*/ 1201061 w 1421558"/>
                <a:gd name="connsiteY16" fmla="*/ 518828 h 1592138"/>
                <a:gd name="connsiteX17" fmla="*/ 1175044 w 1421558"/>
                <a:gd name="connsiteY17" fmla="*/ 421105 h 1592138"/>
                <a:gd name="connsiteX18" fmla="*/ 1083667 w 1421558"/>
                <a:gd name="connsiteY18" fmla="*/ 231531 h 1592138"/>
                <a:gd name="connsiteX19" fmla="*/ 878246 w 1421558"/>
                <a:gd name="connsiteY19" fmla="*/ 1336 h 1592138"/>
                <a:gd name="connsiteX20" fmla="*/ 810536 w 1421558"/>
                <a:gd name="connsiteY20" fmla="*/ 342615 h 1592138"/>
                <a:gd name="connsiteX21" fmla="*/ 632466 w 1421558"/>
                <a:gd name="connsiteY21" fmla="*/ 290835 h 1592138"/>
                <a:gd name="connsiteX22" fmla="*/ 457743 w 1421558"/>
                <a:gd name="connsiteY22" fmla="*/ 350337 h 1592138"/>
                <a:gd name="connsiteX23" fmla="*/ 311174 w 1421558"/>
                <a:gd name="connsiteY23" fmla="*/ 441998 h 1592138"/>
                <a:gd name="connsiteX24" fmla="*/ 368921 w 1421558"/>
                <a:gd name="connsiteY24" fmla="*/ 624013 h 1592138"/>
                <a:gd name="connsiteX25" fmla="*/ 318597 w 1421558"/>
                <a:gd name="connsiteY25" fmla="*/ 752398 h 1592138"/>
                <a:gd name="connsiteX0" fmla="*/ 318597 w 1421558"/>
                <a:gd name="connsiteY0" fmla="*/ 752398 h 1544667"/>
                <a:gd name="connsiteX1" fmla="*/ 125194 w 1421558"/>
                <a:gd name="connsiteY1" fmla="*/ 696527 h 1544667"/>
                <a:gd name="connsiteX2" fmla="*/ 18202 w 1421558"/>
                <a:gd name="connsiteY2" fmla="*/ 849161 h 1544667"/>
                <a:gd name="connsiteX3" fmla="*/ 1638 w 1421558"/>
                <a:gd name="connsiteY3" fmla="*/ 1155793 h 1544667"/>
                <a:gd name="connsiteX4" fmla="*/ 110448 w 1421558"/>
                <a:gd name="connsiteY4" fmla="*/ 1242728 h 1544667"/>
                <a:gd name="connsiteX5" fmla="*/ 18731 w 1421558"/>
                <a:gd name="connsiteY5" fmla="*/ 1352692 h 1544667"/>
                <a:gd name="connsiteX6" fmla="*/ 553361 w 1421558"/>
                <a:gd name="connsiteY6" fmla="*/ 1490378 h 1544667"/>
                <a:gd name="connsiteX7" fmla="*/ 1059892 w 1421558"/>
                <a:gd name="connsiteY7" fmla="*/ 1534179 h 1544667"/>
                <a:gd name="connsiteX8" fmla="*/ 1039136 w 1421558"/>
                <a:gd name="connsiteY8" fmla="*/ 1304640 h 1544667"/>
                <a:gd name="connsiteX9" fmla="*/ 1096286 w 1421558"/>
                <a:gd name="connsiteY9" fmla="*/ 1157003 h 1544667"/>
                <a:gd name="connsiteX10" fmla="*/ 1278311 w 1421558"/>
                <a:gd name="connsiteY10" fmla="*/ 1089925 h 1544667"/>
                <a:gd name="connsiteX11" fmla="*/ 1381713 w 1421558"/>
                <a:gd name="connsiteY11" fmla="*/ 1017598 h 1544667"/>
                <a:gd name="connsiteX12" fmla="*/ 1419733 w 1421558"/>
                <a:gd name="connsiteY12" fmla="*/ 857451 h 1544667"/>
                <a:gd name="connsiteX13" fmla="*/ 1305190 w 1421558"/>
                <a:gd name="connsiteY13" fmla="*/ 679138 h 1544667"/>
                <a:gd name="connsiteX14" fmla="*/ 1129623 w 1421558"/>
                <a:gd name="connsiteY14" fmla="*/ 647415 h 1544667"/>
                <a:gd name="connsiteX15" fmla="*/ 1125265 w 1421558"/>
                <a:gd name="connsiteY15" fmla="*/ 568794 h 1544667"/>
                <a:gd name="connsiteX16" fmla="*/ 1201061 w 1421558"/>
                <a:gd name="connsiteY16" fmla="*/ 518828 h 1544667"/>
                <a:gd name="connsiteX17" fmla="*/ 1175044 w 1421558"/>
                <a:gd name="connsiteY17" fmla="*/ 421105 h 1544667"/>
                <a:gd name="connsiteX18" fmla="*/ 1083667 w 1421558"/>
                <a:gd name="connsiteY18" fmla="*/ 231531 h 1544667"/>
                <a:gd name="connsiteX19" fmla="*/ 878246 w 1421558"/>
                <a:gd name="connsiteY19" fmla="*/ 1336 h 1544667"/>
                <a:gd name="connsiteX20" fmla="*/ 810536 w 1421558"/>
                <a:gd name="connsiteY20" fmla="*/ 342615 h 1544667"/>
                <a:gd name="connsiteX21" fmla="*/ 632466 w 1421558"/>
                <a:gd name="connsiteY21" fmla="*/ 290835 h 1544667"/>
                <a:gd name="connsiteX22" fmla="*/ 457743 w 1421558"/>
                <a:gd name="connsiteY22" fmla="*/ 350337 h 1544667"/>
                <a:gd name="connsiteX23" fmla="*/ 311174 w 1421558"/>
                <a:gd name="connsiteY23" fmla="*/ 441998 h 1544667"/>
                <a:gd name="connsiteX24" fmla="*/ 368921 w 1421558"/>
                <a:gd name="connsiteY24" fmla="*/ 624013 h 1544667"/>
                <a:gd name="connsiteX25" fmla="*/ 318597 w 1421558"/>
                <a:gd name="connsiteY25" fmla="*/ 752398 h 1544667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305331 w 1421699"/>
                <a:gd name="connsiteY13" fmla="*/ 679138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62676 w 1421699"/>
                <a:gd name="connsiteY13" fmla="*/ 807763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29764 w 1421699"/>
                <a:gd name="connsiteY13" fmla="*/ 647415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082992 w 1421699"/>
                <a:gd name="connsiteY13" fmla="*/ 827489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4040"/>
                <a:gd name="connsiteY0" fmla="*/ 752398 h 1541700"/>
                <a:gd name="connsiteX1" fmla="*/ 125335 w 1424040"/>
                <a:gd name="connsiteY1" fmla="*/ 696527 h 1541700"/>
                <a:gd name="connsiteX2" fmla="*/ 18343 w 1424040"/>
                <a:gd name="connsiteY2" fmla="*/ 849161 h 1541700"/>
                <a:gd name="connsiteX3" fmla="*/ 1779 w 1424040"/>
                <a:gd name="connsiteY3" fmla="*/ 1155793 h 1541700"/>
                <a:gd name="connsiteX4" fmla="*/ 110589 w 1424040"/>
                <a:gd name="connsiteY4" fmla="*/ 1242728 h 1541700"/>
                <a:gd name="connsiteX5" fmla="*/ 18872 w 1424040"/>
                <a:gd name="connsiteY5" fmla="*/ 1352692 h 1541700"/>
                <a:gd name="connsiteX6" fmla="*/ 555841 w 1424040"/>
                <a:gd name="connsiteY6" fmla="*/ 1474007 h 1541700"/>
                <a:gd name="connsiteX7" fmla="*/ 1060033 w 1424040"/>
                <a:gd name="connsiteY7" fmla="*/ 1534179 h 1541700"/>
                <a:gd name="connsiteX8" fmla="*/ 1039277 w 1424040"/>
                <a:gd name="connsiteY8" fmla="*/ 1304640 h 1541700"/>
                <a:gd name="connsiteX9" fmla="*/ 1096427 w 1424040"/>
                <a:gd name="connsiteY9" fmla="*/ 1157003 h 1541700"/>
                <a:gd name="connsiteX10" fmla="*/ 1278452 w 1424040"/>
                <a:gd name="connsiteY10" fmla="*/ 1089925 h 1541700"/>
                <a:gd name="connsiteX11" fmla="*/ 1381854 w 1424040"/>
                <a:gd name="connsiteY11" fmla="*/ 1017598 h 1541700"/>
                <a:gd name="connsiteX12" fmla="*/ 1419874 w 1424040"/>
                <a:gd name="connsiteY12" fmla="*/ 857451 h 1541700"/>
                <a:gd name="connsiteX13" fmla="*/ 1297494 w 1424040"/>
                <a:gd name="connsiteY13" fmla="*/ 778363 h 1541700"/>
                <a:gd name="connsiteX14" fmla="*/ 1082992 w 1424040"/>
                <a:gd name="connsiteY14" fmla="*/ 827489 h 1541700"/>
                <a:gd name="connsiteX15" fmla="*/ 1125406 w 1424040"/>
                <a:gd name="connsiteY15" fmla="*/ 568794 h 1541700"/>
                <a:gd name="connsiteX16" fmla="*/ 1201202 w 1424040"/>
                <a:gd name="connsiteY16" fmla="*/ 518828 h 1541700"/>
                <a:gd name="connsiteX17" fmla="*/ 1175185 w 1424040"/>
                <a:gd name="connsiteY17" fmla="*/ 421105 h 1541700"/>
                <a:gd name="connsiteX18" fmla="*/ 1083808 w 1424040"/>
                <a:gd name="connsiteY18" fmla="*/ 231531 h 1541700"/>
                <a:gd name="connsiteX19" fmla="*/ 878387 w 1424040"/>
                <a:gd name="connsiteY19" fmla="*/ 1336 h 1541700"/>
                <a:gd name="connsiteX20" fmla="*/ 810677 w 1424040"/>
                <a:gd name="connsiteY20" fmla="*/ 342615 h 1541700"/>
                <a:gd name="connsiteX21" fmla="*/ 632607 w 1424040"/>
                <a:gd name="connsiteY21" fmla="*/ 290835 h 1541700"/>
                <a:gd name="connsiteX22" fmla="*/ 457884 w 1424040"/>
                <a:gd name="connsiteY22" fmla="*/ 350337 h 1541700"/>
                <a:gd name="connsiteX23" fmla="*/ 311315 w 1424040"/>
                <a:gd name="connsiteY23" fmla="*/ 441998 h 1541700"/>
                <a:gd name="connsiteX24" fmla="*/ 369062 w 1424040"/>
                <a:gd name="connsiteY24" fmla="*/ 624013 h 1541700"/>
                <a:gd name="connsiteX25" fmla="*/ 318738 w 1424040"/>
                <a:gd name="connsiteY25" fmla="*/ 752398 h 1541700"/>
                <a:gd name="connsiteX0" fmla="*/ 318738 w 1440318"/>
                <a:gd name="connsiteY0" fmla="*/ 752398 h 1541700"/>
                <a:gd name="connsiteX1" fmla="*/ 125335 w 1440318"/>
                <a:gd name="connsiteY1" fmla="*/ 696527 h 1541700"/>
                <a:gd name="connsiteX2" fmla="*/ 18343 w 1440318"/>
                <a:gd name="connsiteY2" fmla="*/ 849161 h 1541700"/>
                <a:gd name="connsiteX3" fmla="*/ 1779 w 1440318"/>
                <a:gd name="connsiteY3" fmla="*/ 1155793 h 1541700"/>
                <a:gd name="connsiteX4" fmla="*/ 110589 w 1440318"/>
                <a:gd name="connsiteY4" fmla="*/ 1242728 h 1541700"/>
                <a:gd name="connsiteX5" fmla="*/ 18872 w 1440318"/>
                <a:gd name="connsiteY5" fmla="*/ 1352692 h 1541700"/>
                <a:gd name="connsiteX6" fmla="*/ 555841 w 1440318"/>
                <a:gd name="connsiteY6" fmla="*/ 1474007 h 1541700"/>
                <a:gd name="connsiteX7" fmla="*/ 1060033 w 1440318"/>
                <a:gd name="connsiteY7" fmla="*/ 1534179 h 1541700"/>
                <a:gd name="connsiteX8" fmla="*/ 1039277 w 1440318"/>
                <a:gd name="connsiteY8" fmla="*/ 1304640 h 1541700"/>
                <a:gd name="connsiteX9" fmla="*/ 1096427 w 1440318"/>
                <a:gd name="connsiteY9" fmla="*/ 1157003 h 1541700"/>
                <a:gd name="connsiteX10" fmla="*/ 1278452 w 1440318"/>
                <a:gd name="connsiteY10" fmla="*/ 1089925 h 1541700"/>
                <a:gd name="connsiteX11" fmla="*/ 1381854 w 1440318"/>
                <a:gd name="connsiteY11" fmla="*/ 1017598 h 1541700"/>
                <a:gd name="connsiteX12" fmla="*/ 1437811 w 1440318"/>
                <a:gd name="connsiteY12" fmla="*/ 953759 h 1541700"/>
                <a:gd name="connsiteX13" fmla="*/ 1419874 w 1440318"/>
                <a:gd name="connsiteY13" fmla="*/ 857451 h 1541700"/>
                <a:gd name="connsiteX14" fmla="*/ 1297494 w 1440318"/>
                <a:gd name="connsiteY14" fmla="*/ 778363 h 1541700"/>
                <a:gd name="connsiteX15" fmla="*/ 1082992 w 1440318"/>
                <a:gd name="connsiteY15" fmla="*/ 827489 h 1541700"/>
                <a:gd name="connsiteX16" fmla="*/ 1125406 w 1440318"/>
                <a:gd name="connsiteY16" fmla="*/ 568794 h 1541700"/>
                <a:gd name="connsiteX17" fmla="*/ 1201202 w 1440318"/>
                <a:gd name="connsiteY17" fmla="*/ 518828 h 1541700"/>
                <a:gd name="connsiteX18" fmla="*/ 1175185 w 1440318"/>
                <a:gd name="connsiteY18" fmla="*/ 421105 h 1541700"/>
                <a:gd name="connsiteX19" fmla="*/ 1083808 w 1440318"/>
                <a:gd name="connsiteY19" fmla="*/ 231531 h 1541700"/>
                <a:gd name="connsiteX20" fmla="*/ 878387 w 1440318"/>
                <a:gd name="connsiteY20" fmla="*/ 1336 h 1541700"/>
                <a:gd name="connsiteX21" fmla="*/ 810677 w 1440318"/>
                <a:gd name="connsiteY21" fmla="*/ 342615 h 1541700"/>
                <a:gd name="connsiteX22" fmla="*/ 632607 w 1440318"/>
                <a:gd name="connsiteY22" fmla="*/ 290835 h 1541700"/>
                <a:gd name="connsiteX23" fmla="*/ 457884 w 1440318"/>
                <a:gd name="connsiteY23" fmla="*/ 350337 h 1541700"/>
                <a:gd name="connsiteX24" fmla="*/ 311315 w 1440318"/>
                <a:gd name="connsiteY24" fmla="*/ 441998 h 1541700"/>
                <a:gd name="connsiteX25" fmla="*/ 369062 w 1440318"/>
                <a:gd name="connsiteY25" fmla="*/ 624013 h 1541700"/>
                <a:gd name="connsiteX26" fmla="*/ 318738 w 1440318"/>
                <a:gd name="connsiteY26" fmla="*/ 752398 h 154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0318" h="1541700">
                  <a:moveTo>
                    <a:pt x="318738" y="752398"/>
                  </a:moveTo>
                  <a:cubicBezTo>
                    <a:pt x="142410" y="714768"/>
                    <a:pt x="175401" y="680400"/>
                    <a:pt x="125335" y="696527"/>
                  </a:cubicBezTo>
                  <a:cubicBezTo>
                    <a:pt x="75269" y="712654"/>
                    <a:pt x="6754" y="731495"/>
                    <a:pt x="18343" y="849161"/>
                  </a:cubicBezTo>
                  <a:cubicBezTo>
                    <a:pt x="278385" y="1021589"/>
                    <a:pt x="-13595" y="1090199"/>
                    <a:pt x="1779" y="1155793"/>
                  </a:cubicBezTo>
                  <a:cubicBezTo>
                    <a:pt x="17153" y="1221387"/>
                    <a:pt x="107740" y="1209912"/>
                    <a:pt x="110589" y="1242728"/>
                  </a:cubicBezTo>
                  <a:cubicBezTo>
                    <a:pt x="113438" y="1275544"/>
                    <a:pt x="-55337" y="1314146"/>
                    <a:pt x="18872" y="1352692"/>
                  </a:cubicBezTo>
                  <a:cubicBezTo>
                    <a:pt x="93081" y="1391238"/>
                    <a:pt x="382314" y="1443759"/>
                    <a:pt x="555841" y="1474007"/>
                  </a:cubicBezTo>
                  <a:cubicBezTo>
                    <a:pt x="729368" y="1504255"/>
                    <a:pt x="979460" y="1562407"/>
                    <a:pt x="1060033" y="1534179"/>
                  </a:cubicBezTo>
                  <a:cubicBezTo>
                    <a:pt x="1140606" y="1505951"/>
                    <a:pt x="1033211" y="1367503"/>
                    <a:pt x="1039277" y="1304640"/>
                  </a:cubicBezTo>
                  <a:cubicBezTo>
                    <a:pt x="1045343" y="1241777"/>
                    <a:pt x="1056565" y="1192789"/>
                    <a:pt x="1096427" y="1157003"/>
                  </a:cubicBezTo>
                  <a:cubicBezTo>
                    <a:pt x="1136289" y="1121217"/>
                    <a:pt x="1230881" y="1113159"/>
                    <a:pt x="1278452" y="1089925"/>
                  </a:cubicBezTo>
                  <a:cubicBezTo>
                    <a:pt x="1326023" y="1066691"/>
                    <a:pt x="1355294" y="1040292"/>
                    <a:pt x="1381854" y="1017598"/>
                  </a:cubicBezTo>
                  <a:cubicBezTo>
                    <a:pt x="1408414" y="994904"/>
                    <a:pt x="1431474" y="980450"/>
                    <a:pt x="1437811" y="953759"/>
                  </a:cubicBezTo>
                  <a:cubicBezTo>
                    <a:pt x="1444148" y="927068"/>
                    <a:pt x="1438583" y="883955"/>
                    <a:pt x="1419874" y="857451"/>
                  </a:cubicBezTo>
                  <a:cubicBezTo>
                    <a:pt x="1401165" y="830947"/>
                    <a:pt x="1353641" y="783357"/>
                    <a:pt x="1297494" y="778363"/>
                  </a:cubicBezTo>
                  <a:cubicBezTo>
                    <a:pt x="1241347" y="773369"/>
                    <a:pt x="1111673" y="862417"/>
                    <a:pt x="1082992" y="827489"/>
                  </a:cubicBezTo>
                  <a:cubicBezTo>
                    <a:pt x="1054311" y="792561"/>
                    <a:pt x="1113500" y="590225"/>
                    <a:pt x="1125406" y="568794"/>
                  </a:cubicBezTo>
                  <a:cubicBezTo>
                    <a:pt x="1137312" y="547363"/>
                    <a:pt x="1192906" y="543443"/>
                    <a:pt x="1201202" y="518828"/>
                  </a:cubicBezTo>
                  <a:cubicBezTo>
                    <a:pt x="1209498" y="494213"/>
                    <a:pt x="1194751" y="468988"/>
                    <a:pt x="1175185" y="421105"/>
                  </a:cubicBezTo>
                  <a:cubicBezTo>
                    <a:pt x="1155619" y="373222"/>
                    <a:pt x="1133274" y="301492"/>
                    <a:pt x="1083808" y="231531"/>
                  </a:cubicBezTo>
                  <a:cubicBezTo>
                    <a:pt x="1034342" y="161570"/>
                    <a:pt x="923909" y="-17178"/>
                    <a:pt x="878387" y="1336"/>
                  </a:cubicBezTo>
                  <a:cubicBezTo>
                    <a:pt x="832865" y="19850"/>
                    <a:pt x="900371" y="280703"/>
                    <a:pt x="810677" y="342615"/>
                  </a:cubicBezTo>
                  <a:cubicBezTo>
                    <a:pt x="720983" y="404527"/>
                    <a:pt x="675079" y="269605"/>
                    <a:pt x="632607" y="290835"/>
                  </a:cubicBezTo>
                  <a:cubicBezTo>
                    <a:pt x="590135" y="312065"/>
                    <a:pt x="502401" y="331516"/>
                    <a:pt x="457884" y="350337"/>
                  </a:cubicBezTo>
                  <a:cubicBezTo>
                    <a:pt x="423053" y="349785"/>
                    <a:pt x="360577" y="349327"/>
                    <a:pt x="311315" y="441998"/>
                  </a:cubicBezTo>
                  <a:cubicBezTo>
                    <a:pt x="298850" y="480205"/>
                    <a:pt x="328847" y="577347"/>
                    <a:pt x="369062" y="624013"/>
                  </a:cubicBezTo>
                  <a:cubicBezTo>
                    <a:pt x="416293" y="703420"/>
                    <a:pt x="361698" y="732907"/>
                    <a:pt x="318738" y="752398"/>
                  </a:cubicBezTo>
                  <a:close/>
                </a:path>
              </a:pathLst>
            </a:custGeom>
            <a:solidFill>
              <a:srgbClr val="9CAA9D">
                <a:alpha val="7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</p:grp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A0862408-F742-4855-B51C-8EEB014E08F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4995" y="-886119"/>
            <a:ext cx="1371600" cy="1371600"/>
            <a:chOff x="2830754" y="2215450"/>
            <a:chExt cx="3657600" cy="3657600"/>
          </a:xfrm>
        </p:grpSpPr>
        <p:sp>
          <p:nvSpPr>
            <p:cNvPr id="135" name="Rectangle 134">
              <a:extLst>
                <a:ext uri="{FF2B5EF4-FFF2-40B4-BE49-F238E27FC236}">
                  <a16:creationId xmlns:a16="http://schemas.microsoft.com/office/drawing/2014/main" id="{B4BD88EF-04D0-426F-A073-3EA4D7F5B65C}"/>
                </a:ext>
              </a:extLst>
            </p:cNvPr>
            <p:cNvSpPr/>
            <p:nvPr/>
          </p:nvSpPr>
          <p:spPr>
            <a:xfrm>
              <a:off x="2830754" y="2215450"/>
              <a:ext cx="3657600" cy="365760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0BE305DC-4D2D-4B98-ADDA-E99030626A25}"/>
                </a:ext>
              </a:extLst>
            </p:cNvPr>
            <p:cNvGrpSpPr/>
            <p:nvPr/>
          </p:nvGrpSpPr>
          <p:grpSpPr>
            <a:xfrm>
              <a:off x="3019127" y="2653619"/>
              <a:ext cx="3280854" cy="2781263"/>
              <a:chOff x="2974230" y="2683117"/>
              <a:chExt cx="3280854" cy="2781263"/>
            </a:xfrm>
          </p:grpSpPr>
          <p:grpSp>
            <p:nvGrpSpPr>
              <p:cNvPr id="137" name="Group 136">
                <a:extLst>
                  <a:ext uri="{FF2B5EF4-FFF2-40B4-BE49-F238E27FC236}">
                    <a16:creationId xmlns:a16="http://schemas.microsoft.com/office/drawing/2014/main" id="{02DD79AA-5985-4D93-9857-40C806F6510F}"/>
                  </a:ext>
                </a:extLst>
              </p:cNvPr>
              <p:cNvGrpSpPr/>
              <p:nvPr/>
            </p:nvGrpSpPr>
            <p:grpSpPr>
              <a:xfrm>
                <a:off x="4756784" y="2687026"/>
                <a:ext cx="1418380" cy="2676580"/>
                <a:chOff x="3222631" y="2483919"/>
                <a:chExt cx="1418380" cy="3122811"/>
              </a:xfrm>
              <a:solidFill>
                <a:srgbClr val="9CAA9D"/>
              </a:solidFill>
            </p:grpSpPr>
            <p:sp>
              <p:nvSpPr>
                <p:cNvPr id="152" name="Rectangle 151">
                  <a:extLst>
                    <a:ext uri="{FF2B5EF4-FFF2-40B4-BE49-F238E27FC236}">
                      <a16:creationId xmlns:a16="http://schemas.microsoft.com/office/drawing/2014/main" id="{5BB9DA72-D002-4DF8-AF37-F71427E4E088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68125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53" name="Oval 152">
                  <a:extLst>
                    <a:ext uri="{FF2B5EF4-FFF2-40B4-BE49-F238E27FC236}">
                      <a16:creationId xmlns:a16="http://schemas.microsoft.com/office/drawing/2014/main" id="{720760A8-AF96-43AB-B8BD-CBB7C3624660}"/>
                    </a:ext>
                  </a:extLst>
                </p:cNvPr>
                <p:cNvSpPr/>
                <p:nvPr/>
              </p:nvSpPr>
              <p:spPr>
                <a:xfrm>
                  <a:off x="3222631" y="2483919"/>
                  <a:ext cx="1418380" cy="91439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  <p:grpSp>
            <p:nvGrpSpPr>
              <p:cNvPr id="138" name="Group 137">
                <a:extLst>
                  <a:ext uri="{FF2B5EF4-FFF2-40B4-BE49-F238E27FC236}">
                    <a16:creationId xmlns:a16="http://schemas.microsoft.com/office/drawing/2014/main" id="{2420BCD1-DDFA-4554-A955-A3A82FFFFFA4}"/>
                  </a:ext>
                </a:extLst>
              </p:cNvPr>
              <p:cNvGrpSpPr/>
              <p:nvPr/>
            </p:nvGrpSpPr>
            <p:grpSpPr>
              <a:xfrm>
                <a:off x="4836704" y="2711015"/>
                <a:ext cx="1418380" cy="2753362"/>
                <a:chOff x="3222631" y="2488273"/>
                <a:chExt cx="1418380" cy="3212394"/>
              </a:xfrm>
            </p:grpSpPr>
            <p:sp>
              <p:nvSpPr>
                <p:cNvPr id="150" name="Rectangle 149">
                  <a:extLst>
                    <a:ext uri="{FF2B5EF4-FFF2-40B4-BE49-F238E27FC236}">
                      <a16:creationId xmlns:a16="http://schemas.microsoft.com/office/drawing/2014/main" id="{CB9F1BC4-E28B-41D8-A4E5-8791915E5E45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775195"/>
                </a:xfrm>
                <a:prstGeom prst="rect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51" name="Oval 150">
                  <a:extLst>
                    <a:ext uri="{FF2B5EF4-FFF2-40B4-BE49-F238E27FC236}">
                      <a16:creationId xmlns:a16="http://schemas.microsoft.com/office/drawing/2014/main" id="{6885D675-A180-4FE6-876C-7F9898D5837C}"/>
                    </a:ext>
                  </a:extLst>
                </p:cNvPr>
                <p:cNvSpPr/>
                <p:nvPr/>
              </p:nvSpPr>
              <p:spPr>
                <a:xfrm>
                  <a:off x="3222631" y="2488273"/>
                  <a:ext cx="1418380" cy="914399"/>
                </a:xfrm>
                <a:prstGeom prst="ellipse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  <p:pic>
            <p:nvPicPr>
              <p:cNvPr id="139" name="Picture 138">
                <a:extLst>
                  <a:ext uri="{FF2B5EF4-FFF2-40B4-BE49-F238E27FC236}">
                    <a16:creationId xmlns:a16="http://schemas.microsoft.com/office/drawing/2014/main" id="{33B9B00A-F34E-4BA0-9177-C3CB9C59E15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4900184" y="3200997"/>
                <a:ext cx="1291420" cy="2118306"/>
              </a:xfrm>
              <a:prstGeom prst="rect">
                <a:avLst/>
              </a:prstGeom>
            </p:spPr>
          </p:pic>
          <p:sp>
            <p:nvSpPr>
              <p:cNvPr id="140" name="Right Triangle 139">
                <a:extLst>
                  <a:ext uri="{FF2B5EF4-FFF2-40B4-BE49-F238E27FC236}">
                    <a16:creationId xmlns:a16="http://schemas.microsoft.com/office/drawing/2014/main" id="{E5B481D7-1ECE-4CD0-9493-5D426B8F545E}"/>
                  </a:ext>
                </a:extLst>
              </p:cNvPr>
              <p:cNvSpPr/>
              <p:nvPr/>
            </p:nvSpPr>
            <p:spPr>
              <a:xfrm rot="10800000">
                <a:off x="4756782" y="5363607"/>
                <a:ext cx="79921" cy="100770"/>
              </a:xfrm>
              <a:prstGeom prst="rtTriangle">
                <a:avLst/>
              </a:prstGeom>
              <a:solidFill>
                <a:srgbClr val="9CAA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grpSp>
            <p:nvGrpSpPr>
              <p:cNvPr id="141" name="Group 140">
                <a:extLst>
                  <a:ext uri="{FF2B5EF4-FFF2-40B4-BE49-F238E27FC236}">
                    <a16:creationId xmlns:a16="http://schemas.microsoft.com/office/drawing/2014/main" id="{66C76EEA-EF70-4B24-B4FF-2EFD275C7087}"/>
                  </a:ext>
                </a:extLst>
              </p:cNvPr>
              <p:cNvGrpSpPr/>
              <p:nvPr/>
            </p:nvGrpSpPr>
            <p:grpSpPr>
              <a:xfrm>
                <a:off x="2974230" y="2683117"/>
                <a:ext cx="1498300" cy="2781263"/>
                <a:chOff x="2974230" y="2683117"/>
                <a:chExt cx="1498300" cy="2781263"/>
              </a:xfrm>
            </p:grpSpPr>
            <p:grpSp>
              <p:nvGrpSpPr>
                <p:cNvPr id="142" name="Group 141">
                  <a:extLst>
                    <a:ext uri="{FF2B5EF4-FFF2-40B4-BE49-F238E27FC236}">
                      <a16:creationId xmlns:a16="http://schemas.microsoft.com/office/drawing/2014/main" id="{835A1AE3-7D76-45A4-9096-F06321829BDD}"/>
                    </a:ext>
                  </a:extLst>
                </p:cNvPr>
                <p:cNvGrpSpPr/>
                <p:nvPr/>
              </p:nvGrpSpPr>
              <p:grpSpPr>
                <a:xfrm>
                  <a:off x="2978779" y="2683117"/>
                  <a:ext cx="1418380" cy="2680490"/>
                  <a:chOff x="3222631" y="2483919"/>
                  <a:chExt cx="1418380" cy="3127373"/>
                </a:xfrm>
                <a:solidFill>
                  <a:srgbClr val="9CAA9D"/>
                </a:solidFill>
              </p:grpSpPr>
              <p:sp>
                <p:nvSpPr>
                  <p:cNvPr id="148" name="Rectangle 147">
                    <a:extLst>
                      <a:ext uri="{FF2B5EF4-FFF2-40B4-BE49-F238E27FC236}">
                        <a16:creationId xmlns:a16="http://schemas.microsoft.com/office/drawing/2014/main" id="{7CD7F352-3D19-4E87-AC70-F8A2466F4C14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3"/>
                    <a:ext cx="1418380" cy="268581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  <p:sp>
                <p:nvSpPr>
                  <p:cNvPr id="149" name="Oval 148">
                    <a:extLst>
                      <a:ext uri="{FF2B5EF4-FFF2-40B4-BE49-F238E27FC236}">
                        <a16:creationId xmlns:a16="http://schemas.microsoft.com/office/drawing/2014/main" id="{8D0044EF-B03D-4B52-8852-8CD2FAFD506A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83919"/>
                    <a:ext cx="1418380" cy="914399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</p:grpSp>
            <p:grpSp>
              <p:nvGrpSpPr>
                <p:cNvPr id="143" name="Group 142">
                  <a:extLst>
                    <a:ext uri="{FF2B5EF4-FFF2-40B4-BE49-F238E27FC236}">
                      <a16:creationId xmlns:a16="http://schemas.microsoft.com/office/drawing/2014/main" id="{14E93139-DBD3-46F7-97ED-2E232F597A87}"/>
                    </a:ext>
                  </a:extLst>
                </p:cNvPr>
                <p:cNvGrpSpPr/>
                <p:nvPr/>
              </p:nvGrpSpPr>
              <p:grpSpPr>
                <a:xfrm>
                  <a:off x="3054150" y="2696089"/>
                  <a:ext cx="1418380" cy="2768291"/>
                  <a:chOff x="3222631" y="2470855"/>
                  <a:chExt cx="1418380" cy="3229812"/>
                </a:xfrm>
              </p:grpSpPr>
              <p:sp>
                <p:nvSpPr>
                  <p:cNvPr id="146" name="Rectangle 145">
                    <a:extLst>
                      <a:ext uri="{FF2B5EF4-FFF2-40B4-BE49-F238E27FC236}">
                        <a16:creationId xmlns:a16="http://schemas.microsoft.com/office/drawing/2014/main" id="{2F363C90-9351-41CE-BA62-3531CA7E05CF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2"/>
                    <a:ext cx="1418380" cy="2775195"/>
                  </a:xfrm>
                  <a:prstGeom prst="rect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  <p:sp>
                <p:nvSpPr>
                  <p:cNvPr id="147" name="Oval 146">
                    <a:extLst>
                      <a:ext uri="{FF2B5EF4-FFF2-40B4-BE49-F238E27FC236}">
                        <a16:creationId xmlns:a16="http://schemas.microsoft.com/office/drawing/2014/main" id="{4883DB9E-9961-45CB-AD1C-EF4AB6A9709A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70855"/>
                    <a:ext cx="1418380" cy="914399"/>
                  </a:xfrm>
                  <a:prstGeom prst="ellipse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</p:grpSp>
            <p:pic>
              <p:nvPicPr>
                <p:cNvPr id="144" name="Picture 143">
                  <a:extLst>
                    <a:ext uri="{FF2B5EF4-FFF2-40B4-BE49-F238E27FC236}">
                      <a16:creationId xmlns:a16="http://schemas.microsoft.com/office/drawing/2014/main" id="{C3B5F8DF-3F6B-4DC1-A073-86C6B43F937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tretch>
                  <a:fillRect/>
                </a:stretch>
              </p:blipFill>
              <p:spPr>
                <a:xfrm>
                  <a:off x="3117630" y="3225219"/>
                  <a:ext cx="1291420" cy="2118306"/>
                </a:xfrm>
                <a:prstGeom prst="rect">
                  <a:avLst/>
                </a:prstGeom>
              </p:spPr>
            </p:pic>
            <p:sp>
              <p:nvSpPr>
                <p:cNvPr id="145" name="Right Triangle 144">
                  <a:extLst>
                    <a:ext uri="{FF2B5EF4-FFF2-40B4-BE49-F238E27FC236}">
                      <a16:creationId xmlns:a16="http://schemas.microsoft.com/office/drawing/2014/main" id="{52DE9451-CCD0-45CD-AF1D-E90CD2D7FB96}"/>
                    </a:ext>
                  </a:extLst>
                </p:cNvPr>
                <p:cNvSpPr/>
                <p:nvPr/>
              </p:nvSpPr>
              <p:spPr>
                <a:xfrm rot="10800000">
                  <a:off x="2974230" y="5363607"/>
                  <a:ext cx="79921" cy="100770"/>
                </a:xfrm>
                <a:prstGeom prst="rtTriangle">
                  <a:avLst/>
                </a:prstGeom>
                <a:solidFill>
                  <a:srgbClr val="9CAA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</p:grp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79689591-CB93-4378-8A54-24851F0C28C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5721" y="585414"/>
            <a:ext cx="1371600" cy="1371600"/>
            <a:chOff x="2713060" y="2270259"/>
            <a:chExt cx="3657600" cy="3657600"/>
          </a:xfrm>
        </p:grpSpPr>
        <p:sp>
          <p:nvSpPr>
            <p:cNvPr id="155" name="Rectangle 154">
              <a:extLst>
                <a:ext uri="{FF2B5EF4-FFF2-40B4-BE49-F238E27FC236}">
                  <a16:creationId xmlns:a16="http://schemas.microsoft.com/office/drawing/2014/main" id="{02B2014B-B69E-44F5-A944-8B90F39F877C}"/>
                </a:ext>
              </a:extLst>
            </p:cNvPr>
            <p:cNvSpPr/>
            <p:nvPr/>
          </p:nvSpPr>
          <p:spPr>
            <a:xfrm>
              <a:off x="2713060" y="2270259"/>
              <a:ext cx="3657600" cy="3657600"/>
            </a:xfrm>
            <a:prstGeom prst="rect">
              <a:avLst/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56" name="Heart 155">
              <a:extLst>
                <a:ext uri="{FF2B5EF4-FFF2-40B4-BE49-F238E27FC236}">
                  <a16:creationId xmlns:a16="http://schemas.microsoft.com/office/drawing/2014/main" id="{49AB240C-8A16-4BB2-9358-11B808E4E72C}"/>
                </a:ext>
              </a:extLst>
            </p:cNvPr>
            <p:cNvSpPr/>
            <p:nvPr/>
          </p:nvSpPr>
          <p:spPr>
            <a:xfrm>
              <a:off x="3057092" y="2619999"/>
              <a:ext cx="2969536" cy="2971800"/>
            </a:xfrm>
            <a:prstGeom prst="heart">
              <a:avLst/>
            </a:prstGeom>
            <a:solidFill>
              <a:srgbClr val="E0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57" name="Freeform 62">
              <a:extLst>
                <a:ext uri="{FF2B5EF4-FFF2-40B4-BE49-F238E27FC236}">
                  <a16:creationId xmlns:a16="http://schemas.microsoft.com/office/drawing/2014/main" id="{EE07CC57-16D6-4371-994F-0296C75F6E67}"/>
                </a:ext>
              </a:extLst>
            </p:cNvPr>
            <p:cNvSpPr/>
            <p:nvPr/>
          </p:nvSpPr>
          <p:spPr>
            <a:xfrm>
              <a:off x="3971924" y="2717006"/>
              <a:ext cx="1019175" cy="2031389"/>
            </a:xfrm>
            <a:custGeom>
              <a:avLst/>
              <a:gdLst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507207 w 1019175"/>
                <a:gd name="connsiteY5" fmla="*/ 502444 h 2031389"/>
                <a:gd name="connsiteX6" fmla="*/ 569120 w 1019175"/>
                <a:gd name="connsiteY6" fmla="*/ 647700 h 2031389"/>
                <a:gd name="connsiteX7" fmla="*/ 616744 w 1019175"/>
                <a:gd name="connsiteY7" fmla="*/ 531019 h 2031389"/>
                <a:gd name="connsiteX8" fmla="*/ 695325 w 1019175"/>
                <a:gd name="connsiteY8" fmla="*/ 373857 h 2031389"/>
                <a:gd name="connsiteX9" fmla="*/ 804863 w 1019175"/>
                <a:gd name="connsiteY9" fmla="*/ 216694 h 2031389"/>
                <a:gd name="connsiteX10" fmla="*/ 928688 w 1019175"/>
                <a:gd name="connsiteY10" fmla="*/ 100013 h 2031389"/>
                <a:gd name="connsiteX11" fmla="*/ 1002506 w 1019175"/>
                <a:gd name="connsiteY11" fmla="*/ 47625 h 2031389"/>
                <a:gd name="connsiteX12" fmla="*/ 988219 w 1019175"/>
                <a:gd name="connsiteY12" fmla="*/ 1812132 h 2031389"/>
                <a:gd name="connsiteX13" fmla="*/ 1019175 w 1019175"/>
                <a:gd name="connsiteY13" fmla="*/ 1940719 h 2031389"/>
                <a:gd name="connsiteX14" fmla="*/ 597694 w 1019175"/>
                <a:gd name="connsiteY14" fmla="*/ 2028825 h 2031389"/>
                <a:gd name="connsiteX15" fmla="*/ 0 w 1019175"/>
                <a:gd name="connsiteY15" fmla="*/ 1840707 h 2031389"/>
                <a:gd name="connsiteX16" fmla="*/ 40481 w 1019175"/>
                <a:gd name="connsiteY16" fmla="*/ 1681163 h 2031389"/>
                <a:gd name="connsiteX17" fmla="*/ 33338 w 1019175"/>
                <a:gd name="connsiteY17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07207 w 1019175"/>
                <a:gd name="connsiteY6" fmla="*/ 502444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4362 w 1019175"/>
                <a:gd name="connsiteY8" fmla="*/ 533401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9175" h="2031389">
                  <a:moveTo>
                    <a:pt x="33338" y="0"/>
                  </a:moveTo>
                  <a:cubicBezTo>
                    <a:pt x="81757" y="3175"/>
                    <a:pt x="130175" y="40879"/>
                    <a:pt x="173831" y="71438"/>
                  </a:cubicBezTo>
                  <a:cubicBezTo>
                    <a:pt x="217487" y="101997"/>
                    <a:pt x="265112" y="154385"/>
                    <a:pt x="295275" y="183357"/>
                  </a:cubicBezTo>
                  <a:cubicBezTo>
                    <a:pt x="325438" y="212329"/>
                    <a:pt x="332979" y="217091"/>
                    <a:pt x="354807" y="245269"/>
                  </a:cubicBezTo>
                  <a:cubicBezTo>
                    <a:pt x="376635" y="273447"/>
                    <a:pt x="406400" y="322263"/>
                    <a:pt x="426244" y="352425"/>
                  </a:cubicBezTo>
                  <a:cubicBezTo>
                    <a:pt x="446088" y="382588"/>
                    <a:pt x="460376" y="401241"/>
                    <a:pt x="473870" y="426244"/>
                  </a:cubicBezTo>
                  <a:cubicBezTo>
                    <a:pt x="487364" y="451247"/>
                    <a:pt x="500857" y="477441"/>
                    <a:pt x="516732" y="514350"/>
                  </a:cubicBezTo>
                  <a:cubicBezTo>
                    <a:pt x="532607" y="551259"/>
                    <a:pt x="541735" y="577850"/>
                    <a:pt x="569120" y="647700"/>
                  </a:cubicBezTo>
                  <a:cubicBezTo>
                    <a:pt x="598885" y="588963"/>
                    <a:pt x="593328" y="579042"/>
                    <a:pt x="614362" y="533401"/>
                  </a:cubicBezTo>
                  <a:cubicBezTo>
                    <a:pt x="635396" y="487760"/>
                    <a:pt x="663575" y="426641"/>
                    <a:pt x="695325" y="373857"/>
                  </a:cubicBezTo>
                  <a:cubicBezTo>
                    <a:pt x="727075" y="321073"/>
                    <a:pt x="765969" y="262335"/>
                    <a:pt x="804863" y="216694"/>
                  </a:cubicBezTo>
                  <a:cubicBezTo>
                    <a:pt x="843757" y="171053"/>
                    <a:pt x="895748" y="128191"/>
                    <a:pt x="928688" y="100013"/>
                  </a:cubicBezTo>
                  <a:cubicBezTo>
                    <a:pt x="961628" y="71835"/>
                    <a:pt x="961627" y="67072"/>
                    <a:pt x="1002506" y="47625"/>
                  </a:cubicBezTo>
                  <a:cubicBezTo>
                    <a:pt x="1012428" y="332978"/>
                    <a:pt x="992585" y="1498997"/>
                    <a:pt x="988219" y="1812132"/>
                  </a:cubicBezTo>
                  <a:cubicBezTo>
                    <a:pt x="1000522" y="1870473"/>
                    <a:pt x="1010443" y="1780779"/>
                    <a:pt x="1019175" y="1940719"/>
                  </a:cubicBezTo>
                  <a:cubicBezTo>
                    <a:pt x="930276" y="1976834"/>
                    <a:pt x="767556" y="2045494"/>
                    <a:pt x="597694" y="2028825"/>
                  </a:cubicBezTo>
                  <a:cubicBezTo>
                    <a:pt x="427832" y="2012156"/>
                    <a:pt x="92869" y="1898651"/>
                    <a:pt x="0" y="1840707"/>
                  </a:cubicBezTo>
                  <a:cubicBezTo>
                    <a:pt x="23813" y="1763713"/>
                    <a:pt x="30559" y="1754585"/>
                    <a:pt x="40481" y="1681163"/>
                  </a:cubicBezTo>
                  <a:cubicBezTo>
                    <a:pt x="50403" y="1607741"/>
                    <a:pt x="20638" y="263525"/>
                    <a:pt x="33338" y="0"/>
                  </a:cubicBezTo>
                  <a:close/>
                </a:path>
              </a:pathLst>
            </a:custGeom>
            <a:gradFill>
              <a:gsLst>
                <a:gs pos="0">
                  <a:srgbClr val="01A89E"/>
                </a:gs>
                <a:gs pos="28000">
                  <a:srgbClr val="01A89E">
                    <a:alpha val="76000"/>
                  </a:srgbClr>
                </a:gs>
                <a:gs pos="54000">
                  <a:srgbClr val="01A89E">
                    <a:alpha val="50000"/>
                  </a:srgbClr>
                </a:gs>
                <a:gs pos="99057">
                  <a:srgbClr val="01A89E">
                    <a:alpha val="0"/>
                  </a:srgbClr>
                </a:gs>
                <a:gs pos="77000">
                  <a:srgbClr val="01A89E">
                    <a:alpha val="25000"/>
                  </a:srgb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91D801F1-08F3-4DD5-B7F4-B76F1E8546B4}"/>
                </a:ext>
              </a:extLst>
            </p:cNvPr>
            <p:cNvGrpSpPr/>
            <p:nvPr/>
          </p:nvGrpSpPr>
          <p:grpSpPr>
            <a:xfrm>
              <a:off x="3455472" y="2704971"/>
              <a:ext cx="2067584" cy="2672457"/>
              <a:chOff x="3455472" y="2704971"/>
              <a:chExt cx="2067584" cy="2672457"/>
            </a:xfrm>
          </p:grpSpPr>
          <p:sp>
            <p:nvSpPr>
              <p:cNvPr id="159" name="Rectangle 19">
                <a:extLst>
                  <a:ext uri="{FF2B5EF4-FFF2-40B4-BE49-F238E27FC236}">
                    <a16:creationId xmlns:a16="http://schemas.microsoft.com/office/drawing/2014/main" id="{5ED1FB67-6ABC-43B7-82F2-7CA71319D09E}"/>
                  </a:ext>
                </a:extLst>
              </p:cNvPr>
              <p:cNvSpPr/>
              <p:nvPr/>
            </p:nvSpPr>
            <p:spPr>
              <a:xfrm>
                <a:off x="4354717" y="3002999"/>
                <a:ext cx="18288" cy="1898047"/>
              </a:xfrm>
              <a:custGeom>
                <a:avLst/>
                <a:gdLst>
                  <a:gd name="connsiteX0" fmla="*/ 0 w 18288"/>
                  <a:gd name="connsiteY0" fmla="*/ 0 h 1938528"/>
                  <a:gd name="connsiteX1" fmla="*/ 18288 w 18288"/>
                  <a:gd name="connsiteY1" fmla="*/ 0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938528"/>
                  <a:gd name="connsiteX1" fmla="*/ 15907 w 18288"/>
                  <a:gd name="connsiteY1" fmla="*/ 71438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898047"/>
                  <a:gd name="connsiteX1" fmla="*/ 15907 w 18288"/>
                  <a:gd name="connsiteY1" fmla="*/ 30957 h 1898047"/>
                  <a:gd name="connsiteX2" fmla="*/ 18288 w 18288"/>
                  <a:gd name="connsiteY2" fmla="*/ 1898047 h 1898047"/>
                  <a:gd name="connsiteX3" fmla="*/ 0 w 18288"/>
                  <a:gd name="connsiteY3" fmla="*/ 1898047 h 1898047"/>
                  <a:gd name="connsiteX4" fmla="*/ 0 w 18288"/>
                  <a:gd name="connsiteY4" fmla="*/ 0 h 1898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898047">
                    <a:moveTo>
                      <a:pt x="0" y="0"/>
                    </a:moveTo>
                    <a:lnTo>
                      <a:pt x="15907" y="30957"/>
                    </a:lnTo>
                    <a:cubicBezTo>
                      <a:pt x="16701" y="653320"/>
                      <a:pt x="17494" y="1275684"/>
                      <a:pt x="18288" y="1898047"/>
                    </a:cubicBezTo>
                    <a:lnTo>
                      <a:pt x="0" y="18980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60" name="Rectangle 117">
                <a:extLst>
                  <a:ext uri="{FF2B5EF4-FFF2-40B4-BE49-F238E27FC236}">
                    <a16:creationId xmlns:a16="http://schemas.microsoft.com/office/drawing/2014/main" id="{FF2AC2F1-8B33-43CF-AFF4-A52B9F55F931}"/>
                  </a:ext>
                </a:extLst>
              </p:cNvPr>
              <p:cNvSpPr/>
              <p:nvPr/>
            </p:nvSpPr>
            <p:spPr>
              <a:xfrm>
                <a:off x="4507117" y="3280391"/>
                <a:ext cx="18288" cy="1779747"/>
              </a:xfrm>
              <a:custGeom>
                <a:avLst/>
                <a:gdLst>
                  <a:gd name="connsiteX0" fmla="*/ 0 w 18288"/>
                  <a:gd name="connsiteY0" fmla="*/ 0 h 1920240"/>
                  <a:gd name="connsiteX1" fmla="*/ 18288 w 18288"/>
                  <a:gd name="connsiteY1" fmla="*/ 0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920240"/>
                  <a:gd name="connsiteX1" fmla="*/ 15907 w 18288"/>
                  <a:gd name="connsiteY1" fmla="*/ 183356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779747"/>
                  <a:gd name="connsiteX1" fmla="*/ 15907 w 18288"/>
                  <a:gd name="connsiteY1" fmla="*/ 42863 h 1779747"/>
                  <a:gd name="connsiteX2" fmla="*/ 18288 w 18288"/>
                  <a:gd name="connsiteY2" fmla="*/ 1779747 h 1779747"/>
                  <a:gd name="connsiteX3" fmla="*/ 0 w 18288"/>
                  <a:gd name="connsiteY3" fmla="*/ 1779747 h 1779747"/>
                  <a:gd name="connsiteX4" fmla="*/ 0 w 18288"/>
                  <a:gd name="connsiteY4" fmla="*/ 0 h 1779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779747">
                    <a:moveTo>
                      <a:pt x="0" y="0"/>
                    </a:moveTo>
                    <a:lnTo>
                      <a:pt x="15907" y="42863"/>
                    </a:lnTo>
                    <a:cubicBezTo>
                      <a:pt x="16701" y="621824"/>
                      <a:pt x="17494" y="1200786"/>
                      <a:pt x="18288" y="1779747"/>
                    </a:cubicBezTo>
                    <a:lnTo>
                      <a:pt x="0" y="17797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61" name="Rectangle 118">
                <a:extLst>
                  <a:ext uri="{FF2B5EF4-FFF2-40B4-BE49-F238E27FC236}">
                    <a16:creationId xmlns:a16="http://schemas.microsoft.com/office/drawing/2014/main" id="{714E6759-5EB8-42F6-9361-01FE72D75F00}"/>
                  </a:ext>
                </a:extLst>
              </p:cNvPr>
              <p:cNvSpPr/>
              <p:nvPr/>
            </p:nvSpPr>
            <p:spPr>
              <a:xfrm>
                <a:off x="4659516" y="3074473"/>
                <a:ext cx="23051" cy="1860037"/>
              </a:xfrm>
              <a:custGeom>
                <a:avLst/>
                <a:gdLst>
                  <a:gd name="connsiteX0" fmla="*/ 0 w 18288"/>
                  <a:gd name="connsiteY0" fmla="*/ 0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0 w 18288"/>
                  <a:gd name="connsiteY4" fmla="*/ 0 h 1869562"/>
                  <a:gd name="connsiteX0" fmla="*/ 2381 w 18288"/>
                  <a:gd name="connsiteY0" fmla="*/ 45244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2381 w 18288"/>
                  <a:gd name="connsiteY4" fmla="*/ 45244 h 1869562"/>
                  <a:gd name="connsiteX0" fmla="*/ 2381 w 23051"/>
                  <a:gd name="connsiteY0" fmla="*/ 35719 h 1860037"/>
                  <a:gd name="connsiteX1" fmla="*/ 23051 w 23051"/>
                  <a:gd name="connsiteY1" fmla="*/ 0 h 1860037"/>
                  <a:gd name="connsiteX2" fmla="*/ 18288 w 23051"/>
                  <a:gd name="connsiteY2" fmla="*/ 1860037 h 1860037"/>
                  <a:gd name="connsiteX3" fmla="*/ 0 w 23051"/>
                  <a:gd name="connsiteY3" fmla="*/ 1860037 h 1860037"/>
                  <a:gd name="connsiteX4" fmla="*/ 2381 w 23051"/>
                  <a:gd name="connsiteY4" fmla="*/ 35719 h 186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1" h="1860037">
                    <a:moveTo>
                      <a:pt x="2381" y="35719"/>
                    </a:moveTo>
                    <a:lnTo>
                      <a:pt x="23051" y="0"/>
                    </a:lnTo>
                    <a:cubicBezTo>
                      <a:pt x="21463" y="620012"/>
                      <a:pt x="19876" y="1240025"/>
                      <a:pt x="18288" y="1860037"/>
                    </a:cubicBezTo>
                    <a:lnTo>
                      <a:pt x="0" y="1860037"/>
                    </a:lnTo>
                    <a:cubicBezTo>
                      <a:pt x="794" y="1251931"/>
                      <a:pt x="1587" y="643825"/>
                      <a:pt x="2381" y="35719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62" name="Rectangle 119">
                <a:extLst>
                  <a:ext uri="{FF2B5EF4-FFF2-40B4-BE49-F238E27FC236}">
                    <a16:creationId xmlns:a16="http://schemas.microsoft.com/office/drawing/2014/main" id="{537F7A70-2E61-4B3A-95FC-DD41558315BA}"/>
                  </a:ext>
                </a:extLst>
              </p:cNvPr>
              <p:cNvSpPr/>
              <p:nvPr/>
            </p:nvSpPr>
            <p:spPr>
              <a:xfrm>
                <a:off x="4805343" y="2886480"/>
                <a:ext cx="20669" cy="1930789"/>
              </a:xfrm>
              <a:custGeom>
                <a:avLst/>
                <a:gdLst>
                  <a:gd name="connsiteX0" fmla="*/ 0 w 18288"/>
                  <a:gd name="connsiteY0" fmla="*/ 0 h 2023658"/>
                  <a:gd name="connsiteX1" fmla="*/ 18288 w 18288"/>
                  <a:gd name="connsiteY1" fmla="*/ 0 h 2023658"/>
                  <a:gd name="connsiteX2" fmla="*/ 18288 w 18288"/>
                  <a:gd name="connsiteY2" fmla="*/ 2023658 h 2023658"/>
                  <a:gd name="connsiteX3" fmla="*/ 0 w 18288"/>
                  <a:gd name="connsiteY3" fmla="*/ 2023658 h 2023658"/>
                  <a:gd name="connsiteX4" fmla="*/ 0 w 18288"/>
                  <a:gd name="connsiteY4" fmla="*/ 0 h 2023658"/>
                  <a:gd name="connsiteX0" fmla="*/ 0 w 20669"/>
                  <a:gd name="connsiteY0" fmla="*/ 119062 h 2023658"/>
                  <a:gd name="connsiteX1" fmla="*/ 20669 w 20669"/>
                  <a:gd name="connsiteY1" fmla="*/ 0 h 2023658"/>
                  <a:gd name="connsiteX2" fmla="*/ 20669 w 20669"/>
                  <a:gd name="connsiteY2" fmla="*/ 2023658 h 2023658"/>
                  <a:gd name="connsiteX3" fmla="*/ 2381 w 20669"/>
                  <a:gd name="connsiteY3" fmla="*/ 2023658 h 2023658"/>
                  <a:gd name="connsiteX4" fmla="*/ 0 w 20669"/>
                  <a:gd name="connsiteY4" fmla="*/ 119062 h 2023658"/>
                  <a:gd name="connsiteX0" fmla="*/ 0 w 20669"/>
                  <a:gd name="connsiteY0" fmla="*/ 28574 h 1933170"/>
                  <a:gd name="connsiteX1" fmla="*/ 18288 w 20669"/>
                  <a:gd name="connsiteY1" fmla="*/ 0 h 1933170"/>
                  <a:gd name="connsiteX2" fmla="*/ 20669 w 20669"/>
                  <a:gd name="connsiteY2" fmla="*/ 1933170 h 1933170"/>
                  <a:gd name="connsiteX3" fmla="*/ 2381 w 20669"/>
                  <a:gd name="connsiteY3" fmla="*/ 1933170 h 1933170"/>
                  <a:gd name="connsiteX4" fmla="*/ 0 w 20669"/>
                  <a:gd name="connsiteY4" fmla="*/ 28574 h 1933170"/>
                  <a:gd name="connsiteX0" fmla="*/ 0 w 20669"/>
                  <a:gd name="connsiteY0" fmla="*/ 26193 h 1930789"/>
                  <a:gd name="connsiteX1" fmla="*/ 18288 w 20669"/>
                  <a:gd name="connsiteY1" fmla="*/ 0 h 1930789"/>
                  <a:gd name="connsiteX2" fmla="*/ 20669 w 20669"/>
                  <a:gd name="connsiteY2" fmla="*/ 1930789 h 1930789"/>
                  <a:gd name="connsiteX3" fmla="*/ 2381 w 20669"/>
                  <a:gd name="connsiteY3" fmla="*/ 1930789 h 1930789"/>
                  <a:gd name="connsiteX4" fmla="*/ 0 w 20669"/>
                  <a:gd name="connsiteY4" fmla="*/ 26193 h 1930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69" h="1930789">
                    <a:moveTo>
                      <a:pt x="0" y="26193"/>
                    </a:moveTo>
                    <a:lnTo>
                      <a:pt x="18288" y="0"/>
                    </a:lnTo>
                    <a:cubicBezTo>
                      <a:pt x="19082" y="644390"/>
                      <a:pt x="19875" y="1286399"/>
                      <a:pt x="20669" y="1930789"/>
                    </a:cubicBezTo>
                    <a:lnTo>
                      <a:pt x="2381" y="1930789"/>
                    </a:lnTo>
                    <a:cubicBezTo>
                      <a:pt x="1587" y="1295924"/>
                      <a:pt x="794" y="661058"/>
                      <a:pt x="0" y="2619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63" name="Rectangle 120">
                <a:extLst>
                  <a:ext uri="{FF2B5EF4-FFF2-40B4-BE49-F238E27FC236}">
                    <a16:creationId xmlns:a16="http://schemas.microsoft.com/office/drawing/2014/main" id="{4CE08D69-F6BD-4766-B611-ACEC73E010DD}"/>
                  </a:ext>
                </a:extLst>
              </p:cNvPr>
              <p:cNvSpPr/>
              <p:nvPr/>
            </p:nvSpPr>
            <p:spPr>
              <a:xfrm>
                <a:off x="4959553" y="2764116"/>
                <a:ext cx="23050" cy="1766430"/>
              </a:xfrm>
              <a:custGeom>
                <a:avLst/>
                <a:gdLst>
                  <a:gd name="connsiteX0" fmla="*/ 0 w 18288"/>
                  <a:gd name="connsiteY0" fmla="*/ 0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0 h 1837867"/>
                  <a:gd name="connsiteX0" fmla="*/ 0 w 18288"/>
                  <a:gd name="connsiteY0" fmla="*/ 92869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92869 h 1837867"/>
                  <a:gd name="connsiteX0" fmla="*/ 0 w 18288"/>
                  <a:gd name="connsiteY0" fmla="*/ 16669 h 1761667"/>
                  <a:gd name="connsiteX1" fmla="*/ 18288 w 18288"/>
                  <a:gd name="connsiteY1" fmla="*/ 0 h 1761667"/>
                  <a:gd name="connsiteX2" fmla="*/ 18288 w 18288"/>
                  <a:gd name="connsiteY2" fmla="*/ 1761667 h 1761667"/>
                  <a:gd name="connsiteX3" fmla="*/ 0 w 18288"/>
                  <a:gd name="connsiteY3" fmla="*/ 1761667 h 1761667"/>
                  <a:gd name="connsiteX4" fmla="*/ 0 w 18288"/>
                  <a:gd name="connsiteY4" fmla="*/ 16669 h 1761667"/>
                  <a:gd name="connsiteX0" fmla="*/ 0 w 23050"/>
                  <a:gd name="connsiteY0" fmla="*/ 2381 h 1761667"/>
                  <a:gd name="connsiteX1" fmla="*/ 23050 w 23050"/>
                  <a:gd name="connsiteY1" fmla="*/ 0 h 1761667"/>
                  <a:gd name="connsiteX2" fmla="*/ 23050 w 23050"/>
                  <a:gd name="connsiteY2" fmla="*/ 1761667 h 1761667"/>
                  <a:gd name="connsiteX3" fmla="*/ 4762 w 23050"/>
                  <a:gd name="connsiteY3" fmla="*/ 1761667 h 1761667"/>
                  <a:gd name="connsiteX4" fmla="*/ 0 w 23050"/>
                  <a:gd name="connsiteY4" fmla="*/ 2381 h 1761667"/>
                  <a:gd name="connsiteX0" fmla="*/ 0 w 23050"/>
                  <a:gd name="connsiteY0" fmla="*/ 7144 h 1766430"/>
                  <a:gd name="connsiteX1" fmla="*/ 20668 w 23050"/>
                  <a:gd name="connsiteY1" fmla="*/ 0 h 1766430"/>
                  <a:gd name="connsiteX2" fmla="*/ 23050 w 23050"/>
                  <a:gd name="connsiteY2" fmla="*/ 1766430 h 1766430"/>
                  <a:gd name="connsiteX3" fmla="*/ 4762 w 23050"/>
                  <a:gd name="connsiteY3" fmla="*/ 1766430 h 1766430"/>
                  <a:gd name="connsiteX4" fmla="*/ 0 w 23050"/>
                  <a:gd name="connsiteY4" fmla="*/ 7144 h 176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766430">
                    <a:moveTo>
                      <a:pt x="0" y="7144"/>
                    </a:moveTo>
                    <a:lnTo>
                      <a:pt x="20668" y="0"/>
                    </a:lnTo>
                    <a:lnTo>
                      <a:pt x="23050" y="1766430"/>
                    </a:lnTo>
                    <a:lnTo>
                      <a:pt x="4762" y="1766430"/>
                    </a:lnTo>
                    <a:cubicBezTo>
                      <a:pt x="3175" y="1180001"/>
                      <a:pt x="1587" y="593573"/>
                      <a:pt x="0" y="7144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64" name="Rectangle 121">
                <a:extLst>
                  <a:ext uri="{FF2B5EF4-FFF2-40B4-BE49-F238E27FC236}">
                    <a16:creationId xmlns:a16="http://schemas.microsoft.com/office/drawing/2014/main" id="{73E28099-5D09-4B59-973C-84B7F9F0FB2C}"/>
                  </a:ext>
                </a:extLst>
              </p:cNvPr>
              <p:cNvSpPr/>
              <p:nvPr/>
            </p:nvSpPr>
            <p:spPr>
              <a:xfrm>
                <a:off x="4170393" y="2813492"/>
                <a:ext cx="23050" cy="1928336"/>
              </a:xfrm>
              <a:custGeom>
                <a:avLst/>
                <a:gdLst>
                  <a:gd name="connsiteX0" fmla="*/ 0 w 18288"/>
                  <a:gd name="connsiteY0" fmla="*/ 0 h 2011680"/>
                  <a:gd name="connsiteX1" fmla="*/ 18288 w 18288"/>
                  <a:gd name="connsiteY1" fmla="*/ 0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18288"/>
                  <a:gd name="connsiteY0" fmla="*/ 0 h 2011680"/>
                  <a:gd name="connsiteX1" fmla="*/ 18288 w 18288"/>
                  <a:gd name="connsiteY1" fmla="*/ 97631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23050"/>
                  <a:gd name="connsiteY0" fmla="*/ 0 h 1928336"/>
                  <a:gd name="connsiteX1" fmla="*/ 23050 w 23050"/>
                  <a:gd name="connsiteY1" fmla="*/ 14287 h 1928336"/>
                  <a:gd name="connsiteX2" fmla="*/ 23050 w 23050"/>
                  <a:gd name="connsiteY2" fmla="*/ 1928336 h 1928336"/>
                  <a:gd name="connsiteX3" fmla="*/ 4762 w 23050"/>
                  <a:gd name="connsiteY3" fmla="*/ 1928336 h 1928336"/>
                  <a:gd name="connsiteX4" fmla="*/ 0 w 23050"/>
                  <a:gd name="connsiteY4" fmla="*/ 0 h 192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928336">
                    <a:moveTo>
                      <a:pt x="0" y="0"/>
                    </a:moveTo>
                    <a:lnTo>
                      <a:pt x="23050" y="14287"/>
                    </a:lnTo>
                    <a:lnTo>
                      <a:pt x="23050" y="1928336"/>
                    </a:lnTo>
                    <a:lnTo>
                      <a:pt x="4762" y="1928336"/>
                    </a:lnTo>
                    <a:cubicBezTo>
                      <a:pt x="3175" y="1285557"/>
                      <a:pt x="1587" y="642779"/>
                      <a:pt x="0" y="0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65" name="Rectangle 122">
                <a:extLst>
                  <a:ext uri="{FF2B5EF4-FFF2-40B4-BE49-F238E27FC236}">
                    <a16:creationId xmlns:a16="http://schemas.microsoft.com/office/drawing/2014/main" id="{59324FDC-0977-4D57-89F0-D9F09C747922}"/>
                  </a:ext>
                </a:extLst>
              </p:cNvPr>
              <p:cNvSpPr/>
              <p:nvPr/>
            </p:nvSpPr>
            <p:spPr>
              <a:xfrm>
                <a:off x="3987347" y="2704971"/>
                <a:ext cx="34956" cy="1682591"/>
              </a:xfrm>
              <a:custGeom>
                <a:avLst/>
                <a:gdLst>
                  <a:gd name="connsiteX0" fmla="*/ 0 w 18288"/>
                  <a:gd name="connsiteY0" fmla="*/ 0 h 1737360"/>
                  <a:gd name="connsiteX1" fmla="*/ 18288 w 18288"/>
                  <a:gd name="connsiteY1" fmla="*/ 0 h 1737360"/>
                  <a:gd name="connsiteX2" fmla="*/ 18288 w 18288"/>
                  <a:gd name="connsiteY2" fmla="*/ 1737360 h 1737360"/>
                  <a:gd name="connsiteX3" fmla="*/ 0 w 18288"/>
                  <a:gd name="connsiteY3" fmla="*/ 1737360 h 1737360"/>
                  <a:gd name="connsiteX4" fmla="*/ 0 w 18288"/>
                  <a:gd name="connsiteY4" fmla="*/ 0 h 1737360"/>
                  <a:gd name="connsiteX0" fmla="*/ 0 w 20669"/>
                  <a:gd name="connsiteY0" fmla="*/ 0 h 1737360"/>
                  <a:gd name="connsiteX1" fmla="*/ 20669 w 20669"/>
                  <a:gd name="connsiteY1" fmla="*/ 71438 h 1737360"/>
                  <a:gd name="connsiteX2" fmla="*/ 18288 w 20669"/>
                  <a:gd name="connsiteY2" fmla="*/ 1737360 h 1737360"/>
                  <a:gd name="connsiteX3" fmla="*/ 0 w 20669"/>
                  <a:gd name="connsiteY3" fmla="*/ 1737360 h 1737360"/>
                  <a:gd name="connsiteX4" fmla="*/ 0 w 20669"/>
                  <a:gd name="connsiteY4" fmla="*/ 0 h 1737360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4288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56" h="1682591">
                    <a:moveTo>
                      <a:pt x="0" y="0"/>
                    </a:moveTo>
                    <a:lnTo>
                      <a:pt x="34956" y="14288"/>
                    </a:lnTo>
                    <a:cubicBezTo>
                      <a:pt x="34162" y="569595"/>
                      <a:pt x="33369" y="1127284"/>
                      <a:pt x="32575" y="1682591"/>
                    </a:cubicBezTo>
                    <a:lnTo>
                      <a:pt x="14287" y="16825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66" name="Freeform 71">
                <a:extLst>
                  <a:ext uri="{FF2B5EF4-FFF2-40B4-BE49-F238E27FC236}">
                    <a16:creationId xmlns:a16="http://schemas.microsoft.com/office/drawing/2014/main" id="{5C2BDEF5-D10E-41BB-9D6E-F4D346A21529}"/>
                  </a:ext>
                </a:extLst>
              </p:cNvPr>
              <p:cNvSpPr/>
              <p:nvPr/>
            </p:nvSpPr>
            <p:spPr>
              <a:xfrm>
                <a:off x="4960125" y="4186175"/>
                <a:ext cx="562931" cy="688741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67" name="Freeform 72">
                <a:extLst>
                  <a:ext uri="{FF2B5EF4-FFF2-40B4-BE49-F238E27FC236}">
                    <a16:creationId xmlns:a16="http://schemas.microsoft.com/office/drawing/2014/main" id="{BC0C6821-DE57-4788-97B0-201D42CF415A}"/>
                  </a:ext>
                </a:extLst>
              </p:cNvPr>
              <p:cNvSpPr/>
              <p:nvPr/>
            </p:nvSpPr>
            <p:spPr>
              <a:xfrm>
                <a:off x="4799389" y="4653251"/>
                <a:ext cx="455120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  <a:gd name="connsiteX0" fmla="*/ 12921 w 454921"/>
                  <a:gd name="connsiteY0" fmla="*/ 53011 h 458384"/>
                  <a:gd name="connsiteX1" fmla="*/ 3396 w 454921"/>
                  <a:gd name="connsiteY1" fmla="*/ 276849 h 458384"/>
                  <a:gd name="connsiteX2" fmla="*/ 77215 w 454921"/>
                  <a:gd name="connsiteY2" fmla="*/ 405437 h 458384"/>
                  <a:gd name="connsiteX3" fmla="*/ 215327 w 454921"/>
                  <a:gd name="connsiteY3" fmla="*/ 457824 h 458384"/>
                  <a:gd name="connsiteX4" fmla="*/ 346296 w 454921"/>
                  <a:gd name="connsiteY4" fmla="*/ 426868 h 458384"/>
                  <a:gd name="connsiteX5" fmla="*/ 432021 w 454921"/>
                  <a:gd name="connsiteY5" fmla="*/ 333999 h 458384"/>
                  <a:gd name="connsiteX6" fmla="*/ 453452 w 454921"/>
                  <a:gd name="connsiteY6" fmla="*/ 195887 h 458384"/>
                  <a:gd name="connsiteX7" fmla="*/ 401065 w 454921"/>
                  <a:gd name="connsiteY7" fmla="*/ 79205 h 458384"/>
                  <a:gd name="connsiteX8" fmla="*/ 303433 w 454921"/>
                  <a:gd name="connsiteY8" fmla="*/ 7768 h 458384"/>
                  <a:gd name="connsiteX9" fmla="*/ 191515 w 454921"/>
                  <a:gd name="connsiteY9" fmla="*/ 5387 h 458384"/>
                  <a:gd name="connsiteX10" fmla="*/ 129602 w 454921"/>
                  <a:gd name="connsiteY10" fmla="*/ 38724 h 458384"/>
                  <a:gd name="connsiteX11" fmla="*/ 91502 w 454921"/>
                  <a:gd name="connsiteY11" fmla="*/ 117305 h 458384"/>
                  <a:gd name="connsiteX12" fmla="*/ 103408 w 454921"/>
                  <a:gd name="connsiteY12" fmla="*/ 195887 h 458384"/>
                  <a:gd name="connsiteX13" fmla="*/ 177227 w 454921"/>
                  <a:gd name="connsiteY13" fmla="*/ 267324 h 458384"/>
                  <a:gd name="connsiteX14" fmla="*/ 279621 w 454921"/>
                  <a:gd name="connsiteY14" fmla="*/ 262562 h 458384"/>
                  <a:gd name="connsiteX15" fmla="*/ 317721 w 454921"/>
                  <a:gd name="connsiteY15" fmla="*/ 172074 h 458384"/>
                  <a:gd name="connsiteX16" fmla="*/ 270096 w 454921"/>
                  <a:gd name="connsiteY16" fmla="*/ 100637 h 458384"/>
                  <a:gd name="connsiteX17" fmla="*/ 210565 w 454921"/>
                  <a:gd name="connsiteY17" fmla="*/ 93493 h 458384"/>
                  <a:gd name="connsiteX18" fmla="*/ 279621 w 454921"/>
                  <a:gd name="connsiteY18" fmla="*/ 131593 h 458384"/>
                  <a:gd name="connsiteX19" fmla="*/ 296290 w 454921"/>
                  <a:gd name="connsiteY19" fmla="*/ 195887 h 458384"/>
                  <a:gd name="connsiteX20" fmla="*/ 265333 w 454921"/>
                  <a:gd name="connsiteY20" fmla="*/ 238749 h 458384"/>
                  <a:gd name="connsiteX21" fmla="*/ 198658 w 454921"/>
                  <a:gd name="connsiteY21" fmla="*/ 260180 h 458384"/>
                  <a:gd name="connsiteX22" fmla="*/ 117696 w 454921"/>
                  <a:gd name="connsiteY22" fmla="*/ 203030 h 458384"/>
                  <a:gd name="connsiteX23" fmla="*/ 124840 w 454921"/>
                  <a:gd name="connsiteY23" fmla="*/ 100637 h 458384"/>
                  <a:gd name="connsiteX24" fmla="*/ 177227 w 454921"/>
                  <a:gd name="connsiteY24" fmla="*/ 19674 h 458384"/>
                  <a:gd name="connsiteX25" fmla="*/ 310577 w 454921"/>
                  <a:gd name="connsiteY25" fmla="*/ 33962 h 458384"/>
                  <a:gd name="connsiteX26" fmla="*/ 396302 w 454921"/>
                  <a:gd name="connsiteY26" fmla="*/ 105399 h 458384"/>
                  <a:gd name="connsiteX27" fmla="*/ 439165 w 454921"/>
                  <a:gd name="connsiteY27" fmla="*/ 231605 h 458384"/>
                  <a:gd name="connsiteX28" fmla="*/ 396302 w 454921"/>
                  <a:gd name="connsiteY28" fmla="*/ 353049 h 458384"/>
                  <a:gd name="connsiteX29" fmla="*/ 289146 w 454921"/>
                  <a:gd name="connsiteY29" fmla="*/ 438774 h 458384"/>
                  <a:gd name="connsiteX30" fmla="*/ 174846 w 454921"/>
                  <a:gd name="connsiteY30" fmla="*/ 431630 h 458384"/>
                  <a:gd name="connsiteX31" fmla="*/ 70071 w 454921"/>
                  <a:gd name="connsiteY31" fmla="*/ 384005 h 458384"/>
                  <a:gd name="connsiteX32" fmla="*/ 17683 w 454921"/>
                  <a:gd name="connsiteY32" fmla="*/ 248274 h 458384"/>
                  <a:gd name="connsiteX33" fmla="*/ 12921 w 454921"/>
                  <a:gd name="connsiteY33" fmla="*/ 53011 h 458384"/>
                  <a:gd name="connsiteX0" fmla="*/ 13120 w 455120"/>
                  <a:gd name="connsiteY0" fmla="*/ 53011 h 458384"/>
                  <a:gd name="connsiteX1" fmla="*/ 3595 w 455120"/>
                  <a:gd name="connsiteY1" fmla="*/ 276849 h 458384"/>
                  <a:gd name="connsiteX2" fmla="*/ 77414 w 455120"/>
                  <a:gd name="connsiteY2" fmla="*/ 405437 h 458384"/>
                  <a:gd name="connsiteX3" fmla="*/ 215526 w 455120"/>
                  <a:gd name="connsiteY3" fmla="*/ 457824 h 458384"/>
                  <a:gd name="connsiteX4" fmla="*/ 346495 w 455120"/>
                  <a:gd name="connsiteY4" fmla="*/ 426868 h 458384"/>
                  <a:gd name="connsiteX5" fmla="*/ 432220 w 455120"/>
                  <a:gd name="connsiteY5" fmla="*/ 333999 h 458384"/>
                  <a:gd name="connsiteX6" fmla="*/ 453651 w 455120"/>
                  <a:gd name="connsiteY6" fmla="*/ 195887 h 458384"/>
                  <a:gd name="connsiteX7" fmla="*/ 401264 w 455120"/>
                  <a:gd name="connsiteY7" fmla="*/ 79205 h 458384"/>
                  <a:gd name="connsiteX8" fmla="*/ 303632 w 455120"/>
                  <a:gd name="connsiteY8" fmla="*/ 7768 h 458384"/>
                  <a:gd name="connsiteX9" fmla="*/ 191714 w 455120"/>
                  <a:gd name="connsiteY9" fmla="*/ 5387 h 458384"/>
                  <a:gd name="connsiteX10" fmla="*/ 129801 w 455120"/>
                  <a:gd name="connsiteY10" fmla="*/ 38724 h 458384"/>
                  <a:gd name="connsiteX11" fmla="*/ 91701 w 455120"/>
                  <a:gd name="connsiteY11" fmla="*/ 117305 h 458384"/>
                  <a:gd name="connsiteX12" fmla="*/ 103607 w 455120"/>
                  <a:gd name="connsiteY12" fmla="*/ 195887 h 458384"/>
                  <a:gd name="connsiteX13" fmla="*/ 177426 w 455120"/>
                  <a:gd name="connsiteY13" fmla="*/ 267324 h 458384"/>
                  <a:gd name="connsiteX14" fmla="*/ 279820 w 455120"/>
                  <a:gd name="connsiteY14" fmla="*/ 262562 h 458384"/>
                  <a:gd name="connsiteX15" fmla="*/ 317920 w 455120"/>
                  <a:gd name="connsiteY15" fmla="*/ 172074 h 458384"/>
                  <a:gd name="connsiteX16" fmla="*/ 270295 w 455120"/>
                  <a:gd name="connsiteY16" fmla="*/ 100637 h 458384"/>
                  <a:gd name="connsiteX17" fmla="*/ 210764 w 455120"/>
                  <a:gd name="connsiteY17" fmla="*/ 93493 h 458384"/>
                  <a:gd name="connsiteX18" fmla="*/ 279820 w 455120"/>
                  <a:gd name="connsiteY18" fmla="*/ 131593 h 458384"/>
                  <a:gd name="connsiteX19" fmla="*/ 296489 w 455120"/>
                  <a:gd name="connsiteY19" fmla="*/ 195887 h 458384"/>
                  <a:gd name="connsiteX20" fmla="*/ 265532 w 455120"/>
                  <a:gd name="connsiteY20" fmla="*/ 238749 h 458384"/>
                  <a:gd name="connsiteX21" fmla="*/ 198857 w 455120"/>
                  <a:gd name="connsiteY21" fmla="*/ 260180 h 458384"/>
                  <a:gd name="connsiteX22" fmla="*/ 117895 w 455120"/>
                  <a:gd name="connsiteY22" fmla="*/ 203030 h 458384"/>
                  <a:gd name="connsiteX23" fmla="*/ 125039 w 455120"/>
                  <a:gd name="connsiteY23" fmla="*/ 100637 h 458384"/>
                  <a:gd name="connsiteX24" fmla="*/ 177426 w 455120"/>
                  <a:gd name="connsiteY24" fmla="*/ 19674 h 458384"/>
                  <a:gd name="connsiteX25" fmla="*/ 310776 w 455120"/>
                  <a:gd name="connsiteY25" fmla="*/ 33962 h 458384"/>
                  <a:gd name="connsiteX26" fmla="*/ 396501 w 455120"/>
                  <a:gd name="connsiteY26" fmla="*/ 105399 h 458384"/>
                  <a:gd name="connsiteX27" fmla="*/ 439364 w 455120"/>
                  <a:gd name="connsiteY27" fmla="*/ 231605 h 458384"/>
                  <a:gd name="connsiteX28" fmla="*/ 396501 w 455120"/>
                  <a:gd name="connsiteY28" fmla="*/ 353049 h 458384"/>
                  <a:gd name="connsiteX29" fmla="*/ 289345 w 455120"/>
                  <a:gd name="connsiteY29" fmla="*/ 438774 h 458384"/>
                  <a:gd name="connsiteX30" fmla="*/ 175045 w 455120"/>
                  <a:gd name="connsiteY30" fmla="*/ 431630 h 458384"/>
                  <a:gd name="connsiteX31" fmla="*/ 70270 w 455120"/>
                  <a:gd name="connsiteY31" fmla="*/ 384005 h 458384"/>
                  <a:gd name="connsiteX32" fmla="*/ 17882 w 455120"/>
                  <a:gd name="connsiteY32" fmla="*/ 248274 h 458384"/>
                  <a:gd name="connsiteX33" fmla="*/ 27405 w 455120"/>
                  <a:gd name="connsiteY33" fmla="*/ 161637 h 458384"/>
                  <a:gd name="connsiteX34" fmla="*/ 13120 w 455120"/>
                  <a:gd name="connsiteY34" fmla="*/ 53011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5120" h="458384">
                    <a:moveTo>
                      <a:pt x="13120" y="53011"/>
                    </a:moveTo>
                    <a:cubicBezTo>
                      <a:pt x="9152" y="72213"/>
                      <a:pt x="-7121" y="218111"/>
                      <a:pt x="3595" y="276849"/>
                    </a:cubicBezTo>
                    <a:cubicBezTo>
                      <a:pt x="14311" y="335587"/>
                      <a:pt x="42092" y="375275"/>
                      <a:pt x="77414" y="405437"/>
                    </a:cubicBezTo>
                    <a:cubicBezTo>
                      <a:pt x="112736" y="435599"/>
                      <a:pt x="170679" y="454252"/>
                      <a:pt x="215526" y="457824"/>
                    </a:cubicBezTo>
                    <a:cubicBezTo>
                      <a:pt x="260373" y="461396"/>
                      <a:pt x="310379" y="447505"/>
                      <a:pt x="346495" y="426868"/>
                    </a:cubicBezTo>
                    <a:cubicBezTo>
                      <a:pt x="382611" y="406231"/>
                      <a:pt x="414361" y="372496"/>
                      <a:pt x="432220" y="333999"/>
                    </a:cubicBezTo>
                    <a:cubicBezTo>
                      <a:pt x="450079" y="295502"/>
                      <a:pt x="458810" y="238353"/>
                      <a:pt x="453651" y="195887"/>
                    </a:cubicBezTo>
                    <a:cubicBezTo>
                      <a:pt x="448492" y="153421"/>
                      <a:pt x="426267" y="110558"/>
                      <a:pt x="401264" y="79205"/>
                    </a:cubicBezTo>
                    <a:cubicBezTo>
                      <a:pt x="376261" y="47852"/>
                      <a:pt x="338557" y="20071"/>
                      <a:pt x="303632" y="7768"/>
                    </a:cubicBezTo>
                    <a:cubicBezTo>
                      <a:pt x="268707" y="-4535"/>
                      <a:pt x="220686" y="228"/>
                      <a:pt x="191714" y="5387"/>
                    </a:cubicBezTo>
                    <a:cubicBezTo>
                      <a:pt x="162742" y="10546"/>
                      <a:pt x="146470" y="20071"/>
                      <a:pt x="129801" y="38724"/>
                    </a:cubicBezTo>
                    <a:cubicBezTo>
                      <a:pt x="113132" y="57377"/>
                      <a:pt x="96067" y="91111"/>
                      <a:pt x="91701" y="117305"/>
                    </a:cubicBezTo>
                    <a:cubicBezTo>
                      <a:pt x="87335" y="143499"/>
                      <a:pt x="89320" y="170884"/>
                      <a:pt x="103607" y="195887"/>
                    </a:cubicBezTo>
                    <a:cubicBezTo>
                      <a:pt x="117894" y="220890"/>
                      <a:pt x="148057" y="256212"/>
                      <a:pt x="177426" y="267324"/>
                    </a:cubicBezTo>
                    <a:cubicBezTo>
                      <a:pt x="206795" y="278436"/>
                      <a:pt x="256404" y="278437"/>
                      <a:pt x="279820" y="262562"/>
                    </a:cubicBezTo>
                    <a:cubicBezTo>
                      <a:pt x="303236" y="246687"/>
                      <a:pt x="319507" y="199061"/>
                      <a:pt x="317920" y="172074"/>
                    </a:cubicBezTo>
                    <a:cubicBezTo>
                      <a:pt x="316333" y="145087"/>
                      <a:pt x="288154" y="113734"/>
                      <a:pt x="270295" y="100637"/>
                    </a:cubicBezTo>
                    <a:cubicBezTo>
                      <a:pt x="252436" y="87540"/>
                      <a:pt x="209177" y="88334"/>
                      <a:pt x="210764" y="93493"/>
                    </a:cubicBezTo>
                    <a:cubicBezTo>
                      <a:pt x="212351" y="98652"/>
                      <a:pt x="265533" y="114527"/>
                      <a:pt x="279820" y="131593"/>
                    </a:cubicBezTo>
                    <a:cubicBezTo>
                      <a:pt x="294108" y="148659"/>
                      <a:pt x="298870" y="178028"/>
                      <a:pt x="296489" y="195887"/>
                    </a:cubicBezTo>
                    <a:cubicBezTo>
                      <a:pt x="294108" y="213746"/>
                      <a:pt x="281804" y="228034"/>
                      <a:pt x="265532" y="238749"/>
                    </a:cubicBezTo>
                    <a:cubicBezTo>
                      <a:pt x="249260" y="249464"/>
                      <a:pt x="223463" y="266133"/>
                      <a:pt x="198857" y="260180"/>
                    </a:cubicBezTo>
                    <a:cubicBezTo>
                      <a:pt x="174251" y="254227"/>
                      <a:pt x="130198" y="229620"/>
                      <a:pt x="117895" y="203030"/>
                    </a:cubicBezTo>
                    <a:cubicBezTo>
                      <a:pt x="105592" y="176440"/>
                      <a:pt x="115117" y="131196"/>
                      <a:pt x="125039" y="100637"/>
                    </a:cubicBezTo>
                    <a:cubicBezTo>
                      <a:pt x="134961" y="70078"/>
                      <a:pt x="146470" y="30786"/>
                      <a:pt x="177426" y="19674"/>
                    </a:cubicBezTo>
                    <a:cubicBezTo>
                      <a:pt x="208382" y="8562"/>
                      <a:pt x="274264" y="19675"/>
                      <a:pt x="310776" y="33962"/>
                    </a:cubicBezTo>
                    <a:cubicBezTo>
                      <a:pt x="347288" y="48249"/>
                      <a:pt x="375070" y="72459"/>
                      <a:pt x="396501" y="105399"/>
                    </a:cubicBezTo>
                    <a:cubicBezTo>
                      <a:pt x="417932" y="138339"/>
                      <a:pt x="439364" y="190330"/>
                      <a:pt x="439364" y="231605"/>
                    </a:cubicBezTo>
                    <a:cubicBezTo>
                      <a:pt x="439364" y="272880"/>
                      <a:pt x="421504" y="318521"/>
                      <a:pt x="396501" y="353049"/>
                    </a:cubicBezTo>
                    <a:cubicBezTo>
                      <a:pt x="371498" y="387577"/>
                      <a:pt x="326254" y="425677"/>
                      <a:pt x="289345" y="438774"/>
                    </a:cubicBezTo>
                    <a:cubicBezTo>
                      <a:pt x="252436" y="451871"/>
                      <a:pt x="211557" y="440758"/>
                      <a:pt x="175045" y="431630"/>
                    </a:cubicBezTo>
                    <a:cubicBezTo>
                      <a:pt x="138533" y="422502"/>
                      <a:pt x="96464" y="414564"/>
                      <a:pt x="70270" y="384005"/>
                    </a:cubicBezTo>
                    <a:cubicBezTo>
                      <a:pt x="44076" y="353446"/>
                      <a:pt x="25026" y="285335"/>
                      <a:pt x="17882" y="248274"/>
                    </a:cubicBezTo>
                    <a:cubicBezTo>
                      <a:pt x="10738" y="211213"/>
                      <a:pt x="28199" y="194181"/>
                      <a:pt x="27405" y="161637"/>
                    </a:cubicBezTo>
                    <a:cubicBezTo>
                      <a:pt x="26611" y="129093"/>
                      <a:pt x="17088" y="33809"/>
                      <a:pt x="13120" y="53011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68" name="Freeform 73">
                <a:extLst>
                  <a:ext uri="{FF2B5EF4-FFF2-40B4-BE49-F238E27FC236}">
                    <a16:creationId xmlns:a16="http://schemas.microsoft.com/office/drawing/2014/main" id="{0C435A17-81EC-41FD-848F-222176287F3D}"/>
                  </a:ext>
                </a:extLst>
              </p:cNvPr>
              <p:cNvSpPr/>
              <p:nvPr/>
            </p:nvSpPr>
            <p:spPr>
              <a:xfrm>
                <a:off x="4503881" y="4919044"/>
                <a:ext cx="457561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grpSp>
            <p:nvGrpSpPr>
              <p:cNvPr id="169" name="Group 168">
                <a:extLst>
                  <a:ext uri="{FF2B5EF4-FFF2-40B4-BE49-F238E27FC236}">
                    <a16:creationId xmlns:a16="http://schemas.microsoft.com/office/drawing/2014/main" id="{F8F50C33-708F-417F-81A4-BC759E5A9232}"/>
                  </a:ext>
                </a:extLst>
              </p:cNvPr>
              <p:cNvGrpSpPr/>
              <p:nvPr/>
            </p:nvGrpSpPr>
            <p:grpSpPr>
              <a:xfrm flipH="1">
                <a:off x="3455472" y="4060442"/>
                <a:ext cx="1071563" cy="1272216"/>
                <a:chOff x="4656281" y="4257612"/>
                <a:chExt cx="1071563" cy="1272216"/>
              </a:xfrm>
            </p:grpSpPr>
            <p:sp>
              <p:nvSpPr>
                <p:cNvPr id="170" name="Freeform 75">
                  <a:extLst>
                    <a:ext uri="{FF2B5EF4-FFF2-40B4-BE49-F238E27FC236}">
                      <a16:creationId xmlns:a16="http://schemas.microsoft.com/office/drawing/2014/main" id="{22DA1F71-C328-4519-989B-D9ACC5D71995}"/>
                    </a:ext>
                  </a:extLst>
                </p:cNvPr>
                <p:cNvSpPr/>
                <p:nvPr/>
              </p:nvSpPr>
              <p:spPr>
                <a:xfrm>
                  <a:off x="5164913" y="4257612"/>
                  <a:ext cx="562931" cy="688742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71" name="Freeform 76">
                  <a:extLst>
                    <a:ext uri="{FF2B5EF4-FFF2-40B4-BE49-F238E27FC236}">
                      <a16:creationId xmlns:a16="http://schemas.microsoft.com/office/drawing/2014/main" id="{EE32DA8E-B732-4669-B3DF-B4E6AB7CA674}"/>
                    </a:ext>
                  </a:extLst>
                </p:cNvPr>
                <p:cNvSpPr/>
                <p:nvPr/>
              </p:nvSpPr>
              <p:spPr>
                <a:xfrm>
                  <a:off x="4985123" y="4765174"/>
                  <a:ext cx="455120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  <a:gd name="connsiteX0" fmla="*/ 12921 w 454921"/>
                    <a:gd name="connsiteY0" fmla="*/ 53011 h 458384"/>
                    <a:gd name="connsiteX1" fmla="*/ 3396 w 454921"/>
                    <a:gd name="connsiteY1" fmla="*/ 276849 h 458384"/>
                    <a:gd name="connsiteX2" fmla="*/ 77215 w 454921"/>
                    <a:gd name="connsiteY2" fmla="*/ 405437 h 458384"/>
                    <a:gd name="connsiteX3" fmla="*/ 215327 w 454921"/>
                    <a:gd name="connsiteY3" fmla="*/ 457824 h 458384"/>
                    <a:gd name="connsiteX4" fmla="*/ 346296 w 454921"/>
                    <a:gd name="connsiteY4" fmla="*/ 426868 h 458384"/>
                    <a:gd name="connsiteX5" fmla="*/ 432021 w 454921"/>
                    <a:gd name="connsiteY5" fmla="*/ 333999 h 458384"/>
                    <a:gd name="connsiteX6" fmla="*/ 453452 w 454921"/>
                    <a:gd name="connsiteY6" fmla="*/ 195887 h 458384"/>
                    <a:gd name="connsiteX7" fmla="*/ 401065 w 454921"/>
                    <a:gd name="connsiteY7" fmla="*/ 79205 h 458384"/>
                    <a:gd name="connsiteX8" fmla="*/ 303433 w 454921"/>
                    <a:gd name="connsiteY8" fmla="*/ 7768 h 458384"/>
                    <a:gd name="connsiteX9" fmla="*/ 191515 w 454921"/>
                    <a:gd name="connsiteY9" fmla="*/ 5387 h 458384"/>
                    <a:gd name="connsiteX10" fmla="*/ 129602 w 454921"/>
                    <a:gd name="connsiteY10" fmla="*/ 38724 h 458384"/>
                    <a:gd name="connsiteX11" fmla="*/ 91502 w 454921"/>
                    <a:gd name="connsiteY11" fmla="*/ 117305 h 458384"/>
                    <a:gd name="connsiteX12" fmla="*/ 103408 w 454921"/>
                    <a:gd name="connsiteY12" fmla="*/ 195887 h 458384"/>
                    <a:gd name="connsiteX13" fmla="*/ 177227 w 454921"/>
                    <a:gd name="connsiteY13" fmla="*/ 267324 h 458384"/>
                    <a:gd name="connsiteX14" fmla="*/ 279621 w 454921"/>
                    <a:gd name="connsiteY14" fmla="*/ 262562 h 458384"/>
                    <a:gd name="connsiteX15" fmla="*/ 317721 w 454921"/>
                    <a:gd name="connsiteY15" fmla="*/ 172074 h 458384"/>
                    <a:gd name="connsiteX16" fmla="*/ 270096 w 454921"/>
                    <a:gd name="connsiteY16" fmla="*/ 100637 h 458384"/>
                    <a:gd name="connsiteX17" fmla="*/ 210565 w 454921"/>
                    <a:gd name="connsiteY17" fmla="*/ 93493 h 458384"/>
                    <a:gd name="connsiteX18" fmla="*/ 279621 w 454921"/>
                    <a:gd name="connsiteY18" fmla="*/ 131593 h 458384"/>
                    <a:gd name="connsiteX19" fmla="*/ 296290 w 454921"/>
                    <a:gd name="connsiteY19" fmla="*/ 195887 h 458384"/>
                    <a:gd name="connsiteX20" fmla="*/ 265333 w 454921"/>
                    <a:gd name="connsiteY20" fmla="*/ 238749 h 458384"/>
                    <a:gd name="connsiteX21" fmla="*/ 198658 w 454921"/>
                    <a:gd name="connsiteY21" fmla="*/ 260180 h 458384"/>
                    <a:gd name="connsiteX22" fmla="*/ 117696 w 454921"/>
                    <a:gd name="connsiteY22" fmla="*/ 203030 h 458384"/>
                    <a:gd name="connsiteX23" fmla="*/ 124840 w 454921"/>
                    <a:gd name="connsiteY23" fmla="*/ 100637 h 458384"/>
                    <a:gd name="connsiteX24" fmla="*/ 177227 w 454921"/>
                    <a:gd name="connsiteY24" fmla="*/ 19674 h 458384"/>
                    <a:gd name="connsiteX25" fmla="*/ 310577 w 454921"/>
                    <a:gd name="connsiteY25" fmla="*/ 33962 h 458384"/>
                    <a:gd name="connsiteX26" fmla="*/ 396302 w 454921"/>
                    <a:gd name="connsiteY26" fmla="*/ 105399 h 458384"/>
                    <a:gd name="connsiteX27" fmla="*/ 439165 w 454921"/>
                    <a:gd name="connsiteY27" fmla="*/ 231605 h 458384"/>
                    <a:gd name="connsiteX28" fmla="*/ 396302 w 454921"/>
                    <a:gd name="connsiteY28" fmla="*/ 353049 h 458384"/>
                    <a:gd name="connsiteX29" fmla="*/ 289146 w 454921"/>
                    <a:gd name="connsiteY29" fmla="*/ 438774 h 458384"/>
                    <a:gd name="connsiteX30" fmla="*/ 174846 w 454921"/>
                    <a:gd name="connsiteY30" fmla="*/ 431630 h 458384"/>
                    <a:gd name="connsiteX31" fmla="*/ 70071 w 454921"/>
                    <a:gd name="connsiteY31" fmla="*/ 384005 h 458384"/>
                    <a:gd name="connsiteX32" fmla="*/ 17683 w 454921"/>
                    <a:gd name="connsiteY32" fmla="*/ 248274 h 458384"/>
                    <a:gd name="connsiteX33" fmla="*/ 12921 w 454921"/>
                    <a:gd name="connsiteY33" fmla="*/ 53011 h 458384"/>
                    <a:gd name="connsiteX0" fmla="*/ 13120 w 455120"/>
                    <a:gd name="connsiteY0" fmla="*/ 53011 h 458384"/>
                    <a:gd name="connsiteX1" fmla="*/ 3595 w 455120"/>
                    <a:gd name="connsiteY1" fmla="*/ 276849 h 458384"/>
                    <a:gd name="connsiteX2" fmla="*/ 77414 w 455120"/>
                    <a:gd name="connsiteY2" fmla="*/ 405437 h 458384"/>
                    <a:gd name="connsiteX3" fmla="*/ 215526 w 455120"/>
                    <a:gd name="connsiteY3" fmla="*/ 457824 h 458384"/>
                    <a:gd name="connsiteX4" fmla="*/ 346495 w 455120"/>
                    <a:gd name="connsiteY4" fmla="*/ 426868 h 458384"/>
                    <a:gd name="connsiteX5" fmla="*/ 432220 w 455120"/>
                    <a:gd name="connsiteY5" fmla="*/ 333999 h 458384"/>
                    <a:gd name="connsiteX6" fmla="*/ 453651 w 455120"/>
                    <a:gd name="connsiteY6" fmla="*/ 195887 h 458384"/>
                    <a:gd name="connsiteX7" fmla="*/ 401264 w 455120"/>
                    <a:gd name="connsiteY7" fmla="*/ 79205 h 458384"/>
                    <a:gd name="connsiteX8" fmla="*/ 303632 w 455120"/>
                    <a:gd name="connsiteY8" fmla="*/ 7768 h 458384"/>
                    <a:gd name="connsiteX9" fmla="*/ 191714 w 455120"/>
                    <a:gd name="connsiteY9" fmla="*/ 5387 h 458384"/>
                    <a:gd name="connsiteX10" fmla="*/ 129801 w 455120"/>
                    <a:gd name="connsiteY10" fmla="*/ 38724 h 458384"/>
                    <a:gd name="connsiteX11" fmla="*/ 91701 w 455120"/>
                    <a:gd name="connsiteY11" fmla="*/ 117305 h 458384"/>
                    <a:gd name="connsiteX12" fmla="*/ 103607 w 455120"/>
                    <a:gd name="connsiteY12" fmla="*/ 195887 h 458384"/>
                    <a:gd name="connsiteX13" fmla="*/ 177426 w 455120"/>
                    <a:gd name="connsiteY13" fmla="*/ 267324 h 458384"/>
                    <a:gd name="connsiteX14" fmla="*/ 279820 w 455120"/>
                    <a:gd name="connsiteY14" fmla="*/ 262562 h 458384"/>
                    <a:gd name="connsiteX15" fmla="*/ 317920 w 455120"/>
                    <a:gd name="connsiteY15" fmla="*/ 172074 h 458384"/>
                    <a:gd name="connsiteX16" fmla="*/ 270295 w 455120"/>
                    <a:gd name="connsiteY16" fmla="*/ 100637 h 458384"/>
                    <a:gd name="connsiteX17" fmla="*/ 210764 w 455120"/>
                    <a:gd name="connsiteY17" fmla="*/ 93493 h 458384"/>
                    <a:gd name="connsiteX18" fmla="*/ 279820 w 455120"/>
                    <a:gd name="connsiteY18" fmla="*/ 131593 h 458384"/>
                    <a:gd name="connsiteX19" fmla="*/ 296489 w 455120"/>
                    <a:gd name="connsiteY19" fmla="*/ 195887 h 458384"/>
                    <a:gd name="connsiteX20" fmla="*/ 265532 w 455120"/>
                    <a:gd name="connsiteY20" fmla="*/ 238749 h 458384"/>
                    <a:gd name="connsiteX21" fmla="*/ 198857 w 455120"/>
                    <a:gd name="connsiteY21" fmla="*/ 260180 h 458384"/>
                    <a:gd name="connsiteX22" fmla="*/ 117895 w 455120"/>
                    <a:gd name="connsiteY22" fmla="*/ 203030 h 458384"/>
                    <a:gd name="connsiteX23" fmla="*/ 125039 w 455120"/>
                    <a:gd name="connsiteY23" fmla="*/ 100637 h 458384"/>
                    <a:gd name="connsiteX24" fmla="*/ 177426 w 455120"/>
                    <a:gd name="connsiteY24" fmla="*/ 19674 h 458384"/>
                    <a:gd name="connsiteX25" fmla="*/ 310776 w 455120"/>
                    <a:gd name="connsiteY25" fmla="*/ 33962 h 458384"/>
                    <a:gd name="connsiteX26" fmla="*/ 396501 w 455120"/>
                    <a:gd name="connsiteY26" fmla="*/ 105399 h 458384"/>
                    <a:gd name="connsiteX27" fmla="*/ 439364 w 455120"/>
                    <a:gd name="connsiteY27" fmla="*/ 231605 h 458384"/>
                    <a:gd name="connsiteX28" fmla="*/ 396501 w 455120"/>
                    <a:gd name="connsiteY28" fmla="*/ 353049 h 458384"/>
                    <a:gd name="connsiteX29" fmla="*/ 289345 w 455120"/>
                    <a:gd name="connsiteY29" fmla="*/ 438774 h 458384"/>
                    <a:gd name="connsiteX30" fmla="*/ 175045 w 455120"/>
                    <a:gd name="connsiteY30" fmla="*/ 431630 h 458384"/>
                    <a:gd name="connsiteX31" fmla="*/ 70270 w 455120"/>
                    <a:gd name="connsiteY31" fmla="*/ 384005 h 458384"/>
                    <a:gd name="connsiteX32" fmla="*/ 17882 w 455120"/>
                    <a:gd name="connsiteY32" fmla="*/ 248274 h 458384"/>
                    <a:gd name="connsiteX33" fmla="*/ 27405 w 455120"/>
                    <a:gd name="connsiteY33" fmla="*/ 161637 h 458384"/>
                    <a:gd name="connsiteX34" fmla="*/ 13120 w 455120"/>
                    <a:gd name="connsiteY34" fmla="*/ 53011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5120" h="458384">
                      <a:moveTo>
                        <a:pt x="13120" y="53011"/>
                      </a:moveTo>
                      <a:cubicBezTo>
                        <a:pt x="9152" y="72213"/>
                        <a:pt x="-7121" y="218111"/>
                        <a:pt x="3595" y="276849"/>
                      </a:cubicBezTo>
                      <a:cubicBezTo>
                        <a:pt x="14311" y="335587"/>
                        <a:pt x="42092" y="375275"/>
                        <a:pt x="77414" y="405437"/>
                      </a:cubicBezTo>
                      <a:cubicBezTo>
                        <a:pt x="112736" y="435599"/>
                        <a:pt x="170679" y="454252"/>
                        <a:pt x="215526" y="457824"/>
                      </a:cubicBezTo>
                      <a:cubicBezTo>
                        <a:pt x="260373" y="461396"/>
                        <a:pt x="310379" y="447505"/>
                        <a:pt x="346495" y="426868"/>
                      </a:cubicBezTo>
                      <a:cubicBezTo>
                        <a:pt x="382611" y="406231"/>
                        <a:pt x="414361" y="372496"/>
                        <a:pt x="432220" y="333999"/>
                      </a:cubicBezTo>
                      <a:cubicBezTo>
                        <a:pt x="450079" y="295502"/>
                        <a:pt x="458810" y="238353"/>
                        <a:pt x="453651" y="195887"/>
                      </a:cubicBezTo>
                      <a:cubicBezTo>
                        <a:pt x="448492" y="153421"/>
                        <a:pt x="426267" y="110558"/>
                        <a:pt x="401264" y="79205"/>
                      </a:cubicBezTo>
                      <a:cubicBezTo>
                        <a:pt x="376261" y="47852"/>
                        <a:pt x="338557" y="20071"/>
                        <a:pt x="303632" y="7768"/>
                      </a:cubicBezTo>
                      <a:cubicBezTo>
                        <a:pt x="268707" y="-4535"/>
                        <a:pt x="220686" y="228"/>
                        <a:pt x="191714" y="5387"/>
                      </a:cubicBezTo>
                      <a:cubicBezTo>
                        <a:pt x="162742" y="10546"/>
                        <a:pt x="146470" y="20071"/>
                        <a:pt x="129801" y="38724"/>
                      </a:cubicBezTo>
                      <a:cubicBezTo>
                        <a:pt x="113132" y="57377"/>
                        <a:pt x="96067" y="91111"/>
                        <a:pt x="91701" y="117305"/>
                      </a:cubicBezTo>
                      <a:cubicBezTo>
                        <a:pt x="87335" y="143499"/>
                        <a:pt x="89320" y="170884"/>
                        <a:pt x="103607" y="195887"/>
                      </a:cubicBezTo>
                      <a:cubicBezTo>
                        <a:pt x="117894" y="220890"/>
                        <a:pt x="148057" y="256212"/>
                        <a:pt x="177426" y="267324"/>
                      </a:cubicBezTo>
                      <a:cubicBezTo>
                        <a:pt x="206795" y="278436"/>
                        <a:pt x="256404" y="278437"/>
                        <a:pt x="279820" y="262562"/>
                      </a:cubicBezTo>
                      <a:cubicBezTo>
                        <a:pt x="303236" y="246687"/>
                        <a:pt x="319507" y="199061"/>
                        <a:pt x="317920" y="172074"/>
                      </a:cubicBezTo>
                      <a:cubicBezTo>
                        <a:pt x="316333" y="145087"/>
                        <a:pt x="288154" y="113734"/>
                        <a:pt x="270295" y="100637"/>
                      </a:cubicBezTo>
                      <a:cubicBezTo>
                        <a:pt x="252436" y="87540"/>
                        <a:pt x="209177" y="88334"/>
                        <a:pt x="210764" y="93493"/>
                      </a:cubicBezTo>
                      <a:cubicBezTo>
                        <a:pt x="212351" y="98652"/>
                        <a:pt x="265533" y="114527"/>
                        <a:pt x="279820" y="131593"/>
                      </a:cubicBezTo>
                      <a:cubicBezTo>
                        <a:pt x="294108" y="148659"/>
                        <a:pt x="298870" y="178028"/>
                        <a:pt x="296489" y="195887"/>
                      </a:cubicBezTo>
                      <a:cubicBezTo>
                        <a:pt x="294108" y="213746"/>
                        <a:pt x="281804" y="228034"/>
                        <a:pt x="265532" y="238749"/>
                      </a:cubicBezTo>
                      <a:cubicBezTo>
                        <a:pt x="249260" y="249464"/>
                        <a:pt x="223463" y="266133"/>
                        <a:pt x="198857" y="260180"/>
                      </a:cubicBezTo>
                      <a:cubicBezTo>
                        <a:pt x="174251" y="254227"/>
                        <a:pt x="130198" y="229620"/>
                        <a:pt x="117895" y="203030"/>
                      </a:cubicBezTo>
                      <a:cubicBezTo>
                        <a:pt x="105592" y="176440"/>
                        <a:pt x="115117" y="131196"/>
                        <a:pt x="125039" y="100637"/>
                      </a:cubicBezTo>
                      <a:cubicBezTo>
                        <a:pt x="134961" y="70078"/>
                        <a:pt x="146470" y="30786"/>
                        <a:pt x="177426" y="19674"/>
                      </a:cubicBezTo>
                      <a:cubicBezTo>
                        <a:pt x="208382" y="8562"/>
                        <a:pt x="274264" y="19675"/>
                        <a:pt x="310776" y="33962"/>
                      </a:cubicBezTo>
                      <a:cubicBezTo>
                        <a:pt x="347288" y="48249"/>
                        <a:pt x="375070" y="72459"/>
                        <a:pt x="396501" y="105399"/>
                      </a:cubicBezTo>
                      <a:cubicBezTo>
                        <a:pt x="417932" y="138339"/>
                        <a:pt x="439364" y="190330"/>
                        <a:pt x="439364" y="231605"/>
                      </a:cubicBezTo>
                      <a:cubicBezTo>
                        <a:pt x="439364" y="272880"/>
                        <a:pt x="421504" y="318521"/>
                        <a:pt x="396501" y="353049"/>
                      </a:cubicBezTo>
                      <a:cubicBezTo>
                        <a:pt x="371498" y="387577"/>
                        <a:pt x="326254" y="425677"/>
                        <a:pt x="289345" y="438774"/>
                      </a:cubicBezTo>
                      <a:cubicBezTo>
                        <a:pt x="252436" y="451871"/>
                        <a:pt x="211557" y="440758"/>
                        <a:pt x="175045" y="431630"/>
                      </a:cubicBezTo>
                      <a:cubicBezTo>
                        <a:pt x="138533" y="422502"/>
                        <a:pt x="96464" y="414564"/>
                        <a:pt x="70270" y="384005"/>
                      </a:cubicBezTo>
                      <a:cubicBezTo>
                        <a:pt x="44076" y="353446"/>
                        <a:pt x="25026" y="285335"/>
                        <a:pt x="17882" y="248274"/>
                      </a:cubicBezTo>
                      <a:cubicBezTo>
                        <a:pt x="10738" y="211213"/>
                        <a:pt x="28199" y="194181"/>
                        <a:pt x="27405" y="161637"/>
                      </a:cubicBezTo>
                      <a:cubicBezTo>
                        <a:pt x="26611" y="129093"/>
                        <a:pt x="17088" y="33809"/>
                        <a:pt x="13120" y="53011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72" name="Freeform 77">
                  <a:extLst>
                    <a:ext uri="{FF2B5EF4-FFF2-40B4-BE49-F238E27FC236}">
                      <a16:creationId xmlns:a16="http://schemas.microsoft.com/office/drawing/2014/main" id="{BEE1E976-0A5D-41E5-91FA-5E48347B59C7}"/>
                    </a:ext>
                  </a:extLst>
                </p:cNvPr>
                <p:cNvSpPr/>
                <p:nvPr/>
              </p:nvSpPr>
              <p:spPr>
                <a:xfrm>
                  <a:off x="4656281" y="5071444"/>
                  <a:ext cx="457561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</p:grpSp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5ABC87B3-22CA-4C52-BA8B-0489F2FF2E3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4995" y="5503918"/>
            <a:ext cx="1371600" cy="1371600"/>
            <a:chOff x="2708842" y="2171311"/>
            <a:chExt cx="3658094" cy="3657600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106A39F5-754D-4595-902C-55D6A9246634}"/>
                </a:ext>
              </a:extLst>
            </p:cNvPr>
            <p:cNvSpPr/>
            <p:nvPr/>
          </p:nvSpPr>
          <p:spPr>
            <a:xfrm>
              <a:off x="2709336" y="2171311"/>
              <a:ext cx="3657600" cy="365760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333BBF82-CECB-4E31-AF92-7FBC06F9C3FE}"/>
                </a:ext>
              </a:extLst>
            </p:cNvPr>
            <p:cNvGrpSpPr/>
            <p:nvPr/>
          </p:nvGrpSpPr>
          <p:grpSpPr>
            <a:xfrm>
              <a:off x="3419473" y="2536756"/>
              <a:ext cx="1421946" cy="508153"/>
              <a:chOff x="3419473" y="2536756"/>
              <a:chExt cx="1421946" cy="508153"/>
            </a:xfrm>
          </p:grpSpPr>
          <p:grpSp>
            <p:nvGrpSpPr>
              <p:cNvPr id="301" name="Group 300">
                <a:extLst>
                  <a:ext uri="{FF2B5EF4-FFF2-40B4-BE49-F238E27FC236}">
                    <a16:creationId xmlns:a16="http://schemas.microsoft.com/office/drawing/2014/main" id="{E63B8874-635D-465D-BB8A-C0392658694E}"/>
                  </a:ext>
                </a:extLst>
              </p:cNvPr>
              <p:cNvGrpSpPr/>
              <p:nvPr/>
            </p:nvGrpSpPr>
            <p:grpSpPr>
              <a:xfrm>
                <a:off x="3442574" y="2536756"/>
                <a:ext cx="1377723" cy="497348"/>
                <a:chOff x="3442574" y="2536756"/>
                <a:chExt cx="1377723" cy="497348"/>
              </a:xfrm>
            </p:grpSpPr>
            <p:grpSp>
              <p:nvGrpSpPr>
                <p:cNvPr id="304" name="Group 303">
                  <a:extLst>
                    <a:ext uri="{FF2B5EF4-FFF2-40B4-BE49-F238E27FC236}">
                      <a16:creationId xmlns:a16="http://schemas.microsoft.com/office/drawing/2014/main" id="{A34161AA-DA33-4E22-8DA8-F4978FB664E7}"/>
                    </a:ext>
                  </a:extLst>
                </p:cNvPr>
                <p:cNvGrpSpPr/>
                <p:nvPr/>
              </p:nvGrpSpPr>
              <p:grpSpPr>
                <a:xfrm flipH="1">
                  <a:off x="4535064" y="2536756"/>
                  <a:ext cx="279148" cy="491289"/>
                  <a:chOff x="3028950" y="1743386"/>
                  <a:chExt cx="279148" cy="491289"/>
                </a:xfrm>
              </p:grpSpPr>
              <p:sp>
                <p:nvSpPr>
                  <p:cNvPr id="311" name="Oval 310">
                    <a:extLst>
                      <a:ext uri="{FF2B5EF4-FFF2-40B4-BE49-F238E27FC236}">
                        <a16:creationId xmlns:a16="http://schemas.microsoft.com/office/drawing/2014/main" id="{E654FD03-95DE-459B-BFA9-FBFD4295CEA7}"/>
                      </a:ext>
                    </a:extLst>
                  </p:cNvPr>
                  <p:cNvSpPr/>
                  <p:nvPr/>
                </p:nvSpPr>
                <p:spPr>
                  <a:xfrm rot="499014">
                    <a:off x="3163365" y="1743386"/>
                    <a:ext cx="144733" cy="165774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  <p:sp>
                <p:nvSpPr>
                  <p:cNvPr id="312" name="Oval 311">
                    <a:extLst>
                      <a:ext uri="{FF2B5EF4-FFF2-40B4-BE49-F238E27FC236}">
                        <a16:creationId xmlns:a16="http://schemas.microsoft.com/office/drawing/2014/main" id="{A437FB4D-8262-4189-A461-E9DBB9F945A3}"/>
                      </a:ext>
                    </a:extLst>
                  </p:cNvPr>
                  <p:cNvSpPr/>
                  <p:nvPr/>
                </p:nvSpPr>
                <p:spPr>
                  <a:xfrm>
                    <a:off x="3028950" y="1803998"/>
                    <a:ext cx="190500" cy="430677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</p:grp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9683E21C-A42E-4496-A089-D54B84A1A7A1}"/>
                    </a:ext>
                  </a:extLst>
                </p:cNvPr>
                <p:cNvGrpSpPr/>
                <p:nvPr/>
              </p:nvGrpSpPr>
              <p:grpSpPr>
                <a:xfrm>
                  <a:off x="3442574" y="2542862"/>
                  <a:ext cx="1377723" cy="491242"/>
                  <a:chOff x="3442574" y="2542862"/>
                  <a:chExt cx="1377723" cy="491242"/>
                </a:xfrm>
              </p:grpSpPr>
              <p:grpSp>
                <p:nvGrpSpPr>
                  <p:cNvPr id="306" name="Group 305">
                    <a:extLst>
                      <a:ext uri="{FF2B5EF4-FFF2-40B4-BE49-F238E27FC236}">
                        <a16:creationId xmlns:a16="http://schemas.microsoft.com/office/drawing/2014/main" id="{E81C22C6-C121-4C6A-B07E-42FCCA2C6E70}"/>
                      </a:ext>
                    </a:extLst>
                  </p:cNvPr>
                  <p:cNvGrpSpPr/>
                  <p:nvPr/>
                </p:nvGrpSpPr>
                <p:grpSpPr>
                  <a:xfrm>
                    <a:off x="3442574" y="2542862"/>
                    <a:ext cx="230051" cy="482786"/>
                    <a:chOff x="3028950" y="1751889"/>
                    <a:chExt cx="230051" cy="482786"/>
                  </a:xfrm>
                </p:grpSpPr>
                <p:sp>
                  <p:nvSpPr>
                    <p:cNvPr id="309" name="Oval 308">
                      <a:extLst>
                        <a:ext uri="{FF2B5EF4-FFF2-40B4-BE49-F238E27FC236}">
                          <a16:creationId xmlns:a16="http://schemas.microsoft.com/office/drawing/2014/main" id="{F99933FB-C32F-443E-AC6C-92E4C92187B9}"/>
                        </a:ext>
                      </a:extLst>
                    </p:cNvPr>
                    <p:cNvSpPr/>
                    <p:nvPr/>
                  </p:nvSpPr>
                  <p:spPr>
                    <a:xfrm rot="499014">
                      <a:off x="3114268" y="1751889"/>
                      <a:ext cx="144733" cy="165774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800"/>
                    </a:p>
                  </p:txBody>
                </p:sp>
                <p:sp>
                  <p:nvSpPr>
                    <p:cNvPr id="310" name="Oval 309">
                      <a:extLst>
                        <a:ext uri="{FF2B5EF4-FFF2-40B4-BE49-F238E27FC236}">
                          <a16:creationId xmlns:a16="http://schemas.microsoft.com/office/drawing/2014/main" id="{09C44109-7982-4FDE-9AFC-BC3C8EA60D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28950" y="1803998"/>
                      <a:ext cx="190500" cy="430677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800"/>
                    </a:p>
                  </p:txBody>
                </p:sp>
              </p:grpSp>
              <p:sp>
                <p:nvSpPr>
                  <p:cNvPr id="307" name="Oval 306">
                    <a:extLst>
                      <a:ext uri="{FF2B5EF4-FFF2-40B4-BE49-F238E27FC236}">
                        <a16:creationId xmlns:a16="http://schemas.microsoft.com/office/drawing/2014/main" id="{A0573EE7-3145-4966-82DF-09D115D9FFF1}"/>
                      </a:ext>
                    </a:extLst>
                  </p:cNvPr>
                  <p:cNvSpPr/>
                  <p:nvPr/>
                </p:nvSpPr>
                <p:spPr>
                  <a:xfrm rot="2423941">
                    <a:off x="3472404" y="2879096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  <p:sp>
                <p:nvSpPr>
                  <p:cNvPr id="308" name="Oval 307">
                    <a:extLst>
                      <a:ext uri="{FF2B5EF4-FFF2-40B4-BE49-F238E27FC236}">
                        <a16:creationId xmlns:a16="http://schemas.microsoft.com/office/drawing/2014/main" id="{3EF39D4A-3209-43CB-8F22-E06267988BC0}"/>
                      </a:ext>
                    </a:extLst>
                  </p:cNvPr>
                  <p:cNvSpPr/>
                  <p:nvPr/>
                </p:nvSpPr>
                <p:spPr>
                  <a:xfrm rot="19176059" flipH="1">
                    <a:off x="4418244" y="2877694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</p:grpSp>
          </p:grpSp>
          <p:sp>
            <p:nvSpPr>
              <p:cNvPr id="302" name="Oval 301">
                <a:extLst>
                  <a:ext uri="{FF2B5EF4-FFF2-40B4-BE49-F238E27FC236}">
                    <a16:creationId xmlns:a16="http://schemas.microsoft.com/office/drawing/2014/main" id="{C7616076-4CCE-4341-9717-53A2C8917882}"/>
                  </a:ext>
                </a:extLst>
              </p:cNvPr>
              <p:cNvSpPr/>
              <p:nvPr/>
            </p:nvSpPr>
            <p:spPr>
              <a:xfrm rot="2423941">
                <a:off x="3419473" y="2908326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03" name="Oval 302">
                <a:extLst>
                  <a:ext uri="{FF2B5EF4-FFF2-40B4-BE49-F238E27FC236}">
                    <a16:creationId xmlns:a16="http://schemas.microsoft.com/office/drawing/2014/main" id="{8988156F-B276-467F-91B5-0A55FC27CA4C}"/>
                  </a:ext>
                </a:extLst>
              </p:cNvPr>
              <p:cNvSpPr/>
              <p:nvPr/>
            </p:nvSpPr>
            <p:spPr>
              <a:xfrm rot="19190929">
                <a:off x="4740147" y="2883678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A885B4D4-1780-470B-8DC8-AA787164C061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2708842" y="3832567"/>
              <a:ext cx="1851004" cy="1991922"/>
              <a:chOff x="4031138" y="4120109"/>
              <a:chExt cx="1614114" cy="1736998"/>
            </a:xfrm>
          </p:grpSpPr>
          <p:sp>
            <p:nvSpPr>
              <p:cNvPr id="292" name="Freeform 197">
                <a:extLst>
                  <a:ext uri="{FF2B5EF4-FFF2-40B4-BE49-F238E27FC236}">
                    <a16:creationId xmlns:a16="http://schemas.microsoft.com/office/drawing/2014/main" id="{E707A79E-A08F-4DFF-B1F5-82B80034D2BA}"/>
                  </a:ext>
                </a:extLst>
              </p:cNvPr>
              <p:cNvSpPr/>
              <p:nvPr/>
            </p:nvSpPr>
            <p:spPr>
              <a:xfrm rot="-900000">
                <a:off x="4364676" y="4120109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3" name="Freeform 198">
                <a:extLst>
                  <a:ext uri="{FF2B5EF4-FFF2-40B4-BE49-F238E27FC236}">
                    <a16:creationId xmlns:a16="http://schemas.microsoft.com/office/drawing/2014/main" id="{12D2CD4A-ED5E-429D-B680-E65111FECB19}"/>
                  </a:ext>
                </a:extLst>
              </p:cNvPr>
              <p:cNvSpPr/>
              <p:nvPr/>
            </p:nvSpPr>
            <p:spPr>
              <a:xfrm rot="2837780" flipH="1">
                <a:off x="4049528" y="4260664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4" name="Freeform 199">
                <a:extLst>
                  <a:ext uri="{FF2B5EF4-FFF2-40B4-BE49-F238E27FC236}">
                    <a16:creationId xmlns:a16="http://schemas.microsoft.com/office/drawing/2014/main" id="{2247BD96-C444-4602-97FC-78CCD8EB72DF}"/>
                  </a:ext>
                </a:extLst>
              </p:cNvPr>
              <p:cNvSpPr/>
              <p:nvPr/>
            </p:nvSpPr>
            <p:spPr>
              <a:xfrm>
                <a:off x="4330912" y="4551901"/>
                <a:ext cx="1314340" cy="979157"/>
              </a:xfrm>
              <a:custGeom>
                <a:avLst/>
                <a:gdLst>
                  <a:gd name="connsiteX0" fmla="*/ 72570 w 2408373"/>
                  <a:gd name="connsiteY0" fmla="*/ 1811 h 1315726"/>
                  <a:gd name="connsiteX1" fmla="*/ 850782 w 2408373"/>
                  <a:gd name="connsiteY1" fmla="*/ 264458 h 1315726"/>
                  <a:gd name="connsiteX2" fmla="*/ 1920825 w 2408373"/>
                  <a:gd name="connsiteY2" fmla="*/ 137998 h 1315726"/>
                  <a:gd name="connsiteX3" fmla="*/ 2300204 w 2408373"/>
                  <a:gd name="connsiteY3" fmla="*/ 342279 h 1315726"/>
                  <a:gd name="connsiteX4" fmla="*/ 2407208 w 2408373"/>
                  <a:gd name="connsiteY4" fmla="*/ 896755 h 1315726"/>
                  <a:gd name="connsiteX5" fmla="*/ 2251565 w 2408373"/>
                  <a:gd name="connsiteY5" fmla="*/ 1227496 h 1315726"/>
                  <a:gd name="connsiteX6" fmla="*/ 1609540 w 2408373"/>
                  <a:gd name="connsiteY6" fmla="*/ 1305317 h 1315726"/>
                  <a:gd name="connsiteX7" fmla="*/ 169846 w 2408373"/>
                  <a:gd name="connsiteY7" fmla="*/ 1208040 h 1315726"/>
                  <a:gd name="connsiteX8" fmla="*/ 92025 w 2408373"/>
                  <a:gd name="connsiteY8" fmla="*/ 352006 h 1315726"/>
                  <a:gd name="connsiteX9" fmla="*/ 33659 w 2408373"/>
                  <a:gd name="connsiteY9" fmla="*/ 157453 h 1315726"/>
                  <a:gd name="connsiteX10" fmla="*/ 72570 w 2408373"/>
                  <a:gd name="connsiteY10" fmla="*/ 1811 h 1315726"/>
                  <a:gd name="connsiteX0" fmla="*/ 77380 w 2413183"/>
                  <a:gd name="connsiteY0" fmla="*/ 1921 h 1314391"/>
                  <a:gd name="connsiteX1" fmla="*/ 855592 w 2413183"/>
                  <a:gd name="connsiteY1" fmla="*/ 264568 h 1314391"/>
                  <a:gd name="connsiteX2" fmla="*/ 1925635 w 2413183"/>
                  <a:gd name="connsiteY2" fmla="*/ 138108 h 1314391"/>
                  <a:gd name="connsiteX3" fmla="*/ 2305014 w 2413183"/>
                  <a:gd name="connsiteY3" fmla="*/ 342389 h 1314391"/>
                  <a:gd name="connsiteX4" fmla="*/ 2412018 w 2413183"/>
                  <a:gd name="connsiteY4" fmla="*/ 896865 h 1314391"/>
                  <a:gd name="connsiteX5" fmla="*/ 2256375 w 2413183"/>
                  <a:gd name="connsiteY5" fmla="*/ 1227606 h 1314391"/>
                  <a:gd name="connsiteX6" fmla="*/ 1614350 w 2413183"/>
                  <a:gd name="connsiteY6" fmla="*/ 1305427 h 1314391"/>
                  <a:gd name="connsiteX7" fmla="*/ 174656 w 2413183"/>
                  <a:gd name="connsiteY7" fmla="*/ 1208150 h 1314391"/>
                  <a:gd name="connsiteX8" fmla="*/ 10098 w 2413183"/>
                  <a:gd name="connsiteY8" fmla="*/ 379086 h 1314391"/>
                  <a:gd name="connsiteX9" fmla="*/ 38469 w 2413183"/>
                  <a:gd name="connsiteY9" fmla="*/ 157563 h 1314391"/>
                  <a:gd name="connsiteX10" fmla="*/ 77380 w 2413183"/>
                  <a:gd name="connsiteY10" fmla="*/ 1921 h 1314391"/>
                  <a:gd name="connsiteX0" fmla="*/ 262445 w 2598248"/>
                  <a:gd name="connsiteY0" fmla="*/ 79 h 1312549"/>
                  <a:gd name="connsiteX1" fmla="*/ 1040657 w 2598248"/>
                  <a:gd name="connsiteY1" fmla="*/ 262726 h 1312549"/>
                  <a:gd name="connsiteX2" fmla="*/ 2110700 w 2598248"/>
                  <a:gd name="connsiteY2" fmla="*/ 136266 h 1312549"/>
                  <a:gd name="connsiteX3" fmla="*/ 2490079 w 2598248"/>
                  <a:gd name="connsiteY3" fmla="*/ 340547 h 1312549"/>
                  <a:gd name="connsiteX4" fmla="*/ 2597083 w 2598248"/>
                  <a:gd name="connsiteY4" fmla="*/ 895023 h 1312549"/>
                  <a:gd name="connsiteX5" fmla="*/ 2441440 w 2598248"/>
                  <a:gd name="connsiteY5" fmla="*/ 1225764 h 1312549"/>
                  <a:gd name="connsiteX6" fmla="*/ 1799415 w 2598248"/>
                  <a:gd name="connsiteY6" fmla="*/ 1303585 h 1312549"/>
                  <a:gd name="connsiteX7" fmla="*/ 359721 w 2598248"/>
                  <a:gd name="connsiteY7" fmla="*/ 1206308 h 1312549"/>
                  <a:gd name="connsiteX8" fmla="*/ 195163 w 2598248"/>
                  <a:gd name="connsiteY8" fmla="*/ 377244 h 1312549"/>
                  <a:gd name="connsiteX9" fmla="*/ 493 w 2598248"/>
                  <a:gd name="connsiteY9" fmla="*/ 236632 h 1312549"/>
                  <a:gd name="connsiteX10" fmla="*/ 262445 w 2598248"/>
                  <a:gd name="connsiteY10" fmla="*/ 79 h 1312549"/>
                  <a:gd name="connsiteX0" fmla="*/ 261963 w 2597766"/>
                  <a:gd name="connsiteY0" fmla="*/ 91 h 1305267"/>
                  <a:gd name="connsiteX1" fmla="*/ 1040175 w 2597766"/>
                  <a:gd name="connsiteY1" fmla="*/ 262738 h 1305267"/>
                  <a:gd name="connsiteX2" fmla="*/ 2110218 w 2597766"/>
                  <a:gd name="connsiteY2" fmla="*/ 136278 h 1305267"/>
                  <a:gd name="connsiteX3" fmla="*/ 2489597 w 2597766"/>
                  <a:gd name="connsiteY3" fmla="*/ 340559 h 1305267"/>
                  <a:gd name="connsiteX4" fmla="*/ 2596601 w 2597766"/>
                  <a:gd name="connsiteY4" fmla="*/ 895035 h 1305267"/>
                  <a:gd name="connsiteX5" fmla="*/ 2440958 w 2597766"/>
                  <a:gd name="connsiteY5" fmla="*/ 1225776 h 1305267"/>
                  <a:gd name="connsiteX6" fmla="*/ 1798933 w 2597766"/>
                  <a:gd name="connsiteY6" fmla="*/ 1303597 h 1305267"/>
                  <a:gd name="connsiteX7" fmla="*/ 359239 w 2597766"/>
                  <a:gd name="connsiteY7" fmla="*/ 1206320 h 1305267"/>
                  <a:gd name="connsiteX8" fmla="*/ 269028 w 2597766"/>
                  <a:gd name="connsiteY8" fmla="*/ 539078 h 1305267"/>
                  <a:gd name="connsiteX9" fmla="*/ 11 w 2597766"/>
                  <a:gd name="connsiteY9" fmla="*/ 236644 h 1305267"/>
                  <a:gd name="connsiteX10" fmla="*/ 261963 w 2597766"/>
                  <a:gd name="connsiteY10" fmla="*/ 91 h 1305267"/>
                  <a:gd name="connsiteX0" fmla="*/ 349182 w 2598247"/>
                  <a:gd name="connsiteY0" fmla="*/ 118 h 1264836"/>
                  <a:gd name="connsiteX1" fmla="*/ 1040656 w 2598247"/>
                  <a:gd name="connsiteY1" fmla="*/ 222309 h 1264836"/>
                  <a:gd name="connsiteX2" fmla="*/ 2110699 w 2598247"/>
                  <a:gd name="connsiteY2" fmla="*/ 95849 h 1264836"/>
                  <a:gd name="connsiteX3" fmla="*/ 2490078 w 2598247"/>
                  <a:gd name="connsiteY3" fmla="*/ 300130 h 1264836"/>
                  <a:gd name="connsiteX4" fmla="*/ 2597082 w 2598247"/>
                  <a:gd name="connsiteY4" fmla="*/ 854606 h 1264836"/>
                  <a:gd name="connsiteX5" fmla="*/ 2441439 w 2598247"/>
                  <a:gd name="connsiteY5" fmla="*/ 1185347 h 1264836"/>
                  <a:gd name="connsiteX6" fmla="*/ 1799414 w 2598247"/>
                  <a:gd name="connsiteY6" fmla="*/ 1263168 h 1264836"/>
                  <a:gd name="connsiteX7" fmla="*/ 359720 w 2598247"/>
                  <a:gd name="connsiteY7" fmla="*/ 1165891 h 1264836"/>
                  <a:gd name="connsiteX8" fmla="*/ 269509 w 2598247"/>
                  <a:gd name="connsiteY8" fmla="*/ 498649 h 1264836"/>
                  <a:gd name="connsiteX9" fmla="*/ 492 w 2598247"/>
                  <a:gd name="connsiteY9" fmla="*/ 196215 h 1264836"/>
                  <a:gd name="connsiteX10" fmla="*/ 349182 w 2598247"/>
                  <a:gd name="connsiteY10" fmla="*/ 118 h 1264836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040656 w 2598247"/>
                  <a:gd name="connsiteY2" fmla="*/ 222384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325653 w 2598247"/>
                  <a:gd name="connsiteY2" fmla="*/ 276325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44128"/>
                  <a:gd name="connsiteY0" fmla="*/ 193 h 1264912"/>
                  <a:gd name="connsiteX1" fmla="*/ 728397 w 2644128"/>
                  <a:gd name="connsiteY1" fmla="*/ 230141 h 1264912"/>
                  <a:gd name="connsiteX2" fmla="*/ 1325653 w 2644128"/>
                  <a:gd name="connsiteY2" fmla="*/ 276325 h 1264912"/>
                  <a:gd name="connsiteX3" fmla="*/ 1694627 w 2644128"/>
                  <a:gd name="connsiteY3" fmla="*/ 189149 h 1264912"/>
                  <a:gd name="connsiteX4" fmla="*/ 2597082 w 2644128"/>
                  <a:gd name="connsiteY4" fmla="*/ 854681 h 1264912"/>
                  <a:gd name="connsiteX5" fmla="*/ 2441439 w 2644128"/>
                  <a:gd name="connsiteY5" fmla="*/ 1185422 h 1264912"/>
                  <a:gd name="connsiteX6" fmla="*/ 1799414 w 2644128"/>
                  <a:gd name="connsiteY6" fmla="*/ 1263243 h 1264912"/>
                  <a:gd name="connsiteX7" fmla="*/ 359720 w 2644128"/>
                  <a:gd name="connsiteY7" fmla="*/ 1165966 h 1264912"/>
                  <a:gd name="connsiteX8" fmla="*/ 269509 w 2644128"/>
                  <a:gd name="connsiteY8" fmla="*/ 498724 h 1264912"/>
                  <a:gd name="connsiteX9" fmla="*/ 492 w 2644128"/>
                  <a:gd name="connsiteY9" fmla="*/ 196290 h 1264912"/>
                  <a:gd name="connsiteX10" fmla="*/ 349182 w 2644128"/>
                  <a:gd name="connsiteY10" fmla="*/ 193 h 1264912"/>
                  <a:gd name="connsiteX0" fmla="*/ 349182 w 2442137"/>
                  <a:gd name="connsiteY0" fmla="*/ 193 h 1292880"/>
                  <a:gd name="connsiteX1" fmla="*/ 728397 w 2442137"/>
                  <a:gd name="connsiteY1" fmla="*/ 230141 h 1292880"/>
                  <a:gd name="connsiteX2" fmla="*/ 1325653 w 2442137"/>
                  <a:gd name="connsiteY2" fmla="*/ 276325 h 1292880"/>
                  <a:gd name="connsiteX3" fmla="*/ 1694627 w 2442137"/>
                  <a:gd name="connsiteY3" fmla="*/ 189149 h 1292880"/>
                  <a:gd name="connsiteX4" fmla="*/ 2441439 w 2442137"/>
                  <a:gd name="connsiteY4" fmla="*/ 1185422 h 1292880"/>
                  <a:gd name="connsiteX5" fmla="*/ 1799414 w 2442137"/>
                  <a:gd name="connsiteY5" fmla="*/ 1263243 h 1292880"/>
                  <a:gd name="connsiteX6" fmla="*/ 359720 w 2442137"/>
                  <a:gd name="connsiteY6" fmla="*/ 1165966 h 1292880"/>
                  <a:gd name="connsiteX7" fmla="*/ 269509 w 2442137"/>
                  <a:gd name="connsiteY7" fmla="*/ 498724 h 1292880"/>
                  <a:gd name="connsiteX8" fmla="*/ 492 w 2442137"/>
                  <a:gd name="connsiteY8" fmla="*/ 196290 h 1292880"/>
                  <a:gd name="connsiteX9" fmla="*/ 349182 w 2442137"/>
                  <a:gd name="connsiteY9" fmla="*/ 193 h 1292880"/>
                  <a:gd name="connsiteX0" fmla="*/ 349182 w 1889834"/>
                  <a:gd name="connsiteY0" fmla="*/ 193 h 1338697"/>
                  <a:gd name="connsiteX1" fmla="*/ 728397 w 1889834"/>
                  <a:gd name="connsiteY1" fmla="*/ 230141 h 1338697"/>
                  <a:gd name="connsiteX2" fmla="*/ 1325653 w 1889834"/>
                  <a:gd name="connsiteY2" fmla="*/ 276325 h 1338697"/>
                  <a:gd name="connsiteX3" fmla="*/ 1694627 w 1889834"/>
                  <a:gd name="connsiteY3" fmla="*/ 189149 h 1338697"/>
                  <a:gd name="connsiteX4" fmla="*/ 1799414 w 1889834"/>
                  <a:gd name="connsiteY4" fmla="*/ 1263243 h 1338697"/>
                  <a:gd name="connsiteX5" fmla="*/ 359720 w 1889834"/>
                  <a:gd name="connsiteY5" fmla="*/ 1165966 h 1338697"/>
                  <a:gd name="connsiteX6" fmla="*/ 269509 w 1889834"/>
                  <a:gd name="connsiteY6" fmla="*/ 498724 h 1338697"/>
                  <a:gd name="connsiteX7" fmla="*/ 492 w 1889834"/>
                  <a:gd name="connsiteY7" fmla="*/ 196290 h 1338697"/>
                  <a:gd name="connsiteX8" fmla="*/ 349182 w 1889834"/>
                  <a:gd name="connsiteY8" fmla="*/ 193 h 1338697"/>
                  <a:gd name="connsiteX0" fmla="*/ 349182 w 1802281"/>
                  <a:gd name="connsiteY0" fmla="*/ 193 h 1359859"/>
                  <a:gd name="connsiteX1" fmla="*/ 728397 w 1802281"/>
                  <a:gd name="connsiteY1" fmla="*/ 230141 h 1359859"/>
                  <a:gd name="connsiteX2" fmla="*/ 1325653 w 1802281"/>
                  <a:gd name="connsiteY2" fmla="*/ 276325 h 1359859"/>
                  <a:gd name="connsiteX3" fmla="*/ 1694627 w 1802281"/>
                  <a:gd name="connsiteY3" fmla="*/ 189149 h 1359859"/>
                  <a:gd name="connsiteX4" fmla="*/ 1677040 w 1802281"/>
                  <a:gd name="connsiteY4" fmla="*/ 1289879 h 1359859"/>
                  <a:gd name="connsiteX5" fmla="*/ 359720 w 1802281"/>
                  <a:gd name="connsiteY5" fmla="*/ 1165966 h 1359859"/>
                  <a:gd name="connsiteX6" fmla="*/ 269509 w 1802281"/>
                  <a:gd name="connsiteY6" fmla="*/ 498724 h 1359859"/>
                  <a:gd name="connsiteX7" fmla="*/ 492 w 1802281"/>
                  <a:gd name="connsiteY7" fmla="*/ 196290 h 1359859"/>
                  <a:gd name="connsiteX8" fmla="*/ 349182 w 1802281"/>
                  <a:gd name="connsiteY8" fmla="*/ 193 h 1359859"/>
                  <a:gd name="connsiteX0" fmla="*/ 349182 w 1802280"/>
                  <a:gd name="connsiteY0" fmla="*/ 193 h 1359859"/>
                  <a:gd name="connsiteX1" fmla="*/ 728397 w 1802280"/>
                  <a:gd name="connsiteY1" fmla="*/ 230141 h 1359859"/>
                  <a:gd name="connsiteX2" fmla="*/ 1325653 w 1802280"/>
                  <a:gd name="connsiteY2" fmla="*/ 276325 h 1359859"/>
                  <a:gd name="connsiteX3" fmla="*/ 1694627 w 1802280"/>
                  <a:gd name="connsiteY3" fmla="*/ 189149 h 1359859"/>
                  <a:gd name="connsiteX4" fmla="*/ 1677040 w 1802280"/>
                  <a:gd name="connsiteY4" fmla="*/ 1289879 h 1359859"/>
                  <a:gd name="connsiteX5" fmla="*/ 359720 w 1802280"/>
                  <a:gd name="connsiteY5" fmla="*/ 1165966 h 1359859"/>
                  <a:gd name="connsiteX6" fmla="*/ 269509 w 1802280"/>
                  <a:gd name="connsiteY6" fmla="*/ 498724 h 1359859"/>
                  <a:gd name="connsiteX7" fmla="*/ 492 w 1802280"/>
                  <a:gd name="connsiteY7" fmla="*/ 196290 h 1359859"/>
                  <a:gd name="connsiteX8" fmla="*/ 349182 w 1802280"/>
                  <a:gd name="connsiteY8" fmla="*/ 193 h 1359859"/>
                  <a:gd name="connsiteX0" fmla="*/ 349182 w 1737304"/>
                  <a:gd name="connsiteY0" fmla="*/ 193 h 1359859"/>
                  <a:gd name="connsiteX1" fmla="*/ 728397 w 1737304"/>
                  <a:gd name="connsiteY1" fmla="*/ 230141 h 1359859"/>
                  <a:gd name="connsiteX2" fmla="*/ 1325653 w 1737304"/>
                  <a:gd name="connsiteY2" fmla="*/ 276325 h 1359859"/>
                  <a:gd name="connsiteX3" fmla="*/ 1694627 w 1737304"/>
                  <a:gd name="connsiteY3" fmla="*/ 189149 h 1359859"/>
                  <a:gd name="connsiteX4" fmla="*/ 1677040 w 1737304"/>
                  <a:gd name="connsiteY4" fmla="*/ 1289879 h 1359859"/>
                  <a:gd name="connsiteX5" fmla="*/ 359720 w 1737304"/>
                  <a:gd name="connsiteY5" fmla="*/ 1165966 h 1359859"/>
                  <a:gd name="connsiteX6" fmla="*/ 269509 w 1737304"/>
                  <a:gd name="connsiteY6" fmla="*/ 498724 h 1359859"/>
                  <a:gd name="connsiteX7" fmla="*/ 492 w 1737304"/>
                  <a:gd name="connsiteY7" fmla="*/ 196290 h 1359859"/>
                  <a:gd name="connsiteX8" fmla="*/ 349182 w 1737304"/>
                  <a:gd name="connsiteY8" fmla="*/ 193 h 1359859"/>
                  <a:gd name="connsiteX0" fmla="*/ 349182 w 1694628"/>
                  <a:gd name="connsiteY0" fmla="*/ 193 h 1359859"/>
                  <a:gd name="connsiteX1" fmla="*/ 728397 w 1694628"/>
                  <a:gd name="connsiteY1" fmla="*/ 230141 h 1359859"/>
                  <a:gd name="connsiteX2" fmla="*/ 1325653 w 1694628"/>
                  <a:gd name="connsiteY2" fmla="*/ 276325 h 1359859"/>
                  <a:gd name="connsiteX3" fmla="*/ 1694627 w 1694628"/>
                  <a:gd name="connsiteY3" fmla="*/ 189149 h 1359859"/>
                  <a:gd name="connsiteX4" fmla="*/ 1677040 w 1694628"/>
                  <a:gd name="connsiteY4" fmla="*/ 1289879 h 1359859"/>
                  <a:gd name="connsiteX5" fmla="*/ 359720 w 1694628"/>
                  <a:gd name="connsiteY5" fmla="*/ 1165966 h 1359859"/>
                  <a:gd name="connsiteX6" fmla="*/ 269509 w 1694628"/>
                  <a:gd name="connsiteY6" fmla="*/ 498724 h 1359859"/>
                  <a:gd name="connsiteX7" fmla="*/ 492 w 1694628"/>
                  <a:gd name="connsiteY7" fmla="*/ 196290 h 1359859"/>
                  <a:gd name="connsiteX8" fmla="*/ 349182 w 1694628"/>
                  <a:gd name="connsiteY8" fmla="*/ 193 h 1359859"/>
                  <a:gd name="connsiteX0" fmla="*/ 349182 w 1677040"/>
                  <a:gd name="connsiteY0" fmla="*/ 193 h 1359859"/>
                  <a:gd name="connsiteX1" fmla="*/ 728397 w 1677040"/>
                  <a:gd name="connsiteY1" fmla="*/ 230141 h 1359859"/>
                  <a:gd name="connsiteX2" fmla="*/ 1325653 w 1677040"/>
                  <a:gd name="connsiteY2" fmla="*/ 276325 h 1359859"/>
                  <a:gd name="connsiteX3" fmla="*/ 1670153 w 1677040"/>
                  <a:gd name="connsiteY3" fmla="*/ 189149 h 1359859"/>
                  <a:gd name="connsiteX4" fmla="*/ 1677040 w 1677040"/>
                  <a:gd name="connsiteY4" fmla="*/ 1289879 h 1359859"/>
                  <a:gd name="connsiteX5" fmla="*/ 359720 w 1677040"/>
                  <a:gd name="connsiteY5" fmla="*/ 1165966 h 1359859"/>
                  <a:gd name="connsiteX6" fmla="*/ 269509 w 1677040"/>
                  <a:gd name="connsiteY6" fmla="*/ 498724 h 1359859"/>
                  <a:gd name="connsiteX7" fmla="*/ 492 w 1677040"/>
                  <a:gd name="connsiteY7" fmla="*/ 196290 h 1359859"/>
                  <a:gd name="connsiteX8" fmla="*/ 349182 w 1677040"/>
                  <a:gd name="connsiteY8" fmla="*/ 193 h 1359859"/>
                  <a:gd name="connsiteX0" fmla="*/ 349182 w 1674219"/>
                  <a:gd name="connsiteY0" fmla="*/ 193 h 1357383"/>
                  <a:gd name="connsiteX1" fmla="*/ 728397 w 1674219"/>
                  <a:gd name="connsiteY1" fmla="*/ 230141 h 1357383"/>
                  <a:gd name="connsiteX2" fmla="*/ 1325653 w 1674219"/>
                  <a:gd name="connsiteY2" fmla="*/ 276325 h 1357383"/>
                  <a:gd name="connsiteX3" fmla="*/ 1670153 w 1674219"/>
                  <a:gd name="connsiteY3" fmla="*/ 189149 h 1357383"/>
                  <a:gd name="connsiteX4" fmla="*/ 1674219 w 1674219"/>
                  <a:gd name="connsiteY4" fmla="*/ 1286809 h 1357383"/>
                  <a:gd name="connsiteX5" fmla="*/ 359720 w 1674219"/>
                  <a:gd name="connsiteY5" fmla="*/ 1165966 h 1357383"/>
                  <a:gd name="connsiteX6" fmla="*/ 269509 w 1674219"/>
                  <a:gd name="connsiteY6" fmla="*/ 498724 h 1357383"/>
                  <a:gd name="connsiteX7" fmla="*/ 492 w 1674219"/>
                  <a:gd name="connsiteY7" fmla="*/ 196290 h 1357383"/>
                  <a:gd name="connsiteX8" fmla="*/ 349182 w 1674219"/>
                  <a:gd name="connsiteY8" fmla="*/ 193 h 135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4219" h="1357383">
                    <a:moveTo>
                      <a:pt x="349182" y="193"/>
                    </a:moveTo>
                    <a:cubicBezTo>
                      <a:pt x="470499" y="5835"/>
                      <a:pt x="613151" y="193109"/>
                      <a:pt x="728397" y="230141"/>
                    </a:cubicBezTo>
                    <a:cubicBezTo>
                      <a:pt x="843643" y="267173"/>
                      <a:pt x="1168694" y="283157"/>
                      <a:pt x="1325653" y="276325"/>
                    </a:cubicBezTo>
                    <a:cubicBezTo>
                      <a:pt x="1482612" y="269493"/>
                      <a:pt x="1476082" y="185169"/>
                      <a:pt x="1670153" y="189149"/>
                    </a:cubicBezTo>
                    <a:cubicBezTo>
                      <a:pt x="1672449" y="556059"/>
                      <a:pt x="1671923" y="919899"/>
                      <a:pt x="1674219" y="1286809"/>
                    </a:cubicBezTo>
                    <a:cubicBezTo>
                      <a:pt x="1451734" y="1449612"/>
                      <a:pt x="593838" y="1297314"/>
                      <a:pt x="359720" y="1165966"/>
                    </a:cubicBezTo>
                    <a:cubicBezTo>
                      <a:pt x="125602" y="1034619"/>
                      <a:pt x="292207" y="673822"/>
                      <a:pt x="269509" y="498724"/>
                    </a:cubicBezTo>
                    <a:cubicBezTo>
                      <a:pt x="246811" y="323626"/>
                      <a:pt x="-12787" y="279379"/>
                      <a:pt x="492" y="196290"/>
                    </a:cubicBezTo>
                    <a:cubicBezTo>
                      <a:pt x="13771" y="113202"/>
                      <a:pt x="227865" y="-5449"/>
                      <a:pt x="349182" y="19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5" name="Freeform 200">
                <a:extLst>
                  <a:ext uri="{FF2B5EF4-FFF2-40B4-BE49-F238E27FC236}">
                    <a16:creationId xmlns:a16="http://schemas.microsoft.com/office/drawing/2014/main" id="{15855414-CBD2-496D-85B5-64FC52A4C761}"/>
                  </a:ext>
                </a:extLst>
              </p:cNvPr>
              <p:cNvSpPr/>
              <p:nvPr/>
            </p:nvSpPr>
            <p:spPr>
              <a:xfrm>
                <a:off x="4031138" y="4272727"/>
                <a:ext cx="667396" cy="563768"/>
              </a:xfrm>
              <a:custGeom>
                <a:avLst/>
                <a:gdLst>
                  <a:gd name="connsiteX0" fmla="*/ 659752 w 778187"/>
                  <a:gd name="connsiteY0" fmla="*/ 16968 h 553265"/>
                  <a:gd name="connsiteX1" fmla="*/ 377650 w 778187"/>
                  <a:gd name="connsiteY1" fmla="*/ 36424 h 553265"/>
                  <a:gd name="connsiteX2" fmla="*/ 280373 w 778187"/>
                  <a:gd name="connsiteY2" fmla="*/ 250432 h 553265"/>
                  <a:gd name="connsiteX3" fmla="*/ 37182 w 778187"/>
                  <a:gd name="connsiteY3" fmla="*/ 357436 h 553265"/>
                  <a:gd name="connsiteX4" fmla="*/ 56637 w 778187"/>
                  <a:gd name="connsiteY4" fmla="*/ 522806 h 553265"/>
                  <a:gd name="connsiteX5" fmla="*/ 562475 w 778187"/>
                  <a:gd name="connsiteY5" fmla="*/ 522806 h 553265"/>
                  <a:gd name="connsiteX6" fmla="*/ 776484 w 778187"/>
                  <a:gd name="connsiteY6" fmla="*/ 211521 h 553265"/>
                  <a:gd name="connsiteX7" fmla="*/ 659752 w 778187"/>
                  <a:gd name="connsiteY7" fmla="*/ 16968 h 553265"/>
                  <a:gd name="connsiteX0" fmla="*/ 659752 w 778187"/>
                  <a:gd name="connsiteY0" fmla="*/ 15231 h 551528"/>
                  <a:gd name="connsiteX1" fmla="*/ 377650 w 778187"/>
                  <a:gd name="connsiteY1" fmla="*/ 34687 h 551528"/>
                  <a:gd name="connsiteX2" fmla="*/ 280373 w 778187"/>
                  <a:gd name="connsiteY2" fmla="*/ 209784 h 551528"/>
                  <a:gd name="connsiteX3" fmla="*/ 37182 w 778187"/>
                  <a:gd name="connsiteY3" fmla="*/ 355699 h 551528"/>
                  <a:gd name="connsiteX4" fmla="*/ 56637 w 778187"/>
                  <a:gd name="connsiteY4" fmla="*/ 521069 h 551528"/>
                  <a:gd name="connsiteX5" fmla="*/ 562475 w 778187"/>
                  <a:gd name="connsiteY5" fmla="*/ 521069 h 551528"/>
                  <a:gd name="connsiteX6" fmla="*/ 776484 w 778187"/>
                  <a:gd name="connsiteY6" fmla="*/ 209784 h 551528"/>
                  <a:gd name="connsiteX7" fmla="*/ 659752 w 778187"/>
                  <a:gd name="connsiteY7" fmla="*/ 15231 h 551528"/>
                  <a:gd name="connsiteX0" fmla="*/ 636093 w 754528"/>
                  <a:gd name="connsiteY0" fmla="*/ 15231 h 552042"/>
                  <a:gd name="connsiteX1" fmla="*/ 353991 w 754528"/>
                  <a:gd name="connsiteY1" fmla="*/ 34687 h 552042"/>
                  <a:gd name="connsiteX2" fmla="*/ 256714 w 754528"/>
                  <a:gd name="connsiteY2" fmla="*/ 209784 h 552042"/>
                  <a:gd name="connsiteX3" fmla="*/ 71889 w 754528"/>
                  <a:gd name="connsiteY3" fmla="*/ 345972 h 552042"/>
                  <a:gd name="connsiteX4" fmla="*/ 32978 w 754528"/>
                  <a:gd name="connsiteY4" fmla="*/ 521069 h 552042"/>
                  <a:gd name="connsiteX5" fmla="*/ 538816 w 754528"/>
                  <a:gd name="connsiteY5" fmla="*/ 521069 h 552042"/>
                  <a:gd name="connsiteX6" fmla="*/ 752825 w 754528"/>
                  <a:gd name="connsiteY6" fmla="*/ 209784 h 552042"/>
                  <a:gd name="connsiteX7" fmla="*/ 636093 w 754528"/>
                  <a:gd name="connsiteY7" fmla="*/ 15231 h 552042"/>
                  <a:gd name="connsiteX0" fmla="*/ 579326 w 697761"/>
                  <a:gd name="connsiteY0" fmla="*/ 15231 h 556343"/>
                  <a:gd name="connsiteX1" fmla="*/ 297224 w 697761"/>
                  <a:gd name="connsiteY1" fmla="*/ 34687 h 556343"/>
                  <a:gd name="connsiteX2" fmla="*/ 199947 w 697761"/>
                  <a:gd name="connsiteY2" fmla="*/ 209784 h 556343"/>
                  <a:gd name="connsiteX3" fmla="*/ 15122 w 697761"/>
                  <a:gd name="connsiteY3" fmla="*/ 345972 h 556343"/>
                  <a:gd name="connsiteX4" fmla="*/ 63760 w 697761"/>
                  <a:gd name="connsiteY4" fmla="*/ 530796 h 556343"/>
                  <a:gd name="connsiteX5" fmla="*/ 482049 w 697761"/>
                  <a:gd name="connsiteY5" fmla="*/ 521069 h 556343"/>
                  <a:gd name="connsiteX6" fmla="*/ 696058 w 697761"/>
                  <a:gd name="connsiteY6" fmla="*/ 209784 h 556343"/>
                  <a:gd name="connsiteX7" fmla="*/ 579326 w 697761"/>
                  <a:gd name="connsiteY7" fmla="*/ 15231 h 556343"/>
                  <a:gd name="connsiteX0" fmla="*/ 566526 w 684961"/>
                  <a:gd name="connsiteY0" fmla="*/ 15231 h 556343"/>
                  <a:gd name="connsiteX1" fmla="*/ 284424 w 684961"/>
                  <a:gd name="connsiteY1" fmla="*/ 34687 h 556343"/>
                  <a:gd name="connsiteX2" fmla="*/ 187147 w 684961"/>
                  <a:gd name="connsiteY2" fmla="*/ 209784 h 556343"/>
                  <a:gd name="connsiteX3" fmla="*/ 2322 w 684961"/>
                  <a:gd name="connsiteY3" fmla="*/ 345972 h 556343"/>
                  <a:gd name="connsiteX4" fmla="*/ 109326 w 684961"/>
                  <a:gd name="connsiteY4" fmla="*/ 530796 h 556343"/>
                  <a:gd name="connsiteX5" fmla="*/ 469249 w 684961"/>
                  <a:gd name="connsiteY5" fmla="*/ 521069 h 556343"/>
                  <a:gd name="connsiteX6" fmla="*/ 683258 w 684961"/>
                  <a:gd name="connsiteY6" fmla="*/ 209784 h 556343"/>
                  <a:gd name="connsiteX7" fmla="*/ 566526 w 684961"/>
                  <a:gd name="connsiteY7" fmla="*/ 15231 h 556343"/>
                  <a:gd name="connsiteX0" fmla="*/ 566526 w 684831"/>
                  <a:gd name="connsiteY0" fmla="*/ 19313 h 560425"/>
                  <a:gd name="connsiteX1" fmla="*/ 323334 w 684831"/>
                  <a:gd name="connsiteY1" fmla="*/ 29042 h 560425"/>
                  <a:gd name="connsiteX2" fmla="*/ 187147 w 684831"/>
                  <a:gd name="connsiteY2" fmla="*/ 213866 h 560425"/>
                  <a:gd name="connsiteX3" fmla="*/ 2322 w 684831"/>
                  <a:gd name="connsiteY3" fmla="*/ 350054 h 560425"/>
                  <a:gd name="connsiteX4" fmla="*/ 109326 w 684831"/>
                  <a:gd name="connsiteY4" fmla="*/ 534878 h 560425"/>
                  <a:gd name="connsiteX5" fmla="*/ 469249 w 684831"/>
                  <a:gd name="connsiteY5" fmla="*/ 525151 h 560425"/>
                  <a:gd name="connsiteX6" fmla="*/ 683258 w 684831"/>
                  <a:gd name="connsiteY6" fmla="*/ 213866 h 560425"/>
                  <a:gd name="connsiteX7" fmla="*/ 566526 w 684831"/>
                  <a:gd name="connsiteY7" fmla="*/ 19313 h 560425"/>
                  <a:gd name="connsiteX0" fmla="*/ 521864 w 640169"/>
                  <a:gd name="connsiteY0" fmla="*/ 19313 h 561629"/>
                  <a:gd name="connsiteX1" fmla="*/ 278672 w 640169"/>
                  <a:gd name="connsiteY1" fmla="*/ 29042 h 561629"/>
                  <a:gd name="connsiteX2" fmla="*/ 142485 w 640169"/>
                  <a:gd name="connsiteY2" fmla="*/ 213866 h 561629"/>
                  <a:gd name="connsiteX3" fmla="*/ 6298 w 640169"/>
                  <a:gd name="connsiteY3" fmla="*/ 330598 h 561629"/>
                  <a:gd name="connsiteX4" fmla="*/ 64664 w 640169"/>
                  <a:gd name="connsiteY4" fmla="*/ 534878 h 561629"/>
                  <a:gd name="connsiteX5" fmla="*/ 424587 w 640169"/>
                  <a:gd name="connsiteY5" fmla="*/ 525151 h 561629"/>
                  <a:gd name="connsiteX6" fmla="*/ 638596 w 640169"/>
                  <a:gd name="connsiteY6" fmla="*/ 213866 h 561629"/>
                  <a:gd name="connsiteX7" fmla="*/ 521864 w 640169"/>
                  <a:gd name="connsiteY7" fmla="*/ 19313 h 561629"/>
                  <a:gd name="connsiteX0" fmla="*/ 523288 w 641593"/>
                  <a:gd name="connsiteY0" fmla="*/ 21452 h 563768"/>
                  <a:gd name="connsiteX1" fmla="*/ 280096 w 641593"/>
                  <a:gd name="connsiteY1" fmla="*/ 31181 h 563768"/>
                  <a:gd name="connsiteX2" fmla="*/ 163365 w 641593"/>
                  <a:gd name="connsiteY2" fmla="*/ 254916 h 563768"/>
                  <a:gd name="connsiteX3" fmla="*/ 7722 w 641593"/>
                  <a:gd name="connsiteY3" fmla="*/ 332737 h 563768"/>
                  <a:gd name="connsiteX4" fmla="*/ 66088 w 641593"/>
                  <a:gd name="connsiteY4" fmla="*/ 537017 h 563768"/>
                  <a:gd name="connsiteX5" fmla="*/ 426011 w 641593"/>
                  <a:gd name="connsiteY5" fmla="*/ 527290 h 563768"/>
                  <a:gd name="connsiteX6" fmla="*/ 640020 w 641593"/>
                  <a:gd name="connsiteY6" fmla="*/ 216005 h 563768"/>
                  <a:gd name="connsiteX7" fmla="*/ 523288 w 641593"/>
                  <a:gd name="connsiteY7" fmla="*/ 21452 h 563768"/>
                  <a:gd name="connsiteX0" fmla="*/ 549091 w 667396"/>
                  <a:gd name="connsiteY0" fmla="*/ 21452 h 563768"/>
                  <a:gd name="connsiteX1" fmla="*/ 305899 w 667396"/>
                  <a:gd name="connsiteY1" fmla="*/ 31181 h 563768"/>
                  <a:gd name="connsiteX2" fmla="*/ 189168 w 667396"/>
                  <a:gd name="connsiteY2" fmla="*/ 254916 h 563768"/>
                  <a:gd name="connsiteX3" fmla="*/ 4342 w 667396"/>
                  <a:gd name="connsiteY3" fmla="*/ 332737 h 563768"/>
                  <a:gd name="connsiteX4" fmla="*/ 91891 w 667396"/>
                  <a:gd name="connsiteY4" fmla="*/ 537017 h 563768"/>
                  <a:gd name="connsiteX5" fmla="*/ 451814 w 667396"/>
                  <a:gd name="connsiteY5" fmla="*/ 527290 h 563768"/>
                  <a:gd name="connsiteX6" fmla="*/ 665823 w 667396"/>
                  <a:gd name="connsiteY6" fmla="*/ 216005 h 563768"/>
                  <a:gd name="connsiteX7" fmla="*/ 549091 w 667396"/>
                  <a:gd name="connsiteY7" fmla="*/ 21452 h 563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7396" h="563768">
                    <a:moveTo>
                      <a:pt x="549091" y="21452"/>
                    </a:moveTo>
                    <a:cubicBezTo>
                      <a:pt x="489104" y="-9352"/>
                      <a:pt x="365886" y="-7730"/>
                      <a:pt x="305899" y="31181"/>
                    </a:cubicBezTo>
                    <a:cubicBezTo>
                      <a:pt x="245912" y="70092"/>
                      <a:pt x="239427" y="204657"/>
                      <a:pt x="189168" y="254916"/>
                    </a:cubicBezTo>
                    <a:cubicBezTo>
                      <a:pt x="138909" y="305175"/>
                      <a:pt x="20555" y="285720"/>
                      <a:pt x="4342" y="332737"/>
                    </a:cubicBezTo>
                    <a:cubicBezTo>
                      <a:pt x="-11871" y="379754"/>
                      <a:pt x="17312" y="504591"/>
                      <a:pt x="91891" y="537017"/>
                    </a:cubicBezTo>
                    <a:cubicBezTo>
                      <a:pt x="166470" y="569443"/>
                      <a:pt x="331839" y="579171"/>
                      <a:pt x="451814" y="527290"/>
                    </a:cubicBezTo>
                    <a:cubicBezTo>
                      <a:pt x="571789" y="475409"/>
                      <a:pt x="652853" y="297069"/>
                      <a:pt x="665823" y="216005"/>
                    </a:cubicBezTo>
                    <a:cubicBezTo>
                      <a:pt x="678793" y="134941"/>
                      <a:pt x="609078" y="52256"/>
                      <a:pt x="549091" y="2145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6" name="Freeform 201">
                <a:extLst>
                  <a:ext uri="{FF2B5EF4-FFF2-40B4-BE49-F238E27FC236}">
                    <a16:creationId xmlns:a16="http://schemas.microsoft.com/office/drawing/2014/main" id="{A1C37BF6-47BE-4573-81CC-C4A594B354B1}"/>
                  </a:ext>
                </a:extLst>
              </p:cNvPr>
              <p:cNvSpPr/>
              <p:nvPr/>
            </p:nvSpPr>
            <p:spPr>
              <a:xfrm>
                <a:off x="4571580" y="4263202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7" name="Oval 296">
                <a:extLst>
                  <a:ext uri="{FF2B5EF4-FFF2-40B4-BE49-F238E27FC236}">
                    <a16:creationId xmlns:a16="http://schemas.microsoft.com/office/drawing/2014/main" id="{2D560A40-E6E5-4276-B163-742026BE34B8}"/>
                  </a:ext>
                </a:extLst>
              </p:cNvPr>
              <p:cNvSpPr/>
              <p:nvPr/>
            </p:nvSpPr>
            <p:spPr>
              <a:xfrm>
                <a:off x="4503916" y="4460899"/>
                <a:ext cx="45720" cy="64008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8" name="Rectangle 57">
                <a:extLst>
                  <a:ext uri="{FF2B5EF4-FFF2-40B4-BE49-F238E27FC236}">
                    <a16:creationId xmlns:a16="http://schemas.microsoft.com/office/drawing/2014/main" id="{389F0F24-44B6-440A-8799-1BFF647ACAD2}"/>
                  </a:ext>
                </a:extLst>
              </p:cNvPr>
              <p:cNvSpPr/>
              <p:nvPr/>
            </p:nvSpPr>
            <p:spPr>
              <a:xfrm>
                <a:off x="4548580" y="5320179"/>
                <a:ext cx="184452" cy="536928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29183 w 226165"/>
                  <a:gd name="connsiteY0" fmla="*/ 3649 h 937504"/>
                  <a:gd name="connsiteX1" fmla="*/ 226165 w 226165"/>
                  <a:gd name="connsiteY1" fmla="*/ 0 h 937504"/>
                  <a:gd name="connsiteX2" fmla="*/ 119743 w 226165"/>
                  <a:gd name="connsiteY2" fmla="*/ 937504 h 937504"/>
                  <a:gd name="connsiteX3" fmla="*/ 0 w 226165"/>
                  <a:gd name="connsiteY3" fmla="*/ 937504 h 937504"/>
                  <a:gd name="connsiteX4" fmla="*/ 29183 w 226165"/>
                  <a:gd name="connsiteY4" fmla="*/ 3649 h 937504"/>
                  <a:gd name="connsiteX0" fmla="*/ 18935 w 215917"/>
                  <a:gd name="connsiteY0" fmla="*/ 3649 h 937504"/>
                  <a:gd name="connsiteX1" fmla="*/ 215917 w 215917"/>
                  <a:gd name="connsiteY1" fmla="*/ 0 h 937504"/>
                  <a:gd name="connsiteX2" fmla="*/ 109495 w 215917"/>
                  <a:gd name="connsiteY2" fmla="*/ 937504 h 937504"/>
                  <a:gd name="connsiteX3" fmla="*/ 0 w 215917"/>
                  <a:gd name="connsiteY3" fmla="*/ 642901 h 937504"/>
                  <a:gd name="connsiteX4" fmla="*/ 18935 w 215917"/>
                  <a:gd name="connsiteY4" fmla="*/ 3649 h 937504"/>
                  <a:gd name="connsiteX0" fmla="*/ 18935 w 215917"/>
                  <a:gd name="connsiteY0" fmla="*/ 3649 h 642901"/>
                  <a:gd name="connsiteX1" fmla="*/ 215917 w 215917"/>
                  <a:gd name="connsiteY1" fmla="*/ 0 h 642901"/>
                  <a:gd name="connsiteX2" fmla="*/ 142801 w 215917"/>
                  <a:gd name="connsiteY2" fmla="*/ 637640 h 642901"/>
                  <a:gd name="connsiteX3" fmla="*/ 0 w 215917"/>
                  <a:gd name="connsiteY3" fmla="*/ 642901 h 642901"/>
                  <a:gd name="connsiteX4" fmla="*/ 18935 w 215917"/>
                  <a:gd name="connsiteY4" fmla="*/ 3649 h 642901"/>
                  <a:gd name="connsiteX0" fmla="*/ 16373 w 213355"/>
                  <a:gd name="connsiteY0" fmla="*/ 3649 h 637640"/>
                  <a:gd name="connsiteX1" fmla="*/ 213355 w 213355"/>
                  <a:gd name="connsiteY1" fmla="*/ 0 h 637640"/>
                  <a:gd name="connsiteX2" fmla="*/ 140239 w 213355"/>
                  <a:gd name="connsiteY2" fmla="*/ 637640 h 637640"/>
                  <a:gd name="connsiteX3" fmla="*/ 0 w 213355"/>
                  <a:gd name="connsiteY3" fmla="*/ 637640 h 637640"/>
                  <a:gd name="connsiteX4" fmla="*/ 16373 w 213355"/>
                  <a:gd name="connsiteY4" fmla="*/ 3649 h 63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355" h="637640">
                    <a:moveTo>
                      <a:pt x="16373" y="3649"/>
                    </a:moveTo>
                    <a:lnTo>
                      <a:pt x="213355" y="0"/>
                    </a:lnTo>
                    <a:lnTo>
                      <a:pt x="140239" y="637640"/>
                    </a:lnTo>
                    <a:lnTo>
                      <a:pt x="0" y="637640"/>
                    </a:lnTo>
                    <a:lnTo>
                      <a:pt x="16373" y="364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9" name="Freeform 204">
                <a:extLst>
                  <a:ext uri="{FF2B5EF4-FFF2-40B4-BE49-F238E27FC236}">
                    <a16:creationId xmlns:a16="http://schemas.microsoft.com/office/drawing/2014/main" id="{A3A1705C-070A-40FB-BC17-2E12FF2E02FF}"/>
                  </a:ext>
                </a:extLst>
              </p:cNvPr>
              <p:cNvSpPr/>
              <p:nvPr/>
            </p:nvSpPr>
            <p:spPr>
              <a:xfrm>
                <a:off x="4627464" y="4445960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00" name="Rectangle 57">
                <a:extLst>
                  <a:ext uri="{FF2B5EF4-FFF2-40B4-BE49-F238E27FC236}">
                    <a16:creationId xmlns:a16="http://schemas.microsoft.com/office/drawing/2014/main" id="{015443B3-0FBB-45BB-BE31-01F303DFB408}"/>
                  </a:ext>
                </a:extLst>
              </p:cNvPr>
              <p:cNvSpPr/>
              <p:nvPr/>
            </p:nvSpPr>
            <p:spPr>
              <a:xfrm>
                <a:off x="4795299" y="5337766"/>
                <a:ext cx="170610" cy="517632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38327 w 196980"/>
                  <a:gd name="connsiteY3" fmla="*/ 956960 h 956960"/>
                  <a:gd name="connsiteX4" fmla="*/ 0 w 196980"/>
                  <a:gd name="connsiteY4" fmla="*/ 0 h 956960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27215 w 196980"/>
                  <a:gd name="connsiteY3" fmla="*/ 580466 h 956960"/>
                  <a:gd name="connsiteX4" fmla="*/ 0 w 196980"/>
                  <a:gd name="connsiteY4" fmla="*/ 0 h 95696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580466 h 648920"/>
                  <a:gd name="connsiteX4" fmla="*/ 0 w 202519"/>
                  <a:gd name="connsiteY4" fmla="*/ 0 h 64892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614661 h 648920"/>
                  <a:gd name="connsiteX4" fmla="*/ 0 w 202519"/>
                  <a:gd name="connsiteY4" fmla="*/ 0 h 648920"/>
                  <a:gd name="connsiteX0" fmla="*/ 0 w 197565"/>
                  <a:gd name="connsiteY0" fmla="*/ 0 h 622616"/>
                  <a:gd name="connsiteX1" fmla="*/ 196980 w 197565"/>
                  <a:gd name="connsiteY1" fmla="*/ 42560 h 622616"/>
                  <a:gd name="connsiteX2" fmla="*/ 197395 w 197565"/>
                  <a:gd name="connsiteY2" fmla="*/ 622616 h 622616"/>
                  <a:gd name="connsiteX3" fmla="*/ 27215 w 197565"/>
                  <a:gd name="connsiteY3" fmla="*/ 614661 h 622616"/>
                  <a:gd name="connsiteX4" fmla="*/ 0 w 197565"/>
                  <a:gd name="connsiteY4" fmla="*/ 0 h 622616"/>
                  <a:gd name="connsiteX0" fmla="*/ 0 w 197565"/>
                  <a:gd name="connsiteY0" fmla="*/ 0 h 617355"/>
                  <a:gd name="connsiteX1" fmla="*/ 196980 w 197565"/>
                  <a:gd name="connsiteY1" fmla="*/ 42560 h 617355"/>
                  <a:gd name="connsiteX2" fmla="*/ 197395 w 197565"/>
                  <a:gd name="connsiteY2" fmla="*/ 617355 h 617355"/>
                  <a:gd name="connsiteX3" fmla="*/ 27215 w 197565"/>
                  <a:gd name="connsiteY3" fmla="*/ 614661 h 617355"/>
                  <a:gd name="connsiteX4" fmla="*/ 0 w 197565"/>
                  <a:gd name="connsiteY4" fmla="*/ 0 h 617355"/>
                  <a:gd name="connsiteX0" fmla="*/ 0 w 197345"/>
                  <a:gd name="connsiteY0" fmla="*/ 0 h 614661"/>
                  <a:gd name="connsiteX1" fmla="*/ 196980 w 197345"/>
                  <a:gd name="connsiteY1" fmla="*/ 42560 h 614661"/>
                  <a:gd name="connsiteX2" fmla="*/ 194833 w 197345"/>
                  <a:gd name="connsiteY2" fmla="*/ 609464 h 614661"/>
                  <a:gd name="connsiteX3" fmla="*/ 27215 w 197345"/>
                  <a:gd name="connsiteY3" fmla="*/ 614661 h 614661"/>
                  <a:gd name="connsiteX4" fmla="*/ 0 w 197345"/>
                  <a:gd name="connsiteY4" fmla="*/ 0 h 614661"/>
                  <a:gd name="connsiteX0" fmla="*/ 0 w 197345"/>
                  <a:gd name="connsiteY0" fmla="*/ 0 h 614725"/>
                  <a:gd name="connsiteX1" fmla="*/ 196980 w 197345"/>
                  <a:gd name="connsiteY1" fmla="*/ 42560 h 614725"/>
                  <a:gd name="connsiteX2" fmla="*/ 194833 w 197345"/>
                  <a:gd name="connsiteY2" fmla="*/ 614725 h 614725"/>
                  <a:gd name="connsiteX3" fmla="*/ 27215 w 197345"/>
                  <a:gd name="connsiteY3" fmla="*/ 614661 h 614725"/>
                  <a:gd name="connsiteX4" fmla="*/ 0 w 197345"/>
                  <a:gd name="connsiteY4" fmla="*/ 0 h 614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345" h="614725">
                    <a:moveTo>
                      <a:pt x="0" y="0"/>
                    </a:moveTo>
                    <a:lnTo>
                      <a:pt x="196980" y="42560"/>
                    </a:lnTo>
                    <a:cubicBezTo>
                      <a:pt x="198826" y="244680"/>
                      <a:pt x="192987" y="412605"/>
                      <a:pt x="194833" y="614725"/>
                    </a:cubicBezTo>
                    <a:lnTo>
                      <a:pt x="27215" y="6146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sp>
          <p:nvSpPr>
            <p:cNvPr id="177" name="Freeform 82">
              <a:extLst>
                <a:ext uri="{FF2B5EF4-FFF2-40B4-BE49-F238E27FC236}">
                  <a16:creationId xmlns:a16="http://schemas.microsoft.com/office/drawing/2014/main" id="{D38068E7-6AA6-4E04-8AC9-E01AF92B7158}"/>
                </a:ext>
              </a:extLst>
            </p:cNvPr>
            <p:cNvSpPr/>
            <p:nvPr/>
          </p:nvSpPr>
          <p:spPr>
            <a:xfrm flipH="1">
              <a:off x="4269212" y="4405263"/>
              <a:ext cx="265723" cy="164024"/>
            </a:xfrm>
            <a:custGeom>
              <a:avLst/>
              <a:gdLst>
                <a:gd name="connsiteX0" fmla="*/ 3615 w 226564"/>
                <a:gd name="connsiteY0" fmla="*/ 16956 h 216984"/>
                <a:gd name="connsiteX1" fmla="*/ 225071 w 226564"/>
                <a:gd name="connsiteY1" fmla="*/ 33625 h 216984"/>
                <a:gd name="connsiteX2" fmla="*/ 96483 w 226564"/>
                <a:gd name="connsiteY2" fmla="*/ 216981 h 216984"/>
                <a:gd name="connsiteX3" fmla="*/ 3615 w 226564"/>
                <a:gd name="connsiteY3" fmla="*/ 16956 h 216984"/>
                <a:gd name="connsiteX0" fmla="*/ 6895 w 229554"/>
                <a:gd name="connsiteY0" fmla="*/ 16956 h 216984"/>
                <a:gd name="connsiteX1" fmla="*/ 228351 w 229554"/>
                <a:gd name="connsiteY1" fmla="*/ 33625 h 216984"/>
                <a:gd name="connsiteX2" fmla="*/ 70515 w 229554"/>
                <a:gd name="connsiteY2" fmla="*/ 216981 h 216984"/>
                <a:gd name="connsiteX3" fmla="*/ 6895 w 229554"/>
                <a:gd name="connsiteY3" fmla="*/ 16956 h 216984"/>
                <a:gd name="connsiteX0" fmla="*/ 5861 w 230409"/>
                <a:gd name="connsiteY0" fmla="*/ 16956 h 240210"/>
                <a:gd name="connsiteX1" fmla="*/ 227317 w 230409"/>
                <a:gd name="connsiteY1" fmla="*/ 33625 h 240210"/>
                <a:gd name="connsiteX2" fmla="*/ 127717 w 230409"/>
                <a:gd name="connsiteY2" fmla="*/ 215608 h 240210"/>
                <a:gd name="connsiteX3" fmla="*/ 69481 w 230409"/>
                <a:gd name="connsiteY3" fmla="*/ 216981 h 240210"/>
                <a:gd name="connsiteX4" fmla="*/ 5861 w 230409"/>
                <a:gd name="connsiteY4" fmla="*/ 16956 h 240210"/>
                <a:gd name="connsiteX0" fmla="*/ 4598 w 229146"/>
                <a:gd name="connsiteY0" fmla="*/ 30201 h 414750"/>
                <a:gd name="connsiteX1" fmla="*/ 226054 w 229146"/>
                <a:gd name="connsiteY1" fmla="*/ 46870 h 414750"/>
                <a:gd name="connsiteX2" fmla="*/ 126454 w 229146"/>
                <a:gd name="connsiteY2" fmla="*/ 228853 h 414750"/>
                <a:gd name="connsiteX3" fmla="*/ 79919 w 229146"/>
                <a:gd name="connsiteY3" fmla="*/ 410790 h 414750"/>
                <a:gd name="connsiteX4" fmla="*/ 4598 w 229146"/>
                <a:gd name="connsiteY4" fmla="*/ 30201 h 414750"/>
                <a:gd name="connsiteX0" fmla="*/ 5446 w 229994"/>
                <a:gd name="connsiteY0" fmla="*/ 16372 h 396967"/>
                <a:gd name="connsiteX1" fmla="*/ 226902 w 229994"/>
                <a:gd name="connsiteY1" fmla="*/ 33041 h 396967"/>
                <a:gd name="connsiteX2" fmla="*/ 127302 w 229994"/>
                <a:gd name="connsiteY2" fmla="*/ 215024 h 396967"/>
                <a:gd name="connsiteX3" fmla="*/ 80767 w 229994"/>
                <a:gd name="connsiteY3" fmla="*/ 396961 h 396967"/>
                <a:gd name="connsiteX4" fmla="*/ 68801 w 229994"/>
                <a:gd name="connsiteY4" fmla="*/ 208334 h 396967"/>
                <a:gd name="connsiteX5" fmla="*/ 5446 w 229994"/>
                <a:gd name="connsiteY5" fmla="*/ 16372 h 396967"/>
                <a:gd name="connsiteX0" fmla="*/ 5446 w 229994"/>
                <a:gd name="connsiteY0" fmla="*/ 16372 h 423223"/>
                <a:gd name="connsiteX1" fmla="*/ 226902 w 229994"/>
                <a:gd name="connsiteY1" fmla="*/ 33041 h 423223"/>
                <a:gd name="connsiteX2" fmla="*/ 127302 w 229994"/>
                <a:gd name="connsiteY2" fmla="*/ 215024 h 423223"/>
                <a:gd name="connsiteX3" fmla="*/ 127300 w 229994"/>
                <a:gd name="connsiteY3" fmla="*/ 402278 h 423223"/>
                <a:gd name="connsiteX4" fmla="*/ 80767 w 229994"/>
                <a:gd name="connsiteY4" fmla="*/ 396961 h 423223"/>
                <a:gd name="connsiteX5" fmla="*/ 68801 w 229994"/>
                <a:gd name="connsiteY5" fmla="*/ 208334 h 423223"/>
                <a:gd name="connsiteX6" fmla="*/ 5446 w 229994"/>
                <a:gd name="connsiteY6" fmla="*/ 16372 h 423223"/>
                <a:gd name="connsiteX0" fmla="*/ 5446 w 229994"/>
                <a:gd name="connsiteY0" fmla="*/ 16372 h 415862"/>
                <a:gd name="connsiteX1" fmla="*/ 226902 w 229994"/>
                <a:gd name="connsiteY1" fmla="*/ 33041 h 415862"/>
                <a:gd name="connsiteX2" fmla="*/ 127302 w 229994"/>
                <a:gd name="connsiteY2" fmla="*/ 215024 h 415862"/>
                <a:gd name="connsiteX3" fmla="*/ 162398 w 229994"/>
                <a:gd name="connsiteY3" fmla="*/ 335397 h 415862"/>
                <a:gd name="connsiteX4" fmla="*/ 127300 w 229994"/>
                <a:gd name="connsiteY4" fmla="*/ 402278 h 415862"/>
                <a:gd name="connsiteX5" fmla="*/ 80767 w 229994"/>
                <a:gd name="connsiteY5" fmla="*/ 396961 h 415862"/>
                <a:gd name="connsiteX6" fmla="*/ 68801 w 229994"/>
                <a:gd name="connsiteY6" fmla="*/ 208334 h 415862"/>
                <a:gd name="connsiteX7" fmla="*/ 5446 w 229994"/>
                <a:gd name="connsiteY7" fmla="*/ 16372 h 415862"/>
                <a:gd name="connsiteX0" fmla="*/ 5446 w 525089"/>
                <a:gd name="connsiteY0" fmla="*/ 16372 h 415862"/>
                <a:gd name="connsiteX1" fmla="*/ 226902 w 525089"/>
                <a:gd name="connsiteY1" fmla="*/ 33041 h 415862"/>
                <a:gd name="connsiteX2" fmla="*/ 127302 w 525089"/>
                <a:gd name="connsiteY2" fmla="*/ 215024 h 415862"/>
                <a:gd name="connsiteX3" fmla="*/ 525089 w 525089"/>
                <a:gd name="connsiteY3" fmla="*/ 342084 h 415862"/>
                <a:gd name="connsiteX4" fmla="*/ 127300 w 525089"/>
                <a:gd name="connsiteY4" fmla="*/ 402278 h 415862"/>
                <a:gd name="connsiteX5" fmla="*/ 80767 w 525089"/>
                <a:gd name="connsiteY5" fmla="*/ 396961 h 415862"/>
                <a:gd name="connsiteX6" fmla="*/ 68801 w 525089"/>
                <a:gd name="connsiteY6" fmla="*/ 208334 h 415862"/>
                <a:gd name="connsiteX7" fmla="*/ 5446 w 525089"/>
                <a:gd name="connsiteY7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43432"/>
                <a:gd name="connsiteY0" fmla="*/ 16372 h 415862"/>
                <a:gd name="connsiteX1" fmla="*/ 226902 w 543432"/>
                <a:gd name="connsiteY1" fmla="*/ 33041 h 415862"/>
                <a:gd name="connsiteX2" fmla="*/ 127302 w 543432"/>
                <a:gd name="connsiteY2" fmla="*/ 215024 h 415862"/>
                <a:gd name="connsiteX3" fmla="*/ 150699 w 543432"/>
                <a:gd name="connsiteY3" fmla="*/ 348776 h 415862"/>
                <a:gd name="connsiteX4" fmla="*/ 542639 w 543432"/>
                <a:gd name="connsiteY4" fmla="*/ 322020 h 415862"/>
                <a:gd name="connsiteX5" fmla="*/ 127300 w 543432"/>
                <a:gd name="connsiteY5" fmla="*/ 402278 h 415862"/>
                <a:gd name="connsiteX6" fmla="*/ 80767 w 543432"/>
                <a:gd name="connsiteY6" fmla="*/ 396961 h 415862"/>
                <a:gd name="connsiteX7" fmla="*/ 68801 w 543432"/>
                <a:gd name="connsiteY7" fmla="*/ 208334 h 415862"/>
                <a:gd name="connsiteX8" fmla="*/ 5446 w 543432"/>
                <a:gd name="connsiteY8" fmla="*/ 16372 h 415862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50699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222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06970"/>
                <a:gd name="connsiteX1" fmla="*/ 226902 w 575061"/>
                <a:gd name="connsiteY1" fmla="*/ 33041 h 406970"/>
                <a:gd name="connsiteX2" fmla="*/ 127302 w 575061"/>
                <a:gd name="connsiteY2" fmla="*/ 215024 h 406970"/>
                <a:gd name="connsiteX3" fmla="*/ 121451 w 575061"/>
                <a:gd name="connsiteY3" fmla="*/ 348776 h 406970"/>
                <a:gd name="connsiteX4" fmla="*/ 542639 w 575061"/>
                <a:gd name="connsiteY4" fmla="*/ 322020 h 406970"/>
                <a:gd name="connsiteX5" fmla="*/ 513388 w 575061"/>
                <a:gd name="connsiteY5" fmla="*/ 368837 h 406970"/>
                <a:gd name="connsiteX6" fmla="*/ 127300 w 575061"/>
                <a:gd name="connsiteY6" fmla="*/ 402278 h 406970"/>
                <a:gd name="connsiteX7" fmla="*/ 22267 w 575061"/>
                <a:gd name="connsiteY7" fmla="*/ 396961 h 406970"/>
                <a:gd name="connsiteX8" fmla="*/ 80499 w 575061"/>
                <a:gd name="connsiteY8" fmla="*/ 348776 h 406970"/>
                <a:gd name="connsiteX9" fmla="*/ 68801 w 575061"/>
                <a:gd name="connsiteY9" fmla="*/ 208334 h 406970"/>
                <a:gd name="connsiteX10" fmla="*/ 5446 w 575061"/>
                <a:gd name="connsiteY10" fmla="*/ 16372 h 406970"/>
                <a:gd name="connsiteX0" fmla="*/ 5446 w 575061"/>
                <a:gd name="connsiteY0" fmla="*/ 16372 h 409354"/>
                <a:gd name="connsiteX1" fmla="*/ 226902 w 575061"/>
                <a:gd name="connsiteY1" fmla="*/ 33041 h 409354"/>
                <a:gd name="connsiteX2" fmla="*/ 127302 w 575061"/>
                <a:gd name="connsiteY2" fmla="*/ 215024 h 409354"/>
                <a:gd name="connsiteX3" fmla="*/ 121451 w 575061"/>
                <a:gd name="connsiteY3" fmla="*/ 348776 h 409354"/>
                <a:gd name="connsiteX4" fmla="*/ 542639 w 575061"/>
                <a:gd name="connsiteY4" fmla="*/ 322020 h 409354"/>
                <a:gd name="connsiteX5" fmla="*/ 513388 w 575061"/>
                <a:gd name="connsiteY5" fmla="*/ 368837 h 409354"/>
                <a:gd name="connsiteX6" fmla="*/ 127300 w 575061"/>
                <a:gd name="connsiteY6" fmla="*/ 402278 h 409354"/>
                <a:gd name="connsiteX7" fmla="*/ 22267 w 575061"/>
                <a:gd name="connsiteY7" fmla="*/ 396961 h 409354"/>
                <a:gd name="connsiteX8" fmla="*/ 27851 w 575061"/>
                <a:gd name="connsiteY8" fmla="*/ 301965 h 409354"/>
                <a:gd name="connsiteX9" fmla="*/ 68801 w 575061"/>
                <a:gd name="connsiteY9" fmla="*/ 208334 h 409354"/>
                <a:gd name="connsiteX10" fmla="*/ 5446 w 575061"/>
                <a:gd name="connsiteY10" fmla="*/ 16372 h 40935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62949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39814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6220"/>
                <a:gd name="connsiteX1" fmla="*/ 226902 w 575061"/>
                <a:gd name="connsiteY1" fmla="*/ 33041 h 406220"/>
                <a:gd name="connsiteX2" fmla="*/ 127302 w 575061"/>
                <a:gd name="connsiteY2" fmla="*/ 215024 h 406220"/>
                <a:gd name="connsiteX3" fmla="*/ 121451 w 575061"/>
                <a:gd name="connsiteY3" fmla="*/ 348776 h 406220"/>
                <a:gd name="connsiteX4" fmla="*/ 542639 w 575061"/>
                <a:gd name="connsiteY4" fmla="*/ 322020 h 406220"/>
                <a:gd name="connsiteX5" fmla="*/ 513388 w 575061"/>
                <a:gd name="connsiteY5" fmla="*/ 368837 h 406220"/>
                <a:gd name="connsiteX6" fmla="*/ 127300 w 575061"/>
                <a:gd name="connsiteY6" fmla="*/ 402278 h 406220"/>
                <a:gd name="connsiteX7" fmla="*/ 39814 w 575061"/>
                <a:gd name="connsiteY7" fmla="*/ 396961 h 406220"/>
                <a:gd name="connsiteX8" fmla="*/ 57099 w 575061"/>
                <a:gd name="connsiteY8" fmla="*/ 368842 h 406220"/>
                <a:gd name="connsiteX9" fmla="*/ 68801 w 575061"/>
                <a:gd name="connsiteY9" fmla="*/ 208334 h 406220"/>
                <a:gd name="connsiteX10" fmla="*/ 5446 w 575061"/>
                <a:gd name="connsiteY10" fmla="*/ 16372 h 406220"/>
                <a:gd name="connsiteX0" fmla="*/ 644556 w 1214171"/>
                <a:gd name="connsiteY0" fmla="*/ 16372 h 553498"/>
                <a:gd name="connsiteX1" fmla="*/ 866012 w 1214171"/>
                <a:gd name="connsiteY1" fmla="*/ 33041 h 553498"/>
                <a:gd name="connsiteX2" fmla="*/ 766412 w 1214171"/>
                <a:gd name="connsiteY2" fmla="*/ 215024 h 553498"/>
                <a:gd name="connsiteX3" fmla="*/ 760561 w 1214171"/>
                <a:gd name="connsiteY3" fmla="*/ 348776 h 553498"/>
                <a:gd name="connsiteX4" fmla="*/ 1181749 w 1214171"/>
                <a:gd name="connsiteY4" fmla="*/ 322020 h 553498"/>
                <a:gd name="connsiteX5" fmla="*/ 1152498 w 1214171"/>
                <a:gd name="connsiteY5" fmla="*/ 368837 h 553498"/>
                <a:gd name="connsiteX6" fmla="*/ 766410 w 1214171"/>
                <a:gd name="connsiteY6" fmla="*/ 402278 h 553498"/>
                <a:gd name="connsiteX7" fmla="*/ 678924 w 1214171"/>
                <a:gd name="connsiteY7" fmla="*/ 396961 h 553498"/>
                <a:gd name="connsiteX8" fmla="*/ 79 w 1214171"/>
                <a:gd name="connsiteY8" fmla="*/ 549409 h 553498"/>
                <a:gd name="connsiteX9" fmla="*/ 707911 w 1214171"/>
                <a:gd name="connsiteY9" fmla="*/ 208334 h 553498"/>
                <a:gd name="connsiteX10" fmla="*/ 644556 w 1214171"/>
                <a:gd name="connsiteY10" fmla="*/ 16372 h 553498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27 w 1214242"/>
                <a:gd name="connsiteY0" fmla="*/ 16372 h 551501"/>
                <a:gd name="connsiteX1" fmla="*/ 866083 w 1214242"/>
                <a:gd name="connsiteY1" fmla="*/ 33041 h 551501"/>
                <a:gd name="connsiteX2" fmla="*/ 766483 w 1214242"/>
                <a:gd name="connsiteY2" fmla="*/ 215024 h 551501"/>
                <a:gd name="connsiteX3" fmla="*/ 760632 w 1214242"/>
                <a:gd name="connsiteY3" fmla="*/ 348776 h 551501"/>
                <a:gd name="connsiteX4" fmla="*/ 1181820 w 1214242"/>
                <a:gd name="connsiteY4" fmla="*/ 322020 h 551501"/>
                <a:gd name="connsiteX5" fmla="*/ 1152569 w 1214242"/>
                <a:gd name="connsiteY5" fmla="*/ 368837 h 551501"/>
                <a:gd name="connsiteX6" fmla="*/ 766481 w 1214242"/>
                <a:gd name="connsiteY6" fmla="*/ 402278 h 551501"/>
                <a:gd name="connsiteX7" fmla="*/ 678995 w 1214242"/>
                <a:gd name="connsiteY7" fmla="*/ 396961 h 551501"/>
                <a:gd name="connsiteX8" fmla="*/ 150 w 1214242"/>
                <a:gd name="connsiteY8" fmla="*/ 549409 h 551501"/>
                <a:gd name="connsiteX9" fmla="*/ 678730 w 1214242"/>
                <a:gd name="connsiteY9" fmla="*/ 335399 h 551501"/>
                <a:gd name="connsiteX10" fmla="*/ 707982 w 1214242"/>
                <a:gd name="connsiteY10" fmla="*/ 208334 h 551501"/>
                <a:gd name="connsiteX11" fmla="*/ 644627 w 1214242"/>
                <a:gd name="connsiteY11" fmla="*/ 16372 h 551501"/>
                <a:gd name="connsiteX0" fmla="*/ 644612 w 1214227"/>
                <a:gd name="connsiteY0" fmla="*/ 16372 h 551501"/>
                <a:gd name="connsiteX1" fmla="*/ 866068 w 1214227"/>
                <a:gd name="connsiteY1" fmla="*/ 33041 h 551501"/>
                <a:gd name="connsiteX2" fmla="*/ 766468 w 1214227"/>
                <a:gd name="connsiteY2" fmla="*/ 215024 h 551501"/>
                <a:gd name="connsiteX3" fmla="*/ 760617 w 1214227"/>
                <a:gd name="connsiteY3" fmla="*/ 348776 h 551501"/>
                <a:gd name="connsiteX4" fmla="*/ 1181805 w 1214227"/>
                <a:gd name="connsiteY4" fmla="*/ 322020 h 551501"/>
                <a:gd name="connsiteX5" fmla="*/ 1152554 w 1214227"/>
                <a:gd name="connsiteY5" fmla="*/ 368837 h 551501"/>
                <a:gd name="connsiteX6" fmla="*/ 766466 w 1214227"/>
                <a:gd name="connsiteY6" fmla="*/ 402278 h 551501"/>
                <a:gd name="connsiteX7" fmla="*/ 678980 w 1214227"/>
                <a:gd name="connsiteY7" fmla="*/ 396961 h 551501"/>
                <a:gd name="connsiteX8" fmla="*/ 135 w 1214227"/>
                <a:gd name="connsiteY8" fmla="*/ 549409 h 551501"/>
                <a:gd name="connsiteX9" fmla="*/ 678715 w 1214227"/>
                <a:gd name="connsiteY9" fmla="*/ 335399 h 551501"/>
                <a:gd name="connsiteX10" fmla="*/ 707967 w 1214227"/>
                <a:gd name="connsiteY10" fmla="*/ 208334 h 551501"/>
                <a:gd name="connsiteX11" fmla="*/ 644612 w 1214227"/>
                <a:gd name="connsiteY11" fmla="*/ 16372 h 551501"/>
                <a:gd name="connsiteX0" fmla="*/ 5448 w 575063"/>
                <a:gd name="connsiteY0" fmla="*/ 16372 h 405810"/>
                <a:gd name="connsiteX1" fmla="*/ 226904 w 575063"/>
                <a:gd name="connsiteY1" fmla="*/ 33041 h 405810"/>
                <a:gd name="connsiteX2" fmla="*/ 127304 w 575063"/>
                <a:gd name="connsiteY2" fmla="*/ 215024 h 405810"/>
                <a:gd name="connsiteX3" fmla="*/ 121453 w 575063"/>
                <a:gd name="connsiteY3" fmla="*/ 348776 h 405810"/>
                <a:gd name="connsiteX4" fmla="*/ 542641 w 575063"/>
                <a:gd name="connsiteY4" fmla="*/ 322020 h 405810"/>
                <a:gd name="connsiteX5" fmla="*/ 513390 w 575063"/>
                <a:gd name="connsiteY5" fmla="*/ 368837 h 405810"/>
                <a:gd name="connsiteX6" fmla="*/ 127302 w 575063"/>
                <a:gd name="connsiteY6" fmla="*/ 402278 h 405810"/>
                <a:gd name="connsiteX7" fmla="*/ 39816 w 575063"/>
                <a:gd name="connsiteY7" fmla="*/ 396961 h 405810"/>
                <a:gd name="connsiteX8" fmla="*/ 22001 w 575063"/>
                <a:gd name="connsiteY8" fmla="*/ 382216 h 405810"/>
                <a:gd name="connsiteX9" fmla="*/ 39551 w 575063"/>
                <a:gd name="connsiteY9" fmla="*/ 335399 h 405810"/>
                <a:gd name="connsiteX10" fmla="*/ 68803 w 575063"/>
                <a:gd name="connsiteY10" fmla="*/ 208334 h 405810"/>
                <a:gd name="connsiteX11" fmla="*/ 5448 w 575063"/>
                <a:gd name="connsiteY11" fmla="*/ 16372 h 405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5063" h="405810">
                  <a:moveTo>
                    <a:pt x="5448" y="16372"/>
                  </a:moveTo>
                  <a:cubicBezTo>
                    <a:pt x="31798" y="-12843"/>
                    <a:pt x="211426" y="-296"/>
                    <a:pt x="226904" y="33041"/>
                  </a:cubicBezTo>
                  <a:cubicBezTo>
                    <a:pt x="248188" y="57233"/>
                    <a:pt x="153610" y="184465"/>
                    <a:pt x="127304" y="215024"/>
                  </a:cubicBezTo>
                  <a:cubicBezTo>
                    <a:pt x="130203" y="255386"/>
                    <a:pt x="101952" y="294160"/>
                    <a:pt x="121453" y="348776"/>
                  </a:cubicBezTo>
                  <a:cubicBezTo>
                    <a:pt x="187751" y="369953"/>
                    <a:pt x="562141" y="300842"/>
                    <a:pt x="542641" y="322020"/>
                  </a:cubicBezTo>
                  <a:cubicBezTo>
                    <a:pt x="595289" y="320905"/>
                    <a:pt x="582613" y="355461"/>
                    <a:pt x="513390" y="368837"/>
                  </a:cubicBezTo>
                  <a:cubicBezTo>
                    <a:pt x="444167" y="382213"/>
                    <a:pt x="191606" y="393132"/>
                    <a:pt x="127302" y="402278"/>
                  </a:cubicBezTo>
                  <a:cubicBezTo>
                    <a:pt x="62998" y="411424"/>
                    <a:pt x="57366" y="400305"/>
                    <a:pt x="39816" y="396961"/>
                  </a:cubicBezTo>
                  <a:cubicBezTo>
                    <a:pt x="22266" y="393617"/>
                    <a:pt x="32770" y="403622"/>
                    <a:pt x="22001" y="382216"/>
                  </a:cubicBezTo>
                  <a:cubicBezTo>
                    <a:pt x="11232" y="360810"/>
                    <a:pt x="-14072" y="338744"/>
                    <a:pt x="39551" y="335399"/>
                  </a:cubicBezTo>
                  <a:cubicBezTo>
                    <a:pt x="52225" y="285240"/>
                    <a:pt x="63762" y="250359"/>
                    <a:pt x="68803" y="208334"/>
                  </a:cubicBezTo>
                  <a:cubicBezTo>
                    <a:pt x="56250" y="144903"/>
                    <a:pt x="-20902" y="45587"/>
                    <a:pt x="5448" y="16372"/>
                  </a:cubicBezTo>
                  <a:close/>
                </a:path>
              </a:pathLst>
            </a:custGeom>
            <a:solidFill>
              <a:srgbClr val="EF4023">
                <a:alpha val="2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36F6B31B-63D2-4576-A260-8254B4EE790A}"/>
                </a:ext>
              </a:extLst>
            </p:cNvPr>
            <p:cNvGrpSpPr/>
            <p:nvPr/>
          </p:nvGrpSpPr>
          <p:grpSpPr>
            <a:xfrm>
              <a:off x="3302671" y="2964597"/>
              <a:ext cx="1680190" cy="796592"/>
              <a:chOff x="3392451" y="3360550"/>
              <a:chExt cx="1680190" cy="796592"/>
            </a:xfrm>
          </p:grpSpPr>
          <p:sp>
            <p:nvSpPr>
              <p:cNvPr id="289" name="Rectangle 288">
                <a:extLst>
                  <a:ext uri="{FF2B5EF4-FFF2-40B4-BE49-F238E27FC236}">
                    <a16:creationId xmlns:a16="http://schemas.microsoft.com/office/drawing/2014/main" id="{D6E86D76-BC2E-4B21-B4A5-BB8924148AEE}"/>
                  </a:ext>
                </a:extLst>
              </p:cNvPr>
              <p:cNvSpPr/>
              <p:nvPr/>
            </p:nvSpPr>
            <p:spPr>
              <a:xfrm>
                <a:off x="3436374" y="3360550"/>
                <a:ext cx="1600200" cy="686930"/>
              </a:xfrm>
              <a:prstGeom prst="rect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E1D042D0-8FF9-452C-A2E2-065E22AB56EC}"/>
                  </a:ext>
                </a:extLst>
              </p:cNvPr>
              <p:cNvSpPr/>
              <p:nvPr/>
            </p:nvSpPr>
            <p:spPr>
              <a:xfrm>
                <a:off x="3392451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361EF91B-C440-4977-B862-823319514223}"/>
                  </a:ext>
                </a:extLst>
              </p:cNvPr>
              <p:cNvSpPr/>
              <p:nvPr/>
            </p:nvSpPr>
            <p:spPr>
              <a:xfrm>
                <a:off x="4881555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A491D9D1-200D-4A60-BD9E-0244575B122B}"/>
                </a:ext>
              </a:extLst>
            </p:cNvPr>
            <p:cNvSpPr/>
            <p:nvPr/>
          </p:nvSpPr>
          <p:spPr>
            <a:xfrm>
              <a:off x="2999766" y="3157751"/>
              <a:ext cx="2286000" cy="4572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7ED6955E-3632-4BCC-8B21-D3C8FC2E31A0}"/>
                </a:ext>
              </a:extLst>
            </p:cNvPr>
            <p:cNvSpPr/>
            <p:nvPr/>
          </p:nvSpPr>
          <p:spPr>
            <a:xfrm>
              <a:off x="3319806" y="3538746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8431179F-181D-4344-AE95-A1A4D5A26B35}"/>
                </a:ext>
              </a:extLst>
            </p:cNvPr>
            <p:cNvSpPr/>
            <p:nvPr/>
          </p:nvSpPr>
          <p:spPr>
            <a:xfrm>
              <a:off x="3319806" y="3020095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AC173305-82C5-454D-80DC-A2B1EF311F18}"/>
                </a:ext>
              </a:extLst>
            </p:cNvPr>
            <p:cNvSpPr/>
            <p:nvPr/>
          </p:nvSpPr>
          <p:spPr>
            <a:xfrm>
              <a:off x="5149474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572DE500-A403-40D8-BA1D-9A163B189879}"/>
                </a:ext>
              </a:extLst>
            </p:cNvPr>
            <p:cNvSpPr/>
            <p:nvPr/>
          </p:nvSpPr>
          <p:spPr>
            <a:xfrm>
              <a:off x="3039491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84" name="Flowchart: Extract 183">
              <a:extLst>
                <a:ext uri="{FF2B5EF4-FFF2-40B4-BE49-F238E27FC236}">
                  <a16:creationId xmlns:a16="http://schemas.microsoft.com/office/drawing/2014/main" id="{C33E8EC2-F5A7-4843-A30E-BC5764B5BE74}"/>
                </a:ext>
              </a:extLst>
            </p:cNvPr>
            <p:cNvSpPr/>
            <p:nvPr/>
          </p:nvSpPr>
          <p:spPr>
            <a:xfrm rot="16200000">
              <a:off x="2845795" y="3089750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85" name="Flowchart: Extract 184">
              <a:extLst>
                <a:ext uri="{FF2B5EF4-FFF2-40B4-BE49-F238E27FC236}">
                  <a16:creationId xmlns:a16="http://schemas.microsoft.com/office/drawing/2014/main" id="{5E9E7B42-5D7E-4563-A0CA-BC3C5CC9B95B}"/>
                </a:ext>
              </a:extLst>
            </p:cNvPr>
            <p:cNvSpPr/>
            <p:nvPr/>
          </p:nvSpPr>
          <p:spPr>
            <a:xfrm rot="5400000" flipH="1">
              <a:off x="5264713" y="3089749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C577A783-CF04-4731-AB75-07901FA3FC5E}"/>
                </a:ext>
              </a:extLst>
            </p:cNvPr>
            <p:cNvGrpSpPr/>
            <p:nvPr/>
          </p:nvGrpSpPr>
          <p:grpSpPr>
            <a:xfrm>
              <a:off x="3467860" y="2475753"/>
              <a:ext cx="704622" cy="283281"/>
              <a:chOff x="3467860" y="2630648"/>
              <a:chExt cx="704622" cy="283281"/>
            </a:xfrm>
          </p:grpSpPr>
          <p:sp>
            <p:nvSpPr>
              <p:cNvPr id="249" name="Freeform 154">
                <a:extLst>
                  <a:ext uri="{FF2B5EF4-FFF2-40B4-BE49-F238E27FC236}">
                    <a16:creationId xmlns:a16="http://schemas.microsoft.com/office/drawing/2014/main" id="{449D401A-676C-4BAF-AF33-F445360D3FCD}"/>
                  </a:ext>
                </a:extLst>
              </p:cNvPr>
              <p:cNvSpPr/>
              <p:nvPr/>
            </p:nvSpPr>
            <p:spPr>
              <a:xfrm>
                <a:off x="3467860" y="2630648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0209BDD7-5449-40B3-A02B-7A75114D5E96}"/>
                  </a:ext>
                </a:extLst>
              </p:cNvPr>
              <p:cNvGrpSpPr/>
              <p:nvPr/>
            </p:nvGrpSpPr>
            <p:grpSpPr>
              <a:xfrm>
                <a:off x="3870845" y="2741360"/>
                <a:ext cx="200412" cy="46251"/>
                <a:chOff x="3739675" y="2714693"/>
                <a:chExt cx="200412" cy="70335"/>
              </a:xfrm>
            </p:grpSpPr>
            <p:sp>
              <p:nvSpPr>
                <p:cNvPr id="287" name="Oval 286">
                  <a:extLst>
                    <a:ext uri="{FF2B5EF4-FFF2-40B4-BE49-F238E27FC236}">
                      <a16:creationId xmlns:a16="http://schemas.microsoft.com/office/drawing/2014/main" id="{D35D432F-E335-4492-904F-0F67549A318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6B063FCB-AEF2-4CFD-A7AD-2246FDBD048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C982E4E5-ED2F-44EA-A67D-A3E23350EDC8}"/>
                  </a:ext>
                </a:extLst>
              </p:cNvPr>
              <p:cNvGrpSpPr/>
              <p:nvPr/>
            </p:nvGrpSpPr>
            <p:grpSpPr>
              <a:xfrm>
                <a:off x="3894466" y="2661694"/>
                <a:ext cx="200412" cy="46251"/>
                <a:chOff x="3739675" y="2714693"/>
                <a:chExt cx="200412" cy="70335"/>
              </a:xfrm>
            </p:grpSpPr>
            <p:sp>
              <p:nvSpPr>
                <p:cNvPr id="285" name="Oval 284">
                  <a:extLst>
                    <a:ext uri="{FF2B5EF4-FFF2-40B4-BE49-F238E27FC236}">
                      <a16:creationId xmlns:a16="http://schemas.microsoft.com/office/drawing/2014/main" id="{EBABE1F3-9386-4E56-8787-A1AE9086B2F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86" name="Oval 285">
                  <a:extLst>
                    <a:ext uri="{FF2B5EF4-FFF2-40B4-BE49-F238E27FC236}">
                      <a16:creationId xmlns:a16="http://schemas.microsoft.com/office/drawing/2014/main" id="{847558F3-C097-450A-92DE-23BEE208298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883089E9-AC8D-46E0-98D1-C10B77AAB329}"/>
                  </a:ext>
                </a:extLst>
              </p:cNvPr>
              <p:cNvGrpSpPr/>
              <p:nvPr/>
            </p:nvGrpSpPr>
            <p:grpSpPr>
              <a:xfrm>
                <a:off x="3840049" y="2787811"/>
                <a:ext cx="200412" cy="46251"/>
                <a:chOff x="3739675" y="2714693"/>
                <a:chExt cx="200412" cy="70335"/>
              </a:xfrm>
            </p:grpSpPr>
            <p:sp>
              <p:nvSpPr>
                <p:cNvPr id="283" name="Oval 282">
                  <a:extLst>
                    <a:ext uri="{FF2B5EF4-FFF2-40B4-BE49-F238E27FC236}">
                      <a16:creationId xmlns:a16="http://schemas.microsoft.com/office/drawing/2014/main" id="{1F7F6B04-93AF-4D38-B763-EA41E62779B3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84" name="Oval 283">
                  <a:extLst>
                    <a:ext uri="{FF2B5EF4-FFF2-40B4-BE49-F238E27FC236}">
                      <a16:creationId xmlns:a16="http://schemas.microsoft.com/office/drawing/2014/main" id="{E4725198-136B-42CC-9FC0-A7B3A61A6A7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6B2C9413-6A5C-46CB-9005-D323983B70F9}"/>
                  </a:ext>
                </a:extLst>
              </p:cNvPr>
              <p:cNvGrpSpPr/>
              <p:nvPr/>
            </p:nvGrpSpPr>
            <p:grpSpPr>
              <a:xfrm>
                <a:off x="3770943" y="2828260"/>
                <a:ext cx="200412" cy="46251"/>
                <a:chOff x="3739675" y="2714693"/>
                <a:chExt cx="200412" cy="70335"/>
              </a:xfrm>
            </p:grpSpPr>
            <p:sp>
              <p:nvSpPr>
                <p:cNvPr id="281" name="Oval 280">
                  <a:extLst>
                    <a:ext uri="{FF2B5EF4-FFF2-40B4-BE49-F238E27FC236}">
                      <a16:creationId xmlns:a16="http://schemas.microsoft.com/office/drawing/2014/main" id="{C0569CE4-8B89-418A-B599-48555510EA0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82" name="Oval 281">
                  <a:extLst>
                    <a:ext uri="{FF2B5EF4-FFF2-40B4-BE49-F238E27FC236}">
                      <a16:creationId xmlns:a16="http://schemas.microsoft.com/office/drawing/2014/main" id="{E62313C6-5D0C-49E4-81F6-DF3863890C5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44C34A97-1D41-4973-8544-B05F2F9A4C9F}"/>
                  </a:ext>
                </a:extLst>
              </p:cNvPr>
              <p:cNvGrpSpPr/>
              <p:nvPr/>
            </p:nvGrpSpPr>
            <p:grpSpPr>
              <a:xfrm>
                <a:off x="3702366" y="2790008"/>
                <a:ext cx="200412" cy="45719"/>
                <a:chOff x="3739675" y="2714693"/>
                <a:chExt cx="200412" cy="70335"/>
              </a:xfrm>
            </p:grpSpPr>
            <p:sp>
              <p:nvSpPr>
                <p:cNvPr id="279" name="Oval 278">
                  <a:extLst>
                    <a:ext uri="{FF2B5EF4-FFF2-40B4-BE49-F238E27FC236}">
                      <a16:creationId xmlns:a16="http://schemas.microsoft.com/office/drawing/2014/main" id="{EFFDCEE1-557A-40CD-A18A-643F2CCD637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80" name="Oval 279">
                  <a:extLst>
                    <a:ext uri="{FF2B5EF4-FFF2-40B4-BE49-F238E27FC236}">
                      <a16:creationId xmlns:a16="http://schemas.microsoft.com/office/drawing/2014/main" id="{9B3C9FC6-97C3-47B2-B879-2DCA3E8B799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1D225F3C-4812-40E1-A564-ECC610F6EF02}"/>
                  </a:ext>
                </a:extLst>
              </p:cNvPr>
              <p:cNvGrpSpPr/>
              <p:nvPr/>
            </p:nvGrpSpPr>
            <p:grpSpPr>
              <a:xfrm>
                <a:off x="3660290" y="2835696"/>
                <a:ext cx="200412" cy="58765"/>
                <a:chOff x="3739675" y="2714693"/>
                <a:chExt cx="200412" cy="70335"/>
              </a:xfrm>
            </p:grpSpPr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0C0B2383-ACF8-4C24-B3EF-BFBC80A42DA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42CAFB7E-DF71-47DD-BD3E-7DD2F2A5369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E9D452E7-7FED-405C-9206-B340C850E696}"/>
                  </a:ext>
                </a:extLst>
              </p:cNvPr>
              <p:cNvGrpSpPr/>
              <p:nvPr/>
            </p:nvGrpSpPr>
            <p:grpSpPr>
              <a:xfrm>
                <a:off x="3537824" y="2854536"/>
                <a:ext cx="200412" cy="46251"/>
                <a:chOff x="3739675" y="2714693"/>
                <a:chExt cx="200412" cy="70335"/>
              </a:xfrm>
            </p:grpSpPr>
            <p:sp>
              <p:nvSpPr>
                <p:cNvPr id="275" name="Oval 274">
                  <a:extLst>
                    <a:ext uri="{FF2B5EF4-FFF2-40B4-BE49-F238E27FC236}">
                      <a16:creationId xmlns:a16="http://schemas.microsoft.com/office/drawing/2014/main" id="{3FB48DA9-55BD-4218-A4E1-EAD69E73156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76" name="Oval 275">
                  <a:extLst>
                    <a:ext uri="{FF2B5EF4-FFF2-40B4-BE49-F238E27FC236}">
                      <a16:creationId xmlns:a16="http://schemas.microsoft.com/office/drawing/2014/main" id="{D2103FC8-DCFD-4884-87CA-366E58B152B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8A4114AD-E00B-4706-B338-D77539FD8AAB}"/>
                  </a:ext>
                </a:extLst>
              </p:cNvPr>
              <p:cNvGrpSpPr/>
              <p:nvPr/>
            </p:nvGrpSpPr>
            <p:grpSpPr>
              <a:xfrm>
                <a:off x="3571637" y="2809505"/>
                <a:ext cx="200412" cy="46251"/>
                <a:chOff x="3739675" y="2714693"/>
                <a:chExt cx="200412" cy="70335"/>
              </a:xfrm>
            </p:grpSpPr>
            <p:sp>
              <p:nvSpPr>
                <p:cNvPr id="273" name="Oval 272">
                  <a:extLst>
                    <a:ext uri="{FF2B5EF4-FFF2-40B4-BE49-F238E27FC236}">
                      <a16:creationId xmlns:a16="http://schemas.microsoft.com/office/drawing/2014/main" id="{02CA355B-5FEA-49E9-8357-E565816B1B3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74" name="Oval 273">
                  <a:extLst>
                    <a:ext uri="{FF2B5EF4-FFF2-40B4-BE49-F238E27FC236}">
                      <a16:creationId xmlns:a16="http://schemas.microsoft.com/office/drawing/2014/main" id="{08C19A98-3BC8-46BE-BF18-EA70CEB7FB1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3E78E878-DEA6-4337-83A8-AE1622DDC28F}"/>
                  </a:ext>
                </a:extLst>
              </p:cNvPr>
              <p:cNvGrpSpPr/>
              <p:nvPr/>
            </p:nvGrpSpPr>
            <p:grpSpPr>
              <a:xfrm>
                <a:off x="3886556" y="2704368"/>
                <a:ext cx="200412" cy="46251"/>
                <a:chOff x="3739675" y="2714693"/>
                <a:chExt cx="200412" cy="70335"/>
              </a:xfrm>
            </p:grpSpPr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512E13AE-0CFA-46D2-8C2E-2FC162B81266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72" name="Oval 271">
                  <a:extLst>
                    <a:ext uri="{FF2B5EF4-FFF2-40B4-BE49-F238E27FC236}">
                      <a16:creationId xmlns:a16="http://schemas.microsoft.com/office/drawing/2014/main" id="{972901AC-591A-4188-87C5-F8F1641C10B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8867B98D-06F4-418B-BE20-BAFDF5E76E8C}"/>
                  </a:ext>
                </a:extLst>
              </p:cNvPr>
              <p:cNvGrpSpPr/>
              <p:nvPr/>
            </p:nvGrpSpPr>
            <p:grpSpPr>
              <a:xfrm>
                <a:off x="3726645" y="2745098"/>
                <a:ext cx="200412" cy="46251"/>
                <a:chOff x="3739675" y="2714693"/>
                <a:chExt cx="200412" cy="70335"/>
              </a:xfrm>
            </p:grpSpPr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D239147-D019-45D7-B2C4-0B7D659AC06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474DB9F-E7F8-433C-A806-52D2D06D750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BF6D78F2-3D79-46F1-8DE0-9FDC883B3EE4}"/>
                  </a:ext>
                </a:extLst>
              </p:cNvPr>
              <p:cNvGrpSpPr/>
              <p:nvPr/>
            </p:nvGrpSpPr>
            <p:grpSpPr>
              <a:xfrm>
                <a:off x="3769057" y="2696995"/>
                <a:ext cx="200412" cy="46251"/>
                <a:chOff x="3739675" y="2714693"/>
                <a:chExt cx="200412" cy="70335"/>
              </a:xfrm>
            </p:grpSpPr>
            <p:sp>
              <p:nvSpPr>
                <p:cNvPr id="267" name="Oval 266">
                  <a:extLst>
                    <a:ext uri="{FF2B5EF4-FFF2-40B4-BE49-F238E27FC236}">
                      <a16:creationId xmlns:a16="http://schemas.microsoft.com/office/drawing/2014/main" id="{950A57AB-E023-41C6-923E-B1F6AF13AFD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68" name="Oval 267">
                  <a:extLst>
                    <a:ext uri="{FF2B5EF4-FFF2-40B4-BE49-F238E27FC236}">
                      <a16:creationId xmlns:a16="http://schemas.microsoft.com/office/drawing/2014/main" id="{B52A91C6-9B6C-4A42-B37B-14BD0B92DE71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173263BC-4DBE-4A33-AFAE-8B3556ED2B26}"/>
                  </a:ext>
                </a:extLst>
              </p:cNvPr>
              <p:cNvGrpSpPr/>
              <p:nvPr/>
            </p:nvGrpSpPr>
            <p:grpSpPr>
              <a:xfrm>
                <a:off x="3630410" y="2719623"/>
                <a:ext cx="200412" cy="46251"/>
                <a:chOff x="3739675" y="2714693"/>
                <a:chExt cx="200412" cy="70335"/>
              </a:xfrm>
            </p:grpSpPr>
            <p:sp>
              <p:nvSpPr>
                <p:cNvPr id="265" name="Oval 264">
                  <a:extLst>
                    <a:ext uri="{FF2B5EF4-FFF2-40B4-BE49-F238E27FC236}">
                      <a16:creationId xmlns:a16="http://schemas.microsoft.com/office/drawing/2014/main" id="{D904E26C-0D42-4C08-8BB0-05304C681C5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66" name="Oval 265">
                  <a:extLst>
                    <a:ext uri="{FF2B5EF4-FFF2-40B4-BE49-F238E27FC236}">
                      <a16:creationId xmlns:a16="http://schemas.microsoft.com/office/drawing/2014/main" id="{235AC7FB-4F01-48A4-9E38-35E93AD6305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AB594D32-1494-45D1-A4F5-9D17D5010C37}"/>
                  </a:ext>
                </a:extLst>
              </p:cNvPr>
              <p:cNvGrpSpPr/>
              <p:nvPr/>
            </p:nvGrpSpPr>
            <p:grpSpPr>
              <a:xfrm>
                <a:off x="3593942" y="2762460"/>
                <a:ext cx="200412" cy="46251"/>
                <a:chOff x="3739675" y="2714693"/>
                <a:chExt cx="200412" cy="70335"/>
              </a:xfrm>
            </p:grpSpPr>
            <p:sp>
              <p:nvSpPr>
                <p:cNvPr id="263" name="Oval 262">
                  <a:extLst>
                    <a:ext uri="{FF2B5EF4-FFF2-40B4-BE49-F238E27FC236}">
                      <a16:creationId xmlns:a16="http://schemas.microsoft.com/office/drawing/2014/main" id="{3AAFFDDA-838C-4584-A6BE-10A7E3FD6D8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64" name="Oval 263">
                  <a:extLst>
                    <a:ext uri="{FF2B5EF4-FFF2-40B4-BE49-F238E27FC236}">
                      <a16:creationId xmlns:a16="http://schemas.microsoft.com/office/drawing/2014/main" id="{55B4B3F7-4845-4CDB-A534-2BAAF393A54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</p:grp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A065FB88-5B00-4D67-A197-1FA733B1089E}"/>
                </a:ext>
              </a:extLst>
            </p:cNvPr>
            <p:cNvGrpSpPr/>
            <p:nvPr/>
          </p:nvGrpSpPr>
          <p:grpSpPr>
            <a:xfrm>
              <a:off x="4084304" y="2478150"/>
              <a:ext cx="704622" cy="283281"/>
              <a:chOff x="4084304" y="2633045"/>
              <a:chExt cx="704622" cy="283281"/>
            </a:xfrm>
          </p:grpSpPr>
          <p:sp>
            <p:nvSpPr>
              <p:cNvPr id="209" name="Freeform 114">
                <a:extLst>
                  <a:ext uri="{FF2B5EF4-FFF2-40B4-BE49-F238E27FC236}">
                    <a16:creationId xmlns:a16="http://schemas.microsoft.com/office/drawing/2014/main" id="{7E26664C-34BE-42FD-95A0-5AC05F88C0BE}"/>
                  </a:ext>
                </a:extLst>
              </p:cNvPr>
              <p:cNvSpPr/>
              <p:nvPr/>
            </p:nvSpPr>
            <p:spPr>
              <a:xfrm flipH="1">
                <a:off x="4084304" y="2633045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78EAD477-9089-4928-8BE8-AD34951F7E95}"/>
                  </a:ext>
                </a:extLst>
              </p:cNvPr>
              <p:cNvGrpSpPr/>
              <p:nvPr/>
            </p:nvGrpSpPr>
            <p:grpSpPr>
              <a:xfrm flipH="1">
                <a:off x="4192614" y="2741875"/>
                <a:ext cx="200412" cy="46251"/>
                <a:chOff x="3739675" y="2714693"/>
                <a:chExt cx="200412" cy="70335"/>
              </a:xfrm>
            </p:grpSpPr>
            <p:sp>
              <p:nvSpPr>
                <p:cNvPr id="247" name="Oval 246">
                  <a:extLst>
                    <a:ext uri="{FF2B5EF4-FFF2-40B4-BE49-F238E27FC236}">
                      <a16:creationId xmlns:a16="http://schemas.microsoft.com/office/drawing/2014/main" id="{B3E43B0E-F4BF-4DEB-AA2E-3E2F2323FF1A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48" name="Oval 247">
                  <a:extLst>
                    <a:ext uri="{FF2B5EF4-FFF2-40B4-BE49-F238E27FC236}">
                      <a16:creationId xmlns:a16="http://schemas.microsoft.com/office/drawing/2014/main" id="{43A25C79-991C-489A-93FD-15F65FC8BE9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1" name="Group 210">
                <a:extLst>
                  <a:ext uri="{FF2B5EF4-FFF2-40B4-BE49-F238E27FC236}">
                    <a16:creationId xmlns:a16="http://schemas.microsoft.com/office/drawing/2014/main" id="{A39D3DD9-8976-4B26-9B37-5DEB5FB665A8}"/>
                  </a:ext>
                </a:extLst>
              </p:cNvPr>
              <p:cNvGrpSpPr/>
              <p:nvPr/>
            </p:nvGrpSpPr>
            <p:grpSpPr>
              <a:xfrm flipH="1">
                <a:off x="4168993" y="2662209"/>
                <a:ext cx="200412" cy="46251"/>
                <a:chOff x="3739675" y="2714693"/>
                <a:chExt cx="200412" cy="70335"/>
              </a:xfrm>
            </p:grpSpPr>
            <p:sp>
              <p:nvSpPr>
                <p:cNvPr id="245" name="Oval 244">
                  <a:extLst>
                    <a:ext uri="{FF2B5EF4-FFF2-40B4-BE49-F238E27FC236}">
                      <a16:creationId xmlns:a16="http://schemas.microsoft.com/office/drawing/2014/main" id="{7A3DC9EA-B001-47FB-88DB-2AEA6ECC6982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3C843A93-5164-48E4-BAE1-13D31D35B3E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CBCD6FD5-D27D-42DD-BA7B-1283DCB604B9}"/>
                  </a:ext>
                </a:extLst>
              </p:cNvPr>
              <p:cNvGrpSpPr/>
              <p:nvPr/>
            </p:nvGrpSpPr>
            <p:grpSpPr>
              <a:xfrm flipH="1">
                <a:off x="4223410" y="2788326"/>
                <a:ext cx="200412" cy="46251"/>
                <a:chOff x="3739675" y="2714693"/>
                <a:chExt cx="200412" cy="70335"/>
              </a:xfrm>
            </p:grpSpPr>
            <p:sp>
              <p:nvSpPr>
                <p:cNvPr id="243" name="Oval 242">
                  <a:extLst>
                    <a:ext uri="{FF2B5EF4-FFF2-40B4-BE49-F238E27FC236}">
                      <a16:creationId xmlns:a16="http://schemas.microsoft.com/office/drawing/2014/main" id="{1985E3C2-4D51-4EB9-AE4C-C64E0D5685D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44" name="Oval 243">
                  <a:extLst>
                    <a:ext uri="{FF2B5EF4-FFF2-40B4-BE49-F238E27FC236}">
                      <a16:creationId xmlns:a16="http://schemas.microsoft.com/office/drawing/2014/main" id="{C4CB302D-7D8C-4365-B76C-316D068FA43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47BBAB24-DBAE-4665-BE53-B74A275F33C1}"/>
                  </a:ext>
                </a:extLst>
              </p:cNvPr>
              <p:cNvGrpSpPr/>
              <p:nvPr/>
            </p:nvGrpSpPr>
            <p:grpSpPr>
              <a:xfrm flipH="1">
                <a:off x="4292516" y="2828775"/>
                <a:ext cx="200412" cy="46251"/>
                <a:chOff x="3739675" y="2714693"/>
                <a:chExt cx="200412" cy="70335"/>
              </a:xfrm>
            </p:grpSpPr>
            <p:sp>
              <p:nvSpPr>
                <p:cNvPr id="241" name="Oval 240">
                  <a:extLst>
                    <a:ext uri="{FF2B5EF4-FFF2-40B4-BE49-F238E27FC236}">
                      <a16:creationId xmlns:a16="http://schemas.microsoft.com/office/drawing/2014/main" id="{3A4573AA-5A84-41B7-9D89-BE4446F0EB7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42" name="Oval 241">
                  <a:extLst>
                    <a:ext uri="{FF2B5EF4-FFF2-40B4-BE49-F238E27FC236}">
                      <a16:creationId xmlns:a16="http://schemas.microsoft.com/office/drawing/2014/main" id="{61EAEAC5-1959-4033-8F73-710D933FC87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4" name="Group 213">
                <a:extLst>
                  <a:ext uri="{FF2B5EF4-FFF2-40B4-BE49-F238E27FC236}">
                    <a16:creationId xmlns:a16="http://schemas.microsoft.com/office/drawing/2014/main" id="{D6B6881E-F1C2-4BFA-9726-06544F1F920D}"/>
                  </a:ext>
                </a:extLst>
              </p:cNvPr>
              <p:cNvGrpSpPr/>
              <p:nvPr/>
            </p:nvGrpSpPr>
            <p:grpSpPr>
              <a:xfrm flipH="1">
                <a:off x="4361093" y="2790523"/>
                <a:ext cx="200412" cy="45719"/>
                <a:chOff x="3739675" y="2714693"/>
                <a:chExt cx="200412" cy="70335"/>
              </a:xfrm>
            </p:grpSpPr>
            <p:sp>
              <p:nvSpPr>
                <p:cNvPr id="239" name="Oval 238">
                  <a:extLst>
                    <a:ext uri="{FF2B5EF4-FFF2-40B4-BE49-F238E27FC236}">
                      <a16:creationId xmlns:a16="http://schemas.microsoft.com/office/drawing/2014/main" id="{262B0460-846E-4790-BADA-C1D022A593DE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40" name="Oval 239">
                  <a:extLst>
                    <a:ext uri="{FF2B5EF4-FFF2-40B4-BE49-F238E27FC236}">
                      <a16:creationId xmlns:a16="http://schemas.microsoft.com/office/drawing/2014/main" id="{16D27678-98DB-4745-B96D-8D3FC0186402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5" name="Group 214">
                <a:extLst>
                  <a:ext uri="{FF2B5EF4-FFF2-40B4-BE49-F238E27FC236}">
                    <a16:creationId xmlns:a16="http://schemas.microsoft.com/office/drawing/2014/main" id="{4B50E61D-3EC6-4910-8194-69CCDC968EB9}"/>
                  </a:ext>
                </a:extLst>
              </p:cNvPr>
              <p:cNvGrpSpPr/>
              <p:nvPr/>
            </p:nvGrpSpPr>
            <p:grpSpPr>
              <a:xfrm flipH="1">
                <a:off x="4403169" y="2836211"/>
                <a:ext cx="200412" cy="58765"/>
                <a:chOff x="3739675" y="2714693"/>
                <a:chExt cx="200412" cy="70335"/>
              </a:xfrm>
            </p:grpSpPr>
            <p:sp>
              <p:nvSpPr>
                <p:cNvPr id="237" name="Oval 236">
                  <a:extLst>
                    <a:ext uri="{FF2B5EF4-FFF2-40B4-BE49-F238E27FC236}">
                      <a16:creationId xmlns:a16="http://schemas.microsoft.com/office/drawing/2014/main" id="{B231EF71-3FA5-4AAA-9EBF-2663A1E4D28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38" name="Oval 237">
                  <a:extLst>
                    <a:ext uri="{FF2B5EF4-FFF2-40B4-BE49-F238E27FC236}">
                      <a16:creationId xmlns:a16="http://schemas.microsoft.com/office/drawing/2014/main" id="{03ABEE56-CE9F-4F68-8F19-0F6998BE53D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6" name="Group 215">
                <a:extLst>
                  <a:ext uri="{FF2B5EF4-FFF2-40B4-BE49-F238E27FC236}">
                    <a16:creationId xmlns:a16="http://schemas.microsoft.com/office/drawing/2014/main" id="{EA09DB98-7810-4CC8-B4BB-651EE471154F}"/>
                  </a:ext>
                </a:extLst>
              </p:cNvPr>
              <p:cNvGrpSpPr/>
              <p:nvPr/>
            </p:nvGrpSpPr>
            <p:grpSpPr>
              <a:xfrm flipH="1">
                <a:off x="4525635" y="2855051"/>
                <a:ext cx="200412" cy="46251"/>
                <a:chOff x="3739675" y="2714693"/>
                <a:chExt cx="200412" cy="70335"/>
              </a:xfrm>
            </p:grpSpPr>
            <p:sp>
              <p:nvSpPr>
                <p:cNvPr id="235" name="Oval 234">
                  <a:extLst>
                    <a:ext uri="{FF2B5EF4-FFF2-40B4-BE49-F238E27FC236}">
                      <a16:creationId xmlns:a16="http://schemas.microsoft.com/office/drawing/2014/main" id="{88AF25AB-74FA-46C1-BFC5-EEAEF7A914B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36" name="Oval 235">
                  <a:extLst>
                    <a:ext uri="{FF2B5EF4-FFF2-40B4-BE49-F238E27FC236}">
                      <a16:creationId xmlns:a16="http://schemas.microsoft.com/office/drawing/2014/main" id="{9A5BF07F-9606-48E0-976A-B61BF44E86A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7" name="Group 216">
                <a:extLst>
                  <a:ext uri="{FF2B5EF4-FFF2-40B4-BE49-F238E27FC236}">
                    <a16:creationId xmlns:a16="http://schemas.microsoft.com/office/drawing/2014/main" id="{EE01C23A-C49C-45BC-8651-A90FC2779543}"/>
                  </a:ext>
                </a:extLst>
              </p:cNvPr>
              <p:cNvGrpSpPr/>
              <p:nvPr/>
            </p:nvGrpSpPr>
            <p:grpSpPr>
              <a:xfrm flipH="1">
                <a:off x="4491822" y="2810020"/>
                <a:ext cx="200412" cy="46251"/>
                <a:chOff x="3739675" y="2714693"/>
                <a:chExt cx="200412" cy="70335"/>
              </a:xfrm>
            </p:grpSpPr>
            <p:sp>
              <p:nvSpPr>
                <p:cNvPr id="233" name="Oval 232">
                  <a:extLst>
                    <a:ext uri="{FF2B5EF4-FFF2-40B4-BE49-F238E27FC236}">
                      <a16:creationId xmlns:a16="http://schemas.microsoft.com/office/drawing/2014/main" id="{7ACFA956-4B1F-495E-88A5-5C469892E15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34" name="Oval 233">
                  <a:extLst>
                    <a:ext uri="{FF2B5EF4-FFF2-40B4-BE49-F238E27FC236}">
                      <a16:creationId xmlns:a16="http://schemas.microsoft.com/office/drawing/2014/main" id="{0905EFA2-99E0-43A0-8730-7A5BC8BD38A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8" name="Group 217">
                <a:extLst>
                  <a:ext uri="{FF2B5EF4-FFF2-40B4-BE49-F238E27FC236}">
                    <a16:creationId xmlns:a16="http://schemas.microsoft.com/office/drawing/2014/main" id="{1FEFDF4B-8AAF-41BC-81A4-0650F873677E}"/>
                  </a:ext>
                </a:extLst>
              </p:cNvPr>
              <p:cNvGrpSpPr/>
              <p:nvPr/>
            </p:nvGrpSpPr>
            <p:grpSpPr>
              <a:xfrm flipH="1">
                <a:off x="4176903" y="2704883"/>
                <a:ext cx="200412" cy="46251"/>
                <a:chOff x="3739675" y="2714693"/>
                <a:chExt cx="200412" cy="70335"/>
              </a:xfrm>
            </p:grpSpPr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5864B070-2346-4B5C-B5B8-10414C41528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32" name="Oval 231">
                  <a:extLst>
                    <a:ext uri="{FF2B5EF4-FFF2-40B4-BE49-F238E27FC236}">
                      <a16:creationId xmlns:a16="http://schemas.microsoft.com/office/drawing/2014/main" id="{AAC1CE6B-7979-4487-A10B-C469D8937BA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7497A49C-15C0-4D9C-AF0A-72C3CFF4F07F}"/>
                  </a:ext>
                </a:extLst>
              </p:cNvPr>
              <p:cNvGrpSpPr/>
              <p:nvPr/>
            </p:nvGrpSpPr>
            <p:grpSpPr>
              <a:xfrm flipH="1">
                <a:off x="4336814" y="2745613"/>
                <a:ext cx="200412" cy="46251"/>
                <a:chOff x="3739675" y="2714693"/>
                <a:chExt cx="200412" cy="70335"/>
              </a:xfrm>
            </p:grpSpPr>
            <p:sp>
              <p:nvSpPr>
                <p:cNvPr id="229" name="Oval 228">
                  <a:extLst>
                    <a:ext uri="{FF2B5EF4-FFF2-40B4-BE49-F238E27FC236}">
                      <a16:creationId xmlns:a16="http://schemas.microsoft.com/office/drawing/2014/main" id="{07EEC335-1FA0-4EE7-B0DF-04AD1CE4C4F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30" name="Oval 229">
                  <a:extLst>
                    <a:ext uri="{FF2B5EF4-FFF2-40B4-BE49-F238E27FC236}">
                      <a16:creationId xmlns:a16="http://schemas.microsoft.com/office/drawing/2014/main" id="{0E99D077-341A-4E0F-AD9D-1D056D7D0D0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20" name="Group 219">
                <a:extLst>
                  <a:ext uri="{FF2B5EF4-FFF2-40B4-BE49-F238E27FC236}">
                    <a16:creationId xmlns:a16="http://schemas.microsoft.com/office/drawing/2014/main" id="{CDEDFF9E-8B10-4207-8ED4-550D54460346}"/>
                  </a:ext>
                </a:extLst>
              </p:cNvPr>
              <p:cNvGrpSpPr/>
              <p:nvPr/>
            </p:nvGrpSpPr>
            <p:grpSpPr>
              <a:xfrm flipH="1">
                <a:off x="4294402" y="2697510"/>
                <a:ext cx="200412" cy="46251"/>
                <a:chOff x="3739675" y="2714693"/>
                <a:chExt cx="200412" cy="70335"/>
              </a:xfrm>
            </p:grpSpPr>
            <p:sp>
              <p:nvSpPr>
                <p:cNvPr id="227" name="Oval 226">
                  <a:extLst>
                    <a:ext uri="{FF2B5EF4-FFF2-40B4-BE49-F238E27FC236}">
                      <a16:creationId xmlns:a16="http://schemas.microsoft.com/office/drawing/2014/main" id="{4A36D9E6-C079-4B1C-867C-33ECCABFB03B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28" name="Oval 227">
                  <a:extLst>
                    <a:ext uri="{FF2B5EF4-FFF2-40B4-BE49-F238E27FC236}">
                      <a16:creationId xmlns:a16="http://schemas.microsoft.com/office/drawing/2014/main" id="{C13A3796-2E8A-46C8-A84D-639F807D2AD8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13D63A90-7D25-4D0A-AADD-CDC179046FE8}"/>
                  </a:ext>
                </a:extLst>
              </p:cNvPr>
              <p:cNvGrpSpPr/>
              <p:nvPr/>
            </p:nvGrpSpPr>
            <p:grpSpPr>
              <a:xfrm flipH="1">
                <a:off x="4433049" y="2720138"/>
                <a:ext cx="200412" cy="46251"/>
                <a:chOff x="3739675" y="2714693"/>
                <a:chExt cx="200412" cy="70335"/>
              </a:xfrm>
            </p:grpSpPr>
            <p:sp>
              <p:nvSpPr>
                <p:cNvPr id="225" name="Oval 224">
                  <a:extLst>
                    <a:ext uri="{FF2B5EF4-FFF2-40B4-BE49-F238E27FC236}">
                      <a16:creationId xmlns:a16="http://schemas.microsoft.com/office/drawing/2014/main" id="{FD3D2559-1842-41BC-B3FA-ED3D0447C613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26" name="Oval 225">
                  <a:extLst>
                    <a:ext uri="{FF2B5EF4-FFF2-40B4-BE49-F238E27FC236}">
                      <a16:creationId xmlns:a16="http://schemas.microsoft.com/office/drawing/2014/main" id="{2FB688B0-98AE-4517-8D60-B48CD724D6D0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22" name="Group 221">
                <a:extLst>
                  <a:ext uri="{FF2B5EF4-FFF2-40B4-BE49-F238E27FC236}">
                    <a16:creationId xmlns:a16="http://schemas.microsoft.com/office/drawing/2014/main" id="{8016C732-DBD6-4295-8DB8-8F4A50DAC95D}"/>
                  </a:ext>
                </a:extLst>
              </p:cNvPr>
              <p:cNvGrpSpPr/>
              <p:nvPr/>
            </p:nvGrpSpPr>
            <p:grpSpPr>
              <a:xfrm flipH="1">
                <a:off x="4469517" y="2762975"/>
                <a:ext cx="200412" cy="46251"/>
                <a:chOff x="3739675" y="2714693"/>
                <a:chExt cx="200412" cy="70335"/>
              </a:xfrm>
            </p:grpSpPr>
            <p:sp>
              <p:nvSpPr>
                <p:cNvPr id="223" name="Oval 222">
                  <a:extLst>
                    <a:ext uri="{FF2B5EF4-FFF2-40B4-BE49-F238E27FC236}">
                      <a16:creationId xmlns:a16="http://schemas.microsoft.com/office/drawing/2014/main" id="{ABCE6492-E08B-4E04-ACA5-66A2C411DDF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24" name="Oval 223">
                  <a:extLst>
                    <a:ext uri="{FF2B5EF4-FFF2-40B4-BE49-F238E27FC236}">
                      <a16:creationId xmlns:a16="http://schemas.microsoft.com/office/drawing/2014/main" id="{596C6008-A52B-4CCA-BF6D-20395CB7BA4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</p:grp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669C9133-F199-4663-9901-4211D914F83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31703" y="3232448"/>
              <a:ext cx="1470157" cy="1202578"/>
              <a:chOff x="3239896" y="3360550"/>
              <a:chExt cx="2601374" cy="2127909"/>
            </a:xfrm>
          </p:grpSpPr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95679726-24C8-402F-89D1-5D0A8F8C035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239896" y="3360550"/>
                <a:ext cx="2601374" cy="2044182"/>
                <a:chOff x="4031138" y="4120109"/>
                <a:chExt cx="2575023" cy="2023472"/>
              </a:xfrm>
            </p:grpSpPr>
            <p:sp>
              <p:nvSpPr>
                <p:cNvPr id="195" name="Freeform 100">
                  <a:extLst>
                    <a:ext uri="{FF2B5EF4-FFF2-40B4-BE49-F238E27FC236}">
                      <a16:creationId xmlns:a16="http://schemas.microsoft.com/office/drawing/2014/main" id="{86F3DA67-06B5-465D-A409-530ACECE1535}"/>
                    </a:ext>
                  </a:extLst>
                </p:cNvPr>
                <p:cNvSpPr/>
                <p:nvPr/>
              </p:nvSpPr>
              <p:spPr>
                <a:xfrm rot="-900000">
                  <a:off x="4364676" y="4120109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96" name="Freeform 101">
                  <a:extLst>
                    <a:ext uri="{FF2B5EF4-FFF2-40B4-BE49-F238E27FC236}">
                      <a16:creationId xmlns:a16="http://schemas.microsoft.com/office/drawing/2014/main" id="{CF780309-778F-4AC0-8C78-ABF06457EB02}"/>
                    </a:ext>
                  </a:extLst>
                </p:cNvPr>
                <p:cNvSpPr/>
                <p:nvPr/>
              </p:nvSpPr>
              <p:spPr>
                <a:xfrm rot="2837780" flipH="1">
                  <a:off x="4049528" y="4260664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97" name="Freeform 102">
                  <a:extLst>
                    <a:ext uri="{FF2B5EF4-FFF2-40B4-BE49-F238E27FC236}">
                      <a16:creationId xmlns:a16="http://schemas.microsoft.com/office/drawing/2014/main" id="{6AE23D47-4272-4F0B-92DF-6F79E44334E1}"/>
                    </a:ext>
                  </a:extLst>
                </p:cNvPr>
                <p:cNvSpPr/>
                <p:nvPr/>
              </p:nvSpPr>
              <p:spPr>
                <a:xfrm>
                  <a:off x="4330914" y="4551901"/>
                  <a:ext cx="2039746" cy="912453"/>
                </a:xfrm>
                <a:custGeom>
                  <a:avLst/>
                  <a:gdLst>
                    <a:gd name="connsiteX0" fmla="*/ 72570 w 2408373"/>
                    <a:gd name="connsiteY0" fmla="*/ 1811 h 1315726"/>
                    <a:gd name="connsiteX1" fmla="*/ 850782 w 2408373"/>
                    <a:gd name="connsiteY1" fmla="*/ 264458 h 1315726"/>
                    <a:gd name="connsiteX2" fmla="*/ 1920825 w 2408373"/>
                    <a:gd name="connsiteY2" fmla="*/ 137998 h 1315726"/>
                    <a:gd name="connsiteX3" fmla="*/ 2300204 w 2408373"/>
                    <a:gd name="connsiteY3" fmla="*/ 342279 h 1315726"/>
                    <a:gd name="connsiteX4" fmla="*/ 2407208 w 2408373"/>
                    <a:gd name="connsiteY4" fmla="*/ 896755 h 1315726"/>
                    <a:gd name="connsiteX5" fmla="*/ 2251565 w 2408373"/>
                    <a:gd name="connsiteY5" fmla="*/ 1227496 h 1315726"/>
                    <a:gd name="connsiteX6" fmla="*/ 1609540 w 2408373"/>
                    <a:gd name="connsiteY6" fmla="*/ 1305317 h 1315726"/>
                    <a:gd name="connsiteX7" fmla="*/ 169846 w 2408373"/>
                    <a:gd name="connsiteY7" fmla="*/ 1208040 h 1315726"/>
                    <a:gd name="connsiteX8" fmla="*/ 92025 w 2408373"/>
                    <a:gd name="connsiteY8" fmla="*/ 352006 h 1315726"/>
                    <a:gd name="connsiteX9" fmla="*/ 33659 w 2408373"/>
                    <a:gd name="connsiteY9" fmla="*/ 157453 h 1315726"/>
                    <a:gd name="connsiteX10" fmla="*/ 72570 w 2408373"/>
                    <a:gd name="connsiteY10" fmla="*/ 1811 h 1315726"/>
                    <a:gd name="connsiteX0" fmla="*/ 77380 w 2413183"/>
                    <a:gd name="connsiteY0" fmla="*/ 1921 h 1314391"/>
                    <a:gd name="connsiteX1" fmla="*/ 855592 w 2413183"/>
                    <a:gd name="connsiteY1" fmla="*/ 264568 h 1314391"/>
                    <a:gd name="connsiteX2" fmla="*/ 1925635 w 2413183"/>
                    <a:gd name="connsiteY2" fmla="*/ 138108 h 1314391"/>
                    <a:gd name="connsiteX3" fmla="*/ 2305014 w 2413183"/>
                    <a:gd name="connsiteY3" fmla="*/ 342389 h 1314391"/>
                    <a:gd name="connsiteX4" fmla="*/ 2412018 w 2413183"/>
                    <a:gd name="connsiteY4" fmla="*/ 896865 h 1314391"/>
                    <a:gd name="connsiteX5" fmla="*/ 2256375 w 2413183"/>
                    <a:gd name="connsiteY5" fmla="*/ 1227606 h 1314391"/>
                    <a:gd name="connsiteX6" fmla="*/ 1614350 w 2413183"/>
                    <a:gd name="connsiteY6" fmla="*/ 1305427 h 1314391"/>
                    <a:gd name="connsiteX7" fmla="*/ 174656 w 2413183"/>
                    <a:gd name="connsiteY7" fmla="*/ 1208150 h 1314391"/>
                    <a:gd name="connsiteX8" fmla="*/ 10098 w 2413183"/>
                    <a:gd name="connsiteY8" fmla="*/ 379086 h 1314391"/>
                    <a:gd name="connsiteX9" fmla="*/ 38469 w 2413183"/>
                    <a:gd name="connsiteY9" fmla="*/ 157563 h 1314391"/>
                    <a:gd name="connsiteX10" fmla="*/ 77380 w 2413183"/>
                    <a:gd name="connsiteY10" fmla="*/ 1921 h 1314391"/>
                    <a:gd name="connsiteX0" fmla="*/ 262445 w 2598248"/>
                    <a:gd name="connsiteY0" fmla="*/ 79 h 1312549"/>
                    <a:gd name="connsiteX1" fmla="*/ 1040657 w 2598248"/>
                    <a:gd name="connsiteY1" fmla="*/ 262726 h 1312549"/>
                    <a:gd name="connsiteX2" fmla="*/ 2110700 w 2598248"/>
                    <a:gd name="connsiteY2" fmla="*/ 136266 h 1312549"/>
                    <a:gd name="connsiteX3" fmla="*/ 2490079 w 2598248"/>
                    <a:gd name="connsiteY3" fmla="*/ 340547 h 1312549"/>
                    <a:gd name="connsiteX4" fmla="*/ 2597083 w 2598248"/>
                    <a:gd name="connsiteY4" fmla="*/ 895023 h 1312549"/>
                    <a:gd name="connsiteX5" fmla="*/ 2441440 w 2598248"/>
                    <a:gd name="connsiteY5" fmla="*/ 1225764 h 1312549"/>
                    <a:gd name="connsiteX6" fmla="*/ 1799415 w 2598248"/>
                    <a:gd name="connsiteY6" fmla="*/ 1303585 h 1312549"/>
                    <a:gd name="connsiteX7" fmla="*/ 359721 w 2598248"/>
                    <a:gd name="connsiteY7" fmla="*/ 1206308 h 1312549"/>
                    <a:gd name="connsiteX8" fmla="*/ 195163 w 2598248"/>
                    <a:gd name="connsiteY8" fmla="*/ 377244 h 1312549"/>
                    <a:gd name="connsiteX9" fmla="*/ 493 w 2598248"/>
                    <a:gd name="connsiteY9" fmla="*/ 236632 h 1312549"/>
                    <a:gd name="connsiteX10" fmla="*/ 262445 w 2598248"/>
                    <a:gd name="connsiteY10" fmla="*/ 79 h 1312549"/>
                    <a:gd name="connsiteX0" fmla="*/ 261963 w 2597766"/>
                    <a:gd name="connsiteY0" fmla="*/ 91 h 1305267"/>
                    <a:gd name="connsiteX1" fmla="*/ 1040175 w 2597766"/>
                    <a:gd name="connsiteY1" fmla="*/ 262738 h 1305267"/>
                    <a:gd name="connsiteX2" fmla="*/ 2110218 w 2597766"/>
                    <a:gd name="connsiteY2" fmla="*/ 136278 h 1305267"/>
                    <a:gd name="connsiteX3" fmla="*/ 2489597 w 2597766"/>
                    <a:gd name="connsiteY3" fmla="*/ 340559 h 1305267"/>
                    <a:gd name="connsiteX4" fmla="*/ 2596601 w 2597766"/>
                    <a:gd name="connsiteY4" fmla="*/ 895035 h 1305267"/>
                    <a:gd name="connsiteX5" fmla="*/ 2440958 w 2597766"/>
                    <a:gd name="connsiteY5" fmla="*/ 1225776 h 1305267"/>
                    <a:gd name="connsiteX6" fmla="*/ 1798933 w 2597766"/>
                    <a:gd name="connsiteY6" fmla="*/ 1303597 h 1305267"/>
                    <a:gd name="connsiteX7" fmla="*/ 359239 w 2597766"/>
                    <a:gd name="connsiteY7" fmla="*/ 1206320 h 1305267"/>
                    <a:gd name="connsiteX8" fmla="*/ 269028 w 2597766"/>
                    <a:gd name="connsiteY8" fmla="*/ 539078 h 1305267"/>
                    <a:gd name="connsiteX9" fmla="*/ 11 w 2597766"/>
                    <a:gd name="connsiteY9" fmla="*/ 236644 h 1305267"/>
                    <a:gd name="connsiteX10" fmla="*/ 261963 w 2597766"/>
                    <a:gd name="connsiteY10" fmla="*/ 91 h 1305267"/>
                    <a:gd name="connsiteX0" fmla="*/ 349182 w 2598247"/>
                    <a:gd name="connsiteY0" fmla="*/ 118 h 1264836"/>
                    <a:gd name="connsiteX1" fmla="*/ 1040656 w 2598247"/>
                    <a:gd name="connsiteY1" fmla="*/ 222309 h 1264836"/>
                    <a:gd name="connsiteX2" fmla="*/ 2110699 w 2598247"/>
                    <a:gd name="connsiteY2" fmla="*/ 95849 h 1264836"/>
                    <a:gd name="connsiteX3" fmla="*/ 2490078 w 2598247"/>
                    <a:gd name="connsiteY3" fmla="*/ 300130 h 1264836"/>
                    <a:gd name="connsiteX4" fmla="*/ 2597082 w 2598247"/>
                    <a:gd name="connsiteY4" fmla="*/ 854606 h 1264836"/>
                    <a:gd name="connsiteX5" fmla="*/ 2441439 w 2598247"/>
                    <a:gd name="connsiteY5" fmla="*/ 1185347 h 1264836"/>
                    <a:gd name="connsiteX6" fmla="*/ 1799414 w 2598247"/>
                    <a:gd name="connsiteY6" fmla="*/ 1263168 h 1264836"/>
                    <a:gd name="connsiteX7" fmla="*/ 359720 w 2598247"/>
                    <a:gd name="connsiteY7" fmla="*/ 1165891 h 1264836"/>
                    <a:gd name="connsiteX8" fmla="*/ 269509 w 2598247"/>
                    <a:gd name="connsiteY8" fmla="*/ 498649 h 1264836"/>
                    <a:gd name="connsiteX9" fmla="*/ 492 w 2598247"/>
                    <a:gd name="connsiteY9" fmla="*/ 196215 h 1264836"/>
                    <a:gd name="connsiteX10" fmla="*/ 349182 w 2598247"/>
                    <a:gd name="connsiteY10" fmla="*/ 118 h 1264836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040656 w 2598247"/>
                    <a:gd name="connsiteY2" fmla="*/ 222384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325653 w 2598247"/>
                    <a:gd name="connsiteY2" fmla="*/ 276325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598247" h="1264912">
                      <a:moveTo>
                        <a:pt x="349182" y="193"/>
                      </a:moveTo>
                      <a:cubicBezTo>
                        <a:pt x="470499" y="5835"/>
                        <a:pt x="613151" y="193109"/>
                        <a:pt x="728397" y="230141"/>
                      </a:cubicBezTo>
                      <a:cubicBezTo>
                        <a:pt x="843643" y="267173"/>
                        <a:pt x="1095269" y="298694"/>
                        <a:pt x="1325653" y="276325"/>
                      </a:cubicBezTo>
                      <a:cubicBezTo>
                        <a:pt x="1556037" y="253956"/>
                        <a:pt x="1916628" y="91944"/>
                        <a:pt x="2110699" y="95924"/>
                      </a:cubicBezTo>
                      <a:cubicBezTo>
                        <a:pt x="2304770" y="99904"/>
                        <a:pt x="2409014" y="173746"/>
                        <a:pt x="2490078" y="300205"/>
                      </a:cubicBezTo>
                      <a:cubicBezTo>
                        <a:pt x="2571142" y="426665"/>
                        <a:pt x="2605189" y="707145"/>
                        <a:pt x="2597082" y="854681"/>
                      </a:cubicBezTo>
                      <a:cubicBezTo>
                        <a:pt x="2588976" y="1002217"/>
                        <a:pt x="2574384" y="1117328"/>
                        <a:pt x="2441439" y="1185422"/>
                      </a:cubicBezTo>
                      <a:cubicBezTo>
                        <a:pt x="2308494" y="1253516"/>
                        <a:pt x="2146367" y="1266486"/>
                        <a:pt x="1799414" y="1263243"/>
                      </a:cubicBezTo>
                      <a:cubicBezTo>
                        <a:pt x="1452461" y="1260000"/>
                        <a:pt x="614704" y="1293386"/>
                        <a:pt x="359720" y="1165966"/>
                      </a:cubicBezTo>
                      <a:cubicBezTo>
                        <a:pt x="104736" y="1038546"/>
                        <a:pt x="292207" y="673822"/>
                        <a:pt x="269509" y="498724"/>
                      </a:cubicBezTo>
                      <a:cubicBezTo>
                        <a:pt x="246811" y="323626"/>
                        <a:pt x="-12787" y="279379"/>
                        <a:pt x="492" y="196290"/>
                      </a:cubicBezTo>
                      <a:cubicBezTo>
                        <a:pt x="13771" y="113202"/>
                        <a:pt x="227865" y="-5449"/>
                        <a:pt x="349182" y="1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98" name="Freeform 103">
                  <a:extLst>
                    <a:ext uri="{FF2B5EF4-FFF2-40B4-BE49-F238E27FC236}">
                      <a16:creationId xmlns:a16="http://schemas.microsoft.com/office/drawing/2014/main" id="{CF8F5DB5-2438-4C8C-A3D9-4A2BEC4FF7B7}"/>
                    </a:ext>
                  </a:extLst>
                </p:cNvPr>
                <p:cNvSpPr/>
                <p:nvPr/>
              </p:nvSpPr>
              <p:spPr>
                <a:xfrm>
                  <a:off x="6202425" y="4691806"/>
                  <a:ext cx="403736" cy="454771"/>
                </a:xfrm>
                <a:custGeom>
                  <a:avLst/>
                  <a:gdLst>
                    <a:gd name="connsiteX0" fmla="*/ 3822 w 403736"/>
                    <a:gd name="connsiteY0" fmla="*/ 6654 h 454771"/>
                    <a:gd name="connsiteX1" fmla="*/ 237286 w 403736"/>
                    <a:gd name="connsiteY1" fmla="*/ 65020 h 454771"/>
                    <a:gd name="connsiteX2" fmla="*/ 392928 w 403736"/>
                    <a:gd name="connsiteY2" fmla="*/ 327666 h 454771"/>
                    <a:gd name="connsiteX3" fmla="*/ 373473 w 403736"/>
                    <a:gd name="connsiteY3" fmla="*/ 454126 h 454771"/>
                    <a:gd name="connsiteX4" fmla="*/ 237286 w 403736"/>
                    <a:gd name="connsiteY4" fmla="*/ 279028 h 454771"/>
                    <a:gd name="connsiteX5" fmla="*/ 101098 w 403736"/>
                    <a:gd name="connsiteY5" fmla="*/ 181751 h 454771"/>
                    <a:gd name="connsiteX6" fmla="*/ 3822 w 403736"/>
                    <a:gd name="connsiteY6" fmla="*/ 6654 h 45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736" h="454771">
                      <a:moveTo>
                        <a:pt x="3822" y="6654"/>
                      </a:moveTo>
                      <a:cubicBezTo>
                        <a:pt x="26520" y="-12801"/>
                        <a:pt x="172435" y="11518"/>
                        <a:pt x="237286" y="65020"/>
                      </a:cubicBezTo>
                      <a:cubicBezTo>
                        <a:pt x="302137" y="118522"/>
                        <a:pt x="370230" y="262815"/>
                        <a:pt x="392928" y="327666"/>
                      </a:cubicBezTo>
                      <a:cubicBezTo>
                        <a:pt x="415626" y="392517"/>
                        <a:pt x="399413" y="462232"/>
                        <a:pt x="373473" y="454126"/>
                      </a:cubicBezTo>
                      <a:cubicBezTo>
                        <a:pt x="347533" y="446020"/>
                        <a:pt x="282682" y="324424"/>
                        <a:pt x="237286" y="279028"/>
                      </a:cubicBezTo>
                      <a:cubicBezTo>
                        <a:pt x="191890" y="233632"/>
                        <a:pt x="136766" y="223904"/>
                        <a:pt x="101098" y="181751"/>
                      </a:cubicBezTo>
                      <a:cubicBezTo>
                        <a:pt x="65430" y="139598"/>
                        <a:pt x="-18876" y="26109"/>
                        <a:pt x="3822" y="66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99" name="Freeform 104">
                  <a:extLst>
                    <a:ext uri="{FF2B5EF4-FFF2-40B4-BE49-F238E27FC236}">
                      <a16:creationId xmlns:a16="http://schemas.microsoft.com/office/drawing/2014/main" id="{4F46BB42-2A0A-4B63-ACAA-7739FE902026}"/>
                    </a:ext>
                  </a:extLst>
                </p:cNvPr>
                <p:cNvSpPr/>
                <p:nvPr/>
              </p:nvSpPr>
              <p:spPr>
                <a:xfrm>
                  <a:off x="4031138" y="4272727"/>
                  <a:ext cx="667396" cy="563768"/>
                </a:xfrm>
                <a:custGeom>
                  <a:avLst/>
                  <a:gdLst>
                    <a:gd name="connsiteX0" fmla="*/ 659752 w 778187"/>
                    <a:gd name="connsiteY0" fmla="*/ 16968 h 553265"/>
                    <a:gd name="connsiteX1" fmla="*/ 377650 w 778187"/>
                    <a:gd name="connsiteY1" fmla="*/ 36424 h 553265"/>
                    <a:gd name="connsiteX2" fmla="*/ 280373 w 778187"/>
                    <a:gd name="connsiteY2" fmla="*/ 250432 h 553265"/>
                    <a:gd name="connsiteX3" fmla="*/ 37182 w 778187"/>
                    <a:gd name="connsiteY3" fmla="*/ 357436 h 553265"/>
                    <a:gd name="connsiteX4" fmla="*/ 56637 w 778187"/>
                    <a:gd name="connsiteY4" fmla="*/ 522806 h 553265"/>
                    <a:gd name="connsiteX5" fmla="*/ 562475 w 778187"/>
                    <a:gd name="connsiteY5" fmla="*/ 522806 h 553265"/>
                    <a:gd name="connsiteX6" fmla="*/ 776484 w 778187"/>
                    <a:gd name="connsiteY6" fmla="*/ 211521 h 553265"/>
                    <a:gd name="connsiteX7" fmla="*/ 659752 w 778187"/>
                    <a:gd name="connsiteY7" fmla="*/ 16968 h 553265"/>
                    <a:gd name="connsiteX0" fmla="*/ 659752 w 778187"/>
                    <a:gd name="connsiteY0" fmla="*/ 15231 h 551528"/>
                    <a:gd name="connsiteX1" fmla="*/ 377650 w 778187"/>
                    <a:gd name="connsiteY1" fmla="*/ 34687 h 551528"/>
                    <a:gd name="connsiteX2" fmla="*/ 280373 w 778187"/>
                    <a:gd name="connsiteY2" fmla="*/ 209784 h 551528"/>
                    <a:gd name="connsiteX3" fmla="*/ 37182 w 778187"/>
                    <a:gd name="connsiteY3" fmla="*/ 355699 h 551528"/>
                    <a:gd name="connsiteX4" fmla="*/ 56637 w 778187"/>
                    <a:gd name="connsiteY4" fmla="*/ 521069 h 551528"/>
                    <a:gd name="connsiteX5" fmla="*/ 562475 w 778187"/>
                    <a:gd name="connsiteY5" fmla="*/ 521069 h 551528"/>
                    <a:gd name="connsiteX6" fmla="*/ 776484 w 778187"/>
                    <a:gd name="connsiteY6" fmla="*/ 209784 h 551528"/>
                    <a:gd name="connsiteX7" fmla="*/ 659752 w 778187"/>
                    <a:gd name="connsiteY7" fmla="*/ 15231 h 551528"/>
                    <a:gd name="connsiteX0" fmla="*/ 636093 w 754528"/>
                    <a:gd name="connsiteY0" fmla="*/ 15231 h 552042"/>
                    <a:gd name="connsiteX1" fmla="*/ 353991 w 754528"/>
                    <a:gd name="connsiteY1" fmla="*/ 34687 h 552042"/>
                    <a:gd name="connsiteX2" fmla="*/ 256714 w 754528"/>
                    <a:gd name="connsiteY2" fmla="*/ 209784 h 552042"/>
                    <a:gd name="connsiteX3" fmla="*/ 71889 w 754528"/>
                    <a:gd name="connsiteY3" fmla="*/ 345972 h 552042"/>
                    <a:gd name="connsiteX4" fmla="*/ 32978 w 754528"/>
                    <a:gd name="connsiteY4" fmla="*/ 521069 h 552042"/>
                    <a:gd name="connsiteX5" fmla="*/ 538816 w 754528"/>
                    <a:gd name="connsiteY5" fmla="*/ 521069 h 552042"/>
                    <a:gd name="connsiteX6" fmla="*/ 752825 w 754528"/>
                    <a:gd name="connsiteY6" fmla="*/ 209784 h 552042"/>
                    <a:gd name="connsiteX7" fmla="*/ 636093 w 754528"/>
                    <a:gd name="connsiteY7" fmla="*/ 15231 h 552042"/>
                    <a:gd name="connsiteX0" fmla="*/ 579326 w 697761"/>
                    <a:gd name="connsiteY0" fmla="*/ 15231 h 556343"/>
                    <a:gd name="connsiteX1" fmla="*/ 297224 w 697761"/>
                    <a:gd name="connsiteY1" fmla="*/ 34687 h 556343"/>
                    <a:gd name="connsiteX2" fmla="*/ 199947 w 697761"/>
                    <a:gd name="connsiteY2" fmla="*/ 209784 h 556343"/>
                    <a:gd name="connsiteX3" fmla="*/ 15122 w 697761"/>
                    <a:gd name="connsiteY3" fmla="*/ 345972 h 556343"/>
                    <a:gd name="connsiteX4" fmla="*/ 63760 w 697761"/>
                    <a:gd name="connsiteY4" fmla="*/ 530796 h 556343"/>
                    <a:gd name="connsiteX5" fmla="*/ 482049 w 697761"/>
                    <a:gd name="connsiteY5" fmla="*/ 521069 h 556343"/>
                    <a:gd name="connsiteX6" fmla="*/ 696058 w 697761"/>
                    <a:gd name="connsiteY6" fmla="*/ 209784 h 556343"/>
                    <a:gd name="connsiteX7" fmla="*/ 579326 w 697761"/>
                    <a:gd name="connsiteY7" fmla="*/ 15231 h 556343"/>
                    <a:gd name="connsiteX0" fmla="*/ 566526 w 684961"/>
                    <a:gd name="connsiteY0" fmla="*/ 15231 h 556343"/>
                    <a:gd name="connsiteX1" fmla="*/ 284424 w 684961"/>
                    <a:gd name="connsiteY1" fmla="*/ 34687 h 556343"/>
                    <a:gd name="connsiteX2" fmla="*/ 187147 w 684961"/>
                    <a:gd name="connsiteY2" fmla="*/ 209784 h 556343"/>
                    <a:gd name="connsiteX3" fmla="*/ 2322 w 684961"/>
                    <a:gd name="connsiteY3" fmla="*/ 345972 h 556343"/>
                    <a:gd name="connsiteX4" fmla="*/ 109326 w 684961"/>
                    <a:gd name="connsiteY4" fmla="*/ 530796 h 556343"/>
                    <a:gd name="connsiteX5" fmla="*/ 469249 w 684961"/>
                    <a:gd name="connsiteY5" fmla="*/ 521069 h 556343"/>
                    <a:gd name="connsiteX6" fmla="*/ 683258 w 684961"/>
                    <a:gd name="connsiteY6" fmla="*/ 209784 h 556343"/>
                    <a:gd name="connsiteX7" fmla="*/ 566526 w 684961"/>
                    <a:gd name="connsiteY7" fmla="*/ 15231 h 556343"/>
                    <a:gd name="connsiteX0" fmla="*/ 566526 w 684831"/>
                    <a:gd name="connsiteY0" fmla="*/ 19313 h 560425"/>
                    <a:gd name="connsiteX1" fmla="*/ 323334 w 684831"/>
                    <a:gd name="connsiteY1" fmla="*/ 29042 h 560425"/>
                    <a:gd name="connsiteX2" fmla="*/ 187147 w 684831"/>
                    <a:gd name="connsiteY2" fmla="*/ 213866 h 560425"/>
                    <a:gd name="connsiteX3" fmla="*/ 2322 w 684831"/>
                    <a:gd name="connsiteY3" fmla="*/ 350054 h 560425"/>
                    <a:gd name="connsiteX4" fmla="*/ 109326 w 684831"/>
                    <a:gd name="connsiteY4" fmla="*/ 534878 h 560425"/>
                    <a:gd name="connsiteX5" fmla="*/ 469249 w 684831"/>
                    <a:gd name="connsiteY5" fmla="*/ 525151 h 560425"/>
                    <a:gd name="connsiteX6" fmla="*/ 683258 w 684831"/>
                    <a:gd name="connsiteY6" fmla="*/ 213866 h 560425"/>
                    <a:gd name="connsiteX7" fmla="*/ 566526 w 684831"/>
                    <a:gd name="connsiteY7" fmla="*/ 19313 h 560425"/>
                    <a:gd name="connsiteX0" fmla="*/ 521864 w 640169"/>
                    <a:gd name="connsiteY0" fmla="*/ 19313 h 561629"/>
                    <a:gd name="connsiteX1" fmla="*/ 278672 w 640169"/>
                    <a:gd name="connsiteY1" fmla="*/ 29042 h 561629"/>
                    <a:gd name="connsiteX2" fmla="*/ 142485 w 640169"/>
                    <a:gd name="connsiteY2" fmla="*/ 213866 h 561629"/>
                    <a:gd name="connsiteX3" fmla="*/ 6298 w 640169"/>
                    <a:gd name="connsiteY3" fmla="*/ 330598 h 561629"/>
                    <a:gd name="connsiteX4" fmla="*/ 64664 w 640169"/>
                    <a:gd name="connsiteY4" fmla="*/ 534878 h 561629"/>
                    <a:gd name="connsiteX5" fmla="*/ 424587 w 640169"/>
                    <a:gd name="connsiteY5" fmla="*/ 525151 h 561629"/>
                    <a:gd name="connsiteX6" fmla="*/ 638596 w 640169"/>
                    <a:gd name="connsiteY6" fmla="*/ 213866 h 561629"/>
                    <a:gd name="connsiteX7" fmla="*/ 521864 w 640169"/>
                    <a:gd name="connsiteY7" fmla="*/ 19313 h 561629"/>
                    <a:gd name="connsiteX0" fmla="*/ 523288 w 641593"/>
                    <a:gd name="connsiteY0" fmla="*/ 21452 h 563768"/>
                    <a:gd name="connsiteX1" fmla="*/ 280096 w 641593"/>
                    <a:gd name="connsiteY1" fmla="*/ 31181 h 563768"/>
                    <a:gd name="connsiteX2" fmla="*/ 163365 w 641593"/>
                    <a:gd name="connsiteY2" fmla="*/ 254916 h 563768"/>
                    <a:gd name="connsiteX3" fmla="*/ 7722 w 641593"/>
                    <a:gd name="connsiteY3" fmla="*/ 332737 h 563768"/>
                    <a:gd name="connsiteX4" fmla="*/ 66088 w 641593"/>
                    <a:gd name="connsiteY4" fmla="*/ 537017 h 563768"/>
                    <a:gd name="connsiteX5" fmla="*/ 426011 w 641593"/>
                    <a:gd name="connsiteY5" fmla="*/ 527290 h 563768"/>
                    <a:gd name="connsiteX6" fmla="*/ 640020 w 641593"/>
                    <a:gd name="connsiteY6" fmla="*/ 216005 h 563768"/>
                    <a:gd name="connsiteX7" fmla="*/ 523288 w 641593"/>
                    <a:gd name="connsiteY7" fmla="*/ 21452 h 563768"/>
                    <a:gd name="connsiteX0" fmla="*/ 549091 w 667396"/>
                    <a:gd name="connsiteY0" fmla="*/ 21452 h 563768"/>
                    <a:gd name="connsiteX1" fmla="*/ 305899 w 667396"/>
                    <a:gd name="connsiteY1" fmla="*/ 31181 h 563768"/>
                    <a:gd name="connsiteX2" fmla="*/ 189168 w 667396"/>
                    <a:gd name="connsiteY2" fmla="*/ 254916 h 563768"/>
                    <a:gd name="connsiteX3" fmla="*/ 4342 w 667396"/>
                    <a:gd name="connsiteY3" fmla="*/ 332737 h 563768"/>
                    <a:gd name="connsiteX4" fmla="*/ 91891 w 667396"/>
                    <a:gd name="connsiteY4" fmla="*/ 537017 h 563768"/>
                    <a:gd name="connsiteX5" fmla="*/ 451814 w 667396"/>
                    <a:gd name="connsiteY5" fmla="*/ 527290 h 563768"/>
                    <a:gd name="connsiteX6" fmla="*/ 665823 w 667396"/>
                    <a:gd name="connsiteY6" fmla="*/ 216005 h 563768"/>
                    <a:gd name="connsiteX7" fmla="*/ 549091 w 667396"/>
                    <a:gd name="connsiteY7" fmla="*/ 21452 h 563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7396" h="563768">
                      <a:moveTo>
                        <a:pt x="549091" y="21452"/>
                      </a:moveTo>
                      <a:cubicBezTo>
                        <a:pt x="489104" y="-9352"/>
                        <a:pt x="365886" y="-7730"/>
                        <a:pt x="305899" y="31181"/>
                      </a:cubicBezTo>
                      <a:cubicBezTo>
                        <a:pt x="245912" y="70092"/>
                        <a:pt x="239427" y="204657"/>
                        <a:pt x="189168" y="254916"/>
                      </a:cubicBezTo>
                      <a:cubicBezTo>
                        <a:pt x="138909" y="305175"/>
                        <a:pt x="20555" y="285720"/>
                        <a:pt x="4342" y="332737"/>
                      </a:cubicBezTo>
                      <a:cubicBezTo>
                        <a:pt x="-11871" y="379754"/>
                        <a:pt x="17312" y="504591"/>
                        <a:pt x="91891" y="537017"/>
                      </a:cubicBezTo>
                      <a:cubicBezTo>
                        <a:pt x="166470" y="569443"/>
                        <a:pt x="331839" y="579171"/>
                        <a:pt x="451814" y="527290"/>
                      </a:cubicBezTo>
                      <a:cubicBezTo>
                        <a:pt x="571789" y="475409"/>
                        <a:pt x="652853" y="297069"/>
                        <a:pt x="665823" y="216005"/>
                      </a:cubicBezTo>
                      <a:cubicBezTo>
                        <a:pt x="678793" y="134941"/>
                        <a:pt x="609078" y="52256"/>
                        <a:pt x="549091" y="2145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0" name="Freeform 105">
                  <a:extLst>
                    <a:ext uri="{FF2B5EF4-FFF2-40B4-BE49-F238E27FC236}">
                      <a16:creationId xmlns:a16="http://schemas.microsoft.com/office/drawing/2014/main" id="{657C3326-E607-4267-9A7C-4DF947C346A3}"/>
                    </a:ext>
                  </a:extLst>
                </p:cNvPr>
                <p:cNvSpPr/>
                <p:nvPr/>
              </p:nvSpPr>
              <p:spPr>
                <a:xfrm>
                  <a:off x="4571580" y="4263202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C08DD531-AE17-41FB-A045-CAF6C9C75A12}"/>
                    </a:ext>
                  </a:extLst>
                </p:cNvPr>
                <p:cNvSpPr/>
                <p:nvPr/>
              </p:nvSpPr>
              <p:spPr>
                <a:xfrm>
                  <a:off x="4503916" y="4460899"/>
                  <a:ext cx="45720" cy="6400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2" name="Rectangle 57">
                  <a:extLst>
                    <a:ext uri="{FF2B5EF4-FFF2-40B4-BE49-F238E27FC236}">
                      <a16:creationId xmlns:a16="http://schemas.microsoft.com/office/drawing/2014/main" id="{CF7BCB69-1896-420E-BD32-AD8F9CB3B668}"/>
                    </a:ext>
                  </a:extLst>
                </p:cNvPr>
                <p:cNvSpPr/>
                <p:nvPr/>
              </p:nvSpPr>
              <p:spPr>
                <a:xfrm>
                  <a:off x="4537508" y="5320179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3" name="Freeform 108">
                  <a:extLst>
                    <a:ext uri="{FF2B5EF4-FFF2-40B4-BE49-F238E27FC236}">
                      <a16:creationId xmlns:a16="http://schemas.microsoft.com/office/drawing/2014/main" id="{91DDE6F6-3863-42F2-9D47-2CE8D7C0A0B6}"/>
                    </a:ext>
                  </a:extLst>
                </p:cNvPr>
                <p:cNvSpPr/>
                <p:nvPr/>
              </p:nvSpPr>
              <p:spPr>
                <a:xfrm>
                  <a:off x="4627464" y="4445960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4" name="Rectangle 57">
                  <a:extLst>
                    <a:ext uri="{FF2B5EF4-FFF2-40B4-BE49-F238E27FC236}">
                      <a16:creationId xmlns:a16="http://schemas.microsoft.com/office/drawing/2014/main" id="{AAE3085B-18AA-4F6C-A200-A429A8EE136C}"/>
                    </a:ext>
                  </a:extLst>
                </p:cNvPr>
                <p:cNvSpPr/>
                <p:nvPr/>
              </p:nvSpPr>
              <p:spPr>
                <a:xfrm>
                  <a:off x="4795296" y="5337767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5" name="Rectangle 57">
                  <a:extLst>
                    <a:ext uri="{FF2B5EF4-FFF2-40B4-BE49-F238E27FC236}">
                      <a16:creationId xmlns:a16="http://schemas.microsoft.com/office/drawing/2014/main" id="{A36808A6-A3AA-47AA-B489-9C90A00A241D}"/>
                    </a:ext>
                  </a:extLst>
                </p:cNvPr>
                <p:cNvSpPr/>
                <p:nvPr/>
              </p:nvSpPr>
              <p:spPr>
                <a:xfrm>
                  <a:off x="5834165" y="5302591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6" name="Rectangle 57">
                  <a:extLst>
                    <a:ext uri="{FF2B5EF4-FFF2-40B4-BE49-F238E27FC236}">
                      <a16:creationId xmlns:a16="http://schemas.microsoft.com/office/drawing/2014/main" id="{4E736020-E420-41DD-A2A0-14B450289EDF}"/>
                    </a:ext>
                  </a:extLst>
                </p:cNvPr>
                <p:cNvSpPr/>
                <p:nvPr/>
              </p:nvSpPr>
              <p:spPr>
                <a:xfrm>
                  <a:off x="6091953" y="5320179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7" name="Freeform 112">
                  <a:extLst>
                    <a:ext uri="{FF2B5EF4-FFF2-40B4-BE49-F238E27FC236}">
                      <a16:creationId xmlns:a16="http://schemas.microsoft.com/office/drawing/2014/main" id="{B6CE1BB9-ACA2-4E02-8EFC-4F1D5E4AD772}"/>
                    </a:ext>
                  </a:extLst>
                </p:cNvPr>
                <p:cNvSpPr/>
                <p:nvPr/>
              </p:nvSpPr>
              <p:spPr>
                <a:xfrm>
                  <a:off x="5792210" y="5212189"/>
                  <a:ext cx="575289" cy="570910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5289" h="570910">
                      <a:moveTo>
                        <a:pt x="550224" y="21292"/>
                      </a:moveTo>
                      <a:cubicBezTo>
                        <a:pt x="628045" y="63445"/>
                        <a:pt x="501585" y="222331"/>
                        <a:pt x="482130" y="313122"/>
                      </a:cubicBezTo>
                      <a:cubicBezTo>
                        <a:pt x="462675" y="403914"/>
                        <a:pt x="461054" y="540101"/>
                        <a:pt x="433492" y="566041"/>
                      </a:cubicBezTo>
                      <a:cubicBezTo>
                        <a:pt x="405930" y="591981"/>
                        <a:pt x="362156" y="507675"/>
                        <a:pt x="316760" y="468764"/>
                      </a:cubicBezTo>
                      <a:cubicBezTo>
                        <a:pt x="271364" y="429853"/>
                        <a:pt x="211377" y="400671"/>
                        <a:pt x="161118" y="332577"/>
                      </a:cubicBezTo>
                      <a:cubicBezTo>
                        <a:pt x="110858" y="264483"/>
                        <a:pt x="-49648" y="116947"/>
                        <a:pt x="15203" y="60202"/>
                      </a:cubicBezTo>
                      <a:cubicBezTo>
                        <a:pt x="80054" y="3457"/>
                        <a:pt x="472403" y="-20861"/>
                        <a:pt x="550224" y="212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8" name="Freeform 113">
                  <a:extLst>
                    <a:ext uri="{FF2B5EF4-FFF2-40B4-BE49-F238E27FC236}">
                      <a16:creationId xmlns:a16="http://schemas.microsoft.com/office/drawing/2014/main" id="{6B22BF92-29AC-49FB-8A0C-5C5B39565BA2}"/>
                    </a:ext>
                  </a:extLst>
                </p:cNvPr>
                <p:cNvSpPr/>
                <p:nvPr/>
              </p:nvSpPr>
              <p:spPr>
                <a:xfrm>
                  <a:off x="5534727" y="5171236"/>
                  <a:ext cx="570907" cy="645959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  <a:gd name="connsiteX0" fmla="*/ 545021 w 570086"/>
                    <a:gd name="connsiteY0" fmla="*/ 19820 h 569510"/>
                    <a:gd name="connsiteX1" fmla="*/ 476927 w 570086"/>
                    <a:gd name="connsiteY1" fmla="*/ 311650 h 569510"/>
                    <a:gd name="connsiteX2" fmla="*/ 428289 w 570086"/>
                    <a:gd name="connsiteY2" fmla="*/ 564569 h 569510"/>
                    <a:gd name="connsiteX3" fmla="*/ 311557 w 570086"/>
                    <a:gd name="connsiteY3" fmla="*/ 467292 h 569510"/>
                    <a:gd name="connsiteX4" fmla="*/ 204554 w 570086"/>
                    <a:gd name="connsiteY4" fmla="*/ 321377 h 569510"/>
                    <a:gd name="connsiteX5" fmla="*/ 10000 w 570086"/>
                    <a:gd name="connsiteY5" fmla="*/ 58730 h 569510"/>
                    <a:gd name="connsiteX6" fmla="*/ 545021 w 570086"/>
                    <a:gd name="connsiteY6" fmla="*/ 19820 h 569510"/>
                    <a:gd name="connsiteX0" fmla="*/ 545021 w 570086"/>
                    <a:gd name="connsiteY0" fmla="*/ 19820 h 564984"/>
                    <a:gd name="connsiteX1" fmla="*/ 476927 w 570086"/>
                    <a:gd name="connsiteY1" fmla="*/ 311650 h 564984"/>
                    <a:gd name="connsiteX2" fmla="*/ 428289 w 570086"/>
                    <a:gd name="connsiteY2" fmla="*/ 564569 h 564984"/>
                    <a:gd name="connsiteX3" fmla="*/ 331012 w 570086"/>
                    <a:gd name="connsiteY3" fmla="*/ 370016 h 564984"/>
                    <a:gd name="connsiteX4" fmla="*/ 204554 w 570086"/>
                    <a:gd name="connsiteY4" fmla="*/ 321377 h 564984"/>
                    <a:gd name="connsiteX5" fmla="*/ 10000 w 570086"/>
                    <a:gd name="connsiteY5" fmla="*/ 58730 h 564984"/>
                    <a:gd name="connsiteX6" fmla="*/ 545021 w 570086"/>
                    <a:gd name="connsiteY6" fmla="*/ 19820 h 564984"/>
                    <a:gd name="connsiteX0" fmla="*/ 545021 w 570907"/>
                    <a:gd name="connsiteY0" fmla="*/ 19820 h 642691"/>
                    <a:gd name="connsiteX1" fmla="*/ 476927 w 570907"/>
                    <a:gd name="connsiteY1" fmla="*/ 311650 h 642691"/>
                    <a:gd name="connsiteX2" fmla="*/ 389378 w 570907"/>
                    <a:gd name="connsiteY2" fmla="*/ 642390 h 642691"/>
                    <a:gd name="connsiteX3" fmla="*/ 331012 w 570907"/>
                    <a:gd name="connsiteY3" fmla="*/ 370016 h 642691"/>
                    <a:gd name="connsiteX4" fmla="*/ 204554 w 570907"/>
                    <a:gd name="connsiteY4" fmla="*/ 321377 h 642691"/>
                    <a:gd name="connsiteX5" fmla="*/ 10000 w 570907"/>
                    <a:gd name="connsiteY5" fmla="*/ 58730 h 642691"/>
                    <a:gd name="connsiteX6" fmla="*/ 545021 w 570907"/>
                    <a:gd name="connsiteY6" fmla="*/ 19820 h 642691"/>
                    <a:gd name="connsiteX0" fmla="*/ 545021 w 570907"/>
                    <a:gd name="connsiteY0" fmla="*/ 19820 h 645959"/>
                    <a:gd name="connsiteX1" fmla="*/ 476927 w 570907"/>
                    <a:gd name="connsiteY1" fmla="*/ 311650 h 645959"/>
                    <a:gd name="connsiteX2" fmla="*/ 389378 w 570907"/>
                    <a:gd name="connsiteY2" fmla="*/ 642390 h 645959"/>
                    <a:gd name="connsiteX3" fmla="*/ 350467 w 570907"/>
                    <a:gd name="connsiteY3" fmla="*/ 477020 h 645959"/>
                    <a:gd name="connsiteX4" fmla="*/ 204554 w 570907"/>
                    <a:gd name="connsiteY4" fmla="*/ 321377 h 645959"/>
                    <a:gd name="connsiteX5" fmla="*/ 10000 w 570907"/>
                    <a:gd name="connsiteY5" fmla="*/ 58730 h 645959"/>
                    <a:gd name="connsiteX6" fmla="*/ 545021 w 570907"/>
                    <a:gd name="connsiteY6" fmla="*/ 19820 h 645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907" h="645959">
                      <a:moveTo>
                        <a:pt x="545021" y="19820"/>
                      </a:moveTo>
                      <a:cubicBezTo>
                        <a:pt x="622842" y="61973"/>
                        <a:pt x="502868" y="207888"/>
                        <a:pt x="476927" y="311650"/>
                      </a:cubicBezTo>
                      <a:cubicBezTo>
                        <a:pt x="450987" y="415412"/>
                        <a:pt x="410455" y="614828"/>
                        <a:pt x="389378" y="642390"/>
                      </a:cubicBezTo>
                      <a:cubicBezTo>
                        <a:pt x="368301" y="669952"/>
                        <a:pt x="381271" y="530522"/>
                        <a:pt x="350467" y="477020"/>
                      </a:cubicBezTo>
                      <a:cubicBezTo>
                        <a:pt x="319663" y="423518"/>
                        <a:pt x="254813" y="389471"/>
                        <a:pt x="204554" y="321377"/>
                      </a:cubicBezTo>
                      <a:cubicBezTo>
                        <a:pt x="154294" y="253283"/>
                        <a:pt x="-46744" y="108989"/>
                        <a:pt x="10000" y="58730"/>
                      </a:cubicBezTo>
                      <a:cubicBezTo>
                        <a:pt x="66744" y="8471"/>
                        <a:pt x="467200" y="-22333"/>
                        <a:pt x="545021" y="1982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  <p:sp>
            <p:nvSpPr>
              <p:cNvPr id="190" name="Rectangle 61">
                <a:extLst>
                  <a:ext uri="{FF2B5EF4-FFF2-40B4-BE49-F238E27FC236}">
                    <a16:creationId xmlns:a16="http://schemas.microsoft.com/office/drawing/2014/main" id="{700094E9-F366-43F9-9326-59D277E1A121}"/>
                  </a:ext>
                </a:extLst>
              </p:cNvPr>
              <p:cNvSpPr/>
              <p:nvPr/>
            </p:nvSpPr>
            <p:spPr>
              <a:xfrm>
                <a:off x="3716536" y="5354321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91" name="Rectangle 61">
                <a:extLst>
                  <a:ext uri="{FF2B5EF4-FFF2-40B4-BE49-F238E27FC236}">
                    <a16:creationId xmlns:a16="http://schemas.microsoft.com/office/drawing/2014/main" id="{95FFD79B-BB84-483A-AF87-862A7E3CAAA3}"/>
                  </a:ext>
                </a:extLst>
              </p:cNvPr>
              <p:cNvSpPr/>
              <p:nvPr/>
            </p:nvSpPr>
            <p:spPr>
              <a:xfrm>
                <a:off x="4009493" y="539585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92" name="Rectangle 61">
                <a:extLst>
                  <a:ext uri="{FF2B5EF4-FFF2-40B4-BE49-F238E27FC236}">
                    <a16:creationId xmlns:a16="http://schemas.microsoft.com/office/drawing/2014/main" id="{1CCB6D5E-1397-4EA1-BFED-B16D47837E47}"/>
                  </a:ext>
                </a:extLst>
              </p:cNvPr>
              <p:cNvSpPr/>
              <p:nvPr/>
            </p:nvSpPr>
            <p:spPr>
              <a:xfrm>
                <a:off x="5024514" y="534530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93" name="Rectangle 61">
                <a:extLst>
                  <a:ext uri="{FF2B5EF4-FFF2-40B4-BE49-F238E27FC236}">
                    <a16:creationId xmlns:a16="http://schemas.microsoft.com/office/drawing/2014/main" id="{1055B2B5-43D6-4119-985C-C1D547966D76}"/>
                  </a:ext>
                </a:extLst>
              </p:cNvPr>
              <p:cNvSpPr/>
              <p:nvPr/>
            </p:nvSpPr>
            <p:spPr>
              <a:xfrm>
                <a:off x="5321800" y="5362532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94" name="Freeform 99">
                <a:extLst>
                  <a:ext uri="{FF2B5EF4-FFF2-40B4-BE49-F238E27FC236}">
                    <a16:creationId xmlns:a16="http://schemas.microsoft.com/office/drawing/2014/main" id="{B863490E-92EB-4179-AF58-9638CEA15DA2}"/>
                  </a:ext>
                </a:extLst>
              </p:cNvPr>
              <p:cNvSpPr/>
              <p:nvPr/>
            </p:nvSpPr>
            <p:spPr>
              <a:xfrm>
                <a:off x="3260499" y="3862025"/>
                <a:ext cx="234087" cy="144496"/>
              </a:xfrm>
              <a:custGeom>
                <a:avLst/>
                <a:gdLst>
                  <a:gd name="connsiteX0" fmla="*/ 3615 w 226564"/>
                  <a:gd name="connsiteY0" fmla="*/ 16956 h 216984"/>
                  <a:gd name="connsiteX1" fmla="*/ 225071 w 226564"/>
                  <a:gd name="connsiteY1" fmla="*/ 33625 h 216984"/>
                  <a:gd name="connsiteX2" fmla="*/ 96483 w 226564"/>
                  <a:gd name="connsiteY2" fmla="*/ 216981 h 216984"/>
                  <a:gd name="connsiteX3" fmla="*/ 3615 w 226564"/>
                  <a:gd name="connsiteY3" fmla="*/ 16956 h 216984"/>
                  <a:gd name="connsiteX0" fmla="*/ 6895 w 229554"/>
                  <a:gd name="connsiteY0" fmla="*/ 16956 h 216984"/>
                  <a:gd name="connsiteX1" fmla="*/ 228351 w 229554"/>
                  <a:gd name="connsiteY1" fmla="*/ 33625 h 216984"/>
                  <a:gd name="connsiteX2" fmla="*/ 70515 w 229554"/>
                  <a:gd name="connsiteY2" fmla="*/ 216981 h 216984"/>
                  <a:gd name="connsiteX3" fmla="*/ 6895 w 229554"/>
                  <a:gd name="connsiteY3" fmla="*/ 16956 h 216984"/>
                  <a:gd name="connsiteX0" fmla="*/ 5861 w 230409"/>
                  <a:gd name="connsiteY0" fmla="*/ 16956 h 240210"/>
                  <a:gd name="connsiteX1" fmla="*/ 227317 w 230409"/>
                  <a:gd name="connsiteY1" fmla="*/ 33625 h 240210"/>
                  <a:gd name="connsiteX2" fmla="*/ 127717 w 230409"/>
                  <a:gd name="connsiteY2" fmla="*/ 215608 h 240210"/>
                  <a:gd name="connsiteX3" fmla="*/ 69481 w 230409"/>
                  <a:gd name="connsiteY3" fmla="*/ 216981 h 240210"/>
                  <a:gd name="connsiteX4" fmla="*/ 5861 w 230409"/>
                  <a:gd name="connsiteY4" fmla="*/ 16956 h 240210"/>
                  <a:gd name="connsiteX0" fmla="*/ 4598 w 229146"/>
                  <a:gd name="connsiteY0" fmla="*/ 30201 h 414750"/>
                  <a:gd name="connsiteX1" fmla="*/ 226054 w 229146"/>
                  <a:gd name="connsiteY1" fmla="*/ 46870 h 414750"/>
                  <a:gd name="connsiteX2" fmla="*/ 126454 w 229146"/>
                  <a:gd name="connsiteY2" fmla="*/ 228853 h 414750"/>
                  <a:gd name="connsiteX3" fmla="*/ 79919 w 229146"/>
                  <a:gd name="connsiteY3" fmla="*/ 410790 h 414750"/>
                  <a:gd name="connsiteX4" fmla="*/ 4598 w 229146"/>
                  <a:gd name="connsiteY4" fmla="*/ 30201 h 414750"/>
                  <a:gd name="connsiteX0" fmla="*/ 5446 w 229994"/>
                  <a:gd name="connsiteY0" fmla="*/ 16372 h 396967"/>
                  <a:gd name="connsiteX1" fmla="*/ 226902 w 229994"/>
                  <a:gd name="connsiteY1" fmla="*/ 33041 h 396967"/>
                  <a:gd name="connsiteX2" fmla="*/ 127302 w 229994"/>
                  <a:gd name="connsiteY2" fmla="*/ 215024 h 396967"/>
                  <a:gd name="connsiteX3" fmla="*/ 80767 w 229994"/>
                  <a:gd name="connsiteY3" fmla="*/ 396961 h 396967"/>
                  <a:gd name="connsiteX4" fmla="*/ 68801 w 229994"/>
                  <a:gd name="connsiteY4" fmla="*/ 208334 h 396967"/>
                  <a:gd name="connsiteX5" fmla="*/ 5446 w 229994"/>
                  <a:gd name="connsiteY5" fmla="*/ 16372 h 396967"/>
                  <a:gd name="connsiteX0" fmla="*/ 5446 w 229994"/>
                  <a:gd name="connsiteY0" fmla="*/ 16372 h 423223"/>
                  <a:gd name="connsiteX1" fmla="*/ 226902 w 229994"/>
                  <a:gd name="connsiteY1" fmla="*/ 33041 h 423223"/>
                  <a:gd name="connsiteX2" fmla="*/ 127302 w 229994"/>
                  <a:gd name="connsiteY2" fmla="*/ 215024 h 423223"/>
                  <a:gd name="connsiteX3" fmla="*/ 127300 w 229994"/>
                  <a:gd name="connsiteY3" fmla="*/ 402278 h 423223"/>
                  <a:gd name="connsiteX4" fmla="*/ 80767 w 229994"/>
                  <a:gd name="connsiteY4" fmla="*/ 396961 h 423223"/>
                  <a:gd name="connsiteX5" fmla="*/ 68801 w 229994"/>
                  <a:gd name="connsiteY5" fmla="*/ 208334 h 423223"/>
                  <a:gd name="connsiteX6" fmla="*/ 5446 w 229994"/>
                  <a:gd name="connsiteY6" fmla="*/ 16372 h 423223"/>
                  <a:gd name="connsiteX0" fmla="*/ 5446 w 229994"/>
                  <a:gd name="connsiteY0" fmla="*/ 16372 h 415862"/>
                  <a:gd name="connsiteX1" fmla="*/ 226902 w 229994"/>
                  <a:gd name="connsiteY1" fmla="*/ 33041 h 415862"/>
                  <a:gd name="connsiteX2" fmla="*/ 127302 w 229994"/>
                  <a:gd name="connsiteY2" fmla="*/ 215024 h 415862"/>
                  <a:gd name="connsiteX3" fmla="*/ 162398 w 229994"/>
                  <a:gd name="connsiteY3" fmla="*/ 335397 h 415862"/>
                  <a:gd name="connsiteX4" fmla="*/ 127300 w 229994"/>
                  <a:gd name="connsiteY4" fmla="*/ 402278 h 415862"/>
                  <a:gd name="connsiteX5" fmla="*/ 80767 w 229994"/>
                  <a:gd name="connsiteY5" fmla="*/ 396961 h 415862"/>
                  <a:gd name="connsiteX6" fmla="*/ 68801 w 229994"/>
                  <a:gd name="connsiteY6" fmla="*/ 208334 h 415862"/>
                  <a:gd name="connsiteX7" fmla="*/ 5446 w 229994"/>
                  <a:gd name="connsiteY7" fmla="*/ 16372 h 415862"/>
                  <a:gd name="connsiteX0" fmla="*/ 5446 w 525089"/>
                  <a:gd name="connsiteY0" fmla="*/ 16372 h 415862"/>
                  <a:gd name="connsiteX1" fmla="*/ 226902 w 525089"/>
                  <a:gd name="connsiteY1" fmla="*/ 33041 h 415862"/>
                  <a:gd name="connsiteX2" fmla="*/ 127302 w 525089"/>
                  <a:gd name="connsiteY2" fmla="*/ 215024 h 415862"/>
                  <a:gd name="connsiteX3" fmla="*/ 525089 w 525089"/>
                  <a:gd name="connsiteY3" fmla="*/ 342084 h 415862"/>
                  <a:gd name="connsiteX4" fmla="*/ 127300 w 525089"/>
                  <a:gd name="connsiteY4" fmla="*/ 402278 h 415862"/>
                  <a:gd name="connsiteX5" fmla="*/ 80767 w 525089"/>
                  <a:gd name="connsiteY5" fmla="*/ 396961 h 415862"/>
                  <a:gd name="connsiteX6" fmla="*/ 68801 w 525089"/>
                  <a:gd name="connsiteY6" fmla="*/ 208334 h 415862"/>
                  <a:gd name="connsiteX7" fmla="*/ 5446 w 525089"/>
                  <a:gd name="connsiteY7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43432"/>
                  <a:gd name="connsiteY0" fmla="*/ 16372 h 415862"/>
                  <a:gd name="connsiteX1" fmla="*/ 226902 w 543432"/>
                  <a:gd name="connsiteY1" fmla="*/ 33041 h 415862"/>
                  <a:gd name="connsiteX2" fmla="*/ 127302 w 543432"/>
                  <a:gd name="connsiteY2" fmla="*/ 215024 h 415862"/>
                  <a:gd name="connsiteX3" fmla="*/ 150699 w 543432"/>
                  <a:gd name="connsiteY3" fmla="*/ 348776 h 415862"/>
                  <a:gd name="connsiteX4" fmla="*/ 542639 w 543432"/>
                  <a:gd name="connsiteY4" fmla="*/ 322020 h 415862"/>
                  <a:gd name="connsiteX5" fmla="*/ 127300 w 543432"/>
                  <a:gd name="connsiteY5" fmla="*/ 402278 h 415862"/>
                  <a:gd name="connsiteX6" fmla="*/ 80767 w 543432"/>
                  <a:gd name="connsiteY6" fmla="*/ 396961 h 415862"/>
                  <a:gd name="connsiteX7" fmla="*/ 68801 w 543432"/>
                  <a:gd name="connsiteY7" fmla="*/ 208334 h 415862"/>
                  <a:gd name="connsiteX8" fmla="*/ 5446 w 543432"/>
                  <a:gd name="connsiteY8" fmla="*/ 16372 h 415862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50699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222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06970"/>
                  <a:gd name="connsiteX1" fmla="*/ 226902 w 575061"/>
                  <a:gd name="connsiteY1" fmla="*/ 33041 h 406970"/>
                  <a:gd name="connsiteX2" fmla="*/ 127302 w 575061"/>
                  <a:gd name="connsiteY2" fmla="*/ 215024 h 406970"/>
                  <a:gd name="connsiteX3" fmla="*/ 121451 w 575061"/>
                  <a:gd name="connsiteY3" fmla="*/ 348776 h 406970"/>
                  <a:gd name="connsiteX4" fmla="*/ 542639 w 575061"/>
                  <a:gd name="connsiteY4" fmla="*/ 322020 h 406970"/>
                  <a:gd name="connsiteX5" fmla="*/ 513388 w 575061"/>
                  <a:gd name="connsiteY5" fmla="*/ 368837 h 406970"/>
                  <a:gd name="connsiteX6" fmla="*/ 127300 w 575061"/>
                  <a:gd name="connsiteY6" fmla="*/ 402278 h 406970"/>
                  <a:gd name="connsiteX7" fmla="*/ 22267 w 575061"/>
                  <a:gd name="connsiteY7" fmla="*/ 396961 h 406970"/>
                  <a:gd name="connsiteX8" fmla="*/ 80499 w 575061"/>
                  <a:gd name="connsiteY8" fmla="*/ 348776 h 406970"/>
                  <a:gd name="connsiteX9" fmla="*/ 68801 w 575061"/>
                  <a:gd name="connsiteY9" fmla="*/ 208334 h 406970"/>
                  <a:gd name="connsiteX10" fmla="*/ 5446 w 575061"/>
                  <a:gd name="connsiteY10" fmla="*/ 16372 h 406970"/>
                  <a:gd name="connsiteX0" fmla="*/ 5446 w 575061"/>
                  <a:gd name="connsiteY0" fmla="*/ 16372 h 409354"/>
                  <a:gd name="connsiteX1" fmla="*/ 226902 w 575061"/>
                  <a:gd name="connsiteY1" fmla="*/ 33041 h 409354"/>
                  <a:gd name="connsiteX2" fmla="*/ 127302 w 575061"/>
                  <a:gd name="connsiteY2" fmla="*/ 215024 h 409354"/>
                  <a:gd name="connsiteX3" fmla="*/ 121451 w 575061"/>
                  <a:gd name="connsiteY3" fmla="*/ 348776 h 409354"/>
                  <a:gd name="connsiteX4" fmla="*/ 542639 w 575061"/>
                  <a:gd name="connsiteY4" fmla="*/ 322020 h 409354"/>
                  <a:gd name="connsiteX5" fmla="*/ 513388 w 575061"/>
                  <a:gd name="connsiteY5" fmla="*/ 368837 h 409354"/>
                  <a:gd name="connsiteX6" fmla="*/ 127300 w 575061"/>
                  <a:gd name="connsiteY6" fmla="*/ 402278 h 409354"/>
                  <a:gd name="connsiteX7" fmla="*/ 22267 w 575061"/>
                  <a:gd name="connsiteY7" fmla="*/ 396961 h 409354"/>
                  <a:gd name="connsiteX8" fmla="*/ 27851 w 575061"/>
                  <a:gd name="connsiteY8" fmla="*/ 301965 h 409354"/>
                  <a:gd name="connsiteX9" fmla="*/ 68801 w 575061"/>
                  <a:gd name="connsiteY9" fmla="*/ 208334 h 409354"/>
                  <a:gd name="connsiteX10" fmla="*/ 5446 w 575061"/>
                  <a:gd name="connsiteY10" fmla="*/ 16372 h 40935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62949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39814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6220"/>
                  <a:gd name="connsiteX1" fmla="*/ 226902 w 575061"/>
                  <a:gd name="connsiteY1" fmla="*/ 33041 h 406220"/>
                  <a:gd name="connsiteX2" fmla="*/ 127302 w 575061"/>
                  <a:gd name="connsiteY2" fmla="*/ 215024 h 406220"/>
                  <a:gd name="connsiteX3" fmla="*/ 121451 w 575061"/>
                  <a:gd name="connsiteY3" fmla="*/ 348776 h 406220"/>
                  <a:gd name="connsiteX4" fmla="*/ 542639 w 575061"/>
                  <a:gd name="connsiteY4" fmla="*/ 322020 h 406220"/>
                  <a:gd name="connsiteX5" fmla="*/ 513388 w 575061"/>
                  <a:gd name="connsiteY5" fmla="*/ 368837 h 406220"/>
                  <a:gd name="connsiteX6" fmla="*/ 127300 w 575061"/>
                  <a:gd name="connsiteY6" fmla="*/ 402278 h 406220"/>
                  <a:gd name="connsiteX7" fmla="*/ 39814 w 575061"/>
                  <a:gd name="connsiteY7" fmla="*/ 396961 h 406220"/>
                  <a:gd name="connsiteX8" fmla="*/ 57099 w 575061"/>
                  <a:gd name="connsiteY8" fmla="*/ 368842 h 406220"/>
                  <a:gd name="connsiteX9" fmla="*/ 68801 w 575061"/>
                  <a:gd name="connsiteY9" fmla="*/ 208334 h 406220"/>
                  <a:gd name="connsiteX10" fmla="*/ 5446 w 575061"/>
                  <a:gd name="connsiteY10" fmla="*/ 16372 h 406220"/>
                  <a:gd name="connsiteX0" fmla="*/ 644556 w 1214171"/>
                  <a:gd name="connsiteY0" fmla="*/ 16372 h 553498"/>
                  <a:gd name="connsiteX1" fmla="*/ 866012 w 1214171"/>
                  <a:gd name="connsiteY1" fmla="*/ 33041 h 553498"/>
                  <a:gd name="connsiteX2" fmla="*/ 766412 w 1214171"/>
                  <a:gd name="connsiteY2" fmla="*/ 215024 h 553498"/>
                  <a:gd name="connsiteX3" fmla="*/ 760561 w 1214171"/>
                  <a:gd name="connsiteY3" fmla="*/ 348776 h 553498"/>
                  <a:gd name="connsiteX4" fmla="*/ 1181749 w 1214171"/>
                  <a:gd name="connsiteY4" fmla="*/ 322020 h 553498"/>
                  <a:gd name="connsiteX5" fmla="*/ 1152498 w 1214171"/>
                  <a:gd name="connsiteY5" fmla="*/ 368837 h 553498"/>
                  <a:gd name="connsiteX6" fmla="*/ 766410 w 1214171"/>
                  <a:gd name="connsiteY6" fmla="*/ 402278 h 553498"/>
                  <a:gd name="connsiteX7" fmla="*/ 678924 w 1214171"/>
                  <a:gd name="connsiteY7" fmla="*/ 396961 h 553498"/>
                  <a:gd name="connsiteX8" fmla="*/ 79 w 1214171"/>
                  <a:gd name="connsiteY8" fmla="*/ 549409 h 553498"/>
                  <a:gd name="connsiteX9" fmla="*/ 707911 w 1214171"/>
                  <a:gd name="connsiteY9" fmla="*/ 208334 h 553498"/>
                  <a:gd name="connsiteX10" fmla="*/ 644556 w 1214171"/>
                  <a:gd name="connsiteY10" fmla="*/ 16372 h 553498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27 w 1214242"/>
                  <a:gd name="connsiteY0" fmla="*/ 16372 h 551501"/>
                  <a:gd name="connsiteX1" fmla="*/ 866083 w 1214242"/>
                  <a:gd name="connsiteY1" fmla="*/ 33041 h 551501"/>
                  <a:gd name="connsiteX2" fmla="*/ 766483 w 1214242"/>
                  <a:gd name="connsiteY2" fmla="*/ 215024 h 551501"/>
                  <a:gd name="connsiteX3" fmla="*/ 760632 w 1214242"/>
                  <a:gd name="connsiteY3" fmla="*/ 348776 h 551501"/>
                  <a:gd name="connsiteX4" fmla="*/ 1181820 w 1214242"/>
                  <a:gd name="connsiteY4" fmla="*/ 322020 h 551501"/>
                  <a:gd name="connsiteX5" fmla="*/ 1152569 w 1214242"/>
                  <a:gd name="connsiteY5" fmla="*/ 368837 h 551501"/>
                  <a:gd name="connsiteX6" fmla="*/ 766481 w 1214242"/>
                  <a:gd name="connsiteY6" fmla="*/ 402278 h 551501"/>
                  <a:gd name="connsiteX7" fmla="*/ 678995 w 1214242"/>
                  <a:gd name="connsiteY7" fmla="*/ 396961 h 551501"/>
                  <a:gd name="connsiteX8" fmla="*/ 150 w 1214242"/>
                  <a:gd name="connsiteY8" fmla="*/ 549409 h 551501"/>
                  <a:gd name="connsiteX9" fmla="*/ 678730 w 1214242"/>
                  <a:gd name="connsiteY9" fmla="*/ 335399 h 551501"/>
                  <a:gd name="connsiteX10" fmla="*/ 707982 w 1214242"/>
                  <a:gd name="connsiteY10" fmla="*/ 208334 h 551501"/>
                  <a:gd name="connsiteX11" fmla="*/ 644627 w 1214242"/>
                  <a:gd name="connsiteY11" fmla="*/ 16372 h 551501"/>
                  <a:gd name="connsiteX0" fmla="*/ 644612 w 1214227"/>
                  <a:gd name="connsiteY0" fmla="*/ 16372 h 551501"/>
                  <a:gd name="connsiteX1" fmla="*/ 866068 w 1214227"/>
                  <a:gd name="connsiteY1" fmla="*/ 33041 h 551501"/>
                  <a:gd name="connsiteX2" fmla="*/ 766468 w 1214227"/>
                  <a:gd name="connsiteY2" fmla="*/ 215024 h 551501"/>
                  <a:gd name="connsiteX3" fmla="*/ 760617 w 1214227"/>
                  <a:gd name="connsiteY3" fmla="*/ 348776 h 551501"/>
                  <a:gd name="connsiteX4" fmla="*/ 1181805 w 1214227"/>
                  <a:gd name="connsiteY4" fmla="*/ 322020 h 551501"/>
                  <a:gd name="connsiteX5" fmla="*/ 1152554 w 1214227"/>
                  <a:gd name="connsiteY5" fmla="*/ 368837 h 551501"/>
                  <a:gd name="connsiteX6" fmla="*/ 766466 w 1214227"/>
                  <a:gd name="connsiteY6" fmla="*/ 402278 h 551501"/>
                  <a:gd name="connsiteX7" fmla="*/ 678980 w 1214227"/>
                  <a:gd name="connsiteY7" fmla="*/ 396961 h 551501"/>
                  <a:gd name="connsiteX8" fmla="*/ 135 w 1214227"/>
                  <a:gd name="connsiteY8" fmla="*/ 549409 h 551501"/>
                  <a:gd name="connsiteX9" fmla="*/ 678715 w 1214227"/>
                  <a:gd name="connsiteY9" fmla="*/ 335399 h 551501"/>
                  <a:gd name="connsiteX10" fmla="*/ 707967 w 1214227"/>
                  <a:gd name="connsiteY10" fmla="*/ 208334 h 551501"/>
                  <a:gd name="connsiteX11" fmla="*/ 644612 w 1214227"/>
                  <a:gd name="connsiteY11" fmla="*/ 16372 h 551501"/>
                  <a:gd name="connsiteX0" fmla="*/ 5448 w 575063"/>
                  <a:gd name="connsiteY0" fmla="*/ 16372 h 405810"/>
                  <a:gd name="connsiteX1" fmla="*/ 226904 w 575063"/>
                  <a:gd name="connsiteY1" fmla="*/ 33041 h 405810"/>
                  <a:gd name="connsiteX2" fmla="*/ 127304 w 575063"/>
                  <a:gd name="connsiteY2" fmla="*/ 215024 h 405810"/>
                  <a:gd name="connsiteX3" fmla="*/ 121453 w 575063"/>
                  <a:gd name="connsiteY3" fmla="*/ 348776 h 405810"/>
                  <a:gd name="connsiteX4" fmla="*/ 542641 w 575063"/>
                  <a:gd name="connsiteY4" fmla="*/ 322020 h 405810"/>
                  <a:gd name="connsiteX5" fmla="*/ 513390 w 575063"/>
                  <a:gd name="connsiteY5" fmla="*/ 368837 h 405810"/>
                  <a:gd name="connsiteX6" fmla="*/ 127302 w 575063"/>
                  <a:gd name="connsiteY6" fmla="*/ 402278 h 405810"/>
                  <a:gd name="connsiteX7" fmla="*/ 39816 w 575063"/>
                  <a:gd name="connsiteY7" fmla="*/ 396961 h 405810"/>
                  <a:gd name="connsiteX8" fmla="*/ 22001 w 575063"/>
                  <a:gd name="connsiteY8" fmla="*/ 382216 h 405810"/>
                  <a:gd name="connsiteX9" fmla="*/ 39551 w 575063"/>
                  <a:gd name="connsiteY9" fmla="*/ 335399 h 405810"/>
                  <a:gd name="connsiteX10" fmla="*/ 68803 w 575063"/>
                  <a:gd name="connsiteY10" fmla="*/ 208334 h 405810"/>
                  <a:gd name="connsiteX11" fmla="*/ 5448 w 575063"/>
                  <a:gd name="connsiteY11" fmla="*/ 16372 h 405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5063" h="405810">
                    <a:moveTo>
                      <a:pt x="5448" y="16372"/>
                    </a:moveTo>
                    <a:cubicBezTo>
                      <a:pt x="31798" y="-12843"/>
                      <a:pt x="211426" y="-296"/>
                      <a:pt x="226904" y="33041"/>
                    </a:cubicBezTo>
                    <a:cubicBezTo>
                      <a:pt x="248188" y="57233"/>
                      <a:pt x="153610" y="184465"/>
                      <a:pt x="127304" y="215024"/>
                    </a:cubicBezTo>
                    <a:cubicBezTo>
                      <a:pt x="130203" y="255386"/>
                      <a:pt x="101952" y="294160"/>
                      <a:pt x="121453" y="348776"/>
                    </a:cubicBezTo>
                    <a:cubicBezTo>
                      <a:pt x="187751" y="369953"/>
                      <a:pt x="562141" y="300842"/>
                      <a:pt x="542641" y="322020"/>
                    </a:cubicBezTo>
                    <a:cubicBezTo>
                      <a:pt x="595289" y="320905"/>
                      <a:pt x="582613" y="355461"/>
                      <a:pt x="513390" y="368837"/>
                    </a:cubicBezTo>
                    <a:cubicBezTo>
                      <a:pt x="444167" y="382213"/>
                      <a:pt x="191606" y="393132"/>
                      <a:pt x="127302" y="402278"/>
                    </a:cubicBezTo>
                    <a:cubicBezTo>
                      <a:pt x="62998" y="411424"/>
                      <a:pt x="57366" y="400305"/>
                      <a:pt x="39816" y="396961"/>
                    </a:cubicBezTo>
                    <a:cubicBezTo>
                      <a:pt x="22266" y="393617"/>
                      <a:pt x="32770" y="403622"/>
                      <a:pt x="22001" y="382216"/>
                    </a:cubicBezTo>
                    <a:cubicBezTo>
                      <a:pt x="11232" y="360810"/>
                      <a:pt x="-14072" y="338744"/>
                      <a:pt x="39551" y="335399"/>
                    </a:cubicBezTo>
                    <a:cubicBezTo>
                      <a:pt x="52225" y="285240"/>
                      <a:pt x="63762" y="250359"/>
                      <a:pt x="68803" y="208334"/>
                    </a:cubicBezTo>
                    <a:cubicBezTo>
                      <a:pt x="56250" y="144903"/>
                      <a:pt x="-20902" y="45587"/>
                      <a:pt x="5448" y="16372"/>
                    </a:cubicBezTo>
                    <a:close/>
                  </a:path>
                </a:pathLst>
              </a:custGeom>
              <a:solidFill>
                <a:srgbClr val="EF4023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0250565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1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roup 172">
            <a:extLst>
              <a:ext uri="{FF2B5EF4-FFF2-40B4-BE49-F238E27FC236}">
                <a16:creationId xmlns:a16="http://schemas.microsoft.com/office/drawing/2014/main" id="{5ABC87B3-22CA-4C52-BA8B-0489F2FF2E3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59098" y="3977415"/>
            <a:ext cx="1371600" cy="1371600"/>
            <a:chOff x="2708842" y="2171311"/>
            <a:chExt cx="3658094" cy="3657600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106A39F5-754D-4595-902C-55D6A9246634}"/>
                </a:ext>
              </a:extLst>
            </p:cNvPr>
            <p:cNvSpPr/>
            <p:nvPr/>
          </p:nvSpPr>
          <p:spPr>
            <a:xfrm>
              <a:off x="2709336" y="2171311"/>
              <a:ext cx="3657600" cy="365760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333BBF82-CECB-4E31-AF92-7FBC06F9C3FE}"/>
                </a:ext>
              </a:extLst>
            </p:cNvPr>
            <p:cNvGrpSpPr/>
            <p:nvPr/>
          </p:nvGrpSpPr>
          <p:grpSpPr>
            <a:xfrm>
              <a:off x="3419473" y="2536756"/>
              <a:ext cx="1421946" cy="508153"/>
              <a:chOff x="3419473" y="2536756"/>
              <a:chExt cx="1421946" cy="508153"/>
            </a:xfrm>
          </p:grpSpPr>
          <p:grpSp>
            <p:nvGrpSpPr>
              <p:cNvPr id="301" name="Group 300">
                <a:extLst>
                  <a:ext uri="{FF2B5EF4-FFF2-40B4-BE49-F238E27FC236}">
                    <a16:creationId xmlns:a16="http://schemas.microsoft.com/office/drawing/2014/main" id="{E63B8874-635D-465D-BB8A-C0392658694E}"/>
                  </a:ext>
                </a:extLst>
              </p:cNvPr>
              <p:cNvGrpSpPr/>
              <p:nvPr/>
            </p:nvGrpSpPr>
            <p:grpSpPr>
              <a:xfrm>
                <a:off x="3442574" y="2536756"/>
                <a:ext cx="1377723" cy="497348"/>
                <a:chOff x="3442574" y="2536756"/>
                <a:chExt cx="1377723" cy="497348"/>
              </a:xfrm>
            </p:grpSpPr>
            <p:grpSp>
              <p:nvGrpSpPr>
                <p:cNvPr id="304" name="Group 303">
                  <a:extLst>
                    <a:ext uri="{FF2B5EF4-FFF2-40B4-BE49-F238E27FC236}">
                      <a16:creationId xmlns:a16="http://schemas.microsoft.com/office/drawing/2014/main" id="{A34161AA-DA33-4E22-8DA8-F4978FB664E7}"/>
                    </a:ext>
                  </a:extLst>
                </p:cNvPr>
                <p:cNvGrpSpPr/>
                <p:nvPr/>
              </p:nvGrpSpPr>
              <p:grpSpPr>
                <a:xfrm flipH="1">
                  <a:off x="4535064" y="2536756"/>
                  <a:ext cx="279148" cy="491289"/>
                  <a:chOff x="3028950" y="1743386"/>
                  <a:chExt cx="279148" cy="491289"/>
                </a:xfrm>
              </p:grpSpPr>
              <p:sp>
                <p:nvSpPr>
                  <p:cNvPr id="311" name="Oval 310">
                    <a:extLst>
                      <a:ext uri="{FF2B5EF4-FFF2-40B4-BE49-F238E27FC236}">
                        <a16:creationId xmlns:a16="http://schemas.microsoft.com/office/drawing/2014/main" id="{E654FD03-95DE-459B-BFA9-FBFD4295CEA7}"/>
                      </a:ext>
                    </a:extLst>
                  </p:cNvPr>
                  <p:cNvSpPr/>
                  <p:nvPr/>
                </p:nvSpPr>
                <p:spPr>
                  <a:xfrm rot="499014">
                    <a:off x="3163365" y="1743386"/>
                    <a:ext cx="144733" cy="165774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  <p:sp>
                <p:nvSpPr>
                  <p:cNvPr id="312" name="Oval 311">
                    <a:extLst>
                      <a:ext uri="{FF2B5EF4-FFF2-40B4-BE49-F238E27FC236}">
                        <a16:creationId xmlns:a16="http://schemas.microsoft.com/office/drawing/2014/main" id="{A437FB4D-8262-4189-A461-E9DBB9F945A3}"/>
                      </a:ext>
                    </a:extLst>
                  </p:cNvPr>
                  <p:cNvSpPr/>
                  <p:nvPr/>
                </p:nvSpPr>
                <p:spPr>
                  <a:xfrm>
                    <a:off x="3028950" y="1803998"/>
                    <a:ext cx="190500" cy="430677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</p:grp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9683E21C-A42E-4496-A089-D54B84A1A7A1}"/>
                    </a:ext>
                  </a:extLst>
                </p:cNvPr>
                <p:cNvGrpSpPr/>
                <p:nvPr/>
              </p:nvGrpSpPr>
              <p:grpSpPr>
                <a:xfrm>
                  <a:off x="3442574" y="2542862"/>
                  <a:ext cx="1377723" cy="491242"/>
                  <a:chOff x="3442574" y="2542862"/>
                  <a:chExt cx="1377723" cy="491242"/>
                </a:xfrm>
              </p:grpSpPr>
              <p:grpSp>
                <p:nvGrpSpPr>
                  <p:cNvPr id="306" name="Group 305">
                    <a:extLst>
                      <a:ext uri="{FF2B5EF4-FFF2-40B4-BE49-F238E27FC236}">
                        <a16:creationId xmlns:a16="http://schemas.microsoft.com/office/drawing/2014/main" id="{E81C22C6-C121-4C6A-B07E-42FCCA2C6E70}"/>
                      </a:ext>
                    </a:extLst>
                  </p:cNvPr>
                  <p:cNvGrpSpPr/>
                  <p:nvPr/>
                </p:nvGrpSpPr>
                <p:grpSpPr>
                  <a:xfrm>
                    <a:off x="3442574" y="2542862"/>
                    <a:ext cx="230051" cy="482786"/>
                    <a:chOff x="3028950" y="1751889"/>
                    <a:chExt cx="230051" cy="482786"/>
                  </a:xfrm>
                </p:grpSpPr>
                <p:sp>
                  <p:nvSpPr>
                    <p:cNvPr id="309" name="Oval 308">
                      <a:extLst>
                        <a:ext uri="{FF2B5EF4-FFF2-40B4-BE49-F238E27FC236}">
                          <a16:creationId xmlns:a16="http://schemas.microsoft.com/office/drawing/2014/main" id="{F99933FB-C32F-443E-AC6C-92E4C92187B9}"/>
                        </a:ext>
                      </a:extLst>
                    </p:cNvPr>
                    <p:cNvSpPr/>
                    <p:nvPr/>
                  </p:nvSpPr>
                  <p:spPr>
                    <a:xfrm rot="499014">
                      <a:off x="3114268" y="1751889"/>
                      <a:ext cx="144733" cy="165774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800"/>
                    </a:p>
                  </p:txBody>
                </p:sp>
                <p:sp>
                  <p:nvSpPr>
                    <p:cNvPr id="310" name="Oval 309">
                      <a:extLst>
                        <a:ext uri="{FF2B5EF4-FFF2-40B4-BE49-F238E27FC236}">
                          <a16:creationId xmlns:a16="http://schemas.microsoft.com/office/drawing/2014/main" id="{09C44109-7982-4FDE-9AFC-BC3C8EA60D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28950" y="1803998"/>
                      <a:ext cx="190500" cy="430677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800"/>
                    </a:p>
                  </p:txBody>
                </p:sp>
              </p:grpSp>
              <p:sp>
                <p:nvSpPr>
                  <p:cNvPr id="307" name="Oval 306">
                    <a:extLst>
                      <a:ext uri="{FF2B5EF4-FFF2-40B4-BE49-F238E27FC236}">
                        <a16:creationId xmlns:a16="http://schemas.microsoft.com/office/drawing/2014/main" id="{A0573EE7-3145-4966-82DF-09D115D9FFF1}"/>
                      </a:ext>
                    </a:extLst>
                  </p:cNvPr>
                  <p:cNvSpPr/>
                  <p:nvPr/>
                </p:nvSpPr>
                <p:spPr>
                  <a:xfrm rot="2423941">
                    <a:off x="3472404" y="2879096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  <p:sp>
                <p:nvSpPr>
                  <p:cNvPr id="308" name="Oval 307">
                    <a:extLst>
                      <a:ext uri="{FF2B5EF4-FFF2-40B4-BE49-F238E27FC236}">
                        <a16:creationId xmlns:a16="http://schemas.microsoft.com/office/drawing/2014/main" id="{3EF39D4A-3209-43CB-8F22-E06267988BC0}"/>
                      </a:ext>
                    </a:extLst>
                  </p:cNvPr>
                  <p:cNvSpPr/>
                  <p:nvPr/>
                </p:nvSpPr>
                <p:spPr>
                  <a:xfrm rot="19176059" flipH="1">
                    <a:off x="4418244" y="2877694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</p:grpSp>
          </p:grpSp>
          <p:sp>
            <p:nvSpPr>
              <p:cNvPr id="302" name="Oval 301">
                <a:extLst>
                  <a:ext uri="{FF2B5EF4-FFF2-40B4-BE49-F238E27FC236}">
                    <a16:creationId xmlns:a16="http://schemas.microsoft.com/office/drawing/2014/main" id="{C7616076-4CCE-4341-9717-53A2C8917882}"/>
                  </a:ext>
                </a:extLst>
              </p:cNvPr>
              <p:cNvSpPr/>
              <p:nvPr/>
            </p:nvSpPr>
            <p:spPr>
              <a:xfrm rot="2423941">
                <a:off x="3419473" y="2908326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03" name="Oval 302">
                <a:extLst>
                  <a:ext uri="{FF2B5EF4-FFF2-40B4-BE49-F238E27FC236}">
                    <a16:creationId xmlns:a16="http://schemas.microsoft.com/office/drawing/2014/main" id="{8988156F-B276-467F-91B5-0A55FC27CA4C}"/>
                  </a:ext>
                </a:extLst>
              </p:cNvPr>
              <p:cNvSpPr/>
              <p:nvPr/>
            </p:nvSpPr>
            <p:spPr>
              <a:xfrm rot="19190929">
                <a:off x="4740147" y="2883678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A885B4D4-1780-470B-8DC8-AA787164C061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2708842" y="3832567"/>
              <a:ext cx="1851004" cy="1991922"/>
              <a:chOff x="4031138" y="4120109"/>
              <a:chExt cx="1614114" cy="1736998"/>
            </a:xfrm>
          </p:grpSpPr>
          <p:sp>
            <p:nvSpPr>
              <p:cNvPr id="292" name="Freeform 197">
                <a:extLst>
                  <a:ext uri="{FF2B5EF4-FFF2-40B4-BE49-F238E27FC236}">
                    <a16:creationId xmlns:a16="http://schemas.microsoft.com/office/drawing/2014/main" id="{E707A79E-A08F-4DFF-B1F5-82B80034D2BA}"/>
                  </a:ext>
                </a:extLst>
              </p:cNvPr>
              <p:cNvSpPr/>
              <p:nvPr/>
            </p:nvSpPr>
            <p:spPr>
              <a:xfrm rot="-900000">
                <a:off x="4364676" y="4120109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3" name="Freeform 198">
                <a:extLst>
                  <a:ext uri="{FF2B5EF4-FFF2-40B4-BE49-F238E27FC236}">
                    <a16:creationId xmlns:a16="http://schemas.microsoft.com/office/drawing/2014/main" id="{12D2CD4A-ED5E-429D-B680-E65111FECB19}"/>
                  </a:ext>
                </a:extLst>
              </p:cNvPr>
              <p:cNvSpPr/>
              <p:nvPr/>
            </p:nvSpPr>
            <p:spPr>
              <a:xfrm rot="2837780" flipH="1">
                <a:off x="4049528" y="4260664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4" name="Freeform 199">
                <a:extLst>
                  <a:ext uri="{FF2B5EF4-FFF2-40B4-BE49-F238E27FC236}">
                    <a16:creationId xmlns:a16="http://schemas.microsoft.com/office/drawing/2014/main" id="{2247BD96-C444-4602-97FC-78CCD8EB72DF}"/>
                  </a:ext>
                </a:extLst>
              </p:cNvPr>
              <p:cNvSpPr/>
              <p:nvPr/>
            </p:nvSpPr>
            <p:spPr>
              <a:xfrm>
                <a:off x="4330912" y="4551901"/>
                <a:ext cx="1314340" cy="979157"/>
              </a:xfrm>
              <a:custGeom>
                <a:avLst/>
                <a:gdLst>
                  <a:gd name="connsiteX0" fmla="*/ 72570 w 2408373"/>
                  <a:gd name="connsiteY0" fmla="*/ 1811 h 1315726"/>
                  <a:gd name="connsiteX1" fmla="*/ 850782 w 2408373"/>
                  <a:gd name="connsiteY1" fmla="*/ 264458 h 1315726"/>
                  <a:gd name="connsiteX2" fmla="*/ 1920825 w 2408373"/>
                  <a:gd name="connsiteY2" fmla="*/ 137998 h 1315726"/>
                  <a:gd name="connsiteX3" fmla="*/ 2300204 w 2408373"/>
                  <a:gd name="connsiteY3" fmla="*/ 342279 h 1315726"/>
                  <a:gd name="connsiteX4" fmla="*/ 2407208 w 2408373"/>
                  <a:gd name="connsiteY4" fmla="*/ 896755 h 1315726"/>
                  <a:gd name="connsiteX5" fmla="*/ 2251565 w 2408373"/>
                  <a:gd name="connsiteY5" fmla="*/ 1227496 h 1315726"/>
                  <a:gd name="connsiteX6" fmla="*/ 1609540 w 2408373"/>
                  <a:gd name="connsiteY6" fmla="*/ 1305317 h 1315726"/>
                  <a:gd name="connsiteX7" fmla="*/ 169846 w 2408373"/>
                  <a:gd name="connsiteY7" fmla="*/ 1208040 h 1315726"/>
                  <a:gd name="connsiteX8" fmla="*/ 92025 w 2408373"/>
                  <a:gd name="connsiteY8" fmla="*/ 352006 h 1315726"/>
                  <a:gd name="connsiteX9" fmla="*/ 33659 w 2408373"/>
                  <a:gd name="connsiteY9" fmla="*/ 157453 h 1315726"/>
                  <a:gd name="connsiteX10" fmla="*/ 72570 w 2408373"/>
                  <a:gd name="connsiteY10" fmla="*/ 1811 h 1315726"/>
                  <a:gd name="connsiteX0" fmla="*/ 77380 w 2413183"/>
                  <a:gd name="connsiteY0" fmla="*/ 1921 h 1314391"/>
                  <a:gd name="connsiteX1" fmla="*/ 855592 w 2413183"/>
                  <a:gd name="connsiteY1" fmla="*/ 264568 h 1314391"/>
                  <a:gd name="connsiteX2" fmla="*/ 1925635 w 2413183"/>
                  <a:gd name="connsiteY2" fmla="*/ 138108 h 1314391"/>
                  <a:gd name="connsiteX3" fmla="*/ 2305014 w 2413183"/>
                  <a:gd name="connsiteY3" fmla="*/ 342389 h 1314391"/>
                  <a:gd name="connsiteX4" fmla="*/ 2412018 w 2413183"/>
                  <a:gd name="connsiteY4" fmla="*/ 896865 h 1314391"/>
                  <a:gd name="connsiteX5" fmla="*/ 2256375 w 2413183"/>
                  <a:gd name="connsiteY5" fmla="*/ 1227606 h 1314391"/>
                  <a:gd name="connsiteX6" fmla="*/ 1614350 w 2413183"/>
                  <a:gd name="connsiteY6" fmla="*/ 1305427 h 1314391"/>
                  <a:gd name="connsiteX7" fmla="*/ 174656 w 2413183"/>
                  <a:gd name="connsiteY7" fmla="*/ 1208150 h 1314391"/>
                  <a:gd name="connsiteX8" fmla="*/ 10098 w 2413183"/>
                  <a:gd name="connsiteY8" fmla="*/ 379086 h 1314391"/>
                  <a:gd name="connsiteX9" fmla="*/ 38469 w 2413183"/>
                  <a:gd name="connsiteY9" fmla="*/ 157563 h 1314391"/>
                  <a:gd name="connsiteX10" fmla="*/ 77380 w 2413183"/>
                  <a:gd name="connsiteY10" fmla="*/ 1921 h 1314391"/>
                  <a:gd name="connsiteX0" fmla="*/ 262445 w 2598248"/>
                  <a:gd name="connsiteY0" fmla="*/ 79 h 1312549"/>
                  <a:gd name="connsiteX1" fmla="*/ 1040657 w 2598248"/>
                  <a:gd name="connsiteY1" fmla="*/ 262726 h 1312549"/>
                  <a:gd name="connsiteX2" fmla="*/ 2110700 w 2598248"/>
                  <a:gd name="connsiteY2" fmla="*/ 136266 h 1312549"/>
                  <a:gd name="connsiteX3" fmla="*/ 2490079 w 2598248"/>
                  <a:gd name="connsiteY3" fmla="*/ 340547 h 1312549"/>
                  <a:gd name="connsiteX4" fmla="*/ 2597083 w 2598248"/>
                  <a:gd name="connsiteY4" fmla="*/ 895023 h 1312549"/>
                  <a:gd name="connsiteX5" fmla="*/ 2441440 w 2598248"/>
                  <a:gd name="connsiteY5" fmla="*/ 1225764 h 1312549"/>
                  <a:gd name="connsiteX6" fmla="*/ 1799415 w 2598248"/>
                  <a:gd name="connsiteY6" fmla="*/ 1303585 h 1312549"/>
                  <a:gd name="connsiteX7" fmla="*/ 359721 w 2598248"/>
                  <a:gd name="connsiteY7" fmla="*/ 1206308 h 1312549"/>
                  <a:gd name="connsiteX8" fmla="*/ 195163 w 2598248"/>
                  <a:gd name="connsiteY8" fmla="*/ 377244 h 1312549"/>
                  <a:gd name="connsiteX9" fmla="*/ 493 w 2598248"/>
                  <a:gd name="connsiteY9" fmla="*/ 236632 h 1312549"/>
                  <a:gd name="connsiteX10" fmla="*/ 262445 w 2598248"/>
                  <a:gd name="connsiteY10" fmla="*/ 79 h 1312549"/>
                  <a:gd name="connsiteX0" fmla="*/ 261963 w 2597766"/>
                  <a:gd name="connsiteY0" fmla="*/ 91 h 1305267"/>
                  <a:gd name="connsiteX1" fmla="*/ 1040175 w 2597766"/>
                  <a:gd name="connsiteY1" fmla="*/ 262738 h 1305267"/>
                  <a:gd name="connsiteX2" fmla="*/ 2110218 w 2597766"/>
                  <a:gd name="connsiteY2" fmla="*/ 136278 h 1305267"/>
                  <a:gd name="connsiteX3" fmla="*/ 2489597 w 2597766"/>
                  <a:gd name="connsiteY3" fmla="*/ 340559 h 1305267"/>
                  <a:gd name="connsiteX4" fmla="*/ 2596601 w 2597766"/>
                  <a:gd name="connsiteY4" fmla="*/ 895035 h 1305267"/>
                  <a:gd name="connsiteX5" fmla="*/ 2440958 w 2597766"/>
                  <a:gd name="connsiteY5" fmla="*/ 1225776 h 1305267"/>
                  <a:gd name="connsiteX6" fmla="*/ 1798933 w 2597766"/>
                  <a:gd name="connsiteY6" fmla="*/ 1303597 h 1305267"/>
                  <a:gd name="connsiteX7" fmla="*/ 359239 w 2597766"/>
                  <a:gd name="connsiteY7" fmla="*/ 1206320 h 1305267"/>
                  <a:gd name="connsiteX8" fmla="*/ 269028 w 2597766"/>
                  <a:gd name="connsiteY8" fmla="*/ 539078 h 1305267"/>
                  <a:gd name="connsiteX9" fmla="*/ 11 w 2597766"/>
                  <a:gd name="connsiteY9" fmla="*/ 236644 h 1305267"/>
                  <a:gd name="connsiteX10" fmla="*/ 261963 w 2597766"/>
                  <a:gd name="connsiteY10" fmla="*/ 91 h 1305267"/>
                  <a:gd name="connsiteX0" fmla="*/ 349182 w 2598247"/>
                  <a:gd name="connsiteY0" fmla="*/ 118 h 1264836"/>
                  <a:gd name="connsiteX1" fmla="*/ 1040656 w 2598247"/>
                  <a:gd name="connsiteY1" fmla="*/ 222309 h 1264836"/>
                  <a:gd name="connsiteX2" fmla="*/ 2110699 w 2598247"/>
                  <a:gd name="connsiteY2" fmla="*/ 95849 h 1264836"/>
                  <a:gd name="connsiteX3" fmla="*/ 2490078 w 2598247"/>
                  <a:gd name="connsiteY3" fmla="*/ 300130 h 1264836"/>
                  <a:gd name="connsiteX4" fmla="*/ 2597082 w 2598247"/>
                  <a:gd name="connsiteY4" fmla="*/ 854606 h 1264836"/>
                  <a:gd name="connsiteX5" fmla="*/ 2441439 w 2598247"/>
                  <a:gd name="connsiteY5" fmla="*/ 1185347 h 1264836"/>
                  <a:gd name="connsiteX6" fmla="*/ 1799414 w 2598247"/>
                  <a:gd name="connsiteY6" fmla="*/ 1263168 h 1264836"/>
                  <a:gd name="connsiteX7" fmla="*/ 359720 w 2598247"/>
                  <a:gd name="connsiteY7" fmla="*/ 1165891 h 1264836"/>
                  <a:gd name="connsiteX8" fmla="*/ 269509 w 2598247"/>
                  <a:gd name="connsiteY8" fmla="*/ 498649 h 1264836"/>
                  <a:gd name="connsiteX9" fmla="*/ 492 w 2598247"/>
                  <a:gd name="connsiteY9" fmla="*/ 196215 h 1264836"/>
                  <a:gd name="connsiteX10" fmla="*/ 349182 w 2598247"/>
                  <a:gd name="connsiteY10" fmla="*/ 118 h 1264836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040656 w 2598247"/>
                  <a:gd name="connsiteY2" fmla="*/ 222384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325653 w 2598247"/>
                  <a:gd name="connsiteY2" fmla="*/ 276325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44128"/>
                  <a:gd name="connsiteY0" fmla="*/ 193 h 1264912"/>
                  <a:gd name="connsiteX1" fmla="*/ 728397 w 2644128"/>
                  <a:gd name="connsiteY1" fmla="*/ 230141 h 1264912"/>
                  <a:gd name="connsiteX2" fmla="*/ 1325653 w 2644128"/>
                  <a:gd name="connsiteY2" fmla="*/ 276325 h 1264912"/>
                  <a:gd name="connsiteX3" fmla="*/ 1694627 w 2644128"/>
                  <a:gd name="connsiteY3" fmla="*/ 189149 h 1264912"/>
                  <a:gd name="connsiteX4" fmla="*/ 2597082 w 2644128"/>
                  <a:gd name="connsiteY4" fmla="*/ 854681 h 1264912"/>
                  <a:gd name="connsiteX5" fmla="*/ 2441439 w 2644128"/>
                  <a:gd name="connsiteY5" fmla="*/ 1185422 h 1264912"/>
                  <a:gd name="connsiteX6" fmla="*/ 1799414 w 2644128"/>
                  <a:gd name="connsiteY6" fmla="*/ 1263243 h 1264912"/>
                  <a:gd name="connsiteX7" fmla="*/ 359720 w 2644128"/>
                  <a:gd name="connsiteY7" fmla="*/ 1165966 h 1264912"/>
                  <a:gd name="connsiteX8" fmla="*/ 269509 w 2644128"/>
                  <a:gd name="connsiteY8" fmla="*/ 498724 h 1264912"/>
                  <a:gd name="connsiteX9" fmla="*/ 492 w 2644128"/>
                  <a:gd name="connsiteY9" fmla="*/ 196290 h 1264912"/>
                  <a:gd name="connsiteX10" fmla="*/ 349182 w 2644128"/>
                  <a:gd name="connsiteY10" fmla="*/ 193 h 1264912"/>
                  <a:gd name="connsiteX0" fmla="*/ 349182 w 2442137"/>
                  <a:gd name="connsiteY0" fmla="*/ 193 h 1292880"/>
                  <a:gd name="connsiteX1" fmla="*/ 728397 w 2442137"/>
                  <a:gd name="connsiteY1" fmla="*/ 230141 h 1292880"/>
                  <a:gd name="connsiteX2" fmla="*/ 1325653 w 2442137"/>
                  <a:gd name="connsiteY2" fmla="*/ 276325 h 1292880"/>
                  <a:gd name="connsiteX3" fmla="*/ 1694627 w 2442137"/>
                  <a:gd name="connsiteY3" fmla="*/ 189149 h 1292880"/>
                  <a:gd name="connsiteX4" fmla="*/ 2441439 w 2442137"/>
                  <a:gd name="connsiteY4" fmla="*/ 1185422 h 1292880"/>
                  <a:gd name="connsiteX5" fmla="*/ 1799414 w 2442137"/>
                  <a:gd name="connsiteY5" fmla="*/ 1263243 h 1292880"/>
                  <a:gd name="connsiteX6" fmla="*/ 359720 w 2442137"/>
                  <a:gd name="connsiteY6" fmla="*/ 1165966 h 1292880"/>
                  <a:gd name="connsiteX7" fmla="*/ 269509 w 2442137"/>
                  <a:gd name="connsiteY7" fmla="*/ 498724 h 1292880"/>
                  <a:gd name="connsiteX8" fmla="*/ 492 w 2442137"/>
                  <a:gd name="connsiteY8" fmla="*/ 196290 h 1292880"/>
                  <a:gd name="connsiteX9" fmla="*/ 349182 w 2442137"/>
                  <a:gd name="connsiteY9" fmla="*/ 193 h 1292880"/>
                  <a:gd name="connsiteX0" fmla="*/ 349182 w 1889834"/>
                  <a:gd name="connsiteY0" fmla="*/ 193 h 1338697"/>
                  <a:gd name="connsiteX1" fmla="*/ 728397 w 1889834"/>
                  <a:gd name="connsiteY1" fmla="*/ 230141 h 1338697"/>
                  <a:gd name="connsiteX2" fmla="*/ 1325653 w 1889834"/>
                  <a:gd name="connsiteY2" fmla="*/ 276325 h 1338697"/>
                  <a:gd name="connsiteX3" fmla="*/ 1694627 w 1889834"/>
                  <a:gd name="connsiteY3" fmla="*/ 189149 h 1338697"/>
                  <a:gd name="connsiteX4" fmla="*/ 1799414 w 1889834"/>
                  <a:gd name="connsiteY4" fmla="*/ 1263243 h 1338697"/>
                  <a:gd name="connsiteX5" fmla="*/ 359720 w 1889834"/>
                  <a:gd name="connsiteY5" fmla="*/ 1165966 h 1338697"/>
                  <a:gd name="connsiteX6" fmla="*/ 269509 w 1889834"/>
                  <a:gd name="connsiteY6" fmla="*/ 498724 h 1338697"/>
                  <a:gd name="connsiteX7" fmla="*/ 492 w 1889834"/>
                  <a:gd name="connsiteY7" fmla="*/ 196290 h 1338697"/>
                  <a:gd name="connsiteX8" fmla="*/ 349182 w 1889834"/>
                  <a:gd name="connsiteY8" fmla="*/ 193 h 1338697"/>
                  <a:gd name="connsiteX0" fmla="*/ 349182 w 1802281"/>
                  <a:gd name="connsiteY0" fmla="*/ 193 h 1359859"/>
                  <a:gd name="connsiteX1" fmla="*/ 728397 w 1802281"/>
                  <a:gd name="connsiteY1" fmla="*/ 230141 h 1359859"/>
                  <a:gd name="connsiteX2" fmla="*/ 1325653 w 1802281"/>
                  <a:gd name="connsiteY2" fmla="*/ 276325 h 1359859"/>
                  <a:gd name="connsiteX3" fmla="*/ 1694627 w 1802281"/>
                  <a:gd name="connsiteY3" fmla="*/ 189149 h 1359859"/>
                  <a:gd name="connsiteX4" fmla="*/ 1677040 w 1802281"/>
                  <a:gd name="connsiteY4" fmla="*/ 1289879 h 1359859"/>
                  <a:gd name="connsiteX5" fmla="*/ 359720 w 1802281"/>
                  <a:gd name="connsiteY5" fmla="*/ 1165966 h 1359859"/>
                  <a:gd name="connsiteX6" fmla="*/ 269509 w 1802281"/>
                  <a:gd name="connsiteY6" fmla="*/ 498724 h 1359859"/>
                  <a:gd name="connsiteX7" fmla="*/ 492 w 1802281"/>
                  <a:gd name="connsiteY7" fmla="*/ 196290 h 1359859"/>
                  <a:gd name="connsiteX8" fmla="*/ 349182 w 1802281"/>
                  <a:gd name="connsiteY8" fmla="*/ 193 h 1359859"/>
                  <a:gd name="connsiteX0" fmla="*/ 349182 w 1802280"/>
                  <a:gd name="connsiteY0" fmla="*/ 193 h 1359859"/>
                  <a:gd name="connsiteX1" fmla="*/ 728397 w 1802280"/>
                  <a:gd name="connsiteY1" fmla="*/ 230141 h 1359859"/>
                  <a:gd name="connsiteX2" fmla="*/ 1325653 w 1802280"/>
                  <a:gd name="connsiteY2" fmla="*/ 276325 h 1359859"/>
                  <a:gd name="connsiteX3" fmla="*/ 1694627 w 1802280"/>
                  <a:gd name="connsiteY3" fmla="*/ 189149 h 1359859"/>
                  <a:gd name="connsiteX4" fmla="*/ 1677040 w 1802280"/>
                  <a:gd name="connsiteY4" fmla="*/ 1289879 h 1359859"/>
                  <a:gd name="connsiteX5" fmla="*/ 359720 w 1802280"/>
                  <a:gd name="connsiteY5" fmla="*/ 1165966 h 1359859"/>
                  <a:gd name="connsiteX6" fmla="*/ 269509 w 1802280"/>
                  <a:gd name="connsiteY6" fmla="*/ 498724 h 1359859"/>
                  <a:gd name="connsiteX7" fmla="*/ 492 w 1802280"/>
                  <a:gd name="connsiteY7" fmla="*/ 196290 h 1359859"/>
                  <a:gd name="connsiteX8" fmla="*/ 349182 w 1802280"/>
                  <a:gd name="connsiteY8" fmla="*/ 193 h 1359859"/>
                  <a:gd name="connsiteX0" fmla="*/ 349182 w 1737304"/>
                  <a:gd name="connsiteY0" fmla="*/ 193 h 1359859"/>
                  <a:gd name="connsiteX1" fmla="*/ 728397 w 1737304"/>
                  <a:gd name="connsiteY1" fmla="*/ 230141 h 1359859"/>
                  <a:gd name="connsiteX2" fmla="*/ 1325653 w 1737304"/>
                  <a:gd name="connsiteY2" fmla="*/ 276325 h 1359859"/>
                  <a:gd name="connsiteX3" fmla="*/ 1694627 w 1737304"/>
                  <a:gd name="connsiteY3" fmla="*/ 189149 h 1359859"/>
                  <a:gd name="connsiteX4" fmla="*/ 1677040 w 1737304"/>
                  <a:gd name="connsiteY4" fmla="*/ 1289879 h 1359859"/>
                  <a:gd name="connsiteX5" fmla="*/ 359720 w 1737304"/>
                  <a:gd name="connsiteY5" fmla="*/ 1165966 h 1359859"/>
                  <a:gd name="connsiteX6" fmla="*/ 269509 w 1737304"/>
                  <a:gd name="connsiteY6" fmla="*/ 498724 h 1359859"/>
                  <a:gd name="connsiteX7" fmla="*/ 492 w 1737304"/>
                  <a:gd name="connsiteY7" fmla="*/ 196290 h 1359859"/>
                  <a:gd name="connsiteX8" fmla="*/ 349182 w 1737304"/>
                  <a:gd name="connsiteY8" fmla="*/ 193 h 1359859"/>
                  <a:gd name="connsiteX0" fmla="*/ 349182 w 1694628"/>
                  <a:gd name="connsiteY0" fmla="*/ 193 h 1359859"/>
                  <a:gd name="connsiteX1" fmla="*/ 728397 w 1694628"/>
                  <a:gd name="connsiteY1" fmla="*/ 230141 h 1359859"/>
                  <a:gd name="connsiteX2" fmla="*/ 1325653 w 1694628"/>
                  <a:gd name="connsiteY2" fmla="*/ 276325 h 1359859"/>
                  <a:gd name="connsiteX3" fmla="*/ 1694627 w 1694628"/>
                  <a:gd name="connsiteY3" fmla="*/ 189149 h 1359859"/>
                  <a:gd name="connsiteX4" fmla="*/ 1677040 w 1694628"/>
                  <a:gd name="connsiteY4" fmla="*/ 1289879 h 1359859"/>
                  <a:gd name="connsiteX5" fmla="*/ 359720 w 1694628"/>
                  <a:gd name="connsiteY5" fmla="*/ 1165966 h 1359859"/>
                  <a:gd name="connsiteX6" fmla="*/ 269509 w 1694628"/>
                  <a:gd name="connsiteY6" fmla="*/ 498724 h 1359859"/>
                  <a:gd name="connsiteX7" fmla="*/ 492 w 1694628"/>
                  <a:gd name="connsiteY7" fmla="*/ 196290 h 1359859"/>
                  <a:gd name="connsiteX8" fmla="*/ 349182 w 1694628"/>
                  <a:gd name="connsiteY8" fmla="*/ 193 h 1359859"/>
                  <a:gd name="connsiteX0" fmla="*/ 349182 w 1677040"/>
                  <a:gd name="connsiteY0" fmla="*/ 193 h 1359859"/>
                  <a:gd name="connsiteX1" fmla="*/ 728397 w 1677040"/>
                  <a:gd name="connsiteY1" fmla="*/ 230141 h 1359859"/>
                  <a:gd name="connsiteX2" fmla="*/ 1325653 w 1677040"/>
                  <a:gd name="connsiteY2" fmla="*/ 276325 h 1359859"/>
                  <a:gd name="connsiteX3" fmla="*/ 1670153 w 1677040"/>
                  <a:gd name="connsiteY3" fmla="*/ 189149 h 1359859"/>
                  <a:gd name="connsiteX4" fmla="*/ 1677040 w 1677040"/>
                  <a:gd name="connsiteY4" fmla="*/ 1289879 h 1359859"/>
                  <a:gd name="connsiteX5" fmla="*/ 359720 w 1677040"/>
                  <a:gd name="connsiteY5" fmla="*/ 1165966 h 1359859"/>
                  <a:gd name="connsiteX6" fmla="*/ 269509 w 1677040"/>
                  <a:gd name="connsiteY6" fmla="*/ 498724 h 1359859"/>
                  <a:gd name="connsiteX7" fmla="*/ 492 w 1677040"/>
                  <a:gd name="connsiteY7" fmla="*/ 196290 h 1359859"/>
                  <a:gd name="connsiteX8" fmla="*/ 349182 w 1677040"/>
                  <a:gd name="connsiteY8" fmla="*/ 193 h 1359859"/>
                  <a:gd name="connsiteX0" fmla="*/ 349182 w 1674219"/>
                  <a:gd name="connsiteY0" fmla="*/ 193 h 1357383"/>
                  <a:gd name="connsiteX1" fmla="*/ 728397 w 1674219"/>
                  <a:gd name="connsiteY1" fmla="*/ 230141 h 1357383"/>
                  <a:gd name="connsiteX2" fmla="*/ 1325653 w 1674219"/>
                  <a:gd name="connsiteY2" fmla="*/ 276325 h 1357383"/>
                  <a:gd name="connsiteX3" fmla="*/ 1670153 w 1674219"/>
                  <a:gd name="connsiteY3" fmla="*/ 189149 h 1357383"/>
                  <a:gd name="connsiteX4" fmla="*/ 1674219 w 1674219"/>
                  <a:gd name="connsiteY4" fmla="*/ 1286809 h 1357383"/>
                  <a:gd name="connsiteX5" fmla="*/ 359720 w 1674219"/>
                  <a:gd name="connsiteY5" fmla="*/ 1165966 h 1357383"/>
                  <a:gd name="connsiteX6" fmla="*/ 269509 w 1674219"/>
                  <a:gd name="connsiteY6" fmla="*/ 498724 h 1357383"/>
                  <a:gd name="connsiteX7" fmla="*/ 492 w 1674219"/>
                  <a:gd name="connsiteY7" fmla="*/ 196290 h 1357383"/>
                  <a:gd name="connsiteX8" fmla="*/ 349182 w 1674219"/>
                  <a:gd name="connsiteY8" fmla="*/ 193 h 135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4219" h="1357383">
                    <a:moveTo>
                      <a:pt x="349182" y="193"/>
                    </a:moveTo>
                    <a:cubicBezTo>
                      <a:pt x="470499" y="5835"/>
                      <a:pt x="613151" y="193109"/>
                      <a:pt x="728397" y="230141"/>
                    </a:cubicBezTo>
                    <a:cubicBezTo>
                      <a:pt x="843643" y="267173"/>
                      <a:pt x="1168694" y="283157"/>
                      <a:pt x="1325653" y="276325"/>
                    </a:cubicBezTo>
                    <a:cubicBezTo>
                      <a:pt x="1482612" y="269493"/>
                      <a:pt x="1476082" y="185169"/>
                      <a:pt x="1670153" y="189149"/>
                    </a:cubicBezTo>
                    <a:cubicBezTo>
                      <a:pt x="1672449" y="556059"/>
                      <a:pt x="1671923" y="919899"/>
                      <a:pt x="1674219" y="1286809"/>
                    </a:cubicBezTo>
                    <a:cubicBezTo>
                      <a:pt x="1451734" y="1449612"/>
                      <a:pt x="593838" y="1297314"/>
                      <a:pt x="359720" y="1165966"/>
                    </a:cubicBezTo>
                    <a:cubicBezTo>
                      <a:pt x="125602" y="1034619"/>
                      <a:pt x="292207" y="673822"/>
                      <a:pt x="269509" y="498724"/>
                    </a:cubicBezTo>
                    <a:cubicBezTo>
                      <a:pt x="246811" y="323626"/>
                      <a:pt x="-12787" y="279379"/>
                      <a:pt x="492" y="196290"/>
                    </a:cubicBezTo>
                    <a:cubicBezTo>
                      <a:pt x="13771" y="113202"/>
                      <a:pt x="227865" y="-5449"/>
                      <a:pt x="349182" y="19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5" name="Freeform 200">
                <a:extLst>
                  <a:ext uri="{FF2B5EF4-FFF2-40B4-BE49-F238E27FC236}">
                    <a16:creationId xmlns:a16="http://schemas.microsoft.com/office/drawing/2014/main" id="{15855414-CBD2-496D-85B5-64FC52A4C761}"/>
                  </a:ext>
                </a:extLst>
              </p:cNvPr>
              <p:cNvSpPr/>
              <p:nvPr/>
            </p:nvSpPr>
            <p:spPr>
              <a:xfrm>
                <a:off x="4031138" y="4272727"/>
                <a:ext cx="667396" cy="563768"/>
              </a:xfrm>
              <a:custGeom>
                <a:avLst/>
                <a:gdLst>
                  <a:gd name="connsiteX0" fmla="*/ 659752 w 778187"/>
                  <a:gd name="connsiteY0" fmla="*/ 16968 h 553265"/>
                  <a:gd name="connsiteX1" fmla="*/ 377650 w 778187"/>
                  <a:gd name="connsiteY1" fmla="*/ 36424 h 553265"/>
                  <a:gd name="connsiteX2" fmla="*/ 280373 w 778187"/>
                  <a:gd name="connsiteY2" fmla="*/ 250432 h 553265"/>
                  <a:gd name="connsiteX3" fmla="*/ 37182 w 778187"/>
                  <a:gd name="connsiteY3" fmla="*/ 357436 h 553265"/>
                  <a:gd name="connsiteX4" fmla="*/ 56637 w 778187"/>
                  <a:gd name="connsiteY4" fmla="*/ 522806 h 553265"/>
                  <a:gd name="connsiteX5" fmla="*/ 562475 w 778187"/>
                  <a:gd name="connsiteY5" fmla="*/ 522806 h 553265"/>
                  <a:gd name="connsiteX6" fmla="*/ 776484 w 778187"/>
                  <a:gd name="connsiteY6" fmla="*/ 211521 h 553265"/>
                  <a:gd name="connsiteX7" fmla="*/ 659752 w 778187"/>
                  <a:gd name="connsiteY7" fmla="*/ 16968 h 553265"/>
                  <a:gd name="connsiteX0" fmla="*/ 659752 w 778187"/>
                  <a:gd name="connsiteY0" fmla="*/ 15231 h 551528"/>
                  <a:gd name="connsiteX1" fmla="*/ 377650 w 778187"/>
                  <a:gd name="connsiteY1" fmla="*/ 34687 h 551528"/>
                  <a:gd name="connsiteX2" fmla="*/ 280373 w 778187"/>
                  <a:gd name="connsiteY2" fmla="*/ 209784 h 551528"/>
                  <a:gd name="connsiteX3" fmla="*/ 37182 w 778187"/>
                  <a:gd name="connsiteY3" fmla="*/ 355699 h 551528"/>
                  <a:gd name="connsiteX4" fmla="*/ 56637 w 778187"/>
                  <a:gd name="connsiteY4" fmla="*/ 521069 h 551528"/>
                  <a:gd name="connsiteX5" fmla="*/ 562475 w 778187"/>
                  <a:gd name="connsiteY5" fmla="*/ 521069 h 551528"/>
                  <a:gd name="connsiteX6" fmla="*/ 776484 w 778187"/>
                  <a:gd name="connsiteY6" fmla="*/ 209784 h 551528"/>
                  <a:gd name="connsiteX7" fmla="*/ 659752 w 778187"/>
                  <a:gd name="connsiteY7" fmla="*/ 15231 h 551528"/>
                  <a:gd name="connsiteX0" fmla="*/ 636093 w 754528"/>
                  <a:gd name="connsiteY0" fmla="*/ 15231 h 552042"/>
                  <a:gd name="connsiteX1" fmla="*/ 353991 w 754528"/>
                  <a:gd name="connsiteY1" fmla="*/ 34687 h 552042"/>
                  <a:gd name="connsiteX2" fmla="*/ 256714 w 754528"/>
                  <a:gd name="connsiteY2" fmla="*/ 209784 h 552042"/>
                  <a:gd name="connsiteX3" fmla="*/ 71889 w 754528"/>
                  <a:gd name="connsiteY3" fmla="*/ 345972 h 552042"/>
                  <a:gd name="connsiteX4" fmla="*/ 32978 w 754528"/>
                  <a:gd name="connsiteY4" fmla="*/ 521069 h 552042"/>
                  <a:gd name="connsiteX5" fmla="*/ 538816 w 754528"/>
                  <a:gd name="connsiteY5" fmla="*/ 521069 h 552042"/>
                  <a:gd name="connsiteX6" fmla="*/ 752825 w 754528"/>
                  <a:gd name="connsiteY6" fmla="*/ 209784 h 552042"/>
                  <a:gd name="connsiteX7" fmla="*/ 636093 w 754528"/>
                  <a:gd name="connsiteY7" fmla="*/ 15231 h 552042"/>
                  <a:gd name="connsiteX0" fmla="*/ 579326 w 697761"/>
                  <a:gd name="connsiteY0" fmla="*/ 15231 h 556343"/>
                  <a:gd name="connsiteX1" fmla="*/ 297224 w 697761"/>
                  <a:gd name="connsiteY1" fmla="*/ 34687 h 556343"/>
                  <a:gd name="connsiteX2" fmla="*/ 199947 w 697761"/>
                  <a:gd name="connsiteY2" fmla="*/ 209784 h 556343"/>
                  <a:gd name="connsiteX3" fmla="*/ 15122 w 697761"/>
                  <a:gd name="connsiteY3" fmla="*/ 345972 h 556343"/>
                  <a:gd name="connsiteX4" fmla="*/ 63760 w 697761"/>
                  <a:gd name="connsiteY4" fmla="*/ 530796 h 556343"/>
                  <a:gd name="connsiteX5" fmla="*/ 482049 w 697761"/>
                  <a:gd name="connsiteY5" fmla="*/ 521069 h 556343"/>
                  <a:gd name="connsiteX6" fmla="*/ 696058 w 697761"/>
                  <a:gd name="connsiteY6" fmla="*/ 209784 h 556343"/>
                  <a:gd name="connsiteX7" fmla="*/ 579326 w 697761"/>
                  <a:gd name="connsiteY7" fmla="*/ 15231 h 556343"/>
                  <a:gd name="connsiteX0" fmla="*/ 566526 w 684961"/>
                  <a:gd name="connsiteY0" fmla="*/ 15231 h 556343"/>
                  <a:gd name="connsiteX1" fmla="*/ 284424 w 684961"/>
                  <a:gd name="connsiteY1" fmla="*/ 34687 h 556343"/>
                  <a:gd name="connsiteX2" fmla="*/ 187147 w 684961"/>
                  <a:gd name="connsiteY2" fmla="*/ 209784 h 556343"/>
                  <a:gd name="connsiteX3" fmla="*/ 2322 w 684961"/>
                  <a:gd name="connsiteY3" fmla="*/ 345972 h 556343"/>
                  <a:gd name="connsiteX4" fmla="*/ 109326 w 684961"/>
                  <a:gd name="connsiteY4" fmla="*/ 530796 h 556343"/>
                  <a:gd name="connsiteX5" fmla="*/ 469249 w 684961"/>
                  <a:gd name="connsiteY5" fmla="*/ 521069 h 556343"/>
                  <a:gd name="connsiteX6" fmla="*/ 683258 w 684961"/>
                  <a:gd name="connsiteY6" fmla="*/ 209784 h 556343"/>
                  <a:gd name="connsiteX7" fmla="*/ 566526 w 684961"/>
                  <a:gd name="connsiteY7" fmla="*/ 15231 h 556343"/>
                  <a:gd name="connsiteX0" fmla="*/ 566526 w 684831"/>
                  <a:gd name="connsiteY0" fmla="*/ 19313 h 560425"/>
                  <a:gd name="connsiteX1" fmla="*/ 323334 w 684831"/>
                  <a:gd name="connsiteY1" fmla="*/ 29042 h 560425"/>
                  <a:gd name="connsiteX2" fmla="*/ 187147 w 684831"/>
                  <a:gd name="connsiteY2" fmla="*/ 213866 h 560425"/>
                  <a:gd name="connsiteX3" fmla="*/ 2322 w 684831"/>
                  <a:gd name="connsiteY3" fmla="*/ 350054 h 560425"/>
                  <a:gd name="connsiteX4" fmla="*/ 109326 w 684831"/>
                  <a:gd name="connsiteY4" fmla="*/ 534878 h 560425"/>
                  <a:gd name="connsiteX5" fmla="*/ 469249 w 684831"/>
                  <a:gd name="connsiteY5" fmla="*/ 525151 h 560425"/>
                  <a:gd name="connsiteX6" fmla="*/ 683258 w 684831"/>
                  <a:gd name="connsiteY6" fmla="*/ 213866 h 560425"/>
                  <a:gd name="connsiteX7" fmla="*/ 566526 w 684831"/>
                  <a:gd name="connsiteY7" fmla="*/ 19313 h 560425"/>
                  <a:gd name="connsiteX0" fmla="*/ 521864 w 640169"/>
                  <a:gd name="connsiteY0" fmla="*/ 19313 h 561629"/>
                  <a:gd name="connsiteX1" fmla="*/ 278672 w 640169"/>
                  <a:gd name="connsiteY1" fmla="*/ 29042 h 561629"/>
                  <a:gd name="connsiteX2" fmla="*/ 142485 w 640169"/>
                  <a:gd name="connsiteY2" fmla="*/ 213866 h 561629"/>
                  <a:gd name="connsiteX3" fmla="*/ 6298 w 640169"/>
                  <a:gd name="connsiteY3" fmla="*/ 330598 h 561629"/>
                  <a:gd name="connsiteX4" fmla="*/ 64664 w 640169"/>
                  <a:gd name="connsiteY4" fmla="*/ 534878 h 561629"/>
                  <a:gd name="connsiteX5" fmla="*/ 424587 w 640169"/>
                  <a:gd name="connsiteY5" fmla="*/ 525151 h 561629"/>
                  <a:gd name="connsiteX6" fmla="*/ 638596 w 640169"/>
                  <a:gd name="connsiteY6" fmla="*/ 213866 h 561629"/>
                  <a:gd name="connsiteX7" fmla="*/ 521864 w 640169"/>
                  <a:gd name="connsiteY7" fmla="*/ 19313 h 561629"/>
                  <a:gd name="connsiteX0" fmla="*/ 523288 w 641593"/>
                  <a:gd name="connsiteY0" fmla="*/ 21452 h 563768"/>
                  <a:gd name="connsiteX1" fmla="*/ 280096 w 641593"/>
                  <a:gd name="connsiteY1" fmla="*/ 31181 h 563768"/>
                  <a:gd name="connsiteX2" fmla="*/ 163365 w 641593"/>
                  <a:gd name="connsiteY2" fmla="*/ 254916 h 563768"/>
                  <a:gd name="connsiteX3" fmla="*/ 7722 w 641593"/>
                  <a:gd name="connsiteY3" fmla="*/ 332737 h 563768"/>
                  <a:gd name="connsiteX4" fmla="*/ 66088 w 641593"/>
                  <a:gd name="connsiteY4" fmla="*/ 537017 h 563768"/>
                  <a:gd name="connsiteX5" fmla="*/ 426011 w 641593"/>
                  <a:gd name="connsiteY5" fmla="*/ 527290 h 563768"/>
                  <a:gd name="connsiteX6" fmla="*/ 640020 w 641593"/>
                  <a:gd name="connsiteY6" fmla="*/ 216005 h 563768"/>
                  <a:gd name="connsiteX7" fmla="*/ 523288 w 641593"/>
                  <a:gd name="connsiteY7" fmla="*/ 21452 h 563768"/>
                  <a:gd name="connsiteX0" fmla="*/ 549091 w 667396"/>
                  <a:gd name="connsiteY0" fmla="*/ 21452 h 563768"/>
                  <a:gd name="connsiteX1" fmla="*/ 305899 w 667396"/>
                  <a:gd name="connsiteY1" fmla="*/ 31181 h 563768"/>
                  <a:gd name="connsiteX2" fmla="*/ 189168 w 667396"/>
                  <a:gd name="connsiteY2" fmla="*/ 254916 h 563768"/>
                  <a:gd name="connsiteX3" fmla="*/ 4342 w 667396"/>
                  <a:gd name="connsiteY3" fmla="*/ 332737 h 563768"/>
                  <a:gd name="connsiteX4" fmla="*/ 91891 w 667396"/>
                  <a:gd name="connsiteY4" fmla="*/ 537017 h 563768"/>
                  <a:gd name="connsiteX5" fmla="*/ 451814 w 667396"/>
                  <a:gd name="connsiteY5" fmla="*/ 527290 h 563768"/>
                  <a:gd name="connsiteX6" fmla="*/ 665823 w 667396"/>
                  <a:gd name="connsiteY6" fmla="*/ 216005 h 563768"/>
                  <a:gd name="connsiteX7" fmla="*/ 549091 w 667396"/>
                  <a:gd name="connsiteY7" fmla="*/ 21452 h 563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7396" h="563768">
                    <a:moveTo>
                      <a:pt x="549091" y="21452"/>
                    </a:moveTo>
                    <a:cubicBezTo>
                      <a:pt x="489104" y="-9352"/>
                      <a:pt x="365886" y="-7730"/>
                      <a:pt x="305899" y="31181"/>
                    </a:cubicBezTo>
                    <a:cubicBezTo>
                      <a:pt x="245912" y="70092"/>
                      <a:pt x="239427" y="204657"/>
                      <a:pt x="189168" y="254916"/>
                    </a:cubicBezTo>
                    <a:cubicBezTo>
                      <a:pt x="138909" y="305175"/>
                      <a:pt x="20555" y="285720"/>
                      <a:pt x="4342" y="332737"/>
                    </a:cubicBezTo>
                    <a:cubicBezTo>
                      <a:pt x="-11871" y="379754"/>
                      <a:pt x="17312" y="504591"/>
                      <a:pt x="91891" y="537017"/>
                    </a:cubicBezTo>
                    <a:cubicBezTo>
                      <a:pt x="166470" y="569443"/>
                      <a:pt x="331839" y="579171"/>
                      <a:pt x="451814" y="527290"/>
                    </a:cubicBezTo>
                    <a:cubicBezTo>
                      <a:pt x="571789" y="475409"/>
                      <a:pt x="652853" y="297069"/>
                      <a:pt x="665823" y="216005"/>
                    </a:cubicBezTo>
                    <a:cubicBezTo>
                      <a:pt x="678793" y="134941"/>
                      <a:pt x="609078" y="52256"/>
                      <a:pt x="549091" y="2145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6" name="Freeform 201">
                <a:extLst>
                  <a:ext uri="{FF2B5EF4-FFF2-40B4-BE49-F238E27FC236}">
                    <a16:creationId xmlns:a16="http://schemas.microsoft.com/office/drawing/2014/main" id="{A1C37BF6-47BE-4573-81CC-C4A594B354B1}"/>
                  </a:ext>
                </a:extLst>
              </p:cNvPr>
              <p:cNvSpPr/>
              <p:nvPr/>
            </p:nvSpPr>
            <p:spPr>
              <a:xfrm>
                <a:off x="4571580" y="4263202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7" name="Oval 296">
                <a:extLst>
                  <a:ext uri="{FF2B5EF4-FFF2-40B4-BE49-F238E27FC236}">
                    <a16:creationId xmlns:a16="http://schemas.microsoft.com/office/drawing/2014/main" id="{2D560A40-E6E5-4276-B163-742026BE34B8}"/>
                  </a:ext>
                </a:extLst>
              </p:cNvPr>
              <p:cNvSpPr/>
              <p:nvPr/>
            </p:nvSpPr>
            <p:spPr>
              <a:xfrm>
                <a:off x="4503916" y="4460899"/>
                <a:ext cx="45720" cy="64008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8" name="Rectangle 57">
                <a:extLst>
                  <a:ext uri="{FF2B5EF4-FFF2-40B4-BE49-F238E27FC236}">
                    <a16:creationId xmlns:a16="http://schemas.microsoft.com/office/drawing/2014/main" id="{389F0F24-44B6-440A-8799-1BFF647ACAD2}"/>
                  </a:ext>
                </a:extLst>
              </p:cNvPr>
              <p:cNvSpPr/>
              <p:nvPr/>
            </p:nvSpPr>
            <p:spPr>
              <a:xfrm>
                <a:off x="4548580" y="5320179"/>
                <a:ext cx="184452" cy="536928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29183 w 226165"/>
                  <a:gd name="connsiteY0" fmla="*/ 3649 h 937504"/>
                  <a:gd name="connsiteX1" fmla="*/ 226165 w 226165"/>
                  <a:gd name="connsiteY1" fmla="*/ 0 h 937504"/>
                  <a:gd name="connsiteX2" fmla="*/ 119743 w 226165"/>
                  <a:gd name="connsiteY2" fmla="*/ 937504 h 937504"/>
                  <a:gd name="connsiteX3" fmla="*/ 0 w 226165"/>
                  <a:gd name="connsiteY3" fmla="*/ 937504 h 937504"/>
                  <a:gd name="connsiteX4" fmla="*/ 29183 w 226165"/>
                  <a:gd name="connsiteY4" fmla="*/ 3649 h 937504"/>
                  <a:gd name="connsiteX0" fmla="*/ 18935 w 215917"/>
                  <a:gd name="connsiteY0" fmla="*/ 3649 h 937504"/>
                  <a:gd name="connsiteX1" fmla="*/ 215917 w 215917"/>
                  <a:gd name="connsiteY1" fmla="*/ 0 h 937504"/>
                  <a:gd name="connsiteX2" fmla="*/ 109495 w 215917"/>
                  <a:gd name="connsiteY2" fmla="*/ 937504 h 937504"/>
                  <a:gd name="connsiteX3" fmla="*/ 0 w 215917"/>
                  <a:gd name="connsiteY3" fmla="*/ 642901 h 937504"/>
                  <a:gd name="connsiteX4" fmla="*/ 18935 w 215917"/>
                  <a:gd name="connsiteY4" fmla="*/ 3649 h 937504"/>
                  <a:gd name="connsiteX0" fmla="*/ 18935 w 215917"/>
                  <a:gd name="connsiteY0" fmla="*/ 3649 h 642901"/>
                  <a:gd name="connsiteX1" fmla="*/ 215917 w 215917"/>
                  <a:gd name="connsiteY1" fmla="*/ 0 h 642901"/>
                  <a:gd name="connsiteX2" fmla="*/ 142801 w 215917"/>
                  <a:gd name="connsiteY2" fmla="*/ 637640 h 642901"/>
                  <a:gd name="connsiteX3" fmla="*/ 0 w 215917"/>
                  <a:gd name="connsiteY3" fmla="*/ 642901 h 642901"/>
                  <a:gd name="connsiteX4" fmla="*/ 18935 w 215917"/>
                  <a:gd name="connsiteY4" fmla="*/ 3649 h 642901"/>
                  <a:gd name="connsiteX0" fmla="*/ 16373 w 213355"/>
                  <a:gd name="connsiteY0" fmla="*/ 3649 h 637640"/>
                  <a:gd name="connsiteX1" fmla="*/ 213355 w 213355"/>
                  <a:gd name="connsiteY1" fmla="*/ 0 h 637640"/>
                  <a:gd name="connsiteX2" fmla="*/ 140239 w 213355"/>
                  <a:gd name="connsiteY2" fmla="*/ 637640 h 637640"/>
                  <a:gd name="connsiteX3" fmla="*/ 0 w 213355"/>
                  <a:gd name="connsiteY3" fmla="*/ 637640 h 637640"/>
                  <a:gd name="connsiteX4" fmla="*/ 16373 w 213355"/>
                  <a:gd name="connsiteY4" fmla="*/ 3649 h 63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355" h="637640">
                    <a:moveTo>
                      <a:pt x="16373" y="3649"/>
                    </a:moveTo>
                    <a:lnTo>
                      <a:pt x="213355" y="0"/>
                    </a:lnTo>
                    <a:lnTo>
                      <a:pt x="140239" y="637640"/>
                    </a:lnTo>
                    <a:lnTo>
                      <a:pt x="0" y="637640"/>
                    </a:lnTo>
                    <a:lnTo>
                      <a:pt x="16373" y="364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9" name="Freeform 204">
                <a:extLst>
                  <a:ext uri="{FF2B5EF4-FFF2-40B4-BE49-F238E27FC236}">
                    <a16:creationId xmlns:a16="http://schemas.microsoft.com/office/drawing/2014/main" id="{A3A1705C-070A-40FB-BC17-2E12FF2E02FF}"/>
                  </a:ext>
                </a:extLst>
              </p:cNvPr>
              <p:cNvSpPr/>
              <p:nvPr/>
            </p:nvSpPr>
            <p:spPr>
              <a:xfrm>
                <a:off x="4627464" y="4445960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00" name="Rectangle 57">
                <a:extLst>
                  <a:ext uri="{FF2B5EF4-FFF2-40B4-BE49-F238E27FC236}">
                    <a16:creationId xmlns:a16="http://schemas.microsoft.com/office/drawing/2014/main" id="{015443B3-0FBB-45BB-BE31-01F303DFB408}"/>
                  </a:ext>
                </a:extLst>
              </p:cNvPr>
              <p:cNvSpPr/>
              <p:nvPr/>
            </p:nvSpPr>
            <p:spPr>
              <a:xfrm>
                <a:off x="4795299" y="5337766"/>
                <a:ext cx="170610" cy="517632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38327 w 196980"/>
                  <a:gd name="connsiteY3" fmla="*/ 956960 h 956960"/>
                  <a:gd name="connsiteX4" fmla="*/ 0 w 196980"/>
                  <a:gd name="connsiteY4" fmla="*/ 0 h 956960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27215 w 196980"/>
                  <a:gd name="connsiteY3" fmla="*/ 580466 h 956960"/>
                  <a:gd name="connsiteX4" fmla="*/ 0 w 196980"/>
                  <a:gd name="connsiteY4" fmla="*/ 0 h 95696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580466 h 648920"/>
                  <a:gd name="connsiteX4" fmla="*/ 0 w 202519"/>
                  <a:gd name="connsiteY4" fmla="*/ 0 h 64892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614661 h 648920"/>
                  <a:gd name="connsiteX4" fmla="*/ 0 w 202519"/>
                  <a:gd name="connsiteY4" fmla="*/ 0 h 648920"/>
                  <a:gd name="connsiteX0" fmla="*/ 0 w 197565"/>
                  <a:gd name="connsiteY0" fmla="*/ 0 h 622616"/>
                  <a:gd name="connsiteX1" fmla="*/ 196980 w 197565"/>
                  <a:gd name="connsiteY1" fmla="*/ 42560 h 622616"/>
                  <a:gd name="connsiteX2" fmla="*/ 197395 w 197565"/>
                  <a:gd name="connsiteY2" fmla="*/ 622616 h 622616"/>
                  <a:gd name="connsiteX3" fmla="*/ 27215 w 197565"/>
                  <a:gd name="connsiteY3" fmla="*/ 614661 h 622616"/>
                  <a:gd name="connsiteX4" fmla="*/ 0 w 197565"/>
                  <a:gd name="connsiteY4" fmla="*/ 0 h 622616"/>
                  <a:gd name="connsiteX0" fmla="*/ 0 w 197565"/>
                  <a:gd name="connsiteY0" fmla="*/ 0 h 617355"/>
                  <a:gd name="connsiteX1" fmla="*/ 196980 w 197565"/>
                  <a:gd name="connsiteY1" fmla="*/ 42560 h 617355"/>
                  <a:gd name="connsiteX2" fmla="*/ 197395 w 197565"/>
                  <a:gd name="connsiteY2" fmla="*/ 617355 h 617355"/>
                  <a:gd name="connsiteX3" fmla="*/ 27215 w 197565"/>
                  <a:gd name="connsiteY3" fmla="*/ 614661 h 617355"/>
                  <a:gd name="connsiteX4" fmla="*/ 0 w 197565"/>
                  <a:gd name="connsiteY4" fmla="*/ 0 h 617355"/>
                  <a:gd name="connsiteX0" fmla="*/ 0 w 197345"/>
                  <a:gd name="connsiteY0" fmla="*/ 0 h 614661"/>
                  <a:gd name="connsiteX1" fmla="*/ 196980 w 197345"/>
                  <a:gd name="connsiteY1" fmla="*/ 42560 h 614661"/>
                  <a:gd name="connsiteX2" fmla="*/ 194833 w 197345"/>
                  <a:gd name="connsiteY2" fmla="*/ 609464 h 614661"/>
                  <a:gd name="connsiteX3" fmla="*/ 27215 w 197345"/>
                  <a:gd name="connsiteY3" fmla="*/ 614661 h 614661"/>
                  <a:gd name="connsiteX4" fmla="*/ 0 w 197345"/>
                  <a:gd name="connsiteY4" fmla="*/ 0 h 614661"/>
                  <a:gd name="connsiteX0" fmla="*/ 0 w 197345"/>
                  <a:gd name="connsiteY0" fmla="*/ 0 h 614725"/>
                  <a:gd name="connsiteX1" fmla="*/ 196980 w 197345"/>
                  <a:gd name="connsiteY1" fmla="*/ 42560 h 614725"/>
                  <a:gd name="connsiteX2" fmla="*/ 194833 w 197345"/>
                  <a:gd name="connsiteY2" fmla="*/ 614725 h 614725"/>
                  <a:gd name="connsiteX3" fmla="*/ 27215 w 197345"/>
                  <a:gd name="connsiteY3" fmla="*/ 614661 h 614725"/>
                  <a:gd name="connsiteX4" fmla="*/ 0 w 197345"/>
                  <a:gd name="connsiteY4" fmla="*/ 0 h 614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345" h="614725">
                    <a:moveTo>
                      <a:pt x="0" y="0"/>
                    </a:moveTo>
                    <a:lnTo>
                      <a:pt x="196980" y="42560"/>
                    </a:lnTo>
                    <a:cubicBezTo>
                      <a:pt x="198826" y="244680"/>
                      <a:pt x="192987" y="412605"/>
                      <a:pt x="194833" y="614725"/>
                    </a:cubicBezTo>
                    <a:lnTo>
                      <a:pt x="27215" y="6146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sp>
          <p:nvSpPr>
            <p:cNvPr id="177" name="Freeform 82">
              <a:extLst>
                <a:ext uri="{FF2B5EF4-FFF2-40B4-BE49-F238E27FC236}">
                  <a16:creationId xmlns:a16="http://schemas.microsoft.com/office/drawing/2014/main" id="{D38068E7-6AA6-4E04-8AC9-E01AF92B7158}"/>
                </a:ext>
              </a:extLst>
            </p:cNvPr>
            <p:cNvSpPr/>
            <p:nvPr/>
          </p:nvSpPr>
          <p:spPr>
            <a:xfrm flipH="1">
              <a:off x="4269212" y="4405263"/>
              <a:ext cx="265723" cy="164024"/>
            </a:xfrm>
            <a:custGeom>
              <a:avLst/>
              <a:gdLst>
                <a:gd name="connsiteX0" fmla="*/ 3615 w 226564"/>
                <a:gd name="connsiteY0" fmla="*/ 16956 h 216984"/>
                <a:gd name="connsiteX1" fmla="*/ 225071 w 226564"/>
                <a:gd name="connsiteY1" fmla="*/ 33625 h 216984"/>
                <a:gd name="connsiteX2" fmla="*/ 96483 w 226564"/>
                <a:gd name="connsiteY2" fmla="*/ 216981 h 216984"/>
                <a:gd name="connsiteX3" fmla="*/ 3615 w 226564"/>
                <a:gd name="connsiteY3" fmla="*/ 16956 h 216984"/>
                <a:gd name="connsiteX0" fmla="*/ 6895 w 229554"/>
                <a:gd name="connsiteY0" fmla="*/ 16956 h 216984"/>
                <a:gd name="connsiteX1" fmla="*/ 228351 w 229554"/>
                <a:gd name="connsiteY1" fmla="*/ 33625 h 216984"/>
                <a:gd name="connsiteX2" fmla="*/ 70515 w 229554"/>
                <a:gd name="connsiteY2" fmla="*/ 216981 h 216984"/>
                <a:gd name="connsiteX3" fmla="*/ 6895 w 229554"/>
                <a:gd name="connsiteY3" fmla="*/ 16956 h 216984"/>
                <a:gd name="connsiteX0" fmla="*/ 5861 w 230409"/>
                <a:gd name="connsiteY0" fmla="*/ 16956 h 240210"/>
                <a:gd name="connsiteX1" fmla="*/ 227317 w 230409"/>
                <a:gd name="connsiteY1" fmla="*/ 33625 h 240210"/>
                <a:gd name="connsiteX2" fmla="*/ 127717 w 230409"/>
                <a:gd name="connsiteY2" fmla="*/ 215608 h 240210"/>
                <a:gd name="connsiteX3" fmla="*/ 69481 w 230409"/>
                <a:gd name="connsiteY3" fmla="*/ 216981 h 240210"/>
                <a:gd name="connsiteX4" fmla="*/ 5861 w 230409"/>
                <a:gd name="connsiteY4" fmla="*/ 16956 h 240210"/>
                <a:gd name="connsiteX0" fmla="*/ 4598 w 229146"/>
                <a:gd name="connsiteY0" fmla="*/ 30201 h 414750"/>
                <a:gd name="connsiteX1" fmla="*/ 226054 w 229146"/>
                <a:gd name="connsiteY1" fmla="*/ 46870 h 414750"/>
                <a:gd name="connsiteX2" fmla="*/ 126454 w 229146"/>
                <a:gd name="connsiteY2" fmla="*/ 228853 h 414750"/>
                <a:gd name="connsiteX3" fmla="*/ 79919 w 229146"/>
                <a:gd name="connsiteY3" fmla="*/ 410790 h 414750"/>
                <a:gd name="connsiteX4" fmla="*/ 4598 w 229146"/>
                <a:gd name="connsiteY4" fmla="*/ 30201 h 414750"/>
                <a:gd name="connsiteX0" fmla="*/ 5446 w 229994"/>
                <a:gd name="connsiteY0" fmla="*/ 16372 h 396967"/>
                <a:gd name="connsiteX1" fmla="*/ 226902 w 229994"/>
                <a:gd name="connsiteY1" fmla="*/ 33041 h 396967"/>
                <a:gd name="connsiteX2" fmla="*/ 127302 w 229994"/>
                <a:gd name="connsiteY2" fmla="*/ 215024 h 396967"/>
                <a:gd name="connsiteX3" fmla="*/ 80767 w 229994"/>
                <a:gd name="connsiteY3" fmla="*/ 396961 h 396967"/>
                <a:gd name="connsiteX4" fmla="*/ 68801 w 229994"/>
                <a:gd name="connsiteY4" fmla="*/ 208334 h 396967"/>
                <a:gd name="connsiteX5" fmla="*/ 5446 w 229994"/>
                <a:gd name="connsiteY5" fmla="*/ 16372 h 396967"/>
                <a:gd name="connsiteX0" fmla="*/ 5446 w 229994"/>
                <a:gd name="connsiteY0" fmla="*/ 16372 h 423223"/>
                <a:gd name="connsiteX1" fmla="*/ 226902 w 229994"/>
                <a:gd name="connsiteY1" fmla="*/ 33041 h 423223"/>
                <a:gd name="connsiteX2" fmla="*/ 127302 w 229994"/>
                <a:gd name="connsiteY2" fmla="*/ 215024 h 423223"/>
                <a:gd name="connsiteX3" fmla="*/ 127300 w 229994"/>
                <a:gd name="connsiteY3" fmla="*/ 402278 h 423223"/>
                <a:gd name="connsiteX4" fmla="*/ 80767 w 229994"/>
                <a:gd name="connsiteY4" fmla="*/ 396961 h 423223"/>
                <a:gd name="connsiteX5" fmla="*/ 68801 w 229994"/>
                <a:gd name="connsiteY5" fmla="*/ 208334 h 423223"/>
                <a:gd name="connsiteX6" fmla="*/ 5446 w 229994"/>
                <a:gd name="connsiteY6" fmla="*/ 16372 h 423223"/>
                <a:gd name="connsiteX0" fmla="*/ 5446 w 229994"/>
                <a:gd name="connsiteY0" fmla="*/ 16372 h 415862"/>
                <a:gd name="connsiteX1" fmla="*/ 226902 w 229994"/>
                <a:gd name="connsiteY1" fmla="*/ 33041 h 415862"/>
                <a:gd name="connsiteX2" fmla="*/ 127302 w 229994"/>
                <a:gd name="connsiteY2" fmla="*/ 215024 h 415862"/>
                <a:gd name="connsiteX3" fmla="*/ 162398 w 229994"/>
                <a:gd name="connsiteY3" fmla="*/ 335397 h 415862"/>
                <a:gd name="connsiteX4" fmla="*/ 127300 w 229994"/>
                <a:gd name="connsiteY4" fmla="*/ 402278 h 415862"/>
                <a:gd name="connsiteX5" fmla="*/ 80767 w 229994"/>
                <a:gd name="connsiteY5" fmla="*/ 396961 h 415862"/>
                <a:gd name="connsiteX6" fmla="*/ 68801 w 229994"/>
                <a:gd name="connsiteY6" fmla="*/ 208334 h 415862"/>
                <a:gd name="connsiteX7" fmla="*/ 5446 w 229994"/>
                <a:gd name="connsiteY7" fmla="*/ 16372 h 415862"/>
                <a:gd name="connsiteX0" fmla="*/ 5446 w 525089"/>
                <a:gd name="connsiteY0" fmla="*/ 16372 h 415862"/>
                <a:gd name="connsiteX1" fmla="*/ 226902 w 525089"/>
                <a:gd name="connsiteY1" fmla="*/ 33041 h 415862"/>
                <a:gd name="connsiteX2" fmla="*/ 127302 w 525089"/>
                <a:gd name="connsiteY2" fmla="*/ 215024 h 415862"/>
                <a:gd name="connsiteX3" fmla="*/ 525089 w 525089"/>
                <a:gd name="connsiteY3" fmla="*/ 342084 h 415862"/>
                <a:gd name="connsiteX4" fmla="*/ 127300 w 525089"/>
                <a:gd name="connsiteY4" fmla="*/ 402278 h 415862"/>
                <a:gd name="connsiteX5" fmla="*/ 80767 w 525089"/>
                <a:gd name="connsiteY5" fmla="*/ 396961 h 415862"/>
                <a:gd name="connsiteX6" fmla="*/ 68801 w 525089"/>
                <a:gd name="connsiteY6" fmla="*/ 208334 h 415862"/>
                <a:gd name="connsiteX7" fmla="*/ 5446 w 525089"/>
                <a:gd name="connsiteY7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43432"/>
                <a:gd name="connsiteY0" fmla="*/ 16372 h 415862"/>
                <a:gd name="connsiteX1" fmla="*/ 226902 w 543432"/>
                <a:gd name="connsiteY1" fmla="*/ 33041 h 415862"/>
                <a:gd name="connsiteX2" fmla="*/ 127302 w 543432"/>
                <a:gd name="connsiteY2" fmla="*/ 215024 h 415862"/>
                <a:gd name="connsiteX3" fmla="*/ 150699 w 543432"/>
                <a:gd name="connsiteY3" fmla="*/ 348776 h 415862"/>
                <a:gd name="connsiteX4" fmla="*/ 542639 w 543432"/>
                <a:gd name="connsiteY4" fmla="*/ 322020 h 415862"/>
                <a:gd name="connsiteX5" fmla="*/ 127300 w 543432"/>
                <a:gd name="connsiteY5" fmla="*/ 402278 h 415862"/>
                <a:gd name="connsiteX6" fmla="*/ 80767 w 543432"/>
                <a:gd name="connsiteY6" fmla="*/ 396961 h 415862"/>
                <a:gd name="connsiteX7" fmla="*/ 68801 w 543432"/>
                <a:gd name="connsiteY7" fmla="*/ 208334 h 415862"/>
                <a:gd name="connsiteX8" fmla="*/ 5446 w 543432"/>
                <a:gd name="connsiteY8" fmla="*/ 16372 h 415862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50699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222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06970"/>
                <a:gd name="connsiteX1" fmla="*/ 226902 w 575061"/>
                <a:gd name="connsiteY1" fmla="*/ 33041 h 406970"/>
                <a:gd name="connsiteX2" fmla="*/ 127302 w 575061"/>
                <a:gd name="connsiteY2" fmla="*/ 215024 h 406970"/>
                <a:gd name="connsiteX3" fmla="*/ 121451 w 575061"/>
                <a:gd name="connsiteY3" fmla="*/ 348776 h 406970"/>
                <a:gd name="connsiteX4" fmla="*/ 542639 w 575061"/>
                <a:gd name="connsiteY4" fmla="*/ 322020 h 406970"/>
                <a:gd name="connsiteX5" fmla="*/ 513388 w 575061"/>
                <a:gd name="connsiteY5" fmla="*/ 368837 h 406970"/>
                <a:gd name="connsiteX6" fmla="*/ 127300 w 575061"/>
                <a:gd name="connsiteY6" fmla="*/ 402278 h 406970"/>
                <a:gd name="connsiteX7" fmla="*/ 22267 w 575061"/>
                <a:gd name="connsiteY7" fmla="*/ 396961 h 406970"/>
                <a:gd name="connsiteX8" fmla="*/ 80499 w 575061"/>
                <a:gd name="connsiteY8" fmla="*/ 348776 h 406970"/>
                <a:gd name="connsiteX9" fmla="*/ 68801 w 575061"/>
                <a:gd name="connsiteY9" fmla="*/ 208334 h 406970"/>
                <a:gd name="connsiteX10" fmla="*/ 5446 w 575061"/>
                <a:gd name="connsiteY10" fmla="*/ 16372 h 406970"/>
                <a:gd name="connsiteX0" fmla="*/ 5446 w 575061"/>
                <a:gd name="connsiteY0" fmla="*/ 16372 h 409354"/>
                <a:gd name="connsiteX1" fmla="*/ 226902 w 575061"/>
                <a:gd name="connsiteY1" fmla="*/ 33041 h 409354"/>
                <a:gd name="connsiteX2" fmla="*/ 127302 w 575061"/>
                <a:gd name="connsiteY2" fmla="*/ 215024 h 409354"/>
                <a:gd name="connsiteX3" fmla="*/ 121451 w 575061"/>
                <a:gd name="connsiteY3" fmla="*/ 348776 h 409354"/>
                <a:gd name="connsiteX4" fmla="*/ 542639 w 575061"/>
                <a:gd name="connsiteY4" fmla="*/ 322020 h 409354"/>
                <a:gd name="connsiteX5" fmla="*/ 513388 w 575061"/>
                <a:gd name="connsiteY5" fmla="*/ 368837 h 409354"/>
                <a:gd name="connsiteX6" fmla="*/ 127300 w 575061"/>
                <a:gd name="connsiteY6" fmla="*/ 402278 h 409354"/>
                <a:gd name="connsiteX7" fmla="*/ 22267 w 575061"/>
                <a:gd name="connsiteY7" fmla="*/ 396961 h 409354"/>
                <a:gd name="connsiteX8" fmla="*/ 27851 w 575061"/>
                <a:gd name="connsiteY8" fmla="*/ 301965 h 409354"/>
                <a:gd name="connsiteX9" fmla="*/ 68801 w 575061"/>
                <a:gd name="connsiteY9" fmla="*/ 208334 h 409354"/>
                <a:gd name="connsiteX10" fmla="*/ 5446 w 575061"/>
                <a:gd name="connsiteY10" fmla="*/ 16372 h 40935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62949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39814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6220"/>
                <a:gd name="connsiteX1" fmla="*/ 226902 w 575061"/>
                <a:gd name="connsiteY1" fmla="*/ 33041 h 406220"/>
                <a:gd name="connsiteX2" fmla="*/ 127302 w 575061"/>
                <a:gd name="connsiteY2" fmla="*/ 215024 h 406220"/>
                <a:gd name="connsiteX3" fmla="*/ 121451 w 575061"/>
                <a:gd name="connsiteY3" fmla="*/ 348776 h 406220"/>
                <a:gd name="connsiteX4" fmla="*/ 542639 w 575061"/>
                <a:gd name="connsiteY4" fmla="*/ 322020 h 406220"/>
                <a:gd name="connsiteX5" fmla="*/ 513388 w 575061"/>
                <a:gd name="connsiteY5" fmla="*/ 368837 h 406220"/>
                <a:gd name="connsiteX6" fmla="*/ 127300 w 575061"/>
                <a:gd name="connsiteY6" fmla="*/ 402278 h 406220"/>
                <a:gd name="connsiteX7" fmla="*/ 39814 w 575061"/>
                <a:gd name="connsiteY7" fmla="*/ 396961 h 406220"/>
                <a:gd name="connsiteX8" fmla="*/ 57099 w 575061"/>
                <a:gd name="connsiteY8" fmla="*/ 368842 h 406220"/>
                <a:gd name="connsiteX9" fmla="*/ 68801 w 575061"/>
                <a:gd name="connsiteY9" fmla="*/ 208334 h 406220"/>
                <a:gd name="connsiteX10" fmla="*/ 5446 w 575061"/>
                <a:gd name="connsiteY10" fmla="*/ 16372 h 406220"/>
                <a:gd name="connsiteX0" fmla="*/ 644556 w 1214171"/>
                <a:gd name="connsiteY0" fmla="*/ 16372 h 553498"/>
                <a:gd name="connsiteX1" fmla="*/ 866012 w 1214171"/>
                <a:gd name="connsiteY1" fmla="*/ 33041 h 553498"/>
                <a:gd name="connsiteX2" fmla="*/ 766412 w 1214171"/>
                <a:gd name="connsiteY2" fmla="*/ 215024 h 553498"/>
                <a:gd name="connsiteX3" fmla="*/ 760561 w 1214171"/>
                <a:gd name="connsiteY3" fmla="*/ 348776 h 553498"/>
                <a:gd name="connsiteX4" fmla="*/ 1181749 w 1214171"/>
                <a:gd name="connsiteY4" fmla="*/ 322020 h 553498"/>
                <a:gd name="connsiteX5" fmla="*/ 1152498 w 1214171"/>
                <a:gd name="connsiteY5" fmla="*/ 368837 h 553498"/>
                <a:gd name="connsiteX6" fmla="*/ 766410 w 1214171"/>
                <a:gd name="connsiteY6" fmla="*/ 402278 h 553498"/>
                <a:gd name="connsiteX7" fmla="*/ 678924 w 1214171"/>
                <a:gd name="connsiteY7" fmla="*/ 396961 h 553498"/>
                <a:gd name="connsiteX8" fmla="*/ 79 w 1214171"/>
                <a:gd name="connsiteY8" fmla="*/ 549409 h 553498"/>
                <a:gd name="connsiteX9" fmla="*/ 707911 w 1214171"/>
                <a:gd name="connsiteY9" fmla="*/ 208334 h 553498"/>
                <a:gd name="connsiteX10" fmla="*/ 644556 w 1214171"/>
                <a:gd name="connsiteY10" fmla="*/ 16372 h 553498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27 w 1214242"/>
                <a:gd name="connsiteY0" fmla="*/ 16372 h 551501"/>
                <a:gd name="connsiteX1" fmla="*/ 866083 w 1214242"/>
                <a:gd name="connsiteY1" fmla="*/ 33041 h 551501"/>
                <a:gd name="connsiteX2" fmla="*/ 766483 w 1214242"/>
                <a:gd name="connsiteY2" fmla="*/ 215024 h 551501"/>
                <a:gd name="connsiteX3" fmla="*/ 760632 w 1214242"/>
                <a:gd name="connsiteY3" fmla="*/ 348776 h 551501"/>
                <a:gd name="connsiteX4" fmla="*/ 1181820 w 1214242"/>
                <a:gd name="connsiteY4" fmla="*/ 322020 h 551501"/>
                <a:gd name="connsiteX5" fmla="*/ 1152569 w 1214242"/>
                <a:gd name="connsiteY5" fmla="*/ 368837 h 551501"/>
                <a:gd name="connsiteX6" fmla="*/ 766481 w 1214242"/>
                <a:gd name="connsiteY6" fmla="*/ 402278 h 551501"/>
                <a:gd name="connsiteX7" fmla="*/ 678995 w 1214242"/>
                <a:gd name="connsiteY7" fmla="*/ 396961 h 551501"/>
                <a:gd name="connsiteX8" fmla="*/ 150 w 1214242"/>
                <a:gd name="connsiteY8" fmla="*/ 549409 h 551501"/>
                <a:gd name="connsiteX9" fmla="*/ 678730 w 1214242"/>
                <a:gd name="connsiteY9" fmla="*/ 335399 h 551501"/>
                <a:gd name="connsiteX10" fmla="*/ 707982 w 1214242"/>
                <a:gd name="connsiteY10" fmla="*/ 208334 h 551501"/>
                <a:gd name="connsiteX11" fmla="*/ 644627 w 1214242"/>
                <a:gd name="connsiteY11" fmla="*/ 16372 h 551501"/>
                <a:gd name="connsiteX0" fmla="*/ 644612 w 1214227"/>
                <a:gd name="connsiteY0" fmla="*/ 16372 h 551501"/>
                <a:gd name="connsiteX1" fmla="*/ 866068 w 1214227"/>
                <a:gd name="connsiteY1" fmla="*/ 33041 h 551501"/>
                <a:gd name="connsiteX2" fmla="*/ 766468 w 1214227"/>
                <a:gd name="connsiteY2" fmla="*/ 215024 h 551501"/>
                <a:gd name="connsiteX3" fmla="*/ 760617 w 1214227"/>
                <a:gd name="connsiteY3" fmla="*/ 348776 h 551501"/>
                <a:gd name="connsiteX4" fmla="*/ 1181805 w 1214227"/>
                <a:gd name="connsiteY4" fmla="*/ 322020 h 551501"/>
                <a:gd name="connsiteX5" fmla="*/ 1152554 w 1214227"/>
                <a:gd name="connsiteY5" fmla="*/ 368837 h 551501"/>
                <a:gd name="connsiteX6" fmla="*/ 766466 w 1214227"/>
                <a:gd name="connsiteY6" fmla="*/ 402278 h 551501"/>
                <a:gd name="connsiteX7" fmla="*/ 678980 w 1214227"/>
                <a:gd name="connsiteY7" fmla="*/ 396961 h 551501"/>
                <a:gd name="connsiteX8" fmla="*/ 135 w 1214227"/>
                <a:gd name="connsiteY8" fmla="*/ 549409 h 551501"/>
                <a:gd name="connsiteX9" fmla="*/ 678715 w 1214227"/>
                <a:gd name="connsiteY9" fmla="*/ 335399 h 551501"/>
                <a:gd name="connsiteX10" fmla="*/ 707967 w 1214227"/>
                <a:gd name="connsiteY10" fmla="*/ 208334 h 551501"/>
                <a:gd name="connsiteX11" fmla="*/ 644612 w 1214227"/>
                <a:gd name="connsiteY11" fmla="*/ 16372 h 551501"/>
                <a:gd name="connsiteX0" fmla="*/ 5448 w 575063"/>
                <a:gd name="connsiteY0" fmla="*/ 16372 h 405810"/>
                <a:gd name="connsiteX1" fmla="*/ 226904 w 575063"/>
                <a:gd name="connsiteY1" fmla="*/ 33041 h 405810"/>
                <a:gd name="connsiteX2" fmla="*/ 127304 w 575063"/>
                <a:gd name="connsiteY2" fmla="*/ 215024 h 405810"/>
                <a:gd name="connsiteX3" fmla="*/ 121453 w 575063"/>
                <a:gd name="connsiteY3" fmla="*/ 348776 h 405810"/>
                <a:gd name="connsiteX4" fmla="*/ 542641 w 575063"/>
                <a:gd name="connsiteY4" fmla="*/ 322020 h 405810"/>
                <a:gd name="connsiteX5" fmla="*/ 513390 w 575063"/>
                <a:gd name="connsiteY5" fmla="*/ 368837 h 405810"/>
                <a:gd name="connsiteX6" fmla="*/ 127302 w 575063"/>
                <a:gd name="connsiteY6" fmla="*/ 402278 h 405810"/>
                <a:gd name="connsiteX7" fmla="*/ 39816 w 575063"/>
                <a:gd name="connsiteY7" fmla="*/ 396961 h 405810"/>
                <a:gd name="connsiteX8" fmla="*/ 22001 w 575063"/>
                <a:gd name="connsiteY8" fmla="*/ 382216 h 405810"/>
                <a:gd name="connsiteX9" fmla="*/ 39551 w 575063"/>
                <a:gd name="connsiteY9" fmla="*/ 335399 h 405810"/>
                <a:gd name="connsiteX10" fmla="*/ 68803 w 575063"/>
                <a:gd name="connsiteY10" fmla="*/ 208334 h 405810"/>
                <a:gd name="connsiteX11" fmla="*/ 5448 w 575063"/>
                <a:gd name="connsiteY11" fmla="*/ 16372 h 405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5063" h="405810">
                  <a:moveTo>
                    <a:pt x="5448" y="16372"/>
                  </a:moveTo>
                  <a:cubicBezTo>
                    <a:pt x="31798" y="-12843"/>
                    <a:pt x="211426" y="-296"/>
                    <a:pt x="226904" y="33041"/>
                  </a:cubicBezTo>
                  <a:cubicBezTo>
                    <a:pt x="248188" y="57233"/>
                    <a:pt x="153610" y="184465"/>
                    <a:pt x="127304" y="215024"/>
                  </a:cubicBezTo>
                  <a:cubicBezTo>
                    <a:pt x="130203" y="255386"/>
                    <a:pt x="101952" y="294160"/>
                    <a:pt x="121453" y="348776"/>
                  </a:cubicBezTo>
                  <a:cubicBezTo>
                    <a:pt x="187751" y="369953"/>
                    <a:pt x="562141" y="300842"/>
                    <a:pt x="542641" y="322020"/>
                  </a:cubicBezTo>
                  <a:cubicBezTo>
                    <a:pt x="595289" y="320905"/>
                    <a:pt x="582613" y="355461"/>
                    <a:pt x="513390" y="368837"/>
                  </a:cubicBezTo>
                  <a:cubicBezTo>
                    <a:pt x="444167" y="382213"/>
                    <a:pt x="191606" y="393132"/>
                    <a:pt x="127302" y="402278"/>
                  </a:cubicBezTo>
                  <a:cubicBezTo>
                    <a:pt x="62998" y="411424"/>
                    <a:pt x="57366" y="400305"/>
                    <a:pt x="39816" y="396961"/>
                  </a:cubicBezTo>
                  <a:cubicBezTo>
                    <a:pt x="22266" y="393617"/>
                    <a:pt x="32770" y="403622"/>
                    <a:pt x="22001" y="382216"/>
                  </a:cubicBezTo>
                  <a:cubicBezTo>
                    <a:pt x="11232" y="360810"/>
                    <a:pt x="-14072" y="338744"/>
                    <a:pt x="39551" y="335399"/>
                  </a:cubicBezTo>
                  <a:cubicBezTo>
                    <a:pt x="52225" y="285240"/>
                    <a:pt x="63762" y="250359"/>
                    <a:pt x="68803" y="208334"/>
                  </a:cubicBezTo>
                  <a:cubicBezTo>
                    <a:pt x="56250" y="144903"/>
                    <a:pt x="-20902" y="45587"/>
                    <a:pt x="5448" y="16372"/>
                  </a:cubicBezTo>
                  <a:close/>
                </a:path>
              </a:pathLst>
            </a:custGeom>
            <a:solidFill>
              <a:srgbClr val="EF4023">
                <a:alpha val="2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36F6B31B-63D2-4576-A260-8254B4EE790A}"/>
                </a:ext>
              </a:extLst>
            </p:cNvPr>
            <p:cNvGrpSpPr/>
            <p:nvPr/>
          </p:nvGrpSpPr>
          <p:grpSpPr>
            <a:xfrm>
              <a:off x="3302671" y="2964597"/>
              <a:ext cx="1680190" cy="796592"/>
              <a:chOff x="3392451" y="3360550"/>
              <a:chExt cx="1680190" cy="796592"/>
            </a:xfrm>
          </p:grpSpPr>
          <p:sp>
            <p:nvSpPr>
              <p:cNvPr id="289" name="Rectangle 288">
                <a:extLst>
                  <a:ext uri="{FF2B5EF4-FFF2-40B4-BE49-F238E27FC236}">
                    <a16:creationId xmlns:a16="http://schemas.microsoft.com/office/drawing/2014/main" id="{D6E86D76-BC2E-4B21-B4A5-BB8924148AEE}"/>
                  </a:ext>
                </a:extLst>
              </p:cNvPr>
              <p:cNvSpPr/>
              <p:nvPr/>
            </p:nvSpPr>
            <p:spPr>
              <a:xfrm>
                <a:off x="3436374" y="3360550"/>
                <a:ext cx="1600200" cy="686930"/>
              </a:xfrm>
              <a:prstGeom prst="rect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E1D042D0-8FF9-452C-A2E2-065E22AB56EC}"/>
                  </a:ext>
                </a:extLst>
              </p:cNvPr>
              <p:cNvSpPr/>
              <p:nvPr/>
            </p:nvSpPr>
            <p:spPr>
              <a:xfrm>
                <a:off x="3392451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361EF91B-C440-4977-B862-823319514223}"/>
                  </a:ext>
                </a:extLst>
              </p:cNvPr>
              <p:cNvSpPr/>
              <p:nvPr/>
            </p:nvSpPr>
            <p:spPr>
              <a:xfrm>
                <a:off x="4881555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A491D9D1-200D-4A60-BD9E-0244575B122B}"/>
                </a:ext>
              </a:extLst>
            </p:cNvPr>
            <p:cNvSpPr/>
            <p:nvPr/>
          </p:nvSpPr>
          <p:spPr>
            <a:xfrm>
              <a:off x="2999766" y="3157751"/>
              <a:ext cx="2286000" cy="4572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7ED6955E-3632-4BCC-8B21-D3C8FC2E31A0}"/>
                </a:ext>
              </a:extLst>
            </p:cNvPr>
            <p:cNvSpPr/>
            <p:nvPr/>
          </p:nvSpPr>
          <p:spPr>
            <a:xfrm>
              <a:off x="3319806" y="3538746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8431179F-181D-4344-AE95-A1A4D5A26B35}"/>
                </a:ext>
              </a:extLst>
            </p:cNvPr>
            <p:cNvSpPr/>
            <p:nvPr/>
          </p:nvSpPr>
          <p:spPr>
            <a:xfrm>
              <a:off x="3319806" y="3020095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AC173305-82C5-454D-80DC-A2B1EF311F18}"/>
                </a:ext>
              </a:extLst>
            </p:cNvPr>
            <p:cNvSpPr/>
            <p:nvPr/>
          </p:nvSpPr>
          <p:spPr>
            <a:xfrm>
              <a:off x="5149474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572DE500-A403-40D8-BA1D-9A163B189879}"/>
                </a:ext>
              </a:extLst>
            </p:cNvPr>
            <p:cNvSpPr/>
            <p:nvPr/>
          </p:nvSpPr>
          <p:spPr>
            <a:xfrm>
              <a:off x="3039491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84" name="Flowchart: Extract 183">
              <a:extLst>
                <a:ext uri="{FF2B5EF4-FFF2-40B4-BE49-F238E27FC236}">
                  <a16:creationId xmlns:a16="http://schemas.microsoft.com/office/drawing/2014/main" id="{C33E8EC2-F5A7-4843-A30E-BC5764B5BE74}"/>
                </a:ext>
              </a:extLst>
            </p:cNvPr>
            <p:cNvSpPr/>
            <p:nvPr/>
          </p:nvSpPr>
          <p:spPr>
            <a:xfrm rot="16200000">
              <a:off x="2845795" y="3089750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85" name="Flowchart: Extract 184">
              <a:extLst>
                <a:ext uri="{FF2B5EF4-FFF2-40B4-BE49-F238E27FC236}">
                  <a16:creationId xmlns:a16="http://schemas.microsoft.com/office/drawing/2014/main" id="{5E9E7B42-5D7E-4563-A0CA-BC3C5CC9B95B}"/>
                </a:ext>
              </a:extLst>
            </p:cNvPr>
            <p:cNvSpPr/>
            <p:nvPr/>
          </p:nvSpPr>
          <p:spPr>
            <a:xfrm rot="5400000" flipH="1">
              <a:off x="5264713" y="3089749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C577A783-CF04-4731-AB75-07901FA3FC5E}"/>
                </a:ext>
              </a:extLst>
            </p:cNvPr>
            <p:cNvGrpSpPr/>
            <p:nvPr/>
          </p:nvGrpSpPr>
          <p:grpSpPr>
            <a:xfrm>
              <a:off x="3467860" y="2475753"/>
              <a:ext cx="704622" cy="283281"/>
              <a:chOff x="3467860" y="2630648"/>
              <a:chExt cx="704622" cy="283281"/>
            </a:xfrm>
          </p:grpSpPr>
          <p:sp>
            <p:nvSpPr>
              <p:cNvPr id="249" name="Freeform 154">
                <a:extLst>
                  <a:ext uri="{FF2B5EF4-FFF2-40B4-BE49-F238E27FC236}">
                    <a16:creationId xmlns:a16="http://schemas.microsoft.com/office/drawing/2014/main" id="{449D401A-676C-4BAF-AF33-F445360D3FCD}"/>
                  </a:ext>
                </a:extLst>
              </p:cNvPr>
              <p:cNvSpPr/>
              <p:nvPr/>
            </p:nvSpPr>
            <p:spPr>
              <a:xfrm>
                <a:off x="3467860" y="2630648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0209BDD7-5449-40B3-A02B-7A75114D5E96}"/>
                  </a:ext>
                </a:extLst>
              </p:cNvPr>
              <p:cNvGrpSpPr/>
              <p:nvPr/>
            </p:nvGrpSpPr>
            <p:grpSpPr>
              <a:xfrm>
                <a:off x="3870845" y="2741360"/>
                <a:ext cx="200412" cy="46251"/>
                <a:chOff x="3739675" y="2714693"/>
                <a:chExt cx="200412" cy="70335"/>
              </a:xfrm>
            </p:grpSpPr>
            <p:sp>
              <p:nvSpPr>
                <p:cNvPr id="287" name="Oval 286">
                  <a:extLst>
                    <a:ext uri="{FF2B5EF4-FFF2-40B4-BE49-F238E27FC236}">
                      <a16:creationId xmlns:a16="http://schemas.microsoft.com/office/drawing/2014/main" id="{D35D432F-E335-4492-904F-0F67549A318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6B063FCB-AEF2-4CFD-A7AD-2246FDBD048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C982E4E5-ED2F-44EA-A67D-A3E23350EDC8}"/>
                  </a:ext>
                </a:extLst>
              </p:cNvPr>
              <p:cNvGrpSpPr/>
              <p:nvPr/>
            </p:nvGrpSpPr>
            <p:grpSpPr>
              <a:xfrm>
                <a:off x="3894466" y="2661694"/>
                <a:ext cx="200412" cy="46251"/>
                <a:chOff x="3739675" y="2714693"/>
                <a:chExt cx="200412" cy="70335"/>
              </a:xfrm>
            </p:grpSpPr>
            <p:sp>
              <p:nvSpPr>
                <p:cNvPr id="285" name="Oval 284">
                  <a:extLst>
                    <a:ext uri="{FF2B5EF4-FFF2-40B4-BE49-F238E27FC236}">
                      <a16:creationId xmlns:a16="http://schemas.microsoft.com/office/drawing/2014/main" id="{EBABE1F3-9386-4E56-8787-A1AE9086B2F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86" name="Oval 285">
                  <a:extLst>
                    <a:ext uri="{FF2B5EF4-FFF2-40B4-BE49-F238E27FC236}">
                      <a16:creationId xmlns:a16="http://schemas.microsoft.com/office/drawing/2014/main" id="{847558F3-C097-450A-92DE-23BEE208298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883089E9-AC8D-46E0-98D1-C10B77AAB329}"/>
                  </a:ext>
                </a:extLst>
              </p:cNvPr>
              <p:cNvGrpSpPr/>
              <p:nvPr/>
            </p:nvGrpSpPr>
            <p:grpSpPr>
              <a:xfrm>
                <a:off x="3840049" y="2787811"/>
                <a:ext cx="200412" cy="46251"/>
                <a:chOff x="3739675" y="2714693"/>
                <a:chExt cx="200412" cy="70335"/>
              </a:xfrm>
            </p:grpSpPr>
            <p:sp>
              <p:nvSpPr>
                <p:cNvPr id="283" name="Oval 282">
                  <a:extLst>
                    <a:ext uri="{FF2B5EF4-FFF2-40B4-BE49-F238E27FC236}">
                      <a16:creationId xmlns:a16="http://schemas.microsoft.com/office/drawing/2014/main" id="{1F7F6B04-93AF-4D38-B763-EA41E62779B3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84" name="Oval 283">
                  <a:extLst>
                    <a:ext uri="{FF2B5EF4-FFF2-40B4-BE49-F238E27FC236}">
                      <a16:creationId xmlns:a16="http://schemas.microsoft.com/office/drawing/2014/main" id="{E4725198-136B-42CC-9FC0-A7B3A61A6A7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6B2C9413-6A5C-46CB-9005-D323983B70F9}"/>
                  </a:ext>
                </a:extLst>
              </p:cNvPr>
              <p:cNvGrpSpPr/>
              <p:nvPr/>
            </p:nvGrpSpPr>
            <p:grpSpPr>
              <a:xfrm>
                <a:off x="3770943" y="2828260"/>
                <a:ext cx="200412" cy="46251"/>
                <a:chOff x="3739675" y="2714693"/>
                <a:chExt cx="200412" cy="70335"/>
              </a:xfrm>
            </p:grpSpPr>
            <p:sp>
              <p:nvSpPr>
                <p:cNvPr id="281" name="Oval 280">
                  <a:extLst>
                    <a:ext uri="{FF2B5EF4-FFF2-40B4-BE49-F238E27FC236}">
                      <a16:creationId xmlns:a16="http://schemas.microsoft.com/office/drawing/2014/main" id="{C0569CE4-8B89-418A-B599-48555510EA0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82" name="Oval 281">
                  <a:extLst>
                    <a:ext uri="{FF2B5EF4-FFF2-40B4-BE49-F238E27FC236}">
                      <a16:creationId xmlns:a16="http://schemas.microsoft.com/office/drawing/2014/main" id="{E62313C6-5D0C-49E4-81F6-DF3863890C5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44C34A97-1D41-4973-8544-B05F2F9A4C9F}"/>
                  </a:ext>
                </a:extLst>
              </p:cNvPr>
              <p:cNvGrpSpPr/>
              <p:nvPr/>
            </p:nvGrpSpPr>
            <p:grpSpPr>
              <a:xfrm>
                <a:off x="3702366" y="2790008"/>
                <a:ext cx="200412" cy="45719"/>
                <a:chOff x="3739675" y="2714693"/>
                <a:chExt cx="200412" cy="70335"/>
              </a:xfrm>
            </p:grpSpPr>
            <p:sp>
              <p:nvSpPr>
                <p:cNvPr id="279" name="Oval 278">
                  <a:extLst>
                    <a:ext uri="{FF2B5EF4-FFF2-40B4-BE49-F238E27FC236}">
                      <a16:creationId xmlns:a16="http://schemas.microsoft.com/office/drawing/2014/main" id="{EFFDCEE1-557A-40CD-A18A-643F2CCD637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80" name="Oval 279">
                  <a:extLst>
                    <a:ext uri="{FF2B5EF4-FFF2-40B4-BE49-F238E27FC236}">
                      <a16:creationId xmlns:a16="http://schemas.microsoft.com/office/drawing/2014/main" id="{9B3C9FC6-97C3-47B2-B879-2DCA3E8B799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1D225F3C-4812-40E1-A564-ECC610F6EF02}"/>
                  </a:ext>
                </a:extLst>
              </p:cNvPr>
              <p:cNvGrpSpPr/>
              <p:nvPr/>
            </p:nvGrpSpPr>
            <p:grpSpPr>
              <a:xfrm>
                <a:off x="3660290" y="2835696"/>
                <a:ext cx="200412" cy="58765"/>
                <a:chOff x="3739675" y="2714693"/>
                <a:chExt cx="200412" cy="70335"/>
              </a:xfrm>
            </p:grpSpPr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0C0B2383-ACF8-4C24-B3EF-BFBC80A42DA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42CAFB7E-DF71-47DD-BD3E-7DD2F2A5369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E9D452E7-7FED-405C-9206-B340C850E696}"/>
                  </a:ext>
                </a:extLst>
              </p:cNvPr>
              <p:cNvGrpSpPr/>
              <p:nvPr/>
            </p:nvGrpSpPr>
            <p:grpSpPr>
              <a:xfrm>
                <a:off x="3537824" y="2854536"/>
                <a:ext cx="200412" cy="46251"/>
                <a:chOff x="3739675" y="2714693"/>
                <a:chExt cx="200412" cy="70335"/>
              </a:xfrm>
            </p:grpSpPr>
            <p:sp>
              <p:nvSpPr>
                <p:cNvPr id="275" name="Oval 274">
                  <a:extLst>
                    <a:ext uri="{FF2B5EF4-FFF2-40B4-BE49-F238E27FC236}">
                      <a16:creationId xmlns:a16="http://schemas.microsoft.com/office/drawing/2014/main" id="{3FB48DA9-55BD-4218-A4E1-EAD69E73156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76" name="Oval 275">
                  <a:extLst>
                    <a:ext uri="{FF2B5EF4-FFF2-40B4-BE49-F238E27FC236}">
                      <a16:creationId xmlns:a16="http://schemas.microsoft.com/office/drawing/2014/main" id="{D2103FC8-DCFD-4884-87CA-366E58B152B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8A4114AD-E00B-4706-B338-D77539FD8AAB}"/>
                  </a:ext>
                </a:extLst>
              </p:cNvPr>
              <p:cNvGrpSpPr/>
              <p:nvPr/>
            </p:nvGrpSpPr>
            <p:grpSpPr>
              <a:xfrm>
                <a:off x="3571637" y="2809505"/>
                <a:ext cx="200412" cy="46251"/>
                <a:chOff x="3739675" y="2714693"/>
                <a:chExt cx="200412" cy="70335"/>
              </a:xfrm>
            </p:grpSpPr>
            <p:sp>
              <p:nvSpPr>
                <p:cNvPr id="273" name="Oval 272">
                  <a:extLst>
                    <a:ext uri="{FF2B5EF4-FFF2-40B4-BE49-F238E27FC236}">
                      <a16:creationId xmlns:a16="http://schemas.microsoft.com/office/drawing/2014/main" id="{02CA355B-5FEA-49E9-8357-E565816B1B3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74" name="Oval 273">
                  <a:extLst>
                    <a:ext uri="{FF2B5EF4-FFF2-40B4-BE49-F238E27FC236}">
                      <a16:creationId xmlns:a16="http://schemas.microsoft.com/office/drawing/2014/main" id="{08C19A98-3BC8-46BE-BF18-EA70CEB7FB1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3E78E878-DEA6-4337-83A8-AE1622DDC28F}"/>
                  </a:ext>
                </a:extLst>
              </p:cNvPr>
              <p:cNvGrpSpPr/>
              <p:nvPr/>
            </p:nvGrpSpPr>
            <p:grpSpPr>
              <a:xfrm>
                <a:off x="3886556" y="2704368"/>
                <a:ext cx="200412" cy="46251"/>
                <a:chOff x="3739675" y="2714693"/>
                <a:chExt cx="200412" cy="70335"/>
              </a:xfrm>
            </p:grpSpPr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512E13AE-0CFA-46D2-8C2E-2FC162B81266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72" name="Oval 271">
                  <a:extLst>
                    <a:ext uri="{FF2B5EF4-FFF2-40B4-BE49-F238E27FC236}">
                      <a16:creationId xmlns:a16="http://schemas.microsoft.com/office/drawing/2014/main" id="{972901AC-591A-4188-87C5-F8F1641C10B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8867B98D-06F4-418B-BE20-BAFDF5E76E8C}"/>
                  </a:ext>
                </a:extLst>
              </p:cNvPr>
              <p:cNvGrpSpPr/>
              <p:nvPr/>
            </p:nvGrpSpPr>
            <p:grpSpPr>
              <a:xfrm>
                <a:off x="3726645" y="2745098"/>
                <a:ext cx="200412" cy="46251"/>
                <a:chOff x="3739675" y="2714693"/>
                <a:chExt cx="200412" cy="70335"/>
              </a:xfrm>
            </p:grpSpPr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D239147-D019-45D7-B2C4-0B7D659AC06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474DB9F-E7F8-433C-A806-52D2D06D750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BF6D78F2-3D79-46F1-8DE0-9FDC883B3EE4}"/>
                  </a:ext>
                </a:extLst>
              </p:cNvPr>
              <p:cNvGrpSpPr/>
              <p:nvPr/>
            </p:nvGrpSpPr>
            <p:grpSpPr>
              <a:xfrm>
                <a:off x="3769057" y="2696995"/>
                <a:ext cx="200412" cy="46251"/>
                <a:chOff x="3739675" y="2714693"/>
                <a:chExt cx="200412" cy="70335"/>
              </a:xfrm>
            </p:grpSpPr>
            <p:sp>
              <p:nvSpPr>
                <p:cNvPr id="267" name="Oval 266">
                  <a:extLst>
                    <a:ext uri="{FF2B5EF4-FFF2-40B4-BE49-F238E27FC236}">
                      <a16:creationId xmlns:a16="http://schemas.microsoft.com/office/drawing/2014/main" id="{950A57AB-E023-41C6-923E-B1F6AF13AFD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68" name="Oval 267">
                  <a:extLst>
                    <a:ext uri="{FF2B5EF4-FFF2-40B4-BE49-F238E27FC236}">
                      <a16:creationId xmlns:a16="http://schemas.microsoft.com/office/drawing/2014/main" id="{B52A91C6-9B6C-4A42-B37B-14BD0B92DE71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173263BC-4DBE-4A33-AFAE-8B3556ED2B26}"/>
                  </a:ext>
                </a:extLst>
              </p:cNvPr>
              <p:cNvGrpSpPr/>
              <p:nvPr/>
            </p:nvGrpSpPr>
            <p:grpSpPr>
              <a:xfrm>
                <a:off x="3630410" y="2719623"/>
                <a:ext cx="200412" cy="46251"/>
                <a:chOff x="3739675" y="2714693"/>
                <a:chExt cx="200412" cy="70335"/>
              </a:xfrm>
            </p:grpSpPr>
            <p:sp>
              <p:nvSpPr>
                <p:cNvPr id="265" name="Oval 264">
                  <a:extLst>
                    <a:ext uri="{FF2B5EF4-FFF2-40B4-BE49-F238E27FC236}">
                      <a16:creationId xmlns:a16="http://schemas.microsoft.com/office/drawing/2014/main" id="{D904E26C-0D42-4C08-8BB0-05304C681C5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66" name="Oval 265">
                  <a:extLst>
                    <a:ext uri="{FF2B5EF4-FFF2-40B4-BE49-F238E27FC236}">
                      <a16:creationId xmlns:a16="http://schemas.microsoft.com/office/drawing/2014/main" id="{235AC7FB-4F01-48A4-9E38-35E93AD6305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AB594D32-1494-45D1-A4F5-9D17D5010C37}"/>
                  </a:ext>
                </a:extLst>
              </p:cNvPr>
              <p:cNvGrpSpPr/>
              <p:nvPr/>
            </p:nvGrpSpPr>
            <p:grpSpPr>
              <a:xfrm>
                <a:off x="3593942" y="2762460"/>
                <a:ext cx="200412" cy="46251"/>
                <a:chOff x="3739675" y="2714693"/>
                <a:chExt cx="200412" cy="70335"/>
              </a:xfrm>
            </p:grpSpPr>
            <p:sp>
              <p:nvSpPr>
                <p:cNvPr id="263" name="Oval 262">
                  <a:extLst>
                    <a:ext uri="{FF2B5EF4-FFF2-40B4-BE49-F238E27FC236}">
                      <a16:creationId xmlns:a16="http://schemas.microsoft.com/office/drawing/2014/main" id="{3AAFFDDA-838C-4584-A6BE-10A7E3FD6D8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64" name="Oval 263">
                  <a:extLst>
                    <a:ext uri="{FF2B5EF4-FFF2-40B4-BE49-F238E27FC236}">
                      <a16:creationId xmlns:a16="http://schemas.microsoft.com/office/drawing/2014/main" id="{55B4B3F7-4845-4CDB-A534-2BAAF393A54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</p:grp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A065FB88-5B00-4D67-A197-1FA733B1089E}"/>
                </a:ext>
              </a:extLst>
            </p:cNvPr>
            <p:cNvGrpSpPr/>
            <p:nvPr/>
          </p:nvGrpSpPr>
          <p:grpSpPr>
            <a:xfrm>
              <a:off x="4084304" y="2478150"/>
              <a:ext cx="704622" cy="283281"/>
              <a:chOff x="4084304" y="2633045"/>
              <a:chExt cx="704622" cy="283281"/>
            </a:xfrm>
          </p:grpSpPr>
          <p:sp>
            <p:nvSpPr>
              <p:cNvPr id="209" name="Freeform 114">
                <a:extLst>
                  <a:ext uri="{FF2B5EF4-FFF2-40B4-BE49-F238E27FC236}">
                    <a16:creationId xmlns:a16="http://schemas.microsoft.com/office/drawing/2014/main" id="{7E26664C-34BE-42FD-95A0-5AC05F88C0BE}"/>
                  </a:ext>
                </a:extLst>
              </p:cNvPr>
              <p:cNvSpPr/>
              <p:nvPr/>
            </p:nvSpPr>
            <p:spPr>
              <a:xfrm flipH="1">
                <a:off x="4084304" y="2633045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78EAD477-9089-4928-8BE8-AD34951F7E95}"/>
                  </a:ext>
                </a:extLst>
              </p:cNvPr>
              <p:cNvGrpSpPr/>
              <p:nvPr/>
            </p:nvGrpSpPr>
            <p:grpSpPr>
              <a:xfrm flipH="1">
                <a:off x="4192614" y="2741875"/>
                <a:ext cx="200412" cy="46251"/>
                <a:chOff x="3739675" y="2714693"/>
                <a:chExt cx="200412" cy="70335"/>
              </a:xfrm>
            </p:grpSpPr>
            <p:sp>
              <p:nvSpPr>
                <p:cNvPr id="247" name="Oval 246">
                  <a:extLst>
                    <a:ext uri="{FF2B5EF4-FFF2-40B4-BE49-F238E27FC236}">
                      <a16:creationId xmlns:a16="http://schemas.microsoft.com/office/drawing/2014/main" id="{B3E43B0E-F4BF-4DEB-AA2E-3E2F2323FF1A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48" name="Oval 247">
                  <a:extLst>
                    <a:ext uri="{FF2B5EF4-FFF2-40B4-BE49-F238E27FC236}">
                      <a16:creationId xmlns:a16="http://schemas.microsoft.com/office/drawing/2014/main" id="{43A25C79-991C-489A-93FD-15F65FC8BE9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1" name="Group 210">
                <a:extLst>
                  <a:ext uri="{FF2B5EF4-FFF2-40B4-BE49-F238E27FC236}">
                    <a16:creationId xmlns:a16="http://schemas.microsoft.com/office/drawing/2014/main" id="{A39D3DD9-8976-4B26-9B37-5DEB5FB665A8}"/>
                  </a:ext>
                </a:extLst>
              </p:cNvPr>
              <p:cNvGrpSpPr/>
              <p:nvPr/>
            </p:nvGrpSpPr>
            <p:grpSpPr>
              <a:xfrm flipH="1">
                <a:off x="4168993" y="2662209"/>
                <a:ext cx="200412" cy="46251"/>
                <a:chOff x="3739675" y="2714693"/>
                <a:chExt cx="200412" cy="70335"/>
              </a:xfrm>
            </p:grpSpPr>
            <p:sp>
              <p:nvSpPr>
                <p:cNvPr id="245" name="Oval 244">
                  <a:extLst>
                    <a:ext uri="{FF2B5EF4-FFF2-40B4-BE49-F238E27FC236}">
                      <a16:creationId xmlns:a16="http://schemas.microsoft.com/office/drawing/2014/main" id="{7A3DC9EA-B001-47FB-88DB-2AEA6ECC6982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3C843A93-5164-48E4-BAE1-13D31D35B3E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CBCD6FD5-D27D-42DD-BA7B-1283DCB604B9}"/>
                  </a:ext>
                </a:extLst>
              </p:cNvPr>
              <p:cNvGrpSpPr/>
              <p:nvPr/>
            </p:nvGrpSpPr>
            <p:grpSpPr>
              <a:xfrm flipH="1">
                <a:off x="4223410" y="2788326"/>
                <a:ext cx="200412" cy="46251"/>
                <a:chOff x="3739675" y="2714693"/>
                <a:chExt cx="200412" cy="70335"/>
              </a:xfrm>
            </p:grpSpPr>
            <p:sp>
              <p:nvSpPr>
                <p:cNvPr id="243" name="Oval 242">
                  <a:extLst>
                    <a:ext uri="{FF2B5EF4-FFF2-40B4-BE49-F238E27FC236}">
                      <a16:creationId xmlns:a16="http://schemas.microsoft.com/office/drawing/2014/main" id="{1985E3C2-4D51-4EB9-AE4C-C64E0D5685D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44" name="Oval 243">
                  <a:extLst>
                    <a:ext uri="{FF2B5EF4-FFF2-40B4-BE49-F238E27FC236}">
                      <a16:creationId xmlns:a16="http://schemas.microsoft.com/office/drawing/2014/main" id="{C4CB302D-7D8C-4365-B76C-316D068FA43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47BBAB24-DBAE-4665-BE53-B74A275F33C1}"/>
                  </a:ext>
                </a:extLst>
              </p:cNvPr>
              <p:cNvGrpSpPr/>
              <p:nvPr/>
            </p:nvGrpSpPr>
            <p:grpSpPr>
              <a:xfrm flipH="1">
                <a:off x="4292516" y="2828775"/>
                <a:ext cx="200412" cy="46251"/>
                <a:chOff x="3739675" y="2714693"/>
                <a:chExt cx="200412" cy="70335"/>
              </a:xfrm>
            </p:grpSpPr>
            <p:sp>
              <p:nvSpPr>
                <p:cNvPr id="241" name="Oval 240">
                  <a:extLst>
                    <a:ext uri="{FF2B5EF4-FFF2-40B4-BE49-F238E27FC236}">
                      <a16:creationId xmlns:a16="http://schemas.microsoft.com/office/drawing/2014/main" id="{3A4573AA-5A84-41B7-9D89-BE4446F0EB7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42" name="Oval 241">
                  <a:extLst>
                    <a:ext uri="{FF2B5EF4-FFF2-40B4-BE49-F238E27FC236}">
                      <a16:creationId xmlns:a16="http://schemas.microsoft.com/office/drawing/2014/main" id="{61EAEAC5-1959-4033-8F73-710D933FC87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4" name="Group 213">
                <a:extLst>
                  <a:ext uri="{FF2B5EF4-FFF2-40B4-BE49-F238E27FC236}">
                    <a16:creationId xmlns:a16="http://schemas.microsoft.com/office/drawing/2014/main" id="{D6B6881E-F1C2-4BFA-9726-06544F1F920D}"/>
                  </a:ext>
                </a:extLst>
              </p:cNvPr>
              <p:cNvGrpSpPr/>
              <p:nvPr/>
            </p:nvGrpSpPr>
            <p:grpSpPr>
              <a:xfrm flipH="1">
                <a:off x="4361093" y="2790523"/>
                <a:ext cx="200412" cy="45719"/>
                <a:chOff x="3739675" y="2714693"/>
                <a:chExt cx="200412" cy="70335"/>
              </a:xfrm>
            </p:grpSpPr>
            <p:sp>
              <p:nvSpPr>
                <p:cNvPr id="239" name="Oval 238">
                  <a:extLst>
                    <a:ext uri="{FF2B5EF4-FFF2-40B4-BE49-F238E27FC236}">
                      <a16:creationId xmlns:a16="http://schemas.microsoft.com/office/drawing/2014/main" id="{262B0460-846E-4790-BADA-C1D022A593DE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40" name="Oval 239">
                  <a:extLst>
                    <a:ext uri="{FF2B5EF4-FFF2-40B4-BE49-F238E27FC236}">
                      <a16:creationId xmlns:a16="http://schemas.microsoft.com/office/drawing/2014/main" id="{16D27678-98DB-4745-B96D-8D3FC0186402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5" name="Group 214">
                <a:extLst>
                  <a:ext uri="{FF2B5EF4-FFF2-40B4-BE49-F238E27FC236}">
                    <a16:creationId xmlns:a16="http://schemas.microsoft.com/office/drawing/2014/main" id="{4B50E61D-3EC6-4910-8194-69CCDC968EB9}"/>
                  </a:ext>
                </a:extLst>
              </p:cNvPr>
              <p:cNvGrpSpPr/>
              <p:nvPr/>
            </p:nvGrpSpPr>
            <p:grpSpPr>
              <a:xfrm flipH="1">
                <a:off x="4403169" y="2836211"/>
                <a:ext cx="200412" cy="58765"/>
                <a:chOff x="3739675" y="2714693"/>
                <a:chExt cx="200412" cy="70335"/>
              </a:xfrm>
            </p:grpSpPr>
            <p:sp>
              <p:nvSpPr>
                <p:cNvPr id="237" name="Oval 236">
                  <a:extLst>
                    <a:ext uri="{FF2B5EF4-FFF2-40B4-BE49-F238E27FC236}">
                      <a16:creationId xmlns:a16="http://schemas.microsoft.com/office/drawing/2014/main" id="{B231EF71-3FA5-4AAA-9EBF-2663A1E4D28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38" name="Oval 237">
                  <a:extLst>
                    <a:ext uri="{FF2B5EF4-FFF2-40B4-BE49-F238E27FC236}">
                      <a16:creationId xmlns:a16="http://schemas.microsoft.com/office/drawing/2014/main" id="{03ABEE56-CE9F-4F68-8F19-0F6998BE53D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6" name="Group 215">
                <a:extLst>
                  <a:ext uri="{FF2B5EF4-FFF2-40B4-BE49-F238E27FC236}">
                    <a16:creationId xmlns:a16="http://schemas.microsoft.com/office/drawing/2014/main" id="{EA09DB98-7810-4CC8-B4BB-651EE471154F}"/>
                  </a:ext>
                </a:extLst>
              </p:cNvPr>
              <p:cNvGrpSpPr/>
              <p:nvPr/>
            </p:nvGrpSpPr>
            <p:grpSpPr>
              <a:xfrm flipH="1">
                <a:off x="4525635" y="2855051"/>
                <a:ext cx="200412" cy="46251"/>
                <a:chOff x="3739675" y="2714693"/>
                <a:chExt cx="200412" cy="70335"/>
              </a:xfrm>
            </p:grpSpPr>
            <p:sp>
              <p:nvSpPr>
                <p:cNvPr id="235" name="Oval 234">
                  <a:extLst>
                    <a:ext uri="{FF2B5EF4-FFF2-40B4-BE49-F238E27FC236}">
                      <a16:creationId xmlns:a16="http://schemas.microsoft.com/office/drawing/2014/main" id="{88AF25AB-74FA-46C1-BFC5-EEAEF7A914B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36" name="Oval 235">
                  <a:extLst>
                    <a:ext uri="{FF2B5EF4-FFF2-40B4-BE49-F238E27FC236}">
                      <a16:creationId xmlns:a16="http://schemas.microsoft.com/office/drawing/2014/main" id="{9A5BF07F-9606-48E0-976A-B61BF44E86A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7" name="Group 216">
                <a:extLst>
                  <a:ext uri="{FF2B5EF4-FFF2-40B4-BE49-F238E27FC236}">
                    <a16:creationId xmlns:a16="http://schemas.microsoft.com/office/drawing/2014/main" id="{EE01C23A-C49C-45BC-8651-A90FC2779543}"/>
                  </a:ext>
                </a:extLst>
              </p:cNvPr>
              <p:cNvGrpSpPr/>
              <p:nvPr/>
            </p:nvGrpSpPr>
            <p:grpSpPr>
              <a:xfrm flipH="1">
                <a:off x="4491822" y="2810020"/>
                <a:ext cx="200412" cy="46251"/>
                <a:chOff x="3739675" y="2714693"/>
                <a:chExt cx="200412" cy="70335"/>
              </a:xfrm>
            </p:grpSpPr>
            <p:sp>
              <p:nvSpPr>
                <p:cNvPr id="233" name="Oval 232">
                  <a:extLst>
                    <a:ext uri="{FF2B5EF4-FFF2-40B4-BE49-F238E27FC236}">
                      <a16:creationId xmlns:a16="http://schemas.microsoft.com/office/drawing/2014/main" id="{7ACFA956-4B1F-495E-88A5-5C469892E15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34" name="Oval 233">
                  <a:extLst>
                    <a:ext uri="{FF2B5EF4-FFF2-40B4-BE49-F238E27FC236}">
                      <a16:creationId xmlns:a16="http://schemas.microsoft.com/office/drawing/2014/main" id="{0905EFA2-99E0-43A0-8730-7A5BC8BD38A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8" name="Group 217">
                <a:extLst>
                  <a:ext uri="{FF2B5EF4-FFF2-40B4-BE49-F238E27FC236}">
                    <a16:creationId xmlns:a16="http://schemas.microsoft.com/office/drawing/2014/main" id="{1FEFDF4B-8AAF-41BC-81A4-0650F873677E}"/>
                  </a:ext>
                </a:extLst>
              </p:cNvPr>
              <p:cNvGrpSpPr/>
              <p:nvPr/>
            </p:nvGrpSpPr>
            <p:grpSpPr>
              <a:xfrm flipH="1">
                <a:off x="4176903" y="2704883"/>
                <a:ext cx="200412" cy="46251"/>
                <a:chOff x="3739675" y="2714693"/>
                <a:chExt cx="200412" cy="70335"/>
              </a:xfrm>
            </p:grpSpPr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5864B070-2346-4B5C-B5B8-10414C41528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32" name="Oval 231">
                  <a:extLst>
                    <a:ext uri="{FF2B5EF4-FFF2-40B4-BE49-F238E27FC236}">
                      <a16:creationId xmlns:a16="http://schemas.microsoft.com/office/drawing/2014/main" id="{AAC1CE6B-7979-4487-A10B-C469D8937BA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7497A49C-15C0-4D9C-AF0A-72C3CFF4F07F}"/>
                  </a:ext>
                </a:extLst>
              </p:cNvPr>
              <p:cNvGrpSpPr/>
              <p:nvPr/>
            </p:nvGrpSpPr>
            <p:grpSpPr>
              <a:xfrm flipH="1">
                <a:off x="4336814" y="2745613"/>
                <a:ext cx="200412" cy="46251"/>
                <a:chOff x="3739675" y="2714693"/>
                <a:chExt cx="200412" cy="70335"/>
              </a:xfrm>
            </p:grpSpPr>
            <p:sp>
              <p:nvSpPr>
                <p:cNvPr id="229" name="Oval 228">
                  <a:extLst>
                    <a:ext uri="{FF2B5EF4-FFF2-40B4-BE49-F238E27FC236}">
                      <a16:creationId xmlns:a16="http://schemas.microsoft.com/office/drawing/2014/main" id="{07EEC335-1FA0-4EE7-B0DF-04AD1CE4C4F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30" name="Oval 229">
                  <a:extLst>
                    <a:ext uri="{FF2B5EF4-FFF2-40B4-BE49-F238E27FC236}">
                      <a16:creationId xmlns:a16="http://schemas.microsoft.com/office/drawing/2014/main" id="{0E99D077-341A-4E0F-AD9D-1D056D7D0D0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20" name="Group 219">
                <a:extLst>
                  <a:ext uri="{FF2B5EF4-FFF2-40B4-BE49-F238E27FC236}">
                    <a16:creationId xmlns:a16="http://schemas.microsoft.com/office/drawing/2014/main" id="{CDEDFF9E-8B10-4207-8ED4-550D54460346}"/>
                  </a:ext>
                </a:extLst>
              </p:cNvPr>
              <p:cNvGrpSpPr/>
              <p:nvPr/>
            </p:nvGrpSpPr>
            <p:grpSpPr>
              <a:xfrm flipH="1">
                <a:off x="4294402" y="2697510"/>
                <a:ext cx="200412" cy="46251"/>
                <a:chOff x="3739675" y="2714693"/>
                <a:chExt cx="200412" cy="70335"/>
              </a:xfrm>
            </p:grpSpPr>
            <p:sp>
              <p:nvSpPr>
                <p:cNvPr id="227" name="Oval 226">
                  <a:extLst>
                    <a:ext uri="{FF2B5EF4-FFF2-40B4-BE49-F238E27FC236}">
                      <a16:creationId xmlns:a16="http://schemas.microsoft.com/office/drawing/2014/main" id="{4A36D9E6-C079-4B1C-867C-33ECCABFB03B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28" name="Oval 227">
                  <a:extLst>
                    <a:ext uri="{FF2B5EF4-FFF2-40B4-BE49-F238E27FC236}">
                      <a16:creationId xmlns:a16="http://schemas.microsoft.com/office/drawing/2014/main" id="{C13A3796-2E8A-46C8-A84D-639F807D2AD8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13D63A90-7D25-4D0A-AADD-CDC179046FE8}"/>
                  </a:ext>
                </a:extLst>
              </p:cNvPr>
              <p:cNvGrpSpPr/>
              <p:nvPr/>
            </p:nvGrpSpPr>
            <p:grpSpPr>
              <a:xfrm flipH="1">
                <a:off x="4433049" y="2720138"/>
                <a:ext cx="200412" cy="46251"/>
                <a:chOff x="3739675" y="2714693"/>
                <a:chExt cx="200412" cy="70335"/>
              </a:xfrm>
            </p:grpSpPr>
            <p:sp>
              <p:nvSpPr>
                <p:cNvPr id="225" name="Oval 224">
                  <a:extLst>
                    <a:ext uri="{FF2B5EF4-FFF2-40B4-BE49-F238E27FC236}">
                      <a16:creationId xmlns:a16="http://schemas.microsoft.com/office/drawing/2014/main" id="{FD3D2559-1842-41BC-B3FA-ED3D0447C613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26" name="Oval 225">
                  <a:extLst>
                    <a:ext uri="{FF2B5EF4-FFF2-40B4-BE49-F238E27FC236}">
                      <a16:creationId xmlns:a16="http://schemas.microsoft.com/office/drawing/2014/main" id="{2FB688B0-98AE-4517-8D60-B48CD724D6D0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22" name="Group 221">
                <a:extLst>
                  <a:ext uri="{FF2B5EF4-FFF2-40B4-BE49-F238E27FC236}">
                    <a16:creationId xmlns:a16="http://schemas.microsoft.com/office/drawing/2014/main" id="{8016C732-DBD6-4295-8DB8-8F4A50DAC95D}"/>
                  </a:ext>
                </a:extLst>
              </p:cNvPr>
              <p:cNvGrpSpPr/>
              <p:nvPr/>
            </p:nvGrpSpPr>
            <p:grpSpPr>
              <a:xfrm flipH="1">
                <a:off x="4469517" y="2762975"/>
                <a:ext cx="200412" cy="46251"/>
                <a:chOff x="3739675" y="2714693"/>
                <a:chExt cx="200412" cy="70335"/>
              </a:xfrm>
            </p:grpSpPr>
            <p:sp>
              <p:nvSpPr>
                <p:cNvPr id="223" name="Oval 222">
                  <a:extLst>
                    <a:ext uri="{FF2B5EF4-FFF2-40B4-BE49-F238E27FC236}">
                      <a16:creationId xmlns:a16="http://schemas.microsoft.com/office/drawing/2014/main" id="{ABCE6492-E08B-4E04-ACA5-66A2C411DDF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24" name="Oval 223">
                  <a:extLst>
                    <a:ext uri="{FF2B5EF4-FFF2-40B4-BE49-F238E27FC236}">
                      <a16:creationId xmlns:a16="http://schemas.microsoft.com/office/drawing/2014/main" id="{596C6008-A52B-4CCA-BF6D-20395CB7BA4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</p:grp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669C9133-F199-4663-9901-4211D914F83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31703" y="3232448"/>
              <a:ext cx="1470157" cy="1202578"/>
              <a:chOff x="3239896" y="3360550"/>
              <a:chExt cx="2601374" cy="2127909"/>
            </a:xfrm>
          </p:grpSpPr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95679726-24C8-402F-89D1-5D0A8F8C035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239896" y="3360550"/>
                <a:ext cx="2601374" cy="2044182"/>
                <a:chOff x="4031138" y="4120109"/>
                <a:chExt cx="2575023" cy="2023472"/>
              </a:xfrm>
            </p:grpSpPr>
            <p:sp>
              <p:nvSpPr>
                <p:cNvPr id="195" name="Freeform 100">
                  <a:extLst>
                    <a:ext uri="{FF2B5EF4-FFF2-40B4-BE49-F238E27FC236}">
                      <a16:creationId xmlns:a16="http://schemas.microsoft.com/office/drawing/2014/main" id="{86F3DA67-06B5-465D-A409-530ACECE1535}"/>
                    </a:ext>
                  </a:extLst>
                </p:cNvPr>
                <p:cNvSpPr/>
                <p:nvPr/>
              </p:nvSpPr>
              <p:spPr>
                <a:xfrm rot="-900000">
                  <a:off x="4364676" y="4120109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96" name="Freeform 101">
                  <a:extLst>
                    <a:ext uri="{FF2B5EF4-FFF2-40B4-BE49-F238E27FC236}">
                      <a16:creationId xmlns:a16="http://schemas.microsoft.com/office/drawing/2014/main" id="{CF780309-778F-4AC0-8C78-ABF06457EB02}"/>
                    </a:ext>
                  </a:extLst>
                </p:cNvPr>
                <p:cNvSpPr/>
                <p:nvPr/>
              </p:nvSpPr>
              <p:spPr>
                <a:xfrm rot="2837780" flipH="1">
                  <a:off x="4049528" y="4260664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97" name="Freeform 102">
                  <a:extLst>
                    <a:ext uri="{FF2B5EF4-FFF2-40B4-BE49-F238E27FC236}">
                      <a16:creationId xmlns:a16="http://schemas.microsoft.com/office/drawing/2014/main" id="{6AE23D47-4272-4F0B-92DF-6F79E44334E1}"/>
                    </a:ext>
                  </a:extLst>
                </p:cNvPr>
                <p:cNvSpPr/>
                <p:nvPr/>
              </p:nvSpPr>
              <p:spPr>
                <a:xfrm>
                  <a:off x="4330914" y="4551901"/>
                  <a:ext cx="2039746" cy="912453"/>
                </a:xfrm>
                <a:custGeom>
                  <a:avLst/>
                  <a:gdLst>
                    <a:gd name="connsiteX0" fmla="*/ 72570 w 2408373"/>
                    <a:gd name="connsiteY0" fmla="*/ 1811 h 1315726"/>
                    <a:gd name="connsiteX1" fmla="*/ 850782 w 2408373"/>
                    <a:gd name="connsiteY1" fmla="*/ 264458 h 1315726"/>
                    <a:gd name="connsiteX2" fmla="*/ 1920825 w 2408373"/>
                    <a:gd name="connsiteY2" fmla="*/ 137998 h 1315726"/>
                    <a:gd name="connsiteX3" fmla="*/ 2300204 w 2408373"/>
                    <a:gd name="connsiteY3" fmla="*/ 342279 h 1315726"/>
                    <a:gd name="connsiteX4" fmla="*/ 2407208 w 2408373"/>
                    <a:gd name="connsiteY4" fmla="*/ 896755 h 1315726"/>
                    <a:gd name="connsiteX5" fmla="*/ 2251565 w 2408373"/>
                    <a:gd name="connsiteY5" fmla="*/ 1227496 h 1315726"/>
                    <a:gd name="connsiteX6" fmla="*/ 1609540 w 2408373"/>
                    <a:gd name="connsiteY6" fmla="*/ 1305317 h 1315726"/>
                    <a:gd name="connsiteX7" fmla="*/ 169846 w 2408373"/>
                    <a:gd name="connsiteY7" fmla="*/ 1208040 h 1315726"/>
                    <a:gd name="connsiteX8" fmla="*/ 92025 w 2408373"/>
                    <a:gd name="connsiteY8" fmla="*/ 352006 h 1315726"/>
                    <a:gd name="connsiteX9" fmla="*/ 33659 w 2408373"/>
                    <a:gd name="connsiteY9" fmla="*/ 157453 h 1315726"/>
                    <a:gd name="connsiteX10" fmla="*/ 72570 w 2408373"/>
                    <a:gd name="connsiteY10" fmla="*/ 1811 h 1315726"/>
                    <a:gd name="connsiteX0" fmla="*/ 77380 w 2413183"/>
                    <a:gd name="connsiteY0" fmla="*/ 1921 h 1314391"/>
                    <a:gd name="connsiteX1" fmla="*/ 855592 w 2413183"/>
                    <a:gd name="connsiteY1" fmla="*/ 264568 h 1314391"/>
                    <a:gd name="connsiteX2" fmla="*/ 1925635 w 2413183"/>
                    <a:gd name="connsiteY2" fmla="*/ 138108 h 1314391"/>
                    <a:gd name="connsiteX3" fmla="*/ 2305014 w 2413183"/>
                    <a:gd name="connsiteY3" fmla="*/ 342389 h 1314391"/>
                    <a:gd name="connsiteX4" fmla="*/ 2412018 w 2413183"/>
                    <a:gd name="connsiteY4" fmla="*/ 896865 h 1314391"/>
                    <a:gd name="connsiteX5" fmla="*/ 2256375 w 2413183"/>
                    <a:gd name="connsiteY5" fmla="*/ 1227606 h 1314391"/>
                    <a:gd name="connsiteX6" fmla="*/ 1614350 w 2413183"/>
                    <a:gd name="connsiteY6" fmla="*/ 1305427 h 1314391"/>
                    <a:gd name="connsiteX7" fmla="*/ 174656 w 2413183"/>
                    <a:gd name="connsiteY7" fmla="*/ 1208150 h 1314391"/>
                    <a:gd name="connsiteX8" fmla="*/ 10098 w 2413183"/>
                    <a:gd name="connsiteY8" fmla="*/ 379086 h 1314391"/>
                    <a:gd name="connsiteX9" fmla="*/ 38469 w 2413183"/>
                    <a:gd name="connsiteY9" fmla="*/ 157563 h 1314391"/>
                    <a:gd name="connsiteX10" fmla="*/ 77380 w 2413183"/>
                    <a:gd name="connsiteY10" fmla="*/ 1921 h 1314391"/>
                    <a:gd name="connsiteX0" fmla="*/ 262445 w 2598248"/>
                    <a:gd name="connsiteY0" fmla="*/ 79 h 1312549"/>
                    <a:gd name="connsiteX1" fmla="*/ 1040657 w 2598248"/>
                    <a:gd name="connsiteY1" fmla="*/ 262726 h 1312549"/>
                    <a:gd name="connsiteX2" fmla="*/ 2110700 w 2598248"/>
                    <a:gd name="connsiteY2" fmla="*/ 136266 h 1312549"/>
                    <a:gd name="connsiteX3" fmla="*/ 2490079 w 2598248"/>
                    <a:gd name="connsiteY3" fmla="*/ 340547 h 1312549"/>
                    <a:gd name="connsiteX4" fmla="*/ 2597083 w 2598248"/>
                    <a:gd name="connsiteY4" fmla="*/ 895023 h 1312549"/>
                    <a:gd name="connsiteX5" fmla="*/ 2441440 w 2598248"/>
                    <a:gd name="connsiteY5" fmla="*/ 1225764 h 1312549"/>
                    <a:gd name="connsiteX6" fmla="*/ 1799415 w 2598248"/>
                    <a:gd name="connsiteY6" fmla="*/ 1303585 h 1312549"/>
                    <a:gd name="connsiteX7" fmla="*/ 359721 w 2598248"/>
                    <a:gd name="connsiteY7" fmla="*/ 1206308 h 1312549"/>
                    <a:gd name="connsiteX8" fmla="*/ 195163 w 2598248"/>
                    <a:gd name="connsiteY8" fmla="*/ 377244 h 1312549"/>
                    <a:gd name="connsiteX9" fmla="*/ 493 w 2598248"/>
                    <a:gd name="connsiteY9" fmla="*/ 236632 h 1312549"/>
                    <a:gd name="connsiteX10" fmla="*/ 262445 w 2598248"/>
                    <a:gd name="connsiteY10" fmla="*/ 79 h 1312549"/>
                    <a:gd name="connsiteX0" fmla="*/ 261963 w 2597766"/>
                    <a:gd name="connsiteY0" fmla="*/ 91 h 1305267"/>
                    <a:gd name="connsiteX1" fmla="*/ 1040175 w 2597766"/>
                    <a:gd name="connsiteY1" fmla="*/ 262738 h 1305267"/>
                    <a:gd name="connsiteX2" fmla="*/ 2110218 w 2597766"/>
                    <a:gd name="connsiteY2" fmla="*/ 136278 h 1305267"/>
                    <a:gd name="connsiteX3" fmla="*/ 2489597 w 2597766"/>
                    <a:gd name="connsiteY3" fmla="*/ 340559 h 1305267"/>
                    <a:gd name="connsiteX4" fmla="*/ 2596601 w 2597766"/>
                    <a:gd name="connsiteY4" fmla="*/ 895035 h 1305267"/>
                    <a:gd name="connsiteX5" fmla="*/ 2440958 w 2597766"/>
                    <a:gd name="connsiteY5" fmla="*/ 1225776 h 1305267"/>
                    <a:gd name="connsiteX6" fmla="*/ 1798933 w 2597766"/>
                    <a:gd name="connsiteY6" fmla="*/ 1303597 h 1305267"/>
                    <a:gd name="connsiteX7" fmla="*/ 359239 w 2597766"/>
                    <a:gd name="connsiteY7" fmla="*/ 1206320 h 1305267"/>
                    <a:gd name="connsiteX8" fmla="*/ 269028 w 2597766"/>
                    <a:gd name="connsiteY8" fmla="*/ 539078 h 1305267"/>
                    <a:gd name="connsiteX9" fmla="*/ 11 w 2597766"/>
                    <a:gd name="connsiteY9" fmla="*/ 236644 h 1305267"/>
                    <a:gd name="connsiteX10" fmla="*/ 261963 w 2597766"/>
                    <a:gd name="connsiteY10" fmla="*/ 91 h 1305267"/>
                    <a:gd name="connsiteX0" fmla="*/ 349182 w 2598247"/>
                    <a:gd name="connsiteY0" fmla="*/ 118 h 1264836"/>
                    <a:gd name="connsiteX1" fmla="*/ 1040656 w 2598247"/>
                    <a:gd name="connsiteY1" fmla="*/ 222309 h 1264836"/>
                    <a:gd name="connsiteX2" fmla="*/ 2110699 w 2598247"/>
                    <a:gd name="connsiteY2" fmla="*/ 95849 h 1264836"/>
                    <a:gd name="connsiteX3" fmla="*/ 2490078 w 2598247"/>
                    <a:gd name="connsiteY3" fmla="*/ 300130 h 1264836"/>
                    <a:gd name="connsiteX4" fmla="*/ 2597082 w 2598247"/>
                    <a:gd name="connsiteY4" fmla="*/ 854606 h 1264836"/>
                    <a:gd name="connsiteX5" fmla="*/ 2441439 w 2598247"/>
                    <a:gd name="connsiteY5" fmla="*/ 1185347 h 1264836"/>
                    <a:gd name="connsiteX6" fmla="*/ 1799414 w 2598247"/>
                    <a:gd name="connsiteY6" fmla="*/ 1263168 h 1264836"/>
                    <a:gd name="connsiteX7" fmla="*/ 359720 w 2598247"/>
                    <a:gd name="connsiteY7" fmla="*/ 1165891 h 1264836"/>
                    <a:gd name="connsiteX8" fmla="*/ 269509 w 2598247"/>
                    <a:gd name="connsiteY8" fmla="*/ 498649 h 1264836"/>
                    <a:gd name="connsiteX9" fmla="*/ 492 w 2598247"/>
                    <a:gd name="connsiteY9" fmla="*/ 196215 h 1264836"/>
                    <a:gd name="connsiteX10" fmla="*/ 349182 w 2598247"/>
                    <a:gd name="connsiteY10" fmla="*/ 118 h 1264836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040656 w 2598247"/>
                    <a:gd name="connsiteY2" fmla="*/ 222384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325653 w 2598247"/>
                    <a:gd name="connsiteY2" fmla="*/ 276325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598247" h="1264912">
                      <a:moveTo>
                        <a:pt x="349182" y="193"/>
                      </a:moveTo>
                      <a:cubicBezTo>
                        <a:pt x="470499" y="5835"/>
                        <a:pt x="613151" y="193109"/>
                        <a:pt x="728397" y="230141"/>
                      </a:cubicBezTo>
                      <a:cubicBezTo>
                        <a:pt x="843643" y="267173"/>
                        <a:pt x="1095269" y="298694"/>
                        <a:pt x="1325653" y="276325"/>
                      </a:cubicBezTo>
                      <a:cubicBezTo>
                        <a:pt x="1556037" y="253956"/>
                        <a:pt x="1916628" y="91944"/>
                        <a:pt x="2110699" y="95924"/>
                      </a:cubicBezTo>
                      <a:cubicBezTo>
                        <a:pt x="2304770" y="99904"/>
                        <a:pt x="2409014" y="173746"/>
                        <a:pt x="2490078" y="300205"/>
                      </a:cubicBezTo>
                      <a:cubicBezTo>
                        <a:pt x="2571142" y="426665"/>
                        <a:pt x="2605189" y="707145"/>
                        <a:pt x="2597082" y="854681"/>
                      </a:cubicBezTo>
                      <a:cubicBezTo>
                        <a:pt x="2588976" y="1002217"/>
                        <a:pt x="2574384" y="1117328"/>
                        <a:pt x="2441439" y="1185422"/>
                      </a:cubicBezTo>
                      <a:cubicBezTo>
                        <a:pt x="2308494" y="1253516"/>
                        <a:pt x="2146367" y="1266486"/>
                        <a:pt x="1799414" y="1263243"/>
                      </a:cubicBezTo>
                      <a:cubicBezTo>
                        <a:pt x="1452461" y="1260000"/>
                        <a:pt x="614704" y="1293386"/>
                        <a:pt x="359720" y="1165966"/>
                      </a:cubicBezTo>
                      <a:cubicBezTo>
                        <a:pt x="104736" y="1038546"/>
                        <a:pt x="292207" y="673822"/>
                        <a:pt x="269509" y="498724"/>
                      </a:cubicBezTo>
                      <a:cubicBezTo>
                        <a:pt x="246811" y="323626"/>
                        <a:pt x="-12787" y="279379"/>
                        <a:pt x="492" y="196290"/>
                      </a:cubicBezTo>
                      <a:cubicBezTo>
                        <a:pt x="13771" y="113202"/>
                        <a:pt x="227865" y="-5449"/>
                        <a:pt x="349182" y="1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98" name="Freeform 103">
                  <a:extLst>
                    <a:ext uri="{FF2B5EF4-FFF2-40B4-BE49-F238E27FC236}">
                      <a16:creationId xmlns:a16="http://schemas.microsoft.com/office/drawing/2014/main" id="{CF8F5DB5-2438-4C8C-A3D9-4A2BEC4FF7B7}"/>
                    </a:ext>
                  </a:extLst>
                </p:cNvPr>
                <p:cNvSpPr/>
                <p:nvPr/>
              </p:nvSpPr>
              <p:spPr>
                <a:xfrm>
                  <a:off x="6202425" y="4691806"/>
                  <a:ext cx="403736" cy="454771"/>
                </a:xfrm>
                <a:custGeom>
                  <a:avLst/>
                  <a:gdLst>
                    <a:gd name="connsiteX0" fmla="*/ 3822 w 403736"/>
                    <a:gd name="connsiteY0" fmla="*/ 6654 h 454771"/>
                    <a:gd name="connsiteX1" fmla="*/ 237286 w 403736"/>
                    <a:gd name="connsiteY1" fmla="*/ 65020 h 454771"/>
                    <a:gd name="connsiteX2" fmla="*/ 392928 w 403736"/>
                    <a:gd name="connsiteY2" fmla="*/ 327666 h 454771"/>
                    <a:gd name="connsiteX3" fmla="*/ 373473 w 403736"/>
                    <a:gd name="connsiteY3" fmla="*/ 454126 h 454771"/>
                    <a:gd name="connsiteX4" fmla="*/ 237286 w 403736"/>
                    <a:gd name="connsiteY4" fmla="*/ 279028 h 454771"/>
                    <a:gd name="connsiteX5" fmla="*/ 101098 w 403736"/>
                    <a:gd name="connsiteY5" fmla="*/ 181751 h 454771"/>
                    <a:gd name="connsiteX6" fmla="*/ 3822 w 403736"/>
                    <a:gd name="connsiteY6" fmla="*/ 6654 h 45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736" h="454771">
                      <a:moveTo>
                        <a:pt x="3822" y="6654"/>
                      </a:moveTo>
                      <a:cubicBezTo>
                        <a:pt x="26520" y="-12801"/>
                        <a:pt x="172435" y="11518"/>
                        <a:pt x="237286" y="65020"/>
                      </a:cubicBezTo>
                      <a:cubicBezTo>
                        <a:pt x="302137" y="118522"/>
                        <a:pt x="370230" y="262815"/>
                        <a:pt x="392928" y="327666"/>
                      </a:cubicBezTo>
                      <a:cubicBezTo>
                        <a:pt x="415626" y="392517"/>
                        <a:pt x="399413" y="462232"/>
                        <a:pt x="373473" y="454126"/>
                      </a:cubicBezTo>
                      <a:cubicBezTo>
                        <a:pt x="347533" y="446020"/>
                        <a:pt x="282682" y="324424"/>
                        <a:pt x="237286" y="279028"/>
                      </a:cubicBezTo>
                      <a:cubicBezTo>
                        <a:pt x="191890" y="233632"/>
                        <a:pt x="136766" y="223904"/>
                        <a:pt x="101098" y="181751"/>
                      </a:cubicBezTo>
                      <a:cubicBezTo>
                        <a:pt x="65430" y="139598"/>
                        <a:pt x="-18876" y="26109"/>
                        <a:pt x="3822" y="66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99" name="Freeform 104">
                  <a:extLst>
                    <a:ext uri="{FF2B5EF4-FFF2-40B4-BE49-F238E27FC236}">
                      <a16:creationId xmlns:a16="http://schemas.microsoft.com/office/drawing/2014/main" id="{4F46BB42-2A0A-4B63-ACAA-7739FE902026}"/>
                    </a:ext>
                  </a:extLst>
                </p:cNvPr>
                <p:cNvSpPr/>
                <p:nvPr/>
              </p:nvSpPr>
              <p:spPr>
                <a:xfrm>
                  <a:off x="4031138" y="4272727"/>
                  <a:ext cx="667396" cy="563768"/>
                </a:xfrm>
                <a:custGeom>
                  <a:avLst/>
                  <a:gdLst>
                    <a:gd name="connsiteX0" fmla="*/ 659752 w 778187"/>
                    <a:gd name="connsiteY0" fmla="*/ 16968 h 553265"/>
                    <a:gd name="connsiteX1" fmla="*/ 377650 w 778187"/>
                    <a:gd name="connsiteY1" fmla="*/ 36424 h 553265"/>
                    <a:gd name="connsiteX2" fmla="*/ 280373 w 778187"/>
                    <a:gd name="connsiteY2" fmla="*/ 250432 h 553265"/>
                    <a:gd name="connsiteX3" fmla="*/ 37182 w 778187"/>
                    <a:gd name="connsiteY3" fmla="*/ 357436 h 553265"/>
                    <a:gd name="connsiteX4" fmla="*/ 56637 w 778187"/>
                    <a:gd name="connsiteY4" fmla="*/ 522806 h 553265"/>
                    <a:gd name="connsiteX5" fmla="*/ 562475 w 778187"/>
                    <a:gd name="connsiteY5" fmla="*/ 522806 h 553265"/>
                    <a:gd name="connsiteX6" fmla="*/ 776484 w 778187"/>
                    <a:gd name="connsiteY6" fmla="*/ 211521 h 553265"/>
                    <a:gd name="connsiteX7" fmla="*/ 659752 w 778187"/>
                    <a:gd name="connsiteY7" fmla="*/ 16968 h 553265"/>
                    <a:gd name="connsiteX0" fmla="*/ 659752 w 778187"/>
                    <a:gd name="connsiteY0" fmla="*/ 15231 h 551528"/>
                    <a:gd name="connsiteX1" fmla="*/ 377650 w 778187"/>
                    <a:gd name="connsiteY1" fmla="*/ 34687 h 551528"/>
                    <a:gd name="connsiteX2" fmla="*/ 280373 w 778187"/>
                    <a:gd name="connsiteY2" fmla="*/ 209784 h 551528"/>
                    <a:gd name="connsiteX3" fmla="*/ 37182 w 778187"/>
                    <a:gd name="connsiteY3" fmla="*/ 355699 h 551528"/>
                    <a:gd name="connsiteX4" fmla="*/ 56637 w 778187"/>
                    <a:gd name="connsiteY4" fmla="*/ 521069 h 551528"/>
                    <a:gd name="connsiteX5" fmla="*/ 562475 w 778187"/>
                    <a:gd name="connsiteY5" fmla="*/ 521069 h 551528"/>
                    <a:gd name="connsiteX6" fmla="*/ 776484 w 778187"/>
                    <a:gd name="connsiteY6" fmla="*/ 209784 h 551528"/>
                    <a:gd name="connsiteX7" fmla="*/ 659752 w 778187"/>
                    <a:gd name="connsiteY7" fmla="*/ 15231 h 551528"/>
                    <a:gd name="connsiteX0" fmla="*/ 636093 w 754528"/>
                    <a:gd name="connsiteY0" fmla="*/ 15231 h 552042"/>
                    <a:gd name="connsiteX1" fmla="*/ 353991 w 754528"/>
                    <a:gd name="connsiteY1" fmla="*/ 34687 h 552042"/>
                    <a:gd name="connsiteX2" fmla="*/ 256714 w 754528"/>
                    <a:gd name="connsiteY2" fmla="*/ 209784 h 552042"/>
                    <a:gd name="connsiteX3" fmla="*/ 71889 w 754528"/>
                    <a:gd name="connsiteY3" fmla="*/ 345972 h 552042"/>
                    <a:gd name="connsiteX4" fmla="*/ 32978 w 754528"/>
                    <a:gd name="connsiteY4" fmla="*/ 521069 h 552042"/>
                    <a:gd name="connsiteX5" fmla="*/ 538816 w 754528"/>
                    <a:gd name="connsiteY5" fmla="*/ 521069 h 552042"/>
                    <a:gd name="connsiteX6" fmla="*/ 752825 w 754528"/>
                    <a:gd name="connsiteY6" fmla="*/ 209784 h 552042"/>
                    <a:gd name="connsiteX7" fmla="*/ 636093 w 754528"/>
                    <a:gd name="connsiteY7" fmla="*/ 15231 h 552042"/>
                    <a:gd name="connsiteX0" fmla="*/ 579326 w 697761"/>
                    <a:gd name="connsiteY0" fmla="*/ 15231 h 556343"/>
                    <a:gd name="connsiteX1" fmla="*/ 297224 w 697761"/>
                    <a:gd name="connsiteY1" fmla="*/ 34687 h 556343"/>
                    <a:gd name="connsiteX2" fmla="*/ 199947 w 697761"/>
                    <a:gd name="connsiteY2" fmla="*/ 209784 h 556343"/>
                    <a:gd name="connsiteX3" fmla="*/ 15122 w 697761"/>
                    <a:gd name="connsiteY3" fmla="*/ 345972 h 556343"/>
                    <a:gd name="connsiteX4" fmla="*/ 63760 w 697761"/>
                    <a:gd name="connsiteY4" fmla="*/ 530796 h 556343"/>
                    <a:gd name="connsiteX5" fmla="*/ 482049 w 697761"/>
                    <a:gd name="connsiteY5" fmla="*/ 521069 h 556343"/>
                    <a:gd name="connsiteX6" fmla="*/ 696058 w 697761"/>
                    <a:gd name="connsiteY6" fmla="*/ 209784 h 556343"/>
                    <a:gd name="connsiteX7" fmla="*/ 579326 w 697761"/>
                    <a:gd name="connsiteY7" fmla="*/ 15231 h 556343"/>
                    <a:gd name="connsiteX0" fmla="*/ 566526 w 684961"/>
                    <a:gd name="connsiteY0" fmla="*/ 15231 h 556343"/>
                    <a:gd name="connsiteX1" fmla="*/ 284424 w 684961"/>
                    <a:gd name="connsiteY1" fmla="*/ 34687 h 556343"/>
                    <a:gd name="connsiteX2" fmla="*/ 187147 w 684961"/>
                    <a:gd name="connsiteY2" fmla="*/ 209784 h 556343"/>
                    <a:gd name="connsiteX3" fmla="*/ 2322 w 684961"/>
                    <a:gd name="connsiteY3" fmla="*/ 345972 h 556343"/>
                    <a:gd name="connsiteX4" fmla="*/ 109326 w 684961"/>
                    <a:gd name="connsiteY4" fmla="*/ 530796 h 556343"/>
                    <a:gd name="connsiteX5" fmla="*/ 469249 w 684961"/>
                    <a:gd name="connsiteY5" fmla="*/ 521069 h 556343"/>
                    <a:gd name="connsiteX6" fmla="*/ 683258 w 684961"/>
                    <a:gd name="connsiteY6" fmla="*/ 209784 h 556343"/>
                    <a:gd name="connsiteX7" fmla="*/ 566526 w 684961"/>
                    <a:gd name="connsiteY7" fmla="*/ 15231 h 556343"/>
                    <a:gd name="connsiteX0" fmla="*/ 566526 w 684831"/>
                    <a:gd name="connsiteY0" fmla="*/ 19313 h 560425"/>
                    <a:gd name="connsiteX1" fmla="*/ 323334 w 684831"/>
                    <a:gd name="connsiteY1" fmla="*/ 29042 h 560425"/>
                    <a:gd name="connsiteX2" fmla="*/ 187147 w 684831"/>
                    <a:gd name="connsiteY2" fmla="*/ 213866 h 560425"/>
                    <a:gd name="connsiteX3" fmla="*/ 2322 w 684831"/>
                    <a:gd name="connsiteY3" fmla="*/ 350054 h 560425"/>
                    <a:gd name="connsiteX4" fmla="*/ 109326 w 684831"/>
                    <a:gd name="connsiteY4" fmla="*/ 534878 h 560425"/>
                    <a:gd name="connsiteX5" fmla="*/ 469249 w 684831"/>
                    <a:gd name="connsiteY5" fmla="*/ 525151 h 560425"/>
                    <a:gd name="connsiteX6" fmla="*/ 683258 w 684831"/>
                    <a:gd name="connsiteY6" fmla="*/ 213866 h 560425"/>
                    <a:gd name="connsiteX7" fmla="*/ 566526 w 684831"/>
                    <a:gd name="connsiteY7" fmla="*/ 19313 h 560425"/>
                    <a:gd name="connsiteX0" fmla="*/ 521864 w 640169"/>
                    <a:gd name="connsiteY0" fmla="*/ 19313 h 561629"/>
                    <a:gd name="connsiteX1" fmla="*/ 278672 w 640169"/>
                    <a:gd name="connsiteY1" fmla="*/ 29042 h 561629"/>
                    <a:gd name="connsiteX2" fmla="*/ 142485 w 640169"/>
                    <a:gd name="connsiteY2" fmla="*/ 213866 h 561629"/>
                    <a:gd name="connsiteX3" fmla="*/ 6298 w 640169"/>
                    <a:gd name="connsiteY3" fmla="*/ 330598 h 561629"/>
                    <a:gd name="connsiteX4" fmla="*/ 64664 w 640169"/>
                    <a:gd name="connsiteY4" fmla="*/ 534878 h 561629"/>
                    <a:gd name="connsiteX5" fmla="*/ 424587 w 640169"/>
                    <a:gd name="connsiteY5" fmla="*/ 525151 h 561629"/>
                    <a:gd name="connsiteX6" fmla="*/ 638596 w 640169"/>
                    <a:gd name="connsiteY6" fmla="*/ 213866 h 561629"/>
                    <a:gd name="connsiteX7" fmla="*/ 521864 w 640169"/>
                    <a:gd name="connsiteY7" fmla="*/ 19313 h 561629"/>
                    <a:gd name="connsiteX0" fmla="*/ 523288 w 641593"/>
                    <a:gd name="connsiteY0" fmla="*/ 21452 h 563768"/>
                    <a:gd name="connsiteX1" fmla="*/ 280096 w 641593"/>
                    <a:gd name="connsiteY1" fmla="*/ 31181 h 563768"/>
                    <a:gd name="connsiteX2" fmla="*/ 163365 w 641593"/>
                    <a:gd name="connsiteY2" fmla="*/ 254916 h 563768"/>
                    <a:gd name="connsiteX3" fmla="*/ 7722 w 641593"/>
                    <a:gd name="connsiteY3" fmla="*/ 332737 h 563768"/>
                    <a:gd name="connsiteX4" fmla="*/ 66088 w 641593"/>
                    <a:gd name="connsiteY4" fmla="*/ 537017 h 563768"/>
                    <a:gd name="connsiteX5" fmla="*/ 426011 w 641593"/>
                    <a:gd name="connsiteY5" fmla="*/ 527290 h 563768"/>
                    <a:gd name="connsiteX6" fmla="*/ 640020 w 641593"/>
                    <a:gd name="connsiteY6" fmla="*/ 216005 h 563768"/>
                    <a:gd name="connsiteX7" fmla="*/ 523288 w 641593"/>
                    <a:gd name="connsiteY7" fmla="*/ 21452 h 563768"/>
                    <a:gd name="connsiteX0" fmla="*/ 549091 w 667396"/>
                    <a:gd name="connsiteY0" fmla="*/ 21452 h 563768"/>
                    <a:gd name="connsiteX1" fmla="*/ 305899 w 667396"/>
                    <a:gd name="connsiteY1" fmla="*/ 31181 h 563768"/>
                    <a:gd name="connsiteX2" fmla="*/ 189168 w 667396"/>
                    <a:gd name="connsiteY2" fmla="*/ 254916 h 563768"/>
                    <a:gd name="connsiteX3" fmla="*/ 4342 w 667396"/>
                    <a:gd name="connsiteY3" fmla="*/ 332737 h 563768"/>
                    <a:gd name="connsiteX4" fmla="*/ 91891 w 667396"/>
                    <a:gd name="connsiteY4" fmla="*/ 537017 h 563768"/>
                    <a:gd name="connsiteX5" fmla="*/ 451814 w 667396"/>
                    <a:gd name="connsiteY5" fmla="*/ 527290 h 563768"/>
                    <a:gd name="connsiteX6" fmla="*/ 665823 w 667396"/>
                    <a:gd name="connsiteY6" fmla="*/ 216005 h 563768"/>
                    <a:gd name="connsiteX7" fmla="*/ 549091 w 667396"/>
                    <a:gd name="connsiteY7" fmla="*/ 21452 h 563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7396" h="563768">
                      <a:moveTo>
                        <a:pt x="549091" y="21452"/>
                      </a:moveTo>
                      <a:cubicBezTo>
                        <a:pt x="489104" y="-9352"/>
                        <a:pt x="365886" y="-7730"/>
                        <a:pt x="305899" y="31181"/>
                      </a:cubicBezTo>
                      <a:cubicBezTo>
                        <a:pt x="245912" y="70092"/>
                        <a:pt x="239427" y="204657"/>
                        <a:pt x="189168" y="254916"/>
                      </a:cubicBezTo>
                      <a:cubicBezTo>
                        <a:pt x="138909" y="305175"/>
                        <a:pt x="20555" y="285720"/>
                        <a:pt x="4342" y="332737"/>
                      </a:cubicBezTo>
                      <a:cubicBezTo>
                        <a:pt x="-11871" y="379754"/>
                        <a:pt x="17312" y="504591"/>
                        <a:pt x="91891" y="537017"/>
                      </a:cubicBezTo>
                      <a:cubicBezTo>
                        <a:pt x="166470" y="569443"/>
                        <a:pt x="331839" y="579171"/>
                        <a:pt x="451814" y="527290"/>
                      </a:cubicBezTo>
                      <a:cubicBezTo>
                        <a:pt x="571789" y="475409"/>
                        <a:pt x="652853" y="297069"/>
                        <a:pt x="665823" y="216005"/>
                      </a:cubicBezTo>
                      <a:cubicBezTo>
                        <a:pt x="678793" y="134941"/>
                        <a:pt x="609078" y="52256"/>
                        <a:pt x="549091" y="2145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0" name="Freeform 105">
                  <a:extLst>
                    <a:ext uri="{FF2B5EF4-FFF2-40B4-BE49-F238E27FC236}">
                      <a16:creationId xmlns:a16="http://schemas.microsoft.com/office/drawing/2014/main" id="{657C3326-E607-4267-9A7C-4DF947C346A3}"/>
                    </a:ext>
                  </a:extLst>
                </p:cNvPr>
                <p:cNvSpPr/>
                <p:nvPr/>
              </p:nvSpPr>
              <p:spPr>
                <a:xfrm>
                  <a:off x="4571580" y="4263202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C08DD531-AE17-41FB-A045-CAF6C9C75A12}"/>
                    </a:ext>
                  </a:extLst>
                </p:cNvPr>
                <p:cNvSpPr/>
                <p:nvPr/>
              </p:nvSpPr>
              <p:spPr>
                <a:xfrm>
                  <a:off x="4503916" y="4460899"/>
                  <a:ext cx="45720" cy="6400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2" name="Rectangle 57">
                  <a:extLst>
                    <a:ext uri="{FF2B5EF4-FFF2-40B4-BE49-F238E27FC236}">
                      <a16:creationId xmlns:a16="http://schemas.microsoft.com/office/drawing/2014/main" id="{CF7BCB69-1896-420E-BD32-AD8F9CB3B668}"/>
                    </a:ext>
                  </a:extLst>
                </p:cNvPr>
                <p:cNvSpPr/>
                <p:nvPr/>
              </p:nvSpPr>
              <p:spPr>
                <a:xfrm>
                  <a:off x="4537508" y="5320179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3" name="Freeform 108">
                  <a:extLst>
                    <a:ext uri="{FF2B5EF4-FFF2-40B4-BE49-F238E27FC236}">
                      <a16:creationId xmlns:a16="http://schemas.microsoft.com/office/drawing/2014/main" id="{91DDE6F6-3863-42F2-9D47-2CE8D7C0A0B6}"/>
                    </a:ext>
                  </a:extLst>
                </p:cNvPr>
                <p:cNvSpPr/>
                <p:nvPr/>
              </p:nvSpPr>
              <p:spPr>
                <a:xfrm>
                  <a:off x="4627464" y="4445960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4" name="Rectangle 57">
                  <a:extLst>
                    <a:ext uri="{FF2B5EF4-FFF2-40B4-BE49-F238E27FC236}">
                      <a16:creationId xmlns:a16="http://schemas.microsoft.com/office/drawing/2014/main" id="{AAE3085B-18AA-4F6C-A200-A429A8EE136C}"/>
                    </a:ext>
                  </a:extLst>
                </p:cNvPr>
                <p:cNvSpPr/>
                <p:nvPr/>
              </p:nvSpPr>
              <p:spPr>
                <a:xfrm>
                  <a:off x="4795296" y="5337767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5" name="Rectangle 57">
                  <a:extLst>
                    <a:ext uri="{FF2B5EF4-FFF2-40B4-BE49-F238E27FC236}">
                      <a16:creationId xmlns:a16="http://schemas.microsoft.com/office/drawing/2014/main" id="{A36808A6-A3AA-47AA-B489-9C90A00A241D}"/>
                    </a:ext>
                  </a:extLst>
                </p:cNvPr>
                <p:cNvSpPr/>
                <p:nvPr/>
              </p:nvSpPr>
              <p:spPr>
                <a:xfrm>
                  <a:off x="5834165" y="5302591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6" name="Rectangle 57">
                  <a:extLst>
                    <a:ext uri="{FF2B5EF4-FFF2-40B4-BE49-F238E27FC236}">
                      <a16:creationId xmlns:a16="http://schemas.microsoft.com/office/drawing/2014/main" id="{4E736020-E420-41DD-A2A0-14B450289EDF}"/>
                    </a:ext>
                  </a:extLst>
                </p:cNvPr>
                <p:cNvSpPr/>
                <p:nvPr/>
              </p:nvSpPr>
              <p:spPr>
                <a:xfrm>
                  <a:off x="6091953" y="5320179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7" name="Freeform 112">
                  <a:extLst>
                    <a:ext uri="{FF2B5EF4-FFF2-40B4-BE49-F238E27FC236}">
                      <a16:creationId xmlns:a16="http://schemas.microsoft.com/office/drawing/2014/main" id="{B6CE1BB9-ACA2-4E02-8EFC-4F1D5E4AD772}"/>
                    </a:ext>
                  </a:extLst>
                </p:cNvPr>
                <p:cNvSpPr/>
                <p:nvPr/>
              </p:nvSpPr>
              <p:spPr>
                <a:xfrm>
                  <a:off x="5792210" y="5212189"/>
                  <a:ext cx="575289" cy="570910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5289" h="570910">
                      <a:moveTo>
                        <a:pt x="550224" y="21292"/>
                      </a:moveTo>
                      <a:cubicBezTo>
                        <a:pt x="628045" y="63445"/>
                        <a:pt x="501585" y="222331"/>
                        <a:pt x="482130" y="313122"/>
                      </a:cubicBezTo>
                      <a:cubicBezTo>
                        <a:pt x="462675" y="403914"/>
                        <a:pt x="461054" y="540101"/>
                        <a:pt x="433492" y="566041"/>
                      </a:cubicBezTo>
                      <a:cubicBezTo>
                        <a:pt x="405930" y="591981"/>
                        <a:pt x="362156" y="507675"/>
                        <a:pt x="316760" y="468764"/>
                      </a:cubicBezTo>
                      <a:cubicBezTo>
                        <a:pt x="271364" y="429853"/>
                        <a:pt x="211377" y="400671"/>
                        <a:pt x="161118" y="332577"/>
                      </a:cubicBezTo>
                      <a:cubicBezTo>
                        <a:pt x="110858" y="264483"/>
                        <a:pt x="-49648" y="116947"/>
                        <a:pt x="15203" y="60202"/>
                      </a:cubicBezTo>
                      <a:cubicBezTo>
                        <a:pt x="80054" y="3457"/>
                        <a:pt x="472403" y="-20861"/>
                        <a:pt x="550224" y="212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8" name="Freeform 113">
                  <a:extLst>
                    <a:ext uri="{FF2B5EF4-FFF2-40B4-BE49-F238E27FC236}">
                      <a16:creationId xmlns:a16="http://schemas.microsoft.com/office/drawing/2014/main" id="{6B22BF92-29AC-49FB-8A0C-5C5B39565BA2}"/>
                    </a:ext>
                  </a:extLst>
                </p:cNvPr>
                <p:cNvSpPr/>
                <p:nvPr/>
              </p:nvSpPr>
              <p:spPr>
                <a:xfrm>
                  <a:off x="5534727" y="5171236"/>
                  <a:ext cx="570907" cy="645959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  <a:gd name="connsiteX0" fmla="*/ 545021 w 570086"/>
                    <a:gd name="connsiteY0" fmla="*/ 19820 h 569510"/>
                    <a:gd name="connsiteX1" fmla="*/ 476927 w 570086"/>
                    <a:gd name="connsiteY1" fmla="*/ 311650 h 569510"/>
                    <a:gd name="connsiteX2" fmla="*/ 428289 w 570086"/>
                    <a:gd name="connsiteY2" fmla="*/ 564569 h 569510"/>
                    <a:gd name="connsiteX3" fmla="*/ 311557 w 570086"/>
                    <a:gd name="connsiteY3" fmla="*/ 467292 h 569510"/>
                    <a:gd name="connsiteX4" fmla="*/ 204554 w 570086"/>
                    <a:gd name="connsiteY4" fmla="*/ 321377 h 569510"/>
                    <a:gd name="connsiteX5" fmla="*/ 10000 w 570086"/>
                    <a:gd name="connsiteY5" fmla="*/ 58730 h 569510"/>
                    <a:gd name="connsiteX6" fmla="*/ 545021 w 570086"/>
                    <a:gd name="connsiteY6" fmla="*/ 19820 h 569510"/>
                    <a:gd name="connsiteX0" fmla="*/ 545021 w 570086"/>
                    <a:gd name="connsiteY0" fmla="*/ 19820 h 564984"/>
                    <a:gd name="connsiteX1" fmla="*/ 476927 w 570086"/>
                    <a:gd name="connsiteY1" fmla="*/ 311650 h 564984"/>
                    <a:gd name="connsiteX2" fmla="*/ 428289 w 570086"/>
                    <a:gd name="connsiteY2" fmla="*/ 564569 h 564984"/>
                    <a:gd name="connsiteX3" fmla="*/ 331012 w 570086"/>
                    <a:gd name="connsiteY3" fmla="*/ 370016 h 564984"/>
                    <a:gd name="connsiteX4" fmla="*/ 204554 w 570086"/>
                    <a:gd name="connsiteY4" fmla="*/ 321377 h 564984"/>
                    <a:gd name="connsiteX5" fmla="*/ 10000 w 570086"/>
                    <a:gd name="connsiteY5" fmla="*/ 58730 h 564984"/>
                    <a:gd name="connsiteX6" fmla="*/ 545021 w 570086"/>
                    <a:gd name="connsiteY6" fmla="*/ 19820 h 564984"/>
                    <a:gd name="connsiteX0" fmla="*/ 545021 w 570907"/>
                    <a:gd name="connsiteY0" fmla="*/ 19820 h 642691"/>
                    <a:gd name="connsiteX1" fmla="*/ 476927 w 570907"/>
                    <a:gd name="connsiteY1" fmla="*/ 311650 h 642691"/>
                    <a:gd name="connsiteX2" fmla="*/ 389378 w 570907"/>
                    <a:gd name="connsiteY2" fmla="*/ 642390 h 642691"/>
                    <a:gd name="connsiteX3" fmla="*/ 331012 w 570907"/>
                    <a:gd name="connsiteY3" fmla="*/ 370016 h 642691"/>
                    <a:gd name="connsiteX4" fmla="*/ 204554 w 570907"/>
                    <a:gd name="connsiteY4" fmla="*/ 321377 h 642691"/>
                    <a:gd name="connsiteX5" fmla="*/ 10000 w 570907"/>
                    <a:gd name="connsiteY5" fmla="*/ 58730 h 642691"/>
                    <a:gd name="connsiteX6" fmla="*/ 545021 w 570907"/>
                    <a:gd name="connsiteY6" fmla="*/ 19820 h 642691"/>
                    <a:gd name="connsiteX0" fmla="*/ 545021 w 570907"/>
                    <a:gd name="connsiteY0" fmla="*/ 19820 h 645959"/>
                    <a:gd name="connsiteX1" fmla="*/ 476927 w 570907"/>
                    <a:gd name="connsiteY1" fmla="*/ 311650 h 645959"/>
                    <a:gd name="connsiteX2" fmla="*/ 389378 w 570907"/>
                    <a:gd name="connsiteY2" fmla="*/ 642390 h 645959"/>
                    <a:gd name="connsiteX3" fmla="*/ 350467 w 570907"/>
                    <a:gd name="connsiteY3" fmla="*/ 477020 h 645959"/>
                    <a:gd name="connsiteX4" fmla="*/ 204554 w 570907"/>
                    <a:gd name="connsiteY4" fmla="*/ 321377 h 645959"/>
                    <a:gd name="connsiteX5" fmla="*/ 10000 w 570907"/>
                    <a:gd name="connsiteY5" fmla="*/ 58730 h 645959"/>
                    <a:gd name="connsiteX6" fmla="*/ 545021 w 570907"/>
                    <a:gd name="connsiteY6" fmla="*/ 19820 h 645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907" h="645959">
                      <a:moveTo>
                        <a:pt x="545021" y="19820"/>
                      </a:moveTo>
                      <a:cubicBezTo>
                        <a:pt x="622842" y="61973"/>
                        <a:pt x="502868" y="207888"/>
                        <a:pt x="476927" y="311650"/>
                      </a:cubicBezTo>
                      <a:cubicBezTo>
                        <a:pt x="450987" y="415412"/>
                        <a:pt x="410455" y="614828"/>
                        <a:pt x="389378" y="642390"/>
                      </a:cubicBezTo>
                      <a:cubicBezTo>
                        <a:pt x="368301" y="669952"/>
                        <a:pt x="381271" y="530522"/>
                        <a:pt x="350467" y="477020"/>
                      </a:cubicBezTo>
                      <a:cubicBezTo>
                        <a:pt x="319663" y="423518"/>
                        <a:pt x="254813" y="389471"/>
                        <a:pt x="204554" y="321377"/>
                      </a:cubicBezTo>
                      <a:cubicBezTo>
                        <a:pt x="154294" y="253283"/>
                        <a:pt x="-46744" y="108989"/>
                        <a:pt x="10000" y="58730"/>
                      </a:cubicBezTo>
                      <a:cubicBezTo>
                        <a:pt x="66744" y="8471"/>
                        <a:pt x="467200" y="-22333"/>
                        <a:pt x="545021" y="1982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  <p:sp>
            <p:nvSpPr>
              <p:cNvPr id="190" name="Rectangle 61">
                <a:extLst>
                  <a:ext uri="{FF2B5EF4-FFF2-40B4-BE49-F238E27FC236}">
                    <a16:creationId xmlns:a16="http://schemas.microsoft.com/office/drawing/2014/main" id="{700094E9-F366-43F9-9326-59D277E1A121}"/>
                  </a:ext>
                </a:extLst>
              </p:cNvPr>
              <p:cNvSpPr/>
              <p:nvPr/>
            </p:nvSpPr>
            <p:spPr>
              <a:xfrm>
                <a:off x="3716536" y="5354321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91" name="Rectangle 61">
                <a:extLst>
                  <a:ext uri="{FF2B5EF4-FFF2-40B4-BE49-F238E27FC236}">
                    <a16:creationId xmlns:a16="http://schemas.microsoft.com/office/drawing/2014/main" id="{95FFD79B-BB84-483A-AF87-862A7E3CAAA3}"/>
                  </a:ext>
                </a:extLst>
              </p:cNvPr>
              <p:cNvSpPr/>
              <p:nvPr/>
            </p:nvSpPr>
            <p:spPr>
              <a:xfrm>
                <a:off x="4009493" y="539585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92" name="Rectangle 61">
                <a:extLst>
                  <a:ext uri="{FF2B5EF4-FFF2-40B4-BE49-F238E27FC236}">
                    <a16:creationId xmlns:a16="http://schemas.microsoft.com/office/drawing/2014/main" id="{1CCB6D5E-1397-4EA1-BFED-B16D47837E47}"/>
                  </a:ext>
                </a:extLst>
              </p:cNvPr>
              <p:cNvSpPr/>
              <p:nvPr/>
            </p:nvSpPr>
            <p:spPr>
              <a:xfrm>
                <a:off x="5024514" y="534530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93" name="Rectangle 61">
                <a:extLst>
                  <a:ext uri="{FF2B5EF4-FFF2-40B4-BE49-F238E27FC236}">
                    <a16:creationId xmlns:a16="http://schemas.microsoft.com/office/drawing/2014/main" id="{1055B2B5-43D6-4119-985C-C1D547966D76}"/>
                  </a:ext>
                </a:extLst>
              </p:cNvPr>
              <p:cNvSpPr/>
              <p:nvPr/>
            </p:nvSpPr>
            <p:spPr>
              <a:xfrm>
                <a:off x="5321800" y="5362532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94" name="Freeform 99">
                <a:extLst>
                  <a:ext uri="{FF2B5EF4-FFF2-40B4-BE49-F238E27FC236}">
                    <a16:creationId xmlns:a16="http://schemas.microsoft.com/office/drawing/2014/main" id="{B863490E-92EB-4179-AF58-9638CEA15DA2}"/>
                  </a:ext>
                </a:extLst>
              </p:cNvPr>
              <p:cNvSpPr/>
              <p:nvPr/>
            </p:nvSpPr>
            <p:spPr>
              <a:xfrm>
                <a:off x="3260499" y="3862025"/>
                <a:ext cx="234087" cy="144496"/>
              </a:xfrm>
              <a:custGeom>
                <a:avLst/>
                <a:gdLst>
                  <a:gd name="connsiteX0" fmla="*/ 3615 w 226564"/>
                  <a:gd name="connsiteY0" fmla="*/ 16956 h 216984"/>
                  <a:gd name="connsiteX1" fmla="*/ 225071 w 226564"/>
                  <a:gd name="connsiteY1" fmla="*/ 33625 h 216984"/>
                  <a:gd name="connsiteX2" fmla="*/ 96483 w 226564"/>
                  <a:gd name="connsiteY2" fmla="*/ 216981 h 216984"/>
                  <a:gd name="connsiteX3" fmla="*/ 3615 w 226564"/>
                  <a:gd name="connsiteY3" fmla="*/ 16956 h 216984"/>
                  <a:gd name="connsiteX0" fmla="*/ 6895 w 229554"/>
                  <a:gd name="connsiteY0" fmla="*/ 16956 h 216984"/>
                  <a:gd name="connsiteX1" fmla="*/ 228351 w 229554"/>
                  <a:gd name="connsiteY1" fmla="*/ 33625 h 216984"/>
                  <a:gd name="connsiteX2" fmla="*/ 70515 w 229554"/>
                  <a:gd name="connsiteY2" fmla="*/ 216981 h 216984"/>
                  <a:gd name="connsiteX3" fmla="*/ 6895 w 229554"/>
                  <a:gd name="connsiteY3" fmla="*/ 16956 h 216984"/>
                  <a:gd name="connsiteX0" fmla="*/ 5861 w 230409"/>
                  <a:gd name="connsiteY0" fmla="*/ 16956 h 240210"/>
                  <a:gd name="connsiteX1" fmla="*/ 227317 w 230409"/>
                  <a:gd name="connsiteY1" fmla="*/ 33625 h 240210"/>
                  <a:gd name="connsiteX2" fmla="*/ 127717 w 230409"/>
                  <a:gd name="connsiteY2" fmla="*/ 215608 h 240210"/>
                  <a:gd name="connsiteX3" fmla="*/ 69481 w 230409"/>
                  <a:gd name="connsiteY3" fmla="*/ 216981 h 240210"/>
                  <a:gd name="connsiteX4" fmla="*/ 5861 w 230409"/>
                  <a:gd name="connsiteY4" fmla="*/ 16956 h 240210"/>
                  <a:gd name="connsiteX0" fmla="*/ 4598 w 229146"/>
                  <a:gd name="connsiteY0" fmla="*/ 30201 h 414750"/>
                  <a:gd name="connsiteX1" fmla="*/ 226054 w 229146"/>
                  <a:gd name="connsiteY1" fmla="*/ 46870 h 414750"/>
                  <a:gd name="connsiteX2" fmla="*/ 126454 w 229146"/>
                  <a:gd name="connsiteY2" fmla="*/ 228853 h 414750"/>
                  <a:gd name="connsiteX3" fmla="*/ 79919 w 229146"/>
                  <a:gd name="connsiteY3" fmla="*/ 410790 h 414750"/>
                  <a:gd name="connsiteX4" fmla="*/ 4598 w 229146"/>
                  <a:gd name="connsiteY4" fmla="*/ 30201 h 414750"/>
                  <a:gd name="connsiteX0" fmla="*/ 5446 w 229994"/>
                  <a:gd name="connsiteY0" fmla="*/ 16372 h 396967"/>
                  <a:gd name="connsiteX1" fmla="*/ 226902 w 229994"/>
                  <a:gd name="connsiteY1" fmla="*/ 33041 h 396967"/>
                  <a:gd name="connsiteX2" fmla="*/ 127302 w 229994"/>
                  <a:gd name="connsiteY2" fmla="*/ 215024 h 396967"/>
                  <a:gd name="connsiteX3" fmla="*/ 80767 w 229994"/>
                  <a:gd name="connsiteY3" fmla="*/ 396961 h 396967"/>
                  <a:gd name="connsiteX4" fmla="*/ 68801 w 229994"/>
                  <a:gd name="connsiteY4" fmla="*/ 208334 h 396967"/>
                  <a:gd name="connsiteX5" fmla="*/ 5446 w 229994"/>
                  <a:gd name="connsiteY5" fmla="*/ 16372 h 396967"/>
                  <a:gd name="connsiteX0" fmla="*/ 5446 w 229994"/>
                  <a:gd name="connsiteY0" fmla="*/ 16372 h 423223"/>
                  <a:gd name="connsiteX1" fmla="*/ 226902 w 229994"/>
                  <a:gd name="connsiteY1" fmla="*/ 33041 h 423223"/>
                  <a:gd name="connsiteX2" fmla="*/ 127302 w 229994"/>
                  <a:gd name="connsiteY2" fmla="*/ 215024 h 423223"/>
                  <a:gd name="connsiteX3" fmla="*/ 127300 w 229994"/>
                  <a:gd name="connsiteY3" fmla="*/ 402278 h 423223"/>
                  <a:gd name="connsiteX4" fmla="*/ 80767 w 229994"/>
                  <a:gd name="connsiteY4" fmla="*/ 396961 h 423223"/>
                  <a:gd name="connsiteX5" fmla="*/ 68801 w 229994"/>
                  <a:gd name="connsiteY5" fmla="*/ 208334 h 423223"/>
                  <a:gd name="connsiteX6" fmla="*/ 5446 w 229994"/>
                  <a:gd name="connsiteY6" fmla="*/ 16372 h 423223"/>
                  <a:gd name="connsiteX0" fmla="*/ 5446 w 229994"/>
                  <a:gd name="connsiteY0" fmla="*/ 16372 h 415862"/>
                  <a:gd name="connsiteX1" fmla="*/ 226902 w 229994"/>
                  <a:gd name="connsiteY1" fmla="*/ 33041 h 415862"/>
                  <a:gd name="connsiteX2" fmla="*/ 127302 w 229994"/>
                  <a:gd name="connsiteY2" fmla="*/ 215024 h 415862"/>
                  <a:gd name="connsiteX3" fmla="*/ 162398 w 229994"/>
                  <a:gd name="connsiteY3" fmla="*/ 335397 h 415862"/>
                  <a:gd name="connsiteX4" fmla="*/ 127300 w 229994"/>
                  <a:gd name="connsiteY4" fmla="*/ 402278 h 415862"/>
                  <a:gd name="connsiteX5" fmla="*/ 80767 w 229994"/>
                  <a:gd name="connsiteY5" fmla="*/ 396961 h 415862"/>
                  <a:gd name="connsiteX6" fmla="*/ 68801 w 229994"/>
                  <a:gd name="connsiteY6" fmla="*/ 208334 h 415862"/>
                  <a:gd name="connsiteX7" fmla="*/ 5446 w 229994"/>
                  <a:gd name="connsiteY7" fmla="*/ 16372 h 415862"/>
                  <a:gd name="connsiteX0" fmla="*/ 5446 w 525089"/>
                  <a:gd name="connsiteY0" fmla="*/ 16372 h 415862"/>
                  <a:gd name="connsiteX1" fmla="*/ 226902 w 525089"/>
                  <a:gd name="connsiteY1" fmla="*/ 33041 h 415862"/>
                  <a:gd name="connsiteX2" fmla="*/ 127302 w 525089"/>
                  <a:gd name="connsiteY2" fmla="*/ 215024 h 415862"/>
                  <a:gd name="connsiteX3" fmla="*/ 525089 w 525089"/>
                  <a:gd name="connsiteY3" fmla="*/ 342084 h 415862"/>
                  <a:gd name="connsiteX4" fmla="*/ 127300 w 525089"/>
                  <a:gd name="connsiteY4" fmla="*/ 402278 h 415862"/>
                  <a:gd name="connsiteX5" fmla="*/ 80767 w 525089"/>
                  <a:gd name="connsiteY5" fmla="*/ 396961 h 415862"/>
                  <a:gd name="connsiteX6" fmla="*/ 68801 w 525089"/>
                  <a:gd name="connsiteY6" fmla="*/ 208334 h 415862"/>
                  <a:gd name="connsiteX7" fmla="*/ 5446 w 525089"/>
                  <a:gd name="connsiteY7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43432"/>
                  <a:gd name="connsiteY0" fmla="*/ 16372 h 415862"/>
                  <a:gd name="connsiteX1" fmla="*/ 226902 w 543432"/>
                  <a:gd name="connsiteY1" fmla="*/ 33041 h 415862"/>
                  <a:gd name="connsiteX2" fmla="*/ 127302 w 543432"/>
                  <a:gd name="connsiteY2" fmla="*/ 215024 h 415862"/>
                  <a:gd name="connsiteX3" fmla="*/ 150699 w 543432"/>
                  <a:gd name="connsiteY3" fmla="*/ 348776 h 415862"/>
                  <a:gd name="connsiteX4" fmla="*/ 542639 w 543432"/>
                  <a:gd name="connsiteY4" fmla="*/ 322020 h 415862"/>
                  <a:gd name="connsiteX5" fmla="*/ 127300 w 543432"/>
                  <a:gd name="connsiteY5" fmla="*/ 402278 h 415862"/>
                  <a:gd name="connsiteX6" fmla="*/ 80767 w 543432"/>
                  <a:gd name="connsiteY6" fmla="*/ 396961 h 415862"/>
                  <a:gd name="connsiteX7" fmla="*/ 68801 w 543432"/>
                  <a:gd name="connsiteY7" fmla="*/ 208334 h 415862"/>
                  <a:gd name="connsiteX8" fmla="*/ 5446 w 543432"/>
                  <a:gd name="connsiteY8" fmla="*/ 16372 h 415862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50699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222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06970"/>
                  <a:gd name="connsiteX1" fmla="*/ 226902 w 575061"/>
                  <a:gd name="connsiteY1" fmla="*/ 33041 h 406970"/>
                  <a:gd name="connsiteX2" fmla="*/ 127302 w 575061"/>
                  <a:gd name="connsiteY2" fmla="*/ 215024 h 406970"/>
                  <a:gd name="connsiteX3" fmla="*/ 121451 w 575061"/>
                  <a:gd name="connsiteY3" fmla="*/ 348776 h 406970"/>
                  <a:gd name="connsiteX4" fmla="*/ 542639 w 575061"/>
                  <a:gd name="connsiteY4" fmla="*/ 322020 h 406970"/>
                  <a:gd name="connsiteX5" fmla="*/ 513388 w 575061"/>
                  <a:gd name="connsiteY5" fmla="*/ 368837 h 406970"/>
                  <a:gd name="connsiteX6" fmla="*/ 127300 w 575061"/>
                  <a:gd name="connsiteY6" fmla="*/ 402278 h 406970"/>
                  <a:gd name="connsiteX7" fmla="*/ 22267 w 575061"/>
                  <a:gd name="connsiteY7" fmla="*/ 396961 h 406970"/>
                  <a:gd name="connsiteX8" fmla="*/ 80499 w 575061"/>
                  <a:gd name="connsiteY8" fmla="*/ 348776 h 406970"/>
                  <a:gd name="connsiteX9" fmla="*/ 68801 w 575061"/>
                  <a:gd name="connsiteY9" fmla="*/ 208334 h 406970"/>
                  <a:gd name="connsiteX10" fmla="*/ 5446 w 575061"/>
                  <a:gd name="connsiteY10" fmla="*/ 16372 h 406970"/>
                  <a:gd name="connsiteX0" fmla="*/ 5446 w 575061"/>
                  <a:gd name="connsiteY0" fmla="*/ 16372 h 409354"/>
                  <a:gd name="connsiteX1" fmla="*/ 226902 w 575061"/>
                  <a:gd name="connsiteY1" fmla="*/ 33041 h 409354"/>
                  <a:gd name="connsiteX2" fmla="*/ 127302 w 575061"/>
                  <a:gd name="connsiteY2" fmla="*/ 215024 h 409354"/>
                  <a:gd name="connsiteX3" fmla="*/ 121451 w 575061"/>
                  <a:gd name="connsiteY3" fmla="*/ 348776 h 409354"/>
                  <a:gd name="connsiteX4" fmla="*/ 542639 w 575061"/>
                  <a:gd name="connsiteY4" fmla="*/ 322020 h 409354"/>
                  <a:gd name="connsiteX5" fmla="*/ 513388 w 575061"/>
                  <a:gd name="connsiteY5" fmla="*/ 368837 h 409354"/>
                  <a:gd name="connsiteX6" fmla="*/ 127300 w 575061"/>
                  <a:gd name="connsiteY6" fmla="*/ 402278 h 409354"/>
                  <a:gd name="connsiteX7" fmla="*/ 22267 w 575061"/>
                  <a:gd name="connsiteY7" fmla="*/ 396961 h 409354"/>
                  <a:gd name="connsiteX8" fmla="*/ 27851 w 575061"/>
                  <a:gd name="connsiteY8" fmla="*/ 301965 h 409354"/>
                  <a:gd name="connsiteX9" fmla="*/ 68801 w 575061"/>
                  <a:gd name="connsiteY9" fmla="*/ 208334 h 409354"/>
                  <a:gd name="connsiteX10" fmla="*/ 5446 w 575061"/>
                  <a:gd name="connsiteY10" fmla="*/ 16372 h 40935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62949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39814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6220"/>
                  <a:gd name="connsiteX1" fmla="*/ 226902 w 575061"/>
                  <a:gd name="connsiteY1" fmla="*/ 33041 h 406220"/>
                  <a:gd name="connsiteX2" fmla="*/ 127302 w 575061"/>
                  <a:gd name="connsiteY2" fmla="*/ 215024 h 406220"/>
                  <a:gd name="connsiteX3" fmla="*/ 121451 w 575061"/>
                  <a:gd name="connsiteY3" fmla="*/ 348776 h 406220"/>
                  <a:gd name="connsiteX4" fmla="*/ 542639 w 575061"/>
                  <a:gd name="connsiteY4" fmla="*/ 322020 h 406220"/>
                  <a:gd name="connsiteX5" fmla="*/ 513388 w 575061"/>
                  <a:gd name="connsiteY5" fmla="*/ 368837 h 406220"/>
                  <a:gd name="connsiteX6" fmla="*/ 127300 w 575061"/>
                  <a:gd name="connsiteY6" fmla="*/ 402278 h 406220"/>
                  <a:gd name="connsiteX7" fmla="*/ 39814 w 575061"/>
                  <a:gd name="connsiteY7" fmla="*/ 396961 h 406220"/>
                  <a:gd name="connsiteX8" fmla="*/ 57099 w 575061"/>
                  <a:gd name="connsiteY8" fmla="*/ 368842 h 406220"/>
                  <a:gd name="connsiteX9" fmla="*/ 68801 w 575061"/>
                  <a:gd name="connsiteY9" fmla="*/ 208334 h 406220"/>
                  <a:gd name="connsiteX10" fmla="*/ 5446 w 575061"/>
                  <a:gd name="connsiteY10" fmla="*/ 16372 h 406220"/>
                  <a:gd name="connsiteX0" fmla="*/ 644556 w 1214171"/>
                  <a:gd name="connsiteY0" fmla="*/ 16372 h 553498"/>
                  <a:gd name="connsiteX1" fmla="*/ 866012 w 1214171"/>
                  <a:gd name="connsiteY1" fmla="*/ 33041 h 553498"/>
                  <a:gd name="connsiteX2" fmla="*/ 766412 w 1214171"/>
                  <a:gd name="connsiteY2" fmla="*/ 215024 h 553498"/>
                  <a:gd name="connsiteX3" fmla="*/ 760561 w 1214171"/>
                  <a:gd name="connsiteY3" fmla="*/ 348776 h 553498"/>
                  <a:gd name="connsiteX4" fmla="*/ 1181749 w 1214171"/>
                  <a:gd name="connsiteY4" fmla="*/ 322020 h 553498"/>
                  <a:gd name="connsiteX5" fmla="*/ 1152498 w 1214171"/>
                  <a:gd name="connsiteY5" fmla="*/ 368837 h 553498"/>
                  <a:gd name="connsiteX6" fmla="*/ 766410 w 1214171"/>
                  <a:gd name="connsiteY6" fmla="*/ 402278 h 553498"/>
                  <a:gd name="connsiteX7" fmla="*/ 678924 w 1214171"/>
                  <a:gd name="connsiteY7" fmla="*/ 396961 h 553498"/>
                  <a:gd name="connsiteX8" fmla="*/ 79 w 1214171"/>
                  <a:gd name="connsiteY8" fmla="*/ 549409 h 553498"/>
                  <a:gd name="connsiteX9" fmla="*/ 707911 w 1214171"/>
                  <a:gd name="connsiteY9" fmla="*/ 208334 h 553498"/>
                  <a:gd name="connsiteX10" fmla="*/ 644556 w 1214171"/>
                  <a:gd name="connsiteY10" fmla="*/ 16372 h 553498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27 w 1214242"/>
                  <a:gd name="connsiteY0" fmla="*/ 16372 h 551501"/>
                  <a:gd name="connsiteX1" fmla="*/ 866083 w 1214242"/>
                  <a:gd name="connsiteY1" fmla="*/ 33041 h 551501"/>
                  <a:gd name="connsiteX2" fmla="*/ 766483 w 1214242"/>
                  <a:gd name="connsiteY2" fmla="*/ 215024 h 551501"/>
                  <a:gd name="connsiteX3" fmla="*/ 760632 w 1214242"/>
                  <a:gd name="connsiteY3" fmla="*/ 348776 h 551501"/>
                  <a:gd name="connsiteX4" fmla="*/ 1181820 w 1214242"/>
                  <a:gd name="connsiteY4" fmla="*/ 322020 h 551501"/>
                  <a:gd name="connsiteX5" fmla="*/ 1152569 w 1214242"/>
                  <a:gd name="connsiteY5" fmla="*/ 368837 h 551501"/>
                  <a:gd name="connsiteX6" fmla="*/ 766481 w 1214242"/>
                  <a:gd name="connsiteY6" fmla="*/ 402278 h 551501"/>
                  <a:gd name="connsiteX7" fmla="*/ 678995 w 1214242"/>
                  <a:gd name="connsiteY7" fmla="*/ 396961 h 551501"/>
                  <a:gd name="connsiteX8" fmla="*/ 150 w 1214242"/>
                  <a:gd name="connsiteY8" fmla="*/ 549409 h 551501"/>
                  <a:gd name="connsiteX9" fmla="*/ 678730 w 1214242"/>
                  <a:gd name="connsiteY9" fmla="*/ 335399 h 551501"/>
                  <a:gd name="connsiteX10" fmla="*/ 707982 w 1214242"/>
                  <a:gd name="connsiteY10" fmla="*/ 208334 h 551501"/>
                  <a:gd name="connsiteX11" fmla="*/ 644627 w 1214242"/>
                  <a:gd name="connsiteY11" fmla="*/ 16372 h 551501"/>
                  <a:gd name="connsiteX0" fmla="*/ 644612 w 1214227"/>
                  <a:gd name="connsiteY0" fmla="*/ 16372 h 551501"/>
                  <a:gd name="connsiteX1" fmla="*/ 866068 w 1214227"/>
                  <a:gd name="connsiteY1" fmla="*/ 33041 h 551501"/>
                  <a:gd name="connsiteX2" fmla="*/ 766468 w 1214227"/>
                  <a:gd name="connsiteY2" fmla="*/ 215024 h 551501"/>
                  <a:gd name="connsiteX3" fmla="*/ 760617 w 1214227"/>
                  <a:gd name="connsiteY3" fmla="*/ 348776 h 551501"/>
                  <a:gd name="connsiteX4" fmla="*/ 1181805 w 1214227"/>
                  <a:gd name="connsiteY4" fmla="*/ 322020 h 551501"/>
                  <a:gd name="connsiteX5" fmla="*/ 1152554 w 1214227"/>
                  <a:gd name="connsiteY5" fmla="*/ 368837 h 551501"/>
                  <a:gd name="connsiteX6" fmla="*/ 766466 w 1214227"/>
                  <a:gd name="connsiteY6" fmla="*/ 402278 h 551501"/>
                  <a:gd name="connsiteX7" fmla="*/ 678980 w 1214227"/>
                  <a:gd name="connsiteY7" fmla="*/ 396961 h 551501"/>
                  <a:gd name="connsiteX8" fmla="*/ 135 w 1214227"/>
                  <a:gd name="connsiteY8" fmla="*/ 549409 h 551501"/>
                  <a:gd name="connsiteX9" fmla="*/ 678715 w 1214227"/>
                  <a:gd name="connsiteY9" fmla="*/ 335399 h 551501"/>
                  <a:gd name="connsiteX10" fmla="*/ 707967 w 1214227"/>
                  <a:gd name="connsiteY10" fmla="*/ 208334 h 551501"/>
                  <a:gd name="connsiteX11" fmla="*/ 644612 w 1214227"/>
                  <a:gd name="connsiteY11" fmla="*/ 16372 h 551501"/>
                  <a:gd name="connsiteX0" fmla="*/ 5448 w 575063"/>
                  <a:gd name="connsiteY0" fmla="*/ 16372 h 405810"/>
                  <a:gd name="connsiteX1" fmla="*/ 226904 w 575063"/>
                  <a:gd name="connsiteY1" fmla="*/ 33041 h 405810"/>
                  <a:gd name="connsiteX2" fmla="*/ 127304 w 575063"/>
                  <a:gd name="connsiteY2" fmla="*/ 215024 h 405810"/>
                  <a:gd name="connsiteX3" fmla="*/ 121453 w 575063"/>
                  <a:gd name="connsiteY3" fmla="*/ 348776 h 405810"/>
                  <a:gd name="connsiteX4" fmla="*/ 542641 w 575063"/>
                  <a:gd name="connsiteY4" fmla="*/ 322020 h 405810"/>
                  <a:gd name="connsiteX5" fmla="*/ 513390 w 575063"/>
                  <a:gd name="connsiteY5" fmla="*/ 368837 h 405810"/>
                  <a:gd name="connsiteX6" fmla="*/ 127302 w 575063"/>
                  <a:gd name="connsiteY6" fmla="*/ 402278 h 405810"/>
                  <a:gd name="connsiteX7" fmla="*/ 39816 w 575063"/>
                  <a:gd name="connsiteY7" fmla="*/ 396961 h 405810"/>
                  <a:gd name="connsiteX8" fmla="*/ 22001 w 575063"/>
                  <a:gd name="connsiteY8" fmla="*/ 382216 h 405810"/>
                  <a:gd name="connsiteX9" fmla="*/ 39551 w 575063"/>
                  <a:gd name="connsiteY9" fmla="*/ 335399 h 405810"/>
                  <a:gd name="connsiteX10" fmla="*/ 68803 w 575063"/>
                  <a:gd name="connsiteY10" fmla="*/ 208334 h 405810"/>
                  <a:gd name="connsiteX11" fmla="*/ 5448 w 575063"/>
                  <a:gd name="connsiteY11" fmla="*/ 16372 h 405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5063" h="405810">
                    <a:moveTo>
                      <a:pt x="5448" y="16372"/>
                    </a:moveTo>
                    <a:cubicBezTo>
                      <a:pt x="31798" y="-12843"/>
                      <a:pt x="211426" y="-296"/>
                      <a:pt x="226904" y="33041"/>
                    </a:cubicBezTo>
                    <a:cubicBezTo>
                      <a:pt x="248188" y="57233"/>
                      <a:pt x="153610" y="184465"/>
                      <a:pt x="127304" y="215024"/>
                    </a:cubicBezTo>
                    <a:cubicBezTo>
                      <a:pt x="130203" y="255386"/>
                      <a:pt x="101952" y="294160"/>
                      <a:pt x="121453" y="348776"/>
                    </a:cubicBezTo>
                    <a:cubicBezTo>
                      <a:pt x="187751" y="369953"/>
                      <a:pt x="562141" y="300842"/>
                      <a:pt x="542641" y="322020"/>
                    </a:cubicBezTo>
                    <a:cubicBezTo>
                      <a:pt x="595289" y="320905"/>
                      <a:pt x="582613" y="355461"/>
                      <a:pt x="513390" y="368837"/>
                    </a:cubicBezTo>
                    <a:cubicBezTo>
                      <a:pt x="444167" y="382213"/>
                      <a:pt x="191606" y="393132"/>
                      <a:pt x="127302" y="402278"/>
                    </a:cubicBezTo>
                    <a:cubicBezTo>
                      <a:pt x="62998" y="411424"/>
                      <a:pt x="57366" y="400305"/>
                      <a:pt x="39816" y="396961"/>
                    </a:cubicBezTo>
                    <a:cubicBezTo>
                      <a:pt x="22266" y="393617"/>
                      <a:pt x="32770" y="403622"/>
                      <a:pt x="22001" y="382216"/>
                    </a:cubicBezTo>
                    <a:cubicBezTo>
                      <a:pt x="11232" y="360810"/>
                      <a:pt x="-14072" y="338744"/>
                      <a:pt x="39551" y="335399"/>
                    </a:cubicBezTo>
                    <a:cubicBezTo>
                      <a:pt x="52225" y="285240"/>
                      <a:pt x="63762" y="250359"/>
                      <a:pt x="68803" y="208334"/>
                    </a:cubicBezTo>
                    <a:cubicBezTo>
                      <a:pt x="56250" y="144903"/>
                      <a:pt x="-20902" y="45587"/>
                      <a:pt x="5448" y="16372"/>
                    </a:cubicBezTo>
                    <a:close/>
                  </a:path>
                </a:pathLst>
              </a:custGeom>
              <a:solidFill>
                <a:srgbClr val="EF4023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</p:grpSp>
      <p:sp>
        <p:nvSpPr>
          <p:cNvPr id="7" name="Rectangle 6"/>
          <p:cNvSpPr/>
          <p:nvPr/>
        </p:nvSpPr>
        <p:spPr>
          <a:xfrm>
            <a:off x="-5132" y="2059012"/>
            <a:ext cx="9146751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4895" y="2208879"/>
            <a:ext cx="6881693" cy="1676400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lnSpc>
                <a:spcPct val="80000"/>
              </a:lnSpc>
              <a:defRPr sz="6000" b="0" spc="0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4895" y="3984404"/>
            <a:ext cx="6881693" cy="1174639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l">
              <a:buNone/>
              <a:defRPr sz="240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0E9A730-4B09-4458-9CE6-9BEAA3E0512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0114" y="2281753"/>
            <a:ext cx="1371600" cy="1371600"/>
            <a:chOff x="2376242" y="2124191"/>
            <a:chExt cx="3657600" cy="365760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AABAB8EF-5BE6-433C-9E8D-8B9C9E533532}"/>
                </a:ext>
              </a:extLst>
            </p:cNvPr>
            <p:cNvSpPr/>
            <p:nvPr/>
          </p:nvSpPr>
          <p:spPr>
            <a:xfrm>
              <a:off x="2376242" y="2124191"/>
              <a:ext cx="3657600" cy="36576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800"/>
            </a:p>
          </p:txBody>
        </p:sp>
        <p:sp>
          <p:nvSpPr>
            <p:cNvPr id="8" name="Freeform 220">
              <a:extLst>
                <a:ext uri="{FF2B5EF4-FFF2-40B4-BE49-F238E27FC236}">
                  <a16:creationId xmlns:a16="http://schemas.microsoft.com/office/drawing/2014/main" id="{12F59470-92AE-4E44-895A-B923C3F78315}"/>
                </a:ext>
              </a:extLst>
            </p:cNvPr>
            <p:cNvSpPr/>
            <p:nvPr/>
          </p:nvSpPr>
          <p:spPr>
            <a:xfrm>
              <a:off x="2857915" y="2344809"/>
              <a:ext cx="2843093" cy="2753189"/>
            </a:xfrm>
            <a:custGeom>
              <a:avLst/>
              <a:gdLst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089255 w 2836257"/>
                <a:gd name="connsiteY14" fmla="*/ 334619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8448 w 2836257"/>
                <a:gd name="connsiteY16" fmla="*/ 412110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169354 w 2836257"/>
                <a:gd name="connsiteY21" fmla="*/ 65497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51191"/>
                <a:gd name="connsiteY0" fmla="*/ 2806598 h 3010110"/>
                <a:gd name="connsiteX1" fmla="*/ 779289 w 2851191"/>
                <a:gd name="connsiteY1" fmla="*/ 3000327 h 3010110"/>
                <a:gd name="connsiteX2" fmla="*/ 306590 w 2851191"/>
                <a:gd name="connsiteY2" fmla="*/ 2535378 h 3010110"/>
                <a:gd name="connsiteX3" fmla="*/ 190353 w 2851191"/>
                <a:gd name="connsiteY3" fmla="*/ 1923195 h 3010110"/>
                <a:gd name="connsiteX4" fmla="*/ 4374 w 2851191"/>
                <a:gd name="connsiteY4" fmla="*/ 1496992 h 3010110"/>
                <a:gd name="connsiteX5" fmla="*/ 391831 w 2851191"/>
                <a:gd name="connsiteY5" fmla="*/ 1651975 h 3010110"/>
                <a:gd name="connsiteX6" fmla="*/ 469323 w 2851191"/>
                <a:gd name="connsiteY6" fmla="*/ 1450497 h 3010110"/>
                <a:gd name="connsiteX7" fmla="*/ 136109 w 2851191"/>
                <a:gd name="connsiteY7" fmla="*/ 1039792 h 3010110"/>
                <a:gd name="connsiteX8" fmla="*/ 322089 w 2851191"/>
                <a:gd name="connsiteY8" fmla="*/ 536097 h 3010110"/>
                <a:gd name="connsiteX9" fmla="*/ 438326 w 2851191"/>
                <a:gd name="connsiteY9" fmla="*/ 226131 h 3010110"/>
                <a:gd name="connsiteX10" fmla="*/ 484821 w 2851191"/>
                <a:gd name="connsiteY10" fmla="*/ 590341 h 3010110"/>
                <a:gd name="connsiteX11" fmla="*/ 802536 w 2851191"/>
                <a:gd name="connsiteY11" fmla="*/ 1405 h 3010110"/>
                <a:gd name="connsiteX12" fmla="*/ 771540 w 2851191"/>
                <a:gd name="connsiteY12" fmla="*/ 435358 h 3010110"/>
                <a:gd name="connsiteX13" fmla="*/ 849031 w 2851191"/>
                <a:gd name="connsiteY13" fmla="*/ 737575 h 3010110"/>
                <a:gd name="connsiteX14" fmla="*/ 1125858 w 2851191"/>
                <a:gd name="connsiteY14" fmla="*/ 305106 h 3010110"/>
                <a:gd name="connsiteX15" fmla="*/ 1346791 w 2851191"/>
                <a:gd name="connsiteY15" fmla="*/ 276089 h 3010110"/>
                <a:gd name="connsiteX16" fmla="*/ 1474240 w 2851191"/>
                <a:gd name="connsiteY16" fmla="*/ 140231 h 3010110"/>
                <a:gd name="connsiteX17" fmla="*/ 1547115 w 2851191"/>
                <a:gd name="connsiteY17" fmla="*/ 487459 h 3010110"/>
                <a:gd name="connsiteX18" fmla="*/ 1678190 w 2851191"/>
                <a:gd name="connsiteY18" fmla="*/ 691080 h 3010110"/>
                <a:gd name="connsiteX19" fmla="*/ 1884780 w 2851191"/>
                <a:gd name="connsiteY19" fmla="*/ 775661 h 3010110"/>
                <a:gd name="connsiteX20" fmla="*/ 2165892 w 2851191"/>
                <a:gd name="connsiteY20" fmla="*/ 325551 h 3010110"/>
                <a:gd name="connsiteX21" fmla="*/ 2169354 w 2851191"/>
                <a:gd name="connsiteY21" fmla="*/ 654972 h 3010110"/>
                <a:gd name="connsiteX22" fmla="*/ 2341649 w 2851191"/>
                <a:gd name="connsiteY22" fmla="*/ 1239620 h 3010110"/>
                <a:gd name="connsiteX23" fmla="*/ 2832814 w 2851191"/>
                <a:gd name="connsiteY23" fmla="*/ 1814707 h 3010110"/>
                <a:gd name="connsiteX24" fmla="*/ 2685580 w 2851191"/>
                <a:gd name="connsiteY24" fmla="*/ 2411392 h 3010110"/>
                <a:gd name="connsiteX25" fmla="*/ 2112143 w 2851191"/>
                <a:gd name="connsiteY25" fmla="*/ 2798849 h 3010110"/>
                <a:gd name="connsiteX26" fmla="*/ 1507709 w 2851191"/>
                <a:gd name="connsiteY26" fmla="*/ 2806598 h 3010110"/>
                <a:gd name="connsiteX0" fmla="*/ 1437967 w 2725048"/>
                <a:gd name="connsiteY0" fmla="*/ 2806598 h 3010110"/>
                <a:gd name="connsiteX1" fmla="*/ 779289 w 2725048"/>
                <a:gd name="connsiteY1" fmla="*/ 3000327 h 3010110"/>
                <a:gd name="connsiteX2" fmla="*/ 306590 w 2725048"/>
                <a:gd name="connsiteY2" fmla="*/ 2535378 h 3010110"/>
                <a:gd name="connsiteX3" fmla="*/ 190353 w 2725048"/>
                <a:gd name="connsiteY3" fmla="*/ 1923195 h 3010110"/>
                <a:gd name="connsiteX4" fmla="*/ 4374 w 2725048"/>
                <a:gd name="connsiteY4" fmla="*/ 1496992 h 3010110"/>
                <a:gd name="connsiteX5" fmla="*/ 391831 w 2725048"/>
                <a:gd name="connsiteY5" fmla="*/ 1651975 h 3010110"/>
                <a:gd name="connsiteX6" fmla="*/ 469323 w 2725048"/>
                <a:gd name="connsiteY6" fmla="*/ 1450497 h 3010110"/>
                <a:gd name="connsiteX7" fmla="*/ 136109 w 2725048"/>
                <a:gd name="connsiteY7" fmla="*/ 1039792 h 3010110"/>
                <a:gd name="connsiteX8" fmla="*/ 322089 w 2725048"/>
                <a:gd name="connsiteY8" fmla="*/ 536097 h 3010110"/>
                <a:gd name="connsiteX9" fmla="*/ 438326 w 2725048"/>
                <a:gd name="connsiteY9" fmla="*/ 226131 h 3010110"/>
                <a:gd name="connsiteX10" fmla="*/ 484821 w 2725048"/>
                <a:gd name="connsiteY10" fmla="*/ 590341 h 3010110"/>
                <a:gd name="connsiteX11" fmla="*/ 802536 w 2725048"/>
                <a:gd name="connsiteY11" fmla="*/ 1405 h 3010110"/>
                <a:gd name="connsiteX12" fmla="*/ 771540 w 2725048"/>
                <a:gd name="connsiteY12" fmla="*/ 435358 h 3010110"/>
                <a:gd name="connsiteX13" fmla="*/ 849031 w 2725048"/>
                <a:gd name="connsiteY13" fmla="*/ 737575 h 3010110"/>
                <a:gd name="connsiteX14" fmla="*/ 1125858 w 2725048"/>
                <a:gd name="connsiteY14" fmla="*/ 305106 h 3010110"/>
                <a:gd name="connsiteX15" fmla="*/ 1346791 w 2725048"/>
                <a:gd name="connsiteY15" fmla="*/ 276089 h 3010110"/>
                <a:gd name="connsiteX16" fmla="*/ 1474240 w 2725048"/>
                <a:gd name="connsiteY16" fmla="*/ 140231 h 3010110"/>
                <a:gd name="connsiteX17" fmla="*/ 1547115 w 2725048"/>
                <a:gd name="connsiteY17" fmla="*/ 487459 h 3010110"/>
                <a:gd name="connsiteX18" fmla="*/ 1678190 w 2725048"/>
                <a:gd name="connsiteY18" fmla="*/ 691080 h 3010110"/>
                <a:gd name="connsiteX19" fmla="*/ 1884780 w 2725048"/>
                <a:gd name="connsiteY19" fmla="*/ 775661 h 3010110"/>
                <a:gd name="connsiteX20" fmla="*/ 2165892 w 2725048"/>
                <a:gd name="connsiteY20" fmla="*/ 325551 h 3010110"/>
                <a:gd name="connsiteX21" fmla="*/ 2169354 w 2725048"/>
                <a:gd name="connsiteY21" fmla="*/ 654972 h 3010110"/>
                <a:gd name="connsiteX22" fmla="*/ 2341649 w 2725048"/>
                <a:gd name="connsiteY22" fmla="*/ 1239620 h 3010110"/>
                <a:gd name="connsiteX23" fmla="*/ 2638260 w 2725048"/>
                <a:gd name="connsiteY23" fmla="*/ 1853617 h 3010110"/>
                <a:gd name="connsiteX24" fmla="*/ 2685580 w 2725048"/>
                <a:gd name="connsiteY24" fmla="*/ 2411392 h 3010110"/>
                <a:gd name="connsiteX25" fmla="*/ 2112143 w 2725048"/>
                <a:gd name="connsiteY25" fmla="*/ 2798849 h 3010110"/>
                <a:gd name="connsiteX26" fmla="*/ 1507709 w 2725048"/>
                <a:gd name="connsiteY26" fmla="*/ 2806598 h 3010110"/>
                <a:gd name="connsiteX0" fmla="*/ 1437967 w 2641236"/>
                <a:gd name="connsiteY0" fmla="*/ 2806598 h 3010110"/>
                <a:gd name="connsiteX1" fmla="*/ 779289 w 2641236"/>
                <a:gd name="connsiteY1" fmla="*/ 3000327 h 3010110"/>
                <a:gd name="connsiteX2" fmla="*/ 306590 w 2641236"/>
                <a:gd name="connsiteY2" fmla="*/ 2535378 h 3010110"/>
                <a:gd name="connsiteX3" fmla="*/ 190353 w 2641236"/>
                <a:gd name="connsiteY3" fmla="*/ 1923195 h 3010110"/>
                <a:gd name="connsiteX4" fmla="*/ 4374 w 2641236"/>
                <a:gd name="connsiteY4" fmla="*/ 1496992 h 3010110"/>
                <a:gd name="connsiteX5" fmla="*/ 391831 w 2641236"/>
                <a:gd name="connsiteY5" fmla="*/ 1651975 h 3010110"/>
                <a:gd name="connsiteX6" fmla="*/ 469323 w 2641236"/>
                <a:gd name="connsiteY6" fmla="*/ 1450497 h 3010110"/>
                <a:gd name="connsiteX7" fmla="*/ 136109 w 2641236"/>
                <a:gd name="connsiteY7" fmla="*/ 1039792 h 3010110"/>
                <a:gd name="connsiteX8" fmla="*/ 322089 w 2641236"/>
                <a:gd name="connsiteY8" fmla="*/ 536097 h 3010110"/>
                <a:gd name="connsiteX9" fmla="*/ 438326 w 2641236"/>
                <a:gd name="connsiteY9" fmla="*/ 226131 h 3010110"/>
                <a:gd name="connsiteX10" fmla="*/ 484821 w 2641236"/>
                <a:gd name="connsiteY10" fmla="*/ 590341 h 3010110"/>
                <a:gd name="connsiteX11" fmla="*/ 802536 w 2641236"/>
                <a:gd name="connsiteY11" fmla="*/ 1405 h 3010110"/>
                <a:gd name="connsiteX12" fmla="*/ 771540 w 2641236"/>
                <a:gd name="connsiteY12" fmla="*/ 435358 h 3010110"/>
                <a:gd name="connsiteX13" fmla="*/ 849031 w 2641236"/>
                <a:gd name="connsiteY13" fmla="*/ 737575 h 3010110"/>
                <a:gd name="connsiteX14" fmla="*/ 1125858 w 2641236"/>
                <a:gd name="connsiteY14" fmla="*/ 305106 h 3010110"/>
                <a:gd name="connsiteX15" fmla="*/ 1346791 w 2641236"/>
                <a:gd name="connsiteY15" fmla="*/ 276089 h 3010110"/>
                <a:gd name="connsiteX16" fmla="*/ 1474240 w 2641236"/>
                <a:gd name="connsiteY16" fmla="*/ 140231 h 3010110"/>
                <a:gd name="connsiteX17" fmla="*/ 1547115 w 2641236"/>
                <a:gd name="connsiteY17" fmla="*/ 487459 h 3010110"/>
                <a:gd name="connsiteX18" fmla="*/ 1678190 w 2641236"/>
                <a:gd name="connsiteY18" fmla="*/ 691080 h 3010110"/>
                <a:gd name="connsiteX19" fmla="*/ 1884780 w 2641236"/>
                <a:gd name="connsiteY19" fmla="*/ 775661 h 3010110"/>
                <a:gd name="connsiteX20" fmla="*/ 2165892 w 2641236"/>
                <a:gd name="connsiteY20" fmla="*/ 325551 h 3010110"/>
                <a:gd name="connsiteX21" fmla="*/ 2169354 w 2641236"/>
                <a:gd name="connsiteY21" fmla="*/ 654972 h 3010110"/>
                <a:gd name="connsiteX22" fmla="*/ 2341649 w 2641236"/>
                <a:gd name="connsiteY22" fmla="*/ 1239620 h 3010110"/>
                <a:gd name="connsiteX23" fmla="*/ 2638260 w 2641236"/>
                <a:gd name="connsiteY23" fmla="*/ 1853617 h 3010110"/>
                <a:gd name="connsiteX24" fmla="*/ 2471571 w 2641236"/>
                <a:gd name="connsiteY24" fmla="*/ 2401664 h 3010110"/>
                <a:gd name="connsiteX25" fmla="*/ 2112143 w 2641236"/>
                <a:gd name="connsiteY25" fmla="*/ 2798849 h 3010110"/>
                <a:gd name="connsiteX26" fmla="*/ 1507709 w 2641236"/>
                <a:gd name="connsiteY26" fmla="*/ 2806598 h 3010110"/>
                <a:gd name="connsiteX0" fmla="*/ 1437967 w 2541119"/>
                <a:gd name="connsiteY0" fmla="*/ 2806598 h 3010110"/>
                <a:gd name="connsiteX1" fmla="*/ 779289 w 2541119"/>
                <a:gd name="connsiteY1" fmla="*/ 3000327 h 3010110"/>
                <a:gd name="connsiteX2" fmla="*/ 306590 w 2541119"/>
                <a:gd name="connsiteY2" fmla="*/ 2535378 h 3010110"/>
                <a:gd name="connsiteX3" fmla="*/ 190353 w 2541119"/>
                <a:gd name="connsiteY3" fmla="*/ 1923195 h 3010110"/>
                <a:gd name="connsiteX4" fmla="*/ 4374 w 2541119"/>
                <a:gd name="connsiteY4" fmla="*/ 1496992 h 3010110"/>
                <a:gd name="connsiteX5" fmla="*/ 391831 w 2541119"/>
                <a:gd name="connsiteY5" fmla="*/ 1651975 h 3010110"/>
                <a:gd name="connsiteX6" fmla="*/ 469323 w 2541119"/>
                <a:gd name="connsiteY6" fmla="*/ 1450497 h 3010110"/>
                <a:gd name="connsiteX7" fmla="*/ 136109 w 2541119"/>
                <a:gd name="connsiteY7" fmla="*/ 1039792 h 3010110"/>
                <a:gd name="connsiteX8" fmla="*/ 322089 w 2541119"/>
                <a:gd name="connsiteY8" fmla="*/ 536097 h 3010110"/>
                <a:gd name="connsiteX9" fmla="*/ 438326 w 2541119"/>
                <a:gd name="connsiteY9" fmla="*/ 226131 h 3010110"/>
                <a:gd name="connsiteX10" fmla="*/ 484821 w 2541119"/>
                <a:gd name="connsiteY10" fmla="*/ 590341 h 3010110"/>
                <a:gd name="connsiteX11" fmla="*/ 802536 w 2541119"/>
                <a:gd name="connsiteY11" fmla="*/ 1405 h 3010110"/>
                <a:gd name="connsiteX12" fmla="*/ 771540 w 2541119"/>
                <a:gd name="connsiteY12" fmla="*/ 435358 h 3010110"/>
                <a:gd name="connsiteX13" fmla="*/ 849031 w 2541119"/>
                <a:gd name="connsiteY13" fmla="*/ 737575 h 3010110"/>
                <a:gd name="connsiteX14" fmla="*/ 1125858 w 2541119"/>
                <a:gd name="connsiteY14" fmla="*/ 305106 h 3010110"/>
                <a:gd name="connsiteX15" fmla="*/ 1346791 w 2541119"/>
                <a:gd name="connsiteY15" fmla="*/ 276089 h 3010110"/>
                <a:gd name="connsiteX16" fmla="*/ 1474240 w 2541119"/>
                <a:gd name="connsiteY16" fmla="*/ 140231 h 3010110"/>
                <a:gd name="connsiteX17" fmla="*/ 1547115 w 2541119"/>
                <a:gd name="connsiteY17" fmla="*/ 487459 h 3010110"/>
                <a:gd name="connsiteX18" fmla="*/ 1678190 w 2541119"/>
                <a:gd name="connsiteY18" fmla="*/ 691080 h 3010110"/>
                <a:gd name="connsiteX19" fmla="*/ 1884780 w 2541119"/>
                <a:gd name="connsiteY19" fmla="*/ 775661 h 3010110"/>
                <a:gd name="connsiteX20" fmla="*/ 2165892 w 2541119"/>
                <a:gd name="connsiteY20" fmla="*/ 325551 h 3010110"/>
                <a:gd name="connsiteX21" fmla="*/ 2169354 w 2541119"/>
                <a:gd name="connsiteY21" fmla="*/ 654972 h 3010110"/>
                <a:gd name="connsiteX22" fmla="*/ 2341649 w 2541119"/>
                <a:gd name="connsiteY22" fmla="*/ 1239620 h 3010110"/>
                <a:gd name="connsiteX23" fmla="*/ 2531255 w 2541119"/>
                <a:gd name="connsiteY23" fmla="*/ 1746612 h 3010110"/>
                <a:gd name="connsiteX24" fmla="*/ 2471571 w 2541119"/>
                <a:gd name="connsiteY24" fmla="*/ 2401664 h 3010110"/>
                <a:gd name="connsiteX25" fmla="*/ 2112143 w 2541119"/>
                <a:gd name="connsiteY25" fmla="*/ 2798849 h 3010110"/>
                <a:gd name="connsiteX26" fmla="*/ 1507709 w 2541119"/>
                <a:gd name="connsiteY26" fmla="*/ 2806598 h 3010110"/>
                <a:gd name="connsiteX0" fmla="*/ 1437967 w 2541119"/>
                <a:gd name="connsiteY0" fmla="*/ 2806598 h 2892520"/>
                <a:gd name="connsiteX1" fmla="*/ 779289 w 2541119"/>
                <a:gd name="connsiteY1" fmla="*/ 2854412 h 2892520"/>
                <a:gd name="connsiteX2" fmla="*/ 306590 w 2541119"/>
                <a:gd name="connsiteY2" fmla="*/ 2535378 h 2892520"/>
                <a:gd name="connsiteX3" fmla="*/ 190353 w 2541119"/>
                <a:gd name="connsiteY3" fmla="*/ 1923195 h 2892520"/>
                <a:gd name="connsiteX4" fmla="*/ 4374 w 2541119"/>
                <a:gd name="connsiteY4" fmla="*/ 1496992 h 2892520"/>
                <a:gd name="connsiteX5" fmla="*/ 391831 w 2541119"/>
                <a:gd name="connsiteY5" fmla="*/ 1651975 h 2892520"/>
                <a:gd name="connsiteX6" fmla="*/ 469323 w 2541119"/>
                <a:gd name="connsiteY6" fmla="*/ 1450497 h 2892520"/>
                <a:gd name="connsiteX7" fmla="*/ 136109 w 2541119"/>
                <a:gd name="connsiteY7" fmla="*/ 1039792 h 2892520"/>
                <a:gd name="connsiteX8" fmla="*/ 322089 w 2541119"/>
                <a:gd name="connsiteY8" fmla="*/ 536097 h 2892520"/>
                <a:gd name="connsiteX9" fmla="*/ 438326 w 2541119"/>
                <a:gd name="connsiteY9" fmla="*/ 226131 h 2892520"/>
                <a:gd name="connsiteX10" fmla="*/ 484821 w 2541119"/>
                <a:gd name="connsiteY10" fmla="*/ 590341 h 2892520"/>
                <a:gd name="connsiteX11" fmla="*/ 802536 w 2541119"/>
                <a:gd name="connsiteY11" fmla="*/ 1405 h 2892520"/>
                <a:gd name="connsiteX12" fmla="*/ 771540 w 2541119"/>
                <a:gd name="connsiteY12" fmla="*/ 435358 h 2892520"/>
                <a:gd name="connsiteX13" fmla="*/ 849031 w 2541119"/>
                <a:gd name="connsiteY13" fmla="*/ 737575 h 2892520"/>
                <a:gd name="connsiteX14" fmla="*/ 1125858 w 2541119"/>
                <a:gd name="connsiteY14" fmla="*/ 305106 h 2892520"/>
                <a:gd name="connsiteX15" fmla="*/ 1346791 w 2541119"/>
                <a:gd name="connsiteY15" fmla="*/ 276089 h 2892520"/>
                <a:gd name="connsiteX16" fmla="*/ 1474240 w 2541119"/>
                <a:gd name="connsiteY16" fmla="*/ 140231 h 2892520"/>
                <a:gd name="connsiteX17" fmla="*/ 1547115 w 2541119"/>
                <a:gd name="connsiteY17" fmla="*/ 487459 h 2892520"/>
                <a:gd name="connsiteX18" fmla="*/ 1678190 w 2541119"/>
                <a:gd name="connsiteY18" fmla="*/ 691080 h 2892520"/>
                <a:gd name="connsiteX19" fmla="*/ 1884780 w 2541119"/>
                <a:gd name="connsiteY19" fmla="*/ 775661 h 2892520"/>
                <a:gd name="connsiteX20" fmla="*/ 2165892 w 2541119"/>
                <a:gd name="connsiteY20" fmla="*/ 325551 h 2892520"/>
                <a:gd name="connsiteX21" fmla="*/ 2169354 w 2541119"/>
                <a:gd name="connsiteY21" fmla="*/ 654972 h 2892520"/>
                <a:gd name="connsiteX22" fmla="*/ 2341649 w 2541119"/>
                <a:gd name="connsiteY22" fmla="*/ 1239620 h 2892520"/>
                <a:gd name="connsiteX23" fmla="*/ 2531255 w 2541119"/>
                <a:gd name="connsiteY23" fmla="*/ 1746612 h 2892520"/>
                <a:gd name="connsiteX24" fmla="*/ 2471571 w 2541119"/>
                <a:gd name="connsiteY24" fmla="*/ 2401664 h 2892520"/>
                <a:gd name="connsiteX25" fmla="*/ 2112143 w 2541119"/>
                <a:gd name="connsiteY25" fmla="*/ 2798849 h 2892520"/>
                <a:gd name="connsiteX26" fmla="*/ 1507709 w 2541119"/>
                <a:gd name="connsiteY26" fmla="*/ 2806598 h 2892520"/>
                <a:gd name="connsiteX0" fmla="*/ 1438289 w 2541441"/>
                <a:gd name="connsiteY0" fmla="*/ 2806598 h 2892520"/>
                <a:gd name="connsiteX1" fmla="*/ 779611 w 2541441"/>
                <a:gd name="connsiteY1" fmla="*/ 2854412 h 2892520"/>
                <a:gd name="connsiteX2" fmla="*/ 306912 w 2541441"/>
                <a:gd name="connsiteY2" fmla="*/ 2535378 h 2892520"/>
                <a:gd name="connsiteX3" fmla="*/ 390256 w 2541441"/>
                <a:gd name="connsiteY3" fmla="*/ 2321902 h 2892520"/>
                <a:gd name="connsiteX4" fmla="*/ 190675 w 2541441"/>
                <a:gd name="connsiteY4" fmla="*/ 1923195 h 2892520"/>
                <a:gd name="connsiteX5" fmla="*/ 4696 w 2541441"/>
                <a:gd name="connsiteY5" fmla="*/ 1496992 h 2892520"/>
                <a:gd name="connsiteX6" fmla="*/ 392153 w 2541441"/>
                <a:gd name="connsiteY6" fmla="*/ 1651975 h 2892520"/>
                <a:gd name="connsiteX7" fmla="*/ 469645 w 2541441"/>
                <a:gd name="connsiteY7" fmla="*/ 1450497 h 2892520"/>
                <a:gd name="connsiteX8" fmla="*/ 136431 w 2541441"/>
                <a:gd name="connsiteY8" fmla="*/ 1039792 h 2892520"/>
                <a:gd name="connsiteX9" fmla="*/ 322411 w 2541441"/>
                <a:gd name="connsiteY9" fmla="*/ 536097 h 2892520"/>
                <a:gd name="connsiteX10" fmla="*/ 438648 w 2541441"/>
                <a:gd name="connsiteY10" fmla="*/ 226131 h 2892520"/>
                <a:gd name="connsiteX11" fmla="*/ 485143 w 2541441"/>
                <a:gd name="connsiteY11" fmla="*/ 590341 h 2892520"/>
                <a:gd name="connsiteX12" fmla="*/ 802858 w 2541441"/>
                <a:gd name="connsiteY12" fmla="*/ 1405 h 2892520"/>
                <a:gd name="connsiteX13" fmla="*/ 771862 w 2541441"/>
                <a:gd name="connsiteY13" fmla="*/ 435358 h 2892520"/>
                <a:gd name="connsiteX14" fmla="*/ 849353 w 2541441"/>
                <a:gd name="connsiteY14" fmla="*/ 737575 h 2892520"/>
                <a:gd name="connsiteX15" fmla="*/ 1126180 w 2541441"/>
                <a:gd name="connsiteY15" fmla="*/ 305106 h 2892520"/>
                <a:gd name="connsiteX16" fmla="*/ 1347113 w 2541441"/>
                <a:gd name="connsiteY16" fmla="*/ 276089 h 2892520"/>
                <a:gd name="connsiteX17" fmla="*/ 1474562 w 2541441"/>
                <a:gd name="connsiteY17" fmla="*/ 140231 h 2892520"/>
                <a:gd name="connsiteX18" fmla="*/ 1547437 w 2541441"/>
                <a:gd name="connsiteY18" fmla="*/ 487459 h 2892520"/>
                <a:gd name="connsiteX19" fmla="*/ 1678512 w 2541441"/>
                <a:gd name="connsiteY19" fmla="*/ 691080 h 2892520"/>
                <a:gd name="connsiteX20" fmla="*/ 1885102 w 2541441"/>
                <a:gd name="connsiteY20" fmla="*/ 775661 h 2892520"/>
                <a:gd name="connsiteX21" fmla="*/ 2166214 w 2541441"/>
                <a:gd name="connsiteY21" fmla="*/ 325551 h 2892520"/>
                <a:gd name="connsiteX22" fmla="*/ 2169676 w 2541441"/>
                <a:gd name="connsiteY22" fmla="*/ 654972 h 2892520"/>
                <a:gd name="connsiteX23" fmla="*/ 2341971 w 2541441"/>
                <a:gd name="connsiteY23" fmla="*/ 1239620 h 2892520"/>
                <a:gd name="connsiteX24" fmla="*/ 2531577 w 2541441"/>
                <a:gd name="connsiteY24" fmla="*/ 1746612 h 2892520"/>
                <a:gd name="connsiteX25" fmla="*/ 2471893 w 2541441"/>
                <a:gd name="connsiteY25" fmla="*/ 2401664 h 2892520"/>
                <a:gd name="connsiteX26" fmla="*/ 2112465 w 2541441"/>
                <a:gd name="connsiteY26" fmla="*/ 2798849 h 2892520"/>
                <a:gd name="connsiteX27" fmla="*/ 1508031 w 2541441"/>
                <a:gd name="connsiteY27" fmla="*/ 2806598 h 2892520"/>
                <a:gd name="connsiteX0" fmla="*/ 1438289 w 2541441"/>
                <a:gd name="connsiteY0" fmla="*/ 2806598 h 2886813"/>
                <a:gd name="connsiteX1" fmla="*/ 779611 w 2541441"/>
                <a:gd name="connsiteY1" fmla="*/ 2854412 h 2886813"/>
                <a:gd name="connsiteX2" fmla="*/ 520921 w 2541441"/>
                <a:gd name="connsiteY2" fmla="*/ 2622927 h 2886813"/>
                <a:gd name="connsiteX3" fmla="*/ 390256 w 2541441"/>
                <a:gd name="connsiteY3" fmla="*/ 2321902 h 2886813"/>
                <a:gd name="connsiteX4" fmla="*/ 190675 w 2541441"/>
                <a:gd name="connsiteY4" fmla="*/ 1923195 h 2886813"/>
                <a:gd name="connsiteX5" fmla="*/ 4696 w 2541441"/>
                <a:gd name="connsiteY5" fmla="*/ 1496992 h 2886813"/>
                <a:gd name="connsiteX6" fmla="*/ 392153 w 2541441"/>
                <a:gd name="connsiteY6" fmla="*/ 1651975 h 2886813"/>
                <a:gd name="connsiteX7" fmla="*/ 469645 w 2541441"/>
                <a:gd name="connsiteY7" fmla="*/ 1450497 h 2886813"/>
                <a:gd name="connsiteX8" fmla="*/ 136431 w 2541441"/>
                <a:gd name="connsiteY8" fmla="*/ 1039792 h 2886813"/>
                <a:gd name="connsiteX9" fmla="*/ 322411 w 2541441"/>
                <a:gd name="connsiteY9" fmla="*/ 536097 h 2886813"/>
                <a:gd name="connsiteX10" fmla="*/ 438648 w 2541441"/>
                <a:gd name="connsiteY10" fmla="*/ 226131 h 2886813"/>
                <a:gd name="connsiteX11" fmla="*/ 485143 w 2541441"/>
                <a:gd name="connsiteY11" fmla="*/ 590341 h 2886813"/>
                <a:gd name="connsiteX12" fmla="*/ 802858 w 2541441"/>
                <a:gd name="connsiteY12" fmla="*/ 1405 h 2886813"/>
                <a:gd name="connsiteX13" fmla="*/ 771862 w 2541441"/>
                <a:gd name="connsiteY13" fmla="*/ 435358 h 2886813"/>
                <a:gd name="connsiteX14" fmla="*/ 849353 w 2541441"/>
                <a:gd name="connsiteY14" fmla="*/ 737575 h 2886813"/>
                <a:gd name="connsiteX15" fmla="*/ 1126180 w 2541441"/>
                <a:gd name="connsiteY15" fmla="*/ 305106 h 2886813"/>
                <a:gd name="connsiteX16" fmla="*/ 1347113 w 2541441"/>
                <a:gd name="connsiteY16" fmla="*/ 276089 h 2886813"/>
                <a:gd name="connsiteX17" fmla="*/ 1474562 w 2541441"/>
                <a:gd name="connsiteY17" fmla="*/ 140231 h 2886813"/>
                <a:gd name="connsiteX18" fmla="*/ 1547437 w 2541441"/>
                <a:gd name="connsiteY18" fmla="*/ 487459 h 2886813"/>
                <a:gd name="connsiteX19" fmla="*/ 1678512 w 2541441"/>
                <a:gd name="connsiteY19" fmla="*/ 691080 h 2886813"/>
                <a:gd name="connsiteX20" fmla="*/ 1885102 w 2541441"/>
                <a:gd name="connsiteY20" fmla="*/ 775661 h 2886813"/>
                <a:gd name="connsiteX21" fmla="*/ 2166214 w 2541441"/>
                <a:gd name="connsiteY21" fmla="*/ 325551 h 2886813"/>
                <a:gd name="connsiteX22" fmla="*/ 2169676 w 2541441"/>
                <a:gd name="connsiteY22" fmla="*/ 654972 h 2886813"/>
                <a:gd name="connsiteX23" fmla="*/ 2341971 w 2541441"/>
                <a:gd name="connsiteY23" fmla="*/ 1239620 h 2886813"/>
                <a:gd name="connsiteX24" fmla="*/ 2531577 w 2541441"/>
                <a:gd name="connsiteY24" fmla="*/ 1746612 h 2886813"/>
                <a:gd name="connsiteX25" fmla="*/ 2471893 w 2541441"/>
                <a:gd name="connsiteY25" fmla="*/ 2401664 h 2886813"/>
                <a:gd name="connsiteX26" fmla="*/ 2112465 w 2541441"/>
                <a:gd name="connsiteY26" fmla="*/ 2798849 h 2886813"/>
                <a:gd name="connsiteX27" fmla="*/ 1508031 w 2541441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56784 w 2407550"/>
                <a:gd name="connsiteY4" fmla="*/ 1923195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384722 w 2407550"/>
                <a:gd name="connsiteY6" fmla="*/ 1807617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81540 w 2484692"/>
                <a:gd name="connsiteY0" fmla="*/ 2806598 h 2886813"/>
                <a:gd name="connsiteX1" fmla="*/ 722862 w 2484692"/>
                <a:gd name="connsiteY1" fmla="*/ 2854412 h 2886813"/>
                <a:gd name="connsiteX2" fmla="*/ 464172 w 2484692"/>
                <a:gd name="connsiteY2" fmla="*/ 2622927 h 2886813"/>
                <a:gd name="connsiteX3" fmla="*/ 333507 w 2484692"/>
                <a:gd name="connsiteY3" fmla="*/ 2321902 h 2886813"/>
                <a:gd name="connsiteX4" fmla="*/ 357662 w 2484692"/>
                <a:gd name="connsiteY4" fmla="*/ 2069110 h 2886813"/>
                <a:gd name="connsiteX5" fmla="*/ 191139 w 2484692"/>
                <a:gd name="connsiteY5" fmla="*/ 1740183 h 2886813"/>
                <a:gd name="connsiteX6" fmla="*/ 461864 w 2484692"/>
                <a:gd name="connsiteY6" fmla="*/ 1807617 h 2886813"/>
                <a:gd name="connsiteX7" fmla="*/ 412896 w 2484692"/>
                <a:gd name="connsiteY7" fmla="*/ 1450497 h 2886813"/>
                <a:gd name="connsiteX8" fmla="*/ 1861 w 2484692"/>
                <a:gd name="connsiteY8" fmla="*/ 1263528 h 2886813"/>
                <a:gd name="connsiteX9" fmla="*/ 265662 w 2484692"/>
                <a:gd name="connsiteY9" fmla="*/ 536097 h 2886813"/>
                <a:gd name="connsiteX10" fmla="*/ 381899 w 2484692"/>
                <a:gd name="connsiteY10" fmla="*/ 226131 h 2886813"/>
                <a:gd name="connsiteX11" fmla="*/ 428394 w 2484692"/>
                <a:gd name="connsiteY11" fmla="*/ 590341 h 2886813"/>
                <a:gd name="connsiteX12" fmla="*/ 746109 w 2484692"/>
                <a:gd name="connsiteY12" fmla="*/ 1405 h 2886813"/>
                <a:gd name="connsiteX13" fmla="*/ 715113 w 2484692"/>
                <a:gd name="connsiteY13" fmla="*/ 435358 h 2886813"/>
                <a:gd name="connsiteX14" fmla="*/ 792604 w 2484692"/>
                <a:gd name="connsiteY14" fmla="*/ 737575 h 2886813"/>
                <a:gd name="connsiteX15" fmla="*/ 1069431 w 2484692"/>
                <a:gd name="connsiteY15" fmla="*/ 305106 h 2886813"/>
                <a:gd name="connsiteX16" fmla="*/ 1290364 w 2484692"/>
                <a:gd name="connsiteY16" fmla="*/ 276089 h 2886813"/>
                <a:gd name="connsiteX17" fmla="*/ 1417813 w 2484692"/>
                <a:gd name="connsiteY17" fmla="*/ 140231 h 2886813"/>
                <a:gd name="connsiteX18" fmla="*/ 1490688 w 2484692"/>
                <a:gd name="connsiteY18" fmla="*/ 487459 h 2886813"/>
                <a:gd name="connsiteX19" fmla="*/ 1621763 w 2484692"/>
                <a:gd name="connsiteY19" fmla="*/ 691080 h 2886813"/>
                <a:gd name="connsiteX20" fmla="*/ 1828353 w 2484692"/>
                <a:gd name="connsiteY20" fmla="*/ 775661 h 2886813"/>
                <a:gd name="connsiteX21" fmla="*/ 2109465 w 2484692"/>
                <a:gd name="connsiteY21" fmla="*/ 325551 h 2886813"/>
                <a:gd name="connsiteX22" fmla="*/ 2112927 w 2484692"/>
                <a:gd name="connsiteY22" fmla="*/ 654972 h 2886813"/>
                <a:gd name="connsiteX23" fmla="*/ 2285222 w 2484692"/>
                <a:gd name="connsiteY23" fmla="*/ 1239620 h 2886813"/>
                <a:gd name="connsiteX24" fmla="*/ 2474828 w 2484692"/>
                <a:gd name="connsiteY24" fmla="*/ 1746612 h 2886813"/>
                <a:gd name="connsiteX25" fmla="*/ 2415144 w 2484692"/>
                <a:gd name="connsiteY25" fmla="*/ 2401664 h 2886813"/>
                <a:gd name="connsiteX26" fmla="*/ 2055716 w 2484692"/>
                <a:gd name="connsiteY26" fmla="*/ 2798849 h 2886813"/>
                <a:gd name="connsiteX27" fmla="*/ 1451282 w 2484692"/>
                <a:gd name="connsiteY27" fmla="*/ 2806598 h 2886813"/>
                <a:gd name="connsiteX0" fmla="*/ 1381600 w 2484752"/>
                <a:gd name="connsiteY0" fmla="*/ 2806598 h 2886813"/>
                <a:gd name="connsiteX1" fmla="*/ 722922 w 2484752"/>
                <a:gd name="connsiteY1" fmla="*/ 2854412 h 2886813"/>
                <a:gd name="connsiteX2" fmla="*/ 464232 w 2484752"/>
                <a:gd name="connsiteY2" fmla="*/ 2622927 h 2886813"/>
                <a:gd name="connsiteX3" fmla="*/ 333567 w 2484752"/>
                <a:gd name="connsiteY3" fmla="*/ 2321902 h 2886813"/>
                <a:gd name="connsiteX4" fmla="*/ 357722 w 2484752"/>
                <a:gd name="connsiteY4" fmla="*/ 2069110 h 2886813"/>
                <a:gd name="connsiteX5" fmla="*/ 191199 w 2484752"/>
                <a:gd name="connsiteY5" fmla="*/ 1740183 h 2886813"/>
                <a:gd name="connsiteX6" fmla="*/ 461924 w 2484752"/>
                <a:gd name="connsiteY6" fmla="*/ 1807617 h 2886813"/>
                <a:gd name="connsiteX7" fmla="*/ 412956 w 2484752"/>
                <a:gd name="connsiteY7" fmla="*/ 1450497 h 2886813"/>
                <a:gd name="connsiteX8" fmla="*/ 1921 w 2484752"/>
                <a:gd name="connsiteY8" fmla="*/ 1263528 h 2886813"/>
                <a:gd name="connsiteX9" fmla="*/ 265722 w 2484752"/>
                <a:gd name="connsiteY9" fmla="*/ 536097 h 2886813"/>
                <a:gd name="connsiteX10" fmla="*/ 428454 w 2484752"/>
                <a:gd name="connsiteY10" fmla="*/ 590341 h 2886813"/>
                <a:gd name="connsiteX11" fmla="*/ 746169 w 2484752"/>
                <a:gd name="connsiteY11" fmla="*/ 1405 h 2886813"/>
                <a:gd name="connsiteX12" fmla="*/ 715173 w 2484752"/>
                <a:gd name="connsiteY12" fmla="*/ 435358 h 2886813"/>
                <a:gd name="connsiteX13" fmla="*/ 792664 w 2484752"/>
                <a:gd name="connsiteY13" fmla="*/ 737575 h 2886813"/>
                <a:gd name="connsiteX14" fmla="*/ 1069491 w 2484752"/>
                <a:gd name="connsiteY14" fmla="*/ 305106 h 2886813"/>
                <a:gd name="connsiteX15" fmla="*/ 1290424 w 2484752"/>
                <a:gd name="connsiteY15" fmla="*/ 276089 h 2886813"/>
                <a:gd name="connsiteX16" fmla="*/ 1417873 w 2484752"/>
                <a:gd name="connsiteY16" fmla="*/ 140231 h 2886813"/>
                <a:gd name="connsiteX17" fmla="*/ 1490748 w 2484752"/>
                <a:gd name="connsiteY17" fmla="*/ 487459 h 2886813"/>
                <a:gd name="connsiteX18" fmla="*/ 1621823 w 2484752"/>
                <a:gd name="connsiteY18" fmla="*/ 691080 h 2886813"/>
                <a:gd name="connsiteX19" fmla="*/ 1828413 w 2484752"/>
                <a:gd name="connsiteY19" fmla="*/ 775661 h 2886813"/>
                <a:gd name="connsiteX20" fmla="*/ 2109525 w 2484752"/>
                <a:gd name="connsiteY20" fmla="*/ 325551 h 2886813"/>
                <a:gd name="connsiteX21" fmla="*/ 2112987 w 2484752"/>
                <a:gd name="connsiteY21" fmla="*/ 654972 h 2886813"/>
                <a:gd name="connsiteX22" fmla="*/ 2285282 w 2484752"/>
                <a:gd name="connsiteY22" fmla="*/ 1239620 h 2886813"/>
                <a:gd name="connsiteX23" fmla="*/ 2474888 w 2484752"/>
                <a:gd name="connsiteY23" fmla="*/ 1746612 h 2886813"/>
                <a:gd name="connsiteX24" fmla="*/ 2415204 w 2484752"/>
                <a:gd name="connsiteY24" fmla="*/ 2401664 h 2886813"/>
                <a:gd name="connsiteX25" fmla="*/ 2055776 w 2484752"/>
                <a:gd name="connsiteY25" fmla="*/ 2798849 h 2886813"/>
                <a:gd name="connsiteX26" fmla="*/ 1451342 w 2484752"/>
                <a:gd name="connsiteY26" fmla="*/ 2806598 h 2886813"/>
                <a:gd name="connsiteX0" fmla="*/ 1381425 w 2484577"/>
                <a:gd name="connsiteY0" fmla="*/ 2820817 h 2901032"/>
                <a:gd name="connsiteX1" fmla="*/ 722747 w 2484577"/>
                <a:gd name="connsiteY1" fmla="*/ 2868631 h 2901032"/>
                <a:gd name="connsiteX2" fmla="*/ 464057 w 2484577"/>
                <a:gd name="connsiteY2" fmla="*/ 2637146 h 2901032"/>
                <a:gd name="connsiteX3" fmla="*/ 333392 w 2484577"/>
                <a:gd name="connsiteY3" fmla="*/ 2336121 h 2901032"/>
                <a:gd name="connsiteX4" fmla="*/ 357547 w 2484577"/>
                <a:gd name="connsiteY4" fmla="*/ 2083329 h 2901032"/>
                <a:gd name="connsiteX5" fmla="*/ 191024 w 2484577"/>
                <a:gd name="connsiteY5" fmla="*/ 1754402 h 2901032"/>
                <a:gd name="connsiteX6" fmla="*/ 461749 w 2484577"/>
                <a:gd name="connsiteY6" fmla="*/ 1821836 h 2901032"/>
                <a:gd name="connsiteX7" fmla="*/ 412781 w 2484577"/>
                <a:gd name="connsiteY7" fmla="*/ 1464716 h 2901032"/>
                <a:gd name="connsiteX8" fmla="*/ 1746 w 2484577"/>
                <a:gd name="connsiteY8" fmla="*/ 1277747 h 2901032"/>
                <a:gd name="connsiteX9" fmla="*/ 265547 w 2484577"/>
                <a:gd name="connsiteY9" fmla="*/ 550316 h 2901032"/>
                <a:gd name="connsiteX10" fmla="*/ 282364 w 2484577"/>
                <a:gd name="connsiteY10" fmla="*/ 1052032 h 2901032"/>
                <a:gd name="connsiteX11" fmla="*/ 745994 w 2484577"/>
                <a:gd name="connsiteY11" fmla="*/ 15624 h 2901032"/>
                <a:gd name="connsiteX12" fmla="*/ 714998 w 2484577"/>
                <a:gd name="connsiteY12" fmla="*/ 449577 h 2901032"/>
                <a:gd name="connsiteX13" fmla="*/ 792489 w 2484577"/>
                <a:gd name="connsiteY13" fmla="*/ 751794 h 2901032"/>
                <a:gd name="connsiteX14" fmla="*/ 1069316 w 2484577"/>
                <a:gd name="connsiteY14" fmla="*/ 319325 h 2901032"/>
                <a:gd name="connsiteX15" fmla="*/ 1290249 w 2484577"/>
                <a:gd name="connsiteY15" fmla="*/ 290308 h 2901032"/>
                <a:gd name="connsiteX16" fmla="*/ 1417698 w 2484577"/>
                <a:gd name="connsiteY16" fmla="*/ 154450 h 2901032"/>
                <a:gd name="connsiteX17" fmla="*/ 1490573 w 2484577"/>
                <a:gd name="connsiteY17" fmla="*/ 501678 h 2901032"/>
                <a:gd name="connsiteX18" fmla="*/ 1621648 w 2484577"/>
                <a:gd name="connsiteY18" fmla="*/ 705299 h 2901032"/>
                <a:gd name="connsiteX19" fmla="*/ 1828238 w 2484577"/>
                <a:gd name="connsiteY19" fmla="*/ 789880 h 2901032"/>
                <a:gd name="connsiteX20" fmla="*/ 2109350 w 2484577"/>
                <a:gd name="connsiteY20" fmla="*/ 339770 h 2901032"/>
                <a:gd name="connsiteX21" fmla="*/ 2112812 w 2484577"/>
                <a:gd name="connsiteY21" fmla="*/ 669191 h 2901032"/>
                <a:gd name="connsiteX22" fmla="*/ 2285107 w 2484577"/>
                <a:gd name="connsiteY22" fmla="*/ 1253839 h 2901032"/>
                <a:gd name="connsiteX23" fmla="*/ 2474713 w 2484577"/>
                <a:gd name="connsiteY23" fmla="*/ 1760831 h 2901032"/>
                <a:gd name="connsiteX24" fmla="*/ 2415029 w 2484577"/>
                <a:gd name="connsiteY24" fmla="*/ 2415883 h 2901032"/>
                <a:gd name="connsiteX25" fmla="*/ 2055601 w 2484577"/>
                <a:gd name="connsiteY25" fmla="*/ 2813068 h 2901032"/>
                <a:gd name="connsiteX26" fmla="*/ 1451167 w 2484577"/>
                <a:gd name="connsiteY26" fmla="*/ 2820817 h 2901032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714998 w 2484577"/>
                <a:gd name="connsiteY12" fmla="*/ 300655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578811 w 2484577"/>
                <a:gd name="connsiteY12" fmla="*/ 378477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2974 h 2753189"/>
                <a:gd name="connsiteX1" fmla="*/ 722747 w 2484577"/>
                <a:gd name="connsiteY1" fmla="*/ 2720788 h 2753189"/>
                <a:gd name="connsiteX2" fmla="*/ 464057 w 2484577"/>
                <a:gd name="connsiteY2" fmla="*/ 2489303 h 2753189"/>
                <a:gd name="connsiteX3" fmla="*/ 333392 w 2484577"/>
                <a:gd name="connsiteY3" fmla="*/ 2188278 h 2753189"/>
                <a:gd name="connsiteX4" fmla="*/ 357547 w 2484577"/>
                <a:gd name="connsiteY4" fmla="*/ 1935486 h 2753189"/>
                <a:gd name="connsiteX5" fmla="*/ 191024 w 2484577"/>
                <a:gd name="connsiteY5" fmla="*/ 1606559 h 2753189"/>
                <a:gd name="connsiteX6" fmla="*/ 461749 w 2484577"/>
                <a:gd name="connsiteY6" fmla="*/ 1673993 h 2753189"/>
                <a:gd name="connsiteX7" fmla="*/ 412781 w 2484577"/>
                <a:gd name="connsiteY7" fmla="*/ 1316873 h 2753189"/>
                <a:gd name="connsiteX8" fmla="*/ 1746 w 2484577"/>
                <a:gd name="connsiteY8" fmla="*/ 1129904 h 2753189"/>
                <a:gd name="connsiteX9" fmla="*/ 265547 w 2484577"/>
                <a:gd name="connsiteY9" fmla="*/ 402473 h 2753189"/>
                <a:gd name="connsiteX10" fmla="*/ 282364 w 2484577"/>
                <a:gd name="connsiteY10" fmla="*/ 904189 h 2753189"/>
                <a:gd name="connsiteX11" fmla="*/ 531985 w 2484577"/>
                <a:gd name="connsiteY11" fmla="*/ 52607 h 2753189"/>
                <a:gd name="connsiteX12" fmla="*/ 578811 w 2484577"/>
                <a:gd name="connsiteY12" fmla="*/ 379556 h 2753189"/>
                <a:gd name="connsiteX13" fmla="*/ 792489 w 2484577"/>
                <a:gd name="connsiteY13" fmla="*/ 603951 h 2753189"/>
                <a:gd name="connsiteX14" fmla="*/ 962312 w 2484577"/>
                <a:gd name="connsiteY14" fmla="*/ 346580 h 2753189"/>
                <a:gd name="connsiteX15" fmla="*/ 1290249 w 2484577"/>
                <a:gd name="connsiteY15" fmla="*/ 142465 h 2753189"/>
                <a:gd name="connsiteX16" fmla="*/ 1417698 w 2484577"/>
                <a:gd name="connsiteY16" fmla="*/ 6607 h 2753189"/>
                <a:gd name="connsiteX17" fmla="*/ 1490573 w 2484577"/>
                <a:gd name="connsiteY17" fmla="*/ 353835 h 2753189"/>
                <a:gd name="connsiteX18" fmla="*/ 1621648 w 2484577"/>
                <a:gd name="connsiteY18" fmla="*/ 557456 h 2753189"/>
                <a:gd name="connsiteX19" fmla="*/ 1828238 w 2484577"/>
                <a:gd name="connsiteY19" fmla="*/ 642037 h 2753189"/>
                <a:gd name="connsiteX20" fmla="*/ 2109350 w 2484577"/>
                <a:gd name="connsiteY20" fmla="*/ 191927 h 2753189"/>
                <a:gd name="connsiteX21" fmla="*/ 2112812 w 2484577"/>
                <a:gd name="connsiteY21" fmla="*/ 521348 h 2753189"/>
                <a:gd name="connsiteX22" fmla="*/ 2285107 w 2484577"/>
                <a:gd name="connsiteY22" fmla="*/ 1105996 h 2753189"/>
                <a:gd name="connsiteX23" fmla="*/ 2474713 w 2484577"/>
                <a:gd name="connsiteY23" fmla="*/ 1612988 h 2753189"/>
                <a:gd name="connsiteX24" fmla="*/ 2415029 w 2484577"/>
                <a:gd name="connsiteY24" fmla="*/ 2268040 h 2753189"/>
                <a:gd name="connsiteX25" fmla="*/ 2055601 w 2484577"/>
                <a:gd name="connsiteY25" fmla="*/ 2665225 h 2753189"/>
                <a:gd name="connsiteX26" fmla="*/ 1451167 w 2484577"/>
                <a:gd name="connsiteY26" fmla="*/ 2672974 h 2753189"/>
                <a:gd name="connsiteX0" fmla="*/ 1381425 w 2816311"/>
                <a:gd name="connsiteY0" fmla="*/ 2672974 h 2753189"/>
                <a:gd name="connsiteX1" fmla="*/ 722747 w 2816311"/>
                <a:gd name="connsiteY1" fmla="*/ 2720788 h 2753189"/>
                <a:gd name="connsiteX2" fmla="*/ 464057 w 2816311"/>
                <a:gd name="connsiteY2" fmla="*/ 2489303 h 2753189"/>
                <a:gd name="connsiteX3" fmla="*/ 333392 w 2816311"/>
                <a:gd name="connsiteY3" fmla="*/ 2188278 h 2753189"/>
                <a:gd name="connsiteX4" fmla="*/ 357547 w 2816311"/>
                <a:gd name="connsiteY4" fmla="*/ 1935486 h 2753189"/>
                <a:gd name="connsiteX5" fmla="*/ 191024 w 2816311"/>
                <a:gd name="connsiteY5" fmla="*/ 1606559 h 2753189"/>
                <a:gd name="connsiteX6" fmla="*/ 461749 w 2816311"/>
                <a:gd name="connsiteY6" fmla="*/ 1673993 h 2753189"/>
                <a:gd name="connsiteX7" fmla="*/ 412781 w 2816311"/>
                <a:gd name="connsiteY7" fmla="*/ 1316873 h 2753189"/>
                <a:gd name="connsiteX8" fmla="*/ 1746 w 2816311"/>
                <a:gd name="connsiteY8" fmla="*/ 1129904 h 2753189"/>
                <a:gd name="connsiteX9" fmla="*/ 265547 w 2816311"/>
                <a:gd name="connsiteY9" fmla="*/ 402473 h 2753189"/>
                <a:gd name="connsiteX10" fmla="*/ 282364 w 2816311"/>
                <a:gd name="connsiteY10" fmla="*/ 904189 h 2753189"/>
                <a:gd name="connsiteX11" fmla="*/ 531985 w 2816311"/>
                <a:gd name="connsiteY11" fmla="*/ 52607 h 2753189"/>
                <a:gd name="connsiteX12" fmla="*/ 578811 w 2816311"/>
                <a:gd name="connsiteY12" fmla="*/ 379556 h 2753189"/>
                <a:gd name="connsiteX13" fmla="*/ 792489 w 2816311"/>
                <a:gd name="connsiteY13" fmla="*/ 603951 h 2753189"/>
                <a:gd name="connsiteX14" fmla="*/ 962312 w 2816311"/>
                <a:gd name="connsiteY14" fmla="*/ 346580 h 2753189"/>
                <a:gd name="connsiteX15" fmla="*/ 1290249 w 2816311"/>
                <a:gd name="connsiteY15" fmla="*/ 142465 h 2753189"/>
                <a:gd name="connsiteX16" fmla="*/ 1417698 w 2816311"/>
                <a:gd name="connsiteY16" fmla="*/ 6607 h 2753189"/>
                <a:gd name="connsiteX17" fmla="*/ 1490573 w 2816311"/>
                <a:gd name="connsiteY17" fmla="*/ 353835 h 2753189"/>
                <a:gd name="connsiteX18" fmla="*/ 1621648 w 2816311"/>
                <a:gd name="connsiteY18" fmla="*/ 557456 h 2753189"/>
                <a:gd name="connsiteX19" fmla="*/ 1828238 w 2816311"/>
                <a:gd name="connsiteY19" fmla="*/ 642037 h 2753189"/>
                <a:gd name="connsiteX20" fmla="*/ 2109350 w 2816311"/>
                <a:gd name="connsiteY20" fmla="*/ 191927 h 2753189"/>
                <a:gd name="connsiteX21" fmla="*/ 2112812 w 2816311"/>
                <a:gd name="connsiteY21" fmla="*/ 521348 h 2753189"/>
                <a:gd name="connsiteX22" fmla="*/ 2285107 w 2816311"/>
                <a:gd name="connsiteY22" fmla="*/ 1105996 h 2753189"/>
                <a:gd name="connsiteX23" fmla="*/ 2815181 w 2816311"/>
                <a:gd name="connsiteY23" fmla="*/ 873686 h 2753189"/>
                <a:gd name="connsiteX24" fmla="*/ 2415029 w 2816311"/>
                <a:gd name="connsiteY24" fmla="*/ 2268040 h 2753189"/>
                <a:gd name="connsiteX25" fmla="*/ 2055601 w 2816311"/>
                <a:gd name="connsiteY25" fmla="*/ 2665225 h 2753189"/>
                <a:gd name="connsiteX26" fmla="*/ 1451167 w 2816311"/>
                <a:gd name="connsiteY26" fmla="*/ 2672974 h 2753189"/>
                <a:gd name="connsiteX0" fmla="*/ 1381425 w 2820368"/>
                <a:gd name="connsiteY0" fmla="*/ 2672974 h 2753189"/>
                <a:gd name="connsiteX1" fmla="*/ 722747 w 2820368"/>
                <a:gd name="connsiteY1" fmla="*/ 2720788 h 2753189"/>
                <a:gd name="connsiteX2" fmla="*/ 464057 w 2820368"/>
                <a:gd name="connsiteY2" fmla="*/ 2489303 h 2753189"/>
                <a:gd name="connsiteX3" fmla="*/ 333392 w 2820368"/>
                <a:gd name="connsiteY3" fmla="*/ 2188278 h 2753189"/>
                <a:gd name="connsiteX4" fmla="*/ 357547 w 2820368"/>
                <a:gd name="connsiteY4" fmla="*/ 1935486 h 2753189"/>
                <a:gd name="connsiteX5" fmla="*/ 191024 w 2820368"/>
                <a:gd name="connsiteY5" fmla="*/ 1606559 h 2753189"/>
                <a:gd name="connsiteX6" fmla="*/ 461749 w 2820368"/>
                <a:gd name="connsiteY6" fmla="*/ 1673993 h 2753189"/>
                <a:gd name="connsiteX7" fmla="*/ 412781 w 2820368"/>
                <a:gd name="connsiteY7" fmla="*/ 1316873 h 2753189"/>
                <a:gd name="connsiteX8" fmla="*/ 1746 w 2820368"/>
                <a:gd name="connsiteY8" fmla="*/ 1129904 h 2753189"/>
                <a:gd name="connsiteX9" fmla="*/ 265547 w 2820368"/>
                <a:gd name="connsiteY9" fmla="*/ 402473 h 2753189"/>
                <a:gd name="connsiteX10" fmla="*/ 282364 w 2820368"/>
                <a:gd name="connsiteY10" fmla="*/ 904189 h 2753189"/>
                <a:gd name="connsiteX11" fmla="*/ 531985 w 2820368"/>
                <a:gd name="connsiteY11" fmla="*/ 52607 h 2753189"/>
                <a:gd name="connsiteX12" fmla="*/ 578811 w 2820368"/>
                <a:gd name="connsiteY12" fmla="*/ 379556 h 2753189"/>
                <a:gd name="connsiteX13" fmla="*/ 792489 w 2820368"/>
                <a:gd name="connsiteY13" fmla="*/ 603951 h 2753189"/>
                <a:gd name="connsiteX14" fmla="*/ 962312 w 2820368"/>
                <a:gd name="connsiteY14" fmla="*/ 346580 h 2753189"/>
                <a:gd name="connsiteX15" fmla="*/ 1290249 w 2820368"/>
                <a:gd name="connsiteY15" fmla="*/ 142465 h 2753189"/>
                <a:gd name="connsiteX16" fmla="*/ 1417698 w 2820368"/>
                <a:gd name="connsiteY16" fmla="*/ 6607 h 2753189"/>
                <a:gd name="connsiteX17" fmla="*/ 1490573 w 2820368"/>
                <a:gd name="connsiteY17" fmla="*/ 353835 h 2753189"/>
                <a:gd name="connsiteX18" fmla="*/ 1621648 w 2820368"/>
                <a:gd name="connsiteY18" fmla="*/ 557456 h 2753189"/>
                <a:gd name="connsiteX19" fmla="*/ 1828238 w 2820368"/>
                <a:gd name="connsiteY19" fmla="*/ 642037 h 2753189"/>
                <a:gd name="connsiteX20" fmla="*/ 2109350 w 2820368"/>
                <a:gd name="connsiteY20" fmla="*/ 191927 h 2753189"/>
                <a:gd name="connsiteX21" fmla="*/ 2112812 w 2820368"/>
                <a:gd name="connsiteY21" fmla="*/ 521348 h 2753189"/>
                <a:gd name="connsiteX22" fmla="*/ 2285107 w 2820368"/>
                <a:gd name="connsiteY22" fmla="*/ 1105996 h 2753189"/>
                <a:gd name="connsiteX23" fmla="*/ 2619391 w 2820368"/>
                <a:gd name="connsiteY23" fmla="*/ 1108510 h 2753189"/>
                <a:gd name="connsiteX24" fmla="*/ 2815181 w 2820368"/>
                <a:gd name="connsiteY24" fmla="*/ 873686 h 2753189"/>
                <a:gd name="connsiteX25" fmla="*/ 2415029 w 2820368"/>
                <a:gd name="connsiteY25" fmla="*/ 2268040 h 2753189"/>
                <a:gd name="connsiteX26" fmla="*/ 2055601 w 2820368"/>
                <a:gd name="connsiteY26" fmla="*/ 2665225 h 2753189"/>
                <a:gd name="connsiteX27" fmla="*/ 1451167 w 2820368"/>
                <a:gd name="connsiteY27" fmla="*/ 2672974 h 2753189"/>
                <a:gd name="connsiteX0" fmla="*/ 1381425 w 2721101"/>
                <a:gd name="connsiteY0" fmla="*/ 2672974 h 2753189"/>
                <a:gd name="connsiteX1" fmla="*/ 722747 w 2721101"/>
                <a:gd name="connsiteY1" fmla="*/ 2720788 h 2753189"/>
                <a:gd name="connsiteX2" fmla="*/ 464057 w 2721101"/>
                <a:gd name="connsiteY2" fmla="*/ 2489303 h 2753189"/>
                <a:gd name="connsiteX3" fmla="*/ 333392 w 2721101"/>
                <a:gd name="connsiteY3" fmla="*/ 2188278 h 2753189"/>
                <a:gd name="connsiteX4" fmla="*/ 357547 w 2721101"/>
                <a:gd name="connsiteY4" fmla="*/ 1935486 h 2753189"/>
                <a:gd name="connsiteX5" fmla="*/ 191024 w 2721101"/>
                <a:gd name="connsiteY5" fmla="*/ 1606559 h 2753189"/>
                <a:gd name="connsiteX6" fmla="*/ 461749 w 2721101"/>
                <a:gd name="connsiteY6" fmla="*/ 1673993 h 2753189"/>
                <a:gd name="connsiteX7" fmla="*/ 412781 w 2721101"/>
                <a:gd name="connsiteY7" fmla="*/ 1316873 h 2753189"/>
                <a:gd name="connsiteX8" fmla="*/ 1746 w 2721101"/>
                <a:gd name="connsiteY8" fmla="*/ 1129904 h 2753189"/>
                <a:gd name="connsiteX9" fmla="*/ 265547 w 2721101"/>
                <a:gd name="connsiteY9" fmla="*/ 402473 h 2753189"/>
                <a:gd name="connsiteX10" fmla="*/ 282364 w 2721101"/>
                <a:gd name="connsiteY10" fmla="*/ 904189 h 2753189"/>
                <a:gd name="connsiteX11" fmla="*/ 531985 w 2721101"/>
                <a:gd name="connsiteY11" fmla="*/ 52607 h 2753189"/>
                <a:gd name="connsiteX12" fmla="*/ 578811 w 2721101"/>
                <a:gd name="connsiteY12" fmla="*/ 379556 h 2753189"/>
                <a:gd name="connsiteX13" fmla="*/ 792489 w 2721101"/>
                <a:gd name="connsiteY13" fmla="*/ 603951 h 2753189"/>
                <a:gd name="connsiteX14" fmla="*/ 962312 w 2721101"/>
                <a:gd name="connsiteY14" fmla="*/ 346580 h 2753189"/>
                <a:gd name="connsiteX15" fmla="*/ 1290249 w 2721101"/>
                <a:gd name="connsiteY15" fmla="*/ 142465 h 2753189"/>
                <a:gd name="connsiteX16" fmla="*/ 1417698 w 2721101"/>
                <a:gd name="connsiteY16" fmla="*/ 6607 h 2753189"/>
                <a:gd name="connsiteX17" fmla="*/ 1490573 w 2721101"/>
                <a:gd name="connsiteY17" fmla="*/ 353835 h 2753189"/>
                <a:gd name="connsiteX18" fmla="*/ 1621648 w 2721101"/>
                <a:gd name="connsiteY18" fmla="*/ 557456 h 2753189"/>
                <a:gd name="connsiteX19" fmla="*/ 1828238 w 2721101"/>
                <a:gd name="connsiteY19" fmla="*/ 642037 h 2753189"/>
                <a:gd name="connsiteX20" fmla="*/ 2109350 w 2721101"/>
                <a:gd name="connsiteY20" fmla="*/ 191927 h 2753189"/>
                <a:gd name="connsiteX21" fmla="*/ 2112812 w 2721101"/>
                <a:gd name="connsiteY21" fmla="*/ 521348 h 2753189"/>
                <a:gd name="connsiteX22" fmla="*/ 2285107 w 2721101"/>
                <a:gd name="connsiteY22" fmla="*/ 1105996 h 2753189"/>
                <a:gd name="connsiteX23" fmla="*/ 2619391 w 2721101"/>
                <a:gd name="connsiteY23" fmla="*/ 1108510 h 2753189"/>
                <a:gd name="connsiteX24" fmla="*/ 2708176 w 2721101"/>
                <a:gd name="connsiteY24" fmla="*/ 805592 h 2753189"/>
                <a:gd name="connsiteX25" fmla="*/ 2415029 w 2721101"/>
                <a:gd name="connsiteY25" fmla="*/ 2268040 h 2753189"/>
                <a:gd name="connsiteX26" fmla="*/ 2055601 w 2721101"/>
                <a:gd name="connsiteY26" fmla="*/ 2665225 h 2753189"/>
                <a:gd name="connsiteX27" fmla="*/ 1451167 w 2721101"/>
                <a:gd name="connsiteY27" fmla="*/ 2672974 h 2753189"/>
                <a:gd name="connsiteX0" fmla="*/ 1381425 w 2843727"/>
                <a:gd name="connsiteY0" fmla="*/ 2672974 h 2753189"/>
                <a:gd name="connsiteX1" fmla="*/ 722747 w 2843727"/>
                <a:gd name="connsiteY1" fmla="*/ 2720788 h 2753189"/>
                <a:gd name="connsiteX2" fmla="*/ 464057 w 2843727"/>
                <a:gd name="connsiteY2" fmla="*/ 2489303 h 2753189"/>
                <a:gd name="connsiteX3" fmla="*/ 333392 w 2843727"/>
                <a:gd name="connsiteY3" fmla="*/ 2188278 h 2753189"/>
                <a:gd name="connsiteX4" fmla="*/ 357547 w 2843727"/>
                <a:gd name="connsiteY4" fmla="*/ 1935486 h 2753189"/>
                <a:gd name="connsiteX5" fmla="*/ 191024 w 2843727"/>
                <a:gd name="connsiteY5" fmla="*/ 1606559 h 2753189"/>
                <a:gd name="connsiteX6" fmla="*/ 461749 w 2843727"/>
                <a:gd name="connsiteY6" fmla="*/ 1673993 h 2753189"/>
                <a:gd name="connsiteX7" fmla="*/ 412781 w 2843727"/>
                <a:gd name="connsiteY7" fmla="*/ 1316873 h 2753189"/>
                <a:gd name="connsiteX8" fmla="*/ 1746 w 2843727"/>
                <a:gd name="connsiteY8" fmla="*/ 1129904 h 2753189"/>
                <a:gd name="connsiteX9" fmla="*/ 265547 w 2843727"/>
                <a:gd name="connsiteY9" fmla="*/ 402473 h 2753189"/>
                <a:gd name="connsiteX10" fmla="*/ 282364 w 2843727"/>
                <a:gd name="connsiteY10" fmla="*/ 904189 h 2753189"/>
                <a:gd name="connsiteX11" fmla="*/ 531985 w 2843727"/>
                <a:gd name="connsiteY11" fmla="*/ 52607 h 2753189"/>
                <a:gd name="connsiteX12" fmla="*/ 578811 w 2843727"/>
                <a:gd name="connsiteY12" fmla="*/ 379556 h 2753189"/>
                <a:gd name="connsiteX13" fmla="*/ 792489 w 2843727"/>
                <a:gd name="connsiteY13" fmla="*/ 603951 h 2753189"/>
                <a:gd name="connsiteX14" fmla="*/ 962312 w 2843727"/>
                <a:gd name="connsiteY14" fmla="*/ 346580 h 2753189"/>
                <a:gd name="connsiteX15" fmla="*/ 1290249 w 2843727"/>
                <a:gd name="connsiteY15" fmla="*/ 142465 h 2753189"/>
                <a:gd name="connsiteX16" fmla="*/ 1417698 w 2843727"/>
                <a:gd name="connsiteY16" fmla="*/ 6607 h 2753189"/>
                <a:gd name="connsiteX17" fmla="*/ 1490573 w 2843727"/>
                <a:gd name="connsiteY17" fmla="*/ 353835 h 2753189"/>
                <a:gd name="connsiteX18" fmla="*/ 1621648 w 2843727"/>
                <a:gd name="connsiteY18" fmla="*/ 557456 h 2753189"/>
                <a:gd name="connsiteX19" fmla="*/ 1828238 w 2843727"/>
                <a:gd name="connsiteY19" fmla="*/ 642037 h 2753189"/>
                <a:gd name="connsiteX20" fmla="*/ 2109350 w 2843727"/>
                <a:gd name="connsiteY20" fmla="*/ 191927 h 2753189"/>
                <a:gd name="connsiteX21" fmla="*/ 2112812 w 2843727"/>
                <a:gd name="connsiteY21" fmla="*/ 521348 h 2753189"/>
                <a:gd name="connsiteX22" fmla="*/ 2285107 w 2843727"/>
                <a:gd name="connsiteY22" fmla="*/ 1105996 h 2753189"/>
                <a:gd name="connsiteX23" fmla="*/ 2619391 w 2843727"/>
                <a:gd name="connsiteY23" fmla="*/ 1108510 h 2753189"/>
                <a:gd name="connsiteX24" fmla="*/ 2708176 w 2843727"/>
                <a:gd name="connsiteY24" fmla="*/ 805592 h 2753189"/>
                <a:gd name="connsiteX25" fmla="*/ 2833400 w 2843727"/>
                <a:gd name="connsiteY25" fmla="*/ 1507344 h 2753189"/>
                <a:gd name="connsiteX26" fmla="*/ 2415029 w 2843727"/>
                <a:gd name="connsiteY26" fmla="*/ 2268040 h 2753189"/>
                <a:gd name="connsiteX27" fmla="*/ 2055601 w 2843727"/>
                <a:gd name="connsiteY27" fmla="*/ 2665225 h 2753189"/>
                <a:gd name="connsiteX28" fmla="*/ 1451167 w 2843727"/>
                <a:gd name="connsiteY28" fmla="*/ 2672974 h 2753189"/>
                <a:gd name="connsiteX0" fmla="*/ 1381220 w 2843522"/>
                <a:gd name="connsiteY0" fmla="*/ 2672974 h 2753189"/>
                <a:gd name="connsiteX1" fmla="*/ 722542 w 2843522"/>
                <a:gd name="connsiteY1" fmla="*/ 2720788 h 2753189"/>
                <a:gd name="connsiteX2" fmla="*/ 463852 w 2843522"/>
                <a:gd name="connsiteY2" fmla="*/ 2489303 h 2753189"/>
                <a:gd name="connsiteX3" fmla="*/ 333187 w 2843522"/>
                <a:gd name="connsiteY3" fmla="*/ 2188278 h 2753189"/>
                <a:gd name="connsiteX4" fmla="*/ 357342 w 2843522"/>
                <a:gd name="connsiteY4" fmla="*/ 1935486 h 2753189"/>
                <a:gd name="connsiteX5" fmla="*/ 190819 w 2843522"/>
                <a:gd name="connsiteY5" fmla="*/ 1606559 h 2753189"/>
                <a:gd name="connsiteX6" fmla="*/ 461544 w 2843522"/>
                <a:gd name="connsiteY6" fmla="*/ 1673993 h 2753189"/>
                <a:gd name="connsiteX7" fmla="*/ 412576 w 2843522"/>
                <a:gd name="connsiteY7" fmla="*/ 1316873 h 2753189"/>
                <a:gd name="connsiteX8" fmla="*/ 1541 w 2843522"/>
                <a:gd name="connsiteY8" fmla="*/ 1129904 h 2753189"/>
                <a:gd name="connsiteX9" fmla="*/ 282159 w 2843522"/>
                <a:gd name="connsiteY9" fmla="*/ 904189 h 2753189"/>
                <a:gd name="connsiteX10" fmla="*/ 531780 w 2843522"/>
                <a:gd name="connsiteY10" fmla="*/ 52607 h 2753189"/>
                <a:gd name="connsiteX11" fmla="*/ 578606 w 2843522"/>
                <a:gd name="connsiteY11" fmla="*/ 379556 h 2753189"/>
                <a:gd name="connsiteX12" fmla="*/ 792284 w 2843522"/>
                <a:gd name="connsiteY12" fmla="*/ 603951 h 2753189"/>
                <a:gd name="connsiteX13" fmla="*/ 962107 w 2843522"/>
                <a:gd name="connsiteY13" fmla="*/ 346580 h 2753189"/>
                <a:gd name="connsiteX14" fmla="*/ 1290044 w 2843522"/>
                <a:gd name="connsiteY14" fmla="*/ 142465 h 2753189"/>
                <a:gd name="connsiteX15" fmla="*/ 1417493 w 2843522"/>
                <a:gd name="connsiteY15" fmla="*/ 6607 h 2753189"/>
                <a:gd name="connsiteX16" fmla="*/ 1490368 w 2843522"/>
                <a:gd name="connsiteY16" fmla="*/ 353835 h 2753189"/>
                <a:gd name="connsiteX17" fmla="*/ 1621443 w 2843522"/>
                <a:gd name="connsiteY17" fmla="*/ 557456 h 2753189"/>
                <a:gd name="connsiteX18" fmla="*/ 1828033 w 2843522"/>
                <a:gd name="connsiteY18" fmla="*/ 642037 h 2753189"/>
                <a:gd name="connsiteX19" fmla="*/ 2109145 w 2843522"/>
                <a:gd name="connsiteY19" fmla="*/ 191927 h 2753189"/>
                <a:gd name="connsiteX20" fmla="*/ 2112607 w 2843522"/>
                <a:gd name="connsiteY20" fmla="*/ 521348 h 2753189"/>
                <a:gd name="connsiteX21" fmla="*/ 2284902 w 2843522"/>
                <a:gd name="connsiteY21" fmla="*/ 1105996 h 2753189"/>
                <a:gd name="connsiteX22" fmla="*/ 2619186 w 2843522"/>
                <a:gd name="connsiteY22" fmla="*/ 1108510 h 2753189"/>
                <a:gd name="connsiteX23" fmla="*/ 2707971 w 2843522"/>
                <a:gd name="connsiteY23" fmla="*/ 805592 h 2753189"/>
                <a:gd name="connsiteX24" fmla="*/ 2833195 w 2843522"/>
                <a:gd name="connsiteY24" fmla="*/ 1507344 h 2753189"/>
                <a:gd name="connsiteX25" fmla="*/ 2414824 w 2843522"/>
                <a:gd name="connsiteY25" fmla="*/ 2268040 h 2753189"/>
                <a:gd name="connsiteX26" fmla="*/ 2055396 w 2843522"/>
                <a:gd name="connsiteY26" fmla="*/ 2665225 h 2753189"/>
                <a:gd name="connsiteX27" fmla="*/ 1450962 w 2843522"/>
                <a:gd name="connsiteY27" fmla="*/ 2672974 h 2753189"/>
                <a:gd name="connsiteX0" fmla="*/ 1382425 w 2844727"/>
                <a:gd name="connsiteY0" fmla="*/ 2672974 h 2753189"/>
                <a:gd name="connsiteX1" fmla="*/ 723747 w 2844727"/>
                <a:gd name="connsiteY1" fmla="*/ 2720788 h 2753189"/>
                <a:gd name="connsiteX2" fmla="*/ 465057 w 2844727"/>
                <a:gd name="connsiteY2" fmla="*/ 2489303 h 2753189"/>
                <a:gd name="connsiteX3" fmla="*/ 334392 w 2844727"/>
                <a:gd name="connsiteY3" fmla="*/ 2188278 h 2753189"/>
                <a:gd name="connsiteX4" fmla="*/ 358547 w 2844727"/>
                <a:gd name="connsiteY4" fmla="*/ 1935486 h 2753189"/>
                <a:gd name="connsiteX5" fmla="*/ 192024 w 2844727"/>
                <a:gd name="connsiteY5" fmla="*/ 1606559 h 2753189"/>
                <a:gd name="connsiteX6" fmla="*/ 462749 w 2844727"/>
                <a:gd name="connsiteY6" fmla="*/ 1673993 h 2753189"/>
                <a:gd name="connsiteX7" fmla="*/ 2746 w 2844727"/>
                <a:gd name="connsiteY7" fmla="*/ 1129904 h 2753189"/>
                <a:gd name="connsiteX8" fmla="*/ 283364 w 2844727"/>
                <a:gd name="connsiteY8" fmla="*/ 904189 h 2753189"/>
                <a:gd name="connsiteX9" fmla="*/ 532985 w 2844727"/>
                <a:gd name="connsiteY9" fmla="*/ 52607 h 2753189"/>
                <a:gd name="connsiteX10" fmla="*/ 579811 w 2844727"/>
                <a:gd name="connsiteY10" fmla="*/ 379556 h 2753189"/>
                <a:gd name="connsiteX11" fmla="*/ 793489 w 2844727"/>
                <a:gd name="connsiteY11" fmla="*/ 603951 h 2753189"/>
                <a:gd name="connsiteX12" fmla="*/ 963312 w 2844727"/>
                <a:gd name="connsiteY12" fmla="*/ 346580 h 2753189"/>
                <a:gd name="connsiteX13" fmla="*/ 1291249 w 2844727"/>
                <a:gd name="connsiteY13" fmla="*/ 142465 h 2753189"/>
                <a:gd name="connsiteX14" fmla="*/ 1418698 w 2844727"/>
                <a:gd name="connsiteY14" fmla="*/ 6607 h 2753189"/>
                <a:gd name="connsiteX15" fmla="*/ 1491573 w 2844727"/>
                <a:gd name="connsiteY15" fmla="*/ 353835 h 2753189"/>
                <a:gd name="connsiteX16" fmla="*/ 1622648 w 2844727"/>
                <a:gd name="connsiteY16" fmla="*/ 557456 h 2753189"/>
                <a:gd name="connsiteX17" fmla="*/ 1829238 w 2844727"/>
                <a:gd name="connsiteY17" fmla="*/ 642037 h 2753189"/>
                <a:gd name="connsiteX18" fmla="*/ 2110350 w 2844727"/>
                <a:gd name="connsiteY18" fmla="*/ 191927 h 2753189"/>
                <a:gd name="connsiteX19" fmla="*/ 2113812 w 2844727"/>
                <a:gd name="connsiteY19" fmla="*/ 521348 h 2753189"/>
                <a:gd name="connsiteX20" fmla="*/ 2286107 w 2844727"/>
                <a:gd name="connsiteY20" fmla="*/ 1105996 h 2753189"/>
                <a:gd name="connsiteX21" fmla="*/ 2620391 w 2844727"/>
                <a:gd name="connsiteY21" fmla="*/ 1108510 h 2753189"/>
                <a:gd name="connsiteX22" fmla="*/ 2709176 w 2844727"/>
                <a:gd name="connsiteY22" fmla="*/ 805592 h 2753189"/>
                <a:gd name="connsiteX23" fmla="*/ 2834400 w 2844727"/>
                <a:gd name="connsiteY23" fmla="*/ 1507344 h 2753189"/>
                <a:gd name="connsiteX24" fmla="*/ 2416029 w 2844727"/>
                <a:gd name="connsiteY24" fmla="*/ 2268040 h 2753189"/>
                <a:gd name="connsiteX25" fmla="*/ 2056601 w 2844727"/>
                <a:gd name="connsiteY25" fmla="*/ 2665225 h 2753189"/>
                <a:gd name="connsiteX26" fmla="*/ 1452167 w 2844727"/>
                <a:gd name="connsiteY26" fmla="*/ 2672974 h 2753189"/>
                <a:gd name="connsiteX0" fmla="*/ 1380791 w 2843093"/>
                <a:gd name="connsiteY0" fmla="*/ 2672974 h 2753189"/>
                <a:gd name="connsiteX1" fmla="*/ 722113 w 2843093"/>
                <a:gd name="connsiteY1" fmla="*/ 2720788 h 2753189"/>
                <a:gd name="connsiteX2" fmla="*/ 463423 w 2843093"/>
                <a:gd name="connsiteY2" fmla="*/ 2489303 h 2753189"/>
                <a:gd name="connsiteX3" fmla="*/ 332758 w 2843093"/>
                <a:gd name="connsiteY3" fmla="*/ 2188278 h 2753189"/>
                <a:gd name="connsiteX4" fmla="*/ 356913 w 2843093"/>
                <a:gd name="connsiteY4" fmla="*/ 1935486 h 2753189"/>
                <a:gd name="connsiteX5" fmla="*/ 190390 w 2843093"/>
                <a:gd name="connsiteY5" fmla="*/ 1606559 h 2753189"/>
                <a:gd name="connsiteX6" fmla="*/ 1112 w 2843093"/>
                <a:gd name="connsiteY6" fmla="*/ 1129904 h 2753189"/>
                <a:gd name="connsiteX7" fmla="*/ 281730 w 2843093"/>
                <a:gd name="connsiteY7" fmla="*/ 904189 h 2753189"/>
                <a:gd name="connsiteX8" fmla="*/ 531351 w 2843093"/>
                <a:gd name="connsiteY8" fmla="*/ 52607 h 2753189"/>
                <a:gd name="connsiteX9" fmla="*/ 578177 w 2843093"/>
                <a:gd name="connsiteY9" fmla="*/ 379556 h 2753189"/>
                <a:gd name="connsiteX10" fmla="*/ 791855 w 2843093"/>
                <a:gd name="connsiteY10" fmla="*/ 603951 h 2753189"/>
                <a:gd name="connsiteX11" fmla="*/ 961678 w 2843093"/>
                <a:gd name="connsiteY11" fmla="*/ 346580 h 2753189"/>
                <a:gd name="connsiteX12" fmla="*/ 1289615 w 2843093"/>
                <a:gd name="connsiteY12" fmla="*/ 142465 h 2753189"/>
                <a:gd name="connsiteX13" fmla="*/ 1417064 w 2843093"/>
                <a:gd name="connsiteY13" fmla="*/ 6607 h 2753189"/>
                <a:gd name="connsiteX14" fmla="*/ 1489939 w 2843093"/>
                <a:gd name="connsiteY14" fmla="*/ 353835 h 2753189"/>
                <a:gd name="connsiteX15" fmla="*/ 1621014 w 2843093"/>
                <a:gd name="connsiteY15" fmla="*/ 557456 h 2753189"/>
                <a:gd name="connsiteX16" fmla="*/ 1827604 w 2843093"/>
                <a:gd name="connsiteY16" fmla="*/ 642037 h 2753189"/>
                <a:gd name="connsiteX17" fmla="*/ 2108716 w 2843093"/>
                <a:gd name="connsiteY17" fmla="*/ 191927 h 2753189"/>
                <a:gd name="connsiteX18" fmla="*/ 2112178 w 2843093"/>
                <a:gd name="connsiteY18" fmla="*/ 521348 h 2753189"/>
                <a:gd name="connsiteX19" fmla="*/ 2284473 w 2843093"/>
                <a:gd name="connsiteY19" fmla="*/ 1105996 h 2753189"/>
                <a:gd name="connsiteX20" fmla="*/ 2618757 w 2843093"/>
                <a:gd name="connsiteY20" fmla="*/ 1108510 h 2753189"/>
                <a:gd name="connsiteX21" fmla="*/ 2707542 w 2843093"/>
                <a:gd name="connsiteY21" fmla="*/ 805592 h 2753189"/>
                <a:gd name="connsiteX22" fmla="*/ 2832766 w 2843093"/>
                <a:gd name="connsiteY22" fmla="*/ 1507344 h 2753189"/>
                <a:gd name="connsiteX23" fmla="*/ 2414395 w 2843093"/>
                <a:gd name="connsiteY23" fmla="*/ 2268040 h 2753189"/>
                <a:gd name="connsiteX24" fmla="*/ 2054967 w 2843093"/>
                <a:gd name="connsiteY24" fmla="*/ 2665225 h 2753189"/>
                <a:gd name="connsiteX25" fmla="*/ 1450533 w 2843093"/>
                <a:gd name="connsiteY25" fmla="*/ 2672974 h 27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43093" h="2753189">
                  <a:moveTo>
                    <a:pt x="1380791" y="2672974"/>
                  </a:moveTo>
                  <a:cubicBezTo>
                    <a:pt x="1145733" y="2792440"/>
                    <a:pt x="875008" y="2751400"/>
                    <a:pt x="722113" y="2720788"/>
                  </a:cubicBezTo>
                  <a:cubicBezTo>
                    <a:pt x="569218" y="2690176"/>
                    <a:pt x="528315" y="2578055"/>
                    <a:pt x="463423" y="2489303"/>
                  </a:cubicBezTo>
                  <a:cubicBezTo>
                    <a:pt x="398531" y="2400551"/>
                    <a:pt x="352131" y="2290309"/>
                    <a:pt x="332758" y="2188278"/>
                  </a:cubicBezTo>
                  <a:cubicBezTo>
                    <a:pt x="313385" y="2086248"/>
                    <a:pt x="380641" y="2032439"/>
                    <a:pt x="356913" y="1935486"/>
                  </a:cubicBezTo>
                  <a:cubicBezTo>
                    <a:pt x="333185" y="1838533"/>
                    <a:pt x="249690" y="1740823"/>
                    <a:pt x="190390" y="1606559"/>
                  </a:cubicBezTo>
                  <a:cubicBezTo>
                    <a:pt x="131090" y="1472295"/>
                    <a:pt x="-14111" y="1246965"/>
                    <a:pt x="1112" y="1129904"/>
                  </a:cubicBezTo>
                  <a:cubicBezTo>
                    <a:pt x="16335" y="1012843"/>
                    <a:pt x="193357" y="1083739"/>
                    <a:pt x="281730" y="904189"/>
                  </a:cubicBezTo>
                  <a:cubicBezTo>
                    <a:pt x="370103" y="724640"/>
                    <a:pt x="481943" y="140046"/>
                    <a:pt x="531351" y="52607"/>
                  </a:cubicBezTo>
                  <a:cubicBezTo>
                    <a:pt x="580759" y="-34832"/>
                    <a:pt x="534760" y="287665"/>
                    <a:pt x="578177" y="379556"/>
                  </a:cubicBezTo>
                  <a:cubicBezTo>
                    <a:pt x="621594" y="471447"/>
                    <a:pt x="727938" y="609447"/>
                    <a:pt x="791855" y="603951"/>
                  </a:cubicBezTo>
                  <a:cubicBezTo>
                    <a:pt x="855772" y="598455"/>
                    <a:pt x="878718" y="423494"/>
                    <a:pt x="961678" y="346580"/>
                  </a:cubicBezTo>
                  <a:cubicBezTo>
                    <a:pt x="1044638" y="269666"/>
                    <a:pt x="1213717" y="199127"/>
                    <a:pt x="1289615" y="142465"/>
                  </a:cubicBezTo>
                  <a:cubicBezTo>
                    <a:pt x="1365513" y="85803"/>
                    <a:pt x="1383677" y="-28621"/>
                    <a:pt x="1417064" y="6607"/>
                  </a:cubicBezTo>
                  <a:cubicBezTo>
                    <a:pt x="1450451" y="41835"/>
                    <a:pt x="1455947" y="262027"/>
                    <a:pt x="1489939" y="353835"/>
                  </a:cubicBezTo>
                  <a:cubicBezTo>
                    <a:pt x="1523931" y="445643"/>
                    <a:pt x="1564737" y="509422"/>
                    <a:pt x="1621014" y="557456"/>
                  </a:cubicBezTo>
                  <a:cubicBezTo>
                    <a:pt x="1677291" y="605490"/>
                    <a:pt x="1746320" y="702958"/>
                    <a:pt x="1827604" y="642037"/>
                  </a:cubicBezTo>
                  <a:cubicBezTo>
                    <a:pt x="1908888" y="581116"/>
                    <a:pt x="2061287" y="212042"/>
                    <a:pt x="2108716" y="191927"/>
                  </a:cubicBezTo>
                  <a:cubicBezTo>
                    <a:pt x="2156145" y="171812"/>
                    <a:pt x="2082885" y="369003"/>
                    <a:pt x="2112178" y="521348"/>
                  </a:cubicBezTo>
                  <a:cubicBezTo>
                    <a:pt x="2141471" y="673693"/>
                    <a:pt x="2200043" y="1008136"/>
                    <a:pt x="2284473" y="1105996"/>
                  </a:cubicBezTo>
                  <a:cubicBezTo>
                    <a:pt x="2368903" y="1203856"/>
                    <a:pt x="2530411" y="1147228"/>
                    <a:pt x="2618757" y="1108510"/>
                  </a:cubicBezTo>
                  <a:cubicBezTo>
                    <a:pt x="2707103" y="1069792"/>
                    <a:pt x="2671874" y="739120"/>
                    <a:pt x="2707542" y="805592"/>
                  </a:cubicBezTo>
                  <a:cubicBezTo>
                    <a:pt x="2743210" y="872064"/>
                    <a:pt x="2881624" y="1263603"/>
                    <a:pt x="2832766" y="1507344"/>
                  </a:cubicBezTo>
                  <a:cubicBezTo>
                    <a:pt x="2783908" y="1751085"/>
                    <a:pt x="2544028" y="2075060"/>
                    <a:pt x="2414395" y="2268040"/>
                  </a:cubicBezTo>
                  <a:cubicBezTo>
                    <a:pt x="2284762" y="2461020"/>
                    <a:pt x="2251279" y="2599357"/>
                    <a:pt x="2054967" y="2665225"/>
                  </a:cubicBezTo>
                  <a:cubicBezTo>
                    <a:pt x="1858655" y="2731093"/>
                    <a:pt x="1654594" y="2702033"/>
                    <a:pt x="1450533" y="2672974"/>
                  </a:cubicBezTo>
                </a:path>
              </a:pathLst>
            </a:cu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800"/>
            </a:p>
          </p:txBody>
        </p:sp>
        <p:sp>
          <p:nvSpPr>
            <p:cNvPr id="9" name="Flowchart: Delay 8">
              <a:extLst>
                <a:ext uri="{FF2B5EF4-FFF2-40B4-BE49-F238E27FC236}">
                  <a16:creationId xmlns:a16="http://schemas.microsoft.com/office/drawing/2014/main" id="{068A1F25-73CB-4886-A77B-029FB4A4E85B}"/>
                </a:ext>
              </a:extLst>
            </p:cNvPr>
            <p:cNvSpPr/>
            <p:nvPr/>
          </p:nvSpPr>
          <p:spPr>
            <a:xfrm rot="16200000" flipV="1">
              <a:off x="3976442" y="3724391"/>
              <a:ext cx="457200" cy="3657600"/>
            </a:xfrm>
            <a:prstGeom prst="flowChartDelay">
              <a:avLst/>
            </a:prstGeom>
            <a:solidFill>
              <a:srgbClr val="6979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800"/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ABFD41-7176-4B68-8CE8-EE528CD00BB0}"/>
                </a:ext>
              </a:extLst>
            </p:cNvPr>
            <p:cNvGrpSpPr/>
            <p:nvPr/>
          </p:nvGrpSpPr>
          <p:grpSpPr>
            <a:xfrm>
              <a:off x="2785321" y="2284594"/>
              <a:ext cx="3076425" cy="3236032"/>
              <a:chOff x="2785321" y="2284594"/>
              <a:chExt cx="3076425" cy="3236032"/>
            </a:xfrm>
          </p:grpSpPr>
          <p:sp>
            <p:nvSpPr>
              <p:cNvPr id="11" name="Freeform 223">
                <a:extLst>
                  <a:ext uri="{FF2B5EF4-FFF2-40B4-BE49-F238E27FC236}">
                    <a16:creationId xmlns:a16="http://schemas.microsoft.com/office/drawing/2014/main" id="{538F637C-4ABE-401F-A522-5280704F544F}"/>
                  </a:ext>
                </a:extLst>
              </p:cNvPr>
              <p:cNvSpPr/>
              <p:nvPr/>
            </p:nvSpPr>
            <p:spPr>
              <a:xfrm>
                <a:off x="2785321" y="2284594"/>
                <a:ext cx="2836257" cy="3010110"/>
              </a:xfrm>
              <a:custGeom>
                <a:avLst/>
                <a:gdLst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089255 w 2836257"/>
                  <a:gd name="connsiteY14" fmla="*/ 334619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8448 w 2836257"/>
                  <a:gd name="connsiteY16" fmla="*/ 412110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0699 w 2836257"/>
                  <a:gd name="connsiteY16" fmla="*/ 295873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836257" h="3010110">
                    <a:moveTo>
                      <a:pt x="1437967" y="2806598"/>
                    </a:moveTo>
                    <a:cubicBezTo>
                      <a:pt x="1202909" y="2926064"/>
                      <a:pt x="967852" y="3045530"/>
                      <a:pt x="779289" y="3000327"/>
                    </a:cubicBezTo>
                    <a:cubicBezTo>
                      <a:pt x="590726" y="2955124"/>
                      <a:pt x="404746" y="2714900"/>
                      <a:pt x="306590" y="2535378"/>
                    </a:cubicBezTo>
                    <a:cubicBezTo>
                      <a:pt x="208434" y="2355856"/>
                      <a:pt x="240722" y="2096259"/>
                      <a:pt x="190353" y="1923195"/>
                    </a:cubicBezTo>
                    <a:cubicBezTo>
                      <a:pt x="139984" y="1750131"/>
                      <a:pt x="-29206" y="1542195"/>
                      <a:pt x="4374" y="1496992"/>
                    </a:cubicBezTo>
                    <a:cubicBezTo>
                      <a:pt x="37954" y="1451789"/>
                      <a:pt x="314340" y="1659724"/>
                      <a:pt x="391831" y="1651975"/>
                    </a:cubicBezTo>
                    <a:cubicBezTo>
                      <a:pt x="469322" y="1644226"/>
                      <a:pt x="511943" y="1552527"/>
                      <a:pt x="469323" y="1450497"/>
                    </a:cubicBezTo>
                    <a:cubicBezTo>
                      <a:pt x="426703" y="1348467"/>
                      <a:pt x="160648" y="1192192"/>
                      <a:pt x="136109" y="1039792"/>
                    </a:cubicBezTo>
                    <a:cubicBezTo>
                      <a:pt x="111570" y="887392"/>
                      <a:pt x="271719" y="671707"/>
                      <a:pt x="322089" y="536097"/>
                    </a:cubicBezTo>
                    <a:cubicBezTo>
                      <a:pt x="372459" y="400487"/>
                      <a:pt x="411204" y="217090"/>
                      <a:pt x="438326" y="226131"/>
                    </a:cubicBezTo>
                    <a:cubicBezTo>
                      <a:pt x="465448" y="235172"/>
                      <a:pt x="424119" y="627795"/>
                      <a:pt x="484821" y="590341"/>
                    </a:cubicBezTo>
                    <a:cubicBezTo>
                      <a:pt x="545523" y="552887"/>
                      <a:pt x="754750" y="27235"/>
                      <a:pt x="802536" y="1405"/>
                    </a:cubicBezTo>
                    <a:cubicBezTo>
                      <a:pt x="850322" y="-24425"/>
                      <a:pt x="763791" y="312663"/>
                      <a:pt x="771540" y="435358"/>
                    </a:cubicBezTo>
                    <a:cubicBezTo>
                      <a:pt x="779289" y="558053"/>
                      <a:pt x="781872" y="741450"/>
                      <a:pt x="849031" y="737575"/>
                    </a:cubicBezTo>
                    <a:cubicBezTo>
                      <a:pt x="916190" y="733700"/>
                      <a:pt x="1086672" y="472812"/>
                      <a:pt x="1174496" y="412110"/>
                    </a:cubicBezTo>
                    <a:cubicBezTo>
                      <a:pt x="1262320" y="351408"/>
                      <a:pt x="1304940" y="392738"/>
                      <a:pt x="1375974" y="373365"/>
                    </a:cubicBezTo>
                    <a:cubicBezTo>
                      <a:pt x="1447008" y="353992"/>
                      <a:pt x="1521916" y="344951"/>
                      <a:pt x="1600699" y="295873"/>
                    </a:cubicBezTo>
                    <a:cubicBezTo>
                      <a:pt x="1679482" y="246795"/>
                      <a:pt x="1835757" y="13029"/>
                      <a:pt x="1848672" y="78897"/>
                    </a:cubicBezTo>
                    <a:cubicBezTo>
                      <a:pt x="1861587" y="144765"/>
                      <a:pt x="1644610" y="549012"/>
                      <a:pt x="1678190" y="691080"/>
                    </a:cubicBezTo>
                    <a:cubicBezTo>
                      <a:pt x="1711770" y="833148"/>
                      <a:pt x="1949411" y="940345"/>
                      <a:pt x="2050150" y="931304"/>
                    </a:cubicBezTo>
                    <a:cubicBezTo>
                      <a:pt x="2150889" y="922263"/>
                      <a:pt x="2227089" y="634253"/>
                      <a:pt x="2282624" y="636836"/>
                    </a:cubicBezTo>
                    <a:cubicBezTo>
                      <a:pt x="2338159" y="639419"/>
                      <a:pt x="2332994" y="857687"/>
                      <a:pt x="2383363" y="946802"/>
                    </a:cubicBezTo>
                    <a:cubicBezTo>
                      <a:pt x="2433732" y="1035917"/>
                      <a:pt x="2509933" y="1026876"/>
                      <a:pt x="2584841" y="1171527"/>
                    </a:cubicBezTo>
                    <a:cubicBezTo>
                      <a:pt x="2659749" y="1316178"/>
                      <a:pt x="2816024" y="1608063"/>
                      <a:pt x="2832814" y="1814707"/>
                    </a:cubicBezTo>
                    <a:cubicBezTo>
                      <a:pt x="2849604" y="2021351"/>
                      <a:pt x="2805692" y="2247368"/>
                      <a:pt x="2685580" y="2411392"/>
                    </a:cubicBezTo>
                    <a:cubicBezTo>
                      <a:pt x="2565468" y="2575416"/>
                      <a:pt x="2308455" y="2732981"/>
                      <a:pt x="2112143" y="2798849"/>
                    </a:cubicBezTo>
                    <a:cubicBezTo>
                      <a:pt x="1915831" y="2864717"/>
                      <a:pt x="1711770" y="2835657"/>
                      <a:pt x="1507709" y="2806598"/>
                    </a:cubicBezTo>
                  </a:path>
                </a:pathLst>
              </a:custGeom>
              <a:solidFill>
                <a:srgbClr val="F29F16">
                  <a:alpha val="79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2" name="Freeform 224">
                <a:extLst>
                  <a:ext uri="{FF2B5EF4-FFF2-40B4-BE49-F238E27FC236}">
                    <a16:creationId xmlns:a16="http://schemas.microsoft.com/office/drawing/2014/main" id="{CB267AC8-EE18-4D2E-8CE6-B67681DABE03}"/>
                  </a:ext>
                </a:extLst>
              </p:cNvPr>
              <p:cNvSpPr/>
              <p:nvPr/>
            </p:nvSpPr>
            <p:spPr>
              <a:xfrm>
                <a:off x="3004821" y="3048885"/>
                <a:ext cx="2432041" cy="2471741"/>
              </a:xfrm>
              <a:custGeom>
                <a:avLst/>
                <a:gdLst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34295 w 2607010"/>
                  <a:gd name="connsiteY9" fmla="*/ 1062829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28819 w 2607010"/>
                  <a:gd name="connsiteY9" fmla="*/ 1046402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17937 w 2607010"/>
                  <a:gd name="connsiteY9" fmla="*/ 1081318 h 2812476"/>
                  <a:gd name="connsiteX10" fmla="*/ 2328819 w 2607010"/>
                  <a:gd name="connsiteY10" fmla="*/ 1046402 h 2812476"/>
                  <a:gd name="connsiteX11" fmla="*/ 1896973 w 2607010"/>
                  <a:gd name="connsiteY11" fmla="*/ 1375202 h 2812476"/>
                  <a:gd name="connsiteX12" fmla="*/ 1703870 w 2607010"/>
                  <a:gd name="connsiteY12" fmla="*/ 1079867 h 2812476"/>
                  <a:gd name="connsiteX13" fmla="*/ 1811781 w 2607010"/>
                  <a:gd name="connsiteY13" fmla="*/ 1466074 h 2812476"/>
                  <a:gd name="connsiteX14" fmla="*/ 1772024 w 2607010"/>
                  <a:gd name="connsiteY14" fmla="*/ 1750049 h 2812476"/>
                  <a:gd name="connsiteX15" fmla="*/ 1448292 w 2607010"/>
                  <a:gd name="connsiteY15" fmla="*/ 1392240 h 2812476"/>
                  <a:gd name="connsiteX16" fmla="*/ 1556203 w 2607010"/>
                  <a:gd name="connsiteY16" fmla="*/ 852687 h 2812476"/>
                  <a:gd name="connsiteX17" fmla="*/ 1982166 w 2607010"/>
                  <a:gd name="connsiteY17" fmla="*/ 489199 h 2812476"/>
                  <a:gd name="connsiteX18" fmla="*/ 1550523 w 2607010"/>
                  <a:gd name="connsiteY18" fmla="*/ 733418 h 2812476"/>
                  <a:gd name="connsiteX19" fmla="*/ 1590280 w 2607010"/>
                  <a:gd name="connsiteY19" fmla="*/ 318814 h 2812476"/>
                  <a:gd name="connsiteX20" fmla="*/ 1431254 w 2607010"/>
                  <a:gd name="connsiteY20" fmla="*/ 852687 h 2812476"/>
                  <a:gd name="connsiteX21" fmla="*/ 1346061 w 2607010"/>
                  <a:gd name="connsiteY21" fmla="*/ 1238894 h 2812476"/>
                  <a:gd name="connsiteX22" fmla="*/ 1010971 w 2607010"/>
                  <a:gd name="connsiteY22" fmla="*/ 409686 h 2812476"/>
                  <a:gd name="connsiteX23" fmla="*/ 1289266 w 2607010"/>
                  <a:gd name="connsiteY23" fmla="*/ 1295689 h 2812476"/>
                  <a:gd name="connsiteX24" fmla="*/ 1488049 w 2607010"/>
                  <a:gd name="connsiteY24" fmla="*/ 1801164 h 2812476"/>
                  <a:gd name="connsiteX25" fmla="*/ 1414215 w 2607010"/>
                  <a:gd name="connsiteY25" fmla="*/ 2153294 h 2812476"/>
                  <a:gd name="connsiteX26" fmla="*/ 1124561 w 2607010"/>
                  <a:gd name="connsiteY26" fmla="*/ 1704613 h 2812476"/>
                  <a:gd name="connsiteX27" fmla="*/ 886022 w 2607010"/>
                  <a:gd name="connsiteY27" fmla="*/ 1204816 h 2812476"/>
                  <a:gd name="connsiteX28" fmla="*/ 937137 w 2607010"/>
                  <a:gd name="connsiteY28" fmla="*/ 762 h 2812476"/>
                  <a:gd name="connsiteX29" fmla="*/ 789470 w 2607010"/>
                  <a:gd name="connsiteY29" fmla="*/ 1017393 h 2812476"/>
                  <a:gd name="connsiteX30" fmla="*/ 329430 w 2607010"/>
                  <a:gd name="connsiteY30" fmla="*/ 659584 h 2812476"/>
                  <a:gd name="connsiteX31" fmla="*/ 630444 w 2607010"/>
                  <a:gd name="connsiteY31" fmla="*/ 279057 h 2812476"/>
                  <a:gd name="connsiteX32" fmla="*/ 266956 w 2607010"/>
                  <a:gd name="connsiteY32" fmla="*/ 602789 h 2812476"/>
                  <a:gd name="connsiteX33" fmla="*/ 19 w 2607010"/>
                  <a:gd name="connsiteY33" fmla="*/ 85954 h 2812476"/>
                  <a:gd name="connsiteX34" fmla="*/ 255597 w 2607010"/>
                  <a:gd name="connsiteY34" fmla="*/ 716379 h 2812476"/>
                  <a:gd name="connsiteX35" fmla="*/ 715636 w 2607010"/>
                  <a:gd name="connsiteY35" fmla="*/ 1148021 h 2812476"/>
                  <a:gd name="connsiteX36" fmla="*/ 971214 w 2607010"/>
                  <a:gd name="connsiteY36" fmla="*/ 1744369 h 2812476"/>
                  <a:gd name="connsiteX37" fmla="*/ 1158638 w 2607010"/>
                  <a:gd name="connsiteY37" fmla="*/ 2164653 h 2812476"/>
                  <a:gd name="connsiteX38" fmla="*/ 823547 w 2607010"/>
                  <a:gd name="connsiteY38" fmla="*/ 1977229 h 2812476"/>
                  <a:gd name="connsiteX39" fmla="*/ 420302 w 2607010"/>
                  <a:gd name="connsiteY39" fmla="*/ 1579664 h 2812476"/>
                  <a:gd name="connsiteX40" fmla="*/ 397584 w 2607010"/>
                  <a:gd name="connsiteY40" fmla="*/ 1221855 h 2812476"/>
                  <a:gd name="connsiteX41" fmla="*/ 323751 w 2607010"/>
                  <a:gd name="connsiteY41" fmla="*/ 1608061 h 2812476"/>
                  <a:gd name="connsiteX42" fmla="*/ 22737 w 2607010"/>
                  <a:gd name="connsiteY42" fmla="*/ 1352484 h 2812476"/>
                  <a:gd name="connsiteX43" fmla="*/ 414623 w 2607010"/>
                  <a:gd name="connsiteY43" fmla="*/ 1733010 h 2812476"/>
                  <a:gd name="connsiteX44" fmla="*/ 800829 w 2607010"/>
                  <a:gd name="connsiteY44" fmla="*/ 2090819 h 2812476"/>
                  <a:gd name="connsiteX45" fmla="*/ 210161 w 2607010"/>
                  <a:gd name="connsiteY45" fmla="*/ 2170332 h 2812476"/>
                  <a:gd name="connsiteX46" fmla="*/ 874663 w 2607010"/>
                  <a:gd name="connsiteY46" fmla="*/ 2141935 h 2812476"/>
                  <a:gd name="connsiteX47" fmla="*/ 1113202 w 2607010"/>
                  <a:gd name="connsiteY47" fmla="*/ 2391833 h 2812476"/>
                  <a:gd name="connsiteX48" fmla="*/ 1079125 w 2607010"/>
                  <a:gd name="connsiteY48" fmla="*/ 2658769 h 2812476"/>
                  <a:gd name="connsiteX49" fmla="*/ 1028009 w 2607010"/>
                  <a:gd name="connsiteY49" fmla="*/ 2698526 h 2812476"/>
                  <a:gd name="connsiteX0" fmla="*/ 1028009 w 2663539"/>
                  <a:gd name="connsiteY0" fmla="*/ 2698526 h 2812476"/>
                  <a:gd name="connsiteX1" fmla="*/ 1351741 w 2663539"/>
                  <a:gd name="connsiteY1" fmla="*/ 2812116 h 2812476"/>
                  <a:gd name="connsiteX2" fmla="*/ 1715229 w 2663539"/>
                  <a:gd name="connsiteY2" fmla="*/ 2726923 h 2812476"/>
                  <a:gd name="connsiteX3" fmla="*/ 1584600 w 2663539"/>
                  <a:gd name="connsiteY3" fmla="*/ 2528141 h 2812476"/>
                  <a:gd name="connsiteX4" fmla="*/ 1544844 w 2663539"/>
                  <a:gd name="connsiteY4" fmla="*/ 2278243 h 2812476"/>
                  <a:gd name="connsiteX5" fmla="*/ 1908332 w 2663539"/>
                  <a:gd name="connsiteY5" fmla="*/ 1801164 h 2812476"/>
                  <a:gd name="connsiteX6" fmla="*/ 2606911 w 2663539"/>
                  <a:gd name="connsiteY6" fmla="*/ 1358163 h 2812476"/>
                  <a:gd name="connsiteX7" fmla="*/ 2547905 w 2663539"/>
                  <a:gd name="connsiteY7" fmla="*/ 1373342 h 2812476"/>
                  <a:gd name="connsiteX8" fmla="*/ 1959448 w 2663539"/>
                  <a:gd name="connsiteY8" fmla="*/ 1693254 h 2812476"/>
                  <a:gd name="connsiteX9" fmla="*/ 1925371 w 2663539"/>
                  <a:gd name="connsiteY9" fmla="*/ 1449035 h 2812476"/>
                  <a:gd name="connsiteX10" fmla="*/ 2317937 w 2663539"/>
                  <a:gd name="connsiteY10" fmla="*/ 1081318 h 2812476"/>
                  <a:gd name="connsiteX11" fmla="*/ 2328819 w 2663539"/>
                  <a:gd name="connsiteY11" fmla="*/ 1046402 h 2812476"/>
                  <a:gd name="connsiteX12" fmla="*/ 1896973 w 2663539"/>
                  <a:gd name="connsiteY12" fmla="*/ 1375202 h 2812476"/>
                  <a:gd name="connsiteX13" fmla="*/ 1703870 w 2663539"/>
                  <a:gd name="connsiteY13" fmla="*/ 1079867 h 2812476"/>
                  <a:gd name="connsiteX14" fmla="*/ 1811781 w 2663539"/>
                  <a:gd name="connsiteY14" fmla="*/ 1466074 h 2812476"/>
                  <a:gd name="connsiteX15" fmla="*/ 1772024 w 2663539"/>
                  <a:gd name="connsiteY15" fmla="*/ 1750049 h 2812476"/>
                  <a:gd name="connsiteX16" fmla="*/ 1448292 w 2663539"/>
                  <a:gd name="connsiteY16" fmla="*/ 1392240 h 2812476"/>
                  <a:gd name="connsiteX17" fmla="*/ 1556203 w 2663539"/>
                  <a:gd name="connsiteY17" fmla="*/ 852687 h 2812476"/>
                  <a:gd name="connsiteX18" fmla="*/ 1982166 w 2663539"/>
                  <a:gd name="connsiteY18" fmla="*/ 489199 h 2812476"/>
                  <a:gd name="connsiteX19" fmla="*/ 1550523 w 2663539"/>
                  <a:gd name="connsiteY19" fmla="*/ 733418 h 2812476"/>
                  <a:gd name="connsiteX20" fmla="*/ 1590280 w 2663539"/>
                  <a:gd name="connsiteY20" fmla="*/ 318814 h 2812476"/>
                  <a:gd name="connsiteX21" fmla="*/ 1431254 w 2663539"/>
                  <a:gd name="connsiteY21" fmla="*/ 852687 h 2812476"/>
                  <a:gd name="connsiteX22" fmla="*/ 1346061 w 2663539"/>
                  <a:gd name="connsiteY22" fmla="*/ 1238894 h 2812476"/>
                  <a:gd name="connsiteX23" fmla="*/ 1010971 w 2663539"/>
                  <a:gd name="connsiteY23" fmla="*/ 409686 h 2812476"/>
                  <a:gd name="connsiteX24" fmla="*/ 1289266 w 2663539"/>
                  <a:gd name="connsiteY24" fmla="*/ 1295689 h 2812476"/>
                  <a:gd name="connsiteX25" fmla="*/ 1488049 w 2663539"/>
                  <a:gd name="connsiteY25" fmla="*/ 1801164 h 2812476"/>
                  <a:gd name="connsiteX26" fmla="*/ 1414215 w 2663539"/>
                  <a:gd name="connsiteY26" fmla="*/ 2153294 h 2812476"/>
                  <a:gd name="connsiteX27" fmla="*/ 1124561 w 2663539"/>
                  <a:gd name="connsiteY27" fmla="*/ 1704613 h 2812476"/>
                  <a:gd name="connsiteX28" fmla="*/ 886022 w 2663539"/>
                  <a:gd name="connsiteY28" fmla="*/ 1204816 h 2812476"/>
                  <a:gd name="connsiteX29" fmla="*/ 937137 w 2663539"/>
                  <a:gd name="connsiteY29" fmla="*/ 762 h 2812476"/>
                  <a:gd name="connsiteX30" fmla="*/ 789470 w 2663539"/>
                  <a:gd name="connsiteY30" fmla="*/ 1017393 h 2812476"/>
                  <a:gd name="connsiteX31" fmla="*/ 329430 w 2663539"/>
                  <a:gd name="connsiteY31" fmla="*/ 659584 h 2812476"/>
                  <a:gd name="connsiteX32" fmla="*/ 630444 w 2663539"/>
                  <a:gd name="connsiteY32" fmla="*/ 279057 h 2812476"/>
                  <a:gd name="connsiteX33" fmla="*/ 266956 w 2663539"/>
                  <a:gd name="connsiteY33" fmla="*/ 602789 h 2812476"/>
                  <a:gd name="connsiteX34" fmla="*/ 19 w 2663539"/>
                  <a:gd name="connsiteY34" fmla="*/ 85954 h 2812476"/>
                  <a:gd name="connsiteX35" fmla="*/ 255597 w 2663539"/>
                  <a:gd name="connsiteY35" fmla="*/ 716379 h 2812476"/>
                  <a:gd name="connsiteX36" fmla="*/ 715636 w 2663539"/>
                  <a:gd name="connsiteY36" fmla="*/ 1148021 h 2812476"/>
                  <a:gd name="connsiteX37" fmla="*/ 971214 w 2663539"/>
                  <a:gd name="connsiteY37" fmla="*/ 1744369 h 2812476"/>
                  <a:gd name="connsiteX38" fmla="*/ 1158638 w 2663539"/>
                  <a:gd name="connsiteY38" fmla="*/ 2164653 h 2812476"/>
                  <a:gd name="connsiteX39" fmla="*/ 823547 w 2663539"/>
                  <a:gd name="connsiteY39" fmla="*/ 1977229 h 2812476"/>
                  <a:gd name="connsiteX40" fmla="*/ 420302 w 2663539"/>
                  <a:gd name="connsiteY40" fmla="*/ 1579664 h 2812476"/>
                  <a:gd name="connsiteX41" fmla="*/ 397584 w 2663539"/>
                  <a:gd name="connsiteY41" fmla="*/ 1221855 h 2812476"/>
                  <a:gd name="connsiteX42" fmla="*/ 323751 w 2663539"/>
                  <a:gd name="connsiteY42" fmla="*/ 1608061 h 2812476"/>
                  <a:gd name="connsiteX43" fmla="*/ 22737 w 2663539"/>
                  <a:gd name="connsiteY43" fmla="*/ 1352484 h 2812476"/>
                  <a:gd name="connsiteX44" fmla="*/ 414623 w 2663539"/>
                  <a:gd name="connsiteY44" fmla="*/ 1733010 h 2812476"/>
                  <a:gd name="connsiteX45" fmla="*/ 800829 w 2663539"/>
                  <a:gd name="connsiteY45" fmla="*/ 2090819 h 2812476"/>
                  <a:gd name="connsiteX46" fmla="*/ 210161 w 2663539"/>
                  <a:gd name="connsiteY46" fmla="*/ 2170332 h 2812476"/>
                  <a:gd name="connsiteX47" fmla="*/ 874663 w 2663539"/>
                  <a:gd name="connsiteY47" fmla="*/ 2141935 h 2812476"/>
                  <a:gd name="connsiteX48" fmla="*/ 1113202 w 2663539"/>
                  <a:gd name="connsiteY48" fmla="*/ 2391833 h 2812476"/>
                  <a:gd name="connsiteX49" fmla="*/ 1079125 w 2663539"/>
                  <a:gd name="connsiteY49" fmla="*/ 2658769 h 2812476"/>
                  <a:gd name="connsiteX50" fmla="*/ 1028009 w 2663539"/>
                  <a:gd name="connsiteY50" fmla="*/ 2698526 h 2812476"/>
                  <a:gd name="connsiteX0" fmla="*/ 1051537 w 2687067"/>
                  <a:gd name="connsiteY0" fmla="*/ 2698526 h 2812476"/>
                  <a:gd name="connsiteX1" fmla="*/ 1375269 w 2687067"/>
                  <a:gd name="connsiteY1" fmla="*/ 2812116 h 2812476"/>
                  <a:gd name="connsiteX2" fmla="*/ 1738757 w 2687067"/>
                  <a:gd name="connsiteY2" fmla="*/ 2726923 h 2812476"/>
                  <a:gd name="connsiteX3" fmla="*/ 1608128 w 2687067"/>
                  <a:gd name="connsiteY3" fmla="*/ 2528141 h 2812476"/>
                  <a:gd name="connsiteX4" fmla="*/ 1568372 w 2687067"/>
                  <a:gd name="connsiteY4" fmla="*/ 2278243 h 2812476"/>
                  <a:gd name="connsiteX5" fmla="*/ 1931860 w 2687067"/>
                  <a:gd name="connsiteY5" fmla="*/ 1801164 h 2812476"/>
                  <a:gd name="connsiteX6" fmla="*/ 2630439 w 2687067"/>
                  <a:gd name="connsiteY6" fmla="*/ 1358163 h 2812476"/>
                  <a:gd name="connsiteX7" fmla="*/ 2571433 w 2687067"/>
                  <a:gd name="connsiteY7" fmla="*/ 1373342 h 2812476"/>
                  <a:gd name="connsiteX8" fmla="*/ 1982976 w 2687067"/>
                  <a:gd name="connsiteY8" fmla="*/ 1693254 h 2812476"/>
                  <a:gd name="connsiteX9" fmla="*/ 1948899 w 2687067"/>
                  <a:gd name="connsiteY9" fmla="*/ 1449035 h 2812476"/>
                  <a:gd name="connsiteX10" fmla="*/ 2341465 w 2687067"/>
                  <a:gd name="connsiteY10" fmla="*/ 1081318 h 2812476"/>
                  <a:gd name="connsiteX11" fmla="*/ 2352347 w 2687067"/>
                  <a:gd name="connsiteY11" fmla="*/ 1046402 h 2812476"/>
                  <a:gd name="connsiteX12" fmla="*/ 1920501 w 2687067"/>
                  <a:gd name="connsiteY12" fmla="*/ 1375202 h 2812476"/>
                  <a:gd name="connsiteX13" fmla="*/ 1727398 w 2687067"/>
                  <a:gd name="connsiteY13" fmla="*/ 1079867 h 2812476"/>
                  <a:gd name="connsiteX14" fmla="*/ 1835309 w 2687067"/>
                  <a:gd name="connsiteY14" fmla="*/ 1466074 h 2812476"/>
                  <a:gd name="connsiteX15" fmla="*/ 1795552 w 2687067"/>
                  <a:gd name="connsiteY15" fmla="*/ 1750049 h 2812476"/>
                  <a:gd name="connsiteX16" fmla="*/ 1471820 w 2687067"/>
                  <a:gd name="connsiteY16" fmla="*/ 1392240 h 2812476"/>
                  <a:gd name="connsiteX17" fmla="*/ 1579731 w 2687067"/>
                  <a:gd name="connsiteY17" fmla="*/ 852687 h 2812476"/>
                  <a:gd name="connsiteX18" fmla="*/ 2005694 w 2687067"/>
                  <a:gd name="connsiteY18" fmla="*/ 489199 h 2812476"/>
                  <a:gd name="connsiteX19" fmla="*/ 1574051 w 2687067"/>
                  <a:gd name="connsiteY19" fmla="*/ 733418 h 2812476"/>
                  <a:gd name="connsiteX20" fmla="*/ 1613808 w 2687067"/>
                  <a:gd name="connsiteY20" fmla="*/ 318814 h 2812476"/>
                  <a:gd name="connsiteX21" fmla="*/ 1454782 w 2687067"/>
                  <a:gd name="connsiteY21" fmla="*/ 852687 h 2812476"/>
                  <a:gd name="connsiteX22" fmla="*/ 1369589 w 2687067"/>
                  <a:gd name="connsiteY22" fmla="*/ 1238894 h 2812476"/>
                  <a:gd name="connsiteX23" fmla="*/ 1034499 w 2687067"/>
                  <a:gd name="connsiteY23" fmla="*/ 409686 h 2812476"/>
                  <a:gd name="connsiteX24" fmla="*/ 1312794 w 2687067"/>
                  <a:gd name="connsiteY24" fmla="*/ 1295689 h 2812476"/>
                  <a:gd name="connsiteX25" fmla="*/ 1511577 w 2687067"/>
                  <a:gd name="connsiteY25" fmla="*/ 1801164 h 2812476"/>
                  <a:gd name="connsiteX26" fmla="*/ 1437743 w 2687067"/>
                  <a:gd name="connsiteY26" fmla="*/ 2153294 h 2812476"/>
                  <a:gd name="connsiteX27" fmla="*/ 1148089 w 2687067"/>
                  <a:gd name="connsiteY27" fmla="*/ 1704613 h 2812476"/>
                  <a:gd name="connsiteX28" fmla="*/ 909550 w 2687067"/>
                  <a:gd name="connsiteY28" fmla="*/ 1204816 h 2812476"/>
                  <a:gd name="connsiteX29" fmla="*/ 960665 w 2687067"/>
                  <a:gd name="connsiteY29" fmla="*/ 762 h 2812476"/>
                  <a:gd name="connsiteX30" fmla="*/ 812998 w 2687067"/>
                  <a:gd name="connsiteY30" fmla="*/ 1017393 h 2812476"/>
                  <a:gd name="connsiteX31" fmla="*/ 352958 w 2687067"/>
                  <a:gd name="connsiteY31" fmla="*/ 659584 h 2812476"/>
                  <a:gd name="connsiteX32" fmla="*/ 653972 w 2687067"/>
                  <a:gd name="connsiteY32" fmla="*/ 279057 h 2812476"/>
                  <a:gd name="connsiteX33" fmla="*/ 290484 w 2687067"/>
                  <a:gd name="connsiteY33" fmla="*/ 602789 h 2812476"/>
                  <a:gd name="connsiteX34" fmla="*/ 23547 w 2687067"/>
                  <a:gd name="connsiteY34" fmla="*/ 85954 h 2812476"/>
                  <a:gd name="connsiteX35" fmla="*/ 279125 w 2687067"/>
                  <a:gd name="connsiteY35" fmla="*/ 716379 h 2812476"/>
                  <a:gd name="connsiteX36" fmla="*/ 739164 w 2687067"/>
                  <a:gd name="connsiteY36" fmla="*/ 1148021 h 2812476"/>
                  <a:gd name="connsiteX37" fmla="*/ 994742 w 2687067"/>
                  <a:gd name="connsiteY37" fmla="*/ 1744369 h 2812476"/>
                  <a:gd name="connsiteX38" fmla="*/ 1182166 w 2687067"/>
                  <a:gd name="connsiteY38" fmla="*/ 2164653 h 2812476"/>
                  <a:gd name="connsiteX39" fmla="*/ 847075 w 2687067"/>
                  <a:gd name="connsiteY39" fmla="*/ 1977229 h 2812476"/>
                  <a:gd name="connsiteX40" fmla="*/ 443830 w 2687067"/>
                  <a:gd name="connsiteY40" fmla="*/ 1579664 h 2812476"/>
                  <a:gd name="connsiteX41" fmla="*/ 421112 w 2687067"/>
                  <a:gd name="connsiteY41" fmla="*/ 1221855 h 2812476"/>
                  <a:gd name="connsiteX42" fmla="*/ 347279 w 2687067"/>
                  <a:gd name="connsiteY42" fmla="*/ 1608061 h 2812476"/>
                  <a:gd name="connsiteX43" fmla="*/ 46265 w 2687067"/>
                  <a:gd name="connsiteY43" fmla="*/ 1352484 h 2812476"/>
                  <a:gd name="connsiteX44" fmla="*/ 41776 w 2687067"/>
                  <a:gd name="connsiteY44" fmla="*/ 1387944 h 2812476"/>
                  <a:gd name="connsiteX45" fmla="*/ 438151 w 2687067"/>
                  <a:gd name="connsiteY45" fmla="*/ 1733010 h 2812476"/>
                  <a:gd name="connsiteX46" fmla="*/ 824357 w 2687067"/>
                  <a:gd name="connsiteY46" fmla="*/ 2090819 h 2812476"/>
                  <a:gd name="connsiteX47" fmla="*/ 233689 w 2687067"/>
                  <a:gd name="connsiteY47" fmla="*/ 2170332 h 2812476"/>
                  <a:gd name="connsiteX48" fmla="*/ 898191 w 2687067"/>
                  <a:gd name="connsiteY48" fmla="*/ 2141935 h 2812476"/>
                  <a:gd name="connsiteX49" fmla="*/ 1136730 w 2687067"/>
                  <a:gd name="connsiteY49" fmla="*/ 2391833 h 2812476"/>
                  <a:gd name="connsiteX50" fmla="*/ 1102653 w 2687067"/>
                  <a:gd name="connsiteY50" fmla="*/ 2658769 h 2812476"/>
                  <a:gd name="connsiteX51" fmla="*/ 1051537 w 2687067"/>
                  <a:gd name="connsiteY51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230214 w 2683592"/>
                  <a:gd name="connsiteY48" fmla="*/ 2170332 h 2812476"/>
                  <a:gd name="connsiteX49" fmla="*/ 894716 w 2683592"/>
                  <a:gd name="connsiteY49" fmla="*/ 2141935 h 2812476"/>
                  <a:gd name="connsiteX50" fmla="*/ 1133255 w 2683592"/>
                  <a:gd name="connsiteY50" fmla="*/ 2391833 h 2812476"/>
                  <a:gd name="connsiteX51" fmla="*/ 1099178 w 2683592"/>
                  <a:gd name="connsiteY51" fmla="*/ 2658769 h 2812476"/>
                  <a:gd name="connsiteX52" fmla="*/ 1048062 w 2683592"/>
                  <a:gd name="connsiteY52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894716 w 2683592"/>
                  <a:gd name="connsiteY50" fmla="*/ 2141935 h 2812476"/>
                  <a:gd name="connsiteX51" fmla="*/ 1133255 w 2683592"/>
                  <a:gd name="connsiteY51" fmla="*/ 2391833 h 2812476"/>
                  <a:gd name="connsiteX52" fmla="*/ 1099178 w 2683592"/>
                  <a:gd name="connsiteY52" fmla="*/ 2658769 h 2812476"/>
                  <a:gd name="connsiteX53" fmla="*/ 1048062 w 2683592"/>
                  <a:gd name="connsiteY53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51076 w 2683592"/>
                  <a:gd name="connsiteY35" fmla="*/ 101213 h 2812476"/>
                  <a:gd name="connsiteX36" fmla="*/ 20072 w 2683592"/>
                  <a:gd name="connsiteY36" fmla="*/ 85954 h 2812476"/>
                  <a:gd name="connsiteX37" fmla="*/ 275650 w 2683592"/>
                  <a:gd name="connsiteY37" fmla="*/ 716379 h 2812476"/>
                  <a:gd name="connsiteX38" fmla="*/ 735689 w 2683592"/>
                  <a:gd name="connsiteY38" fmla="*/ 1148021 h 2812476"/>
                  <a:gd name="connsiteX39" fmla="*/ 991267 w 2683592"/>
                  <a:gd name="connsiteY39" fmla="*/ 1744369 h 2812476"/>
                  <a:gd name="connsiteX40" fmla="*/ 1178691 w 2683592"/>
                  <a:gd name="connsiteY40" fmla="*/ 2164653 h 2812476"/>
                  <a:gd name="connsiteX41" fmla="*/ 843600 w 2683592"/>
                  <a:gd name="connsiteY41" fmla="*/ 1977229 h 2812476"/>
                  <a:gd name="connsiteX42" fmla="*/ 440355 w 2683592"/>
                  <a:gd name="connsiteY42" fmla="*/ 1579664 h 2812476"/>
                  <a:gd name="connsiteX43" fmla="*/ 417637 w 2683592"/>
                  <a:gd name="connsiteY43" fmla="*/ 1221855 h 2812476"/>
                  <a:gd name="connsiteX44" fmla="*/ 343804 w 2683592"/>
                  <a:gd name="connsiteY44" fmla="*/ 1608061 h 2812476"/>
                  <a:gd name="connsiteX45" fmla="*/ 279221 w 2683592"/>
                  <a:gd name="connsiteY45" fmla="*/ 1555857 h 2812476"/>
                  <a:gd name="connsiteX46" fmla="*/ 42790 w 2683592"/>
                  <a:gd name="connsiteY46" fmla="*/ 1352484 h 2812476"/>
                  <a:gd name="connsiteX47" fmla="*/ 38301 w 2683592"/>
                  <a:gd name="connsiteY47" fmla="*/ 1387944 h 2812476"/>
                  <a:gd name="connsiteX48" fmla="*/ 434676 w 2683592"/>
                  <a:gd name="connsiteY48" fmla="*/ 1733010 h 2812476"/>
                  <a:gd name="connsiteX49" fmla="*/ 820882 w 2683592"/>
                  <a:gd name="connsiteY49" fmla="*/ 2090819 h 2812476"/>
                  <a:gd name="connsiteX50" fmla="*/ 489112 w 2683592"/>
                  <a:gd name="connsiteY50" fmla="*/ 2127129 h 2812476"/>
                  <a:gd name="connsiteX51" fmla="*/ 230214 w 2683592"/>
                  <a:gd name="connsiteY51" fmla="*/ 2170332 h 2812476"/>
                  <a:gd name="connsiteX52" fmla="*/ 667977 w 2683592"/>
                  <a:gd name="connsiteY52" fmla="*/ 2147206 h 2812476"/>
                  <a:gd name="connsiteX53" fmla="*/ 894716 w 2683592"/>
                  <a:gd name="connsiteY53" fmla="*/ 2141935 h 2812476"/>
                  <a:gd name="connsiteX54" fmla="*/ 1133255 w 2683592"/>
                  <a:gd name="connsiteY54" fmla="*/ 2391833 h 2812476"/>
                  <a:gd name="connsiteX55" fmla="*/ 1099178 w 2683592"/>
                  <a:gd name="connsiteY55" fmla="*/ 2658769 h 2812476"/>
                  <a:gd name="connsiteX56" fmla="*/ 1048062 w 2683592"/>
                  <a:gd name="connsiteY56" fmla="*/ 2698526 h 2812476"/>
                  <a:gd name="connsiteX0" fmla="*/ 1048062 w 2683592"/>
                  <a:gd name="connsiteY0" fmla="*/ 2801566 h 2915516"/>
                  <a:gd name="connsiteX1" fmla="*/ 1371794 w 2683592"/>
                  <a:gd name="connsiteY1" fmla="*/ 2915156 h 2915516"/>
                  <a:gd name="connsiteX2" fmla="*/ 1735282 w 2683592"/>
                  <a:gd name="connsiteY2" fmla="*/ 2829963 h 2915516"/>
                  <a:gd name="connsiteX3" fmla="*/ 1604653 w 2683592"/>
                  <a:gd name="connsiteY3" fmla="*/ 2631181 h 2915516"/>
                  <a:gd name="connsiteX4" fmla="*/ 1564897 w 2683592"/>
                  <a:gd name="connsiteY4" fmla="*/ 2381283 h 2915516"/>
                  <a:gd name="connsiteX5" fmla="*/ 1928385 w 2683592"/>
                  <a:gd name="connsiteY5" fmla="*/ 1904204 h 2915516"/>
                  <a:gd name="connsiteX6" fmla="*/ 2626964 w 2683592"/>
                  <a:gd name="connsiteY6" fmla="*/ 1461203 h 2915516"/>
                  <a:gd name="connsiteX7" fmla="*/ 2567958 w 2683592"/>
                  <a:gd name="connsiteY7" fmla="*/ 1476382 h 2915516"/>
                  <a:gd name="connsiteX8" fmla="*/ 1979501 w 2683592"/>
                  <a:gd name="connsiteY8" fmla="*/ 1796294 h 2915516"/>
                  <a:gd name="connsiteX9" fmla="*/ 1945424 w 2683592"/>
                  <a:gd name="connsiteY9" fmla="*/ 1552075 h 2915516"/>
                  <a:gd name="connsiteX10" fmla="*/ 2337990 w 2683592"/>
                  <a:gd name="connsiteY10" fmla="*/ 1184358 h 2915516"/>
                  <a:gd name="connsiteX11" fmla="*/ 2348872 w 2683592"/>
                  <a:gd name="connsiteY11" fmla="*/ 1149442 h 2915516"/>
                  <a:gd name="connsiteX12" fmla="*/ 1917026 w 2683592"/>
                  <a:gd name="connsiteY12" fmla="*/ 1478242 h 2915516"/>
                  <a:gd name="connsiteX13" fmla="*/ 1723923 w 2683592"/>
                  <a:gd name="connsiteY13" fmla="*/ 1182907 h 2915516"/>
                  <a:gd name="connsiteX14" fmla="*/ 1831834 w 2683592"/>
                  <a:gd name="connsiteY14" fmla="*/ 1569114 h 2915516"/>
                  <a:gd name="connsiteX15" fmla="*/ 1792077 w 2683592"/>
                  <a:gd name="connsiteY15" fmla="*/ 1853089 h 2915516"/>
                  <a:gd name="connsiteX16" fmla="*/ 1468345 w 2683592"/>
                  <a:gd name="connsiteY16" fmla="*/ 1495280 h 2915516"/>
                  <a:gd name="connsiteX17" fmla="*/ 1576256 w 2683592"/>
                  <a:gd name="connsiteY17" fmla="*/ 955727 h 2915516"/>
                  <a:gd name="connsiteX18" fmla="*/ 2002219 w 2683592"/>
                  <a:gd name="connsiteY18" fmla="*/ 592239 h 2915516"/>
                  <a:gd name="connsiteX19" fmla="*/ 1570576 w 2683592"/>
                  <a:gd name="connsiteY19" fmla="*/ 836458 h 2915516"/>
                  <a:gd name="connsiteX20" fmla="*/ 1610333 w 2683592"/>
                  <a:gd name="connsiteY20" fmla="*/ 421854 h 2915516"/>
                  <a:gd name="connsiteX21" fmla="*/ 1451307 w 2683592"/>
                  <a:gd name="connsiteY21" fmla="*/ 955727 h 2915516"/>
                  <a:gd name="connsiteX22" fmla="*/ 1366114 w 2683592"/>
                  <a:gd name="connsiteY22" fmla="*/ 1341934 h 2915516"/>
                  <a:gd name="connsiteX23" fmla="*/ 1031024 w 2683592"/>
                  <a:gd name="connsiteY23" fmla="*/ 512726 h 2915516"/>
                  <a:gd name="connsiteX24" fmla="*/ 1309319 w 2683592"/>
                  <a:gd name="connsiteY24" fmla="*/ 1398729 h 2915516"/>
                  <a:gd name="connsiteX25" fmla="*/ 1508102 w 2683592"/>
                  <a:gd name="connsiteY25" fmla="*/ 1904204 h 2915516"/>
                  <a:gd name="connsiteX26" fmla="*/ 1434268 w 2683592"/>
                  <a:gd name="connsiteY26" fmla="*/ 2256334 h 2915516"/>
                  <a:gd name="connsiteX27" fmla="*/ 1144614 w 2683592"/>
                  <a:gd name="connsiteY27" fmla="*/ 1807653 h 2915516"/>
                  <a:gd name="connsiteX28" fmla="*/ 906075 w 2683592"/>
                  <a:gd name="connsiteY28" fmla="*/ 1307856 h 2915516"/>
                  <a:gd name="connsiteX29" fmla="*/ 957190 w 2683592"/>
                  <a:gd name="connsiteY29" fmla="*/ 103802 h 2915516"/>
                  <a:gd name="connsiteX30" fmla="*/ 928973 w 2683592"/>
                  <a:gd name="connsiteY30" fmla="*/ 178701 h 2915516"/>
                  <a:gd name="connsiteX31" fmla="*/ 809523 w 2683592"/>
                  <a:gd name="connsiteY31" fmla="*/ 1120433 h 2915516"/>
                  <a:gd name="connsiteX32" fmla="*/ 349483 w 2683592"/>
                  <a:gd name="connsiteY32" fmla="*/ 762624 h 2915516"/>
                  <a:gd name="connsiteX33" fmla="*/ 602272 w 2683592"/>
                  <a:gd name="connsiteY33" fmla="*/ 487151 h 2915516"/>
                  <a:gd name="connsiteX34" fmla="*/ 650497 w 2683592"/>
                  <a:gd name="connsiteY34" fmla="*/ 382097 h 2915516"/>
                  <a:gd name="connsiteX35" fmla="*/ 287009 w 2683592"/>
                  <a:gd name="connsiteY35" fmla="*/ 705829 h 2915516"/>
                  <a:gd name="connsiteX36" fmla="*/ 51076 w 2683592"/>
                  <a:gd name="connsiteY36" fmla="*/ 204253 h 2915516"/>
                  <a:gd name="connsiteX37" fmla="*/ 20072 w 2683592"/>
                  <a:gd name="connsiteY37" fmla="*/ 188994 h 2915516"/>
                  <a:gd name="connsiteX38" fmla="*/ 275650 w 2683592"/>
                  <a:gd name="connsiteY38" fmla="*/ 819419 h 2915516"/>
                  <a:gd name="connsiteX39" fmla="*/ 735689 w 2683592"/>
                  <a:gd name="connsiteY39" fmla="*/ 1251061 h 2915516"/>
                  <a:gd name="connsiteX40" fmla="*/ 991267 w 2683592"/>
                  <a:gd name="connsiteY40" fmla="*/ 1847409 h 2915516"/>
                  <a:gd name="connsiteX41" fmla="*/ 1178691 w 2683592"/>
                  <a:gd name="connsiteY41" fmla="*/ 2267693 h 2915516"/>
                  <a:gd name="connsiteX42" fmla="*/ 843600 w 2683592"/>
                  <a:gd name="connsiteY42" fmla="*/ 2080269 h 2915516"/>
                  <a:gd name="connsiteX43" fmla="*/ 440355 w 2683592"/>
                  <a:gd name="connsiteY43" fmla="*/ 1682704 h 2915516"/>
                  <a:gd name="connsiteX44" fmla="*/ 417637 w 2683592"/>
                  <a:gd name="connsiteY44" fmla="*/ 1324895 h 2915516"/>
                  <a:gd name="connsiteX45" fmla="*/ 343804 w 2683592"/>
                  <a:gd name="connsiteY45" fmla="*/ 1711101 h 2915516"/>
                  <a:gd name="connsiteX46" fmla="*/ 279221 w 2683592"/>
                  <a:gd name="connsiteY46" fmla="*/ 1658897 h 2915516"/>
                  <a:gd name="connsiteX47" fmla="*/ 42790 w 2683592"/>
                  <a:gd name="connsiteY47" fmla="*/ 1455524 h 2915516"/>
                  <a:gd name="connsiteX48" fmla="*/ 38301 w 2683592"/>
                  <a:gd name="connsiteY48" fmla="*/ 1490984 h 2915516"/>
                  <a:gd name="connsiteX49" fmla="*/ 434676 w 2683592"/>
                  <a:gd name="connsiteY49" fmla="*/ 1836050 h 2915516"/>
                  <a:gd name="connsiteX50" fmla="*/ 820882 w 2683592"/>
                  <a:gd name="connsiteY50" fmla="*/ 2193859 h 2915516"/>
                  <a:gd name="connsiteX51" fmla="*/ 489112 w 2683592"/>
                  <a:gd name="connsiteY51" fmla="*/ 2230169 h 2915516"/>
                  <a:gd name="connsiteX52" fmla="*/ 230214 w 2683592"/>
                  <a:gd name="connsiteY52" fmla="*/ 2273372 h 2915516"/>
                  <a:gd name="connsiteX53" fmla="*/ 667977 w 2683592"/>
                  <a:gd name="connsiteY53" fmla="*/ 2250246 h 2915516"/>
                  <a:gd name="connsiteX54" fmla="*/ 894716 w 2683592"/>
                  <a:gd name="connsiteY54" fmla="*/ 2244975 h 2915516"/>
                  <a:gd name="connsiteX55" fmla="*/ 1133255 w 2683592"/>
                  <a:gd name="connsiteY55" fmla="*/ 2494873 h 2915516"/>
                  <a:gd name="connsiteX56" fmla="*/ 1099178 w 2683592"/>
                  <a:gd name="connsiteY56" fmla="*/ 2761809 h 2915516"/>
                  <a:gd name="connsiteX57" fmla="*/ 1048062 w 2683592"/>
                  <a:gd name="connsiteY57" fmla="*/ 2801566 h 2915516"/>
                  <a:gd name="connsiteX0" fmla="*/ 1084565 w 2683592"/>
                  <a:gd name="connsiteY0" fmla="*/ 2819817 h 2915208"/>
                  <a:gd name="connsiteX1" fmla="*/ 1371794 w 2683592"/>
                  <a:gd name="connsiteY1" fmla="*/ 2915156 h 2915208"/>
                  <a:gd name="connsiteX2" fmla="*/ 1735282 w 2683592"/>
                  <a:gd name="connsiteY2" fmla="*/ 2829963 h 2915208"/>
                  <a:gd name="connsiteX3" fmla="*/ 1604653 w 2683592"/>
                  <a:gd name="connsiteY3" fmla="*/ 2631181 h 2915208"/>
                  <a:gd name="connsiteX4" fmla="*/ 1564897 w 2683592"/>
                  <a:gd name="connsiteY4" fmla="*/ 2381283 h 2915208"/>
                  <a:gd name="connsiteX5" fmla="*/ 1928385 w 2683592"/>
                  <a:gd name="connsiteY5" fmla="*/ 1904204 h 2915208"/>
                  <a:gd name="connsiteX6" fmla="*/ 2626964 w 2683592"/>
                  <a:gd name="connsiteY6" fmla="*/ 1461203 h 2915208"/>
                  <a:gd name="connsiteX7" fmla="*/ 2567958 w 2683592"/>
                  <a:gd name="connsiteY7" fmla="*/ 1476382 h 2915208"/>
                  <a:gd name="connsiteX8" fmla="*/ 1979501 w 2683592"/>
                  <a:gd name="connsiteY8" fmla="*/ 1796294 h 2915208"/>
                  <a:gd name="connsiteX9" fmla="*/ 1945424 w 2683592"/>
                  <a:gd name="connsiteY9" fmla="*/ 1552075 h 2915208"/>
                  <a:gd name="connsiteX10" fmla="*/ 2337990 w 2683592"/>
                  <a:gd name="connsiteY10" fmla="*/ 1184358 h 2915208"/>
                  <a:gd name="connsiteX11" fmla="*/ 2348872 w 2683592"/>
                  <a:gd name="connsiteY11" fmla="*/ 1149442 h 2915208"/>
                  <a:gd name="connsiteX12" fmla="*/ 1917026 w 2683592"/>
                  <a:gd name="connsiteY12" fmla="*/ 1478242 h 2915208"/>
                  <a:gd name="connsiteX13" fmla="*/ 1723923 w 2683592"/>
                  <a:gd name="connsiteY13" fmla="*/ 1182907 h 2915208"/>
                  <a:gd name="connsiteX14" fmla="*/ 1831834 w 2683592"/>
                  <a:gd name="connsiteY14" fmla="*/ 1569114 h 2915208"/>
                  <a:gd name="connsiteX15" fmla="*/ 1792077 w 2683592"/>
                  <a:gd name="connsiteY15" fmla="*/ 1853089 h 2915208"/>
                  <a:gd name="connsiteX16" fmla="*/ 1468345 w 2683592"/>
                  <a:gd name="connsiteY16" fmla="*/ 1495280 h 2915208"/>
                  <a:gd name="connsiteX17" fmla="*/ 1576256 w 2683592"/>
                  <a:gd name="connsiteY17" fmla="*/ 955727 h 2915208"/>
                  <a:gd name="connsiteX18" fmla="*/ 2002219 w 2683592"/>
                  <a:gd name="connsiteY18" fmla="*/ 592239 h 2915208"/>
                  <a:gd name="connsiteX19" fmla="*/ 1570576 w 2683592"/>
                  <a:gd name="connsiteY19" fmla="*/ 836458 h 2915208"/>
                  <a:gd name="connsiteX20" fmla="*/ 1610333 w 2683592"/>
                  <a:gd name="connsiteY20" fmla="*/ 421854 h 2915208"/>
                  <a:gd name="connsiteX21" fmla="*/ 1451307 w 2683592"/>
                  <a:gd name="connsiteY21" fmla="*/ 955727 h 2915208"/>
                  <a:gd name="connsiteX22" fmla="*/ 1366114 w 2683592"/>
                  <a:gd name="connsiteY22" fmla="*/ 1341934 h 2915208"/>
                  <a:gd name="connsiteX23" fmla="*/ 1031024 w 2683592"/>
                  <a:gd name="connsiteY23" fmla="*/ 512726 h 2915208"/>
                  <a:gd name="connsiteX24" fmla="*/ 1309319 w 2683592"/>
                  <a:gd name="connsiteY24" fmla="*/ 1398729 h 2915208"/>
                  <a:gd name="connsiteX25" fmla="*/ 1508102 w 2683592"/>
                  <a:gd name="connsiteY25" fmla="*/ 1904204 h 2915208"/>
                  <a:gd name="connsiteX26" fmla="*/ 1434268 w 2683592"/>
                  <a:gd name="connsiteY26" fmla="*/ 2256334 h 2915208"/>
                  <a:gd name="connsiteX27" fmla="*/ 1144614 w 2683592"/>
                  <a:gd name="connsiteY27" fmla="*/ 1807653 h 2915208"/>
                  <a:gd name="connsiteX28" fmla="*/ 906075 w 2683592"/>
                  <a:gd name="connsiteY28" fmla="*/ 1307856 h 2915208"/>
                  <a:gd name="connsiteX29" fmla="*/ 957190 w 2683592"/>
                  <a:gd name="connsiteY29" fmla="*/ 103802 h 2915208"/>
                  <a:gd name="connsiteX30" fmla="*/ 928973 w 2683592"/>
                  <a:gd name="connsiteY30" fmla="*/ 178701 h 2915208"/>
                  <a:gd name="connsiteX31" fmla="*/ 809523 w 2683592"/>
                  <a:gd name="connsiteY31" fmla="*/ 1120433 h 2915208"/>
                  <a:gd name="connsiteX32" fmla="*/ 349483 w 2683592"/>
                  <a:gd name="connsiteY32" fmla="*/ 762624 h 2915208"/>
                  <a:gd name="connsiteX33" fmla="*/ 602272 w 2683592"/>
                  <a:gd name="connsiteY33" fmla="*/ 487151 h 2915208"/>
                  <a:gd name="connsiteX34" fmla="*/ 650497 w 2683592"/>
                  <a:gd name="connsiteY34" fmla="*/ 382097 h 2915208"/>
                  <a:gd name="connsiteX35" fmla="*/ 287009 w 2683592"/>
                  <a:gd name="connsiteY35" fmla="*/ 705829 h 2915208"/>
                  <a:gd name="connsiteX36" fmla="*/ 51076 w 2683592"/>
                  <a:gd name="connsiteY36" fmla="*/ 204253 h 2915208"/>
                  <a:gd name="connsiteX37" fmla="*/ 20072 w 2683592"/>
                  <a:gd name="connsiteY37" fmla="*/ 188994 h 2915208"/>
                  <a:gd name="connsiteX38" fmla="*/ 275650 w 2683592"/>
                  <a:gd name="connsiteY38" fmla="*/ 819419 h 2915208"/>
                  <a:gd name="connsiteX39" fmla="*/ 735689 w 2683592"/>
                  <a:gd name="connsiteY39" fmla="*/ 1251061 h 2915208"/>
                  <a:gd name="connsiteX40" fmla="*/ 991267 w 2683592"/>
                  <a:gd name="connsiteY40" fmla="*/ 1847409 h 2915208"/>
                  <a:gd name="connsiteX41" fmla="*/ 1178691 w 2683592"/>
                  <a:gd name="connsiteY41" fmla="*/ 2267693 h 2915208"/>
                  <a:gd name="connsiteX42" fmla="*/ 843600 w 2683592"/>
                  <a:gd name="connsiteY42" fmla="*/ 2080269 h 2915208"/>
                  <a:gd name="connsiteX43" fmla="*/ 440355 w 2683592"/>
                  <a:gd name="connsiteY43" fmla="*/ 1682704 h 2915208"/>
                  <a:gd name="connsiteX44" fmla="*/ 417637 w 2683592"/>
                  <a:gd name="connsiteY44" fmla="*/ 1324895 h 2915208"/>
                  <a:gd name="connsiteX45" fmla="*/ 343804 w 2683592"/>
                  <a:gd name="connsiteY45" fmla="*/ 1711101 h 2915208"/>
                  <a:gd name="connsiteX46" fmla="*/ 279221 w 2683592"/>
                  <a:gd name="connsiteY46" fmla="*/ 1658897 h 2915208"/>
                  <a:gd name="connsiteX47" fmla="*/ 42790 w 2683592"/>
                  <a:gd name="connsiteY47" fmla="*/ 1455524 h 2915208"/>
                  <a:gd name="connsiteX48" fmla="*/ 38301 w 2683592"/>
                  <a:gd name="connsiteY48" fmla="*/ 1490984 h 2915208"/>
                  <a:gd name="connsiteX49" fmla="*/ 434676 w 2683592"/>
                  <a:gd name="connsiteY49" fmla="*/ 1836050 h 2915208"/>
                  <a:gd name="connsiteX50" fmla="*/ 820882 w 2683592"/>
                  <a:gd name="connsiteY50" fmla="*/ 2193859 h 2915208"/>
                  <a:gd name="connsiteX51" fmla="*/ 489112 w 2683592"/>
                  <a:gd name="connsiteY51" fmla="*/ 2230169 h 2915208"/>
                  <a:gd name="connsiteX52" fmla="*/ 230214 w 2683592"/>
                  <a:gd name="connsiteY52" fmla="*/ 2273372 h 2915208"/>
                  <a:gd name="connsiteX53" fmla="*/ 667977 w 2683592"/>
                  <a:gd name="connsiteY53" fmla="*/ 2250246 h 2915208"/>
                  <a:gd name="connsiteX54" fmla="*/ 894716 w 2683592"/>
                  <a:gd name="connsiteY54" fmla="*/ 2244975 h 2915208"/>
                  <a:gd name="connsiteX55" fmla="*/ 1133255 w 2683592"/>
                  <a:gd name="connsiteY55" fmla="*/ 2494873 h 2915208"/>
                  <a:gd name="connsiteX56" fmla="*/ 1099178 w 2683592"/>
                  <a:gd name="connsiteY56" fmla="*/ 2761809 h 2915208"/>
                  <a:gd name="connsiteX57" fmla="*/ 1084565 w 2683592"/>
                  <a:gd name="connsiteY57" fmla="*/ 2819817 h 2915208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3089103"/>
                  <a:gd name="connsiteX1" fmla="*/ 1359370 w 2683592"/>
                  <a:gd name="connsiteY1" fmla="*/ 3089092 h 3089103"/>
                  <a:gd name="connsiteX2" fmla="*/ 1735282 w 2683592"/>
                  <a:gd name="connsiteY2" fmla="*/ 2829963 h 3089103"/>
                  <a:gd name="connsiteX3" fmla="*/ 1604653 w 2683592"/>
                  <a:gd name="connsiteY3" fmla="*/ 2631181 h 3089103"/>
                  <a:gd name="connsiteX4" fmla="*/ 1564897 w 2683592"/>
                  <a:gd name="connsiteY4" fmla="*/ 2381283 h 3089103"/>
                  <a:gd name="connsiteX5" fmla="*/ 1928385 w 2683592"/>
                  <a:gd name="connsiteY5" fmla="*/ 1904204 h 3089103"/>
                  <a:gd name="connsiteX6" fmla="*/ 2626964 w 2683592"/>
                  <a:gd name="connsiteY6" fmla="*/ 1461203 h 3089103"/>
                  <a:gd name="connsiteX7" fmla="*/ 2567958 w 2683592"/>
                  <a:gd name="connsiteY7" fmla="*/ 1476382 h 3089103"/>
                  <a:gd name="connsiteX8" fmla="*/ 1979501 w 2683592"/>
                  <a:gd name="connsiteY8" fmla="*/ 1796294 h 3089103"/>
                  <a:gd name="connsiteX9" fmla="*/ 1945424 w 2683592"/>
                  <a:gd name="connsiteY9" fmla="*/ 1552075 h 3089103"/>
                  <a:gd name="connsiteX10" fmla="*/ 2337990 w 2683592"/>
                  <a:gd name="connsiteY10" fmla="*/ 1184358 h 3089103"/>
                  <a:gd name="connsiteX11" fmla="*/ 2348872 w 2683592"/>
                  <a:gd name="connsiteY11" fmla="*/ 1149442 h 3089103"/>
                  <a:gd name="connsiteX12" fmla="*/ 1896949 w 2683592"/>
                  <a:gd name="connsiteY12" fmla="*/ 1540297 h 3089103"/>
                  <a:gd name="connsiteX13" fmla="*/ 1723923 w 2683592"/>
                  <a:gd name="connsiteY13" fmla="*/ 1182907 h 3089103"/>
                  <a:gd name="connsiteX14" fmla="*/ 1831834 w 2683592"/>
                  <a:gd name="connsiteY14" fmla="*/ 1569114 h 3089103"/>
                  <a:gd name="connsiteX15" fmla="*/ 1792077 w 2683592"/>
                  <a:gd name="connsiteY15" fmla="*/ 1853089 h 3089103"/>
                  <a:gd name="connsiteX16" fmla="*/ 1468345 w 2683592"/>
                  <a:gd name="connsiteY16" fmla="*/ 1495280 h 3089103"/>
                  <a:gd name="connsiteX17" fmla="*/ 1576256 w 2683592"/>
                  <a:gd name="connsiteY17" fmla="*/ 955727 h 3089103"/>
                  <a:gd name="connsiteX18" fmla="*/ 2002219 w 2683592"/>
                  <a:gd name="connsiteY18" fmla="*/ 592239 h 3089103"/>
                  <a:gd name="connsiteX19" fmla="*/ 1534073 w 2683592"/>
                  <a:gd name="connsiteY19" fmla="*/ 914939 h 3089103"/>
                  <a:gd name="connsiteX20" fmla="*/ 1610333 w 2683592"/>
                  <a:gd name="connsiteY20" fmla="*/ 421854 h 3089103"/>
                  <a:gd name="connsiteX21" fmla="*/ 1451307 w 2683592"/>
                  <a:gd name="connsiteY21" fmla="*/ 955727 h 3089103"/>
                  <a:gd name="connsiteX22" fmla="*/ 1366114 w 2683592"/>
                  <a:gd name="connsiteY22" fmla="*/ 1341934 h 3089103"/>
                  <a:gd name="connsiteX23" fmla="*/ 1031024 w 2683592"/>
                  <a:gd name="connsiteY23" fmla="*/ 512726 h 3089103"/>
                  <a:gd name="connsiteX24" fmla="*/ 1309319 w 2683592"/>
                  <a:gd name="connsiteY24" fmla="*/ 1398729 h 3089103"/>
                  <a:gd name="connsiteX25" fmla="*/ 1508102 w 2683592"/>
                  <a:gd name="connsiteY25" fmla="*/ 1904204 h 3089103"/>
                  <a:gd name="connsiteX26" fmla="*/ 1434268 w 2683592"/>
                  <a:gd name="connsiteY26" fmla="*/ 2256334 h 3089103"/>
                  <a:gd name="connsiteX27" fmla="*/ 1144614 w 2683592"/>
                  <a:gd name="connsiteY27" fmla="*/ 1807653 h 3089103"/>
                  <a:gd name="connsiteX28" fmla="*/ 906075 w 2683592"/>
                  <a:gd name="connsiteY28" fmla="*/ 1307856 h 3089103"/>
                  <a:gd name="connsiteX29" fmla="*/ 957190 w 2683592"/>
                  <a:gd name="connsiteY29" fmla="*/ 103802 h 3089103"/>
                  <a:gd name="connsiteX30" fmla="*/ 928973 w 2683592"/>
                  <a:gd name="connsiteY30" fmla="*/ 178701 h 3089103"/>
                  <a:gd name="connsiteX31" fmla="*/ 809523 w 2683592"/>
                  <a:gd name="connsiteY31" fmla="*/ 1120433 h 3089103"/>
                  <a:gd name="connsiteX32" fmla="*/ 349483 w 2683592"/>
                  <a:gd name="connsiteY32" fmla="*/ 762624 h 3089103"/>
                  <a:gd name="connsiteX33" fmla="*/ 650497 w 2683592"/>
                  <a:gd name="connsiteY33" fmla="*/ 382097 h 3089103"/>
                  <a:gd name="connsiteX34" fmla="*/ 287009 w 2683592"/>
                  <a:gd name="connsiteY34" fmla="*/ 705829 h 3089103"/>
                  <a:gd name="connsiteX35" fmla="*/ 51076 w 2683592"/>
                  <a:gd name="connsiteY35" fmla="*/ 204253 h 3089103"/>
                  <a:gd name="connsiteX36" fmla="*/ 20072 w 2683592"/>
                  <a:gd name="connsiteY36" fmla="*/ 188994 h 3089103"/>
                  <a:gd name="connsiteX37" fmla="*/ 275650 w 2683592"/>
                  <a:gd name="connsiteY37" fmla="*/ 819419 h 3089103"/>
                  <a:gd name="connsiteX38" fmla="*/ 735689 w 2683592"/>
                  <a:gd name="connsiteY38" fmla="*/ 1251061 h 3089103"/>
                  <a:gd name="connsiteX39" fmla="*/ 991267 w 2683592"/>
                  <a:gd name="connsiteY39" fmla="*/ 1847409 h 3089103"/>
                  <a:gd name="connsiteX40" fmla="*/ 1178691 w 2683592"/>
                  <a:gd name="connsiteY40" fmla="*/ 2267693 h 3089103"/>
                  <a:gd name="connsiteX41" fmla="*/ 843600 w 2683592"/>
                  <a:gd name="connsiteY41" fmla="*/ 2080269 h 3089103"/>
                  <a:gd name="connsiteX42" fmla="*/ 440355 w 2683592"/>
                  <a:gd name="connsiteY42" fmla="*/ 1682704 h 3089103"/>
                  <a:gd name="connsiteX43" fmla="*/ 417637 w 2683592"/>
                  <a:gd name="connsiteY43" fmla="*/ 1324895 h 3089103"/>
                  <a:gd name="connsiteX44" fmla="*/ 369356 w 2683592"/>
                  <a:gd name="connsiteY44" fmla="*/ 1711101 h 3089103"/>
                  <a:gd name="connsiteX45" fmla="*/ 279221 w 2683592"/>
                  <a:gd name="connsiteY45" fmla="*/ 1658897 h 3089103"/>
                  <a:gd name="connsiteX46" fmla="*/ 42790 w 2683592"/>
                  <a:gd name="connsiteY46" fmla="*/ 1455524 h 3089103"/>
                  <a:gd name="connsiteX47" fmla="*/ 38301 w 2683592"/>
                  <a:gd name="connsiteY47" fmla="*/ 1490984 h 3089103"/>
                  <a:gd name="connsiteX48" fmla="*/ 434676 w 2683592"/>
                  <a:gd name="connsiteY48" fmla="*/ 1836050 h 3089103"/>
                  <a:gd name="connsiteX49" fmla="*/ 820882 w 2683592"/>
                  <a:gd name="connsiteY49" fmla="*/ 2193859 h 3089103"/>
                  <a:gd name="connsiteX50" fmla="*/ 489112 w 2683592"/>
                  <a:gd name="connsiteY50" fmla="*/ 2230169 h 3089103"/>
                  <a:gd name="connsiteX51" fmla="*/ 230214 w 2683592"/>
                  <a:gd name="connsiteY51" fmla="*/ 2273372 h 3089103"/>
                  <a:gd name="connsiteX52" fmla="*/ 667977 w 2683592"/>
                  <a:gd name="connsiteY52" fmla="*/ 2250246 h 3089103"/>
                  <a:gd name="connsiteX53" fmla="*/ 894716 w 2683592"/>
                  <a:gd name="connsiteY53" fmla="*/ 2244975 h 3089103"/>
                  <a:gd name="connsiteX54" fmla="*/ 1133255 w 2683592"/>
                  <a:gd name="connsiteY54" fmla="*/ 2494873 h 3089103"/>
                  <a:gd name="connsiteX55" fmla="*/ 1170359 w 2683592"/>
                  <a:gd name="connsiteY55" fmla="*/ 2657775 h 3089103"/>
                  <a:gd name="connsiteX56" fmla="*/ 1084565 w 2683592"/>
                  <a:gd name="connsiteY56" fmla="*/ 2819817 h 3089103"/>
                  <a:gd name="connsiteX0" fmla="*/ 1084565 w 2683592"/>
                  <a:gd name="connsiteY0" fmla="*/ 2819817 h 3096797"/>
                  <a:gd name="connsiteX1" fmla="*/ 1359370 w 2683592"/>
                  <a:gd name="connsiteY1" fmla="*/ 3089092 h 3096797"/>
                  <a:gd name="connsiteX2" fmla="*/ 1757023 w 2683592"/>
                  <a:gd name="connsiteY2" fmla="*/ 2991473 h 3096797"/>
                  <a:gd name="connsiteX3" fmla="*/ 1604653 w 2683592"/>
                  <a:gd name="connsiteY3" fmla="*/ 2631181 h 3096797"/>
                  <a:gd name="connsiteX4" fmla="*/ 1564897 w 2683592"/>
                  <a:gd name="connsiteY4" fmla="*/ 2381283 h 3096797"/>
                  <a:gd name="connsiteX5" fmla="*/ 1928385 w 2683592"/>
                  <a:gd name="connsiteY5" fmla="*/ 1904204 h 3096797"/>
                  <a:gd name="connsiteX6" fmla="*/ 2626964 w 2683592"/>
                  <a:gd name="connsiteY6" fmla="*/ 1461203 h 3096797"/>
                  <a:gd name="connsiteX7" fmla="*/ 2567958 w 2683592"/>
                  <a:gd name="connsiteY7" fmla="*/ 1476382 h 3096797"/>
                  <a:gd name="connsiteX8" fmla="*/ 1979501 w 2683592"/>
                  <a:gd name="connsiteY8" fmla="*/ 1796294 h 3096797"/>
                  <a:gd name="connsiteX9" fmla="*/ 1945424 w 2683592"/>
                  <a:gd name="connsiteY9" fmla="*/ 1552075 h 3096797"/>
                  <a:gd name="connsiteX10" fmla="*/ 2337990 w 2683592"/>
                  <a:gd name="connsiteY10" fmla="*/ 1184358 h 3096797"/>
                  <a:gd name="connsiteX11" fmla="*/ 2348872 w 2683592"/>
                  <a:gd name="connsiteY11" fmla="*/ 1149442 h 3096797"/>
                  <a:gd name="connsiteX12" fmla="*/ 1896949 w 2683592"/>
                  <a:gd name="connsiteY12" fmla="*/ 1540297 h 3096797"/>
                  <a:gd name="connsiteX13" fmla="*/ 1723923 w 2683592"/>
                  <a:gd name="connsiteY13" fmla="*/ 1182907 h 3096797"/>
                  <a:gd name="connsiteX14" fmla="*/ 1831834 w 2683592"/>
                  <a:gd name="connsiteY14" fmla="*/ 1569114 h 3096797"/>
                  <a:gd name="connsiteX15" fmla="*/ 1792077 w 2683592"/>
                  <a:gd name="connsiteY15" fmla="*/ 1853089 h 3096797"/>
                  <a:gd name="connsiteX16" fmla="*/ 1468345 w 2683592"/>
                  <a:gd name="connsiteY16" fmla="*/ 1495280 h 3096797"/>
                  <a:gd name="connsiteX17" fmla="*/ 1576256 w 2683592"/>
                  <a:gd name="connsiteY17" fmla="*/ 955727 h 3096797"/>
                  <a:gd name="connsiteX18" fmla="*/ 2002219 w 2683592"/>
                  <a:gd name="connsiteY18" fmla="*/ 592239 h 3096797"/>
                  <a:gd name="connsiteX19" fmla="*/ 1534073 w 2683592"/>
                  <a:gd name="connsiteY19" fmla="*/ 914939 h 3096797"/>
                  <a:gd name="connsiteX20" fmla="*/ 1610333 w 2683592"/>
                  <a:gd name="connsiteY20" fmla="*/ 421854 h 3096797"/>
                  <a:gd name="connsiteX21" fmla="*/ 1451307 w 2683592"/>
                  <a:gd name="connsiteY21" fmla="*/ 955727 h 3096797"/>
                  <a:gd name="connsiteX22" fmla="*/ 1366114 w 2683592"/>
                  <a:gd name="connsiteY22" fmla="*/ 1341934 h 3096797"/>
                  <a:gd name="connsiteX23" fmla="*/ 1031024 w 2683592"/>
                  <a:gd name="connsiteY23" fmla="*/ 512726 h 3096797"/>
                  <a:gd name="connsiteX24" fmla="*/ 1309319 w 2683592"/>
                  <a:gd name="connsiteY24" fmla="*/ 1398729 h 3096797"/>
                  <a:gd name="connsiteX25" fmla="*/ 1508102 w 2683592"/>
                  <a:gd name="connsiteY25" fmla="*/ 1904204 h 3096797"/>
                  <a:gd name="connsiteX26" fmla="*/ 1434268 w 2683592"/>
                  <a:gd name="connsiteY26" fmla="*/ 2256334 h 3096797"/>
                  <a:gd name="connsiteX27" fmla="*/ 1144614 w 2683592"/>
                  <a:gd name="connsiteY27" fmla="*/ 1807653 h 3096797"/>
                  <a:gd name="connsiteX28" fmla="*/ 906075 w 2683592"/>
                  <a:gd name="connsiteY28" fmla="*/ 1307856 h 3096797"/>
                  <a:gd name="connsiteX29" fmla="*/ 957190 w 2683592"/>
                  <a:gd name="connsiteY29" fmla="*/ 103802 h 3096797"/>
                  <a:gd name="connsiteX30" fmla="*/ 928973 w 2683592"/>
                  <a:gd name="connsiteY30" fmla="*/ 178701 h 3096797"/>
                  <a:gd name="connsiteX31" fmla="*/ 809523 w 2683592"/>
                  <a:gd name="connsiteY31" fmla="*/ 1120433 h 3096797"/>
                  <a:gd name="connsiteX32" fmla="*/ 349483 w 2683592"/>
                  <a:gd name="connsiteY32" fmla="*/ 762624 h 3096797"/>
                  <a:gd name="connsiteX33" fmla="*/ 650497 w 2683592"/>
                  <a:gd name="connsiteY33" fmla="*/ 382097 h 3096797"/>
                  <a:gd name="connsiteX34" fmla="*/ 287009 w 2683592"/>
                  <a:gd name="connsiteY34" fmla="*/ 705829 h 3096797"/>
                  <a:gd name="connsiteX35" fmla="*/ 51076 w 2683592"/>
                  <a:gd name="connsiteY35" fmla="*/ 204253 h 3096797"/>
                  <a:gd name="connsiteX36" fmla="*/ 20072 w 2683592"/>
                  <a:gd name="connsiteY36" fmla="*/ 188994 h 3096797"/>
                  <a:gd name="connsiteX37" fmla="*/ 275650 w 2683592"/>
                  <a:gd name="connsiteY37" fmla="*/ 819419 h 3096797"/>
                  <a:gd name="connsiteX38" fmla="*/ 735689 w 2683592"/>
                  <a:gd name="connsiteY38" fmla="*/ 1251061 h 3096797"/>
                  <a:gd name="connsiteX39" fmla="*/ 991267 w 2683592"/>
                  <a:gd name="connsiteY39" fmla="*/ 1847409 h 3096797"/>
                  <a:gd name="connsiteX40" fmla="*/ 1178691 w 2683592"/>
                  <a:gd name="connsiteY40" fmla="*/ 2267693 h 3096797"/>
                  <a:gd name="connsiteX41" fmla="*/ 843600 w 2683592"/>
                  <a:gd name="connsiteY41" fmla="*/ 2080269 h 3096797"/>
                  <a:gd name="connsiteX42" fmla="*/ 440355 w 2683592"/>
                  <a:gd name="connsiteY42" fmla="*/ 1682704 h 3096797"/>
                  <a:gd name="connsiteX43" fmla="*/ 417637 w 2683592"/>
                  <a:gd name="connsiteY43" fmla="*/ 1324895 h 3096797"/>
                  <a:gd name="connsiteX44" fmla="*/ 369356 w 2683592"/>
                  <a:gd name="connsiteY44" fmla="*/ 1711101 h 3096797"/>
                  <a:gd name="connsiteX45" fmla="*/ 279221 w 2683592"/>
                  <a:gd name="connsiteY45" fmla="*/ 1658897 h 3096797"/>
                  <a:gd name="connsiteX46" fmla="*/ 42790 w 2683592"/>
                  <a:gd name="connsiteY46" fmla="*/ 1455524 h 3096797"/>
                  <a:gd name="connsiteX47" fmla="*/ 38301 w 2683592"/>
                  <a:gd name="connsiteY47" fmla="*/ 1490984 h 3096797"/>
                  <a:gd name="connsiteX48" fmla="*/ 434676 w 2683592"/>
                  <a:gd name="connsiteY48" fmla="*/ 1836050 h 3096797"/>
                  <a:gd name="connsiteX49" fmla="*/ 820882 w 2683592"/>
                  <a:gd name="connsiteY49" fmla="*/ 2193859 h 3096797"/>
                  <a:gd name="connsiteX50" fmla="*/ 489112 w 2683592"/>
                  <a:gd name="connsiteY50" fmla="*/ 2230169 h 3096797"/>
                  <a:gd name="connsiteX51" fmla="*/ 230214 w 2683592"/>
                  <a:gd name="connsiteY51" fmla="*/ 2273372 h 3096797"/>
                  <a:gd name="connsiteX52" fmla="*/ 667977 w 2683592"/>
                  <a:gd name="connsiteY52" fmla="*/ 2250246 h 3096797"/>
                  <a:gd name="connsiteX53" fmla="*/ 894716 w 2683592"/>
                  <a:gd name="connsiteY53" fmla="*/ 2244975 h 3096797"/>
                  <a:gd name="connsiteX54" fmla="*/ 1133255 w 2683592"/>
                  <a:gd name="connsiteY54" fmla="*/ 2494873 h 3096797"/>
                  <a:gd name="connsiteX55" fmla="*/ 1170359 w 2683592"/>
                  <a:gd name="connsiteY55" fmla="*/ 2657775 h 3096797"/>
                  <a:gd name="connsiteX56" fmla="*/ 1084565 w 2683592"/>
                  <a:gd name="connsiteY56" fmla="*/ 2819817 h 3096797"/>
                  <a:gd name="connsiteX0" fmla="*/ 1031764 w 2683592"/>
                  <a:gd name="connsiteY0" fmla="*/ 2999963 h 3089114"/>
                  <a:gd name="connsiteX1" fmla="*/ 1359370 w 2683592"/>
                  <a:gd name="connsiteY1" fmla="*/ 3089092 h 3089114"/>
                  <a:gd name="connsiteX2" fmla="*/ 1757023 w 2683592"/>
                  <a:gd name="connsiteY2" fmla="*/ 2991473 h 3089114"/>
                  <a:gd name="connsiteX3" fmla="*/ 1604653 w 2683592"/>
                  <a:gd name="connsiteY3" fmla="*/ 2631181 h 3089114"/>
                  <a:gd name="connsiteX4" fmla="*/ 1564897 w 2683592"/>
                  <a:gd name="connsiteY4" fmla="*/ 2381283 h 3089114"/>
                  <a:gd name="connsiteX5" fmla="*/ 1928385 w 2683592"/>
                  <a:gd name="connsiteY5" fmla="*/ 1904204 h 3089114"/>
                  <a:gd name="connsiteX6" fmla="*/ 2626964 w 2683592"/>
                  <a:gd name="connsiteY6" fmla="*/ 1461203 h 3089114"/>
                  <a:gd name="connsiteX7" fmla="*/ 2567958 w 2683592"/>
                  <a:gd name="connsiteY7" fmla="*/ 1476382 h 3089114"/>
                  <a:gd name="connsiteX8" fmla="*/ 1979501 w 2683592"/>
                  <a:gd name="connsiteY8" fmla="*/ 1796294 h 3089114"/>
                  <a:gd name="connsiteX9" fmla="*/ 1945424 w 2683592"/>
                  <a:gd name="connsiteY9" fmla="*/ 1552075 h 3089114"/>
                  <a:gd name="connsiteX10" fmla="*/ 2337990 w 2683592"/>
                  <a:gd name="connsiteY10" fmla="*/ 1184358 h 3089114"/>
                  <a:gd name="connsiteX11" fmla="*/ 2348872 w 2683592"/>
                  <a:gd name="connsiteY11" fmla="*/ 1149442 h 3089114"/>
                  <a:gd name="connsiteX12" fmla="*/ 1896949 w 2683592"/>
                  <a:gd name="connsiteY12" fmla="*/ 1540297 h 3089114"/>
                  <a:gd name="connsiteX13" fmla="*/ 1723923 w 2683592"/>
                  <a:gd name="connsiteY13" fmla="*/ 1182907 h 3089114"/>
                  <a:gd name="connsiteX14" fmla="*/ 1831834 w 2683592"/>
                  <a:gd name="connsiteY14" fmla="*/ 1569114 h 3089114"/>
                  <a:gd name="connsiteX15" fmla="*/ 1792077 w 2683592"/>
                  <a:gd name="connsiteY15" fmla="*/ 1853089 h 3089114"/>
                  <a:gd name="connsiteX16" fmla="*/ 1468345 w 2683592"/>
                  <a:gd name="connsiteY16" fmla="*/ 1495280 h 3089114"/>
                  <a:gd name="connsiteX17" fmla="*/ 1576256 w 2683592"/>
                  <a:gd name="connsiteY17" fmla="*/ 955727 h 3089114"/>
                  <a:gd name="connsiteX18" fmla="*/ 2002219 w 2683592"/>
                  <a:gd name="connsiteY18" fmla="*/ 592239 h 3089114"/>
                  <a:gd name="connsiteX19" fmla="*/ 1534073 w 2683592"/>
                  <a:gd name="connsiteY19" fmla="*/ 914939 h 3089114"/>
                  <a:gd name="connsiteX20" fmla="*/ 1610333 w 2683592"/>
                  <a:gd name="connsiteY20" fmla="*/ 421854 h 3089114"/>
                  <a:gd name="connsiteX21" fmla="*/ 1451307 w 2683592"/>
                  <a:gd name="connsiteY21" fmla="*/ 955727 h 3089114"/>
                  <a:gd name="connsiteX22" fmla="*/ 1366114 w 2683592"/>
                  <a:gd name="connsiteY22" fmla="*/ 1341934 h 3089114"/>
                  <a:gd name="connsiteX23" fmla="*/ 1031024 w 2683592"/>
                  <a:gd name="connsiteY23" fmla="*/ 512726 h 3089114"/>
                  <a:gd name="connsiteX24" fmla="*/ 1309319 w 2683592"/>
                  <a:gd name="connsiteY24" fmla="*/ 1398729 h 3089114"/>
                  <a:gd name="connsiteX25" fmla="*/ 1508102 w 2683592"/>
                  <a:gd name="connsiteY25" fmla="*/ 1904204 h 3089114"/>
                  <a:gd name="connsiteX26" fmla="*/ 1434268 w 2683592"/>
                  <a:gd name="connsiteY26" fmla="*/ 2256334 h 3089114"/>
                  <a:gd name="connsiteX27" fmla="*/ 1144614 w 2683592"/>
                  <a:gd name="connsiteY27" fmla="*/ 1807653 h 3089114"/>
                  <a:gd name="connsiteX28" fmla="*/ 906075 w 2683592"/>
                  <a:gd name="connsiteY28" fmla="*/ 1307856 h 3089114"/>
                  <a:gd name="connsiteX29" fmla="*/ 957190 w 2683592"/>
                  <a:gd name="connsiteY29" fmla="*/ 103802 h 3089114"/>
                  <a:gd name="connsiteX30" fmla="*/ 928973 w 2683592"/>
                  <a:gd name="connsiteY30" fmla="*/ 178701 h 3089114"/>
                  <a:gd name="connsiteX31" fmla="*/ 809523 w 2683592"/>
                  <a:gd name="connsiteY31" fmla="*/ 1120433 h 3089114"/>
                  <a:gd name="connsiteX32" fmla="*/ 349483 w 2683592"/>
                  <a:gd name="connsiteY32" fmla="*/ 762624 h 3089114"/>
                  <a:gd name="connsiteX33" fmla="*/ 650497 w 2683592"/>
                  <a:gd name="connsiteY33" fmla="*/ 382097 h 3089114"/>
                  <a:gd name="connsiteX34" fmla="*/ 287009 w 2683592"/>
                  <a:gd name="connsiteY34" fmla="*/ 705829 h 3089114"/>
                  <a:gd name="connsiteX35" fmla="*/ 51076 w 2683592"/>
                  <a:gd name="connsiteY35" fmla="*/ 204253 h 3089114"/>
                  <a:gd name="connsiteX36" fmla="*/ 20072 w 2683592"/>
                  <a:gd name="connsiteY36" fmla="*/ 188994 h 3089114"/>
                  <a:gd name="connsiteX37" fmla="*/ 275650 w 2683592"/>
                  <a:gd name="connsiteY37" fmla="*/ 819419 h 3089114"/>
                  <a:gd name="connsiteX38" fmla="*/ 735689 w 2683592"/>
                  <a:gd name="connsiteY38" fmla="*/ 1251061 h 3089114"/>
                  <a:gd name="connsiteX39" fmla="*/ 991267 w 2683592"/>
                  <a:gd name="connsiteY39" fmla="*/ 1847409 h 3089114"/>
                  <a:gd name="connsiteX40" fmla="*/ 1178691 w 2683592"/>
                  <a:gd name="connsiteY40" fmla="*/ 2267693 h 3089114"/>
                  <a:gd name="connsiteX41" fmla="*/ 843600 w 2683592"/>
                  <a:gd name="connsiteY41" fmla="*/ 2080269 h 3089114"/>
                  <a:gd name="connsiteX42" fmla="*/ 440355 w 2683592"/>
                  <a:gd name="connsiteY42" fmla="*/ 1682704 h 3089114"/>
                  <a:gd name="connsiteX43" fmla="*/ 417637 w 2683592"/>
                  <a:gd name="connsiteY43" fmla="*/ 1324895 h 3089114"/>
                  <a:gd name="connsiteX44" fmla="*/ 369356 w 2683592"/>
                  <a:gd name="connsiteY44" fmla="*/ 1711101 h 3089114"/>
                  <a:gd name="connsiteX45" fmla="*/ 279221 w 2683592"/>
                  <a:gd name="connsiteY45" fmla="*/ 1658897 h 3089114"/>
                  <a:gd name="connsiteX46" fmla="*/ 42790 w 2683592"/>
                  <a:gd name="connsiteY46" fmla="*/ 1455524 h 3089114"/>
                  <a:gd name="connsiteX47" fmla="*/ 38301 w 2683592"/>
                  <a:gd name="connsiteY47" fmla="*/ 1490984 h 3089114"/>
                  <a:gd name="connsiteX48" fmla="*/ 434676 w 2683592"/>
                  <a:gd name="connsiteY48" fmla="*/ 1836050 h 3089114"/>
                  <a:gd name="connsiteX49" fmla="*/ 820882 w 2683592"/>
                  <a:gd name="connsiteY49" fmla="*/ 2193859 h 3089114"/>
                  <a:gd name="connsiteX50" fmla="*/ 489112 w 2683592"/>
                  <a:gd name="connsiteY50" fmla="*/ 2230169 h 3089114"/>
                  <a:gd name="connsiteX51" fmla="*/ 230214 w 2683592"/>
                  <a:gd name="connsiteY51" fmla="*/ 2273372 h 3089114"/>
                  <a:gd name="connsiteX52" fmla="*/ 667977 w 2683592"/>
                  <a:gd name="connsiteY52" fmla="*/ 2250246 h 3089114"/>
                  <a:gd name="connsiteX53" fmla="*/ 894716 w 2683592"/>
                  <a:gd name="connsiteY53" fmla="*/ 2244975 h 3089114"/>
                  <a:gd name="connsiteX54" fmla="*/ 1133255 w 2683592"/>
                  <a:gd name="connsiteY54" fmla="*/ 2494873 h 3089114"/>
                  <a:gd name="connsiteX55" fmla="*/ 1170359 w 2683592"/>
                  <a:gd name="connsiteY55" fmla="*/ 2657775 h 3089114"/>
                  <a:gd name="connsiteX56" fmla="*/ 1031764 w 268359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600964 w 3054342"/>
                  <a:gd name="connsiteY51" fmla="*/ 227337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422116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41847"/>
                  <a:gd name="connsiteY0" fmla="*/ 2999963 h 3089114"/>
                  <a:gd name="connsiteX1" fmla="*/ 1730120 w 3041847"/>
                  <a:gd name="connsiteY1" fmla="*/ 3089092 h 3089114"/>
                  <a:gd name="connsiteX2" fmla="*/ 2127773 w 3041847"/>
                  <a:gd name="connsiteY2" fmla="*/ 2991473 h 3089114"/>
                  <a:gd name="connsiteX3" fmla="*/ 1975403 w 3041847"/>
                  <a:gd name="connsiteY3" fmla="*/ 2631181 h 3089114"/>
                  <a:gd name="connsiteX4" fmla="*/ 1935647 w 3041847"/>
                  <a:gd name="connsiteY4" fmla="*/ 2381283 h 3089114"/>
                  <a:gd name="connsiteX5" fmla="*/ 2299135 w 3041847"/>
                  <a:gd name="connsiteY5" fmla="*/ 1904204 h 3089114"/>
                  <a:gd name="connsiteX6" fmla="*/ 2997714 w 3041847"/>
                  <a:gd name="connsiteY6" fmla="*/ 1461203 h 3089114"/>
                  <a:gd name="connsiteX7" fmla="*/ 2902229 w 3041847"/>
                  <a:gd name="connsiteY7" fmla="*/ 1439903 h 3089114"/>
                  <a:gd name="connsiteX8" fmla="*/ 2350251 w 3041847"/>
                  <a:gd name="connsiteY8" fmla="*/ 1796294 h 3089114"/>
                  <a:gd name="connsiteX9" fmla="*/ 2316174 w 3041847"/>
                  <a:gd name="connsiteY9" fmla="*/ 1552075 h 3089114"/>
                  <a:gd name="connsiteX10" fmla="*/ 2708740 w 3041847"/>
                  <a:gd name="connsiteY10" fmla="*/ 1184358 h 3089114"/>
                  <a:gd name="connsiteX11" fmla="*/ 2719622 w 3041847"/>
                  <a:gd name="connsiteY11" fmla="*/ 1149442 h 3089114"/>
                  <a:gd name="connsiteX12" fmla="*/ 2267699 w 3041847"/>
                  <a:gd name="connsiteY12" fmla="*/ 1540297 h 3089114"/>
                  <a:gd name="connsiteX13" fmla="*/ 2094673 w 3041847"/>
                  <a:gd name="connsiteY13" fmla="*/ 1182907 h 3089114"/>
                  <a:gd name="connsiteX14" fmla="*/ 2202584 w 3041847"/>
                  <a:gd name="connsiteY14" fmla="*/ 1569114 h 3089114"/>
                  <a:gd name="connsiteX15" fmla="*/ 2162827 w 3041847"/>
                  <a:gd name="connsiteY15" fmla="*/ 1853089 h 3089114"/>
                  <a:gd name="connsiteX16" fmla="*/ 1839095 w 3041847"/>
                  <a:gd name="connsiteY16" fmla="*/ 1495280 h 3089114"/>
                  <a:gd name="connsiteX17" fmla="*/ 1947006 w 3041847"/>
                  <a:gd name="connsiteY17" fmla="*/ 955727 h 3089114"/>
                  <a:gd name="connsiteX18" fmla="*/ 2372969 w 3041847"/>
                  <a:gd name="connsiteY18" fmla="*/ 592239 h 3089114"/>
                  <a:gd name="connsiteX19" fmla="*/ 1904823 w 3041847"/>
                  <a:gd name="connsiteY19" fmla="*/ 914939 h 3089114"/>
                  <a:gd name="connsiteX20" fmla="*/ 1981083 w 3041847"/>
                  <a:gd name="connsiteY20" fmla="*/ 421854 h 3089114"/>
                  <a:gd name="connsiteX21" fmla="*/ 1822057 w 3041847"/>
                  <a:gd name="connsiteY21" fmla="*/ 955727 h 3089114"/>
                  <a:gd name="connsiteX22" fmla="*/ 1736864 w 3041847"/>
                  <a:gd name="connsiteY22" fmla="*/ 1341934 h 3089114"/>
                  <a:gd name="connsiteX23" fmla="*/ 1401774 w 3041847"/>
                  <a:gd name="connsiteY23" fmla="*/ 512726 h 3089114"/>
                  <a:gd name="connsiteX24" fmla="*/ 1680069 w 3041847"/>
                  <a:gd name="connsiteY24" fmla="*/ 1398729 h 3089114"/>
                  <a:gd name="connsiteX25" fmla="*/ 1878852 w 3041847"/>
                  <a:gd name="connsiteY25" fmla="*/ 1904204 h 3089114"/>
                  <a:gd name="connsiteX26" fmla="*/ 1805018 w 3041847"/>
                  <a:gd name="connsiteY26" fmla="*/ 2256334 h 3089114"/>
                  <a:gd name="connsiteX27" fmla="*/ 1515364 w 3041847"/>
                  <a:gd name="connsiteY27" fmla="*/ 1807653 h 3089114"/>
                  <a:gd name="connsiteX28" fmla="*/ 1276825 w 3041847"/>
                  <a:gd name="connsiteY28" fmla="*/ 1307856 h 3089114"/>
                  <a:gd name="connsiteX29" fmla="*/ 1327940 w 3041847"/>
                  <a:gd name="connsiteY29" fmla="*/ 103802 h 3089114"/>
                  <a:gd name="connsiteX30" fmla="*/ 1299723 w 3041847"/>
                  <a:gd name="connsiteY30" fmla="*/ 178701 h 3089114"/>
                  <a:gd name="connsiteX31" fmla="*/ 1180273 w 3041847"/>
                  <a:gd name="connsiteY31" fmla="*/ 1120433 h 3089114"/>
                  <a:gd name="connsiteX32" fmla="*/ 720233 w 3041847"/>
                  <a:gd name="connsiteY32" fmla="*/ 762624 h 3089114"/>
                  <a:gd name="connsiteX33" fmla="*/ 1021247 w 3041847"/>
                  <a:gd name="connsiteY33" fmla="*/ 382097 h 3089114"/>
                  <a:gd name="connsiteX34" fmla="*/ 657759 w 3041847"/>
                  <a:gd name="connsiteY34" fmla="*/ 705829 h 3089114"/>
                  <a:gd name="connsiteX35" fmla="*/ 421826 w 3041847"/>
                  <a:gd name="connsiteY35" fmla="*/ 204253 h 3089114"/>
                  <a:gd name="connsiteX36" fmla="*/ 390822 w 3041847"/>
                  <a:gd name="connsiteY36" fmla="*/ 188994 h 3089114"/>
                  <a:gd name="connsiteX37" fmla="*/ 646400 w 3041847"/>
                  <a:gd name="connsiteY37" fmla="*/ 819419 h 3089114"/>
                  <a:gd name="connsiteX38" fmla="*/ 1106439 w 3041847"/>
                  <a:gd name="connsiteY38" fmla="*/ 1251061 h 3089114"/>
                  <a:gd name="connsiteX39" fmla="*/ 1362017 w 3041847"/>
                  <a:gd name="connsiteY39" fmla="*/ 1847409 h 3089114"/>
                  <a:gd name="connsiteX40" fmla="*/ 1549441 w 3041847"/>
                  <a:gd name="connsiteY40" fmla="*/ 2267693 h 3089114"/>
                  <a:gd name="connsiteX41" fmla="*/ 1214350 w 3041847"/>
                  <a:gd name="connsiteY41" fmla="*/ 2080269 h 3089114"/>
                  <a:gd name="connsiteX42" fmla="*/ 811105 w 3041847"/>
                  <a:gd name="connsiteY42" fmla="*/ 1682704 h 3089114"/>
                  <a:gd name="connsiteX43" fmla="*/ 788387 w 3041847"/>
                  <a:gd name="connsiteY43" fmla="*/ 1324895 h 3089114"/>
                  <a:gd name="connsiteX44" fmla="*/ 740106 w 3041847"/>
                  <a:gd name="connsiteY44" fmla="*/ 1711101 h 3089114"/>
                  <a:gd name="connsiteX45" fmla="*/ 649971 w 3041847"/>
                  <a:gd name="connsiteY45" fmla="*/ 1658897 h 3089114"/>
                  <a:gd name="connsiteX46" fmla="*/ 413540 w 3041847"/>
                  <a:gd name="connsiteY46" fmla="*/ 1455524 h 3089114"/>
                  <a:gd name="connsiteX47" fmla="*/ 7785 w 3041847"/>
                  <a:gd name="connsiteY47" fmla="*/ 1284272 h 3089114"/>
                  <a:gd name="connsiteX48" fmla="*/ 805426 w 3041847"/>
                  <a:gd name="connsiteY48" fmla="*/ 1836050 h 3089114"/>
                  <a:gd name="connsiteX49" fmla="*/ 1191632 w 3041847"/>
                  <a:gd name="connsiteY49" fmla="*/ 2193859 h 3089114"/>
                  <a:gd name="connsiteX50" fmla="*/ 422116 w 3041847"/>
                  <a:gd name="connsiteY50" fmla="*/ 2230169 h 3089114"/>
                  <a:gd name="connsiteX51" fmla="*/ 272655 w 3041847"/>
                  <a:gd name="connsiteY51" fmla="*/ 2285532 h 3089114"/>
                  <a:gd name="connsiteX52" fmla="*/ 1038727 w 3041847"/>
                  <a:gd name="connsiteY52" fmla="*/ 2250246 h 3089114"/>
                  <a:gd name="connsiteX53" fmla="*/ 1265466 w 3041847"/>
                  <a:gd name="connsiteY53" fmla="*/ 2244975 h 3089114"/>
                  <a:gd name="connsiteX54" fmla="*/ 1504005 w 3041847"/>
                  <a:gd name="connsiteY54" fmla="*/ 2494873 h 3089114"/>
                  <a:gd name="connsiteX55" fmla="*/ 1541109 w 3041847"/>
                  <a:gd name="connsiteY55" fmla="*/ 2657775 h 3089114"/>
                  <a:gd name="connsiteX56" fmla="*/ 1402514 w 3041847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47006 w 3040052"/>
                  <a:gd name="connsiteY17" fmla="*/ 955727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68870 w 3040052"/>
                  <a:gd name="connsiteY32" fmla="*/ 786943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3000527 h 3089678"/>
                  <a:gd name="connsiteX1" fmla="*/ 1730120 w 3040052"/>
                  <a:gd name="connsiteY1" fmla="*/ 3089656 h 3089678"/>
                  <a:gd name="connsiteX2" fmla="*/ 2127773 w 3040052"/>
                  <a:gd name="connsiteY2" fmla="*/ 2992037 h 3089678"/>
                  <a:gd name="connsiteX3" fmla="*/ 1975403 w 3040052"/>
                  <a:gd name="connsiteY3" fmla="*/ 2631745 h 3089678"/>
                  <a:gd name="connsiteX4" fmla="*/ 1935647 w 3040052"/>
                  <a:gd name="connsiteY4" fmla="*/ 2381847 h 3089678"/>
                  <a:gd name="connsiteX5" fmla="*/ 2323454 w 3040052"/>
                  <a:gd name="connsiteY5" fmla="*/ 1941246 h 3089678"/>
                  <a:gd name="connsiteX6" fmla="*/ 2997714 w 3040052"/>
                  <a:gd name="connsiteY6" fmla="*/ 1461767 h 3089678"/>
                  <a:gd name="connsiteX7" fmla="*/ 2902229 w 3040052"/>
                  <a:gd name="connsiteY7" fmla="*/ 1440467 h 3089678"/>
                  <a:gd name="connsiteX8" fmla="*/ 2350251 w 3040052"/>
                  <a:gd name="connsiteY8" fmla="*/ 1796858 h 3089678"/>
                  <a:gd name="connsiteX9" fmla="*/ 2316174 w 3040052"/>
                  <a:gd name="connsiteY9" fmla="*/ 1552639 h 3089678"/>
                  <a:gd name="connsiteX10" fmla="*/ 2708740 w 3040052"/>
                  <a:gd name="connsiteY10" fmla="*/ 1184922 h 3089678"/>
                  <a:gd name="connsiteX11" fmla="*/ 2719622 w 3040052"/>
                  <a:gd name="connsiteY11" fmla="*/ 1150006 h 3089678"/>
                  <a:gd name="connsiteX12" fmla="*/ 2255539 w 3040052"/>
                  <a:gd name="connsiteY12" fmla="*/ 1480063 h 3089678"/>
                  <a:gd name="connsiteX13" fmla="*/ 2094673 w 3040052"/>
                  <a:gd name="connsiteY13" fmla="*/ 1183471 h 3089678"/>
                  <a:gd name="connsiteX14" fmla="*/ 2202584 w 3040052"/>
                  <a:gd name="connsiteY14" fmla="*/ 1569678 h 3089678"/>
                  <a:gd name="connsiteX15" fmla="*/ 2162827 w 3040052"/>
                  <a:gd name="connsiteY15" fmla="*/ 1853653 h 3089678"/>
                  <a:gd name="connsiteX16" fmla="*/ 1839095 w 3040052"/>
                  <a:gd name="connsiteY16" fmla="*/ 1495844 h 3089678"/>
                  <a:gd name="connsiteX17" fmla="*/ 1995643 w 3040052"/>
                  <a:gd name="connsiteY17" fmla="*/ 992769 h 3089678"/>
                  <a:gd name="connsiteX18" fmla="*/ 2372969 w 3040052"/>
                  <a:gd name="connsiteY18" fmla="*/ 592803 h 3089678"/>
                  <a:gd name="connsiteX19" fmla="*/ 1904823 w 3040052"/>
                  <a:gd name="connsiteY19" fmla="*/ 915503 h 3089678"/>
                  <a:gd name="connsiteX20" fmla="*/ 1981083 w 3040052"/>
                  <a:gd name="connsiteY20" fmla="*/ 422418 h 3089678"/>
                  <a:gd name="connsiteX21" fmla="*/ 1822057 w 3040052"/>
                  <a:gd name="connsiteY21" fmla="*/ 956291 h 3089678"/>
                  <a:gd name="connsiteX22" fmla="*/ 1736864 w 3040052"/>
                  <a:gd name="connsiteY22" fmla="*/ 1342498 h 3089678"/>
                  <a:gd name="connsiteX23" fmla="*/ 1401774 w 3040052"/>
                  <a:gd name="connsiteY23" fmla="*/ 513290 h 3089678"/>
                  <a:gd name="connsiteX24" fmla="*/ 1680069 w 3040052"/>
                  <a:gd name="connsiteY24" fmla="*/ 1399293 h 3089678"/>
                  <a:gd name="connsiteX25" fmla="*/ 1878852 w 3040052"/>
                  <a:gd name="connsiteY25" fmla="*/ 1904768 h 3089678"/>
                  <a:gd name="connsiteX26" fmla="*/ 1805018 w 3040052"/>
                  <a:gd name="connsiteY26" fmla="*/ 2256898 h 3089678"/>
                  <a:gd name="connsiteX27" fmla="*/ 1515364 w 3040052"/>
                  <a:gd name="connsiteY27" fmla="*/ 1808217 h 3089678"/>
                  <a:gd name="connsiteX28" fmla="*/ 1276825 w 3040052"/>
                  <a:gd name="connsiteY28" fmla="*/ 1308420 h 3089678"/>
                  <a:gd name="connsiteX29" fmla="*/ 1327940 w 3040052"/>
                  <a:gd name="connsiteY29" fmla="*/ 104366 h 3089678"/>
                  <a:gd name="connsiteX30" fmla="*/ 1299723 w 3040052"/>
                  <a:gd name="connsiteY30" fmla="*/ 179265 h 3089678"/>
                  <a:gd name="connsiteX31" fmla="*/ 1131634 w 3040052"/>
                  <a:gd name="connsiteY31" fmla="*/ 1133157 h 3089678"/>
                  <a:gd name="connsiteX32" fmla="*/ 768870 w 3040052"/>
                  <a:gd name="connsiteY32" fmla="*/ 787507 h 3089678"/>
                  <a:gd name="connsiteX33" fmla="*/ 1179322 w 3040052"/>
                  <a:gd name="connsiteY33" fmla="*/ 5713 h 3089678"/>
                  <a:gd name="connsiteX34" fmla="*/ 657759 w 3040052"/>
                  <a:gd name="connsiteY34" fmla="*/ 706393 h 3089678"/>
                  <a:gd name="connsiteX35" fmla="*/ 421826 w 3040052"/>
                  <a:gd name="connsiteY35" fmla="*/ 204817 h 3089678"/>
                  <a:gd name="connsiteX36" fmla="*/ 342184 w 3040052"/>
                  <a:gd name="connsiteY36" fmla="*/ 189558 h 3089678"/>
                  <a:gd name="connsiteX37" fmla="*/ 646400 w 3040052"/>
                  <a:gd name="connsiteY37" fmla="*/ 819983 h 3089678"/>
                  <a:gd name="connsiteX38" fmla="*/ 1106439 w 3040052"/>
                  <a:gd name="connsiteY38" fmla="*/ 1251625 h 3089678"/>
                  <a:gd name="connsiteX39" fmla="*/ 1362017 w 3040052"/>
                  <a:gd name="connsiteY39" fmla="*/ 1847973 h 3089678"/>
                  <a:gd name="connsiteX40" fmla="*/ 1549441 w 3040052"/>
                  <a:gd name="connsiteY40" fmla="*/ 2268257 h 3089678"/>
                  <a:gd name="connsiteX41" fmla="*/ 1214350 w 3040052"/>
                  <a:gd name="connsiteY41" fmla="*/ 2080833 h 3089678"/>
                  <a:gd name="connsiteX42" fmla="*/ 811105 w 3040052"/>
                  <a:gd name="connsiteY42" fmla="*/ 1683268 h 3089678"/>
                  <a:gd name="connsiteX43" fmla="*/ 788387 w 3040052"/>
                  <a:gd name="connsiteY43" fmla="*/ 1325459 h 3089678"/>
                  <a:gd name="connsiteX44" fmla="*/ 740106 w 3040052"/>
                  <a:gd name="connsiteY44" fmla="*/ 1711665 h 3089678"/>
                  <a:gd name="connsiteX45" fmla="*/ 649971 w 3040052"/>
                  <a:gd name="connsiteY45" fmla="*/ 1659461 h 3089678"/>
                  <a:gd name="connsiteX46" fmla="*/ 413540 w 3040052"/>
                  <a:gd name="connsiteY46" fmla="*/ 1456088 h 3089678"/>
                  <a:gd name="connsiteX47" fmla="*/ 7785 w 3040052"/>
                  <a:gd name="connsiteY47" fmla="*/ 1284836 h 3089678"/>
                  <a:gd name="connsiteX48" fmla="*/ 805426 w 3040052"/>
                  <a:gd name="connsiteY48" fmla="*/ 1836614 h 3089678"/>
                  <a:gd name="connsiteX49" fmla="*/ 1191632 w 3040052"/>
                  <a:gd name="connsiteY49" fmla="*/ 2194423 h 3089678"/>
                  <a:gd name="connsiteX50" fmla="*/ 422116 w 3040052"/>
                  <a:gd name="connsiteY50" fmla="*/ 2230733 h 3089678"/>
                  <a:gd name="connsiteX51" fmla="*/ 272655 w 3040052"/>
                  <a:gd name="connsiteY51" fmla="*/ 2286096 h 3089678"/>
                  <a:gd name="connsiteX52" fmla="*/ 1038727 w 3040052"/>
                  <a:gd name="connsiteY52" fmla="*/ 2250810 h 3089678"/>
                  <a:gd name="connsiteX53" fmla="*/ 1265466 w 3040052"/>
                  <a:gd name="connsiteY53" fmla="*/ 2245539 h 3089678"/>
                  <a:gd name="connsiteX54" fmla="*/ 1504005 w 3040052"/>
                  <a:gd name="connsiteY54" fmla="*/ 2495437 h 3089678"/>
                  <a:gd name="connsiteX55" fmla="*/ 1541109 w 3040052"/>
                  <a:gd name="connsiteY55" fmla="*/ 2658339 h 3089678"/>
                  <a:gd name="connsiteX56" fmla="*/ 1402514 w 3040052"/>
                  <a:gd name="connsiteY56" fmla="*/ 3000527 h 3089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3040052" h="3089678">
                    <a:moveTo>
                      <a:pt x="1402514" y="3000527"/>
                    </a:moveTo>
                    <a:cubicBezTo>
                      <a:pt x="1447950" y="3026085"/>
                      <a:pt x="1609244" y="3091071"/>
                      <a:pt x="1730120" y="3089656"/>
                    </a:cubicBezTo>
                    <a:cubicBezTo>
                      <a:pt x="1850996" y="3088241"/>
                      <a:pt x="2067061" y="3063092"/>
                      <a:pt x="2127773" y="2992037"/>
                    </a:cubicBezTo>
                    <a:cubicBezTo>
                      <a:pt x="2066200" y="2944709"/>
                      <a:pt x="2007424" y="2733443"/>
                      <a:pt x="1975403" y="2631745"/>
                    </a:cubicBezTo>
                    <a:cubicBezTo>
                      <a:pt x="1943382" y="2530047"/>
                      <a:pt x="1877639" y="2496930"/>
                      <a:pt x="1935647" y="2381847"/>
                    </a:cubicBezTo>
                    <a:cubicBezTo>
                      <a:pt x="1993655" y="2266764"/>
                      <a:pt x="2146443" y="2094593"/>
                      <a:pt x="2323454" y="1941246"/>
                    </a:cubicBezTo>
                    <a:cubicBezTo>
                      <a:pt x="2500465" y="1787899"/>
                      <a:pt x="2901252" y="1545230"/>
                      <a:pt x="2997714" y="1461767"/>
                    </a:cubicBezTo>
                    <a:cubicBezTo>
                      <a:pt x="3094176" y="1378304"/>
                      <a:pt x="3010140" y="1384619"/>
                      <a:pt x="2902229" y="1440467"/>
                    </a:cubicBezTo>
                    <a:cubicBezTo>
                      <a:pt x="2794319" y="1496316"/>
                      <a:pt x="2447927" y="1778163"/>
                      <a:pt x="2350251" y="1796858"/>
                    </a:cubicBezTo>
                    <a:cubicBezTo>
                      <a:pt x="2252575" y="1815553"/>
                      <a:pt x="2256426" y="1654628"/>
                      <a:pt x="2316174" y="1552639"/>
                    </a:cubicBezTo>
                    <a:cubicBezTo>
                      <a:pt x="2375922" y="1450650"/>
                      <a:pt x="2641499" y="1252028"/>
                      <a:pt x="2708740" y="1184922"/>
                    </a:cubicBezTo>
                    <a:cubicBezTo>
                      <a:pt x="2775981" y="1117817"/>
                      <a:pt x="2795156" y="1100816"/>
                      <a:pt x="2719622" y="1150006"/>
                    </a:cubicBezTo>
                    <a:cubicBezTo>
                      <a:pt x="2644089" y="1199196"/>
                      <a:pt x="2366997" y="1368627"/>
                      <a:pt x="2255539" y="1480063"/>
                    </a:cubicBezTo>
                    <a:cubicBezTo>
                      <a:pt x="2195185" y="1374306"/>
                      <a:pt x="2103499" y="1168535"/>
                      <a:pt x="2094673" y="1183471"/>
                    </a:cubicBezTo>
                    <a:cubicBezTo>
                      <a:pt x="2085847" y="1198407"/>
                      <a:pt x="2191225" y="1457981"/>
                      <a:pt x="2202584" y="1569678"/>
                    </a:cubicBezTo>
                    <a:cubicBezTo>
                      <a:pt x="2213943" y="1681375"/>
                      <a:pt x="2223408" y="1865959"/>
                      <a:pt x="2162827" y="1853653"/>
                    </a:cubicBezTo>
                    <a:cubicBezTo>
                      <a:pt x="2102246" y="1841347"/>
                      <a:pt x="1866959" y="1639325"/>
                      <a:pt x="1839095" y="1495844"/>
                    </a:cubicBezTo>
                    <a:cubicBezTo>
                      <a:pt x="1811231" y="1352363"/>
                      <a:pt x="1906664" y="1143276"/>
                      <a:pt x="1995643" y="992769"/>
                    </a:cubicBezTo>
                    <a:cubicBezTo>
                      <a:pt x="2084622" y="842262"/>
                      <a:pt x="2388106" y="605681"/>
                      <a:pt x="2372969" y="592803"/>
                    </a:cubicBezTo>
                    <a:cubicBezTo>
                      <a:pt x="2357832" y="579925"/>
                      <a:pt x="2085121" y="726707"/>
                      <a:pt x="1904823" y="915503"/>
                    </a:cubicBezTo>
                    <a:cubicBezTo>
                      <a:pt x="1883313" y="846952"/>
                      <a:pt x="1994877" y="415620"/>
                      <a:pt x="1981083" y="422418"/>
                    </a:cubicBezTo>
                    <a:cubicBezTo>
                      <a:pt x="1967289" y="429216"/>
                      <a:pt x="1862760" y="802944"/>
                      <a:pt x="1822057" y="956291"/>
                    </a:cubicBezTo>
                    <a:cubicBezTo>
                      <a:pt x="1781354" y="1109638"/>
                      <a:pt x="1806911" y="1416331"/>
                      <a:pt x="1736864" y="1342498"/>
                    </a:cubicBezTo>
                    <a:cubicBezTo>
                      <a:pt x="1666817" y="1268665"/>
                      <a:pt x="1411240" y="503824"/>
                      <a:pt x="1401774" y="513290"/>
                    </a:cubicBezTo>
                    <a:cubicBezTo>
                      <a:pt x="1392308" y="522756"/>
                      <a:pt x="1600556" y="1167380"/>
                      <a:pt x="1680069" y="1399293"/>
                    </a:cubicBezTo>
                    <a:cubicBezTo>
                      <a:pt x="1759582" y="1631206"/>
                      <a:pt x="1858027" y="1761834"/>
                      <a:pt x="1878852" y="1904768"/>
                    </a:cubicBezTo>
                    <a:cubicBezTo>
                      <a:pt x="1899677" y="2047702"/>
                      <a:pt x="1865599" y="2272990"/>
                      <a:pt x="1805018" y="2256898"/>
                    </a:cubicBezTo>
                    <a:cubicBezTo>
                      <a:pt x="1744437" y="2240806"/>
                      <a:pt x="1603396" y="1966297"/>
                      <a:pt x="1515364" y="1808217"/>
                    </a:cubicBezTo>
                    <a:cubicBezTo>
                      <a:pt x="1427332" y="1650137"/>
                      <a:pt x="1308062" y="1592395"/>
                      <a:pt x="1276825" y="1308420"/>
                    </a:cubicBezTo>
                    <a:cubicBezTo>
                      <a:pt x="1245588" y="1024445"/>
                      <a:pt x="1324124" y="292558"/>
                      <a:pt x="1327940" y="104366"/>
                    </a:cubicBezTo>
                    <a:cubicBezTo>
                      <a:pt x="1331756" y="-83826"/>
                      <a:pt x="1332441" y="7800"/>
                      <a:pt x="1299723" y="179265"/>
                    </a:cubicBezTo>
                    <a:cubicBezTo>
                      <a:pt x="1267005" y="350730"/>
                      <a:pt x="1220109" y="1031783"/>
                      <a:pt x="1131634" y="1133157"/>
                    </a:cubicBezTo>
                    <a:cubicBezTo>
                      <a:pt x="1043159" y="1234531"/>
                      <a:pt x="803412" y="893054"/>
                      <a:pt x="768870" y="787507"/>
                    </a:cubicBezTo>
                    <a:cubicBezTo>
                      <a:pt x="773394" y="710080"/>
                      <a:pt x="1197840" y="19232"/>
                      <a:pt x="1179322" y="5713"/>
                    </a:cubicBezTo>
                    <a:cubicBezTo>
                      <a:pt x="1160804" y="-7806"/>
                      <a:pt x="732110" y="611925"/>
                      <a:pt x="657759" y="706393"/>
                    </a:cubicBezTo>
                    <a:cubicBezTo>
                      <a:pt x="557855" y="676752"/>
                      <a:pt x="474422" y="290956"/>
                      <a:pt x="421826" y="204817"/>
                    </a:cubicBezTo>
                    <a:cubicBezTo>
                      <a:pt x="369230" y="118678"/>
                      <a:pt x="304755" y="87030"/>
                      <a:pt x="342184" y="189558"/>
                    </a:cubicBezTo>
                    <a:cubicBezTo>
                      <a:pt x="379613" y="292086"/>
                      <a:pt x="519024" y="642972"/>
                      <a:pt x="646400" y="819983"/>
                    </a:cubicBezTo>
                    <a:cubicBezTo>
                      <a:pt x="773776" y="996994"/>
                      <a:pt x="987170" y="1080293"/>
                      <a:pt x="1106439" y="1251625"/>
                    </a:cubicBezTo>
                    <a:cubicBezTo>
                      <a:pt x="1225708" y="1422957"/>
                      <a:pt x="1288183" y="1678534"/>
                      <a:pt x="1362017" y="1847973"/>
                    </a:cubicBezTo>
                    <a:cubicBezTo>
                      <a:pt x="1435851" y="2017412"/>
                      <a:pt x="1574052" y="2229447"/>
                      <a:pt x="1549441" y="2268257"/>
                    </a:cubicBezTo>
                    <a:cubicBezTo>
                      <a:pt x="1524830" y="2307067"/>
                      <a:pt x="1337406" y="2178331"/>
                      <a:pt x="1214350" y="2080833"/>
                    </a:cubicBezTo>
                    <a:cubicBezTo>
                      <a:pt x="1091294" y="1983335"/>
                      <a:pt x="882099" y="1809164"/>
                      <a:pt x="811105" y="1683268"/>
                    </a:cubicBezTo>
                    <a:cubicBezTo>
                      <a:pt x="740111" y="1557372"/>
                      <a:pt x="800220" y="1320726"/>
                      <a:pt x="788387" y="1325459"/>
                    </a:cubicBezTo>
                    <a:cubicBezTo>
                      <a:pt x="776554" y="1330192"/>
                      <a:pt x="735798" y="1634096"/>
                      <a:pt x="740106" y="1711665"/>
                    </a:cubicBezTo>
                    <a:cubicBezTo>
                      <a:pt x="713386" y="1697976"/>
                      <a:pt x="700140" y="1702057"/>
                      <a:pt x="649971" y="1659461"/>
                    </a:cubicBezTo>
                    <a:cubicBezTo>
                      <a:pt x="599802" y="1616865"/>
                      <a:pt x="520571" y="1518526"/>
                      <a:pt x="413540" y="1456088"/>
                    </a:cubicBezTo>
                    <a:cubicBezTo>
                      <a:pt x="306509" y="1393651"/>
                      <a:pt x="-57529" y="1221415"/>
                      <a:pt x="7785" y="1284836"/>
                    </a:cubicBezTo>
                    <a:cubicBezTo>
                      <a:pt x="73099" y="1348257"/>
                      <a:pt x="608118" y="1685016"/>
                      <a:pt x="805426" y="1836614"/>
                    </a:cubicBezTo>
                    <a:cubicBezTo>
                      <a:pt x="1002734" y="1988212"/>
                      <a:pt x="1255517" y="2128737"/>
                      <a:pt x="1191632" y="2194423"/>
                    </a:cubicBezTo>
                    <a:cubicBezTo>
                      <a:pt x="1127747" y="2260110"/>
                      <a:pt x="575279" y="2215454"/>
                      <a:pt x="422116" y="2230733"/>
                    </a:cubicBezTo>
                    <a:cubicBezTo>
                      <a:pt x="372296" y="2249187"/>
                      <a:pt x="169887" y="2282750"/>
                      <a:pt x="272655" y="2286096"/>
                    </a:cubicBezTo>
                    <a:cubicBezTo>
                      <a:pt x="375423" y="2289442"/>
                      <a:pt x="927977" y="2255543"/>
                      <a:pt x="1038727" y="2250810"/>
                    </a:cubicBezTo>
                    <a:cubicBezTo>
                      <a:pt x="1103848" y="2275280"/>
                      <a:pt x="1187920" y="2204768"/>
                      <a:pt x="1265466" y="2245539"/>
                    </a:cubicBezTo>
                    <a:cubicBezTo>
                      <a:pt x="1343012" y="2286310"/>
                      <a:pt x="1469928" y="2409298"/>
                      <a:pt x="1504005" y="2495437"/>
                    </a:cubicBezTo>
                    <a:cubicBezTo>
                      <a:pt x="1538082" y="2581576"/>
                      <a:pt x="1558024" y="2574157"/>
                      <a:pt x="1541109" y="2658339"/>
                    </a:cubicBezTo>
                    <a:cubicBezTo>
                      <a:pt x="1524194" y="2742521"/>
                      <a:pt x="1472063" y="2943941"/>
                      <a:pt x="1402514" y="3000527"/>
                    </a:cubicBezTo>
                    <a:close/>
                  </a:path>
                </a:pathLst>
              </a:custGeom>
              <a:solidFill>
                <a:srgbClr val="C8DE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 dirty="0"/>
              </a:p>
            </p:txBody>
          </p:sp>
          <p:sp>
            <p:nvSpPr>
              <p:cNvPr id="13" name="Freeform 225">
                <a:extLst>
                  <a:ext uri="{FF2B5EF4-FFF2-40B4-BE49-F238E27FC236}">
                    <a16:creationId xmlns:a16="http://schemas.microsoft.com/office/drawing/2014/main" id="{DE819954-E8F7-4779-8D5A-95E615246727}"/>
                  </a:ext>
                </a:extLst>
              </p:cNvPr>
              <p:cNvSpPr/>
              <p:nvPr/>
            </p:nvSpPr>
            <p:spPr>
              <a:xfrm rot="7658786">
                <a:off x="4369905" y="31307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4" name="Freeform 226">
                <a:extLst>
                  <a:ext uri="{FF2B5EF4-FFF2-40B4-BE49-F238E27FC236}">
                    <a16:creationId xmlns:a16="http://schemas.microsoft.com/office/drawing/2014/main" id="{69E75057-F722-4CD2-A0FB-4F249C80272E}"/>
                  </a:ext>
                </a:extLst>
              </p:cNvPr>
              <p:cNvSpPr/>
              <p:nvPr/>
            </p:nvSpPr>
            <p:spPr>
              <a:xfrm rot="14666555">
                <a:off x="4107802" y="305944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5" name="Freeform 227">
                <a:extLst>
                  <a:ext uri="{FF2B5EF4-FFF2-40B4-BE49-F238E27FC236}">
                    <a16:creationId xmlns:a16="http://schemas.microsoft.com/office/drawing/2014/main" id="{D7FD44A0-5C88-4C56-B4A6-8839522E7BBF}"/>
                  </a:ext>
                </a:extLst>
              </p:cNvPr>
              <p:cNvSpPr/>
              <p:nvPr/>
            </p:nvSpPr>
            <p:spPr>
              <a:xfrm rot="2206440">
                <a:off x="4102303" y="279473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6" name="Freeform 228">
                <a:extLst>
                  <a:ext uri="{FF2B5EF4-FFF2-40B4-BE49-F238E27FC236}">
                    <a16:creationId xmlns:a16="http://schemas.microsoft.com/office/drawing/2014/main" id="{5E8B0A2D-2E32-47E5-974E-574A352B857B}"/>
                  </a:ext>
                </a:extLst>
              </p:cNvPr>
              <p:cNvSpPr/>
              <p:nvPr/>
            </p:nvSpPr>
            <p:spPr>
              <a:xfrm rot="12479638">
                <a:off x="3895385" y="281458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7" name="Freeform 229">
                <a:extLst>
                  <a:ext uri="{FF2B5EF4-FFF2-40B4-BE49-F238E27FC236}">
                    <a16:creationId xmlns:a16="http://schemas.microsoft.com/office/drawing/2014/main" id="{4CFB7180-1A3F-4E0A-BF38-983AA3B51EF6}"/>
                  </a:ext>
                </a:extLst>
              </p:cNvPr>
              <p:cNvSpPr/>
              <p:nvPr/>
            </p:nvSpPr>
            <p:spPr>
              <a:xfrm rot="9056631">
                <a:off x="3680135" y="28660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8" name="Freeform 230">
                <a:extLst>
                  <a:ext uri="{FF2B5EF4-FFF2-40B4-BE49-F238E27FC236}">
                    <a16:creationId xmlns:a16="http://schemas.microsoft.com/office/drawing/2014/main" id="{F2E2E5CA-EB12-4F7A-9B2C-A5567584833F}"/>
                  </a:ext>
                </a:extLst>
              </p:cNvPr>
              <p:cNvSpPr/>
              <p:nvPr/>
            </p:nvSpPr>
            <p:spPr>
              <a:xfrm>
                <a:off x="5115991" y="36711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9" name="Freeform 231">
                <a:extLst>
                  <a:ext uri="{FF2B5EF4-FFF2-40B4-BE49-F238E27FC236}">
                    <a16:creationId xmlns:a16="http://schemas.microsoft.com/office/drawing/2014/main" id="{AD3D39E7-1BB5-4380-97C9-DCDDA0136EC2}"/>
                  </a:ext>
                </a:extLst>
              </p:cNvPr>
              <p:cNvSpPr/>
              <p:nvPr/>
            </p:nvSpPr>
            <p:spPr>
              <a:xfrm rot="16656372">
                <a:off x="3186598" y="329209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0" name="Freeform 232">
                <a:extLst>
                  <a:ext uri="{FF2B5EF4-FFF2-40B4-BE49-F238E27FC236}">
                    <a16:creationId xmlns:a16="http://schemas.microsoft.com/office/drawing/2014/main" id="{0826A451-9F7D-493E-9C70-45B09C611108}"/>
                  </a:ext>
                </a:extLst>
              </p:cNvPr>
              <p:cNvSpPr/>
              <p:nvPr/>
            </p:nvSpPr>
            <p:spPr>
              <a:xfrm rot="16200000">
                <a:off x="4710031" y="357514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1" name="Freeform 233">
                <a:extLst>
                  <a:ext uri="{FF2B5EF4-FFF2-40B4-BE49-F238E27FC236}">
                    <a16:creationId xmlns:a16="http://schemas.microsoft.com/office/drawing/2014/main" id="{0A3A5E1D-6845-4482-9349-1AEE95F94116}"/>
                  </a:ext>
                </a:extLst>
              </p:cNvPr>
              <p:cNvSpPr/>
              <p:nvPr/>
            </p:nvSpPr>
            <p:spPr>
              <a:xfrm rot="818246">
                <a:off x="3137106" y="37959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2" name="Freeform 234">
                <a:extLst>
                  <a:ext uri="{FF2B5EF4-FFF2-40B4-BE49-F238E27FC236}">
                    <a16:creationId xmlns:a16="http://schemas.microsoft.com/office/drawing/2014/main" id="{7501B130-7CE3-4370-9545-2328ECAB0577}"/>
                  </a:ext>
                </a:extLst>
              </p:cNvPr>
              <p:cNvSpPr/>
              <p:nvPr/>
            </p:nvSpPr>
            <p:spPr>
              <a:xfrm rot="21269131">
                <a:off x="4643796" y="333387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3" name="Freeform 235">
                <a:extLst>
                  <a:ext uri="{FF2B5EF4-FFF2-40B4-BE49-F238E27FC236}">
                    <a16:creationId xmlns:a16="http://schemas.microsoft.com/office/drawing/2014/main" id="{581AC383-C47D-442B-8DC4-4A02290887C8}"/>
                  </a:ext>
                </a:extLst>
              </p:cNvPr>
              <p:cNvSpPr/>
              <p:nvPr/>
            </p:nvSpPr>
            <p:spPr>
              <a:xfrm rot="3468516">
                <a:off x="4961084" y="325264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4" name="Freeform 236">
                <a:extLst>
                  <a:ext uri="{FF2B5EF4-FFF2-40B4-BE49-F238E27FC236}">
                    <a16:creationId xmlns:a16="http://schemas.microsoft.com/office/drawing/2014/main" id="{BEE28A34-2E62-4409-BEA6-626F30B1E3C7}"/>
                  </a:ext>
                </a:extLst>
              </p:cNvPr>
              <p:cNvSpPr/>
              <p:nvPr/>
            </p:nvSpPr>
            <p:spPr>
              <a:xfrm rot="2984069">
                <a:off x="5378417" y="397994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5" name="Freeform 237">
                <a:extLst>
                  <a:ext uri="{FF2B5EF4-FFF2-40B4-BE49-F238E27FC236}">
                    <a16:creationId xmlns:a16="http://schemas.microsoft.com/office/drawing/2014/main" id="{EB28A1D7-32AD-48D0-888F-2598DC2420CC}"/>
                  </a:ext>
                </a:extLst>
              </p:cNvPr>
              <p:cNvSpPr/>
              <p:nvPr/>
            </p:nvSpPr>
            <p:spPr>
              <a:xfrm rot="12687594">
                <a:off x="4175268" y="33603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6" name="Freeform 238">
                <a:extLst>
                  <a:ext uri="{FF2B5EF4-FFF2-40B4-BE49-F238E27FC236}">
                    <a16:creationId xmlns:a16="http://schemas.microsoft.com/office/drawing/2014/main" id="{E7FCA392-901F-461A-9958-0C156210CEA5}"/>
                  </a:ext>
                </a:extLst>
              </p:cNvPr>
              <p:cNvSpPr/>
              <p:nvPr/>
            </p:nvSpPr>
            <p:spPr>
              <a:xfrm rot="14828589">
                <a:off x="5230723" y="37568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7" name="Freeform 239">
                <a:extLst>
                  <a:ext uri="{FF2B5EF4-FFF2-40B4-BE49-F238E27FC236}">
                    <a16:creationId xmlns:a16="http://schemas.microsoft.com/office/drawing/2014/main" id="{5423A4C5-08A9-4C75-8635-35C3231F835A}"/>
                  </a:ext>
                </a:extLst>
              </p:cNvPr>
              <p:cNvSpPr/>
              <p:nvPr/>
            </p:nvSpPr>
            <p:spPr>
              <a:xfrm rot="14605656">
                <a:off x="3793739" y="31941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8" name="Freeform 240">
                <a:extLst>
                  <a:ext uri="{FF2B5EF4-FFF2-40B4-BE49-F238E27FC236}">
                    <a16:creationId xmlns:a16="http://schemas.microsoft.com/office/drawing/2014/main" id="{22DF451E-03E7-4872-AF01-31D71AF35AD7}"/>
                  </a:ext>
                </a:extLst>
              </p:cNvPr>
              <p:cNvSpPr/>
              <p:nvPr/>
            </p:nvSpPr>
            <p:spPr>
              <a:xfrm rot="2232798">
                <a:off x="3359263" y="308240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9" name="Freeform 241">
                <a:extLst>
                  <a:ext uri="{FF2B5EF4-FFF2-40B4-BE49-F238E27FC236}">
                    <a16:creationId xmlns:a16="http://schemas.microsoft.com/office/drawing/2014/main" id="{400F558C-5187-4276-B4A0-A360FA273FEC}"/>
                  </a:ext>
                </a:extLst>
              </p:cNvPr>
              <p:cNvSpPr/>
              <p:nvPr/>
            </p:nvSpPr>
            <p:spPr>
              <a:xfrm rot="6770064">
                <a:off x="3120309" y="304625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0" name="Freeform 242">
                <a:extLst>
                  <a:ext uri="{FF2B5EF4-FFF2-40B4-BE49-F238E27FC236}">
                    <a16:creationId xmlns:a16="http://schemas.microsoft.com/office/drawing/2014/main" id="{FBED1C13-C628-4884-92AB-020572AA7036}"/>
                  </a:ext>
                </a:extLst>
              </p:cNvPr>
              <p:cNvSpPr/>
              <p:nvPr/>
            </p:nvSpPr>
            <p:spPr>
              <a:xfrm rot="11591855">
                <a:off x="3294042" y="283287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1" name="Freeform 243">
                <a:extLst>
                  <a:ext uri="{FF2B5EF4-FFF2-40B4-BE49-F238E27FC236}">
                    <a16:creationId xmlns:a16="http://schemas.microsoft.com/office/drawing/2014/main" id="{8A54B9C6-582E-4676-A4AE-42BCB3072AB5}"/>
                  </a:ext>
                </a:extLst>
              </p:cNvPr>
              <p:cNvSpPr/>
              <p:nvPr/>
            </p:nvSpPr>
            <p:spPr>
              <a:xfrm rot="7746403">
                <a:off x="2927128" y="381913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2" name="Freeform 244">
                <a:extLst>
                  <a:ext uri="{FF2B5EF4-FFF2-40B4-BE49-F238E27FC236}">
                    <a16:creationId xmlns:a16="http://schemas.microsoft.com/office/drawing/2014/main" id="{C45971D4-04BA-4390-9559-A471886094B6}"/>
                  </a:ext>
                </a:extLst>
              </p:cNvPr>
              <p:cNvSpPr/>
              <p:nvPr/>
            </p:nvSpPr>
            <p:spPr>
              <a:xfrm rot="12687594">
                <a:off x="3095880" y="418007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3" name="Freeform 245">
                <a:extLst>
                  <a:ext uri="{FF2B5EF4-FFF2-40B4-BE49-F238E27FC236}">
                    <a16:creationId xmlns:a16="http://schemas.microsoft.com/office/drawing/2014/main" id="{6B6F0C58-53C1-40B9-9102-05407499D3E6}"/>
                  </a:ext>
                </a:extLst>
              </p:cNvPr>
              <p:cNvSpPr/>
              <p:nvPr/>
            </p:nvSpPr>
            <p:spPr>
              <a:xfrm rot="12687594">
                <a:off x="3361171" y="484548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4" name="Freeform 246">
                <a:extLst>
                  <a:ext uri="{FF2B5EF4-FFF2-40B4-BE49-F238E27FC236}">
                    <a16:creationId xmlns:a16="http://schemas.microsoft.com/office/drawing/2014/main" id="{71B647AA-15D0-48A6-AFFB-CE57E575B485}"/>
                  </a:ext>
                </a:extLst>
              </p:cNvPr>
              <p:cNvSpPr/>
              <p:nvPr/>
            </p:nvSpPr>
            <p:spPr>
              <a:xfrm rot="7342344">
                <a:off x="3161871" y="461098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5" name="Freeform 247">
                <a:extLst>
                  <a:ext uri="{FF2B5EF4-FFF2-40B4-BE49-F238E27FC236}">
                    <a16:creationId xmlns:a16="http://schemas.microsoft.com/office/drawing/2014/main" id="{7FF17ADF-6AF5-4D98-87B7-82188708118A}"/>
                  </a:ext>
                </a:extLst>
              </p:cNvPr>
              <p:cNvSpPr/>
              <p:nvPr/>
            </p:nvSpPr>
            <p:spPr>
              <a:xfrm rot="2268753">
                <a:off x="3671748" y="49426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6" name="Freeform 248">
                <a:extLst>
                  <a:ext uri="{FF2B5EF4-FFF2-40B4-BE49-F238E27FC236}">
                    <a16:creationId xmlns:a16="http://schemas.microsoft.com/office/drawing/2014/main" id="{4283373B-2B36-489F-8DA5-0884690A6159}"/>
                  </a:ext>
                </a:extLst>
              </p:cNvPr>
              <p:cNvSpPr/>
              <p:nvPr/>
            </p:nvSpPr>
            <p:spPr>
              <a:xfrm rot="18740028">
                <a:off x="5288750" y="423776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7" name="Freeform 249">
                <a:extLst>
                  <a:ext uri="{FF2B5EF4-FFF2-40B4-BE49-F238E27FC236}">
                    <a16:creationId xmlns:a16="http://schemas.microsoft.com/office/drawing/2014/main" id="{1274221A-9F01-4B69-A706-896720E8F762}"/>
                  </a:ext>
                </a:extLst>
              </p:cNvPr>
              <p:cNvSpPr/>
              <p:nvPr/>
            </p:nvSpPr>
            <p:spPr>
              <a:xfrm rot="9825215">
                <a:off x="5151692" y="397736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8" name="Freeform 250">
                <a:extLst>
                  <a:ext uri="{FF2B5EF4-FFF2-40B4-BE49-F238E27FC236}">
                    <a16:creationId xmlns:a16="http://schemas.microsoft.com/office/drawing/2014/main" id="{9515A2C3-2DBF-4D4D-8859-4AE2542AD940}"/>
                  </a:ext>
                </a:extLst>
              </p:cNvPr>
              <p:cNvSpPr/>
              <p:nvPr/>
            </p:nvSpPr>
            <p:spPr>
              <a:xfrm rot="7658786">
                <a:off x="4479035" y="338148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9" name="Freeform 251">
                <a:extLst>
                  <a:ext uri="{FF2B5EF4-FFF2-40B4-BE49-F238E27FC236}">
                    <a16:creationId xmlns:a16="http://schemas.microsoft.com/office/drawing/2014/main" id="{848ED6FD-BFEB-4E50-A34F-AA19E081B32B}"/>
                  </a:ext>
                </a:extLst>
              </p:cNvPr>
              <p:cNvSpPr/>
              <p:nvPr/>
            </p:nvSpPr>
            <p:spPr>
              <a:xfrm rot="7616937">
                <a:off x="3852304" y="32968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0" name="Freeform 252">
                <a:extLst>
                  <a:ext uri="{FF2B5EF4-FFF2-40B4-BE49-F238E27FC236}">
                    <a16:creationId xmlns:a16="http://schemas.microsoft.com/office/drawing/2014/main" id="{C118D6A4-5A88-4877-9BB4-3287D4DAEACD}"/>
                  </a:ext>
                </a:extLst>
              </p:cNvPr>
              <p:cNvSpPr/>
              <p:nvPr/>
            </p:nvSpPr>
            <p:spPr>
              <a:xfrm rot="2206440">
                <a:off x="4045794" y="335258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1" name="Freeform 253">
                <a:extLst>
                  <a:ext uri="{FF2B5EF4-FFF2-40B4-BE49-F238E27FC236}">
                    <a16:creationId xmlns:a16="http://schemas.microsoft.com/office/drawing/2014/main" id="{7DE7FA4A-E4AF-467D-8736-9A1B3FE5EBF3}"/>
                  </a:ext>
                </a:extLst>
              </p:cNvPr>
              <p:cNvSpPr/>
              <p:nvPr/>
            </p:nvSpPr>
            <p:spPr>
              <a:xfrm rot="5400000">
                <a:off x="3731000" y="397381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2" name="Freeform 254">
                <a:extLst>
                  <a:ext uri="{FF2B5EF4-FFF2-40B4-BE49-F238E27FC236}">
                    <a16:creationId xmlns:a16="http://schemas.microsoft.com/office/drawing/2014/main" id="{D05B4818-6B02-4355-90A8-CBABBD28EC26}"/>
                  </a:ext>
                </a:extLst>
              </p:cNvPr>
              <p:cNvSpPr/>
              <p:nvPr/>
            </p:nvSpPr>
            <p:spPr>
              <a:xfrm rot="15309184">
                <a:off x="3753142" y="332374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3" name="Freeform 255">
                <a:extLst>
                  <a:ext uri="{FF2B5EF4-FFF2-40B4-BE49-F238E27FC236}">
                    <a16:creationId xmlns:a16="http://schemas.microsoft.com/office/drawing/2014/main" id="{623536FB-646F-4F3E-869E-1A5FC3424BBF}"/>
                  </a:ext>
                </a:extLst>
              </p:cNvPr>
              <p:cNvSpPr/>
              <p:nvPr/>
            </p:nvSpPr>
            <p:spPr>
              <a:xfrm rot="15953023">
                <a:off x="4477220" y="39940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4" name="Freeform 256">
                <a:extLst>
                  <a:ext uri="{FF2B5EF4-FFF2-40B4-BE49-F238E27FC236}">
                    <a16:creationId xmlns:a16="http://schemas.microsoft.com/office/drawing/2014/main" id="{753F2ADD-DF96-49E2-9F87-EFD462A5DD72}"/>
                  </a:ext>
                </a:extLst>
              </p:cNvPr>
              <p:cNvSpPr/>
              <p:nvPr/>
            </p:nvSpPr>
            <p:spPr>
              <a:xfrm rot="16656372">
                <a:off x="3539983" y="309238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5" name="Freeform 257">
                <a:extLst>
                  <a:ext uri="{FF2B5EF4-FFF2-40B4-BE49-F238E27FC236}">
                    <a16:creationId xmlns:a16="http://schemas.microsoft.com/office/drawing/2014/main" id="{C03E8284-7D3B-4CA8-882C-30FD2E99C7CA}"/>
                  </a:ext>
                </a:extLst>
              </p:cNvPr>
              <p:cNvSpPr/>
              <p:nvPr/>
            </p:nvSpPr>
            <p:spPr>
              <a:xfrm rot="16200000">
                <a:off x="4831951" y="36970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6" name="Freeform 258">
                <a:extLst>
                  <a:ext uri="{FF2B5EF4-FFF2-40B4-BE49-F238E27FC236}">
                    <a16:creationId xmlns:a16="http://schemas.microsoft.com/office/drawing/2014/main" id="{E007B58B-F787-4E2C-A277-9605F4408242}"/>
                  </a:ext>
                </a:extLst>
              </p:cNvPr>
              <p:cNvSpPr/>
              <p:nvPr/>
            </p:nvSpPr>
            <p:spPr>
              <a:xfrm rot="818246">
                <a:off x="3278017" y="388556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7" name="Freeform 259">
                <a:extLst>
                  <a:ext uri="{FF2B5EF4-FFF2-40B4-BE49-F238E27FC236}">
                    <a16:creationId xmlns:a16="http://schemas.microsoft.com/office/drawing/2014/main" id="{47A3A34E-98B8-4022-9716-2BC10E0905E4}"/>
                  </a:ext>
                </a:extLst>
              </p:cNvPr>
              <p:cNvSpPr/>
              <p:nvPr/>
            </p:nvSpPr>
            <p:spPr>
              <a:xfrm rot="21269131">
                <a:off x="4765716" y="34557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8" name="Freeform 260">
                <a:extLst>
                  <a:ext uri="{FF2B5EF4-FFF2-40B4-BE49-F238E27FC236}">
                    <a16:creationId xmlns:a16="http://schemas.microsoft.com/office/drawing/2014/main" id="{268C4616-0A55-4D96-9773-E3B9E7C57262}"/>
                  </a:ext>
                </a:extLst>
              </p:cNvPr>
              <p:cNvSpPr/>
              <p:nvPr/>
            </p:nvSpPr>
            <p:spPr>
              <a:xfrm rot="11109466">
                <a:off x="4633174" y="369644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9" name="Freeform 261">
                <a:extLst>
                  <a:ext uri="{FF2B5EF4-FFF2-40B4-BE49-F238E27FC236}">
                    <a16:creationId xmlns:a16="http://schemas.microsoft.com/office/drawing/2014/main" id="{1B5E93C8-1D4D-47AB-B3B6-FC510C66E5C5}"/>
                  </a:ext>
                </a:extLst>
              </p:cNvPr>
              <p:cNvSpPr/>
              <p:nvPr/>
            </p:nvSpPr>
            <p:spPr>
              <a:xfrm rot="2984069">
                <a:off x="4894848" y="38704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0" name="Freeform 262">
                <a:extLst>
                  <a:ext uri="{FF2B5EF4-FFF2-40B4-BE49-F238E27FC236}">
                    <a16:creationId xmlns:a16="http://schemas.microsoft.com/office/drawing/2014/main" id="{76C0A94E-13B1-43D6-A9F4-872CA91FB2CE}"/>
                  </a:ext>
                </a:extLst>
              </p:cNvPr>
              <p:cNvSpPr/>
              <p:nvPr/>
            </p:nvSpPr>
            <p:spPr>
              <a:xfrm rot="12687594">
                <a:off x="4004807" y="387530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1" name="Freeform 263">
                <a:extLst>
                  <a:ext uri="{FF2B5EF4-FFF2-40B4-BE49-F238E27FC236}">
                    <a16:creationId xmlns:a16="http://schemas.microsoft.com/office/drawing/2014/main" id="{B53ABF06-02C4-4400-AE2F-7F7C44CEE8B2}"/>
                  </a:ext>
                </a:extLst>
              </p:cNvPr>
              <p:cNvSpPr/>
              <p:nvPr/>
            </p:nvSpPr>
            <p:spPr>
              <a:xfrm rot="8092554">
                <a:off x="3804228" y="364749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2" name="Freeform 264">
                <a:extLst>
                  <a:ext uri="{FF2B5EF4-FFF2-40B4-BE49-F238E27FC236}">
                    <a16:creationId xmlns:a16="http://schemas.microsoft.com/office/drawing/2014/main" id="{6F586C57-F32B-4CA0-8EB9-01C42B640797}"/>
                  </a:ext>
                </a:extLst>
              </p:cNvPr>
              <p:cNvSpPr/>
              <p:nvPr/>
            </p:nvSpPr>
            <p:spPr>
              <a:xfrm rot="2232798">
                <a:off x="3438754" y="3750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3" name="Freeform 265">
                <a:extLst>
                  <a:ext uri="{FF2B5EF4-FFF2-40B4-BE49-F238E27FC236}">
                    <a16:creationId xmlns:a16="http://schemas.microsoft.com/office/drawing/2014/main" id="{E9C72B75-8958-4C34-8811-0102FFDBDA31}"/>
                  </a:ext>
                </a:extLst>
              </p:cNvPr>
              <p:cNvSpPr/>
              <p:nvPr/>
            </p:nvSpPr>
            <p:spPr>
              <a:xfrm rot="4997055">
                <a:off x="3826756" y="42049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4" name="Freeform 266">
                <a:extLst>
                  <a:ext uri="{FF2B5EF4-FFF2-40B4-BE49-F238E27FC236}">
                    <a16:creationId xmlns:a16="http://schemas.microsoft.com/office/drawing/2014/main" id="{C0C20271-BC63-4178-ABD7-2407A31B68BD}"/>
                  </a:ext>
                </a:extLst>
              </p:cNvPr>
              <p:cNvSpPr/>
              <p:nvPr/>
            </p:nvSpPr>
            <p:spPr>
              <a:xfrm rot="16200000">
                <a:off x="3275199" y="34757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5" name="Freeform 267">
                <a:extLst>
                  <a:ext uri="{FF2B5EF4-FFF2-40B4-BE49-F238E27FC236}">
                    <a16:creationId xmlns:a16="http://schemas.microsoft.com/office/drawing/2014/main" id="{B33525B1-0E3A-4214-8D2E-A2AC31767FEF}"/>
                  </a:ext>
                </a:extLst>
              </p:cNvPr>
              <p:cNvSpPr/>
              <p:nvPr/>
            </p:nvSpPr>
            <p:spPr>
              <a:xfrm rot="12687594">
                <a:off x="3438753" y="44620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6" name="Freeform 268">
                <a:extLst>
                  <a:ext uri="{FF2B5EF4-FFF2-40B4-BE49-F238E27FC236}">
                    <a16:creationId xmlns:a16="http://schemas.microsoft.com/office/drawing/2014/main" id="{BC4716B3-0846-4CB1-9218-094648230C5A}"/>
                  </a:ext>
                </a:extLst>
              </p:cNvPr>
              <p:cNvSpPr/>
              <p:nvPr/>
            </p:nvSpPr>
            <p:spPr>
              <a:xfrm rot="12687594">
                <a:off x="3582106" y="48314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7" name="Freeform 269">
                <a:extLst>
                  <a:ext uri="{FF2B5EF4-FFF2-40B4-BE49-F238E27FC236}">
                    <a16:creationId xmlns:a16="http://schemas.microsoft.com/office/drawing/2014/main" id="{D82F2F7A-3D2E-4F7D-9E7E-913F523ECCA2}"/>
                  </a:ext>
                </a:extLst>
              </p:cNvPr>
              <p:cNvSpPr/>
              <p:nvPr/>
            </p:nvSpPr>
            <p:spPr>
              <a:xfrm rot="9576708">
                <a:off x="3590963" y="457212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8" name="Freeform 270">
                <a:extLst>
                  <a:ext uri="{FF2B5EF4-FFF2-40B4-BE49-F238E27FC236}">
                    <a16:creationId xmlns:a16="http://schemas.microsoft.com/office/drawing/2014/main" id="{5D7A284B-D403-4340-9052-5CA86F130F02}"/>
                  </a:ext>
                </a:extLst>
              </p:cNvPr>
              <p:cNvSpPr/>
              <p:nvPr/>
            </p:nvSpPr>
            <p:spPr>
              <a:xfrm rot="9825215">
                <a:off x="4990700" y="410653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9" name="Freeform 271">
                <a:extLst>
                  <a:ext uri="{FF2B5EF4-FFF2-40B4-BE49-F238E27FC236}">
                    <a16:creationId xmlns:a16="http://schemas.microsoft.com/office/drawing/2014/main" id="{2B0861DC-E50D-4DE8-8103-FE86F257F555}"/>
                  </a:ext>
                </a:extLst>
              </p:cNvPr>
              <p:cNvSpPr/>
              <p:nvPr/>
            </p:nvSpPr>
            <p:spPr>
              <a:xfrm rot="2534364">
                <a:off x="4768954" y="384862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0" name="Freeform 272">
                <a:extLst>
                  <a:ext uri="{FF2B5EF4-FFF2-40B4-BE49-F238E27FC236}">
                    <a16:creationId xmlns:a16="http://schemas.microsoft.com/office/drawing/2014/main" id="{0F99338F-EEBC-45F1-AA8A-4D24D250CF39}"/>
                  </a:ext>
                </a:extLst>
              </p:cNvPr>
              <p:cNvSpPr/>
              <p:nvPr/>
            </p:nvSpPr>
            <p:spPr>
              <a:xfrm rot="7616937">
                <a:off x="4121954" y="384975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1" name="Freeform 273">
                <a:extLst>
                  <a:ext uri="{FF2B5EF4-FFF2-40B4-BE49-F238E27FC236}">
                    <a16:creationId xmlns:a16="http://schemas.microsoft.com/office/drawing/2014/main" id="{CB37D541-1FBF-460B-8F3F-D50B08229040}"/>
                  </a:ext>
                </a:extLst>
              </p:cNvPr>
              <p:cNvSpPr/>
              <p:nvPr/>
            </p:nvSpPr>
            <p:spPr>
              <a:xfrm rot="2206440">
                <a:off x="4228776" y="422725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2" name="Freeform 274">
                <a:extLst>
                  <a:ext uri="{FF2B5EF4-FFF2-40B4-BE49-F238E27FC236}">
                    <a16:creationId xmlns:a16="http://schemas.microsoft.com/office/drawing/2014/main" id="{C25593C5-14F6-4B89-A3CA-6E09AA897D55}"/>
                  </a:ext>
                </a:extLst>
              </p:cNvPr>
              <p:cNvSpPr/>
              <p:nvPr/>
            </p:nvSpPr>
            <p:spPr>
              <a:xfrm rot="7036802">
                <a:off x="3846972" y="410178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3" name="Freeform 275">
                <a:extLst>
                  <a:ext uri="{FF2B5EF4-FFF2-40B4-BE49-F238E27FC236}">
                    <a16:creationId xmlns:a16="http://schemas.microsoft.com/office/drawing/2014/main" id="{A9E98329-370F-4B0B-B2C6-803D39456B89}"/>
                  </a:ext>
                </a:extLst>
              </p:cNvPr>
              <p:cNvSpPr/>
              <p:nvPr/>
            </p:nvSpPr>
            <p:spPr>
              <a:xfrm rot="15953023">
                <a:off x="4674578" y="42974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4" name="Freeform 276">
                <a:extLst>
                  <a:ext uri="{FF2B5EF4-FFF2-40B4-BE49-F238E27FC236}">
                    <a16:creationId xmlns:a16="http://schemas.microsoft.com/office/drawing/2014/main" id="{91ACD55F-B1CC-4DF5-ABC7-FDF38673E955}"/>
                  </a:ext>
                </a:extLst>
              </p:cNvPr>
              <p:cNvSpPr/>
              <p:nvPr/>
            </p:nvSpPr>
            <p:spPr>
              <a:xfrm rot="16656372">
                <a:off x="4288122" y="44764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5" name="Freeform 277">
                <a:extLst>
                  <a:ext uri="{FF2B5EF4-FFF2-40B4-BE49-F238E27FC236}">
                    <a16:creationId xmlns:a16="http://schemas.microsoft.com/office/drawing/2014/main" id="{30AFA844-DBD3-4D20-9CF8-71EDBDA8C09C}"/>
                  </a:ext>
                </a:extLst>
              </p:cNvPr>
              <p:cNvSpPr/>
              <p:nvPr/>
            </p:nvSpPr>
            <p:spPr>
              <a:xfrm rot="818246">
                <a:off x="3743429" y="423376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6" name="Freeform 278">
                <a:extLst>
                  <a:ext uri="{FF2B5EF4-FFF2-40B4-BE49-F238E27FC236}">
                    <a16:creationId xmlns:a16="http://schemas.microsoft.com/office/drawing/2014/main" id="{FA26B1F0-F1E8-4524-9EA9-E54C7A4A4721}"/>
                  </a:ext>
                </a:extLst>
              </p:cNvPr>
              <p:cNvSpPr/>
              <p:nvPr/>
            </p:nvSpPr>
            <p:spPr>
              <a:xfrm rot="6210614">
                <a:off x="4727844" y="455889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7" name="Freeform 279">
                <a:extLst>
                  <a:ext uri="{FF2B5EF4-FFF2-40B4-BE49-F238E27FC236}">
                    <a16:creationId xmlns:a16="http://schemas.microsoft.com/office/drawing/2014/main" id="{D22B0E8C-CE1A-49E9-9039-1DAFEB17E6C0}"/>
                  </a:ext>
                </a:extLst>
              </p:cNvPr>
              <p:cNvSpPr/>
              <p:nvPr/>
            </p:nvSpPr>
            <p:spPr>
              <a:xfrm rot="12687594">
                <a:off x="4080325" y="411166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8" name="Freeform 280">
                <a:extLst>
                  <a:ext uri="{FF2B5EF4-FFF2-40B4-BE49-F238E27FC236}">
                    <a16:creationId xmlns:a16="http://schemas.microsoft.com/office/drawing/2014/main" id="{698D9E03-4D6C-436B-89C2-43E5520D2FAB}"/>
                  </a:ext>
                </a:extLst>
              </p:cNvPr>
              <p:cNvSpPr/>
              <p:nvPr/>
            </p:nvSpPr>
            <p:spPr>
              <a:xfrm rot="12687594">
                <a:off x="4528759" y="415277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9" name="Freeform 281">
                <a:extLst>
                  <a:ext uri="{FF2B5EF4-FFF2-40B4-BE49-F238E27FC236}">
                    <a16:creationId xmlns:a16="http://schemas.microsoft.com/office/drawing/2014/main" id="{D46CC9AD-40DE-4717-B0E9-FAE68A2B0986}"/>
                  </a:ext>
                </a:extLst>
              </p:cNvPr>
              <p:cNvSpPr/>
              <p:nvPr/>
            </p:nvSpPr>
            <p:spPr>
              <a:xfrm rot="8092554">
                <a:off x="4441400" y="43932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0" name="Freeform 282">
                <a:extLst>
                  <a:ext uri="{FF2B5EF4-FFF2-40B4-BE49-F238E27FC236}">
                    <a16:creationId xmlns:a16="http://schemas.microsoft.com/office/drawing/2014/main" id="{4813556A-0653-4782-8441-02C0D4DFC833}"/>
                  </a:ext>
                </a:extLst>
              </p:cNvPr>
              <p:cNvSpPr/>
              <p:nvPr/>
            </p:nvSpPr>
            <p:spPr>
              <a:xfrm rot="234133">
                <a:off x="3977936" y="36017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1" name="Freeform 283">
                <a:extLst>
                  <a:ext uri="{FF2B5EF4-FFF2-40B4-BE49-F238E27FC236}">
                    <a16:creationId xmlns:a16="http://schemas.microsoft.com/office/drawing/2014/main" id="{130437F6-DA90-4188-BD20-BD3336F8640B}"/>
                  </a:ext>
                </a:extLst>
              </p:cNvPr>
              <p:cNvSpPr/>
              <p:nvPr/>
            </p:nvSpPr>
            <p:spPr>
              <a:xfrm rot="2046085">
                <a:off x="3959021" y="443824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2" name="Freeform 284">
                <a:extLst>
                  <a:ext uri="{FF2B5EF4-FFF2-40B4-BE49-F238E27FC236}">
                    <a16:creationId xmlns:a16="http://schemas.microsoft.com/office/drawing/2014/main" id="{27423E0F-850B-4A70-A83E-A60E5C668D21}"/>
                  </a:ext>
                </a:extLst>
              </p:cNvPr>
              <p:cNvSpPr/>
              <p:nvPr/>
            </p:nvSpPr>
            <p:spPr>
              <a:xfrm rot="5753331">
                <a:off x="3407527" y="417619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3" name="Freeform 285">
                <a:extLst>
                  <a:ext uri="{FF2B5EF4-FFF2-40B4-BE49-F238E27FC236}">
                    <a16:creationId xmlns:a16="http://schemas.microsoft.com/office/drawing/2014/main" id="{8F2D99D9-80A5-4A02-AE14-43F418DD0C73}"/>
                  </a:ext>
                </a:extLst>
              </p:cNvPr>
              <p:cNvSpPr/>
              <p:nvPr/>
            </p:nvSpPr>
            <p:spPr>
              <a:xfrm rot="12687594">
                <a:off x="3926699" y="485103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4" name="Freeform 286">
                <a:extLst>
                  <a:ext uri="{FF2B5EF4-FFF2-40B4-BE49-F238E27FC236}">
                    <a16:creationId xmlns:a16="http://schemas.microsoft.com/office/drawing/2014/main" id="{0E9A195A-A729-488A-9A14-988A5BDB8690}"/>
                  </a:ext>
                </a:extLst>
              </p:cNvPr>
              <p:cNvSpPr/>
              <p:nvPr/>
            </p:nvSpPr>
            <p:spPr>
              <a:xfrm rot="9576708">
                <a:off x="4156491" y="47900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5" name="Freeform 287">
                <a:extLst>
                  <a:ext uri="{FF2B5EF4-FFF2-40B4-BE49-F238E27FC236}">
                    <a16:creationId xmlns:a16="http://schemas.microsoft.com/office/drawing/2014/main" id="{A2636D17-B97E-47F7-964F-3F60A3595986}"/>
                  </a:ext>
                </a:extLst>
              </p:cNvPr>
              <p:cNvSpPr/>
              <p:nvPr/>
            </p:nvSpPr>
            <p:spPr>
              <a:xfrm rot="2268753">
                <a:off x="3696131" y="46120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6" name="Freeform 288">
                <a:extLst>
                  <a:ext uri="{FF2B5EF4-FFF2-40B4-BE49-F238E27FC236}">
                    <a16:creationId xmlns:a16="http://schemas.microsoft.com/office/drawing/2014/main" id="{D12CE055-0B93-4F98-8F25-8DC3F83C76AE}"/>
                  </a:ext>
                </a:extLst>
              </p:cNvPr>
              <p:cNvSpPr/>
              <p:nvPr/>
            </p:nvSpPr>
            <p:spPr>
              <a:xfrm rot="18740028">
                <a:off x="4895663" y="4465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7" name="Freeform 289">
                <a:extLst>
                  <a:ext uri="{FF2B5EF4-FFF2-40B4-BE49-F238E27FC236}">
                    <a16:creationId xmlns:a16="http://schemas.microsoft.com/office/drawing/2014/main" id="{2C337394-AE9D-4813-B7A0-43D3590CCA1D}"/>
                  </a:ext>
                </a:extLst>
              </p:cNvPr>
              <p:cNvSpPr/>
              <p:nvPr/>
            </p:nvSpPr>
            <p:spPr>
              <a:xfrm rot="7943538">
                <a:off x="4577281" y="479843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8" name="Freeform 290">
                <a:extLst>
                  <a:ext uri="{FF2B5EF4-FFF2-40B4-BE49-F238E27FC236}">
                    <a16:creationId xmlns:a16="http://schemas.microsoft.com/office/drawing/2014/main" id="{E4AAAB04-F5B9-4DBF-80A7-E70E4BC1D152}"/>
                  </a:ext>
                </a:extLst>
              </p:cNvPr>
              <p:cNvSpPr/>
              <p:nvPr/>
            </p:nvSpPr>
            <p:spPr>
              <a:xfrm rot="7658786">
                <a:off x="4479035" y="477298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9" name="Freeform 291">
                <a:extLst>
                  <a:ext uri="{FF2B5EF4-FFF2-40B4-BE49-F238E27FC236}">
                    <a16:creationId xmlns:a16="http://schemas.microsoft.com/office/drawing/2014/main" id="{3395FF6B-5705-4327-953C-38836AF0EFF4}"/>
                  </a:ext>
                </a:extLst>
              </p:cNvPr>
              <p:cNvSpPr/>
              <p:nvPr/>
            </p:nvSpPr>
            <p:spPr>
              <a:xfrm rot="2206440">
                <a:off x="4302048" y="420036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0" name="Freeform 292">
                <a:extLst>
                  <a:ext uri="{FF2B5EF4-FFF2-40B4-BE49-F238E27FC236}">
                    <a16:creationId xmlns:a16="http://schemas.microsoft.com/office/drawing/2014/main" id="{B58FAAC5-F0BC-47A0-BFD2-84C7915BC73A}"/>
                  </a:ext>
                </a:extLst>
              </p:cNvPr>
              <p:cNvSpPr/>
              <p:nvPr/>
            </p:nvSpPr>
            <p:spPr>
              <a:xfrm rot="7036802">
                <a:off x="3780162" y="409209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1" name="Freeform 293">
                <a:extLst>
                  <a:ext uri="{FF2B5EF4-FFF2-40B4-BE49-F238E27FC236}">
                    <a16:creationId xmlns:a16="http://schemas.microsoft.com/office/drawing/2014/main" id="{4A13609C-76DD-4E61-B33F-0197E8F2989F}"/>
                  </a:ext>
                </a:extLst>
              </p:cNvPr>
              <p:cNvSpPr/>
              <p:nvPr/>
            </p:nvSpPr>
            <p:spPr>
              <a:xfrm rot="15953023">
                <a:off x="4599140" y="411601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2" name="Freeform 294">
                <a:extLst>
                  <a:ext uri="{FF2B5EF4-FFF2-40B4-BE49-F238E27FC236}">
                    <a16:creationId xmlns:a16="http://schemas.microsoft.com/office/drawing/2014/main" id="{027A5E43-87EF-4B63-864F-3586E487901A}"/>
                  </a:ext>
                </a:extLst>
              </p:cNvPr>
              <p:cNvSpPr/>
              <p:nvPr/>
            </p:nvSpPr>
            <p:spPr>
              <a:xfrm rot="6115352">
                <a:off x="4619765" y="443724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3" name="Freeform 295">
                <a:extLst>
                  <a:ext uri="{FF2B5EF4-FFF2-40B4-BE49-F238E27FC236}">
                    <a16:creationId xmlns:a16="http://schemas.microsoft.com/office/drawing/2014/main" id="{09FA67D9-E88F-44EB-8A56-173D3D78670D}"/>
                  </a:ext>
                </a:extLst>
              </p:cNvPr>
              <p:cNvSpPr/>
              <p:nvPr/>
            </p:nvSpPr>
            <p:spPr>
              <a:xfrm rot="10139550">
                <a:off x="4088160" y="419169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4" name="Freeform 296">
                <a:extLst>
                  <a:ext uri="{FF2B5EF4-FFF2-40B4-BE49-F238E27FC236}">
                    <a16:creationId xmlns:a16="http://schemas.microsoft.com/office/drawing/2014/main" id="{9AEB1179-A8C9-4EBB-9B21-8BB74E6A3AAE}"/>
                  </a:ext>
                </a:extLst>
              </p:cNvPr>
              <p:cNvSpPr/>
              <p:nvPr/>
            </p:nvSpPr>
            <p:spPr>
              <a:xfrm rot="7930708">
                <a:off x="4322562" y="449379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5" name="Freeform 297">
                <a:extLst>
                  <a:ext uri="{FF2B5EF4-FFF2-40B4-BE49-F238E27FC236}">
                    <a16:creationId xmlns:a16="http://schemas.microsoft.com/office/drawing/2014/main" id="{0F9F7A16-36F6-4705-B249-6B5AFBF63D23}"/>
                  </a:ext>
                </a:extLst>
              </p:cNvPr>
              <p:cNvSpPr/>
              <p:nvPr/>
            </p:nvSpPr>
            <p:spPr>
              <a:xfrm rot="12687594">
                <a:off x="3975844" y="44671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6" name="Freeform 298">
                <a:extLst>
                  <a:ext uri="{FF2B5EF4-FFF2-40B4-BE49-F238E27FC236}">
                    <a16:creationId xmlns:a16="http://schemas.microsoft.com/office/drawing/2014/main" id="{E4B17C5B-2EB3-4CCF-BB2A-74A00D5516AE}"/>
                  </a:ext>
                </a:extLst>
              </p:cNvPr>
              <p:cNvSpPr/>
              <p:nvPr/>
            </p:nvSpPr>
            <p:spPr>
              <a:xfrm rot="9576708">
                <a:off x="4124239" y="46677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7" name="Freeform 299">
                <a:extLst>
                  <a:ext uri="{FF2B5EF4-FFF2-40B4-BE49-F238E27FC236}">
                    <a16:creationId xmlns:a16="http://schemas.microsoft.com/office/drawing/2014/main" id="{4D778A77-41DE-48ED-882B-55387BE4614A}"/>
                  </a:ext>
                </a:extLst>
              </p:cNvPr>
              <p:cNvSpPr/>
              <p:nvPr/>
            </p:nvSpPr>
            <p:spPr>
              <a:xfrm rot="2268753">
                <a:off x="3819265" y="479671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8" name="Freeform 300">
                <a:extLst>
                  <a:ext uri="{FF2B5EF4-FFF2-40B4-BE49-F238E27FC236}">
                    <a16:creationId xmlns:a16="http://schemas.microsoft.com/office/drawing/2014/main" id="{D4BC57FC-A8D8-4FA4-873C-645898DE744A}"/>
                  </a:ext>
                </a:extLst>
              </p:cNvPr>
              <p:cNvSpPr/>
              <p:nvPr/>
            </p:nvSpPr>
            <p:spPr>
              <a:xfrm rot="2534364">
                <a:off x="4827040" y="355357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9" name="Freeform 301">
                <a:extLst>
                  <a:ext uri="{FF2B5EF4-FFF2-40B4-BE49-F238E27FC236}">
                    <a16:creationId xmlns:a16="http://schemas.microsoft.com/office/drawing/2014/main" id="{B59D59A1-DC19-4615-8A1A-D526E209994B}"/>
                  </a:ext>
                </a:extLst>
              </p:cNvPr>
              <p:cNvSpPr/>
              <p:nvPr/>
            </p:nvSpPr>
            <p:spPr>
              <a:xfrm rot="7616937">
                <a:off x="4180040" y="35546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0" name="Freeform 302">
                <a:extLst>
                  <a:ext uri="{FF2B5EF4-FFF2-40B4-BE49-F238E27FC236}">
                    <a16:creationId xmlns:a16="http://schemas.microsoft.com/office/drawing/2014/main" id="{1EC2984B-BD98-45B1-95B0-D1A446FB38A7}"/>
                  </a:ext>
                </a:extLst>
              </p:cNvPr>
              <p:cNvSpPr/>
              <p:nvPr/>
            </p:nvSpPr>
            <p:spPr>
              <a:xfrm rot="12687594">
                <a:off x="4586845" y="385772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1" name="Freeform 303">
                <a:extLst>
                  <a:ext uri="{FF2B5EF4-FFF2-40B4-BE49-F238E27FC236}">
                    <a16:creationId xmlns:a16="http://schemas.microsoft.com/office/drawing/2014/main" id="{C279705E-9BD7-428E-99A9-D0294FDC50B4}"/>
                  </a:ext>
                </a:extLst>
              </p:cNvPr>
              <p:cNvSpPr/>
              <p:nvPr/>
            </p:nvSpPr>
            <p:spPr>
              <a:xfrm rot="234133">
                <a:off x="3622733" y="35614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2" name="Freeform 304">
                <a:extLst>
                  <a:ext uri="{FF2B5EF4-FFF2-40B4-BE49-F238E27FC236}">
                    <a16:creationId xmlns:a16="http://schemas.microsoft.com/office/drawing/2014/main" id="{E6428F9B-524F-4F8D-A330-43DD87B86155}"/>
                  </a:ext>
                </a:extLst>
              </p:cNvPr>
              <p:cNvSpPr/>
              <p:nvPr/>
            </p:nvSpPr>
            <p:spPr>
              <a:xfrm rot="5753331">
                <a:off x="3560341" y="370350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3" name="Freeform 305">
                <a:extLst>
                  <a:ext uri="{FF2B5EF4-FFF2-40B4-BE49-F238E27FC236}">
                    <a16:creationId xmlns:a16="http://schemas.microsoft.com/office/drawing/2014/main" id="{CE4CA1E5-FE52-4938-9AD3-23F05063D932}"/>
                  </a:ext>
                </a:extLst>
              </p:cNvPr>
              <p:cNvSpPr/>
              <p:nvPr/>
            </p:nvSpPr>
            <p:spPr>
              <a:xfrm rot="17076351">
                <a:off x="3477206" y="400547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4" name="Freeform 306">
                <a:extLst>
                  <a:ext uri="{FF2B5EF4-FFF2-40B4-BE49-F238E27FC236}">
                    <a16:creationId xmlns:a16="http://schemas.microsoft.com/office/drawing/2014/main" id="{657AC2D0-C189-451D-85B0-D21594C2A5C0}"/>
                  </a:ext>
                </a:extLst>
              </p:cNvPr>
              <p:cNvSpPr/>
              <p:nvPr/>
            </p:nvSpPr>
            <p:spPr>
              <a:xfrm rot="2206440">
                <a:off x="4360134" y="39053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5" name="Freeform 307">
                <a:extLst>
                  <a:ext uri="{FF2B5EF4-FFF2-40B4-BE49-F238E27FC236}">
                    <a16:creationId xmlns:a16="http://schemas.microsoft.com/office/drawing/2014/main" id="{21BB9DDC-EE70-4074-84C3-CB2E5B02D468}"/>
                  </a:ext>
                </a:extLst>
              </p:cNvPr>
              <p:cNvSpPr/>
              <p:nvPr/>
            </p:nvSpPr>
            <p:spPr>
              <a:xfrm rot="7036802">
                <a:off x="3905058" y="380672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6" name="Freeform 308">
                <a:extLst>
                  <a:ext uri="{FF2B5EF4-FFF2-40B4-BE49-F238E27FC236}">
                    <a16:creationId xmlns:a16="http://schemas.microsoft.com/office/drawing/2014/main" id="{200CF0CE-889E-4464-9725-E95ADD1574A0}"/>
                  </a:ext>
                </a:extLst>
              </p:cNvPr>
              <p:cNvSpPr/>
              <p:nvPr/>
            </p:nvSpPr>
            <p:spPr>
              <a:xfrm rot="2474644">
                <a:off x="4657226" y="38209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7" name="Freeform 309">
                <a:extLst>
                  <a:ext uri="{FF2B5EF4-FFF2-40B4-BE49-F238E27FC236}">
                    <a16:creationId xmlns:a16="http://schemas.microsoft.com/office/drawing/2014/main" id="{CDA83AAB-FBBF-4BF1-9882-98457294DF8A}"/>
                  </a:ext>
                </a:extLst>
              </p:cNvPr>
              <p:cNvSpPr/>
              <p:nvPr/>
            </p:nvSpPr>
            <p:spPr>
              <a:xfrm rot="4997055">
                <a:off x="4097614" y="41397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8" name="Freeform 310">
                <a:extLst>
                  <a:ext uri="{FF2B5EF4-FFF2-40B4-BE49-F238E27FC236}">
                    <a16:creationId xmlns:a16="http://schemas.microsoft.com/office/drawing/2014/main" id="{1471CE75-7818-449D-8AE3-042FD9DFB7FA}"/>
                  </a:ext>
                </a:extLst>
              </p:cNvPr>
              <p:cNvSpPr/>
              <p:nvPr/>
            </p:nvSpPr>
            <p:spPr>
              <a:xfrm rot="4997055">
                <a:off x="3965191" y="426046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9" name="Freeform 311">
                <a:extLst>
                  <a:ext uri="{FF2B5EF4-FFF2-40B4-BE49-F238E27FC236}">
                    <a16:creationId xmlns:a16="http://schemas.microsoft.com/office/drawing/2014/main" id="{6664D3A1-E9D1-4D69-A7C2-572BDA7C1C4B}"/>
                  </a:ext>
                </a:extLst>
              </p:cNvPr>
              <p:cNvSpPr/>
              <p:nvPr/>
            </p:nvSpPr>
            <p:spPr>
              <a:xfrm rot="4997055">
                <a:off x="4478607" y="429091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00" name="Freeform 312">
                <a:extLst>
                  <a:ext uri="{FF2B5EF4-FFF2-40B4-BE49-F238E27FC236}">
                    <a16:creationId xmlns:a16="http://schemas.microsoft.com/office/drawing/2014/main" id="{28871D25-E4CD-4CAC-AFFE-603C3D5396CA}"/>
                  </a:ext>
                </a:extLst>
              </p:cNvPr>
              <p:cNvSpPr/>
              <p:nvPr/>
            </p:nvSpPr>
            <p:spPr>
              <a:xfrm rot="1007670">
                <a:off x="4228841" y="37641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01" name="Freeform 313">
                <a:extLst>
                  <a:ext uri="{FF2B5EF4-FFF2-40B4-BE49-F238E27FC236}">
                    <a16:creationId xmlns:a16="http://schemas.microsoft.com/office/drawing/2014/main" id="{2E44C735-6ADE-46ED-B4A3-B4A2822AA1C7}"/>
                  </a:ext>
                </a:extLst>
              </p:cNvPr>
              <p:cNvSpPr/>
              <p:nvPr/>
            </p:nvSpPr>
            <p:spPr>
              <a:xfrm rot="18740028">
                <a:off x="5100552" y="452541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02" name="Freeform 314">
                <a:extLst>
                  <a:ext uri="{FF2B5EF4-FFF2-40B4-BE49-F238E27FC236}">
                    <a16:creationId xmlns:a16="http://schemas.microsoft.com/office/drawing/2014/main" id="{15B7BCBC-55C8-4614-B7AC-4EE7E720D539}"/>
                  </a:ext>
                </a:extLst>
              </p:cNvPr>
              <p:cNvSpPr/>
              <p:nvPr/>
            </p:nvSpPr>
            <p:spPr>
              <a:xfrm rot="18740028">
                <a:off x="5062785" y="437957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03" name="Freeform 315">
                <a:extLst>
                  <a:ext uri="{FF2B5EF4-FFF2-40B4-BE49-F238E27FC236}">
                    <a16:creationId xmlns:a16="http://schemas.microsoft.com/office/drawing/2014/main" id="{5E4C9A7A-3CE8-4B57-84FE-8D9E5680BA23}"/>
                  </a:ext>
                </a:extLst>
              </p:cNvPr>
              <p:cNvSpPr/>
              <p:nvPr/>
            </p:nvSpPr>
            <p:spPr>
              <a:xfrm rot="3468516">
                <a:off x="3154593" y="437295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04" name="Freeform 316">
                <a:extLst>
                  <a:ext uri="{FF2B5EF4-FFF2-40B4-BE49-F238E27FC236}">
                    <a16:creationId xmlns:a16="http://schemas.microsoft.com/office/drawing/2014/main" id="{F4696951-AF52-475E-9BBE-E4D0038F0030}"/>
                  </a:ext>
                </a:extLst>
              </p:cNvPr>
              <p:cNvSpPr/>
              <p:nvPr/>
            </p:nvSpPr>
            <p:spPr>
              <a:xfrm rot="2526483">
                <a:off x="3294852" y="433317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05" name="Freeform 317">
                <a:extLst>
                  <a:ext uri="{FF2B5EF4-FFF2-40B4-BE49-F238E27FC236}">
                    <a16:creationId xmlns:a16="http://schemas.microsoft.com/office/drawing/2014/main" id="{BBDFAC7D-DE25-42F5-96E5-14EFA8F4AE90}"/>
                  </a:ext>
                </a:extLst>
              </p:cNvPr>
              <p:cNvSpPr/>
              <p:nvPr/>
            </p:nvSpPr>
            <p:spPr>
              <a:xfrm rot="14510377">
                <a:off x="3503450" y="44014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grpSp>
            <p:nvGrpSpPr>
              <p:cNvPr id="106" name="Group 105">
                <a:extLst>
                  <a:ext uri="{FF2B5EF4-FFF2-40B4-BE49-F238E27FC236}">
                    <a16:creationId xmlns:a16="http://schemas.microsoft.com/office/drawing/2014/main" id="{CFAF8EF5-069D-4276-94BB-0F6B134A631B}"/>
                  </a:ext>
                </a:extLst>
              </p:cNvPr>
              <p:cNvGrpSpPr/>
              <p:nvPr/>
            </p:nvGrpSpPr>
            <p:grpSpPr>
              <a:xfrm>
                <a:off x="2802789" y="2441246"/>
                <a:ext cx="3058957" cy="2947947"/>
                <a:chOff x="2802789" y="2441246"/>
                <a:chExt cx="3058957" cy="2947947"/>
              </a:xfrm>
            </p:grpSpPr>
            <p:grpSp>
              <p:nvGrpSpPr>
                <p:cNvPr id="110" name="Group 109">
                  <a:extLst>
                    <a:ext uri="{FF2B5EF4-FFF2-40B4-BE49-F238E27FC236}">
                      <a16:creationId xmlns:a16="http://schemas.microsoft.com/office/drawing/2014/main" id="{0343DA8E-D513-4F46-8499-45EA6825FAB6}"/>
                    </a:ext>
                  </a:extLst>
                </p:cNvPr>
                <p:cNvGrpSpPr/>
                <p:nvPr/>
              </p:nvGrpSpPr>
              <p:grpSpPr>
                <a:xfrm>
                  <a:off x="2802789" y="2441246"/>
                  <a:ext cx="3058957" cy="2947947"/>
                  <a:chOff x="2802789" y="2441246"/>
                  <a:chExt cx="3058957" cy="2947947"/>
                </a:xfrm>
              </p:grpSpPr>
              <p:sp>
                <p:nvSpPr>
                  <p:cNvPr id="114" name="Freeform 326">
                    <a:extLst>
                      <a:ext uri="{FF2B5EF4-FFF2-40B4-BE49-F238E27FC236}">
                        <a16:creationId xmlns:a16="http://schemas.microsoft.com/office/drawing/2014/main" id="{7E5815A9-ADD6-428E-9855-0BE08F7E0C6A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1800"/>
                  </a:p>
                </p:txBody>
              </p:sp>
              <p:sp>
                <p:nvSpPr>
                  <p:cNvPr id="115" name="Freeform 327">
                    <a:extLst>
                      <a:ext uri="{FF2B5EF4-FFF2-40B4-BE49-F238E27FC236}">
                        <a16:creationId xmlns:a16="http://schemas.microsoft.com/office/drawing/2014/main" id="{59662872-33AE-449B-A2F8-030846910535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3020113" y="2504980"/>
                    <a:ext cx="2841633" cy="2852874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  <a:gd name="connsiteX0" fmla="*/ 1852654 w 3769113"/>
                      <a:gd name="connsiteY0" fmla="*/ 11 h 3370837"/>
                      <a:gd name="connsiteX1" fmla="*/ 1749287 w 3769113"/>
                      <a:gd name="connsiteY1" fmla="*/ 2138912 h 3370837"/>
                      <a:gd name="connsiteX2" fmla="*/ 0 w 3769113"/>
                      <a:gd name="connsiteY2" fmla="*/ 1089340 h 3370837"/>
                      <a:gd name="connsiteX3" fmla="*/ 1757239 w 3769113"/>
                      <a:gd name="connsiteY3" fmla="*/ 2345646 h 3370837"/>
                      <a:gd name="connsiteX4" fmla="*/ 47708 w 3769113"/>
                      <a:gd name="connsiteY4" fmla="*/ 3323656 h 3370837"/>
                      <a:gd name="connsiteX5" fmla="*/ 1900362 w 3769113"/>
                      <a:gd name="connsiteY5" fmla="*/ 2425159 h 3370837"/>
                      <a:gd name="connsiteX6" fmla="*/ 3496186 w 3769113"/>
                      <a:gd name="connsiteY6" fmla="*/ 3370301 h 3370837"/>
                      <a:gd name="connsiteX7" fmla="*/ 2027583 w 3769113"/>
                      <a:gd name="connsiteY7" fmla="*/ 2266133 h 3370837"/>
                      <a:gd name="connsiteX8" fmla="*/ 3768919 w 3769113"/>
                      <a:gd name="connsiteY8" fmla="*/ 1478954 h 3370837"/>
                      <a:gd name="connsiteX9" fmla="*/ 1900362 w 3769113"/>
                      <a:gd name="connsiteY9" fmla="*/ 2107107 h 3370837"/>
                      <a:gd name="connsiteX10" fmla="*/ 1852654 w 3769113"/>
                      <a:gd name="connsiteY10" fmla="*/ 11 h 3370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3" h="3370837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325616" y="2417385"/>
                          <a:pt x="1900362" y="2425159"/>
                        </a:cubicBezTo>
                        <a:cubicBezTo>
                          <a:pt x="2475108" y="2432933"/>
                          <a:pt x="3474982" y="3396805"/>
                          <a:pt x="3496186" y="3370301"/>
                        </a:cubicBezTo>
                        <a:cubicBezTo>
                          <a:pt x="3517390" y="3343797"/>
                          <a:pt x="1982127" y="2581358"/>
                          <a:pt x="2027583" y="2266133"/>
                        </a:cubicBezTo>
                        <a:cubicBezTo>
                          <a:pt x="2073039" y="195090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1800"/>
                  </a:p>
                </p:txBody>
              </p:sp>
            </p:grpSp>
            <p:grpSp>
              <p:nvGrpSpPr>
                <p:cNvPr id="111" name="Group 110">
                  <a:extLst>
                    <a:ext uri="{FF2B5EF4-FFF2-40B4-BE49-F238E27FC236}">
                      <a16:creationId xmlns:a16="http://schemas.microsoft.com/office/drawing/2014/main" id="{586F72AA-225C-434A-898F-9DBB74737D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136680" y="2919208"/>
                  <a:ext cx="2275695" cy="2253572"/>
                  <a:chOff x="2802789" y="2441246"/>
                  <a:chExt cx="3034260" cy="3004762"/>
                </a:xfrm>
                <a:solidFill>
                  <a:schemeClr val="bg1"/>
                </a:solidFill>
              </p:grpSpPr>
              <p:sp>
                <p:nvSpPr>
                  <p:cNvPr id="112" name="Freeform 324">
                    <a:extLst>
                      <a:ext uri="{FF2B5EF4-FFF2-40B4-BE49-F238E27FC236}">
                        <a16:creationId xmlns:a16="http://schemas.microsoft.com/office/drawing/2014/main" id="{E17BACEF-2891-4767-84A7-FC85F4A6BE61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1800"/>
                  </a:p>
                </p:txBody>
              </p:sp>
              <p:sp>
                <p:nvSpPr>
                  <p:cNvPr id="113" name="Freeform 325">
                    <a:extLst>
                      <a:ext uri="{FF2B5EF4-FFF2-40B4-BE49-F238E27FC236}">
                        <a16:creationId xmlns:a16="http://schemas.microsoft.com/office/drawing/2014/main" id="{53A38494-DABF-43EC-B6FB-40727444AAEA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2995418" y="2498061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1800"/>
                  </a:p>
                </p:txBody>
              </p:sp>
            </p:grpSp>
          </p:grpSp>
          <p:sp>
            <p:nvSpPr>
              <p:cNvPr id="107" name="Freeform 319">
                <a:extLst>
                  <a:ext uri="{FF2B5EF4-FFF2-40B4-BE49-F238E27FC236}">
                    <a16:creationId xmlns:a16="http://schemas.microsoft.com/office/drawing/2014/main" id="{7BBA3F21-E85A-400D-A1E5-E78DFAC8D6C7}"/>
                  </a:ext>
                </a:extLst>
              </p:cNvPr>
              <p:cNvSpPr/>
              <p:nvPr/>
            </p:nvSpPr>
            <p:spPr>
              <a:xfrm rot="6115352">
                <a:off x="3511941" y="406611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08" name="Freeform 320">
                <a:extLst>
                  <a:ext uri="{FF2B5EF4-FFF2-40B4-BE49-F238E27FC236}">
                    <a16:creationId xmlns:a16="http://schemas.microsoft.com/office/drawing/2014/main" id="{C6AE6489-1CDC-476B-B106-7819C25343D4}"/>
                  </a:ext>
                </a:extLst>
              </p:cNvPr>
              <p:cNvSpPr/>
              <p:nvPr/>
            </p:nvSpPr>
            <p:spPr>
              <a:xfrm rot="3964562">
                <a:off x="3475116" y="4435356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09" name="Freeform 321">
                <a:extLst>
                  <a:ext uri="{FF2B5EF4-FFF2-40B4-BE49-F238E27FC236}">
                    <a16:creationId xmlns:a16="http://schemas.microsoft.com/office/drawing/2014/main" id="{B6B71CF0-0C17-400B-A465-BF62254C5BF9}"/>
                  </a:ext>
                </a:extLst>
              </p:cNvPr>
              <p:cNvSpPr/>
              <p:nvPr/>
            </p:nvSpPr>
            <p:spPr>
              <a:xfrm rot="7658786">
                <a:off x="3705757" y="376861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</p:grp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B2129683-0A70-4C90-9998-4B0E031A070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4354" y="581691"/>
            <a:ext cx="1371600" cy="1371600"/>
            <a:chOff x="2365830" y="2124191"/>
            <a:chExt cx="3657600" cy="3657600"/>
          </a:xfrm>
        </p:grpSpPr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7BA4B870-7DE7-4E23-B24C-5D94FD048959}"/>
                </a:ext>
              </a:extLst>
            </p:cNvPr>
            <p:cNvSpPr/>
            <p:nvPr/>
          </p:nvSpPr>
          <p:spPr>
            <a:xfrm>
              <a:off x="2365830" y="2124191"/>
              <a:ext cx="3657600" cy="3657600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F7FC674B-C24B-4404-8F5D-7D28D9BBEBED}"/>
                </a:ext>
              </a:extLst>
            </p:cNvPr>
            <p:cNvGrpSpPr/>
            <p:nvPr/>
          </p:nvGrpSpPr>
          <p:grpSpPr>
            <a:xfrm rot="20711734">
              <a:off x="2970051" y="2613305"/>
              <a:ext cx="956877" cy="2816332"/>
              <a:chOff x="2885765" y="2470292"/>
              <a:chExt cx="956877" cy="2816332"/>
            </a:xfrm>
          </p:grpSpPr>
          <p:grpSp>
            <p:nvGrpSpPr>
              <p:cNvPr id="126" name="Group 125">
                <a:extLst>
                  <a:ext uri="{FF2B5EF4-FFF2-40B4-BE49-F238E27FC236}">
                    <a16:creationId xmlns:a16="http://schemas.microsoft.com/office/drawing/2014/main" id="{421C5FA5-EADE-4EAD-ABF5-9EAB1386E280}"/>
                  </a:ext>
                </a:extLst>
              </p:cNvPr>
              <p:cNvGrpSpPr/>
              <p:nvPr/>
            </p:nvGrpSpPr>
            <p:grpSpPr>
              <a:xfrm rot="21565419">
                <a:off x="2885765" y="3545129"/>
                <a:ext cx="822961" cy="1741495"/>
                <a:chOff x="2302669" y="3500438"/>
                <a:chExt cx="1371600" cy="2902493"/>
              </a:xfrm>
            </p:grpSpPr>
            <p:sp>
              <p:nvSpPr>
                <p:cNvPr id="130" name="Flowchart: Direct Access Storage 129">
                  <a:extLst>
                    <a:ext uri="{FF2B5EF4-FFF2-40B4-BE49-F238E27FC236}">
                      <a16:creationId xmlns:a16="http://schemas.microsoft.com/office/drawing/2014/main" id="{DF4A4C66-5B74-4344-8313-95F41DA45411}"/>
                    </a:ext>
                  </a:extLst>
                </p:cNvPr>
                <p:cNvSpPr/>
                <p:nvPr/>
              </p:nvSpPr>
              <p:spPr>
                <a:xfrm rot="16200000">
                  <a:off x="2759869" y="3043238"/>
                  <a:ext cx="457200" cy="137160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31" name="Flowchart: Direct Access Storage 130">
                  <a:extLst>
                    <a:ext uri="{FF2B5EF4-FFF2-40B4-BE49-F238E27FC236}">
                      <a16:creationId xmlns:a16="http://schemas.microsoft.com/office/drawing/2014/main" id="{7157F45F-C593-47A9-9A09-C5AA34EDD38F}"/>
                    </a:ext>
                  </a:extLst>
                </p:cNvPr>
                <p:cNvSpPr/>
                <p:nvPr/>
              </p:nvSpPr>
              <p:spPr>
                <a:xfrm rot="16200000">
                  <a:off x="2851309" y="3439579"/>
                  <a:ext cx="274320" cy="114062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32" name="Trapezoid 131">
                  <a:extLst>
                    <a:ext uri="{FF2B5EF4-FFF2-40B4-BE49-F238E27FC236}">
                      <a16:creationId xmlns:a16="http://schemas.microsoft.com/office/drawing/2014/main" id="{88B2815F-622C-421F-9016-5E80ACE5D4D2}"/>
                    </a:ext>
                  </a:extLst>
                </p:cNvPr>
                <p:cNvSpPr/>
                <p:nvPr/>
              </p:nvSpPr>
              <p:spPr>
                <a:xfrm rot="10800000">
                  <a:off x="2531270" y="4095940"/>
                  <a:ext cx="914400" cy="2057400"/>
                </a:xfrm>
                <a:prstGeom prst="trapezoid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33" name="Oval 132">
                  <a:extLst>
                    <a:ext uri="{FF2B5EF4-FFF2-40B4-BE49-F238E27FC236}">
                      <a16:creationId xmlns:a16="http://schemas.microsoft.com/office/drawing/2014/main" id="{DCA69F1E-28E8-47E4-B194-6EEBBB9411FA}"/>
                    </a:ext>
                  </a:extLst>
                </p:cNvPr>
                <p:cNvSpPr/>
                <p:nvPr/>
              </p:nvSpPr>
              <p:spPr>
                <a:xfrm>
                  <a:off x="2761567" y="5945731"/>
                  <a:ext cx="457199" cy="4572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  <p:sp>
            <p:nvSpPr>
              <p:cNvPr id="127" name="Freeform 14">
                <a:extLst>
                  <a:ext uri="{FF2B5EF4-FFF2-40B4-BE49-F238E27FC236}">
                    <a16:creationId xmlns:a16="http://schemas.microsoft.com/office/drawing/2014/main" id="{7C9F2307-D780-446C-9F79-A4DA2CD700DB}"/>
                  </a:ext>
                </a:extLst>
              </p:cNvPr>
              <p:cNvSpPr/>
              <p:nvPr/>
            </p:nvSpPr>
            <p:spPr>
              <a:xfrm rot="21565419">
                <a:off x="2918575" y="2470292"/>
                <a:ext cx="924067" cy="1156416"/>
              </a:xfrm>
              <a:custGeom>
                <a:avLst/>
                <a:gdLst>
                  <a:gd name="connsiteX0" fmla="*/ 229243 w 1540111"/>
                  <a:gd name="connsiteY0" fmla="*/ 1862323 h 1927361"/>
                  <a:gd name="connsiteX1" fmla="*/ 643 w 1540111"/>
                  <a:gd name="connsiteY1" fmla="*/ 1424173 h 1927361"/>
                  <a:gd name="connsiteX2" fmla="*/ 267343 w 1540111"/>
                  <a:gd name="connsiteY2" fmla="*/ 752660 h 1927361"/>
                  <a:gd name="connsiteX3" fmla="*/ 767406 w 1540111"/>
                  <a:gd name="connsiteY3" fmla="*/ 390710 h 1927361"/>
                  <a:gd name="connsiteX4" fmla="*/ 757881 w 1540111"/>
                  <a:gd name="connsiteY4" fmla="*/ 4948 h 1927361"/>
                  <a:gd name="connsiteX5" fmla="*/ 1124593 w 1540111"/>
                  <a:gd name="connsiteY5" fmla="*/ 676460 h 1927361"/>
                  <a:gd name="connsiteX6" fmla="*/ 1057918 w 1540111"/>
                  <a:gd name="connsiteY6" fmla="*/ 1119373 h 1927361"/>
                  <a:gd name="connsiteX7" fmla="*/ 1324618 w 1540111"/>
                  <a:gd name="connsiteY7" fmla="*/ 838385 h 1927361"/>
                  <a:gd name="connsiteX8" fmla="*/ 1272231 w 1540111"/>
                  <a:gd name="connsiteY8" fmla="*/ 562160 h 1927361"/>
                  <a:gd name="connsiteX9" fmla="*/ 1486543 w 1540111"/>
                  <a:gd name="connsiteY9" fmla="*/ 771710 h 1927361"/>
                  <a:gd name="connsiteX10" fmla="*/ 1538931 w 1540111"/>
                  <a:gd name="connsiteY10" fmla="*/ 1052698 h 1927361"/>
                  <a:gd name="connsiteX11" fmla="*/ 1453206 w 1540111"/>
                  <a:gd name="connsiteY11" fmla="*/ 1486085 h 1927361"/>
                  <a:gd name="connsiteX12" fmla="*/ 1181743 w 1540111"/>
                  <a:gd name="connsiteY12" fmla="*/ 1886135 h 1927361"/>
                  <a:gd name="connsiteX13" fmla="*/ 229243 w 1540111"/>
                  <a:gd name="connsiteY13" fmla="*/ 1862323 h 1927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40111" h="1927361">
                    <a:moveTo>
                      <a:pt x="229243" y="1862323"/>
                    </a:moveTo>
                    <a:cubicBezTo>
                      <a:pt x="32393" y="1785329"/>
                      <a:pt x="-5707" y="1609117"/>
                      <a:pt x="643" y="1424173"/>
                    </a:cubicBezTo>
                    <a:cubicBezTo>
                      <a:pt x="6993" y="1239229"/>
                      <a:pt x="139549" y="924904"/>
                      <a:pt x="267343" y="752660"/>
                    </a:cubicBezTo>
                    <a:cubicBezTo>
                      <a:pt x="395137" y="580416"/>
                      <a:pt x="685650" y="515329"/>
                      <a:pt x="767406" y="390710"/>
                    </a:cubicBezTo>
                    <a:cubicBezTo>
                      <a:pt x="849162" y="266091"/>
                      <a:pt x="698350" y="-42677"/>
                      <a:pt x="757881" y="4948"/>
                    </a:cubicBezTo>
                    <a:cubicBezTo>
                      <a:pt x="817412" y="52573"/>
                      <a:pt x="1074587" y="490722"/>
                      <a:pt x="1124593" y="676460"/>
                    </a:cubicBezTo>
                    <a:cubicBezTo>
                      <a:pt x="1174599" y="862197"/>
                      <a:pt x="1024581" y="1092385"/>
                      <a:pt x="1057918" y="1119373"/>
                    </a:cubicBezTo>
                    <a:cubicBezTo>
                      <a:pt x="1091256" y="1146360"/>
                      <a:pt x="1288899" y="931254"/>
                      <a:pt x="1324618" y="838385"/>
                    </a:cubicBezTo>
                    <a:cubicBezTo>
                      <a:pt x="1360337" y="745516"/>
                      <a:pt x="1245244" y="573272"/>
                      <a:pt x="1272231" y="562160"/>
                    </a:cubicBezTo>
                    <a:cubicBezTo>
                      <a:pt x="1299218" y="551048"/>
                      <a:pt x="1442093" y="689954"/>
                      <a:pt x="1486543" y="771710"/>
                    </a:cubicBezTo>
                    <a:cubicBezTo>
                      <a:pt x="1530993" y="853466"/>
                      <a:pt x="1544487" y="933635"/>
                      <a:pt x="1538931" y="1052698"/>
                    </a:cubicBezTo>
                    <a:cubicBezTo>
                      <a:pt x="1533375" y="1171760"/>
                      <a:pt x="1512737" y="1347179"/>
                      <a:pt x="1453206" y="1486085"/>
                    </a:cubicBezTo>
                    <a:cubicBezTo>
                      <a:pt x="1393675" y="1624991"/>
                      <a:pt x="1388118" y="1823429"/>
                      <a:pt x="1181743" y="1886135"/>
                    </a:cubicBezTo>
                    <a:cubicBezTo>
                      <a:pt x="975368" y="1948841"/>
                      <a:pt x="426093" y="1939317"/>
                      <a:pt x="229243" y="1862323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8" name="Freeform 15">
                <a:extLst>
                  <a:ext uri="{FF2B5EF4-FFF2-40B4-BE49-F238E27FC236}">
                    <a16:creationId xmlns:a16="http://schemas.microsoft.com/office/drawing/2014/main" id="{80CC8EA4-A5D4-4CC4-9C2F-01AF9FA406BB}"/>
                  </a:ext>
                </a:extLst>
              </p:cNvPr>
              <p:cNvSpPr/>
              <p:nvPr/>
            </p:nvSpPr>
            <p:spPr>
              <a:xfrm rot="21565419">
                <a:off x="3020090" y="2795960"/>
                <a:ext cx="763934" cy="848525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73223" h="1414209">
                    <a:moveTo>
                      <a:pt x="301057" y="1347770"/>
                    </a:moveTo>
                    <a:cubicBezTo>
                      <a:pt x="158182" y="1281889"/>
                      <a:pt x="14514" y="1157269"/>
                      <a:pt x="1020" y="990582"/>
                    </a:cubicBezTo>
                    <a:cubicBezTo>
                      <a:pt x="-12474" y="823895"/>
                      <a:pt x="110557" y="492108"/>
                      <a:pt x="220094" y="347645"/>
                    </a:cubicBezTo>
                    <a:cubicBezTo>
                      <a:pt x="329632" y="203183"/>
                      <a:pt x="565376" y="180163"/>
                      <a:pt x="658245" y="123807"/>
                    </a:cubicBezTo>
                    <a:cubicBezTo>
                      <a:pt x="751114" y="67451"/>
                      <a:pt x="772545" y="-30973"/>
                      <a:pt x="777307" y="9508"/>
                    </a:cubicBezTo>
                    <a:cubicBezTo>
                      <a:pt x="782069" y="49989"/>
                      <a:pt x="805882" y="272239"/>
                      <a:pt x="777307" y="380983"/>
                    </a:cubicBezTo>
                    <a:cubicBezTo>
                      <a:pt x="748732" y="489727"/>
                      <a:pt x="732063" y="567513"/>
                      <a:pt x="748732" y="619107"/>
                    </a:cubicBezTo>
                    <a:cubicBezTo>
                      <a:pt x="765401" y="670701"/>
                      <a:pt x="791594" y="715945"/>
                      <a:pt x="877319" y="690545"/>
                    </a:cubicBezTo>
                    <a:cubicBezTo>
                      <a:pt x="963044" y="665145"/>
                      <a:pt x="1217046" y="409557"/>
                      <a:pt x="1263083" y="466707"/>
                    </a:cubicBezTo>
                    <a:cubicBezTo>
                      <a:pt x="1309120" y="523857"/>
                      <a:pt x="1185294" y="915969"/>
                      <a:pt x="1153544" y="1033444"/>
                    </a:cubicBezTo>
                    <a:cubicBezTo>
                      <a:pt x="1121794" y="1150919"/>
                      <a:pt x="1000351" y="1333482"/>
                      <a:pt x="858270" y="1385870"/>
                    </a:cubicBezTo>
                    <a:cubicBezTo>
                      <a:pt x="716189" y="1438258"/>
                      <a:pt x="443932" y="1413651"/>
                      <a:pt x="301057" y="1347770"/>
                    </a:cubicBezTo>
                    <a:close/>
                  </a:path>
                </a:pathLst>
              </a:custGeom>
              <a:solidFill>
                <a:srgbClr val="FFA5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9" name="Freeform 16">
                <a:extLst>
                  <a:ext uri="{FF2B5EF4-FFF2-40B4-BE49-F238E27FC236}">
                    <a16:creationId xmlns:a16="http://schemas.microsoft.com/office/drawing/2014/main" id="{331E8D70-E377-4554-99E4-53A41E09D15A}"/>
                  </a:ext>
                </a:extLst>
              </p:cNvPr>
              <p:cNvSpPr/>
              <p:nvPr/>
            </p:nvSpPr>
            <p:spPr>
              <a:xfrm rot="21565419">
                <a:off x="3134739" y="2936356"/>
                <a:ext cx="580203" cy="706644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  <a:gd name="connsiteX0" fmla="*/ 122511 w 1094677"/>
                  <a:gd name="connsiteY0" fmla="*/ 1347770 h 1413798"/>
                  <a:gd name="connsiteX1" fmla="*/ 27261 w 1094677"/>
                  <a:gd name="connsiteY1" fmla="*/ 1000107 h 1413798"/>
                  <a:gd name="connsiteX2" fmla="*/ 41548 w 1094677"/>
                  <a:gd name="connsiteY2" fmla="*/ 347645 h 1413798"/>
                  <a:gd name="connsiteX3" fmla="*/ 479699 w 1094677"/>
                  <a:gd name="connsiteY3" fmla="*/ 123807 h 1413798"/>
                  <a:gd name="connsiteX4" fmla="*/ 598761 w 1094677"/>
                  <a:gd name="connsiteY4" fmla="*/ 9508 h 1413798"/>
                  <a:gd name="connsiteX5" fmla="*/ 598761 w 1094677"/>
                  <a:gd name="connsiteY5" fmla="*/ 380983 h 1413798"/>
                  <a:gd name="connsiteX6" fmla="*/ 570186 w 1094677"/>
                  <a:gd name="connsiteY6" fmla="*/ 619107 h 1413798"/>
                  <a:gd name="connsiteX7" fmla="*/ 698773 w 1094677"/>
                  <a:gd name="connsiteY7" fmla="*/ 690545 h 1413798"/>
                  <a:gd name="connsiteX8" fmla="*/ 1084537 w 1094677"/>
                  <a:gd name="connsiteY8" fmla="*/ 466707 h 1413798"/>
                  <a:gd name="connsiteX9" fmla="*/ 974998 w 1094677"/>
                  <a:gd name="connsiteY9" fmla="*/ 1033444 h 1413798"/>
                  <a:gd name="connsiteX10" fmla="*/ 679724 w 1094677"/>
                  <a:gd name="connsiteY10" fmla="*/ 1385870 h 1413798"/>
                  <a:gd name="connsiteX11" fmla="*/ 122511 w 1094677"/>
                  <a:gd name="connsiteY11" fmla="*/ 1347770 h 1413798"/>
                  <a:gd name="connsiteX0" fmla="*/ 227948 w 1100101"/>
                  <a:gd name="connsiteY0" fmla="*/ 1385870 h 1432030"/>
                  <a:gd name="connsiteX1" fmla="*/ 32685 w 1100101"/>
                  <a:gd name="connsiteY1" fmla="*/ 1000107 h 1432030"/>
                  <a:gd name="connsiteX2" fmla="*/ 46972 w 1100101"/>
                  <a:gd name="connsiteY2" fmla="*/ 347645 h 1432030"/>
                  <a:gd name="connsiteX3" fmla="*/ 485123 w 1100101"/>
                  <a:gd name="connsiteY3" fmla="*/ 123807 h 1432030"/>
                  <a:gd name="connsiteX4" fmla="*/ 604185 w 1100101"/>
                  <a:gd name="connsiteY4" fmla="*/ 9508 h 1432030"/>
                  <a:gd name="connsiteX5" fmla="*/ 604185 w 1100101"/>
                  <a:gd name="connsiteY5" fmla="*/ 380983 h 1432030"/>
                  <a:gd name="connsiteX6" fmla="*/ 575610 w 1100101"/>
                  <a:gd name="connsiteY6" fmla="*/ 619107 h 1432030"/>
                  <a:gd name="connsiteX7" fmla="*/ 704197 w 1100101"/>
                  <a:gd name="connsiteY7" fmla="*/ 690545 h 1432030"/>
                  <a:gd name="connsiteX8" fmla="*/ 1089961 w 1100101"/>
                  <a:gd name="connsiteY8" fmla="*/ 466707 h 1432030"/>
                  <a:gd name="connsiteX9" fmla="*/ 980422 w 1100101"/>
                  <a:gd name="connsiteY9" fmla="*/ 1033444 h 1432030"/>
                  <a:gd name="connsiteX10" fmla="*/ 685148 w 1100101"/>
                  <a:gd name="connsiteY10" fmla="*/ 1385870 h 1432030"/>
                  <a:gd name="connsiteX11" fmla="*/ 227948 w 1100101"/>
                  <a:gd name="connsiteY11" fmla="*/ 1385870 h 1432030"/>
                  <a:gd name="connsiteX0" fmla="*/ 205947 w 1078100"/>
                  <a:gd name="connsiteY0" fmla="*/ 1389422 h 1435582"/>
                  <a:gd name="connsiteX1" fmla="*/ 10684 w 1078100"/>
                  <a:gd name="connsiteY1" fmla="*/ 1003659 h 1435582"/>
                  <a:gd name="connsiteX2" fmla="*/ 72596 w 1078100"/>
                  <a:gd name="connsiteY2" fmla="*/ 594085 h 1435582"/>
                  <a:gd name="connsiteX3" fmla="*/ 463122 w 1078100"/>
                  <a:gd name="connsiteY3" fmla="*/ 127359 h 1435582"/>
                  <a:gd name="connsiteX4" fmla="*/ 582184 w 1078100"/>
                  <a:gd name="connsiteY4" fmla="*/ 13060 h 1435582"/>
                  <a:gd name="connsiteX5" fmla="*/ 582184 w 1078100"/>
                  <a:gd name="connsiteY5" fmla="*/ 384535 h 1435582"/>
                  <a:gd name="connsiteX6" fmla="*/ 553609 w 1078100"/>
                  <a:gd name="connsiteY6" fmla="*/ 622659 h 1435582"/>
                  <a:gd name="connsiteX7" fmla="*/ 682196 w 1078100"/>
                  <a:gd name="connsiteY7" fmla="*/ 694097 h 1435582"/>
                  <a:gd name="connsiteX8" fmla="*/ 1067960 w 1078100"/>
                  <a:gd name="connsiteY8" fmla="*/ 470259 h 1435582"/>
                  <a:gd name="connsiteX9" fmla="*/ 958421 w 1078100"/>
                  <a:gd name="connsiteY9" fmla="*/ 1036996 h 1435582"/>
                  <a:gd name="connsiteX10" fmla="*/ 663147 w 1078100"/>
                  <a:gd name="connsiteY10" fmla="*/ 1389422 h 1435582"/>
                  <a:gd name="connsiteX11" fmla="*/ 205947 w 1078100"/>
                  <a:gd name="connsiteY11" fmla="*/ 1389422 h 1435582"/>
                  <a:gd name="connsiteX0" fmla="*/ 201627 w 1073780"/>
                  <a:gd name="connsiteY0" fmla="*/ 1379837 h 1425997"/>
                  <a:gd name="connsiteX1" fmla="*/ 6364 w 1073780"/>
                  <a:gd name="connsiteY1" fmla="*/ 994074 h 1425997"/>
                  <a:gd name="connsiteX2" fmla="*/ 68276 w 1073780"/>
                  <a:gd name="connsiteY2" fmla="*/ 584500 h 1425997"/>
                  <a:gd name="connsiteX3" fmla="*/ 273064 w 1073780"/>
                  <a:gd name="connsiteY3" fmla="*/ 384474 h 1425997"/>
                  <a:gd name="connsiteX4" fmla="*/ 577864 w 1073780"/>
                  <a:gd name="connsiteY4" fmla="*/ 3475 h 1425997"/>
                  <a:gd name="connsiteX5" fmla="*/ 577864 w 1073780"/>
                  <a:gd name="connsiteY5" fmla="*/ 374950 h 1425997"/>
                  <a:gd name="connsiteX6" fmla="*/ 549289 w 1073780"/>
                  <a:gd name="connsiteY6" fmla="*/ 613074 h 1425997"/>
                  <a:gd name="connsiteX7" fmla="*/ 677876 w 1073780"/>
                  <a:gd name="connsiteY7" fmla="*/ 684512 h 1425997"/>
                  <a:gd name="connsiteX8" fmla="*/ 1063640 w 1073780"/>
                  <a:gd name="connsiteY8" fmla="*/ 460674 h 1425997"/>
                  <a:gd name="connsiteX9" fmla="*/ 954101 w 1073780"/>
                  <a:gd name="connsiteY9" fmla="*/ 1027411 h 1425997"/>
                  <a:gd name="connsiteX10" fmla="*/ 658827 w 1073780"/>
                  <a:gd name="connsiteY10" fmla="*/ 1379837 h 1425997"/>
                  <a:gd name="connsiteX11" fmla="*/ 201627 w 1073780"/>
                  <a:gd name="connsiteY11" fmla="*/ 1379837 h 1425997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577864 w 1073780"/>
                  <a:gd name="connsiteY5" fmla="*/ 127562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68327 w 1073780"/>
                  <a:gd name="connsiteY5" fmla="*/ 256149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473089 w 1073780"/>
                  <a:gd name="connsiteY6" fmla="*/ 599048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0043"/>
                  <a:gd name="connsiteY0" fmla="*/ 1132449 h 1178609"/>
                  <a:gd name="connsiteX1" fmla="*/ 6364 w 1070043"/>
                  <a:gd name="connsiteY1" fmla="*/ 746686 h 1178609"/>
                  <a:gd name="connsiteX2" fmla="*/ 68276 w 1070043"/>
                  <a:gd name="connsiteY2" fmla="*/ 337112 h 1178609"/>
                  <a:gd name="connsiteX3" fmla="*/ 273064 w 1070043"/>
                  <a:gd name="connsiteY3" fmla="*/ 137086 h 1178609"/>
                  <a:gd name="connsiteX4" fmla="*/ 511189 w 1070043"/>
                  <a:gd name="connsiteY4" fmla="*/ 8500 h 1178609"/>
                  <a:gd name="connsiteX5" fmla="*/ 430227 w 1070043"/>
                  <a:gd name="connsiteY5" fmla="*/ 251386 h 1178609"/>
                  <a:gd name="connsiteX6" fmla="*/ 473089 w 1070043"/>
                  <a:gd name="connsiteY6" fmla="*/ 599048 h 1178609"/>
                  <a:gd name="connsiteX7" fmla="*/ 749313 w 1070043"/>
                  <a:gd name="connsiteY7" fmla="*/ 499037 h 1178609"/>
                  <a:gd name="connsiteX8" fmla="*/ 1063640 w 1070043"/>
                  <a:gd name="connsiteY8" fmla="*/ 213286 h 1178609"/>
                  <a:gd name="connsiteX9" fmla="*/ 954101 w 1070043"/>
                  <a:gd name="connsiteY9" fmla="*/ 780023 h 1178609"/>
                  <a:gd name="connsiteX10" fmla="*/ 658827 w 1070043"/>
                  <a:gd name="connsiteY10" fmla="*/ 1132449 h 1178609"/>
                  <a:gd name="connsiteX11" fmla="*/ 201627 w 1070043"/>
                  <a:gd name="connsiteY11" fmla="*/ 1132449 h 1178609"/>
                  <a:gd name="connsiteX0" fmla="*/ 201627 w 978815"/>
                  <a:gd name="connsiteY0" fmla="*/ 1132449 h 1178609"/>
                  <a:gd name="connsiteX1" fmla="*/ 6364 w 978815"/>
                  <a:gd name="connsiteY1" fmla="*/ 746686 h 1178609"/>
                  <a:gd name="connsiteX2" fmla="*/ 68276 w 978815"/>
                  <a:gd name="connsiteY2" fmla="*/ 337112 h 1178609"/>
                  <a:gd name="connsiteX3" fmla="*/ 273064 w 978815"/>
                  <a:gd name="connsiteY3" fmla="*/ 137086 h 1178609"/>
                  <a:gd name="connsiteX4" fmla="*/ 511189 w 978815"/>
                  <a:gd name="connsiteY4" fmla="*/ 8500 h 1178609"/>
                  <a:gd name="connsiteX5" fmla="*/ 430227 w 978815"/>
                  <a:gd name="connsiteY5" fmla="*/ 251386 h 1178609"/>
                  <a:gd name="connsiteX6" fmla="*/ 473089 w 978815"/>
                  <a:gd name="connsiteY6" fmla="*/ 599048 h 1178609"/>
                  <a:gd name="connsiteX7" fmla="*/ 749313 w 978815"/>
                  <a:gd name="connsiteY7" fmla="*/ 499037 h 1178609"/>
                  <a:gd name="connsiteX8" fmla="*/ 954103 w 978815"/>
                  <a:gd name="connsiteY8" fmla="*/ 327586 h 1178609"/>
                  <a:gd name="connsiteX9" fmla="*/ 954101 w 978815"/>
                  <a:gd name="connsiteY9" fmla="*/ 780023 h 1178609"/>
                  <a:gd name="connsiteX10" fmla="*/ 658827 w 978815"/>
                  <a:gd name="connsiteY10" fmla="*/ 1132449 h 1178609"/>
                  <a:gd name="connsiteX11" fmla="*/ 201627 w 978815"/>
                  <a:gd name="connsiteY11" fmla="*/ 1132449 h 1178609"/>
                  <a:gd name="connsiteX0" fmla="*/ 201627 w 957851"/>
                  <a:gd name="connsiteY0" fmla="*/ 1132449 h 1177741"/>
                  <a:gd name="connsiteX1" fmla="*/ 6364 w 957851"/>
                  <a:gd name="connsiteY1" fmla="*/ 746686 h 1177741"/>
                  <a:gd name="connsiteX2" fmla="*/ 68276 w 957851"/>
                  <a:gd name="connsiteY2" fmla="*/ 337112 h 1177741"/>
                  <a:gd name="connsiteX3" fmla="*/ 273064 w 957851"/>
                  <a:gd name="connsiteY3" fmla="*/ 137086 h 1177741"/>
                  <a:gd name="connsiteX4" fmla="*/ 511189 w 957851"/>
                  <a:gd name="connsiteY4" fmla="*/ 8500 h 1177741"/>
                  <a:gd name="connsiteX5" fmla="*/ 430227 w 957851"/>
                  <a:gd name="connsiteY5" fmla="*/ 251386 h 1177741"/>
                  <a:gd name="connsiteX6" fmla="*/ 473089 w 957851"/>
                  <a:gd name="connsiteY6" fmla="*/ 599048 h 1177741"/>
                  <a:gd name="connsiteX7" fmla="*/ 749313 w 957851"/>
                  <a:gd name="connsiteY7" fmla="*/ 499037 h 1177741"/>
                  <a:gd name="connsiteX8" fmla="*/ 954103 w 957851"/>
                  <a:gd name="connsiteY8" fmla="*/ 327586 h 1177741"/>
                  <a:gd name="connsiteX9" fmla="*/ 873138 w 957851"/>
                  <a:gd name="connsiteY9" fmla="*/ 794310 h 1177741"/>
                  <a:gd name="connsiteX10" fmla="*/ 658827 w 957851"/>
                  <a:gd name="connsiteY10" fmla="*/ 1132449 h 1177741"/>
                  <a:gd name="connsiteX11" fmla="*/ 201627 w 957851"/>
                  <a:gd name="connsiteY11" fmla="*/ 1132449 h 1177741"/>
                  <a:gd name="connsiteX0" fmla="*/ 201627 w 967005"/>
                  <a:gd name="connsiteY0" fmla="*/ 1132449 h 1177741"/>
                  <a:gd name="connsiteX1" fmla="*/ 6364 w 967005"/>
                  <a:gd name="connsiteY1" fmla="*/ 746686 h 1177741"/>
                  <a:gd name="connsiteX2" fmla="*/ 68276 w 967005"/>
                  <a:gd name="connsiteY2" fmla="*/ 337112 h 1177741"/>
                  <a:gd name="connsiteX3" fmla="*/ 273064 w 967005"/>
                  <a:gd name="connsiteY3" fmla="*/ 137086 h 1177741"/>
                  <a:gd name="connsiteX4" fmla="*/ 511189 w 967005"/>
                  <a:gd name="connsiteY4" fmla="*/ 8500 h 1177741"/>
                  <a:gd name="connsiteX5" fmla="*/ 430227 w 967005"/>
                  <a:gd name="connsiteY5" fmla="*/ 251386 h 1177741"/>
                  <a:gd name="connsiteX6" fmla="*/ 473089 w 967005"/>
                  <a:gd name="connsiteY6" fmla="*/ 599048 h 1177741"/>
                  <a:gd name="connsiteX7" fmla="*/ 749313 w 967005"/>
                  <a:gd name="connsiteY7" fmla="*/ 499037 h 1177741"/>
                  <a:gd name="connsiteX8" fmla="*/ 963628 w 967005"/>
                  <a:gd name="connsiteY8" fmla="*/ 451411 h 1177741"/>
                  <a:gd name="connsiteX9" fmla="*/ 873138 w 967005"/>
                  <a:gd name="connsiteY9" fmla="*/ 794310 h 1177741"/>
                  <a:gd name="connsiteX10" fmla="*/ 658827 w 967005"/>
                  <a:gd name="connsiteY10" fmla="*/ 1132449 h 1177741"/>
                  <a:gd name="connsiteX11" fmla="*/ 201627 w 967005"/>
                  <a:gd name="connsiteY11" fmla="*/ 1132449 h 1177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7005" h="1177741">
                    <a:moveTo>
                      <a:pt x="201627" y="1132449"/>
                    </a:moveTo>
                    <a:cubicBezTo>
                      <a:pt x="92883" y="1068155"/>
                      <a:pt x="28589" y="879242"/>
                      <a:pt x="6364" y="746686"/>
                    </a:cubicBezTo>
                    <a:cubicBezTo>
                      <a:pt x="-15861" y="614130"/>
                      <a:pt x="23826" y="438712"/>
                      <a:pt x="68276" y="337112"/>
                    </a:cubicBezTo>
                    <a:cubicBezTo>
                      <a:pt x="112726" y="235512"/>
                      <a:pt x="199245" y="191855"/>
                      <a:pt x="273064" y="137086"/>
                    </a:cubicBezTo>
                    <a:cubicBezTo>
                      <a:pt x="346883" y="82317"/>
                      <a:pt x="506427" y="-31981"/>
                      <a:pt x="511189" y="8500"/>
                    </a:cubicBezTo>
                    <a:cubicBezTo>
                      <a:pt x="515951" y="48981"/>
                      <a:pt x="458802" y="142642"/>
                      <a:pt x="430227" y="251386"/>
                    </a:cubicBezTo>
                    <a:cubicBezTo>
                      <a:pt x="401652" y="360130"/>
                      <a:pt x="419908" y="557773"/>
                      <a:pt x="473089" y="599048"/>
                    </a:cubicBezTo>
                    <a:cubicBezTo>
                      <a:pt x="526270" y="640323"/>
                      <a:pt x="667557" y="523643"/>
                      <a:pt x="749313" y="499037"/>
                    </a:cubicBezTo>
                    <a:cubicBezTo>
                      <a:pt x="831069" y="474431"/>
                      <a:pt x="942991" y="402199"/>
                      <a:pt x="963628" y="451411"/>
                    </a:cubicBezTo>
                    <a:cubicBezTo>
                      <a:pt x="984265" y="500623"/>
                      <a:pt x="904888" y="676835"/>
                      <a:pt x="873138" y="794310"/>
                    </a:cubicBezTo>
                    <a:cubicBezTo>
                      <a:pt x="841388" y="911785"/>
                      <a:pt x="770746" y="1076092"/>
                      <a:pt x="658827" y="1132449"/>
                    </a:cubicBezTo>
                    <a:cubicBezTo>
                      <a:pt x="546908" y="1188806"/>
                      <a:pt x="310371" y="1196743"/>
                      <a:pt x="201627" y="1132449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AFA87285-9487-4070-8CE5-3E21533052BD}"/>
                </a:ext>
              </a:extLst>
            </p:cNvPr>
            <p:cNvGrpSpPr>
              <a:grpSpLocks noChangeAspect="1"/>
            </p:cNvGrpSpPr>
            <p:nvPr/>
          </p:nvGrpSpPr>
          <p:grpSpPr>
            <a:xfrm rot="583919">
              <a:off x="3930305" y="3864690"/>
              <a:ext cx="1543050" cy="1469955"/>
              <a:chOff x="5396292" y="2252680"/>
              <a:chExt cx="2057400" cy="1959940"/>
            </a:xfrm>
          </p:grpSpPr>
          <p:sp>
            <p:nvSpPr>
              <p:cNvPr id="122" name="Trapezoid 121">
                <a:extLst>
                  <a:ext uri="{FF2B5EF4-FFF2-40B4-BE49-F238E27FC236}">
                    <a16:creationId xmlns:a16="http://schemas.microsoft.com/office/drawing/2014/main" id="{8048B36C-6DCC-4CB8-9B2B-9ABB431CF836}"/>
                  </a:ext>
                </a:extLst>
              </p:cNvPr>
              <p:cNvSpPr/>
              <p:nvPr/>
            </p:nvSpPr>
            <p:spPr>
              <a:xfrm rot="10800000">
                <a:off x="5510593" y="2592570"/>
                <a:ext cx="1828800" cy="1280160"/>
              </a:xfrm>
              <a:prstGeom prst="trapezoid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3" name="Flowchart: Direct Access Storage 122">
                <a:extLst>
                  <a:ext uri="{FF2B5EF4-FFF2-40B4-BE49-F238E27FC236}">
                    <a16:creationId xmlns:a16="http://schemas.microsoft.com/office/drawing/2014/main" id="{8AE17D5E-A3DB-4082-971F-4BD6AF64081E}"/>
                  </a:ext>
                </a:extLst>
              </p:cNvPr>
              <p:cNvSpPr/>
              <p:nvPr/>
            </p:nvSpPr>
            <p:spPr>
              <a:xfrm rot="16200000">
                <a:off x="6196392" y="1452580"/>
                <a:ext cx="457200" cy="2057400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44B12B0F-889A-4A9F-BA80-CC444936F6E3}"/>
                  </a:ext>
                </a:extLst>
              </p:cNvPr>
              <p:cNvSpPr/>
              <p:nvPr/>
            </p:nvSpPr>
            <p:spPr>
              <a:xfrm>
                <a:off x="5491543" y="2592569"/>
                <a:ext cx="1847850" cy="1475559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5" name="Flowchart: Direct Access Storage 124">
                <a:extLst>
                  <a:ext uri="{FF2B5EF4-FFF2-40B4-BE49-F238E27FC236}">
                    <a16:creationId xmlns:a16="http://schemas.microsoft.com/office/drawing/2014/main" id="{62782258-6E09-4E88-A6B5-255281247F3C}"/>
                  </a:ext>
                </a:extLst>
              </p:cNvPr>
              <p:cNvSpPr/>
              <p:nvPr/>
            </p:nvSpPr>
            <p:spPr>
              <a:xfrm rot="16200000">
                <a:off x="6186868" y="3526630"/>
                <a:ext cx="457200" cy="914779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sp>
          <p:nvSpPr>
            <p:cNvPr id="120" name="Freeform 7">
              <a:extLst>
                <a:ext uri="{FF2B5EF4-FFF2-40B4-BE49-F238E27FC236}">
                  <a16:creationId xmlns:a16="http://schemas.microsoft.com/office/drawing/2014/main" id="{32B0C543-AA25-486D-988B-BF0C81C98DA6}"/>
                </a:ext>
              </a:extLst>
            </p:cNvPr>
            <p:cNvSpPr/>
            <p:nvPr/>
          </p:nvSpPr>
          <p:spPr>
            <a:xfrm>
              <a:off x="4186212" y="2369648"/>
              <a:ext cx="1449248" cy="1708593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9248" h="1708593">
                  <a:moveTo>
                    <a:pt x="400076" y="749789"/>
                  </a:moveTo>
                  <a:cubicBezTo>
                    <a:pt x="478658" y="1086338"/>
                    <a:pt x="323432" y="940195"/>
                    <a:pt x="209011" y="930119"/>
                  </a:cubicBezTo>
                  <a:cubicBezTo>
                    <a:pt x="94590" y="920043"/>
                    <a:pt x="85752" y="967425"/>
                    <a:pt x="62262" y="991547"/>
                  </a:cubicBezTo>
                  <a:cubicBezTo>
                    <a:pt x="38773" y="1015669"/>
                    <a:pt x="9632" y="1055800"/>
                    <a:pt x="2206" y="1100035"/>
                  </a:cubicBezTo>
                  <a:cubicBezTo>
                    <a:pt x="-5220" y="1144270"/>
                    <a:pt x="6673" y="1229228"/>
                    <a:pt x="29328" y="1272454"/>
                  </a:cubicBezTo>
                  <a:cubicBezTo>
                    <a:pt x="51983" y="1315680"/>
                    <a:pt x="124766" y="1322675"/>
                    <a:pt x="138138" y="1359389"/>
                  </a:cubicBezTo>
                  <a:cubicBezTo>
                    <a:pt x="151510" y="1396103"/>
                    <a:pt x="35744" y="1451464"/>
                    <a:pt x="109563" y="1492739"/>
                  </a:cubicBezTo>
                  <a:cubicBezTo>
                    <a:pt x="183382" y="1534014"/>
                    <a:pt x="402457" y="1572114"/>
                    <a:pt x="581051" y="1607039"/>
                  </a:cubicBezTo>
                  <a:cubicBezTo>
                    <a:pt x="759645" y="1641964"/>
                    <a:pt x="1100164" y="1733245"/>
                    <a:pt x="1181126" y="1702289"/>
                  </a:cubicBezTo>
                  <a:cubicBezTo>
                    <a:pt x="1262089" y="1671333"/>
                    <a:pt x="1076351" y="1492739"/>
                    <a:pt x="1066826" y="1421301"/>
                  </a:cubicBezTo>
                  <a:cubicBezTo>
                    <a:pt x="1057301" y="1349864"/>
                    <a:pt x="1084114" y="1309450"/>
                    <a:pt x="1123976" y="1273664"/>
                  </a:cubicBezTo>
                  <a:cubicBezTo>
                    <a:pt x="1163838" y="1237878"/>
                    <a:pt x="1258430" y="1229820"/>
                    <a:pt x="1306001" y="1206586"/>
                  </a:cubicBezTo>
                  <a:cubicBezTo>
                    <a:pt x="1353572" y="1183352"/>
                    <a:pt x="1385833" y="1173005"/>
                    <a:pt x="1409403" y="1134259"/>
                  </a:cubicBezTo>
                  <a:cubicBezTo>
                    <a:pt x="1432973" y="1095513"/>
                    <a:pt x="1455980" y="1080568"/>
                    <a:pt x="1447423" y="974112"/>
                  </a:cubicBezTo>
                  <a:cubicBezTo>
                    <a:pt x="1419493" y="844409"/>
                    <a:pt x="1381232" y="830805"/>
                    <a:pt x="1332880" y="795799"/>
                  </a:cubicBezTo>
                  <a:cubicBezTo>
                    <a:pt x="1284528" y="760793"/>
                    <a:pt x="1187301" y="782467"/>
                    <a:pt x="1157313" y="764076"/>
                  </a:cubicBezTo>
                  <a:cubicBezTo>
                    <a:pt x="1127325" y="745685"/>
                    <a:pt x="1141049" y="706886"/>
                    <a:pt x="1152955" y="685455"/>
                  </a:cubicBezTo>
                  <a:cubicBezTo>
                    <a:pt x="1164861" y="664024"/>
                    <a:pt x="1197068" y="682710"/>
                    <a:pt x="1228751" y="635489"/>
                  </a:cubicBezTo>
                  <a:cubicBezTo>
                    <a:pt x="1260434" y="588268"/>
                    <a:pt x="1185094" y="470388"/>
                    <a:pt x="1343051" y="402126"/>
                  </a:cubicBezTo>
                  <a:cubicBezTo>
                    <a:pt x="1501008" y="333864"/>
                    <a:pt x="1406550" y="264014"/>
                    <a:pt x="1404963" y="197339"/>
                  </a:cubicBezTo>
                  <a:cubicBezTo>
                    <a:pt x="1403376" y="130664"/>
                    <a:pt x="1368451" y="-19355"/>
                    <a:pt x="1333526" y="2076"/>
                  </a:cubicBezTo>
                  <a:cubicBezTo>
                    <a:pt x="1298601" y="23507"/>
                    <a:pt x="1306538" y="130664"/>
                    <a:pt x="1223988" y="206864"/>
                  </a:cubicBezTo>
                  <a:cubicBezTo>
                    <a:pt x="1141438" y="283064"/>
                    <a:pt x="927920" y="397364"/>
                    <a:pt x="838226" y="459276"/>
                  </a:cubicBezTo>
                  <a:cubicBezTo>
                    <a:pt x="748532" y="521188"/>
                    <a:pt x="784480" y="512551"/>
                    <a:pt x="742008" y="533781"/>
                  </a:cubicBezTo>
                  <a:cubicBezTo>
                    <a:pt x="699536" y="555011"/>
                    <a:pt x="649220" y="501965"/>
                    <a:pt x="604703" y="520786"/>
                  </a:cubicBezTo>
                  <a:cubicBezTo>
                    <a:pt x="569872" y="520234"/>
                    <a:pt x="507395" y="547840"/>
                    <a:pt x="476842" y="575029"/>
                  </a:cubicBezTo>
                  <a:cubicBezTo>
                    <a:pt x="429217" y="603604"/>
                    <a:pt x="398865" y="684795"/>
                    <a:pt x="400076" y="749789"/>
                  </a:cubicBezTo>
                  <a:close/>
                </a:path>
              </a:pathLst>
            </a:custGeom>
            <a:solidFill>
              <a:srgbClr val="69796A">
                <a:alpha val="7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21" name="Freeform 8">
              <a:extLst>
                <a:ext uri="{FF2B5EF4-FFF2-40B4-BE49-F238E27FC236}">
                  <a16:creationId xmlns:a16="http://schemas.microsoft.com/office/drawing/2014/main" id="{2D0EE762-AABA-49AB-A6D3-0633AA7F30C6}"/>
                </a:ext>
              </a:extLst>
            </p:cNvPr>
            <p:cNvSpPr/>
            <p:nvPr/>
          </p:nvSpPr>
          <p:spPr>
            <a:xfrm>
              <a:off x="4364303" y="2537799"/>
              <a:ext cx="1440318" cy="1541700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  <a:gd name="connsiteX0" fmla="*/ 400076 w 1449248"/>
                <a:gd name="connsiteY0" fmla="*/ 749741 h 1708545"/>
                <a:gd name="connsiteX1" fmla="*/ 209011 w 1449248"/>
                <a:gd name="connsiteY1" fmla="*/ 930071 h 1708545"/>
                <a:gd name="connsiteX2" fmla="*/ 62262 w 1449248"/>
                <a:gd name="connsiteY2" fmla="*/ 991499 h 1708545"/>
                <a:gd name="connsiteX3" fmla="*/ 2206 w 1449248"/>
                <a:gd name="connsiteY3" fmla="*/ 1099987 h 1708545"/>
                <a:gd name="connsiteX4" fmla="*/ 29328 w 1449248"/>
                <a:gd name="connsiteY4" fmla="*/ 1272406 h 1708545"/>
                <a:gd name="connsiteX5" fmla="*/ 138138 w 1449248"/>
                <a:gd name="connsiteY5" fmla="*/ 1359341 h 1708545"/>
                <a:gd name="connsiteX6" fmla="*/ 109563 w 1449248"/>
                <a:gd name="connsiteY6" fmla="*/ 1492691 h 1708545"/>
                <a:gd name="connsiteX7" fmla="*/ 581051 w 1449248"/>
                <a:gd name="connsiteY7" fmla="*/ 1606991 h 1708545"/>
                <a:gd name="connsiteX8" fmla="*/ 1181126 w 1449248"/>
                <a:gd name="connsiteY8" fmla="*/ 1702241 h 1708545"/>
                <a:gd name="connsiteX9" fmla="*/ 1066826 w 1449248"/>
                <a:gd name="connsiteY9" fmla="*/ 1421253 h 1708545"/>
                <a:gd name="connsiteX10" fmla="*/ 1123976 w 1449248"/>
                <a:gd name="connsiteY10" fmla="*/ 1273616 h 1708545"/>
                <a:gd name="connsiteX11" fmla="*/ 1306001 w 1449248"/>
                <a:gd name="connsiteY11" fmla="*/ 1206538 h 1708545"/>
                <a:gd name="connsiteX12" fmla="*/ 1409403 w 1449248"/>
                <a:gd name="connsiteY12" fmla="*/ 1134211 h 1708545"/>
                <a:gd name="connsiteX13" fmla="*/ 1447423 w 1449248"/>
                <a:gd name="connsiteY13" fmla="*/ 974064 h 1708545"/>
                <a:gd name="connsiteX14" fmla="*/ 1332880 w 1449248"/>
                <a:gd name="connsiteY14" fmla="*/ 795751 h 1708545"/>
                <a:gd name="connsiteX15" fmla="*/ 1157313 w 1449248"/>
                <a:gd name="connsiteY15" fmla="*/ 764028 h 1708545"/>
                <a:gd name="connsiteX16" fmla="*/ 1152955 w 1449248"/>
                <a:gd name="connsiteY16" fmla="*/ 685407 h 1708545"/>
                <a:gd name="connsiteX17" fmla="*/ 1228751 w 1449248"/>
                <a:gd name="connsiteY17" fmla="*/ 635441 h 1708545"/>
                <a:gd name="connsiteX18" fmla="*/ 1343051 w 1449248"/>
                <a:gd name="connsiteY18" fmla="*/ 402078 h 1708545"/>
                <a:gd name="connsiteX19" fmla="*/ 1404963 w 1449248"/>
                <a:gd name="connsiteY19" fmla="*/ 197291 h 1708545"/>
                <a:gd name="connsiteX20" fmla="*/ 1333526 w 1449248"/>
                <a:gd name="connsiteY20" fmla="*/ 2028 h 1708545"/>
                <a:gd name="connsiteX21" fmla="*/ 905936 w 1449248"/>
                <a:gd name="connsiteY21" fmla="*/ 117949 h 1708545"/>
                <a:gd name="connsiteX22" fmla="*/ 838226 w 1449248"/>
                <a:gd name="connsiteY22" fmla="*/ 459228 h 1708545"/>
                <a:gd name="connsiteX23" fmla="*/ 742008 w 1449248"/>
                <a:gd name="connsiteY23" fmla="*/ 533733 h 1708545"/>
                <a:gd name="connsiteX24" fmla="*/ 604703 w 1449248"/>
                <a:gd name="connsiteY24" fmla="*/ 520738 h 1708545"/>
                <a:gd name="connsiteX25" fmla="*/ 476842 w 1449248"/>
                <a:gd name="connsiteY25" fmla="*/ 574981 h 1708545"/>
                <a:gd name="connsiteX26" fmla="*/ 400076 w 1449248"/>
                <a:gd name="connsiteY26" fmla="*/ 749741 h 1708545"/>
                <a:gd name="connsiteX0" fmla="*/ 400076 w 1449248"/>
                <a:gd name="connsiteY0" fmla="*/ 632829 h 1591633"/>
                <a:gd name="connsiteX1" fmla="*/ 209011 w 1449248"/>
                <a:gd name="connsiteY1" fmla="*/ 813159 h 1591633"/>
                <a:gd name="connsiteX2" fmla="*/ 62262 w 1449248"/>
                <a:gd name="connsiteY2" fmla="*/ 874587 h 1591633"/>
                <a:gd name="connsiteX3" fmla="*/ 2206 w 1449248"/>
                <a:gd name="connsiteY3" fmla="*/ 983075 h 1591633"/>
                <a:gd name="connsiteX4" fmla="*/ 29328 w 1449248"/>
                <a:gd name="connsiteY4" fmla="*/ 1155494 h 1591633"/>
                <a:gd name="connsiteX5" fmla="*/ 138138 w 1449248"/>
                <a:gd name="connsiteY5" fmla="*/ 1242429 h 1591633"/>
                <a:gd name="connsiteX6" fmla="*/ 109563 w 1449248"/>
                <a:gd name="connsiteY6" fmla="*/ 1375779 h 1591633"/>
                <a:gd name="connsiteX7" fmla="*/ 581051 w 1449248"/>
                <a:gd name="connsiteY7" fmla="*/ 1490079 h 1591633"/>
                <a:gd name="connsiteX8" fmla="*/ 1181126 w 1449248"/>
                <a:gd name="connsiteY8" fmla="*/ 1585329 h 1591633"/>
                <a:gd name="connsiteX9" fmla="*/ 1066826 w 1449248"/>
                <a:gd name="connsiteY9" fmla="*/ 1304341 h 1591633"/>
                <a:gd name="connsiteX10" fmla="*/ 1123976 w 1449248"/>
                <a:gd name="connsiteY10" fmla="*/ 1156704 h 1591633"/>
                <a:gd name="connsiteX11" fmla="*/ 1306001 w 1449248"/>
                <a:gd name="connsiteY11" fmla="*/ 1089626 h 1591633"/>
                <a:gd name="connsiteX12" fmla="*/ 1409403 w 1449248"/>
                <a:gd name="connsiteY12" fmla="*/ 1017299 h 1591633"/>
                <a:gd name="connsiteX13" fmla="*/ 1447423 w 1449248"/>
                <a:gd name="connsiteY13" fmla="*/ 857152 h 1591633"/>
                <a:gd name="connsiteX14" fmla="*/ 1332880 w 1449248"/>
                <a:gd name="connsiteY14" fmla="*/ 678839 h 1591633"/>
                <a:gd name="connsiteX15" fmla="*/ 1157313 w 1449248"/>
                <a:gd name="connsiteY15" fmla="*/ 647116 h 1591633"/>
                <a:gd name="connsiteX16" fmla="*/ 1152955 w 1449248"/>
                <a:gd name="connsiteY16" fmla="*/ 568495 h 1591633"/>
                <a:gd name="connsiteX17" fmla="*/ 1228751 w 1449248"/>
                <a:gd name="connsiteY17" fmla="*/ 518529 h 1591633"/>
                <a:gd name="connsiteX18" fmla="*/ 1343051 w 1449248"/>
                <a:gd name="connsiteY18" fmla="*/ 285166 h 1591633"/>
                <a:gd name="connsiteX19" fmla="*/ 1404963 w 1449248"/>
                <a:gd name="connsiteY19" fmla="*/ 80379 h 1591633"/>
                <a:gd name="connsiteX20" fmla="*/ 1111357 w 1449248"/>
                <a:gd name="connsiteY20" fmla="*/ 231232 h 1591633"/>
                <a:gd name="connsiteX21" fmla="*/ 905936 w 1449248"/>
                <a:gd name="connsiteY21" fmla="*/ 1037 h 1591633"/>
                <a:gd name="connsiteX22" fmla="*/ 838226 w 1449248"/>
                <a:gd name="connsiteY22" fmla="*/ 342316 h 1591633"/>
                <a:gd name="connsiteX23" fmla="*/ 742008 w 1449248"/>
                <a:gd name="connsiteY23" fmla="*/ 416821 h 1591633"/>
                <a:gd name="connsiteX24" fmla="*/ 604703 w 1449248"/>
                <a:gd name="connsiteY24" fmla="*/ 403826 h 1591633"/>
                <a:gd name="connsiteX25" fmla="*/ 476842 w 1449248"/>
                <a:gd name="connsiteY25" fmla="*/ 458069 h 1591633"/>
                <a:gd name="connsiteX26" fmla="*/ 400076 w 1449248"/>
                <a:gd name="connsiteY26" fmla="*/ 632829 h 1591633"/>
                <a:gd name="connsiteX0" fmla="*/ 400076 w 1449248"/>
                <a:gd name="connsiteY0" fmla="*/ 632990 h 1591794"/>
                <a:gd name="connsiteX1" fmla="*/ 209011 w 1449248"/>
                <a:gd name="connsiteY1" fmla="*/ 813320 h 1591794"/>
                <a:gd name="connsiteX2" fmla="*/ 62262 w 1449248"/>
                <a:gd name="connsiteY2" fmla="*/ 874748 h 1591794"/>
                <a:gd name="connsiteX3" fmla="*/ 2206 w 1449248"/>
                <a:gd name="connsiteY3" fmla="*/ 983236 h 1591794"/>
                <a:gd name="connsiteX4" fmla="*/ 29328 w 1449248"/>
                <a:gd name="connsiteY4" fmla="*/ 1155655 h 1591794"/>
                <a:gd name="connsiteX5" fmla="*/ 138138 w 1449248"/>
                <a:gd name="connsiteY5" fmla="*/ 1242590 h 1591794"/>
                <a:gd name="connsiteX6" fmla="*/ 109563 w 1449248"/>
                <a:gd name="connsiteY6" fmla="*/ 1375940 h 1591794"/>
                <a:gd name="connsiteX7" fmla="*/ 581051 w 1449248"/>
                <a:gd name="connsiteY7" fmla="*/ 1490240 h 1591794"/>
                <a:gd name="connsiteX8" fmla="*/ 1181126 w 1449248"/>
                <a:gd name="connsiteY8" fmla="*/ 1585490 h 1591794"/>
                <a:gd name="connsiteX9" fmla="*/ 1066826 w 1449248"/>
                <a:gd name="connsiteY9" fmla="*/ 1304502 h 1591794"/>
                <a:gd name="connsiteX10" fmla="*/ 1123976 w 1449248"/>
                <a:gd name="connsiteY10" fmla="*/ 1156865 h 1591794"/>
                <a:gd name="connsiteX11" fmla="*/ 1306001 w 1449248"/>
                <a:gd name="connsiteY11" fmla="*/ 1089787 h 1591794"/>
                <a:gd name="connsiteX12" fmla="*/ 1409403 w 1449248"/>
                <a:gd name="connsiteY12" fmla="*/ 1017460 h 1591794"/>
                <a:gd name="connsiteX13" fmla="*/ 1447423 w 1449248"/>
                <a:gd name="connsiteY13" fmla="*/ 857313 h 1591794"/>
                <a:gd name="connsiteX14" fmla="*/ 1332880 w 1449248"/>
                <a:gd name="connsiteY14" fmla="*/ 679000 h 1591794"/>
                <a:gd name="connsiteX15" fmla="*/ 1157313 w 1449248"/>
                <a:gd name="connsiteY15" fmla="*/ 647277 h 1591794"/>
                <a:gd name="connsiteX16" fmla="*/ 1152955 w 1449248"/>
                <a:gd name="connsiteY16" fmla="*/ 568656 h 1591794"/>
                <a:gd name="connsiteX17" fmla="*/ 1228751 w 1449248"/>
                <a:gd name="connsiteY17" fmla="*/ 518690 h 1591794"/>
                <a:gd name="connsiteX18" fmla="*/ 1343051 w 1449248"/>
                <a:gd name="connsiteY18" fmla="*/ 285327 h 1591794"/>
                <a:gd name="connsiteX19" fmla="*/ 1111357 w 1449248"/>
                <a:gd name="connsiteY19" fmla="*/ 231393 h 1591794"/>
                <a:gd name="connsiteX20" fmla="*/ 905936 w 1449248"/>
                <a:gd name="connsiteY20" fmla="*/ 1198 h 1591794"/>
                <a:gd name="connsiteX21" fmla="*/ 838226 w 1449248"/>
                <a:gd name="connsiteY21" fmla="*/ 342477 h 1591794"/>
                <a:gd name="connsiteX22" fmla="*/ 742008 w 1449248"/>
                <a:gd name="connsiteY22" fmla="*/ 416982 h 1591794"/>
                <a:gd name="connsiteX23" fmla="*/ 604703 w 1449248"/>
                <a:gd name="connsiteY23" fmla="*/ 403987 h 1591794"/>
                <a:gd name="connsiteX24" fmla="*/ 476842 w 1449248"/>
                <a:gd name="connsiteY24" fmla="*/ 458230 h 1591794"/>
                <a:gd name="connsiteX25" fmla="*/ 400076 w 1449248"/>
                <a:gd name="connsiteY25" fmla="*/ 632990 h 1591794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742008 w 1449248"/>
                <a:gd name="connsiteY22" fmla="*/ 417120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400076 w 1449248"/>
                <a:gd name="connsiteY25" fmla="*/ 63312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24083 w 1427044"/>
                <a:gd name="connsiteY0" fmla="*/ 752398 h 1591932"/>
                <a:gd name="connsiteX1" fmla="*/ 130680 w 1427044"/>
                <a:gd name="connsiteY1" fmla="*/ 696527 h 1591932"/>
                <a:gd name="connsiteX2" fmla="*/ 23688 w 1427044"/>
                <a:gd name="connsiteY2" fmla="*/ 849161 h 1591932"/>
                <a:gd name="connsiteX3" fmla="*/ 7124 w 1427044"/>
                <a:gd name="connsiteY3" fmla="*/ 1155793 h 1591932"/>
                <a:gd name="connsiteX4" fmla="*/ 115934 w 1427044"/>
                <a:gd name="connsiteY4" fmla="*/ 1242728 h 1591932"/>
                <a:gd name="connsiteX5" fmla="*/ 87359 w 1427044"/>
                <a:gd name="connsiteY5" fmla="*/ 1376078 h 1591932"/>
                <a:gd name="connsiteX6" fmla="*/ 558847 w 1427044"/>
                <a:gd name="connsiteY6" fmla="*/ 1490378 h 1591932"/>
                <a:gd name="connsiteX7" fmla="*/ 1158922 w 1427044"/>
                <a:gd name="connsiteY7" fmla="*/ 1585628 h 1591932"/>
                <a:gd name="connsiteX8" fmla="*/ 1044622 w 1427044"/>
                <a:gd name="connsiteY8" fmla="*/ 1304640 h 1591932"/>
                <a:gd name="connsiteX9" fmla="*/ 1101772 w 1427044"/>
                <a:gd name="connsiteY9" fmla="*/ 1157003 h 1591932"/>
                <a:gd name="connsiteX10" fmla="*/ 1283797 w 1427044"/>
                <a:gd name="connsiteY10" fmla="*/ 1089925 h 1591932"/>
                <a:gd name="connsiteX11" fmla="*/ 1387199 w 1427044"/>
                <a:gd name="connsiteY11" fmla="*/ 1017598 h 1591932"/>
                <a:gd name="connsiteX12" fmla="*/ 1425219 w 1427044"/>
                <a:gd name="connsiteY12" fmla="*/ 857451 h 1591932"/>
                <a:gd name="connsiteX13" fmla="*/ 1310676 w 1427044"/>
                <a:gd name="connsiteY13" fmla="*/ 679138 h 1591932"/>
                <a:gd name="connsiteX14" fmla="*/ 1135109 w 1427044"/>
                <a:gd name="connsiteY14" fmla="*/ 647415 h 1591932"/>
                <a:gd name="connsiteX15" fmla="*/ 1130751 w 1427044"/>
                <a:gd name="connsiteY15" fmla="*/ 568794 h 1591932"/>
                <a:gd name="connsiteX16" fmla="*/ 1206547 w 1427044"/>
                <a:gd name="connsiteY16" fmla="*/ 518828 h 1591932"/>
                <a:gd name="connsiteX17" fmla="*/ 1180530 w 1427044"/>
                <a:gd name="connsiteY17" fmla="*/ 421105 h 1591932"/>
                <a:gd name="connsiteX18" fmla="*/ 1089153 w 1427044"/>
                <a:gd name="connsiteY18" fmla="*/ 231531 h 1591932"/>
                <a:gd name="connsiteX19" fmla="*/ 883732 w 1427044"/>
                <a:gd name="connsiteY19" fmla="*/ 1336 h 1591932"/>
                <a:gd name="connsiteX20" fmla="*/ 816022 w 1427044"/>
                <a:gd name="connsiteY20" fmla="*/ 342615 h 1591932"/>
                <a:gd name="connsiteX21" fmla="*/ 637952 w 1427044"/>
                <a:gd name="connsiteY21" fmla="*/ 290835 h 1591932"/>
                <a:gd name="connsiteX22" fmla="*/ 463229 w 1427044"/>
                <a:gd name="connsiteY22" fmla="*/ 350337 h 1591932"/>
                <a:gd name="connsiteX23" fmla="*/ 316660 w 1427044"/>
                <a:gd name="connsiteY23" fmla="*/ 441998 h 1591932"/>
                <a:gd name="connsiteX24" fmla="*/ 374407 w 1427044"/>
                <a:gd name="connsiteY24" fmla="*/ 624013 h 1591932"/>
                <a:gd name="connsiteX25" fmla="*/ 324083 w 1427044"/>
                <a:gd name="connsiteY25" fmla="*/ 752398 h 1591932"/>
                <a:gd name="connsiteX0" fmla="*/ 317550 w 1420511"/>
                <a:gd name="connsiteY0" fmla="*/ 752398 h 1591932"/>
                <a:gd name="connsiteX1" fmla="*/ 124147 w 1420511"/>
                <a:gd name="connsiteY1" fmla="*/ 696527 h 1591932"/>
                <a:gd name="connsiteX2" fmla="*/ 17155 w 1420511"/>
                <a:gd name="connsiteY2" fmla="*/ 849161 h 1591932"/>
                <a:gd name="connsiteX3" fmla="*/ 591 w 1420511"/>
                <a:gd name="connsiteY3" fmla="*/ 1155793 h 1591932"/>
                <a:gd name="connsiteX4" fmla="*/ 109401 w 1420511"/>
                <a:gd name="connsiteY4" fmla="*/ 1242728 h 1591932"/>
                <a:gd name="connsiteX5" fmla="*/ 80826 w 1420511"/>
                <a:gd name="connsiteY5" fmla="*/ 1376078 h 1591932"/>
                <a:gd name="connsiteX6" fmla="*/ 552314 w 1420511"/>
                <a:gd name="connsiteY6" fmla="*/ 1490378 h 1591932"/>
                <a:gd name="connsiteX7" fmla="*/ 1152389 w 1420511"/>
                <a:gd name="connsiteY7" fmla="*/ 1585628 h 1591932"/>
                <a:gd name="connsiteX8" fmla="*/ 1038089 w 1420511"/>
                <a:gd name="connsiteY8" fmla="*/ 1304640 h 1591932"/>
                <a:gd name="connsiteX9" fmla="*/ 1095239 w 1420511"/>
                <a:gd name="connsiteY9" fmla="*/ 1157003 h 1591932"/>
                <a:gd name="connsiteX10" fmla="*/ 1277264 w 1420511"/>
                <a:gd name="connsiteY10" fmla="*/ 1089925 h 1591932"/>
                <a:gd name="connsiteX11" fmla="*/ 1380666 w 1420511"/>
                <a:gd name="connsiteY11" fmla="*/ 1017598 h 1591932"/>
                <a:gd name="connsiteX12" fmla="*/ 1418686 w 1420511"/>
                <a:gd name="connsiteY12" fmla="*/ 857451 h 1591932"/>
                <a:gd name="connsiteX13" fmla="*/ 1304143 w 1420511"/>
                <a:gd name="connsiteY13" fmla="*/ 679138 h 1591932"/>
                <a:gd name="connsiteX14" fmla="*/ 1128576 w 1420511"/>
                <a:gd name="connsiteY14" fmla="*/ 647415 h 1591932"/>
                <a:gd name="connsiteX15" fmla="*/ 1124218 w 1420511"/>
                <a:gd name="connsiteY15" fmla="*/ 568794 h 1591932"/>
                <a:gd name="connsiteX16" fmla="*/ 1200014 w 1420511"/>
                <a:gd name="connsiteY16" fmla="*/ 518828 h 1591932"/>
                <a:gd name="connsiteX17" fmla="*/ 1173997 w 1420511"/>
                <a:gd name="connsiteY17" fmla="*/ 421105 h 1591932"/>
                <a:gd name="connsiteX18" fmla="*/ 1082620 w 1420511"/>
                <a:gd name="connsiteY18" fmla="*/ 231531 h 1591932"/>
                <a:gd name="connsiteX19" fmla="*/ 877199 w 1420511"/>
                <a:gd name="connsiteY19" fmla="*/ 1336 h 1591932"/>
                <a:gd name="connsiteX20" fmla="*/ 809489 w 1420511"/>
                <a:gd name="connsiteY20" fmla="*/ 342615 h 1591932"/>
                <a:gd name="connsiteX21" fmla="*/ 631419 w 1420511"/>
                <a:gd name="connsiteY21" fmla="*/ 290835 h 1591932"/>
                <a:gd name="connsiteX22" fmla="*/ 456696 w 1420511"/>
                <a:gd name="connsiteY22" fmla="*/ 350337 h 1591932"/>
                <a:gd name="connsiteX23" fmla="*/ 310127 w 1420511"/>
                <a:gd name="connsiteY23" fmla="*/ 441998 h 1591932"/>
                <a:gd name="connsiteX24" fmla="*/ 367874 w 1420511"/>
                <a:gd name="connsiteY24" fmla="*/ 624013 h 1591932"/>
                <a:gd name="connsiteX25" fmla="*/ 317550 w 1420511"/>
                <a:gd name="connsiteY25" fmla="*/ 752398 h 1591932"/>
                <a:gd name="connsiteX0" fmla="*/ 318597 w 1421558"/>
                <a:gd name="connsiteY0" fmla="*/ 752398 h 1592138"/>
                <a:gd name="connsiteX1" fmla="*/ 125194 w 1421558"/>
                <a:gd name="connsiteY1" fmla="*/ 696527 h 1592138"/>
                <a:gd name="connsiteX2" fmla="*/ 18202 w 1421558"/>
                <a:gd name="connsiteY2" fmla="*/ 849161 h 1592138"/>
                <a:gd name="connsiteX3" fmla="*/ 1638 w 1421558"/>
                <a:gd name="connsiteY3" fmla="*/ 1155793 h 1592138"/>
                <a:gd name="connsiteX4" fmla="*/ 110448 w 1421558"/>
                <a:gd name="connsiteY4" fmla="*/ 1242728 h 1592138"/>
                <a:gd name="connsiteX5" fmla="*/ 18731 w 1421558"/>
                <a:gd name="connsiteY5" fmla="*/ 1352692 h 1592138"/>
                <a:gd name="connsiteX6" fmla="*/ 553361 w 1421558"/>
                <a:gd name="connsiteY6" fmla="*/ 1490378 h 1592138"/>
                <a:gd name="connsiteX7" fmla="*/ 1153436 w 1421558"/>
                <a:gd name="connsiteY7" fmla="*/ 1585628 h 1592138"/>
                <a:gd name="connsiteX8" fmla="*/ 1039136 w 1421558"/>
                <a:gd name="connsiteY8" fmla="*/ 1304640 h 1592138"/>
                <a:gd name="connsiteX9" fmla="*/ 1096286 w 1421558"/>
                <a:gd name="connsiteY9" fmla="*/ 1157003 h 1592138"/>
                <a:gd name="connsiteX10" fmla="*/ 1278311 w 1421558"/>
                <a:gd name="connsiteY10" fmla="*/ 1089925 h 1592138"/>
                <a:gd name="connsiteX11" fmla="*/ 1381713 w 1421558"/>
                <a:gd name="connsiteY11" fmla="*/ 1017598 h 1592138"/>
                <a:gd name="connsiteX12" fmla="*/ 1419733 w 1421558"/>
                <a:gd name="connsiteY12" fmla="*/ 857451 h 1592138"/>
                <a:gd name="connsiteX13" fmla="*/ 1305190 w 1421558"/>
                <a:gd name="connsiteY13" fmla="*/ 679138 h 1592138"/>
                <a:gd name="connsiteX14" fmla="*/ 1129623 w 1421558"/>
                <a:gd name="connsiteY14" fmla="*/ 647415 h 1592138"/>
                <a:gd name="connsiteX15" fmla="*/ 1125265 w 1421558"/>
                <a:gd name="connsiteY15" fmla="*/ 568794 h 1592138"/>
                <a:gd name="connsiteX16" fmla="*/ 1201061 w 1421558"/>
                <a:gd name="connsiteY16" fmla="*/ 518828 h 1592138"/>
                <a:gd name="connsiteX17" fmla="*/ 1175044 w 1421558"/>
                <a:gd name="connsiteY17" fmla="*/ 421105 h 1592138"/>
                <a:gd name="connsiteX18" fmla="*/ 1083667 w 1421558"/>
                <a:gd name="connsiteY18" fmla="*/ 231531 h 1592138"/>
                <a:gd name="connsiteX19" fmla="*/ 878246 w 1421558"/>
                <a:gd name="connsiteY19" fmla="*/ 1336 h 1592138"/>
                <a:gd name="connsiteX20" fmla="*/ 810536 w 1421558"/>
                <a:gd name="connsiteY20" fmla="*/ 342615 h 1592138"/>
                <a:gd name="connsiteX21" fmla="*/ 632466 w 1421558"/>
                <a:gd name="connsiteY21" fmla="*/ 290835 h 1592138"/>
                <a:gd name="connsiteX22" fmla="*/ 457743 w 1421558"/>
                <a:gd name="connsiteY22" fmla="*/ 350337 h 1592138"/>
                <a:gd name="connsiteX23" fmla="*/ 311174 w 1421558"/>
                <a:gd name="connsiteY23" fmla="*/ 441998 h 1592138"/>
                <a:gd name="connsiteX24" fmla="*/ 368921 w 1421558"/>
                <a:gd name="connsiteY24" fmla="*/ 624013 h 1592138"/>
                <a:gd name="connsiteX25" fmla="*/ 318597 w 1421558"/>
                <a:gd name="connsiteY25" fmla="*/ 752398 h 1592138"/>
                <a:gd name="connsiteX0" fmla="*/ 318597 w 1421558"/>
                <a:gd name="connsiteY0" fmla="*/ 752398 h 1544667"/>
                <a:gd name="connsiteX1" fmla="*/ 125194 w 1421558"/>
                <a:gd name="connsiteY1" fmla="*/ 696527 h 1544667"/>
                <a:gd name="connsiteX2" fmla="*/ 18202 w 1421558"/>
                <a:gd name="connsiteY2" fmla="*/ 849161 h 1544667"/>
                <a:gd name="connsiteX3" fmla="*/ 1638 w 1421558"/>
                <a:gd name="connsiteY3" fmla="*/ 1155793 h 1544667"/>
                <a:gd name="connsiteX4" fmla="*/ 110448 w 1421558"/>
                <a:gd name="connsiteY4" fmla="*/ 1242728 h 1544667"/>
                <a:gd name="connsiteX5" fmla="*/ 18731 w 1421558"/>
                <a:gd name="connsiteY5" fmla="*/ 1352692 h 1544667"/>
                <a:gd name="connsiteX6" fmla="*/ 553361 w 1421558"/>
                <a:gd name="connsiteY6" fmla="*/ 1490378 h 1544667"/>
                <a:gd name="connsiteX7" fmla="*/ 1059892 w 1421558"/>
                <a:gd name="connsiteY7" fmla="*/ 1534179 h 1544667"/>
                <a:gd name="connsiteX8" fmla="*/ 1039136 w 1421558"/>
                <a:gd name="connsiteY8" fmla="*/ 1304640 h 1544667"/>
                <a:gd name="connsiteX9" fmla="*/ 1096286 w 1421558"/>
                <a:gd name="connsiteY9" fmla="*/ 1157003 h 1544667"/>
                <a:gd name="connsiteX10" fmla="*/ 1278311 w 1421558"/>
                <a:gd name="connsiteY10" fmla="*/ 1089925 h 1544667"/>
                <a:gd name="connsiteX11" fmla="*/ 1381713 w 1421558"/>
                <a:gd name="connsiteY11" fmla="*/ 1017598 h 1544667"/>
                <a:gd name="connsiteX12" fmla="*/ 1419733 w 1421558"/>
                <a:gd name="connsiteY12" fmla="*/ 857451 h 1544667"/>
                <a:gd name="connsiteX13" fmla="*/ 1305190 w 1421558"/>
                <a:gd name="connsiteY13" fmla="*/ 679138 h 1544667"/>
                <a:gd name="connsiteX14" fmla="*/ 1129623 w 1421558"/>
                <a:gd name="connsiteY14" fmla="*/ 647415 h 1544667"/>
                <a:gd name="connsiteX15" fmla="*/ 1125265 w 1421558"/>
                <a:gd name="connsiteY15" fmla="*/ 568794 h 1544667"/>
                <a:gd name="connsiteX16" fmla="*/ 1201061 w 1421558"/>
                <a:gd name="connsiteY16" fmla="*/ 518828 h 1544667"/>
                <a:gd name="connsiteX17" fmla="*/ 1175044 w 1421558"/>
                <a:gd name="connsiteY17" fmla="*/ 421105 h 1544667"/>
                <a:gd name="connsiteX18" fmla="*/ 1083667 w 1421558"/>
                <a:gd name="connsiteY18" fmla="*/ 231531 h 1544667"/>
                <a:gd name="connsiteX19" fmla="*/ 878246 w 1421558"/>
                <a:gd name="connsiteY19" fmla="*/ 1336 h 1544667"/>
                <a:gd name="connsiteX20" fmla="*/ 810536 w 1421558"/>
                <a:gd name="connsiteY20" fmla="*/ 342615 h 1544667"/>
                <a:gd name="connsiteX21" fmla="*/ 632466 w 1421558"/>
                <a:gd name="connsiteY21" fmla="*/ 290835 h 1544667"/>
                <a:gd name="connsiteX22" fmla="*/ 457743 w 1421558"/>
                <a:gd name="connsiteY22" fmla="*/ 350337 h 1544667"/>
                <a:gd name="connsiteX23" fmla="*/ 311174 w 1421558"/>
                <a:gd name="connsiteY23" fmla="*/ 441998 h 1544667"/>
                <a:gd name="connsiteX24" fmla="*/ 368921 w 1421558"/>
                <a:gd name="connsiteY24" fmla="*/ 624013 h 1544667"/>
                <a:gd name="connsiteX25" fmla="*/ 318597 w 1421558"/>
                <a:gd name="connsiteY25" fmla="*/ 752398 h 1544667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305331 w 1421699"/>
                <a:gd name="connsiteY13" fmla="*/ 679138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62676 w 1421699"/>
                <a:gd name="connsiteY13" fmla="*/ 807763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29764 w 1421699"/>
                <a:gd name="connsiteY13" fmla="*/ 647415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082992 w 1421699"/>
                <a:gd name="connsiteY13" fmla="*/ 827489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4040"/>
                <a:gd name="connsiteY0" fmla="*/ 752398 h 1541700"/>
                <a:gd name="connsiteX1" fmla="*/ 125335 w 1424040"/>
                <a:gd name="connsiteY1" fmla="*/ 696527 h 1541700"/>
                <a:gd name="connsiteX2" fmla="*/ 18343 w 1424040"/>
                <a:gd name="connsiteY2" fmla="*/ 849161 h 1541700"/>
                <a:gd name="connsiteX3" fmla="*/ 1779 w 1424040"/>
                <a:gd name="connsiteY3" fmla="*/ 1155793 h 1541700"/>
                <a:gd name="connsiteX4" fmla="*/ 110589 w 1424040"/>
                <a:gd name="connsiteY4" fmla="*/ 1242728 h 1541700"/>
                <a:gd name="connsiteX5" fmla="*/ 18872 w 1424040"/>
                <a:gd name="connsiteY5" fmla="*/ 1352692 h 1541700"/>
                <a:gd name="connsiteX6" fmla="*/ 555841 w 1424040"/>
                <a:gd name="connsiteY6" fmla="*/ 1474007 h 1541700"/>
                <a:gd name="connsiteX7" fmla="*/ 1060033 w 1424040"/>
                <a:gd name="connsiteY7" fmla="*/ 1534179 h 1541700"/>
                <a:gd name="connsiteX8" fmla="*/ 1039277 w 1424040"/>
                <a:gd name="connsiteY8" fmla="*/ 1304640 h 1541700"/>
                <a:gd name="connsiteX9" fmla="*/ 1096427 w 1424040"/>
                <a:gd name="connsiteY9" fmla="*/ 1157003 h 1541700"/>
                <a:gd name="connsiteX10" fmla="*/ 1278452 w 1424040"/>
                <a:gd name="connsiteY10" fmla="*/ 1089925 h 1541700"/>
                <a:gd name="connsiteX11" fmla="*/ 1381854 w 1424040"/>
                <a:gd name="connsiteY11" fmla="*/ 1017598 h 1541700"/>
                <a:gd name="connsiteX12" fmla="*/ 1419874 w 1424040"/>
                <a:gd name="connsiteY12" fmla="*/ 857451 h 1541700"/>
                <a:gd name="connsiteX13" fmla="*/ 1297494 w 1424040"/>
                <a:gd name="connsiteY13" fmla="*/ 778363 h 1541700"/>
                <a:gd name="connsiteX14" fmla="*/ 1082992 w 1424040"/>
                <a:gd name="connsiteY14" fmla="*/ 827489 h 1541700"/>
                <a:gd name="connsiteX15" fmla="*/ 1125406 w 1424040"/>
                <a:gd name="connsiteY15" fmla="*/ 568794 h 1541700"/>
                <a:gd name="connsiteX16" fmla="*/ 1201202 w 1424040"/>
                <a:gd name="connsiteY16" fmla="*/ 518828 h 1541700"/>
                <a:gd name="connsiteX17" fmla="*/ 1175185 w 1424040"/>
                <a:gd name="connsiteY17" fmla="*/ 421105 h 1541700"/>
                <a:gd name="connsiteX18" fmla="*/ 1083808 w 1424040"/>
                <a:gd name="connsiteY18" fmla="*/ 231531 h 1541700"/>
                <a:gd name="connsiteX19" fmla="*/ 878387 w 1424040"/>
                <a:gd name="connsiteY19" fmla="*/ 1336 h 1541700"/>
                <a:gd name="connsiteX20" fmla="*/ 810677 w 1424040"/>
                <a:gd name="connsiteY20" fmla="*/ 342615 h 1541700"/>
                <a:gd name="connsiteX21" fmla="*/ 632607 w 1424040"/>
                <a:gd name="connsiteY21" fmla="*/ 290835 h 1541700"/>
                <a:gd name="connsiteX22" fmla="*/ 457884 w 1424040"/>
                <a:gd name="connsiteY22" fmla="*/ 350337 h 1541700"/>
                <a:gd name="connsiteX23" fmla="*/ 311315 w 1424040"/>
                <a:gd name="connsiteY23" fmla="*/ 441998 h 1541700"/>
                <a:gd name="connsiteX24" fmla="*/ 369062 w 1424040"/>
                <a:gd name="connsiteY24" fmla="*/ 624013 h 1541700"/>
                <a:gd name="connsiteX25" fmla="*/ 318738 w 1424040"/>
                <a:gd name="connsiteY25" fmla="*/ 752398 h 1541700"/>
                <a:gd name="connsiteX0" fmla="*/ 318738 w 1440318"/>
                <a:gd name="connsiteY0" fmla="*/ 752398 h 1541700"/>
                <a:gd name="connsiteX1" fmla="*/ 125335 w 1440318"/>
                <a:gd name="connsiteY1" fmla="*/ 696527 h 1541700"/>
                <a:gd name="connsiteX2" fmla="*/ 18343 w 1440318"/>
                <a:gd name="connsiteY2" fmla="*/ 849161 h 1541700"/>
                <a:gd name="connsiteX3" fmla="*/ 1779 w 1440318"/>
                <a:gd name="connsiteY3" fmla="*/ 1155793 h 1541700"/>
                <a:gd name="connsiteX4" fmla="*/ 110589 w 1440318"/>
                <a:gd name="connsiteY4" fmla="*/ 1242728 h 1541700"/>
                <a:gd name="connsiteX5" fmla="*/ 18872 w 1440318"/>
                <a:gd name="connsiteY5" fmla="*/ 1352692 h 1541700"/>
                <a:gd name="connsiteX6" fmla="*/ 555841 w 1440318"/>
                <a:gd name="connsiteY6" fmla="*/ 1474007 h 1541700"/>
                <a:gd name="connsiteX7" fmla="*/ 1060033 w 1440318"/>
                <a:gd name="connsiteY7" fmla="*/ 1534179 h 1541700"/>
                <a:gd name="connsiteX8" fmla="*/ 1039277 w 1440318"/>
                <a:gd name="connsiteY8" fmla="*/ 1304640 h 1541700"/>
                <a:gd name="connsiteX9" fmla="*/ 1096427 w 1440318"/>
                <a:gd name="connsiteY9" fmla="*/ 1157003 h 1541700"/>
                <a:gd name="connsiteX10" fmla="*/ 1278452 w 1440318"/>
                <a:gd name="connsiteY10" fmla="*/ 1089925 h 1541700"/>
                <a:gd name="connsiteX11" fmla="*/ 1381854 w 1440318"/>
                <a:gd name="connsiteY11" fmla="*/ 1017598 h 1541700"/>
                <a:gd name="connsiteX12" fmla="*/ 1437811 w 1440318"/>
                <a:gd name="connsiteY12" fmla="*/ 953759 h 1541700"/>
                <a:gd name="connsiteX13" fmla="*/ 1419874 w 1440318"/>
                <a:gd name="connsiteY13" fmla="*/ 857451 h 1541700"/>
                <a:gd name="connsiteX14" fmla="*/ 1297494 w 1440318"/>
                <a:gd name="connsiteY14" fmla="*/ 778363 h 1541700"/>
                <a:gd name="connsiteX15" fmla="*/ 1082992 w 1440318"/>
                <a:gd name="connsiteY15" fmla="*/ 827489 h 1541700"/>
                <a:gd name="connsiteX16" fmla="*/ 1125406 w 1440318"/>
                <a:gd name="connsiteY16" fmla="*/ 568794 h 1541700"/>
                <a:gd name="connsiteX17" fmla="*/ 1201202 w 1440318"/>
                <a:gd name="connsiteY17" fmla="*/ 518828 h 1541700"/>
                <a:gd name="connsiteX18" fmla="*/ 1175185 w 1440318"/>
                <a:gd name="connsiteY18" fmla="*/ 421105 h 1541700"/>
                <a:gd name="connsiteX19" fmla="*/ 1083808 w 1440318"/>
                <a:gd name="connsiteY19" fmla="*/ 231531 h 1541700"/>
                <a:gd name="connsiteX20" fmla="*/ 878387 w 1440318"/>
                <a:gd name="connsiteY20" fmla="*/ 1336 h 1541700"/>
                <a:gd name="connsiteX21" fmla="*/ 810677 w 1440318"/>
                <a:gd name="connsiteY21" fmla="*/ 342615 h 1541700"/>
                <a:gd name="connsiteX22" fmla="*/ 632607 w 1440318"/>
                <a:gd name="connsiteY22" fmla="*/ 290835 h 1541700"/>
                <a:gd name="connsiteX23" fmla="*/ 457884 w 1440318"/>
                <a:gd name="connsiteY23" fmla="*/ 350337 h 1541700"/>
                <a:gd name="connsiteX24" fmla="*/ 311315 w 1440318"/>
                <a:gd name="connsiteY24" fmla="*/ 441998 h 1541700"/>
                <a:gd name="connsiteX25" fmla="*/ 369062 w 1440318"/>
                <a:gd name="connsiteY25" fmla="*/ 624013 h 1541700"/>
                <a:gd name="connsiteX26" fmla="*/ 318738 w 1440318"/>
                <a:gd name="connsiteY26" fmla="*/ 752398 h 154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0318" h="1541700">
                  <a:moveTo>
                    <a:pt x="318738" y="752398"/>
                  </a:moveTo>
                  <a:cubicBezTo>
                    <a:pt x="142410" y="714768"/>
                    <a:pt x="175401" y="680400"/>
                    <a:pt x="125335" y="696527"/>
                  </a:cubicBezTo>
                  <a:cubicBezTo>
                    <a:pt x="75269" y="712654"/>
                    <a:pt x="6754" y="731495"/>
                    <a:pt x="18343" y="849161"/>
                  </a:cubicBezTo>
                  <a:cubicBezTo>
                    <a:pt x="278385" y="1021589"/>
                    <a:pt x="-13595" y="1090199"/>
                    <a:pt x="1779" y="1155793"/>
                  </a:cubicBezTo>
                  <a:cubicBezTo>
                    <a:pt x="17153" y="1221387"/>
                    <a:pt x="107740" y="1209912"/>
                    <a:pt x="110589" y="1242728"/>
                  </a:cubicBezTo>
                  <a:cubicBezTo>
                    <a:pt x="113438" y="1275544"/>
                    <a:pt x="-55337" y="1314146"/>
                    <a:pt x="18872" y="1352692"/>
                  </a:cubicBezTo>
                  <a:cubicBezTo>
                    <a:pt x="93081" y="1391238"/>
                    <a:pt x="382314" y="1443759"/>
                    <a:pt x="555841" y="1474007"/>
                  </a:cubicBezTo>
                  <a:cubicBezTo>
                    <a:pt x="729368" y="1504255"/>
                    <a:pt x="979460" y="1562407"/>
                    <a:pt x="1060033" y="1534179"/>
                  </a:cubicBezTo>
                  <a:cubicBezTo>
                    <a:pt x="1140606" y="1505951"/>
                    <a:pt x="1033211" y="1367503"/>
                    <a:pt x="1039277" y="1304640"/>
                  </a:cubicBezTo>
                  <a:cubicBezTo>
                    <a:pt x="1045343" y="1241777"/>
                    <a:pt x="1056565" y="1192789"/>
                    <a:pt x="1096427" y="1157003"/>
                  </a:cubicBezTo>
                  <a:cubicBezTo>
                    <a:pt x="1136289" y="1121217"/>
                    <a:pt x="1230881" y="1113159"/>
                    <a:pt x="1278452" y="1089925"/>
                  </a:cubicBezTo>
                  <a:cubicBezTo>
                    <a:pt x="1326023" y="1066691"/>
                    <a:pt x="1355294" y="1040292"/>
                    <a:pt x="1381854" y="1017598"/>
                  </a:cubicBezTo>
                  <a:cubicBezTo>
                    <a:pt x="1408414" y="994904"/>
                    <a:pt x="1431474" y="980450"/>
                    <a:pt x="1437811" y="953759"/>
                  </a:cubicBezTo>
                  <a:cubicBezTo>
                    <a:pt x="1444148" y="927068"/>
                    <a:pt x="1438583" y="883955"/>
                    <a:pt x="1419874" y="857451"/>
                  </a:cubicBezTo>
                  <a:cubicBezTo>
                    <a:pt x="1401165" y="830947"/>
                    <a:pt x="1353641" y="783357"/>
                    <a:pt x="1297494" y="778363"/>
                  </a:cubicBezTo>
                  <a:cubicBezTo>
                    <a:pt x="1241347" y="773369"/>
                    <a:pt x="1111673" y="862417"/>
                    <a:pt x="1082992" y="827489"/>
                  </a:cubicBezTo>
                  <a:cubicBezTo>
                    <a:pt x="1054311" y="792561"/>
                    <a:pt x="1113500" y="590225"/>
                    <a:pt x="1125406" y="568794"/>
                  </a:cubicBezTo>
                  <a:cubicBezTo>
                    <a:pt x="1137312" y="547363"/>
                    <a:pt x="1192906" y="543443"/>
                    <a:pt x="1201202" y="518828"/>
                  </a:cubicBezTo>
                  <a:cubicBezTo>
                    <a:pt x="1209498" y="494213"/>
                    <a:pt x="1194751" y="468988"/>
                    <a:pt x="1175185" y="421105"/>
                  </a:cubicBezTo>
                  <a:cubicBezTo>
                    <a:pt x="1155619" y="373222"/>
                    <a:pt x="1133274" y="301492"/>
                    <a:pt x="1083808" y="231531"/>
                  </a:cubicBezTo>
                  <a:cubicBezTo>
                    <a:pt x="1034342" y="161570"/>
                    <a:pt x="923909" y="-17178"/>
                    <a:pt x="878387" y="1336"/>
                  </a:cubicBezTo>
                  <a:cubicBezTo>
                    <a:pt x="832865" y="19850"/>
                    <a:pt x="900371" y="280703"/>
                    <a:pt x="810677" y="342615"/>
                  </a:cubicBezTo>
                  <a:cubicBezTo>
                    <a:pt x="720983" y="404527"/>
                    <a:pt x="675079" y="269605"/>
                    <a:pt x="632607" y="290835"/>
                  </a:cubicBezTo>
                  <a:cubicBezTo>
                    <a:pt x="590135" y="312065"/>
                    <a:pt x="502401" y="331516"/>
                    <a:pt x="457884" y="350337"/>
                  </a:cubicBezTo>
                  <a:cubicBezTo>
                    <a:pt x="423053" y="349785"/>
                    <a:pt x="360577" y="349327"/>
                    <a:pt x="311315" y="441998"/>
                  </a:cubicBezTo>
                  <a:cubicBezTo>
                    <a:pt x="298850" y="480205"/>
                    <a:pt x="328847" y="577347"/>
                    <a:pt x="369062" y="624013"/>
                  </a:cubicBezTo>
                  <a:cubicBezTo>
                    <a:pt x="416293" y="703420"/>
                    <a:pt x="361698" y="732907"/>
                    <a:pt x="318738" y="752398"/>
                  </a:cubicBezTo>
                  <a:close/>
                </a:path>
              </a:pathLst>
            </a:custGeom>
            <a:solidFill>
              <a:srgbClr val="9CAA9D">
                <a:alpha val="7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79689591-CB93-4378-8A54-24851F0C28C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57714" y="-886413"/>
            <a:ext cx="1371600" cy="1371600"/>
            <a:chOff x="2713060" y="2270259"/>
            <a:chExt cx="3657600" cy="3657600"/>
          </a:xfrm>
        </p:grpSpPr>
        <p:sp>
          <p:nvSpPr>
            <p:cNvPr id="155" name="Rectangle 154">
              <a:extLst>
                <a:ext uri="{FF2B5EF4-FFF2-40B4-BE49-F238E27FC236}">
                  <a16:creationId xmlns:a16="http://schemas.microsoft.com/office/drawing/2014/main" id="{02B2014B-B69E-44F5-A944-8B90F39F877C}"/>
                </a:ext>
              </a:extLst>
            </p:cNvPr>
            <p:cNvSpPr/>
            <p:nvPr/>
          </p:nvSpPr>
          <p:spPr>
            <a:xfrm>
              <a:off x="2713060" y="2270259"/>
              <a:ext cx="3657600" cy="3657600"/>
            </a:xfrm>
            <a:prstGeom prst="rect">
              <a:avLst/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/>
            </a:p>
          </p:txBody>
        </p:sp>
        <p:sp>
          <p:nvSpPr>
            <p:cNvPr id="156" name="Heart 155">
              <a:extLst>
                <a:ext uri="{FF2B5EF4-FFF2-40B4-BE49-F238E27FC236}">
                  <a16:creationId xmlns:a16="http://schemas.microsoft.com/office/drawing/2014/main" id="{49AB240C-8A16-4BB2-9358-11B808E4E72C}"/>
                </a:ext>
              </a:extLst>
            </p:cNvPr>
            <p:cNvSpPr/>
            <p:nvPr/>
          </p:nvSpPr>
          <p:spPr>
            <a:xfrm>
              <a:off x="3057092" y="2619999"/>
              <a:ext cx="2969536" cy="2971800"/>
            </a:xfrm>
            <a:prstGeom prst="heart">
              <a:avLst/>
            </a:prstGeom>
            <a:solidFill>
              <a:srgbClr val="E0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57" name="Freeform 62">
              <a:extLst>
                <a:ext uri="{FF2B5EF4-FFF2-40B4-BE49-F238E27FC236}">
                  <a16:creationId xmlns:a16="http://schemas.microsoft.com/office/drawing/2014/main" id="{EE07CC57-16D6-4371-994F-0296C75F6E67}"/>
                </a:ext>
              </a:extLst>
            </p:cNvPr>
            <p:cNvSpPr/>
            <p:nvPr/>
          </p:nvSpPr>
          <p:spPr>
            <a:xfrm>
              <a:off x="3971924" y="2717006"/>
              <a:ext cx="1019175" cy="2031389"/>
            </a:xfrm>
            <a:custGeom>
              <a:avLst/>
              <a:gdLst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507207 w 1019175"/>
                <a:gd name="connsiteY5" fmla="*/ 502444 h 2031389"/>
                <a:gd name="connsiteX6" fmla="*/ 569120 w 1019175"/>
                <a:gd name="connsiteY6" fmla="*/ 647700 h 2031389"/>
                <a:gd name="connsiteX7" fmla="*/ 616744 w 1019175"/>
                <a:gd name="connsiteY7" fmla="*/ 531019 h 2031389"/>
                <a:gd name="connsiteX8" fmla="*/ 695325 w 1019175"/>
                <a:gd name="connsiteY8" fmla="*/ 373857 h 2031389"/>
                <a:gd name="connsiteX9" fmla="*/ 804863 w 1019175"/>
                <a:gd name="connsiteY9" fmla="*/ 216694 h 2031389"/>
                <a:gd name="connsiteX10" fmla="*/ 928688 w 1019175"/>
                <a:gd name="connsiteY10" fmla="*/ 100013 h 2031389"/>
                <a:gd name="connsiteX11" fmla="*/ 1002506 w 1019175"/>
                <a:gd name="connsiteY11" fmla="*/ 47625 h 2031389"/>
                <a:gd name="connsiteX12" fmla="*/ 988219 w 1019175"/>
                <a:gd name="connsiteY12" fmla="*/ 1812132 h 2031389"/>
                <a:gd name="connsiteX13" fmla="*/ 1019175 w 1019175"/>
                <a:gd name="connsiteY13" fmla="*/ 1940719 h 2031389"/>
                <a:gd name="connsiteX14" fmla="*/ 597694 w 1019175"/>
                <a:gd name="connsiteY14" fmla="*/ 2028825 h 2031389"/>
                <a:gd name="connsiteX15" fmla="*/ 0 w 1019175"/>
                <a:gd name="connsiteY15" fmla="*/ 1840707 h 2031389"/>
                <a:gd name="connsiteX16" fmla="*/ 40481 w 1019175"/>
                <a:gd name="connsiteY16" fmla="*/ 1681163 h 2031389"/>
                <a:gd name="connsiteX17" fmla="*/ 33338 w 1019175"/>
                <a:gd name="connsiteY17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07207 w 1019175"/>
                <a:gd name="connsiteY6" fmla="*/ 502444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4362 w 1019175"/>
                <a:gd name="connsiteY8" fmla="*/ 533401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9175" h="2031389">
                  <a:moveTo>
                    <a:pt x="33338" y="0"/>
                  </a:moveTo>
                  <a:cubicBezTo>
                    <a:pt x="81757" y="3175"/>
                    <a:pt x="130175" y="40879"/>
                    <a:pt x="173831" y="71438"/>
                  </a:cubicBezTo>
                  <a:cubicBezTo>
                    <a:pt x="217487" y="101997"/>
                    <a:pt x="265112" y="154385"/>
                    <a:pt x="295275" y="183357"/>
                  </a:cubicBezTo>
                  <a:cubicBezTo>
                    <a:pt x="325438" y="212329"/>
                    <a:pt x="332979" y="217091"/>
                    <a:pt x="354807" y="245269"/>
                  </a:cubicBezTo>
                  <a:cubicBezTo>
                    <a:pt x="376635" y="273447"/>
                    <a:pt x="406400" y="322263"/>
                    <a:pt x="426244" y="352425"/>
                  </a:cubicBezTo>
                  <a:cubicBezTo>
                    <a:pt x="446088" y="382588"/>
                    <a:pt x="460376" y="401241"/>
                    <a:pt x="473870" y="426244"/>
                  </a:cubicBezTo>
                  <a:cubicBezTo>
                    <a:pt x="487364" y="451247"/>
                    <a:pt x="500857" y="477441"/>
                    <a:pt x="516732" y="514350"/>
                  </a:cubicBezTo>
                  <a:cubicBezTo>
                    <a:pt x="532607" y="551259"/>
                    <a:pt x="541735" y="577850"/>
                    <a:pt x="569120" y="647700"/>
                  </a:cubicBezTo>
                  <a:cubicBezTo>
                    <a:pt x="598885" y="588963"/>
                    <a:pt x="593328" y="579042"/>
                    <a:pt x="614362" y="533401"/>
                  </a:cubicBezTo>
                  <a:cubicBezTo>
                    <a:pt x="635396" y="487760"/>
                    <a:pt x="663575" y="426641"/>
                    <a:pt x="695325" y="373857"/>
                  </a:cubicBezTo>
                  <a:cubicBezTo>
                    <a:pt x="727075" y="321073"/>
                    <a:pt x="765969" y="262335"/>
                    <a:pt x="804863" y="216694"/>
                  </a:cubicBezTo>
                  <a:cubicBezTo>
                    <a:pt x="843757" y="171053"/>
                    <a:pt x="895748" y="128191"/>
                    <a:pt x="928688" y="100013"/>
                  </a:cubicBezTo>
                  <a:cubicBezTo>
                    <a:pt x="961628" y="71835"/>
                    <a:pt x="961627" y="67072"/>
                    <a:pt x="1002506" y="47625"/>
                  </a:cubicBezTo>
                  <a:cubicBezTo>
                    <a:pt x="1012428" y="332978"/>
                    <a:pt x="992585" y="1498997"/>
                    <a:pt x="988219" y="1812132"/>
                  </a:cubicBezTo>
                  <a:cubicBezTo>
                    <a:pt x="1000522" y="1870473"/>
                    <a:pt x="1010443" y="1780779"/>
                    <a:pt x="1019175" y="1940719"/>
                  </a:cubicBezTo>
                  <a:cubicBezTo>
                    <a:pt x="930276" y="1976834"/>
                    <a:pt x="767556" y="2045494"/>
                    <a:pt x="597694" y="2028825"/>
                  </a:cubicBezTo>
                  <a:cubicBezTo>
                    <a:pt x="427832" y="2012156"/>
                    <a:pt x="92869" y="1898651"/>
                    <a:pt x="0" y="1840707"/>
                  </a:cubicBezTo>
                  <a:cubicBezTo>
                    <a:pt x="23813" y="1763713"/>
                    <a:pt x="30559" y="1754585"/>
                    <a:pt x="40481" y="1681163"/>
                  </a:cubicBezTo>
                  <a:cubicBezTo>
                    <a:pt x="50403" y="1607741"/>
                    <a:pt x="20638" y="263525"/>
                    <a:pt x="33338" y="0"/>
                  </a:cubicBezTo>
                  <a:close/>
                </a:path>
              </a:pathLst>
            </a:custGeom>
            <a:gradFill>
              <a:gsLst>
                <a:gs pos="0">
                  <a:srgbClr val="01A89E"/>
                </a:gs>
                <a:gs pos="28000">
                  <a:srgbClr val="01A89E">
                    <a:alpha val="76000"/>
                  </a:srgbClr>
                </a:gs>
                <a:gs pos="54000">
                  <a:srgbClr val="01A89E">
                    <a:alpha val="50000"/>
                  </a:srgbClr>
                </a:gs>
                <a:gs pos="99057">
                  <a:srgbClr val="01A89E">
                    <a:alpha val="0"/>
                  </a:srgbClr>
                </a:gs>
                <a:gs pos="77000">
                  <a:srgbClr val="01A89E">
                    <a:alpha val="25000"/>
                  </a:srgb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91D801F1-08F3-4DD5-B7F4-B76F1E8546B4}"/>
                </a:ext>
              </a:extLst>
            </p:cNvPr>
            <p:cNvGrpSpPr/>
            <p:nvPr/>
          </p:nvGrpSpPr>
          <p:grpSpPr>
            <a:xfrm>
              <a:off x="3455472" y="2704971"/>
              <a:ext cx="2067584" cy="2672457"/>
              <a:chOff x="3455472" y="2704971"/>
              <a:chExt cx="2067584" cy="2672457"/>
            </a:xfrm>
          </p:grpSpPr>
          <p:sp>
            <p:nvSpPr>
              <p:cNvPr id="159" name="Rectangle 19">
                <a:extLst>
                  <a:ext uri="{FF2B5EF4-FFF2-40B4-BE49-F238E27FC236}">
                    <a16:creationId xmlns:a16="http://schemas.microsoft.com/office/drawing/2014/main" id="{5ED1FB67-6ABC-43B7-82F2-7CA71319D09E}"/>
                  </a:ext>
                </a:extLst>
              </p:cNvPr>
              <p:cNvSpPr/>
              <p:nvPr/>
            </p:nvSpPr>
            <p:spPr>
              <a:xfrm>
                <a:off x="4354717" y="3002999"/>
                <a:ext cx="18288" cy="1898047"/>
              </a:xfrm>
              <a:custGeom>
                <a:avLst/>
                <a:gdLst>
                  <a:gd name="connsiteX0" fmla="*/ 0 w 18288"/>
                  <a:gd name="connsiteY0" fmla="*/ 0 h 1938528"/>
                  <a:gd name="connsiteX1" fmla="*/ 18288 w 18288"/>
                  <a:gd name="connsiteY1" fmla="*/ 0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938528"/>
                  <a:gd name="connsiteX1" fmla="*/ 15907 w 18288"/>
                  <a:gd name="connsiteY1" fmla="*/ 71438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898047"/>
                  <a:gd name="connsiteX1" fmla="*/ 15907 w 18288"/>
                  <a:gd name="connsiteY1" fmla="*/ 30957 h 1898047"/>
                  <a:gd name="connsiteX2" fmla="*/ 18288 w 18288"/>
                  <a:gd name="connsiteY2" fmla="*/ 1898047 h 1898047"/>
                  <a:gd name="connsiteX3" fmla="*/ 0 w 18288"/>
                  <a:gd name="connsiteY3" fmla="*/ 1898047 h 1898047"/>
                  <a:gd name="connsiteX4" fmla="*/ 0 w 18288"/>
                  <a:gd name="connsiteY4" fmla="*/ 0 h 1898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898047">
                    <a:moveTo>
                      <a:pt x="0" y="0"/>
                    </a:moveTo>
                    <a:lnTo>
                      <a:pt x="15907" y="30957"/>
                    </a:lnTo>
                    <a:cubicBezTo>
                      <a:pt x="16701" y="653320"/>
                      <a:pt x="17494" y="1275684"/>
                      <a:pt x="18288" y="1898047"/>
                    </a:cubicBezTo>
                    <a:lnTo>
                      <a:pt x="0" y="18980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60" name="Rectangle 117">
                <a:extLst>
                  <a:ext uri="{FF2B5EF4-FFF2-40B4-BE49-F238E27FC236}">
                    <a16:creationId xmlns:a16="http://schemas.microsoft.com/office/drawing/2014/main" id="{FF2AC2F1-8B33-43CF-AFF4-A52B9F55F931}"/>
                  </a:ext>
                </a:extLst>
              </p:cNvPr>
              <p:cNvSpPr/>
              <p:nvPr/>
            </p:nvSpPr>
            <p:spPr>
              <a:xfrm>
                <a:off x="4507117" y="3280391"/>
                <a:ext cx="18288" cy="1779747"/>
              </a:xfrm>
              <a:custGeom>
                <a:avLst/>
                <a:gdLst>
                  <a:gd name="connsiteX0" fmla="*/ 0 w 18288"/>
                  <a:gd name="connsiteY0" fmla="*/ 0 h 1920240"/>
                  <a:gd name="connsiteX1" fmla="*/ 18288 w 18288"/>
                  <a:gd name="connsiteY1" fmla="*/ 0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920240"/>
                  <a:gd name="connsiteX1" fmla="*/ 15907 w 18288"/>
                  <a:gd name="connsiteY1" fmla="*/ 183356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779747"/>
                  <a:gd name="connsiteX1" fmla="*/ 15907 w 18288"/>
                  <a:gd name="connsiteY1" fmla="*/ 42863 h 1779747"/>
                  <a:gd name="connsiteX2" fmla="*/ 18288 w 18288"/>
                  <a:gd name="connsiteY2" fmla="*/ 1779747 h 1779747"/>
                  <a:gd name="connsiteX3" fmla="*/ 0 w 18288"/>
                  <a:gd name="connsiteY3" fmla="*/ 1779747 h 1779747"/>
                  <a:gd name="connsiteX4" fmla="*/ 0 w 18288"/>
                  <a:gd name="connsiteY4" fmla="*/ 0 h 1779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779747">
                    <a:moveTo>
                      <a:pt x="0" y="0"/>
                    </a:moveTo>
                    <a:lnTo>
                      <a:pt x="15907" y="42863"/>
                    </a:lnTo>
                    <a:cubicBezTo>
                      <a:pt x="16701" y="621824"/>
                      <a:pt x="17494" y="1200786"/>
                      <a:pt x="18288" y="1779747"/>
                    </a:cubicBezTo>
                    <a:lnTo>
                      <a:pt x="0" y="17797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61" name="Rectangle 118">
                <a:extLst>
                  <a:ext uri="{FF2B5EF4-FFF2-40B4-BE49-F238E27FC236}">
                    <a16:creationId xmlns:a16="http://schemas.microsoft.com/office/drawing/2014/main" id="{714E6759-5EB8-42F6-9361-01FE72D75F00}"/>
                  </a:ext>
                </a:extLst>
              </p:cNvPr>
              <p:cNvSpPr/>
              <p:nvPr/>
            </p:nvSpPr>
            <p:spPr>
              <a:xfrm>
                <a:off x="4659516" y="3074473"/>
                <a:ext cx="23051" cy="1860037"/>
              </a:xfrm>
              <a:custGeom>
                <a:avLst/>
                <a:gdLst>
                  <a:gd name="connsiteX0" fmla="*/ 0 w 18288"/>
                  <a:gd name="connsiteY0" fmla="*/ 0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0 w 18288"/>
                  <a:gd name="connsiteY4" fmla="*/ 0 h 1869562"/>
                  <a:gd name="connsiteX0" fmla="*/ 2381 w 18288"/>
                  <a:gd name="connsiteY0" fmla="*/ 45244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2381 w 18288"/>
                  <a:gd name="connsiteY4" fmla="*/ 45244 h 1869562"/>
                  <a:gd name="connsiteX0" fmla="*/ 2381 w 23051"/>
                  <a:gd name="connsiteY0" fmla="*/ 35719 h 1860037"/>
                  <a:gd name="connsiteX1" fmla="*/ 23051 w 23051"/>
                  <a:gd name="connsiteY1" fmla="*/ 0 h 1860037"/>
                  <a:gd name="connsiteX2" fmla="*/ 18288 w 23051"/>
                  <a:gd name="connsiteY2" fmla="*/ 1860037 h 1860037"/>
                  <a:gd name="connsiteX3" fmla="*/ 0 w 23051"/>
                  <a:gd name="connsiteY3" fmla="*/ 1860037 h 1860037"/>
                  <a:gd name="connsiteX4" fmla="*/ 2381 w 23051"/>
                  <a:gd name="connsiteY4" fmla="*/ 35719 h 186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1" h="1860037">
                    <a:moveTo>
                      <a:pt x="2381" y="35719"/>
                    </a:moveTo>
                    <a:lnTo>
                      <a:pt x="23051" y="0"/>
                    </a:lnTo>
                    <a:cubicBezTo>
                      <a:pt x="21463" y="620012"/>
                      <a:pt x="19876" y="1240025"/>
                      <a:pt x="18288" y="1860037"/>
                    </a:cubicBezTo>
                    <a:lnTo>
                      <a:pt x="0" y="1860037"/>
                    </a:lnTo>
                    <a:cubicBezTo>
                      <a:pt x="794" y="1251931"/>
                      <a:pt x="1587" y="643825"/>
                      <a:pt x="2381" y="35719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62" name="Rectangle 119">
                <a:extLst>
                  <a:ext uri="{FF2B5EF4-FFF2-40B4-BE49-F238E27FC236}">
                    <a16:creationId xmlns:a16="http://schemas.microsoft.com/office/drawing/2014/main" id="{537F7A70-2E61-4B3A-95FC-DD41558315BA}"/>
                  </a:ext>
                </a:extLst>
              </p:cNvPr>
              <p:cNvSpPr/>
              <p:nvPr/>
            </p:nvSpPr>
            <p:spPr>
              <a:xfrm>
                <a:off x="4805343" y="2886480"/>
                <a:ext cx="20669" cy="1930789"/>
              </a:xfrm>
              <a:custGeom>
                <a:avLst/>
                <a:gdLst>
                  <a:gd name="connsiteX0" fmla="*/ 0 w 18288"/>
                  <a:gd name="connsiteY0" fmla="*/ 0 h 2023658"/>
                  <a:gd name="connsiteX1" fmla="*/ 18288 w 18288"/>
                  <a:gd name="connsiteY1" fmla="*/ 0 h 2023658"/>
                  <a:gd name="connsiteX2" fmla="*/ 18288 w 18288"/>
                  <a:gd name="connsiteY2" fmla="*/ 2023658 h 2023658"/>
                  <a:gd name="connsiteX3" fmla="*/ 0 w 18288"/>
                  <a:gd name="connsiteY3" fmla="*/ 2023658 h 2023658"/>
                  <a:gd name="connsiteX4" fmla="*/ 0 w 18288"/>
                  <a:gd name="connsiteY4" fmla="*/ 0 h 2023658"/>
                  <a:gd name="connsiteX0" fmla="*/ 0 w 20669"/>
                  <a:gd name="connsiteY0" fmla="*/ 119062 h 2023658"/>
                  <a:gd name="connsiteX1" fmla="*/ 20669 w 20669"/>
                  <a:gd name="connsiteY1" fmla="*/ 0 h 2023658"/>
                  <a:gd name="connsiteX2" fmla="*/ 20669 w 20669"/>
                  <a:gd name="connsiteY2" fmla="*/ 2023658 h 2023658"/>
                  <a:gd name="connsiteX3" fmla="*/ 2381 w 20669"/>
                  <a:gd name="connsiteY3" fmla="*/ 2023658 h 2023658"/>
                  <a:gd name="connsiteX4" fmla="*/ 0 w 20669"/>
                  <a:gd name="connsiteY4" fmla="*/ 119062 h 2023658"/>
                  <a:gd name="connsiteX0" fmla="*/ 0 w 20669"/>
                  <a:gd name="connsiteY0" fmla="*/ 28574 h 1933170"/>
                  <a:gd name="connsiteX1" fmla="*/ 18288 w 20669"/>
                  <a:gd name="connsiteY1" fmla="*/ 0 h 1933170"/>
                  <a:gd name="connsiteX2" fmla="*/ 20669 w 20669"/>
                  <a:gd name="connsiteY2" fmla="*/ 1933170 h 1933170"/>
                  <a:gd name="connsiteX3" fmla="*/ 2381 w 20669"/>
                  <a:gd name="connsiteY3" fmla="*/ 1933170 h 1933170"/>
                  <a:gd name="connsiteX4" fmla="*/ 0 w 20669"/>
                  <a:gd name="connsiteY4" fmla="*/ 28574 h 1933170"/>
                  <a:gd name="connsiteX0" fmla="*/ 0 w 20669"/>
                  <a:gd name="connsiteY0" fmla="*/ 26193 h 1930789"/>
                  <a:gd name="connsiteX1" fmla="*/ 18288 w 20669"/>
                  <a:gd name="connsiteY1" fmla="*/ 0 h 1930789"/>
                  <a:gd name="connsiteX2" fmla="*/ 20669 w 20669"/>
                  <a:gd name="connsiteY2" fmla="*/ 1930789 h 1930789"/>
                  <a:gd name="connsiteX3" fmla="*/ 2381 w 20669"/>
                  <a:gd name="connsiteY3" fmla="*/ 1930789 h 1930789"/>
                  <a:gd name="connsiteX4" fmla="*/ 0 w 20669"/>
                  <a:gd name="connsiteY4" fmla="*/ 26193 h 1930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69" h="1930789">
                    <a:moveTo>
                      <a:pt x="0" y="26193"/>
                    </a:moveTo>
                    <a:lnTo>
                      <a:pt x="18288" y="0"/>
                    </a:lnTo>
                    <a:cubicBezTo>
                      <a:pt x="19082" y="644390"/>
                      <a:pt x="19875" y="1286399"/>
                      <a:pt x="20669" y="1930789"/>
                    </a:cubicBezTo>
                    <a:lnTo>
                      <a:pt x="2381" y="1930789"/>
                    </a:lnTo>
                    <a:cubicBezTo>
                      <a:pt x="1587" y="1295924"/>
                      <a:pt x="794" y="661058"/>
                      <a:pt x="0" y="2619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63" name="Rectangle 120">
                <a:extLst>
                  <a:ext uri="{FF2B5EF4-FFF2-40B4-BE49-F238E27FC236}">
                    <a16:creationId xmlns:a16="http://schemas.microsoft.com/office/drawing/2014/main" id="{4CE08D69-F6BD-4766-B611-ACEC73E010DD}"/>
                  </a:ext>
                </a:extLst>
              </p:cNvPr>
              <p:cNvSpPr/>
              <p:nvPr/>
            </p:nvSpPr>
            <p:spPr>
              <a:xfrm>
                <a:off x="4959553" y="2764116"/>
                <a:ext cx="23050" cy="1766430"/>
              </a:xfrm>
              <a:custGeom>
                <a:avLst/>
                <a:gdLst>
                  <a:gd name="connsiteX0" fmla="*/ 0 w 18288"/>
                  <a:gd name="connsiteY0" fmla="*/ 0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0 h 1837867"/>
                  <a:gd name="connsiteX0" fmla="*/ 0 w 18288"/>
                  <a:gd name="connsiteY0" fmla="*/ 92869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92869 h 1837867"/>
                  <a:gd name="connsiteX0" fmla="*/ 0 w 18288"/>
                  <a:gd name="connsiteY0" fmla="*/ 16669 h 1761667"/>
                  <a:gd name="connsiteX1" fmla="*/ 18288 w 18288"/>
                  <a:gd name="connsiteY1" fmla="*/ 0 h 1761667"/>
                  <a:gd name="connsiteX2" fmla="*/ 18288 w 18288"/>
                  <a:gd name="connsiteY2" fmla="*/ 1761667 h 1761667"/>
                  <a:gd name="connsiteX3" fmla="*/ 0 w 18288"/>
                  <a:gd name="connsiteY3" fmla="*/ 1761667 h 1761667"/>
                  <a:gd name="connsiteX4" fmla="*/ 0 w 18288"/>
                  <a:gd name="connsiteY4" fmla="*/ 16669 h 1761667"/>
                  <a:gd name="connsiteX0" fmla="*/ 0 w 23050"/>
                  <a:gd name="connsiteY0" fmla="*/ 2381 h 1761667"/>
                  <a:gd name="connsiteX1" fmla="*/ 23050 w 23050"/>
                  <a:gd name="connsiteY1" fmla="*/ 0 h 1761667"/>
                  <a:gd name="connsiteX2" fmla="*/ 23050 w 23050"/>
                  <a:gd name="connsiteY2" fmla="*/ 1761667 h 1761667"/>
                  <a:gd name="connsiteX3" fmla="*/ 4762 w 23050"/>
                  <a:gd name="connsiteY3" fmla="*/ 1761667 h 1761667"/>
                  <a:gd name="connsiteX4" fmla="*/ 0 w 23050"/>
                  <a:gd name="connsiteY4" fmla="*/ 2381 h 1761667"/>
                  <a:gd name="connsiteX0" fmla="*/ 0 w 23050"/>
                  <a:gd name="connsiteY0" fmla="*/ 7144 h 1766430"/>
                  <a:gd name="connsiteX1" fmla="*/ 20668 w 23050"/>
                  <a:gd name="connsiteY1" fmla="*/ 0 h 1766430"/>
                  <a:gd name="connsiteX2" fmla="*/ 23050 w 23050"/>
                  <a:gd name="connsiteY2" fmla="*/ 1766430 h 1766430"/>
                  <a:gd name="connsiteX3" fmla="*/ 4762 w 23050"/>
                  <a:gd name="connsiteY3" fmla="*/ 1766430 h 1766430"/>
                  <a:gd name="connsiteX4" fmla="*/ 0 w 23050"/>
                  <a:gd name="connsiteY4" fmla="*/ 7144 h 176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766430">
                    <a:moveTo>
                      <a:pt x="0" y="7144"/>
                    </a:moveTo>
                    <a:lnTo>
                      <a:pt x="20668" y="0"/>
                    </a:lnTo>
                    <a:lnTo>
                      <a:pt x="23050" y="1766430"/>
                    </a:lnTo>
                    <a:lnTo>
                      <a:pt x="4762" y="1766430"/>
                    </a:lnTo>
                    <a:cubicBezTo>
                      <a:pt x="3175" y="1180001"/>
                      <a:pt x="1587" y="593573"/>
                      <a:pt x="0" y="7144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64" name="Rectangle 121">
                <a:extLst>
                  <a:ext uri="{FF2B5EF4-FFF2-40B4-BE49-F238E27FC236}">
                    <a16:creationId xmlns:a16="http://schemas.microsoft.com/office/drawing/2014/main" id="{73E28099-5D09-4B59-973C-84B7F9F0FB2C}"/>
                  </a:ext>
                </a:extLst>
              </p:cNvPr>
              <p:cNvSpPr/>
              <p:nvPr/>
            </p:nvSpPr>
            <p:spPr>
              <a:xfrm>
                <a:off x="4170393" y="2813492"/>
                <a:ext cx="23050" cy="1928336"/>
              </a:xfrm>
              <a:custGeom>
                <a:avLst/>
                <a:gdLst>
                  <a:gd name="connsiteX0" fmla="*/ 0 w 18288"/>
                  <a:gd name="connsiteY0" fmla="*/ 0 h 2011680"/>
                  <a:gd name="connsiteX1" fmla="*/ 18288 w 18288"/>
                  <a:gd name="connsiteY1" fmla="*/ 0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18288"/>
                  <a:gd name="connsiteY0" fmla="*/ 0 h 2011680"/>
                  <a:gd name="connsiteX1" fmla="*/ 18288 w 18288"/>
                  <a:gd name="connsiteY1" fmla="*/ 97631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23050"/>
                  <a:gd name="connsiteY0" fmla="*/ 0 h 1928336"/>
                  <a:gd name="connsiteX1" fmla="*/ 23050 w 23050"/>
                  <a:gd name="connsiteY1" fmla="*/ 14287 h 1928336"/>
                  <a:gd name="connsiteX2" fmla="*/ 23050 w 23050"/>
                  <a:gd name="connsiteY2" fmla="*/ 1928336 h 1928336"/>
                  <a:gd name="connsiteX3" fmla="*/ 4762 w 23050"/>
                  <a:gd name="connsiteY3" fmla="*/ 1928336 h 1928336"/>
                  <a:gd name="connsiteX4" fmla="*/ 0 w 23050"/>
                  <a:gd name="connsiteY4" fmla="*/ 0 h 192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928336">
                    <a:moveTo>
                      <a:pt x="0" y="0"/>
                    </a:moveTo>
                    <a:lnTo>
                      <a:pt x="23050" y="14287"/>
                    </a:lnTo>
                    <a:lnTo>
                      <a:pt x="23050" y="1928336"/>
                    </a:lnTo>
                    <a:lnTo>
                      <a:pt x="4762" y="1928336"/>
                    </a:lnTo>
                    <a:cubicBezTo>
                      <a:pt x="3175" y="1285557"/>
                      <a:pt x="1587" y="642779"/>
                      <a:pt x="0" y="0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65" name="Rectangle 122">
                <a:extLst>
                  <a:ext uri="{FF2B5EF4-FFF2-40B4-BE49-F238E27FC236}">
                    <a16:creationId xmlns:a16="http://schemas.microsoft.com/office/drawing/2014/main" id="{59324FDC-0977-4D57-89F0-D9F09C747922}"/>
                  </a:ext>
                </a:extLst>
              </p:cNvPr>
              <p:cNvSpPr/>
              <p:nvPr/>
            </p:nvSpPr>
            <p:spPr>
              <a:xfrm>
                <a:off x="3987347" y="2704971"/>
                <a:ext cx="34956" cy="1682591"/>
              </a:xfrm>
              <a:custGeom>
                <a:avLst/>
                <a:gdLst>
                  <a:gd name="connsiteX0" fmla="*/ 0 w 18288"/>
                  <a:gd name="connsiteY0" fmla="*/ 0 h 1737360"/>
                  <a:gd name="connsiteX1" fmla="*/ 18288 w 18288"/>
                  <a:gd name="connsiteY1" fmla="*/ 0 h 1737360"/>
                  <a:gd name="connsiteX2" fmla="*/ 18288 w 18288"/>
                  <a:gd name="connsiteY2" fmla="*/ 1737360 h 1737360"/>
                  <a:gd name="connsiteX3" fmla="*/ 0 w 18288"/>
                  <a:gd name="connsiteY3" fmla="*/ 1737360 h 1737360"/>
                  <a:gd name="connsiteX4" fmla="*/ 0 w 18288"/>
                  <a:gd name="connsiteY4" fmla="*/ 0 h 1737360"/>
                  <a:gd name="connsiteX0" fmla="*/ 0 w 20669"/>
                  <a:gd name="connsiteY0" fmla="*/ 0 h 1737360"/>
                  <a:gd name="connsiteX1" fmla="*/ 20669 w 20669"/>
                  <a:gd name="connsiteY1" fmla="*/ 71438 h 1737360"/>
                  <a:gd name="connsiteX2" fmla="*/ 18288 w 20669"/>
                  <a:gd name="connsiteY2" fmla="*/ 1737360 h 1737360"/>
                  <a:gd name="connsiteX3" fmla="*/ 0 w 20669"/>
                  <a:gd name="connsiteY3" fmla="*/ 1737360 h 1737360"/>
                  <a:gd name="connsiteX4" fmla="*/ 0 w 20669"/>
                  <a:gd name="connsiteY4" fmla="*/ 0 h 1737360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4288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56" h="1682591">
                    <a:moveTo>
                      <a:pt x="0" y="0"/>
                    </a:moveTo>
                    <a:lnTo>
                      <a:pt x="34956" y="14288"/>
                    </a:lnTo>
                    <a:cubicBezTo>
                      <a:pt x="34162" y="569595"/>
                      <a:pt x="33369" y="1127284"/>
                      <a:pt x="32575" y="1682591"/>
                    </a:cubicBezTo>
                    <a:lnTo>
                      <a:pt x="14287" y="16825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66" name="Freeform 71">
                <a:extLst>
                  <a:ext uri="{FF2B5EF4-FFF2-40B4-BE49-F238E27FC236}">
                    <a16:creationId xmlns:a16="http://schemas.microsoft.com/office/drawing/2014/main" id="{5C2BDEF5-D10E-41BB-9D6E-F4D346A21529}"/>
                  </a:ext>
                </a:extLst>
              </p:cNvPr>
              <p:cNvSpPr/>
              <p:nvPr/>
            </p:nvSpPr>
            <p:spPr>
              <a:xfrm>
                <a:off x="4960125" y="4186175"/>
                <a:ext cx="562931" cy="688741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67" name="Freeform 72">
                <a:extLst>
                  <a:ext uri="{FF2B5EF4-FFF2-40B4-BE49-F238E27FC236}">
                    <a16:creationId xmlns:a16="http://schemas.microsoft.com/office/drawing/2014/main" id="{BC0C6821-DE57-4788-97B0-201D42CF415A}"/>
                  </a:ext>
                </a:extLst>
              </p:cNvPr>
              <p:cNvSpPr/>
              <p:nvPr/>
            </p:nvSpPr>
            <p:spPr>
              <a:xfrm>
                <a:off x="4799389" y="4653251"/>
                <a:ext cx="455120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  <a:gd name="connsiteX0" fmla="*/ 12921 w 454921"/>
                  <a:gd name="connsiteY0" fmla="*/ 53011 h 458384"/>
                  <a:gd name="connsiteX1" fmla="*/ 3396 w 454921"/>
                  <a:gd name="connsiteY1" fmla="*/ 276849 h 458384"/>
                  <a:gd name="connsiteX2" fmla="*/ 77215 w 454921"/>
                  <a:gd name="connsiteY2" fmla="*/ 405437 h 458384"/>
                  <a:gd name="connsiteX3" fmla="*/ 215327 w 454921"/>
                  <a:gd name="connsiteY3" fmla="*/ 457824 h 458384"/>
                  <a:gd name="connsiteX4" fmla="*/ 346296 w 454921"/>
                  <a:gd name="connsiteY4" fmla="*/ 426868 h 458384"/>
                  <a:gd name="connsiteX5" fmla="*/ 432021 w 454921"/>
                  <a:gd name="connsiteY5" fmla="*/ 333999 h 458384"/>
                  <a:gd name="connsiteX6" fmla="*/ 453452 w 454921"/>
                  <a:gd name="connsiteY6" fmla="*/ 195887 h 458384"/>
                  <a:gd name="connsiteX7" fmla="*/ 401065 w 454921"/>
                  <a:gd name="connsiteY7" fmla="*/ 79205 h 458384"/>
                  <a:gd name="connsiteX8" fmla="*/ 303433 w 454921"/>
                  <a:gd name="connsiteY8" fmla="*/ 7768 h 458384"/>
                  <a:gd name="connsiteX9" fmla="*/ 191515 w 454921"/>
                  <a:gd name="connsiteY9" fmla="*/ 5387 h 458384"/>
                  <a:gd name="connsiteX10" fmla="*/ 129602 w 454921"/>
                  <a:gd name="connsiteY10" fmla="*/ 38724 h 458384"/>
                  <a:gd name="connsiteX11" fmla="*/ 91502 w 454921"/>
                  <a:gd name="connsiteY11" fmla="*/ 117305 h 458384"/>
                  <a:gd name="connsiteX12" fmla="*/ 103408 w 454921"/>
                  <a:gd name="connsiteY12" fmla="*/ 195887 h 458384"/>
                  <a:gd name="connsiteX13" fmla="*/ 177227 w 454921"/>
                  <a:gd name="connsiteY13" fmla="*/ 267324 h 458384"/>
                  <a:gd name="connsiteX14" fmla="*/ 279621 w 454921"/>
                  <a:gd name="connsiteY14" fmla="*/ 262562 h 458384"/>
                  <a:gd name="connsiteX15" fmla="*/ 317721 w 454921"/>
                  <a:gd name="connsiteY15" fmla="*/ 172074 h 458384"/>
                  <a:gd name="connsiteX16" fmla="*/ 270096 w 454921"/>
                  <a:gd name="connsiteY16" fmla="*/ 100637 h 458384"/>
                  <a:gd name="connsiteX17" fmla="*/ 210565 w 454921"/>
                  <a:gd name="connsiteY17" fmla="*/ 93493 h 458384"/>
                  <a:gd name="connsiteX18" fmla="*/ 279621 w 454921"/>
                  <a:gd name="connsiteY18" fmla="*/ 131593 h 458384"/>
                  <a:gd name="connsiteX19" fmla="*/ 296290 w 454921"/>
                  <a:gd name="connsiteY19" fmla="*/ 195887 h 458384"/>
                  <a:gd name="connsiteX20" fmla="*/ 265333 w 454921"/>
                  <a:gd name="connsiteY20" fmla="*/ 238749 h 458384"/>
                  <a:gd name="connsiteX21" fmla="*/ 198658 w 454921"/>
                  <a:gd name="connsiteY21" fmla="*/ 260180 h 458384"/>
                  <a:gd name="connsiteX22" fmla="*/ 117696 w 454921"/>
                  <a:gd name="connsiteY22" fmla="*/ 203030 h 458384"/>
                  <a:gd name="connsiteX23" fmla="*/ 124840 w 454921"/>
                  <a:gd name="connsiteY23" fmla="*/ 100637 h 458384"/>
                  <a:gd name="connsiteX24" fmla="*/ 177227 w 454921"/>
                  <a:gd name="connsiteY24" fmla="*/ 19674 h 458384"/>
                  <a:gd name="connsiteX25" fmla="*/ 310577 w 454921"/>
                  <a:gd name="connsiteY25" fmla="*/ 33962 h 458384"/>
                  <a:gd name="connsiteX26" fmla="*/ 396302 w 454921"/>
                  <a:gd name="connsiteY26" fmla="*/ 105399 h 458384"/>
                  <a:gd name="connsiteX27" fmla="*/ 439165 w 454921"/>
                  <a:gd name="connsiteY27" fmla="*/ 231605 h 458384"/>
                  <a:gd name="connsiteX28" fmla="*/ 396302 w 454921"/>
                  <a:gd name="connsiteY28" fmla="*/ 353049 h 458384"/>
                  <a:gd name="connsiteX29" fmla="*/ 289146 w 454921"/>
                  <a:gd name="connsiteY29" fmla="*/ 438774 h 458384"/>
                  <a:gd name="connsiteX30" fmla="*/ 174846 w 454921"/>
                  <a:gd name="connsiteY30" fmla="*/ 431630 h 458384"/>
                  <a:gd name="connsiteX31" fmla="*/ 70071 w 454921"/>
                  <a:gd name="connsiteY31" fmla="*/ 384005 h 458384"/>
                  <a:gd name="connsiteX32" fmla="*/ 17683 w 454921"/>
                  <a:gd name="connsiteY32" fmla="*/ 248274 h 458384"/>
                  <a:gd name="connsiteX33" fmla="*/ 12921 w 454921"/>
                  <a:gd name="connsiteY33" fmla="*/ 53011 h 458384"/>
                  <a:gd name="connsiteX0" fmla="*/ 13120 w 455120"/>
                  <a:gd name="connsiteY0" fmla="*/ 53011 h 458384"/>
                  <a:gd name="connsiteX1" fmla="*/ 3595 w 455120"/>
                  <a:gd name="connsiteY1" fmla="*/ 276849 h 458384"/>
                  <a:gd name="connsiteX2" fmla="*/ 77414 w 455120"/>
                  <a:gd name="connsiteY2" fmla="*/ 405437 h 458384"/>
                  <a:gd name="connsiteX3" fmla="*/ 215526 w 455120"/>
                  <a:gd name="connsiteY3" fmla="*/ 457824 h 458384"/>
                  <a:gd name="connsiteX4" fmla="*/ 346495 w 455120"/>
                  <a:gd name="connsiteY4" fmla="*/ 426868 h 458384"/>
                  <a:gd name="connsiteX5" fmla="*/ 432220 w 455120"/>
                  <a:gd name="connsiteY5" fmla="*/ 333999 h 458384"/>
                  <a:gd name="connsiteX6" fmla="*/ 453651 w 455120"/>
                  <a:gd name="connsiteY6" fmla="*/ 195887 h 458384"/>
                  <a:gd name="connsiteX7" fmla="*/ 401264 w 455120"/>
                  <a:gd name="connsiteY7" fmla="*/ 79205 h 458384"/>
                  <a:gd name="connsiteX8" fmla="*/ 303632 w 455120"/>
                  <a:gd name="connsiteY8" fmla="*/ 7768 h 458384"/>
                  <a:gd name="connsiteX9" fmla="*/ 191714 w 455120"/>
                  <a:gd name="connsiteY9" fmla="*/ 5387 h 458384"/>
                  <a:gd name="connsiteX10" fmla="*/ 129801 w 455120"/>
                  <a:gd name="connsiteY10" fmla="*/ 38724 h 458384"/>
                  <a:gd name="connsiteX11" fmla="*/ 91701 w 455120"/>
                  <a:gd name="connsiteY11" fmla="*/ 117305 h 458384"/>
                  <a:gd name="connsiteX12" fmla="*/ 103607 w 455120"/>
                  <a:gd name="connsiteY12" fmla="*/ 195887 h 458384"/>
                  <a:gd name="connsiteX13" fmla="*/ 177426 w 455120"/>
                  <a:gd name="connsiteY13" fmla="*/ 267324 h 458384"/>
                  <a:gd name="connsiteX14" fmla="*/ 279820 w 455120"/>
                  <a:gd name="connsiteY14" fmla="*/ 262562 h 458384"/>
                  <a:gd name="connsiteX15" fmla="*/ 317920 w 455120"/>
                  <a:gd name="connsiteY15" fmla="*/ 172074 h 458384"/>
                  <a:gd name="connsiteX16" fmla="*/ 270295 w 455120"/>
                  <a:gd name="connsiteY16" fmla="*/ 100637 h 458384"/>
                  <a:gd name="connsiteX17" fmla="*/ 210764 w 455120"/>
                  <a:gd name="connsiteY17" fmla="*/ 93493 h 458384"/>
                  <a:gd name="connsiteX18" fmla="*/ 279820 w 455120"/>
                  <a:gd name="connsiteY18" fmla="*/ 131593 h 458384"/>
                  <a:gd name="connsiteX19" fmla="*/ 296489 w 455120"/>
                  <a:gd name="connsiteY19" fmla="*/ 195887 h 458384"/>
                  <a:gd name="connsiteX20" fmla="*/ 265532 w 455120"/>
                  <a:gd name="connsiteY20" fmla="*/ 238749 h 458384"/>
                  <a:gd name="connsiteX21" fmla="*/ 198857 w 455120"/>
                  <a:gd name="connsiteY21" fmla="*/ 260180 h 458384"/>
                  <a:gd name="connsiteX22" fmla="*/ 117895 w 455120"/>
                  <a:gd name="connsiteY22" fmla="*/ 203030 h 458384"/>
                  <a:gd name="connsiteX23" fmla="*/ 125039 w 455120"/>
                  <a:gd name="connsiteY23" fmla="*/ 100637 h 458384"/>
                  <a:gd name="connsiteX24" fmla="*/ 177426 w 455120"/>
                  <a:gd name="connsiteY24" fmla="*/ 19674 h 458384"/>
                  <a:gd name="connsiteX25" fmla="*/ 310776 w 455120"/>
                  <a:gd name="connsiteY25" fmla="*/ 33962 h 458384"/>
                  <a:gd name="connsiteX26" fmla="*/ 396501 w 455120"/>
                  <a:gd name="connsiteY26" fmla="*/ 105399 h 458384"/>
                  <a:gd name="connsiteX27" fmla="*/ 439364 w 455120"/>
                  <a:gd name="connsiteY27" fmla="*/ 231605 h 458384"/>
                  <a:gd name="connsiteX28" fmla="*/ 396501 w 455120"/>
                  <a:gd name="connsiteY28" fmla="*/ 353049 h 458384"/>
                  <a:gd name="connsiteX29" fmla="*/ 289345 w 455120"/>
                  <a:gd name="connsiteY29" fmla="*/ 438774 h 458384"/>
                  <a:gd name="connsiteX30" fmla="*/ 175045 w 455120"/>
                  <a:gd name="connsiteY30" fmla="*/ 431630 h 458384"/>
                  <a:gd name="connsiteX31" fmla="*/ 70270 w 455120"/>
                  <a:gd name="connsiteY31" fmla="*/ 384005 h 458384"/>
                  <a:gd name="connsiteX32" fmla="*/ 17882 w 455120"/>
                  <a:gd name="connsiteY32" fmla="*/ 248274 h 458384"/>
                  <a:gd name="connsiteX33" fmla="*/ 27405 w 455120"/>
                  <a:gd name="connsiteY33" fmla="*/ 161637 h 458384"/>
                  <a:gd name="connsiteX34" fmla="*/ 13120 w 455120"/>
                  <a:gd name="connsiteY34" fmla="*/ 53011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5120" h="458384">
                    <a:moveTo>
                      <a:pt x="13120" y="53011"/>
                    </a:moveTo>
                    <a:cubicBezTo>
                      <a:pt x="9152" y="72213"/>
                      <a:pt x="-7121" y="218111"/>
                      <a:pt x="3595" y="276849"/>
                    </a:cubicBezTo>
                    <a:cubicBezTo>
                      <a:pt x="14311" y="335587"/>
                      <a:pt x="42092" y="375275"/>
                      <a:pt x="77414" y="405437"/>
                    </a:cubicBezTo>
                    <a:cubicBezTo>
                      <a:pt x="112736" y="435599"/>
                      <a:pt x="170679" y="454252"/>
                      <a:pt x="215526" y="457824"/>
                    </a:cubicBezTo>
                    <a:cubicBezTo>
                      <a:pt x="260373" y="461396"/>
                      <a:pt x="310379" y="447505"/>
                      <a:pt x="346495" y="426868"/>
                    </a:cubicBezTo>
                    <a:cubicBezTo>
                      <a:pt x="382611" y="406231"/>
                      <a:pt x="414361" y="372496"/>
                      <a:pt x="432220" y="333999"/>
                    </a:cubicBezTo>
                    <a:cubicBezTo>
                      <a:pt x="450079" y="295502"/>
                      <a:pt x="458810" y="238353"/>
                      <a:pt x="453651" y="195887"/>
                    </a:cubicBezTo>
                    <a:cubicBezTo>
                      <a:pt x="448492" y="153421"/>
                      <a:pt x="426267" y="110558"/>
                      <a:pt x="401264" y="79205"/>
                    </a:cubicBezTo>
                    <a:cubicBezTo>
                      <a:pt x="376261" y="47852"/>
                      <a:pt x="338557" y="20071"/>
                      <a:pt x="303632" y="7768"/>
                    </a:cubicBezTo>
                    <a:cubicBezTo>
                      <a:pt x="268707" y="-4535"/>
                      <a:pt x="220686" y="228"/>
                      <a:pt x="191714" y="5387"/>
                    </a:cubicBezTo>
                    <a:cubicBezTo>
                      <a:pt x="162742" y="10546"/>
                      <a:pt x="146470" y="20071"/>
                      <a:pt x="129801" y="38724"/>
                    </a:cubicBezTo>
                    <a:cubicBezTo>
                      <a:pt x="113132" y="57377"/>
                      <a:pt x="96067" y="91111"/>
                      <a:pt x="91701" y="117305"/>
                    </a:cubicBezTo>
                    <a:cubicBezTo>
                      <a:pt x="87335" y="143499"/>
                      <a:pt x="89320" y="170884"/>
                      <a:pt x="103607" y="195887"/>
                    </a:cubicBezTo>
                    <a:cubicBezTo>
                      <a:pt x="117894" y="220890"/>
                      <a:pt x="148057" y="256212"/>
                      <a:pt x="177426" y="267324"/>
                    </a:cubicBezTo>
                    <a:cubicBezTo>
                      <a:pt x="206795" y="278436"/>
                      <a:pt x="256404" y="278437"/>
                      <a:pt x="279820" y="262562"/>
                    </a:cubicBezTo>
                    <a:cubicBezTo>
                      <a:pt x="303236" y="246687"/>
                      <a:pt x="319507" y="199061"/>
                      <a:pt x="317920" y="172074"/>
                    </a:cubicBezTo>
                    <a:cubicBezTo>
                      <a:pt x="316333" y="145087"/>
                      <a:pt x="288154" y="113734"/>
                      <a:pt x="270295" y="100637"/>
                    </a:cubicBezTo>
                    <a:cubicBezTo>
                      <a:pt x="252436" y="87540"/>
                      <a:pt x="209177" y="88334"/>
                      <a:pt x="210764" y="93493"/>
                    </a:cubicBezTo>
                    <a:cubicBezTo>
                      <a:pt x="212351" y="98652"/>
                      <a:pt x="265533" y="114527"/>
                      <a:pt x="279820" y="131593"/>
                    </a:cubicBezTo>
                    <a:cubicBezTo>
                      <a:pt x="294108" y="148659"/>
                      <a:pt x="298870" y="178028"/>
                      <a:pt x="296489" y="195887"/>
                    </a:cubicBezTo>
                    <a:cubicBezTo>
                      <a:pt x="294108" y="213746"/>
                      <a:pt x="281804" y="228034"/>
                      <a:pt x="265532" y="238749"/>
                    </a:cubicBezTo>
                    <a:cubicBezTo>
                      <a:pt x="249260" y="249464"/>
                      <a:pt x="223463" y="266133"/>
                      <a:pt x="198857" y="260180"/>
                    </a:cubicBezTo>
                    <a:cubicBezTo>
                      <a:pt x="174251" y="254227"/>
                      <a:pt x="130198" y="229620"/>
                      <a:pt x="117895" y="203030"/>
                    </a:cubicBezTo>
                    <a:cubicBezTo>
                      <a:pt x="105592" y="176440"/>
                      <a:pt x="115117" y="131196"/>
                      <a:pt x="125039" y="100637"/>
                    </a:cubicBezTo>
                    <a:cubicBezTo>
                      <a:pt x="134961" y="70078"/>
                      <a:pt x="146470" y="30786"/>
                      <a:pt x="177426" y="19674"/>
                    </a:cubicBezTo>
                    <a:cubicBezTo>
                      <a:pt x="208382" y="8562"/>
                      <a:pt x="274264" y="19675"/>
                      <a:pt x="310776" y="33962"/>
                    </a:cubicBezTo>
                    <a:cubicBezTo>
                      <a:pt x="347288" y="48249"/>
                      <a:pt x="375070" y="72459"/>
                      <a:pt x="396501" y="105399"/>
                    </a:cubicBezTo>
                    <a:cubicBezTo>
                      <a:pt x="417932" y="138339"/>
                      <a:pt x="439364" y="190330"/>
                      <a:pt x="439364" y="231605"/>
                    </a:cubicBezTo>
                    <a:cubicBezTo>
                      <a:pt x="439364" y="272880"/>
                      <a:pt x="421504" y="318521"/>
                      <a:pt x="396501" y="353049"/>
                    </a:cubicBezTo>
                    <a:cubicBezTo>
                      <a:pt x="371498" y="387577"/>
                      <a:pt x="326254" y="425677"/>
                      <a:pt x="289345" y="438774"/>
                    </a:cubicBezTo>
                    <a:cubicBezTo>
                      <a:pt x="252436" y="451871"/>
                      <a:pt x="211557" y="440758"/>
                      <a:pt x="175045" y="431630"/>
                    </a:cubicBezTo>
                    <a:cubicBezTo>
                      <a:pt x="138533" y="422502"/>
                      <a:pt x="96464" y="414564"/>
                      <a:pt x="70270" y="384005"/>
                    </a:cubicBezTo>
                    <a:cubicBezTo>
                      <a:pt x="44076" y="353446"/>
                      <a:pt x="25026" y="285335"/>
                      <a:pt x="17882" y="248274"/>
                    </a:cubicBezTo>
                    <a:cubicBezTo>
                      <a:pt x="10738" y="211213"/>
                      <a:pt x="28199" y="194181"/>
                      <a:pt x="27405" y="161637"/>
                    </a:cubicBezTo>
                    <a:cubicBezTo>
                      <a:pt x="26611" y="129093"/>
                      <a:pt x="17088" y="33809"/>
                      <a:pt x="13120" y="53011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68" name="Freeform 73">
                <a:extLst>
                  <a:ext uri="{FF2B5EF4-FFF2-40B4-BE49-F238E27FC236}">
                    <a16:creationId xmlns:a16="http://schemas.microsoft.com/office/drawing/2014/main" id="{0C435A17-81EC-41FD-848F-222176287F3D}"/>
                  </a:ext>
                </a:extLst>
              </p:cNvPr>
              <p:cNvSpPr/>
              <p:nvPr/>
            </p:nvSpPr>
            <p:spPr>
              <a:xfrm>
                <a:off x="4503881" y="4919044"/>
                <a:ext cx="457561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grpSp>
            <p:nvGrpSpPr>
              <p:cNvPr id="169" name="Group 168">
                <a:extLst>
                  <a:ext uri="{FF2B5EF4-FFF2-40B4-BE49-F238E27FC236}">
                    <a16:creationId xmlns:a16="http://schemas.microsoft.com/office/drawing/2014/main" id="{F8F50C33-708F-417F-81A4-BC759E5A9232}"/>
                  </a:ext>
                </a:extLst>
              </p:cNvPr>
              <p:cNvGrpSpPr/>
              <p:nvPr/>
            </p:nvGrpSpPr>
            <p:grpSpPr>
              <a:xfrm flipH="1">
                <a:off x="3455472" y="4060442"/>
                <a:ext cx="1071563" cy="1272216"/>
                <a:chOff x="4656281" y="4257612"/>
                <a:chExt cx="1071563" cy="1272216"/>
              </a:xfrm>
            </p:grpSpPr>
            <p:sp>
              <p:nvSpPr>
                <p:cNvPr id="170" name="Freeform 75">
                  <a:extLst>
                    <a:ext uri="{FF2B5EF4-FFF2-40B4-BE49-F238E27FC236}">
                      <a16:creationId xmlns:a16="http://schemas.microsoft.com/office/drawing/2014/main" id="{22DA1F71-C328-4519-989B-D9ACC5D71995}"/>
                    </a:ext>
                  </a:extLst>
                </p:cNvPr>
                <p:cNvSpPr/>
                <p:nvPr/>
              </p:nvSpPr>
              <p:spPr>
                <a:xfrm>
                  <a:off x="5164913" y="4257612"/>
                  <a:ext cx="562931" cy="688742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71" name="Freeform 76">
                  <a:extLst>
                    <a:ext uri="{FF2B5EF4-FFF2-40B4-BE49-F238E27FC236}">
                      <a16:creationId xmlns:a16="http://schemas.microsoft.com/office/drawing/2014/main" id="{EE32DA8E-B732-4669-B3DF-B4E6AB7CA674}"/>
                    </a:ext>
                  </a:extLst>
                </p:cNvPr>
                <p:cNvSpPr/>
                <p:nvPr/>
              </p:nvSpPr>
              <p:spPr>
                <a:xfrm>
                  <a:off x="4985123" y="4765174"/>
                  <a:ext cx="455120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  <a:gd name="connsiteX0" fmla="*/ 12921 w 454921"/>
                    <a:gd name="connsiteY0" fmla="*/ 53011 h 458384"/>
                    <a:gd name="connsiteX1" fmla="*/ 3396 w 454921"/>
                    <a:gd name="connsiteY1" fmla="*/ 276849 h 458384"/>
                    <a:gd name="connsiteX2" fmla="*/ 77215 w 454921"/>
                    <a:gd name="connsiteY2" fmla="*/ 405437 h 458384"/>
                    <a:gd name="connsiteX3" fmla="*/ 215327 w 454921"/>
                    <a:gd name="connsiteY3" fmla="*/ 457824 h 458384"/>
                    <a:gd name="connsiteX4" fmla="*/ 346296 w 454921"/>
                    <a:gd name="connsiteY4" fmla="*/ 426868 h 458384"/>
                    <a:gd name="connsiteX5" fmla="*/ 432021 w 454921"/>
                    <a:gd name="connsiteY5" fmla="*/ 333999 h 458384"/>
                    <a:gd name="connsiteX6" fmla="*/ 453452 w 454921"/>
                    <a:gd name="connsiteY6" fmla="*/ 195887 h 458384"/>
                    <a:gd name="connsiteX7" fmla="*/ 401065 w 454921"/>
                    <a:gd name="connsiteY7" fmla="*/ 79205 h 458384"/>
                    <a:gd name="connsiteX8" fmla="*/ 303433 w 454921"/>
                    <a:gd name="connsiteY8" fmla="*/ 7768 h 458384"/>
                    <a:gd name="connsiteX9" fmla="*/ 191515 w 454921"/>
                    <a:gd name="connsiteY9" fmla="*/ 5387 h 458384"/>
                    <a:gd name="connsiteX10" fmla="*/ 129602 w 454921"/>
                    <a:gd name="connsiteY10" fmla="*/ 38724 h 458384"/>
                    <a:gd name="connsiteX11" fmla="*/ 91502 w 454921"/>
                    <a:gd name="connsiteY11" fmla="*/ 117305 h 458384"/>
                    <a:gd name="connsiteX12" fmla="*/ 103408 w 454921"/>
                    <a:gd name="connsiteY12" fmla="*/ 195887 h 458384"/>
                    <a:gd name="connsiteX13" fmla="*/ 177227 w 454921"/>
                    <a:gd name="connsiteY13" fmla="*/ 267324 h 458384"/>
                    <a:gd name="connsiteX14" fmla="*/ 279621 w 454921"/>
                    <a:gd name="connsiteY14" fmla="*/ 262562 h 458384"/>
                    <a:gd name="connsiteX15" fmla="*/ 317721 w 454921"/>
                    <a:gd name="connsiteY15" fmla="*/ 172074 h 458384"/>
                    <a:gd name="connsiteX16" fmla="*/ 270096 w 454921"/>
                    <a:gd name="connsiteY16" fmla="*/ 100637 h 458384"/>
                    <a:gd name="connsiteX17" fmla="*/ 210565 w 454921"/>
                    <a:gd name="connsiteY17" fmla="*/ 93493 h 458384"/>
                    <a:gd name="connsiteX18" fmla="*/ 279621 w 454921"/>
                    <a:gd name="connsiteY18" fmla="*/ 131593 h 458384"/>
                    <a:gd name="connsiteX19" fmla="*/ 296290 w 454921"/>
                    <a:gd name="connsiteY19" fmla="*/ 195887 h 458384"/>
                    <a:gd name="connsiteX20" fmla="*/ 265333 w 454921"/>
                    <a:gd name="connsiteY20" fmla="*/ 238749 h 458384"/>
                    <a:gd name="connsiteX21" fmla="*/ 198658 w 454921"/>
                    <a:gd name="connsiteY21" fmla="*/ 260180 h 458384"/>
                    <a:gd name="connsiteX22" fmla="*/ 117696 w 454921"/>
                    <a:gd name="connsiteY22" fmla="*/ 203030 h 458384"/>
                    <a:gd name="connsiteX23" fmla="*/ 124840 w 454921"/>
                    <a:gd name="connsiteY23" fmla="*/ 100637 h 458384"/>
                    <a:gd name="connsiteX24" fmla="*/ 177227 w 454921"/>
                    <a:gd name="connsiteY24" fmla="*/ 19674 h 458384"/>
                    <a:gd name="connsiteX25" fmla="*/ 310577 w 454921"/>
                    <a:gd name="connsiteY25" fmla="*/ 33962 h 458384"/>
                    <a:gd name="connsiteX26" fmla="*/ 396302 w 454921"/>
                    <a:gd name="connsiteY26" fmla="*/ 105399 h 458384"/>
                    <a:gd name="connsiteX27" fmla="*/ 439165 w 454921"/>
                    <a:gd name="connsiteY27" fmla="*/ 231605 h 458384"/>
                    <a:gd name="connsiteX28" fmla="*/ 396302 w 454921"/>
                    <a:gd name="connsiteY28" fmla="*/ 353049 h 458384"/>
                    <a:gd name="connsiteX29" fmla="*/ 289146 w 454921"/>
                    <a:gd name="connsiteY29" fmla="*/ 438774 h 458384"/>
                    <a:gd name="connsiteX30" fmla="*/ 174846 w 454921"/>
                    <a:gd name="connsiteY30" fmla="*/ 431630 h 458384"/>
                    <a:gd name="connsiteX31" fmla="*/ 70071 w 454921"/>
                    <a:gd name="connsiteY31" fmla="*/ 384005 h 458384"/>
                    <a:gd name="connsiteX32" fmla="*/ 17683 w 454921"/>
                    <a:gd name="connsiteY32" fmla="*/ 248274 h 458384"/>
                    <a:gd name="connsiteX33" fmla="*/ 12921 w 454921"/>
                    <a:gd name="connsiteY33" fmla="*/ 53011 h 458384"/>
                    <a:gd name="connsiteX0" fmla="*/ 13120 w 455120"/>
                    <a:gd name="connsiteY0" fmla="*/ 53011 h 458384"/>
                    <a:gd name="connsiteX1" fmla="*/ 3595 w 455120"/>
                    <a:gd name="connsiteY1" fmla="*/ 276849 h 458384"/>
                    <a:gd name="connsiteX2" fmla="*/ 77414 w 455120"/>
                    <a:gd name="connsiteY2" fmla="*/ 405437 h 458384"/>
                    <a:gd name="connsiteX3" fmla="*/ 215526 w 455120"/>
                    <a:gd name="connsiteY3" fmla="*/ 457824 h 458384"/>
                    <a:gd name="connsiteX4" fmla="*/ 346495 w 455120"/>
                    <a:gd name="connsiteY4" fmla="*/ 426868 h 458384"/>
                    <a:gd name="connsiteX5" fmla="*/ 432220 w 455120"/>
                    <a:gd name="connsiteY5" fmla="*/ 333999 h 458384"/>
                    <a:gd name="connsiteX6" fmla="*/ 453651 w 455120"/>
                    <a:gd name="connsiteY6" fmla="*/ 195887 h 458384"/>
                    <a:gd name="connsiteX7" fmla="*/ 401264 w 455120"/>
                    <a:gd name="connsiteY7" fmla="*/ 79205 h 458384"/>
                    <a:gd name="connsiteX8" fmla="*/ 303632 w 455120"/>
                    <a:gd name="connsiteY8" fmla="*/ 7768 h 458384"/>
                    <a:gd name="connsiteX9" fmla="*/ 191714 w 455120"/>
                    <a:gd name="connsiteY9" fmla="*/ 5387 h 458384"/>
                    <a:gd name="connsiteX10" fmla="*/ 129801 w 455120"/>
                    <a:gd name="connsiteY10" fmla="*/ 38724 h 458384"/>
                    <a:gd name="connsiteX11" fmla="*/ 91701 w 455120"/>
                    <a:gd name="connsiteY11" fmla="*/ 117305 h 458384"/>
                    <a:gd name="connsiteX12" fmla="*/ 103607 w 455120"/>
                    <a:gd name="connsiteY12" fmla="*/ 195887 h 458384"/>
                    <a:gd name="connsiteX13" fmla="*/ 177426 w 455120"/>
                    <a:gd name="connsiteY13" fmla="*/ 267324 h 458384"/>
                    <a:gd name="connsiteX14" fmla="*/ 279820 w 455120"/>
                    <a:gd name="connsiteY14" fmla="*/ 262562 h 458384"/>
                    <a:gd name="connsiteX15" fmla="*/ 317920 w 455120"/>
                    <a:gd name="connsiteY15" fmla="*/ 172074 h 458384"/>
                    <a:gd name="connsiteX16" fmla="*/ 270295 w 455120"/>
                    <a:gd name="connsiteY16" fmla="*/ 100637 h 458384"/>
                    <a:gd name="connsiteX17" fmla="*/ 210764 w 455120"/>
                    <a:gd name="connsiteY17" fmla="*/ 93493 h 458384"/>
                    <a:gd name="connsiteX18" fmla="*/ 279820 w 455120"/>
                    <a:gd name="connsiteY18" fmla="*/ 131593 h 458384"/>
                    <a:gd name="connsiteX19" fmla="*/ 296489 w 455120"/>
                    <a:gd name="connsiteY19" fmla="*/ 195887 h 458384"/>
                    <a:gd name="connsiteX20" fmla="*/ 265532 w 455120"/>
                    <a:gd name="connsiteY20" fmla="*/ 238749 h 458384"/>
                    <a:gd name="connsiteX21" fmla="*/ 198857 w 455120"/>
                    <a:gd name="connsiteY21" fmla="*/ 260180 h 458384"/>
                    <a:gd name="connsiteX22" fmla="*/ 117895 w 455120"/>
                    <a:gd name="connsiteY22" fmla="*/ 203030 h 458384"/>
                    <a:gd name="connsiteX23" fmla="*/ 125039 w 455120"/>
                    <a:gd name="connsiteY23" fmla="*/ 100637 h 458384"/>
                    <a:gd name="connsiteX24" fmla="*/ 177426 w 455120"/>
                    <a:gd name="connsiteY24" fmla="*/ 19674 h 458384"/>
                    <a:gd name="connsiteX25" fmla="*/ 310776 w 455120"/>
                    <a:gd name="connsiteY25" fmla="*/ 33962 h 458384"/>
                    <a:gd name="connsiteX26" fmla="*/ 396501 w 455120"/>
                    <a:gd name="connsiteY26" fmla="*/ 105399 h 458384"/>
                    <a:gd name="connsiteX27" fmla="*/ 439364 w 455120"/>
                    <a:gd name="connsiteY27" fmla="*/ 231605 h 458384"/>
                    <a:gd name="connsiteX28" fmla="*/ 396501 w 455120"/>
                    <a:gd name="connsiteY28" fmla="*/ 353049 h 458384"/>
                    <a:gd name="connsiteX29" fmla="*/ 289345 w 455120"/>
                    <a:gd name="connsiteY29" fmla="*/ 438774 h 458384"/>
                    <a:gd name="connsiteX30" fmla="*/ 175045 w 455120"/>
                    <a:gd name="connsiteY30" fmla="*/ 431630 h 458384"/>
                    <a:gd name="connsiteX31" fmla="*/ 70270 w 455120"/>
                    <a:gd name="connsiteY31" fmla="*/ 384005 h 458384"/>
                    <a:gd name="connsiteX32" fmla="*/ 17882 w 455120"/>
                    <a:gd name="connsiteY32" fmla="*/ 248274 h 458384"/>
                    <a:gd name="connsiteX33" fmla="*/ 27405 w 455120"/>
                    <a:gd name="connsiteY33" fmla="*/ 161637 h 458384"/>
                    <a:gd name="connsiteX34" fmla="*/ 13120 w 455120"/>
                    <a:gd name="connsiteY34" fmla="*/ 53011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5120" h="458384">
                      <a:moveTo>
                        <a:pt x="13120" y="53011"/>
                      </a:moveTo>
                      <a:cubicBezTo>
                        <a:pt x="9152" y="72213"/>
                        <a:pt x="-7121" y="218111"/>
                        <a:pt x="3595" y="276849"/>
                      </a:cubicBezTo>
                      <a:cubicBezTo>
                        <a:pt x="14311" y="335587"/>
                        <a:pt x="42092" y="375275"/>
                        <a:pt x="77414" y="405437"/>
                      </a:cubicBezTo>
                      <a:cubicBezTo>
                        <a:pt x="112736" y="435599"/>
                        <a:pt x="170679" y="454252"/>
                        <a:pt x="215526" y="457824"/>
                      </a:cubicBezTo>
                      <a:cubicBezTo>
                        <a:pt x="260373" y="461396"/>
                        <a:pt x="310379" y="447505"/>
                        <a:pt x="346495" y="426868"/>
                      </a:cubicBezTo>
                      <a:cubicBezTo>
                        <a:pt x="382611" y="406231"/>
                        <a:pt x="414361" y="372496"/>
                        <a:pt x="432220" y="333999"/>
                      </a:cubicBezTo>
                      <a:cubicBezTo>
                        <a:pt x="450079" y="295502"/>
                        <a:pt x="458810" y="238353"/>
                        <a:pt x="453651" y="195887"/>
                      </a:cubicBezTo>
                      <a:cubicBezTo>
                        <a:pt x="448492" y="153421"/>
                        <a:pt x="426267" y="110558"/>
                        <a:pt x="401264" y="79205"/>
                      </a:cubicBezTo>
                      <a:cubicBezTo>
                        <a:pt x="376261" y="47852"/>
                        <a:pt x="338557" y="20071"/>
                        <a:pt x="303632" y="7768"/>
                      </a:cubicBezTo>
                      <a:cubicBezTo>
                        <a:pt x="268707" y="-4535"/>
                        <a:pt x="220686" y="228"/>
                        <a:pt x="191714" y="5387"/>
                      </a:cubicBezTo>
                      <a:cubicBezTo>
                        <a:pt x="162742" y="10546"/>
                        <a:pt x="146470" y="20071"/>
                        <a:pt x="129801" y="38724"/>
                      </a:cubicBezTo>
                      <a:cubicBezTo>
                        <a:pt x="113132" y="57377"/>
                        <a:pt x="96067" y="91111"/>
                        <a:pt x="91701" y="117305"/>
                      </a:cubicBezTo>
                      <a:cubicBezTo>
                        <a:pt x="87335" y="143499"/>
                        <a:pt x="89320" y="170884"/>
                        <a:pt x="103607" y="195887"/>
                      </a:cubicBezTo>
                      <a:cubicBezTo>
                        <a:pt x="117894" y="220890"/>
                        <a:pt x="148057" y="256212"/>
                        <a:pt x="177426" y="267324"/>
                      </a:cubicBezTo>
                      <a:cubicBezTo>
                        <a:pt x="206795" y="278436"/>
                        <a:pt x="256404" y="278437"/>
                        <a:pt x="279820" y="262562"/>
                      </a:cubicBezTo>
                      <a:cubicBezTo>
                        <a:pt x="303236" y="246687"/>
                        <a:pt x="319507" y="199061"/>
                        <a:pt x="317920" y="172074"/>
                      </a:cubicBezTo>
                      <a:cubicBezTo>
                        <a:pt x="316333" y="145087"/>
                        <a:pt x="288154" y="113734"/>
                        <a:pt x="270295" y="100637"/>
                      </a:cubicBezTo>
                      <a:cubicBezTo>
                        <a:pt x="252436" y="87540"/>
                        <a:pt x="209177" y="88334"/>
                        <a:pt x="210764" y="93493"/>
                      </a:cubicBezTo>
                      <a:cubicBezTo>
                        <a:pt x="212351" y="98652"/>
                        <a:pt x="265533" y="114527"/>
                        <a:pt x="279820" y="131593"/>
                      </a:cubicBezTo>
                      <a:cubicBezTo>
                        <a:pt x="294108" y="148659"/>
                        <a:pt x="298870" y="178028"/>
                        <a:pt x="296489" y="195887"/>
                      </a:cubicBezTo>
                      <a:cubicBezTo>
                        <a:pt x="294108" y="213746"/>
                        <a:pt x="281804" y="228034"/>
                        <a:pt x="265532" y="238749"/>
                      </a:cubicBezTo>
                      <a:cubicBezTo>
                        <a:pt x="249260" y="249464"/>
                        <a:pt x="223463" y="266133"/>
                        <a:pt x="198857" y="260180"/>
                      </a:cubicBezTo>
                      <a:cubicBezTo>
                        <a:pt x="174251" y="254227"/>
                        <a:pt x="130198" y="229620"/>
                        <a:pt x="117895" y="203030"/>
                      </a:cubicBezTo>
                      <a:cubicBezTo>
                        <a:pt x="105592" y="176440"/>
                        <a:pt x="115117" y="131196"/>
                        <a:pt x="125039" y="100637"/>
                      </a:cubicBezTo>
                      <a:cubicBezTo>
                        <a:pt x="134961" y="70078"/>
                        <a:pt x="146470" y="30786"/>
                        <a:pt x="177426" y="19674"/>
                      </a:cubicBezTo>
                      <a:cubicBezTo>
                        <a:pt x="208382" y="8562"/>
                        <a:pt x="274264" y="19675"/>
                        <a:pt x="310776" y="33962"/>
                      </a:cubicBezTo>
                      <a:cubicBezTo>
                        <a:pt x="347288" y="48249"/>
                        <a:pt x="375070" y="72459"/>
                        <a:pt x="396501" y="105399"/>
                      </a:cubicBezTo>
                      <a:cubicBezTo>
                        <a:pt x="417932" y="138339"/>
                        <a:pt x="439364" y="190330"/>
                        <a:pt x="439364" y="231605"/>
                      </a:cubicBezTo>
                      <a:cubicBezTo>
                        <a:pt x="439364" y="272880"/>
                        <a:pt x="421504" y="318521"/>
                        <a:pt x="396501" y="353049"/>
                      </a:cubicBezTo>
                      <a:cubicBezTo>
                        <a:pt x="371498" y="387577"/>
                        <a:pt x="326254" y="425677"/>
                        <a:pt x="289345" y="438774"/>
                      </a:cubicBezTo>
                      <a:cubicBezTo>
                        <a:pt x="252436" y="451871"/>
                        <a:pt x="211557" y="440758"/>
                        <a:pt x="175045" y="431630"/>
                      </a:cubicBezTo>
                      <a:cubicBezTo>
                        <a:pt x="138533" y="422502"/>
                        <a:pt x="96464" y="414564"/>
                        <a:pt x="70270" y="384005"/>
                      </a:cubicBezTo>
                      <a:cubicBezTo>
                        <a:pt x="44076" y="353446"/>
                        <a:pt x="25026" y="285335"/>
                        <a:pt x="17882" y="248274"/>
                      </a:cubicBezTo>
                      <a:cubicBezTo>
                        <a:pt x="10738" y="211213"/>
                        <a:pt x="28199" y="194181"/>
                        <a:pt x="27405" y="161637"/>
                      </a:cubicBezTo>
                      <a:cubicBezTo>
                        <a:pt x="26611" y="129093"/>
                        <a:pt x="17088" y="33809"/>
                        <a:pt x="13120" y="53011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72" name="Freeform 77">
                  <a:extLst>
                    <a:ext uri="{FF2B5EF4-FFF2-40B4-BE49-F238E27FC236}">
                      <a16:creationId xmlns:a16="http://schemas.microsoft.com/office/drawing/2014/main" id="{BEE1E976-0A5D-41E5-91FA-5E48347B59C7}"/>
                    </a:ext>
                  </a:extLst>
                </p:cNvPr>
                <p:cNvSpPr/>
                <p:nvPr/>
              </p:nvSpPr>
              <p:spPr>
                <a:xfrm>
                  <a:off x="4656281" y="5071444"/>
                  <a:ext cx="457561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</p:grp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CDD1E17B-BC06-417B-BFFC-73E152941A0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58734" y="5503918"/>
            <a:ext cx="1371600" cy="1371600"/>
            <a:chOff x="2830754" y="2215450"/>
            <a:chExt cx="3657600" cy="3657600"/>
          </a:xfrm>
        </p:grpSpPr>
        <p:sp>
          <p:nvSpPr>
            <p:cNvPr id="314" name="Rectangle 313">
              <a:extLst>
                <a:ext uri="{FF2B5EF4-FFF2-40B4-BE49-F238E27FC236}">
                  <a16:creationId xmlns:a16="http://schemas.microsoft.com/office/drawing/2014/main" id="{2E6B00AC-5DFA-48A1-A692-F0CDB2A7BFA4}"/>
                </a:ext>
              </a:extLst>
            </p:cNvPr>
            <p:cNvSpPr/>
            <p:nvPr/>
          </p:nvSpPr>
          <p:spPr>
            <a:xfrm>
              <a:off x="2830754" y="2215450"/>
              <a:ext cx="3657600" cy="365760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04F773E0-4C25-4133-A46F-3AEA752DFD45}"/>
                </a:ext>
              </a:extLst>
            </p:cNvPr>
            <p:cNvGrpSpPr/>
            <p:nvPr/>
          </p:nvGrpSpPr>
          <p:grpSpPr>
            <a:xfrm>
              <a:off x="3019127" y="2653619"/>
              <a:ext cx="3280854" cy="2781263"/>
              <a:chOff x="2974230" y="2683117"/>
              <a:chExt cx="3280854" cy="2781263"/>
            </a:xfrm>
          </p:grpSpPr>
          <p:grpSp>
            <p:nvGrpSpPr>
              <p:cNvPr id="316" name="Group 315">
                <a:extLst>
                  <a:ext uri="{FF2B5EF4-FFF2-40B4-BE49-F238E27FC236}">
                    <a16:creationId xmlns:a16="http://schemas.microsoft.com/office/drawing/2014/main" id="{C57C07DD-1BD4-427F-8FCF-634CCB1CCACC}"/>
                  </a:ext>
                </a:extLst>
              </p:cNvPr>
              <p:cNvGrpSpPr/>
              <p:nvPr/>
            </p:nvGrpSpPr>
            <p:grpSpPr>
              <a:xfrm>
                <a:off x="4756784" y="2687026"/>
                <a:ext cx="1418380" cy="2676580"/>
                <a:chOff x="3222631" y="2483919"/>
                <a:chExt cx="1418380" cy="3122811"/>
              </a:xfrm>
              <a:solidFill>
                <a:srgbClr val="9CAA9D"/>
              </a:solidFill>
            </p:grpSpPr>
            <p:sp>
              <p:nvSpPr>
                <p:cNvPr id="331" name="Rectangle 330">
                  <a:extLst>
                    <a:ext uri="{FF2B5EF4-FFF2-40B4-BE49-F238E27FC236}">
                      <a16:creationId xmlns:a16="http://schemas.microsoft.com/office/drawing/2014/main" id="{F9260F08-19AA-4F89-A644-2702D79EEB2C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68125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32" name="Oval 331">
                  <a:extLst>
                    <a:ext uri="{FF2B5EF4-FFF2-40B4-BE49-F238E27FC236}">
                      <a16:creationId xmlns:a16="http://schemas.microsoft.com/office/drawing/2014/main" id="{C9DF269A-D53B-4BD9-BD62-9FF858755370}"/>
                    </a:ext>
                  </a:extLst>
                </p:cNvPr>
                <p:cNvSpPr/>
                <p:nvPr/>
              </p:nvSpPr>
              <p:spPr>
                <a:xfrm>
                  <a:off x="3222631" y="2483919"/>
                  <a:ext cx="1418380" cy="91439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77525822-3622-4AFB-BA47-BAA7C1B42DD9}"/>
                  </a:ext>
                </a:extLst>
              </p:cNvPr>
              <p:cNvGrpSpPr/>
              <p:nvPr/>
            </p:nvGrpSpPr>
            <p:grpSpPr>
              <a:xfrm>
                <a:off x="4836704" y="2711015"/>
                <a:ext cx="1418380" cy="2753362"/>
                <a:chOff x="3222631" y="2488273"/>
                <a:chExt cx="1418380" cy="3212394"/>
              </a:xfrm>
            </p:grpSpPr>
            <p:sp>
              <p:nvSpPr>
                <p:cNvPr id="329" name="Rectangle 328">
                  <a:extLst>
                    <a:ext uri="{FF2B5EF4-FFF2-40B4-BE49-F238E27FC236}">
                      <a16:creationId xmlns:a16="http://schemas.microsoft.com/office/drawing/2014/main" id="{7109F9AF-2B9F-4349-BE2C-22DEAD31EEF1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775195"/>
                </a:xfrm>
                <a:prstGeom prst="rect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30" name="Oval 329">
                  <a:extLst>
                    <a:ext uri="{FF2B5EF4-FFF2-40B4-BE49-F238E27FC236}">
                      <a16:creationId xmlns:a16="http://schemas.microsoft.com/office/drawing/2014/main" id="{E60603D4-EACD-44B7-B1DB-CDDDA35E2791}"/>
                    </a:ext>
                  </a:extLst>
                </p:cNvPr>
                <p:cNvSpPr/>
                <p:nvPr/>
              </p:nvSpPr>
              <p:spPr>
                <a:xfrm>
                  <a:off x="3222631" y="2488273"/>
                  <a:ext cx="1418380" cy="914399"/>
                </a:xfrm>
                <a:prstGeom prst="ellipse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  <p:pic>
            <p:nvPicPr>
              <p:cNvPr id="318" name="Picture 317">
                <a:extLst>
                  <a:ext uri="{FF2B5EF4-FFF2-40B4-BE49-F238E27FC236}">
                    <a16:creationId xmlns:a16="http://schemas.microsoft.com/office/drawing/2014/main" id="{1463FF79-F0CC-455C-B0D1-D16E064267F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4900184" y="3200997"/>
                <a:ext cx="1291420" cy="2118306"/>
              </a:xfrm>
              <a:prstGeom prst="rect">
                <a:avLst/>
              </a:prstGeom>
            </p:spPr>
          </p:pic>
          <p:sp>
            <p:nvSpPr>
              <p:cNvPr id="319" name="Right Triangle 318">
                <a:extLst>
                  <a:ext uri="{FF2B5EF4-FFF2-40B4-BE49-F238E27FC236}">
                    <a16:creationId xmlns:a16="http://schemas.microsoft.com/office/drawing/2014/main" id="{1336794D-533E-4C08-B3F9-E993C0BA2D01}"/>
                  </a:ext>
                </a:extLst>
              </p:cNvPr>
              <p:cNvSpPr/>
              <p:nvPr/>
            </p:nvSpPr>
            <p:spPr>
              <a:xfrm rot="10800000">
                <a:off x="4756782" y="5363607"/>
                <a:ext cx="79921" cy="100770"/>
              </a:xfrm>
              <a:prstGeom prst="rtTriangle">
                <a:avLst/>
              </a:prstGeom>
              <a:solidFill>
                <a:srgbClr val="9CAA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grpSp>
            <p:nvGrpSpPr>
              <p:cNvPr id="320" name="Group 319">
                <a:extLst>
                  <a:ext uri="{FF2B5EF4-FFF2-40B4-BE49-F238E27FC236}">
                    <a16:creationId xmlns:a16="http://schemas.microsoft.com/office/drawing/2014/main" id="{98FBC2D6-228D-4245-BC40-2C2C785BAF1A}"/>
                  </a:ext>
                </a:extLst>
              </p:cNvPr>
              <p:cNvGrpSpPr/>
              <p:nvPr/>
            </p:nvGrpSpPr>
            <p:grpSpPr>
              <a:xfrm>
                <a:off x="2974230" y="2683117"/>
                <a:ext cx="1498300" cy="2781263"/>
                <a:chOff x="2974230" y="2683117"/>
                <a:chExt cx="1498300" cy="2781263"/>
              </a:xfrm>
            </p:grpSpPr>
            <p:grpSp>
              <p:nvGrpSpPr>
                <p:cNvPr id="321" name="Group 320">
                  <a:extLst>
                    <a:ext uri="{FF2B5EF4-FFF2-40B4-BE49-F238E27FC236}">
                      <a16:creationId xmlns:a16="http://schemas.microsoft.com/office/drawing/2014/main" id="{D390E0B7-4CD2-48F4-8A0E-CCD429FF6A59}"/>
                    </a:ext>
                  </a:extLst>
                </p:cNvPr>
                <p:cNvGrpSpPr/>
                <p:nvPr/>
              </p:nvGrpSpPr>
              <p:grpSpPr>
                <a:xfrm>
                  <a:off x="2978779" y="2683117"/>
                  <a:ext cx="1418380" cy="2680490"/>
                  <a:chOff x="3222631" y="2483919"/>
                  <a:chExt cx="1418380" cy="3127373"/>
                </a:xfrm>
                <a:solidFill>
                  <a:srgbClr val="9CAA9D"/>
                </a:solidFill>
              </p:grpSpPr>
              <p:sp>
                <p:nvSpPr>
                  <p:cNvPr id="327" name="Rectangle 326">
                    <a:extLst>
                      <a:ext uri="{FF2B5EF4-FFF2-40B4-BE49-F238E27FC236}">
                        <a16:creationId xmlns:a16="http://schemas.microsoft.com/office/drawing/2014/main" id="{6B005965-0C33-4E1F-8B29-12E697099FDF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3"/>
                    <a:ext cx="1418380" cy="268581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  <p:sp>
                <p:nvSpPr>
                  <p:cNvPr id="328" name="Oval 327">
                    <a:extLst>
                      <a:ext uri="{FF2B5EF4-FFF2-40B4-BE49-F238E27FC236}">
                        <a16:creationId xmlns:a16="http://schemas.microsoft.com/office/drawing/2014/main" id="{B033A2F3-2DD8-4982-BBDC-2EF8739BDB3D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83919"/>
                    <a:ext cx="1418380" cy="914399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</p:grpSp>
            <p:grpSp>
              <p:nvGrpSpPr>
                <p:cNvPr id="322" name="Group 321">
                  <a:extLst>
                    <a:ext uri="{FF2B5EF4-FFF2-40B4-BE49-F238E27FC236}">
                      <a16:creationId xmlns:a16="http://schemas.microsoft.com/office/drawing/2014/main" id="{788EF059-B58E-4510-910F-6F223FA35E07}"/>
                    </a:ext>
                  </a:extLst>
                </p:cNvPr>
                <p:cNvGrpSpPr/>
                <p:nvPr/>
              </p:nvGrpSpPr>
              <p:grpSpPr>
                <a:xfrm>
                  <a:off x="3054150" y="2696089"/>
                  <a:ext cx="1418380" cy="2768291"/>
                  <a:chOff x="3222631" y="2470855"/>
                  <a:chExt cx="1418380" cy="3229812"/>
                </a:xfrm>
              </p:grpSpPr>
              <p:sp>
                <p:nvSpPr>
                  <p:cNvPr id="325" name="Rectangle 324">
                    <a:extLst>
                      <a:ext uri="{FF2B5EF4-FFF2-40B4-BE49-F238E27FC236}">
                        <a16:creationId xmlns:a16="http://schemas.microsoft.com/office/drawing/2014/main" id="{EF404226-B7F2-4AB2-BD3E-D7B1B024C4F4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2"/>
                    <a:ext cx="1418380" cy="2775195"/>
                  </a:xfrm>
                  <a:prstGeom prst="rect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  <p:sp>
                <p:nvSpPr>
                  <p:cNvPr id="326" name="Oval 325">
                    <a:extLst>
                      <a:ext uri="{FF2B5EF4-FFF2-40B4-BE49-F238E27FC236}">
                        <a16:creationId xmlns:a16="http://schemas.microsoft.com/office/drawing/2014/main" id="{782ADE78-E41D-4D39-8CFB-6AC84D19177B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70855"/>
                    <a:ext cx="1418380" cy="914399"/>
                  </a:xfrm>
                  <a:prstGeom prst="ellipse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</p:grpSp>
            <p:pic>
              <p:nvPicPr>
                <p:cNvPr id="323" name="Picture 322">
                  <a:extLst>
                    <a:ext uri="{FF2B5EF4-FFF2-40B4-BE49-F238E27FC236}">
                      <a16:creationId xmlns:a16="http://schemas.microsoft.com/office/drawing/2014/main" id="{CA4B7077-4D3D-47E4-B8AC-DCAC6E85C74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tretch>
                  <a:fillRect/>
                </a:stretch>
              </p:blipFill>
              <p:spPr>
                <a:xfrm>
                  <a:off x="3117630" y="3225219"/>
                  <a:ext cx="1291420" cy="2118306"/>
                </a:xfrm>
                <a:prstGeom prst="rect">
                  <a:avLst/>
                </a:prstGeom>
              </p:spPr>
            </p:pic>
            <p:sp>
              <p:nvSpPr>
                <p:cNvPr id="324" name="Right Triangle 323">
                  <a:extLst>
                    <a:ext uri="{FF2B5EF4-FFF2-40B4-BE49-F238E27FC236}">
                      <a16:creationId xmlns:a16="http://schemas.microsoft.com/office/drawing/2014/main" id="{9A48FFA9-CE0E-4905-803C-572537360512}"/>
                    </a:ext>
                  </a:extLst>
                </p:cNvPr>
                <p:cNvSpPr/>
                <p:nvPr/>
              </p:nvSpPr>
              <p:spPr>
                <a:xfrm rot="10800000">
                  <a:off x="2974230" y="5363607"/>
                  <a:ext cx="79921" cy="100770"/>
                </a:xfrm>
                <a:prstGeom prst="rtTriangle">
                  <a:avLst/>
                </a:prstGeom>
                <a:solidFill>
                  <a:srgbClr val="9CAA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85758990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2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3" name="Group 312">
            <a:extLst>
              <a:ext uri="{FF2B5EF4-FFF2-40B4-BE49-F238E27FC236}">
                <a16:creationId xmlns:a16="http://schemas.microsoft.com/office/drawing/2014/main" id="{CDD1E17B-BC06-417B-BFFC-73E152941A0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6038" y="3978113"/>
            <a:ext cx="1371600" cy="1371600"/>
            <a:chOff x="2830754" y="2215450"/>
            <a:chExt cx="3657600" cy="3657600"/>
          </a:xfrm>
        </p:grpSpPr>
        <p:sp>
          <p:nvSpPr>
            <p:cNvPr id="314" name="Rectangle 313">
              <a:extLst>
                <a:ext uri="{FF2B5EF4-FFF2-40B4-BE49-F238E27FC236}">
                  <a16:creationId xmlns:a16="http://schemas.microsoft.com/office/drawing/2014/main" id="{2E6B00AC-5DFA-48A1-A692-F0CDB2A7BFA4}"/>
                </a:ext>
              </a:extLst>
            </p:cNvPr>
            <p:cNvSpPr/>
            <p:nvPr/>
          </p:nvSpPr>
          <p:spPr>
            <a:xfrm>
              <a:off x="2830754" y="2215450"/>
              <a:ext cx="3657600" cy="365760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04F773E0-4C25-4133-A46F-3AEA752DFD45}"/>
                </a:ext>
              </a:extLst>
            </p:cNvPr>
            <p:cNvGrpSpPr/>
            <p:nvPr/>
          </p:nvGrpSpPr>
          <p:grpSpPr>
            <a:xfrm>
              <a:off x="3019127" y="2653619"/>
              <a:ext cx="3280854" cy="2781263"/>
              <a:chOff x="2974230" y="2683117"/>
              <a:chExt cx="3280854" cy="2781263"/>
            </a:xfrm>
          </p:grpSpPr>
          <p:grpSp>
            <p:nvGrpSpPr>
              <p:cNvPr id="316" name="Group 315">
                <a:extLst>
                  <a:ext uri="{FF2B5EF4-FFF2-40B4-BE49-F238E27FC236}">
                    <a16:creationId xmlns:a16="http://schemas.microsoft.com/office/drawing/2014/main" id="{C57C07DD-1BD4-427F-8FCF-634CCB1CCACC}"/>
                  </a:ext>
                </a:extLst>
              </p:cNvPr>
              <p:cNvGrpSpPr/>
              <p:nvPr/>
            </p:nvGrpSpPr>
            <p:grpSpPr>
              <a:xfrm>
                <a:off x="4756784" y="2687026"/>
                <a:ext cx="1418380" cy="2676580"/>
                <a:chOff x="3222631" y="2483919"/>
                <a:chExt cx="1418380" cy="3122811"/>
              </a:xfrm>
              <a:solidFill>
                <a:srgbClr val="9CAA9D"/>
              </a:solidFill>
            </p:grpSpPr>
            <p:sp>
              <p:nvSpPr>
                <p:cNvPr id="331" name="Rectangle 330">
                  <a:extLst>
                    <a:ext uri="{FF2B5EF4-FFF2-40B4-BE49-F238E27FC236}">
                      <a16:creationId xmlns:a16="http://schemas.microsoft.com/office/drawing/2014/main" id="{F9260F08-19AA-4F89-A644-2702D79EEB2C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68125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32" name="Oval 331">
                  <a:extLst>
                    <a:ext uri="{FF2B5EF4-FFF2-40B4-BE49-F238E27FC236}">
                      <a16:creationId xmlns:a16="http://schemas.microsoft.com/office/drawing/2014/main" id="{C9DF269A-D53B-4BD9-BD62-9FF858755370}"/>
                    </a:ext>
                  </a:extLst>
                </p:cNvPr>
                <p:cNvSpPr/>
                <p:nvPr/>
              </p:nvSpPr>
              <p:spPr>
                <a:xfrm>
                  <a:off x="3222631" y="2483919"/>
                  <a:ext cx="1418380" cy="91439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77525822-3622-4AFB-BA47-BAA7C1B42DD9}"/>
                  </a:ext>
                </a:extLst>
              </p:cNvPr>
              <p:cNvGrpSpPr/>
              <p:nvPr/>
            </p:nvGrpSpPr>
            <p:grpSpPr>
              <a:xfrm>
                <a:off x="4836704" y="2711015"/>
                <a:ext cx="1418380" cy="2753362"/>
                <a:chOff x="3222631" y="2488273"/>
                <a:chExt cx="1418380" cy="3212394"/>
              </a:xfrm>
            </p:grpSpPr>
            <p:sp>
              <p:nvSpPr>
                <p:cNvPr id="329" name="Rectangle 328">
                  <a:extLst>
                    <a:ext uri="{FF2B5EF4-FFF2-40B4-BE49-F238E27FC236}">
                      <a16:creationId xmlns:a16="http://schemas.microsoft.com/office/drawing/2014/main" id="{7109F9AF-2B9F-4349-BE2C-22DEAD31EEF1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775195"/>
                </a:xfrm>
                <a:prstGeom prst="rect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30" name="Oval 329">
                  <a:extLst>
                    <a:ext uri="{FF2B5EF4-FFF2-40B4-BE49-F238E27FC236}">
                      <a16:creationId xmlns:a16="http://schemas.microsoft.com/office/drawing/2014/main" id="{E60603D4-EACD-44B7-B1DB-CDDDA35E2791}"/>
                    </a:ext>
                  </a:extLst>
                </p:cNvPr>
                <p:cNvSpPr/>
                <p:nvPr/>
              </p:nvSpPr>
              <p:spPr>
                <a:xfrm>
                  <a:off x="3222631" y="2488273"/>
                  <a:ext cx="1418380" cy="914399"/>
                </a:xfrm>
                <a:prstGeom prst="ellipse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  <p:pic>
            <p:nvPicPr>
              <p:cNvPr id="318" name="Picture 317">
                <a:extLst>
                  <a:ext uri="{FF2B5EF4-FFF2-40B4-BE49-F238E27FC236}">
                    <a16:creationId xmlns:a16="http://schemas.microsoft.com/office/drawing/2014/main" id="{1463FF79-F0CC-455C-B0D1-D16E064267F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4900184" y="3200997"/>
                <a:ext cx="1291420" cy="2118306"/>
              </a:xfrm>
              <a:prstGeom prst="rect">
                <a:avLst/>
              </a:prstGeom>
            </p:spPr>
          </p:pic>
          <p:sp>
            <p:nvSpPr>
              <p:cNvPr id="319" name="Right Triangle 318">
                <a:extLst>
                  <a:ext uri="{FF2B5EF4-FFF2-40B4-BE49-F238E27FC236}">
                    <a16:creationId xmlns:a16="http://schemas.microsoft.com/office/drawing/2014/main" id="{1336794D-533E-4C08-B3F9-E993C0BA2D01}"/>
                  </a:ext>
                </a:extLst>
              </p:cNvPr>
              <p:cNvSpPr/>
              <p:nvPr/>
            </p:nvSpPr>
            <p:spPr>
              <a:xfrm rot="10800000">
                <a:off x="4756782" y="5363607"/>
                <a:ext cx="79921" cy="100770"/>
              </a:xfrm>
              <a:prstGeom prst="rtTriangle">
                <a:avLst/>
              </a:prstGeom>
              <a:solidFill>
                <a:srgbClr val="9CAA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grpSp>
            <p:nvGrpSpPr>
              <p:cNvPr id="320" name="Group 319">
                <a:extLst>
                  <a:ext uri="{FF2B5EF4-FFF2-40B4-BE49-F238E27FC236}">
                    <a16:creationId xmlns:a16="http://schemas.microsoft.com/office/drawing/2014/main" id="{98FBC2D6-228D-4245-BC40-2C2C785BAF1A}"/>
                  </a:ext>
                </a:extLst>
              </p:cNvPr>
              <p:cNvGrpSpPr/>
              <p:nvPr/>
            </p:nvGrpSpPr>
            <p:grpSpPr>
              <a:xfrm>
                <a:off x="2974230" y="2683117"/>
                <a:ext cx="1498300" cy="2781263"/>
                <a:chOff x="2974230" y="2683117"/>
                <a:chExt cx="1498300" cy="2781263"/>
              </a:xfrm>
            </p:grpSpPr>
            <p:grpSp>
              <p:nvGrpSpPr>
                <p:cNvPr id="321" name="Group 320">
                  <a:extLst>
                    <a:ext uri="{FF2B5EF4-FFF2-40B4-BE49-F238E27FC236}">
                      <a16:creationId xmlns:a16="http://schemas.microsoft.com/office/drawing/2014/main" id="{D390E0B7-4CD2-48F4-8A0E-CCD429FF6A59}"/>
                    </a:ext>
                  </a:extLst>
                </p:cNvPr>
                <p:cNvGrpSpPr/>
                <p:nvPr/>
              </p:nvGrpSpPr>
              <p:grpSpPr>
                <a:xfrm>
                  <a:off x="2978779" y="2683117"/>
                  <a:ext cx="1418380" cy="2680490"/>
                  <a:chOff x="3222631" y="2483919"/>
                  <a:chExt cx="1418380" cy="3127373"/>
                </a:xfrm>
                <a:solidFill>
                  <a:srgbClr val="9CAA9D"/>
                </a:solidFill>
              </p:grpSpPr>
              <p:sp>
                <p:nvSpPr>
                  <p:cNvPr id="327" name="Rectangle 326">
                    <a:extLst>
                      <a:ext uri="{FF2B5EF4-FFF2-40B4-BE49-F238E27FC236}">
                        <a16:creationId xmlns:a16="http://schemas.microsoft.com/office/drawing/2014/main" id="{6B005965-0C33-4E1F-8B29-12E697099FDF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3"/>
                    <a:ext cx="1418380" cy="268581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  <p:sp>
                <p:nvSpPr>
                  <p:cNvPr id="328" name="Oval 327">
                    <a:extLst>
                      <a:ext uri="{FF2B5EF4-FFF2-40B4-BE49-F238E27FC236}">
                        <a16:creationId xmlns:a16="http://schemas.microsoft.com/office/drawing/2014/main" id="{B033A2F3-2DD8-4982-BBDC-2EF8739BDB3D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83919"/>
                    <a:ext cx="1418380" cy="914399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</p:grpSp>
            <p:grpSp>
              <p:nvGrpSpPr>
                <p:cNvPr id="322" name="Group 321">
                  <a:extLst>
                    <a:ext uri="{FF2B5EF4-FFF2-40B4-BE49-F238E27FC236}">
                      <a16:creationId xmlns:a16="http://schemas.microsoft.com/office/drawing/2014/main" id="{788EF059-B58E-4510-910F-6F223FA35E07}"/>
                    </a:ext>
                  </a:extLst>
                </p:cNvPr>
                <p:cNvGrpSpPr/>
                <p:nvPr/>
              </p:nvGrpSpPr>
              <p:grpSpPr>
                <a:xfrm>
                  <a:off x="3054150" y="2696089"/>
                  <a:ext cx="1418380" cy="2768291"/>
                  <a:chOff x="3222631" y="2470855"/>
                  <a:chExt cx="1418380" cy="3229812"/>
                </a:xfrm>
              </p:grpSpPr>
              <p:sp>
                <p:nvSpPr>
                  <p:cNvPr id="325" name="Rectangle 324">
                    <a:extLst>
                      <a:ext uri="{FF2B5EF4-FFF2-40B4-BE49-F238E27FC236}">
                        <a16:creationId xmlns:a16="http://schemas.microsoft.com/office/drawing/2014/main" id="{EF404226-B7F2-4AB2-BD3E-D7B1B024C4F4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2"/>
                    <a:ext cx="1418380" cy="2775195"/>
                  </a:xfrm>
                  <a:prstGeom prst="rect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  <p:sp>
                <p:nvSpPr>
                  <p:cNvPr id="326" name="Oval 325">
                    <a:extLst>
                      <a:ext uri="{FF2B5EF4-FFF2-40B4-BE49-F238E27FC236}">
                        <a16:creationId xmlns:a16="http://schemas.microsoft.com/office/drawing/2014/main" id="{782ADE78-E41D-4D39-8CFB-6AC84D19177B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70855"/>
                    <a:ext cx="1418380" cy="914399"/>
                  </a:xfrm>
                  <a:prstGeom prst="ellipse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</p:grpSp>
            <p:pic>
              <p:nvPicPr>
                <p:cNvPr id="323" name="Picture 322">
                  <a:extLst>
                    <a:ext uri="{FF2B5EF4-FFF2-40B4-BE49-F238E27FC236}">
                      <a16:creationId xmlns:a16="http://schemas.microsoft.com/office/drawing/2014/main" id="{CA4B7077-4D3D-47E4-B8AC-DCAC6E85C74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tretch>
                  <a:fillRect/>
                </a:stretch>
              </p:blipFill>
              <p:spPr>
                <a:xfrm>
                  <a:off x="3117630" y="3225219"/>
                  <a:ext cx="1291420" cy="2118306"/>
                </a:xfrm>
                <a:prstGeom prst="rect">
                  <a:avLst/>
                </a:prstGeom>
              </p:spPr>
            </p:pic>
            <p:sp>
              <p:nvSpPr>
                <p:cNvPr id="324" name="Right Triangle 323">
                  <a:extLst>
                    <a:ext uri="{FF2B5EF4-FFF2-40B4-BE49-F238E27FC236}">
                      <a16:creationId xmlns:a16="http://schemas.microsoft.com/office/drawing/2014/main" id="{9A48FFA9-CE0E-4905-803C-572537360512}"/>
                    </a:ext>
                  </a:extLst>
                </p:cNvPr>
                <p:cNvSpPr/>
                <p:nvPr/>
              </p:nvSpPr>
              <p:spPr>
                <a:xfrm rot="10800000">
                  <a:off x="2974230" y="5363607"/>
                  <a:ext cx="79921" cy="100770"/>
                </a:xfrm>
                <a:prstGeom prst="rtTriangle">
                  <a:avLst/>
                </a:prstGeom>
                <a:solidFill>
                  <a:srgbClr val="9CAA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</p:grpSp>
      </p:grpSp>
      <p:grpSp>
        <p:nvGrpSpPr>
          <p:cNvPr id="333" name="Group 332">
            <a:extLst>
              <a:ext uri="{FF2B5EF4-FFF2-40B4-BE49-F238E27FC236}">
                <a16:creationId xmlns:a16="http://schemas.microsoft.com/office/drawing/2014/main" id="{16301029-6CBA-43B8-8BA7-BCB5FED0BE9C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2295" y="5507798"/>
            <a:ext cx="1371600" cy="1371600"/>
            <a:chOff x="2713060" y="2270259"/>
            <a:chExt cx="3657600" cy="3657600"/>
          </a:xfrm>
        </p:grpSpPr>
        <p:sp>
          <p:nvSpPr>
            <p:cNvPr id="334" name="Rectangle 333">
              <a:extLst>
                <a:ext uri="{FF2B5EF4-FFF2-40B4-BE49-F238E27FC236}">
                  <a16:creationId xmlns:a16="http://schemas.microsoft.com/office/drawing/2014/main" id="{7C51E0DB-876D-4A40-BE74-03BA1A9FC3FD}"/>
                </a:ext>
              </a:extLst>
            </p:cNvPr>
            <p:cNvSpPr/>
            <p:nvPr/>
          </p:nvSpPr>
          <p:spPr>
            <a:xfrm>
              <a:off x="2713060" y="2270259"/>
              <a:ext cx="3657600" cy="3657600"/>
            </a:xfrm>
            <a:prstGeom prst="rect">
              <a:avLst/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/>
            </a:p>
          </p:txBody>
        </p:sp>
        <p:sp>
          <p:nvSpPr>
            <p:cNvPr id="335" name="Heart 334">
              <a:extLst>
                <a:ext uri="{FF2B5EF4-FFF2-40B4-BE49-F238E27FC236}">
                  <a16:creationId xmlns:a16="http://schemas.microsoft.com/office/drawing/2014/main" id="{FA23F103-140D-48D1-966D-D03112C9B4AF}"/>
                </a:ext>
              </a:extLst>
            </p:cNvPr>
            <p:cNvSpPr/>
            <p:nvPr/>
          </p:nvSpPr>
          <p:spPr>
            <a:xfrm>
              <a:off x="3057092" y="2619999"/>
              <a:ext cx="2969536" cy="2971800"/>
            </a:xfrm>
            <a:prstGeom prst="heart">
              <a:avLst/>
            </a:prstGeom>
            <a:solidFill>
              <a:srgbClr val="E0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36" name="Freeform 62">
              <a:extLst>
                <a:ext uri="{FF2B5EF4-FFF2-40B4-BE49-F238E27FC236}">
                  <a16:creationId xmlns:a16="http://schemas.microsoft.com/office/drawing/2014/main" id="{DD8EDF89-5F44-48E0-9A4E-E6211252A70D}"/>
                </a:ext>
              </a:extLst>
            </p:cNvPr>
            <p:cNvSpPr/>
            <p:nvPr/>
          </p:nvSpPr>
          <p:spPr>
            <a:xfrm>
              <a:off x="3971924" y="2717006"/>
              <a:ext cx="1019175" cy="2031389"/>
            </a:xfrm>
            <a:custGeom>
              <a:avLst/>
              <a:gdLst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507207 w 1019175"/>
                <a:gd name="connsiteY5" fmla="*/ 502444 h 2031389"/>
                <a:gd name="connsiteX6" fmla="*/ 569120 w 1019175"/>
                <a:gd name="connsiteY6" fmla="*/ 647700 h 2031389"/>
                <a:gd name="connsiteX7" fmla="*/ 616744 w 1019175"/>
                <a:gd name="connsiteY7" fmla="*/ 531019 h 2031389"/>
                <a:gd name="connsiteX8" fmla="*/ 695325 w 1019175"/>
                <a:gd name="connsiteY8" fmla="*/ 373857 h 2031389"/>
                <a:gd name="connsiteX9" fmla="*/ 804863 w 1019175"/>
                <a:gd name="connsiteY9" fmla="*/ 216694 h 2031389"/>
                <a:gd name="connsiteX10" fmla="*/ 928688 w 1019175"/>
                <a:gd name="connsiteY10" fmla="*/ 100013 h 2031389"/>
                <a:gd name="connsiteX11" fmla="*/ 1002506 w 1019175"/>
                <a:gd name="connsiteY11" fmla="*/ 47625 h 2031389"/>
                <a:gd name="connsiteX12" fmla="*/ 988219 w 1019175"/>
                <a:gd name="connsiteY12" fmla="*/ 1812132 h 2031389"/>
                <a:gd name="connsiteX13" fmla="*/ 1019175 w 1019175"/>
                <a:gd name="connsiteY13" fmla="*/ 1940719 h 2031389"/>
                <a:gd name="connsiteX14" fmla="*/ 597694 w 1019175"/>
                <a:gd name="connsiteY14" fmla="*/ 2028825 h 2031389"/>
                <a:gd name="connsiteX15" fmla="*/ 0 w 1019175"/>
                <a:gd name="connsiteY15" fmla="*/ 1840707 h 2031389"/>
                <a:gd name="connsiteX16" fmla="*/ 40481 w 1019175"/>
                <a:gd name="connsiteY16" fmla="*/ 1681163 h 2031389"/>
                <a:gd name="connsiteX17" fmla="*/ 33338 w 1019175"/>
                <a:gd name="connsiteY17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07207 w 1019175"/>
                <a:gd name="connsiteY6" fmla="*/ 502444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4362 w 1019175"/>
                <a:gd name="connsiteY8" fmla="*/ 533401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9175" h="2031389">
                  <a:moveTo>
                    <a:pt x="33338" y="0"/>
                  </a:moveTo>
                  <a:cubicBezTo>
                    <a:pt x="81757" y="3175"/>
                    <a:pt x="130175" y="40879"/>
                    <a:pt x="173831" y="71438"/>
                  </a:cubicBezTo>
                  <a:cubicBezTo>
                    <a:pt x="217487" y="101997"/>
                    <a:pt x="265112" y="154385"/>
                    <a:pt x="295275" y="183357"/>
                  </a:cubicBezTo>
                  <a:cubicBezTo>
                    <a:pt x="325438" y="212329"/>
                    <a:pt x="332979" y="217091"/>
                    <a:pt x="354807" y="245269"/>
                  </a:cubicBezTo>
                  <a:cubicBezTo>
                    <a:pt x="376635" y="273447"/>
                    <a:pt x="406400" y="322263"/>
                    <a:pt x="426244" y="352425"/>
                  </a:cubicBezTo>
                  <a:cubicBezTo>
                    <a:pt x="446088" y="382588"/>
                    <a:pt x="460376" y="401241"/>
                    <a:pt x="473870" y="426244"/>
                  </a:cubicBezTo>
                  <a:cubicBezTo>
                    <a:pt x="487364" y="451247"/>
                    <a:pt x="500857" y="477441"/>
                    <a:pt x="516732" y="514350"/>
                  </a:cubicBezTo>
                  <a:cubicBezTo>
                    <a:pt x="532607" y="551259"/>
                    <a:pt x="541735" y="577850"/>
                    <a:pt x="569120" y="647700"/>
                  </a:cubicBezTo>
                  <a:cubicBezTo>
                    <a:pt x="598885" y="588963"/>
                    <a:pt x="593328" y="579042"/>
                    <a:pt x="614362" y="533401"/>
                  </a:cubicBezTo>
                  <a:cubicBezTo>
                    <a:pt x="635396" y="487760"/>
                    <a:pt x="663575" y="426641"/>
                    <a:pt x="695325" y="373857"/>
                  </a:cubicBezTo>
                  <a:cubicBezTo>
                    <a:pt x="727075" y="321073"/>
                    <a:pt x="765969" y="262335"/>
                    <a:pt x="804863" y="216694"/>
                  </a:cubicBezTo>
                  <a:cubicBezTo>
                    <a:pt x="843757" y="171053"/>
                    <a:pt x="895748" y="128191"/>
                    <a:pt x="928688" y="100013"/>
                  </a:cubicBezTo>
                  <a:cubicBezTo>
                    <a:pt x="961628" y="71835"/>
                    <a:pt x="961627" y="67072"/>
                    <a:pt x="1002506" y="47625"/>
                  </a:cubicBezTo>
                  <a:cubicBezTo>
                    <a:pt x="1012428" y="332978"/>
                    <a:pt x="992585" y="1498997"/>
                    <a:pt x="988219" y="1812132"/>
                  </a:cubicBezTo>
                  <a:cubicBezTo>
                    <a:pt x="1000522" y="1870473"/>
                    <a:pt x="1010443" y="1780779"/>
                    <a:pt x="1019175" y="1940719"/>
                  </a:cubicBezTo>
                  <a:cubicBezTo>
                    <a:pt x="930276" y="1976834"/>
                    <a:pt x="767556" y="2045494"/>
                    <a:pt x="597694" y="2028825"/>
                  </a:cubicBezTo>
                  <a:cubicBezTo>
                    <a:pt x="427832" y="2012156"/>
                    <a:pt x="92869" y="1898651"/>
                    <a:pt x="0" y="1840707"/>
                  </a:cubicBezTo>
                  <a:cubicBezTo>
                    <a:pt x="23813" y="1763713"/>
                    <a:pt x="30559" y="1754585"/>
                    <a:pt x="40481" y="1681163"/>
                  </a:cubicBezTo>
                  <a:cubicBezTo>
                    <a:pt x="50403" y="1607741"/>
                    <a:pt x="20638" y="263525"/>
                    <a:pt x="33338" y="0"/>
                  </a:cubicBezTo>
                  <a:close/>
                </a:path>
              </a:pathLst>
            </a:custGeom>
            <a:gradFill>
              <a:gsLst>
                <a:gs pos="0">
                  <a:srgbClr val="01A89E"/>
                </a:gs>
                <a:gs pos="28000">
                  <a:srgbClr val="01A89E">
                    <a:alpha val="76000"/>
                  </a:srgbClr>
                </a:gs>
                <a:gs pos="54000">
                  <a:srgbClr val="01A89E">
                    <a:alpha val="50000"/>
                  </a:srgbClr>
                </a:gs>
                <a:gs pos="99057">
                  <a:srgbClr val="01A89E">
                    <a:alpha val="0"/>
                  </a:srgbClr>
                </a:gs>
                <a:gs pos="77000">
                  <a:srgbClr val="01A89E">
                    <a:alpha val="25000"/>
                  </a:srgb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337" name="Group 336">
              <a:extLst>
                <a:ext uri="{FF2B5EF4-FFF2-40B4-BE49-F238E27FC236}">
                  <a16:creationId xmlns:a16="http://schemas.microsoft.com/office/drawing/2014/main" id="{22E72F6B-FE7D-4133-97F9-BBF9136510BA}"/>
                </a:ext>
              </a:extLst>
            </p:cNvPr>
            <p:cNvGrpSpPr/>
            <p:nvPr/>
          </p:nvGrpSpPr>
          <p:grpSpPr>
            <a:xfrm>
              <a:off x="3455472" y="2704971"/>
              <a:ext cx="2067584" cy="2672457"/>
              <a:chOff x="3455472" y="2704971"/>
              <a:chExt cx="2067584" cy="2672457"/>
            </a:xfrm>
          </p:grpSpPr>
          <p:sp>
            <p:nvSpPr>
              <p:cNvPr id="338" name="Rectangle 19">
                <a:extLst>
                  <a:ext uri="{FF2B5EF4-FFF2-40B4-BE49-F238E27FC236}">
                    <a16:creationId xmlns:a16="http://schemas.microsoft.com/office/drawing/2014/main" id="{5694439D-D0C3-4101-9A2A-C79AB3FD5D32}"/>
                  </a:ext>
                </a:extLst>
              </p:cNvPr>
              <p:cNvSpPr/>
              <p:nvPr/>
            </p:nvSpPr>
            <p:spPr>
              <a:xfrm>
                <a:off x="4354717" y="3002999"/>
                <a:ext cx="18288" cy="1898047"/>
              </a:xfrm>
              <a:custGeom>
                <a:avLst/>
                <a:gdLst>
                  <a:gd name="connsiteX0" fmla="*/ 0 w 18288"/>
                  <a:gd name="connsiteY0" fmla="*/ 0 h 1938528"/>
                  <a:gd name="connsiteX1" fmla="*/ 18288 w 18288"/>
                  <a:gd name="connsiteY1" fmla="*/ 0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938528"/>
                  <a:gd name="connsiteX1" fmla="*/ 15907 w 18288"/>
                  <a:gd name="connsiteY1" fmla="*/ 71438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898047"/>
                  <a:gd name="connsiteX1" fmla="*/ 15907 w 18288"/>
                  <a:gd name="connsiteY1" fmla="*/ 30957 h 1898047"/>
                  <a:gd name="connsiteX2" fmla="*/ 18288 w 18288"/>
                  <a:gd name="connsiteY2" fmla="*/ 1898047 h 1898047"/>
                  <a:gd name="connsiteX3" fmla="*/ 0 w 18288"/>
                  <a:gd name="connsiteY3" fmla="*/ 1898047 h 1898047"/>
                  <a:gd name="connsiteX4" fmla="*/ 0 w 18288"/>
                  <a:gd name="connsiteY4" fmla="*/ 0 h 1898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898047">
                    <a:moveTo>
                      <a:pt x="0" y="0"/>
                    </a:moveTo>
                    <a:lnTo>
                      <a:pt x="15907" y="30957"/>
                    </a:lnTo>
                    <a:cubicBezTo>
                      <a:pt x="16701" y="653320"/>
                      <a:pt x="17494" y="1275684"/>
                      <a:pt x="18288" y="1898047"/>
                    </a:cubicBezTo>
                    <a:lnTo>
                      <a:pt x="0" y="18980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39" name="Rectangle 117">
                <a:extLst>
                  <a:ext uri="{FF2B5EF4-FFF2-40B4-BE49-F238E27FC236}">
                    <a16:creationId xmlns:a16="http://schemas.microsoft.com/office/drawing/2014/main" id="{E855BC06-E52A-42D9-8CFC-1CB49086D723}"/>
                  </a:ext>
                </a:extLst>
              </p:cNvPr>
              <p:cNvSpPr/>
              <p:nvPr/>
            </p:nvSpPr>
            <p:spPr>
              <a:xfrm>
                <a:off x="4507117" y="3280391"/>
                <a:ext cx="18288" cy="1779747"/>
              </a:xfrm>
              <a:custGeom>
                <a:avLst/>
                <a:gdLst>
                  <a:gd name="connsiteX0" fmla="*/ 0 w 18288"/>
                  <a:gd name="connsiteY0" fmla="*/ 0 h 1920240"/>
                  <a:gd name="connsiteX1" fmla="*/ 18288 w 18288"/>
                  <a:gd name="connsiteY1" fmla="*/ 0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920240"/>
                  <a:gd name="connsiteX1" fmla="*/ 15907 w 18288"/>
                  <a:gd name="connsiteY1" fmla="*/ 183356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779747"/>
                  <a:gd name="connsiteX1" fmla="*/ 15907 w 18288"/>
                  <a:gd name="connsiteY1" fmla="*/ 42863 h 1779747"/>
                  <a:gd name="connsiteX2" fmla="*/ 18288 w 18288"/>
                  <a:gd name="connsiteY2" fmla="*/ 1779747 h 1779747"/>
                  <a:gd name="connsiteX3" fmla="*/ 0 w 18288"/>
                  <a:gd name="connsiteY3" fmla="*/ 1779747 h 1779747"/>
                  <a:gd name="connsiteX4" fmla="*/ 0 w 18288"/>
                  <a:gd name="connsiteY4" fmla="*/ 0 h 1779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779747">
                    <a:moveTo>
                      <a:pt x="0" y="0"/>
                    </a:moveTo>
                    <a:lnTo>
                      <a:pt x="15907" y="42863"/>
                    </a:lnTo>
                    <a:cubicBezTo>
                      <a:pt x="16701" y="621824"/>
                      <a:pt x="17494" y="1200786"/>
                      <a:pt x="18288" y="1779747"/>
                    </a:cubicBezTo>
                    <a:lnTo>
                      <a:pt x="0" y="17797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40" name="Rectangle 118">
                <a:extLst>
                  <a:ext uri="{FF2B5EF4-FFF2-40B4-BE49-F238E27FC236}">
                    <a16:creationId xmlns:a16="http://schemas.microsoft.com/office/drawing/2014/main" id="{8CB6C2A0-E404-47D6-9C7D-2F735081D813}"/>
                  </a:ext>
                </a:extLst>
              </p:cNvPr>
              <p:cNvSpPr/>
              <p:nvPr/>
            </p:nvSpPr>
            <p:spPr>
              <a:xfrm>
                <a:off x="4659516" y="3074473"/>
                <a:ext cx="23051" cy="1860037"/>
              </a:xfrm>
              <a:custGeom>
                <a:avLst/>
                <a:gdLst>
                  <a:gd name="connsiteX0" fmla="*/ 0 w 18288"/>
                  <a:gd name="connsiteY0" fmla="*/ 0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0 w 18288"/>
                  <a:gd name="connsiteY4" fmla="*/ 0 h 1869562"/>
                  <a:gd name="connsiteX0" fmla="*/ 2381 w 18288"/>
                  <a:gd name="connsiteY0" fmla="*/ 45244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2381 w 18288"/>
                  <a:gd name="connsiteY4" fmla="*/ 45244 h 1869562"/>
                  <a:gd name="connsiteX0" fmla="*/ 2381 w 23051"/>
                  <a:gd name="connsiteY0" fmla="*/ 35719 h 1860037"/>
                  <a:gd name="connsiteX1" fmla="*/ 23051 w 23051"/>
                  <a:gd name="connsiteY1" fmla="*/ 0 h 1860037"/>
                  <a:gd name="connsiteX2" fmla="*/ 18288 w 23051"/>
                  <a:gd name="connsiteY2" fmla="*/ 1860037 h 1860037"/>
                  <a:gd name="connsiteX3" fmla="*/ 0 w 23051"/>
                  <a:gd name="connsiteY3" fmla="*/ 1860037 h 1860037"/>
                  <a:gd name="connsiteX4" fmla="*/ 2381 w 23051"/>
                  <a:gd name="connsiteY4" fmla="*/ 35719 h 186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1" h="1860037">
                    <a:moveTo>
                      <a:pt x="2381" y="35719"/>
                    </a:moveTo>
                    <a:lnTo>
                      <a:pt x="23051" y="0"/>
                    </a:lnTo>
                    <a:cubicBezTo>
                      <a:pt x="21463" y="620012"/>
                      <a:pt x="19876" y="1240025"/>
                      <a:pt x="18288" y="1860037"/>
                    </a:cubicBezTo>
                    <a:lnTo>
                      <a:pt x="0" y="1860037"/>
                    </a:lnTo>
                    <a:cubicBezTo>
                      <a:pt x="794" y="1251931"/>
                      <a:pt x="1587" y="643825"/>
                      <a:pt x="2381" y="35719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41" name="Rectangle 119">
                <a:extLst>
                  <a:ext uri="{FF2B5EF4-FFF2-40B4-BE49-F238E27FC236}">
                    <a16:creationId xmlns:a16="http://schemas.microsoft.com/office/drawing/2014/main" id="{2841E6EB-9415-466C-B20F-5CEC06AD202B}"/>
                  </a:ext>
                </a:extLst>
              </p:cNvPr>
              <p:cNvSpPr/>
              <p:nvPr/>
            </p:nvSpPr>
            <p:spPr>
              <a:xfrm>
                <a:off x="4805343" y="2886480"/>
                <a:ext cx="20669" cy="1930789"/>
              </a:xfrm>
              <a:custGeom>
                <a:avLst/>
                <a:gdLst>
                  <a:gd name="connsiteX0" fmla="*/ 0 w 18288"/>
                  <a:gd name="connsiteY0" fmla="*/ 0 h 2023658"/>
                  <a:gd name="connsiteX1" fmla="*/ 18288 w 18288"/>
                  <a:gd name="connsiteY1" fmla="*/ 0 h 2023658"/>
                  <a:gd name="connsiteX2" fmla="*/ 18288 w 18288"/>
                  <a:gd name="connsiteY2" fmla="*/ 2023658 h 2023658"/>
                  <a:gd name="connsiteX3" fmla="*/ 0 w 18288"/>
                  <a:gd name="connsiteY3" fmla="*/ 2023658 h 2023658"/>
                  <a:gd name="connsiteX4" fmla="*/ 0 w 18288"/>
                  <a:gd name="connsiteY4" fmla="*/ 0 h 2023658"/>
                  <a:gd name="connsiteX0" fmla="*/ 0 w 20669"/>
                  <a:gd name="connsiteY0" fmla="*/ 119062 h 2023658"/>
                  <a:gd name="connsiteX1" fmla="*/ 20669 w 20669"/>
                  <a:gd name="connsiteY1" fmla="*/ 0 h 2023658"/>
                  <a:gd name="connsiteX2" fmla="*/ 20669 w 20669"/>
                  <a:gd name="connsiteY2" fmla="*/ 2023658 h 2023658"/>
                  <a:gd name="connsiteX3" fmla="*/ 2381 w 20669"/>
                  <a:gd name="connsiteY3" fmla="*/ 2023658 h 2023658"/>
                  <a:gd name="connsiteX4" fmla="*/ 0 w 20669"/>
                  <a:gd name="connsiteY4" fmla="*/ 119062 h 2023658"/>
                  <a:gd name="connsiteX0" fmla="*/ 0 w 20669"/>
                  <a:gd name="connsiteY0" fmla="*/ 28574 h 1933170"/>
                  <a:gd name="connsiteX1" fmla="*/ 18288 w 20669"/>
                  <a:gd name="connsiteY1" fmla="*/ 0 h 1933170"/>
                  <a:gd name="connsiteX2" fmla="*/ 20669 w 20669"/>
                  <a:gd name="connsiteY2" fmla="*/ 1933170 h 1933170"/>
                  <a:gd name="connsiteX3" fmla="*/ 2381 w 20669"/>
                  <a:gd name="connsiteY3" fmla="*/ 1933170 h 1933170"/>
                  <a:gd name="connsiteX4" fmla="*/ 0 w 20669"/>
                  <a:gd name="connsiteY4" fmla="*/ 28574 h 1933170"/>
                  <a:gd name="connsiteX0" fmla="*/ 0 w 20669"/>
                  <a:gd name="connsiteY0" fmla="*/ 26193 h 1930789"/>
                  <a:gd name="connsiteX1" fmla="*/ 18288 w 20669"/>
                  <a:gd name="connsiteY1" fmla="*/ 0 h 1930789"/>
                  <a:gd name="connsiteX2" fmla="*/ 20669 w 20669"/>
                  <a:gd name="connsiteY2" fmla="*/ 1930789 h 1930789"/>
                  <a:gd name="connsiteX3" fmla="*/ 2381 w 20669"/>
                  <a:gd name="connsiteY3" fmla="*/ 1930789 h 1930789"/>
                  <a:gd name="connsiteX4" fmla="*/ 0 w 20669"/>
                  <a:gd name="connsiteY4" fmla="*/ 26193 h 1930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69" h="1930789">
                    <a:moveTo>
                      <a:pt x="0" y="26193"/>
                    </a:moveTo>
                    <a:lnTo>
                      <a:pt x="18288" y="0"/>
                    </a:lnTo>
                    <a:cubicBezTo>
                      <a:pt x="19082" y="644390"/>
                      <a:pt x="19875" y="1286399"/>
                      <a:pt x="20669" y="1930789"/>
                    </a:cubicBezTo>
                    <a:lnTo>
                      <a:pt x="2381" y="1930789"/>
                    </a:lnTo>
                    <a:cubicBezTo>
                      <a:pt x="1587" y="1295924"/>
                      <a:pt x="794" y="661058"/>
                      <a:pt x="0" y="2619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42" name="Rectangle 120">
                <a:extLst>
                  <a:ext uri="{FF2B5EF4-FFF2-40B4-BE49-F238E27FC236}">
                    <a16:creationId xmlns:a16="http://schemas.microsoft.com/office/drawing/2014/main" id="{D82EC799-F1B5-4F9E-B076-6901A08B783A}"/>
                  </a:ext>
                </a:extLst>
              </p:cNvPr>
              <p:cNvSpPr/>
              <p:nvPr/>
            </p:nvSpPr>
            <p:spPr>
              <a:xfrm>
                <a:off x="4959553" y="2764116"/>
                <a:ext cx="23050" cy="1766430"/>
              </a:xfrm>
              <a:custGeom>
                <a:avLst/>
                <a:gdLst>
                  <a:gd name="connsiteX0" fmla="*/ 0 w 18288"/>
                  <a:gd name="connsiteY0" fmla="*/ 0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0 h 1837867"/>
                  <a:gd name="connsiteX0" fmla="*/ 0 w 18288"/>
                  <a:gd name="connsiteY0" fmla="*/ 92869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92869 h 1837867"/>
                  <a:gd name="connsiteX0" fmla="*/ 0 w 18288"/>
                  <a:gd name="connsiteY0" fmla="*/ 16669 h 1761667"/>
                  <a:gd name="connsiteX1" fmla="*/ 18288 w 18288"/>
                  <a:gd name="connsiteY1" fmla="*/ 0 h 1761667"/>
                  <a:gd name="connsiteX2" fmla="*/ 18288 w 18288"/>
                  <a:gd name="connsiteY2" fmla="*/ 1761667 h 1761667"/>
                  <a:gd name="connsiteX3" fmla="*/ 0 w 18288"/>
                  <a:gd name="connsiteY3" fmla="*/ 1761667 h 1761667"/>
                  <a:gd name="connsiteX4" fmla="*/ 0 w 18288"/>
                  <a:gd name="connsiteY4" fmla="*/ 16669 h 1761667"/>
                  <a:gd name="connsiteX0" fmla="*/ 0 w 23050"/>
                  <a:gd name="connsiteY0" fmla="*/ 2381 h 1761667"/>
                  <a:gd name="connsiteX1" fmla="*/ 23050 w 23050"/>
                  <a:gd name="connsiteY1" fmla="*/ 0 h 1761667"/>
                  <a:gd name="connsiteX2" fmla="*/ 23050 w 23050"/>
                  <a:gd name="connsiteY2" fmla="*/ 1761667 h 1761667"/>
                  <a:gd name="connsiteX3" fmla="*/ 4762 w 23050"/>
                  <a:gd name="connsiteY3" fmla="*/ 1761667 h 1761667"/>
                  <a:gd name="connsiteX4" fmla="*/ 0 w 23050"/>
                  <a:gd name="connsiteY4" fmla="*/ 2381 h 1761667"/>
                  <a:gd name="connsiteX0" fmla="*/ 0 w 23050"/>
                  <a:gd name="connsiteY0" fmla="*/ 7144 h 1766430"/>
                  <a:gd name="connsiteX1" fmla="*/ 20668 w 23050"/>
                  <a:gd name="connsiteY1" fmla="*/ 0 h 1766430"/>
                  <a:gd name="connsiteX2" fmla="*/ 23050 w 23050"/>
                  <a:gd name="connsiteY2" fmla="*/ 1766430 h 1766430"/>
                  <a:gd name="connsiteX3" fmla="*/ 4762 w 23050"/>
                  <a:gd name="connsiteY3" fmla="*/ 1766430 h 1766430"/>
                  <a:gd name="connsiteX4" fmla="*/ 0 w 23050"/>
                  <a:gd name="connsiteY4" fmla="*/ 7144 h 176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766430">
                    <a:moveTo>
                      <a:pt x="0" y="7144"/>
                    </a:moveTo>
                    <a:lnTo>
                      <a:pt x="20668" y="0"/>
                    </a:lnTo>
                    <a:lnTo>
                      <a:pt x="23050" y="1766430"/>
                    </a:lnTo>
                    <a:lnTo>
                      <a:pt x="4762" y="1766430"/>
                    </a:lnTo>
                    <a:cubicBezTo>
                      <a:pt x="3175" y="1180001"/>
                      <a:pt x="1587" y="593573"/>
                      <a:pt x="0" y="7144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43" name="Rectangle 121">
                <a:extLst>
                  <a:ext uri="{FF2B5EF4-FFF2-40B4-BE49-F238E27FC236}">
                    <a16:creationId xmlns:a16="http://schemas.microsoft.com/office/drawing/2014/main" id="{D20D5817-26C6-4E6E-9A90-737EF0F6D021}"/>
                  </a:ext>
                </a:extLst>
              </p:cNvPr>
              <p:cNvSpPr/>
              <p:nvPr/>
            </p:nvSpPr>
            <p:spPr>
              <a:xfrm>
                <a:off x="4170393" y="2813492"/>
                <a:ext cx="23050" cy="1928336"/>
              </a:xfrm>
              <a:custGeom>
                <a:avLst/>
                <a:gdLst>
                  <a:gd name="connsiteX0" fmla="*/ 0 w 18288"/>
                  <a:gd name="connsiteY0" fmla="*/ 0 h 2011680"/>
                  <a:gd name="connsiteX1" fmla="*/ 18288 w 18288"/>
                  <a:gd name="connsiteY1" fmla="*/ 0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18288"/>
                  <a:gd name="connsiteY0" fmla="*/ 0 h 2011680"/>
                  <a:gd name="connsiteX1" fmla="*/ 18288 w 18288"/>
                  <a:gd name="connsiteY1" fmla="*/ 97631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23050"/>
                  <a:gd name="connsiteY0" fmla="*/ 0 h 1928336"/>
                  <a:gd name="connsiteX1" fmla="*/ 23050 w 23050"/>
                  <a:gd name="connsiteY1" fmla="*/ 14287 h 1928336"/>
                  <a:gd name="connsiteX2" fmla="*/ 23050 w 23050"/>
                  <a:gd name="connsiteY2" fmla="*/ 1928336 h 1928336"/>
                  <a:gd name="connsiteX3" fmla="*/ 4762 w 23050"/>
                  <a:gd name="connsiteY3" fmla="*/ 1928336 h 1928336"/>
                  <a:gd name="connsiteX4" fmla="*/ 0 w 23050"/>
                  <a:gd name="connsiteY4" fmla="*/ 0 h 192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928336">
                    <a:moveTo>
                      <a:pt x="0" y="0"/>
                    </a:moveTo>
                    <a:lnTo>
                      <a:pt x="23050" y="14287"/>
                    </a:lnTo>
                    <a:lnTo>
                      <a:pt x="23050" y="1928336"/>
                    </a:lnTo>
                    <a:lnTo>
                      <a:pt x="4762" y="1928336"/>
                    </a:lnTo>
                    <a:cubicBezTo>
                      <a:pt x="3175" y="1285557"/>
                      <a:pt x="1587" y="642779"/>
                      <a:pt x="0" y="0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44" name="Rectangle 122">
                <a:extLst>
                  <a:ext uri="{FF2B5EF4-FFF2-40B4-BE49-F238E27FC236}">
                    <a16:creationId xmlns:a16="http://schemas.microsoft.com/office/drawing/2014/main" id="{E17372E4-DEF8-4842-AD31-C35E174B0240}"/>
                  </a:ext>
                </a:extLst>
              </p:cNvPr>
              <p:cNvSpPr/>
              <p:nvPr/>
            </p:nvSpPr>
            <p:spPr>
              <a:xfrm>
                <a:off x="3987347" y="2704971"/>
                <a:ext cx="34956" cy="1682591"/>
              </a:xfrm>
              <a:custGeom>
                <a:avLst/>
                <a:gdLst>
                  <a:gd name="connsiteX0" fmla="*/ 0 w 18288"/>
                  <a:gd name="connsiteY0" fmla="*/ 0 h 1737360"/>
                  <a:gd name="connsiteX1" fmla="*/ 18288 w 18288"/>
                  <a:gd name="connsiteY1" fmla="*/ 0 h 1737360"/>
                  <a:gd name="connsiteX2" fmla="*/ 18288 w 18288"/>
                  <a:gd name="connsiteY2" fmla="*/ 1737360 h 1737360"/>
                  <a:gd name="connsiteX3" fmla="*/ 0 w 18288"/>
                  <a:gd name="connsiteY3" fmla="*/ 1737360 h 1737360"/>
                  <a:gd name="connsiteX4" fmla="*/ 0 w 18288"/>
                  <a:gd name="connsiteY4" fmla="*/ 0 h 1737360"/>
                  <a:gd name="connsiteX0" fmla="*/ 0 w 20669"/>
                  <a:gd name="connsiteY0" fmla="*/ 0 h 1737360"/>
                  <a:gd name="connsiteX1" fmla="*/ 20669 w 20669"/>
                  <a:gd name="connsiteY1" fmla="*/ 71438 h 1737360"/>
                  <a:gd name="connsiteX2" fmla="*/ 18288 w 20669"/>
                  <a:gd name="connsiteY2" fmla="*/ 1737360 h 1737360"/>
                  <a:gd name="connsiteX3" fmla="*/ 0 w 20669"/>
                  <a:gd name="connsiteY3" fmla="*/ 1737360 h 1737360"/>
                  <a:gd name="connsiteX4" fmla="*/ 0 w 20669"/>
                  <a:gd name="connsiteY4" fmla="*/ 0 h 1737360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4288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56" h="1682591">
                    <a:moveTo>
                      <a:pt x="0" y="0"/>
                    </a:moveTo>
                    <a:lnTo>
                      <a:pt x="34956" y="14288"/>
                    </a:lnTo>
                    <a:cubicBezTo>
                      <a:pt x="34162" y="569595"/>
                      <a:pt x="33369" y="1127284"/>
                      <a:pt x="32575" y="1682591"/>
                    </a:cubicBezTo>
                    <a:lnTo>
                      <a:pt x="14287" y="16825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45" name="Freeform 71">
                <a:extLst>
                  <a:ext uri="{FF2B5EF4-FFF2-40B4-BE49-F238E27FC236}">
                    <a16:creationId xmlns:a16="http://schemas.microsoft.com/office/drawing/2014/main" id="{4CBA3A2F-686D-4908-9532-A9FF98F31CD9}"/>
                  </a:ext>
                </a:extLst>
              </p:cNvPr>
              <p:cNvSpPr/>
              <p:nvPr/>
            </p:nvSpPr>
            <p:spPr>
              <a:xfrm>
                <a:off x="4960125" y="4186175"/>
                <a:ext cx="562931" cy="688741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46" name="Freeform 72">
                <a:extLst>
                  <a:ext uri="{FF2B5EF4-FFF2-40B4-BE49-F238E27FC236}">
                    <a16:creationId xmlns:a16="http://schemas.microsoft.com/office/drawing/2014/main" id="{49FF84D9-FAEA-43EF-BB8D-90DFF60B6F6B}"/>
                  </a:ext>
                </a:extLst>
              </p:cNvPr>
              <p:cNvSpPr/>
              <p:nvPr/>
            </p:nvSpPr>
            <p:spPr>
              <a:xfrm>
                <a:off x="4799389" y="4653251"/>
                <a:ext cx="455120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  <a:gd name="connsiteX0" fmla="*/ 12921 w 454921"/>
                  <a:gd name="connsiteY0" fmla="*/ 53011 h 458384"/>
                  <a:gd name="connsiteX1" fmla="*/ 3396 w 454921"/>
                  <a:gd name="connsiteY1" fmla="*/ 276849 h 458384"/>
                  <a:gd name="connsiteX2" fmla="*/ 77215 w 454921"/>
                  <a:gd name="connsiteY2" fmla="*/ 405437 h 458384"/>
                  <a:gd name="connsiteX3" fmla="*/ 215327 w 454921"/>
                  <a:gd name="connsiteY3" fmla="*/ 457824 h 458384"/>
                  <a:gd name="connsiteX4" fmla="*/ 346296 w 454921"/>
                  <a:gd name="connsiteY4" fmla="*/ 426868 h 458384"/>
                  <a:gd name="connsiteX5" fmla="*/ 432021 w 454921"/>
                  <a:gd name="connsiteY5" fmla="*/ 333999 h 458384"/>
                  <a:gd name="connsiteX6" fmla="*/ 453452 w 454921"/>
                  <a:gd name="connsiteY6" fmla="*/ 195887 h 458384"/>
                  <a:gd name="connsiteX7" fmla="*/ 401065 w 454921"/>
                  <a:gd name="connsiteY7" fmla="*/ 79205 h 458384"/>
                  <a:gd name="connsiteX8" fmla="*/ 303433 w 454921"/>
                  <a:gd name="connsiteY8" fmla="*/ 7768 h 458384"/>
                  <a:gd name="connsiteX9" fmla="*/ 191515 w 454921"/>
                  <a:gd name="connsiteY9" fmla="*/ 5387 h 458384"/>
                  <a:gd name="connsiteX10" fmla="*/ 129602 w 454921"/>
                  <a:gd name="connsiteY10" fmla="*/ 38724 h 458384"/>
                  <a:gd name="connsiteX11" fmla="*/ 91502 w 454921"/>
                  <a:gd name="connsiteY11" fmla="*/ 117305 h 458384"/>
                  <a:gd name="connsiteX12" fmla="*/ 103408 w 454921"/>
                  <a:gd name="connsiteY12" fmla="*/ 195887 h 458384"/>
                  <a:gd name="connsiteX13" fmla="*/ 177227 w 454921"/>
                  <a:gd name="connsiteY13" fmla="*/ 267324 h 458384"/>
                  <a:gd name="connsiteX14" fmla="*/ 279621 w 454921"/>
                  <a:gd name="connsiteY14" fmla="*/ 262562 h 458384"/>
                  <a:gd name="connsiteX15" fmla="*/ 317721 w 454921"/>
                  <a:gd name="connsiteY15" fmla="*/ 172074 h 458384"/>
                  <a:gd name="connsiteX16" fmla="*/ 270096 w 454921"/>
                  <a:gd name="connsiteY16" fmla="*/ 100637 h 458384"/>
                  <a:gd name="connsiteX17" fmla="*/ 210565 w 454921"/>
                  <a:gd name="connsiteY17" fmla="*/ 93493 h 458384"/>
                  <a:gd name="connsiteX18" fmla="*/ 279621 w 454921"/>
                  <a:gd name="connsiteY18" fmla="*/ 131593 h 458384"/>
                  <a:gd name="connsiteX19" fmla="*/ 296290 w 454921"/>
                  <a:gd name="connsiteY19" fmla="*/ 195887 h 458384"/>
                  <a:gd name="connsiteX20" fmla="*/ 265333 w 454921"/>
                  <a:gd name="connsiteY20" fmla="*/ 238749 h 458384"/>
                  <a:gd name="connsiteX21" fmla="*/ 198658 w 454921"/>
                  <a:gd name="connsiteY21" fmla="*/ 260180 h 458384"/>
                  <a:gd name="connsiteX22" fmla="*/ 117696 w 454921"/>
                  <a:gd name="connsiteY22" fmla="*/ 203030 h 458384"/>
                  <a:gd name="connsiteX23" fmla="*/ 124840 w 454921"/>
                  <a:gd name="connsiteY23" fmla="*/ 100637 h 458384"/>
                  <a:gd name="connsiteX24" fmla="*/ 177227 w 454921"/>
                  <a:gd name="connsiteY24" fmla="*/ 19674 h 458384"/>
                  <a:gd name="connsiteX25" fmla="*/ 310577 w 454921"/>
                  <a:gd name="connsiteY25" fmla="*/ 33962 h 458384"/>
                  <a:gd name="connsiteX26" fmla="*/ 396302 w 454921"/>
                  <a:gd name="connsiteY26" fmla="*/ 105399 h 458384"/>
                  <a:gd name="connsiteX27" fmla="*/ 439165 w 454921"/>
                  <a:gd name="connsiteY27" fmla="*/ 231605 h 458384"/>
                  <a:gd name="connsiteX28" fmla="*/ 396302 w 454921"/>
                  <a:gd name="connsiteY28" fmla="*/ 353049 h 458384"/>
                  <a:gd name="connsiteX29" fmla="*/ 289146 w 454921"/>
                  <a:gd name="connsiteY29" fmla="*/ 438774 h 458384"/>
                  <a:gd name="connsiteX30" fmla="*/ 174846 w 454921"/>
                  <a:gd name="connsiteY30" fmla="*/ 431630 h 458384"/>
                  <a:gd name="connsiteX31" fmla="*/ 70071 w 454921"/>
                  <a:gd name="connsiteY31" fmla="*/ 384005 h 458384"/>
                  <a:gd name="connsiteX32" fmla="*/ 17683 w 454921"/>
                  <a:gd name="connsiteY32" fmla="*/ 248274 h 458384"/>
                  <a:gd name="connsiteX33" fmla="*/ 12921 w 454921"/>
                  <a:gd name="connsiteY33" fmla="*/ 53011 h 458384"/>
                  <a:gd name="connsiteX0" fmla="*/ 13120 w 455120"/>
                  <a:gd name="connsiteY0" fmla="*/ 53011 h 458384"/>
                  <a:gd name="connsiteX1" fmla="*/ 3595 w 455120"/>
                  <a:gd name="connsiteY1" fmla="*/ 276849 h 458384"/>
                  <a:gd name="connsiteX2" fmla="*/ 77414 w 455120"/>
                  <a:gd name="connsiteY2" fmla="*/ 405437 h 458384"/>
                  <a:gd name="connsiteX3" fmla="*/ 215526 w 455120"/>
                  <a:gd name="connsiteY3" fmla="*/ 457824 h 458384"/>
                  <a:gd name="connsiteX4" fmla="*/ 346495 w 455120"/>
                  <a:gd name="connsiteY4" fmla="*/ 426868 h 458384"/>
                  <a:gd name="connsiteX5" fmla="*/ 432220 w 455120"/>
                  <a:gd name="connsiteY5" fmla="*/ 333999 h 458384"/>
                  <a:gd name="connsiteX6" fmla="*/ 453651 w 455120"/>
                  <a:gd name="connsiteY6" fmla="*/ 195887 h 458384"/>
                  <a:gd name="connsiteX7" fmla="*/ 401264 w 455120"/>
                  <a:gd name="connsiteY7" fmla="*/ 79205 h 458384"/>
                  <a:gd name="connsiteX8" fmla="*/ 303632 w 455120"/>
                  <a:gd name="connsiteY8" fmla="*/ 7768 h 458384"/>
                  <a:gd name="connsiteX9" fmla="*/ 191714 w 455120"/>
                  <a:gd name="connsiteY9" fmla="*/ 5387 h 458384"/>
                  <a:gd name="connsiteX10" fmla="*/ 129801 w 455120"/>
                  <a:gd name="connsiteY10" fmla="*/ 38724 h 458384"/>
                  <a:gd name="connsiteX11" fmla="*/ 91701 w 455120"/>
                  <a:gd name="connsiteY11" fmla="*/ 117305 h 458384"/>
                  <a:gd name="connsiteX12" fmla="*/ 103607 w 455120"/>
                  <a:gd name="connsiteY12" fmla="*/ 195887 h 458384"/>
                  <a:gd name="connsiteX13" fmla="*/ 177426 w 455120"/>
                  <a:gd name="connsiteY13" fmla="*/ 267324 h 458384"/>
                  <a:gd name="connsiteX14" fmla="*/ 279820 w 455120"/>
                  <a:gd name="connsiteY14" fmla="*/ 262562 h 458384"/>
                  <a:gd name="connsiteX15" fmla="*/ 317920 w 455120"/>
                  <a:gd name="connsiteY15" fmla="*/ 172074 h 458384"/>
                  <a:gd name="connsiteX16" fmla="*/ 270295 w 455120"/>
                  <a:gd name="connsiteY16" fmla="*/ 100637 h 458384"/>
                  <a:gd name="connsiteX17" fmla="*/ 210764 w 455120"/>
                  <a:gd name="connsiteY17" fmla="*/ 93493 h 458384"/>
                  <a:gd name="connsiteX18" fmla="*/ 279820 w 455120"/>
                  <a:gd name="connsiteY18" fmla="*/ 131593 h 458384"/>
                  <a:gd name="connsiteX19" fmla="*/ 296489 w 455120"/>
                  <a:gd name="connsiteY19" fmla="*/ 195887 h 458384"/>
                  <a:gd name="connsiteX20" fmla="*/ 265532 w 455120"/>
                  <a:gd name="connsiteY20" fmla="*/ 238749 h 458384"/>
                  <a:gd name="connsiteX21" fmla="*/ 198857 w 455120"/>
                  <a:gd name="connsiteY21" fmla="*/ 260180 h 458384"/>
                  <a:gd name="connsiteX22" fmla="*/ 117895 w 455120"/>
                  <a:gd name="connsiteY22" fmla="*/ 203030 h 458384"/>
                  <a:gd name="connsiteX23" fmla="*/ 125039 w 455120"/>
                  <a:gd name="connsiteY23" fmla="*/ 100637 h 458384"/>
                  <a:gd name="connsiteX24" fmla="*/ 177426 w 455120"/>
                  <a:gd name="connsiteY24" fmla="*/ 19674 h 458384"/>
                  <a:gd name="connsiteX25" fmla="*/ 310776 w 455120"/>
                  <a:gd name="connsiteY25" fmla="*/ 33962 h 458384"/>
                  <a:gd name="connsiteX26" fmla="*/ 396501 w 455120"/>
                  <a:gd name="connsiteY26" fmla="*/ 105399 h 458384"/>
                  <a:gd name="connsiteX27" fmla="*/ 439364 w 455120"/>
                  <a:gd name="connsiteY27" fmla="*/ 231605 h 458384"/>
                  <a:gd name="connsiteX28" fmla="*/ 396501 w 455120"/>
                  <a:gd name="connsiteY28" fmla="*/ 353049 h 458384"/>
                  <a:gd name="connsiteX29" fmla="*/ 289345 w 455120"/>
                  <a:gd name="connsiteY29" fmla="*/ 438774 h 458384"/>
                  <a:gd name="connsiteX30" fmla="*/ 175045 w 455120"/>
                  <a:gd name="connsiteY30" fmla="*/ 431630 h 458384"/>
                  <a:gd name="connsiteX31" fmla="*/ 70270 w 455120"/>
                  <a:gd name="connsiteY31" fmla="*/ 384005 h 458384"/>
                  <a:gd name="connsiteX32" fmla="*/ 17882 w 455120"/>
                  <a:gd name="connsiteY32" fmla="*/ 248274 h 458384"/>
                  <a:gd name="connsiteX33" fmla="*/ 27405 w 455120"/>
                  <a:gd name="connsiteY33" fmla="*/ 161637 h 458384"/>
                  <a:gd name="connsiteX34" fmla="*/ 13120 w 455120"/>
                  <a:gd name="connsiteY34" fmla="*/ 53011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5120" h="458384">
                    <a:moveTo>
                      <a:pt x="13120" y="53011"/>
                    </a:moveTo>
                    <a:cubicBezTo>
                      <a:pt x="9152" y="72213"/>
                      <a:pt x="-7121" y="218111"/>
                      <a:pt x="3595" y="276849"/>
                    </a:cubicBezTo>
                    <a:cubicBezTo>
                      <a:pt x="14311" y="335587"/>
                      <a:pt x="42092" y="375275"/>
                      <a:pt x="77414" y="405437"/>
                    </a:cubicBezTo>
                    <a:cubicBezTo>
                      <a:pt x="112736" y="435599"/>
                      <a:pt x="170679" y="454252"/>
                      <a:pt x="215526" y="457824"/>
                    </a:cubicBezTo>
                    <a:cubicBezTo>
                      <a:pt x="260373" y="461396"/>
                      <a:pt x="310379" y="447505"/>
                      <a:pt x="346495" y="426868"/>
                    </a:cubicBezTo>
                    <a:cubicBezTo>
                      <a:pt x="382611" y="406231"/>
                      <a:pt x="414361" y="372496"/>
                      <a:pt x="432220" y="333999"/>
                    </a:cubicBezTo>
                    <a:cubicBezTo>
                      <a:pt x="450079" y="295502"/>
                      <a:pt x="458810" y="238353"/>
                      <a:pt x="453651" y="195887"/>
                    </a:cubicBezTo>
                    <a:cubicBezTo>
                      <a:pt x="448492" y="153421"/>
                      <a:pt x="426267" y="110558"/>
                      <a:pt x="401264" y="79205"/>
                    </a:cubicBezTo>
                    <a:cubicBezTo>
                      <a:pt x="376261" y="47852"/>
                      <a:pt x="338557" y="20071"/>
                      <a:pt x="303632" y="7768"/>
                    </a:cubicBezTo>
                    <a:cubicBezTo>
                      <a:pt x="268707" y="-4535"/>
                      <a:pt x="220686" y="228"/>
                      <a:pt x="191714" y="5387"/>
                    </a:cubicBezTo>
                    <a:cubicBezTo>
                      <a:pt x="162742" y="10546"/>
                      <a:pt x="146470" y="20071"/>
                      <a:pt x="129801" y="38724"/>
                    </a:cubicBezTo>
                    <a:cubicBezTo>
                      <a:pt x="113132" y="57377"/>
                      <a:pt x="96067" y="91111"/>
                      <a:pt x="91701" y="117305"/>
                    </a:cubicBezTo>
                    <a:cubicBezTo>
                      <a:pt x="87335" y="143499"/>
                      <a:pt x="89320" y="170884"/>
                      <a:pt x="103607" y="195887"/>
                    </a:cubicBezTo>
                    <a:cubicBezTo>
                      <a:pt x="117894" y="220890"/>
                      <a:pt x="148057" y="256212"/>
                      <a:pt x="177426" y="267324"/>
                    </a:cubicBezTo>
                    <a:cubicBezTo>
                      <a:pt x="206795" y="278436"/>
                      <a:pt x="256404" y="278437"/>
                      <a:pt x="279820" y="262562"/>
                    </a:cubicBezTo>
                    <a:cubicBezTo>
                      <a:pt x="303236" y="246687"/>
                      <a:pt x="319507" y="199061"/>
                      <a:pt x="317920" y="172074"/>
                    </a:cubicBezTo>
                    <a:cubicBezTo>
                      <a:pt x="316333" y="145087"/>
                      <a:pt x="288154" y="113734"/>
                      <a:pt x="270295" y="100637"/>
                    </a:cubicBezTo>
                    <a:cubicBezTo>
                      <a:pt x="252436" y="87540"/>
                      <a:pt x="209177" y="88334"/>
                      <a:pt x="210764" y="93493"/>
                    </a:cubicBezTo>
                    <a:cubicBezTo>
                      <a:pt x="212351" y="98652"/>
                      <a:pt x="265533" y="114527"/>
                      <a:pt x="279820" y="131593"/>
                    </a:cubicBezTo>
                    <a:cubicBezTo>
                      <a:pt x="294108" y="148659"/>
                      <a:pt x="298870" y="178028"/>
                      <a:pt x="296489" y="195887"/>
                    </a:cubicBezTo>
                    <a:cubicBezTo>
                      <a:pt x="294108" y="213746"/>
                      <a:pt x="281804" y="228034"/>
                      <a:pt x="265532" y="238749"/>
                    </a:cubicBezTo>
                    <a:cubicBezTo>
                      <a:pt x="249260" y="249464"/>
                      <a:pt x="223463" y="266133"/>
                      <a:pt x="198857" y="260180"/>
                    </a:cubicBezTo>
                    <a:cubicBezTo>
                      <a:pt x="174251" y="254227"/>
                      <a:pt x="130198" y="229620"/>
                      <a:pt x="117895" y="203030"/>
                    </a:cubicBezTo>
                    <a:cubicBezTo>
                      <a:pt x="105592" y="176440"/>
                      <a:pt x="115117" y="131196"/>
                      <a:pt x="125039" y="100637"/>
                    </a:cubicBezTo>
                    <a:cubicBezTo>
                      <a:pt x="134961" y="70078"/>
                      <a:pt x="146470" y="30786"/>
                      <a:pt x="177426" y="19674"/>
                    </a:cubicBezTo>
                    <a:cubicBezTo>
                      <a:pt x="208382" y="8562"/>
                      <a:pt x="274264" y="19675"/>
                      <a:pt x="310776" y="33962"/>
                    </a:cubicBezTo>
                    <a:cubicBezTo>
                      <a:pt x="347288" y="48249"/>
                      <a:pt x="375070" y="72459"/>
                      <a:pt x="396501" y="105399"/>
                    </a:cubicBezTo>
                    <a:cubicBezTo>
                      <a:pt x="417932" y="138339"/>
                      <a:pt x="439364" y="190330"/>
                      <a:pt x="439364" y="231605"/>
                    </a:cubicBezTo>
                    <a:cubicBezTo>
                      <a:pt x="439364" y="272880"/>
                      <a:pt x="421504" y="318521"/>
                      <a:pt x="396501" y="353049"/>
                    </a:cubicBezTo>
                    <a:cubicBezTo>
                      <a:pt x="371498" y="387577"/>
                      <a:pt x="326254" y="425677"/>
                      <a:pt x="289345" y="438774"/>
                    </a:cubicBezTo>
                    <a:cubicBezTo>
                      <a:pt x="252436" y="451871"/>
                      <a:pt x="211557" y="440758"/>
                      <a:pt x="175045" y="431630"/>
                    </a:cubicBezTo>
                    <a:cubicBezTo>
                      <a:pt x="138533" y="422502"/>
                      <a:pt x="96464" y="414564"/>
                      <a:pt x="70270" y="384005"/>
                    </a:cubicBezTo>
                    <a:cubicBezTo>
                      <a:pt x="44076" y="353446"/>
                      <a:pt x="25026" y="285335"/>
                      <a:pt x="17882" y="248274"/>
                    </a:cubicBezTo>
                    <a:cubicBezTo>
                      <a:pt x="10738" y="211213"/>
                      <a:pt x="28199" y="194181"/>
                      <a:pt x="27405" y="161637"/>
                    </a:cubicBezTo>
                    <a:cubicBezTo>
                      <a:pt x="26611" y="129093"/>
                      <a:pt x="17088" y="33809"/>
                      <a:pt x="13120" y="53011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47" name="Freeform 73">
                <a:extLst>
                  <a:ext uri="{FF2B5EF4-FFF2-40B4-BE49-F238E27FC236}">
                    <a16:creationId xmlns:a16="http://schemas.microsoft.com/office/drawing/2014/main" id="{6003BF96-6C1C-4305-85BF-B472A10A61C3}"/>
                  </a:ext>
                </a:extLst>
              </p:cNvPr>
              <p:cNvSpPr/>
              <p:nvPr/>
            </p:nvSpPr>
            <p:spPr>
              <a:xfrm>
                <a:off x="4503881" y="4919044"/>
                <a:ext cx="457561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grpSp>
            <p:nvGrpSpPr>
              <p:cNvPr id="348" name="Group 347">
                <a:extLst>
                  <a:ext uri="{FF2B5EF4-FFF2-40B4-BE49-F238E27FC236}">
                    <a16:creationId xmlns:a16="http://schemas.microsoft.com/office/drawing/2014/main" id="{627F1E8C-33DF-44F9-82F0-E844FF949F76}"/>
                  </a:ext>
                </a:extLst>
              </p:cNvPr>
              <p:cNvGrpSpPr/>
              <p:nvPr/>
            </p:nvGrpSpPr>
            <p:grpSpPr>
              <a:xfrm flipH="1">
                <a:off x="3455472" y="4060442"/>
                <a:ext cx="1071563" cy="1272216"/>
                <a:chOff x="4656281" y="4257612"/>
                <a:chExt cx="1071563" cy="1272216"/>
              </a:xfrm>
            </p:grpSpPr>
            <p:sp>
              <p:nvSpPr>
                <p:cNvPr id="349" name="Freeform 75">
                  <a:extLst>
                    <a:ext uri="{FF2B5EF4-FFF2-40B4-BE49-F238E27FC236}">
                      <a16:creationId xmlns:a16="http://schemas.microsoft.com/office/drawing/2014/main" id="{056144C0-0ACE-4AA2-90EB-A4F26F198206}"/>
                    </a:ext>
                  </a:extLst>
                </p:cNvPr>
                <p:cNvSpPr/>
                <p:nvPr/>
              </p:nvSpPr>
              <p:spPr>
                <a:xfrm>
                  <a:off x="5164913" y="4257612"/>
                  <a:ext cx="562931" cy="688742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50" name="Freeform 76">
                  <a:extLst>
                    <a:ext uri="{FF2B5EF4-FFF2-40B4-BE49-F238E27FC236}">
                      <a16:creationId xmlns:a16="http://schemas.microsoft.com/office/drawing/2014/main" id="{25CD7BA3-CB83-4B9A-B149-29B00597C2A9}"/>
                    </a:ext>
                  </a:extLst>
                </p:cNvPr>
                <p:cNvSpPr/>
                <p:nvPr/>
              </p:nvSpPr>
              <p:spPr>
                <a:xfrm>
                  <a:off x="4985123" y="4765174"/>
                  <a:ext cx="455120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  <a:gd name="connsiteX0" fmla="*/ 12921 w 454921"/>
                    <a:gd name="connsiteY0" fmla="*/ 53011 h 458384"/>
                    <a:gd name="connsiteX1" fmla="*/ 3396 w 454921"/>
                    <a:gd name="connsiteY1" fmla="*/ 276849 h 458384"/>
                    <a:gd name="connsiteX2" fmla="*/ 77215 w 454921"/>
                    <a:gd name="connsiteY2" fmla="*/ 405437 h 458384"/>
                    <a:gd name="connsiteX3" fmla="*/ 215327 w 454921"/>
                    <a:gd name="connsiteY3" fmla="*/ 457824 h 458384"/>
                    <a:gd name="connsiteX4" fmla="*/ 346296 w 454921"/>
                    <a:gd name="connsiteY4" fmla="*/ 426868 h 458384"/>
                    <a:gd name="connsiteX5" fmla="*/ 432021 w 454921"/>
                    <a:gd name="connsiteY5" fmla="*/ 333999 h 458384"/>
                    <a:gd name="connsiteX6" fmla="*/ 453452 w 454921"/>
                    <a:gd name="connsiteY6" fmla="*/ 195887 h 458384"/>
                    <a:gd name="connsiteX7" fmla="*/ 401065 w 454921"/>
                    <a:gd name="connsiteY7" fmla="*/ 79205 h 458384"/>
                    <a:gd name="connsiteX8" fmla="*/ 303433 w 454921"/>
                    <a:gd name="connsiteY8" fmla="*/ 7768 h 458384"/>
                    <a:gd name="connsiteX9" fmla="*/ 191515 w 454921"/>
                    <a:gd name="connsiteY9" fmla="*/ 5387 h 458384"/>
                    <a:gd name="connsiteX10" fmla="*/ 129602 w 454921"/>
                    <a:gd name="connsiteY10" fmla="*/ 38724 h 458384"/>
                    <a:gd name="connsiteX11" fmla="*/ 91502 w 454921"/>
                    <a:gd name="connsiteY11" fmla="*/ 117305 h 458384"/>
                    <a:gd name="connsiteX12" fmla="*/ 103408 w 454921"/>
                    <a:gd name="connsiteY12" fmla="*/ 195887 h 458384"/>
                    <a:gd name="connsiteX13" fmla="*/ 177227 w 454921"/>
                    <a:gd name="connsiteY13" fmla="*/ 267324 h 458384"/>
                    <a:gd name="connsiteX14" fmla="*/ 279621 w 454921"/>
                    <a:gd name="connsiteY14" fmla="*/ 262562 h 458384"/>
                    <a:gd name="connsiteX15" fmla="*/ 317721 w 454921"/>
                    <a:gd name="connsiteY15" fmla="*/ 172074 h 458384"/>
                    <a:gd name="connsiteX16" fmla="*/ 270096 w 454921"/>
                    <a:gd name="connsiteY16" fmla="*/ 100637 h 458384"/>
                    <a:gd name="connsiteX17" fmla="*/ 210565 w 454921"/>
                    <a:gd name="connsiteY17" fmla="*/ 93493 h 458384"/>
                    <a:gd name="connsiteX18" fmla="*/ 279621 w 454921"/>
                    <a:gd name="connsiteY18" fmla="*/ 131593 h 458384"/>
                    <a:gd name="connsiteX19" fmla="*/ 296290 w 454921"/>
                    <a:gd name="connsiteY19" fmla="*/ 195887 h 458384"/>
                    <a:gd name="connsiteX20" fmla="*/ 265333 w 454921"/>
                    <a:gd name="connsiteY20" fmla="*/ 238749 h 458384"/>
                    <a:gd name="connsiteX21" fmla="*/ 198658 w 454921"/>
                    <a:gd name="connsiteY21" fmla="*/ 260180 h 458384"/>
                    <a:gd name="connsiteX22" fmla="*/ 117696 w 454921"/>
                    <a:gd name="connsiteY22" fmla="*/ 203030 h 458384"/>
                    <a:gd name="connsiteX23" fmla="*/ 124840 w 454921"/>
                    <a:gd name="connsiteY23" fmla="*/ 100637 h 458384"/>
                    <a:gd name="connsiteX24" fmla="*/ 177227 w 454921"/>
                    <a:gd name="connsiteY24" fmla="*/ 19674 h 458384"/>
                    <a:gd name="connsiteX25" fmla="*/ 310577 w 454921"/>
                    <a:gd name="connsiteY25" fmla="*/ 33962 h 458384"/>
                    <a:gd name="connsiteX26" fmla="*/ 396302 w 454921"/>
                    <a:gd name="connsiteY26" fmla="*/ 105399 h 458384"/>
                    <a:gd name="connsiteX27" fmla="*/ 439165 w 454921"/>
                    <a:gd name="connsiteY27" fmla="*/ 231605 h 458384"/>
                    <a:gd name="connsiteX28" fmla="*/ 396302 w 454921"/>
                    <a:gd name="connsiteY28" fmla="*/ 353049 h 458384"/>
                    <a:gd name="connsiteX29" fmla="*/ 289146 w 454921"/>
                    <a:gd name="connsiteY29" fmla="*/ 438774 h 458384"/>
                    <a:gd name="connsiteX30" fmla="*/ 174846 w 454921"/>
                    <a:gd name="connsiteY30" fmla="*/ 431630 h 458384"/>
                    <a:gd name="connsiteX31" fmla="*/ 70071 w 454921"/>
                    <a:gd name="connsiteY31" fmla="*/ 384005 h 458384"/>
                    <a:gd name="connsiteX32" fmla="*/ 17683 w 454921"/>
                    <a:gd name="connsiteY32" fmla="*/ 248274 h 458384"/>
                    <a:gd name="connsiteX33" fmla="*/ 12921 w 454921"/>
                    <a:gd name="connsiteY33" fmla="*/ 53011 h 458384"/>
                    <a:gd name="connsiteX0" fmla="*/ 13120 w 455120"/>
                    <a:gd name="connsiteY0" fmla="*/ 53011 h 458384"/>
                    <a:gd name="connsiteX1" fmla="*/ 3595 w 455120"/>
                    <a:gd name="connsiteY1" fmla="*/ 276849 h 458384"/>
                    <a:gd name="connsiteX2" fmla="*/ 77414 w 455120"/>
                    <a:gd name="connsiteY2" fmla="*/ 405437 h 458384"/>
                    <a:gd name="connsiteX3" fmla="*/ 215526 w 455120"/>
                    <a:gd name="connsiteY3" fmla="*/ 457824 h 458384"/>
                    <a:gd name="connsiteX4" fmla="*/ 346495 w 455120"/>
                    <a:gd name="connsiteY4" fmla="*/ 426868 h 458384"/>
                    <a:gd name="connsiteX5" fmla="*/ 432220 w 455120"/>
                    <a:gd name="connsiteY5" fmla="*/ 333999 h 458384"/>
                    <a:gd name="connsiteX6" fmla="*/ 453651 w 455120"/>
                    <a:gd name="connsiteY6" fmla="*/ 195887 h 458384"/>
                    <a:gd name="connsiteX7" fmla="*/ 401264 w 455120"/>
                    <a:gd name="connsiteY7" fmla="*/ 79205 h 458384"/>
                    <a:gd name="connsiteX8" fmla="*/ 303632 w 455120"/>
                    <a:gd name="connsiteY8" fmla="*/ 7768 h 458384"/>
                    <a:gd name="connsiteX9" fmla="*/ 191714 w 455120"/>
                    <a:gd name="connsiteY9" fmla="*/ 5387 h 458384"/>
                    <a:gd name="connsiteX10" fmla="*/ 129801 w 455120"/>
                    <a:gd name="connsiteY10" fmla="*/ 38724 h 458384"/>
                    <a:gd name="connsiteX11" fmla="*/ 91701 w 455120"/>
                    <a:gd name="connsiteY11" fmla="*/ 117305 h 458384"/>
                    <a:gd name="connsiteX12" fmla="*/ 103607 w 455120"/>
                    <a:gd name="connsiteY12" fmla="*/ 195887 h 458384"/>
                    <a:gd name="connsiteX13" fmla="*/ 177426 w 455120"/>
                    <a:gd name="connsiteY13" fmla="*/ 267324 h 458384"/>
                    <a:gd name="connsiteX14" fmla="*/ 279820 w 455120"/>
                    <a:gd name="connsiteY14" fmla="*/ 262562 h 458384"/>
                    <a:gd name="connsiteX15" fmla="*/ 317920 w 455120"/>
                    <a:gd name="connsiteY15" fmla="*/ 172074 h 458384"/>
                    <a:gd name="connsiteX16" fmla="*/ 270295 w 455120"/>
                    <a:gd name="connsiteY16" fmla="*/ 100637 h 458384"/>
                    <a:gd name="connsiteX17" fmla="*/ 210764 w 455120"/>
                    <a:gd name="connsiteY17" fmla="*/ 93493 h 458384"/>
                    <a:gd name="connsiteX18" fmla="*/ 279820 w 455120"/>
                    <a:gd name="connsiteY18" fmla="*/ 131593 h 458384"/>
                    <a:gd name="connsiteX19" fmla="*/ 296489 w 455120"/>
                    <a:gd name="connsiteY19" fmla="*/ 195887 h 458384"/>
                    <a:gd name="connsiteX20" fmla="*/ 265532 w 455120"/>
                    <a:gd name="connsiteY20" fmla="*/ 238749 h 458384"/>
                    <a:gd name="connsiteX21" fmla="*/ 198857 w 455120"/>
                    <a:gd name="connsiteY21" fmla="*/ 260180 h 458384"/>
                    <a:gd name="connsiteX22" fmla="*/ 117895 w 455120"/>
                    <a:gd name="connsiteY22" fmla="*/ 203030 h 458384"/>
                    <a:gd name="connsiteX23" fmla="*/ 125039 w 455120"/>
                    <a:gd name="connsiteY23" fmla="*/ 100637 h 458384"/>
                    <a:gd name="connsiteX24" fmla="*/ 177426 w 455120"/>
                    <a:gd name="connsiteY24" fmla="*/ 19674 h 458384"/>
                    <a:gd name="connsiteX25" fmla="*/ 310776 w 455120"/>
                    <a:gd name="connsiteY25" fmla="*/ 33962 h 458384"/>
                    <a:gd name="connsiteX26" fmla="*/ 396501 w 455120"/>
                    <a:gd name="connsiteY26" fmla="*/ 105399 h 458384"/>
                    <a:gd name="connsiteX27" fmla="*/ 439364 w 455120"/>
                    <a:gd name="connsiteY27" fmla="*/ 231605 h 458384"/>
                    <a:gd name="connsiteX28" fmla="*/ 396501 w 455120"/>
                    <a:gd name="connsiteY28" fmla="*/ 353049 h 458384"/>
                    <a:gd name="connsiteX29" fmla="*/ 289345 w 455120"/>
                    <a:gd name="connsiteY29" fmla="*/ 438774 h 458384"/>
                    <a:gd name="connsiteX30" fmla="*/ 175045 w 455120"/>
                    <a:gd name="connsiteY30" fmla="*/ 431630 h 458384"/>
                    <a:gd name="connsiteX31" fmla="*/ 70270 w 455120"/>
                    <a:gd name="connsiteY31" fmla="*/ 384005 h 458384"/>
                    <a:gd name="connsiteX32" fmla="*/ 17882 w 455120"/>
                    <a:gd name="connsiteY32" fmla="*/ 248274 h 458384"/>
                    <a:gd name="connsiteX33" fmla="*/ 27405 w 455120"/>
                    <a:gd name="connsiteY33" fmla="*/ 161637 h 458384"/>
                    <a:gd name="connsiteX34" fmla="*/ 13120 w 455120"/>
                    <a:gd name="connsiteY34" fmla="*/ 53011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5120" h="458384">
                      <a:moveTo>
                        <a:pt x="13120" y="53011"/>
                      </a:moveTo>
                      <a:cubicBezTo>
                        <a:pt x="9152" y="72213"/>
                        <a:pt x="-7121" y="218111"/>
                        <a:pt x="3595" y="276849"/>
                      </a:cubicBezTo>
                      <a:cubicBezTo>
                        <a:pt x="14311" y="335587"/>
                        <a:pt x="42092" y="375275"/>
                        <a:pt x="77414" y="405437"/>
                      </a:cubicBezTo>
                      <a:cubicBezTo>
                        <a:pt x="112736" y="435599"/>
                        <a:pt x="170679" y="454252"/>
                        <a:pt x="215526" y="457824"/>
                      </a:cubicBezTo>
                      <a:cubicBezTo>
                        <a:pt x="260373" y="461396"/>
                        <a:pt x="310379" y="447505"/>
                        <a:pt x="346495" y="426868"/>
                      </a:cubicBezTo>
                      <a:cubicBezTo>
                        <a:pt x="382611" y="406231"/>
                        <a:pt x="414361" y="372496"/>
                        <a:pt x="432220" y="333999"/>
                      </a:cubicBezTo>
                      <a:cubicBezTo>
                        <a:pt x="450079" y="295502"/>
                        <a:pt x="458810" y="238353"/>
                        <a:pt x="453651" y="195887"/>
                      </a:cubicBezTo>
                      <a:cubicBezTo>
                        <a:pt x="448492" y="153421"/>
                        <a:pt x="426267" y="110558"/>
                        <a:pt x="401264" y="79205"/>
                      </a:cubicBezTo>
                      <a:cubicBezTo>
                        <a:pt x="376261" y="47852"/>
                        <a:pt x="338557" y="20071"/>
                        <a:pt x="303632" y="7768"/>
                      </a:cubicBezTo>
                      <a:cubicBezTo>
                        <a:pt x="268707" y="-4535"/>
                        <a:pt x="220686" y="228"/>
                        <a:pt x="191714" y="5387"/>
                      </a:cubicBezTo>
                      <a:cubicBezTo>
                        <a:pt x="162742" y="10546"/>
                        <a:pt x="146470" y="20071"/>
                        <a:pt x="129801" y="38724"/>
                      </a:cubicBezTo>
                      <a:cubicBezTo>
                        <a:pt x="113132" y="57377"/>
                        <a:pt x="96067" y="91111"/>
                        <a:pt x="91701" y="117305"/>
                      </a:cubicBezTo>
                      <a:cubicBezTo>
                        <a:pt x="87335" y="143499"/>
                        <a:pt x="89320" y="170884"/>
                        <a:pt x="103607" y="195887"/>
                      </a:cubicBezTo>
                      <a:cubicBezTo>
                        <a:pt x="117894" y="220890"/>
                        <a:pt x="148057" y="256212"/>
                        <a:pt x="177426" y="267324"/>
                      </a:cubicBezTo>
                      <a:cubicBezTo>
                        <a:pt x="206795" y="278436"/>
                        <a:pt x="256404" y="278437"/>
                        <a:pt x="279820" y="262562"/>
                      </a:cubicBezTo>
                      <a:cubicBezTo>
                        <a:pt x="303236" y="246687"/>
                        <a:pt x="319507" y="199061"/>
                        <a:pt x="317920" y="172074"/>
                      </a:cubicBezTo>
                      <a:cubicBezTo>
                        <a:pt x="316333" y="145087"/>
                        <a:pt x="288154" y="113734"/>
                        <a:pt x="270295" y="100637"/>
                      </a:cubicBezTo>
                      <a:cubicBezTo>
                        <a:pt x="252436" y="87540"/>
                        <a:pt x="209177" y="88334"/>
                        <a:pt x="210764" y="93493"/>
                      </a:cubicBezTo>
                      <a:cubicBezTo>
                        <a:pt x="212351" y="98652"/>
                        <a:pt x="265533" y="114527"/>
                        <a:pt x="279820" y="131593"/>
                      </a:cubicBezTo>
                      <a:cubicBezTo>
                        <a:pt x="294108" y="148659"/>
                        <a:pt x="298870" y="178028"/>
                        <a:pt x="296489" y="195887"/>
                      </a:cubicBezTo>
                      <a:cubicBezTo>
                        <a:pt x="294108" y="213746"/>
                        <a:pt x="281804" y="228034"/>
                        <a:pt x="265532" y="238749"/>
                      </a:cubicBezTo>
                      <a:cubicBezTo>
                        <a:pt x="249260" y="249464"/>
                        <a:pt x="223463" y="266133"/>
                        <a:pt x="198857" y="260180"/>
                      </a:cubicBezTo>
                      <a:cubicBezTo>
                        <a:pt x="174251" y="254227"/>
                        <a:pt x="130198" y="229620"/>
                        <a:pt x="117895" y="203030"/>
                      </a:cubicBezTo>
                      <a:cubicBezTo>
                        <a:pt x="105592" y="176440"/>
                        <a:pt x="115117" y="131196"/>
                        <a:pt x="125039" y="100637"/>
                      </a:cubicBezTo>
                      <a:cubicBezTo>
                        <a:pt x="134961" y="70078"/>
                        <a:pt x="146470" y="30786"/>
                        <a:pt x="177426" y="19674"/>
                      </a:cubicBezTo>
                      <a:cubicBezTo>
                        <a:pt x="208382" y="8562"/>
                        <a:pt x="274264" y="19675"/>
                        <a:pt x="310776" y="33962"/>
                      </a:cubicBezTo>
                      <a:cubicBezTo>
                        <a:pt x="347288" y="48249"/>
                        <a:pt x="375070" y="72459"/>
                        <a:pt x="396501" y="105399"/>
                      </a:cubicBezTo>
                      <a:cubicBezTo>
                        <a:pt x="417932" y="138339"/>
                        <a:pt x="439364" y="190330"/>
                        <a:pt x="439364" y="231605"/>
                      </a:cubicBezTo>
                      <a:cubicBezTo>
                        <a:pt x="439364" y="272880"/>
                        <a:pt x="421504" y="318521"/>
                        <a:pt x="396501" y="353049"/>
                      </a:cubicBezTo>
                      <a:cubicBezTo>
                        <a:pt x="371498" y="387577"/>
                        <a:pt x="326254" y="425677"/>
                        <a:pt x="289345" y="438774"/>
                      </a:cubicBezTo>
                      <a:cubicBezTo>
                        <a:pt x="252436" y="451871"/>
                        <a:pt x="211557" y="440758"/>
                        <a:pt x="175045" y="431630"/>
                      </a:cubicBezTo>
                      <a:cubicBezTo>
                        <a:pt x="138533" y="422502"/>
                        <a:pt x="96464" y="414564"/>
                        <a:pt x="70270" y="384005"/>
                      </a:cubicBezTo>
                      <a:cubicBezTo>
                        <a:pt x="44076" y="353446"/>
                        <a:pt x="25026" y="285335"/>
                        <a:pt x="17882" y="248274"/>
                      </a:cubicBezTo>
                      <a:cubicBezTo>
                        <a:pt x="10738" y="211213"/>
                        <a:pt x="28199" y="194181"/>
                        <a:pt x="27405" y="161637"/>
                      </a:cubicBezTo>
                      <a:cubicBezTo>
                        <a:pt x="26611" y="129093"/>
                        <a:pt x="17088" y="33809"/>
                        <a:pt x="13120" y="53011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51" name="Freeform 77">
                  <a:extLst>
                    <a:ext uri="{FF2B5EF4-FFF2-40B4-BE49-F238E27FC236}">
                      <a16:creationId xmlns:a16="http://schemas.microsoft.com/office/drawing/2014/main" id="{D49C3E7B-A94E-4D4D-9E77-1FDA42ABFDC9}"/>
                    </a:ext>
                  </a:extLst>
                </p:cNvPr>
                <p:cNvSpPr/>
                <p:nvPr/>
              </p:nvSpPr>
              <p:spPr>
                <a:xfrm>
                  <a:off x="4656281" y="5071444"/>
                  <a:ext cx="457561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</p:grpSp>
      </p:grpSp>
      <p:sp>
        <p:nvSpPr>
          <p:cNvPr id="7" name="Rectangle 6"/>
          <p:cNvSpPr/>
          <p:nvPr/>
        </p:nvSpPr>
        <p:spPr>
          <a:xfrm>
            <a:off x="-5132" y="2059012"/>
            <a:ext cx="9146751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4895" y="2208879"/>
            <a:ext cx="6881693" cy="1676400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lnSpc>
                <a:spcPct val="80000"/>
              </a:lnSpc>
              <a:defRPr sz="6000" b="0" spc="0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4895" y="3984404"/>
            <a:ext cx="6881693" cy="1174639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l">
              <a:buNone/>
              <a:defRPr sz="240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5ABC87B3-22CA-4C52-BA8B-0489F2FF2E3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57714" y="2286191"/>
            <a:ext cx="1371600" cy="1371600"/>
            <a:chOff x="2708842" y="2171311"/>
            <a:chExt cx="3658094" cy="3657600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106A39F5-754D-4595-902C-55D6A9246634}"/>
                </a:ext>
              </a:extLst>
            </p:cNvPr>
            <p:cNvSpPr/>
            <p:nvPr/>
          </p:nvSpPr>
          <p:spPr>
            <a:xfrm>
              <a:off x="2709336" y="2171311"/>
              <a:ext cx="3657600" cy="365760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333BBF82-CECB-4E31-AF92-7FBC06F9C3FE}"/>
                </a:ext>
              </a:extLst>
            </p:cNvPr>
            <p:cNvGrpSpPr/>
            <p:nvPr/>
          </p:nvGrpSpPr>
          <p:grpSpPr>
            <a:xfrm>
              <a:off x="3419473" y="2536756"/>
              <a:ext cx="1421946" cy="508153"/>
              <a:chOff x="3419473" y="2536756"/>
              <a:chExt cx="1421946" cy="508153"/>
            </a:xfrm>
          </p:grpSpPr>
          <p:grpSp>
            <p:nvGrpSpPr>
              <p:cNvPr id="301" name="Group 300">
                <a:extLst>
                  <a:ext uri="{FF2B5EF4-FFF2-40B4-BE49-F238E27FC236}">
                    <a16:creationId xmlns:a16="http://schemas.microsoft.com/office/drawing/2014/main" id="{E63B8874-635D-465D-BB8A-C0392658694E}"/>
                  </a:ext>
                </a:extLst>
              </p:cNvPr>
              <p:cNvGrpSpPr/>
              <p:nvPr/>
            </p:nvGrpSpPr>
            <p:grpSpPr>
              <a:xfrm>
                <a:off x="3442574" y="2536756"/>
                <a:ext cx="1377723" cy="497348"/>
                <a:chOff x="3442574" y="2536756"/>
                <a:chExt cx="1377723" cy="497348"/>
              </a:xfrm>
            </p:grpSpPr>
            <p:grpSp>
              <p:nvGrpSpPr>
                <p:cNvPr id="304" name="Group 303">
                  <a:extLst>
                    <a:ext uri="{FF2B5EF4-FFF2-40B4-BE49-F238E27FC236}">
                      <a16:creationId xmlns:a16="http://schemas.microsoft.com/office/drawing/2014/main" id="{A34161AA-DA33-4E22-8DA8-F4978FB664E7}"/>
                    </a:ext>
                  </a:extLst>
                </p:cNvPr>
                <p:cNvGrpSpPr/>
                <p:nvPr/>
              </p:nvGrpSpPr>
              <p:grpSpPr>
                <a:xfrm flipH="1">
                  <a:off x="4535064" y="2536756"/>
                  <a:ext cx="279148" cy="491289"/>
                  <a:chOff x="3028950" y="1743386"/>
                  <a:chExt cx="279148" cy="491289"/>
                </a:xfrm>
              </p:grpSpPr>
              <p:sp>
                <p:nvSpPr>
                  <p:cNvPr id="311" name="Oval 310">
                    <a:extLst>
                      <a:ext uri="{FF2B5EF4-FFF2-40B4-BE49-F238E27FC236}">
                        <a16:creationId xmlns:a16="http://schemas.microsoft.com/office/drawing/2014/main" id="{E654FD03-95DE-459B-BFA9-FBFD4295CEA7}"/>
                      </a:ext>
                    </a:extLst>
                  </p:cNvPr>
                  <p:cNvSpPr/>
                  <p:nvPr/>
                </p:nvSpPr>
                <p:spPr>
                  <a:xfrm rot="499014">
                    <a:off x="3163365" y="1743386"/>
                    <a:ext cx="144733" cy="165774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  <p:sp>
                <p:nvSpPr>
                  <p:cNvPr id="312" name="Oval 311">
                    <a:extLst>
                      <a:ext uri="{FF2B5EF4-FFF2-40B4-BE49-F238E27FC236}">
                        <a16:creationId xmlns:a16="http://schemas.microsoft.com/office/drawing/2014/main" id="{A437FB4D-8262-4189-A461-E9DBB9F945A3}"/>
                      </a:ext>
                    </a:extLst>
                  </p:cNvPr>
                  <p:cNvSpPr/>
                  <p:nvPr/>
                </p:nvSpPr>
                <p:spPr>
                  <a:xfrm>
                    <a:off x="3028950" y="1803998"/>
                    <a:ext cx="190500" cy="430677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</p:grp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9683E21C-A42E-4496-A089-D54B84A1A7A1}"/>
                    </a:ext>
                  </a:extLst>
                </p:cNvPr>
                <p:cNvGrpSpPr/>
                <p:nvPr/>
              </p:nvGrpSpPr>
              <p:grpSpPr>
                <a:xfrm>
                  <a:off x="3442574" y="2542862"/>
                  <a:ext cx="1377723" cy="491242"/>
                  <a:chOff x="3442574" y="2542862"/>
                  <a:chExt cx="1377723" cy="491242"/>
                </a:xfrm>
              </p:grpSpPr>
              <p:grpSp>
                <p:nvGrpSpPr>
                  <p:cNvPr id="306" name="Group 305">
                    <a:extLst>
                      <a:ext uri="{FF2B5EF4-FFF2-40B4-BE49-F238E27FC236}">
                        <a16:creationId xmlns:a16="http://schemas.microsoft.com/office/drawing/2014/main" id="{E81C22C6-C121-4C6A-B07E-42FCCA2C6E70}"/>
                      </a:ext>
                    </a:extLst>
                  </p:cNvPr>
                  <p:cNvGrpSpPr/>
                  <p:nvPr/>
                </p:nvGrpSpPr>
                <p:grpSpPr>
                  <a:xfrm>
                    <a:off x="3442574" y="2542862"/>
                    <a:ext cx="230051" cy="482786"/>
                    <a:chOff x="3028950" y="1751889"/>
                    <a:chExt cx="230051" cy="482786"/>
                  </a:xfrm>
                </p:grpSpPr>
                <p:sp>
                  <p:nvSpPr>
                    <p:cNvPr id="309" name="Oval 308">
                      <a:extLst>
                        <a:ext uri="{FF2B5EF4-FFF2-40B4-BE49-F238E27FC236}">
                          <a16:creationId xmlns:a16="http://schemas.microsoft.com/office/drawing/2014/main" id="{F99933FB-C32F-443E-AC6C-92E4C92187B9}"/>
                        </a:ext>
                      </a:extLst>
                    </p:cNvPr>
                    <p:cNvSpPr/>
                    <p:nvPr/>
                  </p:nvSpPr>
                  <p:spPr>
                    <a:xfrm rot="499014">
                      <a:off x="3114268" y="1751889"/>
                      <a:ext cx="144733" cy="165774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800"/>
                    </a:p>
                  </p:txBody>
                </p:sp>
                <p:sp>
                  <p:nvSpPr>
                    <p:cNvPr id="310" name="Oval 309">
                      <a:extLst>
                        <a:ext uri="{FF2B5EF4-FFF2-40B4-BE49-F238E27FC236}">
                          <a16:creationId xmlns:a16="http://schemas.microsoft.com/office/drawing/2014/main" id="{09C44109-7982-4FDE-9AFC-BC3C8EA60D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28950" y="1803998"/>
                      <a:ext cx="190500" cy="430677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800"/>
                    </a:p>
                  </p:txBody>
                </p:sp>
              </p:grpSp>
              <p:sp>
                <p:nvSpPr>
                  <p:cNvPr id="307" name="Oval 306">
                    <a:extLst>
                      <a:ext uri="{FF2B5EF4-FFF2-40B4-BE49-F238E27FC236}">
                        <a16:creationId xmlns:a16="http://schemas.microsoft.com/office/drawing/2014/main" id="{A0573EE7-3145-4966-82DF-09D115D9FFF1}"/>
                      </a:ext>
                    </a:extLst>
                  </p:cNvPr>
                  <p:cNvSpPr/>
                  <p:nvPr/>
                </p:nvSpPr>
                <p:spPr>
                  <a:xfrm rot="2423941">
                    <a:off x="3472404" y="2879096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  <p:sp>
                <p:nvSpPr>
                  <p:cNvPr id="308" name="Oval 307">
                    <a:extLst>
                      <a:ext uri="{FF2B5EF4-FFF2-40B4-BE49-F238E27FC236}">
                        <a16:creationId xmlns:a16="http://schemas.microsoft.com/office/drawing/2014/main" id="{3EF39D4A-3209-43CB-8F22-E06267988BC0}"/>
                      </a:ext>
                    </a:extLst>
                  </p:cNvPr>
                  <p:cNvSpPr/>
                  <p:nvPr/>
                </p:nvSpPr>
                <p:spPr>
                  <a:xfrm rot="19176059" flipH="1">
                    <a:off x="4418244" y="2877694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</p:grpSp>
          </p:grpSp>
          <p:sp>
            <p:nvSpPr>
              <p:cNvPr id="302" name="Oval 301">
                <a:extLst>
                  <a:ext uri="{FF2B5EF4-FFF2-40B4-BE49-F238E27FC236}">
                    <a16:creationId xmlns:a16="http://schemas.microsoft.com/office/drawing/2014/main" id="{C7616076-4CCE-4341-9717-53A2C8917882}"/>
                  </a:ext>
                </a:extLst>
              </p:cNvPr>
              <p:cNvSpPr/>
              <p:nvPr/>
            </p:nvSpPr>
            <p:spPr>
              <a:xfrm rot="2423941">
                <a:off x="3419473" y="2908326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03" name="Oval 302">
                <a:extLst>
                  <a:ext uri="{FF2B5EF4-FFF2-40B4-BE49-F238E27FC236}">
                    <a16:creationId xmlns:a16="http://schemas.microsoft.com/office/drawing/2014/main" id="{8988156F-B276-467F-91B5-0A55FC27CA4C}"/>
                  </a:ext>
                </a:extLst>
              </p:cNvPr>
              <p:cNvSpPr/>
              <p:nvPr/>
            </p:nvSpPr>
            <p:spPr>
              <a:xfrm rot="19190929">
                <a:off x="4740147" y="2883678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A885B4D4-1780-470B-8DC8-AA787164C061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2708842" y="3832567"/>
              <a:ext cx="1851004" cy="1991922"/>
              <a:chOff x="4031138" y="4120109"/>
              <a:chExt cx="1614114" cy="1736998"/>
            </a:xfrm>
          </p:grpSpPr>
          <p:sp>
            <p:nvSpPr>
              <p:cNvPr id="292" name="Freeform 197">
                <a:extLst>
                  <a:ext uri="{FF2B5EF4-FFF2-40B4-BE49-F238E27FC236}">
                    <a16:creationId xmlns:a16="http://schemas.microsoft.com/office/drawing/2014/main" id="{E707A79E-A08F-4DFF-B1F5-82B80034D2BA}"/>
                  </a:ext>
                </a:extLst>
              </p:cNvPr>
              <p:cNvSpPr/>
              <p:nvPr/>
            </p:nvSpPr>
            <p:spPr>
              <a:xfrm rot="-900000">
                <a:off x="4364676" y="4120109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3" name="Freeform 198">
                <a:extLst>
                  <a:ext uri="{FF2B5EF4-FFF2-40B4-BE49-F238E27FC236}">
                    <a16:creationId xmlns:a16="http://schemas.microsoft.com/office/drawing/2014/main" id="{12D2CD4A-ED5E-429D-B680-E65111FECB19}"/>
                  </a:ext>
                </a:extLst>
              </p:cNvPr>
              <p:cNvSpPr/>
              <p:nvPr/>
            </p:nvSpPr>
            <p:spPr>
              <a:xfrm rot="2837780" flipH="1">
                <a:off x="4049528" y="4260664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4" name="Freeform 199">
                <a:extLst>
                  <a:ext uri="{FF2B5EF4-FFF2-40B4-BE49-F238E27FC236}">
                    <a16:creationId xmlns:a16="http://schemas.microsoft.com/office/drawing/2014/main" id="{2247BD96-C444-4602-97FC-78CCD8EB72DF}"/>
                  </a:ext>
                </a:extLst>
              </p:cNvPr>
              <p:cNvSpPr/>
              <p:nvPr/>
            </p:nvSpPr>
            <p:spPr>
              <a:xfrm>
                <a:off x="4330912" y="4551901"/>
                <a:ext cx="1314340" cy="979157"/>
              </a:xfrm>
              <a:custGeom>
                <a:avLst/>
                <a:gdLst>
                  <a:gd name="connsiteX0" fmla="*/ 72570 w 2408373"/>
                  <a:gd name="connsiteY0" fmla="*/ 1811 h 1315726"/>
                  <a:gd name="connsiteX1" fmla="*/ 850782 w 2408373"/>
                  <a:gd name="connsiteY1" fmla="*/ 264458 h 1315726"/>
                  <a:gd name="connsiteX2" fmla="*/ 1920825 w 2408373"/>
                  <a:gd name="connsiteY2" fmla="*/ 137998 h 1315726"/>
                  <a:gd name="connsiteX3" fmla="*/ 2300204 w 2408373"/>
                  <a:gd name="connsiteY3" fmla="*/ 342279 h 1315726"/>
                  <a:gd name="connsiteX4" fmla="*/ 2407208 w 2408373"/>
                  <a:gd name="connsiteY4" fmla="*/ 896755 h 1315726"/>
                  <a:gd name="connsiteX5" fmla="*/ 2251565 w 2408373"/>
                  <a:gd name="connsiteY5" fmla="*/ 1227496 h 1315726"/>
                  <a:gd name="connsiteX6" fmla="*/ 1609540 w 2408373"/>
                  <a:gd name="connsiteY6" fmla="*/ 1305317 h 1315726"/>
                  <a:gd name="connsiteX7" fmla="*/ 169846 w 2408373"/>
                  <a:gd name="connsiteY7" fmla="*/ 1208040 h 1315726"/>
                  <a:gd name="connsiteX8" fmla="*/ 92025 w 2408373"/>
                  <a:gd name="connsiteY8" fmla="*/ 352006 h 1315726"/>
                  <a:gd name="connsiteX9" fmla="*/ 33659 w 2408373"/>
                  <a:gd name="connsiteY9" fmla="*/ 157453 h 1315726"/>
                  <a:gd name="connsiteX10" fmla="*/ 72570 w 2408373"/>
                  <a:gd name="connsiteY10" fmla="*/ 1811 h 1315726"/>
                  <a:gd name="connsiteX0" fmla="*/ 77380 w 2413183"/>
                  <a:gd name="connsiteY0" fmla="*/ 1921 h 1314391"/>
                  <a:gd name="connsiteX1" fmla="*/ 855592 w 2413183"/>
                  <a:gd name="connsiteY1" fmla="*/ 264568 h 1314391"/>
                  <a:gd name="connsiteX2" fmla="*/ 1925635 w 2413183"/>
                  <a:gd name="connsiteY2" fmla="*/ 138108 h 1314391"/>
                  <a:gd name="connsiteX3" fmla="*/ 2305014 w 2413183"/>
                  <a:gd name="connsiteY3" fmla="*/ 342389 h 1314391"/>
                  <a:gd name="connsiteX4" fmla="*/ 2412018 w 2413183"/>
                  <a:gd name="connsiteY4" fmla="*/ 896865 h 1314391"/>
                  <a:gd name="connsiteX5" fmla="*/ 2256375 w 2413183"/>
                  <a:gd name="connsiteY5" fmla="*/ 1227606 h 1314391"/>
                  <a:gd name="connsiteX6" fmla="*/ 1614350 w 2413183"/>
                  <a:gd name="connsiteY6" fmla="*/ 1305427 h 1314391"/>
                  <a:gd name="connsiteX7" fmla="*/ 174656 w 2413183"/>
                  <a:gd name="connsiteY7" fmla="*/ 1208150 h 1314391"/>
                  <a:gd name="connsiteX8" fmla="*/ 10098 w 2413183"/>
                  <a:gd name="connsiteY8" fmla="*/ 379086 h 1314391"/>
                  <a:gd name="connsiteX9" fmla="*/ 38469 w 2413183"/>
                  <a:gd name="connsiteY9" fmla="*/ 157563 h 1314391"/>
                  <a:gd name="connsiteX10" fmla="*/ 77380 w 2413183"/>
                  <a:gd name="connsiteY10" fmla="*/ 1921 h 1314391"/>
                  <a:gd name="connsiteX0" fmla="*/ 262445 w 2598248"/>
                  <a:gd name="connsiteY0" fmla="*/ 79 h 1312549"/>
                  <a:gd name="connsiteX1" fmla="*/ 1040657 w 2598248"/>
                  <a:gd name="connsiteY1" fmla="*/ 262726 h 1312549"/>
                  <a:gd name="connsiteX2" fmla="*/ 2110700 w 2598248"/>
                  <a:gd name="connsiteY2" fmla="*/ 136266 h 1312549"/>
                  <a:gd name="connsiteX3" fmla="*/ 2490079 w 2598248"/>
                  <a:gd name="connsiteY3" fmla="*/ 340547 h 1312549"/>
                  <a:gd name="connsiteX4" fmla="*/ 2597083 w 2598248"/>
                  <a:gd name="connsiteY4" fmla="*/ 895023 h 1312549"/>
                  <a:gd name="connsiteX5" fmla="*/ 2441440 w 2598248"/>
                  <a:gd name="connsiteY5" fmla="*/ 1225764 h 1312549"/>
                  <a:gd name="connsiteX6" fmla="*/ 1799415 w 2598248"/>
                  <a:gd name="connsiteY6" fmla="*/ 1303585 h 1312549"/>
                  <a:gd name="connsiteX7" fmla="*/ 359721 w 2598248"/>
                  <a:gd name="connsiteY7" fmla="*/ 1206308 h 1312549"/>
                  <a:gd name="connsiteX8" fmla="*/ 195163 w 2598248"/>
                  <a:gd name="connsiteY8" fmla="*/ 377244 h 1312549"/>
                  <a:gd name="connsiteX9" fmla="*/ 493 w 2598248"/>
                  <a:gd name="connsiteY9" fmla="*/ 236632 h 1312549"/>
                  <a:gd name="connsiteX10" fmla="*/ 262445 w 2598248"/>
                  <a:gd name="connsiteY10" fmla="*/ 79 h 1312549"/>
                  <a:gd name="connsiteX0" fmla="*/ 261963 w 2597766"/>
                  <a:gd name="connsiteY0" fmla="*/ 91 h 1305267"/>
                  <a:gd name="connsiteX1" fmla="*/ 1040175 w 2597766"/>
                  <a:gd name="connsiteY1" fmla="*/ 262738 h 1305267"/>
                  <a:gd name="connsiteX2" fmla="*/ 2110218 w 2597766"/>
                  <a:gd name="connsiteY2" fmla="*/ 136278 h 1305267"/>
                  <a:gd name="connsiteX3" fmla="*/ 2489597 w 2597766"/>
                  <a:gd name="connsiteY3" fmla="*/ 340559 h 1305267"/>
                  <a:gd name="connsiteX4" fmla="*/ 2596601 w 2597766"/>
                  <a:gd name="connsiteY4" fmla="*/ 895035 h 1305267"/>
                  <a:gd name="connsiteX5" fmla="*/ 2440958 w 2597766"/>
                  <a:gd name="connsiteY5" fmla="*/ 1225776 h 1305267"/>
                  <a:gd name="connsiteX6" fmla="*/ 1798933 w 2597766"/>
                  <a:gd name="connsiteY6" fmla="*/ 1303597 h 1305267"/>
                  <a:gd name="connsiteX7" fmla="*/ 359239 w 2597766"/>
                  <a:gd name="connsiteY7" fmla="*/ 1206320 h 1305267"/>
                  <a:gd name="connsiteX8" fmla="*/ 269028 w 2597766"/>
                  <a:gd name="connsiteY8" fmla="*/ 539078 h 1305267"/>
                  <a:gd name="connsiteX9" fmla="*/ 11 w 2597766"/>
                  <a:gd name="connsiteY9" fmla="*/ 236644 h 1305267"/>
                  <a:gd name="connsiteX10" fmla="*/ 261963 w 2597766"/>
                  <a:gd name="connsiteY10" fmla="*/ 91 h 1305267"/>
                  <a:gd name="connsiteX0" fmla="*/ 349182 w 2598247"/>
                  <a:gd name="connsiteY0" fmla="*/ 118 h 1264836"/>
                  <a:gd name="connsiteX1" fmla="*/ 1040656 w 2598247"/>
                  <a:gd name="connsiteY1" fmla="*/ 222309 h 1264836"/>
                  <a:gd name="connsiteX2" fmla="*/ 2110699 w 2598247"/>
                  <a:gd name="connsiteY2" fmla="*/ 95849 h 1264836"/>
                  <a:gd name="connsiteX3" fmla="*/ 2490078 w 2598247"/>
                  <a:gd name="connsiteY3" fmla="*/ 300130 h 1264836"/>
                  <a:gd name="connsiteX4" fmla="*/ 2597082 w 2598247"/>
                  <a:gd name="connsiteY4" fmla="*/ 854606 h 1264836"/>
                  <a:gd name="connsiteX5" fmla="*/ 2441439 w 2598247"/>
                  <a:gd name="connsiteY5" fmla="*/ 1185347 h 1264836"/>
                  <a:gd name="connsiteX6" fmla="*/ 1799414 w 2598247"/>
                  <a:gd name="connsiteY6" fmla="*/ 1263168 h 1264836"/>
                  <a:gd name="connsiteX7" fmla="*/ 359720 w 2598247"/>
                  <a:gd name="connsiteY7" fmla="*/ 1165891 h 1264836"/>
                  <a:gd name="connsiteX8" fmla="*/ 269509 w 2598247"/>
                  <a:gd name="connsiteY8" fmla="*/ 498649 h 1264836"/>
                  <a:gd name="connsiteX9" fmla="*/ 492 w 2598247"/>
                  <a:gd name="connsiteY9" fmla="*/ 196215 h 1264836"/>
                  <a:gd name="connsiteX10" fmla="*/ 349182 w 2598247"/>
                  <a:gd name="connsiteY10" fmla="*/ 118 h 1264836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040656 w 2598247"/>
                  <a:gd name="connsiteY2" fmla="*/ 222384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325653 w 2598247"/>
                  <a:gd name="connsiteY2" fmla="*/ 276325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44128"/>
                  <a:gd name="connsiteY0" fmla="*/ 193 h 1264912"/>
                  <a:gd name="connsiteX1" fmla="*/ 728397 w 2644128"/>
                  <a:gd name="connsiteY1" fmla="*/ 230141 h 1264912"/>
                  <a:gd name="connsiteX2" fmla="*/ 1325653 w 2644128"/>
                  <a:gd name="connsiteY2" fmla="*/ 276325 h 1264912"/>
                  <a:gd name="connsiteX3" fmla="*/ 1694627 w 2644128"/>
                  <a:gd name="connsiteY3" fmla="*/ 189149 h 1264912"/>
                  <a:gd name="connsiteX4" fmla="*/ 2597082 w 2644128"/>
                  <a:gd name="connsiteY4" fmla="*/ 854681 h 1264912"/>
                  <a:gd name="connsiteX5" fmla="*/ 2441439 w 2644128"/>
                  <a:gd name="connsiteY5" fmla="*/ 1185422 h 1264912"/>
                  <a:gd name="connsiteX6" fmla="*/ 1799414 w 2644128"/>
                  <a:gd name="connsiteY6" fmla="*/ 1263243 h 1264912"/>
                  <a:gd name="connsiteX7" fmla="*/ 359720 w 2644128"/>
                  <a:gd name="connsiteY7" fmla="*/ 1165966 h 1264912"/>
                  <a:gd name="connsiteX8" fmla="*/ 269509 w 2644128"/>
                  <a:gd name="connsiteY8" fmla="*/ 498724 h 1264912"/>
                  <a:gd name="connsiteX9" fmla="*/ 492 w 2644128"/>
                  <a:gd name="connsiteY9" fmla="*/ 196290 h 1264912"/>
                  <a:gd name="connsiteX10" fmla="*/ 349182 w 2644128"/>
                  <a:gd name="connsiteY10" fmla="*/ 193 h 1264912"/>
                  <a:gd name="connsiteX0" fmla="*/ 349182 w 2442137"/>
                  <a:gd name="connsiteY0" fmla="*/ 193 h 1292880"/>
                  <a:gd name="connsiteX1" fmla="*/ 728397 w 2442137"/>
                  <a:gd name="connsiteY1" fmla="*/ 230141 h 1292880"/>
                  <a:gd name="connsiteX2" fmla="*/ 1325653 w 2442137"/>
                  <a:gd name="connsiteY2" fmla="*/ 276325 h 1292880"/>
                  <a:gd name="connsiteX3" fmla="*/ 1694627 w 2442137"/>
                  <a:gd name="connsiteY3" fmla="*/ 189149 h 1292880"/>
                  <a:gd name="connsiteX4" fmla="*/ 2441439 w 2442137"/>
                  <a:gd name="connsiteY4" fmla="*/ 1185422 h 1292880"/>
                  <a:gd name="connsiteX5" fmla="*/ 1799414 w 2442137"/>
                  <a:gd name="connsiteY5" fmla="*/ 1263243 h 1292880"/>
                  <a:gd name="connsiteX6" fmla="*/ 359720 w 2442137"/>
                  <a:gd name="connsiteY6" fmla="*/ 1165966 h 1292880"/>
                  <a:gd name="connsiteX7" fmla="*/ 269509 w 2442137"/>
                  <a:gd name="connsiteY7" fmla="*/ 498724 h 1292880"/>
                  <a:gd name="connsiteX8" fmla="*/ 492 w 2442137"/>
                  <a:gd name="connsiteY8" fmla="*/ 196290 h 1292880"/>
                  <a:gd name="connsiteX9" fmla="*/ 349182 w 2442137"/>
                  <a:gd name="connsiteY9" fmla="*/ 193 h 1292880"/>
                  <a:gd name="connsiteX0" fmla="*/ 349182 w 1889834"/>
                  <a:gd name="connsiteY0" fmla="*/ 193 h 1338697"/>
                  <a:gd name="connsiteX1" fmla="*/ 728397 w 1889834"/>
                  <a:gd name="connsiteY1" fmla="*/ 230141 h 1338697"/>
                  <a:gd name="connsiteX2" fmla="*/ 1325653 w 1889834"/>
                  <a:gd name="connsiteY2" fmla="*/ 276325 h 1338697"/>
                  <a:gd name="connsiteX3" fmla="*/ 1694627 w 1889834"/>
                  <a:gd name="connsiteY3" fmla="*/ 189149 h 1338697"/>
                  <a:gd name="connsiteX4" fmla="*/ 1799414 w 1889834"/>
                  <a:gd name="connsiteY4" fmla="*/ 1263243 h 1338697"/>
                  <a:gd name="connsiteX5" fmla="*/ 359720 w 1889834"/>
                  <a:gd name="connsiteY5" fmla="*/ 1165966 h 1338697"/>
                  <a:gd name="connsiteX6" fmla="*/ 269509 w 1889834"/>
                  <a:gd name="connsiteY6" fmla="*/ 498724 h 1338697"/>
                  <a:gd name="connsiteX7" fmla="*/ 492 w 1889834"/>
                  <a:gd name="connsiteY7" fmla="*/ 196290 h 1338697"/>
                  <a:gd name="connsiteX8" fmla="*/ 349182 w 1889834"/>
                  <a:gd name="connsiteY8" fmla="*/ 193 h 1338697"/>
                  <a:gd name="connsiteX0" fmla="*/ 349182 w 1802281"/>
                  <a:gd name="connsiteY0" fmla="*/ 193 h 1359859"/>
                  <a:gd name="connsiteX1" fmla="*/ 728397 w 1802281"/>
                  <a:gd name="connsiteY1" fmla="*/ 230141 h 1359859"/>
                  <a:gd name="connsiteX2" fmla="*/ 1325653 w 1802281"/>
                  <a:gd name="connsiteY2" fmla="*/ 276325 h 1359859"/>
                  <a:gd name="connsiteX3" fmla="*/ 1694627 w 1802281"/>
                  <a:gd name="connsiteY3" fmla="*/ 189149 h 1359859"/>
                  <a:gd name="connsiteX4" fmla="*/ 1677040 w 1802281"/>
                  <a:gd name="connsiteY4" fmla="*/ 1289879 h 1359859"/>
                  <a:gd name="connsiteX5" fmla="*/ 359720 w 1802281"/>
                  <a:gd name="connsiteY5" fmla="*/ 1165966 h 1359859"/>
                  <a:gd name="connsiteX6" fmla="*/ 269509 w 1802281"/>
                  <a:gd name="connsiteY6" fmla="*/ 498724 h 1359859"/>
                  <a:gd name="connsiteX7" fmla="*/ 492 w 1802281"/>
                  <a:gd name="connsiteY7" fmla="*/ 196290 h 1359859"/>
                  <a:gd name="connsiteX8" fmla="*/ 349182 w 1802281"/>
                  <a:gd name="connsiteY8" fmla="*/ 193 h 1359859"/>
                  <a:gd name="connsiteX0" fmla="*/ 349182 w 1802280"/>
                  <a:gd name="connsiteY0" fmla="*/ 193 h 1359859"/>
                  <a:gd name="connsiteX1" fmla="*/ 728397 w 1802280"/>
                  <a:gd name="connsiteY1" fmla="*/ 230141 h 1359859"/>
                  <a:gd name="connsiteX2" fmla="*/ 1325653 w 1802280"/>
                  <a:gd name="connsiteY2" fmla="*/ 276325 h 1359859"/>
                  <a:gd name="connsiteX3" fmla="*/ 1694627 w 1802280"/>
                  <a:gd name="connsiteY3" fmla="*/ 189149 h 1359859"/>
                  <a:gd name="connsiteX4" fmla="*/ 1677040 w 1802280"/>
                  <a:gd name="connsiteY4" fmla="*/ 1289879 h 1359859"/>
                  <a:gd name="connsiteX5" fmla="*/ 359720 w 1802280"/>
                  <a:gd name="connsiteY5" fmla="*/ 1165966 h 1359859"/>
                  <a:gd name="connsiteX6" fmla="*/ 269509 w 1802280"/>
                  <a:gd name="connsiteY6" fmla="*/ 498724 h 1359859"/>
                  <a:gd name="connsiteX7" fmla="*/ 492 w 1802280"/>
                  <a:gd name="connsiteY7" fmla="*/ 196290 h 1359859"/>
                  <a:gd name="connsiteX8" fmla="*/ 349182 w 1802280"/>
                  <a:gd name="connsiteY8" fmla="*/ 193 h 1359859"/>
                  <a:gd name="connsiteX0" fmla="*/ 349182 w 1737304"/>
                  <a:gd name="connsiteY0" fmla="*/ 193 h 1359859"/>
                  <a:gd name="connsiteX1" fmla="*/ 728397 w 1737304"/>
                  <a:gd name="connsiteY1" fmla="*/ 230141 h 1359859"/>
                  <a:gd name="connsiteX2" fmla="*/ 1325653 w 1737304"/>
                  <a:gd name="connsiteY2" fmla="*/ 276325 h 1359859"/>
                  <a:gd name="connsiteX3" fmla="*/ 1694627 w 1737304"/>
                  <a:gd name="connsiteY3" fmla="*/ 189149 h 1359859"/>
                  <a:gd name="connsiteX4" fmla="*/ 1677040 w 1737304"/>
                  <a:gd name="connsiteY4" fmla="*/ 1289879 h 1359859"/>
                  <a:gd name="connsiteX5" fmla="*/ 359720 w 1737304"/>
                  <a:gd name="connsiteY5" fmla="*/ 1165966 h 1359859"/>
                  <a:gd name="connsiteX6" fmla="*/ 269509 w 1737304"/>
                  <a:gd name="connsiteY6" fmla="*/ 498724 h 1359859"/>
                  <a:gd name="connsiteX7" fmla="*/ 492 w 1737304"/>
                  <a:gd name="connsiteY7" fmla="*/ 196290 h 1359859"/>
                  <a:gd name="connsiteX8" fmla="*/ 349182 w 1737304"/>
                  <a:gd name="connsiteY8" fmla="*/ 193 h 1359859"/>
                  <a:gd name="connsiteX0" fmla="*/ 349182 w 1694628"/>
                  <a:gd name="connsiteY0" fmla="*/ 193 h 1359859"/>
                  <a:gd name="connsiteX1" fmla="*/ 728397 w 1694628"/>
                  <a:gd name="connsiteY1" fmla="*/ 230141 h 1359859"/>
                  <a:gd name="connsiteX2" fmla="*/ 1325653 w 1694628"/>
                  <a:gd name="connsiteY2" fmla="*/ 276325 h 1359859"/>
                  <a:gd name="connsiteX3" fmla="*/ 1694627 w 1694628"/>
                  <a:gd name="connsiteY3" fmla="*/ 189149 h 1359859"/>
                  <a:gd name="connsiteX4" fmla="*/ 1677040 w 1694628"/>
                  <a:gd name="connsiteY4" fmla="*/ 1289879 h 1359859"/>
                  <a:gd name="connsiteX5" fmla="*/ 359720 w 1694628"/>
                  <a:gd name="connsiteY5" fmla="*/ 1165966 h 1359859"/>
                  <a:gd name="connsiteX6" fmla="*/ 269509 w 1694628"/>
                  <a:gd name="connsiteY6" fmla="*/ 498724 h 1359859"/>
                  <a:gd name="connsiteX7" fmla="*/ 492 w 1694628"/>
                  <a:gd name="connsiteY7" fmla="*/ 196290 h 1359859"/>
                  <a:gd name="connsiteX8" fmla="*/ 349182 w 1694628"/>
                  <a:gd name="connsiteY8" fmla="*/ 193 h 1359859"/>
                  <a:gd name="connsiteX0" fmla="*/ 349182 w 1677040"/>
                  <a:gd name="connsiteY0" fmla="*/ 193 h 1359859"/>
                  <a:gd name="connsiteX1" fmla="*/ 728397 w 1677040"/>
                  <a:gd name="connsiteY1" fmla="*/ 230141 h 1359859"/>
                  <a:gd name="connsiteX2" fmla="*/ 1325653 w 1677040"/>
                  <a:gd name="connsiteY2" fmla="*/ 276325 h 1359859"/>
                  <a:gd name="connsiteX3" fmla="*/ 1670153 w 1677040"/>
                  <a:gd name="connsiteY3" fmla="*/ 189149 h 1359859"/>
                  <a:gd name="connsiteX4" fmla="*/ 1677040 w 1677040"/>
                  <a:gd name="connsiteY4" fmla="*/ 1289879 h 1359859"/>
                  <a:gd name="connsiteX5" fmla="*/ 359720 w 1677040"/>
                  <a:gd name="connsiteY5" fmla="*/ 1165966 h 1359859"/>
                  <a:gd name="connsiteX6" fmla="*/ 269509 w 1677040"/>
                  <a:gd name="connsiteY6" fmla="*/ 498724 h 1359859"/>
                  <a:gd name="connsiteX7" fmla="*/ 492 w 1677040"/>
                  <a:gd name="connsiteY7" fmla="*/ 196290 h 1359859"/>
                  <a:gd name="connsiteX8" fmla="*/ 349182 w 1677040"/>
                  <a:gd name="connsiteY8" fmla="*/ 193 h 1359859"/>
                  <a:gd name="connsiteX0" fmla="*/ 349182 w 1674219"/>
                  <a:gd name="connsiteY0" fmla="*/ 193 h 1357383"/>
                  <a:gd name="connsiteX1" fmla="*/ 728397 w 1674219"/>
                  <a:gd name="connsiteY1" fmla="*/ 230141 h 1357383"/>
                  <a:gd name="connsiteX2" fmla="*/ 1325653 w 1674219"/>
                  <a:gd name="connsiteY2" fmla="*/ 276325 h 1357383"/>
                  <a:gd name="connsiteX3" fmla="*/ 1670153 w 1674219"/>
                  <a:gd name="connsiteY3" fmla="*/ 189149 h 1357383"/>
                  <a:gd name="connsiteX4" fmla="*/ 1674219 w 1674219"/>
                  <a:gd name="connsiteY4" fmla="*/ 1286809 h 1357383"/>
                  <a:gd name="connsiteX5" fmla="*/ 359720 w 1674219"/>
                  <a:gd name="connsiteY5" fmla="*/ 1165966 h 1357383"/>
                  <a:gd name="connsiteX6" fmla="*/ 269509 w 1674219"/>
                  <a:gd name="connsiteY6" fmla="*/ 498724 h 1357383"/>
                  <a:gd name="connsiteX7" fmla="*/ 492 w 1674219"/>
                  <a:gd name="connsiteY7" fmla="*/ 196290 h 1357383"/>
                  <a:gd name="connsiteX8" fmla="*/ 349182 w 1674219"/>
                  <a:gd name="connsiteY8" fmla="*/ 193 h 135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4219" h="1357383">
                    <a:moveTo>
                      <a:pt x="349182" y="193"/>
                    </a:moveTo>
                    <a:cubicBezTo>
                      <a:pt x="470499" y="5835"/>
                      <a:pt x="613151" y="193109"/>
                      <a:pt x="728397" y="230141"/>
                    </a:cubicBezTo>
                    <a:cubicBezTo>
                      <a:pt x="843643" y="267173"/>
                      <a:pt x="1168694" y="283157"/>
                      <a:pt x="1325653" y="276325"/>
                    </a:cubicBezTo>
                    <a:cubicBezTo>
                      <a:pt x="1482612" y="269493"/>
                      <a:pt x="1476082" y="185169"/>
                      <a:pt x="1670153" y="189149"/>
                    </a:cubicBezTo>
                    <a:cubicBezTo>
                      <a:pt x="1672449" y="556059"/>
                      <a:pt x="1671923" y="919899"/>
                      <a:pt x="1674219" y="1286809"/>
                    </a:cubicBezTo>
                    <a:cubicBezTo>
                      <a:pt x="1451734" y="1449612"/>
                      <a:pt x="593838" y="1297314"/>
                      <a:pt x="359720" y="1165966"/>
                    </a:cubicBezTo>
                    <a:cubicBezTo>
                      <a:pt x="125602" y="1034619"/>
                      <a:pt x="292207" y="673822"/>
                      <a:pt x="269509" y="498724"/>
                    </a:cubicBezTo>
                    <a:cubicBezTo>
                      <a:pt x="246811" y="323626"/>
                      <a:pt x="-12787" y="279379"/>
                      <a:pt x="492" y="196290"/>
                    </a:cubicBezTo>
                    <a:cubicBezTo>
                      <a:pt x="13771" y="113202"/>
                      <a:pt x="227865" y="-5449"/>
                      <a:pt x="349182" y="19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5" name="Freeform 200">
                <a:extLst>
                  <a:ext uri="{FF2B5EF4-FFF2-40B4-BE49-F238E27FC236}">
                    <a16:creationId xmlns:a16="http://schemas.microsoft.com/office/drawing/2014/main" id="{15855414-CBD2-496D-85B5-64FC52A4C761}"/>
                  </a:ext>
                </a:extLst>
              </p:cNvPr>
              <p:cNvSpPr/>
              <p:nvPr/>
            </p:nvSpPr>
            <p:spPr>
              <a:xfrm>
                <a:off x="4031138" y="4272727"/>
                <a:ext cx="667396" cy="563768"/>
              </a:xfrm>
              <a:custGeom>
                <a:avLst/>
                <a:gdLst>
                  <a:gd name="connsiteX0" fmla="*/ 659752 w 778187"/>
                  <a:gd name="connsiteY0" fmla="*/ 16968 h 553265"/>
                  <a:gd name="connsiteX1" fmla="*/ 377650 w 778187"/>
                  <a:gd name="connsiteY1" fmla="*/ 36424 h 553265"/>
                  <a:gd name="connsiteX2" fmla="*/ 280373 w 778187"/>
                  <a:gd name="connsiteY2" fmla="*/ 250432 h 553265"/>
                  <a:gd name="connsiteX3" fmla="*/ 37182 w 778187"/>
                  <a:gd name="connsiteY3" fmla="*/ 357436 h 553265"/>
                  <a:gd name="connsiteX4" fmla="*/ 56637 w 778187"/>
                  <a:gd name="connsiteY4" fmla="*/ 522806 h 553265"/>
                  <a:gd name="connsiteX5" fmla="*/ 562475 w 778187"/>
                  <a:gd name="connsiteY5" fmla="*/ 522806 h 553265"/>
                  <a:gd name="connsiteX6" fmla="*/ 776484 w 778187"/>
                  <a:gd name="connsiteY6" fmla="*/ 211521 h 553265"/>
                  <a:gd name="connsiteX7" fmla="*/ 659752 w 778187"/>
                  <a:gd name="connsiteY7" fmla="*/ 16968 h 553265"/>
                  <a:gd name="connsiteX0" fmla="*/ 659752 w 778187"/>
                  <a:gd name="connsiteY0" fmla="*/ 15231 h 551528"/>
                  <a:gd name="connsiteX1" fmla="*/ 377650 w 778187"/>
                  <a:gd name="connsiteY1" fmla="*/ 34687 h 551528"/>
                  <a:gd name="connsiteX2" fmla="*/ 280373 w 778187"/>
                  <a:gd name="connsiteY2" fmla="*/ 209784 h 551528"/>
                  <a:gd name="connsiteX3" fmla="*/ 37182 w 778187"/>
                  <a:gd name="connsiteY3" fmla="*/ 355699 h 551528"/>
                  <a:gd name="connsiteX4" fmla="*/ 56637 w 778187"/>
                  <a:gd name="connsiteY4" fmla="*/ 521069 h 551528"/>
                  <a:gd name="connsiteX5" fmla="*/ 562475 w 778187"/>
                  <a:gd name="connsiteY5" fmla="*/ 521069 h 551528"/>
                  <a:gd name="connsiteX6" fmla="*/ 776484 w 778187"/>
                  <a:gd name="connsiteY6" fmla="*/ 209784 h 551528"/>
                  <a:gd name="connsiteX7" fmla="*/ 659752 w 778187"/>
                  <a:gd name="connsiteY7" fmla="*/ 15231 h 551528"/>
                  <a:gd name="connsiteX0" fmla="*/ 636093 w 754528"/>
                  <a:gd name="connsiteY0" fmla="*/ 15231 h 552042"/>
                  <a:gd name="connsiteX1" fmla="*/ 353991 w 754528"/>
                  <a:gd name="connsiteY1" fmla="*/ 34687 h 552042"/>
                  <a:gd name="connsiteX2" fmla="*/ 256714 w 754528"/>
                  <a:gd name="connsiteY2" fmla="*/ 209784 h 552042"/>
                  <a:gd name="connsiteX3" fmla="*/ 71889 w 754528"/>
                  <a:gd name="connsiteY3" fmla="*/ 345972 h 552042"/>
                  <a:gd name="connsiteX4" fmla="*/ 32978 w 754528"/>
                  <a:gd name="connsiteY4" fmla="*/ 521069 h 552042"/>
                  <a:gd name="connsiteX5" fmla="*/ 538816 w 754528"/>
                  <a:gd name="connsiteY5" fmla="*/ 521069 h 552042"/>
                  <a:gd name="connsiteX6" fmla="*/ 752825 w 754528"/>
                  <a:gd name="connsiteY6" fmla="*/ 209784 h 552042"/>
                  <a:gd name="connsiteX7" fmla="*/ 636093 w 754528"/>
                  <a:gd name="connsiteY7" fmla="*/ 15231 h 552042"/>
                  <a:gd name="connsiteX0" fmla="*/ 579326 w 697761"/>
                  <a:gd name="connsiteY0" fmla="*/ 15231 h 556343"/>
                  <a:gd name="connsiteX1" fmla="*/ 297224 w 697761"/>
                  <a:gd name="connsiteY1" fmla="*/ 34687 h 556343"/>
                  <a:gd name="connsiteX2" fmla="*/ 199947 w 697761"/>
                  <a:gd name="connsiteY2" fmla="*/ 209784 h 556343"/>
                  <a:gd name="connsiteX3" fmla="*/ 15122 w 697761"/>
                  <a:gd name="connsiteY3" fmla="*/ 345972 h 556343"/>
                  <a:gd name="connsiteX4" fmla="*/ 63760 w 697761"/>
                  <a:gd name="connsiteY4" fmla="*/ 530796 h 556343"/>
                  <a:gd name="connsiteX5" fmla="*/ 482049 w 697761"/>
                  <a:gd name="connsiteY5" fmla="*/ 521069 h 556343"/>
                  <a:gd name="connsiteX6" fmla="*/ 696058 w 697761"/>
                  <a:gd name="connsiteY6" fmla="*/ 209784 h 556343"/>
                  <a:gd name="connsiteX7" fmla="*/ 579326 w 697761"/>
                  <a:gd name="connsiteY7" fmla="*/ 15231 h 556343"/>
                  <a:gd name="connsiteX0" fmla="*/ 566526 w 684961"/>
                  <a:gd name="connsiteY0" fmla="*/ 15231 h 556343"/>
                  <a:gd name="connsiteX1" fmla="*/ 284424 w 684961"/>
                  <a:gd name="connsiteY1" fmla="*/ 34687 h 556343"/>
                  <a:gd name="connsiteX2" fmla="*/ 187147 w 684961"/>
                  <a:gd name="connsiteY2" fmla="*/ 209784 h 556343"/>
                  <a:gd name="connsiteX3" fmla="*/ 2322 w 684961"/>
                  <a:gd name="connsiteY3" fmla="*/ 345972 h 556343"/>
                  <a:gd name="connsiteX4" fmla="*/ 109326 w 684961"/>
                  <a:gd name="connsiteY4" fmla="*/ 530796 h 556343"/>
                  <a:gd name="connsiteX5" fmla="*/ 469249 w 684961"/>
                  <a:gd name="connsiteY5" fmla="*/ 521069 h 556343"/>
                  <a:gd name="connsiteX6" fmla="*/ 683258 w 684961"/>
                  <a:gd name="connsiteY6" fmla="*/ 209784 h 556343"/>
                  <a:gd name="connsiteX7" fmla="*/ 566526 w 684961"/>
                  <a:gd name="connsiteY7" fmla="*/ 15231 h 556343"/>
                  <a:gd name="connsiteX0" fmla="*/ 566526 w 684831"/>
                  <a:gd name="connsiteY0" fmla="*/ 19313 h 560425"/>
                  <a:gd name="connsiteX1" fmla="*/ 323334 w 684831"/>
                  <a:gd name="connsiteY1" fmla="*/ 29042 h 560425"/>
                  <a:gd name="connsiteX2" fmla="*/ 187147 w 684831"/>
                  <a:gd name="connsiteY2" fmla="*/ 213866 h 560425"/>
                  <a:gd name="connsiteX3" fmla="*/ 2322 w 684831"/>
                  <a:gd name="connsiteY3" fmla="*/ 350054 h 560425"/>
                  <a:gd name="connsiteX4" fmla="*/ 109326 w 684831"/>
                  <a:gd name="connsiteY4" fmla="*/ 534878 h 560425"/>
                  <a:gd name="connsiteX5" fmla="*/ 469249 w 684831"/>
                  <a:gd name="connsiteY5" fmla="*/ 525151 h 560425"/>
                  <a:gd name="connsiteX6" fmla="*/ 683258 w 684831"/>
                  <a:gd name="connsiteY6" fmla="*/ 213866 h 560425"/>
                  <a:gd name="connsiteX7" fmla="*/ 566526 w 684831"/>
                  <a:gd name="connsiteY7" fmla="*/ 19313 h 560425"/>
                  <a:gd name="connsiteX0" fmla="*/ 521864 w 640169"/>
                  <a:gd name="connsiteY0" fmla="*/ 19313 h 561629"/>
                  <a:gd name="connsiteX1" fmla="*/ 278672 w 640169"/>
                  <a:gd name="connsiteY1" fmla="*/ 29042 h 561629"/>
                  <a:gd name="connsiteX2" fmla="*/ 142485 w 640169"/>
                  <a:gd name="connsiteY2" fmla="*/ 213866 h 561629"/>
                  <a:gd name="connsiteX3" fmla="*/ 6298 w 640169"/>
                  <a:gd name="connsiteY3" fmla="*/ 330598 h 561629"/>
                  <a:gd name="connsiteX4" fmla="*/ 64664 w 640169"/>
                  <a:gd name="connsiteY4" fmla="*/ 534878 h 561629"/>
                  <a:gd name="connsiteX5" fmla="*/ 424587 w 640169"/>
                  <a:gd name="connsiteY5" fmla="*/ 525151 h 561629"/>
                  <a:gd name="connsiteX6" fmla="*/ 638596 w 640169"/>
                  <a:gd name="connsiteY6" fmla="*/ 213866 h 561629"/>
                  <a:gd name="connsiteX7" fmla="*/ 521864 w 640169"/>
                  <a:gd name="connsiteY7" fmla="*/ 19313 h 561629"/>
                  <a:gd name="connsiteX0" fmla="*/ 523288 w 641593"/>
                  <a:gd name="connsiteY0" fmla="*/ 21452 h 563768"/>
                  <a:gd name="connsiteX1" fmla="*/ 280096 w 641593"/>
                  <a:gd name="connsiteY1" fmla="*/ 31181 h 563768"/>
                  <a:gd name="connsiteX2" fmla="*/ 163365 w 641593"/>
                  <a:gd name="connsiteY2" fmla="*/ 254916 h 563768"/>
                  <a:gd name="connsiteX3" fmla="*/ 7722 w 641593"/>
                  <a:gd name="connsiteY3" fmla="*/ 332737 h 563768"/>
                  <a:gd name="connsiteX4" fmla="*/ 66088 w 641593"/>
                  <a:gd name="connsiteY4" fmla="*/ 537017 h 563768"/>
                  <a:gd name="connsiteX5" fmla="*/ 426011 w 641593"/>
                  <a:gd name="connsiteY5" fmla="*/ 527290 h 563768"/>
                  <a:gd name="connsiteX6" fmla="*/ 640020 w 641593"/>
                  <a:gd name="connsiteY6" fmla="*/ 216005 h 563768"/>
                  <a:gd name="connsiteX7" fmla="*/ 523288 w 641593"/>
                  <a:gd name="connsiteY7" fmla="*/ 21452 h 563768"/>
                  <a:gd name="connsiteX0" fmla="*/ 549091 w 667396"/>
                  <a:gd name="connsiteY0" fmla="*/ 21452 h 563768"/>
                  <a:gd name="connsiteX1" fmla="*/ 305899 w 667396"/>
                  <a:gd name="connsiteY1" fmla="*/ 31181 h 563768"/>
                  <a:gd name="connsiteX2" fmla="*/ 189168 w 667396"/>
                  <a:gd name="connsiteY2" fmla="*/ 254916 h 563768"/>
                  <a:gd name="connsiteX3" fmla="*/ 4342 w 667396"/>
                  <a:gd name="connsiteY3" fmla="*/ 332737 h 563768"/>
                  <a:gd name="connsiteX4" fmla="*/ 91891 w 667396"/>
                  <a:gd name="connsiteY4" fmla="*/ 537017 h 563768"/>
                  <a:gd name="connsiteX5" fmla="*/ 451814 w 667396"/>
                  <a:gd name="connsiteY5" fmla="*/ 527290 h 563768"/>
                  <a:gd name="connsiteX6" fmla="*/ 665823 w 667396"/>
                  <a:gd name="connsiteY6" fmla="*/ 216005 h 563768"/>
                  <a:gd name="connsiteX7" fmla="*/ 549091 w 667396"/>
                  <a:gd name="connsiteY7" fmla="*/ 21452 h 563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7396" h="563768">
                    <a:moveTo>
                      <a:pt x="549091" y="21452"/>
                    </a:moveTo>
                    <a:cubicBezTo>
                      <a:pt x="489104" y="-9352"/>
                      <a:pt x="365886" y="-7730"/>
                      <a:pt x="305899" y="31181"/>
                    </a:cubicBezTo>
                    <a:cubicBezTo>
                      <a:pt x="245912" y="70092"/>
                      <a:pt x="239427" y="204657"/>
                      <a:pt x="189168" y="254916"/>
                    </a:cubicBezTo>
                    <a:cubicBezTo>
                      <a:pt x="138909" y="305175"/>
                      <a:pt x="20555" y="285720"/>
                      <a:pt x="4342" y="332737"/>
                    </a:cubicBezTo>
                    <a:cubicBezTo>
                      <a:pt x="-11871" y="379754"/>
                      <a:pt x="17312" y="504591"/>
                      <a:pt x="91891" y="537017"/>
                    </a:cubicBezTo>
                    <a:cubicBezTo>
                      <a:pt x="166470" y="569443"/>
                      <a:pt x="331839" y="579171"/>
                      <a:pt x="451814" y="527290"/>
                    </a:cubicBezTo>
                    <a:cubicBezTo>
                      <a:pt x="571789" y="475409"/>
                      <a:pt x="652853" y="297069"/>
                      <a:pt x="665823" y="216005"/>
                    </a:cubicBezTo>
                    <a:cubicBezTo>
                      <a:pt x="678793" y="134941"/>
                      <a:pt x="609078" y="52256"/>
                      <a:pt x="549091" y="2145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6" name="Freeform 201">
                <a:extLst>
                  <a:ext uri="{FF2B5EF4-FFF2-40B4-BE49-F238E27FC236}">
                    <a16:creationId xmlns:a16="http://schemas.microsoft.com/office/drawing/2014/main" id="{A1C37BF6-47BE-4573-81CC-C4A594B354B1}"/>
                  </a:ext>
                </a:extLst>
              </p:cNvPr>
              <p:cNvSpPr/>
              <p:nvPr/>
            </p:nvSpPr>
            <p:spPr>
              <a:xfrm>
                <a:off x="4571580" y="4263202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7" name="Oval 296">
                <a:extLst>
                  <a:ext uri="{FF2B5EF4-FFF2-40B4-BE49-F238E27FC236}">
                    <a16:creationId xmlns:a16="http://schemas.microsoft.com/office/drawing/2014/main" id="{2D560A40-E6E5-4276-B163-742026BE34B8}"/>
                  </a:ext>
                </a:extLst>
              </p:cNvPr>
              <p:cNvSpPr/>
              <p:nvPr/>
            </p:nvSpPr>
            <p:spPr>
              <a:xfrm>
                <a:off x="4503916" y="4460899"/>
                <a:ext cx="45720" cy="64008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8" name="Rectangle 57">
                <a:extLst>
                  <a:ext uri="{FF2B5EF4-FFF2-40B4-BE49-F238E27FC236}">
                    <a16:creationId xmlns:a16="http://schemas.microsoft.com/office/drawing/2014/main" id="{389F0F24-44B6-440A-8799-1BFF647ACAD2}"/>
                  </a:ext>
                </a:extLst>
              </p:cNvPr>
              <p:cNvSpPr/>
              <p:nvPr/>
            </p:nvSpPr>
            <p:spPr>
              <a:xfrm>
                <a:off x="4548580" y="5320179"/>
                <a:ext cx="184452" cy="536928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29183 w 226165"/>
                  <a:gd name="connsiteY0" fmla="*/ 3649 h 937504"/>
                  <a:gd name="connsiteX1" fmla="*/ 226165 w 226165"/>
                  <a:gd name="connsiteY1" fmla="*/ 0 h 937504"/>
                  <a:gd name="connsiteX2" fmla="*/ 119743 w 226165"/>
                  <a:gd name="connsiteY2" fmla="*/ 937504 h 937504"/>
                  <a:gd name="connsiteX3" fmla="*/ 0 w 226165"/>
                  <a:gd name="connsiteY3" fmla="*/ 937504 h 937504"/>
                  <a:gd name="connsiteX4" fmla="*/ 29183 w 226165"/>
                  <a:gd name="connsiteY4" fmla="*/ 3649 h 937504"/>
                  <a:gd name="connsiteX0" fmla="*/ 18935 w 215917"/>
                  <a:gd name="connsiteY0" fmla="*/ 3649 h 937504"/>
                  <a:gd name="connsiteX1" fmla="*/ 215917 w 215917"/>
                  <a:gd name="connsiteY1" fmla="*/ 0 h 937504"/>
                  <a:gd name="connsiteX2" fmla="*/ 109495 w 215917"/>
                  <a:gd name="connsiteY2" fmla="*/ 937504 h 937504"/>
                  <a:gd name="connsiteX3" fmla="*/ 0 w 215917"/>
                  <a:gd name="connsiteY3" fmla="*/ 642901 h 937504"/>
                  <a:gd name="connsiteX4" fmla="*/ 18935 w 215917"/>
                  <a:gd name="connsiteY4" fmla="*/ 3649 h 937504"/>
                  <a:gd name="connsiteX0" fmla="*/ 18935 w 215917"/>
                  <a:gd name="connsiteY0" fmla="*/ 3649 h 642901"/>
                  <a:gd name="connsiteX1" fmla="*/ 215917 w 215917"/>
                  <a:gd name="connsiteY1" fmla="*/ 0 h 642901"/>
                  <a:gd name="connsiteX2" fmla="*/ 142801 w 215917"/>
                  <a:gd name="connsiteY2" fmla="*/ 637640 h 642901"/>
                  <a:gd name="connsiteX3" fmla="*/ 0 w 215917"/>
                  <a:gd name="connsiteY3" fmla="*/ 642901 h 642901"/>
                  <a:gd name="connsiteX4" fmla="*/ 18935 w 215917"/>
                  <a:gd name="connsiteY4" fmla="*/ 3649 h 642901"/>
                  <a:gd name="connsiteX0" fmla="*/ 16373 w 213355"/>
                  <a:gd name="connsiteY0" fmla="*/ 3649 h 637640"/>
                  <a:gd name="connsiteX1" fmla="*/ 213355 w 213355"/>
                  <a:gd name="connsiteY1" fmla="*/ 0 h 637640"/>
                  <a:gd name="connsiteX2" fmla="*/ 140239 w 213355"/>
                  <a:gd name="connsiteY2" fmla="*/ 637640 h 637640"/>
                  <a:gd name="connsiteX3" fmla="*/ 0 w 213355"/>
                  <a:gd name="connsiteY3" fmla="*/ 637640 h 637640"/>
                  <a:gd name="connsiteX4" fmla="*/ 16373 w 213355"/>
                  <a:gd name="connsiteY4" fmla="*/ 3649 h 63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355" h="637640">
                    <a:moveTo>
                      <a:pt x="16373" y="3649"/>
                    </a:moveTo>
                    <a:lnTo>
                      <a:pt x="213355" y="0"/>
                    </a:lnTo>
                    <a:lnTo>
                      <a:pt x="140239" y="637640"/>
                    </a:lnTo>
                    <a:lnTo>
                      <a:pt x="0" y="637640"/>
                    </a:lnTo>
                    <a:lnTo>
                      <a:pt x="16373" y="364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9" name="Freeform 204">
                <a:extLst>
                  <a:ext uri="{FF2B5EF4-FFF2-40B4-BE49-F238E27FC236}">
                    <a16:creationId xmlns:a16="http://schemas.microsoft.com/office/drawing/2014/main" id="{A3A1705C-070A-40FB-BC17-2E12FF2E02FF}"/>
                  </a:ext>
                </a:extLst>
              </p:cNvPr>
              <p:cNvSpPr/>
              <p:nvPr/>
            </p:nvSpPr>
            <p:spPr>
              <a:xfrm>
                <a:off x="4627464" y="4445960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00" name="Rectangle 57">
                <a:extLst>
                  <a:ext uri="{FF2B5EF4-FFF2-40B4-BE49-F238E27FC236}">
                    <a16:creationId xmlns:a16="http://schemas.microsoft.com/office/drawing/2014/main" id="{015443B3-0FBB-45BB-BE31-01F303DFB408}"/>
                  </a:ext>
                </a:extLst>
              </p:cNvPr>
              <p:cNvSpPr/>
              <p:nvPr/>
            </p:nvSpPr>
            <p:spPr>
              <a:xfrm>
                <a:off x="4795299" y="5337766"/>
                <a:ext cx="170610" cy="517632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38327 w 196980"/>
                  <a:gd name="connsiteY3" fmla="*/ 956960 h 956960"/>
                  <a:gd name="connsiteX4" fmla="*/ 0 w 196980"/>
                  <a:gd name="connsiteY4" fmla="*/ 0 h 956960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27215 w 196980"/>
                  <a:gd name="connsiteY3" fmla="*/ 580466 h 956960"/>
                  <a:gd name="connsiteX4" fmla="*/ 0 w 196980"/>
                  <a:gd name="connsiteY4" fmla="*/ 0 h 95696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580466 h 648920"/>
                  <a:gd name="connsiteX4" fmla="*/ 0 w 202519"/>
                  <a:gd name="connsiteY4" fmla="*/ 0 h 64892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614661 h 648920"/>
                  <a:gd name="connsiteX4" fmla="*/ 0 w 202519"/>
                  <a:gd name="connsiteY4" fmla="*/ 0 h 648920"/>
                  <a:gd name="connsiteX0" fmla="*/ 0 w 197565"/>
                  <a:gd name="connsiteY0" fmla="*/ 0 h 622616"/>
                  <a:gd name="connsiteX1" fmla="*/ 196980 w 197565"/>
                  <a:gd name="connsiteY1" fmla="*/ 42560 h 622616"/>
                  <a:gd name="connsiteX2" fmla="*/ 197395 w 197565"/>
                  <a:gd name="connsiteY2" fmla="*/ 622616 h 622616"/>
                  <a:gd name="connsiteX3" fmla="*/ 27215 w 197565"/>
                  <a:gd name="connsiteY3" fmla="*/ 614661 h 622616"/>
                  <a:gd name="connsiteX4" fmla="*/ 0 w 197565"/>
                  <a:gd name="connsiteY4" fmla="*/ 0 h 622616"/>
                  <a:gd name="connsiteX0" fmla="*/ 0 w 197565"/>
                  <a:gd name="connsiteY0" fmla="*/ 0 h 617355"/>
                  <a:gd name="connsiteX1" fmla="*/ 196980 w 197565"/>
                  <a:gd name="connsiteY1" fmla="*/ 42560 h 617355"/>
                  <a:gd name="connsiteX2" fmla="*/ 197395 w 197565"/>
                  <a:gd name="connsiteY2" fmla="*/ 617355 h 617355"/>
                  <a:gd name="connsiteX3" fmla="*/ 27215 w 197565"/>
                  <a:gd name="connsiteY3" fmla="*/ 614661 h 617355"/>
                  <a:gd name="connsiteX4" fmla="*/ 0 w 197565"/>
                  <a:gd name="connsiteY4" fmla="*/ 0 h 617355"/>
                  <a:gd name="connsiteX0" fmla="*/ 0 w 197345"/>
                  <a:gd name="connsiteY0" fmla="*/ 0 h 614661"/>
                  <a:gd name="connsiteX1" fmla="*/ 196980 w 197345"/>
                  <a:gd name="connsiteY1" fmla="*/ 42560 h 614661"/>
                  <a:gd name="connsiteX2" fmla="*/ 194833 w 197345"/>
                  <a:gd name="connsiteY2" fmla="*/ 609464 h 614661"/>
                  <a:gd name="connsiteX3" fmla="*/ 27215 w 197345"/>
                  <a:gd name="connsiteY3" fmla="*/ 614661 h 614661"/>
                  <a:gd name="connsiteX4" fmla="*/ 0 w 197345"/>
                  <a:gd name="connsiteY4" fmla="*/ 0 h 614661"/>
                  <a:gd name="connsiteX0" fmla="*/ 0 w 197345"/>
                  <a:gd name="connsiteY0" fmla="*/ 0 h 614725"/>
                  <a:gd name="connsiteX1" fmla="*/ 196980 w 197345"/>
                  <a:gd name="connsiteY1" fmla="*/ 42560 h 614725"/>
                  <a:gd name="connsiteX2" fmla="*/ 194833 w 197345"/>
                  <a:gd name="connsiteY2" fmla="*/ 614725 h 614725"/>
                  <a:gd name="connsiteX3" fmla="*/ 27215 w 197345"/>
                  <a:gd name="connsiteY3" fmla="*/ 614661 h 614725"/>
                  <a:gd name="connsiteX4" fmla="*/ 0 w 197345"/>
                  <a:gd name="connsiteY4" fmla="*/ 0 h 614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345" h="614725">
                    <a:moveTo>
                      <a:pt x="0" y="0"/>
                    </a:moveTo>
                    <a:lnTo>
                      <a:pt x="196980" y="42560"/>
                    </a:lnTo>
                    <a:cubicBezTo>
                      <a:pt x="198826" y="244680"/>
                      <a:pt x="192987" y="412605"/>
                      <a:pt x="194833" y="614725"/>
                    </a:cubicBezTo>
                    <a:lnTo>
                      <a:pt x="27215" y="6146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sp>
          <p:nvSpPr>
            <p:cNvPr id="177" name="Freeform 82">
              <a:extLst>
                <a:ext uri="{FF2B5EF4-FFF2-40B4-BE49-F238E27FC236}">
                  <a16:creationId xmlns:a16="http://schemas.microsoft.com/office/drawing/2014/main" id="{D38068E7-6AA6-4E04-8AC9-E01AF92B7158}"/>
                </a:ext>
              </a:extLst>
            </p:cNvPr>
            <p:cNvSpPr/>
            <p:nvPr/>
          </p:nvSpPr>
          <p:spPr>
            <a:xfrm flipH="1">
              <a:off x="4269212" y="4405263"/>
              <a:ext cx="265723" cy="164024"/>
            </a:xfrm>
            <a:custGeom>
              <a:avLst/>
              <a:gdLst>
                <a:gd name="connsiteX0" fmla="*/ 3615 w 226564"/>
                <a:gd name="connsiteY0" fmla="*/ 16956 h 216984"/>
                <a:gd name="connsiteX1" fmla="*/ 225071 w 226564"/>
                <a:gd name="connsiteY1" fmla="*/ 33625 h 216984"/>
                <a:gd name="connsiteX2" fmla="*/ 96483 w 226564"/>
                <a:gd name="connsiteY2" fmla="*/ 216981 h 216984"/>
                <a:gd name="connsiteX3" fmla="*/ 3615 w 226564"/>
                <a:gd name="connsiteY3" fmla="*/ 16956 h 216984"/>
                <a:gd name="connsiteX0" fmla="*/ 6895 w 229554"/>
                <a:gd name="connsiteY0" fmla="*/ 16956 h 216984"/>
                <a:gd name="connsiteX1" fmla="*/ 228351 w 229554"/>
                <a:gd name="connsiteY1" fmla="*/ 33625 h 216984"/>
                <a:gd name="connsiteX2" fmla="*/ 70515 w 229554"/>
                <a:gd name="connsiteY2" fmla="*/ 216981 h 216984"/>
                <a:gd name="connsiteX3" fmla="*/ 6895 w 229554"/>
                <a:gd name="connsiteY3" fmla="*/ 16956 h 216984"/>
                <a:gd name="connsiteX0" fmla="*/ 5861 w 230409"/>
                <a:gd name="connsiteY0" fmla="*/ 16956 h 240210"/>
                <a:gd name="connsiteX1" fmla="*/ 227317 w 230409"/>
                <a:gd name="connsiteY1" fmla="*/ 33625 h 240210"/>
                <a:gd name="connsiteX2" fmla="*/ 127717 w 230409"/>
                <a:gd name="connsiteY2" fmla="*/ 215608 h 240210"/>
                <a:gd name="connsiteX3" fmla="*/ 69481 w 230409"/>
                <a:gd name="connsiteY3" fmla="*/ 216981 h 240210"/>
                <a:gd name="connsiteX4" fmla="*/ 5861 w 230409"/>
                <a:gd name="connsiteY4" fmla="*/ 16956 h 240210"/>
                <a:gd name="connsiteX0" fmla="*/ 4598 w 229146"/>
                <a:gd name="connsiteY0" fmla="*/ 30201 h 414750"/>
                <a:gd name="connsiteX1" fmla="*/ 226054 w 229146"/>
                <a:gd name="connsiteY1" fmla="*/ 46870 h 414750"/>
                <a:gd name="connsiteX2" fmla="*/ 126454 w 229146"/>
                <a:gd name="connsiteY2" fmla="*/ 228853 h 414750"/>
                <a:gd name="connsiteX3" fmla="*/ 79919 w 229146"/>
                <a:gd name="connsiteY3" fmla="*/ 410790 h 414750"/>
                <a:gd name="connsiteX4" fmla="*/ 4598 w 229146"/>
                <a:gd name="connsiteY4" fmla="*/ 30201 h 414750"/>
                <a:gd name="connsiteX0" fmla="*/ 5446 w 229994"/>
                <a:gd name="connsiteY0" fmla="*/ 16372 h 396967"/>
                <a:gd name="connsiteX1" fmla="*/ 226902 w 229994"/>
                <a:gd name="connsiteY1" fmla="*/ 33041 h 396967"/>
                <a:gd name="connsiteX2" fmla="*/ 127302 w 229994"/>
                <a:gd name="connsiteY2" fmla="*/ 215024 h 396967"/>
                <a:gd name="connsiteX3" fmla="*/ 80767 w 229994"/>
                <a:gd name="connsiteY3" fmla="*/ 396961 h 396967"/>
                <a:gd name="connsiteX4" fmla="*/ 68801 w 229994"/>
                <a:gd name="connsiteY4" fmla="*/ 208334 h 396967"/>
                <a:gd name="connsiteX5" fmla="*/ 5446 w 229994"/>
                <a:gd name="connsiteY5" fmla="*/ 16372 h 396967"/>
                <a:gd name="connsiteX0" fmla="*/ 5446 w 229994"/>
                <a:gd name="connsiteY0" fmla="*/ 16372 h 423223"/>
                <a:gd name="connsiteX1" fmla="*/ 226902 w 229994"/>
                <a:gd name="connsiteY1" fmla="*/ 33041 h 423223"/>
                <a:gd name="connsiteX2" fmla="*/ 127302 w 229994"/>
                <a:gd name="connsiteY2" fmla="*/ 215024 h 423223"/>
                <a:gd name="connsiteX3" fmla="*/ 127300 w 229994"/>
                <a:gd name="connsiteY3" fmla="*/ 402278 h 423223"/>
                <a:gd name="connsiteX4" fmla="*/ 80767 w 229994"/>
                <a:gd name="connsiteY4" fmla="*/ 396961 h 423223"/>
                <a:gd name="connsiteX5" fmla="*/ 68801 w 229994"/>
                <a:gd name="connsiteY5" fmla="*/ 208334 h 423223"/>
                <a:gd name="connsiteX6" fmla="*/ 5446 w 229994"/>
                <a:gd name="connsiteY6" fmla="*/ 16372 h 423223"/>
                <a:gd name="connsiteX0" fmla="*/ 5446 w 229994"/>
                <a:gd name="connsiteY0" fmla="*/ 16372 h 415862"/>
                <a:gd name="connsiteX1" fmla="*/ 226902 w 229994"/>
                <a:gd name="connsiteY1" fmla="*/ 33041 h 415862"/>
                <a:gd name="connsiteX2" fmla="*/ 127302 w 229994"/>
                <a:gd name="connsiteY2" fmla="*/ 215024 h 415862"/>
                <a:gd name="connsiteX3" fmla="*/ 162398 w 229994"/>
                <a:gd name="connsiteY3" fmla="*/ 335397 h 415862"/>
                <a:gd name="connsiteX4" fmla="*/ 127300 w 229994"/>
                <a:gd name="connsiteY4" fmla="*/ 402278 h 415862"/>
                <a:gd name="connsiteX5" fmla="*/ 80767 w 229994"/>
                <a:gd name="connsiteY5" fmla="*/ 396961 h 415862"/>
                <a:gd name="connsiteX6" fmla="*/ 68801 w 229994"/>
                <a:gd name="connsiteY6" fmla="*/ 208334 h 415862"/>
                <a:gd name="connsiteX7" fmla="*/ 5446 w 229994"/>
                <a:gd name="connsiteY7" fmla="*/ 16372 h 415862"/>
                <a:gd name="connsiteX0" fmla="*/ 5446 w 525089"/>
                <a:gd name="connsiteY0" fmla="*/ 16372 h 415862"/>
                <a:gd name="connsiteX1" fmla="*/ 226902 w 525089"/>
                <a:gd name="connsiteY1" fmla="*/ 33041 h 415862"/>
                <a:gd name="connsiteX2" fmla="*/ 127302 w 525089"/>
                <a:gd name="connsiteY2" fmla="*/ 215024 h 415862"/>
                <a:gd name="connsiteX3" fmla="*/ 525089 w 525089"/>
                <a:gd name="connsiteY3" fmla="*/ 342084 h 415862"/>
                <a:gd name="connsiteX4" fmla="*/ 127300 w 525089"/>
                <a:gd name="connsiteY4" fmla="*/ 402278 h 415862"/>
                <a:gd name="connsiteX5" fmla="*/ 80767 w 525089"/>
                <a:gd name="connsiteY5" fmla="*/ 396961 h 415862"/>
                <a:gd name="connsiteX6" fmla="*/ 68801 w 525089"/>
                <a:gd name="connsiteY6" fmla="*/ 208334 h 415862"/>
                <a:gd name="connsiteX7" fmla="*/ 5446 w 525089"/>
                <a:gd name="connsiteY7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43432"/>
                <a:gd name="connsiteY0" fmla="*/ 16372 h 415862"/>
                <a:gd name="connsiteX1" fmla="*/ 226902 w 543432"/>
                <a:gd name="connsiteY1" fmla="*/ 33041 h 415862"/>
                <a:gd name="connsiteX2" fmla="*/ 127302 w 543432"/>
                <a:gd name="connsiteY2" fmla="*/ 215024 h 415862"/>
                <a:gd name="connsiteX3" fmla="*/ 150699 w 543432"/>
                <a:gd name="connsiteY3" fmla="*/ 348776 h 415862"/>
                <a:gd name="connsiteX4" fmla="*/ 542639 w 543432"/>
                <a:gd name="connsiteY4" fmla="*/ 322020 h 415862"/>
                <a:gd name="connsiteX5" fmla="*/ 127300 w 543432"/>
                <a:gd name="connsiteY5" fmla="*/ 402278 h 415862"/>
                <a:gd name="connsiteX6" fmla="*/ 80767 w 543432"/>
                <a:gd name="connsiteY6" fmla="*/ 396961 h 415862"/>
                <a:gd name="connsiteX7" fmla="*/ 68801 w 543432"/>
                <a:gd name="connsiteY7" fmla="*/ 208334 h 415862"/>
                <a:gd name="connsiteX8" fmla="*/ 5446 w 543432"/>
                <a:gd name="connsiteY8" fmla="*/ 16372 h 415862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50699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222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06970"/>
                <a:gd name="connsiteX1" fmla="*/ 226902 w 575061"/>
                <a:gd name="connsiteY1" fmla="*/ 33041 h 406970"/>
                <a:gd name="connsiteX2" fmla="*/ 127302 w 575061"/>
                <a:gd name="connsiteY2" fmla="*/ 215024 h 406970"/>
                <a:gd name="connsiteX3" fmla="*/ 121451 w 575061"/>
                <a:gd name="connsiteY3" fmla="*/ 348776 h 406970"/>
                <a:gd name="connsiteX4" fmla="*/ 542639 w 575061"/>
                <a:gd name="connsiteY4" fmla="*/ 322020 h 406970"/>
                <a:gd name="connsiteX5" fmla="*/ 513388 w 575061"/>
                <a:gd name="connsiteY5" fmla="*/ 368837 h 406970"/>
                <a:gd name="connsiteX6" fmla="*/ 127300 w 575061"/>
                <a:gd name="connsiteY6" fmla="*/ 402278 h 406970"/>
                <a:gd name="connsiteX7" fmla="*/ 22267 w 575061"/>
                <a:gd name="connsiteY7" fmla="*/ 396961 h 406970"/>
                <a:gd name="connsiteX8" fmla="*/ 80499 w 575061"/>
                <a:gd name="connsiteY8" fmla="*/ 348776 h 406970"/>
                <a:gd name="connsiteX9" fmla="*/ 68801 w 575061"/>
                <a:gd name="connsiteY9" fmla="*/ 208334 h 406970"/>
                <a:gd name="connsiteX10" fmla="*/ 5446 w 575061"/>
                <a:gd name="connsiteY10" fmla="*/ 16372 h 406970"/>
                <a:gd name="connsiteX0" fmla="*/ 5446 w 575061"/>
                <a:gd name="connsiteY0" fmla="*/ 16372 h 409354"/>
                <a:gd name="connsiteX1" fmla="*/ 226902 w 575061"/>
                <a:gd name="connsiteY1" fmla="*/ 33041 h 409354"/>
                <a:gd name="connsiteX2" fmla="*/ 127302 w 575061"/>
                <a:gd name="connsiteY2" fmla="*/ 215024 h 409354"/>
                <a:gd name="connsiteX3" fmla="*/ 121451 w 575061"/>
                <a:gd name="connsiteY3" fmla="*/ 348776 h 409354"/>
                <a:gd name="connsiteX4" fmla="*/ 542639 w 575061"/>
                <a:gd name="connsiteY4" fmla="*/ 322020 h 409354"/>
                <a:gd name="connsiteX5" fmla="*/ 513388 w 575061"/>
                <a:gd name="connsiteY5" fmla="*/ 368837 h 409354"/>
                <a:gd name="connsiteX6" fmla="*/ 127300 w 575061"/>
                <a:gd name="connsiteY6" fmla="*/ 402278 h 409354"/>
                <a:gd name="connsiteX7" fmla="*/ 22267 w 575061"/>
                <a:gd name="connsiteY7" fmla="*/ 396961 h 409354"/>
                <a:gd name="connsiteX8" fmla="*/ 27851 w 575061"/>
                <a:gd name="connsiteY8" fmla="*/ 301965 h 409354"/>
                <a:gd name="connsiteX9" fmla="*/ 68801 w 575061"/>
                <a:gd name="connsiteY9" fmla="*/ 208334 h 409354"/>
                <a:gd name="connsiteX10" fmla="*/ 5446 w 575061"/>
                <a:gd name="connsiteY10" fmla="*/ 16372 h 40935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62949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39814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6220"/>
                <a:gd name="connsiteX1" fmla="*/ 226902 w 575061"/>
                <a:gd name="connsiteY1" fmla="*/ 33041 h 406220"/>
                <a:gd name="connsiteX2" fmla="*/ 127302 w 575061"/>
                <a:gd name="connsiteY2" fmla="*/ 215024 h 406220"/>
                <a:gd name="connsiteX3" fmla="*/ 121451 w 575061"/>
                <a:gd name="connsiteY3" fmla="*/ 348776 h 406220"/>
                <a:gd name="connsiteX4" fmla="*/ 542639 w 575061"/>
                <a:gd name="connsiteY4" fmla="*/ 322020 h 406220"/>
                <a:gd name="connsiteX5" fmla="*/ 513388 w 575061"/>
                <a:gd name="connsiteY5" fmla="*/ 368837 h 406220"/>
                <a:gd name="connsiteX6" fmla="*/ 127300 w 575061"/>
                <a:gd name="connsiteY6" fmla="*/ 402278 h 406220"/>
                <a:gd name="connsiteX7" fmla="*/ 39814 w 575061"/>
                <a:gd name="connsiteY7" fmla="*/ 396961 h 406220"/>
                <a:gd name="connsiteX8" fmla="*/ 57099 w 575061"/>
                <a:gd name="connsiteY8" fmla="*/ 368842 h 406220"/>
                <a:gd name="connsiteX9" fmla="*/ 68801 w 575061"/>
                <a:gd name="connsiteY9" fmla="*/ 208334 h 406220"/>
                <a:gd name="connsiteX10" fmla="*/ 5446 w 575061"/>
                <a:gd name="connsiteY10" fmla="*/ 16372 h 406220"/>
                <a:gd name="connsiteX0" fmla="*/ 644556 w 1214171"/>
                <a:gd name="connsiteY0" fmla="*/ 16372 h 553498"/>
                <a:gd name="connsiteX1" fmla="*/ 866012 w 1214171"/>
                <a:gd name="connsiteY1" fmla="*/ 33041 h 553498"/>
                <a:gd name="connsiteX2" fmla="*/ 766412 w 1214171"/>
                <a:gd name="connsiteY2" fmla="*/ 215024 h 553498"/>
                <a:gd name="connsiteX3" fmla="*/ 760561 w 1214171"/>
                <a:gd name="connsiteY3" fmla="*/ 348776 h 553498"/>
                <a:gd name="connsiteX4" fmla="*/ 1181749 w 1214171"/>
                <a:gd name="connsiteY4" fmla="*/ 322020 h 553498"/>
                <a:gd name="connsiteX5" fmla="*/ 1152498 w 1214171"/>
                <a:gd name="connsiteY5" fmla="*/ 368837 h 553498"/>
                <a:gd name="connsiteX6" fmla="*/ 766410 w 1214171"/>
                <a:gd name="connsiteY6" fmla="*/ 402278 h 553498"/>
                <a:gd name="connsiteX7" fmla="*/ 678924 w 1214171"/>
                <a:gd name="connsiteY7" fmla="*/ 396961 h 553498"/>
                <a:gd name="connsiteX8" fmla="*/ 79 w 1214171"/>
                <a:gd name="connsiteY8" fmla="*/ 549409 h 553498"/>
                <a:gd name="connsiteX9" fmla="*/ 707911 w 1214171"/>
                <a:gd name="connsiteY9" fmla="*/ 208334 h 553498"/>
                <a:gd name="connsiteX10" fmla="*/ 644556 w 1214171"/>
                <a:gd name="connsiteY10" fmla="*/ 16372 h 553498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27 w 1214242"/>
                <a:gd name="connsiteY0" fmla="*/ 16372 h 551501"/>
                <a:gd name="connsiteX1" fmla="*/ 866083 w 1214242"/>
                <a:gd name="connsiteY1" fmla="*/ 33041 h 551501"/>
                <a:gd name="connsiteX2" fmla="*/ 766483 w 1214242"/>
                <a:gd name="connsiteY2" fmla="*/ 215024 h 551501"/>
                <a:gd name="connsiteX3" fmla="*/ 760632 w 1214242"/>
                <a:gd name="connsiteY3" fmla="*/ 348776 h 551501"/>
                <a:gd name="connsiteX4" fmla="*/ 1181820 w 1214242"/>
                <a:gd name="connsiteY4" fmla="*/ 322020 h 551501"/>
                <a:gd name="connsiteX5" fmla="*/ 1152569 w 1214242"/>
                <a:gd name="connsiteY5" fmla="*/ 368837 h 551501"/>
                <a:gd name="connsiteX6" fmla="*/ 766481 w 1214242"/>
                <a:gd name="connsiteY6" fmla="*/ 402278 h 551501"/>
                <a:gd name="connsiteX7" fmla="*/ 678995 w 1214242"/>
                <a:gd name="connsiteY7" fmla="*/ 396961 h 551501"/>
                <a:gd name="connsiteX8" fmla="*/ 150 w 1214242"/>
                <a:gd name="connsiteY8" fmla="*/ 549409 h 551501"/>
                <a:gd name="connsiteX9" fmla="*/ 678730 w 1214242"/>
                <a:gd name="connsiteY9" fmla="*/ 335399 h 551501"/>
                <a:gd name="connsiteX10" fmla="*/ 707982 w 1214242"/>
                <a:gd name="connsiteY10" fmla="*/ 208334 h 551501"/>
                <a:gd name="connsiteX11" fmla="*/ 644627 w 1214242"/>
                <a:gd name="connsiteY11" fmla="*/ 16372 h 551501"/>
                <a:gd name="connsiteX0" fmla="*/ 644612 w 1214227"/>
                <a:gd name="connsiteY0" fmla="*/ 16372 h 551501"/>
                <a:gd name="connsiteX1" fmla="*/ 866068 w 1214227"/>
                <a:gd name="connsiteY1" fmla="*/ 33041 h 551501"/>
                <a:gd name="connsiteX2" fmla="*/ 766468 w 1214227"/>
                <a:gd name="connsiteY2" fmla="*/ 215024 h 551501"/>
                <a:gd name="connsiteX3" fmla="*/ 760617 w 1214227"/>
                <a:gd name="connsiteY3" fmla="*/ 348776 h 551501"/>
                <a:gd name="connsiteX4" fmla="*/ 1181805 w 1214227"/>
                <a:gd name="connsiteY4" fmla="*/ 322020 h 551501"/>
                <a:gd name="connsiteX5" fmla="*/ 1152554 w 1214227"/>
                <a:gd name="connsiteY5" fmla="*/ 368837 h 551501"/>
                <a:gd name="connsiteX6" fmla="*/ 766466 w 1214227"/>
                <a:gd name="connsiteY6" fmla="*/ 402278 h 551501"/>
                <a:gd name="connsiteX7" fmla="*/ 678980 w 1214227"/>
                <a:gd name="connsiteY7" fmla="*/ 396961 h 551501"/>
                <a:gd name="connsiteX8" fmla="*/ 135 w 1214227"/>
                <a:gd name="connsiteY8" fmla="*/ 549409 h 551501"/>
                <a:gd name="connsiteX9" fmla="*/ 678715 w 1214227"/>
                <a:gd name="connsiteY9" fmla="*/ 335399 h 551501"/>
                <a:gd name="connsiteX10" fmla="*/ 707967 w 1214227"/>
                <a:gd name="connsiteY10" fmla="*/ 208334 h 551501"/>
                <a:gd name="connsiteX11" fmla="*/ 644612 w 1214227"/>
                <a:gd name="connsiteY11" fmla="*/ 16372 h 551501"/>
                <a:gd name="connsiteX0" fmla="*/ 5448 w 575063"/>
                <a:gd name="connsiteY0" fmla="*/ 16372 h 405810"/>
                <a:gd name="connsiteX1" fmla="*/ 226904 w 575063"/>
                <a:gd name="connsiteY1" fmla="*/ 33041 h 405810"/>
                <a:gd name="connsiteX2" fmla="*/ 127304 w 575063"/>
                <a:gd name="connsiteY2" fmla="*/ 215024 h 405810"/>
                <a:gd name="connsiteX3" fmla="*/ 121453 w 575063"/>
                <a:gd name="connsiteY3" fmla="*/ 348776 h 405810"/>
                <a:gd name="connsiteX4" fmla="*/ 542641 w 575063"/>
                <a:gd name="connsiteY4" fmla="*/ 322020 h 405810"/>
                <a:gd name="connsiteX5" fmla="*/ 513390 w 575063"/>
                <a:gd name="connsiteY5" fmla="*/ 368837 h 405810"/>
                <a:gd name="connsiteX6" fmla="*/ 127302 w 575063"/>
                <a:gd name="connsiteY6" fmla="*/ 402278 h 405810"/>
                <a:gd name="connsiteX7" fmla="*/ 39816 w 575063"/>
                <a:gd name="connsiteY7" fmla="*/ 396961 h 405810"/>
                <a:gd name="connsiteX8" fmla="*/ 22001 w 575063"/>
                <a:gd name="connsiteY8" fmla="*/ 382216 h 405810"/>
                <a:gd name="connsiteX9" fmla="*/ 39551 w 575063"/>
                <a:gd name="connsiteY9" fmla="*/ 335399 h 405810"/>
                <a:gd name="connsiteX10" fmla="*/ 68803 w 575063"/>
                <a:gd name="connsiteY10" fmla="*/ 208334 h 405810"/>
                <a:gd name="connsiteX11" fmla="*/ 5448 w 575063"/>
                <a:gd name="connsiteY11" fmla="*/ 16372 h 405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5063" h="405810">
                  <a:moveTo>
                    <a:pt x="5448" y="16372"/>
                  </a:moveTo>
                  <a:cubicBezTo>
                    <a:pt x="31798" y="-12843"/>
                    <a:pt x="211426" y="-296"/>
                    <a:pt x="226904" y="33041"/>
                  </a:cubicBezTo>
                  <a:cubicBezTo>
                    <a:pt x="248188" y="57233"/>
                    <a:pt x="153610" y="184465"/>
                    <a:pt x="127304" y="215024"/>
                  </a:cubicBezTo>
                  <a:cubicBezTo>
                    <a:pt x="130203" y="255386"/>
                    <a:pt x="101952" y="294160"/>
                    <a:pt x="121453" y="348776"/>
                  </a:cubicBezTo>
                  <a:cubicBezTo>
                    <a:pt x="187751" y="369953"/>
                    <a:pt x="562141" y="300842"/>
                    <a:pt x="542641" y="322020"/>
                  </a:cubicBezTo>
                  <a:cubicBezTo>
                    <a:pt x="595289" y="320905"/>
                    <a:pt x="582613" y="355461"/>
                    <a:pt x="513390" y="368837"/>
                  </a:cubicBezTo>
                  <a:cubicBezTo>
                    <a:pt x="444167" y="382213"/>
                    <a:pt x="191606" y="393132"/>
                    <a:pt x="127302" y="402278"/>
                  </a:cubicBezTo>
                  <a:cubicBezTo>
                    <a:pt x="62998" y="411424"/>
                    <a:pt x="57366" y="400305"/>
                    <a:pt x="39816" y="396961"/>
                  </a:cubicBezTo>
                  <a:cubicBezTo>
                    <a:pt x="22266" y="393617"/>
                    <a:pt x="32770" y="403622"/>
                    <a:pt x="22001" y="382216"/>
                  </a:cubicBezTo>
                  <a:cubicBezTo>
                    <a:pt x="11232" y="360810"/>
                    <a:pt x="-14072" y="338744"/>
                    <a:pt x="39551" y="335399"/>
                  </a:cubicBezTo>
                  <a:cubicBezTo>
                    <a:pt x="52225" y="285240"/>
                    <a:pt x="63762" y="250359"/>
                    <a:pt x="68803" y="208334"/>
                  </a:cubicBezTo>
                  <a:cubicBezTo>
                    <a:pt x="56250" y="144903"/>
                    <a:pt x="-20902" y="45587"/>
                    <a:pt x="5448" y="16372"/>
                  </a:cubicBezTo>
                  <a:close/>
                </a:path>
              </a:pathLst>
            </a:custGeom>
            <a:solidFill>
              <a:srgbClr val="EF4023">
                <a:alpha val="2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36F6B31B-63D2-4576-A260-8254B4EE790A}"/>
                </a:ext>
              </a:extLst>
            </p:cNvPr>
            <p:cNvGrpSpPr/>
            <p:nvPr/>
          </p:nvGrpSpPr>
          <p:grpSpPr>
            <a:xfrm>
              <a:off x="3302671" y="2964597"/>
              <a:ext cx="1680190" cy="796592"/>
              <a:chOff x="3392451" y="3360550"/>
              <a:chExt cx="1680190" cy="796592"/>
            </a:xfrm>
          </p:grpSpPr>
          <p:sp>
            <p:nvSpPr>
              <p:cNvPr id="289" name="Rectangle 288">
                <a:extLst>
                  <a:ext uri="{FF2B5EF4-FFF2-40B4-BE49-F238E27FC236}">
                    <a16:creationId xmlns:a16="http://schemas.microsoft.com/office/drawing/2014/main" id="{D6E86D76-BC2E-4B21-B4A5-BB8924148AEE}"/>
                  </a:ext>
                </a:extLst>
              </p:cNvPr>
              <p:cNvSpPr/>
              <p:nvPr/>
            </p:nvSpPr>
            <p:spPr>
              <a:xfrm>
                <a:off x="3436374" y="3360550"/>
                <a:ext cx="1600200" cy="686930"/>
              </a:xfrm>
              <a:prstGeom prst="rect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E1D042D0-8FF9-452C-A2E2-065E22AB56EC}"/>
                  </a:ext>
                </a:extLst>
              </p:cNvPr>
              <p:cNvSpPr/>
              <p:nvPr/>
            </p:nvSpPr>
            <p:spPr>
              <a:xfrm>
                <a:off x="3392451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361EF91B-C440-4977-B862-823319514223}"/>
                  </a:ext>
                </a:extLst>
              </p:cNvPr>
              <p:cNvSpPr/>
              <p:nvPr/>
            </p:nvSpPr>
            <p:spPr>
              <a:xfrm>
                <a:off x="4881555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A491D9D1-200D-4A60-BD9E-0244575B122B}"/>
                </a:ext>
              </a:extLst>
            </p:cNvPr>
            <p:cNvSpPr/>
            <p:nvPr/>
          </p:nvSpPr>
          <p:spPr>
            <a:xfrm>
              <a:off x="2999766" y="3157751"/>
              <a:ext cx="2286000" cy="4572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7ED6955E-3632-4BCC-8B21-D3C8FC2E31A0}"/>
                </a:ext>
              </a:extLst>
            </p:cNvPr>
            <p:cNvSpPr/>
            <p:nvPr/>
          </p:nvSpPr>
          <p:spPr>
            <a:xfrm>
              <a:off x="3319806" y="3538746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8431179F-181D-4344-AE95-A1A4D5A26B35}"/>
                </a:ext>
              </a:extLst>
            </p:cNvPr>
            <p:cNvSpPr/>
            <p:nvPr/>
          </p:nvSpPr>
          <p:spPr>
            <a:xfrm>
              <a:off x="3319806" y="3020095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AC173305-82C5-454D-80DC-A2B1EF311F18}"/>
                </a:ext>
              </a:extLst>
            </p:cNvPr>
            <p:cNvSpPr/>
            <p:nvPr/>
          </p:nvSpPr>
          <p:spPr>
            <a:xfrm>
              <a:off x="5149474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572DE500-A403-40D8-BA1D-9A163B189879}"/>
                </a:ext>
              </a:extLst>
            </p:cNvPr>
            <p:cNvSpPr/>
            <p:nvPr/>
          </p:nvSpPr>
          <p:spPr>
            <a:xfrm>
              <a:off x="3039491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84" name="Flowchart: Extract 183">
              <a:extLst>
                <a:ext uri="{FF2B5EF4-FFF2-40B4-BE49-F238E27FC236}">
                  <a16:creationId xmlns:a16="http://schemas.microsoft.com/office/drawing/2014/main" id="{C33E8EC2-F5A7-4843-A30E-BC5764B5BE74}"/>
                </a:ext>
              </a:extLst>
            </p:cNvPr>
            <p:cNvSpPr/>
            <p:nvPr/>
          </p:nvSpPr>
          <p:spPr>
            <a:xfrm rot="16200000">
              <a:off x="2845795" y="3089750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85" name="Flowchart: Extract 184">
              <a:extLst>
                <a:ext uri="{FF2B5EF4-FFF2-40B4-BE49-F238E27FC236}">
                  <a16:creationId xmlns:a16="http://schemas.microsoft.com/office/drawing/2014/main" id="{5E9E7B42-5D7E-4563-A0CA-BC3C5CC9B95B}"/>
                </a:ext>
              </a:extLst>
            </p:cNvPr>
            <p:cNvSpPr/>
            <p:nvPr/>
          </p:nvSpPr>
          <p:spPr>
            <a:xfrm rot="5400000" flipH="1">
              <a:off x="5264713" y="3089749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C577A783-CF04-4731-AB75-07901FA3FC5E}"/>
                </a:ext>
              </a:extLst>
            </p:cNvPr>
            <p:cNvGrpSpPr/>
            <p:nvPr/>
          </p:nvGrpSpPr>
          <p:grpSpPr>
            <a:xfrm>
              <a:off x="3467860" y="2475753"/>
              <a:ext cx="704622" cy="283281"/>
              <a:chOff x="3467860" y="2630648"/>
              <a:chExt cx="704622" cy="283281"/>
            </a:xfrm>
          </p:grpSpPr>
          <p:sp>
            <p:nvSpPr>
              <p:cNvPr id="249" name="Freeform 154">
                <a:extLst>
                  <a:ext uri="{FF2B5EF4-FFF2-40B4-BE49-F238E27FC236}">
                    <a16:creationId xmlns:a16="http://schemas.microsoft.com/office/drawing/2014/main" id="{449D401A-676C-4BAF-AF33-F445360D3FCD}"/>
                  </a:ext>
                </a:extLst>
              </p:cNvPr>
              <p:cNvSpPr/>
              <p:nvPr/>
            </p:nvSpPr>
            <p:spPr>
              <a:xfrm>
                <a:off x="3467860" y="2630648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0209BDD7-5449-40B3-A02B-7A75114D5E96}"/>
                  </a:ext>
                </a:extLst>
              </p:cNvPr>
              <p:cNvGrpSpPr/>
              <p:nvPr/>
            </p:nvGrpSpPr>
            <p:grpSpPr>
              <a:xfrm>
                <a:off x="3870845" y="2741360"/>
                <a:ext cx="200412" cy="46251"/>
                <a:chOff x="3739675" y="2714693"/>
                <a:chExt cx="200412" cy="70335"/>
              </a:xfrm>
            </p:grpSpPr>
            <p:sp>
              <p:nvSpPr>
                <p:cNvPr id="287" name="Oval 286">
                  <a:extLst>
                    <a:ext uri="{FF2B5EF4-FFF2-40B4-BE49-F238E27FC236}">
                      <a16:creationId xmlns:a16="http://schemas.microsoft.com/office/drawing/2014/main" id="{D35D432F-E335-4492-904F-0F67549A318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6B063FCB-AEF2-4CFD-A7AD-2246FDBD048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C982E4E5-ED2F-44EA-A67D-A3E23350EDC8}"/>
                  </a:ext>
                </a:extLst>
              </p:cNvPr>
              <p:cNvGrpSpPr/>
              <p:nvPr/>
            </p:nvGrpSpPr>
            <p:grpSpPr>
              <a:xfrm>
                <a:off x="3894466" y="2661694"/>
                <a:ext cx="200412" cy="46251"/>
                <a:chOff x="3739675" y="2714693"/>
                <a:chExt cx="200412" cy="70335"/>
              </a:xfrm>
            </p:grpSpPr>
            <p:sp>
              <p:nvSpPr>
                <p:cNvPr id="285" name="Oval 284">
                  <a:extLst>
                    <a:ext uri="{FF2B5EF4-FFF2-40B4-BE49-F238E27FC236}">
                      <a16:creationId xmlns:a16="http://schemas.microsoft.com/office/drawing/2014/main" id="{EBABE1F3-9386-4E56-8787-A1AE9086B2F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86" name="Oval 285">
                  <a:extLst>
                    <a:ext uri="{FF2B5EF4-FFF2-40B4-BE49-F238E27FC236}">
                      <a16:creationId xmlns:a16="http://schemas.microsoft.com/office/drawing/2014/main" id="{847558F3-C097-450A-92DE-23BEE208298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883089E9-AC8D-46E0-98D1-C10B77AAB329}"/>
                  </a:ext>
                </a:extLst>
              </p:cNvPr>
              <p:cNvGrpSpPr/>
              <p:nvPr/>
            </p:nvGrpSpPr>
            <p:grpSpPr>
              <a:xfrm>
                <a:off x="3840049" y="2787811"/>
                <a:ext cx="200412" cy="46251"/>
                <a:chOff x="3739675" y="2714693"/>
                <a:chExt cx="200412" cy="70335"/>
              </a:xfrm>
            </p:grpSpPr>
            <p:sp>
              <p:nvSpPr>
                <p:cNvPr id="283" name="Oval 282">
                  <a:extLst>
                    <a:ext uri="{FF2B5EF4-FFF2-40B4-BE49-F238E27FC236}">
                      <a16:creationId xmlns:a16="http://schemas.microsoft.com/office/drawing/2014/main" id="{1F7F6B04-93AF-4D38-B763-EA41E62779B3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84" name="Oval 283">
                  <a:extLst>
                    <a:ext uri="{FF2B5EF4-FFF2-40B4-BE49-F238E27FC236}">
                      <a16:creationId xmlns:a16="http://schemas.microsoft.com/office/drawing/2014/main" id="{E4725198-136B-42CC-9FC0-A7B3A61A6A7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6B2C9413-6A5C-46CB-9005-D323983B70F9}"/>
                  </a:ext>
                </a:extLst>
              </p:cNvPr>
              <p:cNvGrpSpPr/>
              <p:nvPr/>
            </p:nvGrpSpPr>
            <p:grpSpPr>
              <a:xfrm>
                <a:off x="3770943" y="2828260"/>
                <a:ext cx="200412" cy="46251"/>
                <a:chOff x="3739675" y="2714693"/>
                <a:chExt cx="200412" cy="70335"/>
              </a:xfrm>
            </p:grpSpPr>
            <p:sp>
              <p:nvSpPr>
                <p:cNvPr id="281" name="Oval 280">
                  <a:extLst>
                    <a:ext uri="{FF2B5EF4-FFF2-40B4-BE49-F238E27FC236}">
                      <a16:creationId xmlns:a16="http://schemas.microsoft.com/office/drawing/2014/main" id="{C0569CE4-8B89-418A-B599-48555510EA0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82" name="Oval 281">
                  <a:extLst>
                    <a:ext uri="{FF2B5EF4-FFF2-40B4-BE49-F238E27FC236}">
                      <a16:creationId xmlns:a16="http://schemas.microsoft.com/office/drawing/2014/main" id="{E62313C6-5D0C-49E4-81F6-DF3863890C5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44C34A97-1D41-4973-8544-B05F2F9A4C9F}"/>
                  </a:ext>
                </a:extLst>
              </p:cNvPr>
              <p:cNvGrpSpPr/>
              <p:nvPr/>
            </p:nvGrpSpPr>
            <p:grpSpPr>
              <a:xfrm>
                <a:off x="3702366" y="2790008"/>
                <a:ext cx="200412" cy="45719"/>
                <a:chOff x="3739675" y="2714693"/>
                <a:chExt cx="200412" cy="70335"/>
              </a:xfrm>
            </p:grpSpPr>
            <p:sp>
              <p:nvSpPr>
                <p:cNvPr id="279" name="Oval 278">
                  <a:extLst>
                    <a:ext uri="{FF2B5EF4-FFF2-40B4-BE49-F238E27FC236}">
                      <a16:creationId xmlns:a16="http://schemas.microsoft.com/office/drawing/2014/main" id="{EFFDCEE1-557A-40CD-A18A-643F2CCD637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80" name="Oval 279">
                  <a:extLst>
                    <a:ext uri="{FF2B5EF4-FFF2-40B4-BE49-F238E27FC236}">
                      <a16:creationId xmlns:a16="http://schemas.microsoft.com/office/drawing/2014/main" id="{9B3C9FC6-97C3-47B2-B879-2DCA3E8B799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1D225F3C-4812-40E1-A564-ECC610F6EF02}"/>
                  </a:ext>
                </a:extLst>
              </p:cNvPr>
              <p:cNvGrpSpPr/>
              <p:nvPr/>
            </p:nvGrpSpPr>
            <p:grpSpPr>
              <a:xfrm>
                <a:off x="3660290" y="2835696"/>
                <a:ext cx="200412" cy="58765"/>
                <a:chOff x="3739675" y="2714693"/>
                <a:chExt cx="200412" cy="70335"/>
              </a:xfrm>
            </p:grpSpPr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0C0B2383-ACF8-4C24-B3EF-BFBC80A42DA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42CAFB7E-DF71-47DD-BD3E-7DD2F2A5369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E9D452E7-7FED-405C-9206-B340C850E696}"/>
                  </a:ext>
                </a:extLst>
              </p:cNvPr>
              <p:cNvGrpSpPr/>
              <p:nvPr/>
            </p:nvGrpSpPr>
            <p:grpSpPr>
              <a:xfrm>
                <a:off x="3537824" y="2854536"/>
                <a:ext cx="200412" cy="46251"/>
                <a:chOff x="3739675" y="2714693"/>
                <a:chExt cx="200412" cy="70335"/>
              </a:xfrm>
            </p:grpSpPr>
            <p:sp>
              <p:nvSpPr>
                <p:cNvPr id="275" name="Oval 274">
                  <a:extLst>
                    <a:ext uri="{FF2B5EF4-FFF2-40B4-BE49-F238E27FC236}">
                      <a16:creationId xmlns:a16="http://schemas.microsoft.com/office/drawing/2014/main" id="{3FB48DA9-55BD-4218-A4E1-EAD69E73156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76" name="Oval 275">
                  <a:extLst>
                    <a:ext uri="{FF2B5EF4-FFF2-40B4-BE49-F238E27FC236}">
                      <a16:creationId xmlns:a16="http://schemas.microsoft.com/office/drawing/2014/main" id="{D2103FC8-DCFD-4884-87CA-366E58B152B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8A4114AD-E00B-4706-B338-D77539FD8AAB}"/>
                  </a:ext>
                </a:extLst>
              </p:cNvPr>
              <p:cNvGrpSpPr/>
              <p:nvPr/>
            </p:nvGrpSpPr>
            <p:grpSpPr>
              <a:xfrm>
                <a:off x="3571637" y="2809505"/>
                <a:ext cx="200412" cy="46251"/>
                <a:chOff x="3739675" y="2714693"/>
                <a:chExt cx="200412" cy="70335"/>
              </a:xfrm>
            </p:grpSpPr>
            <p:sp>
              <p:nvSpPr>
                <p:cNvPr id="273" name="Oval 272">
                  <a:extLst>
                    <a:ext uri="{FF2B5EF4-FFF2-40B4-BE49-F238E27FC236}">
                      <a16:creationId xmlns:a16="http://schemas.microsoft.com/office/drawing/2014/main" id="{02CA355B-5FEA-49E9-8357-E565816B1B3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74" name="Oval 273">
                  <a:extLst>
                    <a:ext uri="{FF2B5EF4-FFF2-40B4-BE49-F238E27FC236}">
                      <a16:creationId xmlns:a16="http://schemas.microsoft.com/office/drawing/2014/main" id="{08C19A98-3BC8-46BE-BF18-EA70CEB7FB1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3E78E878-DEA6-4337-83A8-AE1622DDC28F}"/>
                  </a:ext>
                </a:extLst>
              </p:cNvPr>
              <p:cNvGrpSpPr/>
              <p:nvPr/>
            </p:nvGrpSpPr>
            <p:grpSpPr>
              <a:xfrm>
                <a:off x="3886556" y="2704368"/>
                <a:ext cx="200412" cy="46251"/>
                <a:chOff x="3739675" y="2714693"/>
                <a:chExt cx="200412" cy="70335"/>
              </a:xfrm>
            </p:grpSpPr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512E13AE-0CFA-46D2-8C2E-2FC162B81266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72" name="Oval 271">
                  <a:extLst>
                    <a:ext uri="{FF2B5EF4-FFF2-40B4-BE49-F238E27FC236}">
                      <a16:creationId xmlns:a16="http://schemas.microsoft.com/office/drawing/2014/main" id="{972901AC-591A-4188-87C5-F8F1641C10B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8867B98D-06F4-418B-BE20-BAFDF5E76E8C}"/>
                  </a:ext>
                </a:extLst>
              </p:cNvPr>
              <p:cNvGrpSpPr/>
              <p:nvPr/>
            </p:nvGrpSpPr>
            <p:grpSpPr>
              <a:xfrm>
                <a:off x="3726645" y="2745098"/>
                <a:ext cx="200412" cy="46251"/>
                <a:chOff x="3739675" y="2714693"/>
                <a:chExt cx="200412" cy="70335"/>
              </a:xfrm>
            </p:grpSpPr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D239147-D019-45D7-B2C4-0B7D659AC06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474DB9F-E7F8-433C-A806-52D2D06D750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BF6D78F2-3D79-46F1-8DE0-9FDC883B3EE4}"/>
                  </a:ext>
                </a:extLst>
              </p:cNvPr>
              <p:cNvGrpSpPr/>
              <p:nvPr/>
            </p:nvGrpSpPr>
            <p:grpSpPr>
              <a:xfrm>
                <a:off x="3769057" y="2696995"/>
                <a:ext cx="200412" cy="46251"/>
                <a:chOff x="3739675" y="2714693"/>
                <a:chExt cx="200412" cy="70335"/>
              </a:xfrm>
            </p:grpSpPr>
            <p:sp>
              <p:nvSpPr>
                <p:cNvPr id="267" name="Oval 266">
                  <a:extLst>
                    <a:ext uri="{FF2B5EF4-FFF2-40B4-BE49-F238E27FC236}">
                      <a16:creationId xmlns:a16="http://schemas.microsoft.com/office/drawing/2014/main" id="{950A57AB-E023-41C6-923E-B1F6AF13AFD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68" name="Oval 267">
                  <a:extLst>
                    <a:ext uri="{FF2B5EF4-FFF2-40B4-BE49-F238E27FC236}">
                      <a16:creationId xmlns:a16="http://schemas.microsoft.com/office/drawing/2014/main" id="{B52A91C6-9B6C-4A42-B37B-14BD0B92DE71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173263BC-4DBE-4A33-AFAE-8B3556ED2B26}"/>
                  </a:ext>
                </a:extLst>
              </p:cNvPr>
              <p:cNvGrpSpPr/>
              <p:nvPr/>
            </p:nvGrpSpPr>
            <p:grpSpPr>
              <a:xfrm>
                <a:off x="3630410" y="2719623"/>
                <a:ext cx="200412" cy="46251"/>
                <a:chOff x="3739675" y="2714693"/>
                <a:chExt cx="200412" cy="70335"/>
              </a:xfrm>
            </p:grpSpPr>
            <p:sp>
              <p:nvSpPr>
                <p:cNvPr id="265" name="Oval 264">
                  <a:extLst>
                    <a:ext uri="{FF2B5EF4-FFF2-40B4-BE49-F238E27FC236}">
                      <a16:creationId xmlns:a16="http://schemas.microsoft.com/office/drawing/2014/main" id="{D904E26C-0D42-4C08-8BB0-05304C681C5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66" name="Oval 265">
                  <a:extLst>
                    <a:ext uri="{FF2B5EF4-FFF2-40B4-BE49-F238E27FC236}">
                      <a16:creationId xmlns:a16="http://schemas.microsoft.com/office/drawing/2014/main" id="{235AC7FB-4F01-48A4-9E38-35E93AD6305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AB594D32-1494-45D1-A4F5-9D17D5010C37}"/>
                  </a:ext>
                </a:extLst>
              </p:cNvPr>
              <p:cNvGrpSpPr/>
              <p:nvPr/>
            </p:nvGrpSpPr>
            <p:grpSpPr>
              <a:xfrm>
                <a:off x="3593942" y="2762460"/>
                <a:ext cx="200412" cy="46251"/>
                <a:chOff x="3739675" y="2714693"/>
                <a:chExt cx="200412" cy="70335"/>
              </a:xfrm>
            </p:grpSpPr>
            <p:sp>
              <p:nvSpPr>
                <p:cNvPr id="263" name="Oval 262">
                  <a:extLst>
                    <a:ext uri="{FF2B5EF4-FFF2-40B4-BE49-F238E27FC236}">
                      <a16:creationId xmlns:a16="http://schemas.microsoft.com/office/drawing/2014/main" id="{3AAFFDDA-838C-4584-A6BE-10A7E3FD6D8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64" name="Oval 263">
                  <a:extLst>
                    <a:ext uri="{FF2B5EF4-FFF2-40B4-BE49-F238E27FC236}">
                      <a16:creationId xmlns:a16="http://schemas.microsoft.com/office/drawing/2014/main" id="{55B4B3F7-4845-4CDB-A534-2BAAF393A54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</p:grp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A065FB88-5B00-4D67-A197-1FA733B1089E}"/>
                </a:ext>
              </a:extLst>
            </p:cNvPr>
            <p:cNvGrpSpPr/>
            <p:nvPr/>
          </p:nvGrpSpPr>
          <p:grpSpPr>
            <a:xfrm>
              <a:off x="4084304" y="2478150"/>
              <a:ext cx="704622" cy="283281"/>
              <a:chOff x="4084304" y="2633045"/>
              <a:chExt cx="704622" cy="283281"/>
            </a:xfrm>
          </p:grpSpPr>
          <p:sp>
            <p:nvSpPr>
              <p:cNvPr id="209" name="Freeform 114">
                <a:extLst>
                  <a:ext uri="{FF2B5EF4-FFF2-40B4-BE49-F238E27FC236}">
                    <a16:creationId xmlns:a16="http://schemas.microsoft.com/office/drawing/2014/main" id="{7E26664C-34BE-42FD-95A0-5AC05F88C0BE}"/>
                  </a:ext>
                </a:extLst>
              </p:cNvPr>
              <p:cNvSpPr/>
              <p:nvPr/>
            </p:nvSpPr>
            <p:spPr>
              <a:xfrm flipH="1">
                <a:off x="4084304" y="2633045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78EAD477-9089-4928-8BE8-AD34951F7E95}"/>
                  </a:ext>
                </a:extLst>
              </p:cNvPr>
              <p:cNvGrpSpPr/>
              <p:nvPr/>
            </p:nvGrpSpPr>
            <p:grpSpPr>
              <a:xfrm flipH="1">
                <a:off x="4192614" y="2741875"/>
                <a:ext cx="200412" cy="46251"/>
                <a:chOff x="3739675" y="2714693"/>
                <a:chExt cx="200412" cy="70335"/>
              </a:xfrm>
            </p:grpSpPr>
            <p:sp>
              <p:nvSpPr>
                <p:cNvPr id="247" name="Oval 246">
                  <a:extLst>
                    <a:ext uri="{FF2B5EF4-FFF2-40B4-BE49-F238E27FC236}">
                      <a16:creationId xmlns:a16="http://schemas.microsoft.com/office/drawing/2014/main" id="{B3E43B0E-F4BF-4DEB-AA2E-3E2F2323FF1A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48" name="Oval 247">
                  <a:extLst>
                    <a:ext uri="{FF2B5EF4-FFF2-40B4-BE49-F238E27FC236}">
                      <a16:creationId xmlns:a16="http://schemas.microsoft.com/office/drawing/2014/main" id="{43A25C79-991C-489A-93FD-15F65FC8BE9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1" name="Group 210">
                <a:extLst>
                  <a:ext uri="{FF2B5EF4-FFF2-40B4-BE49-F238E27FC236}">
                    <a16:creationId xmlns:a16="http://schemas.microsoft.com/office/drawing/2014/main" id="{A39D3DD9-8976-4B26-9B37-5DEB5FB665A8}"/>
                  </a:ext>
                </a:extLst>
              </p:cNvPr>
              <p:cNvGrpSpPr/>
              <p:nvPr/>
            </p:nvGrpSpPr>
            <p:grpSpPr>
              <a:xfrm flipH="1">
                <a:off x="4168993" y="2662209"/>
                <a:ext cx="200412" cy="46251"/>
                <a:chOff x="3739675" y="2714693"/>
                <a:chExt cx="200412" cy="70335"/>
              </a:xfrm>
            </p:grpSpPr>
            <p:sp>
              <p:nvSpPr>
                <p:cNvPr id="245" name="Oval 244">
                  <a:extLst>
                    <a:ext uri="{FF2B5EF4-FFF2-40B4-BE49-F238E27FC236}">
                      <a16:creationId xmlns:a16="http://schemas.microsoft.com/office/drawing/2014/main" id="{7A3DC9EA-B001-47FB-88DB-2AEA6ECC6982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3C843A93-5164-48E4-BAE1-13D31D35B3E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CBCD6FD5-D27D-42DD-BA7B-1283DCB604B9}"/>
                  </a:ext>
                </a:extLst>
              </p:cNvPr>
              <p:cNvGrpSpPr/>
              <p:nvPr/>
            </p:nvGrpSpPr>
            <p:grpSpPr>
              <a:xfrm flipH="1">
                <a:off x="4223410" y="2788326"/>
                <a:ext cx="200412" cy="46251"/>
                <a:chOff x="3739675" y="2714693"/>
                <a:chExt cx="200412" cy="70335"/>
              </a:xfrm>
            </p:grpSpPr>
            <p:sp>
              <p:nvSpPr>
                <p:cNvPr id="243" name="Oval 242">
                  <a:extLst>
                    <a:ext uri="{FF2B5EF4-FFF2-40B4-BE49-F238E27FC236}">
                      <a16:creationId xmlns:a16="http://schemas.microsoft.com/office/drawing/2014/main" id="{1985E3C2-4D51-4EB9-AE4C-C64E0D5685D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44" name="Oval 243">
                  <a:extLst>
                    <a:ext uri="{FF2B5EF4-FFF2-40B4-BE49-F238E27FC236}">
                      <a16:creationId xmlns:a16="http://schemas.microsoft.com/office/drawing/2014/main" id="{C4CB302D-7D8C-4365-B76C-316D068FA43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47BBAB24-DBAE-4665-BE53-B74A275F33C1}"/>
                  </a:ext>
                </a:extLst>
              </p:cNvPr>
              <p:cNvGrpSpPr/>
              <p:nvPr/>
            </p:nvGrpSpPr>
            <p:grpSpPr>
              <a:xfrm flipH="1">
                <a:off x="4292516" y="2828775"/>
                <a:ext cx="200412" cy="46251"/>
                <a:chOff x="3739675" y="2714693"/>
                <a:chExt cx="200412" cy="70335"/>
              </a:xfrm>
            </p:grpSpPr>
            <p:sp>
              <p:nvSpPr>
                <p:cNvPr id="241" name="Oval 240">
                  <a:extLst>
                    <a:ext uri="{FF2B5EF4-FFF2-40B4-BE49-F238E27FC236}">
                      <a16:creationId xmlns:a16="http://schemas.microsoft.com/office/drawing/2014/main" id="{3A4573AA-5A84-41B7-9D89-BE4446F0EB7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42" name="Oval 241">
                  <a:extLst>
                    <a:ext uri="{FF2B5EF4-FFF2-40B4-BE49-F238E27FC236}">
                      <a16:creationId xmlns:a16="http://schemas.microsoft.com/office/drawing/2014/main" id="{61EAEAC5-1959-4033-8F73-710D933FC87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4" name="Group 213">
                <a:extLst>
                  <a:ext uri="{FF2B5EF4-FFF2-40B4-BE49-F238E27FC236}">
                    <a16:creationId xmlns:a16="http://schemas.microsoft.com/office/drawing/2014/main" id="{D6B6881E-F1C2-4BFA-9726-06544F1F920D}"/>
                  </a:ext>
                </a:extLst>
              </p:cNvPr>
              <p:cNvGrpSpPr/>
              <p:nvPr/>
            </p:nvGrpSpPr>
            <p:grpSpPr>
              <a:xfrm flipH="1">
                <a:off x="4361093" y="2790523"/>
                <a:ext cx="200412" cy="45719"/>
                <a:chOff x="3739675" y="2714693"/>
                <a:chExt cx="200412" cy="70335"/>
              </a:xfrm>
            </p:grpSpPr>
            <p:sp>
              <p:nvSpPr>
                <p:cNvPr id="239" name="Oval 238">
                  <a:extLst>
                    <a:ext uri="{FF2B5EF4-FFF2-40B4-BE49-F238E27FC236}">
                      <a16:creationId xmlns:a16="http://schemas.microsoft.com/office/drawing/2014/main" id="{262B0460-846E-4790-BADA-C1D022A593DE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40" name="Oval 239">
                  <a:extLst>
                    <a:ext uri="{FF2B5EF4-FFF2-40B4-BE49-F238E27FC236}">
                      <a16:creationId xmlns:a16="http://schemas.microsoft.com/office/drawing/2014/main" id="{16D27678-98DB-4745-B96D-8D3FC0186402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5" name="Group 214">
                <a:extLst>
                  <a:ext uri="{FF2B5EF4-FFF2-40B4-BE49-F238E27FC236}">
                    <a16:creationId xmlns:a16="http://schemas.microsoft.com/office/drawing/2014/main" id="{4B50E61D-3EC6-4910-8194-69CCDC968EB9}"/>
                  </a:ext>
                </a:extLst>
              </p:cNvPr>
              <p:cNvGrpSpPr/>
              <p:nvPr/>
            </p:nvGrpSpPr>
            <p:grpSpPr>
              <a:xfrm flipH="1">
                <a:off x="4403169" y="2836211"/>
                <a:ext cx="200412" cy="58765"/>
                <a:chOff x="3739675" y="2714693"/>
                <a:chExt cx="200412" cy="70335"/>
              </a:xfrm>
            </p:grpSpPr>
            <p:sp>
              <p:nvSpPr>
                <p:cNvPr id="237" name="Oval 236">
                  <a:extLst>
                    <a:ext uri="{FF2B5EF4-FFF2-40B4-BE49-F238E27FC236}">
                      <a16:creationId xmlns:a16="http://schemas.microsoft.com/office/drawing/2014/main" id="{B231EF71-3FA5-4AAA-9EBF-2663A1E4D28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38" name="Oval 237">
                  <a:extLst>
                    <a:ext uri="{FF2B5EF4-FFF2-40B4-BE49-F238E27FC236}">
                      <a16:creationId xmlns:a16="http://schemas.microsoft.com/office/drawing/2014/main" id="{03ABEE56-CE9F-4F68-8F19-0F6998BE53D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6" name="Group 215">
                <a:extLst>
                  <a:ext uri="{FF2B5EF4-FFF2-40B4-BE49-F238E27FC236}">
                    <a16:creationId xmlns:a16="http://schemas.microsoft.com/office/drawing/2014/main" id="{EA09DB98-7810-4CC8-B4BB-651EE471154F}"/>
                  </a:ext>
                </a:extLst>
              </p:cNvPr>
              <p:cNvGrpSpPr/>
              <p:nvPr/>
            </p:nvGrpSpPr>
            <p:grpSpPr>
              <a:xfrm flipH="1">
                <a:off x="4525635" y="2855051"/>
                <a:ext cx="200412" cy="46251"/>
                <a:chOff x="3739675" y="2714693"/>
                <a:chExt cx="200412" cy="70335"/>
              </a:xfrm>
            </p:grpSpPr>
            <p:sp>
              <p:nvSpPr>
                <p:cNvPr id="235" name="Oval 234">
                  <a:extLst>
                    <a:ext uri="{FF2B5EF4-FFF2-40B4-BE49-F238E27FC236}">
                      <a16:creationId xmlns:a16="http://schemas.microsoft.com/office/drawing/2014/main" id="{88AF25AB-74FA-46C1-BFC5-EEAEF7A914B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36" name="Oval 235">
                  <a:extLst>
                    <a:ext uri="{FF2B5EF4-FFF2-40B4-BE49-F238E27FC236}">
                      <a16:creationId xmlns:a16="http://schemas.microsoft.com/office/drawing/2014/main" id="{9A5BF07F-9606-48E0-976A-B61BF44E86A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7" name="Group 216">
                <a:extLst>
                  <a:ext uri="{FF2B5EF4-FFF2-40B4-BE49-F238E27FC236}">
                    <a16:creationId xmlns:a16="http://schemas.microsoft.com/office/drawing/2014/main" id="{EE01C23A-C49C-45BC-8651-A90FC2779543}"/>
                  </a:ext>
                </a:extLst>
              </p:cNvPr>
              <p:cNvGrpSpPr/>
              <p:nvPr/>
            </p:nvGrpSpPr>
            <p:grpSpPr>
              <a:xfrm flipH="1">
                <a:off x="4491822" y="2810020"/>
                <a:ext cx="200412" cy="46251"/>
                <a:chOff x="3739675" y="2714693"/>
                <a:chExt cx="200412" cy="70335"/>
              </a:xfrm>
            </p:grpSpPr>
            <p:sp>
              <p:nvSpPr>
                <p:cNvPr id="233" name="Oval 232">
                  <a:extLst>
                    <a:ext uri="{FF2B5EF4-FFF2-40B4-BE49-F238E27FC236}">
                      <a16:creationId xmlns:a16="http://schemas.microsoft.com/office/drawing/2014/main" id="{7ACFA956-4B1F-495E-88A5-5C469892E15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34" name="Oval 233">
                  <a:extLst>
                    <a:ext uri="{FF2B5EF4-FFF2-40B4-BE49-F238E27FC236}">
                      <a16:creationId xmlns:a16="http://schemas.microsoft.com/office/drawing/2014/main" id="{0905EFA2-99E0-43A0-8730-7A5BC8BD38A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8" name="Group 217">
                <a:extLst>
                  <a:ext uri="{FF2B5EF4-FFF2-40B4-BE49-F238E27FC236}">
                    <a16:creationId xmlns:a16="http://schemas.microsoft.com/office/drawing/2014/main" id="{1FEFDF4B-8AAF-41BC-81A4-0650F873677E}"/>
                  </a:ext>
                </a:extLst>
              </p:cNvPr>
              <p:cNvGrpSpPr/>
              <p:nvPr/>
            </p:nvGrpSpPr>
            <p:grpSpPr>
              <a:xfrm flipH="1">
                <a:off x="4176903" y="2704883"/>
                <a:ext cx="200412" cy="46251"/>
                <a:chOff x="3739675" y="2714693"/>
                <a:chExt cx="200412" cy="70335"/>
              </a:xfrm>
            </p:grpSpPr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5864B070-2346-4B5C-B5B8-10414C41528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32" name="Oval 231">
                  <a:extLst>
                    <a:ext uri="{FF2B5EF4-FFF2-40B4-BE49-F238E27FC236}">
                      <a16:creationId xmlns:a16="http://schemas.microsoft.com/office/drawing/2014/main" id="{AAC1CE6B-7979-4487-A10B-C469D8937BA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7497A49C-15C0-4D9C-AF0A-72C3CFF4F07F}"/>
                  </a:ext>
                </a:extLst>
              </p:cNvPr>
              <p:cNvGrpSpPr/>
              <p:nvPr/>
            </p:nvGrpSpPr>
            <p:grpSpPr>
              <a:xfrm flipH="1">
                <a:off x="4336814" y="2745613"/>
                <a:ext cx="200412" cy="46251"/>
                <a:chOff x="3739675" y="2714693"/>
                <a:chExt cx="200412" cy="70335"/>
              </a:xfrm>
            </p:grpSpPr>
            <p:sp>
              <p:nvSpPr>
                <p:cNvPr id="229" name="Oval 228">
                  <a:extLst>
                    <a:ext uri="{FF2B5EF4-FFF2-40B4-BE49-F238E27FC236}">
                      <a16:creationId xmlns:a16="http://schemas.microsoft.com/office/drawing/2014/main" id="{07EEC335-1FA0-4EE7-B0DF-04AD1CE4C4F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30" name="Oval 229">
                  <a:extLst>
                    <a:ext uri="{FF2B5EF4-FFF2-40B4-BE49-F238E27FC236}">
                      <a16:creationId xmlns:a16="http://schemas.microsoft.com/office/drawing/2014/main" id="{0E99D077-341A-4E0F-AD9D-1D056D7D0D0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20" name="Group 219">
                <a:extLst>
                  <a:ext uri="{FF2B5EF4-FFF2-40B4-BE49-F238E27FC236}">
                    <a16:creationId xmlns:a16="http://schemas.microsoft.com/office/drawing/2014/main" id="{CDEDFF9E-8B10-4207-8ED4-550D54460346}"/>
                  </a:ext>
                </a:extLst>
              </p:cNvPr>
              <p:cNvGrpSpPr/>
              <p:nvPr/>
            </p:nvGrpSpPr>
            <p:grpSpPr>
              <a:xfrm flipH="1">
                <a:off x="4294402" y="2697510"/>
                <a:ext cx="200412" cy="46251"/>
                <a:chOff x="3739675" y="2714693"/>
                <a:chExt cx="200412" cy="70335"/>
              </a:xfrm>
            </p:grpSpPr>
            <p:sp>
              <p:nvSpPr>
                <p:cNvPr id="227" name="Oval 226">
                  <a:extLst>
                    <a:ext uri="{FF2B5EF4-FFF2-40B4-BE49-F238E27FC236}">
                      <a16:creationId xmlns:a16="http://schemas.microsoft.com/office/drawing/2014/main" id="{4A36D9E6-C079-4B1C-867C-33ECCABFB03B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28" name="Oval 227">
                  <a:extLst>
                    <a:ext uri="{FF2B5EF4-FFF2-40B4-BE49-F238E27FC236}">
                      <a16:creationId xmlns:a16="http://schemas.microsoft.com/office/drawing/2014/main" id="{C13A3796-2E8A-46C8-A84D-639F807D2AD8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13D63A90-7D25-4D0A-AADD-CDC179046FE8}"/>
                  </a:ext>
                </a:extLst>
              </p:cNvPr>
              <p:cNvGrpSpPr/>
              <p:nvPr/>
            </p:nvGrpSpPr>
            <p:grpSpPr>
              <a:xfrm flipH="1">
                <a:off x="4433049" y="2720138"/>
                <a:ext cx="200412" cy="46251"/>
                <a:chOff x="3739675" y="2714693"/>
                <a:chExt cx="200412" cy="70335"/>
              </a:xfrm>
            </p:grpSpPr>
            <p:sp>
              <p:nvSpPr>
                <p:cNvPr id="225" name="Oval 224">
                  <a:extLst>
                    <a:ext uri="{FF2B5EF4-FFF2-40B4-BE49-F238E27FC236}">
                      <a16:creationId xmlns:a16="http://schemas.microsoft.com/office/drawing/2014/main" id="{FD3D2559-1842-41BC-B3FA-ED3D0447C613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26" name="Oval 225">
                  <a:extLst>
                    <a:ext uri="{FF2B5EF4-FFF2-40B4-BE49-F238E27FC236}">
                      <a16:creationId xmlns:a16="http://schemas.microsoft.com/office/drawing/2014/main" id="{2FB688B0-98AE-4517-8D60-B48CD724D6D0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22" name="Group 221">
                <a:extLst>
                  <a:ext uri="{FF2B5EF4-FFF2-40B4-BE49-F238E27FC236}">
                    <a16:creationId xmlns:a16="http://schemas.microsoft.com/office/drawing/2014/main" id="{8016C732-DBD6-4295-8DB8-8F4A50DAC95D}"/>
                  </a:ext>
                </a:extLst>
              </p:cNvPr>
              <p:cNvGrpSpPr/>
              <p:nvPr/>
            </p:nvGrpSpPr>
            <p:grpSpPr>
              <a:xfrm flipH="1">
                <a:off x="4469517" y="2762975"/>
                <a:ext cx="200412" cy="46251"/>
                <a:chOff x="3739675" y="2714693"/>
                <a:chExt cx="200412" cy="70335"/>
              </a:xfrm>
            </p:grpSpPr>
            <p:sp>
              <p:nvSpPr>
                <p:cNvPr id="223" name="Oval 222">
                  <a:extLst>
                    <a:ext uri="{FF2B5EF4-FFF2-40B4-BE49-F238E27FC236}">
                      <a16:creationId xmlns:a16="http://schemas.microsoft.com/office/drawing/2014/main" id="{ABCE6492-E08B-4E04-ACA5-66A2C411DDF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24" name="Oval 223">
                  <a:extLst>
                    <a:ext uri="{FF2B5EF4-FFF2-40B4-BE49-F238E27FC236}">
                      <a16:creationId xmlns:a16="http://schemas.microsoft.com/office/drawing/2014/main" id="{596C6008-A52B-4CCA-BF6D-20395CB7BA4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</p:grp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669C9133-F199-4663-9901-4211D914F83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31703" y="3232448"/>
              <a:ext cx="1470157" cy="1202578"/>
              <a:chOff x="3239896" y="3360550"/>
              <a:chExt cx="2601374" cy="2127909"/>
            </a:xfrm>
          </p:grpSpPr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95679726-24C8-402F-89D1-5D0A8F8C035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239896" y="3360550"/>
                <a:ext cx="2601374" cy="2044182"/>
                <a:chOff x="4031138" y="4120109"/>
                <a:chExt cx="2575023" cy="2023472"/>
              </a:xfrm>
            </p:grpSpPr>
            <p:sp>
              <p:nvSpPr>
                <p:cNvPr id="195" name="Freeform 100">
                  <a:extLst>
                    <a:ext uri="{FF2B5EF4-FFF2-40B4-BE49-F238E27FC236}">
                      <a16:creationId xmlns:a16="http://schemas.microsoft.com/office/drawing/2014/main" id="{86F3DA67-06B5-465D-A409-530ACECE1535}"/>
                    </a:ext>
                  </a:extLst>
                </p:cNvPr>
                <p:cNvSpPr/>
                <p:nvPr/>
              </p:nvSpPr>
              <p:spPr>
                <a:xfrm rot="-900000">
                  <a:off x="4364676" y="4120109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96" name="Freeform 101">
                  <a:extLst>
                    <a:ext uri="{FF2B5EF4-FFF2-40B4-BE49-F238E27FC236}">
                      <a16:creationId xmlns:a16="http://schemas.microsoft.com/office/drawing/2014/main" id="{CF780309-778F-4AC0-8C78-ABF06457EB02}"/>
                    </a:ext>
                  </a:extLst>
                </p:cNvPr>
                <p:cNvSpPr/>
                <p:nvPr/>
              </p:nvSpPr>
              <p:spPr>
                <a:xfrm rot="2837780" flipH="1">
                  <a:off x="4049528" y="4260664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97" name="Freeform 102">
                  <a:extLst>
                    <a:ext uri="{FF2B5EF4-FFF2-40B4-BE49-F238E27FC236}">
                      <a16:creationId xmlns:a16="http://schemas.microsoft.com/office/drawing/2014/main" id="{6AE23D47-4272-4F0B-92DF-6F79E44334E1}"/>
                    </a:ext>
                  </a:extLst>
                </p:cNvPr>
                <p:cNvSpPr/>
                <p:nvPr/>
              </p:nvSpPr>
              <p:spPr>
                <a:xfrm>
                  <a:off x="4330914" y="4551901"/>
                  <a:ext cx="2039746" cy="912453"/>
                </a:xfrm>
                <a:custGeom>
                  <a:avLst/>
                  <a:gdLst>
                    <a:gd name="connsiteX0" fmla="*/ 72570 w 2408373"/>
                    <a:gd name="connsiteY0" fmla="*/ 1811 h 1315726"/>
                    <a:gd name="connsiteX1" fmla="*/ 850782 w 2408373"/>
                    <a:gd name="connsiteY1" fmla="*/ 264458 h 1315726"/>
                    <a:gd name="connsiteX2" fmla="*/ 1920825 w 2408373"/>
                    <a:gd name="connsiteY2" fmla="*/ 137998 h 1315726"/>
                    <a:gd name="connsiteX3" fmla="*/ 2300204 w 2408373"/>
                    <a:gd name="connsiteY3" fmla="*/ 342279 h 1315726"/>
                    <a:gd name="connsiteX4" fmla="*/ 2407208 w 2408373"/>
                    <a:gd name="connsiteY4" fmla="*/ 896755 h 1315726"/>
                    <a:gd name="connsiteX5" fmla="*/ 2251565 w 2408373"/>
                    <a:gd name="connsiteY5" fmla="*/ 1227496 h 1315726"/>
                    <a:gd name="connsiteX6" fmla="*/ 1609540 w 2408373"/>
                    <a:gd name="connsiteY6" fmla="*/ 1305317 h 1315726"/>
                    <a:gd name="connsiteX7" fmla="*/ 169846 w 2408373"/>
                    <a:gd name="connsiteY7" fmla="*/ 1208040 h 1315726"/>
                    <a:gd name="connsiteX8" fmla="*/ 92025 w 2408373"/>
                    <a:gd name="connsiteY8" fmla="*/ 352006 h 1315726"/>
                    <a:gd name="connsiteX9" fmla="*/ 33659 w 2408373"/>
                    <a:gd name="connsiteY9" fmla="*/ 157453 h 1315726"/>
                    <a:gd name="connsiteX10" fmla="*/ 72570 w 2408373"/>
                    <a:gd name="connsiteY10" fmla="*/ 1811 h 1315726"/>
                    <a:gd name="connsiteX0" fmla="*/ 77380 w 2413183"/>
                    <a:gd name="connsiteY0" fmla="*/ 1921 h 1314391"/>
                    <a:gd name="connsiteX1" fmla="*/ 855592 w 2413183"/>
                    <a:gd name="connsiteY1" fmla="*/ 264568 h 1314391"/>
                    <a:gd name="connsiteX2" fmla="*/ 1925635 w 2413183"/>
                    <a:gd name="connsiteY2" fmla="*/ 138108 h 1314391"/>
                    <a:gd name="connsiteX3" fmla="*/ 2305014 w 2413183"/>
                    <a:gd name="connsiteY3" fmla="*/ 342389 h 1314391"/>
                    <a:gd name="connsiteX4" fmla="*/ 2412018 w 2413183"/>
                    <a:gd name="connsiteY4" fmla="*/ 896865 h 1314391"/>
                    <a:gd name="connsiteX5" fmla="*/ 2256375 w 2413183"/>
                    <a:gd name="connsiteY5" fmla="*/ 1227606 h 1314391"/>
                    <a:gd name="connsiteX6" fmla="*/ 1614350 w 2413183"/>
                    <a:gd name="connsiteY6" fmla="*/ 1305427 h 1314391"/>
                    <a:gd name="connsiteX7" fmla="*/ 174656 w 2413183"/>
                    <a:gd name="connsiteY7" fmla="*/ 1208150 h 1314391"/>
                    <a:gd name="connsiteX8" fmla="*/ 10098 w 2413183"/>
                    <a:gd name="connsiteY8" fmla="*/ 379086 h 1314391"/>
                    <a:gd name="connsiteX9" fmla="*/ 38469 w 2413183"/>
                    <a:gd name="connsiteY9" fmla="*/ 157563 h 1314391"/>
                    <a:gd name="connsiteX10" fmla="*/ 77380 w 2413183"/>
                    <a:gd name="connsiteY10" fmla="*/ 1921 h 1314391"/>
                    <a:gd name="connsiteX0" fmla="*/ 262445 w 2598248"/>
                    <a:gd name="connsiteY0" fmla="*/ 79 h 1312549"/>
                    <a:gd name="connsiteX1" fmla="*/ 1040657 w 2598248"/>
                    <a:gd name="connsiteY1" fmla="*/ 262726 h 1312549"/>
                    <a:gd name="connsiteX2" fmla="*/ 2110700 w 2598248"/>
                    <a:gd name="connsiteY2" fmla="*/ 136266 h 1312549"/>
                    <a:gd name="connsiteX3" fmla="*/ 2490079 w 2598248"/>
                    <a:gd name="connsiteY3" fmla="*/ 340547 h 1312549"/>
                    <a:gd name="connsiteX4" fmla="*/ 2597083 w 2598248"/>
                    <a:gd name="connsiteY4" fmla="*/ 895023 h 1312549"/>
                    <a:gd name="connsiteX5" fmla="*/ 2441440 w 2598248"/>
                    <a:gd name="connsiteY5" fmla="*/ 1225764 h 1312549"/>
                    <a:gd name="connsiteX6" fmla="*/ 1799415 w 2598248"/>
                    <a:gd name="connsiteY6" fmla="*/ 1303585 h 1312549"/>
                    <a:gd name="connsiteX7" fmla="*/ 359721 w 2598248"/>
                    <a:gd name="connsiteY7" fmla="*/ 1206308 h 1312549"/>
                    <a:gd name="connsiteX8" fmla="*/ 195163 w 2598248"/>
                    <a:gd name="connsiteY8" fmla="*/ 377244 h 1312549"/>
                    <a:gd name="connsiteX9" fmla="*/ 493 w 2598248"/>
                    <a:gd name="connsiteY9" fmla="*/ 236632 h 1312549"/>
                    <a:gd name="connsiteX10" fmla="*/ 262445 w 2598248"/>
                    <a:gd name="connsiteY10" fmla="*/ 79 h 1312549"/>
                    <a:gd name="connsiteX0" fmla="*/ 261963 w 2597766"/>
                    <a:gd name="connsiteY0" fmla="*/ 91 h 1305267"/>
                    <a:gd name="connsiteX1" fmla="*/ 1040175 w 2597766"/>
                    <a:gd name="connsiteY1" fmla="*/ 262738 h 1305267"/>
                    <a:gd name="connsiteX2" fmla="*/ 2110218 w 2597766"/>
                    <a:gd name="connsiteY2" fmla="*/ 136278 h 1305267"/>
                    <a:gd name="connsiteX3" fmla="*/ 2489597 w 2597766"/>
                    <a:gd name="connsiteY3" fmla="*/ 340559 h 1305267"/>
                    <a:gd name="connsiteX4" fmla="*/ 2596601 w 2597766"/>
                    <a:gd name="connsiteY4" fmla="*/ 895035 h 1305267"/>
                    <a:gd name="connsiteX5" fmla="*/ 2440958 w 2597766"/>
                    <a:gd name="connsiteY5" fmla="*/ 1225776 h 1305267"/>
                    <a:gd name="connsiteX6" fmla="*/ 1798933 w 2597766"/>
                    <a:gd name="connsiteY6" fmla="*/ 1303597 h 1305267"/>
                    <a:gd name="connsiteX7" fmla="*/ 359239 w 2597766"/>
                    <a:gd name="connsiteY7" fmla="*/ 1206320 h 1305267"/>
                    <a:gd name="connsiteX8" fmla="*/ 269028 w 2597766"/>
                    <a:gd name="connsiteY8" fmla="*/ 539078 h 1305267"/>
                    <a:gd name="connsiteX9" fmla="*/ 11 w 2597766"/>
                    <a:gd name="connsiteY9" fmla="*/ 236644 h 1305267"/>
                    <a:gd name="connsiteX10" fmla="*/ 261963 w 2597766"/>
                    <a:gd name="connsiteY10" fmla="*/ 91 h 1305267"/>
                    <a:gd name="connsiteX0" fmla="*/ 349182 w 2598247"/>
                    <a:gd name="connsiteY0" fmla="*/ 118 h 1264836"/>
                    <a:gd name="connsiteX1" fmla="*/ 1040656 w 2598247"/>
                    <a:gd name="connsiteY1" fmla="*/ 222309 h 1264836"/>
                    <a:gd name="connsiteX2" fmla="*/ 2110699 w 2598247"/>
                    <a:gd name="connsiteY2" fmla="*/ 95849 h 1264836"/>
                    <a:gd name="connsiteX3" fmla="*/ 2490078 w 2598247"/>
                    <a:gd name="connsiteY3" fmla="*/ 300130 h 1264836"/>
                    <a:gd name="connsiteX4" fmla="*/ 2597082 w 2598247"/>
                    <a:gd name="connsiteY4" fmla="*/ 854606 h 1264836"/>
                    <a:gd name="connsiteX5" fmla="*/ 2441439 w 2598247"/>
                    <a:gd name="connsiteY5" fmla="*/ 1185347 h 1264836"/>
                    <a:gd name="connsiteX6" fmla="*/ 1799414 w 2598247"/>
                    <a:gd name="connsiteY6" fmla="*/ 1263168 h 1264836"/>
                    <a:gd name="connsiteX7" fmla="*/ 359720 w 2598247"/>
                    <a:gd name="connsiteY7" fmla="*/ 1165891 h 1264836"/>
                    <a:gd name="connsiteX8" fmla="*/ 269509 w 2598247"/>
                    <a:gd name="connsiteY8" fmla="*/ 498649 h 1264836"/>
                    <a:gd name="connsiteX9" fmla="*/ 492 w 2598247"/>
                    <a:gd name="connsiteY9" fmla="*/ 196215 h 1264836"/>
                    <a:gd name="connsiteX10" fmla="*/ 349182 w 2598247"/>
                    <a:gd name="connsiteY10" fmla="*/ 118 h 1264836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040656 w 2598247"/>
                    <a:gd name="connsiteY2" fmla="*/ 222384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325653 w 2598247"/>
                    <a:gd name="connsiteY2" fmla="*/ 276325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598247" h="1264912">
                      <a:moveTo>
                        <a:pt x="349182" y="193"/>
                      </a:moveTo>
                      <a:cubicBezTo>
                        <a:pt x="470499" y="5835"/>
                        <a:pt x="613151" y="193109"/>
                        <a:pt x="728397" y="230141"/>
                      </a:cubicBezTo>
                      <a:cubicBezTo>
                        <a:pt x="843643" y="267173"/>
                        <a:pt x="1095269" y="298694"/>
                        <a:pt x="1325653" y="276325"/>
                      </a:cubicBezTo>
                      <a:cubicBezTo>
                        <a:pt x="1556037" y="253956"/>
                        <a:pt x="1916628" y="91944"/>
                        <a:pt x="2110699" y="95924"/>
                      </a:cubicBezTo>
                      <a:cubicBezTo>
                        <a:pt x="2304770" y="99904"/>
                        <a:pt x="2409014" y="173746"/>
                        <a:pt x="2490078" y="300205"/>
                      </a:cubicBezTo>
                      <a:cubicBezTo>
                        <a:pt x="2571142" y="426665"/>
                        <a:pt x="2605189" y="707145"/>
                        <a:pt x="2597082" y="854681"/>
                      </a:cubicBezTo>
                      <a:cubicBezTo>
                        <a:pt x="2588976" y="1002217"/>
                        <a:pt x="2574384" y="1117328"/>
                        <a:pt x="2441439" y="1185422"/>
                      </a:cubicBezTo>
                      <a:cubicBezTo>
                        <a:pt x="2308494" y="1253516"/>
                        <a:pt x="2146367" y="1266486"/>
                        <a:pt x="1799414" y="1263243"/>
                      </a:cubicBezTo>
                      <a:cubicBezTo>
                        <a:pt x="1452461" y="1260000"/>
                        <a:pt x="614704" y="1293386"/>
                        <a:pt x="359720" y="1165966"/>
                      </a:cubicBezTo>
                      <a:cubicBezTo>
                        <a:pt x="104736" y="1038546"/>
                        <a:pt x="292207" y="673822"/>
                        <a:pt x="269509" y="498724"/>
                      </a:cubicBezTo>
                      <a:cubicBezTo>
                        <a:pt x="246811" y="323626"/>
                        <a:pt x="-12787" y="279379"/>
                        <a:pt x="492" y="196290"/>
                      </a:cubicBezTo>
                      <a:cubicBezTo>
                        <a:pt x="13771" y="113202"/>
                        <a:pt x="227865" y="-5449"/>
                        <a:pt x="349182" y="1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98" name="Freeform 103">
                  <a:extLst>
                    <a:ext uri="{FF2B5EF4-FFF2-40B4-BE49-F238E27FC236}">
                      <a16:creationId xmlns:a16="http://schemas.microsoft.com/office/drawing/2014/main" id="{CF8F5DB5-2438-4C8C-A3D9-4A2BEC4FF7B7}"/>
                    </a:ext>
                  </a:extLst>
                </p:cNvPr>
                <p:cNvSpPr/>
                <p:nvPr/>
              </p:nvSpPr>
              <p:spPr>
                <a:xfrm>
                  <a:off x="6202425" y="4691806"/>
                  <a:ext cx="403736" cy="454771"/>
                </a:xfrm>
                <a:custGeom>
                  <a:avLst/>
                  <a:gdLst>
                    <a:gd name="connsiteX0" fmla="*/ 3822 w 403736"/>
                    <a:gd name="connsiteY0" fmla="*/ 6654 h 454771"/>
                    <a:gd name="connsiteX1" fmla="*/ 237286 w 403736"/>
                    <a:gd name="connsiteY1" fmla="*/ 65020 h 454771"/>
                    <a:gd name="connsiteX2" fmla="*/ 392928 w 403736"/>
                    <a:gd name="connsiteY2" fmla="*/ 327666 h 454771"/>
                    <a:gd name="connsiteX3" fmla="*/ 373473 w 403736"/>
                    <a:gd name="connsiteY3" fmla="*/ 454126 h 454771"/>
                    <a:gd name="connsiteX4" fmla="*/ 237286 w 403736"/>
                    <a:gd name="connsiteY4" fmla="*/ 279028 h 454771"/>
                    <a:gd name="connsiteX5" fmla="*/ 101098 w 403736"/>
                    <a:gd name="connsiteY5" fmla="*/ 181751 h 454771"/>
                    <a:gd name="connsiteX6" fmla="*/ 3822 w 403736"/>
                    <a:gd name="connsiteY6" fmla="*/ 6654 h 45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736" h="454771">
                      <a:moveTo>
                        <a:pt x="3822" y="6654"/>
                      </a:moveTo>
                      <a:cubicBezTo>
                        <a:pt x="26520" y="-12801"/>
                        <a:pt x="172435" y="11518"/>
                        <a:pt x="237286" y="65020"/>
                      </a:cubicBezTo>
                      <a:cubicBezTo>
                        <a:pt x="302137" y="118522"/>
                        <a:pt x="370230" y="262815"/>
                        <a:pt x="392928" y="327666"/>
                      </a:cubicBezTo>
                      <a:cubicBezTo>
                        <a:pt x="415626" y="392517"/>
                        <a:pt x="399413" y="462232"/>
                        <a:pt x="373473" y="454126"/>
                      </a:cubicBezTo>
                      <a:cubicBezTo>
                        <a:pt x="347533" y="446020"/>
                        <a:pt x="282682" y="324424"/>
                        <a:pt x="237286" y="279028"/>
                      </a:cubicBezTo>
                      <a:cubicBezTo>
                        <a:pt x="191890" y="233632"/>
                        <a:pt x="136766" y="223904"/>
                        <a:pt x="101098" y="181751"/>
                      </a:cubicBezTo>
                      <a:cubicBezTo>
                        <a:pt x="65430" y="139598"/>
                        <a:pt x="-18876" y="26109"/>
                        <a:pt x="3822" y="66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99" name="Freeform 104">
                  <a:extLst>
                    <a:ext uri="{FF2B5EF4-FFF2-40B4-BE49-F238E27FC236}">
                      <a16:creationId xmlns:a16="http://schemas.microsoft.com/office/drawing/2014/main" id="{4F46BB42-2A0A-4B63-ACAA-7739FE902026}"/>
                    </a:ext>
                  </a:extLst>
                </p:cNvPr>
                <p:cNvSpPr/>
                <p:nvPr/>
              </p:nvSpPr>
              <p:spPr>
                <a:xfrm>
                  <a:off x="4031138" y="4272727"/>
                  <a:ext cx="667396" cy="563768"/>
                </a:xfrm>
                <a:custGeom>
                  <a:avLst/>
                  <a:gdLst>
                    <a:gd name="connsiteX0" fmla="*/ 659752 w 778187"/>
                    <a:gd name="connsiteY0" fmla="*/ 16968 h 553265"/>
                    <a:gd name="connsiteX1" fmla="*/ 377650 w 778187"/>
                    <a:gd name="connsiteY1" fmla="*/ 36424 h 553265"/>
                    <a:gd name="connsiteX2" fmla="*/ 280373 w 778187"/>
                    <a:gd name="connsiteY2" fmla="*/ 250432 h 553265"/>
                    <a:gd name="connsiteX3" fmla="*/ 37182 w 778187"/>
                    <a:gd name="connsiteY3" fmla="*/ 357436 h 553265"/>
                    <a:gd name="connsiteX4" fmla="*/ 56637 w 778187"/>
                    <a:gd name="connsiteY4" fmla="*/ 522806 h 553265"/>
                    <a:gd name="connsiteX5" fmla="*/ 562475 w 778187"/>
                    <a:gd name="connsiteY5" fmla="*/ 522806 h 553265"/>
                    <a:gd name="connsiteX6" fmla="*/ 776484 w 778187"/>
                    <a:gd name="connsiteY6" fmla="*/ 211521 h 553265"/>
                    <a:gd name="connsiteX7" fmla="*/ 659752 w 778187"/>
                    <a:gd name="connsiteY7" fmla="*/ 16968 h 553265"/>
                    <a:gd name="connsiteX0" fmla="*/ 659752 w 778187"/>
                    <a:gd name="connsiteY0" fmla="*/ 15231 h 551528"/>
                    <a:gd name="connsiteX1" fmla="*/ 377650 w 778187"/>
                    <a:gd name="connsiteY1" fmla="*/ 34687 h 551528"/>
                    <a:gd name="connsiteX2" fmla="*/ 280373 w 778187"/>
                    <a:gd name="connsiteY2" fmla="*/ 209784 h 551528"/>
                    <a:gd name="connsiteX3" fmla="*/ 37182 w 778187"/>
                    <a:gd name="connsiteY3" fmla="*/ 355699 h 551528"/>
                    <a:gd name="connsiteX4" fmla="*/ 56637 w 778187"/>
                    <a:gd name="connsiteY4" fmla="*/ 521069 h 551528"/>
                    <a:gd name="connsiteX5" fmla="*/ 562475 w 778187"/>
                    <a:gd name="connsiteY5" fmla="*/ 521069 h 551528"/>
                    <a:gd name="connsiteX6" fmla="*/ 776484 w 778187"/>
                    <a:gd name="connsiteY6" fmla="*/ 209784 h 551528"/>
                    <a:gd name="connsiteX7" fmla="*/ 659752 w 778187"/>
                    <a:gd name="connsiteY7" fmla="*/ 15231 h 551528"/>
                    <a:gd name="connsiteX0" fmla="*/ 636093 w 754528"/>
                    <a:gd name="connsiteY0" fmla="*/ 15231 h 552042"/>
                    <a:gd name="connsiteX1" fmla="*/ 353991 w 754528"/>
                    <a:gd name="connsiteY1" fmla="*/ 34687 h 552042"/>
                    <a:gd name="connsiteX2" fmla="*/ 256714 w 754528"/>
                    <a:gd name="connsiteY2" fmla="*/ 209784 h 552042"/>
                    <a:gd name="connsiteX3" fmla="*/ 71889 w 754528"/>
                    <a:gd name="connsiteY3" fmla="*/ 345972 h 552042"/>
                    <a:gd name="connsiteX4" fmla="*/ 32978 w 754528"/>
                    <a:gd name="connsiteY4" fmla="*/ 521069 h 552042"/>
                    <a:gd name="connsiteX5" fmla="*/ 538816 w 754528"/>
                    <a:gd name="connsiteY5" fmla="*/ 521069 h 552042"/>
                    <a:gd name="connsiteX6" fmla="*/ 752825 w 754528"/>
                    <a:gd name="connsiteY6" fmla="*/ 209784 h 552042"/>
                    <a:gd name="connsiteX7" fmla="*/ 636093 w 754528"/>
                    <a:gd name="connsiteY7" fmla="*/ 15231 h 552042"/>
                    <a:gd name="connsiteX0" fmla="*/ 579326 w 697761"/>
                    <a:gd name="connsiteY0" fmla="*/ 15231 h 556343"/>
                    <a:gd name="connsiteX1" fmla="*/ 297224 w 697761"/>
                    <a:gd name="connsiteY1" fmla="*/ 34687 h 556343"/>
                    <a:gd name="connsiteX2" fmla="*/ 199947 w 697761"/>
                    <a:gd name="connsiteY2" fmla="*/ 209784 h 556343"/>
                    <a:gd name="connsiteX3" fmla="*/ 15122 w 697761"/>
                    <a:gd name="connsiteY3" fmla="*/ 345972 h 556343"/>
                    <a:gd name="connsiteX4" fmla="*/ 63760 w 697761"/>
                    <a:gd name="connsiteY4" fmla="*/ 530796 h 556343"/>
                    <a:gd name="connsiteX5" fmla="*/ 482049 w 697761"/>
                    <a:gd name="connsiteY5" fmla="*/ 521069 h 556343"/>
                    <a:gd name="connsiteX6" fmla="*/ 696058 w 697761"/>
                    <a:gd name="connsiteY6" fmla="*/ 209784 h 556343"/>
                    <a:gd name="connsiteX7" fmla="*/ 579326 w 697761"/>
                    <a:gd name="connsiteY7" fmla="*/ 15231 h 556343"/>
                    <a:gd name="connsiteX0" fmla="*/ 566526 w 684961"/>
                    <a:gd name="connsiteY0" fmla="*/ 15231 h 556343"/>
                    <a:gd name="connsiteX1" fmla="*/ 284424 w 684961"/>
                    <a:gd name="connsiteY1" fmla="*/ 34687 h 556343"/>
                    <a:gd name="connsiteX2" fmla="*/ 187147 w 684961"/>
                    <a:gd name="connsiteY2" fmla="*/ 209784 h 556343"/>
                    <a:gd name="connsiteX3" fmla="*/ 2322 w 684961"/>
                    <a:gd name="connsiteY3" fmla="*/ 345972 h 556343"/>
                    <a:gd name="connsiteX4" fmla="*/ 109326 w 684961"/>
                    <a:gd name="connsiteY4" fmla="*/ 530796 h 556343"/>
                    <a:gd name="connsiteX5" fmla="*/ 469249 w 684961"/>
                    <a:gd name="connsiteY5" fmla="*/ 521069 h 556343"/>
                    <a:gd name="connsiteX6" fmla="*/ 683258 w 684961"/>
                    <a:gd name="connsiteY6" fmla="*/ 209784 h 556343"/>
                    <a:gd name="connsiteX7" fmla="*/ 566526 w 684961"/>
                    <a:gd name="connsiteY7" fmla="*/ 15231 h 556343"/>
                    <a:gd name="connsiteX0" fmla="*/ 566526 w 684831"/>
                    <a:gd name="connsiteY0" fmla="*/ 19313 h 560425"/>
                    <a:gd name="connsiteX1" fmla="*/ 323334 w 684831"/>
                    <a:gd name="connsiteY1" fmla="*/ 29042 h 560425"/>
                    <a:gd name="connsiteX2" fmla="*/ 187147 w 684831"/>
                    <a:gd name="connsiteY2" fmla="*/ 213866 h 560425"/>
                    <a:gd name="connsiteX3" fmla="*/ 2322 w 684831"/>
                    <a:gd name="connsiteY3" fmla="*/ 350054 h 560425"/>
                    <a:gd name="connsiteX4" fmla="*/ 109326 w 684831"/>
                    <a:gd name="connsiteY4" fmla="*/ 534878 h 560425"/>
                    <a:gd name="connsiteX5" fmla="*/ 469249 w 684831"/>
                    <a:gd name="connsiteY5" fmla="*/ 525151 h 560425"/>
                    <a:gd name="connsiteX6" fmla="*/ 683258 w 684831"/>
                    <a:gd name="connsiteY6" fmla="*/ 213866 h 560425"/>
                    <a:gd name="connsiteX7" fmla="*/ 566526 w 684831"/>
                    <a:gd name="connsiteY7" fmla="*/ 19313 h 560425"/>
                    <a:gd name="connsiteX0" fmla="*/ 521864 w 640169"/>
                    <a:gd name="connsiteY0" fmla="*/ 19313 h 561629"/>
                    <a:gd name="connsiteX1" fmla="*/ 278672 w 640169"/>
                    <a:gd name="connsiteY1" fmla="*/ 29042 h 561629"/>
                    <a:gd name="connsiteX2" fmla="*/ 142485 w 640169"/>
                    <a:gd name="connsiteY2" fmla="*/ 213866 h 561629"/>
                    <a:gd name="connsiteX3" fmla="*/ 6298 w 640169"/>
                    <a:gd name="connsiteY3" fmla="*/ 330598 h 561629"/>
                    <a:gd name="connsiteX4" fmla="*/ 64664 w 640169"/>
                    <a:gd name="connsiteY4" fmla="*/ 534878 h 561629"/>
                    <a:gd name="connsiteX5" fmla="*/ 424587 w 640169"/>
                    <a:gd name="connsiteY5" fmla="*/ 525151 h 561629"/>
                    <a:gd name="connsiteX6" fmla="*/ 638596 w 640169"/>
                    <a:gd name="connsiteY6" fmla="*/ 213866 h 561629"/>
                    <a:gd name="connsiteX7" fmla="*/ 521864 w 640169"/>
                    <a:gd name="connsiteY7" fmla="*/ 19313 h 561629"/>
                    <a:gd name="connsiteX0" fmla="*/ 523288 w 641593"/>
                    <a:gd name="connsiteY0" fmla="*/ 21452 h 563768"/>
                    <a:gd name="connsiteX1" fmla="*/ 280096 w 641593"/>
                    <a:gd name="connsiteY1" fmla="*/ 31181 h 563768"/>
                    <a:gd name="connsiteX2" fmla="*/ 163365 w 641593"/>
                    <a:gd name="connsiteY2" fmla="*/ 254916 h 563768"/>
                    <a:gd name="connsiteX3" fmla="*/ 7722 w 641593"/>
                    <a:gd name="connsiteY3" fmla="*/ 332737 h 563768"/>
                    <a:gd name="connsiteX4" fmla="*/ 66088 w 641593"/>
                    <a:gd name="connsiteY4" fmla="*/ 537017 h 563768"/>
                    <a:gd name="connsiteX5" fmla="*/ 426011 w 641593"/>
                    <a:gd name="connsiteY5" fmla="*/ 527290 h 563768"/>
                    <a:gd name="connsiteX6" fmla="*/ 640020 w 641593"/>
                    <a:gd name="connsiteY6" fmla="*/ 216005 h 563768"/>
                    <a:gd name="connsiteX7" fmla="*/ 523288 w 641593"/>
                    <a:gd name="connsiteY7" fmla="*/ 21452 h 563768"/>
                    <a:gd name="connsiteX0" fmla="*/ 549091 w 667396"/>
                    <a:gd name="connsiteY0" fmla="*/ 21452 h 563768"/>
                    <a:gd name="connsiteX1" fmla="*/ 305899 w 667396"/>
                    <a:gd name="connsiteY1" fmla="*/ 31181 h 563768"/>
                    <a:gd name="connsiteX2" fmla="*/ 189168 w 667396"/>
                    <a:gd name="connsiteY2" fmla="*/ 254916 h 563768"/>
                    <a:gd name="connsiteX3" fmla="*/ 4342 w 667396"/>
                    <a:gd name="connsiteY3" fmla="*/ 332737 h 563768"/>
                    <a:gd name="connsiteX4" fmla="*/ 91891 w 667396"/>
                    <a:gd name="connsiteY4" fmla="*/ 537017 h 563768"/>
                    <a:gd name="connsiteX5" fmla="*/ 451814 w 667396"/>
                    <a:gd name="connsiteY5" fmla="*/ 527290 h 563768"/>
                    <a:gd name="connsiteX6" fmla="*/ 665823 w 667396"/>
                    <a:gd name="connsiteY6" fmla="*/ 216005 h 563768"/>
                    <a:gd name="connsiteX7" fmla="*/ 549091 w 667396"/>
                    <a:gd name="connsiteY7" fmla="*/ 21452 h 563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7396" h="563768">
                      <a:moveTo>
                        <a:pt x="549091" y="21452"/>
                      </a:moveTo>
                      <a:cubicBezTo>
                        <a:pt x="489104" y="-9352"/>
                        <a:pt x="365886" y="-7730"/>
                        <a:pt x="305899" y="31181"/>
                      </a:cubicBezTo>
                      <a:cubicBezTo>
                        <a:pt x="245912" y="70092"/>
                        <a:pt x="239427" y="204657"/>
                        <a:pt x="189168" y="254916"/>
                      </a:cubicBezTo>
                      <a:cubicBezTo>
                        <a:pt x="138909" y="305175"/>
                        <a:pt x="20555" y="285720"/>
                        <a:pt x="4342" y="332737"/>
                      </a:cubicBezTo>
                      <a:cubicBezTo>
                        <a:pt x="-11871" y="379754"/>
                        <a:pt x="17312" y="504591"/>
                        <a:pt x="91891" y="537017"/>
                      </a:cubicBezTo>
                      <a:cubicBezTo>
                        <a:pt x="166470" y="569443"/>
                        <a:pt x="331839" y="579171"/>
                        <a:pt x="451814" y="527290"/>
                      </a:cubicBezTo>
                      <a:cubicBezTo>
                        <a:pt x="571789" y="475409"/>
                        <a:pt x="652853" y="297069"/>
                        <a:pt x="665823" y="216005"/>
                      </a:cubicBezTo>
                      <a:cubicBezTo>
                        <a:pt x="678793" y="134941"/>
                        <a:pt x="609078" y="52256"/>
                        <a:pt x="549091" y="2145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0" name="Freeform 105">
                  <a:extLst>
                    <a:ext uri="{FF2B5EF4-FFF2-40B4-BE49-F238E27FC236}">
                      <a16:creationId xmlns:a16="http://schemas.microsoft.com/office/drawing/2014/main" id="{657C3326-E607-4267-9A7C-4DF947C346A3}"/>
                    </a:ext>
                  </a:extLst>
                </p:cNvPr>
                <p:cNvSpPr/>
                <p:nvPr/>
              </p:nvSpPr>
              <p:spPr>
                <a:xfrm>
                  <a:off x="4571580" y="4263202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C08DD531-AE17-41FB-A045-CAF6C9C75A12}"/>
                    </a:ext>
                  </a:extLst>
                </p:cNvPr>
                <p:cNvSpPr/>
                <p:nvPr/>
              </p:nvSpPr>
              <p:spPr>
                <a:xfrm>
                  <a:off x="4503916" y="4460899"/>
                  <a:ext cx="45720" cy="6400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2" name="Rectangle 57">
                  <a:extLst>
                    <a:ext uri="{FF2B5EF4-FFF2-40B4-BE49-F238E27FC236}">
                      <a16:creationId xmlns:a16="http://schemas.microsoft.com/office/drawing/2014/main" id="{CF7BCB69-1896-420E-BD32-AD8F9CB3B668}"/>
                    </a:ext>
                  </a:extLst>
                </p:cNvPr>
                <p:cNvSpPr/>
                <p:nvPr/>
              </p:nvSpPr>
              <p:spPr>
                <a:xfrm>
                  <a:off x="4537508" y="5320179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3" name="Freeform 108">
                  <a:extLst>
                    <a:ext uri="{FF2B5EF4-FFF2-40B4-BE49-F238E27FC236}">
                      <a16:creationId xmlns:a16="http://schemas.microsoft.com/office/drawing/2014/main" id="{91DDE6F6-3863-42F2-9D47-2CE8D7C0A0B6}"/>
                    </a:ext>
                  </a:extLst>
                </p:cNvPr>
                <p:cNvSpPr/>
                <p:nvPr/>
              </p:nvSpPr>
              <p:spPr>
                <a:xfrm>
                  <a:off x="4627464" y="4445960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4" name="Rectangle 57">
                  <a:extLst>
                    <a:ext uri="{FF2B5EF4-FFF2-40B4-BE49-F238E27FC236}">
                      <a16:creationId xmlns:a16="http://schemas.microsoft.com/office/drawing/2014/main" id="{AAE3085B-18AA-4F6C-A200-A429A8EE136C}"/>
                    </a:ext>
                  </a:extLst>
                </p:cNvPr>
                <p:cNvSpPr/>
                <p:nvPr/>
              </p:nvSpPr>
              <p:spPr>
                <a:xfrm>
                  <a:off x="4795296" y="5337767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5" name="Rectangle 57">
                  <a:extLst>
                    <a:ext uri="{FF2B5EF4-FFF2-40B4-BE49-F238E27FC236}">
                      <a16:creationId xmlns:a16="http://schemas.microsoft.com/office/drawing/2014/main" id="{A36808A6-A3AA-47AA-B489-9C90A00A241D}"/>
                    </a:ext>
                  </a:extLst>
                </p:cNvPr>
                <p:cNvSpPr/>
                <p:nvPr/>
              </p:nvSpPr>
              <p:spPr>
                <a:xfrm>
                  <a:off x="5834165" y="5302591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6" name="Rectangle 57">
                  <a:extLst>
                    <a:ext uri="{FF2B5EF4-FFF2-40B4-BE49-F238E27FC236}">
                      <a16:creationId xmlns:a16="http://schemas.microsoft.com/office/drawing/2014/main" id="{4E736020-E420-41DD-A2A0-14B450289EDF}"/>
                    </a:ext>
                  </a:extLst>
                </p:cNvPr>
                <p:cNvSpPr/>
                <p:nvPr/>
              </p:nvSpPr>
              <p:spPr>
                <a:xfrm>
                  <a:off x="6091953" y="5320179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7" name="Freeform 112">
                  <a:extLst>
                    <a:ext uri="{FF2B5EF4-FFF2-40B4-BE49-F238E27FC236}">
                      <a16:creationId xmlns:a16="http://schemas.microsoft.com/office/drawing/2014/main" id="{B6CE1BB9-ACA2-4E02-8EFC-4F1D5E4AD772}"/>
                    </a:ext>
                  </a:extLst>
                </p:cNvPr>
                <p:cNvSpPr/>
                <p:nvPr/>
              </p:nvSpPr>
              <p:spPr>
                <a:xfrm>
                  <a:off x="5792210" y="5212189"/>
                  <a:ext cx="575289" cy="570910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5289" h="570910">
                      <a:moveTo>
                        <a:pt x="550224" y="21292"/>
                      </a:moveTo>
                      <a:cubicBezTo>
                        <a:pt x="628045" y="63445"/>
                        <a:pt x="501585" y="222331"/>
                        <a:pt x="482130" y="313122"/>
                      </a:cubicBezTo>
                      <a:cubicBezTo>
                        <a:pt x="462675" y="403914"/>
                        <a:pt x="461054" y="540101"/>
                        <a:pt x="433492" y="566041"/>
                      </a:cubicBezTo>
                      <a:cubicBezTo>
                        <a:pt x="405930" y="591981"/>
                        <a:pt x="362156" y="507675"/>
                        <a:pt x="316760" y="468764"/>
                      </a:cubicBezTo>
                      <a:cubicBezTo>
                        <a:pt x="271364" y="429853"/>
                        <a:pt x="211377" y="400671"/>
                        <a:pt x="161118" y="332577"/>
                      </a:cubicBezTo>
                      <a:cubicBezTo>
                        <a:pt x="110858" y="264483"/>
                        <a:pt x="-49648" y="116947"/>
                        <a:pt x="15203" y="60202"/>
                      </a:cubicBezTo>
                      <a:cubicBezTo>
                        <a:pt x="80054" y="3457"/>
                        <a:pt x="472403" y="-20861"/>
                        <a:pt x="550224" y="212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8" name="Freeform 113">
                  <a:extLst>
                    <a:ext uri="{FF2B5EF4-FFF2-40B4-BE49-F238E27FC236}">
                      <a16:creationId xmlns:a16="http://schemas.microsoft.com/office/drawing/2014/main" id="{6B22BF92-29AC-49FB-8A0C-5C5B39565BA2}"/>
                    </a:ext>
                  </a:extLst>
                </p:cNvPr>
                <p:cNvSpPr/>
                <p:nvPr/>
              </p:nvSpPr>
              <p:spPr>
                <a:xfrm>
                  <a:off x="5534727" y="5171236"/>
                  <a:ext cx="570907" cy="645959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  <a:gd name="connsiteX0" fmla="*/ 545021 w 570086"/>
                    <a:gd name="connsiteY0" fmla="*/ 19820 h 569510"/>
                    <a:gd name="connsiteX1" fmla="*/ 476927 w 570086"/>
                    <a:gd name="connsiteY1" fmla="*/ 311650 h 569510"/>
                    <a:gd name="connsiteX2" fmla="*/ 428289 w 570086"/>
                    <a:gd name="connsiteY2" fmla="*/ 564569 h 569510"/>
                    <a:gd name="connsiteX3" fmla="*/ 311557 w 570086"/>
                    <a:gd name="connsiteY3" fmla="*/ 467292 h 569510"/>
                    <a:gd name="connsiteX4" fmla="*/ 204554 w 570086"/>
                    <a:gd name="connsiteY4" fmla="*/ 321377 h 569510"/>
                    <a:gd name="connsiteX5" fmla="*/ 10000 w 570086"/>
                    <a:gd name="connsiteY5" fmla="*/ 58730 h 569510"/>
                    <a:gd name="connsiteX6" fmla="*/ 545021 w 570086"/>
                    <a:gd name="connsiteY6" fmla="*/ 19820 h 569510"/>
                    <a:gd name="connsiteX0" fmla="*/ 545021 w 570086"/>
                    <a:gd name="connsiteY0" fmla="*/ 19820 h 564984"/>
                    <a:gd name="connsiteX1" fmla="*/ 476927 w 570086"/>
                    <a:gd name="connsiteY1" fmla="*/ 311650 h 564984"/>
                    <a:gd name="connsiteX2" fmla="*/ 428289 w 570086"/>
                    <a:gd name="connsiteY2" fmla="*/ 564569 h 564984"/>
                    <a:gd name="connsiteX3" fmla="*/ 331012 w 570086"/>
                    <a:gd name="connsiteY3" fmla="*/ 370016 h 564984"/>
                    <a:gd name="connsiteX4" fmla="*/ 204554 w 570086"/>
                    <a:gd name="connsiteY4" fmla="*/ 321377 h 564984"/>
                    <a:gd name="connsiteX5" fmla="*/ 10000 w 570086"/>
                    <a:gd name="connsiteY5" fmla="*/ 58730 h 564984"/>
                    <a:gd name="connsiteX6" fmla="*/ 545021 w 570086"/>
                    <a:gd name="connsiteY6" fmla="*/ 19820 h 564984"/>
                    <a:gd name="connsiteX0" fmla="*/ 545021 w 570907"/>
                    <a:gd name="connsiteY0" fmla="*/ 19820 h 642691"/>
                    <a:gd name="connsiteX1" fmla="*/ 476927 w 570907"/>
                    <a:gd name="connsiteY1" fmla="*/ 311650 h 642691"/>
                    <a:gd name="connsiteX2" fmla="*/ 389378 w 570907"/>
                    <a:gd name="connsiteY2" fmla="*/ 642390 h 642691"/>
                    <a:gd name="connsiteX3" fmla="*/ 331012 w 570907"/>
                    <a:gd name="connsiteY3" fmla="*/ 370016 h 642691"/>
                    <a:gd name="connsiteX4" fmla="*/ 204554 w 570907"/>
                    <a:gd name="connsiteY4" fmla="*/ 321377 h 642691"/>
                    <a:gd name="connsiteX5" fmla="*/ 10000 w 570907"/>
                    <a:gd name="connsiteY5" fmla="*/ 58730 h 642691"/>
                    <a:gd name="connsiteX6" fmla="*/ 545021 w 570907"/>
                    <a:gd name="connsiteY6" fmla="*/ 19820 h 642691"/>
                    <a:gd name="connsiteX0" fmla="*/ 545021 w 570907"/>
                    <a:gd name="connsiteY0" fmla="*/ 19820 h 645959"/>
                    <a:gd name="connsiteX1" fmla="*/ 476927 w 570907"/>
                    <a:gd name="connsiteY1" fmla="*/ 311650 h 645959"/>
                    <a:gd name="connsiteX2" fmla="*/ 389378 w 570907"/>
                    <a:gd name="connsiteY2" fmla="*/ 642390 h 645959"/>
                    <a:gd name="connsiteX3" fmla="*/ 350467 w 570907"/>
                    <a:gd name="connsiteY3" fmla="*/ 477020 h 645959"/>
                    <a:gd name="connsiteX4" fmla="*/ 204554 w 570907"/>
                    <a:gd name="connsiteY4" fmla="*/ 321377 h 645959"/>
                    <a:gd name="connsiteX5" fmla="*/ 10000 w 570907"/>
                    <a:gd name="connsiteY5" fmla="*/ 58730 h 645959"/>
                    <a:gd name="connsiteX6" fmla="*/ 545021 w 570907"/>
                    <a:gd name="connsiteY6" fmla="*/ 19820 h 645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907" h="645959">
                      <a:moveTo>
                        <a:pt x="545021" y="19820"/>
                      </a:moveTo>
                      <a:cubicBezTo>
                        <a:pt x="622842" y="61973"/>
                        <a:pt x="502868" y="207888"/>
                        <a:pt x="476927" y="311650"/>
                      </a:cubicBezTo>
                      <a:cubicBezTo>
                        <a:pt x="450987" y="415412"/>
                        <a:pt x="410455" y="614828"/>
                        <a:pt x="389378" y="642390"/>
                      </a:cubicBezTo>
                      <a:cubicBezTo>
                        <a:pt x="368301" y="669952"/>
                        <a:pt x="381271" y="530522"/>
                        <a:pt x="350467" y="477020"/>
                      </a:cubicBezTo>
                      <a:cubicBezTo>
                        <a:pt x="319663" y="423518"/>
                        <a:pt x="254813" y="389471"/>
                        <a:pt x="204554" y="321377"/>
                      </a:cubicBezTo>
                      <a:cubicBezTo>
                        <a:pt x="154294" y="253283"/>
                        <a:pt x="-46744" y="108989"/>
                        <a:pt x="10000" y="58730"/>
                      </a:cubicBezTo>
                      <a:cubicBezTo>
                        <a:pt x="66744" y="8471"/>
                        <a:pt x="467200" y="-22333"/>
                        <a:pt x="545021" y="1982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  <p:sp>
            <p:nvSpPr>
              <p:cNvPr id="190" name="Rectangle 61">
                <a:extLst>
                  <a:ext uri="{FF2B5EF4-FFF2-40B4-BE49-F238E27FC236}">
                    <a16:creationId xmlns:a16="http://schemas.microsoft.com/office/drawing/2014/main" id="{700094E9-F366-43F9-9326-59D277E1A121}"/>
                  </a:ext>
                </a:extLst>
              </p:cNvPr>
              <p:cNvSpPr/>
              <p:nvPr/>
            </p:nvSpPr>
            <p:spPr>
              <a:xfrm>
                <a:off x="3716536" y="5354321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91" name="Rectangle 61">
                <a:extLst>
                  <a:ext uri="{FF2B5EF4-FFF2-40B4-BE49-F238E27FC236}">
                    <a16:creationId xmlns:a16="http://schemas.microsoft.com/office/drawing/2014/main" id="{95FFD79B-BB84-483A-AF87-862A7E3CAAA3}"/>
                  </a:ext>
                </a:extLst>
              </p:cNvPr>
              <p:cNvSpPr/>
              <p:nvPr/>
            </p:nvSpPr>
            <p:spPr>
              <a:xfrm>
                <a:off x="4009493" y="539585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92" name="Rectangle 61">
                <a:extLst>
                  <a:ext uri="{FF2B5EF4-FFF2-40B4-BE49-F238E27FC236}">
                    <a16:creationId xmlns:a16="http://schemas.microsoft.com/office/drawing/2014/main" id="{1CCB6D5E-1397-4EA1-BFED-B16D47837E47}"/>
                  </a:ext>
                </a:extLst>
              </p:cNvPr>
              <p:cNvSpPr/>
              <p:nvPr/>
            </p:nvSpPr>
            <p:spPr>
              <a:xfrm>
                <a:off x="5024514" y="534530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93" name="Rectangle 61">
                <a:extLst>
                  <a:ext uri="{FF2B5EF4-FFF2-40B4-BE49-F238E27FC236}">
                    <a16:creationId xmlns:a16="http://schemas.microsoft.com/office/drawing/2014/main" id="{1055B2B5-43D6-4119-985C-C1D547966D76}"/>
                  </a:ext>
                </a:extLst>
              </p:cNvPr>
              <p:cNvSpPr/>
              <p:nvPr/>
            </p:nvSpPr>
            <p:spPr>
              <a:xfrm>
                <a:off x="5321800" y="5362532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94" name="Freeform 99">
                <a:extLst>
                  <a:ext uri="{FF2B5EF4-FFF2-40B4-BE49-F238E27FC236}">
                    <a16:creationId xmlns:a16="http://schemas.microsoft.com/office/drawing/2014/main" id="{B863490E-92EB-4179-AF58-9638CEA15DA2}"/>
                  </a:ext>
                </a:extLst>
              </p:cNvPr>
              <p:cNvSpPr/>
              <p:nvPr/>
            </p:nvSpPr>
            <p:spPr>
              <a:xfrm>
                <a:off x="3260499" y="3862025"/>
                <a:ext cx="234087" cy="144496"/>
              </a:xfrm>
              <a:custGeom>
                <a:avLst/>
                <a:gdLst>
                  <a:gd name="connsiteX0" fmla="*/ 3615 w 226564"/>
                  <a:gd name="connsiteY0" fmla="*/ 16956 h 216984"/>
                  <a:gd name="connsiteX1" fmla="*/ 225071 w 226564"/>
                  <a:gd name="connsiteY1" fmla="*/ 33625 h 216984"/>
                  <a:gd name="connsiteX2" fmla="*/ 96483 w 226564"/>
                  <a:gd name="connsiteY2" fmla="*/ 216981 h 216984"/>
                  <a:gd name="connsiteX3" fmla="*/ 3615 w 226564"/>
                  <a:gd name="connsiteY3" fmla="*/ 16956 h 216984"/>
                  <a:gd name="connsiteX0" fmla="*/ 6895 w 229554"/>
                  <a:gd name="connsiteY0" fmla="*/ 16956 h 216984"/>
                  <a:gd name="connsiteX1" fmla="*/ 228351 w 229554"/>
                  <a:gd name="connsiteY1" fmla="*/ 33625 h 216984"/>
                  <a:gd name="connsiteX2" fmla="*/ 70515 w 229554"/>
                  <a:gd name="connsiteY2" fmla="*/ 216981 h 216984"/>
                  <a:gd name="connsiteX3" fmla="*/ 6895 w 229554"/>
                  <a:gd name="connsiteY3" fmla="*/ 16956 h 216984"/>
                  <a:gd name="connsiteX0" fmla="*/ 5861 w 230409"/>
                  <a:gd name="connsiteY0" fmla="*/ 16956 h 240210"/>
                  <a:gd name="connsiteX1" fmla="*/ 227317 w 230409"/>
                  <a:gd name="connsiteY1" fmla="*/ 33625 h 240210"/>
                  <a:gd name="connsiteX2" fmla="*/ 127717 w 230409"/>
                  <a:gd name="connsiteY2" fmla="*/ 215608 h 240210"/>
                  <a:gd name="connsiteX3" fmla="*/ 69481 w 230409"/>
                  <a:gd name="connsiteY3" fmla="*/ 216981 h 240210"/>
                  <a:gd name="connsiteX4" fmla="*/ 5861 w 230409"/>
                  <a:gd name="connsiteY4" fmla="*/ 16956 h 240210"/>
                  <a:gd name="connsiteX0" fmla="*/ 4598 w 229146"/>
                  <a:gd name="connsiteY0" fmla="*/ 30201 h 414750"/>
                  <a:gd name="connsiteX1" fmla="*/ 226054 w 229146"/>
                  <a:gd name="connsiteY1" fmla="*/ 46870 h 414750"/>
                  <a:gd name="connsiteX2" fmla="*/ 126454 w 229146"/>
                  <a:gd name="connsiteY2" fmla="*/ 228853 h 414750"/>
                  <a:gd name="connsiteX3" fmla="*/ 79919 w 229146"/>
                  <a:gd name="connsiteY3" fmla="*/ 410790 h 414750"/>
                  <a:gd name="connsiteX4" fmla="*/ 4598 w 229146"/>
                  <a:gd name="connsiteY4" fmla="*/ 30201 h 414750"/>
                  <a:gd name="connsiteX0" fmla="*/ 5446 w 229994"/>
                  <a:gd name="connsiteY0" fmla="*/ 16372 h 396967"/>
                  <a:gd name="connsiteX1" fmla="*/ 226902 w 229994"/>
                  <a:gd name="connsiteY1" fmla="*/ 33041 h 396967"/>
                  <a:gd name="connsiteX2" fmla="*/ 127302 w 229994"/>
                  <a:gd name="connsiteY2" fmla="*/ 215024 h 396967"/>
                  <a:gd name="connsiteX3" fmla="*/ 80767 w 229994"/>
                  <a:gd name="connsiteY3" fmla="*/ 396961 h 396967"/>
                  <a:gd name="connsiteX4" fmla="*/ 68801 w 229994"/>
                  <a:gd name="connsiteY4" fmla="*/ 208334 h 396967"/>
                  <a:gd name="connsiteX5" fmla="*/ 5446 w 229994"/>
                  <a:gd name="connsiteY5" fmla="*/ 16372 h 396967"/>
                  <a:gd name="connsiteX0" fmla="*/ 5446 w 229994"/>
                  <a:gd name="connsiteY0" fmla="*/ 16372 h 423223"/>
                  <a:gd name="connsiteX1" fmla="*/ 226902 w 229994"/>
                  <a:gd name="connsiteY1" fmla="*/ 33041 h 423223"/>
                  <a:gd name="connsiteX2" fmla="*/ 127302 w 229994"/>
                  <a:gd name="connsiteY2" fmla="*/ 215024 h 423223"/>
                  <a:gd name="connsiteX3" fmla="*/ 127300 w 229994"/>
                  <a:gd name="connsiteY3" fmla="*/ 402278 h 423223"/>
                  <a:gd name="connsiteX4" fmla="*/ 80767 w 229994"/>
                  <a:gd name="connsiteY4" fmla="*/ 396961 h 423223"/>
                  <a:gd name="connsiteX5" fmla="*/ 68801 w 229994"/>
                  <a:gd name="connsiteY5" fmla="*/ 208334 h 423223"/>
                  <a:gd name="connsiteX6" fmla="*/ 5446 w 229994"/>
                  <a:gd name="connsiteY6" fmla="*/ 16372 h 423223"/>
                  <a:gd name="connsiteX0" fmla="*/ 5446 w 229994"/>
                  <a:gd name="connsiteY0" fmla="*/ 16372 h 415862"/>
                  <a:gd name="connsiteX1" fmla="*/ 226902 w 229994"/>
                  <a:gd name="connsiteY1" fmla="*/ 33041 h 415862"/>
                  <a:gd name="connsiteX2" fmla="*/ 127302 w 229994"/>
                  <a:gd name="connsiteY2" fmla="*/ 215024 h 415862"/>
                  <a:gd name="connsiteX3" fmla="*/ 162398 w 229994"/>
                  <a:gd name="connsiteY3" fmla="*/ 335397 h 415862"/>
                  <a:gd name="connsiteX4" fmla="*/ 127300 w 229994"/>
                  <a:gd name="connsiteY4" fmla="*/ 402278 h 415862"/>
                  <a:gd name="connsiteX5" fmla="*/ 80767 w 229994"/>
                  <a:gd name="connsiteY5" fmla="*/ 396961 h 415862"/>
                  <a:gd name="connsiteX6" fmla="*/ 68801 w 229994"/>
                  <a:gd name="connsiteY6" fmla="*/ 208334 h 415862"/>
                  <a:gd name="connsiteX7" fmla="*/ 5446 w 229994"/>
                  <a:gd name="connsiteY7" fmla="*/ 16372 h 415862"/>
                  <a:gd name="connsiteX0" fmla="*/ 5446 w 525089"/>
                  <a:gd name="connsiteY0" fmla="*/ 16372 h 415862"/>
                  <a:gd name="connsiteX1" fmla="*/ 226902 w 525089"/>
                  <a:gd name="connsiteY1" fmla="*/ 33041 h 415862"/>
                  <a:gd name="connsiteX2" fmla="*/ 127302 w 525089"/>
                  <a:gd name="connsiteY2" fmla="*/ 215024 h 415862"/>
                  <a:gd name="connsiteX3" fmla="*/ 525089 w 525089"/>
                  <a:gd name="connsiteY3" fmla="*/ 342084 h 415862"/>
                  <a:gd name="connsiteX4" fmla="*/ 127300 w 525089"/>
                  <a:gd name="connsiteY4" fmla="*/ 402278 h 415862"/>
                  <a:gd name="connsiteX5" fmla="*/ 80767 w 525089"/>
                  <a:gd name="connsiteY5" fmla="*/ 396961 h 415862"/>
                  <a:gd name="connsiteX6" fmla="*/ 68801 w 525089"/>
                  <a:gd name="connsiteY6" fmla="*/ 208334 h 415862"/>
                  <a:gd name="connsiteX7" fmla="*/ 5446 w 525089"/>
                  <a:gd name="connsiteY7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43432"/>
                  <a:gd name="connsiteY0" fmla="*/ 16372 h 415862"/>
                  <a:gd name="connsiteX1" fmla="*/ 226902 w 543432"/>
                  <a:gd name="connsiteY1" fmla="*/ 33041 h 415862"/>
                  <a:gd name="connsiteX2" fmla="*/ 127302 w 543432"/>
                  <a:gd name="connsiteY2" fmla="*/ 215024 h 415862"/>
                  <a:gd name="connsiteX3" fmla="*/ 150699 w 543432"/>
                  <a:gd name="connsiteY3" fmla="*/ 348776 h 415862"/>
                  <a:gd name="connsiteX4" fmla="*/ 542639 w 543432"/>
                  <a:gd name="connsiteY4" fmla="*/ 322020 h 415862"/>
                  <a:gd name="connsiteX5" fmla="*/ 127300 w 543432"/>
                  <a:gd name="connsiteY5" fmla="*/ 402278 h 415862"/>
                  <a:gd name="connsiteX6" fmla="*/ 80767 w 543432"/>
                  <a:gd name="connsiteY6" fmla="*/ 396961 h 415862"/>
                  <a:gd name="connsiteX7" fmla="*/ 68801 w 543432"/>
                  <a:gd name="connsiteY7" fmla="*/ 208334 h 415862"/>
                  <a:gd name="connsiteX8" fmla="*/ 5446 w 543432"/>
                  <a:gd name="connsiteY8" fmla="*/ 16372 h 415862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50699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222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06970"/>
                  <a:gd name="connsiteX1" fmla="*/ 226902 w 575061"/>
                  <a:gd name="connsiteY1" fmla="*/ 33041 h 406970"/>
                  <a:gd name="connsiteX2" fmla="*/ 127302 w 575061"/>
                  <a:gd name="connsiteY2" fmla="*/ 215024 h 406970"/>
                  <a:gd name="connsiteX3" fmla="*/ 121451 w 575061"/>
                  <a:gd name="connsiteY3" fmla="*/ 348776 h 406970"/>
                  <a:gd name="connsiteX4" fmla="*/ 542639 w 575061"/>
                  <a:gd name="connsiteY4" fmla="*/ 322020 h 406970"/>
                  <a:gd name="connsiteX5" fmla="*/ 513388 w 575061"/>
                  <a:gd name="connsiteY5" fmla="*/ 368837 h 406970"/>
                  <a:gd name="connsiteX6" fmla="*/ 127300 w 575061"/>
                  <a:gd name="connsiteY6" fmla="*/ 402278 h 406970"/>
                  <a:gd name="connsiteX7" fmla="*/ 22267 w 575061"/>
                  <a:gd name="connsiteY7" fmla="*/ 396961 h 406970"/>
                  <a:gd name="connsiteX8" fmla="*/ 80499 w 575061"/>
                  <a:gd name="connsiteY8" fmla="*/ 348776 h 406970"/>
                  <a:gd name="connsiteX9" fmla="*/ 68801 w 575061"/>
                  <a:gd name="connsiteY9" fmla="*/ 208334 h 406970"/>
                  <a:gd name="connsiteX10" fmla="*/ 5446 w 575061"/>
                  <a:gd name="connsiteY10" fmla="*/ 16372 h 406970"/>
                  <a:gd name="connsiteX0" fmla="*/ 5446 w 575061"/>
                  <a:gd name="connsiteY0" fmla="*/ 16372 h 409354"/>
                  <a:gd name="connsiteX1" fmla="*/ 226902 w 575061"/>
                  <a:gd name="connsiteY1" fmla="*/ 33041 h 409354"/>
                  <a:gd name="connsiteX2" fmla="*/ 127302 w 575061"/>
                  <a:gd name="connsiteY2" fmla="*/ 215024 h 409354"/>
                  <a:gd name="connsiteX3" fmla="*/ 121451 w 575061"/>
                  <a:gd name="connsiteY3" fmla="*/ 348776 h 409354"/>
                  <a:gd name="connsiteX4" fmla="*/ 542639 w 575061"/>
                  <a:gd name="connsiteY4" fmla="*/ 322020 h 409354"/>
                  <a:gd name="connsiteX5" fmla="*/ 513388 w 575061"/>
                  <a:gd name="connsiteY5" fmla="*/ 368837 h 409354"/>
                  <a:gd name="connsiteX6" fmla="*/ 127300 w 575061"/>
                  <a:gd name="connsiteY6" fmla="*/ 402278 h 409354"/>
                  <a:gd name="connsiteX7" fmla="*/ 22267 w 575061"/>
                  <a:gd name="connsiteY7" fmla="*/ 396961 h 409354"/>
                  <a:gd name="connsiteX8" fmla="*/ 27851 w 575061"/>
                  <a:gd name="connsiteY8" fmla="*/ 301965 h 409354"/>
                  <a:gd name="connsiteX9" fmla="*/ 68801 w 575061"/>
                  <a:gd name="connsiteY9" fmla="*/ 208334 h 409354"/>
                  <a:gd name="connsiteX10" fmla="*/ 5446 w 575061"/>
                  <a:gd name="connsiteY10" fmla="*/ 16372 h 40935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62949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39814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6220"/>
                  <a:gd name="connsiteX1" fmla="*/ 226902 w 575061"/>
                  <a:gd name="connsiteY1" fmla="*/ 33041 h 406220"/>
                  <a:gd name="connsiteX2" fmla="*/ 127302 w 575061"/>
                  <a:gd name="connsiteY2" fmla="*/ 215024 h 406220"/>
                  <a:gd name="connsiteX3" fmla="*/ 121451 w 575061"/>
                  <a:gd name="connsiteY3" fmla="*/ 348776 h 406220"/>
                  <a:gd name="connsiteX4" fmla="*/ 542639 w 575061"/>
                  <a:gd name="connsiteY4" fmla="*/ 322020 h 406220"/>
                  <a:gd name="connsiteX5" fmla="*/ 513388 w 575061"/>
                  <a:gd name="connsiteY5" fmla="*/ 368837 h 406220"/>
                  <a:gd name="connsiteX6" fmla="*/ 127300 w 575061"/>
                  <a:gd name="connsiteY6" fmla="*/ 402278 h 406220"/>
                  <a:gd name="connsiteX7" fmla="*/ 39814 w 575061"/>
                  <a:gd name="connsiteY7" fmla="*/ 396961 h 406220"/>
                  <a:gd name="connsiteX8" fmla="*/ 57099 w 575061"/>
                  <a:gd name="connsiteY8" fmla="*/ 368842 h 406220"/>
                  <a:gd name="connsiteX9" fmla="*/ 68801 w 575061"/>
                  <a:gd name="connsiteY9" fmla="*/ 208334 h 406220"/>
                  <a:gd name="connsiteX10" fmla="*/ 5446 w 575061"/>
                  <a:gd name="connsiteY10" fmla="*/ 16372 h 406220"/>
                  <a:gd name="connsiteX0" fmla="*/ 644556 w 1214171"/>
                  <a:gd name="connsiteY0" fmla="*/ 16372 h 553498"/>
                  <a:gd name="connsiteX1" fmla="*/ 866012 w 1214171"/>
                  <a:gd name="connsiteY1" fmla="*/ 33041 h 553498"/>
                  <a:gd name="connsiteX2" fmla="*/ 766412 w 1214171"/>
                  <a:gd name="connsiteY2" fmla="*/ 215024 h 553498"/>
                  <a:gd name="connsiteX3" fmla="*/ 760561 w 1214171"/>
                  <a:gd name="connsiteY3" fmla="*/ 348776 h 553498"/>
                  <a:gd name="connsiteX4" fmla="*/ 1181749 w 1214171"/>
                  <a:gd name="connsiteY4" fmla="*/ 322020 h 553498"/>
                  <a:gd name="connsiteX5" fmla="*/ 1152498 w 1214171"/>
                  <a:gd name="connsiteY5" fmla="*/ 368837 h 553498"/>
                  <a:gd name="connsiteX6" fmla="*/ 766410 w 1214171"/>
                  <a:gd name="connsiteY6" fmla="*/ 402278 h 553498"/>
                  <a:gd name="connsiteX7" fmla="*/ 678924 w 1214171"/>
                  <a:gd name="connsiteY7" fmla="*/ 396961 h 553498"/>
                  <a:gd name="connsiteX8" fmla="*/ 79 w 1214171"/>
                  <a:gd name="connsiteY8" fmla="*/ 549409 h 553498"/>
                  <a:gd name="connsiteX9" fmla="*/ 707911 w 1214171"/>
                  <a:gd name="connsiteY9" fmla="*/ 208334 h 553498"/>
                  <a:gd name="connsiteX10" fmla="*/ 644556 w 1214171"/>
                  <a:gd name="connsiteY10" fmla="*/ 16372 h 553498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27 w 1214242"/>
                  <a:gd name="connsiteY0" fmla="*/ 16372 h 551501"/>
                  <a:gd name="connsiteX1" fmla="*/ 866083 w 1214242"/>
                  <a:gd name="connsiteY1" fmla="*/ 33041 h 551501"/>
                  <a:gd name="connsiteX2" fmla="*/ 766483 w 1214242"/>
                  <a:gd name="connsiteY2" fmla="*/ 215024 h 551501"/>
                  <a:gd name="connsiteX3" fmla="*/ 760632 w 1214242"/>
                  <a:gd name="connsiteY3" fmla="*/ 348776 h 551501"/>
                  <a:gd name="connsiteX4" fmla="*/ 1181820 w 1214242"/>
                  <a:gd name="connsiteY4" fmla="*/ 322020 h 551501"/>
                  <a:gd name="connsiteX5" fmla="*/ 1152569 w 1214242"/>
                  <a:gd name="connsiteY5" fmla="*/ 368837 h 551501"/>
                  <a:gd name="connsiteX6" fmla="*/ 766481 w 1214242"/>
                  <a:gd name="connsiteY6" fmla="*/ 402278 h 551501"/>
                  <a:gd name="connsiteX7" fmla="*/ 678995 w 1214242"/>
                  <a:gd name="connsiteY7" fmla="*/ 396961 h 551501"/>
                  <a:gd name="connsiteX8" fmla="*/ 150 w 1214242"/>
                  <a:gd name="connsiteY8" fmla="*/ 549409 h 551501"/>
                  <a:gd name="connsiteX9" fmla="*/ 678730 w 1214242"/>
                  <a:gd name="connsiteY9" fmla="*/ 335399 h 551501"/>
                  <a:gd name="connsiteX10" fmla="*/ 707982 w 1214242"/>
                  <a:gd name="connsiteY10" fmla="*/ 208334 h 551501"/>
                  <a:gd name="connsiteX11" fmla="*/ 644627 w 1214242"/>
                  <a:gd name="connsiteY11" fmla="*/ 16372 h 551501"/>
                  <a:gd name="connsiteX0" fmla="*/ 644612 w 1214227"/>
                  <a:gd name="connsiteY0" fmla="*/ 16372 h 551501"/>
                  <a:gd name="connsiteX1" fmla="*/ 866068 w 1214227"/>
                  <a:gd name="connsiteY1" fmla="*/ 33041 h 551501"/>
                  <a:gd name="connsiteX2" fmla="*/ 766468 w 1214227"/>
                  <a:gd name="connsiteY2" fmla="*/ 215024 h 551501"/>
                  <a:gd name="connsiteX3" fmla="*/ 760617 w 1214227"/>
                  <a:gd name="connsiteY3" fmla="*/ 348776 h 551501"/>
                  <a:gd name="connsiteX4" fmla="*/ 1181805 w 1214227"/>
                  <a:gd name="connsiteY4" fmla="*/ 322020 h 551501"/>
                  <a:gd name="connsiteX5" fmla="*/ 1152554 w 1214227"/>
                  <a:gd name="connsiteY5" fmla="*/ 368837 h 551501"/>
                  <a:gd name="connsiteX6" fmla="*/ 766466 w 1214227"/>
                  <a:gd name="connsiteY6" fmla="*/ 402278 h 551501"/>
                  <a:gd name="connsiteX7" fmla="*/ 678980 w 1214227"/>
                  <a:gd name="connsiteY7" fmla="*/ 396961 h 551501"/>
                  <a:gd name="connsiteX8" fmla="*/ 135 w 1214227"/>
                  <a:gd name="connsiteY8" fmla="*/ 549409 h 551501"/>
                  <a:gd name="connsiteX9" fmla="*/ 678715 w 1214227"/>
                  <a:gd name="connsiteY9" fmla="*/ 335399 h 551501"/>
                  <a:gd name="connsiteX10" fmla="*/ 707967 w 1214227"/>
                  <a:gd name="connsiteY10" fmla="*/ 208334 h 551501"/>
                  <a:gd name="connsiteX11" fmla="*/ 644612 w 1214227"/>
                  <a:gd name="connsiteY11" fmla="*/ 16372 h 551501"/>
                  <a:gd name="connsiteX0" fmla="*/ 5448 w 575063"/>
                  <a:gd name="connsiteY0" fmla="*/ 16372 h 405810"/>
                  <a:gd name="connsiteX1" fmla="*/ 226904 w 575063"/>
                  <a:gd name="connsiteY1" fmla="*/ 33041 h 405810"/>
                  <a:gd name="connsiteX2" fmla="*/ 127304 w 575063"/>
                  <a:gd name="connsiteY2" fmla="*/ 215024 h 405810"/>
                  <a:gd name="connsiteX3" fmla="*/ 121453 w 575063"/>
                  <a:gd name="connsiteY3" fmla="*/ 348776 h 405810"/>
                  <a:gd name="connsiteX4" fmla="*/ 542641 w 575063"/>
                  <a:gd name="connsiteY4" fmla="*/ 322020 h 405810"/>
                  <a:gd name="connsiteX5" fmla="*/ 513390 w 575063"/>
                  <a:gd name="connsiteY5" fmla="*/ 368837 h 405810"/>
                  <a:gd name="connsiteX6" fmla="*/ 127302 w 575063"/>
                  <a:gd name="connsiteY6" fmla="*/ 402278 h 405810"/>
                  <a:gd name="connsiteX7" fmla="*/ 39816 w 575063"/>
                  <a:gd name="connsiteY7" fmla="*/ 396961 h 405810"/>
                  <a:gd name="connsiteX8" fmla="*/ 22001 w 575063"/>
                  <a:gd name="connsiteY8" fmla="*/ 382216 h 405810"/>
                  <a:gd name="connsiteX9" fmla="*/ 39551 w 575063"/>
                  <a:gd name="connsiteY9" fmla="*/ 335399 h 405810"/>
                  <a:gd name="connsiteX10" fmla="*/ 68803 w 575063"/>
                  <a:gd name="connsiteY10" fmla="*/ 208334 h 405810"/>
                  <a:gd name="connsiteX11" fmla="*/ 5448 w 575063"/>
                  <a:gd name="connsiteY11" fmla="*/ 16372 h 405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5063" h="405810">
                    <a:moveTo>
                      <a:pt x="5448" y="16372"/>
                    </a:moveTo>
                    <a:cubicBezTo>
                      <a:pt x="31798" y="-12843"/>
                      <a:pt x="211426" y="-296"/>
                      <a:pt x="226904" y="33041"/>
                    </a:cubicBezTo>
                    <a:cubicBezTo>
                      <a:pt x="248188" y="57233"/>
                      <a:pt x="153610" y="184465"/>
                      <a:pt x="127304" y="215024"/>
                    </a:cubicBezTo>
                    <a:cubicBezTo>
                      <a:pt x="130203" y="255386"/>
                      <a:pt x="101952" y="294160"/>
                      <a:pt x="121453" y="348776"/>
                    </a:cubicBezTo>
                    <a:cubicBezTo>
                      <a:pt x="187751" y="369953"/>
                      <a:pt x="562141" y="300842"/>
                      <a:pt x="542641" y="322020"/>
                    </a:cubicBezTo>
                    <a:cubicBezTo>
                      <a:pt x="595289" y="320905"/>
                      <a:pt x="582613" y="355461"/>
                      <a:pt x="513390" y="368837"/>
                    </a:cubicBezTo>
                    <a:cubicBezTo>
                      <a:pt x="444167" y="382213"/>
                      <a:pt x="191606" y="393132"/>
                      <a:pt x="127302" y="402278"/>
                    </a:cubicBezTo>
                    <a:cubicBezTo>
                      <a:pt x="62998" y="411424"/>
                      <a:pt x="57366" y="400305"/>
                      <a:pt x="39816" y="396961"/>
                    </a:cubicBezTo>
                    <a:cubicBezTo>
                      <a:pt x="22266" y="393617"/>
                      <a:pt x="32770" y="403622"/>
                      <a:pt x="22001" y="382216"/>
                    </a:cubicBezTo>
                    <a:cubicBezTo>
                      <a:pt x="11232" y="360810"/>
                      <a:pt x="-14072" y="338744"/>
                      <a:pt x="39551" y="335399"/>
                    </a:cubicBezTo>
                    <a:cubicBezTo>
                      <a:pt x="52225" y="285240"/>
                      <a:pt x="63762" y="250359"/>
                      <a:pt x="68803" y="208334"/>
                    </a:cubicBezTo>
                    <a:cubicBezTo>
                      <a:pt x="56250" y="144903"/>
                      <a:pt x="-20902" y="45587"/>
                      <a:pt x="5448" y="16372"/>
                    </a:cubicBezTo>
                    <a:close/>
                  </a:path>
                </a:pathLst>
              </a:custGeom>
              <a:solidFill>
                <a:srgbClr val="EF4023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90E9A730-4B09-4458-9CE6-9BEAA3E0512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57714" y="581616"/>
            <a:ext cx="1371600" cy="1371600"/>
            <a:chOff x="2376242" y="2124191"/>
            <a:chExt cx="3657600" cy="365760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AABAB8EF-5BE6-433C-9E8D-8B9C9E533532}"/>
                </a:ext>
              </a:extLst>
            </p:cNvPr>
            <p:cNvSpPr/>
            <p:nvPr/>
          </p:nvSpPr>
          <p:spPr>
            <a:xfrm>
              <a:off x="2376242" y="2124191"/>
              <a:ext cx="3657600" cy="36576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800"/>
            </a:p>
          </p:txBody>
        </p:sp>
        <p:sp>
          <p:nvSpPr>
            <p:cNvPr id="8" name="Freeform 220">
              <a:extLst>
                <a:ext uri="{FF2B5EF4-FFF2-40B4-BE49-F238E27FC236}">
                  <a16:creationId xmlns:a16="http://schemas.microsoft.com/office/drawing/2014/main" id="{12F59470-92AE-4E44-895A-B923C3F78315}"/>
                </a:ext>
              </a:extLst>
            </p:cNvPr>
            <p:cNvSpPr/>
            <p:nvPr/>
          </p:nvSpPr>
          <p:spPr>
            <a:xfrm>
              <a:off x="2857915" y="2344809"/>
              <a:ext cx="2843093" cy="2753189"/>
            </a:xfrm>
            <a:custGeom>
              <a:avLst/>
              <a:gdLst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089255 w 2836257"/>
                <a:gd name="connsiteY14" fmla="*/ 334619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8448 w 2836257"/>
                <a:gd name="connsiteY16" fmla="*/ 412110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169354 w 2836257"/>
                <a:gd name="connsiteY21" fmla="*/ 65497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51191"/>
                <a:gd name="connsiteY0" fmla="*/ 2806598 h 3010110"/>
                <a:gd name="connsiteX1" fmla="*/ 779289 w 2851191"/>
                <a:gd name="connsiteY1" fmla="*/ 3000327 h 3010110"/>
                <a:gd name="connsiteX2" fmla="*/ 306590 w 2851191"/>
                <a:gd name="connsiteY2" fmla="*/ 2535378 h 3010110"/>
                <a:gd name="connsiteX3" fmla="*/ 190353 w 2851191"/>
                <a:gd name="connsiteY3" fmla="*/ 1923195 h 3010110"/>
                <a:gd name="connsiteX4" fmla="*/ 4374 w 2851191"/>
                <a:gd name="connsiteY4" fmla="*/ 1496992 h 3010110"/>
                <a:gd name="connsiteX5" fmla="*/ 391831 w 2851191"/>
                <a:gd name="connsiteY5" fmla="*/ 1651975 h 3010110"/>
                <a:gd name="connsiteX6" fmla="*/ 469323 w 2851191"/>
                <a:gd name="connsiteY6" fmla="*/ 1450497 h 3010110"/>
                <a:gd name="connsiteX7" fmla="*/ 136109 w 2851191"/>
                <a:gd name="connsiteY7" fmla="*/ 1039792 h 3010110"/>
                <a:gd name="connsiteX8" fmla="*/ 322089 w 2851191"/>
                <a:gd name="connsiteY8" fmla="*/ 536097 h 3010110"/>
                <a:gd name="connsiteX9" fmla="*/ 438326 w 2851191"/>
                <a:gd name="connsiteY9" fmla="*/ 226131 h 3010110"/>
                <a:gd name="connsiteX10" fmla="*/ 484821 w 2851191"/>
                <a:gd name="connsiteY10" fmla="*/ 590341 h 3010110"/>
                <a:gd name="connsiteX11" fmla="*/ 802536 w 2851191"/>
                <a:gd name="connsiteY11" fmla="*/ 1405 h 3010110"/>
                <a:gd name="connsiteX12" fmla="*/ 771540 w 2851191"/>
                <a:gd name="connsiteY12" fmla="*/ 435358 h 3010110"/>
                <a:gd name="connsiteX13" fmla="*/ 849031 w 2851191"/>
                <a:gd name="connsiteY13" fmla="*/ 737575 h 3010110"/>
                <a:gd name="connsiteX14" fmla="*/ 1125858 w 2851191"/>
                <a:gd name="connsiteY14" fmla="*/ 305106 h 3010110"/>
                <a:gd name="connsiteX15" fmla="*/ 1346791 w 2851191"/>
                <a:gd name="connsiteY15" fmla="*/ 276089 h 3010110"/>
                <a:gd name="connsiteX16" fmla="*/ 1474240 w 2851191"/>
                <a:gd name="connsiteY16" fmla="*/ 140231 h 3010110"/>
                <a:gd name="connsiteX17" fmla="*/ 1547115 w 2851191"/>
                <a:gd name="connsiteY17" fmla="*/ 487459 h 3010110"/>
                <a:gd name="connsiteX18" fmla="*/ 1678190 w 2851191"/>
                <a:gd name="connsiteY18" fmla="*/ 691080 h 3010110"/>
                <a:gd name="connsiteX19" fmla="*/ 1884780 w 2851191"/>
                <a:gd name="connsiteY19" fmla="*/ 775661 h 3010110"/>
                <a:gd name="connsiteX20" fmla="*/ 2165892 w 2851191"/>
                <a:gd name="connsiteY20" fmla="*/ 325551 h 3010110"/>
                <a:gd name="connsiteX21" fmla="*/ 2169354 w 2851191"/>
                <a:gd name="connsiteY21" fmla="*/ 654972 h 3010110"/>
                <a:gd name="connsiteX22" fmla="*/ 2341649 w 2851191"/>
                <a:gd name="connsiteY22" fmla="*/ 1239620 h 3010110"/>
                <a:gd name="connsiteX23" fmla="*/ 2832814 w 2851191"/>
                <a:gd name="connsiteY23" fmla="*/ 1814707 h 3010110"/>
                <a:gd name="connsiteX24" fmla="*/ 2685580 w 2851191"/>
                <a:gd name="connsiteY24" fmla="*/ 2411392 h 3010110"/>
                <a:gd name="connsiteX25" fmla="*/ 2112143 w 2851191"/>
                <a:gd name="connsiteY25" fmla="*/ 2798849 h 3010110"/>
                <a:gd name="connsiteX26" fmla="*/ 1507709 w 2851191"/>
                <a:gd name="connsiteY26" fmla="*/ 2806598 h 3010110"/>
                <a:gd name="connsiteX0" fmla="*/ 1437967 w 2725048"/>
                <a:gd name="connsiteY0" fmla="*/ 2806598 h 3010110"/>
                <a:gd name="connsiteX1" fmla="*/ 779289 w 2725048"/>
                <a:gd name="connsiteY1" fmla="*/ 3000327 h 3010110"/>
                <a:gd name="connsiteX2" fmla="*/ 306590 w 2725048"/>
                <a:gd name="connsiteY2" fmla="*/ 2535378 h 3010110"/>
                <a:gd name="connsiteX3" fmla="*/ 190353 w 2725048"/>
                <a:gd name="connsiteY3" fmla="*/ 1923195 h 3010110"/>
                <a:gd name="connsiteX4" fmla="*/ 4374 w 2725048"/>
                <a:gd name="connsiteY4" fmla="*/ 1496992 h 3010110"/>
                <a:gd name="connsiteX5" fmla="*/ 391831 w 2725048"/>
                <a:gd name="connsiteY5" fmla="*/ 1651975 h 3010110"/>
                <a:gd name="connsiteX6" fmla="*/ 469323 w 2725048"/>
                <a:gd name="connsiteY6" fmla="*/ 1450497 h 3010110"/>
                <a:gd name="connsiteX7" fmla="*/ 136109 w 2725048"/>
                <a:gd name="connsiteY7" fmla="*/ 1039792 h 3010110"/>
                <a:gd name="connsiteX8" fmla="*/ 322089 w 2725048"/>
                <a:gd name="connsiteY8" fmla="*/ 536097 h 3010110"/>
                <a:gd name="connsiteX9" fmla="*/ 438326 w 2725048"/>
                <a:gd name="connsiteY9" fmla="*/ 226131 h 3010110"/>
                <a:gd name="connsiteX10" fmla="*/ 484821 w 2725048"/>
                <a:gd name="connsiteY10" fmla="*/ 590341 h 3010110"/>
                <a:gd name="connsiteX11" fmla="*/ 802536 w 2725048"/>
                <a:gd name="connsiteY11" fmla="*/ 1405 h 3010110"/>
                <a:gd name="connsiteX12" fmla="*/ 771540 w 2725048"/>
                <a:gd name="connsiteY12" fmla="*/ 435358 h 3010110"/>
                <a:gd name="connsiteX13" fmla="*/ 849031 w 2725048"/>
                <a:gd name="connsiteY13" fmla="*/ 737575 h 3010110"/>
                <a:gd name="connsiteX14" fmla="*/ 1125858 w 2725048"/>
                <a:gd name="connsiteY14" fmla="*/ 305106 h 3010110"/>
                <a:gd name="connsiteX15" fmla="*/ 1346791 w 2725048"/>
                <a:gd name="connsiteY15" fmla="*/ 276089 h 3010110"/>
                <a:gd name="connsiteX16" fmla="*/ 1474240 w 2725048"/>
                <a:gd name="connsiteY16" fmla="*/ 140231 h 3010110"/>
                <a:gd name="connsiteX17" fmla="*/ 1547115 w 2725048"/>
                <a:gd name="connsiteY17" fmla="*/ 487459 h 3010110"/>
                <a:gd name="connsiteX18" fmla="*/ 1678190 w 2725048"/>
                <a:gd name="connsiteY18" fmla="*/ 691080 h 3010110"/>
                <a:gd name="connsiteX19" fmla="*/ 1884780 w 2725048"/>
                <a:gd name="connsiteY19" fmla="*/ 775661 h 3010110"/>
                <a:gd name="connsiteX20" fmla="*/ 2165892 w 2725048"/>
                <a:gd name="connsiteY20" fmla="*/ 325551 h 3010110"/>
                <a:gd name="connsiteX21" fmla="*/ 2169354 w 2725048"/>
                <a:gd name="connsiteY21" fmla="*/ 654972 h 3010110"/>
                <a:gd name="connsiteX22" fmla="*/ 2341649 w 2725048"/>
                <a:gd name="connsiteY22" fmla="*/ 1239620 h 3010110"/>
                <a:gd name="connsiteX23" fmla="*/ 2638260 w 2725048"/>
                <a:gd name="connsiteY23" fmla="*/ 1853617 h 3010110"/>
                <a:gd name="connsiteX24" fmla="*/ 2685580 w 2725048"/>
                <a:gd name="connsiteY24" fmla="*/ 2411392 h 3010110"/>
                <a:gd name="connsiteX25" fmla="*/ 2112143 w 2725048"/>
                <a:gd name="connsiteY25" fmla="*/ 2798849 h 3010110"/>
                <a:gd name="connsiteX26" fmla="*/ 1507709 w 2725048"/>
                <a:gd name="connsiteY26" fmla="*/ 2806598 h 3010110"/>
                <a:gd name="connsiteX0" fmla="*/ 1437967 w 2641236"/>
                <a:gd name="connsiteY0" fmla="*/ 2806598 h 3010110"/>
                <a:gd name="connsiteX1" fmla="*/ 779289 w 2641236"/>
                <a:gd name="connsiteY1" fmla="*/ 3000327 h 3010110"/>
                <a:gd name="connsiteX2" fmla="*/ 306590 w 2641236"/>
                <a:gd name="connsiteY2" fmla="*/ 2535378 h 3010110"/>
                <a:gd name="connsiteX3" fmla="*/ 190353 w 2641236"/>
                <a:gd name="connsiteY3" fmla="*/ 1923195 h 3010110"/>
                <a:gd name="connsiteX4" fmla="*/ 4374 w 2641236"/>
                <a:gd name="connsiteY4" fmla="*/ 1496992 h 3010110"/>
                <a:gd name="connsiteX5" fmla="*/ 391831 w 2641236"/>
                <a:gd name="connsiteY5" fmla="*/ 1651975 h 3010110"/>
                <a:gd name="connsiteX6" fmla="*/ 469323 w 2641236"/>
                <a:gd name="connsiteY6" fmla="*/ 1450497 h 3010110"/>
                <a:gd name="connsiteX7" fmla="*/ 136109 w 2641236"/>
                <a:gd name="connsiteY7" fmla="*/ 1039792 h 3010110"/>
                <a:gd name="connsiteX8" fmla="*/ 322089 w 2641236"/>
                <a:gd name="connsiteY8" fmla="*/ 536097 h 3010110"/>
                <a:gd name="connsiteX9" fmla="*/ 438326 w 2641236"/>
                <a:gd name="connsiteY9" fmla="*/ 226131 h 3010110"/>
                <a:gd name="connsiteX10" fmla="*/ 484821 w 2641236"/>
                <a:gd name="connsiteY10" fmla="*/ 590341 h 3010110"/>
                <a:gd name="connsiteX11" fmla="*/ 802536 w 2641236"/>
                <a:gd name="connsiteY11" fmla="*/ 1405 h 3010110"/>
                <a:gd name="connsiteX12" fmla="*/ 771540 w 2641236"/>
                <a:gd name="connsiteY12" fmla="*/ 435358 h 3010110"/>
                <a:gd name="connsiteX13" fmla="*/ 849031 w 2641236"/>
                <a:gd name="connsiteY13" fmla="*/ 737575 h 3010110"/>
                <a:gd name="connsiteX14" fmla="*/ 1125858 w 2641236"/>
                <a:gd name="connsiteY14" fmla="*/ 305106 h 3010110"/>
                <a:gd name="connsiteX15" fmla="*/ 1346791 w 2641236"/>
                <a:gd name="connsiteY15" fmla="*/ 276089 h 3010110"/>
                <a:gd name="connsiteX16" fmla="*/ 1474240 w 2641236"/>
                <a:gd name="connsiteY16" fmla="*/ 140231 h 3010110"/>
                <a:gd name="connsiteX17" fmla="*/ 1547115 w 2641236"/>
                <a:gd name="connsiteY17" fmla="*/ 487459 h 3010110"/>
                <a:gd name="connsiteX18" fmla="*/ 1678190 w 2641236"/>
                <a:gd name="connsiteY18" fmla="*/ 691080 h 3010110"/>
                <a:gd name="connsiteX19" fmla="*/ 1884780 w 2641236"/>
                <a:gd name="connsiteY19" fmla="*/ 775661 h 3010110"/>
                <a:gd name="connsiteX20" fmla="*/ 2165892 w 2641236"/>
                <a:gd name="connsiteY20" fmla="*/ 325551 h 3010110"/>
                <a:gd name="connsiteX21" fmla="*/ 2169354 w 2641236"/>
                <a:gd name="connsiteY21" fmla="*/ 654972 h 3010110"/>
                <a:gd name="connsiteX22" fmla="*/ 2341649 w 2641236"/>
                <a:gd name="connsiteY22" fmla="*/ 1239620 h 3010110"/>
                <a:gd name="connsiteX23" fmla="*/ 2638260 w 2641236"/>
                <a:gd name="connsiteY23" fmla="*/ 1853617 h 3010110"/>
                <a:gd name="connsiteX24" fmla="*/ 2471571 w 2641236"/>
                <a:gd name="connsiteY24" fmla="*/ 2401664 h 3010110"/>
                <a:gd name="connsiteX25" fmla="*/ 2112143 w 2641236"/>
                <a:gd name="connsiteY25" fmla="*/ 2798849 h 3010110"/>
                <a:gd name="connsiteX26" fmla="*/ 1507709 w 2641236"/>
                <a:gd name="connsiteY26" fmla="*/ 2806598 h 3010110"/>
                <a:gd name="connsiteX0" fmla="*/ 1437967 w 2541119"/>
                <a:gd name="connsiteY0" fmla="*/ 2806598 h 3010110"/>
                <a:gd name="connsiteX1" fmla="*/ 779289 w 2541119"/>
                <a:gd name="connsiteY1" fmla="*/ 3000327 h 3010110"/>
                <a:gd name="connsiteX2" fmla="*/ 306590 w 2541119"/>
                <a:gd name="connsiteY2" fmla="*/ 2535378 h 3010110"/>
                <a:gd name="connsiteX3" fmla="*/ 190353 w 2541119"/>
                <a:gd name="connsiteY3" fmla="*/ 1923195 h 3010110"/>
                <a:gd name="connsiteX4" fmla="*/ 4374 w 2541119"/>
                <a:gd name="connsiteY4" fmla="*/ 1496992 h 3010110"/>
                <a:gd name="connsiteX5" fmla="*/ 391831 w 2541119"/>
                <a:gd name="connsiteY5" fmla="*/ 1651975 h 3010110"/>
                <a:gd name="connsiteX6" fmla="*/ 469323 w 2541119"/>
                <a:gd name="connsiteY6" fmla="*/ 1450497 h 3010110"/>
                <a:gd name="connsiteX7" fmla="*/ 136109 w 2541119"/>
                <a:gd name="connsiteY7" fmla="*/ 1039792 h 3010110"/>
                <a:gd name="connsiteX8" fmla="*/ 322089 w 2541119"/>
                <a:gd name="connsiteY8" fmla="*/ 536097 h 3010110"/>
                <a:gd name="connsiteX9" fmla="*/ 438326 w 2541119"/>
                <a:gd name="connsiteY9" fmla="*/ 226131 h 3010110"/>
                <a:gd name="connsiteX10" fmla="*/ 484821 w 2541119"/>
                <a:gd name="connsiteY10" fmla="*/ 590341 h 3010110"/>
                <a:gd name="connsiteX11" fmla="*/ 802536 w 2541119"/>
                <a:gd name="connsiteY11" fmla="*/ 1405 h 3010110"/>
                <a:gd name="connsiteX12" fmla="*/ 771540 w 2541119"/>
                <a:gd name="connsiteY12" fmla="*/ 435358 h 3010110"/>
                <a:gd name="connsiteX13" fmla="*/ 849031 w 2541119"/>
                <a:gd name="connsiteY13" fmla="*/ 737575 h 3010110"/>
                <a:gd name="connsiteX14" fmla="*/ 1125858 w 2541119"/>
                <a:gd name="connsiteY14" fmla="*/ 305106 h 3010110"/>
                <a:gd name="connsiteX15" fmla="*/ 1346791 w 2541119"/>
                <a:gd name="connsiteY15" fmla="*/ 276089 h 3010110"/>
                <a:gd name="connsiteX16" fmla="*/ 1474240 w 2541119"/>
                <a:gd name="connsiteY16" fmla="*/ 140231 h 3010110"/>
                <a:gd name="connsiteX17" fmla="*/ 1547115 w 2541119"/>
                <a:gd name="connsiteY17" fmla="*/ 487459 h 3010110"/>
                <a:gd name="connsiteX18" fmla="*/ 1678190 w 2541119"/>
                <a:gd name="connsiteY18" fmla="*/ 691080 h 3010110"/>
                <a:gd name="connsiteX19" fmla="*/ 1884780 w 2541119"/>
                <a:gd name="connsiteY19" fmla="*/ 775661 h 3010110"/>
                <a:gd name="connsiteX20" fmla="*/ 2165892 w 2541119"/>
                <a:gd name="connsiteY20" fmla="*/ 325551 h 3010110"/>
                <a:gd name="connsiteX21" fmla="*/ 2169354 w 2541119"/>
                <a:gd name="connsiteY21" fmla="*/ 654972 h 3010110"/>
                <a:gd name="connsiteX22" fmla="*/ 2341649 w 2541119"/>
                <a:gd name="connsiteY22" fmla="*/ 1239620 h 3010110"/>
                <a:gd name="connsiteX23" fmla="*/ 2531255 w 2541119"/>
                <a:gd name="connsiteY23" fmla="*/ 1746612 h 3010110"/>
                <a:gd name="connsiteX24" fmla="*/ 2471571 w 2541119"/>
                <a:gd name="connsiteY24" fmla="*/ 2401664 h 3010110"/>
                <a:gd name="connsiteX25" fmla="*/ 2112143 w 2541119"/>
                <a:gd name="connsiteY25" fmla="*/ 2798849 h 3010110"/>
                <a:gd name="connsiteX26" fmla="*/ 1507709 w 2541119"/>
                <a:gd name="connsiteY26" fmla="*/ 2806598 h 3010110"/>
                <a:gd name="connsiteX0" fmla="*/ 1437967 w 2541119"/>
                <a:gd name="connsiteY0" fmla="*/ 2806598 h 2892520"/>
                <a:gd name="connsiteX1" fmla="*/ 779289 w 2541119"/>
                <a:gd name="connsiteY1" fmla="*/ 2854412 h 2892520"/>
                <a:gd name="connsiteX2" fmla="*/ 306590 w 2541119"/>
                <a:gd name="connsiteY2" fmla="*/ 2535378 h 2892520"/>
                <a:gd name="connsiteX3" fmla="*/ 190353 w 2541119"/>
                <a:gd name="connsiteY3" fmla="*/ 1923195 h 2892520"/>
                <a:gd name="connsiteX4" fmla="*/ 4374 w 2541119"/>
                <a:gd name="connsiteY4" fmla="*/ 1496992 h 2892520"/>
                <a:gd name="connsiteX5" fmla="*/ 391831 w 2541119"/>
                <a:gd name="connsiteY5" fmla="*/ 1651975 h 2892520"/>
                <a:gd name="connsiteX6" fmla="*/ 469323 w 2541119"/>
                <a:gd name="connsiteY6" fmla="*/ 1450497 h 2892520"/>
                <a:gd name="connsiteX7" fmla="*/ 136109 w 2541119"/>
                <a:gd name="connsiteY7" fmla="*/ 1039792 h 2892520"/>
                <a:gd name="connsiteX8" fmla="*/ 322089 w 2541119"/>
                <a:gd name="connsiteY8" fmla="*/ 536097 h 2892520"/>
                <a:gd name="connsiteX9" fmla="*/ 438326 w 2541119"/>
                <a:gd name="connsiteY9" fmla="*/ 226131 h 2892520"/>
                <a:gd name="connsiteX10" fmla="*/ 484821 w 2541119"/>
                <a:gd name="connsiteY10" fmla="*/ 590341 h 2892520"/>
                <a:gd name="connsiteX11" fmla="*/ 802536 w 2541119"/>
                <a:gd name="connsiteY11" fmla="*/ 1405 h 2892520"/>
                <a:gd name="connsiteX12" fmla="*/ 771540 w 2541119"/>
                <a:gd name="connsiteY12" fmla="*/ 435358 h 2892520"/>
                <a:gd name="connsiteX13" fmla="*/ 849031 w 2541119"/>
                <a:gd name="connsiteY13" fmla="*/ 737575 h 2892520"/>
                <a:gd name="connsiteX14" fmla="*/ 1125858 w 2541119"/>
                <a:gd name="connsiteY14" fmla="*/ 305106 h 2892520"/>
                <a:gd name="connsiteX15" fmla="*/ 1346791 w 2541119"/>
                <a:gd name="connsiteY15" fmla="*/ 276089 h 2892520"/>
                <a:gd name="connsiteX16" fmla="*/ 1474240 w 2541119"/>
                <a:gd name="connsiteY16" fmla="*/ 140231 h 2892520"/>
                <a:gd name="connsiteX17" fmla="*/ 1547115 w 2541119"/>
                <a:gd name="connsiteY17" fmla="*/ 487459 h 2892520"/>
                <a:gd name="connsiteX18" fmla="*/ 1678190 w 2541119"/>
                <a:gd name="connsiteY18" fmla="*/ 691080 h 2892520"/>
                <a:gd name="connsiteX19" fmla="*/ 1884780 w 2541119"/>
                <a:gd name="connsiteY19" fmla="*/ 775661 h 2892520"/>
                <a:gd name="connsiteX20" fmla="*/ 2165892 w 2541119"/>
                <a:gd name="connsiteY20" fmla="*/ 325551 h 2892520"/>
                <a:gd name="connsiteX21" fmla="*/ 2169354 w 2541119"/>
                <a:gd name="connsiteY21" fmla="*/ 654972 h 2892520"/>
                <a:gd name="connsiteX22" fmla="*/ 2341649 w 2541119"/>
                <a:gd name="connsiteY22" fmla="*/ 1239620 h 2892520"/>
                <a:gd name="connsiteX23" fmla="*/ 2531255 w 2541119"/>
                <a:gd name="connsiteY23" fmla="*/ 1746612 h 2892520"/>
                <a:gd name="connsiteX24" fmla="*/ 2471571 w 2541119"/>
                <a:gd name="connsiteY24" fmla="*/ 2401664 h 2892520"/>
                <a:gd name="connsiteX25" fmla="*/ 2112143 w 2541119"/>
                <a:gd name="connsiteY25" fmla="*/ 2798849 h 2892520"/>
                <a:gd name="connsiteX26" fmla="*/ 1507709 w 2541119"/>
                <a:gd name="connsiteY26" fmla="*/ 2806598 h 2892520"/>
                <a:gd name="connsiteX0" fmla="*/ 1438289 w 2541441"/>
                <a:gd name="connsiteY0" fmla="*/ 2806598 h 2892520"/>
                <a:gd name="connsiteX1" fmla="*/ 779611 w 2541441"/>
                <a:gd name="connsiteY1" fmla="*/ 2854412 h 2892520"/>
                <a:gd name="connsiteX2" fmla="*/ 306912 w 2541441"/>
                <a:gd name="connsiteY2" fmla="*/ 2535378 h 2892520"/>
                <a:gd name="connsiteX3" fmla="*/ 390256 w 2541441"/>
                <a:gd name="connsiteY3" fmla="*/ 2321902 h 2892520"/>
                <a:gd name="connsiteX4" fmla="*/ 190675 w 2541441"/>
                <a:gd name="connsiteY4" fmla="*/ 1923195 h 2892520"/>
                <a:gd name="connsiteX5" fmla="*/ 4696 w 2541441"/>
                <a:gd name="connsiteY5" fmla="*/ 1496992 h 2892520"/>
                <a:gd name="connsiteX6" fmla="*/ 392153 w 2541441"/>
                <a:gd name="connsiteY6" fmla="*/ 1651975 h 2892520"/>
                <a:gd name="connsiteX7" fmla="*/ 469645 w 2541441"/>
                <a:gd name="connsiteY7" fmla="*/ 1450497 h 2892520"/>
                <a:gd name="connsiteX8" fmla="*/ 136431 w 2541441"/>
                <a:gd name="connsiteY8" fmla="*/ 1039792 h 2892520"/>
                <a:gd name="connsiteX9" fmla="*/ 322411 w 2541441"/>
                <a:gd name="connsiteY9" fmla="*/ 536097 h 2892520"/>
                <a:gd name="connsiteX10" fmla="*/ 438648 w 2541441"/>
                <a:gd name="connsiteY10" fmla="*/ 226131 h 2892520"/>
                <a:gd name="connsiteX11" fmla="*/ 485143 w 2541441"/>
                <a:gd name="connsiteY11" fmla="*/ 590341 h 2892520"/>
                <a:gd name="connsiteX12" fmla="*/ 802858 w 2541441"/>
                <a:gd name="connsiteY12" fmla="*/ 1405 h 2892520"/>
                <a:gd name="connsiteX13" fmla="*/ 771862 w 2541441"/>
                <a:gd name="connsiteY13" fmla="*/ 435358 h 2892520"/>
                <a:gd name="connsiteX14" fmla="*/ 849353 w 2541441"/>
                <a:gd name="connsiteY14" fmla="*/ 737575 h 2892520"/>
                <a:gd name="connsiteX15" fmla="*/ 1126180 w 2541441"/>
                <a:gd name="connsiteY15" fmla="*/ 305106 h 2892520"/>
                <a:gd name="connsiteX16" fmla="*/ 1347113 w 2541441"/>
                <a:gd name="connsiteY16" fmla="*/ 276089 h 2892520"/>
                <a:gd name="connsiteX17" fmla="*/ 1474562 w 2541441"/>
                <a:gd name="connsiteY17" fmla="*/ 140231 h 2892520"/>
                <a:gd name="connsiteX18" fmla="*/ 1547437 w 2541441"/>
                <a:gd name="connsiteY18" fmla="*/ 487459 h 2892520"/>
                <a:gd name="connsiteX19" fmla="*/ 1678512 w 2541441"/>
                <a:gd name="connsiteY19" fmla="*/ 691080 h 2892520"/>
                <a:gd name="connsiteX20" fmla="*/ 1885102 w 2541441"/>
                <a:gd name="connsiteY20" fmla="*/ 775661 h 2892520"/>
                <a:gd name="connsiteX21" fmla="*/ 2166214 w 2541441"/>
                <a:gd name="connsiteY21" fmla="*/ 325551 h 2892520"/>
                <a:gd name="connsiteX22" fmla="*/ 2169676 w 2541441"/>
                <a:gd name="connsiteY22" fmla="*/ 654972 h 2892520"/>
                <a:gd name="connsiteX23" fmla="*/ 2341971 w 2541441"/>
                <a:gd name="connsiteY23" fmla="*/ 1239620 h 2892520"/>
                <a:gd name="connsiteX24" fmla="*/ 2531577 w 2541441"/>
                <a:gd name="connsiteY24" fmla="*/ 1746612 h 2892520"/>
                <a:gd name="connsiteX25" fmla="*/ 2471893 w 2541441"/>
                <a:gd name="connsiteY25" fmla="*/ 2401664 h 2892520"/>
                <a:gd name="connsiteX26" fmla="*/ 2112465 w 2541441"/>
                <a:gd name="connsiteY26" fmla="*/ 2798849 h 2892520"/>
                <a:gd name="connsiteX27" fmla="*/ 1508031 w 2541441"/>
                <a:gd name="connsiteY27" fmla="*/ 2806598 h 2892520"/>
                <a:gd name="connsiteX0" fmla="*/ 1438289 w 2541441"/>
                <a:gd name="connsiteY0" fmla="*/ 2806598 h 2886813"/>
                <a:gd name="connsiteX1" fmla="*/ 779611 w 2541441"/>
                <a:gd name="connsiteY1" fmla="*/ 2854412 h 2886813"/>
                <a:gd name="connsiteX2" fmla="*/ 520921 w 2541441"/>
                <a:gd name="connsiteY2" fmla="*/ 2622927 h 2886813"/>
                <a:gd name="connsiteX3" fmla="*/ 390256 w 2541441"/>
                <a:gd name="connsiteY3" fmla="*/ 2321902 h 2886813"/>
                <a:gd name="connsiteX4" fmla="*/ 190675 w 2541441"/>
                <a:gd name="connsiteY4" fmla="*/ 1923195 h 2886813"/>
                <a:gd name="connsiteX5" fmla="*/ 4696 w 2541441"/>
                <a:gd name="connsiteY5" fmla="*/ 1496992 h 2886813"/>
                <a:gd name="connsiteX6" fmla="*/ 392153 w 2541441"/>
                <a:gd name="connsiteY6" fmla="*/ 1651975 h 2886813"/>
                <a:gd name="connsiteX7" fmla="*/ 469645 w 2541441"/>
                <a:gd name="connsiteY7" fmla="*/ 1450497 h 2886813"/>
                <a:gd name="connsiteX8" fmla="*/ 136431 w 2541441"/>
                <a:gd name="connsiteY8" fmla="*/ 1039792 h 2886813"/>
                <a:gd name="connsiteX9" fmla="*/ 322411 w 2541441"/>
                <a:gd name="connsiteY9" fmla="*/ 536097 h 2886813"/>
                <a:gd name="connsiteX10" fmla="*/ 438648 w 2541441"/>
                <a:gd name="connsiteY10" fmla="*/ 226131 h 2886813"/>
                <a:gd name="connsiteX11" fmla="*/ 485143 w 2541441"/>
                <a:gd name="connsiteY11" fmla="*/ 590341 h 2886813"/>
                <a:gd name="connsiteX12" fmla="*/ 802858 w 2541441"/>
                <a:gd name="connsiteY12" fmla="*/ 1405 h 2886813"/>
                <a:gd name="connsiteX13" fmla="*/ 771862 w 2541441"/>
                <a:gd name="connsiteY13" fmla="*/ 435358 h 2886813"/>
                <a:gd name="connsiteX14" fmla="*/ 849353 w 2541441"/>
                <a:gd name="connsiteY14" fmla="*/ 737575 h 2886813"/>
                <a:gd name="connsiteX15" fmla="*/ 1126180 w 2541441"/>
                <a:gd name="connsiteY15" fmla="*/ 305106 h 2886813"/>
                <a:gd name="connsiteX16" fmla="*/ 1347113 w 2541441"/>
                <a:gd name="connsiteY16" fmla="*/ 276089 h 2886813"/>
                <a:gd name="connsiteX17" fmla="*/ 1474562 w 2541441"/>
                <a:gd name="connsiteY17" fmla="*/ 140231 h 2886813"/>
                <a:gd name="connsiteX18" fmla="*/ 1547437 w 2541441"/>
                <a:gd name="connsiteY18" fmla="*/ 487459 h 2886813"/>
                <a:gd name="connsiteX19" fmla="*/ 1678512 w 2541441"/>
                <a:gd name="connsiteY19" fmla="*/ 691080 h 2886813"/>
                <a:gd name="connsiteX20" fmla="*/ 1885102 w 2541441"/>
                <a:gd name="connsiteY20" fmla="*/ 775661 h 2886813"/>
                <a:gd name="connsiteX21" fmla="*/ 2166214 w 2541441"/>
                <a:gd name="connsiteY21" fmla="*/ 325551 h 2886813"/>
                <a:gd name="connsiteX22" fmla="*/ 2169676 w 2541441"/>
                <a:gd name="connsiteY22" fmla="*/ 654972 h 2886813"/>
                <a:gd name="connsiteX23" fmla="*/ 2341971 w 2541441"/>
                <a:gd name="connsiteY23" fmla="*/ 1239620 h 2886813"/>
                <a:gd name="connsiteX24" fmla="*/ 2531577 w 2541441"/>
                <a:gd name="connsiteY24" fmla="*/ 1746612 h 2886813"/>
                <a:gd name="connsiteX25" fmla="*/ 2471893 w 2541441"/>
                <a:gd name="connsiteY25" fmla="*/ 2401664 h 2886813"/>
                <a:gd name="connsiteX26" fmla="*/ 2112465 w 2541441"/>
                <a:gd name="connsiteY26" fmla="*/ 2798849 h 2886813"/>
                <a:gd name="connsiteX27" fmla="*/ 1508031 w 2541441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56784 w 2407550"/>
                <a:gd name="connsiteY4" fmla="*/ 1923195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384722 w 2407550"/>
                <a:gd name="connsiteY6" fmla="*/ 1807617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81540 w 2484692"/>
                <a:gd name="connsiteY0" fmla="*/ 2806598 h 2886813"/>
                <a:gd name="connsiteX1" fmla="*/ 722862 w 2484692"/>
                <a:gd name="connsiteY1" fmla="*/ 2854412 h 2886813"/>
                <a:gd name="connsiteX2" fmla="*/ 464172 w 2484692"/>
                <a:gd name="connsiteY2" fmla="*/ 2622927 h 2886813"/>
                <a:gd name="connsiteX3" fmla="*/ 333507 w 2484692"/>
                <a:gd name="connsiteY3" fmla="*/ 2321902 h 2886813"/>
                <a:gd name="connsiteX4" fmla="*/ 357662 w 2484692"/>
                <a:gd name="connsiteY4" fmla="*/ 2069110 h 2886813"/>
                <a:gd name="connsiteX5" fmla="*/ 191139 w 2484692"/>
                <a:gd name="connsiteY5" fmla="*/ 1740183 h 2886813"/>
                <a:gd name="connsiteX6" fmla="*/ 461864 w 2484692"/>
                <a:gd name="connsiteY6" fmla="*/ 1807617 h 2886813"/>
                <a:gd name="connsiteX7" fmla="*/ 412896 w 2484692"/>
                <a:gd name="connsiteY7" fmla="*/ 1450497 h 2886813"/>
                <a:gd name="connsiteX8" fmla="*/ 1861 w 2484692"/>
                <a:gd name="connsiteY8" fmla="*/ 1263528 h 2886813"/>
                <a:gd name="connsiteX9" fmla="*/ 265662 w 2484692"/>
                <a:gd name="connsiteY9" fmla="*/ 536097 h 2886813"/>
                <a:gd name="connsiteX10" fmla="*/ 381899 w 2484692"/>
                <a:gd name="connsiteY10" fmla="*/ 226131 h 2886813"/>
                <a:gd name="connsiteX11" fmla="*/ 428394 w 2484692"/>
                <a:gd name="connsiteY11" fmla="*/ 590341 h 2886813"/>
                <a:gd name="connsiteX12" fmla="*/ 746109 w 2484692"/>
                <a:gd name="connsiteY12" fmla="*/ 1405 h 2886813"/>
                <a:gd name="connsiteX13" fmla="*/ 715113 w 2484692"/>
                <a:gd name="connsiteY13" fmla="*/ 435358 h 2886813"/>
                <a:gd name="connsiteX14" fmla="*/ 792604 w 2484692"/>
                <a:gd name="connsiteY14" fmla="*/ 737575 h 2886813"/>
                <a:gd name="connsiteX15" fmla="*/ 1069431 w 2484692"/>
                <a:gd name="connsiteY15" fmla="*/ 305106 h 2886813"/>
                <a:gd name="connsiteX16" fmla="*/ 1290364 w 2484692"/>
                <a:gd name="connsiteY16" fmla="*/ 276089 h 2886813"/>
                <a:gd name="connsiteX17" fmla="*/ 1417813 w 2484692"/>
                <a:gd name="connsiteY17" fmla="*/ 140231 h 2886813"/>
                <a:gd name="connsiteX18" fmla="*/ 1490688 w 2484692"/>
                <a:gd name="connsiteY18" fmla="*/ 487459 h 2886813"/>
                <a:gd name="connsiteX19" fmla="*/ 1621763 w 2484692"/>
                <a:gd name="connsiteY19" fmla="*/ 691080 h 2886813"/>
                <a:gd name="connsiteX20" fmla="*/ 1828353 w 2484692"/>
                <a:gd name="connsiteY20" fmla="*/ 775661 h 2886813"/>
                <a:gd name="connsiteX21" fmla="*/ 2109465 w 2484692"/>
                <a:gd name="connsiteY21" fmla="*/ 325551 h 2886813"/>
                <a:gd name="connsiteX22" fmla="*/ 2112927 w 2484692"/>
                <a:gd name="connsiteY22" fmla="*/ 654972 h 2886813"/>
                <a:gd name="connsiteX23" fmla="*/ 2285222 w 2484692"/>
                <a:gd name="connsiteY23" fmla="*/ 1239620 h 2886813"/>
                <a:gd name="connsiteX24" fmla="*/ 2474828 w 2484692"/>
                <a:gd name="connsiteY24" fmla="*/ 1746612 h 2886813"/>
                <a:gd name="connsiteX25" fmla="*/ 2415144 w 2484692"/>
                <a:gd name="connsiteY25" fmla="*/ 2401664 h 2886813"/>
                <a:gd name="connsiteX26" fmla="*/ 2055716 w 2484692"/>
                <a:gd name="connsiteY26" fmla="*/ 2798849 h 2886813"/>
                <a:gd name="connsiteX27" fmla="*/ 1451282 w 2484692"/>
                <a:gd name="connsiteY27" fmla="*/ 2806598 h 2886813"/>
                <a:gd name="connsiteX0" fmla="*/ 1381600 w 2484752"/>
                <a:gd name="connsiteY0" fmla="*/ 2806598 h 2886813"/>
                <a:gd name="connsiteX1" fmla="*/ 722922 w 2484752"/>
                <a:gd name="connsiteY1" fmla="*/ 2854412 h 2886813"/>
                <a:gd name="connsiteX2" fmla="*/ 464232 w 2484752"/>
                <a:gd name="connsiteY2" fmla="*/ 2622927 h 2886813"/>
                <a:gd name="connsiteX3" fmla="*/ 333567 w 2484752"/>
                <a:gd name="connsiteY3" fmla="*/ 2321902 h 2886813"/>
                <a:gd name="connsiteX4" fmla="*/ 357722 w 2484752"/>
                <a:gd name="connsiteY4" fmla="*/ 2069110 h 2886813"/>
                <a:gd name="connsiteX5" fmla="*/ 191199 w 2484752"/>
                <a:gd name="connsiteY5" fmla="*/ 1740183 h 2886813"/>
                <a:gd name="connsiteX6" fmla="*/ 461924 w 2484752"/>
                <a:gd name="connsiteY6" fmla="*/ 1807617 h 2886813"/>
                <a:gd name="connsiteX7" fmla="*/ 412956 w 2484752"/>
                <a:gd name="connsiteY7" fmla="*/ 1450497 h 2886813"/>
                <a:gd name="connsiteX8" fmla="*/ 1921 w 2484752"/>
                <a:gd name="connsiteY8" fmla="*/ 1263528 h 2886813"/>
                <a:gd name="connsiteX9" fmla="*/ 265722 w 2484752"/>
                <a:gd name="connsiteY9" fmla="*/ 536097 h 2886813"/>
                <a:gd name="connsiteX10" fmla="*/ 428454 w 2484752"/>
                <a:gd name="connsiteY10" fmla="*/ 590341 h 2886813"/>
                <a:gd name="connsiteX11" fmla="*/ 746169 w 2484752"/>
                <a:gd name="connsiteY11" fmla="*/ 1405 h 2886813"/>
                <a:gd name="connsiteX12" fmla="*/ 715173 w 2484752"/>
                <a:gd name="connsiteY12" fmla="*/ 435358 h 2886813"/>
                <a:gd name="connsiteX13" fmla="*/ 792664 w 2484752"/>
                <a:gd name="connsiteY13" fmla="*/ 737575 h 2886813"/>
                <a:gd name="connsiteX14" fmla="*/ 1069491 w 2484752"/>
                <a:gd name="connsiteY14" fmla="*/ 305106 h 2886813"/>
                <a:gd name="connsiteX15" fmla="*/ 1290424 w 2484752"/>
                <a:gd name="connsiteY15" fmla="*/ 276089 h 2886813"/>
                <a:gd name="connsiteX16" fmla="*/ 1417873 w 2484752"/>
                <a:gd name="connsiteY16" fmla="*/ 140231 h 2886813"/>
                <a:gd name="connsiteX17" fmla="*/ 1490748 w 2484752"/>
                <a:gd name="connsiteY17" fmla="*/ 487459 h 2886813"/>
                <a:gd name="connsiteX18" fmla="*/ 1621823 w 2484752"/>
                <a:gd name="connsiteY18" fmla="*/ 691080 h 2886813"/>
                <a:gd name="connsiteX19" fmla="*/ 1828413 w 2484752"/>
                <a:gd name="connsiteY19" fmla="*/ 775661 h 2886813"/>
                <a:gd name="connsiteX20" fmla="*/ 2109525 w 2484752"/>
                <a:gd name="connsiteY20" fmla="*/ 325551 h 2886813"/>
                <a:gd name="connsiteX21" fmla="*/ 2112987 w 2484752"/>
                <a:gd name="connsiteY21" fmla="*/ 654972 h 2886813"/>
                <a:gd name="connsiteX22" fmla="*/ 2285282 w 2484752"/>
                <a:gd name="connsiteY22" fmla="*/ 1239620 h 2886813"/>
                <a:gd name="connsiteX23" fmla="*/ 2474888 w 2484752"/>
                <a:gd name="connsiteY23" fmla="*/ 1746612 h 2886813"/>
                <a:gd name="connsiteX24" fmla="*/ 2415204 w 2484752"/>
                <a:gd name="connsiteY24" fmla="*/ 2401664 h 2886813"/>
                <a:gd name="connsiteX25" fmla="*/ 2055776 w 2484752"/>
                <a:gd name="connsiteY25" fmla="*/ 2798849 h 2886813"/>
                <a:gd name="connsiteX26" fmla="*/ 1451342 w 2484752"/>
                <a:gd name="connsiteY26" fmla="*/ 2806598 h 2886813"/>
                <a:gd name="connsiteX0" fmla="*/ 1381425 w 2484577"/>
                <a:gd name="connsiteY0" fmla="*/ 2820817 h 2901032"/>
                <a:gd name="connsiteX1" fmla="*/ 722747 w 2484577"/>
                <a:gd name="connsiteY1" fmla="*/ 2868631 h 2901032"/>
                <a:gd name="connsiteX2" fmla="*/ 464057 w 2484577"/>
                <a:gd name="connsiteY2" fmla="*/ 2637146 h 2901032"/>
                <a:gd name="connsiteX3" fmla="*/ 333392 w 2484577"/>
                <a:gd name="connsiteY3" fmla="*/ 2336121 h 2901032"/>
                <a:gd name="connsiteX4" fmla="*/ 357547 w 2484577"/>
                <a:gd name="connsiteY4" fmla="*/ 2083329 h 2901032"/>
                <a:gd name="connsiteX5" fmla="*/ 191024 w 2484577"/>
                <a:gd name="connsiteY5" fmla="*/ 1754402 h 2901032"/>
                <a:gd name="connsiteX6" fmla="*/ 461749 w 2484577"/>
                <a:gd name="connsiteY6" fmla="*/ 1821836 h 2901032"/>
                <a:gd name="connsiteX7" fmla="*/ 412781 w 2484577"/>
                <a:gd name="connsiteY7" fmla="*/ 1464716 h 2901032"/>
                <a:gd name="connsiteX8" fmla="*/ 1746 w 2484577"/>
                <a:gd name="connsiteY8" fmla="*/ 1277747 h 2901032"/>
                <a:gd name="connsiteX9" fmla="*/ 265547 w 2484577"/>
                <a:gd name="connsiteY9" fmla="*/ 550316 h 2901032"/>
                <a:gd name="connsiteX10" fmla="*/ 282364 w 2484577"/>
                <a:gd name="connsiteY10" fmla="*/ 1052032 h 2901032"/>
                <a:gd name="connsiteX11" fmla="*/ 745994 w 2484577"/>
                <a:gd name="connsiteY11" fmla="*/ 15624 h 2901032"/>
                <a:gd name="connsiteX12" fmla="*/ 714998 w 2484577"/>
                <a:gd name="connsiteY12" fmla="*/ 449577 h 2901032"/>
                <a:gd name="connsiteX13" fmla="*/ 792489 w 2484577"/>
                <a:gd name="connsiteY13" fmla="*/ 751794 h 2901032"/>
                <a:gd name="connsiteX14" fmla="*/ 1069316 w 2484577"/>
                <a:gd name="connsiteY14" fmla="*/ 319325 h 2901032"/>
                <a:gd name="connsiteX15" fmla="*/ 1290249 w 2484577"/>
                <a:gd name="connsiteY15" fmla="*/ 290308 h 2901032"/>
                <a:gd name="connsiteX16" fmla="*/ 1417698 w 2484577"/>
                <a:gd name="connsiteY16" fmla="*/ 154450 h 2901032"/>
                <a:gd name="connsiteX17" fmla="*/ 1490573 w 2484577"/>
                <a:gd name="connsiteY17" fmla="*/ 501678 h 2901032"/>
                <a:gd name="connsiteX18" fmla="*/ 1621648 w 2484577"/>
                <a:gd name="connsiteY18" fmla="*/ 705299 h 2901032"/>
                <a:gd name="connsiteX19" fmla="*/ 1828238 w 2484577"/>
                <a:gd name="connsiteY19" fmla="*/ 789880 h 2901032"/>
                <a:gd name="connsiteX20" fmla="*/ 2109350 w 2484577"/>
                <a:gd name="connsiteY20" fmla="*/ 339770 h 2901032"/>
                <a:gd name="connsiteX21" fmla="*/ 2112812 w 2484577"/>
                <a:gd name="connsiteY21" fmla="*/ 669191 h 2901032"/>
                <a:gd name="connsiteX22" fmla="*/ 2285107 w 2484577"/>
                <a:gd name="connsiteY22" fmla="*/ 1253839 h 2901032"/>
                <a:gd name="connsiteX23" fmla="*/ 2474713 w 2484577"/>
                <a:gd name="connsiteY23" fmla="*/ 1760831 h 2901032"/>
                <a:gd name="connsiteX24" fmla="*/ 2415029 w 2484577"/>
                <a:gd name="connsiteY24" fmla="*/ 2415883 h 2901032"/>
                <a:gd name="connsiteX25" fmla="*/ 2055601 w 2484577"/>
                <a:gd name="connsiteY25" fmla="*/ 2813068 h 2901032"/>
                <a:gd name="connsiteX26" fmla="*/ 1451167 w 2484577"/>
                <a:gd name="connsiteY26" fmla="*/ 2820817 h 2901032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714998 w 2484577"/>
                <a:gd name="connsiteY12" fmla="*/ 300655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578811 w 2484577"/>
                <a:gd name="connsiteY12" fmla="*/ 378477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2974 h 2753189"/>
                <a:gd name="connsiteX1" fmla="*/ 722747 w 2484577"/>
                <a:gd name="connsiteY1" fmla="*/ 2720788 h 2753189"/>
                <a:gd name="connsiteX2" fmla="*/ 464057 w 2484577"/>
                <a:gd name="connsiteY2" fmla="*/ 2489303 h 2753189"/>
                <a:gd name="connsiteX3" fmla="*/ 333392 w 2484577"/>
                <a:gd name="connsiteY3" fmla="*/ 2188278 h 2753189"/>
                <a:gd name="connsiteX4" fmla="*/ 357547 w 2484577"/>
                <a:gd name="connsiteY4" fmla="*/ 1935486 h 2753189"/>
                <a:gd name="connsiteX5" fmla="*/ 191024 w 2484577"/>
                <a:gd name="connsiteY5" fmla="*/ 1606559 h 2753189"/>
                <a:gd name="connsiteX6" fmla="*/ 461749 w 2484577"/>
                <a:gd name="connsiteY6" fmla="*/ 1673993 h 2753189"/>
                <a:gd name="connsiteX7" fmla="*/ 412781 w 2484577"/>
                <a:gd name="connsiteY7" fmla="*/ 1316873 h 2753189"/>
                <a:gd name="connsiteX8" fmla="*/ 1746 w 2484577"/>
                <a:gd name="connsiteY8" fmla="*/ 1129904 h 2753189"/>
                <a:gd name="connsiteX9" fmla="*/ 265547 w 2484577"/>
                <a:gd name="connsiteY9" fmla="*/ 402473 h 2753189"/>
                <a:gd name="connsiteX10" fmla="*/ 282364 w 2484577"/>
                <a:gd name="connsiteY10" fmla="*/ 904189 h 2753189"/>
                <a:gd name="connsiteX11" fmla="*/ 531985 w 2484577"/>
                <a:gd name="connsiteY11" fmla="*/ 52607 h 2753189"/>
                <a:gd name="connsiteX12" fmla="*/ 578811 w 2484577"/>
                <a:gd name="connsiteY12" fmla="*/ 379556 h 2753189"/>
                <a:gd name="connsiteX13" fmla="*/ 792489 w 2484577"/>
                <a:gd name="connsiteY13" fmla="*/ 603951 h 2753189"/>
                <a:gd name="connsiteX14" fmla="*/ 962312 w 2484577"/>
                <a:gd name="connsiteY14" fmla="*/ 346580 h 2753189"/>
                <a:gd name="connsiteX15" fmla="*/ 1290249 w 2484577"/>
                <a:gd name="connsiteY15" fmla="*/ 142465 h 2753189"/>
                <a:gd name="connsiteX16" fmla="*/ 1417698 w 2484577"/>
                <a:gd name="connsiteY16" fmla="*/ 6607 h 2753189"/>
                <a:gd name="connsiteX17" fmla="*/ 1490573 w 2484577"/>
                <a:gd name="connsiteY17" fmla="*/ 353835 h 2753189"/>
                <a:gd name="connsiteX18" fmla="*/ 1621648 w 2484577"/>
                <a:gd name="connsiteY18" fmla="*/ 557456 h 2753189"/>
                <a:gd name="connsiteX19" fmla="*/ 1828238 w 2484577"/>
                <a:gd name="connsiteY19" fmla="*/ 642037 h 2753189"/>
                <a:gd name="connsiteX20" fmla="*/ 2109350 w 2484577"/>
                <a:gd name="connsiteY20" fmla="*/ 191927 h 2753189"/>
                <a:gd name="connsiteX21" fmla="*/ 2112812 w 2484577"/>
                <a:gd name="connsiteY21" fmla="*/ 521348 h 2753189"/>
                <a:gd name="connsiteX22" fmla="*/ 2285107 w 2484577"/>
                <a:gd name="connsiteY22" fmla="*/ 1105996 h 2753189"/>
                <a:gd name="connsiteX23" fmla="*/ 2474713 w 2484577"/>
                <a:gd name="connsiteY23" fmla="*/ 1612988 h 2753189"/>
                <a:gd name="connsiteX24" fmla="*/ 2415029 w 2484577"/>
                <a:gd name="connsiteY24" fmla="*/ 2268040 h 2753189"/>
                <a:gd name="connsiteX25" fmla="*/ 2055601 w 2484577"/>
                <a:gd name="connsiteY25" fmla="*/ 2665225 h 2753189"/>
                <a:gd name="connsiteX26" fmla="*/ 1451167 w 2484577"/>
                <a:gd name="connsiteY26" fmla="*/ 2672974 h 2753189"/>
                <a:gd name="connsiteX0" fmla="*/ 1381425 w 2816311"/>
                <a:gd name="connsiteY0" fmla="*/ 2672974 h 2753189"/>
                <a:gd name="connsiteX1" fmla="*/ 722747 w 2816311"/>
                <a:gd name="connsiteY1" fmla="*/ 2720788 h 2753189"/>
                <a:gd name="connsiteX2" fmla="*/ 464057 w 2816311"/>
                <a:gd name="connsiteY2" fmla="*/ 2489303 h 2753189"/>
                <a:gd name="connsiteX3" fmla="*/ 333392 w 2816311"/>
                <a:gd name="connsiteY3" fmla="*/ 2188278 h 2753189"/>
                <a:gd name="connsiteX4" fmla="*/ 357547 w 2816311"/>
                <a:gd name="connsiteY4" fmla="*/ 1935486 h 2753189"/>
                <a:gd name="connsiteX5" fmla="*/ 191024 w 2816311"/>
                <a:gd name="connsiteY5" fmla="*/ 1606559 h 2753189"/>
                <a:gd name="connsiteX6" fmla="*/ 461749 w 2816311"/>
                <a:gd name="connsiteY6" fmla="*/ 1673993 h 2753189"/>
                <a:gd name="connsiteX7" fmla="*/ 412781 w 2816311"/>
                <a:gd name="connsiteY7" fmla="*/ 1316873 h 2753189"/>
                <a:gd name="connsiteX8" fmla="*/ 1746 w 2816311"/>
                <a:gd name="connsiteY8" fmla="*/ 1129904 h 2753189"/>
                <a:gd name="connsiteX9" fmla="*/ 265547 w 2816311"/>
                <a:gd name="connsiteY9" fmla="*/ 402473 h 2753189"/>
                <a:gd name="connsiteX10" fmla="*/ 282364 w 2816311"/>
                <a:gd name="connsiteY10" fmla="*/ 904189 h 2753189"/>
                <a:gd name="connsiteX11" fmla="*/ 531985 w 2816311"/>
                <a:gd name="connsiteY11" fmla="*/ 52607 h 2753189"/>
                <a:gd name="connsiteX12" fmla="*/ 578811 w 2816311"/>
                <a:gd name="connsiteY12" fmla="*/ 379556 h 2753189"/>
                <a:gd name="connsiteX13" fmla="*/ 792489 w 2816311"/>
                <a:gd name="connsiteY13" fmla="*/ 603951 h 2753189"/>
                <a:gd name="connsiteX14" fmla="*/ 962312 w 2816311"/>
                <a:gd name="connsiteY14" fmla="*/ 346580 h 2753189"/>
                <a:gd name="connsiteX15" fmla="*/ 1290249 w 2816311"/>
                <a:gd name="connsiteY15" fmla="*/ 142465 h 2753189"/>
                <a:gd name="connsiteX16" fmla="*/ 1417698 w 2816311"/>
                <a:gd name="connsiteY16" fmla="*/ 6607 h 2753189"/>
                <a:gd name="connsiteX17" fmla="*/ 1490573 w 2816311"/>
                <a:gd name="connsiteY17" fmla="*/ 353835 h 2753189"/>
                <a:gd name="connsiteX18" fmla="*/ 1621648 w 2816311"/>
                <a:gd name="connsiteY18" fmla="*/ 557456 h 2753189"/>
                <a:gd name="connsiteX19" fmla="*/ 1828238 w 2816311"/>
                <a:gd name="connsiteY19" fmla="*/ 642037 h 2753189"/>
                <a:gd name="connsiteX20" fmla="*/ 2109350 w 2816311"/>
                <a:gd name="connsiteY20" fmla="*/ 191927 h 2753189"/>
                <a:gd name="connsiteX21" fmla="*/ 2112812 w 2816311"/>
                <a:gd name="connsiteY21" fmla="*/ 521348 h 2753189"/>
                <a:gd name="connsiteX22" fmla="*/ 2285107 w 2816311"/>
                <a:gd name="connsiteY22" fmla="*/ 1105996 h 2753189"/>
                <a:gd name="connsiteX23" fmla="*/ 2815181 w 2816311"/>
                <a:gd name="connsiteY23" fmla="*/ 873686 h 2753189"/>
                <a:gd name="connsiteX24" fmla="*/ 2415029 w 2816311"/>
                <a:gd name="connsiteY24" fmla="*/ 2268040 h 2753189"/>
                <a:gd name="connsiteX25" fmla="*/ 2055601 w 2816311"/>
                <a:gd name="connsiteY25" fmla="*/ 2665225 h 2753189"/>
                <a:gd name="connsiteX26" fmla="*/ 1451167 w 2816311"/>
                <a:gd name="connsiteY26" fmla="*/ 2672974 h 2753189"/>
                <a:gd name="connsiteX0" fmla="*/ 1381425 w 2820368"/>
                <a:gd name="connsiteY0" fmla="*/ 2672974 h 2753189"/>
                <a:gd name="connsiteX1" fmla="*/ 722747 w 2820368"/>
                <a:gd name="connsiteY1" fmla="*/ 2720788 h 2753189"/>
                <a:gd name="connsiteX2" fmla="*/ 464057 w 2820368"/>
                <a:gd name="connsiteY2" fmla="*/ 2489303 h 2753189"/>
                <a:gd name="connsiteX3" fmla="*/ 333392 w 2820368"/>
                <a:gd name="connsiteY3" fmla="*/ 2188278 h 2753189"/>
                <a:gd name="connsiteX4" fmla="*/ 357547 w 2820368"/>
                <a:gd name="connsiteY4" fmla="*/ 1935486 h 2753189"/>
                <a:gd name="connsiteX5" fmla="*/ 191024 w 2820368"/>
                <a:gd name="connsiteY5" fmla="*/ 1606559 h 2753189"/>
                <a:gd name="connsiteX6" fmla="*/ 461749 w 2820368"/>
                <a:gd name="connsiteY6" fmla="*/ 1673993 h 2753189"/>
                <a:gd name="connsiteX7" fmla="*/ 412781 w 2820368"/>
                <a:gd name="connsiteY7" fmla="*/ 1316873 h 2753189"/>
                <a:gd name="connsiteX8" fmla="*/ 1746 w 2820368"/>
                <a:gd name="connsiteY8" fmla="*/ 1129904 h 2753189"/>
                <a:gd name="connsiteX9" fmla="*/ 265547 w 2820368"/>
                <a:gd name="connsiteY9" fmla="*/ 402473 h 2753189"/>
                <a:gd name="connsiteX10" fmla="*/ 282364 w 2820368"/>
                <a:gd name="connsiteY10" fmla="*/ 904189 h 2753189"/>
                <a:gd name="connsiteX11" fmla="*/ 531985 w 2820368"/>
                <a:gd name="connsiteY11" fmla="*/ 52607 h 2753189"/>
                <a:gd name="connsiteX12" fmla="*/ 578811 w 2820368"/>
                <a:gd name="connsiteY12" fmla="*/ 379556 h 2753189"/>
                <a:gd name="connsiteX13" fmla="*/ 792489 w 2820368"/>
                <a:gd name="connsiteY13" fmla="*/ 603951 h 2753189"/>
                <a:gd name="connsiteX14" fmla="*/ 962312 w 2820368"/>
                <a:gd name="connsiteY14" fmla="*/ 346580 h 2753189"/>
                <a:gd name="connsiteX15" fmla="*/ 1290249 w 2820368"/>
                <a:gd name="connsiteY15" fmla="*/ 142465 h 2753189"/>
                <a:gd name="connsiteX16" fmla="*/ 1417698 w 2820368"/>
                <a:gd name="connsiteY16" fmla="*/ 6607 h 2753189"/>
                <a:gd name="connsiteX17" fmla="*/ 1490573 w 2820368"/>
                <a:gd name="connsiteY17" fmla="*/ 353835 h 2753189"/>
                <a:gd name="connsiteX18" fmla="*/ 1621648 w 2820368"/>
                <a:gd name="connsiteY18" fmla="*/ 557456 h 2753189"/>
                <a:gd name="connsiteX19" fmla="*/ 1828238 w 2820368"/>
                <a:gd name="connsiteY19" fmla="*/ 642037 h 2753189"/>
                <a:gd name="connsiteX20" fmla="*/ 2109350 w 2820368"/>
                <a:gd name="connsiteY20" fmla="*/ 191927 h 2753189"/>
                <a:gd name="connsiteX21" fmla="*/ 2112812 w 2820368"/>
                <a:gd name="connsiteY21" fmla="*/ 521348 h 2753189"/>
                <a:gd name="connsiteX22" fmla="*/ 2285107 w 2820368"/>
                <a:gd name="connsiteY22" fmla="*/ 1105996 h 2753189"/>
                <a:gd name="connsiteX23" fmla="*/ 2619391 w 2820368"/>
                <a:gd name="connsiteY23" fmla="*/ 1108510 h 2753189"/>
                <a:gd name="connsiteX24" fmla="*/ 2815181 w 2820368"/>
                <a:gd name="connsiteY24" fmla="*/ 873686 h 2753189"/>
                <a:gd name="connsiteX25" fmla="*/ 2415029 w 2820368"/>
                <a:gd name="connsiteY25" fmla="*/ 2268040 h 2753189"/>
                <a:gd name="connsiteX26" fmla="*/ 2055601 w 2820368"/>
                <a:gd name="connsiteY26" fmla="*/ 2665225 h 2753189"/>
                <a:gd name="connsiteX27" fmla="*/ 1451167 w 2820368"/>
                <a:gd name="connsiteY27" fmla="*/ 2672974 h 2753189"/>
                <a:gd name="connsiteX0" fmla="*/ 1381425 w 2721101"/>
                <a:gd name="connsiteY0" fmla="*/ 2672974 h 2753189"/>
                <a:gd name="connsiteX1" fmla="*/ 722747 w 2721101"/>
                <a:gd name="connsiteY1" fmla="*/ 2720788 h 2753189"/>
                <a:gd name="connsiteX2" fmla="*/ 464057 w 2721101"/>
                <a:gd name="connsiteY2" fmla="*/ 2489303 h 2753189"/>
                <a:gd name="connsiteX3" fmla="*/ 333392 w 2721101"/>
                <a:gd name="connsiteY3" fmla="*/ 2188278 h 2753189"/>
                <a:gd name="connsiteX4" fmla="*/ 357547 w 2721101"/>
                <a:gd name="connsiteY4" fmla="*/ 1935486 h 2753189"/>
                <a:gd name="connsiteX5" fmla="*/ 191024 w 2721101"/>
                <a:gd name="connsiteY5" fmla="*/ 1606559 h 2753189"/>
                <a:gd name="connsiteX6" fmla="*/ 461749 w 2721101"/>
                <a:gd name="connsiteY6" fmla="*/ 1673993 h 2753189"/>
                <a:gd name="connsiteX7" fmla="*/ 412781 w 2721101"/>
                <a:gd name="connsiteY7" fmla="*/ 1316873 h 2753189"/>
                <a:gd name="connsiteX8" fmla="*/ 1746 w 2721101"/>
                <a:gd name="connsiteY8" fmla="*/ 1129904 h 2753189"/>
                <a:gd name="connsiteX9" fmla="*/ 265547 w 2721101"/>
                <a:gd name="connsiteY9" fmla="*/ 402473 h 2753189"/>
                <a:gd name="connsiteX10" fmla="*/ 282364 w 2721101"/>
                <a:gd name="connsiteY10" fmla="*/ 904189 h 2753189"/>
                <a:gd name="connsiteX11" fmla="*/ 531985 w 2721101"/>
                <a:gd name="connsiteY11" fmla="*/ 52607 h 2753189"/>
                <a:gd name="connsiteX12" fmla="*/ 578811 w 2721101"/>
                <a:gd name="connsiteY12" fmla="*/ 379556 h 2753189"/>
                <a:gd name="connsiteX13" fmla="*/ 792489 w 2721101"/>
                <a:gd name="connsiteY13" fmla="*/ 603951 h 2753189"/>
                <a:gd name="connsiteX14" fmla="*/ 962312 w 2721101"/>
                <a:gd name="connsiteY14" fmla="*/ 346580 h 2753189"/>
                <a:gd name="connsiteX15" fmla="*/ 1290249 w 2721101"/>
                <a:gd name="connsiteY15" fmla="*/ 142465 h 2753189"/>
                <a:gd name="connsiteX16" fmla="*/ 1417698 w 2721101"/>
                <a:gd name="connsiteY16" fmla="*/ 6607 h 2753189"/>
                <a:gd name="connsiteX17" fmla="*/ 1490573 w 2721101"/>
                <a:gd name="connsiteY17" fmla="*/ 353835 h 2753189"/>
                <a:gd name="connsiteX18" fmla="*/ 1621648 w 2721101"/>
                <a:gd name="connsiteY18" fmla="*/ 557456 h 2753189"/>
                <a:gd name="connsiteX19" fmla="*/ 1828238 w 2721101"/>
                <a:gd name="connsiteY19" fmla="*/ 642037 h 2753189"/>
                <a:gd name="connsiteX20" fmla="*/ 2109350 w 2721101"/>
                <a:gd name="connsiteY20" fmla="*/ 191927 h 2753189"/>
                <a:gd name="connsiteX21" fmla="*/ 2112812 w 2721101"/>
                <a:gd name="connsiteY21" fmla="*/ 521348 h 2753189"/>
                <a:gd name="connsiteX22" fmla="*/ 2285107 w 2721101"/>
                <a:gd name="connsiteY22" fmla="*/ 1105996 h 2753189"/>
                <a:gd name="connsiteX23" fmla="*/ 2619391 w 2721101"/>
                <a:gd name="connsiteY23" fmla="*/ 1108510 h 2753189"/>
                <a:gd name="connsiteX24" fmla="*/ 2708176 w 2721101"/>
                <a:gd name="connsiteY24" fmla="*/ 805592 h 2753189"/>
                <a:gd name="connsiteX25" fmla="*/ 2415029 w 2721101"/>
                <a:gd name="connsiteY25" fmla="*/ 2268040 h 2753189"/>
                <a:gd name="connsiteX26" fmla="*/ 2055601 w 2721101"/>
                <a:gd name="connsiteY26" fmla="*/ 2665225 h 2753189"/>
                <a:gd name="connsiteX27" fmla="*/ 1451167 w 2721101"/>
                <a:gd name="connsiteY27" fmla="*/ 2672974 h 2753189"/>
                <a:gd name="connsiteX0" fmla="*/ 1381425 w 2843727"/>
                <a:gd name="connsiteY0" fmla="*/ 2672974 h 2753189"/>
                <a:gd name="connsiteX1" fmla="*/ 722747 w 2843727"/>
                <a:gd name="connsiteY1" fmla="*/ 2720788 h 2753189"/>
                <a:gd name="connsiteX2" fmla="*/ 464057 w 2843727"/>
                <a:gd name="connsiteY2" fmla="*/ 2489303 h 2753189"/>
                <a:gd name="connsiteX3" fmla="*/ 333392 w 2843727"/>
                <a:gd name="connsiteY3" fmla="*/ 2188278 h 2753189"/>
                <a:gd name="connsiteX4" fmla="*/ 357547 w 2843727"/>
                <a:gd name="connsiteY4" fmla="*/ 1935486 h 2753189"/>
                <a:gd name="connsiteX5" fmla="*/ 191024 w 2843727"/>
                <a:gd name="connsiteY5" fmla="*/ 1606559 h 2753189"/>
                <a:gd name="connsiteX6" fmla="*/ 461749 w 2843727"/>
                <a:gd name="connsiteY6" fmla="*/ 1673993 h 2753189"/>
                <a:gd name="connsiteX7" fmla="*/ 412781 w 2843727"/>
                <a:gd name="connsiteY7" fmla="*/ 1316873 h 2753189"/>
                <a:gd name="connsiteX8" fmla="*/ 1746 w 2843727"/>
                <a:gd name="connsiteY8" fmla="*/ 1129904 h 2753189"/>
                <a:gd name="connsiteX9" fmla="*/ 265547 w 2843727"/>
                <a:gd name="connsiteY9" fmla="*/ 402473 h 2753189"/>
                <a:gd name="connsiteX10" fmla="*/ 282364 w 2843727"/>
                <a:gd name="connsiteY10" fmla="*/ 904189 h 2753189"/>
                <a:gd name="connsiteX11" fmla="*/ 531985 w 2843727"/>
                <a:gd name="connsiteY11" fmla="*/ 52607 h 2753189"/>
                <a:gd name="connsiteX12" fmla="*/ 578811 w 2843727"/>
                <a:gd name="connsiteY12" fmla="*/ 379556 h 2753189"/>
                <a:gd name="connsiteX13" fmla="*/ 792489 w 2843727"/>
                <a:gd name="connsiteY13" fmla="*/ 603951 h 2753189"/>
                <a:gd name="connsiteX14" fmla="*/ 962312 w 2843727"/>
                <a:gd name="connsiteY14" fmla="*/ 346580 h 2753189"/>
                <a:gd name="connsiteX15" fmla="*/ 1290249 w 2843727"/>
                <a:gd name="connsiteY15" fmla="*/ 142465 h 2753189"/>
                <a:gd name="connsiteX16" fmla="*/ 1417698 w 2843727"/>
                <a:gd name="connsiteY16" fmla="*/ 6607 h 2753189"/>
                <a:gd name="connsiteX17" fmla="*/ 1490573 w 2843727"/>
                <a:gd name="connsiteY17" fmla="*/ 353835 h 2753189"/>
                <a:gd name="connsiteX18" fmla="*/ 1621648 w 2843727"/>
                <a:gd name="connsiteY18" fmla="*/ 557456 h 2753189"/>
                <a:gd name="connsiteX19" fmla="*/ 1828238 w 2843727"/>
                <a:gd name="connsiteY19" fmla="*/ 642037 h 2753189"/>
                <a:gd name="connsiteX20" fmla="*/ 2109350 w 2843727"/>
                <a:gd name="connsiteY20" fmla="*/ 191927 h 2753189"/>
                <a:gd name="connsiteX21" fmla="*/ 2112812 w 2843727"/>
                <a:gd name="connsiteY21" fmla="*/ 521348 h 2753189"/>
                <a:gd name="connsiteX22" fmla="*/ 2285107 w 2843727"/>
                <a:gd name="connsiteY22" fmla="*/ 1105996 h 2753189"/>
                <a:gd name="connsiteX23" fmla="*/ 2619391 w 2843727"/>
                <a:gd name="connsiteY23" fmla="*/ 1108510 h 2753189"/>
                <a:gd name="connsiteX24" fmla="*/ 2708176 w 2843727"/>
                <a:gd name="connsiteY24" fmla="*/ 805592 h 2753189"/>
                <a:gd name="connsiteX25" fmla="*/ 2833400 w 2843727"/>
                <a:gd name="connsiteY25" fmla="*/ 1507344 h 2753189"/>
                <a:gd name="connsiteX26" fmla="*/ 2415029 w 2843727"/>
                <a:gd name="connsiteY26" fmla="*/ 2268040 h 2753189"/>
                <a:gd name="connsiteX27" fmla="*/ 2055601 w 2843727"/>
                <a:gd name="connsiteY27" fmla="*/ 2665225 h 2753189"/>
                <a:gd name="connsiteX28" fmla="*/ 1451167 w 2843727"/>
                <a:gd name="connsiteY28" fmla="*/ 2672974 h 2753189"/>
                <a:gd name="connsiteX0" fmla="*/ 1381220 w 2843522"/>
                <a:gd name="connsiteY0" fmla="*/ 2672974 h 2753189"/>
                <a:gd name="connsiteX1" fmla="*/ 722542 w 2843522"/>
                <a:gd name="connsiteY1" fmla="*/ 2720788 h 2753189"/>
                <a:gd name="connsiteX2" fmla="*/ 463852 w 2843522"/>
                <a:gd name="connsiteY2" fmla="*/ 2489303 h 2753189"/>
                <a:gd name="connsiteX3" fmla="*/ 333187 w 2843522"/>
                <a:gd name="connsiteY3" fmla="*/ 2188278 h 2753189"/>
                <a:gd name="connsiteX4" fmla="*/ 357342 w 2843522"/>
                <a:gd name="connsiteY4" fmla="*/ 1935486 h 2753189"/>
                <a:gd name="connsiteX5" fmla="*/ 190819 w 2843522"/>
                <a:gd name="connsiteY5" fmla="*/ 1606559 h 2753189"/>
                <a:gd name="connsiteX6" fmla="*/ 461544 w 2843522"/>
                <a:gd name="connsiteY6" fmla="*/ 1673993 h 2753189"/>
                <a:gd name="connsiteX7" fmla="*/ 412576 w 2843522"/>
                <a:gd name="connsiteY7" fmla="*/ 1316873 h 2753189"/>
                <a:gd name="connsiteX8" fmla="*/ 1541 w 2843522"/>
                <a:gd name="connsiteY8" fmla="*/ 1129904 h 2753189"/>
                <a:gd name="connsiteX9" fmla="*/ 282159 w 2843522"/>
                <a:gd name="connsiteY9" fmla="*/ 904189 h 2753189"/>
                <a:gd name="connsiteX10" fmla="*/ 531780 w 2843522"/>
                <a:gd name="connsiteY10" fmla="*/ 52607 h 2753189"/>
                <a:gd name="connsiteX11" fmla="*/ 578606 w 2843522"/>
                <a:gd name="connsiteY11" fmla="*/ 379556 h 2753189"/>
                <a:gd name="connsiteX12" fmla="*/ 792284 w 2843522"/>
                <a:gd name="connsiteY12" fmla="*/ 603951 h 2753189"/>
                <a:gd name="connsiteX13" fmla="*/ 962107 w 2843522"/>
                <a:gd name="connsiteY13" fmla="*/ 346580 h 2753189"/>
                <a:gd name="connsiteX14" fmla="*/ 1290044 w 2843522"/>
                <a:gd name="connsiteY14" fmla="*/ 142465 h 2753189"/>
                <a:gd name="connsiteX15" fmla="*/ 1417493 w 2843522"/>
                <a:gd name="connsiteY15" fmla="*/ 6607 h 2753189"/>
                <a:gd name="connsiteX16" fmla="*/ 1490368 w 2843522"/>
                <a:gd name="connsiteY16" fmla="*/ 353835 h 2753189"/>
                <a:gd name="connsiteX17" fmla="*/ 1621443 w 2843522"/>
                <a:gd name="connsiteY17" fmla="*/ 557456 h 2753189"/>
                <a:gd name="connsiteX18" fmla="*/ 1828033 w 2843522"/>
                <a:gd name="connsiteY18" fmla="*/ 642037 h 2753189"/>
                <a:gd name="connsiteX19" fmla="*/ 2109145 w 2843522"/>
                <a:gd name="connsiteY19" fmla="*/ 191927 h 2753189"/>
                <a:gd name="connsiteX20" fmla="*/ 2112607 w 2843522"/>
                <a:gd name="connsiteY20" fmla="*/ 521348 h 2753189"/>
                <a:gd name="connsiteX21" fmla="*/ 2284902 w 2843522"/>
                <a:gd name="connsiteY21" fmla="*/ 1105996 h 2753189"/>
                <a:gd name="connsiteX22" fmla="*/ 2619186 w 2843522"/>
                <a:gd name="connsiteY22" fmla="*/ 1108510 h 2753189"/>
                <a:gd name="connsiteX23" fmla="*/ 2707971 w 2843522"/>
                <a:gd name="connsiteY23" fmla="*/ 805592 h 2753189"/>
                <a:gd name="connsiteX24" fmla="*/ 2833195 w 2843522"/>
                <a:gd name="connsiteY24" fmla="*/ 1507344 h 2753189"/>
                <a:gd name="connsiteX25" fmla="*/ 2414824 w 2843522"/>
                <a:gd name="connsiteY25" fmla="*/ 2268040 h 2753189"/>
                <a:gd name="connsiteX26" fmla="*/ 2055396 w 2843522"/>
                <a:gd name="connsiteY26" fmla="*/ 2665225 h 2753189"/>
                <a:gd name="connsiteX27" fmla="*/ 1450962 w 2843522"/>
                <a:gd name="connsiteY27" fmla="*/ 2672974 h 2753189"/>
                <a:gd name="connsiteX0" fmla="*/ 1382425 w 2844727"/>
                <a:gd name="connsiteY0" fmla="*/ 2672974 h 2753189"/>
                <a:gd name="connsiteX1" fmla="*/ 723747 w 2844727"/>
                <a:gd name="connsiteY1" fmla="*/ 2720788 h 2753189"/>
                <a:gd name="connsiteX2" fmla="*/ 465057 w 2844727"/>
                <a:gd name="connsiteY2" fmla="*/ 2489303 h 2753189"/>
                <a:gd name="connsiteX3" fmla="*/ 334392 w 2844727"/>
                <a:gd name="connsiteY3" fmla="*/ 2188278 h 2753189"/>
                <a:gd name="connsiteX4" fmla="*/ 358547 w 2844727"/>
                <a:gd name="connsiteY4" fmla="*/ 1935486 h 2753189"/>
                <a:gd name="connsiteX5" fmla="*/ 192024 w 2844727"/>
                <a:gd name="connsiteY5" fmla="*/ 1606559 h 2753189"/>
                <a:gd name="connsiteX6" fmla="*/ 462749 w 2844727"/>
                <a:gd name="connsiteY6" fmla="*/ 1673993 h 2753189"/>
                <a:gd name="connsiteX7" fmla="*/ 2746 w 2844727"/>
                <a:gd name="connsiteY7" fmla="*/ 1129904 h 2753189"/>
                <a:gd name="connsiteX8" fmla="*/ 283364 w 2844727"/>
                <a:gd name="connsiteY8" fmla="*/ 904189 h 2753189"/>
                <a:gd name="connsiteX9" fmla="*/ 532985 w 2844727"/>
                <a:gd name="connsiteY9" fmla="*/ 52607 h 2753189"/>
                <a:gd name="connsiteX10" fmla="*/ 579811 w 2844727"/>
                <a:gd name="connsiteY10" fmla="*/ 379556 h 2753189"/>
                <a:gd name="connsiteX11" fmla="*/ 793489 w 2844727"/>
                <a:gd name="connsiteY11" fmla="*/ 603951 h 2753189"/>
                <a:gd name="connsiteX12" fmla="*/ 963312 w 2844727"/>
                <a:gd name="connsiteY12" fmla="*/ 346580 h 2753189"/>
                <a:gd name="connsiteX13" fmla="*/ 1291249 w 2844727"/>
                <a:gd name="connsiteY13" fmla="*/ 142465 h 2753189"/>
                <a:gd name="connsiteX14" fmla="*/ 1418698 w 2844727"/>
                <a:gd name="connsiteY14" fmla="*/ 6607 h 2753189"/>
                <a:gd name="connsiteX15" fmla="*/ 1491573 w 2844727"/>
                <a:gd name="connsiteY15" fmla="*/ 353835 h 2753189"/>
                <a:gd name="connsiteX16" fmla="*/ 1622648 w 2844727"/>
                <a:gd name="connsiteY16" fmla="*/ 557456 h 2753189"/>
                <a:gd name="connsiteX17" fmla="*/ 1829238 w 2844727"/>
                <a:gd name="connsiteY17" fmla="*/ 642037 h 2753189"/>
                <a:gd name="connsiteX18" fmla="*/ 2110350 w 2844727"/>
                <a:gd name="connsiteY18" fmla="*/ 191927 h 2753189"/>
                <a:gd name="connsiteX19" fmla="*/ 2113812 w 2844727"/>
                <a:gd name="connsiteY19" fmla="*/ 521348 h 2753189"/>
                <a:gd name="connsiteX20" fmla="*/ 2286107 w 2844727"/>
                <a:gd name="connsiteY20" fmla="*/ 1105996 h 2753189"/>
                <a:gd name="connsiteX21" fmla="*/ 2620391 w 2844727"/>
                <a:gd name="connsiteY21" fmla="*/ 1108510 h 2753189"/>
                <a:gd name="connsiteX22" fmla="*/ 2709176 w 2844727"/>
                <a:gd name="connsiteY22" fmla="*/ 805592 h 2753189"/>
                <a:gd name="connsiteX23" fmla="*/ 2834400 w 2844727"/>
                <a:gd name="connsiteY23" fmla="*/ 1507344 h 2753189"/>
                <a:gd name="connsiteX24" fmla="*/ 2416029 w 2844727"/>
                <a:gd name="connsiteY24" fmla="*/ 2268040 h 2753189"/>
                <a:gd name="connsiteX25" fmla="*/ 2056601 w 2844727"/>
                <a:gd name="connsiteY25" fmla="*/ 2665225 h 2753189"/>
                <a:gd name="connsiteX26" fmla="*/ 1452167 w 2844727"/>
                <a:gd name="connsiteY26" fmla="*/ 2672974 h 2753189"/>
                <a:gd name="connsiteX0" fmla="*/ 1380791 w 2843093"/>
                <a:gd name="connsiteY0" fmla="*/ 2672974 h 2753189"/>
                <a:gd name="connsiteX1" fmla="*/ 722113 w 2843093"/>
                <a:gd name="connsiteY1" fmla="*/ 2720788 h 2753189"/>
                <a:gd name="connsiteX2" fmla="*/ 463423 w 2843093"/>
                <a:gd name="connsiteY2" fmla="*/ 2489303 h 2753189"/>
                <a:gd name="connsiteX3" fmla="*/ 332758 w 2843093"/>
                <a:gd name="connsiteY3" fmla="*/ 2188278 h 2753189"/>
                <a:gd name="connsiteX4" fmla="*/ 356913 w 2843093"/>
                <a:gd name="connsiteY4" fmla="*/ 1935486 h 2753189"/>
                <a:gd name="connsiteX5" fmla="*/ 190390 w 2843093"/>
                <a:gd name="connsiteY5" fmla="*/ 1606559 h 2753189"/>
                <a:gd name="connsiteX6" fmla="*/ 1112 w 2843093"/>
                <a:gd name="connsiteY6" fmla="*/ 1129904 h 2753189"/>
                <a:gd name="connsiteX7" fmla="*/ 281730 w 2843093"/>
                <a:gd name="connsiteY7" fmla="*/ 904189 h 2753189"/>
                <a:gd name="connsiteX8" fmla="*/ 531351 w 2843093"/>
                <a:gd name="connsiteY8" fmla="*/ 52607 h 2753189"/>
                <a:gd name="connsiteX9" fmla="*/ 578177 w 2843093"/>
                <a:gd name="connsiteY9" fmla="*/ 379556 h 2753189"/>
                <a:gd name="connsiteX10" fmla="*/ 791855 w 2843093"/>
                <a:gd name="connsiteY10" fmla="*/ 603951 h 2753189"/>
                <a:gd name="connsiteX11" fmla="*/ 961678 w 2843093"/>
                <a:gd name="connsiteY11" fmla="*/ 346580 h 2753189"/>
                <a:gd name="connsiteX12" fmla="*/ 1289615 w 2843093"/>
                <a:gd name="connsiteY12" fmla="*/ 142465 h 2753189"/>
                <a:gd name="connsiteX13" fmla="*/ 1417064 w 2843093"/>
                <a:gd name="connsiteY13" fmla="*/ 6607 h 2753189"/>
                <a:gd name="connsiteX14" fmla="*/ 1489939 w 2843093"/>
                <a:gd name="connsiteY14" fmla="*/ 353835 h 2753189"/>
                <a:gd name="connsiteX15" fmla="*/ 1621014 w 2843093"/>
                <a:gd name="connsiteY15" fmla="*/ 557456 h 2753189"/>
                <a:gd name="connsiteX16" fmla="*/ 1827604 w 2843093"/>
                <a:gd name="connsiteY16" fmla="*/ 642037 h 2753189"/>
                <a:gd name="connsiteX17" fmla="*/ 2108716 w 2843093"/>
                <a:gd name="connsiteY17" fmla="*/ 191927 h 2753189"/>
                <a:gd name="connsiteX18" fmla="*/ 2112178 w 2843093"/>
                <a:gd name="connsiteY18" fmla="*/ 521348 h 2753189"/>
                <a:gd name="connsiteX19" fmla="*/ 2284473 w 2843093"/>
                <a:gd name="connsiteY19" fmla="*/ 1105996 h 2753189"/>
                <a:gd name="connsiteX20" fmla="*/ 2618757 w 2843093"/>
                <a:gd name="connsiteY20" fmla="*/ 1108510 h 2753189"/>
                <a:gd name="connsiteX21" fmla="*/ 2707542 w 2843093"/>
                <a:gd name="connsiteY21" fmla="*/ 805592 h 2753189"/>
                <a:gd name="connsiteX22" fmla="*/ 2832766 w 2843093"/>
                <a:gd name="connsiteY22" fmla="*/ 1507344 h 2753189"/>
                <a:gd name="connsiteX23" fmla="*/ 2414395 w 2843093"/>
                <a:gd name="connsiteY23" fmla="*/ 2268040 h 2753189"/>
                <a:gd name="connsiteX24" fmla="*/ 2054967 w 2843093"/>
                <a:gd name="connsiteY24" fmla="*/ 2665225 h 2753189"/>
                <a:gd name="connsiteX25" fmla="*/ 1450533 w 2843093"/>
                <a:gd name="connsiteY25" fmla="*/ 2672974 h 27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43093" h="2753189">
                  <a:moveTo>
                    <a:pt x="1380791" y="2672974"/>
                  </a:moveTo>
                  <a:cubicBezTo>
                    <a:pt x="1145733" y="2792440"/>
                    <a:pt x="875008" y="2751400"/>
                    <a:pt x="722113" y="2720788"/>
                  </a:cubicBezTo>
                  <a:cubicBezTo>
                    <a:pt x="569218" y="2690176"/>
                    <a:pt x="528315" y="2578055"/>
                    <a:pt x="463423" y="2489303"/>
                  </a:cubicBezTo>
                  <a:cubicBezTo>
                    <a:pt x="398531" y="2400551"/>
                    <a:pt x="352131" y="2290309"/>
                    <a:pt x="332758" y="2188278"/>
                  </a:cubicBezTo>
                  <a:cubicBezTo>
                    <a:pt x="313385" y="2086248"/>
                    <a:pt x="380641" y="2032439"/>
                    <a:pt x="356913" y="1935486"/>
                  </a:cubicBezTo>
                  <a:cubicBezTo>
                    <a:pt x="333185" y="1838533"/>
                    <a:pt x="249690" y="1740823"/>
                    <a:pt x="190390" y="1606559"/>
                  </a:cubicBezTo>
                  <a:cubicBezTo>
                    <a:pt x="131090" y="1472295"/>
                    <a:pt x="-14111" y="1246965"/>
                    <a:pt x="1112" y="1129904"/>
                  </a:cubicBezTo>
                  <a:cubicBezTo>
                    <a:pt x="16335" y="1012843"/>
                    <a:pt x="193357" y="1083739"/>
                    <a:pt x="281730" y="904189"/>
                  </a:cubicBezTo>
                  <a:cubicBezTo>
                    <a:pt x="370103" y="724640"/>
                    <a:pt x="481943" y="140046"/>
                    <a:pt x="531351" y="52607"/>
                  </a:cubicBezTo>
                  <a:cubicBezTo>
                    <a:pt x="580759" y="-34832"/>
                    <a:pt x="534760" y="287665"/>
                    <a:pt x="578177" y="379556"/>
                  </a:cubicBezTo>
                  <a:cubicBezTo>
                    <a:pt x="621594" y="471447"/>
                    <a:pt x="727938" y="609447"/>
                    <a:pt x="791855" y="603951"/>
                  </a:cubicBezTo>
                  <a:cubicBezTo>
                    <a:pt x="855772" y="598455"/>
                    <a:pt x="878718" y="423494"/>
                    <a:pt x="961678" y="346580"/>
                  </a:cubicBezTo>
                  <a:cubicBezTo>
                    <a:pt x="1044638" y="269666"/>
                    <a:pt x="1213717" y="199127"/>
                    <a:pt x="1289615" y="142465"/>
                  </a:cubicBezTo>
                  <a:cubicBezTo>
                    <a:pt x="1365513" y="85803"/>
                    <a:pt x="1383677" y="-28621"/>
                    <a:pt x="1417064" y="6607"/>
                  </a:cubicBezTo>
                  <a:cubicBezTo>
                    <a:pt x="1450451" y="41835"/>
                    <a:pt x="1455947" y="262027"/>
                    <a:pt x="1489939" y="353835"/>
                  </a:cubicBezTo>
                  <a:cubicBezTo>
                    <a:pt x="1523931" y="445643"/>
                    <a:pt x="1564737" y="509422"/>
                    <a:pt x="1621014" y="557456"/>
                  </a:cubicBezTo>
                  <a:cubicBezTo>
                    <a:pt x="1677291" y="605490"/>
                    <a:pt x="1746320" y="702958"/>
                    <a:pt x="1827604" y="642037"/>
                  </a:cubicBezTo>
                  <a:cubicBezTo>
                    <a:pt x="1908888" y="581116"/>
                    <a:pt x="2061287" y="212042"/>
                    <a:pt x="2108716" y="191927"/>
                  </a:cubicBezTo>
                  <a:cubicBezTo>
                    <a:pt x="2156145" y="171812"/>
                    <a:pt x="2082885" y="369003"/>
                    <a:pt x="2112178" y="521348"/>
                  </a:cubicBezTo>
                  <a:cubicBezTo>
                    <a:pt x="2141471" y="673693"/>
                    <a:pt x="2200043" y="1008136"/>
                    <a:pt x="2284473" y="1105996"/>
                  </a:cubicBezTo>
                  <a:cubicBezTo>
                    <a:pt x="2368903" y="1203856"/>
                    <a:pt x="2530411" y="1147228"/>
                    <a:pt x="2618757" y="1108510"/>
                  </a:cubicBezTo>
                  <a:cubicBezTo>
                    <a:pt x="2707103" y="1069792"/>
                    <a:pt x="2671874" y="739120"/>
                    <a:pt x="2707542" y="805592"/>
                  </a:cubicBezTo>
                  <a:cubicBezTo>
                    <a:pt x="2743210" y="872064"/>
                    <a:pt x="2881624" y="1263603"/>
                    <a:pt x="2832766" y="1507344"/>
                  </a:cubicBezTo>
                  <a:cubicBezTo>
                    <a:pt x="2783908" y="1751085"/>
                    <a:pt x="2544028" y="2075060"/>
                    <a:pt x="2414395" y="2268040"/>
                  </a:cubicBezTo>
                  <a:cubicBezTo>
                    <a:pt x="2284762" y="2461020"/>
                    <a:pt x="2251279" y="2599357"/>
                    <a:pt x="2054967" y="2665225"/>
                  </a:cubicBezTo>
                  <a:cubicBezTo>
                    <a:pt x="1858655" y="2731093"/>
                    <a:pt x="1654594" y="2702033"/>
                    <a:pt x="1450533" y="2672974"/>
                  </a:cubicBezTo>
                </a:path>
              </a:pathLst>
            </a:cu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800"/>
            </a:p>
          </p:txBody>
        </p:sp>
        <p:sp>
          <p:nvSpPr>
            <p:cNvPr id="9" name="Flowchart: Delay 8">
              <a:extLst>
                <a:ext uri="{FF2B5EF4-FFF2-40B4-BE49-F238E27FC236}">
                  <a16:creationId xmlns:a16="http://schemas.microsoft.com/office/drawing/2014/main" id="{068A1F25-73CB-4886-A77B-029FB4A4E85B}"/>
                </a:ext>
              </a:extLst>
            </p:cNvPr>
            <p:cNvSpPr/>
            <p:nvPr/>
          </p:nvSpPr>
          <p:spPr>
            <a:xfrm rot="16200000" flipV="1">
              <a:off x="3976442" y="3724391"/>
              <a:ext cx="457200" cy="3657600"/>
            </a:xfrm>
            <a:prstGeom prst="flowChartDelay">
              <a:avLst/>
            </a:prstGeom>
            <a:solidFill>
              <a:srgbClr val="6979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800"/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ABFD41-7176-4B68-8CE8-EE528CD00BB0}"/>
                </a:ext>
              </a:extLst>
            </p:cNvPr>
            <p:cNvGrpSpPr/>
            <p:nvPr/>
          </p:nvGrpSpPr>
          <p:grpSpPr>
            <a:xfrm>
              <a:off x="2785321" y="2284594"/>
              <a:ext cx="3076425" cy="3236032"/>
              <a:chOff x="2785321" y="2284594"/>
              <a:chExt cx="3076425" cy="3236032"/>
            </a:xfrm>
          </p:grpSpPr>
          <p:sp>
            <p:nvSpPr>
              <p:cNvPr id="11" name="Freeform 223">
                <a:extLst>
                  <a:ext uri="{FF2B5EF4-FFF2-40B4-BE49-F238E27FC236}">
                    <a16:creationId xmlns:a16="http://schemas.microsoft.com/office/drawing/2014/main" id="{538F637C-4ABE-401F-A522-5280704F544F}"/>
                  </a:ext>
                </a:extLst>
              </p:cNvPr>
              <p:cNvSpPr/>
              <p:nvPr/>
            </p:nvSpPr>
            <p:spPr>
              <a:xfrm>
                <a:off x="2785321" y="2284594"/>
                <a:ext cx="2836257" cy="3010110"/>
              </a:xfrm>
              <a:custGeom>
                <a:avLst/>
                <a:gdLst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089255 w 2836257"/>
                  <a:gd name="connsiteY14" fmla="*/ 334619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8448 w 2836257"/>
                  <a:gd name="connsiteY16" fmla="*/ 412110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0699 w 2836257"/>
                  <a:gd name="connsiteY16" fmla="*/ 295873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836257" h="3010110">
                    <a:moveTo>
                      <a:pt x="1437967" y="2806598"/>
                    </a:moveTo>
                    <a:cubicBezTo>
                      <a:pt x="1202909" y="2926064"/>
                      <a:pt x="967852" y="3045530"/>
                      <a:pt x="779289" y="3000327"/>
                    </a:cubicBezTo>
                    <a:cubicBezTo>
                      <a:pt x="590726" y="2955124"/>
                      <a:pt x="404746" y="2714900"/>
                      <a:pt x="306590" y="2535378"/>
                    </a:cubicBezTo>
                    <a:cubicBezTo>
                      <a:pt x="208434" y="2355856"/>
                      <a:pt x="240722" y="2096259"/>
                      <a:pt x="190353" y="1923195"/>
                    </a:cubicBezTo>
                    <a:cubicBezTo>
                      <a:pt x="139984" y="1750131"/>
                      <a:pt x="-29206" y="1542195"/>
                      <a:pt x="4374" y="1496992"/>
                    </a:cubicBezTo>
                    <a:cubicBezTo>
                      <a:pt x="37954" y="1451789"/>
                      <a:pt x="314340" y="1659724"/>
                      <a:pt x="391831" y="1651975"/>
                    </a:cubicBezTo>
                    <a:cubicBezTo>
                      <a:pt x="469322" y="1644226"/>
                      <a:pt x="511943" y="1552527"/>
                      <a:pt x="469323" y="1450497"/>
                    </a:cubicBezTo>
                    <a:cubicBezTo>
                      <a:pt x="426703" y="1348467"/>
                      <a:pt x="160648" y="1192192"/>
                      <a:pt x="136109" y="1039792"/>
                    </a:cubicBezTo>
                    <a:cubicBezTo>
                      <a:pt x="111570" y="887392"/>
                      <a:pt x="271719" y="671707"/>
                      <a:pt x="322089" y="536097"/>
                    </a:cubicBezTo>
                    <a:cubicBezTo>
                      <a:pt x="372459" y="400487"/>
                      <a:pt x="411204" y="217090"/>
                      <a:pt x="438326" y="226131"/>
                    </a:cubicBezTo>
                    <a:cubicBezTo>
                      <a:pt x="465448" y="235172"/>
                      <a:pt x="424119" y="627795"/>
                      <a:pt x="484821" y="590341"/>
                    </a:cubicBezTo>
                    <a:cubicBezTo>
                      <a:pt x="545523" y="552887"/>
                      <a:pt x="754750" y="27235"/>
                      <a:pt x="802536" y="1405"/>
                    </a:cubicBezTo>
                    <a:cubicBezTo>
                      <a:pt x="850322" y="-24425"/>
                      <a:pt x="763791" y="312663"/>
                      <a:pt x="771540" y="435358"/>
                    </a:cubicBezTo>
                    <a:cubicBezTo>
                      <a:pt x="779289" y="558053"/>
                      <a:pt x="781872" y="741450"/>
                      <a:pt x="849031" y="737575"/>
                    </a:cubicBezTo>
                    <a:cubicBezTo>
                      <a:pt x="916190" y="733700"/>
                      <a:pt x="1086672" y="472812"/>
                      <a:pt x="1174496" y="412110"/>
                    </a:cubicBezTo>
                    <a:cubicBezTo>
                      <a:pt x="1262320" y="351408"/>
                      <a:pt x="1304940" y="392738"/>
                      <a:pt x="1375974" y="373365"/>
                    </a:cubicBezTo>
                    <a:cubicBezTo>
                      <a:pt x="1447008" y="353992"/>
                      <a:pt x="1521916" y="344951"/>
                      <a:pt x="1600699" y="295873"/>
                    </a:cubicBezTo>
                    <a:cubicBezTo>
                      <a:pt x="1679482" y="246795"/>
                      <a:pt x="1835757" y="13029"/>
                      <a:pt x="1848672" y="78897"/>
                    </a:cubicBezTo>
                    <a:cubicBezTo>
                      <a:pt x="1861587" y="144765"/>
                      <a:pt x="1644610" y="549012"/>
                      <a:pt x="1678190" y="691080"/>
                    </a:cubicBezTo>
                    <a:cubicBezTo>
                      <a:pt x="1711770" y="833148"/>
                      <a:pt x="1949411" y="940345"/>
                      <a:pt x="2050150" y="931304"/>
                    </a:cubicBezTo>
                    <a:cubicBezTo>
                      <a:pt x="2150889" y="922263"/>
                      <a:pt x="2227089" y="634253"/>
                      <a:pt x="2282624" y="636836"/>
                    </a:cubicBezTo>
                    <a:cubicBezTo>
                      <a:pt x="2338159" y="639419"/>
                      <a:pt x="2332994" y="857687"/>
                      <a:pt x="2383363" y="946802"/>
                    </a:cubicBezTo>
                    <a:cubicBezTo>
                      <a:pt x="2433732" y="1035917"/>
                      <a:pt x="2509933" y="1026876"/>
                      <a:pt x="2584841" y="1171527"/>
                    </a:cubicBezTo>
                    <a:cubicBezTo>
                      <a:pt x="2659749" y="1316178"/>
                      <a:pt x="2816024" y="1608063"/>
                      <a:pt x="2832814" y="1814707"/>
                    </a:cubicBezTo>
                    <a:cubicBezTo>
                      <a:pt x="2849604" y="2021351"/>
                      <a:pt x="2805692" y="2247368"/>
                      <a:pt x="2685580" y="2411392"/>
                    </a:cubicBezTo>
                    <a:cubicBezTo>
                      <a:pt x="2565468" y="2575416"/>
                      <a:pt x="2308455" y="2732981"/>
                      <a:pt x="2112143" y="2798849"/>
                    </a:cubicBezTo>
                    <a:cubicBezTo>
                      <a:pt x="1915831" y="2864717"/>
                      <a:pt x="1711770" y="2835657"/>
                      <a:pt x="1507709" y="2806598"/>
                    </a:cubicBezTo>
                  </a:path>
                </a:pathLst>
              </a:custGeom>
              <a:solidFill>
                <a:srgbClr val="F29F16">
                  <a:alpha val="79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2" name="Freeform 224">
                <a:extLst>
                  <a:ext uri="{FF2B5EF4-FFF2-40B4-BE49-F238E27FC236}">
                    <a16:creationId xmlns:a16="http://schemas.microsoft.com/office/drawing/2014/main" id="{CB267AC8-EE18-4D2E-8CE6-B67681DABE03}"/>
                  </a:ext>
                </a:extLst>
              </p:cNvPr>
              <p:cNvSpPr/>
              <p:nvPr/>
            </p:nvSpPr>
            <p:spPr>
              <a:xfrm>
                <a:off x="3004821" y="3048885"/>
                <a:ext cx="2432041" cy="2471741"/>
              </a:xfrm>
              <a:custGeom>
                <a:avLst/>
                <a:gdLst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34295 w 2607010"/>
                  <a:gd name="connsiteY9" fmla="*/ 1062829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28819 w 2607010"/>
                  <a:gd name="connsiteY9" fmla="*/ 1046402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17937 w 2607010"/>
                  <a:gd name="connsiteY9" fmla="*/ 1081318 h 2812476"/>
                  <a:gd name="connsiteX10" fmla="*/ 2328819 w 2607010"/>
                  <a:gd name="connsiteY10" fmla="*/ 1046402 h 2812476"/>
                  <a:gd name="connsiteX11" fmla="*/ 1896973 w 2607010"/>
                  <a:gd name="connsiteY11" fmla="*/ 1375202 h 2812476"/>
                  <a:gd name="connsiteX12" fmla="*/ 1703870 w 2607010"/>
                  <a:gd name="connsiteY12" fmla="*/ 1079867 h 2812476"/>
                  <a:gd name="connsiteX13" fmla="*/ 1811781 w 2607010"/>
                  <a:gd name="connsiteY13" fmla="*/ 1466074 h 2812476"/>
                  <a:gd name="connsiteX14" fmla="*/ 1772024 w 2607010"/>
                  <a:gd name="connsiteY14" fmla="*/ 1750049 h 2812476"/>
                  <a:gd name="connsiteX15" fmla="*/ 1448292 w 2607010"/>
                  <a:gd name="connsiteY15" fmla="*/ 1392240 h 2812476"/>
                  <a:gd name="connsiteX16" fmla="*/ 1556203 w 2607010"/>
                  <a:gd name="connsiteY16" fmla="*/ 852687 h 2812476"/>
                  <a:gd name="connsiteX17" fmla="*/ 1982166 w 2607010"/>
                  <a:gd name="connsiteY17" fmla="*/ 489199 h 2812476"/>
                  <a:gd name="connsiteX18" fmla="*/ 1550523 w 2607010"/>
                  <a:gd name="connsiteY18" fmla="*/ 733418 h 2812476"/>
                  <a:gd name="connsiteX19" fmla="*/ 1590280 w 2607010"/>
                  <a:gd name="connsiteY19" fmla="*/ 318814 h 2812476"/>
                  <a:gd name="connsiteX20" fmla="*/ 1431254 w 2607010"/>
                  <a:gd name="connsiteY20" fmla="*/ 852687 h 2812476"/>
                  <a:gd name="connsiteX21" fmla="*/ 1346061 w 2607010"/>
                  <a:gd name="connsiteY21" fmla="*/ 1238894 h 2812476"/>
                  <a:gd name="connsiteX22" fmla="*/ 1010971 w 2607010"/>
                  <a:gd name="connsiteY22" fmla="*/ 409686 h 2812476"/>
                  <a:gd name="connsiteX23" fmla="*/ 1289266 w 2607010"/>
                  <a:gd name="connsiteY23" fmla="*/ 1295689 h 2812476"/>
                  <a:gd name="connsiteX24" fmla="*/ 1488049 w 2607010"/>
                  <a:gd name="connsiteY24" fmla="*/ 1801164 h 2812476"/>
                  <a:gd name="connsiteX25" fmla="*/ 1414215 w 2607010"/>
                  <a:gd name="connsiteY25" fmla="*/ 2153294 h 2812476"/>
                  <a:gd name="connsiteX26" fmla="*/ 1124561 w 2607010"/>
                  <a:gd name="connsiteY26" fmla="*/ 1704613 h 2812476"/>
                  <a:gd name="connsiteX27" fmla="*/ 886022 w 2607010"/>
                  <a:gd name="connsiteY27" fmla="*/ 1204816 h 2812476"/>
                  <a:gd name="connsiteX28" fmla="*/ 937137 w 2607010"/>
                  <a:gd name="connsiteY28" fmla="*/ 762 h 2812476"/>
                  <a:gd name="connsiteX29" fmla="*/ 789470 w 2607010"/>
                  <a:gd name="connsiteY29" fmla="*/ 1017393 h 2812476"/>
                  <a:gd name="connsiteX30" fmla="*/ 329430 w 2607010"/>
                  <a:gd name="connsiteY30" fmla="*/ 659584 h 2812476"/>
                  <a:gd name="connsiteX31" fmla="*/ 630444 w 2607010"/>
                  <a:gd name="connsiteY31" fmla="*/ 279057 h 2812476"/>
                  <a:gd name="connsiteX32" fmla="*/ 266956 w 2607010"/>
                  <a:gd name="connsiteY32" fmla="*/ 602789 h 2812476"/>
                  <a:gd name="connsiteX33" fmla="*/ 19 w 2607010"/>
                  <a:gd name="connsiteY33" fmla="*/ 85954 h 2812476"/>
                  <a:gd name="connsiteX34" fmla="*/ 255597 w 2607010"/>
                  <a:gd name="connsiteY34" fmla="*/ 716379 h 2812476"/>
                  <a:gd name="connsiteX35" fmla="*/ 715636 w 2607010"/>
                  <a:gd name="connsiteY35" fmla="*/ 1148021 h 2812476"/>
                  <a:gd name="connsiteX36" fmla="*/ 971214 w 2607010"/>
                  <a:gd name="connsiteY36" fmla="*/ 1744369 h 2812476"/>
                  <a:gd name="connsiteX37" fmla="*/ 1158638 w 2607010"/>
                  <a:gd name="connsiteY37" fmla="*/ 2164653 h 2812476"/>
                  <a:gd name="connsiteX38" fmla="*/ 823547 w 2607010"/>
                  <a:gd name="connsiteY38" fmla="*/ 1977229 h 2812476"/>
                  <a:gd name="connsiteX39" fmla="*/ 420302 w 2607010"/>
                  <a:gd name="connsiteY39" fmla="*/ 1579664 h 2812476"/>
                  <a:gd name="connsiteX40" fmla="*/ 397584 w 2607010"/>
                  <a:gd name="connsiteY40" fmla="*/ 1221855 h 2812476"/>
                  <a:gd name="connsiteX41" fmla="*/ 323751 w 2607010"/>
                  <a:gd name="connsiteY41" fmla="*/ 1608061 h 2812476"/>
                  <a:gd name="connsiteX42" fmla="*/ 22737 w 2607010"/>
                  <a:gd name="connsiteY42" fmla="*/ 1352484 h 2812476"/>
                  <a:gd name="connsiteX43" fmla="*/ 414623 w 2607010"/>
                  <a:gd name="connsiteY43" fmla="*/ 1733010 h 2812476"/>
                  <a:gd name="connsiteX44" fmla="*/ 800829 w 2607010"/>
                  <a:gd name="connsiteY44" fmla="*/ 2090819 h 2812476"/>
                  <a:gd name="connsiteX45" fmla="*/ 210161 w 2607010"/>
                  <a:gd name="connsiteY45" fmla="*/ 2170332 h 2812476"/>
                  <a:gd name="connsiteX46" fmla="*/ 874663 w 2607010"/>
                  <a:gd name="connsiteY46" fmla="*/ 2141935 h 2812476"/>
                  <a:gd name="connsiteX47" fmla="*/ 1113202 w 2607010"/>
                  <a:gd name="connsiteY47" fmla="*/ 2391833 h 2812476"/>
                  <a:gd name="connsiteX48" fmla="*/ 1079125 w 2607010"/>
                  <a:gd name="connsiteY48" fmla="*/ 2658769 h 2812476"/>
                  <a:gd name="connsiteX49" fmla="*/ 1028009 w 2607010"/>
                  <a:gd name="connsiteY49" fmla="*/ 2698526 h 2812476"/>
                  <a:gd name="connsiteX0" fmla="*/ 1028009 w 2663539"/>
                  <a:gd name="connsiteY0" fmla="*/ 2698526 h 2812476"/>
                  <a:gd name="connsiteX1" fmla="*/ 1351741 w 2663539"/>
                  <a:gd name="connsiteY1" fmla="*/ 2812116 h 2812476"/>
                  <a:gd name="connsiteX2" fmla="*/ 1715229 w 2663539"/>
                  <a:gd name="connsiteY2" fmla="*/ 2726923 h 2812476"/>
                  <a:gd name="connsiteX3" fmla="*/ 1584600 w 2663539"/>
                  <a:gd name="connsiteY3" fmla="*/ 2528141 h 2812476"/>
                  <a:gd name="connsiteX4" fmla="*/ 1544844 w 2663539"/>
                  <a:gd name="connsiteY4" fmla="*/ 2278243 h 2812476"/>
                  <a:gd name="connsiteX5" fmla="*/ 1908332 w 2663539"/>
                  <a:gd name="connsiteY5" fmla="*/ 1801164 h 2812476"/>
                  <a:gd name="connsiteX6" fmla="*/ 2606911 w 2663539"/>
                  <a:gd name="connsiteY6" fmla="*/ 1358163 h 2812476"/>
                  <a:gd name="connsiteX7" fmla="*/ 2547905 w 2663539"/>
                  <a:gd name="connsiteY7" fmla="*/ 1373342 h 2812476"/>
                  <a:gd name="connsiteX8" fmla="*/ 1959448 w 2663539"/>
                  <a:gd name="connsiteY8" fmla="*/ 1693254 h 2812476"/>
                  <a:gd name="connsiteX9" fmla="*/ 1925371 w 2663539"/>
                  <a:gd name="connsiteY9" fmla="*/ 1449035 h 2812476"/>
                  <a:gd name="connsiteX10" fmla="*/ 2317937 w 2663539"/>
                  <a:gd name="connsiteY10" fmla="*/ 1081318 h 2812476"/>
                  <a:gd name="connsiteX11" fmla="*/ 2328819 w 2663539"/>
                  <a:gd name="connsiteY11" fmla="*/ 1046402 h 2812476"/>
                  <a:gd name="connsiteX12" fmla="*/ 1896973 w 2663539"/>
                  <a:gd name="connsiteY12" fmla="*/ 1375202 h 2812476"/>
                  <a:gd name="connsiteX13" fmla="*/ 1703870 w 2663539"/>
                  <a:gd name="connsiteY13" fmla="*/ 1079867 h 2812476"/>
                  <a:gd name="connsiteX14" fmla="*/ 1811781 w 2663539"/>
                  <a:gd name="connsiteY14" fmla="*/ 1466074 h 2812476"/>
                  <a:gd name="connsiteX15" fmla="*/ 1772024 w 2663539"/>
                  <a:gd name="connsiteY15" fmla="*/ 1750049 h 2812476"/>
                  <a:gd name="connsiteX16" fmla="*/ 1448292 w 2663539"/>
                  <a:gd name="connsiteY16" fmla="*/ 1392240 h 2812476"/>
                  <a:gd name="connsiteX17" fmla="*/ 1556203 w 2663539"/>
                  <a:gd name="connsiteY17" fmla="*/ 852687 h 2812476"/>
                  <a:gd name="connsiteX18" fmla="*/ 1982166 w 2663539"/>
                  <a:gd name="connsiteY18" fmla="*/ 489199 h 2812476"/>
                  <a:gd name="connsiteX19" fmla="*/ 1550523 w 2663539"/>
                  <a:gd name="connsiteY19" fmla="*/ 733418 h 2812476"/>
                  <a:gd name="connsiteX20" fmla="*/ 1590280 w 2663539"/>
                  <a:gd name="connsiteY20" fmla="*/ 318814 h 2812476"/>
                  <a:gd name="connsiteX21" fmla="*/ 1431254 w 2663539"/>
                  <a:gd name="connsiteY21" fmla="*/ 852687 h 2812476"/>
                  <a:gd name="connsiteX22" fmla="*/ 1346061 w 2663539"/>
                  <a:gd name="connsiteY22" fmla="*/ 1238894 h 2812476"/>
                  <a:gd name="connsiteX23" fmla="*/ 1010971 w 2663539"/>
                  <a:gd name="connsiteY23" fmla="*/ 409686 h 2812476"/>
                  <a:gd name="connsiteX24" fmla="*/ 1289266 w 2663539"/>
                  <a:gd name="connsiteY24" fmla="*/ 1295689 h 2812476"/>
                  <a:gd name="connsiteX25" fmla="*/ 1488049 w 2663539"/>
                  <a:gd name="connsiteY25" fmla="*/ 1801164 h 2812476"/>
                  <a:gd name="connsiteX26" fmla="*/ 1414215 w 2663539"/>
                  <a:gd name="connsiteY26" fmla="*/ 2153294 h 2812476"/>
                  <a:gd name="connsiteX27" fmla="*/ 1124561 w 2663539"/>
                  <a:gd name="connsiteY27" fmla="*/ 1704613 h 2812476"/>
                  <a:gd name="connsiteX28" fmla="*/ 886022 w 2663539"/>
                  <a:gd name="connsiteY28" fmla="*/ 1204816 h 2812476"/>
                  <a:gd name="connsiteX29" fmla="*/ 937137 w 2663539"/>
                  <a:gd name="connsiteY29" fmla="*/ 762 h 2812476"/>
                  <a:gd name="connsiteX30" fmla="*/ 789470 w 2663539"/>
                  <a:gd name="connsiteY30" fmla="*/ 1017393 h 2812476"/>
                  <a:gd name="connsiteX31" fmla="*/ 329430 w 2663539"/>
                  <a:gd name="connsiteY31" fmla="*/ 659584 h 2812476"/>
                  <a:gd name="connsiteX32" fmla="*/ 630444 w 2663539"/>
                  <a:gd name="connsiteY32" fmla="*/ 279057 h 2812476"/>
                  <a:gd name="connsiteX33" fmla="*/ 266956 w 2663539"/>
                  <a:gd name="connsiteY33" fmla="*/ 602789 h 2812476"/>
                  <a:gd name="connsiteX34" fmla="*/ 19 w 2663539"/>
                  <a:gd name="connsiteY34" fmla="*/ 85954 h 2812476"/>
                  <a:gd name="connsiteX35" fmla="*/ 255597 w 2663539"/>
                  <a:gd name="connsiteY35" fmla="*/ 716379 h 2812476"/>
                  <a:gd name="connsiteX36" fmla="*/ 715636 w 2663539"/>
                  <a:gd name="connsiteY36" fmla="*/ 1148021 h 2812476"/>
                  <a:gd name="connsiteX37" fmla="*/ 971214 w 2663539"/>
                  <a:gd name="connsiteY37" fmla="*/ 1744369 h 2812476"/>
                  <a:gd name="connsiteX38" fmla="*/ 1158638 w 2663539"/>
                  <a:gd name="connsiteY38" fmla="*/ 2164653 h 2812476"/>
                  <a:gd name="connsiteX39" fmla="*/ 823547 w 2663539"/>
                  <a:gd name="connsiteY39" fmla="*/ 1977229 h 2812476"/>
                  <a:gd name="connsiteX40" fmla="*/ 420302 w 2663539"/>
                  <a:gd name="connsiteY40" fmla="*/ 1579664 h 2812476"/>
                  <a:gd name="connsiteX41" fmla="*/ 397584 w 2663539"/>
                  <a:gd name="connsiteY41" fmla="*/ 1221855 h 2812476"/>
                  <a:gd name="connsiteX42" fmla="*/ 323751 w 2663539"/>
                  <a:gd name="connsiteY42" fmla="*/ 1608061 h 2812476"/>
                  <a:gd name="connsiteX43" fmla="*/ 22737 w 2663539"/>
                  <a:gd name="connsiteY43" fmla="*/ 1352484 h 2812476"/>
                  <a:gd name="connsiteX44" fmla="*/ 414623 w 2663539"/>
                  <a:gd name="connsiteY44" fmla="*/ 1733010 h 2812476"/>
                  <a:gd name="connsiteX45" fmla="*/ 800829 w 2663539"/>
                  <a:gd name="connsiteY45" fmla="*/ 2090819 h 2812476"/>
                  <a:gd name="connsiteX46" fmla="*/ 210161 w 2663539"/>
                  <a:gd name="connsiteY46" fmla="*/ 2170332 h 2812476"/>
                  <a:gd name="connsiteX47" fmla="*/ 874663 w 2663539"/>
                  <a:gd name="connsiteY47" fmla="*/ 2141935 h 2812476"/>
                  <a:gd name="connsiteX48" fmla="*/ 1113202 w 2663539"/>
                  <a:gd name="connsiteY48" fmla="*/ 2391833 h 2812476"/>
                  <a:gd name="connsiteX49" fmla="*/ 1079125 w 2663539"/>
                  <a:gd name="connsiteY49" fmla="*/ 2658769 h 2812476"/>
                  <a:gd name="connsiteX50" fmla="*/ 1028009 w 2663539"/>
                  <a:gd name="connsiteY50" fmla="*/ 2698526 h 2812476"/>
                  <a:gd name="connsiteX0" fmla="*/ 1051537 w 2687067"/>
                  <a:gd name="connsiteY0" fmla="*/ 2698526 h 2812476"/>
                  <a:gd name="connsiteX1" fmla="*/ 1375269 w 2687067"/>
                  <a:gd name="connsiteY1" fmla="*/ 2812116 h 2812476"/>
                  <a:gd name="connsiteX2" fmla="*/ 1738757 w 2687067"/>
                  <a:gd name="connsiteY2" fmla="*/ 2726923 h 2812476"/>
                  <a:gd name="connsiteX3" fmla="*/ 1608128 w 2687067"/>
                  <a:gd name="connsiteY3" fmla="*/ 2528141 h 2812476"/>
                  <a:gd name="connsiteX4" fmla="*/ 1568372 w 2687067"/>
                  <a:gd name="connsiteY4" fmla="*/ 2278243 h 2812476"/>
                  <a:gd name="connsiteX5" fmla="*/ 1931860 w 2687067"/>
                  <a:gd name="connsiteY5" fmla="*/ 1801164 h 2812476"/>
                  <a:gd name="connsiteX6" fmla="*/ 2630439 w 2687067"/>
                  <a:gd name="connsiteY6" fmla="*/ 1358163 h 2812476"/>
                  <a:gd name="connsiteX7" fmla="*/ 2571433 w 2687067"/>
                  <a:gd name="connsiteY7" fmla="*/ 1373342 h 2812476"/>
                  <a:gd name="connsiteX8" fmla="*/ 1982976 w 2687067"/>
                  <a:gd name="connsiteY8" fmla="*/ 1693254 h 2812476"/>
                  <a:gd name="connsiteX9" fmla="*/ 1948899 w 2687067"/>
                  <a:gd name="connsiteY9" fmla="*/ 1449035 h 2812476"/>
                  <a:gd name="connsiteX10" fmla="*/ 2341465 w 2687067"/>
                  <a:gd name="connsiteY10" fmla="*/ 1081318 h 2812476"/>
                  <a:gd name="connsiteX11" fmla="*/ 2352347 w 2687067"/>
                  <a:gd name="connsiteY11" fmla="*/ 1046402 h 2812476"/>
                  <a:gd name="connsiteX12" fmla="*/ 1920501 w 2687067"/>
                  <a:gd name="connsiteY12" fmla="*/ 1375202 h 2812476"/>
                  <a:gd name="connsiteX13" fmla="*/ 1727398 w 2687067"/>
                  <a:gd name="connsiteY13" fmla="*/ 1079867 h 2812476"/>
                  <a:gd name="connsiteX14" fmla="*/ 1835309 w 2687067"/>
                  <a:gd name="connsiteY14" fmla="*/ 1466074 h 2812476"/>
                  <a:gd name="connsiteX15" fmla="*/ 1795552 w 2687067"/>
                  <a:gd name="connsiteY15" fmla="*/ 1750049 h 2812476"/>
                  <a:gd name="connsiteX16" fmla="*/ 1471820 w 2687067"/>
                  <a:gd name="connsiteY16" fmla="*/ 1392240 h 2812476"/>
                  <a:gd name="connsiteX17" fmla="*/ 1579731 w 2687067"/>
                  <a:gd name="connsiteY17" fmla="*/ 852687 h 2812476"/>
                  <a:gd name="connsiteX18" fmla="*/ 2005694 w 2687067"/>
                  <a:gd name="connsiteY18" fmla="*/ 489199 h 2812476"/>
                  <a:gd name="connsiteX19" fmla="*/ 1574051 w 2687067"/>
                  <a:gd name="connsiteY19" fmla="*/ 733418 h 2812476"/>
                  <a:gd name="connsiteX20" fmla="*/ 1613808 w 2687067"/>
                  <a:gd name="connsiteY20" fmla="*/ 318814 h 2812476"/>
                  <a:gd name="connsiteX21" fmla="*/ 1454782 w 2687067"/>
                  <a:gd name="connsiteY21" fmla="*/ 852687 h 2812476"/>
                  <a:gd name="connsiteX22" fmla="*/ 1369589 w 2687067"/>
                  <a:gd name="connsiteY22" fmla="*/ 1238894 h 2812476"/>
                  <a:gd name="connsiteX23" fmla="*/ 1034499 w 2687067"/>
                  <a:gd name="connsiteY23" fmla="*/ 409686 h 2812476"/>
                  <a:gd name="connsiteX24" fmla="*/ 1312794 w 2687067"/>
                  <a:gd name="connsiteY24" fmla="*/ 1295689 h 2812476"/>
                  <a:gd name="connsiteX25" fmla="*/ 1511577 w 2687067"/>
                  <a:gd name="connsiteY25" fmla="*/ 1801164 h 2812476"/>
                  <a:gd name="connsiteX26" fmla="*/ 1437743 w 2687067"/>
                  <a:gd name="connsiteY26" fmla="*/ 2153294 h 2812476"/>
                  <a:gd name="connsiteX27" fmla="*/ 1148089 w 2687067"/>
                  <a:gd name="connsiteY27" fmla="*/ 1704613 h 2812476"/>
                  <a:gd name="connsiteX28" fmla="*/ 909550 w 2687067"/>
                  <a:gd name="connsiteY28" fmla="*/ 1204816 h 2812476"/>
                  <a:gd name="connsiteX29" fmla="*/ 960665 w 2687067"/>
                  <a:gd name="connsiteY29" fmla="*/ 762 h 2812476"/>
                  <a:gd name="connsiteX30" fmla="*/ 812998 w 2687067"/>
                  <a:gd name="connsiteY30" fmla="*/ 1017393 h 2812476"/>
                  <a:gd name="connsiteX31" fmla="*/ 352958 w 2687067"/>
                  <a:gd name="connsiteY31" fmla="*/ 659584 h 2812476"/>
                  <a:gd name="connsiteX32" fmla="*/ 653972 w 2687067"/>
                  <a:gd name="connsiteY32" fmla="*/ 279057 h 2812476"/>
                  <a:gd name="connsiteX33" fmla="*/ 290484 w 2687067"/>
                  <a:gd name="connsiteY33" fmla="*/ 602789 h 2812476"/>
                  <a:gd name="connsiteX34" fmla="*/ 23547 w 2687067"/>
                  <a:gd name="connsiteY34" fmla="*/ 85954 h 2812476"/>
                  <a:gd name="connsiteX35" fmla="*/ 279125 w 2687067"/>
                  <a:gd name="connsiteY35" fmla="*/ 716379 h 2812476"/>
                  <a:gd name="connsiteX36" fmla="*/ 739164 w 2687067"/>
                  <a:gd name="connsiteY36" fmla="*/ 1148021 h 2812476"/>
                  <a:gd name="connsiteX37" fmla="*/ 994742 w 2687067"/>
                  <a:gd name="connsiteY37" fmla="*/ 1744369 h 2812476"/>
                  <a:gd name="connsiteX38" fmla="*/ 1182166 w 2687067"/>
                  <a:gd name="connsiteY38" fmla="*/ 2164653 h 2812476"/>
                  <a:gd name="connsiteX39" fmla="*/ 847075 w 2687067"/>
                  <a:gd name="connsiteY39" fmla="*/ 1977229 h 2812476"/>
                  <a:gd name="connsiteX40" fmla="*/ 443830 w 2687067"/>
                  <a:gd name="connsiteY40" fmla="*/ 1579664 h 2812476"/>
                  <a:gd name="connsiteX41" fmla="*/ 421112 w 2687067"/>
                  <a:gd name="connsiteY41" fmla="*/ 1221855 h 2812476"/>
                  <a:gd name="connsiteX42" fmla="*/ 347279 w 2687067"/>
                  <a:gd name="connsiteY42" fmla="*/ 1608061 h 2812476"/>
                  <a:gd name="connsiteX43" fmla="*/ 46265 w 2687067"/>
                  <a:gd name="connsiteY43" fmla="*/ 1352484 h 2812476"/>
                  <a:gd name="connsiteX44" fmla="*/ 41776 w 2687067"/>
                  <a:gd name="connsiteY44" fmla="*/ 1387944 h 2812476"/>
                  <a:gd name="connsiteX45" fmla="*/ 438151 w 2687067"/>
                  <a:gd name="connsiteY45" fmla="*/ 1733010 h 2812476"/>
                  <a:gd name="connsiteX46" fmla="*/ 824357 w 2687067"/>
                  <a:gd name="connsiteY46" fmla="*/ 2090819 h 2812476"/>
                  <a:gd name="connsiteX47" fmla="*/ 233689 w 2687067"/>
                  <a:gd name="connsiteY47" fmla="*/ 2170332 h 2812476"/>
                  <a:gd name="connsiteX48" fmla="*/ 898191 w 2687067"/>
                  <a:gd name="connsiteY48" fmla="*/ 2141935 h 2812476"/>
                  <a:gd name="connsiteX49" fmla="*/ 1136730 w 2687067"/>
                  <a:gd name="connsiteY49" fmla="*/ 2391833 h 2812476"/>
                  <a:gd name="connsiteX50" fmla="*/ 1102653 w 2687067"/>
                  <a:gd name="connsiteY50" fmla="*/ 2658769 h 2812476"/>
                  <a:gd name="connsiteX51" fmla="*/ 1051537 w 2687067"/>
                  <a:gd name="connsiteY51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230214 w 2683592"/>
                  <a:gd name="connsiteY48" fmla="*/ 2170332 h 2812476"/>
                  <a:gd name="connsiteX49" fmla="*/ 894716 w 2683592"/>
                  <a:gd name="connsiteY49" fmla="*/ 2141935 h 2812476"/>
                  <a:gd name="connsiteX50" fmla="*/ 1133255 w 2683592"/>
                  <a:gd name="connsiteY50" fmla="*/ 2391833 h 2812476"/>
                  <a:gd name="connsiteX51" fmla="*/ 1099178 w 2683592"/>
                  <a:gd name="connsiteY51" fmla="*/ 2658769 h 2812476"/>
                  <a:gd name="connsiteX52" fmla="*/ 1048062 w 2683592"/>
                  <a:gd name="connsiteY52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894716 w 2683592"/>
                  <a:gd name="connsiteY50" fmla="*/ 2141935 h 2812476"/>
                  <a:gd name="connsiteX51" fmla="*/ 1133255 w 2683592"/>
                  <a:gd name="connsiteY51" fmla="*/ 2391833 h 2812476"/>
                  <a:gd name="connsiteX52" fmla="*/ 1099178 w 2683592"/>
                  <a:gd name="connsiteY52" fmla="*/ 2658769 h 2812476"/>
                  <a:gd name="connsiteX53" fmla="*/ 1048062 w 2683592"/>
                  <a:gd name="connsiteY53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51076 w 2683592"/>
                  <a:gd name="connsiteY35" fmla="*/ 101213 h 2812476"/>
                  <a:gd name="connsiteX36" fmla="*/ 20072 w 2683592"/>
                  <a:gd name="connsiteY36" fmla="*/ 85954 h 2812476"/>
                  <a:gd name="connsiteX37" fmla="*/ 275650 w 2683592"/>
                  <a:gd name="connsiteY37" fmla="*/ 716379 h 2812476"/>
                  <a:gd name="connsiteX38" fmla="*/ 735689 w 2683592"/>
                  <a:gd name="connsiteY38" fmla="*/ 1148021 h 2812476"/>
                  <a:gd name="connsiteX39" fmla="*/ 991267 w 2683592"/>
                  <a:gd name="connsiteY39" fmla="*/ 1744369 h 2812476"/>
                  <a:gd name="connsiteX40" fmla="*/ 1178691 w 2683592"/>
                  <a:gd name="connsiteY40" fmla="*/ 2164653 h 2812476"/>
                  <a:gd name="connsiteX41" fmla="*/ 843600 w 2683592"/>
                  <a:gd name="connsiteY41" fmla="*/ 1977229 h 2812476"/>
                  <a:gd name="connsiteX42" fmla="*/ 440355 w 2683592"/>
                  <a:gd name="connsiteY42" fmla="*/ 1579664 h 2812476"/>
                  <a:gd name="connsiteX43" fmla="*/ 417637 w 2683592"/>
                  <a:gd name="connsiteY43" fmla="*/ 1221855 h 2812476"/>
                  <a:gd name="connsiteX44" fmla="*/ 343804 w 2683592"/>
                  <a:gd name="connsiteY44" fmla="*/ 1608061 h 2812476"/>
                  <a:gd name="connsiteX45" fmla="*/ 279221 w 2683592"/>
                  <a:gd name="connsiteY45" fmla="*/ 1555857 h 2812476"/>
                  <a:gd name="connsiteX46" fmla="*/ 42790 w 2683592"/>
                  <a:gd name="connsiteY46" fmla="*/ 1352484 h 2812476"/>
                  <a:gd name="connsiteX47" fmla="*/ 38301 w 2683592"/>
                  <a:gd name="connsiteY47" fmla="*/ 1387944 h 2812476"/>
                  <a:gd name="connsiteX48" fmla="*/ 434676 w 2683592"/>
                  <a:gd name="connsiteY48" fmla="*/ 1733010 h 2812476"/>
                  <a:gd name="connsiteX49" fmla="*/ 820882 w 2683592"/>
                  <a:gd name="connsiteY49" fmla="*/ 2090819 h 2812476"/>
                  <a:gd name="connsiteX50" fmla="*/ 489112 w 2683592"/>
                  <a:gd name="connsiteY50" fmla="*/ 2127129 h 2812476"/>
                  <a:gd name="connsiteX51" fmla="*/ 230214 w 2683592"/>
                  <a:gd name="connsiteY51" fmla="*/ 2170332 h 2812476"/>
                  <a:gd name="connsiteX52" fmla="*/ 667977 w 2683592"/>
                  <a:gd name="connsiteY52" fmla="*/ 2147206 h 2812476"/>
                  <a:gd name="connsiteX53" fmla="*/ 894716 w 2683592"/>
                  <a:gd name="connsiteY53" fmla="*/ 2141935 h 2812476"/>
                  <a:gd name="connsiteX54" fmla="*/ 1133255 w 2683592"/>
                  <a:gd name="connsiteY54" fmla="*/ 2391833 h 2812476"/>
                  <a:gd name="connsiteX55" fmla="*/ 1099178 w 2683592"/>
                  <a:gd name="connsiteY55" fmla="*/ 2658769 h 2812476"/>
                  <a:gd name="connsiteX56" fmla="*/ 1048062 w 2683592"/>
                  <a:gd name="connsiteY56" fmla="*/ 2698526 h 2812476"/>
                  <a:gd name="connsiteX0" fmla="*/ 1048062 w 2683592"/>
                  <a:gd name="connsiteY0" fmla="*/ 2801566 h 2915516"/>
                  <a:gd name="connsiteX1" fmla="*/ 1371794 w 2683592"/>
                  <a:gd name="connsiteY1" fmla="*/ 2915156 h 2915516"/>
                  <a:gd name="connsiteX2" fmla="*/ 1735282 w 2683592"/>
                  <a:gd name="connsiteY2" fmla="*/ 2829963 h 2915516"/>
                  <a:gd name="connsiteX3" fmla="*/ 1604653 w 2683592"/>
                  <a:gd name="connsiteY3" fmla="*/ 2631181 h 2915516"/>
                  <a:gd name="connsiteX4" fmla="*/ 1564897 w 2683592"/>
                  <a:gd name="connsiteY4" fmla="*/ 2381283 h 2915516"/>
                  <a:gd name="connsiteX5" fmla="*/ 1928385 w 2683592"/>
                  <a:gd name="connsiteY5" fmla="*/ 1904204 h 2915516"/>
                  <a:gd name="connsiteX6" fmla="*/ 2626964 w 2683592"/>
                  <a:gd name="connsiteY6" fmla="*/ 1461203 h 2915516"/>
                  <a:gd name="connsiteX7" fmla="*/ 2567958 w 2683592"/>
                  <a:gd name="connsiteY7" fmla="*/ 1476382 h 2915516"/>
                  <a:gd name="connsiteX8" fmla="*/ 1979501 w 2683592"/>
                  <a:gd name="connsiteY8" fmla="*/ 1796294 h 2915516"/>
                  <a:gd name="connsiteX9" fmla="*/ 1945424 w 2683592"/>
                  <a:gd name="connsiteY9" fmla="*/ 1552075 h 2915516"/>
                  <a:gd name="connsiteX10" fmla="*/ 2337990 w 2683592"/>
                  <a:gd name="connsiteY10" fmla="*/ 1184358 h 2915516"/>
                  <a:gd name="connsiteX11" fmla="*/ 2348872 w 2683592"/>
                  <a:gd name="connsiteY11" fmla="*/ 1149442 h 2915516"/>
                  <a:gd name="connsiteX12" fmla="*/ 1917026 w 2683592"/>
                  <a:gd name="connsiteY12" fmla="*/ 1478242 h 2915516"/>
                  <a:gd name="connsiteX13" fmla="*/ 1723923 w 2683592"/>
                  <a:gd name="connsiteY13" fmla="*/ 1182907 h 2915516"/>
                  <a:gd name="connsiteX14" fmla="*/ 1831834 w 2683592"/>
                  <a:gd name="connsiteY14" fmla="*/ 1569114 h 2915516"/>
                  <a:gd name="connsiteX15" fmla="*/ 1792077 w 2683592"/>
                  <a:gd name="connsiteY15" fmla="*/ 1853089 h 2915516"/>
                  <a:gd name="connsiteX16" fmla="*/ 1468345 w 2683592"/>
                  <a:gd name="connsiteY16" fmla="*/ 1495280 h 2915516"/>
                  <a:gd name="connsiteX17" fmla="*/ 1576256 w 2683592"/>
                  <a:gd name="connsiteY17" fmla="*/ 955727 h 2915516"/>
                  <a:gd name="connsiteX18" fmla="*/ 2002219 w 2683592"/>
                  <a:gd name="connsiteY18" fmla="*/ 592239 h 2915516"/>
                  <a:gd name="connsiteX19" fmla="*/ 1570576 w 2683592"/>
                  <a:gd name="connsiteY19" fmla="*/ 836458 h 2915516"/>
                  <a:gd name="connsiteX20" fmla="*/ 1610333 w 2683592"/>
                  <a:gd name="connsiteY20" fmla="*/ 421854 h 2915516"/>
                  <a:gd name="connsiteX21" fmla="*/ 1451307 w 2683592"/>
                  <a:gd name="connsiteY21" fmla="*/ 955727 h 2915516"/>
                  <a:gd name="connsiteX22" fmla="*/ 1366114 w 2683592"/>
                  <a:gd name="connsiteY22" fmla="*/ 1341934 h 2915516"/>
                  <a:gd name="connsiteX23" fmla="*/ 1031024 w 2683592"/>
                  <a:gd name="connsiteY23" fmla="*/ 512726 h 2915516"/>
                  <a:gd name="connsiteX24" fmla="*/ 1309319 w 2683592"/>
                  <a:gd name="connsiteY24" fmla="*/ 1398729 h 2915516"/>
                  <a:gd name="connsiteX25" fmla="*/ 1508102 w 2683592"/>
                  <a:gd name="connsiteY25" fmla="*/ 1904204 h 2915516"/>
                  <a:gd name="connsiteX26" fmla="*/ 1434268 w 2683592"/>
                  <a:gd name="connsiteY26" fmla="*/ 2256334 h 2915516"/>
                  <a:gd name="connsiteX27" fmla="*/ 1144614 w 2683592"/>
                  <a:gd name="connsiteY27" fmla="*/ 1807653 h 2915516"/>
                  <a:gd name="connsiteX28" fmla="*/ 906075 w 2683592"/>
                  <a:gd name="connsiteY28" fmla="*/ 1307856 h 2915516"/>
                  <a:gd name="connsiteX29" fmla="*/ 957190 w 2683592"/>
                  <a:gd name="connsiteY29" fmla="*/ 103802 h 2915516"/>
                  <a:gd name="connsiteX30" fmla="*/ 928973 w 2683592"/>
                  <a:gd name="connsiteY30" fmla="*/ 178701 h 2915516"/>
                  <a:gd name="connsiteX31" fmla="*/ 809523 w 2683592"/>
                  <a:gd name="connsiteY31" fmla="*/ 1120433 h 2915516"/>
                  <a:gd name="connsiteX32" fmla="*/ 349483 w 2683592"/>
                  <a:gd name="connsiteY32" fmla="*/ 762624 h 2915516"/>
                  <a:gd name="connsiteX33" fmla="*/ 602272 w 2683592"/>
                  <a:gd name="connsiteY33" fmla="*/ 487151 h 2915516"/>
                  <a:gd name="connsiteX34" fmla="*/ 650497 w 2683592"/>
                  <a:gd name="connsiteY34" fmla="*/ 382097 h 2915516"/>
                  <a:gd name="connsiteX35" fmla="*/ 287009 w 2683592"/>
                  <a:gd name="connsiteY35" fmla="*/ 705829 h 2915516"/>
                  <a:gd name="connsiteX36" fmla="*/ 51076 w 2683592"/>
                  <a:gd name="connsiteY36" fmla="*/ 204253 h 2915516"/>
                  <a:gd name="connsiteX37" fmla="*/ 20072 w 2683592"/>
                  <a:gd name="connsiteY37" fmla="*/ 188994 h 2915516"/>
                  <a:gd name="connsiteX38" fmla="*/ 275650 w 2683592"/>
                  <a:gd name="connsiteY38" fmla="*/ 819419 h 2915516"/>
                  <a:gd name="connsiteX39" fmla="*/ 735689 w 2683592"/>
                  <a:gd name="connsiteY39" fmla="*/ 1251061 h 2915516"/>
                  <a:gd name="connsiteX40" fmla="*/ 991267 w 2683592"/>
                  <a:gd name="connsiteY40" fmla="*/ 1847409 h 2915516"/>
                  <a:gd name="connsiteX41" fmla="*/ 1178691 w 2683592"/>
                  <a:gd name="connsiteY41" fmla="*/ 2267693 h 2915516"/>
                  <a:gd name="connsiteX42" fmla="*/ 843600 w 2683592"/>
                  <a:gd name="connsiteY42" fmla="*/ 2080269 h 2915516"/>
                  <a:gd name="connsiteX43" fmla="*/ 440355 w 2683592"/>
                  <a:gd name="connsiteY43" fmla="*/ 1682704 h 2915516"/>
                  <a:gd name="connsiteX44" fmla="*/ 417637 w 2683592"/>
                  <a:gd name="connsiteY44" fmla="*/ 1324895 h 2915516"/>
                  <a:gd name="connsiteX45" fmla="*/ 343804 w 2683592"/>
                  <a:gd name="connsiteY45" fmla="*/ 1711101 h 2915516"/>
                  <a:gd name="connsiteX46" fmla="*/ 279221 w 2683592"/>
                  <a:gd name="connsiteY46" fmla="*/ 1658897 h 2915516"/>
                  <a:gd name="connsiteX47" fmla="*/ 42790 w 2683592"/>
                  <a:gd name="connsiteY47" fmla="*/ 1455524 h 2915516"/>
                  <a:gd name="connsiteX48" fmla="*/ 38301 w 2683592"/>
                  <a:gd name="connsiteY48" fmla="*/ 1490984 h 2915516"/>
                  <a:gd name="connsiteX49" fmla="*/ 434676 w 2683592"/>
                  <a:gd name="connsiteY49" fmla="*/ 1836050 h 2915516"/>
                  <a:gd name="connsiteX50" fmla="*/ 820882 w 2683592"/>
                  <a:gd name="connsiteY50" fmla="*/ 2193859 h 2915516"/>
                  <a:gd name="connsiteX51" fmla="*/ 489112 w 2683592"/>
                  <a:gd name="connsiteY51" fmla="*/ 2230169 h 2915516"/>
                  <a:gd name="connsiteX52" fmla="*/ 230214 w 2683592"/>
                  <a:gd name="connsiteY52" fmla="*/ 2273372 h 2915516"/>
                  <a:gd name="connsiteX53" fmla="*/ 667977 w 2683592"/>
                  <a:gd name="connsiteY53" fmla="*/ 2250246 h 2915516"/>
                  <a:gd name="connsiteX54" fmla="*/ 894716 w 2683592"/>
                  <a:gd name="connsiteY54" fmla="*/ 2244975 h 2915516"/>
                  <a:gd name="connsiteX55" fmla="*/ 1133255 w 2683592"/>
                  <a:gd name="connsiteY55" fmla="*/ 2494873 h 2915516"/>
                  <a:gd name="connsiteX56" fmla="*/ 1099178 w 2683592"/>
                  <a:gd name="connsiteY56" fmla="*/ 2761809 h 2915516"/>
                  <a:gd name="connsiteX57" fmla="*/ 1048062 w 2683592"/>
                  <a:gd name="connsiteY57" fmla="*/ 2801566 h 2915516"/>
                  <a:gd name="connsiteX0" fmla="*/ 1084565 w 2683592"/>
                  <a:gd name="connsiteY0" fmla="*/ 2819817 h 2915208"/>
                  <a:gd name="connsiteX1" fmla="*/ 1371794 w 2683592"/>
                  <a:gd name="connsiteY1" fmla="*/ 2915156 h 2915208"/>
                  <a:gd name="connsiteX2" fmla="*/ 1735282 w 2683592"/>
                  <a:gd name="connsiteY2" fmla="*/ 2829963 h 2915208"/>
                  <a:gd name="connsiteX3" fmla="*/ 1604653 w 2683592"/>
                  <a:gd name="connsiteY3" fmla="*/ 2631181 h 2915208"/>
                  <a:gd name="connsiteX4" fmla="*/ 1564897 w 2683592"/>
                  <a:gd name="connsiteY4" fmla="*/ 2381283 h 2915208"/>
                  <a:gd name="connsiteX5" fmla="*/ 1928385 w 2683592"/>
                  <a:gd name="connsiteY5" fmla="*/ 1904204 h 2915208"/>
                  <a:gd name="connsiteX6" fmla="*/ 2626964 w 2683592"/>
                  <a:gd name="connsiteY6" fmla="*/ 1461203 h 2915208"/>
                  <a:gd name="connsiteX7" fmla="*/ 2567958 w 2683592"/>
                  <a:gd name="connsiteY7" fmla="*/ 1476382 h 2915208"/>
                  <a:gd name="connsiteX8" fmla="*/ 1979501 w 2683592"/>
                  <a:gd name="connsiteY8" fmla="*/ 1796294 h 2915208"/>
                  <a:gd name="connsiteX9" fmla="*/ 1945424 w 2683592"/>
                  <a:gd name="connsiteY9" fmla="*/ 1552075 h 2915208"/>
                  <a:gd name="connsiteX10" fmla="*/ 2337990 w 2683592"/>
                  <a:gd name="connsiteY10" fmla="*/ 1184358 h 2915208"/>
                  <a:gd name="connsiteX11" fmla="*/ 2348872 w 2683592"/>
                  <a:gd name="connsiteY11" fmla="*/ 1149442 h 2915208"/>
                  <a:gd name="connsiteX12" fmla="*/ 1917026 w 2683592"/>
                  <a:gd name="connsiteY12" fmla="*/ 1478242 h 2915208"/>
                  <a:gd name="connsiteX13" fmla="*/ 1723923 w 2683592"/>
                  <a:gd name="connsiteY13" fmla="*/ 1182907 h 2915208"/>
                  <a:gd name="connsiteX14" fmla="*/ 1831834 w 2683592"/>
                  <a:gd name="connsiteY14" fmla="*/ 1569114 h 2915208"/>
                  <a:gd name="connsiteX15" fmla="*/ 1792077 w 2683592"/>
                  <a:gd name="connsiteY15" fmla="*/ 1853089 h 2915208"/>
                  <a:gd name="connsiteX16" fmla="*/ 1468345 w 2683592"/>
                  <a:gd name="connsiteY16" fmla="*/ 1495280 h 2915208"/>
                  <a:gd name="connsiteX17" fmla="*/ 1576256 w 2683592"/>
                  <a:gd name="connsiteY17" fmla="*/ 955727 h 2915208"/>
                  <a:gd name="connsiteX18" fmla="*/ 2002219 w 2683592"/>
                  <a:gd name="connsiteY18" fmla="*/ 592239 h 2915208"/>
                  <a:gd name="connsiteX19" fmla="*/ 1570576 w 2683592"/>
                  <a:gd name="connsiteY19" fmla="*/ 836458 h 2915208"/>
                  <a:gd name="connsiteX20" fmla="*/ 1610333 w 2683592"/>
                  <a:gd name="connsiteY20" fmla="*/ 421854 h 2915208"/>
                  <a:gd name="connsiteX21" fmla="*/ 1451307 w 2683592"/>
                  <a:gd name="connsiteY21" fmla="*/ 955727 h 2915208"/>
                  <a:gd name="connsiteX22" fmla="*/ 1366114 w 2683592"/>
                  <a:gd name="connsiteY22" fmla="*/ 1341934 h 2915208"/>
                  <a:gd name="connsiteX23" fmla="*/ 1031024 w 2683592"/>
                  <a:gd name="connsiteY23" fmla="*/ 512726 h 2915208"/>
                  <a:gd name="connsiteX24" fmla="*/ 1309319 w 2683592"/>
                  <a:gd name="connsiteY24" fmla="*/ 1398729 h 2915208"/>
                  <a:gd name="connsiteX25" fmla="*/ 1508102 w 2683592"/>
                  <a:gd name="connsiteY25" fmla="*/ 1904204 h 2915208"/>
                  <a:gd name="connsiteX26" fmla="*/ 1434268 w 2683592"/>
                  <a:gd name="connsiteY26" fmla="*/ 2256334 h 2915208"/>
                  <a:gd name="connsiteX27" fmla="*/ 1144614 w 2683592"/>
                  <a:gd name="connsiteY27" fmla="*/ 1807653 h 2915208"/>
                  <a:gd name="connsiteX28" fmla="*/ 906075 w 2683592"/>
                  <a:gd name="connsiteY28" fmla="*/ 1307856 h 2915208"/>
                  <a:gd name="connsiteX29" fmla="*/ 957190 w 2683592"/>
                  <a:gd name="connsiteY29" fmla="*/ 103802 h 2915208"/>
                  <a:gd name="connsiteX30" fmla="*/ 928973 w 2683592"/>
                  <a:gd name="connsiteY30" fmla="*/ 178701 h 2915208"/>
                  <a:gd name="connsiteX31" fmla="*/ 809523 w 2683592"/>
                  <a:gd name="connsiteY31" fmla="*/ 1120433 h 2915208"/>
                  <a:gd name="connsiteX32" fmla="*/ 349483 w 2683592"/>
                  <a:gd name="connsiteY32" fmla="*/ 762624 h 2915208"/>
                  <a:gd name="connsiteX33" fmla="*/ 602272 w 2683592"/>
                  <a:gd name="connsiteY33" fmla="*/ 487151 h 2915208"/>
                  <a:gd name="connsiteX34" fmla="*/ 650497 w 2683592"/>
                  <a:gd name="connsiteY34" fmla="*/ 382097 h 2915208"/>
                  <a:gd name="connsiteX35" fmla="*/ 287009 w 2683592"/>
                  <a:gd name="connsiteY35" fmla="*/ 705829 h 2915208"/>
                  <a:gd name="connsiteX36" fmla="*/ 51076 w 2683592"/>
                  <a:gd name="connsiteY36" fmla="*/ 204253 h 2915208"/>
                  <a:gd name="connsiteX37" fmla="*/ 20072 w 2683592"/>
                  <a:gd name="connsiteY37" fmla="*/ 188994 h 2915208"/>
                  <a:gd name="connsiteX38" fmla="*/ 275650 w 2683592"/>
                  <a:gd name="connsiteY38" fmla="*/ 819419 h 2915208"/>
                  <a:gd name="connsiteX39" fmla="*/ 735689 w 2683592"/>
                  <a:gd name="connsiteY39" fmla="*/ 1251061 h 2915208"/>
                  <a:gd name="connsiteX40" fmla="*/ 991267 w 2683592"/>
                  <a:gd name="connsiteY40" fmla="*/ 1847409 h 2915208"/>
                  <a:gd name="connsiteX41" fmla="*/ 1178691 w 2683592"/>
                  <a:gd name="connsiteY41" fmla="*/ 2267693 h 2915208"/>
                  <a:gd name="connsiteX42" fmla="*/ 843600 w 2683592"/>
                  <a:gd name="connsiteY42" fmla="*/ 2080269 h 2915208"/>
                  <a:gd name="connsiteX43" fmla="*/ 440355 w 2683592"/>
                  <a:gd name="connsiteY43" fmla="*/ 1682704 h 2915208"/>
                  <a:gd name="connsiteX44" fmla="*/ 417637 w 2683592"/>
                  <a:gd name="connsiteY44" fmla="*/ 1324895 h 2915208"/>
                  <a:gd name="connsiteX45" fmla="*/ 343804 w 2683592"/>
                  <a:gd name="connsiteY45" fmla="*/ 1711101 h 2915208"/>
                  <a:gd name="connsiteX46" fmla="*/ 279221 w 2683592"/>
                  <a:gd name="connsiteY46" fmla="*/ 1658897 h 2915208"/>
                  <a:gd name="connsiteX47" fmla="*/ 42790 w 2683592"/>
                  <a:gd name="connsiteY47" fmla="*/ 1455524 h 2915208"/>
                  <a:gd name="connsiteX48" fmla="*/ 38301 w 2683592"/>
                  <a:gd name="connsiteY48" fmla="*/ 1490984 h 2915208"/>
                  <a:gd name="connsiteX49" fmla="*/ 434676 w 2683592"/>
                  <a:gd name="connsiteY49" fmla="*/ 1836050 h 2915208"/>
                  <a:gd name="connsiteX50" fmla="*/ 820882 w 2683592"/>
                  <a:gd name="connsiteY50" fmla="*/ 2193859 h 2915208"/>
                  <a:gd name="connsiteX51" fmla="*/ 489112 w 2683592"/>
                  <a:gd name="connsiteY51" fmla="*/ 2230169 h 2915208"/>
                  <a:gd name="connsiteX52" fmla="*/ 230214 w 2683592"/>
                  <a:gd name="connsiteY52" fmla="*/ 2273372 h 2915208"/>
                  <a:gd name="connsiteX53" fmla="*/ 667977 w 2683592"/>
                  <a:gd name="connsiteY53" fmla="*/ 2250246 h 2915208"/>
                  <a:gd name="connsiteX54" fmla="*/ 894716 w 2683592"/>
                  <a:gd name="connsiteY54" fmla="*/ 2244975 h 2915208"/>
                  <a:gd name="connsiteX55" fmla="*/ 1133255 w 2683592"/>
                  <a:gd name="connsiteY55" fmla="*/ 2494873 h 2915208"/>
                  <a:gd name="connsiteX56" fmla="*/ 1099178 w 2683592"/>
                  <a:gd name="connsiteY56" fmla="*/ 2761809 h 2915208"/>
                  <a:gd name="connsiteX57" fmla="*/ 1084565 w 2683592"/>
                  <a:gd name="connsiteY57" fmla="*/ 2819817 h 2915208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3089103"/>
                  <a:gd name="connsiteX1" fmla="*/ 1359370 w 2683592"/>
                  <a:gd name="connsiteY1" fmla="*/ 3089092 h 3089103"/>
                  <a:gd name="connsiteX2" fmla="*/ 1735282 w 2683592"/>
                  <a:gd name="connsiteY2" fmla="*/ 2829963 h 3089103"/>
                  <a:gd name="connsiteX3" fmla="*/ 1604653 w 2683592"/>
                  <a:gd name="connsiteY3" fmla="*/ 2631181 h 3089103"/>
                  <a:gd name="connsiteX4" fmla="*/ 1564897 w 2683592"/>
                  <a:gd name="connsiteY4" fmla="*/ 2381283 h 3089103"/>
                  <a:gd name="connsiteX5" fmla="*/ 1928385 w 2683592"/>
                  <a:gd name="connsiteY5" fmla="*/ 1904204 h 3089103"/>
                  <a:gd name="connsiteX6" fmla="*/ 2626964 w 2683592"/>
                  <a:gd name="connsiteY6" fmla="*/ 1461203 h 3089103"/>
                  <a:gd name="connsiteX7" fmla="*/ 2567958 w 2683592"/>
                  <a:gd name="connsiteY7" fmla="*/ 1476382 h 3089103"/>
                  <a:gd name="connsiteX8" fmla="*/ 1979501 w 2683592"/>
                  <a:gd name="connsiteY8" fmla="*/ 1796294 h 3089103"/>
                  <a:gd name="connsiteX9" fmla="*/ 1945424 w 2683592"/>
                  <a:gd name="connsiteY9" fmla="*/ 1552075 h 3089103"/>
                  <a:gd name="connsiteX10" fmla="*/ 2337990 w 2683592"/>
                  <a:gd name="connsiteY10" fmla="*/ 1184358 h 3089103"/>
                  <a:gd name="connsiteX11" fmla="*/ 2348872 w 2683592"/>
                  <a:gd name="connsiteY11" fmla="*/ 1149442 h 3089103"/>
                  <a:gd name="connsiteX12" fmla="*/ 1896949 w 2683592"/>
                  <a:gd name="connsiteY12" fmla="*/ 1540297 h 3089103"/>
                  <a:gd name="connsiteX13" fmla="*/ 1723923 w 2683592"/>
                  <a:gd name="connsiteY13" fmla="*/ 1182907 h 3089103"/>
                  <a:gd name="connsiteX14" fmla="*/ 1831834 w 2683592"/>
                  <a:gd name="connsiteY14" fmla="*/ 1569114 h 3089103"/>
                  <a:gd name="connsiteX15" fmla="*/ 1792077 w 2683592"/>
                  <a:gd name="connsiteY15" fmla="*/ 1853089 h 3089103"/>
                  <a:gd name="connsiteX16" fmla="*/ 1468345 w 2683592"/>
                  <a:gd name="connsiteY16" fmla="*/ 1495280 h 3089103"/>
                  <a:gd name="connsiteX17" fmla="*/ 1576256 w 2683592"/>
                  <a:gd name="connsiteY17" fmla="*/ 955727 h 3089103"/>
                  <a:gd name="connsiteX18" fmla="*/ 2002219 w 2683592"/>
                  <a:gd name="connsiteY18" fmla="*/ 592239 h 3089103"/>
                  <a:gd name="connsiteX19" fmla="*/ 1534073 w 2683592"/>
                  <a:gd name="connsiteY19" fmla="*/ 914939 h 3089103"/>
                  <a:gd name="connsiteX20" fmla="*/ 1610333 w 2683592"/>
                  <a:gd name="connsiteY20" fmla="*/ 421854 h 3089103"/>
                  <a:gd name="connsiteX21" fmla="*/ 1451307 w 2683592"/>
                  <a:gd name="connsiteY21" fmla="*/ 955727 h 3089103"/>
                  <a:gd name="connsiteX22" fmla="*/ 1366114 w 2683592"/>
                  <a:gd name="connsiteY22" fmla="*/ 1341934 h 3089103"/>
                  <a:gd name="connsiteX23" fmla="*/ 1031024 w 2683592"/>
                  <a:gd name="connsiteY23" fmla="*/ 512726 h 3089103"/>
                  <a:gd name="connsiteX24" fmla="*/ 1309319 w 2683592"/>
                  <a:gd name="connsiteY24" fmla="*/ 1398729 h 3089103"/>
                  <a:gd name="connsiteX25" fmla="*/ 1508102 w 2683592"/>
                  <a:gd name="connsiteY25" fmla="*/ 1904204 h 3089103"/>
                  <a:gd name="connsiteX26" fmla="*/ 1434268 w 2683592"/>
                  <a:gd name="connsiteY26" fmla="*/ 2256334 h 3089103"/>
                  <a:gd name="connsiteX27" fmla="*/ 1144614 w 2683592"/>
                  <a:gd name="connsiteY27" fmla="*/ 1807653 h 3089103"/>
                  <a:gd name="connsiteX28" fmla="*/ 906075 w 2683592"/>
                  <a:gd name="connsiteY28" fmla="*/ 1307856 h 3089103"/>
                  <a:gd name="connsiteX29" fmla="*/ 957190 w 2683592"/>
                  <a:gd name="connsiteY29" fmla="*/ 103802 h 3089103"/>
                  <a:gd name="connsiteX30" fmla="*/ 928973 w 2683592"/>
                  <a:gd name="connsiteY30" fmla="*/ 178701 h 3089103"/>
                  <a:gd name="connsiteX31" fmla="*/ 809523 w 2683592"/>
                  <a:gd name="connsiteY31" fmla="*/ 1120433 h 3089103"/>
                  <a:gd name="connsiteX32" fmla="*/ 349483 w 2683592"/>
                  <a:gd name="connsiteY32" fmla="*/ 762624 h 3089103"/>
                  <a:gd name="connsiteX33" fmla="*/ 650497 w 2683592"/>
                  <a:gd name="connsiteY33" fmla="*/ 382097 h 3089103"/>
                  <a:gd name="connsiteX34" fmla="*/ 287009 w 2683592"/>
                  <a:gd name="connsiteY34" fmla="*/ 705829 h 3089103"/>
                  <a:gd name="connsiteX35" fmla="*/ 51076 w 2683592"/>
                  <a:gd name="connsiteY35" fmla="*/ 204253 h 3089103"/>
                  <a:gd name="connsiteX36" fmla="*/ 20072 w 2683592"/>
                  <a:gd name="connsiteY36" fmla="*/ 188994 h 3089103"/>
                  <a:gd name="connsiteX37" fmla="*/ 275650 w 2683592"/>
                  <a:gd name="connsiteY37" fmla="*/ 819419 h 3089103"/>
                  <a:gd name="connsiteX38" fmla="*/ 735689 w 2683592"/>
                  <a:gd name="connsiteY38" fmla="*/ 1251061 h 3089103"/>
                  <a:gd name="connsiteX39" fmla="*/ 991267 w 2683592"/>
                  <a:gd name="connsiteY39" fmla="*/ 1847409 h 3089103"/>
                  <a:gd name="connsiteX40" fmla="*/ 1178691 w 2683592"/>
                  <a:gd name="connsiteY40" fmla="*/ 2267693 h 3089103"/>
                  <a:gd name="connsiteX41" fmla="*/ 843600 w 2683592"/>
                  <a:gd name="connsiteY41" fmla="*/ 2080269 h 3089103"/>
                  <a:gd name="connsiteX42" fmla="*/ 440355 w 2683592"/>
                  <a:gd name="connsiteY42" fmla="*/ 1682704 h 3089103"/>
                  <a:gd name="connsiteX43" fmla="*/ 417637 w 2683592"/>
                  <a:gd name="connsiteY43" fmla="*/ 1324895 h 3089103"/>
                  <a:gd name="connsiteX44" fmla="*/ 369356 w 2683592"/>
                  <a:gd name="connsiteY44" fmla="*/ 1711101 h 3089103"/>
                  <a:gd name="connsiteX45" fmla="*/ 279221 w 2683592"/>
                  <a:gd name="connsiteY45" fmla="*/ 1658897 h 3089103"/>
                  <a:gd name="connsiteX46" fmla="*/ 42790 w 2683592"/>
                  <a:gd name="connsiteY46" fmla="*/ 1455524 h 3089103"/>
                  <a:gd name="connsiteX47" fmla="*/ 38301 w 2683592"/>
                  <a:gd name="connsiteY47" fmla="*/ 1490984 h 3089103"/>
                  <a:gd name="connsiteX48" fmla="*/ 434676 w 2683592"/>
                  <a:gd name="connsiteY48" fmla="*/ 1836050 h 3089103"/>
                  <a:gd name="connsiteX49" fmla="*/ 820882 w 2683592"/>
                  <a:gd name="connsiteY49" fmla="*/ 2193859 h 3089103"/>
                  <a:gd name="connsiteX50" fmla="*/ 489112 w 2683592"/>
                  <a:gd name="connsiteY50" fmla="*/ 2230169 h 3089103"/>
                  <a:gd name="connsiteX51" fmla="*/ 230214 w 2683592"/>
                  <a:gd name="connsiteY51" fmla="*/ 2273372 h 3089103"/>
                  <a:gd name="connsiteX52" fmla="*/ 667977 w 2683592"/>
                  <a:gd name="connsiteY52" fmla="*/ 2250246 h 3089103"/>
                  <a:gd name="connsiteX53" fmla="*/ 894716 w 2683592"/>
                  <a:gd name="connsiteY53" fmla="*/ 2244975 h 3089103"/>
                  <a:gd name="connsiteX54" fmla="*/ 1133255 w 2683592"/>
                  <a:gd name="connsiteY54" fmla="*/ 2494873 h 3089103"/>
                  <a:gd name="connsiteX55" fmla="*/ 1170359 w 2683592"/>
                  <a:gd name="connsiteY55" fmla="*/ 2657775 h 3089103"/>
                  <a:gd name="connsiteX56" fmla="*/ 1084565 w 2683592"/>
                  <a:gd name="connsiteY56" fmla="*/ 2819817 h 3089103"/>
                  <a:gd name="connsiteX0" fmla="*/ 1084565 w 2683592"/>
                  <a:gd name="connsiteY0" fmla="*/ 2819817 h 3096797"/>
                  <a:gd name="connsiteX1" fmla="*/ 1359370 w 2683592"/>
                  <a:gd name="connsiteY1" fmla="*/ 3089092 h 3096797"/>
                  <a:gd name="connsiteX2" fmla="*/ 1757023 w 2683592"/>
                  <a:gd name="connsiteY2" fmla="*/ 2991473 h 3096797"/>
                  <a:gd name="connsiteX3" fmla="*/ 1604653 w 2683592"/>
                  <a:gd name="connsiteY3" fmla="*/ 2631181 h 3096797"/>
                  <a:gd name="connsiteX4" fmla="*/ 1564897 w 2683592"/>
                  <a:gd name="connsiteY4" fmla="*/ 2381283 h 3096797"/>
                  <a:gd name="connsiteX5" fmla="*/ 1928385 w 2683592"/>
                  <a:gd name="connsiteY5" fmla="*/ 1904204 h 3096797"/>
                  <a:gd name="connsiteX6" fmla="*/ 2626964 w 2683592"/>
                  <a:gd name="connsiteY6" fmla="*/ 1461203 h 3096797"/>
                  <a:gd name="connsiteX7" fmla="*/ 2567958 w 2683592"/>
                  <a:gd name="connsiteY7" fmla="*/ 1476382 h 3096797"/>
                  <a:gd name="connsiteX8" fmla="*/ 1979501 w 2683592"/>
                  <a:gd name="connsiteY8" fmla="*/ 1796294 h 3096797"/>
                  <a:gd name="connsiteX9" fmla="*/ 1945424 w 2683592"/>
                  <a:gd name="connsiteY9" fmla="*/ 1552075 h 3096797"/>
                  <a:gd name="connsiteX10" fmla="*/ 2337990 w 2683592"/>
                  <a:gd name="connsiteY10" fmla="*/ 1184358 h 3096797"/>
                  <a:gd name="connsiteX11" fmla="*/ 2348872 w 2683592"/>
                  <a:gd name="connsiteY11" fmla="*/ 1149442 h 3096797"/>
                  <a:gd name="connsiteX12" fmla="*/ 1896949 w 2683592"/>
                  <a:gd name="connsiteY12" fmla="*/ 1540297 h 3096797"/>
                  <a:gd name="connsiteX13" fmla="*/ 1723923 w 2683592"/>
                  <a:gd name="connsiteY13" fmla="*/ 1182907 h 3096797"/>
                  <a:gd name="connsiteX14" fmla="*/ 1831834 w 2683592"/>
                  <a:gd name="connsiteY14" fmla="*/ 1569114 h 3096797"/>
                  <a:gd name="connsiteX15" fmla="*/ 1792077 w 2683592"/>
                  <a:gd name="connsiteY15" fmla="*/ 1853089 h 3096797"/>
                  <a:gd name="connsiteX16" fmla="*/ 1468345 w 2683592"/>
                  <a:gd name="connsiteY16" fmla="*/ 1495280 h 3096797"/>
                  <a:gd name="connsiteX17" fmla="*/ 1576256 w 2683592"/>
                  <a:gd name="connsiteY17" fmla="*/ 955727 h 3096797"/>
                  <a:gd name="connsiteX18" fmla="*/ 2002219 w 2683592"/>
                  <a:gd name="connsiteY18" fmla="*/ 592239 h 3096797"/>
                  <a:gd name="connsiteX19" fmla="*/ 1534073 w 2683592"/>
                  <a:gd name="connsiteY19" fmla="*/ 914939 h 3096797"/>
                  <a:gd name="connsiteX20" fmla="*/ 1610333 w 2683592"/>
                  <a:gd name="connsiteY20" fmla="*/ 421854 h 3096797"/>
                  <a:gd name="connsiteX21" fmla="*/ 1451307 w 2683592"/>
                  <a:gd name="connsiteY21" fmla="*/ 955727 h 3096797"/>
                  <a:gd name="connsiteX22" fmla="*/ 1366114 w 2683592"/>
                  <a:gd name="connsiteY22" fmla="*/ 1341934 h 3096797"/>
                  <a:gd name="connsiteX23" fmla="*/ 1031024 w 2683592"/>
                  <a:gd name="connsiteY23" fmla="*/ 512726 h 3096797"/>
                  <a:gd name="connsiteX24" fmla="*/ 1309319 w 2683592"/>
                  <a:gd name="connsiteY24" fmla="*/ 1398729 h 3096797"/>
                  <a:gd name="connsiteX25" fmla="*/ 1508102 w 2683592"/>
                  <a:gd name="connsiteY25" fmla="*/ 1904204 h 3096797"/>
                  <a:gd name="connsiteX26" fmla="*/ 1434268 w 2683592"/>
                  <a:gd name="connsiteY26" fmla="*/ 2256334 h 3096797"/>
                  <a:gd name="connsiteX27" fmla="*/ 1144614 w 2683592"/>
                  <a:gd name="connsiteY27" fmla="*/ 1807653 h 3096797"/>
                  <a:gd name="connsiteX28" fmla="*/ 906075 w 2683592"/>
                  <a:gd name="connsiteY28" fmla="*/ 1307856 h 3096797"/>
                  <a:gd name="connsiteX29" fmla="*/ 957190 w 2683592"/>
                  <a:gd name="connsiteY29" fmla="*/ 103802 h 3096797"/>
                  <a:gd name="connsiteX30" fmla="*/ 928973 w 2683592"/>
                  <a:gd name="connsiteY30" fmla="*/ 178701 h 3096797"/>
                  <a:gd name="connsiteX31" fmla="*/ 809523 w 2683592"/>
                  <a:gd name="connsiteY31" fmla="*/ 1120433 h 3096797"/>
                  <a:gd name="connsiteX32" fmla="*/ 349483 w 2683592"/>
                  <a:gd name="connsiteY32" fmla="*/ 762624 h 3096797"/>
                  <a:gd name="connsiteX33" fmla="*/ 650497 w 2683592"/>
                  <a:gd name="connsiteY33" fmla="*/ 382097 h 3096797"/>
                  <a:gd name="connsiteX34" fmla="*/ 287009 w 2683592"/>
                  <a:gd name="connsiteY34" fmla="*/ 705829 h 3096797"/>
                  <a:gd name="connsiteX35" fmla="*/ 51076 w 2683592"/>
                  <a:gd name="connsiteY35" fmla="*/ 204253 h 3096797"/>
                  <a:gd name="connsiteX36" fmla="*/ 20072 w 2683592"/>
                  <a:gd name="connsiteY36" fmla="*/ 188994 h 3096797"/>
                  <a:gd name="connsiteX37" fmla="*/ 275650 w 2683592"/>
                  <a:gd name="connsiteY37" fmla="*/ 819419 h 3096797"/>
                  <a:gd name="connsiteX38" fmla="*/ 735689 w 2683592"/>
                  <a:gd name="connsiteY38" fmla="*/ 1251061 h 3096797"/>
                  <a:gd name="connsiteX39" fmla="*/ 991267 w 2683592"/>
                  <a:gd name="connsiteY39" fmla="*/ 1847409 h 3096797"/>
                  <a:gd name="connsiteX40" fmla="*/ 1178691 w 2683592"/>
                  <a:gd name="connsiteY40" fmla="*/ 2267693 h 3096797"/>
                  <a:gd name="connsiteX41" fmla="*/ 843600 w 2683592"/>
                  <a:gd name="connsiteY41" fmla="*/ 2080269 h 3096797"/>
                  <a:gd name="connsiteX42" fmla="*/ 440355 w 2683592"/>
                  <a:gd name="connsiteY42" fmla="*/ 1682704 h 3096797"/>
                  <a:gd name="connsiteX43" fmla="*/ 417637 w 2683592"/>
                  <a:gd name="connsiteY43" fmla="*/ 1324895 h 3096797"/>
                  <a:gd name="connsiteX44" fmla="*/ 369356 w 2683592"/>
                  <a:gd name="connsiteY44" fmla="*/ 1711101 h 3096797"/>
                  <a:gd name="connsiteX45" fmla="*/ 279221 w 2683592"/>
                  <a:gd name="connsiteY45" fmla="*/ 1658897 h 3096797"/>
                  <a:gd name="connsiteX46" fmla="*/ 42790 w 2683592"/>
                  <a:gd name="connsiteY46" fmla="*/ 1455524 h 3096797"/>
                  <a:gd name="connsiteX47" fmla="*/ 38301 w 2683592"/>
                  <a:gd name="connsiteY47" fmla="*/ 1490984 h 3096797"/>
                  <a:gd name="connsiteX48" fmla="*/ 434676 w 2683592"/>
                  <a:gd name="connsiteY48" fmla="*/ 1836050 h 3096797"/>
                  <a:gd name="connsiteX49" fmla="*/ 820882 w 2683592"/>
                  <a:gd name="connsiteY49" fmla="*/ 2193859 h 3096797"/>
                  <a:gd name="connsiteX50" fmla="*/ 489112 w 2683592"/>
                  <a:gd name="connsiteY50" fmla="*/ 2230169 h 3096797"/>
                  <a:gd name="connsiteX51" fmla="*/ 230214 w 2683592"/>
                  <a:gd name="connsiteY51" fmla="*/ 2273372 h 3096797"/>
                  <a:gd name="connsiteX52" fmla="*/ 667977 w 2683592"/>
                  <a:gd name="connsiteY52" fmla="*/ 2250246 h 3096797"/>
                  <a:gd name="connsiteX53" fmla="*/ 894716 w 2683592"/>
                  <a:gd name="connsiteY53" fmla="*/ 2244975 h 3096797"/>
                  <a:gd name="connsiteX54" fmla="*/ 1133255 w 2683592"/>
                  <a:gd name="connsiteY54" fmla="*/ 2494873 h 3096797"/>
                  <a:gd name="connsiteX55" fmla="*/ 1170359 w 2683592"/>
                  <a:gd name="connsiteY55" fmla="*/ 2657775 h 3096797"/>
                  <a:gd name="connsiteX56" fmla="*/ 1084565 w 2683592"/>
                  <a:gd name="connsiteY56" fmla="*/ 2819817 h 3096797"/>
                  <a:gd name="connsiteX0" fmla="*/ 1031764 w 2683592"/>
                  <a:gd name="connsiteY0" fmla="*/ 2999963 h 3089114"/>
                  <a:gd name="connsiteX1" fmla="*/ 1359370 w 2683592"/>
                  <a:gd name="connsiteY1" fmla="*/ 3089092 h 3089114"/>
                  <a:gd name="connsiteX2" fmla="*/ 1757023 w 2683592"/>
                  <a:gd name="connsiteY2" fmla="*/ 2991473 h 3089114"/>
                  <a:gd name="connsiteX3" fmla="*/ 1604653 w 2683592"/>
                  <a:gd name="connsiteY3" fmla="*/ 2631181 h 3089114"/>
                  <a:gd name="connsiteX4" fmla="*/ 1564897 w 2683592"/>
                  <a:gd name="connsiteY4" fmla="*/ 2381283 h 3089114"/>
                  <a:gd name="connsiteX5" fmla="*/ 1928385 w 2683592"/>
                  <a:gd name="connsiteY5" fmla="*/ 1904204 h 3089114"/>
                  <a:gd name="connsiteX6" fmla="*/ 2626964 w 2683592"/>
                  <a:gd name="connsiteY6" fmla="*/ 1461203 h 3089114"/>
                  <a:gd name="connsiteX7" fmla="*/ 2567958 w 2683592"/>
                  <a:gd name="connsiteY7" fmla="*/ 1476382 h 3089114"/>
                  <a:gd name="connsiteX8" fmla="*/ 1979501 w 2683592"/>
                  <a:gd name="connsiteY8" fmla="*/ 1796294 h 3089114"/>
                  <a:gd name="connsiteX9" fmla="*/ 1945424 w 2683592"/>
                  <a:gd name="connsiteY9" fmla="*/ 1552075 h 3089114"/>
                  <a:gd name="connsiteX10" fmla="*/ 2337990 w 2683592"/>
                  <a:gd name="connsiteY10" fmla="*/ 1184358 h 3089114"/>
                  <a:gd name="connsiteX11" fmla="*/ 2348872 w 2683592"/>
                  <a:gd name="connsiteY11" fmla="*/ 1149442 h 3089114"/>
                  <a:gd name="connsiteX12" fmla="*/ 1896949 w 2683592"/>
                  <a:gd name="connsiteY12" fmla="*/ 1540297 h 3089114"/>
                  <a:gd name="connsiteX13" fmla="*/ 1723923 w 2683592"/>
                  <a:gd name="connsiteY13" fmla="*/ 1182907 h 3089114"/>
                  <a:gd name="connsiteX14" fmla="*/ 1831834 w 2683592"/>
                  <a:gd name="connsiteY14" fmla="*/ 1569114 h 3089114"/>
                  <a:gd name="connsiteX15" fmla="*/ 1792077 w 2683592"/>
                  <a:gd name="connsiteY15" fmla="*/ 1853089 h 3089114"/>
                  <a:gd name="connsiteX16" fmla="*/ 1468345 w 2683592"/>
                  <a:gd name="connsiteY16" fmla="*/ 1495280 h 3089114"/>
                  <a:gd name="connsiteX17" fmla="*/ 1576256 w 2683592"/>
                  <a:gd name="connsiteY17" fmla="*/ 955727 h 3089114"/>
                  <a:gd name="connsiteX18" fmla="*/ 2002219 w 2683592"/>
                  <a:gd name="connsiteY18" fmla="*/ 592239 h 3089114"/>
                  <a:gd name="connsiteX19" fmla="*/ 1534073 w 2683592"/>
                  <a:gd name="connsiteY19" fmla="*/ 914939 h 3089114"/>
                  <a:gd name="connsiteX20" fmla="*/ 1610333 w 2683592"/>
                  <a:gd name="connsiteY20" fmla="*/ 421854 h 3089114"/>
                  <a:gd name="connsiteX21" fmla="*/ 1451307 w 2683592"/>
                  <a:gd name="connsiteY21" fmla="*/ 955727 h 3089114"/>
                  <a:gd name="connsiteX22" fmla="*/ 1366114 w 2683592"/>
                  <a:gd name="connsiteY22" fmla="*/ 1341934 h 3089114"/>
                  <a:gd name="connsiteX23" fmla="*/ 1031024 w 2683592"/>
                  <a:gd name="connsiteY23" fmla="*/ 512726 h 3089114"/>
                  <a:gd name="connsiteX24" fmla="*/ 1309319 w 2683592"/>
                  <a:gd name="connsiteY24" fmla="*/ 1398729 h 3089114"/>
                  <a:gd name="connsiteX25" fmla="*/ 1508102 w 2683592"/>
                  <a:gd name="connsiteY25" fmla="*/ 1904204 h 3089114"/>
                  <a:gd name="connsiteX26" fmla="*/ 1434268 w 2683592"/>
                  <a:gd name="connsiteY26" fmla="*/ 2256334 h 3089114"/>
                  <a:gd name="connsiteX27" fmla="*/ 1144614 w 2683592"/>
                  <a:gd name="connsiteY27" fmla="*/ 1807653 h 3089114"/>
                  <a:gd name="connsiteX28" fmla="*/ 906075 w 2683592"/>
                  <a:gd name="connsiteY28" fmla="*/ 1307856 h 3089114"/>
                  <a:gd name="connsiteX29" fmla="*/ 957190 w 2683592"/>
                  <a:gd name="connsiteY29" fmla="*/ 103802 h 3089114"/>
                  <a:gd name="connsiteX30" fmla="*/ 928973 w 2683592"/>
                  <a:gd name="connsiteY30" fmla="*/ 178701 h 3089114"/>
                  <a:gd name="connsiteX31" fmla="*/ 809523 w 2683592"/>
                  <a:gd name="connsiteY31" fmla="*/ 1120433 h 3089114"/>
                  <a:gd name="connsiteX32" fmla="*/ 349483 w 2683592"/>
                  <a:gd name="connsiteY32" fmla="*/ 762624 h 3089114"/>
                  <a:gd name="connsiteX33" fmla="*/ 650497 w 2683592"/>
                  <a:gd name="connsiteY33" fmla="*/ 382097 h 3089114"/>
                  <a:gd name="connsiteX34" fmla="*/ 287009 w 2683592"/>
                  <a:gd name="connsiteY34" fmla="*/ 705829 h 3089114"/>
                  <a:gd name="connsiteX35" fmla="*/ 51076 w 2683592"/>
                  <a:gd name="connsiteY35" fmla="*/ 204253 h 3089114"/>
                  <a:gd name="connsiteX36" fmla="*/ 20072 w 2683592"/>
                  <a:gd name="connsiteY36" fmla="*/ 188994 h 3089114"/>
                  <a:gd name="connsiteX37" fmla="*/ 275650 w 2683592"/>
                  <a:gd name="connsiteY37" fmla="*/ 819419 h 3089114"/>
                  <a:gd name="connsiteX38" fmla="*/ 735689 w 2683592"/>
                  <a:gd name="connsiteY38" fmla="*/ 1251061 h 3089114"/>
                  <a:gd name="connsiteX39" fmla="*/ 991267 w 2683592"/>
                  <a:gd name="connsiteY39" fmla="*/ 1847409 h 3089114"/>
                  <a:gd name="connsiteX40" fmla="*/ 1178691 w 2683592"/>
                  <a:gd name="connsiteY40" fmla="*/ 2267693 h 3089114"/>
                  <a:gd name="connsiteX41" fmla="*/ 843600 w 2683592"/>
                  <a:gd name="connsiteY41" fmla="*/ 2080269 h 3089114"/>
                  <a:gd name="connsiteX42" fmla="*/ 440355 w 2683592"/>
                  <a:gd name="connsiteY42" fmla="*/ 1682704 h 3089114"/>
                  <a:gd name="connsiteX43" fmla="*/ 417637 w 2683592"/>
                  <a:gd name="connsiteY43" fmla="*/ 1324895 h 3089114"/>
                  <a:gd name="connsiteX44" fmla="*/ 369356 w 2683592"/>
                  <a:gd name="connsiteY44" fmla="*/ 1711101 h 3089114"/>
                  <a:gd name="connsiteX45" fmla="*/ 279221 w 2683592"/>
                  <a:gd name="connsiteY45" fmla="*/ 1658897 h 3089114"/>
                  <a:gd name="connsiteX46" fmla="*/ 42790 w 2683592"/>
                  <a:gd name="connsiteY46" fmla="*/ 1455524 h 3089114"/>
                  <a:gd name="connsiteX47" fmla="*/ 38301 w 2683592"/>
                  <a:gd name="connsiteY47" fmla="*/ 1490984 h 3089114"/>
                  <a:gd name="connsiteX48" fmla="*/ 434676 w 2683592"/>
                  <a:gd name="connsiteY48" fmla="*/ 1836050 h 3089114"/>
                  <a:gd name="connsiteX49" fmla="*/ 820882 w 2683592"/>
                  <a:gd name="connsiteY49" fmla="*/ 2193859 h 3089114"/>
                  <a:gd name="connsiteX50" fmla="*/ 489112 w 2683592"/>
                  <a:gd name="connsiteY50" fmla="*/ 2230169 h 3089114"/>
                  <a:gd name="connsiteX51" fmla="*/ 230214 w 2683592"/>
                  <a:gd name="connsiteY51" fmla="*/ 2273372 h 3089114"/>
                  <a:gd name="connsiteX52" fmla="*/ 667977 w 2683592"/>
                  <a:gd name="connsiteY52" fmla="*/ 2250246 h 3089114"/>
                  <a:gd name="connsiteX53" fmla="*/ 894716 w 2683592"/>
                  <a:gd name="connsiteY53" fmla="*/ 2244975 h 3089114"/>
                  <a:gd name="connsiteX54" fmla="*/ 1133255 w 2683592"/>
                  <a:gd name="connsiteY54" fmla="*/ 2494873 h 3089114"/>
                  <a:gd name="connsiteX55" fmla="*/ 1170359 w 2683592"/>
                  <a:gd name="connsiteY55" fmla="*/ 2657775 h 3089114"/>
                  <a:gd name="connsiteX56" fmla="*/ 1031764 w 268359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600964 w 3054342"/>
                  <a:gd name="connsiteY51" fmla="*/ 227337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422116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41847"/>
                  <a:gd name="connsiteY0" fmla="*/ 2999963 h 3089114"/>
                  <a:gd name="connsiteX1" fmla="*/ 1730120 w 3041847"/>
                  <a:gd name="connsiteY1" fmla="*/ 3089092 h 3089114"/>
                  <a:gd name="connsiteX2" fmla="*/ 2127773 w 3041847"/>
                  <a:gd name="connsiteY2" fmla="*/ 2991473 h 3089114"/>
                  <a:gd name="connsiteX3" fmla="*/ 1975403 w 3041847"/>
                  <a:gd name="connsiteY3" fmla="*/ 2631181 h 3089114"/>
                  <a:gd name="connsiteX4" fmla="*/ 1935647 w 3041847"/>
                  <a:gd name="connsiteY4" fmla="*/ 2381283 h 3089114"/>
                  <a:gd name="connsiteX5" fmla="*/ 2299135 w 3041847"/>
                  <a:gd name="connsiteY5" fmla="*/ 1904204 h 3089114"/>
                  <a:gd name="connsiteX6" fmla="*/ 2997714 w 3041847"/>
                  <a:gd name="connsiteY6" fmla="*/ 1461203 h 3089114"/>
                  <a:gd name="connsiteX7" fmla="*/ 2902229 w 3041847"/>
                  <a:gd name="connsiteY7" fmla="*/ 1439903 h 3089114"/>
                  <a:gd name="connsiteX8" fmla="*/ 2350251 w 3041847"/>
                  <a:gd name="connsiteY8" fmla="*/ 1796294 h 3089114"/>
                  <a:gd name="connsiteX9" fmla="*/ 2316174 w 3041847"/>
                  <a:gd name="connsiteY9" fmla="*/ 1552075 h 3089114"/>
                  <a:gd name="connsiteX10" fmla="*/ 2708740 w 3041847"/>
                  <a:gd name="connsiteY10" fmla="*/ 1184358 h 3089114"/>
                  <a:gd name="connsiteX11" fmla="*/ 2719622 w 3041847"/>
                  <a:gd name="connsiteY11" fmla="*/ 1149442 h 3089114"/>
                  <a:gd name="connsiteX12" fmla="*/ 2267699 w 3041847"/>
                  <a:gd name="connsiteY12" fmla="*/ 1540297 h 3089114"/>
                  <a:gd name="connsiteX13" fmla="*/ 2094673 w 3041847"/>
                  <a:gd name="connsiteY13" fmla="*/ 1182907 h 3089114"/>
                  <a:gd name="connsiteX14" fmla="*/ 2202584 w 3041847"/>
                  <a:gd name="connsiteY14" fmla="*/ 1569114 h 3089114"/>
                  <a:gd name="connsiteX15" fmla="*/ 2162827 w 3041847"/>
                  <a:gd name="connsiteY15" fmla="*/ 1853089 h 3089114"/>
                  <a:gd name="connsiteX16" fmla="*/ 1839095 w 3041847"/>
                  <a:gd name="connsiteY16" fmla="*/ 1495280 h 3089114"/>
                  <a:gd name="connsiteX17" fmla="*/ 1947006 w 3041847"/>
                  <a:gd name="connsiteY17" fmla="*/ 955727 h 3089114"/>
                  <a:gd name="connsiteX18" fmla="*/ 2372969 w 3041847"/>
                  <a:gd name="connsiteY18" fmla="*/ 592239 h 3089114"/>
                  <a:gd name="connsiteX19" fmla="*/ 1904823 w 3041847"/>
                  <a:gd name="connsiteY19" fmla="*/ 914939 h 3089114"/>
                  <a:gd name="connsiteX20" fmla="*/ 1981083 w 3041847"/>
                  <a:gd name="connsiteY20" fmla="*/ 421854 h 3089114"/>
                  <a:gd name="connsiteX21" fmla="*/ 1822057 w 3041847"/>
                  <a:gd name="connsiteY21" fmla="*/ 955727 h 3089114"/>
                  <a:gd name="connsiteX22" fmla="*/ 1736864 w 3041847"/>
                  <a:gd name="connsiteY22" fmla="*/ 1341934 h 3089114"/>
                  <a:gd name="connsiteX23" fmla="*/ 1401774 w 3041847"/>
                  <a:gd name="connsiteY23" fmla="*/ 512726 h 3089114"/>
                  <a:gd name="connsiteX24" fmla="*/ 1680069 w 3041847"/>
                  <a:gd name="connsiteY24" fmla="*/ 1398729 h 3089114"/>
                  <a:gd name="connsiteX25" fmla="*/ 1878852 w 3041847"/>
                  <a:gd name="connsiteY25" fmla="*/ 1904204 h 3089114"/>
                  <a:gd name="connsiteX26" fmla="*/ 1805018 w 3041847"/>
                  <a:gd name="connsiteY26" fmla="*/ 2256334 h 3089114"/>
                  <a:gd name="connsiteX27" fmla="*/ 1515364 w 3041847"/>
                  <a:gd name="connsiteY27" fmla="*/ 1807653 h 3089114"/>
                  <a:gd name="connsiteX28" fmla="*/ 1276825 w 3041847"/>
                  <a:gd name="connsiteY28" fmla="*/ 1307856 h 3089114"/>
                  <a:gd name="connsiteX29" fmla="*/ 1327940 w 3041847"/>
                  <a:gd name="connsiteY29" fmla="*/ 103802 h 3089114"/>
                  <a:gd name="connsiteX30" fmla="*/ 1299723 w 3041847"/>
                  <a:gd name="connsiteY30" fmla="*/ 178701 h 3089114"/>
                  <a:gd name="connsiteX31" fmla="*/ 1180273 w 3041847"/>
                  <a:gd name="connsiteY31" fmla="*/ 1120433 h 3089114"/>
                  <a:gd name="connsiteX32" fmla="*/ 720233 w 3041847"/>
                  <a:gd name="connsiteY32" fmla="*/ 762624 h 3089114"/>
                  <a:gd name="connsiteX33" fmla="*/ 1021247 w 3041847"/>
                  <a:gd name="connsiteY33" fmla="*/ 382097 h 3089114"/>
                  <a:gd name="connsiteX34" fmla="*/ 657759 w 3041847"/>
                  <a:gd name="connsiteY34" fmla="*/ 705829 h 3089114"/>
                  <a:gd name="connsiteX35" fmla="*/ 421826 w 3041847"/>
                  <a:gd name="connsiteY35" fmla="*/ 204253 h 3089114"/>
                  <a:gd name="connsiteX36" fmla="*/ 390822 w 3041847"/>
                  <a:gd name="connsiteY36" fmla="*/ 188994 h 3089114"/>
                  <a:gd name="connsiteX37" fmla="*/ 646400 w 3041847"/>
                  <a:gd name="connsiteY37" fmla="*/ 819419 h 3089114"/>
                  <a:gd name="connsiteX38" fmla="*/ 1106439 w 3041847"/>
                  <a:gd name="connsiteY38" fmla="*/ 1251061 h 3089114"/>
                  <a:gd name="connsiteX39" fmla="*/ 1362017 w 3041847"/>
                  <a:gd name="connsiteY39" fmla="*/ 1847409 h 3089114"/>
                  <a:gd name="connsiteX40" fmla="*/ 1549441 w 3041847"/>
                  <a:gd name="connsiteY40" fmla="*/ 2267693 h 3089114"/>
                  <a:gd name="connsiteX41" fmla="*/ 1214350 w 3041847"/>
                  <a:gd name="connsiteY41" fmla="*/ 2080269 h 3089114"/>
                  <a:gd name="connsiteX42" fmla="*/ 811105 w 3041847"/>
                  <a:gd name="connsiteY42" fmla="*/ 1682704 h 3089114"/>
                  <a:gd name="connsiteX43" fmla="*/ 788387 w 3041847"/>
                  <a:gd name="connsiteY43" fmla="*/ 1324895 h 3089114"/>
                  <a:gd name="connsiteX44" fmla="*/ 740106 w 3041847"/>
                  <a:gd name="connsiteY44" fmla="*/ 1711101 h 3089114"/>
                  <a:gd name="connsiteX45" fmla="*/ 649971 w 3041847"/>
                  <a:gd name="connsiteY45" fmla="*/ 1658897 h 3089114"/>
                  <a:gd name="connsiteX46" fmla="*/ 413540 w 3041847"/>
                  <a:gd name="connsiteY46" fmla="*/ 1455524 h 3089114"/>
                  <a:gd name="connsiteX47" fmla="*/ 7785 w 3041847"/>
                  <a:gd name="connsiteY47" fmla="*/ 1284272 h 3089114"/>
                  <a:gd name="connsiteX48" fmla="*/ 805426 w 3041847"/>
                  <a:gd name="connsiteY48" fmla="*/ 1836050 h 3089114"/>
                  <a:gd name="connsiteX49" fmla="*/ 1191632 w 3041847"/>
                  <a:gd name="connsiteY49" fmla="*/ 2193859 h 3089114"/>
                  <a:gd name="connsiteX50" fmla="*/ 422116 w 3041847"/>
                  <a:gd name="connsiteY50" fmla="*/ 2230169 h 3089114"/>
                  <a:gd name="connsiteX51" fmla="*/ 272655 w 3041847"/>
                  <a:gd name="connsiteY51" fmla="*/ 2285532 h 3089114"/>
                  <a:gd name="connsiteX52" fmla="*/ 1038727 w 3041847"/>
                  <a:gd name="connsiteY52" fmla="*/ 2250246 h 3089114"/>
                  <a:gd name="connsiteX53" fmla="*/ 1265466 w 3041847"/>
                  <a:gd name="connsiteY53" fmla="*/ 2244975 h 3089114"/>
                  <a:gd name="connsiteX54" fmla="*/ 1504005 w 3041847"/>
                  <a:gd name="connsiteY54" fmla="*/ 2494873 h 3089114"/>
                  <a:gd name="connsiteX55" fmla="*/ 1541109 w 3041847"/>
                  <a:gd name="connsiteY55" fmla="*/ 2657775 h 3089114"/>
                  <a:gd name="connsiteX56" fmla="*/ 1402514 w 3041847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47006 w 3040052"/>
                  <a:gd name="connsiteY17" fmla="*/ 955727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68870 w 3040052"/>
                  <a:gd name="connsiteY32" fmla="*/ 786943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3000527 h 3089678"/>
                  <a:gd name="connsiteX1" fmla="*/ 1730120 w 3040052"/>
                  <a:gd name="connsiteY1" fmla="*/ 3089656 h 3089678"/>
                  <a:gd name="connsiteX2" fmla="*/ 2127773 w 3040052"/>
                  <a:gd name="connsiteY2" fmla="*/ 2992037 h 3089678"/>
                  <a:gd name="connsiteX3" fmla="*/ 1975403 w 3040052"/>
                  <a:gd name="connsiteY3" fmla="*/ 2631745 h 3089678"/>
                  <a:gd name="connsiteX4" fmla="*/ 1935647 w 3040052"/>
                  <a:gd name="connsiteY4" fmla="*/ 2381847 h 3089678"/>
                  <a:gd name="connsiteX5" fmla="*/ 2323454 w 3040052"/>
                  <a:gd name="connsiteY5" fmla="*/ 1941246 h 3089678"/>
                  <a:gd name="connsiteX6" fmla="*/ 2997714 w 3040052"/>
                  <a:gd name="connsiteY6" fmla="*/ 1461767 h 3089678"/>
                  <a:gd name="connsiteX7" fmla="*/ 2902229 w 3040052"/>
                  <a:gd name="connsiteY7" fmla="*/ 1440467 h 3089678"/>
                  <a:gd name="connsiteX8" fmla="*/ 2350251 w 3040052"/>
                  <a:gd name="connsiteY8" fmla="*/ 1796858 h 3089678"/>
                  <a:gd name="connsiteX9" fmla="*/ 2316174 w 3040052"/>
                  <a:gd name="connsiteY9" fmla="*/ 1552639 h 3089678"/>
                  <a:gd name="connsiteX10" fmla="*/ 2708740 w 3040052"/>
                  <a:gd name="connsiteY10" fmla="*/ 1184922 h 3089678"/>
                  <a:gd name="connsiteX11" fmla="*/ 2719622 w 3040052"/>
                  <a:gd name="connsiteY11" fmla="*/ 1150006 h 3089678"/>
                  <a:gd name="connsiteX12" fmla="*/ 2255539 w 3040052"/>
                  <a:gd name="connsiteY12" fmla="*/ 1480063 h 3089678"/>
                  <a:gd name="connsiteX13" fmla="*/ 2094673 w 3040052"/>
                  <a:gd name="connsiteY13" fmla="*/ 1183471 h 3089678"/>
                  <a:gd name="connsiteX14" fmla="*/ 2202584 w 3040052"/>
                  <a:gd name="connsiteY14" fmla="*/ 1569678 h 3089678"/>
                  <a:gd name="connsiteX15" fmla="*/ 2162827 w 3040052"/>
                  <a:gd name="connsiteY15" fmla="*/ 1853653 h 3089678"/>
                  <a:gd name="connsiteX16" fmla="*/ 1839095 w 3040052"/>
                  <a:gd name="connsiteY16" fmla="*/ 1495844 h 3089678"/>
                  <a:gd name="connsiteX17" fmla="*/ 1995643 w 3040052"/>
                  <a:gd name="connsiteY17" fmla="*/ 992769 h 3089678"/>
                  <a:gd name="connsiteX18" fmla="*/ 2372969 w 3040052"/>
                  <a:gd name="connsiteY18" fmla="*/ 592803 h 3089678"/>
                  <a:gd name="connsiteX19" fmla="*/ 1904823 w 3040052"/>
                  <a:gd name="connsiteY19" fmla="*/ 915503 h 3089678"/>
                  <a:gd name="connsiteX20" fmla="*/ 1981083 w 3040052"/>
                  <a:gd name="connsiteY20" fmla="*/ 422418 h 3089678"/>
                  <a:gd name="connsiteX21" fmla="*/ 1822057 w 3040052"/>
                  <a:gd name="connsiteY21" fmla="*/ 956291 h 3089678"/>
                  <a:gd name="connsiteX22" fmla="*/ 1736864 w 3040052"/>
                  <a:gd name="connsiteY22" fmla="*/ 1342498 h 3089678"/>
                  <a:gd name="connsiteX23" fmla="*/ 1401774 w 3040052"/>
                  <a:gd name="connsiteY23" fmla="*/ 513290 h 3089678"/>
                  <a:gd name="connsiteX24" fmla="*/ 1680069 w 3040052"/>
                  <a:gd name="connsiteY24" fmla="*/ 1399293 h 3089678"/>
                  <a:gd name="connsiteX25" fmla="*/ 1878852 w 3040052"/>
                  <a:gd name="connsiteY25" fmla="*/ 1904768 h 3089678"/>
                  <a:gd name="connsiteX26" fmla="*/ 1805018 w 3040052"/>
                  <a:gd name="connsiteY26" fmla="*/ 2256898 h 3089678"/>
                  <a:gd name="connsiteX27" fmla="*/ 1515364 w 3040052"/>
                  <a:gd name="connsiteY27" fmla="*/ 1808217 h 3089678"/>
                  <a:gd name="connsiteX28" fmla="*/ 1276825 w 3040052"/>
                  <a:gd name="connsiteY28" fmla="*/ 1308420 h 3089678"/>
                  <a:gd name="connsiteX29" fmla="*/ 1327940 w 3040052"/>
                  <a:gd name="connsiteY29" fmla="*/ 104366 h 3089678"/>
                  <a:gd name="connsiteX30" fmla="*/ 1299723 w 3040052"/>
                  <a:gd name="connsiteY30" fmla="*/ 179265 h 3089678"/>
                  <a:gd name="connsiteX31" fmla="*/ 1131634 w 3040052"/>
                  <a:gd name="connsiteY31" fmla="*/ 1133157 h 3089678"/>
                  <a:gd name="connsiteX32" fmla="*/ 768870 w 3040052"/>
                  <a:gd name="connsiteY32" fmla="*/ 787507 h 3089678"/>
                  <a:gd name="connsiteX33" fmla="*/ 1179322 w 3040052"/>
                  <a:gd name="connsiteY33" fmla="*/ 5713 h 3089678"/>
                  <a:gd name="connsiteX34" fmla="*/ 657759 w 3040052"/>
                  <a:gd name="connsiteY34" fmla="*/ 706393 h 3089678"/>
                  <a:gd name="connsiteX35" fmla="*/ 421826 w 3040052"/>
                  <a:gd name="connsiteY35" fmla="*/ 204817 h 3089678"/>
                  <a:gd name="connsiteX36" fmla="*/ 342184 w 3040052"/>
                  <a:gd name="connsiteY36" fmla="*/ 189558 h 3089678"/>
                  <a:gd name="connsiteX37" fmla="*/ 646400 w 3040052"/>
                  <a:gd name="connsiteY37" fmla="*/ 819983 h 3089678"/>
                  <a:gd name="connsiteX38" fmla="*/ 1106439 w 3040052"/>
                  <a:gd name="connsiteY38" fmla="*/ 1251625 h 3089678"/>
                  <a:gd name="connsiteX39" fmla="*/ 1362017 w 3040052"/>
                  <a:gd name="connsiteY39" fmla="*/ 1847973 h 3089678"/>
                  <a:gd name="connsiteX40" fmla="*/ 1549441 w 3040052"/>
                  <a:gd name="connsiteY40" fmla="*/ 2268257 h 3089678"/>
                  <a:gd name="connsiteX41" fmla="*/ 1214350 w 3040052"/>
                  <a:gd name="connsiteY41" fmla="*/ 2080833 h 3089678"/>
                  <a:gd name="connsiteX42" fmla="*/ 811105 w 3040052"/>
                  <a:gd name="connsiteY42" fmla="*/ 1683268 h 3089678"/>
                  <a:gd name="connsiteX43" fmla="*/ 788387 w 3040052"/>
                  <a:gd name="connsiteY43" fmla="*/ 1325459 h 3089678"/>
                  <a:gd name="connsiteX44" fmla="*/ 740106 w 3040052"/>
                  <a:gd name="connsiteY44" fmla="*/ 1711665 h 3089678"/>
                  <a:gd name="connsiteX45" fmla="*/ 649971 w 3040052"/>
                  <a:gd name="connsiteY45" fmla="*/ 1659461 h 3089678"/>
                  <a:gd name="connsiteX46" fmla="*/ 413540 w 3040052"/>
                  <a:gd name="connsiteY46" fmla="*/ 1456088 h 3089678"/>
                  <a:gd name="connsiteX47" fmla="*/ 7785 w 3040052"/>
                  <a:gd name="connsiteY47" fmla="*/ 1284836 h 3089678"/>
                  <a:gd name="connsiteX48" fmla="*/ 805426 w 3040052"/>
                  <a:gd name="connsiteY48" fmla="*/ 1836614 h 3089678"/>
                  <a:gd name="connsiteX49" fmla="*/ 1191632 w 3040052"/>
                  <a:gd name="connsiteY49" fmla="*/ 2194423 h 3089678"/>
                  <a:gd name="connsiteX50" fmla="*/ 422116 w 3040052"/>
                  <a:gd name="connsiteY50" fmla="*/ 2230733 h 3089678"/>
                  <a:gd name="connsiteX51" fmla="*/ 272655 w 3040052"/>
                  <a:gd name="connsiteY51" fmla="*/ 2286096 h 3089678"/>
                  <a:gd name="connsiteX52" fmla="*/ 1038727 w 3040052"/>
                  <a:gd name="connsiteY52" fmla="*/ 2250810 h 3089678"/>
                  <a:gd name="connsiteX53" fmla="*/ 1265466 w 3040052"/>
                  <a:gd name="connsiteY53" fmla="*/ 2245539 h 3089678"/>
                  <a:gd name="connsiteX54" fmla="*/ 1504005 w 3040052"/>
                  <a:gd name="connsiteY54" fmla="*/ 2495437 h 3089678"/>
                  <a:gd name="connsiteX55" fmla="*/ 1541109 w 3040052"/>
                  <a:gd name="connsiteY55" fmla="*/ 2658339 h 3089678"/>
                  <a:gd name="connsiteX56" fmla="*/ 1402514 w 3040052"/>
                  <a:gd name="connsiteY56" fmla="*/ 3000527 h 3089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3040052" h="3089678">
                    <a:moveTo>
                      <a:pt x="1402514" y="3000527"/>
                    </a:moveTo>
                    <a:cubicBezTo>
                      <a:pt x="1447950" y="3026085"/>
                      <a:pt x="1609244" y="3091071"/>
                      <a:pt x="1730120" y="3089656"/>
                    </a:cubicBezTo>
                    <a:cubicBezTo>
                      <a:pt x="1850996" y="3088241"/>
                      <a:pt x="2067061" y="3063092"/>
                      <a:pt x="2127773" y="2992037"/>
                    </a:cubicBezTo>
                    <a:cubicBezTo>
                      <a:pt x="2066200" y="2944709"/>
                      <a:pt x="2007424" y="2733443"/>
                      <a:pt x="1975403" y="2631745"/>
                    </a:cubicBezTo>
                    <a:cubicBezTo>
                      <a:pt x="1943382" y="2530047"/>
                      <a:pt x="1877639" y="2496930"/>
                      <a:pt x="1935647" y="2381847"/>
                    </a:cubicBezTo>
                    <a:cubicBezTo>
                      <a:pt x="1993655" y="2266764"/>
                      <a:pt x="2146443" y="2094593"/>
                      <a:pt x="2323454" y="1941246"/>
                    </a:cubicBezTo>
                    <a:cubicBezTo>
                      <a:pt x="2500465" y="1787899"/>
                      <a:pt x="2901252" y="1545230"/>
                      <a:pt x="2997714" y="1461767"/>
                    </a:cubicBezTo>
                    <a:cubicBezTo>
                      <a:pt x="3094176" y="1378304"/>
                      <a:pt x="3010140" y="1384619"/>
                      <a:pt x="2902229" y="1440467"/>
                    </a:cubicBezTo>
                    <a:cubicBezTo>
                      <a:pt x="2794319" y="1496316"/>
                      <a:pt x="2447927" y="1778163"/>
                      <a:pt x="2350251" y="1796858"/>
                    </a:cubicBezTo>
                    <a:cubicBezTo>
                      <a:pt x="2252575" y="1815553"/>
                      <a:pt x="2256426" y="1654628"/>
                      <a:pt x="2316174" y="1552639"/>
                    </a:cubicBezTo>
                    <a:cubicBezTo>
                      <a:pt x="2375922" y="1450650"/>
                      <a:pt x="2641499" y="1252028"/>
                      <a:pt x="2708740" y="1184922"/>
                    </a:cubicBezTo>
                    <a:cubicBezTo>
                      <a:pt x="2775981" y="1117817"/>
                      <a:pt x="2795156" y="1100816"/>
                      <a:pt x="2719622" y="1150006"/>
                    </a:cubicBezTo>
                    <a:cubicBezTo>
                      <a:pt x="2644089" y="1199196"/>
                      <a:pt x="2366997" y="1368627"/>
                      <a:pt x="2255539" y="1480063"/>
                    </a:cubicBezTo>
                    <a:cubicBezTo>
                      <a:pt x="2195185" y="1374306"/>
                      <a:pt x="2103499" y="1168535"/>
                      <a:pt x="2094673" y="1183471"/>
                    </a:cubicBezTo>
                    <a:cubicBezTo>
                      <a:pt x="2085847" y="1198407"/>
                      <a:pt x="2191225" y="1457981"/>
                      <a:pt x="2202584" y="1569678"/>
                    </a:cubicBezTo>
                    <a:cubicBezTo>
                      <a:pt x="2213943" y="1681375"/>
                      <a:pt x="2223408" y="1865959"/>
                      <a:pt x="2162827" y="1853653"/>
                    </a:cubicBezTo>
                    <a:cubicBezTo>
                      <a:pt x="2102246" y="1841347"/>
                      <a:pt x="1866959" y="1639325"/>
                      <a:pt x="1839095" y="1495844"/>
                    </a:cubicBezTo>
                    <a:cubicBezTo>
                      <a:pt x="1811231" y="1352363"/>
                      <a:pt x="1906664" y="1143276"/>
                      <a:pt x="1995643" y="992769"/>
                    </a:cubicBezTo>
                    <a:cubicBezTo>
                      <a:pt x="2084622" y="842262"/>
                      <a:pt x="2388106" y="605681"/>
                      <a:pt x="2372969" y="592803"/>
                    </a:cubicBezTo>
                    <a:cubicBezTo>
                      <a:pt x="2357832" y="579925"/>
                      <a:pt x="2085121" y="726707"/>
                      <a:pt x="1904823" y="915503"/>
                    </a:cubicBezTo>
                    <a:cubicBezTo>
                      <a:pt x="1883313" y="846952"/>
                      <a:pt x="1994877" y="415620"/>
                      <a:pt x="1981083" y="422418"/>
                    </a:cubicBezTo>
                    <a:cubicBezTo>
                      <a:pt x="1967289" y="429216"/>
                      <a:pt x="1862760" y="802944"/>
                      <a:pt x="1822057" y="956291"/>
                    </a:cubicBezTo>
                    <a:cubicBezTo>
                      <a:pt x="1781354" y="1109638"/>
                      <a:pt x="1806911" y="1416331"/>
                      <a:pt x="1736864" y="1342498"/>
                    </a:cubicBezTo>
                    <a:cubicBezTo>
                      <a:pt x="1666817" y="1268665"/>
                      <a:pt x="1411240" y="503824"/>
                      <a:pt x="1401774" y="513290"/>
                    </a:cubicBezTo>
                    <a:cubicBezTo>
                      <a:pt x="1392308" y="522756"/>
                      <a:pt x="1600556" y="1167380"/>
                      <a:pt x="1680069" y="1399293"/>
                    </a:cubicBezTo>
                    <a:cubicBezTo>
                      <a:pt x="1759582" y="1631206"/>
                      <a:pt x="1858027" y="1761834"/>
                      <a:pt x="1878852" y="1904768"/>
                    </a:cubicBezTo>
                    <a:cubicBezTo>
                      <a:pt x="1899677" y="2047702"/>
                      <a:pt x="1865599" y="2272990"/>
                      <a:pt x="1805018" y="2256898"/>
                    </a:cubicBezTo>
                    <a:cubicBezTo>
                      <a:pt x="1744437" y="2240806"/>
                      <a:pt x="1603396" y="1966297"/>
                      <a:pt x="1515364" y="1808217"/>
                    </a:cubicBezTo>
                    <a:cubicBezTo>
                      <a:pt x="1427332" y="1650137"/>
                      <a:pt x="1308062" y="1592395"/>
                      <a:pt x="1276825" y="1308420"/>
                    </a:cubicBezTo>
                    <a:cubicBezTo>
                      <a:pt x="1245588" y="1024445"/>
                      <a:pt x="1324124" y="292558"/>
                      <a:pt x="1327940" y="104366"/>
                    </a:cubicBezTo>
                    <a:cubicBezTo>
                      <a:pt x="1331756" y="-83826"/>
                      <a:pt x="1332441" y="7800"/>
                      <a:pt x="1299723" y="179265"/>
                    </a:cubicBezTo>
                    <a:cubicBezTo>
                      <a:pt x="1267005" y="350730"/>
                      <a:pt x="1220109" y="1031783"/>
                      <a:pt x="1131634" y="1133157"/>
                    </a:cubicBezTo>
                    <a:cubicBezTo>
                      <a:pt x="1043159" y="1234531"/>
                      <a:pt x="803412" y="893054"/>
                      <a:pt x="768870" y="787507"/>
                    </a:cubicBezTo>
                    <a:cubicBezTo>
                      <a:pt x="773394" y="710080"/>
                      <a:pt x="1197840" y="19232"/>
                      <a:pt x="1179322" y="5713"/>
                    </a:cubicBezTo>
                    <a:cubicBezTo>
                      <a:pt x="1160804" y="-7806"/>
                      <a:pt x="732110" y="611925"/>
                      <a:pt x="657759" y="706393"/>
                    </a:cubicBezTo>
                    <a:cubicBezTo>
                      <a:pt x="557855" y="676752"/>
                      <a:pt x="474422" y="290956"/>
                      <a:pt x="421826" y="204817"/>
                    </a:cubicBezTo>
                    <a:cubicBezTo>
                      <a:pt x="369230" y="118678"/>
                      <a:pt x="304755" y="87030"/>
                      <a:pt x="342184" y="189558"/>
                    </a:cubicBezTo>
                    <a:cubicBezTo>
                      <a:pt x="379613" y="292086"/>
                      <a:pt x="519024" y="642972"/>
                      <a:pt x="646400" y="819983"/>
                    </a:cubicBezTo>
                    <a:cubicBezTo>
                      <a:pt x="773776" y="996994"/>
                      <a:pt x="987170" y="1080293"/>
                      <a:pt x="1106439" y="1251625"/>
                    </a:cubicBezTo>
                    <a:cubicBezTo>
                      <a:pt x="1225708" y="1422957"/>
                      <a:pt x="1288183" y="1678534"/>
                      <a:pt x="1362017" y="1847973"/>
                    </a:cubicBezTo>
                    <a:cubicBezTo>
                      <a:pt x="1435851" y="2017412"/>
                      <a:pt x="1574052" y="2229447"/>
                      <a:pt x="1549441" y="2268257"/>
                    </a:cubicBezTo>
                    <a:cubicBezTo>
                      <a:pt x="1524830" y="2307067"/>
                      <a:pt x="1337406" y="2178331"/>
                      <a:pt x="1214350" y="2080833"/>
                    </a:cubicBezTo>
                    <a:cubicBezTo>
                      <a:pt x="1091294" y="1983335"/>
                      <a:pt x="882099" y="1809164"/>
                      <a:pt x="811105" y="1683268"/>
                    </a:cubicBezTo>
                    <a:cubicBezTo>
                      <a:pt x="740111" y="1557372"/>
                      <a:pt x="800220" y="1320726"/>
                      <a:pt x="788387" y="1325459"/>
                    </a:cubicBezTo>
                    <a:cubicBezTo>
                      <a:pt x="776554" y="1330192"/>
                      <a:pt x="735798" y="1634096"/>
                      <a:pt x="740106" y="1711665"/>
                    </a:cubicBezTo>
                    <a:cubicBezTo>
                      <a:pt x="713386" y="1697976"/>
                      <a:pt x="700140" y="1702057"/>
                      <a:pt x="649971" y="1659461"/>
                    </a:cubicBezTo>
                    <a:cubicBezTo>
                      <a:pt x="599802" y="1616865"/>
                      <a:pt x="520571" y="1518526"/>
                      <a:pt x="413540" y="1456088"/>
                    </a:cubicBezTo>
                    <a:cubicBezTo>
                      <a:pt x="306509" y="1393651"/>
                      <a:pt x="-57529" y="1221415"/>
                      <a:pt x="7785" y="1284836"/>
                    </a:cubicBezTo>
                    <a:cubicBezTo>
                      <a:pt x="73099" y="1348257"/>
                      <a:pt x="608118" y="1685016"/>
                      <a:pt x="805426" y="1836614"/>
                    </a:cubicBezTo>
                    <a:cubicBezTo>
                      <a:pt x="1002734" y="1988212"/>
                      <a:pt x="1255517" y="2128737"/>
                      <a:pt x="1191632" y="2194423"/>
                    </a:cubicBezTo>
                    <a:cubicBezTo>
                      <a:pt x="1127747" y="2260110"/>
                      <a:pt x="575279" y="2215454"/>
                      <a:pt x="422116" y="2230733"/>
                    </a:cubicBezTo>
                    <a:cubicBezTo>
                      <a:pt x="372296" y="2249187"/>
                      <a:pt x="169887" y="2282750"/>
                      <a:pt x="272655" y="2286096"/>
                    </a:cubicBezTo>
                    <a:cubicBezTo>
                      <a:pt x="375423" y="2289442"/>
                      <a:pt x="927977" y="2255543"/>
                      <a:pt x="1038727" y="2250810"/>
                    </a:cubicBezTo>
                    <a:cubicBezTo>
                      <a:pt x="1103848" y="2275280"/>
                      <a:pt x="1187920" y="2204768"/>
                      <a:pt x="1265466" y="2245539"/>
                    </a:cubicBezTo>
                    <a:cubicBezTo>
                      <a:pt x="1343012" y="2286310"/>
                      <a:pt x="1469928" y="2409298"/>
                      <a:pt x="1504005" y="2495437"/>
                    </a:cubicBezTo>
                    <a:cubicBezTo>
                      <a:pt x="1538082" y="2581576"/>
                      <a:pt x="1558024" y="2574157"/>
                      <a:pt x="1541109" y="2658339"/>
                    </a:cubicBezTo>
                    <a:cubicBezTo>
                      <a:pt x="1524194" y="2742521"/>
                      <a:pt x="1472063" y="2943941"/>
                      <a:pt x="1402514" y="3000527"/>
                    </a:cubicBezTo>
                    <a:close/>
                  </a:path>
                </a:pathLst>
              </a:custGeom>
              <a:solidFill>
                <a:srgbClr val="C8DE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 dirty="0"/>
              </a:p>
            </p:txBody>
          </p:sp>
          <p:sp>
            <p:nvSpPr>
              <p:cNvPr id="13" name="Freeform 225">
                <a:extLst>
                  <a:ext uri="{FF2B5EF4-FFF2-40B4-BE49-F238E27FC236}">
                    <a16:creationId xmlns:a16="http://schemas.microsoft.com/office/drawing/2014/main" id="{DE819954-E8F7-4779-8D5A-95E615246727}"/>
                  </a:ext>
                </a:extLst>
              </p:cNvPr>
              <p:cNvSpPr/>
              <p:nvPr/>
            </p:nvSpPr>
            <p:spPr>
              <a:xfrm rot="7658786">
                <a:off x="4369905" y="31307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4" name="Freeform 226">
                <a:extLst>
                  <a:ext uri="{FF2B5EF4-FFF2-40B4-BE49-F238E27FC236}">
                    <a16:creationId xmlns:a16="http://schemas.microsoft.com/office/drawing/2014/main" id="{69E75057-F722-4CD2-A0FB-4F249C80272E}"/>
                  </a:ext>
                </a:extLst>
              </p:cNvPr>
              <p:cNvSpPr/>
              <p:nvPr/>
            </p:nvSpPr>
            <p:spPr>
              <a:xfrm rot="14666555">
                <a:off x="4107802" y="305944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5" name="Freeform 227">
                <a:extLst>
                  <a:ext uri="{FF2B5EF4-FFF2-40B4-BE49-F238E27FC236}">
                    <a16:creationId xmlns:a16="http://schemas.microsoft.com/office/drawing/2014/main" id="{D7FD44A0-5C88-4C56-B4A6-8839522E7BBF}"/>
                  </a:ext>
                </a:extLst>
              </p:cNvPr>
              <p:cNvSpPr/>
              <p:nvPr/>
            </p:nvSpPr>
            <p:spPr>
              <a:xfrm rot="2206440">
                <a:off x="4102303" y="279473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6" name="Freeform 228">
                <a:extLst>
                  <a:ext uri="{FF2B5EF4-FFF2-40B4-BE49-F238E27FC236}">
                    <a16:creationId xmlns:a16="http://schemas.microsoft.com/office/drawing/2014/main" id="{5E8B0A2D-2E32-47E5-974E-574A352B857B}"/>
                  </a:ext>
                </a:extLst>
              </p:cNvPr>
              <p:cNvSpPr/>
              <p:nvPr/>
            </p:nvSpPr>
            <p:spPr>
              <a:xfrm rot="12479638">
                <a:off x="3895385" y="281458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7" name="Freeform 229">
                <a:extLst>
                  <a:ext uri="{FF2B5EF4-FFF2-40B4-BE49-F238E27FC236}">
                    <a16:creationId xmlns:a16="http://schemas.microsoft.com/office/drawing/2014/main" id="{4CFB7180-1A3F-4E0A-BF38-983AA3B51EF6}"/>
                  </a:ext>
                </a:extLst>
              </p:cNvPr>
              <p:cNvSpPr/>
              <p:nvPr/>
            </p:nvSpPr>
            <p:spPr>
              <a:xfrm rot="9056631">
                <a:off x="3680135" y="28660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8" name="Freeform 230">
                <a:extLst>
                  <a:ext uri="{FF2B5EF4-FFF2-40B4-BE49-F238E27FC236}">
                    <a16:creationId xmlns:a16="http://schemas.microsoft.com/office/drawing/2014/main" id="{F2E2E5CA-EB12-4F7A-9B2C-A5567584833F}"/>
                  </a:ext>
                </a:extLst>
              </p:cNvPr>
              <p:cNvSpPr/>
              <p:nvPr/>
            </p:nvSpPr>
            <p:spPr>
              <a:xfrm>
                <a:off x="5115991" y="36711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9" name="Freeform 231">
                <a:extLst>
                  <a:ext uri="{FF2B5EF4-FFF2-40B4-BE49-F238E27FC236}">
                    <a16:creationId xmlns:a16="http://schemas.microsoft.com/office/drawing/2014/main" id="{AD3D39E7-1BB5-4380-97C9-DCDDA0136EC2}"/>
                  </a:ext>
                </a:extLst>
              </p:cNvPr>
              <p:cNvSpPr/>
              <p:nvPr/>
            </p:nvSpPr>
            <p:spPr>
              <a:xfrm rot="16656372">
                <a:off x="3186598" y="329209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0" name="Freeform 232">
                <a:extLst>
                  <a:ext uri="{FF2B5EF4-FFF2-40B4-BE49-F238E27FC236}">
                    <a16:creationId xmlns:a16="http://schemas.microsoft.com/office/drawing/2014/main" id="{0826A451-9F7D-493E-9C70-45B09C611108}"/>
                  </a:ext>
                </a:extLst>
              </p:cNvPr>
              <p:cNvSpPr/>
              <p:nvPr/>
            </p:nvSpPr>
            <p:spPr>
              <a:xfrm rot="16200000">
                <a:off x="4710031" y="357514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1" name="Freeform 233">
                <a:extLst>
                  <a:ext uri="{FF2B5EF4-FFF2-40B4-BE49-F238E27FC236}">
                    <a16:creationId xmlns:a16="http://schemas.microsoft.com/office/drawing/2014/main" id="{0A3A5E1D-6845-4482-9349-1AEE95F94116}"/>
                  </a:ext>
                </a:extLst>
              </p:cNvPr>
              <p:cNvSpPr/>
              <p:nvPr/>
            </p:nvSpPr>
            <p:spPr>
              <a:xfrm rot="818246">
                <a:off x="3137106" y="37959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2" name="Freeform 234">
                <a:extLst>
                  <a:ext uri="{FF2B5EF4-FFF2-40B4-BE49-F238E27FC236}">
                    <a16:creationId xmlns:a16="http://schemas.microsoft.com/office/drawing/2014/main" id="{7501B130-7CE3-4370-9545-2328ECAB0577}"/>
                  </a:ext>
                </a:extLst>
              </p:cNvPr>
              <p:cNvSpPr/>
              <p:nvPr/>
            </p:nvSpPr>
            <p:spPr>
              <a:xfrm rot="21269131">
                <a:off x="4643796" y="333387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3" name="Freeform 235">
                <a:extLst>
                  <a:ext uri="{FF2B5EF4-FFF2-40B4-BE49-F238E27FC236}">
                    <a16:creationId xmlns:a16="http://schemas.microsoft.com/office/drawing/2014/main" id="{581AC383-C47D-442B-8DC4-4A02290887C8}"/>
                  </a:ext>
                </a:extLst>
              </p:cNvPr>
              <p:cNvSpPr/>
              <p:nvPr/>
            </p:nvSpPr>
            <p:spPr>
              <a:xfrm rot="3468516">
                <a:off x="4961084" y="325264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4" name="Freeform 236">
                <a:extLst>
                  <a:ext uri="{FF2B5EF4-FFF2-40B4-BE49-F238E27FC236}">
                    <a16:creationId xmlns:a16="http://schemas.microsoft.com/office/drawing/2014/main" id="{BEE28A34-2E62-4409-BEA6-626F30B1E3C7}"/>
                  </a:ext>
                </a:extLst>
              </p:cNvPr>
              <p:cNvSpPr/>
              <p:nvPr/>
            </p:nvSpPr>
            <p:spPr>
              <a:xfrm rot="2984069">
                <a:off x="5378417" y="397994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5" name="Freeform 237">
                <a:extLst>
                  <a:ext uri="{FF2B5EF4-FFF2-40B4-BE49-F238E27FC236}">
                    <a16:creationId xmlns:a16="http://schemas.microsoft.com/office/drawing/2014/main" id="{EB28A1D7-32AD-48D0-888F-2598DC2420CC}"/>
                  </a:ext>
                </a:extLst>
              </p:cNvPr>
              <p:cNvSpPr/>
              <p:nvPr/>
            </p:nvSpPr>
            <p:spPr>
              <a:xfrm rot="12687594">
                <a:off x="4175268" y="33603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6" name="Freeform 238">
                <a:extLst>
                  <a:ext uri="{FF2B5EF4-FFF2-40B4-BE49-F238E27FC236}">
                    <a16:creationId xmlns:a16="http://schemas.microsoft.com/office/drawing/2014/main" id="{E7FCA392-901F-461A-9958-0C156210CEA5}"/>
                  </a:ext>
                </a:extLst>
              </p:cNvPr>
              <p:cNvSpPr/>
              <p:nvPr/>
            </p:nvSpPr>
            <p:spPr>
              <a:xfrm rot="14828589">
                <a:off x="5230723" y="37568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7" name="Freeform 239">
                <a:extLst>
                  <a:ext uri="{FF2B5EF4-FFF2-40B4-BE49-F238E27FC236}">
                    <a16:creationId xmlns:a16="http://schemas.microsoft.com/office/drawing/2014/main" id="{5423A4C5-08A9-4C75-8635-35C3231F835A}"/>
                  </a:ext>
                </a:extLst>
              </p:cNvPr>
              <p:cNvSpPr/>
              <p:nvPr/>
            </p:nvSpPr>
            <p:spPr>
              <a:xfrm rot="14605656">
                <a:off x="3793739" y="31941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8" name="Freeform 240">
                <a:extLst>
                  <a:ext uri="{FF2B5EF4-FFF2-40B4-BE49-F238E27FC236}">
                    <a16:creationId xmlns:a16="http://schemas.microsoft.com/office/drawing/2014/main" id="{22DF451E-03E7-4872-AF01-31D71AF35AD7}"/>
                  </a:ext>
                </a:extLst>
              </p:cNvPr>
              <p:cNvSpPr/>
              <p:nvPr/>
            </p:nvSpPr>
            <p:spPr>
              <a:xfrm rot="2232798">
                <a:off x="3359263" y="308240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9" name="Freeform 241">
                <a:extLst>
                  <a:ext uri="{FF2B5EF4-FFF2-40B4-BE49-F238E27FC236}">
                    <a16:creationId xmlns:a16="http://schemas.microsoft.com/office/drawing/2014/main" id="{400F558C-5187-4276-B4A0-A360FA273FEC}"/>
                  </a:ext>
                </a:extLst>
              </p:cNvPr>
              <p:cNvSpPr/>
              <p:nvPr/>
            </p:nvSpPr>
            <p:spPr>
              <a:xfrm rot="6770064">
                <a:off x="3120309" y="304625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0" name="Freeform 242">
                <a:extLst>
                  <a:ext uri="{FF2B5EF4-FFF2-40B4-BE49-F238E27FC236}">
                    <a16:creationId xmlns:a16="http://schemas.microsoft.com/office/drawing/2014/main" id="{FBED1C13-C628-4884-92AB-020572AA7036}"/>
                  </a:ext>
                </a:extLst>
              </p:cNvPr>
              <p:cNvSpPr/>
              <p:nvPr/>
            </p:nvSpPr>
            <p:spPr>
              <a:xfrm rot="11591855">
                <a:off x="3294042" y="283287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1" name="Freeform 243">
                <a:extLst>
                  <a:ext uri="{FF2B5EF4-FFF2-40B4-BE49-F238E27FC236}">
                    <a16:creationId xmlns:a16="http://schemas.microsoft.com/office/drawing/2014/main" id="{8A54B9C6-582E-4676-A4AE-42BCB3072AB5}"/>
                  </a:ext>
                </a:extLst>
              </p:cNvPr>
              <p:cNvSpPr/>
              <p:nvPr/>
            </p:nvSpPr>
            <p:spPr>
              <a:xfrm rot="7746403">
                <a:off x="2927128" y="381913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2" name="Freeform 244">
                <a:extLst>
                  <a:ext uri="{FF2B5EF4-FFF2-40B4-BE49-F238E27FC236}">
                    <a16:creationId xmlns:a16="http://schemas.microsoft.com/office/drawing/2014/main" id="{C45971D4-04BA-4390-9559-A471886094B6}"/>
                  </a:ext>
                </a:extLst>
              </p:cNvPr>
              <p:cNvSpPr/>
              <p:nvPr/>
            </p:nvSpPr>
            <p:spPr>
              <a:xfrm rot="12687594">
                <a:off x="3095880" y="418007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3" name="Freeform 245">
                <a:extLst>
                  <a:ext uri="{FF2B5EF4-FFF2-40B4-BE49-F238E27FC236}">
                    <a16:creationId xmlns:a16="http://schemas.microsoft.com/office/drawing/2014/main" id="{6B6F0C58-53C1-40B9-9102-05407499D3E6}"/>
                  </a:ext>
                </a:extLst>
              </p:cNvPr>
              <p:cNvSpPr/>
              <p:nvPr/>
            </p:nvSpPr>
            <p:spPr>
              <a:xfrm rot="12687594">
                <a:off x="3361171" y="484548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4" name="Freeform 246">
                <a:extLst>
                  <a:ext uri="{FF2B5EF4-FFF2-40B4-BE49-F238E27FC236}">
                    <a16:creationId xmlns:a16="http://schemas.microsoft.com/office/drawing/2014/main" id="{71B647AA-15D0-48A6-AFFB-CE57E575B485}"/>
                  </a:ext>
                </a:extLst>
              </p:cNvPr>
              <p:cNvSpPr/>
              <p:nvPr/>
            </p:nvSpPr>
            <p:spPr>
              <a:xfrm rot="7342344">
                <a:off x="3161871" y="461098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5" name="Freeform 247">
                <a:extLst>
                  <a:ext uri="{FF2B5EF4-FFF2-40B4-BE49-F238E27FC236}">
                    <a16:creationId xmlns:a16="http://schemas.microsoft.com/office/drawing/2014/main" id="{7FF17ADF-6AF5-4D98-87B7-82188708118A}"/>
                  </a:ext>
                </a:extLst>
              </p:cNvPr>
              <p:cNvSpPr/>
              <p:nvPr/>
            </p:nvSpPr>
            <p:spPr>
              <a:xfrm rot="2268753">
                <a:off x="3671748" y="49426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6" name="Freeform 248">
                <a:extLst>
                  <a:ext uri="{FF2B5EF4-FFF2-40B4-BE49-F238E27FC236}">
                    <a16:creationId xmlns:a16="http://schemas.microsoft.com/office/drawing/2014/main" id="{4283373B-2B36-489F-8DA5-0884690A6159}"/>
                  </a:ext>
                </a:extLst>
              </p:cNvPr>
              <p:cNvSpPr/>
              <p:nvPr/>
            </p:nvSpPr>
            <p:spPr>
              <a:xfrm rot="18740028">
                <a:off x="5288750" y="423776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7" name="Freeform 249">
                <a:extLst>
                  <a:ext uri="{FF2B5EF4-FFF2-40B4-BE49-F238E27FC236}">
                    <a16:creationId xmlns:a16="http://schemas.microsoft.com/office/drawing/2014/main" id="{1274221A-9F01-4B69-A706-896720E8F762}"/>
                  </a:ext>
                </a:extLst>
              </p:cNvPr>
              <p:cNvSpPr/>
              <p:nvPr/>
            </p:nvSpPr>
            <p:spPr>
              <a:xfrm rot="9825215">
                <a:off x="5151692" y="397736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8" name="Freeform 250">
                <a:extLst>
                  <a:ext uri="{FF2B5EF4-FFF2-40B4-BE49-F238E27FC236}">
                    <a16:creationId xmlns:a16="http://schemas.microsoft.com/office/drawing/2014/main" id="{9515A2C3-2DBF-4D4D-8859-4AE2542AD940}"/>
                  </a:ext>
                </a:extLst>
              </p:cNvPr>
              <p:cNvSpPr/>
              <p:nvPr/>
            </p:nvSpPr>
            <p:spPr>
              <a:xfrm rot="7658786">
                <a:off x="4479035" y="338148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9" name="Freeform 251">
                <a:extLst>
                  <a:ext uri="{FF2B5EF4-FFF2-40B4-BE49-F238E27FC236}">
                    <a16:creationId xmlns:a16="http://schemas.microsoft.com/office/drawing/2014/main" id="{848ED6FD-BFEB-4E50-A34F-AA19E081B32B}"/>
                  </a:ext>
                </a:extLst>
              </p:cNvPr>
              <p:cNvSpPr/>
              <p:nvPr/>
            </p:nvSpPr>
            <p:spPr>
              <a:xfrm rot="7616937">
                <a:off x="3852304" y="32968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0" name="Freeform 252">
                <a:extLst>
                  <a:ext uri="{FF2B5EF4-FFF2-40B4-BE49-F238E27FC236}">
                    <a16:creationId xmlns:a16="http://schemas.microsoft.com/office/drawing/2014/main" id="{C118D6A4-5A88-4877-9BB4-3287D4DAEACD}"/>
                  </a:ext>
                </a:extLst>
              </p:cNvPr>
              <p:cNvSpPr/>
              <p:nvPr/>
            </p:nvSpPr>
            <p:spPr>
              <a:xfrm rot="2206440">
                <a:off x="4045794" y="335258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1" name="Freeform 253">
                <a:extLst>
                  <a:ext uri="{FF2B5EF4-FFF2-40B4-BE49-F238E27FC236}">
                    <a16:creationId xmlns:a16="http://schemas.microsoft.com/office/drawing/2014/main" id="{7DE7FA4A-E4AF-467D-8736-9A1B3FE5EBF3}"/>
                  </a:ext>
                </a:extLst>
              </p:cNvPr>
              <p:cNvSpPr/>
              <p:nvPr/>
            </p:nvSpPr>
            <p:spPr>
              <a:xfrm rot="5400000">
                <a:off x="3731000" y="397381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2" name="Freeform 254">
                <a:extLst>
                  <a:ext uri="{FF2B5EF4-FFF2-40B4-BE49-F238E27FC236}">
                    <a16:creationId xmlns:a16="http://schemas.microsoft.com/office/drawing/2014/main" id="{D05B4818-6B02-4355-90A8-CBABBD28EC26}"/>
                  </a:ext>
                </a:extLst>
              </p:cNvPr>
              <p:cNvSpPr/>
              <p:nvPr/>
            </p:nvSpPr>
            <p:spPr>
              <a:xfrm rot="15309184">
                <a:off x="3753142" y="332374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3" name="Freeform 255">
                <a:extLst>
                  <a:ext uri="{FF2B5EF4-FFF2-40B4-BE49-F238E27FC236}">
                    <a16:creationId xmlns:a16="http://schemas.microsoft.com/office/drawing/2014/main" id="{623536FB-646F-4F3E-869E-1A5FC3424BBF}"/>
                  </a:ext>
                </a:extLst>
              </p:cNvPr>
              <p:cNvSpPr/>
              <p:nvPr/>
            </p:nvSpPr>
            <p:spPr>
              <a:xfrm rot="15953023">
                <a:off x="4477220" y="39940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4" name="Freeform 256">
                <a:extLst>
                  <a:ext uri="{FF2B5EF4-FFF2-40B4-BE49-F238E27FC236}">
                    <a16:creationId xmlns:a16="http://schemas.microsoft.com/office/drawing/2014/main" id="{753F2ADD-DF96-49E2-9F87-EFD462A5DD72}"/>
                  </a:ext>
                </a:extLst>
              </p:cNvPr>
              <p:cNvSpPr/>
              <p:nvPr/>
            </p:nvSpPr>
            <p:spPr>
              <a:xfrm rot="16656372">
                <a:off x="3539983" y="309238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5" name="Freeform 257">
                <a:extLst>
                  <a:ext uri="{FF2B5EF4-FFF2-40B4-BE49-F238E27FC236}">
                    <a16:creationId xmlns:a16="http://schemas.microsoft.com/office/drawing/2014/main" id="{C03E8284-7D3B-4CA8-882C-30FD2E99C7CA}"/>
                  </a:ext>
                </a:extLst>
              </p:cNvPr>
              <p:cNvSpPr/>
              <p:nvPr/>
            </p:nvSpPr>
            <p:spPr>
              <a:xfrm rot="16200000">
                <a:off x="4831951" y="36970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6" name="Freeform 258">
                <a:extLst>
                  <a:ext uri="{FF2B5EF4-FFF2-40B4-BE49-F238E27FC236}">
                    <a16:creationId xmlns:a16="http://schemas.microsoft.com/office/drawing/2014/main" id="{E007B58B-F787-4E2C-A277-9605F4408242}"/>
                  </a:ext>
                </a:extLst>
              </p:cNvPr>
              <p:cNvSpPr/>
              <p:nvPr/>
            </p:nvSpPr>
            <p:spPr>
              <a:xfrm rot="818246">
                <a:off x="3278017" y="388556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7" name="Freeform 259">
                <a:extLst>
                  <a:ext uri="{FF2B5EF4-FFF2-40B4-BE49-F238E27FC236}">
                    <a16:creationId xmlns:a16="http://schemas.microsoft.com/office/drawing/2014/main" id="{47A3A34E-98B8-4022-9716-2BC10E0905E4}"/>
                  </a:ext>
                </a:extLst>
              </p:cNvPr>
              <p:cNvSpPr/>
              <p:nvPr/>
            </p:nvSpPr>
            <p:spPr>
              <a:xfrm rot="21269131">
                <a:off x="4765716" y="34557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8" name="Freeform 260">
                <a:extLst>
                  <a:ext uri="{FF2B5EF4-FFF2-40B4-BE49-F238E27FC236}">
                    <a16:creationId xmlns:a16="http://schemas.microsoft.com/office/drawing/2014/main" id="{268C4616-0A55-4D96-9773-E3B9E7C57262}"/>
                  </a:ext>
                </a:extLst>
              </p:cNvPr>
              <p:cNvSpPr/>
              <p:nvPr/>
            </p:nvSpPr>
            <p:spPr>
              <a:xfrm rot="11109466">
                <a:off x="4633174" y="369644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9" name="Freeform 261">
                <a:extLst>
                  <a:ext uri="{FF2B5EF4-FFF2-40B4-BE49-F238E27FC236}">
                    <a16:creationId xmlns:a16="http://schemas.microsoft.com/office/drawing/2014/main" id="{1B5E93C8-1D4D-47AB-B3B6-FC510C66E5C5}"/>
                  </a:ext>
                </a:extLst>
              </p:cNvPr>
              <p:cNvSpPr/>
              <p:nvPr/>
            </p:nvSpPr>
            <p:spPr>
              <a:xfrm rot="2984069">
                <a:off x="4894848" y="38704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0" name="Freeform 262">
                <a:extLst>
                  <a:ext uri="{FF2B5EF4-FFF2-40B4-BE49-F238E27FC236}">
                    <a16:creationId xmlns:a16="http://schemas.microsoft.com/office/drawing/2014/main" id="{76C0A94E-13B1-43D6-A9F4-872CA91FB2CE}"/>
                  </a:ext>
                </a:extLst>
              </p:cNvPr>
              <p:cNvSpPr/>
              <p:nvPr/>
            </p:nvSpPr>
            <p:spPr>
              <a:xfrm rot="12687594">
                <a:off x="4004807" y="387530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1" name="Freeform 263">
                <a:extLst>
                  <a:ext uri="{FF2B5EF4-FFF2-40B4-BE49-F238E27FC236}">
                    <a16:creationId xmlns:a16="http://schemas.microsoft.com/office/drawing/2014/main" id="{B53ABF06-02C4-4400-AE2F-7F7C44CEE8B2}"/>
                  </a:ext>
                </a:extLst>
              </p:cNvPr>
              <p:cNvSpPr/>
              <p:nvPr/>
            </p:nvSpPr>
            <p:spPr>
              <a:xfrm rot="8092554">
                <a:off x="3804228" y="364749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2" name="Freeform 264">
                <a:extLst>
                  <a:ext uri="{FF2B5EF4-FFF2-40B4-BE49-F238E27FC236}">
                    <a16:creationId xmlns:a16="http://schemas.microsoft.com/office/drawing/2014/main" id="{6F586C57-F32B-4CA0-8EB9-01C42B640797}"/>
                  </a:ext>
                </a:extLst>
              </p:cNvPr>
              <p:cNvSpPr/>
              <p:nvPr/>
            </p:nvSpPr>
            <p:spPr>
              <a:xfrm rot="2232798">
                <a:off x="3438754" y="3750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3" name="Freeform 265">
                <a:extLst>
                  <a:ext uri="{FF2B5EF4-FFF2-40B4-BE49-F238E27FC236}">
                    <a16:creationId xmlns:a16="http://schemas.microsoft.com/office/drawing/2014/main" id="{E9C72B75-8958-4C34-8811-0102FFDBDA31}"/>
                  </a:ext>
                </a:extLst>
              </p:cNvPr>
              <p:cNvSpPr/>
              <p:nvPr/>
            </p:nvSpPr>
            <p:spPr>
              <a:xfrm rot="4997055">
                <a:off x="3826756" y="42049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4" name="Freeform 266">
                <a:extLst>
                  <a:ext uri="{FF2B5EF4-FFF2-40B4-BE49-F238E27FC236}">
                    <a16:creationId xmlns:a16="http://schemas.microsoft.com/office/drawing/2014/main" id="{C0C20271-BC63-4178-ABD7-2407A31B68BD}"/>
                  </a:ext>
                </a:extLst>
              </p:cNvPr>
              <p:cNvSpPr/>
              <p:nvPr/>
            </p:nvSpPr>
            <p:spPr>
              <a:xfrm rot="16200000">
                <a:off x="3275199" y="34757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5" name="Freeform 267">
                <a:extLst>
                  <a:ext uri="{FF2B5EF4-FFF2-40B4-BE49-F238E27FC236}">
                    <a16:creationId xmlns:a16="http://schemas.microsoft.com/office/drawing/2014/main" id="{B33525B1-0E3A-4214-8D2E-A2AC31767FEF}"/>
                  </a:ext>
                </a:extLst>
              </p:cNvPr>
              <p:cNvSpPr/>
              <p:nvPr/>
            </p:nvSpPr>
            <p:spPr>
              <a:xfrm rot="12687594">
                <a:off x="3438753" y="44620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6" name="Freeform 268">
                <a:extLst>
                  <a:ext uri="{FF2B5EF4-FFF2-40B4-BE49-F238E27FC236}">
                    <a16:creationId xmlns:a16="http://schemas.microsoft.com/office/drawing/2014/main" id="{BC4716B3-0846-4CB1-9218-094648230C5A}"/>
                  </a:ext>
                </a:extLst>
              </p:cNvPr>
              <p:cNvSpPr/>
              <p:nvPr/>
            </p:nvSpPr>
            <p:spPr>
              <a:xfrm rot="12687594">
                <a:off x="3582106" y="48314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7" name="Freeform 269">
                <a:extLst>
                  <a:ext uri="{FF2B5EF4-FFF2-40B4-BE49-F238E27FC236}">
                    <a16:creationId xmlns:a16="http://schemas.microsoft.com/office/drawing/2014/main" id="{D82F2F7A-3D2E-4F7D-9E7E-913F523ECCA2}"/>
                  </a:ext>
                </a:extLst>
              </p:cNvPr>
              <p:cNvSpPr/>
              <p:nvPr/>
            </p:nvSpPr>
            <p:spPr>
              <a:xfrm rot="9576708">
                <a:off x="3590963" y="457212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8" name="Freeform 270">
                <a:extLst>
                  <a:ext uri="{FF2B5EF4-FFF2-40B4-BE49-F238E27FC236}">
                    <a16:creationId xmlns:a16="http://schemas.microsoft.com/office/drawing/2014/main" id="{5D7A284B-D403-4340-9052-5CA86F130F02}"/>
                  </a:ext>
                </a:extLst>
              </p:cNvPr>
              <p:cNvSpPr/>
              <p:nvPr/>
            </p:nvSpPr>
            <p:spPr>
              <a:xfrm rot="9825215">
                <a:off x="4990700" y="410653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9" name="Freeform 271">
                <a:extLst>
                  <a:ext uri="{FF2B5EF4-FFF2-40B4-BE49-F238E27FC236}">
                    <a16:creationId xmlns:a16="http://schemas.microsoft.com/office/drawing/2014/main" id="{2B0861DC-E50D-4DE8-8103-FE86F257F555}"/>
                  </a:ext>
                </a:extLst>
              </p:cNvPr>
              <p:cNvSpPr/>
              <p:nvPr/>
            </p:nvSpPr>
            <p:spPr>
              <a:xfrm rot="2534364">
                <a:off x="4768954" y="384862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0" name="Freeform 272">
                <a:extLst>
                  <a:ext uri="{FF2B5EF4-FFF2-40B4-BE49-F238E27FC236}">
                    <a16:creationId xmlns:a16="http://schemas.microsoft.com/office/drawing/2014/main" id="{0F99338F-EEBC-45F1-AA8A-4D24D250CF39}"/>
                  </a:ext>
                </a:extLst>
              </p:cNvPr>
              <p:cNvSpPr/>
              <p:nvPr/>
            </p:nvSpPr>
            <p:spPr>
              <a:xfrm rot="7616937">
                <a:off x="4121954" y="384975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1" name="Freeform 273">
                <a:extLst>
                  <a:ext uri="{FF2B5EF4-FFF2-40B4-BE49-F238E27FC236}">
                    <a16:creationId xmlns:a16="http://schemas.microsoft.com/office/drawing/2014/main" id="{CB37D541-1FBF-460B-8F3F-D50B08229040}"/>
                  </a:ext>
                </a:extLst>
              </p:cNvPr>
              <p:cNvSpPr/>
              <p:nvPr/>
            </p:nvSpPr>
            <p:spPr>
              <a:xfrm rot="2206440">
                <a:off x="4228776" y="422725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2" name="Freeform 274">
                <a:extLst>
                  <a:ext uri="{FF2B5EF4-FFF2-40B4-BE49-F238E27FC236}">
                    <a16:creationId xmlns:a16="http://schemas.microsoft.com/office/drawing/2014/main" id="{C25593C5-14F6-4B89-A3CA-6E09AA897D55}"/>
                  </a:ext>
                </a:extLst>
              </p:cNvPr>
              <p:cNvSpPr/>
              <p:nvPr/>
            </p:nvSpPr>
            <p:spPr>
              <a:xfrm rot="7036802">
                <a:off x="3846972" y="410178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3" name="Freeform 275">
                <a:extLst>
                  <a:ext uri="{FF2B5EF4-FFF2-40B4-BE49-F238E27FC236}">
                    <a16:creationId xmlns:a16="http://schemas.microsoft.com/office/drawing/2014/main" id="{A9E98329-370F-4B0B-B2C6-803D39456B89}"/>
                  </a:ext>
                </a:extLst>
              </p:cNvPr>
              <p:cNvSpPr/>
              <p:nvPr/>
            </p:nvSpPr>
            <p:spPr>
              <a:xfrm rot="15953023">
                <a:off x="4674578" y="42974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4" name="Freeform 276">
                <a:extLst>
                  <a:ext uri="{FF2B5EF4-FFF2-40B4-BE49-F238E27FC236}">
                    <a16:creationId xmlns:a16="http://schemas.microsoft.com/office/drawing/2014/main" id="{91ACD55F-B1CC-4DF5-ABC7-FDF38673E955}"/>
                  </a:ext>
                </a:extLst>
              </p:cNvPr>
              <p:cNvSpPr/>
              <p:nvPr/>
            </p:nvSpPr>
            <p:spPr>
              <a:xfrm rot="16656372">
                <a:off x="4288122" y="44764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5" name="Freeform 277">
                <a:extLst>
                  <a:ext uri="{FF2B5EF4-FFF2-40B4-BE49-F238E27FC236}">
                    <a16:creationId xmlns:a16="http://schemas.microsoft.com/office/drawing/2014/main" id="{30AFA844-DBD3-4D20-9CF8-71EDBDA8C09C}"/>
                  </a:ext>
                </a:extLst>
              </p:cNvPr>
              <p:cNvSpPr/>
              <p:nvPr/>
            </p:nvSpPr>
            <p:spPr>
              <a:xfrm rot="818246">
                <a:off x="3743429" y="423376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6" name="Freeform 278">
                <a:extLst>
                  <a:ext uri="{FF2B5EF4-FFF2-40B4-BE49-F238E27FC236}">
                    <a16:creationId xmlns:a16="http://schemas.microsoft.com/office/drawing/2014/main" id="{FA26B1F0-F1E8-4524-9EA9-E54C7A4A4721}"/>
                  </a:ext>
                </a:extLst>
              </p:cNvPr>
              <p:cNvSpPr/>
              <p:nvPr/>
            </p:nvSpPr>
            <p:spPr>
              <a:xfrm rot="6210614">
                <a:off x="4727844" y="455889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7" name="Freeform 279">
                <a:extLst>
                  <a:ext uri="{FF2B5EF4-FFF2-40B4-BE49-F238E27FC236}">
                    <a16:creationId xmlns:a16="http://schemas.microsoft.com/office/drawing/2014/main" id="{D22B0E8C-CE1A-49E9-9039-1DAFEB17E6C0}"/>
                  </a:ext>
                </a:extLst>
              </p:cNvPr>
              <p:cNvSpPr/>
              <p:nvPr/>
            </p:nvSpPr>
            <p:spPr>
              <a:xfrm rot="12687594">
                <a:off x="4080325" y="411166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8" name="Freeform 280">
                <a:extLst>
                  <a:ext uri="{FF2B5EF4-FFF2-40B4-BE49-F238E27FC236}">
                    <a16:creationId xmlns:a16="http://schemas.microsoft.com/office/drawing/2014/main" id="{698D9E03-4D6C-436B-89C2-43E5520D2FAB}"/>
                  </a:ext>
                </a:extLst>
              </p:cNvPr>
              <p:cNvSpPr/>
              <p:nvPr/>
            </p:nvSpPr>
            <p:spPr>
              <a:xfrm rot="12687594">
                <a:off x="4528759" y="415277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9" name="Freeform 281">
                <a:extLst>
                  <a:ext uri="{FF2B5EF4-FFF2-40B4-BE49-F238E27FC236}">
                    <a16:creationId xmlns:a16="http://schemas.microsoft.com/office/drawing/2014/main" id="{D46CC9AD-40DE-4717-B0E9-FAE68A2B0986}"/>
                  </a:ext>
                </a:extLst>
              </p:cNvPr>
              <p:cNvSpPr/>
              <p:nvPr/>
            </p:nvSpPr>
            <p:spPr>
              <a:xfrm rot="8092554">
                <a:off x="4441400" y="43932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0" name="Freeform 282">
                <a:extLst>
                  <a:ext uri="{FF2B5EF4-FFF2-40B4-BE49-F238E27FC236}">
                    <a16:creationId xmlns:a16="http://schemas.microsoft.com/office/drawing/2014/main" id="{4813556A-0653-4782-8441-02C0D4DFC833}"/>
                  </a:ext>
                </a:extLst>
              </p:cNvPr>
              <p:cNvSpPr/>
              <p:nvPr/>
            </p:nvSpPr>
            <p:spPr>
              <a:xfrm rot="234133">
                <a:off x="3977936" y="36017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1" name="Freeform 283">
                <a:extLst>
                  <a:ext uri="{FF2B5EF4-FFF2-40B4-BE49-F238E27FC236}">
                    <a16:creationId xmlns:a16="http://schemas.microsoft.com/office/drawing/2014/main" id="{130437F6-DA90-4188-BD20-BD3336F8640B}"/>
                  </a:ext>
                </a:extLst>
              </p:cNvPr>
              <p:cNvSpPr/>
              <p:nvPr/>
            </p:nvSpPr>
            <p:spPr>
              <a:xfrm rot="2046085">
                <a:off x="3959021" y="443824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2" name="Freeform 284">
                <a:extLst>
                  <a:ext uri="{FF2B5EF4-FFF2-40B4-BE49-F238E27FC236}">
                    <a16:creationId xmlns:a16="http://schemas.microsoft.com/office/drawing/2014/main" id="{27423E0F-850B-4A70-A83E-A60E5C668D21}"/>
                  </a:ext>
                </a:extLst>
              </p:cNvPr>
              <p:cNvSpPr/>
              <p:nvPr/>
            </p:nvSpPr>
            <p:spPr>
              <a:xfrm rot="5753331">
                <a:off x="3407527" y="417619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3" name="Freeform 285">
                <a:extLst>
                  <a:ext uri="{FF2B5EF4-FFF2-40B4-BE49-F238E27FC236}">
                    <a16:creationId xmlns:a16="http://schemas.microsoft.com/office/drawing/2014/main" id="{8F2D99D9-80A5-4A02-AE14-43F418DD0C73}"/>
                  </a:ext>
                </a:extLst>
              </p:cNvPr>
              <p:cNvSpPr/>
              <p:nvPr/>
            </p:nvSpPr>
            <p:spPr>
              <a:xfrm rot="12687594">
                <a:off x="3926699" y="485103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4" name="Freeform 286">
                <a:extLst>
                  <a:ext uri="{FF2B5EF4-FFF2-40B4-BE49-F238E27FC236}">
                    <a16:creationId xmlns:a16="http://schemas.microsoft.com/office/drawing/2014/main" id="{0E9A195A-A729-488A-9A14-988A5BDB8690}"/>
                  </a:ext>
                </a:extLst>
              </p:cNvPr>
              <p:cNvSpPr/>
              <p:nvPr/>
            </p:nvSpPr>
            <p:spPr>
              <a:xfrm rot="9576708">
                <a:off x="4156491" y="47900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5" name="Freeform 287">
                <a:extLst>
                  <a:ext uri="{FF2B5EF4-FFF2-40B4-BE49-F238E27FC236}">
                    <a16:creationId xmlns:a16="http://schemas.microsoft.com/office/drawing/2014/main" id="{A2636D17-B97E-47F7-964F-3F60A3595986}"/>
                  </a:ext>
                </a:extLst>
              </p:cNvPr>
              <p:cNvSpPr/>
              <p:nvPr/>
            </p:nvSpPr>
            <p:spPr>
              <a:xfrm rot="2268753">
                <a:off x="3696131" y="46120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6" name="Freeform 288">
                <a:extLst>
                  <a:ext uri="{FF2B5EF4-FFF2-40B4-BE49-F238E27FC236}">
                    <a16:creationId xmlns:a16="http://schemas.microsoft.com/office/drawing/2014/main" id="{D12CE055-0B93-4F98-8F25-8DC3F83C76AE}"/>
                  </a:ext>
                </a:extLst>
              </p:cNvPr>
              <p:cNvSpPr/>
              <p:nvPr/>
            </p:nvSpPr>
            <p:spPr>
              <a:xfrm rot="18740028">
                <a:off x="4895663" y="4465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7" name="Freeform 289">
                <a:extLst>
                  <a:ext uri="{FF2B5EF4-FFF2-40B4-BE49-F238E27FC236}">
                    <a16:creationId xmlns:a16="http://schemas.microsoft.com/office/drawing/2014/main" id="{2C337394-AE9D-4813-B7A0-43D3590CCA1D}"/>
                  </a:ext>
                </a:extLst>
              </p:cNvPr>
              <p:cNvSpPr/>
              <p:nvPr/>
            </p:nvSpPr>
            <p:spPr>
              <a:xfrm rot="7943538">
                <a:off x="4577281" y="479843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8" name="Freeform 290">
                <a:extLst>
                  <a:ext uri="{FF2B5EF4-FFF2-40B4-BE49-F238E27FC236}">
                    <a16:creationId xmlns:a16="http://schemas.microsoft.com/office/drawing/2014/main" id="{E4AAAB04-F5B9-4DBF-80A7-E70E4BC1D152}"/>
                  </a:ext>
                </a:extLst>
              </p:cNvPr>
              <p:cNvSpPr/>
              <p:nvPr/>
            </p:nvSpPr>
            <p:spPr>
              <a:xfrm rot="7658786">
                <a:off x="4479035" y="477298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9" name="Freeform 291">
                <a:extLst>
                  <a:ext uri="{FF2B5EF4-FFF2-40B4-BE49-F238E27FC236}">
                    <a16:creationId xmlns:a16="http://schemas.microsoft.com/office/drawing/2014/main" id="{3395FF6B-5705-4327-953C-38836AF0EFF4}"/>
                  </a:ext>
                </a:extLst>
              </p:cNvPr>
              <p:cNvSpPr/>
              <p:nvPr/>
            </p:nvSpPr>
            <p:spPr>
              <a:xfrm rot="2206440">
                <a:off x="4302048" y="420036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0" name="Freeform 292">
                <a:extLst>
                  <a:ext uri="{FF2B5EF4-FFF2-40B4-BE49-F238E27FC236}">
                    <a16:creationId xmlns:a16="http://schemas.microsoft.com/office/drawing/2014/main" id="{B58FAAC5-F0BC-47A0-BFD2-84C7915BC73A}"/>
                  </a:ext>
                </a:extLst>
              </p:cNvPr>
              <p:cNvSpPr/>
              <p:nvPr/>
            </p:nvSpPr>
            <p:spPr>
              <a:xfrm rot="7036802">
                <a:off x="3780162" y="409209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1" name="Freeform 293">
                <a:extLst>
                  <a:ext uri="{FF2B5EF4-FFF2-40B4-BE49-F238E27FC236}">
                    <a16:creationId xmlns:a16="http://schemas.microsoft.com/office/drawing/2014/main" id="{4A13609C-76DD-4E61-B33F-0197E8F2989F}"/>
                  </a:ext>
                </a:extLst>
              </p:cNvPr>
              <p:cNvSpPr/>
              <p:nvPr/>
            </p:nvSpPr>
            <p:spPr>
              <a:xfrm rot="15953023">
                <a:off x="4599140" y="411601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2" name="Freeform 294">
                <a:extLst>
                  <a:ext uri="{FF2B5EF4-FFF2-40B4-BE49-F238E27FC236}">
                    <a16:creationId xmlns:a16="http://schemas.microsoft.com/office/drawing/2014/main" id="{027A5E43-87EF-4B63-864F-3586E487901A}"/>
                  </a:ext>
                </a:extLst>
              </p:cNvPr>
              <p:cNvSpPr/>
              <p:nvPr/>
            </p:nvSpPr>
            <p:spPr>
              <a:xfrm rot="6115352">
                <a:off x="4619765" y="443724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3" name="Freeform 295">
                <a:extLst>
                  <a:ext uri="{FF2B5EF4-FFF2-40B4-BE49-F238E27FC236}">
                    <a16:creationId xmlns:a16="http://schemas.microsoft.com/office/drawing/2014/main" id="{09FA67D9-E88F-44EB-8A56-173D3D78670D}"/>
                  </a:ext>
                </a:extLst>
              </p:cNvPr>
              <p:cNvSpPr/>
              <p:nvPr/>
            </p:nvSpPr>
            <p:spPr>
              <a:xfrm rot="10139550">
                <a:off x="4088160" y="419169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4" name="Freeform 296">
                <a:extLst>
                  <a:ext uri="{FF2B5EF4-FFF2-40B4-BE49-F238E27FC236}">
                    <a16:creationId xmlns:a16="http://schemas.microsoft.com/office/drawing/2014/main" id="{9AEB1179-A8C9-4EBB-9B21-8BB74E6A3AAE}"/>
                  </a:ext>
                </a:extLst>
              </p:cNvPr>
              <p:cNvSpPr/>
              <p:nvPr/>
            </p:nvSpPr>
            <p:spPr>
              <a:xfrm rot="7930708">
                <a:off x="4322562" y="449379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5" name="Freeform 297">
                <a:extLst>
                  <a:ext uri="{FF2B5EF4-FFF2-40B4-BE49-F238E27FC236}">
                    <a16:creationId xmlns:a16="http://schemas.microsoft.com/office/drawing/2014/main" id="{0F9F7A16-36F6-4705-B249-6B5AFBF63D23}"/>
                  </a:ext>
                </a:extLst>
              </p:cNvPr>
              <p:cNvSpPr/>
              <p:nvPr/>
            </p:nvSpPr>
            <p:spPr>
              <a:xfrm rot="12687594">
                <a:off x="3975844" y="44671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6" name="Freeform 298">
                <a:extLst>
                  <a:ext uri="{FF2B5EF4-FFF2-40B4-BE49-F238E27FC236}">
                    <a16:creationId xmlns:a16="http://schemas.microsoft.com/office/drawing/2014/main" id="{E4B17C5B-2EB3-4CCF-BB2A-74A00D5516AE}"/>
                  </a:ext>
                </a:extLst>
              </p:cNvPr>
              <p:cNvSpPr/>
              <p:nvPr/>
            </p:nvSpPr>
            <p:spPr>
              <a:xfrm rot="9576708">
                <a:off x="4124239" y="46677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7" name="Freeform 299">
                <a:extLst>
                  <a:ext uri="{FF2B5EF4-FFF2-40B4-BE49-F238E27FC236}">
                    <a16:creationId xmlns:a16="http://schemas.microsoft.com/office/drawing/2014/main" id="{4D778A77-41DE-48ED-882B-55387BE4614A}"/>
                  </a:ext>
                </a:extLst>
              </p:cNvPr>
              <p:cNvSpPr/>
              <p:nvPr/>
            </p:nvSpPr>
            <p:spPr>
              <a:xfrm rot="2268753">
                <a:off x="3819265" y="479671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8" name="Freeform 300">
                <a:extLst>
                  <a:ext uri="{FF2B5EF4-FFF2-40B4-BE49-F238E27FC236}">
                    <a16:creationId xmlns:a16="http://schemas.microsoft.com/office/drawing/2014/main" id="{D4BC57FC-A8D8-4FA4-873C-645898DE744A}"/>
                  </a:ext>
                </a:extLst>
              </p:cNvPr>
              <p:cNvSpPr/>
              <p:nvPr/>
            </p:nvSpPr>
            <p:spPr>
              <a:xfrm rot="2534364">
                <a:off x="4827040" y="355357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9" name="Freeform 301">
                <a:extLst>
                  <a:ext uri="{FF2B5EF4-FFF2-40B4-BE49-F238E27FC236}">
                    <a16:creationId xmlns:a16="http://schemas.microsoft.com/office/drawing/2014/main" id="{B59D59A1-DC19-4615-8A1A-D526E209994B}"/>
                  </a:ext>
                </a:extLst>
              </p:cNvPr>
              <p:cNvSpPr/>
              <p:nvPr/>
            </p:nvSpPr>
            <p:spPr>
              <a:xfrm rot="7616937">
                <a:off x="4180040" y="35546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0" name="Freeform 302">
                <a:extLst>
                  <a:ext uri="{FF2B5EF4-FFF2-40B4-BE49-F238E27FC236}">
                    <a16:creationId xmlns:a16="http://schemas.microsoft.com/office/drawing/2014/main" id="{1EC2984B-BD98-45B1-95B0-D1A446FB38A7}"/>
                  </a:ext>
                </a:extLst>
              </p:cNvPr>
              <p:cNvSpPr/>
              <p:nvPr/>
            </p:nvSpPr>
            <p:spPr>
              <a:xfrm rot="12687594">
                <a:off x="4586845" y="385772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1" name="Freeform 303">
                <a:extLst>
                  <a:ext uri="{FF2B5EF4-FFF2-40B4-BE49-F238E27FC236}">
                    <a16:creationId xmlns:a16="http://schemas.microsoft.com/office/drawing/2014/main" id="{C279705E-9BD7-428E-99A9-D0294FDC50B4}"/>
                  </a:ext>
                </a:extLst>
              </p:cNvPr>
              <p:cNvSpPr/>
              <p:nvPr/>
            </p:nvSpPr>
            <p:spPr>
              <a:xfrm rot="234133">
                <a:off x="3622733" y="35614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2" name="Freeform 304">
                <a:extLst>
                  <a:ext uri="{FF2B5EF4-FFF2-40B4-BE49-F238E27FC236}">
                    <a16:creationId xmlns:a16="http://schemas.microsoft.com/office/drawing/2014/main" id="{E6428F9B-524F-4F8D-A330-43DD87B86155}"/>
                  </a:ext>
                </a:extLst>
              </p:cNvPr>
              <p:cNvSpPr/>
              <p:nvPr/>
            </p:nvSpPr>
            <p:spPr>
              <a:xfrm rot="5753331">
                <a:off x="3560341" y="370350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3" name="Freeform 305">
                <a:extLst>
                  <a:ext uri="{FF2B5EF4-FFF2-40B4-BE49-F238E27FC236}">
                    <a16:creationId xmlns:a16="http://schemas.microsoft.com/office/drawing/2014/main" id="{CE4CA1E5-FE52-4938-9AD3-23F05063D932}"/>
                  </a:ext>
                </a:extLst>
              </p:cNvPr>
              <p:cNvSpPr/>
              <p:nvPr/>
            </p:nvSpPr>
            <p:spPr>
              <a:xfrm rot="17076351">
                <a:off x="3477206" y="400547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4" name="Freeform 306">
                <a:extLst>
                  <a:ext uri="{FF2B5EF4-FFF2-40B4-BE49-F238E27FC236}">
                    <a16:creationId xmlns:a16="http://schemas.microsoft.com/office/drawing/2014/main" id="{657AC2D0-C189-451D-85B0-D21594C2A5C0}"/>
                  </a:ext>
                </a:extLst>
              </p:cNvPr>
              <p:cNvSpPr/>
              <p:nvPr/>
            </p:nvSpPr>
            <p:spPr>
              <a:xfrm rot="2206440">
                <a:off x="4360134" y="39053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5" name="Freeform 307">
                <a:extLst>
                  <a:ext uri="{FF2B5EF4-FFF2-40B4-BE49-F238E27FC236}">
                    <a16:creationId xmlns:a16="http://schemas.microsoft.com/office/drawing/2014/main" id="{21BB9DDC-EE70-4074-84C3-CB2E5B02D468}"/>
                  </a:ext>
                </a:extLst>
              </p:cNvPr>
              <p:cNvSpPr/>
              <p:nvPr/>
            </p:nvSpPr>
            <p:spPr>
              <a:xfrm rot="7036802">
                <a:off x="3905058" y="380672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6" name="Freeform 308">
                <a:extLst>
                  <a:ext uri="{FF2B5EF4-FFF2-40B4-BE49-F238E27FC236}">
                    <a16:creationId xmlns:a16="http://schemas.microsoft.com/office/drawing/2014/main" id="{200CF0CE-889E-4464-9725-E95ADD1574A0}"/>
                  </a:ext>
                </a:extLst>
              </p:cNvPr>
              <p:cNvSpPr/>
              <p:nvPr/>
            </p:nvSpPr>
            <p:spPr>
              <a:xfrm rot="2474644">
                <a:off x="4657226" y="38209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7" name="Freeform 309">
                <a:extLst>
                  <a:ext uri="{FF2B5EF4-FFF2-40B4-BE49-F238E27FC236}">
                    <a16:creationId xmlns:a16="http://schemas.microsoft.com/office/drawing/2014/main" id="{CDA83AAB-FBBF-4BF1-9882-98457294DF8A}"/>
                  </a:ext>
                </a:extLst>
              </p:cNvPr>
              <p:cNvSpPr/>
              <p:nvPr/>
            </p:nvSpPr>
            <p:spPr>
              <a:xfrm rot="4997055">
                <a:off x="4097614" y="41397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8" name="Freeform 310">
                <a:extLst>
                  <a:ext uri="{FF2B5EF4-FFF2-40B4-BE49-F238E27FC236}">
                    <a16:creationId xmlns:a16="http://schemas.microsoft.com/office/drawing/2014/main" id="{1471CE75-7818-449D-8AE3-042FD9DFB7FA}"/>
                  </a:ext>
                </a:extLst>
              </p:cNvPr>
              <p:cNvSpPr/>
              <p:nvPr/>
            </p:nvSpPr>
            <p:spPr>
              <a:xfrm rot="4997055">
                <a:off x="3965191" y="426046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9" name="Freeform 311">
                <a:extLst>
                  <a:ext uri="{FF2B5EF4-FFF2-40B4-BE49-F238E27FC236}">
                    <a16:creationId xmlns:a16="http://schemas.microsoft.com/office/drawing/2014/main" id="{6664D3A1-E9D1-4D69-A7C2-572BDA7C1C4B}"/>
                  </a:ext>
                </a:extLst>
              </p:cNvPr>
              <p:cNvSpPr/>
              <p:nvPr/>
            </p:nvSpPr>
            <p:spPr>
              <a:xfrm rot="4997055">
                <a:off x="4478607" y="429091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00" name="Freeform 312">
                <a:extLst>
                  <a:ext uri="{FF2B5EF4-FFF2-40B4-BE49-F238E27FC236}">
                    <a16:creationId xmlns:a16="http://schemas.microsoft.com/office/drawing/2014/main" id="{28871D25-E4CD-4CAC-AFFE-603C3D5396CA}"/>
                  </a:ext>
                </a:extLst>
              </p:cNvPr>
              <p:cNvSpPr/>
              <p:nvPr/>
            </p:nvSpPr>
            <p:spPr>
              <a:xfrm rot="1007670">
                <a:off x="4228841" y="37641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01" name="Freeform 313">
                <a:extLst>
                  <a:ext uri="{FF2B5EF4-FFF2-40B4-BE49-F238E27FC236}">
                    <a16:creationId xmlns:a16="http://schemas.microsoft.com/office/drawing/2014/main" id="{2E44C735-6ADE-46ED-B4A3-B4A2822AA1C7}"/>
                  </a:ext>
                </a:extLst>
              </p:cNvPr>
              <p:cNvSpPr/>
              <p:nvPr/>
            </p:nvSpPr>
            <p:spPr>
              <a:xfrm rot="18740028">
                <a:off x="5100552" y="452541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02" name="Freeform 314">
                <a:extLst>
                  <a:ext uri="{FF2B5EF4-FFF2-40B4-BE49-F238E27FC236}">
                    <a16:creationId xmlns:a16="http://schemas.microsoft.com/office/drawing/2014/main" id="{15B7BCBC-55C8-4614-B7AC-4EE7E720D539}"/>
                  </a:ext>
                </a:extLst>
              </p:cNvPr>
              <p:cNvSpPr/>
              <p:nvPr/>
            </p:nvSpPr>
            <p:spPr>
              <a:xfrm rot="18740028">
                <a:off x="5062785" y="437957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03" name="Freeform 315">
                <a:extLst>
                  <a:ext uri="{FF2B5EF4-FFF2-40B4-BE49-F238E27FC236}">
                    <a16:creationId xmlns:a16="http://schemas.microsoft.com/office/drawing/2014/main" id="{5E4C9A7A-3CE8-4B57-84FE-8D9E5680BA23}"/>
                  </a:ext>
                </a:extLst>
              </p:cNvPr>
              <p:cNvSpPr/>
              <p:nvPr/>
            </p:nvSpPr>
            <p:spPr>
              <a:xfrm rot="3468516">
                <a:off x="3154593" y="437295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04" name="Freeform 316">
                <a:extLst>
                  <a:ext uri="{FF2B5EF4-FFF2-40B4-BE49-F238E27FC236}">
                    <a16:creationId xmlns:a16="http://schemas.microsoft.com/office/drawing/2014/main" id="{F4696951-AF52-475E-9BBE-E4D0038F0030}"/>
                  </a:ext>
                </a:extLst>
              </p:cNvPr>
              <p:cNvSpPr/>
              <p:nvPr/>
            </p:nvSpPr>
            <p:spPr>
              <a:xfrm rot="2526483">
                <a:off x="3294852" y="433317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05" name="Freeform 317">
                <a:extLst>
                  <a:ext uri="{FF2B5EF4-FFF2-40B4-BE49-F238E27FC236}">
                    <a16:creationId xmlns:a16="http://schemas.microsoft.com/office/drawing/2014/main" id="{BBDFAC7D-DE25-42F5-96E5-14EFA8F4AE90}"/>
                  </a:ext>
                </a:extLst>
              </p:cNvPr>
              <p:cNvSpPr/>
              <p:nvPr/>
            </p:nvSpPr>
            <p:spPr>
              <a:xfrm rot="14510377">
                <a:off x="3503450" y="44014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grpSp>
            <p:nvGrpSpPr>
              <p:cNvPr id="106" name="Group 105">
                <a:extLst>
                  <a:ext uri="{FF2B5EF4-FFF2-40B4-BE49-F238E27FC236}">
                    <a16:creationId xmlns:a16="http://schemas.microsoft.com/office/drawing/2014/main" id="{CFAF8EF5-069D-4276-94BB-0F6B134A631B}"/>
                  </a:ext>
                </a:extLst>
              </p:cNvPr>
              <p:cNvGrpSpPr/>
              <p:nvPr/>
            </p:nvGrpSpPr>
            <p:grpSpPr>
              <a:xfrm>
                <a:off x="2802789" y="2441246"/>
                <a:ext cx="3058957" cy="2947947"/>
                <a:chOff x="2802789" y="2441246"/>
                <a:chExt cx="3058957" cy="2947947"/>
              </a:xfrm>
            </p:grpSpPr>
            <p:grpSp>
              <p:nvGrpSpPr>
                <p:cNvPr id="110" name="Group 109">
                  <a:extLst>
                    <a:ext uri="{FF2B5EF4-FFF2-40B4-BE49-F238E27FC236}">
                      <a16:creationId xmlns:a16="http://schemas.microsoft.com/office/drawing/2014/main" id="{0343DA8E-D513-4F46-8499-45EA6825FAB6}"/>
                    </a:ext>
                  </a:extLst>
                </p:cNvPr>
                <p:cNvGrpSpPr/>
                <p:nvPr/>
              </p:nvGrpSpPr>
              <p:grpSpPr>
                <a:xfrm>
                  <a:off x="2802789" y="2441246"/>
                  <a:ext cx="3058957" cy="2947947"/>
                  <a:chOff x="2802789" y="2441246"/>
                  <a:chExt cx="3058957" cy="2947947"/>
                </a:xfrm>
              </p:grpSpPr>
              <p:sp>
                <p:nvSpPr>
                  <p:cNvPr id="114" name="Freeform 326">
                    <a:extLst>
                      <a:ext uri="{FF2B5EF4-FFF2-40B4-BE49-F238E27FC236}">
                        <a16:creationId xmlns:a16="http://schemas.microsoft.com/office/drawing/2014/main" id="{7E5815A9-ADD6-428E-9855-0BE08F7E0C6A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1800"/>
                  </a:p>
                </p:txBody>
              </p:sp>
              <p:sp>
                <p:nvSpPr>
                  <p:cNvPr id="115" name="Freeform 327">
                    <a:extLst>
                      <a:ext uri="{FF2B5EF4-FFF2-40B4-BE49-F238E27FC236}">
                        <a16:creationId xmlns:a16="http://schemas.microsoft.com/office/drawing/2014/main" id="{59662872-33AE-449B-A2F8-030846910535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3020113" y="2504980"/>
                    <a:ext cx="2841633" cy="2852874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  <a:gd name="connsiteX0" fmla="*/ 1852654 w 3769113"/>
                      <a:gd name="connsiteY0" fmla="*/ 11 h 3370837"/>
                      <a:gd name="connsiteX1" fmla="*/ 1749287 w 3769113"/>
                      <a:gd name="connsiteY1" fmla="*/ 2138912 h 3370837"/>
                      <a:gd name="connsiteX2" fmla="*/ 0 w 3769113"/>
                      <a:gd name="connsiteY2" fmla="*/ 1089340 h 3370837"/>
                      <a:gd name="connsiteX3" fmla="*/ 1757239 w 3769113"/>
                      <a:gd name="connsiteY3" fmla="*/ 2345646 h 3370837"/>
                      <a:gd name="connsiteX4" fmla="*/ 47708 w 3769113"/>
                      <a:gd name="connsiteY4" fmla="*/ 3323656 h 3370837"/>
                      <a:gd name="connsiteX5" fmla="*/ 1900362 w 3769113"/>
                      <a:gd name="connsiteY5" fmla="*/ 2425159 h 3370837"/>
                      <a:gd name="connsiteX6" fmla="*/ 3496186 w 3769113"/>
                      <a:gd name="connsiteY6" fmla="*/ 3370301 h 3370837"/>
                      <a:gd name="connsiteX7" fmla="*/ 2027583 w 3769113"/>
                      <a:gd name="connsiteY7" fmla="*/ 2266133 h 3370837"/>
                      <a:gd name="connsiteX8" fmla="*/ 3768919 w 3769113"/>
                      <a:gd name="connsiteY8" fmla="*/ 1478954 h 3370837"/>
                      <a:gd name="connsiteX9" fmla="*/ 1900362 w 3769113"/>
                      <a:gd name="connsiteY9" fmla="*/ 2107107 h 3370837"/>
                      <a:gd name="connsiteX10" fmla="*/ 1852654 w 3769113"/>
                      <a:gd name="connsiteY10" fmla="*/ 11 h 3370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3" h="3370837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325616" y="2417385"/>
                          <a:pt x="1900362" y="2425159"/>
                        </a:cubicBezTo>
                        <a:cubicBezTo>
                          <a:pt x="2475108" y="2432933"/>
                          <a:pt x="3474982" y="3396805"/>
                          <a:pt x="3496186" y="3370301"/>
                        </a:cubicBezTo>
                        <a:cubicBezTo>
                          <a:pt x="3517390" y="3343797"/>
                          <a:pt x="1982127" y="2581358"/>
                          <a:pt x="2027583" y="2266133"/>
                        </a:cubicBezTo>
                        <a:cubicBezTo>
                          <a:pt x="2073039" y="195090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1800"/>
                  </a:p>
                </p:txBody>
              </p:sp>
            </p:grpSp>
            <p:grpSp>
              <p:nvGrpSpPr>
                <p:cNvPr id="111" name="Group 110">
                  <a:extLst>
                    <a:ext uri="{FF2B5EF4-FFF2-40B4-BE49-F238E27FC236}">
                      <a16:creationId xmlns:a16="http://schemas.microsoft.com/office/drawing/2014/main" id="{586F72AA-225C-434A-898F-9DBB74737D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136680" y="2919208"/>
                  <a:ext cx="2275695" cy="2253572"/>
                  <a:chOff x="2802789" y="2441246"/>
                  <a:chExt cx="3034260" cy="3004762"/>
                </a:xfrm>
                <a:solidFill>
                  <a:schemeClr val="bg1"/>
                </a:solidFill>
              </p:grpSpPr>
              <p:sp>
                <p:nvSpPr>
                  <p:cNvPr id="112" name="Freeform 324">
                    <a:extLst>
                      <a:ext uri="{FF2B5EF4-FFF2-40B4-BE49-F238E27FC236}">
                        <a16:creationId xmlns:a16="http://schemas.microsoft.com/office/drawing/2014/main" id="{E17BACEF-2891-4767-84A7-FC85F4A6BE61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1800"/>
                  </a:p>
                </p:txBody>
              </p:sp>
              <p:sp>
                <p:nvSpPr>
                  <p:cNvPr id="113" name="Freeform 325">
                    <a:extLst>
                      <a:ext uri="{FF2B5EF4-FFF2-40B4-BE49-F238E27FC236}">
                        <a16:creationId xmlns:a16="http://schemas.microsoft.com/office/drawing/2014/main" id="{53A38494-DABF-43EC-B6FB-40727444AAEA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2995418" y="2498061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1800"/>
                  </a:p>
                </p:txBody>
              </p:sp>
            </p:grpSp>
          </p:grpSp>
          <p:sp>
            <p:nvSpPr>
              <p:cNvPr id="107" name="Freeform 319">
                <a:extLst>
                  <a:ext uri="{FF2B5EF4-FFF2-40B4-BE49-F238E27FC236}">
                    <a16:creationId xmlns:a16="http://schemas.microsoft.com/office/drawing/2014/main" id="{7BBA3F21-E85A-400D-A1E5-E78DFAC8D6C7}"/>
                  </a:ext>
                </a:extLst>
              </p:cNvPr>
              <p:cNvSpPr/>
              <p:nvPr/>
            </p:nvSpPr>
            <p:spPr>
              <a:xfrm rot="6115352">
                <a:off x="3511941" y="406611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08" name="Freeform 320">
                <a:extLst>
                  <a:ext uri="{FF2B5EF4-FFF2-40B4-BE49-F238E27FC236}">
                    <a16:creationId xmlns:a16="http://schemas.microsoft.com/office/drawing/2014/main" id="{C6AE6489-1CDC-476B-B106-7819C25343D4}"/>
                  </a:ext>
                </a:extLst>
              </p:cNvPr>
              <p:cNvSpPr/>
              <p:nvPr/>
            </p:nvSpPr>
            <p:spPr>
              <a:xfrm rot="3964562">
                <a:off x="3475116" y="4435356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09" name="Freeform 321">
                <a:extLst>
                  <a:ext uri="{FF2B5EF4-FFF2-40B4-BE49-F238E27FC236}">
                    <a16:creationId xmlns:a16="http://schemas.microsoft.com/office/drawing/2014/main" id="{B6B71CF0-0C17-400B-A465-BF62254C5BF9}"/>
                  </a:ext>
                </a:extLst>
              </p:cNvPr>
              <p:cNvSpPr/>
              <p:nvPr/>
            </p:nvSpPr>
            <p:spPr>
              <a:xfrm rot="7658786">
                <a:off x="3705757" y="376861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</p:grp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B2129683-0A70-4C90-9998-4B0E031A070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6038" y="-963895"/>
            <a:ext cx="1371600" cy="1371600"/>
            <a:chOff x="2365830" y="2124191"/>
            <a:chExt cx="3657600" cy="3657600"/>
          </a:xfrm>
        </p:grpSpPr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7BA4B870-7DE7-4E23-B24C-5D94FD048959}"/>
                </a:ext>
              </a:extLst>
            </p:cNvPr>
            <p:cNvSpPr/>
            <p:nvPr/>
          </p:nvSpPr>
          <p:spPr>
            <a:xfrm>
              <a:off x="2365830" y="2124191"/>
              <a:ext cx="3657600" cy="3657600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F7FC674B-C24B-4404-8F5D-7D28D9BBEBED}"/>
                </a:ext>
              </a:extLst>
            </p:cNvPr>
            <p:cNvGrpSpPr/>
            <p:nvPr/>
          </p:nvGrpSpPr>
          <p:grpSpPr>
            <a:xfrm rot="20711734">
              <a:off x="2970051" y="2613305"/>
              <a:ext cx="956877" cy="2816332"/>
              <a:chOff x="2885765" y="2470292"/>
              <a:chExt cx="956877" cy="2816332"/>
            </a:xfrm>
          </p:grpSpPr>
          <p:grpSp>
            <p:nvGrpSpPr>
              <p:cNvPr id="126" name="Group 125">
                <a:extLst>
                  <a:ext uri="{FF2B5EF4-FFF2-40B4-BE49-F238E27FC236}">
                    <a16:creationId xmlns:a16="http://schemas.microsoft.com/office/drawing/2014/main" id="{421C5FA5-EADE-4EAD-ABF5-9EAB1386E280}"/>
                  </a:ext>
                </a:extLst>
              </p:cNvPr>
              <p:cNvGrpSpPr/>
              <p:nvPr/>
            </p:nvGrpSpPr>
            <p:grpSpPr>
              <a:xfrm rot="21565419">
                <a:off x="2885765" y="3545129"/>
                <a:ext cx="822961" cy="1741495"/>
                <a:chOff x="2302669" y="3500438"/>
                <a:chExt cx="1371600" cy="2902493"/>
              </a:xfrm>
            </p:grpSpPr>
            <p:sp>
              <p:nvSpPr>
                <p:cNvPr id="130" name="Flowchart: Direct Access Storage 129">
                  <a:extLst>
                    <a:ext uri="{FF2B5EF4-FFF2-40B4-BE49-F238E27FC236}">
                      <a16:creationId xmlns:a16="http://schemas.microsoft.com/office/drawing/2014/main" id="{DF4A4C66-5B74-4344-8313-95F41DA45411}"/>
                    </a:ext>
                  </a:extLst>
                </p:cNvPr>
                <p:cNvSpPr/>
                <p:nvPr/>
              </p:nvSpPr>
              <p:spPr>
                <a:xfrm rot="16200000">
                  <a:off x="2759869" y="3043238"/>
                  <a:ext cx="457200" cy="137160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31" name="Flowchart: Direct Access Storage 130">
                  <a:extLst>
                    <a:ext uri="{FF2B5EF4-FFF2-40B4-BE49-F238E27FC236}">
                      <a16:creationId xmlns:a16="http://schemas.microsoft.com/office/drawing/2014/main" id="{7157F45F-C593-47A9-9A09-C5AA34EDD38F}"/>
                    </a:ext>
                  </a:extLst>
                </p:cNvPr>
                <p:cNvSpPr/>
                <p:nvPr/>
              </p:nvSpPr>
              <p:spPr>
                <a:xfrm rot="16200000">
                  <a:off x="2851309" y="3439579"/>
                  <a:ext cx="274320" cy="114062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32" name="Trapezoid 131">
                  <a:extLst>
                    <a:ext uri="{FF2B5EF4-FFF2-40B4-BE49-F238E27FC236}">
                      <a16:creationId xmlns:a16="http://schemas.microsoft.com/office/drawing/2014/main" id="{88B2815F-622C-421F-9016-5E80ACE5D4D2}"/>
                    </a:ext>
                  </a:extLst>
                </p:cNvPr>
                <p:cNvSpPr/>
                <p:nvPr/>
              </p:nvSpPr>
              <p:spPr>
                <a:xfrm rot="10800000">
                  <a:off x="2531270" y="4095940"/>
                  <a:ext cx="914400" cy="2057400"/>
                </a:xfrm>
                <a:prstGeom prst="trapezoid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33" name="Oval 132">
                  <a:extLst>
                    <a:ext uri="{FF2B5EF4-FFF2-40B4-BE49-F238E27FC236}">
                      <a16:creationId xmlns:a16="http://schemas.microsoft.com/office/drawing/2014/main" id="{DCA69F1E-28E8-47E4-B194-6EEBBB9411FA}"/>
                    </a:ext>
                  </a:extLst>
                </p:cNvPr>
                <p:cNvSpPr/>
                <p:nvPr/>
              </p:nvSpPr>
              <p:spPr>
                <a:xfrm>
                  <a:off x="2761567" y="5945731"/>
                  <a:ext cx="457199" cy="4572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  <p:sp>
            <p:nvSpPr>
              <p:cNvPr id="127" name="Freeform 14">
                <a:extLst>
                  <a:ext uri="{FF2B5EF4-FFF2-40B4-BE49-F238E27FC236}">
                    <a16:creationId xmlns:a16="http://schemas.microsoft.com/office/drawing/2014/main" id="{7C9F2307-D780-446C-9F79-A4DA2CD700DB}"/>
                  </a:ext>
                </a:extLst>
              </p:cNvPr>
              <p:cNvSpPr/>
              <p:nvPr/>
            </p:nvSpPr>
            <p:spPr>
              <a:xfrm rot="21565419">
                <a:off x="2918575" y="2470292"/>
                <a:ext cx="924067" cy="1156416"/>
              </a:xfrm>
              <a:custGeom>
                <a:avLst/>
                <a:gdLst>
                  <a:gd name="connsiteX0" fmla="*/ 229243 w 1540111"/>
                  <a:gd name="connsiteY0" fmla="*/ 1862323 h 1927361"/>
                  <a:gd name="connsiteX1" fmla="*/ 643 w 1540111"/>
                  <a:gd name="connsiteY1" fmla="*/ 1424173 h 1927361"/>
                  <a:gd name="connsiteX2" fmla="*/ 267343 w 1540111"/>
                  <a:gd name="connsiteY2" fmla="*/ 752660 h 1927361"/>
                  <a:gd name="connsiteX3" fmla="*/ 767406 w 1540111"/>
                  <a:gd name="connsiteY3" fmla="*/ 390710 h 1927361"/>
                  <a:gd name="connsiteX4" fmla="*/ 757881 w 1540111"/>
                  <a:gd name="connsiteY4" fmla="*/ 4948 h 1927361"/>
                  <a:gd name="connsiteX5" fmla="*/ 1124593 w 1540111"/>
                  <a:gd name="connsiteY5" fmla="*/ 676460 h 1927361"/>
                  <a:gd name="connsiteX6" fmla="*/ 1057918 w 1540111"/>
                  <a:gd name="connsiteY6" fmla="*/ 1119373 h 1927361"/>
                  <a:gd name="connsiteX7" fmla="*/ 1324618 w 1540111"/>
                  <a:gd name="connsiteY7" fmla="*/ 838385 h 1927361"/>
                  <a:gd name="connsiteX8" fmla="*/ 1272231 w 1540111"/>
                  <a:gd name="connsiteY8" fmla="*/ 562160 h 1927361"/>
                  <a:gd name="connsiteX9" fmla="*/ 1486543 w 1540111"/>
                  <a:gd name="connsiteY9" fmla="*/ 771710 h 1927361"/>
                  <a:gd name="connsiteX10" fmla="*/ 1538931 w 1540111"/>
                  <a:gd name="connsiteY10" fmla="*/ 1052698 h 1927361"/>
                  <a:gd name="connsiteX11" fmla="*/ 1453206 w 1540111"/>
                  <a:gd name="connsiteY11" fmla="*/ 1486085 h 1927361"/>
                  <a:gd name="connsiteX12" fmla="*/ 1181743 w 1540111"/>
                  <a:gd name="connsiteY12" fmla="*/ 1886135 h 1927361"/>
                  <a:gd name="connsiteX13" fmla="*/ 229243 w 1540111"/>
                  <a:gd name="connsiteY13" fmla="*/ 1862323 h 1927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40111" h="1927361">
                    <a:moveTo>
                      <a:pt x="229243" y="1862323"/>
                    </a:moveTo>
                    <a:cubicBezTo>
                      <a:pt x="32393" y="1785329"/>
                      <a:pt x="-5707" y="1609117"/>
                      <a:pt x="643" y="1424173"/>
                    </a:cubicBezTo>
                    <a:cubicBezTo>
                      <a:pt x="6993" y="1239229"/>
                      <a:pt x="139549" y="924904"/>
                      <a:pt x="267343" y="752660"/>
                    </a:cubicBezTo>
                    <a:cubicBezTo>
                      <a:pt x="395137" y="580416"/>
                      <a:pt x="685650" y="515329"/>
                      <a:pt x="767406" y="390710"/>
                    </a:cubicBezTo>
                    <a:cubicBezTo>
                      <a:pt x="849162" y="266091"/>
                      <a:pt x="698350" y="-42677"/>
                      <a:pt x="757881" y="4948"/>
                    </a:cubicBezTo>
                    <a:cubicBezTo>
                      <a:pt x="817412" y="52573"/>
                      <a:pt x="1074587" y="490722"/>
                      <a:pt x="1124593" y="676460"/>
                    </a:cubicBezTo>
                    <a:cubicBezTo>
                      <a:pt x="1174599" y="862197"/>
                      <a:pt x="1024581" y="1092385"/>
                      <a:pt x="1057918" y="1119373"/>
                    </a:cubicBezTo>
                    <a:cubicBezTo>
                      <a:pt x="1091256" y="1146360"/>
                      <a:pt x="1288899" y="931254"/>
                      <a:pt x="1324618" y="838385"/>
                    </a:cubicBezTo>
                    <a:cubicBezTo>
                      <a:pt x="1360337" y="745516"/>
                      <a:pt x="1245244" y="573272"/>
                      <a:pt x="1272231" y="562160"/>
                    </a:cubicBezTo>
                    <a:cubicBezTo>
                      <a:pt x="1299218" y="551048"/>
                      <a:pt x="1442093" y="689954"/>
                      <a:pt x="1486543" y="771710"/>
                    </a:cubicBezTo>
                    <a:cubicBezTo>
                      <a:pt x="1530993" y="853466"/>
                      <a:pt x="1544487" y="933635"/>
                      <a:pt x="1538931" y="1052698"/>
                    </a:cubicBezTo>
                    <a:cubicBezTo>
                      <a:pt x="1533375" y="1171760"/>
                      <a:pt x="1512737" y="1347179"/>
                      <a:pt x="1453206" y="1486085"/>
                    </a:cubicBezTo>
                    <a:cubicBezTo>
                      <a:pt x="1393675" y="1624991"/>
                      <a:pt x="1388118" y="1823429"/>
                      <a:pt x="1181743" y="1886135"/>
                    </a:cubicBezTo>
                    <a:cubicBezTo>
                      <a:pt x="975368" y="1948841"/>
                      <a:pt x="426093" y="1939317"/>
                      <a:pt x="229243" y="1862323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8" name="Freeform 15">
                <a:extLst>
                  <a:ext uri="{FF2B5EF4-FFF2-40B4-BE49-F238E27FC236}">
                    <a16:creationId xmlns:a16="http://schemas.microsoft.com/office/drawing/2014/main" id="{80CC8EA4-A5D4-4CC4-9C2F-01AF9FA406BB}"/>
                  </a:ext>
                </a:extLst>
              </p:cNvPr>
              <p:cNvSpPr/>
              <p:nvPr/>
            </p:nvSpPr>
            <p:spPr>
              <a:xfrm rot="21565419">
                <a:off x="3020090" y="2795960"/>
                <a:ext cx="763934" cy="848525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73223" h="1414209">
                    <a:moveTo>
                      <a:pt x="301057" y="1347770"/>
                    </a:moveTo>
                    <a:cubicBezTo>
                      <a:pt x="158182" y="1281889"/>
                      <a:pt x="14514" y="1157269"/>
                      <a:pt x="1020" y="990582"/>
                    </a:cubicBezTo>
                    <a:cubicBezTo>
                      <a:pt x="-12474" y="823895"/>
                      <a:pt x="110557" y="492108"/>
                      <a:pt x="220094" y="347645"/>
                    </a:cubicBezTo>
                    <a:cubicBezTo>
                      <a:pt x="329632" y="203183"/>
                      <a:pt x="565376" y="180163"/>
                      <a:pt x="658245" y="123807"/>
                    </a:cubicBezTo>
                    <a:cubicBezTo>
                      <a:pt x="751114" y="67451"/>
                      <a:pt x="772545" y="-30973"/>
                      <a:pt x="777307" y="9508"/>
                    </a:cubicBezTo>
                    <a:cubicBezTo>
                      <a:pt x="782069" y="49989"/>
                      <a:pt x="805882" y="272239"/>
                      <a:pt x="777307" y="380983"/>
                    </a:cubicBezTo>
                    <a:cubicBezTo>
                      <a:pt x="748732" y="489727"/>
                      <a:pt x="732063" y="567513"/>
                      <a:pt x="748732" y="619107"/>
                    </a:cubicBezTo>
                    <a:cubicBezTo>
                      <a:pt x="765401" y="670701"/>
                      <a:pt x="791594" y="715945"/>
                      <a:pt x="877319" y="690545"/>
                    </a:cubicBezTo>
                    <a:cubicBezTo>
                      <a:pt x="963044" y="665145"/>
                      <a:pt x="1217046" y="409557"/>
                      <a:pt x="1263083" y="466707"/>
                    </a:cubicBezTo>
                    <a:cubicBezTo>
                      <a:pt x="1309120" y="523857"/>
                      <a:pt x="1185294" y="915969"/>
                      <a:pt x="1153544" y="1033444"/>
                    </a:cubicBezTo>
                    <a:cubicBezTo>
                      <a:pt x="1121794" y="1150919"/>
                      <a:pt x="1000351" y="1333482"/>
                      <a:pt x="858270" y="1385870"/>
                    </a:cubicBezTo>
                    <a:cubicBezTo>
                      <a:pt x="716189" y="1438258"/>
                      <a:pt x="443932" y="1413651"/>
                      <a:pt x="301057" y="1347770"/>
                    </a:cubicBezTo>
                    <a:close/>
                  </a:path>
                </a:pathLst>
              </a:custGeom>
              <a:solidFill>
                <a:srgbClr val="FFA5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9" name="Freeform 16">
                <a:extLst>
                  <a:ext uri="{FF2B5EF4-FFF2-40B4-BE49-F238E27FC236}">
                    <a16:creationId xmlns:a16="http://schemas.microsoft.com/office/drawing/2014/main" id="{331E8D70-E377-4554-99E4-53A41E09D15A}"/>
                  </a:ext>
                </a:extLst>
              </p:cNvPr>
              <p:cNvSpPr/>
              <p:nvPr/>
            </p:nvSpPr>
            <p:spPr>
              <a:xfrm rot="21565419">
                <a:off x="3134739" y="2936356"/>
                <a:ext cx="580203" cy="706644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  <a:gd name="connsiteX0" fmla="*/ 122511 w 1094677"/>
                  <a:gd name="connsiteY0" fmla="*/ 1347770 h 1413798"/>
                  <a:gd name="connsiteX1" fmla="*/ 27261 w 1094677"/>
                  <a:gd name="connsiteY1" fmla="*/ 1000107 h 1413798"/>
                  <a:gd name="connsiteX2" fmla="*/ 41548 w 1094677"/>
                  <a:gd name="connsiteY2" fmla="*/ 347645 h 1413798"/>
                  <a:gd name="connsiteX3" fmla="*/ 479699 w 1094677"/>
                  <a:gd name="connsiteY3" fmla="*/ 123807 h 1413798"/>
                  <a:gd name="connsiteX4" fmla="*/ 598761 w 1094677"/>
                  <a:gd name="connsiteY4" fmla="*/ 9508 h 1413798"/>
                  <a:gd name="connsiteX5" fmla="*/ 598761 w 1094677"/>
                  <a:gd name="connsiteY5" fmla="*/ 380983 h 1413798"/>
                  <a:gd name="connsiteX6" fmla="*/ 570186 w 1094677"/>
                  <a:gd name="connsiteY6" fmla="*/ 619107 h 1413798"/>
                  <a:gd name="connsiteX7" fmla="*/ 698773 w 1094677"/>
                  <a:gd name="connsiteY7" fmla="*/ 690545 h 1413798"/>
                  <a:gd name="connsiteX8" fmla="*/ 1084537 w 1094677"/>
                  <a:gd name="connsiteY8" fmla="*/ 466707 h 1413798"/>
                  <a:gd name="connsiteX9" fmla="*/ 974998 w 1094677"/>
                  <a:gd name="connsiteY9" fmla="*/ 1033444 h 1413798"/>
                  <a:gd name="connsiteX10" fmla="*/ 679724 w 1094677"/>
                  <a:gd name="connsiteY10" fmla="*/ 1385870 h 1413798"/>
                  <a:gd name="connsiteX11" fmla="*/ 122511 w 1094677"/>
                  <a:gd name="connsiteY11" fmla="*/ 1347770 h 1413798"/>
                  <a:gd name="connsiteX0" fmla="*/ 227948 w 1100101"/>
                  <a:gd name="connsiteY0" fmla="*/ 1385870 h 1432030"/>
                  <a:gd name="connsiteX1" fmla="*/ 32685 w 1100101"/>
                  <a:gd name="connsiteY1" fmla="*/ 1000107 h 1432030"/>
                  <a:gd name="connsiteX2" fmla="*/ 46972 w 1100101"/>
                  <a:gd name="connsiteY2" fmla="*/ 347645 h 1432030"/>
                  <a:gd name="connsiteX3" fmla="*/ 485123 w 1100101"/>
                  <a:gd name="connsiteY3" fmla="*/ 123807 h 1432030"/>
                  <a:gd name="connsiteX4" fmla="*/ 604185 w 1100101"/>
                  <a:gd name="connsiteY4" fmla="*/ 9508 h 1432030"/>
                  <a:gd name="connsiteX5" fmla="*/ 604185 w 1100101"/>
                  <a:gd name="connsiteY5" fmla="*/ 380983 h 1432030"/>
                  <a:gd name="connsiteX6" fmla="*/ 575610 w 1100101"/>
                  <a:gd name="connsiteY6" fmla="*/ 619107 h 1432030"/>
                  <a:gd name="connsiteX7" fmla="*/ 704197 w 1100101"/>
                  <a:gd name="connsiteY7" fmla="*/ 690545 h 1432030"/>
                  <a:gd name="connsiteX8" fmla="*/ 1089961 w 1100101"/>
                  <a:gd name="connsiteY8" fmla="*/ 466707 h 1432030"/>
                  <a:gd name="connsiteX9" fmla="*/ 980422 w 1100101"/>
                  <a:gd name="connsiteY9" fmla="*/ 1033444 h 1432030"/>
                  <a:gd name="connsiteX10" fmla="*/ 685148 w 1100101"/>
                  <a:gd name="connsiteY10" fmla="*/ 1385870 h 1432030"/>
                  <a:gd name="connsiteX11" fmla="*/ 227948 w 1100101"/>
                  <a:gd name="connsiteY11" fmla="*/ 1385870 h 1432030"/>
                  <a:gd name="connsiteX0" fmla="*/ 205947 w 1078100"/>
                  <a:gd name="connsiteY0" fmla="*/ 1389422 h 1435582"/>
                  <a:gd name="connsiteX1" fmla="*/ 10684 w 1078100"/>
                  <a:gd name="connsiteY1" fmla="*/ 1003659 h 1435582"/>
                  <a:gd name="connsiteX2" fmla="*/ 72596 w 1078100"/>
                  <a:gd name="connsiteY2" fmla="*/ 594085 h 1435582"/>
                  <a:gd name="connsiteX3" fmla="*/ 463122 w 1078100"/>
                  <a:gd name="connsiteY3" fmla="*/ 127359 h 1435582"/>
                  <a:gd name="connsiteX4" fmla="*/ 582184 w 1078100"/>
                  <a:gd name="connsiteY4" fmla="*/ 13060 h 1435582"/>
                  <a:gd name="connsiteX5" fmla="*/ 582184 w 1078100"/>
                  <a:gd name="connsiteY5" fmla="*/ 384535 h 1435582"/>
                  <a:gd name="connsiteX6" fmla="*/ 553609 w 1078100"/>
                  <a:gd name="connsiteY6" fmla="*/ 622659 h 1435582"/>
                  <a:gd name="connsiteX7" fmla="*/ 682196 w 1078100"/>
                  <a:gd name="connsiteY7" fmla="*/ 694097 h 1435582"/>
                  <a:gd name="connsiteX8" fmla="*/ 1067960 w 1078100"/>
                  <a:gd name="connsiteY8" fmla="*/ 470259 h 1435582"/>
                  <a:gd name="connsiteX9" fmla="*/ 958421 w 1078100"/>
                  <a:gd name="connsiteY9" fmla="*/ 1036996 h 1435582"/>
                  <a:gd name="connsiteX10" fmla="*/ 663147 w 1078100"/>
                  <a:gd name="connsiteY10" fmla="*/ 1389422 h 1435582"/>
                  <a:gd name="connsiteX11" fmla="*/ 205947 w 1078100"/>
                  <a:gd name="connsiteY11" fmla="*/ 1389422 h 1435582"/>
                  <a:gd name="connsiteX0" fmla="*/ 201627 w 1073780"/>
                  <a:gd name="connsiteY0" fmla="*/ 1379837 h 1425997"/>
                  <a:gd name="connsiteX1" fmla="*/ 6364 w 1073780"/>
                  <a:gd name="connsiteY1" fmla="*/ 994074 h 1425997"/>
                  <a:gd name="connsiteX2" fmla="*/ 68276 w 1073780"/>
                  <a:gd name="connsiteY2" fmla="*/ 584500 h 1425997"/>
                  <a:gd name="connsiteX3" fmla="*/ 273064 w 1073780"/>
                  <a:gd name="connsiteY3" fmla="*/ 384474 h 1425997"/>
                  <a:gd name="connsiteX4" fmla="*/ 577864 w 1073780"/>
                  <a:gd name="connsiteY4" fmla="*/ 3475 h 1425997"/>
                  <a:gd name="connsiteX5" fmla="*/ 577864 w 1073780"/>
                  <a:gd name="connsiteY5" fmla="*/ 374950 h 1425997"/>
                  <a:gd name="connsiteX6" fmla="*/ 549289 w 1073780"/>
                  <a:gd name="connsiteY6" fmla="*/ 613074 h 1425997"/>
                  <a:gd name="connsiteX7" fmla="*/ 677876 w 1073780"/>
                  <a:gd name="connsiteY7" fmla="*/ 684512 h 1425997"/>
                  <a:gd name="connsiteX8" fmla="*/ 1063640 w 1073780"/>
                  <a:gd name="connsiteY8" fmla="*/ 460674 h 1425997"/>
                  <a:gd name="connsiteX9" fmla="*/ 954101 w 1073780"/>
                  <a:gd name="connsiteY9" fmla="*/ 1027411 h 1425997"/>
                  <a:gd name="connsiteX10" fmla="*/ 658827 w 1073780"/>
                  <a:gd name="connsiteY10" fmla="*/ 1379837 h 1425997"/>
                  <a:gd name="connsiteX11" fmla="*/ 201627 w 1073780"/>
                  <a:gd name="connsiteY11" fmla="*/ 1379837 h 1425997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577864 w 1073780"/>
                  <a:gd name="connsiteY5" fmla="*/ 127562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68327 w 1073780"/>
                  <a:gd name="connsiteY5" fmla="*/ 256149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473089 w 1073780"/>
                  <a:gd name="connsiteY6" fmla="*/ 599048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0043"/>
                  <a:gd name="connsiteY0" fmla="*/ 1132449 h 1178609"/>
                  <a:gd name="connsiteX1" fmla="*/ 6364 w 1070043"/>
                  <a:gd name="connsiteY1" fmla="*/ 746686 h 1178609"/>
                  <a:gd name="connsiteX2" fmla="*/ 68276 w 1070043"/>
                  <a:gd name="connsiteY2" fmla="*/ 337112 h 1178609"/>
                  <a:gd name="connsiteX3" fmla="*/ 273064 w 1070043"/>
                  <a:gd name="connsiteY3" fmla="*/ 137086 h 1178609"/>
                  <a:gd name="connsiteX4" fmla="*/ 511189 w 1070043"/>
                  <a:gd name="connsiteY4" fmla="*/ 8500 h 1178609"/>
                  <a:gd name="connsiteX5" fmla="*/ 430227 w 1070043"/>
                  <a:gd name="connsiteY5" fmla="*/ 251386 h 1178609"/>
                  <a:gd name="connsiteX6" fmla="*/ 473089 w 1070043"/>
                  <a:gd name="connsiteY6" fmla="*/ 599048 h 1178609"/>
                  <a:gd name="connsiteX7" fmla="*/ 749313 w 1070043"/>
                  <a:gd name="connsiteY7" fmla="*/ 499037 h 1178609"/>
                  <a:gd name="connsiteX8" fmla="*/ 1063640 w 1070043"/>
                  <a:gd name="connsiteY8" fmla="*/ 213286 h 1178609"/>
                  <a:gd name="connsiteX9" fmla="*/ 954101 w 1070043"/>
                  <a:gd name="connsiteY9" fmla="*/ 780023 h 1178609"/>
                  <a:gd name="connsiteX10" fmla="*/ 658827 w 1070043"/>
                  <a:gd name="connsiteY10" fmla="*/ 1132449 h 1178609"/>
                  <a:gd name="connsiteX11" fmla="*/ 201627 w 1070043"/>
                  <a:gd name="connsiteY11" fmla="*/ 1132449 h 1178609"/>
                  <a:gd name="connsiteX0" fmla="*/ 201627 w 978815"/>
                  <a:gd name="connsiteY0" fmla="*/ 1132449 h 1178609"/>
                  <a:gd name="connsiteX1" fmla="*/ 6364 w 978815"/>
                  <a:gd name="connsiteY1" fmla="*/ 746686 h 1178609"/>
                  <a:gd name="connsiteX2" fmla="*/ 68276 w 978815"/>
                  <a:gd name="connsiteY2" fmla="*/ 337112 h 1178609"/>
                  <a:gd name="connsiteX3" fmla="*/ 273064 w 978815"/>
                  <a:gd name="connsiteY3" fmla="*/ 137086 h 1178609"/>
                  <a:gd name="connsiteX4" fmla="*/ 511189 w 978815"/>
                  <a:gd name="connsiteY4" fmla="*/ 8500 h 1178609"/>
                  <a:gd name="connsiteX5" fmla="*/ 430227 w 978815"/>
                  <a:gd name="connsiteY5" fmla="*/ 251386 h 1178609"/>
                  <a:gd name="connsiteX6" fmla="*/ 473089 w 978815"/>
                  <a:gd name="connsiteY6" fmla="*/ 599048 h 1178609"/>
                  <a:gd name="connsiteX7" fmla="*/ 749313 w 978815"/>
                  <a:gd name="connsiteY7" fmla="*/ 499037 h 1178609"/>
                  <a:gd name="connsiteX8" fmla="*/ 954103 w 978815"/>
                  <a:gd name="connsiteY8" fmla="*/ 327586 h 1178609"/>
                  <a:gd name="connsiteX9" fmla="*/ 954101 w 978815"/>
                  <a:gd name="connsiteY9" fmla="*/ 780023 h 1178609"/>
                  <a:gd name="connsiteX10" fmla="*/ 658827 w 978815"/>
                  <a:gd name="connsiteY10" fmla="*/ 1132449 h 1178609"/>
                  <a:gd name="connsiteX11" fmla="*/ 201627 w 978815"/>
                  <a:gd name="connsiteY11" fmla="*/ 1132449 h 1178609"/>
                  <a:gd name="connsiteX0" fmla="*/ 201627 w 957851"/>
                  <a:gd name="connsiteY0" fmla="*/ 1132449 h 1177741"/>
                  <a:gd name="connsiteX1" fmla="*/ 6364 w 957851"/>
                  <a:gd name="connsiteY1" fmla="*/ 746686 h 1177741"/>
                  <a:gd name="connsiteX2" fmla="*/ 68276 w 957851"/>
                  <a:gd name="connsiteY2" fmla="*/ 337112 h 1177741"/>
                  <a:gd name="connsiteX3" fmla="*/ 273064 w 957851"/>
                  <a:gd name="connsiteY3" fmla="*/ 137086 h 1177741"/>
                  <a:gd name="connsiteX4" fmla="*/ 511189 w 957851"/>
                  <a:gd name="connsiteY4" fmla="*/ 8500 h 1177741"/>
                  <a:gd name="connsiteX5" fmla="*/ 430227 w 957851"/>
                  <a:gd name="connsiteY5" fmla="*/ 251386 h 1177741"/>
                  <a:gd name="connsiteX6" fmla="*/ 473089 w 957851"/>
                  <a:gd name="connsiteY6" fmla="*/ 599048 h 1177741"/>
                  <a:gd name="connsiteX7" fmla="*/ 749313 w 957851"/>
                  <a:gd name="connsiteY7" fmla="*/ 499037 h 1177741"/>
                  <a:gd name="connsiteX8" fmla="*/ 954103 w 957851"/>
                  <a:gd name="connsiteY8" fmla="*/ 327586 h 1177741"/>
                  <a:gd name="connsiteX9" fmla="*/ 873138 w 957851"/>
                  <a:gd name="connsiteY9" fmla="*/ 794310 h 1177741"/>
                  <a:gd name="connsiteX10" fmla="*/ 658827 w 957851"/>
                  <a:gd name="connsiteY10" fmla="*/ 1132449 h 1177741"/>
                  <a:gd name="connsiteX11" fmla="*/ 201627 w 957851"/>
                  <a:gd name="connsiteY11" fmla="*/ 1132449 h 1177741"/>
                  <a:gd name="connsiteX0" fmla="*/ 201627 w 967005"/>
                  <a:gd name="connsiteY0" fmla="*/ 1132449 h 1177741"/>
                  <a:gd name="connsiteX1" fmla="*/ 6364 w 967005"/>
                  <a:gd name="connsiteY1" fmla="*/ 746686 h 1177741"/>
                  <a:gd name="connsiteX2" fmla="*/ 68276 w 967005"/>
                  <a:gd name="connsiteY2" fmla="*/ 337112 h 1177741"/>
                  <a:gd name="connsiteX3" fmla="*/ 273064 w 967005"/>
                  <a:gd name="connsiteY3" fmla="*/ 137086 h 1177741"/>
                  <a:gd name="connsiteX4" fmla="*/ 511189 w 967005"/>
                  <a:gd name="connsiteY4" fmla="*/ 8500 h 1177741"/>
                  <a:gd name="connsiteX5" fmla="*/ 430227 w 967005"/>
                  <a:gd name="connsiteY5" fmla="*/ 251386 h 1177741"/>
                  <a:gd name="connsiteX6" fmla="*/ 473089 w 967005"/>
                  <a:gd name="connsiteY6" fmla="*/ 599048 h 1177741"/>
                  <a:gd name="connsiteX7" fmla="*/ 749313 w 967005"/>
                  <a:gd name="connsiteY7" fmla="*/ 499037 h 1177741"/>
                  <a:gd name="connsiteX8" fmla="*/ 963628 w 967005"/>
                  <a:gd name="connsiteY8" fmla="*/ 451411 h 1177741"/>
                  <a:gd name="connsiteX9" fmla="*/ 873138 w 967005"/>
                  <a:gd name="connsiteY9" fmla="*/ 794310 h 1177741"/>
                  <a:gd name="connsiteX10" fmla="*/ 658827 w 967005"/>
                  <a:gd name="connsiteY10" fmla="*/ 1132449 h 1177741"/>
                  <a:gd name="connsiteX11" fmla="*/ 201627 w 967005"/>
                  <a:gd name="connsiteY11" fmla="*/ 1132449 h 1177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7005" h="1177741">
                    <a:moveTo>
                      <a:pt x="201627" y="1132449"/>
                    </a:moveTo>
                    <a:cubicBezTo>
                      <a:pt x="92883" y="1068155"/>
                      <a:pt x="28589" y="879242"/>
                      <a:pt x="6364" y="746686"/>
                    </a:cubicBezTo>
                    <a:cubicBezTo>
                      <a:pt x="-15861" y="614130"/>
                      <a:pt x="23826" y="438712"/>
                      <a:pt x="68276" y="337112"/>
                    </a:cubicBezTo>
                    <a:cubicBezTo>
                      <a:pt x="112726" y="235512"/>
                      <a:pt x="199245" y="191855"/>
                      <a:pt x="273064" y="137086"/>
                    </a:cubicBezTo>
                    <a:cubicBezTo>
                      <a:pt x="346883" y="82317"/>
                      <a:pt x="506427" y="-31981"/>
                      <a:pt x="511189" y="8500"/>
                    </a:cubicBezTo>
                    <a:cubicBezTo>
                      <a:pt x="515951" y="48981"/>
                      <a:pt x="458802" y="142642"/>
                      <a:pt x="430227" y="251386"/>
                    </a:cubicBezTo>
                    <a:cubicBezTo>
                      <a:pt x="401652" y="360130"/>
                      <a:pt x="419908" y="557773"/>
                      <a:pt x="473089" y="599048"/>
                    </a:cubicBezTo>
                    <a:cubicBezTo>
                      <a:pt x="526270" y="640323"/>
                      <a:pt x="667557" y="523643"/>
                      <a:pt x="749313" y="499037"/>
                    </a:cubicBezTo>
                    <a:cubicBezTo>
                      <a:pt x="831069" y="474431"/>
                      <a:pt x="942991" y="402199"/>
                      <a:pt x="963628" y="451411"/>
                    </a:cubicBezTo>
                    <a:cubicBezTo>
                      <a:pt x="984265" y="500623"/>
                      <a:pt x="904888" y="676835"/>
                      <a:pt x="873138" y="794310"/>
                    </a:cubicBezTo>
                    <a:cubicBezTo>
                      <a:pt x="841388" y="911785"/>
                      <a:pt x="770746" y="1076092"/>
                      <a:pt x="658827" y="1132449"/>
                    </a:cubicBezTo>
                    <a:cubicBezTo>
                      <a:pt x="546908" y="1188806"/>
                      <a:pt x="310371" y="1196743"/>
                      <a:pt x="201627" y="1132449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AFA87285-9487-4070-8CE5-3E21533052BD}"/>
                </a:ext>
              </a:extLst>
            </p:cNvPr>
            <p:cNvGrpSpPr>
              <a:grpSpLocks noChangeAspect="1"/>
            </p:cNvGrpSpPr>
            <p:nvPr/>
          </p:nvGrpSpPr>
          <p:grpSpPr>
            <a:xfrm rot="583919">
              <a:off x="3930305" y="3864690"/>
              <a:ext cx="1543050" cy="1469955"/>
              <a:chOff x="5396292" y="2252680"/>
              <a:chExt cx="2057400" cy="1959940"/>
            </a:xfrm>
          </p:grpSpPr>
          <p:sp>
            <p:nvSpPr>
              <p:cNvPr id="122" name="Trapezoid 121">
                <a:extLst>
                  <a:ext uri="{FF2B5EF4-FFF2-40B4-BE49-F238E27FC236}">
                    <a16:creationId xmlns:a16="http://schemas.microsoft.com/office/drawing/2014/main" id="{8048B36C-6DCC-4CB8-9B2B-9ABB431CF836}"/>
                  </a:ext>
                </a:extLst>
              </p:cNvPr>
              <p:cNvSpPr/>
              <p:nvPr/>
            </p:nvSpPr>
            <p:spPr>
              <a:xfrm rot="10800000">
                <a:off x="5510593" y="2592570"/>
                <a:ext cx="1828800" cy="1280160"/>
              </a:xfrm>
              <a:prstGeom prst="trapezoid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3" name="Flowchart: Direct Access Storage 122">
                <a:extLst>
                  <a:ext uri="{FF2B5EF4-FFF2-40B4-BE49-F238E27FC236}">
                    <a16:creationId xmlns:a16="http://schemas.microsoft.com/office/drawing/2014/main" id="{8AE17D5E-A3DB-4082-971F-4BD6AF64081E}"/>
                  </a:ext>
                </a:extLst>
              </p:cNvPr>
              <p:cNvSpPr/>
              <p:nvPr/>
            </p:nvSpPr>
            <p:spPr>
              <a:xfrm rot="16200000">
                <a:off x="6196392" y="1452580"/>
                <a:ext cx="457200" cy="2057400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44B12B0F-889A-4A9F-BA80-CC444936F6E3}"/>
                  </a:ext>
                </a:extLst>
              </p:cNvPr>
              <p:cNvSpPr/>
              <p:nvPr/>
            </p:nvSpPr>
            <p:spPr>
              <a:xfrm>
                <a:off x="5491543" y="2592569"/>
                <a:ext cx="1847850" cy="1475559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25" name="Flowchart: Direct Access Storage 124">
                <a:extLst>
                  <a:ext uri="{FF2B5EF4-FFF2-40B4-BE49-F238E27FC236}">
                    <a16:creationId xmlns:a16="http://schemas.microsoft.com/office/drawing/2014/main" id="{62782258-6E09-4E88-A6B5-255281247F3C}"/>
                  </a:ext>
                </a:extLst>
              </p:cNvPr>
              <p:cNvSpPr/>
              <p:nvPr/>
            </p:nvSpPr>
            <p:spPr>
              <a:xfrm rot="16200000">
                <a:off x="6186868" y="3526630"/>
                <a:ext cx="457200" cy="914779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sp>
          <p:nvSpPr>
            <p:cNvPr id="120" name="Freeform 7">
              <a:extLst>
                <a:ext uri="{FF2B5EF4-FFF2-40B4-BE49-F238E27FC236}">
                  <a16:creationId xmlns:a16="http://schemas.microsoft.com/office/drawing/2014/main" id="{32B0C543-AA25-486D-988B-BF0C81C98DA6}"/>
                </a:ext>
              </a:extLst>
            </p:cNvPr>
            <p:cNvSpPr/>
            <p:nvPr/>
          </p:nvSpPr>
          <p:spPr>
            <a:xfrm>
              <a:off x="4186212" y="2369648"/>
              <a:ext cx="1449248" cy="1708593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9248" h="1708593">
                  <a:moveTo>
                    <a:pt x="400076" y="749789"/>
                  </a:moveTo>
                  <a:cubicBezTo>
                    <a:pt x="478658" y="1086338"/>
                    <a:pt x="323432" y="940195"/>
                    <a:pt x="209011" y="930119"/>
                  </a:cubicBezTo>
                  <a:cubicBezTo>
                    <a:pt x="94590" y="920043"/>
                    <a:pt x="85752" y="967425"/>
                    <a:pt x="62262" y="991547"/>
                  </a:cubicBezTo>
                  <a:cubicBezTo>
                    <a:pt x="38773" y="1015669"/>
                    <a:pt x="9632" y="1055800"/>
                    <a:pt x="2206" y="1100035"/>
                  </a:cubicBezTo>
                  <a:cubicBezTo>
                    <a:pt x="-5220" y="1144270"/>
                    <a:pt x="6673" y="1229228"/>
                    <a:pt x="29328" y="1272454"/>
                  </a:cubicBezTo>
                  <a:cubicBezTo>
                    <a:pt x="51983" y="1315680"/>
                    <a:pt x="124766" y="1322675"/>
                    <a:pt x="138138" y="1359389"/>
                  </a:cubicBezTo>
                  <a:cubicBezTo>
                    <a:pt x="151510" y="1396103"/>
                    <a:pt x="35744" y="1451464"/>
                    <a:pt x="109563" y="1492739"/>
                  </a:cubicBezTo>
                  <a:cubicBezTo>
                    <a:pt x="183382" y="1534014"/>
                    <a:pt x="402457" y="1572114"/>
                    <a:pt x="581051" y="1607039"/>
                  </a:cubicBezTo>
                  <a:cubicBezTo>
                    <a:pt x="759645" y="1641964"/>
                    <a:pt x="1100164" y="1733245"/>
                    <a:pt x="1181126" y="1702289"/>
                  </a:cubicBezTo>
                  <a:cubicBezTo>
                    <a:pt x="1262089" y="1671333"/>
                    <a:pt x="1076351" y="1492739"/>
                    <a:pt x="1066826" y="1421301"/>
                  </a:cubicBezTo>
                  <a:cubicBezTo>
                    <a:pt x="1057301" y="1349864"/>
                    <a:pt x="1084114" y="1309450"/>
                    <a:pt x="1123976" y="1273664"/>
                  </a:cubicBezTo>
                  <a:cubicBezTo>
                    <a:pt x="1163838" y="1237878"/>
                    <a:pt x="1258430" y="1229820"/>
                    <a:pt x="1306001" y="1206586"/>
                  </a:cubicBezTo>
                  <a:cubicBezTo>
                    <a:pt x="1353572" y="1183352"/>
                    <a:pt x="1385833" y="1173005"/>
                    <a:pt x="1409403" y="1134259"/>
                  </a:cubicBezTo>
                  <a:cubicBezTo>
                    <a:pt x="1432973" y="1095513"/>
                    <a:pt x="1455980" y="1080568"/>
                    <a:pt x="1447423" y="974112"/>
                  </a:cubicBezTo>
                  <a:cubicBezTo>
                    <a:pt x="1419493" y="844409"/>
                    <a:pt x="1381232" y="830805"/>
                    <a:pt x="1332880" y="795799"/>
                  </a:cubicBezTo>
                  <a:cubicBezTo>
                    <a:pt x="1284528" y="760793"/>
                    <a:pt x="1187301" y="782467"/>
                    <a:pt x="1157313" y="764076"/>
                  </a:cubicBezTo>
                  <a:cubicBezTo>
                    <a:pt x="1127325" y="745685"/>
                    <a:pt x="1141049" y="706886"/>
                    <a:pt x="1152955" y="685455"/>
                  </a:cubicBezTo>
                  <a:cubicBezTo>
                    <a:pt x="1164861" y="664024"/>
                    <a:pt x="1197068" y="682710"/>
                    <a:pt x="1228751" y="635489"/>
                  </a:cubicBezTo>
                  <a:cubicBezTo>
                    <a:pt x="1260434" y="588268"/>
                    <a:pt x="1185094" y="470388"/>
                    <a:pt x="1343051" y="402126"/>
                  </a:cubicBezTo>
                  <a:cubicBezTo>
                    <a:pt x="1501008" y="333864"/>
                    <a:pt x="1406550" y="264014"/>
                    <a:pt x="1404963" y="197339"/>
                  </a:cubicBezTo>
                  <a:cubicBezTo>
                    <a:pt x="1403376" y="130664"/>
                    <a:pt x="1368451" y="-19355"/>
                    <a:pt x="1333526" y="2076"/>
                  </a:cubicBezTo>
                  <a:cubicBezTo>
                    <a:pt x="1298601" y="23507"/>
                    <a:pt x="1306538" y="130664"/>
                    <a:pt x="1223988" y="206864"/>
                  </a:cubicBezTo>
                  <a:cubicBezTo>
                    <a:pt x="1141438" y="283064"/>
                    <a:pt x="927920" y="397364"/>
                    <a:pt x="838226" y="459276"/>
                  </a:cubicBezTo>
                  <a:cubicBezTo>
                    <a:pt x="748532" y="521188"/>
                    <a:pt x="784480" y="512551"/>
                    <a:pt x="742008" y="533781"/>
                  </a:cubicBezTo>
                  <a:cubicBezTo>
                    <a:pt x="699536" y="555011"/>
                    <a:pt x="649220" y="501965"/>
                    <a:pt x="604703" y="520786"/>
                  </a:cubicBezTo>
                  <a:cubicBezTo>
                    <a:pt x="569872" y="520234"/>
                    <a:pt x="507395" y="547840"/>
                    <a:pt x="476842" y="575029"/>
                  </a:cubicBezTo>
                  <a:cubicBezTo>
                    <a:pt x="429217" y="603604"/>
                    <a:pt x="398865" y="684795"/>
                    <a:pt x="400076" y="749789"/>
                  </a:cubicBezTo>
                  <a:close/>
                </a:path>
              </a:pathLst>
            </a:custGeom>
            <a:solidFill>
              <a:srgbClr val="69796A">
                <a:alpha val="7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21" name="Freeform 8">
              <a:extLst>
                <a:ext uri="{FF2B5EF4-FFF2-40B4-BE49-F238E27FC236}">
                  <a16:creationId xmlns:a16="http://schemas.microsoft.com/office/drawing/2014/main" id="{2D0EE762-AABA-49AB-A6D3-0633AA7F30C6}"/>
                </a:ext>
              </a:extLst>
            </p:cNvPr>
            <p:cNvSpPr/>
            <p:nvPr/>
          </p:nvSpPr>
          <p:spPr>
            <a:xfrm>
              <a:off x="4364303" y="2537799"/>
              <a:ext cx="1440318" cy="1541700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  <a:gd name="connsiteX0" fmla="*/ 400076 w 1449248"/>
                <a:gd name="connsiteY0" fmla="*/ 749741 h 1708545"/>
                <a:gd name="connsiteX1" fmla="*/ 209011 w 1449248"/>
                <a:gd name="connsiteY1" fmla="*/ 930071 h 1708545"/>
                <a:gd name="connsiteX2" fmla="*/ 62262 w 1449248"/>
                <a:gd name="connsiteY2" fmla="*/ 991499 h 1708545"/>
                <a:gd name="connsiteX3" fmla="*/ 2206 w 1449248"/>
                <a:gd name="connsiteY3" fmla="*/ 1099987 h 1708545"/>
                <a:gd name="connsiteX4" fmla="*/ 29328 w 1449248"/>
                <a:gd name="connsiteY4" fmla="*/ 1272406 h 1708545"/>
                <a:gd name="connsiteX5" fmla="*/ 138138 w 1449248"/>
                <a:gd name="connsiteY5" fmla="*/ 1359341 h 1708545"/>
                <a:gd name="connsiteX6" fmla="*/ 109563 w 1449248"/>
                <a:gd name="connsiteY6" fmla="*/ 1492691 h 1708545"/>
                <a:gd name="connsiteX7" fmla="*/ 581051 w 1449248"/>
                <a:gd name="connsiteY7" fmla="*/ 1606991 h 1708545"/>
                <a:gd name="connsiteX8" fmla="*/ 1181126 w 1449248"/>
                <a:gd name="connsiteY8" fmla="*/ 1702241 h 1708545"/>
                <a:gd name="connsiteX9" fmla="*/ 1066826 w 1449248"/>
                <a:gd name="connsiteY9" fmla="*/ 1421253 h 1708545"/>
                <a:gd name="connsiteX10" fmla="*/ 1123976 w 1449248"/>
                <a:gd name="connsiteY10" fmla="*/ 1273616 h 1708545"/>
                <a:gd name="connsiteX11" fmla="*/ 1306001 w 1449248"/>
                <a:gd name="connsiteY11" fmla="*/ 1206538 h 1708545"/>
                <a:gd name="connsiteX12" fmla="*/ 1409403 w 1449248"/>
                <a:gd name="connsiteY12" fmla="*/ 1134211 h 1708545"/>
                <a:gd name="connsiteX13" fmla="*/ 1447423 w 1449248"/>
                <a:gd name="connsiteY13" fmla="*/ 974064 h 1708545"/>
                <a:gd name="connsiteX14" fmla="*/ 1332880 w 1449248"/>
                <a:gd name="connsiteY14" fmla="*/ 795751 h 1708545"/>
                <a:gd name="connsiteX15" fmla="*/ 1157313 w 1449248"/>
                <a:gd name="connsiteY15" fmla="*/ 764028 h 1708545"/>
                <a:gd name="connsiteX16" fmla="*/ 1152955 w 1449248"/>
                <a:gd name="connsiteY16" fmla="*/ 685407 h 1708545"/>
                <a:gd name="connsiteX17" fmla="*/ 1228751 w 1449248"/>
                <a:gd name="connsiteY17" fmla="*/ 635441 h 1708545"/>
                <a:gd name="connsiteX18" fmla="*/ 1343051 w 1449248"/>
                <a:gd name="connsiteY18" fmla="*/ 402078 h 1708545"/>
                <a:gd name="connsiteX19" fmla="*/ 1404963 w 1449248"/>
                <a:gd name="connsiteY19" fmla="*/ 197291 h 1708545"/>
                <a:gd name="connsiteX20" fmla="*/ 1333526 w 1449248"/>
                <a:gd name="connsiteY20" fmla="*/ 2028 h 1708545"/>
                <a:gd name="connsiteX21" fmla="*/ 905936 w 1449248"/>
                <a:gd name="connsiteY21" fmla="*/ 117949 h 1708545"/>
                <a:gd name="connsiteX22" fmla="*/ 838226 w 1449248"/>
                <a:gd name="connsiteY22" fmla="*/ 459228 h 1708545"/>
                <a:gd name="connsiteX23" fmla="*/ 742008 w 1449248"/>
                <a:gd name="connsiteY23" fmla="*/ 533733 h 1708545"/>
                <a:gd name="connsiteX24" fmla="*/ 604703 w 1449248"/>
                <a:gd name="connsiteY24" fmla="*/ 520738 h 1708545"/>
                <a:gd name="connsiteX25" fmla="*/ 476842 w 1449248"/>
                <a:gd name="connsiteY25" fmla="*/ 574981 h 1708545"/>
                <a:gd name="connsiteX26" fmla="*/ 400076 w 1449248"/>
                <a:gd name="connsiteY26" fmla="*/ 749741 h 1708545"/>
                <a:gd name="connsiteX0" fmla="*/ 400076 w 1449248"/>
                <a:gd name="connsiteY0" fmla="*/ 632829 h 1591633"/>
                <a:gd name="connsiteX1" fmla="*/ 209011 w 1449248"/>
                <a:gd name="connsiteY1" fmla="*/ 813159 h 1591633"/>
                <a:gd name="connsiteX2" fmla="*/ 62262 w 1449248"/>
                <a:gd name="connsiteY2" fmla="*/ 874587 h 1591633"/>
                <a:gd name="connsiteX3" fmla="*/ 2206 w 1449248"/>
                <a:gd name="connsiteY3" fmla="*/ 983075 h 1591633"/>
                <a:gd name="connsiteX4" fmla="*/ 29328 w 1449248"/>
                <a:gd name="connsiteY4" fmla="*/ 1155494 h 1591633"/>
                <a:gd name="connsiteX5" fmla="*/ 138138 w 1449248"/>
                <a:gd name="connsiteY5" fmla="*/ 1242429 h 1591633"/>
                <a:gd name="connsiteX6" fmla="*/ 109563 w 1449248"/>
                <a:gd name="connsiteY6" fmla="*/ 1375779 h 1591633"/>
                <a:gd name="connsiteX7" fmla="*/ 581051 w 1449248"/>
                <a:gd name="connsiteY7" fmla="*/ 1490079 h 1591633"/>
                <a:gd name="connsiteX8" fmla="*/ 1181126 w 1449248"/>
                <a:gd name="connsiteY8" fmla="*/ 1585329 h 1591633"/>
                <a:gd name="connsiteX9" fmla="*/ 1066826 w 1449248"/>
                <a:gd name="connsiteY9" fmla="*/ 1304341 h 1591633"/>
                <a:gd name="connsiteX10" fmla="*/ 1123976 w 1449248"/>
                <a:gd name="connsiteY10" fmla="*/ 1156704 h 1591633"/>
                <a:gd name="connsiteX11" fmla="*/ 1306001 w 1449248"/>
                <a:gd name="connsiteY11" fmla="*/ 1089626 h 1591633"/>
                <a:gd name="connsiteX12" fmla="*/ 1409403 w 1449248"/>
                <a:gd name="connsiteY12" fmla="*/ 1017299 h 1591633"/>
                <a:gd name="connsiteX13" fmla="*/ 1447423 w 1449248"/>
                <a:gd name="connsiteY13" fmla="*/ 857152 h 1591633"/>
                <a:gd name="connsiteX14" fmla="*/ 1332880 w 1449248"/>
                <a:gd name="connsiteY14" fmla="*/ 678839 h 1591633"/>
                <a:gd name="connsiteX15" fmla="*/ 1157313 w 1449248"/>
                <a:gd name="connsiteY15" fmla="*/ 647116 h 1591633"/>
                <a:gd name="connsiteX16" fmla="*/ 1152955 w 1449248"/>
                <a:gd name="connsiteY16" fmla="*/ 568495 h 1591633"/>
                <a:gd name="connsiteX17" fmla="*/ 1228751 w 1449248"/>
                <a:gd name="connsiteY17" fmla="*/ 518529 h 1591633"/>
                <a:gd name="connsiteX18" fmla="*/ 1343051 w 1449248"/>
                <a:gd name="connsiteY18" fmla="*/ 285166 h 1591633"/>
                <a:gd name="connsiteX19" fmla="*/ 1404963 w 1449248"/>
                <a:gd name="connsiteY19" fmla="*/ 80379 h 1591633"/>
                <a:gd name="connsiteX20" fmla="*/ 1111357 w 1449248"/>
                <a:gd name="connsiteY20" fmla="*/ 231232 h 1591633"/>
                <a:gd name="connsiteX21" fmla="*/ 905936 w 1449248"/>
                <a:gd name="connsiteY21" fmla="*/ 1037 h 1591633"/>
                <a:gd name="connsiteX22" fmla="*/ 838226 w 1449248"/>
                <a:gd name="connsiteY22" fmla="*/ 342316 h 1591633"/>
                <a:gd name="connsiteX23" fmla="*/ 742008 w 1449248"/>
                <a:gd name="connsiteY23" fmla="*/ 416821 h 1591633"/>
                <a:gd name="connsiteX24" fmla="*/ 604703 w 1449248"/>
                <a:gd name="connsiteY24" fmla="*/ 403826 h 1591633"/>
                <a:gd name="connsiteX25" fmla="*/ 476842 w 1449248"/>
                <a:gd name="connsiteY25" fmla="*/ 458069 h 1591633"/>
                <a:gd name="connsiteX26" fmla="*/ 400076 w 1449248"/>
                <a:gd name="connsiteY26" fmla="*/ 632829 h 1591633"/>
                <a:gd name="connsiteX0" fmla="*/ 400076 w 1449248"/>
                <a:gd name="connsiteY0" fmla="*/ 632990 h 1591794"/>
                <a:gd name="connsiteX1" fmla="*/ 209011 w 1449248"/>
                <a:gd name="connsiteY1" fmla="*/ 813320 h 1591794"/>
                <a:gd name="connsiteX2" fmla="*/ 62262 w 1449248"/>
                <a:gd name="connsiteY2" fmla="*/ 874748 h 1591794"/>
                <a:gd name="connsiteX3" fmla="*/ 2206 w 1449248"/>
                <a:gd name="connsiteY3" fmla="*/ 983236 h 1591794"/>
                <a:gd name="connsiteX4" fmla="*/ 29328 w 1449248"/>
                <a:gd name="connsiteY4" fmla="*/ 1155655 h 1591794"/>
                <a:gd name="connsiteX5" fmla="*/ 138138 w 1449248"/>
                <a:gd name="connsiteY5" fmla="*/ 1242590 h 1591794"/>
                <a:gd name="connsiteX6" fmla="*/ 109563 w 1449248"/>
                <a:gd name="connsiteY6" fmla="*/ 1375940 h 1591794"/>
                <a:gd name="connsiteX7" fmla="*/ 581051 w 1449248"/>
                <a:gd name="connsiteY7" fmla="*/ 1490240 h 1591794"/>
                <a:gd name="connsiteX8" fmla="*/ 1181126 w 1449248"/>
                <a:gd name="connsiteY8" fmla="*/ 1585490 h 1591794"/>
                <a:gd name="connsiteX9" fmla="*/ 1066826 w 1449248"/>
                <a:gd name="connsiteY9" fmla="*/ 1304502 h 1591794"/>
                <a:gd name="connsiteX10" fmla="*/ 1123976 w 1449248"/>
                <a:gd name="connsiteY10" fmla="*/ 1156865 h 1591794"/>
                <a:gd name="connsiteX11" fmla="*/ 1306001 w 1449248"/>
                <a:gd name="connsiteY11" fmla="*/ 1089787 h 1591794"/>
                <a:gd name="connsiteX12" fmla="*/ 1409403 w 1449248"/>
                <a:gd name="connsiteY12" fmla="*/ 1017460 h 1591794"/>
                <a:gd name="connsiteX13" fmla="*/ 1447423 w 1449248"/>
                <a:gd name="connsiteY13" fmla="*/ 857313 h 1591794"/>
                <a:gd name="connsiteX14" fmla="*/ 1332880 w 1449248"/>
                <a:gd name="connsiteY14" fmla="*/ 679000 h 1591794"/>
                <a:gd name="connsiteX15" fmla="*/ 1157313 w 1449248"/>
                <a:gd name="connsiteY15" fmla="*/ 647277 h 1591794"/>
                <a:gd name="connsiteX16" fmla="*/ 1152955 w 1449248"/>
                <a:gd name="connsiteY16" fmla="*/ 568656 h 1591794"/>
                <a:gd name="connsiteX17" fmla="*/ 1228751 w 1449248"/>
                <a:gd name="connsiteY17" fmla="*/ 518690 h 1591794"/>
                <a:gd name="connsiteX18" fmla="*/ 1343051 w 1449248"/>
                <a:gd name="connsiteY18" fmla="*/ 285327 h 1591794"/>
                <a:gd name="connsiteX19" fmla="*/ 1111357 w 1449248"/>
                <a:gd name="connsiteY19" fmla="*/ 231393 h 1591794"/>
                <a:gd name="connsiteX20" fmla="*/ 905936 w 1449248"/>
                <a:gd name="connsiteY20" fmla="*/ 1198 h 1591794"/>
                <a:gd name="connsiteX21" fmla="*/ 838226 w 1449248"/>
                <a:gd name="connsiteY21" fmla="*/ 342477 h 1591794"/>
                <a:gd name="connsiteX22" fmla="*/ 742008 w 1449248"/>
                <a:gd name="connsiteY22" fmla="*/ 416982 h 1591794"/>
                <a:gd name="connsiteX23" fmla="*/ 604703 w 1449248"/>
                <a:gd name="connsiteY23" fmla="*/ 403987 h 1591794"/>
                <a:gd name="connsiteX24" fmla="*/ 476842 w 1449248"/>
                <a:gd name="connsiteY24" fmla="*/ 458230 h 1591794"/>
                <a:gd name="connsiteX25" fmla="*/ 400076 w 1449248"/>
                <a:gd name="connsiteY25" fmla="*/ 632990 h 1591794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742008 w 1449248"/>
                <a:gd name="connsiteY22" fmla="*/ 417120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400076 w 1449248"/>
                <a:gd name="connsiteY25" fmla="*/ 63312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24083 w 1427044"/>
                <a:gd name="connsiteY0" fmla="*/ 752398 h 1591932"/>
                <a:gd name="connsiteX1" fmla="*/ 130680 w 1427044"/>
                <a:gd name="connsiteY1" fmla="*/ 696527 h 1591932"/>
                <a:gd name="connsiteX2" fmla="*/ 23688 w 1427044"/>
                <a:gd name="connsiteY2" fmla="*/ 849161 h 1591932"/>
                <a:gd name="connsiteX3" fmla="*/ 7124 w 1427044"/>
                <a:gd name="connsiteY3" fmla="*/ 1155793 h 1591932"/>
                <a:gd name="connsiteX4" fmla="*/ 115934 w 1427044"/>
                <a:gd name="connsiteY4" fmla="*/ 1242728 h 1591932"/>
                <a:gd name="connsiteX5" fmla="*/ 87359 w 1427044"/>
                <a:gd name="connsiteY5" fmla="*/ 1376078 h 1591932"/>
                <a:gd name="connsiteX6" fmla="*/ 558847 w 1427044"/>
                <a:gd name="connsiteY6" fmla="*/ 1490378 h 1591932"/>
                <a:gd name="connsiteX7" fmla="*/ 1158922 w 1427044"/>
                <a:gd name="connsiteY7" fmla="*/ 1585628 h 1591932"/>
                <a:gd name="connsiteX8" fmla="*/ 1044622 w 1427044"/>
                <a:gd name="connsiteY8" fmla="*/ 1304640 h 1591932"/>
                <a:gd name="connsiteX9" fmla="*/ 1101772 w 1427044"/>
                <a:gd name="connsiteY9" fmla="*/ 1157003 h 1591932"/>
                <a:gd name="connsiteX10" fmla="*/ 1283797 w 1427044"/>
                <a:gd name="connsiteY10" fmla="*/ 1089925 h 1591932"/>
                <a:gd name="connsiteX11" fmla="*/ 1387199 w 1427044"/>
                <a:gd name="connsiteY11" fmla="*/ 1017598 h 1591932"/>
                <a:gd name="connsiteX12" fmla="*/ 1425219 w 1427044"/>
                <a:gd name="connsiteY12" fmla="*/ 857451 h 1591932"/>
                <a:gd name="connsiteX13" fmla="*/ 1310676 w 1427044"/>
                <a:gd name="connsiteY13" fmla="*/ 679138 h 1591932"/>
                <a:gd name="connsiteX14" fmla="*/ 1135109 w 1427044"/>
                <a:gd name="connsiteY14" fmla="*/ 647415 h 1591932"/>
                <a:gd name="connsiteX15" fmla="*/ 1130751 w 1427044"/>
                <a:gd name="connsiteY15" fmla="*/ 568794 h 1591932"/>
                <a:gd name="connsiteX16" fmla="*/ 1206547 w 1427044"/>
                <a:gd name="connsiteY16" fmla="*/ 518828 h 1591932"/>
                <a:gd name="connsiteX17" fmla="*/ 1180530 w 1427044"/>
                <a:gd name="connsiteY17" fmla="*/ 421105 h 1591932"/>
                <a:gd name="connsiteX18" fmla="*/ 1089153 w 1427044"/>
                <a:gd name="connsiteY18" fmla="*/ 231531 h 1591932"/>
                <a:gd name="connsiteX19" fmla="*/ 883732 w 1427044"/>
                <a:gd name="connsiteY19" fmla="*/ 1336 h 1591932"/>
                <a:gd name="connsiteX20" fmla="*/ 816022 w 1427044"/>
                <a:gd name="connsiteY20" fmla="*/ 342615 h 1591932"/>
                <a:gd name="connsiteX21" fmla="*/ 637952 w 1427044"/>
                <a:gd name="connsiteY21" fmla="*/ 290835 h 1591932"/>
                <a:gd name="connsiteX22" fmla="*/ 463229 w 1427044"/>
                <a:gd name="connsiteY22" fmla="*/ 350337 h 1591932"/>
                <a:gd name="connsiteX23" fmla="*/ 316660 w 1427044"/>
                <a:gd name="connsiteY23" fmla="*/ 441998 h 1591932"/>
                <a:gd name="connsiteX24" fmla="*/ 374407 w 1427044"/>
                <a:gd name="connsiteY24" fmla="*/ 624013 h 1591932"/>
                <a:gd name="connsiteX25" fmla="*/ 324083 w 1427044"/>
                <a:gd name="connsiteY25" fmla="*/ 752398 h 1591932"/>
                <a:gd name="connsiteX0" fmla="*/ 317550 w 1420511"/>
                <a:gd name="connsiteY0" fmla="*/ 752398 h 1591932"/>
                <a:gd name="connsiteX1" fmla="*/ 124147 w 1420511"/>
                <a:gd name="connsiteY1" fmla="*/ 696527 h 1591932"/>
                <a:gd name="connsiteX2" fmla="*/ 17155 w 1420511"/>
                <a:gd name="connsiteY2" fmla="*/ 849161 h 1591932"/>
                <a:gd name="connsiteX3" fmla="*/ 591 w 1420511"/>
                <a:gd name="connsiteY3" fmla="*/ 1155793 h 1591932"/>
                <a:gd name="connsiteX4" fmla="*/ 109401 w 1420511"/>
                <a:gd name="connsiteY4" fmla="*/ 1242728 h 1591932"/>
                <a:gd name="connsiteX5" fmla="*/ 80826 w 1420511"/>
                <a:gd name="connsiteY5" fmla="*/ 1376078 h 1591932"/>
                <a:gd name="connsiteX6" fmla="*/ 552314 w 1420511"/>
                <a:gd name="connsiteY6" fmla="*/ 1490378 h 1591932"/>
                <a:gd name="connsiteX7" fmla="*/ 1152389 w 1420511"/>
                <a:gd name="connsiteY7" fmla="*/ 1585628 h 1591932"/>
                <a:gd name="connsiteX8" fmla="*/ 1038089 w 1420511"/>
                <a:gd name="connsiteY8" fmla="*/ 1304640 h 1591932"/>
                <a:gd name="connsiteX9" fmla="*/ 1095239 w 1420511"/>
                <a:gd name="connsiteY9" fmla="*/ 1157003 h 1591932"/>
                <a:gd name="connsiteX10" fmla="*/ 1277264 w 1420511"/>
                <a:gd name="connsiteY10" fmla="*/ 1089925 h 1591932"/>
                <a:gd name="connsiteX11" fmla="*/ 1380666 w 1420511"/>
                <a:gd name="connsiteY11" fmla="*/ 1017598 h 1591932"/>
                <a:gd name="connsiteX12" fmla="*/ 1418686 w 1420511"/>
                <a:gd name="connsiteY12" fmla="*/ 857451 h 1591932"/>
                <a:gd name="connsiteX13" fmla="*/ 1304143 w 1420511"/>
                <a:gd name="connsiteY13" fmla="*/ 679138 h 1591932"/>
                <a:gd name="connsiteX14" fmla="*/ 1128576 w 1420511"/>
                <a:gd name="connsiteY14" fmla="*/ 647415 h 1591932"/>
                <a:gd name="connsiteX15" fmla="*/ 1124218 w 1420511"/>
                <a:gd name="connsiteY15" fmla="*/ 568794 h 1591932"/>
                <a:gd name="connsiteX16" fmla="*/ 1200014 w 1420511"/>
                <a:gd name="connsiteY16" fmla="*/ 518828 h 1591932"/>
                <a:gd name="connsiteX17" fmla="*/ 1173997 w 1420511"/>
                <a:gd name="connsiteY17" fmla="*/ 421105 h 1591932"/>
                <a:gd name="connsiteX18" fmla="*/ 1082620 w 1420511"/>
                <a:gd name="connsiteY18" fmla="*/ 231531 h 1591932"/>
                <a:gd name="connsiteX19" fmla="*/ 877199 w 1420511"/>
                <a:gd name="connsiteY19" fmla="*/ 1336 h 1591932"/>
                <a:gd name="connsiteX20" fmla="*/ 809489 w 1420511"/>
                <a:gd name="connsiteY20" fmla="*/ 342615 h 1591932"/>
                <a:gd name="connsiteX21" fmla="*/ 631419 w 1420511"/>
                <a:gd name="connsiteY21" fmla="*/ 290835 h 1591932"/>
                <a:gd name="connsiteX22" fmla="*/ 456696 w 1420511"/>
                <a:gd name="connsiteY22" fmla="*/ 350337 h 1591932"/>
                <a:gd name="connsiteX23" fmla="*/ 310127 w 1420511"/>
                <a:gd name="connsiteY23" fmla="*/ 441998 h 1591932"/>
                <a:gd name="connsiteX24" fmla="*/ 367874 w 1420511"/>
                <a:gd name="connsiteY24" fmla="*/ 624013 h 1591932"/>
                <a:gd name="connsiteX25" fmla="*/ 317550 w 1420511"/>
                <a:gd name="connsiteY25" fmla="*/ 752398 h 1591932"/>
                <a:gd name="connsiteX0" fmla="*/ 318597 w 1421558"/>
                <a:gd name="connsiteY0" fmla="*/ 752398 h 1592138"/>
                <a:gd name="connsiteX1" fmla="*/ 125194 w 1421558"/>
                <a:gd name="connsiteY1" fmla="*/ 696527 h 1592138"/>
                <a:gd name="connsiteX2" fmla="*/ 18202 w 1421558"/>
                <a:gd name="connsiteY2" fmla="*/ 849161 h 1592138"/>
                <a:gd name="connsiteX3" fmla="*/ 1638 w 1421558"/>
                <a:gd name="connsiteY3" fmla="*/ 1155793 h 1592138"/>
                <a:gd name="connsiteX4" fmla="*/ 110448 w 1421558"/>
                <a:gd name="connsiteY4" fmla="*/ 1242728 h 1592138"/>
                <a:gd name="connsiteX5" fmla="*/ 18731 w 1421558"/>
                <a:gd name="connsiteY5" fmla="*/ 1352692 h 1592138"/>
                <a:gd name="connsiteX6" fmla="*/ 553361 w 1421558"/>
                <a:gd name="connsiteY6" fmla="*/ 1490378 h 1592138"/>
                <a:gd name="connsiteX7" fmla="*/ 1153436 w 1421558"/>
                <a:gd name="connsiteY7" fmla="*/ 1585628 h 1592138"/>
                <a:gd name="connsiteX8" fmla="*/ 1039136 w 1421558"/>
                <a:gd name="connsiteY8" fmla="*/ 1304640 h 1592138"/>
                <a:gd name="connsiteX9" fmla="*/ 1096286 w 1421558"/>
                <a:gd name="connsiteY9" fmla="*/ 1157003 h 1592138"/>
                <a:gd name="connsiteX10" fmla="*/ 1278311 w 1421558"/>
                <a:gd name="connsiteY10" fmla="*/ 1089925 h 1592138"/>
                <a:gd name="connsiteX11" fmla="*/ 1381713 w 1421558"/>
                <a:gd name="connsiteY11" fmla="*/ 1017598 h 1592138"/>
                <a:gd name="connsiteX12" fmla="*/ 1419733 w 1421558"/>
                <a:gd name="connsiteY12" fmla="*/ 857451 h 1592138"/>
                <a:gd name="connsiteX13" fmla="*/ 1305190 w 1421558"/>
                <a:gd name="connsiteY13" fmla="*/ 679138 h 1592138"/>
                <a:gd name="connsiteX14" fmla="*/ 1129623 w 1421558"/>
                <a:gd name="connsiteY14" fmla="*/ 647415 h 1592138"/>
                <a:gd name="connsiteX15" fmla="*/ 1125265 w 1421558"/>
                <a:gd name="connsiteY15" fmla="*/ 568794 h 1592138"/>
                <a:gd name="connsiteX16" fmla="*/ 1201061 w 1421558"/>
                <a:gd name="connsiteY16" fmla="*/ 518828 h 1592138"/>
                <a:gd name="connsiteX17" fmla="*/ 1175044 w 1421558"/>
                <a:gd name="connsiteY17" fmla="*/ 421105 h 1592138"/>
                <a:gd name="connsiteX18" fmla="*/ 1083667 w 1421558"/>
                <a:gd name="connsiteY18" fmla="*/ 231531 h 1592138"/>
                <a:gd name="connsiteX19" fmla="*/ 878246 w 1421558"/>
                <a:gd name="connsiteY19" fmla="*/ 1336 h 1592138"/>
                <a:gd name="connsiteX20" fmla="*/ 810536 w 1421558"/>
                <a:gd name="connsiteY20" fmla="*/ 342615 h 1592138"/>
                <a:gd name="connsiteX21" fmla="*/ 632466 w 1421558"/>
                <a:gd name="connsiteY21" fmla="*/ 290835 h 1592138"/>
                <a:gd name="connsiteX22" fmla="*/ 457743 w 1421558"/>
                <a:gd name="connsiteY22" fmla="*/ 350337 h 1592138"/>
                <a:gd name="connsiteX23" fmla="*/ 311174 w 1421558"/>
                <a:gd name="connsiteY23" fmla="*/ 441998 h 1592138"/>
                <a:gd name="connsiteX24" fmla="*/ 368921 w 1421558"/>
                <a:gd name="connsiteY24" fmla="*/ 624013 h 1592138"/>
                <a:gd name="connsiteX25" fmla="*/ 318597 w 1421558"/>
                <a:gd name="connsiteY25" fmla="*/ 752398 h 1592138"/>
                <a:gd name="connsiteX0" fmla="*/ 318597 w 1421558"/>
                <a:gd name="connsiteY0" fmla="*/ 752398 h 1544667"/>
                <a:gd name="connsiteX1" fmla="*/ 125194 w 1421558"/>
                <a:gd name="connsiteY1" fmla="*/ 696527 h 1544667"/>
                <a:gd name="connsiteX2" fmla="*/ 18202 w 1421558"/>
                <a:gd name="connsiteY2" fmla="*/ 849161 h 1544667"/>
                <a:gd name="connsiteX3" fmla="*/ 1638 w 1421558"/>
                <a:gd name="connsiteY3" fmla="*/ 1155793 h 1544667"/>
                <a:gd name="connsiteX4" fmla="*/ 110448 w 1421558"/>
                <a:gd name="connsiteY4" fmla="*/ 1242728 h 1544667"/>
                <a:gd name="connsiteX5" fmla="*/ 18731 w 1421558"/>
                <a:gd name="connsiteY5" fmla="*/ 1352692 h 1544667"/>
                <a:gd name="connsiteX6" fmla="*/ 553361 w 1421558"/>
                <a:gd name="connsiteY6" fmla="*/ 1490378 h 1544667"/>
                <a:gd name="connsiteX7" fmla="*/ 1059892 w 1421558"/>
                <a:gd name="connsiteY7" fmla="*/ 1534179 h 1544667"/>
                <a:gd name="connsiteX8" fmla="*/ 1039136 w 1421558"/>
                <a:gd name="connsiteY8" fmla="*/ 1304640 h 1544667"/>
                <a:gd name="connsiteX9" fmla="*/ 1096286 w 1421558"/>
                <a:gd name="connsiteY9" fmla="*/ 1157003 h 1544667"/>
                <a:gd name="connsiteX10" fmla="*/ 1278311 w 1421558"/>
                <a:gd name="connsiteY10" fmla="*/ 1089925 h 1544667"/>
                <a:gd name="connsiteX11" fmla="*/ 1381713 w 1421558"/>
                <a:gd name="connsiteY11" fmla="*/ 1017598 h 1544667"/>
                <a:gd name="connsiteX12" fmla="*/ 1419733 w 1421558"/>
                <a:gd name="connsiteY12" fmla="*/ 857451 h 1544667"/>
                <a:gd name="connsiteX13" fmla="*/ 1305190 w 1421558"/>
                <a:gd name="connsiteY13" fmla="*/ 679138 h 1544667"/>
                <a:gd name="connsiteX14" fmla="*/ 1129623 w 1421558"/>
                <a:gd name="connsiteY14" fmla="*/ 647415 h 1544667"/>
                <a:gd name="connsiteX15" fmla="*/ 1125265 w 1421558"/>
                <a:gd name="connsiteY15" fmla="*/ 568794 h 1544667"/>
                <a:gd name="connsiteX16" fmla="*/ 1201061 w 1421558"/>
                <a:gd name="connsiteY16" fmla="*/ 518828 h 1544667"/>
                <a:gd name="connsiteX17" fmla="*/ 1175044 w 1421558"/>
                <a:gd name="connsiteY17" fmla="*/ 421105 h 1544667"/>
                <a:gd name="connsiteX18" fmla="*/ 1083667 w 1421558"/>
                <a:gd name="connsiteY18" fmla="*/ 231531 h 1544667"/>
                <a:gd name="connsiteX19" fmla="*/ 878246 w 1421558"/>
                <a:gd name="connsiteY19" fmla="*/ 1336 h 1544667"/>
                <a:gd name="connsiteX20" fmla="*/ 810536 w 1421558"/>
                <a:gd name="connsiteY20" fmla="*/ 342615 h 1544667"/>
                <a:gd name="connsiteX21" fmla="*/ 632466 w 1421558"/>
                <a:gd name="connsiteY21" fmla="*/ 290835 h 1544667"/>
                <a:gd name="connsiteX22" fmla="*/ 457743 w 1421558"/>
                <a:gd name="connsiteY22" fmla="*/ 350337 h 1544667"/>
                <a:gd name="connsiteX23" fmla="*/ 311174 w 1421558"/>
                <a:gd name="connsiteY23" fmla="*/ 441998 h 1544667"/>
                <a:gd name="connsiteX24" fmla="*/ 368921 w 1421558"/>
                <a:gd name="connsiteY24" fmla="*/ 624013 h 1544667"/>
                <a:gd name="connsiteX25" fmla="*/ 318597 w 1421558"/>
                <a:gd name="connsiteY25" fmla="*/ 752398 h 1544667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305331 w 1421699"/>
                <a:gd name="connsiteY13" fmla="*/ 679138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62676 w 1421699"/>
                <a:gd name="connsiteY13" fmla="*/ 807763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29764 w 1421699"/>
                <a:gd name="connsiteY13" fmla="*/ 647415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082992 w 1421699"/>
                <a:gd name="connsiteY13" fmla="*/ 827489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4040"/>
                <a:gd name="connsiteY0" fmla="*/ 752398 h 1541700"/>
                <a:gd name="connsiteX1" fmla="*/ 125335 w 1424040"/>
                <a:gd name="connsiteY1" fmla="*/ 696527 h 1541700"/>
                <a:gd name="connsiteX2" fmla="*/ 18343 w 1424040"/>
                <a:gd name="connsiteY2" fmla="*/ 849161 h 1541700"/>
                <a:gd name="connsiteX3" fmla="*/ 1779 w 1424040"/>
                <a:gd name="connsiteY3" fmla="*/ 1155793 h 1541700"/>
                <a:gd name="connsiteX4" fmla="*/ 110589 w 1424040"/>
                <a:gd name="connsiteY4" fmla="*/ 1242728 h 1541700"/>
                <a:gd name="connsiteX5" fmla="*/ 18872 w 1424040"/>
                <a:gd name="connsiteY5" fmla="*/ 1352692 h 1541700"/>
                <a:gd name="connsiteX6" fmla="*/ 555841 w 1424040"/>
                <a:gd name="connsiteY6" fmla="*/ 1474007 h 1541700"/>
                <a:gd name="connsiteX7" fmla="*/ 1060033 w 1424040"/>
                <a:gd name="connsiteY7" fmla="*/ 1534179 h 1541700"/>
                <a:gd name="connsiteX8" fmla="*/ 1039277 w 1424040"/>
                <a:gd name="connsiteY8" fmla="*/ 1304640 h 1541700"/>
                <a:gd name="connsiteX9" fmla="*/ 1096427 w 1424040"/>
                <a:gd name="connsiteY9" fmla="*/ 1157003 h 1541700"/>
                <a:gd name="connsiteX10" fmla="*/ 1278452 w 1424040"/>
                <a:gd name="connsiteY10" fmla="*/ 1089925 h 1541700"/>
                <a:gd name="connsiteX11" fmla="*/ 1381854 w 1424040"/>
                <a:gd name="connsiteY11" fmla="*/ 1017598 h 1541700"/>
                <a:gd name="connsiteX12" fmla="*/ 1419874 w 1424040"/>
                <a:gd name="connsiteY12" fmla="*/ 857451 h 1541700"/>
                <a:gd name="connsiteX13" fmla="*/ 1297494 w 1424040"/>
                <a:gd name="connsiteY13" fmla="*/ 778363 h 1541700"/>
                <a:gd name="connsiteX14" fmla="*/ 1082992 w 1424040"/>
                <a:gd name="connsiteY14" fmla="*/ 827489 h 1541700"/>
                <a:gd name="connsiteX15" fmla="*/ 1125406 w 1424040"/>
                <a:gd name="connsiteY15" fmla="*/ 568794 h 1541700"/>
                <a:gd name="connsiteX16" fmla="*/ 1201202 w 1424040"/>
                <a:gd name="connsiteY16" fmla="*/ 518828 h 1541700"/>
                <a:gd name="connsiteX17" fmla="*/ 1175185 w 1424040"/>
                <a:gd name="connsiteY17" fmla="*/ 421105 h 1541700"/>
                <a:gd name="connsiteX18" fmla="*/ 1083808 w 1424040"/>
                <a:gd name="connsiteY18" fmla="*/ 231531 h 1541700"/>
                <a:gd name="connsiteX19" fmla="*/ 878387 w 1424040"/>
                <a:gd name="connsiteY19" fmla="*/ 1336 h 1541700"/>
                <a:gd name="connsiteX20" fmla="*/ 810677 w 1424040"/>
                <a:gd name="connsiteY20" fmla="*/ 342615 h 1541700"/>
                <a:gd name="connsiteX21" fmla="*/ 632607 w 1424040"/>
                <a:gd name="connsiteY21" fmla="*/ 290835 h 1541700"/>
                <a:gd name="connsiteX22" fmla="*/ 457884 w 1424040"/>
                <a:gd name="connsiteY22" fmla="*/ 350337 h 1541700"/>
                <a:gd name="connsiteX23" fmla="*/ 311315 w 1424040"/>
                <a:gd name="connsiteY23" fmla="*/ 441998 h 1541700"/>
                <a:gd name="connsiteX24" fmla="*/ 369062 w 1424040"/>
                <a:gd name="connsiteY24" fmla="*/ 624013 h 1541700"/>
                <a:gd name="connsiteX25" fmla="*/ 318738 w 1424040"/>
                <a:gd name="connsiteY25" fmla="*/ 752398 h 1541700"/>
                <a:gd name="connsiteX0" fmla="*/ 318738 w 1440318"/>
                <a:gd name="connsiteY0" fmla="*/ 752398 h 1541700"/>
                <a:gd name="connsiteX1" fmla="*/ 125335 w 1440318"/>
                <a:gd name="connsiteY1" fmla="*/ 696527 h 1541700"/>
                <a:gd name="connsiteX2" fmla="*/ 18343 w 1440318"/>
                <a:gd name="connsiteY2" fmla="*/ 849161 h 1541700"/>
                <a:gd name="connsiteX3" fmla="*/ 1779 w 1440318"/>
                <a:gd name="connsiteY3" fmla="*/ 1155793 h 1541700"/>
                <a:gd name="connsiteX4" fmla="*/ 110589 w 1440318"/>
                <a:gd name="connsiteY4" fmla="*/ 1242728 h 1541700"/>
                <a:gd name="connsiteX5" fmla="*/ 18872 w 1440318"/>
                <a:gd name="connsiteY5" fmla="*/ 1352692 h 1541700"/>
                <a:gd name="connsiteX6" fmla="*/ 555841 w 1440318"/>
                <a:gd name="connsiteY6" fmla="*/ 1474007 h 1541700"/>
                <a:gd name="connsiteX7" fmla="*/ 1060033 w 1440318"/>
                <a:gd name="connsiteY7" fmla="*/ 1534179 h 1541700"/>
                <a:gd name="connsiteX8" fmla="*/ 1039277 w 1440318"/>
                <a:gd name="connsiteY8" fmla="*/ 1304640 h 1541700"/>
                <a:gd name="connsiteX9" fmla="*/ 1096427 w 1440318"/>
                <a:gd name="connsiteY9" fmla="*/ 1157003 h 1541700"/>
                <a:gd name="connsiteX10" fmla="*/ 1278452 w 1440318"/>
                <a:gd name="connsiteY10" fmla="*/ 1089925 h 1541700"/>
                <a:gd name="connsiteX11" fmla="*/ 1381854 w 1440318"/>
                <a:gd name="connsiteY11" fmla="*/ 1017598 h 1541700"/>
                <a:gd name="connsiteX12" fmla="*/ 1437811 w 1440318"/>
                <a:gd name="connsiteY12" fmla="*/ 953759 h 1541700"/>
                <a:gd name="connsiteX13" fmla="*/ 1419874 w 1440318"/>
                <a:gd name="connsiteY13" fmla="*/ 857451 h 1541700"/>
                <a:gd name="connsiteX14" fmla="*/ 1297494 w 1440318"/>
                <a:gd name="connsiteY14" fmla="*/ 778363 h 1541700"/>
                <a:gd name="connsiteX15" fmla="*/ 1082992 w 1440318"/>
                <a:gd name="connsiteY15" fmla="*/ 827489 h 1541700"/>
                <a:gd name="connsiteX16" fmla="*/ 1125406 w 1440318"/>
                <a:gd name="connsiteY16" fmla="*/ 568794 h 1541700"/>
                <a:gd name="connsiteX17" fmla="*/ 1201202 w 1440318"/>
                <a:gd name="connsiteY17" fmla="*/ 518828 h 1541700"/>
                <a:gd name="connsiteX18" fmla="*/ 1175185 w 1440318"/>
                <a:gd name="connsiteY18" fmla="*/ 421105 h 1541700"/>
                <a:gd name="connsiteX19" fmla="*/ 1083808 w 1440318"/>
                <a:gd name="connsiteY19" fmla="*/ 231531 h 1541700"/>
                <a:gd name="connsiteX20" fmla="*/ 878387 w 1440318"/>
                <a:gd name="connsiteY20" fmla="*/ 1336 h 1541700"/>
                <a:gd name="connsiteX21" fmla="*/ 810677 w 1440318"/>
                <a:gd name="connsiteY21" fmla="*/ 342615 h 1541700"/>
                <a:gd name="connsiteX22" fmla="*/ 632607 w 1440318"/>
                <a:gd name="connsiteY22" fmla="*/ 290835 h 1541700"/>
                <a:gd name="connsiteX23" fmla="*/ 457884 w 1440318"/>
                <a:gd name="connsiteY23" fmla="*/ 350337 h 1541700"/>
                <a:gd name="connsiteX24" fmla="*/ 311315 w 1440318"/>
                <a:gd name="connsiteY24" fmla="*/ 441998 h 1541700"/>
                <a:gd name="connsiteX25" fmla="*/ 369062 w 1440318"/>
                <a:gd name="connsiteY25" fmla="*/ 624013 h 1541700"/>
                <a:gd name="connsiteX26" fmla="*/ 318738 w 1440318"/>
                <a:gd name="connsiteY26" fmla="*/ 752398 h 154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0318" h="1541700">
                  <a:moveTo>
                    <a:pt x="318738" y="752398"/>
                  </a:moveTo>
                  <a:cubicBezTo>
                    <a:pt x="142410" y="714768"/>
                    <a:pt x="175401" y="680400"/>
                    <a:pt x="125335" y="696527"/>
                  </a:cubicBezTo>
                  <a:cubicBezTo>
                    <a:pt x="75269" y="712654"/>
                    <a:pt x="6754" y="731495"/>
                    <a:pt x="18343" y="849161"/>
                  </a:cubicBezTo>
                  <a:cubicBezTo>
                    <a:pt x="278385" y="1021589"/>
                    <a:pt x="-13595" y="1090199"/>
                    <a:pt x="1779" y="1155793"/>
                  </a:cubicBezTo>
                  <a:cubicBezTo>
                    <a:pt x="17153" y="1221387"/>
                    <a:pt x="107740" y="1209912"/>
                    <a:pt x="110589" y="1242728"/>
                  </a:cubicBezTo>
                  <a:cubicBezTo>
                    <a:pt x="113438" y="1275544"/>
                    <a:pt x="-55337" y="1314146"/>
                    <a:pt x="18872" y="1352692"/>
                  </a:cubicBezTo>
                  <a:cubicBezTo>
                    <a:pt x="93081" y="1391238"/>
                    <a:pt x="382314" y="1443759"/>
                    <a:pt x="555841" y="1474007"/>
                  </a:cubicBezTo>
                  <a:cubicBezTo>
                    <a:pt x="729368" y="1504255"/>
                    <a:pt x="979460" y="1562407"/>
                    <a:pt x="1060033" y="1534179"/>
                  </a:cubicBezTo>
                  <a:cubicBezTo>
                    <a:pt x="1140606" y="1505951"/>
                    <a:pt x="1033211" y="1367503"/>
                    <a:pt x="1039277" y="1304640"/>
                  </a:cubicBezTo>
                  <a:cubicBezTo>
                    <a:pt x="1045343" y="1241777"/>
                    <a:pt x="1056565" y="1192789"/>
                    <a:pt x="1096427" y="1157003"/>
                  </a:cubicBezTo>
                  <a:cubicBezTo>
                    <a:pt x="1136289" y="1121217"/>
                    <a:pt x="1230881" y="1113159"/>
                    <a:pt x="1278452" y="1089925"/>
                  </a:cubicBezTo>
                  <a:cubicBezTo>
                    <a:pt x="1326023" y="1066691"/>
                    <a:pt x="1355294" y="1040292"/>
                    <a:pt x="1381854" y="1017598"/>
                  </a:cubicBezTo>
                  <a:cubicBezTo>
                    <a:pt x="1408414" y="994904"/>
                    <a:pt x="1431474" y="980450"/>
                    <a:pt x="1437811" y="953759"/>
                  </a:cubicBezTo>
                  <a:cubicBezTo>
                    <a:pt x="1444148" y="927068"/>
                    <a:pt x="1438583" y="883955"/>
                    <a:pt x="1419874" y="857451"/>
                  </a:cubicBezTo>
                  <a:cubicBezTo>
                    <a:pt x="1401165" y="830947"/>
                    <a:pt x="1353641" y="783357"/>
                    <a:pt x="1297494" y="778363"/>
                  </a:cubicBezTo>
                  <a:cubicBezTo>
                    <a:pt x="1241347" y="773369"/>
                    <a:pt x="1111673" y="862417"/>
                    <a:pt x="1082992" y="827489"/>
                  </a:cubicBezTo>
                  <a:cubicBezTo>
                    <a:pt x="1054311" y="792561"/>
                    <a:pt x="1113500" y="590225"/>
                    <a:pt x="1125406" y="568794"/>
                  </a:cubicBezTo>
                  <a:cubicBezTo>
                    <a:pt x="1137312" y="547363"/>
                    <a:pt x="1192906" y="543443"/>
                    <a:pt x="1201202" y="518828"/>
                  </a:cubicBezTo>
                  <a:cubicBezTo>
                    <a:pt x="1209498" y="494213"/>
                    <a:pt x="1194751" y="468988"/>
                    <a:pt x="1175185" y="421105"/>
                  </a:cubicBezTo>
                  <a:cubicBezTo>
                    <a:pt x="1155619" y="373222"/>
                    <a:pt x="1133274" y="301492"/>
                    <a:pt x="1083808" y="231531"/>
                  </a:cubicBezTo>
                  <a:cubicBezTo>
                    <a:pt x="1034342" y="161570"/>
                    <a:pt x="923909" y="-17178"/>
                    <a:pt x="878387" y="1336"/>
                  </a:cubicBezTo>
                  <a:cubicBezTo>
                    <a:pt x="832865" y="19850"/>
                    <a:pt x="900371" y="280703"/>
                    <a:pt x="810677" y="342615"/>
                  </a:cubicBezTo>
                  <a:cubicBezTo>
                    <a:pt x="720983" y="404527"/>
                    <a:pt x="675079" y="269605"/>
                    <a:pt x="632607" y="290835"/>
                  </a:cubicBezTo>
                  <a:cubicBezTo>
                    <a:pt x="590135" y="312065"/>
                    <a:pt x="502401" y="331516"/>
                    <a:pt x="457884" y="350337"/>
                  </a:cubicBezTo>
                  <a:cubicBezTo>
                    <a:pt x="423053" y="349785"/>
                    <a:pt x="360577" y="349327"/>
                    <a:pt x="311315" y="441998"/>
                  </a:cubicBezTo>
                  <a:cubicBezTo>
                    <a:pt x="298850" y="480205"/>
                    <a:pt x="328847" y="577347"/>
                    <a:pt x="369062" y="624013"/>
                  </a:cubicBezTo>
                  <a:cubicBezTo>
                    <a:pt x="416293" y="703420"/>
                    <a:pt x="361698" y="732907"/>
                    <a:pt x="318738" y="752398"/>
                  </a:cubicBezTo>
                  <a:close/>
                </a:path>
              </a:pathLst>
            </a:custGeom>
            <a:solidFill>
              <a:srgbClr val="9CAA9D">
                <a:alpha val="7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</p:grpSp>
    </p:spTree>
    <p:extLst>
      <p:ext uri="{BB962C8B-B14F-4D97-AF65-F5344CB8AC3E}">
        <p14:creationId xmlns:p14="http://schemas.microsoft.com/office/powerpoint/2010/main" val="171924090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3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" name="Group 332">
            <a:extLst>
              <a:ext uri="{FF2B5EF4-FFF2-40B4-BE49-F238E27FC236}">
                <a16:creationId xmlns:a16="http://schemas.microsoft.com/office/drawing/2014/main" id="{16301029-6CBA-43B8-8BA7-BCB5FED0BE9C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59895" y="3989631"/>
            <a:ext cx="1371600" cy="1371600"/>
            <a:chOff x="2713060" y="2270259"/>
            <a:chExt cx="3657600" cy="3657600"/>
          </a:xfrm>
        </p:grpSpPr>
        <p:sp>
          <p:nvSpPr>
            <p:cNvPr id="334" name="Rectangle 333">
              <a:extLst>
                <a:ext uri="{FF2B5EF4-FFF2-40B4-BE49-F238E27FC236}">
                  <a16:creationId xmlns:a16="http://schemas.microsoft.com/office/drawing/2014/main" id="{7C51E0DB-876D-4A40-BE74-03BA1A9FC3FD}"/>
                </a:ext>
              </a:extLst>
            </p:cNvPr>
            <p:cNvSpPr/>
            <p:nvPr/>
          </p:nvSpPr>
          <p:spPr>
            <a:xfrm>
              <a:off x="2713060" y="2270259"/>
              <a:ext cx="3657600" cy="3657600"/>
            </a:xfrm>
            <a:prstGeom prst="rect">
              <a:avLst/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/>
            </a:p>
          </p:txBody>
        </p:sp>
        <p:sp>
          <p:nvSpPr>
            <p:cNvPr id="335" name="Heart 334">
              <a:extLst>
                <a:ext uri="{FF2B5EF4-FFF2-40B4-BE49-F238E27FC236}">
                  <a16:creationId xmlns:a16="http://schemas.microsoft.com/office/drawing/2014/main" id="{FA23F103-140D-48D1-966D-D03112C9B4AF}"/>
                </a:ext>
              </a:extLst>
            </p:cNvPr>
            <p:cNvSpPr/>
            <p:nvPr/>
          </p:nvSpPr>
          <p:spPr>
            <a:xfrm>
              <a:off x="3057092" y="2619999"/>
              <a:ext cx="2969536" cy="2971800"/>
            </a:xfrm>
            <a:prstGeom prst="heart">
              <a:avLst/>
            </a:prstGeom>
            <a:solidFill>
              <a:srgbClr val="E0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36" name="Freeform 62">
              <a:extLst>
                <a:ext uri="{FF2B5EF4-FFF2-40B4-BE49-F238E27FC236}">
                  <a16:creationId xmlns:a16="http://schemas.microsoft.com/office/drawing/2014/main" id="{DD8EDF89-5F44-48E0-9A4E-E6211252A70D}"/>
                </a:ext>
              </a:extLst>
            </p:cNvPr>
            <p:cNvSpPr/>
            <p:nvPr/>
          </p:nvSpPr>
          <p:spPr>
            <a:xfrm>
              <a:off x="3971924" y="2717006"/>
              <a:ext cx="1019175" cy="2031389"/>
            </a:xfrm>
            <a:custGeom>
              <a:avLst/>
              <a:gdLst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507207 w 1019175"/>
                <a:gd name="connsiteY5" fmla="*/ 502444 h 2031389"/>
                <a:gd name="connsiteX6" fmla="*/ 569120 w 1019175"/>
                <a:gd name="connsiteY6" fmla="*/ 647700 h 2031389"/>
                <a:gd name="connsiteX7" fmla="*/ 616744 w 1019175"/>
                <a:gd name="connsiteY7" fmla="*/ 531019 h 2031389"/>
                <a:gd name="connsiteX8" fmla="*/ 695325 w 1019175"/>
                <a:gd name="connsiteY8" fmla="*/ 373857 h 2031389"/>
                <a:gd name="connsiteX9" fmla="*/ 804863 w 1019175"/>
                <a:gd name="connsiteY9" fmla="*/ 216694 h 2031389"/>
                <a:gd name="connsiteX10" fmla="*/ 928688 w 1019175"/>
                <a:gd name="connsiteY10" fmla="*/ 100013 h 2031389"/>
                <a:gd name="connsiteX11" fmla="*/ 1002506 w 1019175"/>
                <a:gd name="connsiteY11" fmla="*/ 47625 h 2031389"/>
                <a:gd name="connsiteX12" fmla="*/ 988219 w 1019175"/>
                <a:gd name="connsiteY12" fmla="*/ 1812132 h 2031389"/>
                <a:gd name="connsiteX13" fmla="*/ 1019175 w 1019175"/>
                <a:gd name="connsiteY13" fmla="*/ 1940719 h 2031389"/>
                <a:gd name="connsiteX14" fmla="*/ 597694 w 1019175"/>
                <a:gd name="connsiteY14" fmla="*/ 2028825 h 2031389"/>
                <a:gd name="connsiteX15" fmla="*/ 0 w 1019175"/>
                <a:gd name="connsiteY15" fmla="*/ 1840707 h 2031389"/>
                <a:gd name="connsiteX16" fmla="*/ 40481 w 1019175"/>
                <a:gd name="connsiteY16" fmla="*/ 1681163 h 2031389"/>
                <a:gd name="connsiteX17" fmla="*/ 33338 w 1019175"/>
                <a:gd name="connsiteY17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07207 w 1019175"/>
                <a:gd name="connsiteY6" fmla="*/ 502444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4362 w 1019175"/>
                <a:gd name="connsiteY8" fmla="*/ 533401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9175" h="2031389">
                  <a:moveTo>
                    <a:pt x="33338" y="0"/>
                  </a:moveTo>
                  <a:cubicBezTo>
                    <a:pt x="81757" y="3175"/>
                    <a:pt x="130175" y="40879"/>
                    <a:pt x="173831" y="71438"/>
                  </a:cubicBezTo>
                  <a:cubicBezTo>
                    <a:pt x="217487" y="101997"/>
                    <a:pt x="265112" y="154385"/>
                    <a:pt x="295275" y="183357"/>
                  </a:cubicBezTo>
                  <a:cubicBezTo>
                    <a:pt x="325438" y="212329"/>
                    <a:pt x="332979" y="217091"/>
                    <a:pt x="354807" y="245269"/>
                  </a:cubicBezTo>
                  <a:cubicBezTo>
                    <a:pt x="376635" y="273447"/>
                    <a:pt x="406400" y="322263"/>
                    <a:pt x="426244" y="352425"/>
                  </a:cubicBezTo>
                  <a:cubicBezTo>
                    <a:pt x="446088" y="382588"/>
                    <a:pt x="460376" y="401241"/>
                    <a:pt x="473870" y="426244"/>
                  </a:cubicBezTo>
                  <a:cubicBezTo>
                    <a:pt x="487364" y="451247"/>
                    <a:pt x="500857" y="477441"/>
                    <a:pt x="516732" y="514350"/>
                  </a:cubicBezTo>
                  <a:cubicBezTo>
                    <a:pt x="532607" y="551259"/>
                    <a:pt x="541735" y="577850"/>
                    <a:pt x="569120" y="647700"/>
                  </a:cubicBezTo>
                  <a:cubicBezTo>
                    <a:pt x="598885" y="588963"/>
                    <a:pt x="593328" y="579042"/>
                    <a:pt x="614362" y="533401"/>
                  </a:cubicBezTo>
                  <a:cubicBezTo>
                    <a:pt x="635396" y="487760"/>
                    <a:pt x="663575" y="426641"/>
                    <a:pt x="695325" y="373857"/>
                  </a:cubicBezTo>
                  <a:cubicBezTo>
                    <a:pt x="727075" y="321073"/>
                    <a:pt x="765969" y="262335"/>
                    <a:pt x="804863" y="216694"/>
                  </a:cubicBezTo>
                  <a:cubicBezTo>
                    <a:pt x="843757" y="171053"/>
                    <a:pt x="895748" y="128191"/>
                    <a:pt x="928688" y="100013"/>
                  </a:cubicBezTo>
                  <a:cubicBezTo>
                    <a:pt x="961628" y="71835"/>
                    <a:pt x="961627" y="67072"/>
                    <a:pt x="1002506" y="47625"/>
                  </a:cubicBezTo>
                  <a:cubicBezTo>
                    <a:pt x="1012428" y="332978"/>
                    <a:pt x="992585" y="1498997"/>
                    <a:pt x="988219" y="1812132"/>
                  </a:cubicBezTo>
                  <a:cubicBezTo>
                    <a:pt x="1000522" y="1870473"/>
                    <a:pt x="1010443" y="1780779"/>
                    <a:pt x="1019175" y="1940719"/>
                  </a:cubicBezTo>
                  <a:cubicBezTo>
                    <a:pt x="930276" y="1976834"/>
                    <a:pt x="767556" y="2045494"/>
                    <a:pt x="597694" y="2028825"/>
                  </a:cubicBezTo>
                  <a:cubicBezTo>
                    <a:pt x="427832" y="2012156"/>
                    <a:pt x="92869" y="1898651"/>
                    <a:pt x="0" y="1840707"/>
                  </a:cubicBezTo>
                  <a:cubicBezTo>
                    <a:pt x="23813" y="1763713"/>
                    <a:pt x="30559" y="1754585"/>
                    <a:pt x="40481" y="1681163"/>
                  </a:cubicBezTo>
                  <a:cubicBezTo>
                    <a:pt x="50403" y="1607741"/>
                    <a:pt x="20638" y="263525"/>
                    <a:pt x="33338" y="0"/>
                  </a:cubicBezTo>
                  <a:close/>
                </a:path>
              </a:pathLst>
            </a:custGeom>
            <a:gradFill>
              <a:gsLst>
                <a:gs pos="0">
                  <a:srgbClr val="01A89E"/>
                </a:gs>
                <a:gs pos="28000">
                  <a:srgbClr val="01A89E">
                    <a:alpha val="76000"/>
                  </a:srgbClr>
                </a:gs>
                <a:gs pos="54000">
                  <a:srgbClr val="01A89E">
                    <a:alpha val="50000"/>
                  </a:srgbClr>
                </a:gs>
                <a:gs pos="99057">
                  <a:srgbClr val="01A89E">
                    <a:alpha val="0"/>
                  </a:srgbClr>
                </a:gs>
                <a:gs pos="77000">
                  <a:srgbClr val="01A89E">
                    <a:alpha val="25000"/>
                  </a:srgb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337" name="Group 336">
              <a:extLst>
                <a:ext uri="{FF2B5EF4-FFF2-40B4-BE49-F238E27FC236}">
                  <a16:creationId xmlns:a16="http://schemas.microsoft.com/office/drawing/2014/main" id="{22E72F6B-FE7D-4133-97F9-BBF9136510BA}"/>
                </a:ext>
              </a:extLst>
            </p:cNvPr>
            <p:cNvGrpSpPr/>
            <p:nvPr/>
          </p:nvGrpSpPr>
          <p:grpSpPr>
            <a:xfrm>
              <a:off x="3455472" y="2704971"/>
              <a:ext cx="2067584" cy="2672457"/>
              <a:chOff x="3455472" y="2704971"/>
              <a:chExt cx="2067584" cy="2672457"/>
            </a:xfrm>
          </p:grpSpPr>
          <p:sp>
            <p:nvSpPr>
              <p:cNvPr id="338" name="Rectangle 19">
                <a:extLst>
                  <a:ext uri="{FF2B5EF4-FFF2-40B4-BE49-F238E27FC236}">
                    <a16:creationId xmlns:a16="http://schemas.microsoft.com/office/drawing/2014/main" id="{5694439D-D0C3-4101-9A2A-C79AB3FD5D32}"/>
                  </a:ext>
                </a:extLst>
              </p:cNvPr>
              <p:cNvSpPr/>
              <p:nvPr/>
            </p:nvSpPr>
            <p:spPr>
              <a:xfrm>
                <a:off x="4354717" y="3002999"/>
                <a:ext cx="18288" cy="1898047"/>
              </a:xfrm>
              <a:custGeom>
                <a:avLst/>
                <a:gdLst>
                  <a:gd name="connsiteX0" fmla="*/ 0 w 18288"/>
                  <a:gd name="connsiteY0" fmla="*/ 0 h 1938528"/>
                  <a:gd name="connsiteX1" fmla="*/ 18288 w 18288"/>
                  <a:gd name="connsiteY1" fmla="*/ 0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938528"/>
                  <a:gd name="connsiteX1" fmla="*/ 15907 w 18288"/>
                  <a:gd name="connsiteY1" fmla="*/ 71438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898047"/>
                  <a:gd name="connsiteX1" fmla="*/ 15907 w 18288"/>
                  <a:gd name="connsiteY1" fmla="*/ 30957 h 1898047"/>
                  <a:gd name="connsiteX2" fmla="*/ 18288 w 18288"/>
                  <a:gd name="connsiteY2" fmla="*/ 1898047 h 1898047"/>
                  <a:gd name="connsiteX3" fmla="*/ 0 w 18288"/>
                  <a:gd name="connsiteY3" fmla="*/ 1898047 h 1898047"/>
                  <a:gd name="connsiteX4" fmla="*/ 0 w 18288"/>
                  <a:gd name="connsiteY4" fmla="*/ 0 h 1898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898047">
                    <a:moveTo>
                      <a:pt x="0" y="0"/>
                    </a:moveTo>
                    <a:lnTo>
                      <a:pt x="15907" y="30957"/>
                    </a:lnTo>
                    <a:cubicBezTo>
                      <a:pt x="16701" y="653320"/>
                      <a:pt x="17494" y="1275684"/>
                      <a:pt x="18288" y="1898047"/>
                    </a:cubicBezTo>
                    <a:lnTo>
                      <a:pt x="0" y="18980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39" name="Rectangle 117">
                <a:extLst>
                  <a:ext uri="{FF2B5EF4-FFF2-40B4-BE49-F238E27FC236}">
                    <a16:creationId xmlns:a16="http://schemas.microsoft.com/office/drawing/2014/main" id="{E855BC06-E52A-42D9-8CFC-1CB49086D723}"/>
                  </a:ext>
                </a:extLst>
              </p:cNvPr>
              <p:cNvSpPr/>
              <p:nvPr/>
            </p:nvSpPr>
            <p:spPr>
              <a:xfrm>
                <a:off x="4507117" y="3280391"/>
                <a:ext cx="18288" cy="1779747"/>
              </a:xfrm>
              <a:custGeom>
                <a:avLst/>
                <a:gdLst>
                  <a:gd name="connsiteX0" fmla="*/ 0 w 18288"/>
                  <a:gd name="connsiteY0" fmla="*/ 0 h 1920240"/>
                  <a:gd name="connsiteX1" fmla="*/ 18288 w 18288"/>
                  <a:gd name="connsiteY1" fmla="*/ 0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920240"/>
                  <a:gd name="connsiteX1" fmla="*/ 15907 w 18288"/>
                  <a:gd name="connsiteY1" fmla="*/ 183356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779747"/>
                  <a:gd name="connsiteX1" fmla="*/ 15907 w 18288"/>
                  <a:gd name="connsiteY1" fmla="*/ 42863 h 1779747"/>
                  <a:gd name="connsiteX2" fmla="*/ 18288 w 18288"/>
                  <a:gd name="connsiteY2" fmla="*/ 1779747 h 1779747"/>
                  <a:gd name="connsiteX3" fmla="*/ 0 w 18288"/>
                  <a:gd name="connsiteY3" fmla="*/ 1779747 h 1779747"/>
                  <a:gd name="connsiteX4" fmla="*/ 0 w 18288"/>
                  <a:gd name="connsiteY4" fmla="*/ 0 h 1779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779747">
                    <a:moveTo>
                      <a:pt x="0" y="0"/>
                    </a:moveTo>
                    <a:lnTo>
                      <a:pt x="15907" y="42863"/>
                    </a:lnTo>
                    <a:cubicBezTo>
                      <a:pt x="16701" y="621824"/>
                      <a:pt x="17494" y="1200786"/>
                      <a:pt x="18288" y="1779747"/>
                    </a:cubicBezTo>
                    <a:lnTo>
                      <a:pt x="0" y="17797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40" name="Rectangle 118">
                <a:extLst>
                  <a:ext uri="{FF2B5EF4-FFF2-40B4-BE49-F238E27FC236}">
                    <a16:creationId xmlns:a16="http://schemas.microsoft.com/office/drawing/2014/main" id="{8CB6C2A0-E404-47D6-9C7D-2F735081D813}"/>
                  </a:ext>
                </a:extLst>
              </p:cNvPr>
              <p:cNvSpPr/>
              <p:nvPr/>
            </p:nvSpPr>
            <p:spPr>
              <a:xfrm>
                <a:off x="4659516" y="3074473"/>
                <a:ext cx="23051" cy="1860037"/>
              </a:xfrm>
              <a:custGeom>
                <a:avLst/>
                <a:gdLst>
                  <a:gd name="connsiteX0" fmla="*/ 0 w 18288"/>
                  <a:gd name="connsiteY0" fmla="*/ 0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0 w 18288"/>
                  <a:gd name="connsiteY4" fmla="*/ 0 h 1869562"/>
                  <a:gd name="connsiteX0" fmla="*/ 2381 w 18288"/>
                  <a:gd name="connsiteY0" fmla="*/ 45244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2381 w 18288"/>
                  <a:gd name="connsiteY4" fmla="*/ 45244 h 1869562"/>
                  <a:gd name="connsiteX0" fmla="*/ 2381 w 23051"/>
                  <a:gd name="connsiteY0" fmla="*/ 35719 h 1860037"/>
                  <a:gd name="connsiteX1" fmla="*/ 23051 w 23051"/>
                  <a:gd name="connsiteY1" fmla="*/ 0 h 1860037"/>
                  <a:gd name="connsiteX2" fmla="*/ 18288 w 23051"/>
                  <a:gd name="connsiteY2" fmla="*/ 1860037 h 1860037"/>
                  <a:gd name="connsiteX3" fmla="*/ 0 w 23051"/>
                  <a:gd name="connsiteY3" fmla="*/ 1860037 h 1860037"/>
                  <a:gd name="connsiteX4" fmla="*/ 2381 w 23051"/>
                  <a:gd name="connsiteY4" fmla="*/ 35719 h 186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1" h="1860037">
                    <a:moveTo>
                      <a:pt x="2381" y="35719"/>
                    </a:moveTo>
                    <a:lnTo>
                      <a:pt x="23051" y="0"/>
                    </a:lnTo>
                    <a:cubicBezTo>
                      <a:pt x="21463" y="620012"/>
                      <a:pt x="19876" y="1240025"/>
                      <a:pt x="18288" y="1860037"/>
                    </a:cubicBezTo>
                    <a:lnTo>
                      <a:pt x="0" y="1860037"/>
                    </a:lnTo>
                    <a:cubicBezTo>
                      <a:pt x="794" y="1251931"/>
                      <a:pt x="1587" y="643825"/>
                      <a:pt x="2381" y="35719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41" name="Rectangle 119">
                <a:extLst>
                  <a:ext uri="{FF2B5EF4-FFF2-40B4-BE49-F238E27FC236}">
                    <a16:creationId xmlns:a16="http://schemas.microsoft.com/office/drawing/2014/main" id="{2841E6EB-9415-466C-B20F-5CEC06AD202B}"/>
                  </a:ext>
                </a:extLst>
              </p:cNvPr>
              <p:cNvSpPr/>
              <p:nvPr/>
            </p:nvSpPr>
            <p:spPr>
              <a:xfrm>
                <a:off x="4805343" y="2886480"/>
                <a:ext cx="20669" cy="1930789"/>
              </a:xfrm>
              <a:custGeom>
                <a:avLst/>
                <a:gdLst>
                  <a:gd name="connsiteX0" fmla="*/ 0 w 18288"/>
                  <a:gd name="connsiteY0" fmla="*/ 0 h 2023658"/>
                  <a:gd name="connsiteX1" fmla="*/ 18288 w 18288"/>
                  <a:gd name="connsiteY1" fmla="*/ 0 h 2023658"/>
                  <a:gd name="connsiteX2" fmla="*/ 18288 w 18288"/>
                  <a:gd name="connsiteY2" fmla="*/ 2023658 h 2023658"/>
                  <a:gd name="connsiteX3" fmla="*/ 0 w 18288"/>
                  <a:gd name="connsiteY3" fmla="*/ 2023658 h 2023658"/>
                  <a:gd name="connsiteX4" fmla="*/ 0 w 18288"/>
                  <a:gd name="connsiteY4" fmla="*/ 0 h 2023658"/>
                  <a:gd name="connsiteX0" fmla="*/ 0 w 20669"/>
                  <a:gd name="connsiteY0" fmla="*/ 119062 h 2023658"/>
                  <a:gd name="connsiteX1" fmla="*/ 20669 w 20669"/>
                  <a:gd name="connsiteY1" fmla="*/ 0 h 2023658"/>
                  <a:gd name="connsiteX2" fmla="*/ 20669 w 20669"/>
                  <a:gd name="connsiteY2" fmla="*/ 2023658 h 2023658"/>
                  <a:gd name="connsiteX3" fmla="*/ 2381 w 20669"/>
                  <a:gd name="connsiteY3" fmla="*/ 2023658 h 2023658"/>
                  <a:gd name="connsiteX4" fmla="*/ 0 w 20669"/>
                  <a:gd name="connsiteY4" fmla="*/ 119062 h 2023658"/>
                  <a:gd name="connsiteX0" fmla="*/ 0 w 20669"/>
                  <a:gd name="connsiteY0" fmla="*/ 28574 h 1933170"/>
                  <a:gd name="connsiteX1" fmla="*/ 18288 w 20669"/>
                  <a:gd name="connsiteY1" fmla="*/ 0 h 1933170"/>
                  <a:gd name="connsiteX2" fmla="*/ 20669 w 20669"/>
                  <a:gd name="connsiteY2" fmla="*/ 1933170 h 1933170"/>
                  <a:gd name="connsiteX3" fmla="*/ 2381 w 20669"/>
                  <a:gd name="connsiteY3" fmla="*/ 1933170 h 1933170"/>
                  <a:gd name="connsiteX4" fmla="*/ 0 w 20669"/>
                  <a:gd name="connsiteY4" fmla="*/ 28574 h 1933170"/>
                  <a:gd name="connsiteX0" fmla="*/ 0 w 20669"/>
                  <a:gd name="connsiteY0" fmla="*/ 26193 h 1930789"/>
                  <a:gd name="connsiteX1" fmla="*/ 18288 w 20669"/>
                  <a:gd name="connsiteY1" fmla="*/ 0 h 1930789"/>
                  <a:gd name="connsiteX2" fmla="*/ 20669 w 20669"/>
                  <a:gd name="connsiteY2" fmla="*/ 1930789 h 1930789"/>
                  <a:gd name="connsiteX3" fmla="*/ 2381 w 20669"/>
                  <a:gd name="connsiteY3" fmla="*/ 1930789 h 1930789"/>
                  <a:gd name="connsiteX4" fmla="*/ 0 w 20669"/>
                  <a:gd name="connsiteY4" fmla="*/ 26193 h 1930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69" h="1930789">
                    <a:moveTo>
                      <a:pt x="0" y="26193"/>
                    </a:moveTo>
                    <a:lnTo>
                      <a:pt x="18288" y="0"/>
                    </a:lnTo>
                    <a:cubicBezTo>
                      <a:pt x="19082" y="644390"/>
                      <a:pt x="19875" y="1286399"/>
                      <a:pt x="20669" y="1930789"/>
                    </a:cubicBezTo>
                    <a:lnTo>
                      <a:pt x="2381" y="1930789"/>
                    </a:lnTo>
                    <a:cubicBezTo>
                      <a:pt x="1587" y="1295924"/>
                      <a:pt x="794" y="661058"/>
                      <a:pt x="0" y="2619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42" name="Rectangle 120">
                <a:extLst>
                  <a:ext uri="{FF2B5EF4-FFF2-40B4-BE49-F238E27FC236}">
                    <a16:creationId xmlns:a16="http://schemas.microsoft.com/office/drawing/2014/main" id="{D82EC799-F1B5-4F9E-B076-6901A08B783A}"/>
                  </a:ext>
                </a:extLst>
              </p:cNvPr>
              <p:cNvSpPr/>
              <p:nvPr/>
            </p:nvSpPr>
            <p:spPr>
              <a:xfrm>
                <a:off x="4959553" y="2764116"/>
                <a:ext cx="23050" cy="1766430"/>
              </a:xfrm>
              <a:custGeom>
                <a:avLst/>
                <a:gdLst>
                  <a:gd name="connsiteX0" fmla="*/ 0 w 18288"/>
                  <a:gd name="connsiteY0" fmla="*/ 0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0 h 1837867"/>
                  <a:gd name="connsiteX0" fmla="*/ 0 w 18288"/>
                  <a:gd name="connsiteY0" fmla="*/ 92869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92869 h 1837867"/>
                  <a:gd name="connsiteX0" fmla="*/ 0 w 18288"/>
                  <a:gd name="connsiteY0" fmla="*/ 16669 h 1761667"/>
                  <a:gd name="connsiteX1" fmla="*/ 18288 w 18288"/>
                  <a:gd name="connsiteY1" fmla="*/ 0 h 1761667"/>
                  <a:gd name="connsiteX2" fmla="*/ 18288 w 18288"/>
                  <a:gd name="connsiteY2" fmla="*/ 1761667 h 1761667"/>
                  <a:gd name="connsiteX3" fmla="*/ 0 w 18288"/>
                  <a:gd name="connsiteY3" fmla="*/ 1761667 h 1761667"/>
                  <a:gd name="connsiteX4" fmla="*/ 0 w 18288"/>
                  <a:gd name="connsiteY4" fmla="*/ 16669 h 1761667"/>
                  <a:gd name="connsiteX0" fmla="*/ 0 w 23050"/>
                  <a:gd name="connsiteY0" fmla="*/ 2381 h 1761667"/>
                  <a:gd name="connsiteX1" fmla="*/ 23050 w 23050"/>
                  <a:gd name="connsiteY1" fmla="*/ 0 h 1761667"/>
                  <a:gd name="connsiteX2" fmla="*/ 23050 w 23050"/>
                  <a:gd name="connsiteY2" fmla="*/ 1761667 h 1761667"/>
                  <a:gd name="connsiteX3" fmla="*/ 4762 w 23050"/>
                  <a:gd name="connsiteY3" fmla="*/ 1761667 h 1761667"/>
                  <a:gd name="connsiteX4" fmla="*/ 0 w 23050"/>
                  <a:gd name="connsiteY4" fmla="*/ 2381 h 1761667"/>
                  <a:gd name="connsiteX0" fmla="*/ 0 w 23050"/>
                  <a:gd name="connsiteY0" fmla="*/ 7144 h 1766430"/>
                  <a:gd name="connsiteX1" fmla="*/ 20668 w 23050"/>
                  <a:gd name="connsiteY1" fmla="*/ 0 h 1766430"/>
                  <a:gd name="connsiteX2" fmla="*/ 23050 w 23050"/>
                  <a:gd name="connsiteY2" fmla="*/ 1766430 h 1766430"/>
                  <a:gd name="connsiteX3" fmla="*/ 4762 w 23050"/>
                  <a:gd name="connsiteY3" fmla="*/ 1766430 h 1766430"/>
                  <a:gd name="connsiteX4" fmla="*/ 0 w 23050"/>
                  <a:gd name="connsiteY4" fmla="*/ 7144 h 176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766430">
                    <a:moveTo>
                      <a:pt x="0" y="7144"/>
                    </a:moveTo>
                    <a:lnTo>
                      <a:pt x="20668" y="0"/>
                    </a:lnTo>
                    <a:lnTo>
                      <a:pt x="23050" y="1766430"/>
                    </a:lnTo>
                    <a:lnTo>
                      <a:pt x="4762" y="1766430"/>
                    </a:lnTo>
                    <a:cubicBezTo>
                      <a:pt x="3175" y="1180001"/>
                      <a:pt x="1587" y="593573"/>
                      <a:pt x="0" y="7144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43" name="Rectangle 121">
                <a:extLst>
                  <a:ext uri="{FF2B5EF4-FFF2-40B4-BE49-F238E27FC236}">
                    <a16:creationId xmlns:a16="http://schemas.microsoft.com/office/drawing/2014/main" id="{D20D5817-26C6-4E6E-9A90-737EF0F6D021}"/>
                  </a:ext>
                </a:extLst>
              </p:cNvPr>
              <p:cNvSpPr/>
              <p:nvPr/>
            </p:nvSpPr>
            <p:spPr>
              <a:xfrm>
                <a:off x="4170393" y="2813492"/>
                <a:ext cx="23050" cy="1928336"/>
              </a:xfrm>
              <a:custGeom>
                <a:avLst/>
                <a:gdLst>
                  <a:gd name="connsiteX0" fmla="*/ 0 w 18288"/>
                  <a:gd name="connsiteY0" fmla="*/ 0 h 2011680"/>
                  <a:gd name="connsiteX1" fmla="*/ 18288 w 18288"/>
                  <a:gd name="connsiteY1" fmla="*/ 0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18288"/>
                  <a:gd name="connsiteY0" fmla="*/ 0 h 2011680"/>
                  <a:gd name="connsiteX1" fmla="*/ 18288 w 18288"/>
                  <a:gd name="connsiteY1" fmla="*/ 97631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23050"/>
                  <a:gd name="connsiteY0" fmla="*/ 0 h 1928336"/>
                  <a:gd name="connsiteX1" fmla="*/ 23050 w 23050"/>
                  <a:gd name="connsiteY1" fmla="*/ 14287 h 1928336"/>
                  <a:gd name="connsiteX2" fmla="*/ 23050 w 23050"/>
                  <a:gd name="connsiteY2" fmla="*/ 1928336 h 1928336"/>
                  <a:gd name="connsiteX3" fmla="*/ 4762 w 23050"/>
                  <a:gd name="connsiteY3" fmla="*/ 1928336 h 1928336"/>
                  <a:gd name="connsiteX4" fmla="*/ 0 w 23050"/>
                  <a:gd name="connsiteY4" fmla="*/ 0 h 192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928336">
                    <a:moveTo>
                      <a:pt x="0" y="0"/>
                    </a:moveTo>
                    <a:lnTo>
                      <a:pt x="23050" y="14287"/>
                    </a:lnTo>
                    <a:lnTo>
                      <a:pt x="23050" y="1928336"/>
                    </a:lnTo>
                    <a:lnTo>
                      <a:pt x="4762" y="1928336"/>
                    </a:lnTo>
                    <a:cubicBezTo>
                      <a:pt x="3175" y="1285557"/>
                      <a:pt x="1587" y="642779"/>
                      <a:pt x="0" y="0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44" name="Rectangle 122">
                <a:extLst>
                  <a:ext uri="{FF2B5EF4-FFF2-40B4-BE49-F238E27FC236}">
                    <a16:creationId xmlns:a16="http://schemas.microsoft.com/office/drawing/2014/main" id="{E17372E4-DEF8-4842-AD31-C35E174B0240}"/>
                  </a:ext>
                </a:extLst>
              </p:cNvPr>
              <p:cNvSpPr/>
              <p:nvPr/>
            </p:nvSpPr>
            <p:spPr>
              <a:xfrm>
                <a:off x="3987347" y="2704971"/>
                <a:ext cx="34956" cy="1682591"/>
              </a:xfrm>
              <a:custGeom>
                <a:avLst/>
                <a:gdLst>
                  <a:gd name="connsiteX0" fmla="*/ 0 w 18288"/>
                  <a:gd name="connsiteY0" fmla="*/ 0 h 1737360"/>
                  <a:gd name="connsiteX1" fmla="*/ 18288 w 18288"/>
                  <a:gd name="connsiteY1" fmla="*/ 0 h 1737360"/>
                  <a:gd name="connsiteX2" fmla="*/ 18288 w 18288"/>
                  <a:gd name="connsiteY2" fmla="*/ 1737360 h 1737360"/>
                  <a:gd name="connsiteX3" fmla="*/ 0 w 18288"/>
                  <a:gd name="connsiteY3" fmla="*/ 1737360 h 1737360"/>
                  <a:gd name="connsiteX4" fmla="*/ 0 w 18288"/>
                  <a:gd name="connsiteY4" fmla="*/ 0 h 1737360"/>
                  <a:gd name="connsiteX0" fmla="*/ 0 w 20669"/>
                  <a:gd name="connsiteY0" fmla="*/ 0 h 1737360"/>
                  <a:gd name="connsiteX1" fmla="*/ 20669 w 20669"/>
                  <a:gd name="connsiteY1" fmla="*/ 71438 h 1737360"/>
                  <a:gd name="connsiteX2" fmla="*/ 18288 w 20669"/>
                  <a:gd name="connsiteY2" fmla="*/ 1737360 h 1737360"/>
                  <a:gd name="connsiteX3" fmla="*/ 0 w 20669"/>
                  <a:gd name="connsiteY3" fmla="*/ 1737360 h 1737360"/>
                  <a:gd name="connsiteX4" fmla="*/ 0 w 20669"/>
                  <a:gd name="connsiteY4" fmla="*/ 0 h 1737360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4288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56" h="1682591">
                    <a:moveTo>
                      <a:pt x="0" y="0"/>
                    </a:moveTo>
                    <a:lnTo>
                      <a:pt x="34956" y="14288"/>
                    </a:lnTo>
                    <a:cubicBezTo>
                      <a:pt x="34162" y="569595"/>
                      <a:pt x="33369" y="1127284"/>
                      <a:pt x="32575" y="1682591"/>
                    </a:cubicBezTo>
                    <a:lnTo>
                      <a:pt x="14287" y="16825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45" name="Freeform 71">
                <a:extLst>
                  <a:ext uri="{FF2B5EF4-FFF2-40B4-BE49-F238E27FC236}">
                    <a16:creationId xmlns:a16="http://schemas.microsoft.com/office/drawing/2014/main" id="{4CBA3A2F-686D-4908-9532-A9FF98F31CD9}"/>
                  </a:ext>
                </a:extLst>
              </p:cNvPr>
              <p:cNvSpPr/>
              <p:nvPr/>
            </p:nvSpPr>
            <p:spPr>
              <a:xfrm>
                <a:off x="4960125" y="4186175"/>
                <a:ext cx="562931" cy="688741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46" name="Freeform 72">
                <a:extLst>
                  <a:ext uri="{FF2B5EF4-FFF2-40B4-BE49-F238E27FC236}">
                    <a16:creationId xmlns:a16="http://schemas.microsoft.com/office/drawing/2014/main" id="{49FF84D9-FAEA-43EF-BB8D-90DFF60B6F6B}"/>
                  </a:ext>
                </a:extLst>
              </p:cNvPr>
              <p:cNvSpPr/>
              <p:nvPr/>
            </p:nvSpPr>
            <p:spPr>
              <a:xfrm>
                <a:off x="4799389" y="4653251"/>
                <a:ext cx="455120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  <a:gd name="connsiteX0" fmla="*/ 12921 w 454921"/>
                  <a:gd name="connsiteY0" fmla="*/ 53011 h 458384"/>
                  <a:gd name="connsiteX1" fmla="*/ 3396 w 454921"/>
                  <a:gd name="connsiteY1" fmla="*/ 276849 h 458384"/>
                  <a:gd name="connsiteX2" fmla="*/ 77215 w 454921"/>
                  <a:gd name="connsiteY2" fmla="*/ 405437 h 458384"/>
                  <a:gd name="connsiteX3" fmla="*/ 215327 w 454921"/>
                  <a:gd name="connsiteY3" fmla="*/ 457824 h 458384"/>
                  <a:gd name="connsiteX4" fmla="*/ 346296 w 454921"/>
                  <a:gd name="connsiteY4" fmla="*/ 426868 h 458384"/>
                  <a:gd name="connsiteX5" fmla="*/ 432021 w 454921"/>
                  <a:gd name="connsiteY5" fmla="*/ 333999 h 458384"/>
                  <a:gd name="connsiteX6" fmla="*/ 453452 w 454921"/>
                  <a:gd name="connsiteY6" fmla="*/ 195887 h 458384"/>
                  <a:gd name="connsiteX7" fmla="*/ 401065 w 454921"/>
                  <a:gd name="connsiteY7" fmla="*/ 79205 h 458384"/>
                  <a:gd name="connsiteX8" fmla="*/ 303433 w 454921"/>
                  <a:gd name="connsiteY8" fmla="*/ 7768 h 458384"/>
                  <a:gd name="connsiteX9" fmla="*/ 191515 w 454921"/>
                  <a:gd name="connsiteY9" fmla="*/ 5387 h 458384"/>
                  <a:gd name="connsiteX10" fmla="*/ 129602 w 454921"/>
                  <a:gd name="connsiteY10" fmla="*/ 38724 h 458384"/>
                  <a:gd name="connsiteX11" fmla="*/ 91502 w 454921"/>
                  <a:gd name="connsiteY11" fmla="*/ 117305 h 458384"/>
                  <a:gd name="connsiteX12" fmla="*/ 103408 w 454921"/>
                  <a:gd name="connsiteY12" fmla="*/ 195887 h 458384"/>
                  <a:gd name="connsiteX13" fmla="*/ 177227 w 454921"/>
                  <a:gd name="connsiteY13" fmla="*/ 267324 h 458384"/>
                  <a:gd name="connsiteX14" fmla="*/ 279621 w 454921"/>
                  <a:gd name="connsiteY14" fmla="*/ 262562 h 458384"/>
                  <a:gd name="connsiteX15" fmla="*/ 317721 w 454921"/>
                  <a:gd name="connsiteY15" fmla="*/ 172074 h 458384"/>
                  <a:gd name="connsiteX16" fmla="*/ 270096 w 454921"/>
                  <a:gd name="connsiteY16" fmla="*/ 100637 h 458384"/>
                  <a:gd name="connsiteX17" fmla="*/ 210565 w 454921"/>
                  <a:gd name="connsiteY17" fmla="*/ 93493 h 458384"/>
                  <a:gd name="connsiteX18" fmla="*/ 279621 w 454921"/>
                  <a:gd name="connsiteY18" fmla="*/ 131593 h 458384"/>
                  <a:gd name="connsiteX19" fmla="*/ 296290 w 454921"/>
                  <a:gd name="connsiteY19" fmla="*/ 195887 h 458384"/>
                  <a:gd name="connsiteX20" fmla="*/ 265333 w 454921"/>
                  <a:gd name="connsiteY20" fmla="*/ 238749 h 458384"/>
                  <a:gd name="connsiteX21" fmla="*/ 198658 w 454921"/>
                  <a:gd name="connsiteY21" fmla="*/ 260180 h 458384"/>
                  <a:gd name="connsiteX22" fmla="*/ 117696 w 454921"/>
                  <a:gd name="connsiteY22" fmla="*/ 203030 h 458384"/>
                  <a:gd name="connsiteX23" fmla="*/ 124840 w 454921"/>
                  <a:gd name="connsiteY23" fmla="*/ 100637 h 458384"/>
                  <a:gd name="connsiteX24" fmla="*/ 177227 w 454921"/>
                  <a:gd name="connsiteY24" fmla="*/ 19674 h 458384"/>
                  <a:gd name="connsiteX25" fmla="*/ 310577 w 454921"/>
                  <a:gd name="connsiteY25" fmla="*/ 33962 h 458384"/>
                  <a:gd name="connsiteX26" fmla="*/ 396302 w 454921"/>
                  <a:gd name="connsiteY26" fmla="*/ 105399 h 458384"/>
                  <a:gd name="connsiteX27" fmla="*/ 439165 w 454921"/>
                  <a:gd name="connsiteY27" fmla="*/ 231605 h 458384"/>
                  <a:gd name="connsiteX28" fmla="*/ 396302 w 454921"/>
                  <a:gd name="connsiteY28" fmla="*/ 353049 h 458384"/>
                  <a:gd name="connsiteX29" fmla="*/ 289146 w 454921"/>
                  <a:gd name="connsiteY29" fmla="*/ 438774 h 458384"/>
                  <a:gd name="connsiteX30" fmla="*/ 174846 w 454921"/>
                  <a:gd name="connsiteY30" fmla="*/ 431630 h 458384"/>
                  <a:gd name="connsiteX31" fmla="*/ 70071 w 454921"/>
                  <a:gd name="connsiteY31" fmla="*/ 384005 h 458384"/>
                  <a:gd name="connsiteX32" fmla="*/ 17683 w 454921"/>
                  <a:gd name="connsiteY32" fmla="*/ 248274 h 458384"/>
                  <a:gd name="connsiteX33" fmla="*/ 12921 w 454921"/>
                  <a:gd name="connsiteY33" fmla="*/ 53011 h 458384"/>
                  <a:gd name="connsiteX0" fmla="*/ 13120 w 455120"/>
                  <a:gd name="connsiteY0" fmla="*/ 53011 h 458384"/>
                  <a:gd name="connsiteX1" fmla="*/ 3595 w 455120"/>
                  <a:gd name="connsiteY1" fmla="*/ 276849 h 458384"/>
                  <a:gd name="connsiteX2" fmla="*/ 77414 w 455120"/>
                  <a:gd name="connsiteY2" fmla="*/ 405437 h 458384"/>
                  <a:gd name="connsiteX3" fmla="*/ 215526 w 455120"/>
                  <a:gd name="connsiteY3" fmla="*/ 457824 h 458384"/>
                  <a:gd name="connsiteX4" fmla="*/ 346495 w 455120"/>
                  <a:gd name="connsiteY4" fmla="*/ 426868 h 458384"/>
                  <a:gd name="connsiteX5" fmla="*/ 432220 w 455120"/>
                  <a:gd name="connsiteY5" fmla="*/ 333999 h 458384"/>
                  <a:gd name="connsiteX6" fmla="*/ 453651 w 455120"/>
                  <a:gd name="connsiteY6" fmla="*/ 195887 h 458384"/>
                  <a:gd name="connsiteX7" fmla="*/ 401264 w 455120"/>
                  <a:gd name="connsiteY7" fmla="*/ 79205 h 458384"/>
                  <a:gd name="connsiteX8" fmla="*/ 303632 w 455120"/>
                  <a:gd name="connsiteY8" fmla="*/ 7768 h 458384"/>
                  <a:gd name="connsiteX9" fmla="*/ 191714 w 455120"/>
                  <a:gd name="connsiteY9" fmla="*/ 5387 h 458384"/>
                  <a:gd name="connsiteX10" fmla="*/ 129801 w 455120"/>
                  <a:gd name="connsiteY10" fmla="*/ 38724 h 458384"/>
                  <a:gd name="connsiteX11" fmla="*/ 91701 w 455120"/>
                  <a:gd name="connsiteY11" fmla="*/ 117305 h 458384"/>
                  <a:gd name="connsiteX12" fmla="*/ 103607 w 455120"/>
                  <a:gd name="connsiteY12" fmla="*/ 195887 h 458384"/>
                  <a:gd name="connsiteX13" fmla="*/ 177426 w 455120"/>
                  <a:gd name="connsiteY13" fmla="*/ 267324 h 458384"/>
                  <a:gd name="connsiteX14" fmla="*/ 279820 w 455120"/>
                  <a:gd name="connsiteY14" fmla="*/ 262562 h 458384"/>
                  <a:gd name="connsiteX15" fmla="*/ 317920 w 455120"/>
                  <a:gd name="connsiteY15" fmla="*/ 172074 h 458384"/>
                  <a:gd name="connsiteX16" fmla="*/ 270295 w 455120"/>
                  <a:gd name="connsiteY16" fmla="*/ 100637 h 458384"/>
                  <a:gd name="connsiteX17" fmla="*/ 210764 w 455120"/>
                  <a:gd name="connsiteY17" fmla="*/ 93493 h 458384"/>
                  <a:gd name="connsiteX18" fmla="*/ 279820 w 455120"/>
                  <a:gd name="connsiteY18" fmla="*/ 131593 h 458384"/>
                  <a:gd name="connsiteX19" fmla="*/ 296489 w 455120"/>
                  <a:gd name="connsiteY19" fmla="*/ 195887 h 458384"/>
                  <a:gd name="connsiteX20" fmla="*/ 265532 w 455120"/>
                  <a:gd name="connsiteY20" fmla="*/ 238749 h 458384"/>
                  <a:gd name="connsiteX21" fmla="*/ 198857 w 455120"/>
                  <a:gd name="connsiteY21" fmla="*/ 260180 h 458384"/>
                  <a:gd name="connsiteX22" fmla="*/ 117895 w 455120"/>
                  <a:gd name="connsiteY22" fmla="*/ 203030 h 458384"/>
                  <a:gd name="connsiteX23" fmla="*/ 125039 w 455120"/>
                  <a:gd name="connsiteY23" fmla="*/ 100637 h 458384"/>
                  <a:gd name="connsiteX24" fmla="*/ 177426 w 455120"/>
                  <a:gd name="connsiteY24" fmla="*/ 19674 h 458384"/>
                  <a:gd name="connsiteX25" fmla="*/ 310776 w 455120"/>
                  <a:gd name="connsiteY25" fmla="*/ 33962 h 458384"/>
                  <a:gd name="connsiteX26" fmla="*/ 396501 w 455120"/>
                  <a:gd name="connsiteY26" fmla="*/ 105399 h 458384"/>
                  <a:gd name="connsiteX27" fmla="*/ 439364 w 455120"/>
                  <a:gd name="connsiteY27" fmla="*/ 231605 h 458384"/>
                  <a:gd name="connsiteX28" fmla="*/ 396501 w 455120"/>
                  <a:gd name="connsiteY28" fmla="*/ 353049 h 458384"/>
                  <a:gd name="connsiteX29" fmla="*/ 289345 w 455120"/>
                  <a:gd name="connsiteY29" fmla="*/ 438774 h 458384"/>
                  <a:gd name="connsiteX30" fmla="*/ 175045 w 455120"/>
                  <a:gd name="connsiteY30" fmla="*/ 431630 h 458384"/>
                  <a:gd name="connsiteX31" fmla="*/ 70270 w 455120"/>
                  <a:gd name="connsiteY31" fmla="*/ 384005 h 458384"/>
                  <a:gd name="connsiteX32" fmla="*/ 17882 w 455120"/>
                  <a:gd name="connsiteY32" fmla="*/ 248274 h 458384"/>
                  <a:gd name="connsiteX33" fmla="*/ 27405 w 455120"/>
                  <a:gd name="connsiteY33" fmla="*/ 161637 h 458384"/>
                  <a:gd name="connsiteX34" fmla="*/ 13120 w 455120"/>
                  <a:gd name="connsiteY34" fmla="*/ 53011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5120" h="458384">
                    <a:moveTo>
                      <a:pt x="13120" y="53011"/>
                    </a:moveTo>
                    <a:cubicBezTo>
                      <a:pt x="9152" y="72213"/>
                      <a:pt x="-7121" y="218111"/>
                      <a:pt x="3595" y="276849"/>
                    </a:cubicBezTo>
                    <a:cubicBezTo>
                      <a:pt x="14311" y="335587"/>
                      <a:pt x="42092" y="375275"/>
                      <a:pt x="77414" y="405437"/>
                    </a:cubicBezTo>
                    <a:cubicBezTo>
                      <a:pt x="112736" y="435599"/>
                      <a:pt x="170679" y="454252"/>
                      <a:pt x="215526" y="457824"/>
                    </a:cubicBezTo>
                    <a:cubicBezTo>
                      <a:pt x="260373" y="461396"/>
                      <a:pt x="310379" y="447505"/>
                      <a:pt x="346495" y="426868"/>
                    </a:cubicBezTo>
                    <a:cubicBezTo>
                      <a:pt x="382611" y="406231"/>
                      <a:pt x="414361" y="372496"/>
                      <a:pt x="432220" y="333999"/>
                    </a:cubicBezTo>
                    <a:cubicBezTo>
                      <a:pt x="450079" y="295502"/>
                      <a:pt x="458810" y="238353"/>
                      <a:pt x="453651" y="195887"/>
                    </a:cubicBezTo>
                    <a:cubicBezTo>
                      <a:pt x="448492" y="153421"/>
                      <a:pt x="426267" y="110558"/>
                      <a:pt x="401264" y="79205"/>
                    </a:cubicBezTo>
                    <a:cubicBezTo>
                      <a:pt x="376261" y="47852"/>
                      <a:pt x="338557" y="20071"/>
                      <a:pt x="303632" y="7768"/>
                    </a:cubicBezTo>
                    <a:cubicBezTo>
                      <a:pt x="268707" y="-4535"/>
                      <a:pt x="220686" y="228"/>
                      <a:pt x="191714" y="5387"/>
                    </a:cubicBezTo>
                    <a:cubicBezTo>
                      <a:pt x="162742" y="10546"/>
                      <a:pt x="146470" y="20071"/>
                      <a:pt x="129801" y="38724"/>
                    </a:cubicBezTo>
                    <a:cubicBezTo>
                      <a:pt x="113132" y="57377"/>
                      <a:pt x="96067" y="91111"/>
                      <a:pt x="91701" y="117305"/>
                    </a:cubicBezTo>
                    <a:cubicBezTo>
                      <a:pt x="87335" y="143499"/>
                      <a:pt x="89320" y="170884"/>
                      <a:pt x="103607" y="195887"/>
                    </a:cubicBezTo>
                    <a:cubicBezTo>
                      <a:pt x="117894" y="220890"/>
                      <a:pt x="148057" y="256212"/>
                      <a:pt x="177426" y="267324"/>
                    </a:cubicBezTo>
                    <a:cubicBezTo>
                      <a:pt x="206795" y="278436"/>
                      <a:pt x="256404" y="278437"/>
                      <a:pt x="279820" y="262562"/>
                    </a:cubicBezTo>
                    <a:cubicBezTo>
                      <a:pt x="303236" y="246687"/>
                      <a:pt x="319507" y="199061"/>
                      <a:pt x="317920" y="172074"/>
                    </a:cubicBezTo>
                    <a:cubicBezTo>
                      <a:pt x="316333" y="145087"/>
                      <a:pt x="288154" y="113734"/>
                      <a:pt x="270295" y="100637"/>
                    </a:cubicBezTo>
                    <a:cubicBezTo>
                      <a:pt x="252436" y="87540"/>
                      <a:pt x="209177" y="88334"/>
                      <a:pt x="210764" y="93493"/>
                    </a:cubicBezTo>
                    <a:cubicBezTo>
                      <a:pt x="212351" y="98652"/>
                      <a:pt x="265533" y="114527"/>
                      <a:pt x="279820" y="131593"/>
                    </a:cubicBezTo>
                    <a:cubicBezTo>
                      <a:pt x="294108" y="148659"/>
                      <a:pt x="298870" y="178028"/>
                      <a:pt x="296489" y="195887"/>
                    </a:cubicBezTo>
                    <a:cubicBezTo>
                      <a:pt x="294108" y="213746"/>
                      <a:pt x="281804" y="228034"/>
                      <a:pt x="265532" y="238749"/>
                    </a:cubicBezTo>
                    <a:cubicBezTo>
                      <a:pt x="249260" y="249464"/>
                      <a:pt x="223463" y="266133"/>
                      <a:pt x="198857" y="260180"/>
                    </a:cubicBezTo>
                    <a:cubicBezTo>
                      <a:pt x="174251" y="254227"/>
                      <a:pt x="130198" y="229620"/>
                      <a:pt x="117895" y="203030"/>
                    </a:cubicBezTo>
                    <a:cubicBezTo>
                      <a:pt x="105592" y="176440"/>
                      <a:pt x="115117" y="131196"/>
                      <a:pt x="125039" y="100637"/>
                    </a:cubicBezTo>
                    <a:cubicBezTo>
                      <a:pt x="134961" y="70078"/>
                      <a:pt x="146470" y="30786"/>
                      <a:pt x="177426" y="19674"/>
                    </a:cubicBezTo>
                    <a:cubicBezTo>
                      <a:pt x="208382" y="8562"/>
                      <a:pt x="274264" y="19675"/>
                      <a:pt x="310776" y="33962"/>
                    </a:cubicBezTo>
                    <a:cubicBezTo>
                      <a:pt x="347288" y="48249"/>
                      <a:pt x="375070" y="72459"/>
                      <a:pt x="396501" y="105399"/>
                    </a:cubicBezTo>
                    <a:cubicBezTo>
                      <a:pt x="417932" y="138339"/>
                      <a:pt x="439364" y="190330"/>
                      <a:pt x="439364" y="231605"/>
                    </a:cubicBezTo>
                    <a:cubicBezTo>
                      <a:pt x="439364" y="272880"/>
                      <a:pt x="421504" y="318521"/>
                      <a:pt x="396501" y="353049"/>
                    </a:cubicBezTo>
                    <a:cubicBezTo>
                      <a:pt x="371498" y="387577"/>
                      <a:pt x="326254" y="425677"/>
                      <a:pt x="289345" y="438774"/>
                    </a:cubicBezTo>
                    <a:cubicBezTo>
                      <a:pt x="252436" y="451871"/>
                      <a:pt x="211557" y="440758"/>
                      <a:pt x="175045" y="431630"/>
                    </a:cubicBezTo>
                    <a:cubicBezTo>
                      <a:pt x="138533" y="422502"/>
                      <a:pt x="96464" y="414564"/>
                      <a:pt x="70270" y="384005"/>
                    </a:cubicBezTo>
                    <a:cubicBezTo>
                      <a:pt x="44076" y="353446"/>
                      <a:pt x="25026" y="285335"/>
                      <a:pt x="17882" y="248274"/>
                    </a:cubicBezTo>
                    <a:cubicBezTo>
                      <a:pt x="10738" y="211213"/>
                      <a:pt x="28199" y="194181"/>
                      <a:pt x="27405" y="161637"/>
                    </a:cubicBezTo>
                    <a:cubicBezTo>
                      <a:pt x="26611" y="129093"/>
                      <a:pt x="17088" y="33809"/>
                      <a:pt x="13120" y="53011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47" name="Freeform 73">
                <a:extLst>
                  <a:ext uri="{FF2B5EF4-FFF2-40B4-BE49-F238E27FC236}">
                    <a16:creationId xmlns:a16="http://schemas.microsoft.com/office/drawing/2014/main" id="{6003BF96-6C1C-4305-85BF-B472A10A61C3}"/>
                  </a:ext>
                </a:extLst>
              </p:cNvPr>
              <p:cNvSpPr/>
              <p:nvPr/>
            </p:nvSpPr>
            <p:spPr>
              <a:xfrm>
                <a:off x="4503881" y="4919044"/>
                <a:ext cx="457561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grpSp>
            <p:nvGrpSpPr>
              <p:cNvPr id="348" name="Group 347">
                <a:extLst>
                  <a:ext uri="{FF2B5EF4-FFF2-40B4-BE49-F238E27FC236}">
                    <a16:creationId xmlns:a16="http://schemas.microsoft.com/office/drawing/2014/main" id="{627F1E8C-33DF-44F9-82F0-E844FF949F76}"/>
                  </a:ext>
                </a:extLst>
              </p:cNvPr>
              <p:cNvGrpSpPr/>
              <p:nvPr/>
            </p:nvGrpSpPr>
            <p:grpSpPr>
              <a:xfrm flipH="1">
                <a:off x="3455472" y="4060442"/>
                <a:ext cx="1071563" cy="1272216"/>
                <a:chOff x="4656281" y="4257612"/>
                <a:chExt cx="1071563" cy="1272216"/>
              </a:xfrm>
            </p:grpSpPr>
            <p:sp>
              <p:nvSpPr>
                <p:cNvPr id="349" name="Freeform 75">
                  <a:extLst>
                    <a:ext uri="{FF2B5EF4-FFF2-40B4-BE49-F238E27FC236}">
                      <a16:creationId xmlns:a16="http://schemas.microsoft.com/office/drawing/2014/main" id="{056144C0-0ACE-4AA2-90EB-A4F26F198206}"/>
                    </a:ext>
                  </a:extLst>
                </p:cNvPr>
                <p:cNvSpPr/>
                <p:nvPr/>
              </p:nvSpPr>
              <p:spPr>
                <a:xfrm>
                  <a:off x="5164913" y="4257612"/>
                  <a:ext cx="562931" cy="688742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50" name="Freeform 76">
                  <a:extLst>
                    <a:ext uri="{FF2B5EF4-FFF2-40B4-BE49-F238E27FC236}">
                      <a16:creationId xmlns:a16="http://schemas.microsoft.com/office/drawing/2014/main" id="{25CD7BA3-CB83-4B9A-B149-29B00597C2A9}"/>
                    </a:ext>
                  </a:extLst>
                </p:cNvPr>
                <p:cNvSpPr/>
                <p:nvPr/>
              </p:nvSpPr>
              <p:spPr>
                <a:xfrm>
                  <a:off x="4985123" y="4765174"/>
                  <a:ext cx="455120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  <a:gd name="connsiteX0" fmla="*/ 12921 w 454921"/>
                    <a:gd name="connsiteY0" fmla="*/ 53011 h 458384"/>
                    <a:gd name="connsiteX1" fmla="*/ 3396 w 454921"/>
                    <a:gd name="connsiteY1" fmla="*/ 276849 h 458384"/>
                    <a:gd name="connsiteX2" fmla="*/ 77215 w 454921"/>
                    <a:gd name="connsiteY2" fmla="*/ 405437 h 458384"/>
                    <a:gd name="connsiteX3" fmla="*/ 215327 w 454921"/>
                    <a:gd name="connsiteY3" fmla="*/ 457824 h 458384"/>
                    <a:gd name="connsiteX4" fmla="*/ 346296 w 454921"/>
                    <a:gd name="connsiteY4" fmla="*/ 426868 h 458384"/>
                    <a:gd name="connsiteX5" fmla="*/ 432021 w 454921"/>
                    <a:gd name="connsiteY5" fmla="*/ 333999 h 458384"/>
                    <a:gd name="connsiteX6" fmla="*/ 453452 w 454921"/>
                    <a:gd name="connsiteY6" fmla="*/ 195887 h 458384"/>
                    <a:gd name="connsiteX7" fmla="*/ 401065 w 454921"/>
                    <a:gd name="connsiteY7" fmla="*/ 79205 h 458384"/>
                    <a:gd name="connsiteX8" fmla="*/ 303433 w 454921"/>
                    <a:gd name="connsiteY8" fmla="*/ 7768 h 458384"/>
                    <a:gd name="connsiteX9" fmla="*/ 191515 w 454921"/>
                    <a:gd name="connsiteY9" fmla="*/ 5387 h 458384"/>
                    <a:gd name="connsiteX10" fmla="*/ 129602 w 454921"/>
                    <a:gd name="connsiteY10" fmla="*/ 38724 h 458384"/>
                    <a:gd name="connsiteX11" fmla="*/ 91502 w 454921"/>
                    <a:gd name="connsiteY11" fmla="*/ 117305 h 458384"/>
                    <a:gd name="connsiteX12" fmla="*/ 103408 w 454921"/>
                    <a:gd name="connsiteY12" fmla="*/ 195887 h 458384"/>
                    <a:gd name="connsiteX13" fmla="*/ 177227 w 454921"/>
                    <a:gd name="connsiteY13" fmla="*/ 267324 h 458384"/>
                    <a:gd name="connsiteX14" fmla="*/ 279621 w 454921"/>
                    <a:gd name="connsiteY14" fmla="*/ 262562 h 458384"/>
                    <a:gd name="connsiteX15" fmla="*/ 317721 w 454921"/>
                    <a:gd name="connsiteY15" fmla="*/ 172074 h 458384"/>
                    <a:gd name="connsiteX16" fmla="*/ 270096 w 454921"/>
                    <a:gd name="connsiteY16" fmla="*/ 100637 h 458384"/>
                    <a:gd name="connsiteX17" fmla="*/ 210565 w 454921"/>
                    <a:gd name="connsiteY17" fmla="*/ 93493 h 458384"/>
                    <a:gd name="connsiteX18" fmla="*/ 279621 w 454921"/>
                    <a:gd name="connsiteY18" fmla="*/ 131593 h 458384"/>
                    <a:gd name="connsiteX19" fmla="*/ 296290 w 454921"/>
                    <a:gd name="connsiteY19" fmla="*/ 195887 h 458384"/>
                    <a:gd name="connsiteX20" fmla="*/ 265333 w 454921"/>
                    <a:gd name="connsiteY20" fmla="*/ 238749 h 458384"/>
                    <a:gd name="connsiteX21" fmla="*/ 198658 w 454921"/>
                    <a:gd name="connsiteY21" fmla="*/ 260180 h 458384"/>
                    <a:gd name="connsiteX22" fmla="*/ 117696 w 454921"/>
                    <a:gd name="connsiteY22" fmla="*/ 203030 h 458384"/>
                    <a:gd name="connsiteX23" fmla="*/ 124840 w 454921"/>
                    <a:gd name="connsiteY23" fmla="*/ 100637 h 458384"/>
                    <a:gd name="connsiteX24" fmla="*/ 177227 w 454921"/>
                    <a:gd name="connsiteY24" fmla="*/ 19674 h 458384"/>
                    <a:gd name="connsiteX25" fmla="*/ 310577 w 454921"/>
                    <a:gd name="connsiteY25" fmla="*/ 33962 h 458384"/>
                    <a:gd name="connsiteX26" fmla="*/ 396302 w 454921"/>
                    <a:gd name="connsiteY26" fmla="*/ 105399 h 458384"/>
                    <a:gd name="connsiteX27" fmla="*/ 439165 w 454921"/>
                    <a:gd name="connsiteY27" fmla="*/ 231605 h 458384"/>
                    <a:gd name="connsiteX28" fmla="*/ 396302 w 454921"/>
                    <a:gd name="connsiteY28" fmla="*/ 353049 h 458384"/>
                    <a:gd name="connsiteX29" fmla="*/ 289146 w 454921"/>
                    <a:gd name="connsiteY29" fmla="*/ 438774 h 458384"/>
                    <a:gd name="connsiteX30" fmla="*/ 174846 w 454921"/>
                    <a:gd name="connsiteY30" fmla="*/ 431630 h 458384"/>
                    <a:gd name="connsiteX31" fmla="*/ 70071 w 454921"/>
                    <a:gd name="connsiteY31" fmla="*/ 384005 h 458384"/>
                    <a:gd name="connsiteX32" fmla="*/ 17683 w 454921"/>
                    <a:gd name="connsiteY32" fmla="*/ 248274 h 458384"/>
                    <a:gd name="connsiteX33" fmla="*/ 12921 w 454921"/>
                    <a:gd name="connsiteY33" fmla="*/ 53011 h 458384"/>
                    <a:gd name="connsiteX0" fmla="*/ 13120 w 455120"/>
                    <a:gd name="connsiteY0" fmla="*/ 53011 h 458384"/>
                    <a:gd name="connsiteX1" fmla="*/ 3595 w 455120"/>
                    <a:gd name="connsiteY1" fmla="*/ 276849 h 458384"/>
                    <a:gd name="connsiteX2" fmla="*/ 77414 w 455120"/>
                    <a:gd name="connsiteY2" fmla="*/ 405437 h 458384"/>
                    <a:gd name="connsiteX3" fmla="*/ 215526 w 455120"/>
                    <a:gd name="connsiteY3" fmla="*/ 457824 h 458384"/>
                    <a:gd name="connsiteX4" fmla="*/ 346495 w 455120"/>
                    <a:gd name="connsiteY4" fmla="*/ 426868 h 458384"/>
                    <a:gd name="connsiteX5" fmla="*/ 432220 w 455120"/>
                    <a:gd name="connsiteY5" fmla="*/ 333999 h 458384"/>
                    <a:gd name="connsiteX6" fmla="*/ 453651 w 455120"/>
                    <a:gd name="connsiteY6" fmla="*/ 195887 h 458384"/>
                    <a:gd name="connsiteX7" fmla="*/ 401264 w 455120"/>
                    <a:gd name="connsiteY7" fmla="*/ 79205 h 458384"/>
                    <a:gd name="connsiteX8" fmla="*/ 303632 w 455120"/>
                    <a:gd name="connsiteY8" fmla="*/ 7768 h 458384"/>
                    <a:gd name="connsiteX9" fmla="*/ 191714 w 455120"/>
                    <a:gd name="connsiteY9" fmla="*/ 5387 h 458384"/>
                    <a:gd name="connsiteX10" fmla="*/ 129801 w 455120"/>
                    <a:gd name="connsiteY10" fmla="*/ 38724 h 458384"/>
                    <a:gd name="connsiteX11" fmla="*/ 91701 w 455120"/>
                    <a:gd name="connsiteY11" fmla="*/ 117305 h 458384"/>
                    <a:gd name="connsiteX12" fmla="*/ 103607 w 455120"/>
                    <a:gd name="connsiteY12" fmla="*/ 195887 h 458384"/>
                    <a:gd name="connsiteX13" fmla="*/ 177426 w 455120"/>
                    <a:gd name="connsiteY13" fmla="*/ 267324 h 458384"/>
                    <a:gd name="connsiteX14" fmla="*/ 279820 w 455120"/>
                    <a:gd name="connsiteY14" fmla="*/ 262562 h 458384"/>
                    <a:gd name="connsiteX15" fmla="*/ 317920 w 455120"/>
                    <a:gd name="connsiteY15" fmla="*/ 172074 h 458384"/>
                    <a:gd name="connsiteX16" fmla="*/ 270295 w 455120"/>
                    <a:gd name="connsiteY16" fmla="*/ 100637 h 458384"/>
                    <a:gd name="connsiteX17" fmla="*/ 210764 w 455120"/>
                    <a:gd name="connsiteY17" fmla="*/ 93493 h 458384"/>
                    <a:gd name="connsiteX18" fmla="*/ 279820 w 455120"/>
                    <a:gd name="connsiteY18" fmla="*/ 131593 h 458384"/>
                    <a:gd name="connsiteX19" fmla="*/ 296489 w 455120"/>
                    <a:gd name="connsiteY19" fmla="*/ 195887 h 458384"/>
                    <a:gd name="connsiteX20" fmla="*/ 265532 w 455120"/>
                    <a:gd name="connsiteY20" fmla="*/ 238749 h 458384"/>
                    <a:gd name="connsiteX21" fmla="*/ 198857 w 455120"/>
                    <a:gd name="connsiteY21" fmla="*/ 260180 h 458384"/>
                    <a:gd name="connsiteX22" fmla="*/ 117895 w 455120"/>
                    <a:gd name="connsiteY22" fmla="*/ 203030 h 458384"/>
                    <a:gd name="connsiteX23" fmla="*/ 125039 w 455120"/>
                    <a:gd name="connsiteY23" fmla="*/ 100637 h 458384"/>
                    <a:gd name="connsiteX24" fmla="*/ 177426 w 455120"/>
                    <a:gd name="connsiteY24" fmla="*/ 19674 h 458384"/>
                    <a:gd name="connsiteX25" fmla="*/ 310776 w 455120"/>
                    <a:gd name="connsiteY25" fmla="*/ 33962 h 458384"/>
                    <a:gd name="connsiteX26" fmla="*/ 396501 w 455120"/>
                    <a:gd name="connsiteY26" fmla="*/ 105399 h 458384"/>
                    <a:gd name="connsiteX27" fmla="*/ 439364 w 455120"/>
                    <a:gd name="connsiteY27" fmla="*/ 231605 h 458384"/>
                    <a:gd name="connsiteX28" fmla="*/ 396501 w 455120"/>
                    <a:gd name="connsiteY28" fmla="*/ 353049 h 458384"/>
                    <a:gd name="connsiteX29" fmla="*/ 289345 w 455120"/>
                    <a:gd name="connsiteY29" fmla="*/ 438774 h 458384"/>
                    <a:gd name="connsiteX30" fmla="*/ 175045 w 455120"/>
                    <a:gd name="connsiteY30" fmla="*/ 431630 h 458384"/>
                    <a:gd name="connsiteX31" fmla="*/ 70270 w 455120"/>
                    <a:gd name="connsiteY31" fmla="*/ 384005 h 458384"/>
                    <a:gd name="connsiteX32" fmla="*/ 17882 w 455120"/>
                    <a:gd name="connsiteY32" fmla="*/ 248274 h 458384"/>
                    <a:gd name="connsiteX33" fmla="*/ 27405 w 455120"/>
                    <a:gd name="connsiteY33" fmla="*/ 161637 h 458384"/>
                    <a:gd name="connsiteX34" fmla="*/ 13120 w 455120"/>
                    <a:gd name="connsiteY34" fmla="*/ 53011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5120" h="458384">
                      <a:moveTo>
                        <a:pt x="13120" y="53011"/>
                      </a:moveTo>
                      <a:cubicBezTo>
                        <a:pt x="9152" y="72213"/>
                        <a:pt x="-7121" y="218111"/>
                        <a:pt x="3595" y="276849"/>
                      </a:cubicBezTo>
                      <a:cubicBezTo>
                        <a:pt x="14311" y="335587"/>
                        <a:pt x="42092" y="375275"/>
                        <a:pt x="77414" y="405437"/>
                      </a:cubicBezTo>
                      <a:cubicBezTo>
                        <a:pt x="112736" y="435599"/>
                        <a:pt x="170679" y="454252"/>
                        <a:pt x="215526" y="457824"/>
                      </a:cubicBezTo>
                      <a:cubicBezTo>
                        <a:pt x="260373" y="461396"/>
                        <a:pt x="310379" y="447505"/>
                        <a:pt x="346495" y="426868"/>
                      </a:cubicBezTo>
                      <a:cubicBezTo>
                        <a:pt x="382611" y="406231"/>
                        <a:pt x="414361" y="372496"/>
                        <a:pt x="432220" y="333999"/>
                      </a:cubicBezTo>
                      <a:cubicBezTo>
                        <a:pt x="450079" y="295502"/>
                        <a:pt x="458810" y="238353"/>
                        <a:pt x="453651" y="195887"/>
                      </a:cubicBezTo>
                      <a:cubicBezTo>
                        <a:pt x="448492" y="153421"/>
                        <a:pt x="426267" y="110558"/>
                        <a:pt x="401264" y="79205"/>
                      </a:cubicBezTo>
                      <a:cubicBezTo>
                        <a:pt x="376261" y="47852"/>
                        <a:pt x="338557" y="20071"/>
                        <a:pt x="303632" y="7768"/>
                      </a:cubicBezTo>
                      <a:cubicBezTo>
                        <a:pt x="268707" y="-4535"/>
                        <a:pt x="220686" y="228"/>
                        <a:pt x="191714" y="5387"/>
                      </a:cubicBezTo>
                      <a:cubicBezTo>
                        <a:pt x="162742" y="10546"/>
                        <a:pt x="146470" y="20071"/>
                        <a:pt x="129801" y="38724"/>
                      </a:cubicBezTo>
                      <a:cubicBezTo>
                        <a:pt x="113132" y="57377"/>
                        <a:pt x="96067" y="91111"/>
                        <a:pt x="91701" y="117305"/>
                      </a:cubicBezTo>
                      <a:cubicBezTo>
                        <a:pt x="87335" y="143499"/>
                        <a:pt x="89320" y="170884"/>
                        <a:pt x="103607" y="195887"/>
                      </a:cubicBezTo>
                      <a:cubicBezTo>
                        <a:pt x="117894" y="220890"/>
                        <a:pt x="148057" y="256212"/>
                        <a:pt x="177426" y="267324"/>
                      </a:cubicBezTo>
                      <a:cubicBezTo>
                        <a:pt x="206795" y="278436"/>
                        <a:pt x="256404" y="278437"/>
                        <a:pt x="279820" y="262562"/>
                      </a:cubicBezTo>
                      <a:cubicBezTo>
                        <a:pt x="303236" y="246687"/>
                        <a:pt x="319507" y="199061"/>
                        <a:pt x="317920" y="172074"/>
                      </a:cubicBezTo>
                      <a:cubicBezTo>
                        <a:pt x="316333" y="145087"/>
                        <a:pt x="288154" y="113734"/>
                        <a:pt x="270295" y="100637"/>
                      </a:cubicBezTo>
                      <a:cubicBezTo>
                        <a:pt x="252436" y="87540"/>
                        <a:pt x="209177" y="88334"/>
                        <a:pt x="210764" y="93493"/>
                      </a:cubicBezTo>
                      <a:cubicBezTo>
                        <a:pt x="212351" y="98652"/>
                        <a:pt x="265533" y="114527"/>
                        <a:pt x="279820" y="131593"/>
                      </a:cubicBezTo>
                      <a:cubicBezTo>
                        <a:pt x="294108" y="148659"/>
                        <a:pt x="298870" y="178028"/>
                        <a:pt x="296489" y="195887"/>
                      </a:cubicBezTo>
                      <a:cubicBezTo>
                        <a:pt x="294108" y="213746"/>
                        <a:pt x="281804" y="228034"/>
                        <a:pt x="265532" y="238749"/>
                      </a:cubicBezTo>
                      <a:cubicBezTo>
                        <a:pt x="249260" y="249464"/>
                        <a:pt x="223463" y="266133"/>
                        <a:pt x="198857" y="260180"/>
                      </a:cubicBezTo>
                      <a:cubicBezTo>
                        <a:pt x="174251" y="254227"/>
                        <a:pt x="130198" y="229620"/>
                        <a:pt x="117895" y="203030"/>
                      </a:cubicBezTo>
                      <a:cubicBezTo>
                        <a:pt x="105592" y="176440"/>
                        <a:pt x="115117" y="131196"/>
                        <a:pt x="125039" y="100637"/>
                      </a:cubicBezTo>
                      <a:cubicBezTo>
                        <a:pt x="134961" y="70078"/>
                        <a:pt x="146470" y="30786"/>
                        <a:pt x="177426" y="19674"/>
                      </a:cubicBezTo>
                      <a:cubicBezTo>
                        <a:pt x="208382" y="8562"/>
                        <a:pt x="274264" y="19675"/>
                        <a:pt x="310776" y="33962"/>
                      </a:cubicBezTo>
                      <a:cubicBezTo>
                        <a:pt x="347288" y="48249"/>
                        <a:pt x="375070" y="72459"/>
                        <a:pt x="396501" y="105399"/>
                      </a:cubicBezTo>
                      <a:cubicBezTo>
                        <a:pt x="417932" y="138339"/>
                        <a:pt x="439364" y="190330"/>
                        <a:pt x="439364" y="231605"/>
                      </a:cubicBezTo>
                      <a:cubicBezTo>
                        <a:pt x="439364" y="272880"/>
                        <a:pt x="421504" y="318521"/>
                        <a:pt x="396501" y="353049"/>
                      </a:cubicBezTo>
                      <a:cubicBezTo>
                        <a:pt x="371498" y="387577"/>
                        <a:pt x="326254" y="425677"/>
                        <a:pt x="289345" y="438774"/>
                      </a:cubicBezTo>
                      <a:cubicBezTo>
                        <a:pt x="252436" y="451871"/>
                        <a:pt x="211557" y="440758"/>
                        <a:pt x="175045" y="431630"/>
                      </a:cubicBezTo>
                      <a:cubicBezTo>
                        <a:pt x="138533" y="422502"/>
                        <a:pt x="96464" y="414564"/>
                        <a:pt x="70270" y="384005"/>
                      </a:cubicBezTo>
                      <a:cubicBezTo>
                        <a:pt x="44076" y="353446"/>
                        <a:pt x="25026" y="285335"/>
                        <a:pt x="17882" y="248274"/>
                      </a:cubicBezTo>
                      <a:cubicBezTo>
                        <a:pt x="10738" y="211213"/>
                        <a:pt x="28199" y="194181"/>
                        <a:pt x="27405" y="161637"/>
                      </a:cubicBezTo>
                      <a:cubicBezTo>
                        <a:pt x="26611" y="129093"/>
                        <a:pt x="17088" y="33809"/>
                        <a:pt x="13120" y="53011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51" name="Freeform 77">
                  <a:extLst>
                    <a:ext uri="{FF2B5EF4-FFF2-40B4-BE49-F238E27FC236}">
                      <a16:creationId xmlns:a16="http://schemas.microsoft.com/office/drawing/2014/main" id="{D49C3E7B-A94E-4D4D-9E77-1FDA42ABFDC9}"/>
                    </a:ext>
                  </a:extLst>
                </p:cNvPr>
                <p:cNvSpPr/>
                <p:nvPr/>
              </p:nvSpPr>
              <p:spPr>
                <a:xfrm>
                  <a:off x="4656281" y="5071444"/>
                  <a:ext cx="457561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</p:grpSp>
      </p:grp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CEF95D30-4989-4D26-8869-CFE7127BF387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6038" y="5507798"/>
            <a:ext cx="1371600" cy="1371600"/>
            <a:chOff x="2365830" y="2124191"/>
            <a:chExt cx="3657600" cy="3657600"/>
          </a:xfrm>
        </p:grpSpPr>
        <p:sp>
          <p:nvSpPr>
            <p:cNvPr id="353" name="Rectangle 352">
              <a:extLst>
                <a:ext uri="{FF2B5EF4-FFF2-40B4-BE49-F238E27FC236}">
                  <a16:creationId xmlns:a16="http://schemas.microsoft.com/office/drawing/2014/main" id="{5E484A58-3119-4E06-ABB6-EF630BBC6B0F}"/>
                </a:ext>
              </a:extLst>
            </p:cNvPr>
            <p:cNvSpPr/>
            <p:nvPr/>
          </p:nvSpPr>
          <p:spPr>
            <a:xfrm>
              <a:off x="2365830" y="2124191"/>
              <a:ext cx="3657600" cy="3657600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354" name="Group 353">
              <a:extLst>
                <a:ext uri="{FF2B5EF4-FFF2-40B4-BE49-F238E27FC236}">
                  <a16:creationId xmlns:a16="http://schemas.microsoft.com/office/drawing/2014/main" id="{1445CD8D-F7A5-4402-B366-DD273B5E57F7}"/>
                </a:ext>
              </a:extLst>
            </p:cNvPr>
            <p:cNvGrpSpPr/>
            <p:nvPr/>
          </p:nvGrpSpPr>
          <p:grpSpPr>
            <a:xfrm rot="20711734">
              <a:off x="2970051" y="2613305"/>
              <a:ext cx="956877" cy="2816332"/>
              <a:chOff x="2885765" y="2470292"/>
              <a:chExt cx="956877" cy="2816332"/>
            </a:xfrm>
          </p:grpSpPr>
          <p:grpSp>
            <p:nvGrpSpPr>
              <p:cNvPr id="362" name="Group 361">
                <a:extLst>
                  <a:ext uri="{FF2B5EF4-FFF2-40B4-BE49-F238E27FC236}">
                    <a16:creationId xmlns:a16="http://schemas.microsoft.com/office/drawing/2014/main" id="{15F4E878-6D7F-43D2-821B-F132D87268F5}"/>
                  </a:ext>
                </a:extLst>
              </p:cNvPr>
              <p:cNvGrpSpPr/>
              <p:nvPr/>
            </p:nvGrpSpPr>
            <p:grpSpPr>
              <a:xfrm rot="21565419">
                <a:off x="2885765" y="3545129"/>
                <a:ext cx="822961" cy="1741495"/>
                <a:chOff x="2302669" y="3500438"/>
                <a:chExt cx="1371600" cy="2902493"/>
              </a:xfrm>
            </p:grpSpPr>
            <p:sp>
              <p:nvSpPr>
                <p:cNvPr id="366" name="Flowchart: Direct Access Storage 365">
                  <a:extLst>
                    <a:ext uri="{FF2B5EF4-FFF2-40B4-BE49-F238E27FC236}">
                      <a16:creationId xmlns:a16="http://schemas.microsoft.com/office/drawing/2014/main" id="{9497C65A-0020-4FA9-B5F0-399A91B2FBE9}"/>
                    </a:ext>
                  </a:extLst>
                </p:cNvPr>
                <p:cNvSpPr/>
                <p:nvPr/>
              </p:nvSpPr>
              <p:spPr>
                <a:xfrm rot="16200000">
                  <a:off x="2759869" y="3043238"/>
                  <a:ext cx="457200" cy="137160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67" name="Flowchart: Direct Access Storage 366">
                  <a:extLst>
                    <a:ext uri="{FF2B5EF4-FFF2-40B4-BE49-F238E27FC236}">
                      <a16:creationId xmlns:a16="http://schemas.microsoft.com/office/drawing/2014/main" id="{1C05DC20-5930-4BAE-9B2E-A0D15D4189C6}"/>
                    </a:ext>
                  </a:extLst>
                </p:cNvPr>
                <p:cNvSpPr/>
                <p:nvPr/>
              </p:nvSpPr>
              <p:spPr>
                <a:xfrm rot="16200000">
                  <a:off x="2851309" y="3439579"/>
                  <a:ext cx="274320" cy="114062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68" name="Trapezoid 367">
                  <a:extLst>
                    <a:ext uri="{FF2B5EF4-FFF2-40B4-BE49-F238E27FC236}">
                      <a16:creationId xmlns:a16="http://schemas.microsoft.com/office/drawing/2014/main" id="{B1D14C3E-7F7B-4196-A84D-90D673A996ED}"/>
                    </a:ext>
                  </a:extLst>
                </p:cNvPr>
                <p:cNvSpPr/>
                <p:nvPr/>
              </p:nvSpPr>
              <p:spPr>
                <a:xfrm rot="10800000">
                  <a:off x="2531270" y="4095940"/>
                  <a:ext cx="914400" cy="2057400"/>
                </a:xfrm>
                <a:prstGeom prst="trapezoid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69" name="Oval 368">
                  <a:extLst>
                    <a:ext uri="{FF2B5EF4-FFF2-40B4-BE49-F238E27FC236}">
                      <a16:creationId xmlns:a16="http://schemas.microsoft.com/office/drawing/2014/main" id="{095214B1-89F4-4A59-9A9E-4026C88CB0EB}"/>
                    </a:ext>
                  </a:extLst>
                </p:cNvPr>
                <p:cNvSpPr/>
                <p:nvPr/>
              </p:nvSpPr>
              <p:spPr>
                <a:xfrm>
                  <a:off x="2761567" y="5945731"/>
                  <a:ext cx="457199" cy="4572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  <p:sp>
            <p:nvSpPr>
              <p:cNvPr id="363" name="Freeform 14">
                <a:extLst>
                  <a:ext uri="{FF2B5EF4-FFF2-40B4-BE49-F238E27FC236}">
                    <a16:creationId xmlns:a16="http://schemas.microsoft.com/office/drawing/2014/main" id="{1DED2271-A00E-4306-AC10-09262FC8E391}"/>
                  </a:ext>
                </a:extLst>
              </p:cNvPr>
              <p:cNvSpPr/>
              <p:nvPr/>
            </p:nvSpPr>
            <p:spPr>
              <a:xfrm rot="21565419">
                <a:off x="2918575" y="2470292"/>
                <a:ext cx="924067" cy="1156416"/>
              </a:xfrm>
              <a:custGeom>
                <a:avLst/>
                <a:gdLst>
                  <a:gd name="connsiteX0" fmla="*/ 229243 w 1540111"/>
                  <a:gd name="connsiteY0" fmla="*/ 1862323 h 1927361"/>
                  <a:gd name="connsiteX1" fmla="*/ 643 w 1540111"/>
                  <a:gd name="connsiteY1" fmla="*/ 1424173 h 1927361"/>
                  <a:gd name="connsiteX2" fmla="*/ 267343 w 1540111"/>
                  <a:gd name="connsiteY2" fmla="*/ 752660 h 1927361"/>
                  <a:gd name="connsiteX3" fmla="*/ 767406 w 1540111"/>
                  <a:gd name="connsiteY3" fmla="*/ 390710 h 1927361"/>
                  <a:gd name="connsiteX4" fmla="*/ 757881 w 1540111"/>
                  <a:gd name="connsiteY4" fmla="*/ 4948 h 1927361"/>
                  <a:gd name="connsiteX5" fmla="*/ 1124593 w 1540111"/>
                  <a:gd name="connsiteY5" fmla="*/ 676460 h 1927361"/>
                  <a:gd name="connsiteX6" fmla="*/ 1057918 w 1540111"/>
                  <a:gd name="connsiteY6" fmla="*/ 1119373 h 1927361"/>
                  <a:gd name="connsiteX7" fmla="*/ 1324618 w 1540111"/>
                  <a:gd name="connsiteY7" fmla="*/ 838385 h 1927361"/>
                  <a:gd name="connsiteX8" fmla="*/ 1272231 w 1540111"/>
                  <a:gd name="connsiteY8" fmla="*/ 562160 h 1927361"/>
                  <a:gd name="connsiteX9" fmla="*/ 1486543 w 1540111"/>
                  <a:gd name="connsiteY9" fmla="*/ 771710 h 1927361"/>
                  <a:gd name="connsiteX10" fmla="*/ 1538931 w 1540111"/>
                  <a:gd name="connsiteY10" fmla="*/ 1052698 h 1927361"/>
                  <a:gd name="connsiteX11" fmla="*/ 1453206 w 1540111"/>
                  <a:gd name="connsiteY11" fmla="*/ 1486085 h 1927361"/>
                  <a:gd name="connsiteX12" fmla="*/ 1181743 w 1540111"/>
                  <a:gd name="connsiteY12" fmla="*/ 1886135 h 1927361"/>
                  <a:gd name="connsiteX13" fmla="*/ 229243 w 1540111"/>
                  <a:gd name="connsiteY13" fmla="*/ 1862323 h 1927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40111" h="1927361">
                    <a:moveTo>
                      <a:pt x="229243" y="1862323"/>
                    </a:moveTo>
                    <a:cubicBezTo>
                      <a:pt x="32393" y="1785329"/>
                      <a:pt x="-5707" y="1609117"/>
                      <a:pt x="643" y="1424173"/>
                    </a:cubicBezTo>
                    <a:cubicBezTo>
                      <a:pt x="6993" y="1239229"/>
                      <a:pt x="139549" y="924904"/>
                      <a:pt x="267343" y="752660"/>
                    </a:cubicBezTo>
                    <a:cubicBezTo>
                      <a:pt x="395137" y="580416"/>
                      <a:pt x="685650" y="515329"/>
                      <a:pt x="767406" y="390710"/>
                    </a:cubicBezTo>
                    <a:cubicBezTo>
                      <a:pt x="849162" y="266091"/>
                      <a:pt x="698350" y="-42677"/>
                      <a:pt x="757881" y="4948"/>
                    </a:cubicBezTo>
                    <a:cubicBezTo>
                      <a:pt x="817412" y="52573"/>
                      <a:pt x="1074587" y="490722"/>
                      <a:pt x="1124593" y="676460"/>
                    </a:cubicBezTo>
                    <a:cubicBezTo>
                      <a:pt x="1174599" y="862197"/>
                      <a:pt x="1024581" y="1092385"/>
                      <a:pt x="1057918" y="1119373"/>
                    </a:cubicBezTo>
                    <a:cubicBezTo>
                      <a:pt x="1091256" y="1146360"/>
                      <a:pt x="1288899" y="931254"/>
                      <a:pt x="1324618" y="838385"/>
                    </a:cubicBezTo>
                    <a:cubicBezTo>
                      <a:pt x="1360337" y="745516"/>
                      <a:pt x="1245244" y="573272"/>
                      <a:pt x="1272231" y="562160"/>
                    </a:cubicBezTo>
                    <a:cubicBezTo>
                      <a:pt x="1299218" y="551048"/>
                      <a:pt x="1442093" y="689954"/>
                      <a:pt x="1486543" y="771710"/>
                    </a:cubicBezTo>
                    <a:cubicBezTo>
                      <a:pt x="1530993" y="853466"/>
                      <a:pt x="1544487" y="933635"/>
                      <a:pt x="1538931" y="1052698"/>
                    </a:cubicBezTo>
                    <a:cubicBezTo>
                      <a:pt x="1533375" y="1171760"/>
                      <a:pt x="1512737" y="1347179"/>
                      <a:pt x="1453206" y="1486085"/>
                    </a:cubicBezTo>
                    <a:cubicBezTo>
                      <a:pt x="1393675" y="1624991"/>
                      <a:pt x="1388118" y="1823429"/>
                      <a:pt x="1181743" y="1886135"/>
                    </a:cubicBezTo>
                    <a:cubicBezTo>
                      <a:pt x="975368" y="1948841"/>
                      <a:pt x="426093" y="1939317"/>
                      <a:pt x="229243" y="1862323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64" name="Freeform 15">
                <a:extLst>
                  <a:ext uri="{FF2B5EF4-FFF2-40B4-BE49-F238E27FC236}">
                    <a16:creationId xmlns:a16="http://schemas.microsoft.com/office/drawing/2014/main" id="{B6C01717-7E05-43B5-AB2A-6A22EC210D7F}"/>
                  </a:ext>
                </a:extLst>
              </p:cNvPr>
              <p:cNvSpPr/>
              <p:nvPr/>
            </p:nvSpPr>
            <p:spPr>
              <a:xfrm rot="21565419">
                <a:off x="3020090" y="2795960"/>
                <a:ext cx="763934" cy="848525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73223" h="1414209">
                    <a:moveTo>
                      <a:pt x="301057" y="1347770"/>
                    </a:moveTo>
                    <a:cubicBezTo>
                      <a:pt x="158182" y="1281889"/>
                      <a:pt x="14514" y="1157269"/>
                      <a:pt x="1020" y="990582"/>
                    </a:cubicBezTo>
                    <a:cubicBezTo>
                      <a:pt x="-12474" y="823895"/>
                      <a:pt x="110557" y="492108"/>
                      <a:pt x="220094" y="347645"/>
                    </a:cubicBezTo>
                    <a:cubicBezTo>
                      <a:pt x="329632" y="203183"/>
                      <a:pt x="565376" y="180163"/>
                      <a:pt x="658245" y="123807"/>
                    </a:cubicBezTo>
                    <a:cubicBezTo>
                      <a:pt x="751114" y="67451"/>
                      <a:pt x="772545" y="-30973"/>
                      <a:pt x="777307" y="9508"/>
                    </a:cubicBezTo>
                    <a:cubicBezTo>
                      <a:pt x="782069" y="49989"/>
                      <a:pt x="805882" y="272239"/>
                      <a:pt x="777307" y="380983"/>
                    </a:cubicBezTo>
                    <a:cubicBezTo>
                      <a:pt x="748732" y="489727"/>
                      <a:pt x="732063" y="567513"/>
                      <a:pt x="748732" y="619107"/>
                    </a:cubicBezTo>
                    <a:cubicBezTo>
                      <a:pt x="765401" y="670701"/>
                      <a:pt x="791594" y="715945"/>
                      <a:pt x="877319" y="690545"/>
                    </a:cubicBezTo>
                    <a:cubicBezTo>
                      <a:pt x="963044" y="665145"/>
                      <a:pt x="1217046" y="409557"/>
                      <a:pt x="1263083" y="466707"/>
                    </a:cubicBezTo>
                    <a:cubicBezTo>
                      <a:pt x="1309120" y="523857"/>
                      <a:pt x="1185294" y="915969"/>
                      <a:pt x="1153544" y="1033444"/>
                    </a:cubicBezTo>
                    <a:cubicBezTo>
                      <a:pt x="1121794" y="1150919"/>
                      <a:pt x="1000351" y="1333482"/>
                      <a:pt x="858270" y="1385870"/>
                    </a:cubicBezTo>
                    <a:cubicBezTo>
                      <a:pt x="716189" y="1438258"/>
                      <a:pt x="443932" y="1413651"/>
                      <a:pt x="301057" y="1347770"/>
                    </a:cubicBezTo>
                    <a:close/>
                  </a:path>
                </a:pathLst>
              </a:custGeom>
              <a:solidFill>
                <a:srgbClr val="FFA5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65" name="Freeform 16">
                <a:extLst>
                  <a:ext uri="{FF2B5EF4-FFF2-40B4-BE49-F238E27FC236}">
                    <a16:creationId xmlns:a16="http://schemas.microsoft.com/office/drawing/2014/main" id="{98880839-6E40-4E9F-A2AB-E29C66FF4ED3}"/>
                  </a:ext>
                </a:extLst>
              </p:cNvPr>
              <p:cNvSpPr/>
              <p:nvPr/>
            </p:nvSpPr>
            <p:spPr>
              <a:xfrm rot="21565419">
                <a:off x="3134739" y="2936356"/>
                <a:ext cx="580203" cy="706644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  <a:gd name="connsiteX0" fmla="*/ 122511 w 1094677"/>
                  <a:gd name="connsiteY0" fmla="*/ 1347770 h 1413798"/>
                  <a:gd name="connsiteX1" fmla="*/ 27261 w 1094677"/>
                  <a:gd name="connsiteY1" fmla="*/ 1000107 h 1413798"/>
                  <a:gd name="connsiteX2" fmla="*/ 41548 w 1094677"/>
                  <a:gd name="connsiteY2" fmla="*/ 347645 h 1413798"/>
                  <a:gd name="connsiteX3" fmla="*/ 479699 w 1094677"/>
                  <a:gd name="connsiteY3" fmla="*/ 123807 h 1413798"/>
                  <a:gd name="connsiteX4" fmla="*/ 598761 w 1094677"/>
                  <a:gd name="connsiteY4" fmla="*/ 9508 h 1413798"/>
                  <a:gd name="connsiteX5" fmla="*/ 598761 w 1094677"/>
                  <a:gd name="connsiteY5" fmla="*/ 380983 h 1413798"/>
                  <a:gd name="connsiteX6" fmla="*/ 570186 w 1094677"/>
                  <a:gd name="connsiteY6" fmla="*/ 619107 h 1413798"/>
                  <a:gd name="connsiteX7" fmla="*/ 698773 w 1094677"/>
                  <a:gd name="connsiteY7" fmla="*/ 690545 h 1413798"/>
                  <a:gd name="connsiteX8" fmla="*/ 1084537 w 1094677"/>
                  <a:gd name="connsiteY8" fmla="*/ 466707 h 1413798"/>
                  <a:gd name="connsiteX9" fmla="*/ 974998 w 1094677"/>
                  <a:gd name="connsiteY9" fmla="*/ 1033444 h 1413798"/>
                  <a:gd name="connsiteX10" fmla="*/ 679724 w 1094677"/>
                  <a:gd name="connsiteY10" fmla="*/ 1385870 h 1413798"/>
                  <a:gd name="connsiteX11" fmla="*/ 122511 w 1094677"/>
                  <a:gd name="connsiteY11" fmla="*/ 1347770 h 1413798"/>
                  <a:gd name="connsiteX0" fmla="*/ 227948 w 1100101"/>
                  <a:gd name="connsiteY0" fmla="*/ 1385870 h 1432030"/>
                  <a:gd name="connsiteX1" fmla="*/ 32685 w 1100101"/>
                  <a:gd name="connsiteY1" fmla="*/ 1000107 h 1432030"/>
                  <a:gd name="connsiteX2" fmla="*/ 46972 w 1100101"/>
                  <a:gd name="connsiteY2" fmla="*/ 347645 h 1432030"/>
                  <a:gd name="connsiteX3" fmla="*/ 485123 w 1100101"/>
                  <a:gd name="connsiteY3" fmla="*/ 123807 h 1432030"/>
                  <a:gd name="connsiteX4" fmla="*/ 604185 w 1100101"/>
                  <a:gd name="connsiteY4" fmla="*/ 9508 h 1432030"/>
                  <a:gd name="connsiteX5" fmla="*/ 604185 w 1100101"/>
                  <a:gd name="connsiteY5" fmla="*/ 380983 h 1432030"/>
                  <a:gd name="connsiteX6" fmla="*/ 575610 w 1100101"/>
                  <a:gd name="connsiteY6" fmla="*/ 619107 h 1432030"/>
                  <a:gd name="connsiteX7" fmla="*/ 704197 w 1100101"/>
                  <a:gd name="connsiteY7" fmla="*/ 690545 h 1432030"/>
                  <a:gd name="connsiteX8" fmla="*/ 1089961 w 1100101"/>
                  <a:gd name="connsiteY8" fmla="*/ 466707 h 1432030"/>
                  <a:gd name="connsiteX9" fmla="*/ 980422 w 1100101"/>
                  <a:gd name="connsiteY9" fmla="*/ 1033444 h 1432030"/>
                  <a:gd name="connsiteX10" fmla="*/ 685148 w 1100101"/>
                  <a:gd name="connsiteY10" fmla="*/ 1385870 h 1432030"/>
                  <a:gd name="connsiteX11" fmla="*/ 227948 w 1100101"/>
                  <a:gd name="connsiteY11" fmla="*/ 1385870 h 1432030"/>
                  <a:gd name="connsiteX0" fmla="*/ 205947 w 1078100"/>
                  <a:gd name="connsiteY0" fmla="*/ 1389422 h 1435582"/>
                  <a:gd name="connsiteX1" fmla="*/ 10684 w 1078100"/>
                  <a:gd name="connsiteY1" fmla="*/ 1003659 h 1435582"/>
                  <a:gd name="connsiteX2" fmla="*/ 72596 w 1078100"/>
                  <a:gd name="connsiteY2" fmla="*/ 594085 h 1435582"/>
                  <a:gd name="connsiteX3" fmla="*/ 463122 w 1078100"/>
                  <a:gd name="connsiteY3" fmla="*/ 127359 h 1435582"/>
                  <a:gd name="connsiteX4" fmla="*/ 582184 w 1078100"/>
                  <a:gd name="connsiteY4" fmla="*/ 13060 h 1435582"/>
                  <a:gd name="connsiteX5" fmla="*/ 582184 w 1078100"/>
                  <a:gd name="connsiteY5" fmla="*/ 384535 h 1435582"/>
                  <a:gd name="connsiteX6" fmla="*/ 553609 w 1078100"/>
                  <a:gd name="connsiteY6" fmla="*/ 622659 h 1435582"/>
                  <a:gd name="connsiteX7" fmla="*/ 682196 w 1078100"/>
                  <a:gd name="connsiteY7" fmla="*/ 694097 h 1435582"/>
                  <a:gd name="connsiteX8" fmla="*/ 1067960 w 1078100"/>
                  <a:gd name="connsiteY8" fmla="*/ 470259 h 1435582"/>
                  <a:gd name="connsiteX9" fmla="*/ 958421 w 1078100"/>
                  <a:gd name="connsiteY9" fmla="*/ 1036996 h 1435582"/>
                  <a:gd name="connsiteX10" fmla="*/ 663147 w 1078100"/>
                  <a:gd name="connsiteY10" fmla="*/ 1389422 h 1435582"/>
                  <a:gd name="connsiteX11" fmla="*/ 205947 w 1078100"/>
                  <a:gd name="connsiteY11" fmla="*/ 1389422 h 1435582"/>
                  <a:gd name="connsiteX0" fmla="*/ 201627 w 1073780"/>
                  <a:gd name="connsiteY0" fmla="*/ 1379837 h 1425997"/>
                  <a:gd name="connsiteX1" fmla="*/ 6364 w 1073780"/>
                  <a:gd name="connsiteY1" fmla="*/ 994074 h 1425997"/>
                  <a:gd name="connsiteX2" fmla="*/ 68276 w 1073780"/>
                  <a:gd name="connsiteY2" fmla="*/ 584500 h 1425997"/>
                  <a:gd name="connsiteX3" fmla="*/ 273064 w 1073780"/>
                  <a:gd name="connsiteY3" fmla="*/ 384474 h 1425997"/>
                  <a:gd name="connsiteX4" fmla="*/ 577864 w 1073780"/>
                  <a:gd name="connsiteY4" fmla="*/ 3475 h 1425997"/>
                  <a:gd name="connsiteX5" fmla="*/ 577864 w 1073780"/>
                  <a:gd name="connsiteY5" fmla="*/ 374950 h 1425997"/>
                  <a:gd name="connsiteX6" fmla="*/ 549289 w 1073780"/>
                  <a:gd name="connsiteY6" fmla="*/ 613074 h 1425997"/>
                  <a:gd name="connsiteX7" fmla="*/ 677876 w 1073780"/>
                  <a:gd name="connsiteY7" fmla="*/ 684512 h 1425997"/>
                  <a:gd name="connsiteX8" fmla="*/ 1063640 w 1073780"/>
                  <a:gd name="connsiteY8" fmla="*/ 460674 h 1425997"/>
                  <a:gd name="connsiteX9" fmla="*/ 954101 w 1073780"/>
                  <a:gd name="connsiteY9" fmla="*/ 1027411 h 1425997"/>
                  <a:gd name="connsiteX10" fmla="*/ 658827 w 1073780"/>
                  <a:gd name="connsiteY10" fmla="*/ 1379837 h 1425997"/>
                  <a:gd name="connsiteX11" fmla="*/ 201627 w 1073780"/>
                  <a:gd name="connsiteY11" fmla="*/ 1379837 h 1425997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577864 w 1073780"/>
                  <a:gd name="connsiteY5" fmla="*/ 127562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68327 w 1073780"/>
                  <a:gd name="connsiteY5" fmla="*/ 256149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473089 w 1073780"/>
                  <a:gd name="connsiteY6" fmla="*/ 599048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0043"/>
                  <a:gd name="connsiteY0" fmla="*/ 1132449 h 1178609"/>
                  <a:gd name="connsiteX1" fmla="*/ 6364 w 1070043"/>
                  <a:gd name="connsiteY1" fmla="*/ 746686 h 1178609"/>
                  <a:gd name="connsiteX2" fmla="*/ 68276 w 1070043"/>
                  <a:gd name="connsiteY2" fmla="*/ 337112 h 1178609"/>
                  <a:gd name="connsiteX3" fmla="*/ 273064 w 1070043"/>
                  <a:gd name="connsiteY3" fmla="*/ 137086 h 1178609"/>
                  <a:gd name="connsiteX4" fmla="*/ 511189 w 1070043"/>
                  <a:gd name="connsiteY4" fmla="*/ 8500 h 1178609"/>
                  <a:gd name="connsiteX5" fmla="*/ 430227 w 1070043"/>
                  <a:gd name="connsiteY5" fmla="*/ 251386 h 1178609"/>
                  <a:gd name="connsiteX6" fmla="*/ 473089 w 1070043"/>
                  <a:gd name="connsiteY6" fmla="*/ 599048 h 1178609"/>
                  <a:gd name="connsiteX7" fmla="*/ 749313 w 1070043"/>
                  <a:gd name="connsiteY7" fmla="*/ 499037 h 1178609"/>
                  <a:gd name="connsiteX8" fmla="*/ 1063640 w 1070043"/>
                  <a:gd name="connsiteY8" fmla="*/ 213286 h 1178609"/>
                  <a:gd name="connsiteX9" fmla="*/ 954101 w 1070043"/>
                  <a:gd name="connsiteY9" fmla="*/ 780023 h 1178609"/>
                  <a:gd name="connsiteX10" fmla="*/ 658827 w 1070043"/>
                  <a:gd name="connsiteY10" fmla="*/ 1132449 h 1178609"/>
                  <a:gd name="connsiteX11" fmla="*/ 201627 w 1070043"/>
                  <a:gd name="connsiteY11" fmla="*/ 1132449 h 1178609"/>
                  <a:gd name="connsiteX0" fmla="*/ 201627 w 978815"/>
                  <a:gd name="connsiteY0" fmla="*/ 1132449 h 1178609"/>
                  <a:gd name="connsiteX1" fmla="*/ 6364 w 978815"/>
                  <a:gd name="connsiteY1" fmla="*/ 746686 h 1178609"/>
                  <a:gd name="connsiteX2" fmla="*/ 68276 w 978815"/>
                  <a:gd name="connsiteY2" fmla="*/ 337112 h 1178609"/>
                  <a:gd name="connsiteX3" fmla="*/ 273064 w 978815"/>
                  <a:gd name="connsiteY3" fmla="*/ 137086 h 1178609"/>
                  <a:gd name="connsiteX4" fmla="*/ 511189 w 978815"/>
                  <a:gd name="connsiteY4" fmla="*/ 8500 h 1178609"/>
                  <a:gd name="connsiteX5" fmla="*/ 430227 w 978815"/>
                  <a:gd name="connsiteY5" fmla="*/ 251386 h 1178609"/>
                  <a:gd name="connsiteX6" fmla="*/ 473089 w 978815"/>
                  <a:gd name="connsiteY6" fmla="*/ 599048 h 1178609"/>
                  <a:gd name="connsiteX7" fmla="*/ 749313 w 978815"/>
                  <a:gd name="connsiteY7" fmla="*/ 499037 h 1178609"/>
                  <a:gd name="connsiteX8" fmla="*/ 954103 w 978815"/>
                  <a:gd name="connsiteY8" fmla="*/ 327586 h 1178609"/>
                  <a:gd name="connsiteX9" fmla="*/ 954101 w 978815"/>
                  <a:gd name="connsiteY9" fmla="*/ 780023 h 1178609"/>
                  <a:gd name="connsiteX10" fmla="*/ 658827 w 978815"/>
                  <a:gd name="connsiteY10" fmla="*/ 1132449 h 1178609"/>
                  <a:gd name="connsiteX11" fmla="*/ 201627 w 978815"/>
                  <a:gd name="connsiteY11" fmla="*/ 1132449 h 1178609"/>
                  <a:gd name="connsiteX0" fmla="*/ 201627 w 957851"/>
                  <a:gd name="connsiteY0" fmla="*/ 1132449 h 1177741"/>
                  <a:gd name="connsiteX1" fmla="*/ 6364 w 957851"/>
                  <a:gd name="connsiteY1" fmla="*/ 746686 h 1177741"/>
                  <a:gd name="connsiteX2" fmla="*/ 68276 w 957851"/>
                  <a:gd name="connsiteY2" fmla="*/ 337112 h 1177741"/>
                  <a:gd name="connsiteX3" fmla="*/ 273064 w 957851"/>
                  <a:gd name="connsiteY3" fmla="*/ 137086 h 1177741"/>
                  <a:gd name="connsiteX4" fmla="*/ 511189 w 957851"/>
                  <a:gd name="connsiteY4" fmla="*/ 8500 h 1177741"/>
                  <a:gd name="connsiteX5" fmla="*/ 430227 w 957851"/>
                  <a:gd name="connsiteY5" fmla="*/ 251386 h 1177741"/>
                  <a:gd name="connsiteX6" fmla="*/ 473089 w 957851"/>
                  <a:gd name="connsiteY6" fmla="*/ 599048 h 1177741"/>
                  <a:gd name="connsiteX7" fmla="*/ 749313 w 957851"/>
                  <a:gd name="connsiteY7" fmla="*/ 499037 h 1177741"/>
                  <a:gd name="connsiteX8" fmla="*/ 954103 w 957851"/>
                  <a:gd name="connsiteY8" fmla="*/ 327586 h 1177741"/>
                  <a:gd name="connsiteX9" fmla="*/ 873138 w 957851"/>
                  <a:gd name="connsiteY9" fmla="*/ 794310 h 1177741"/>
                  <a:gd name="connsiteX10" fmla="*/ 658827 w 957851"/>
                  <a:gd name="connsiteY10" fmla="*/ 1132449 h 1177741"/>
                  <a:gd name="connsiteX11" fmla="*/ 201627 w 957851"/>
                  <a:gd name="connsiteY11" fmla="*/ 1132449 h 1177741"/>
                  <a:gd name="connsiteX0" fmla="*/ 201627 w 967005"/>
                  <a:gd name="connsiteY0" fmla="*/ 1132449 h 1177741"/>
                  <a:gd name="connsiteX1" fmla="*/ 6364 w 967005"/>
                  <a:gd name="connsiteY1" fmla="*/ 746686 h 1177741"/>
                  <a:gd name="connsiteX2" fmla="*/ 68276 w 967005"/>
                  <a:gd name="connsiteY2" fmla="*/ 337112 h 1177741"/>
                  <a:gd name="connsiteX3" fmla="*/ 273064 w 967005"/>
                  <a:gd name="connsiteY3" fmla="*/ 137086 h 1177741"/>
                  <a:gd name="connsiteX4" fmla="*/ 511189 w 967005"/>
                  <a:gd name="connsiteY4" fmla="*/ 8500 h 1177741"/>
                  <a:gd name="connsiteX5" fmla="*/ 430227 w 967005"/>
                  <a:gd name="connsiteY5" fmla="*/ 251386 h 1177741"/>
                  <a:gd name="connsiteX6" fmla="*/ 473089 w 967005"/>
                  <a:gd name="connsiteY6" fmla="*/ 599048 h 1177741"/>
                  <a:gd name="connsiteX7" fmla="*/ 749313 w 967005"/>
                  <a:gd name="connsiteY7" fmla="*/ 499037 h 1177741"/>
                  <a:gd name="connsiteX8" fmla="*/ 963628 w 967005"/>
                  <a:gd name="connsiteY8" fmla="*/ 451411 h 1177741"/>
                  <a:gd name="connsiteX9" fmla="*/ 873138 w 967005"/>
                  <a:gd name="connsiteY9" fmla="*/ 794310 h 1177741"/>
                  <a:gd name="connsiteX10" fmla="*/ 658827 w 967005"/>
                  <a:gd name="connsiteY10" fmla="*/ 1132449 h 1177741"/>
                  <a:gd name="connsiteX11" fmla="*/ 201627 w 967005"/>
                  <a:gd name="connsiteY11" fmla="*/ 1132449 h 1177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7005" h="1177741">
                    <a:moveTo>
                      <a:pt x="201627" y="1132449"/>
                    </a:moveTo>
                    <a:cubicBezTo>
                      <a:pt x="92883" y="1068155"/>
                      <a:pt x="28589" y="879242"/>
                      <a:pt x="6364" y="746686"/>
                    </a:cubicBezTo>
                    <a:cubicBezTo>
                      <a:pt x="-15861" y="614130"/>
                      <a:pt x="23826" y="438712"/>
                      <a:pt x="68276" y="337112"/>
                    </a:cubicBezTo>
                    <a:cubicBezTo>
                      <a:pt x="112726" y="235512"/>
                      <a:pt x="199245" y="191855"/>
                      <a:pt x="273064" y="137086"/>
                    </a:cubicBezTo>
                    <a:cubicBezTo>
                      <a:pt x="346883" y="82317"/>
                      <a:pt x="506427" y="-31981"/>
                      <a:pt x="511189" y="8500"/>
                    </a:cubicBezTo>
                    <a:cubicBezTo>
                      <a:pt x="515951" y="48981"/>
                      <a:pt x="458802" y="142642"/>
                      <a:pt x="430227" y="251386"/>
                    </a:cubicBezTo>
                    <a:cubicBezTo>
                      <a:pt x="401652" y="360130"/>
                      <a:pt x="419908" y="557773"/>
                      <a:pt x="473089" y="599048"/>
                    </a:cubicBezTo>
                    <a:cubicBezTo>
                      <a:pt x="526270" y="640323"/>
                      <a:pt x="667557" y="523643"/>
                      <a:pt x="749313" y="499037"/>
                    </a:cubicBezTo>
                    <a:cubicBezTo>
                      <a:pt x="831069" y="474431"/>
                      <a:pt x="942991" y="402199"/>
                      <a:pt x="963628" y="451411"/>
                    </a:cubicBezTo>
                    <a:cubicBezTo>
                      <a:pt x="984265" y="500623"/>
                      <a:pt x="904888" y="676835"/>
                      <a:pt x="873138" y="794310"/>
                    </a:cubicBezTo>
                    <a:cubicBezTo>
                      <a:pt x="841388" y="911785"/>
                      <a:pt x="770746" y="1076092"/>
                      <a:pt x="658827" y="1132449"/>
                    </a:cubicBezTo>
                    <a:cubicBezTo>
                      <a:pt x="546908" y="1188806"/>
                      <a:pt x="310371" y="1196743"/>
                      <a:pt x="201627" y="1132449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grpSp>
          <p:nvGrpSpPr>
            <p:cNvPr id="355" name="Group 354">
              <a:extLst>
                <a:ext uri="{FF2B5EF4-FFF2-40B4-BE49-F238E27FC236}">
                  <a16:creationId xmlns:a16="http://schemas.microsoft.com/office/drawing/2014/main" id="{706C37E1-86FA-4D57-A236-F96AEB7D70CC}"/>
                </a:ext>
              </a:extLst>
            </p:cNvPr>
            <p:cNvGrpSpPr>
              <a:grpSpLocks noChangeAspect="1"/>
            </p:cNvGrpSpPr>
            <p:nvPr/>
          </p:nvGrpSpPr>
          <p:grpSpPr>
            <a:xfrm rot="583919">
              <a:off x="3930305" y="3864690"/>
              <a:ext cx="1543050" cy="1469955"/>
              <a:chOff x="5396292" y="2252680"/>
              <a:chExt cx="2057400" cy="1959940"/>
            </a:xfrm>
          </p:grpSpPr>
          <p:sp>
            <p:nvSpPr>
              <p:cNvPr id="358" name="Trapezoid 357">
                <a:extLst>
                  <a:ext uri="{FF2B5EF4-FFF2-40B4-BE49-F238E27FC236}">
                    <a16:creationId xmlns:a16="http://schemas.microsoft.com/office/drawing/2014/main" id="{7F05D909-3259-451D-BB07-0116F3F66AB8}"/>
                  </a:ext>
                </a:extLst>
              </p:cNvPr>
              <p:cNvSpPr/>
              <p:nvPr/>
            </p:nvSpPr>
            <p:spPr>
              <a:xfrm rot="10800000">
                <a:off x="5510593" y="2592570"/>
                <a:ext cx="1828800" cy="1280160"/>
              </a:xfrm>
              <a:prstGeom prst="trapezoid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59" name="Flowchart: Direct Access Storage 358">
                <a:extLst>
                  <a:ext uri="{FF2B5EF4-FFF2-40B4-BE49-F238E27FC236}">
                    <a16:creationId xmlns:a16="http://schemas.microsoft.com/office/drawing/2014/main" id="{01E1F566-AF67-4042-BBF2-DFCF4B56CE42}"/>
                  </a:ext>
                </a:extLst>
              </p:cNvPr>
              <p:cNvSpPr/>
              <p:nvPr/>
            </p:nvSpPr>
            <p:spPr>
              <a:xfrm rot="16200000">
                <a:off x="6196392" y="1452580"/>
                <a:ext cx="457200" cy="2057400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60" name="Oval 359">
                <a:extLst>
                  <a:ext uri="{FF2B5EF4-FFF2-40B4-BE49-F238E27FC236}">
                    <a16:creationId xmlns:a16="http://schemas.microsoft.com/office/drawing/2014/main" id="{BA61BB23-ADF2-4578-BA49-CE97514C0E71}"/>
                  </a:ext>
                </a:extLst>
              </p:cNvPr>
              <p:cNvSpPr/>
              <p:nvPr/>
            </p:nvSpPr>
            <p:spPr>
              <a:xfrm>
                <a:off x="5491543" y="2592569"/>
                <a:ext cx="1847850" cy="1475559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61" name="Flowchart: Direct Access Storage 360">
                <a:extLst>
                  <a:ext uri="{FF2B5EF4-FFF2-40B4-BE49-F238E27FC236}">
                    <a16:creationId xmlns:a16="http://schemas.microsoft.com/office/drawing/2014/main" id="{8D8C6522-8768-4D95-A6DB-F909B6EDBA5E}"/>
                  </a:ext>
                </a:extLst>
              </p:cNvPr>
              <p:cNvSpPr/>
              <p:nvPr/>
            </p:nvSpPr>
            <p:spPr>
              <a:xfrm rot="16200000">
                <a:off x="6186868" y="3526630"/>
                <a:ext cx="457200" cy="914779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sp>
          <p:nvSpPr>
            <p:cNvPr id="356" name="Freeform 7">
              <a:extLst>
                <a:ext uri="{FF2B5EF4-FFF2-40B4-BE49-F238E27FC236}">
                  <a16:creationId xmlns:a16="http://schemas.microsoft.com/office/drawing/2014/main" id="{56DCAFCD-AF81-4B36-A1FA-470B2A866213}"/>
                </a:ext>
              </a:extLst>
            </p:cNvPr>
            <p:cNvSpPr/>
            <p:nvPr/>
          </p:nvSpPr>
          <p:spPr>
            <a:xfrm>
              <a:off x="4186212" y="2369648"/>
              <a:ext cx="1449248" cy="1708593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9248" h="1708593">
                  <a:moveTo>
                    <a:pt x="400076" y="749789"/>
                  </a:moveTo>
                  <a:cubicBezTo>
                    <a:pt x="478658" y="1086338"/>
                    <a:pt x="323432" y="940195"/>
                    <a:pt x="209011" y="930119"/>
                  </a:cubicBezTo>
                  <a:cubicBezTo>
                    <a:pt x="94590" y="920043"/>
                    <a:pt x="85752" y="967425"/>
                    <a:pt x="62262" y="991547"/>
                  </a:cubicBezTo>
                  <a:cubicBezTo>
                    <a:pt x="38773" y="1015669"/>
                    <a:pt x="9632" y="1055800"/>
                    <a:pt x="2206" y="1100035"/>
                  </a:cubicBezTo>
                  <a:cubicBezTo>
                    <a:pt x="-5220" y="1144270"/>
                    <a:pt x="6673" y="1229228"/>
                    <a:pt x="29328" y="1272454"/>
                  </a:cubicBezTo>
                  <a:cubicBezTo>
                    <a:pt x="51983" y="1315680"/>
                    <a:pt x="124766" y="1322675"/>
                    <a:pt x="138138" y="1359389"/>
                  </a:cubicBezTo>
                  <a:cubicBezTo>
                    <a:pt x="151510" y="1396103"/>
                    <a:pt x="35744" y="1451464"/>
                    <a:pt x="109563" y="1492739"/>
                  </a:cubicBezTo>
                  <a:cubicBezTo>
                    <a:pt x="183382" y="1534014"/>
                    <a:pt x="402457" y="1572114"/>
                    <a:pt x="581051" y="1607039"/>
                  </a:cubicBezTo>
                  <a:cubicBezTo>
                    <a:pt x="759645" y="1641964"/>
                    <a:pt x="1100164" y="1733245"/>
                    <a:pt x="1181126" y="1702289"/>
                  </a:cubicBezTo>
                  <a:cubicBezTo>
                    <a:pt x="1262089" y="1671333"/>
                    <a:pt x="1076351" y="1492739"/>
                    <a:pt x="1066826" y="1421301"/>
                  </a:cubicBezTo>
                  <a:cubicBezTo>
                    <a:pt x="1057301" y="1349864"/>
                    <a:pt x="1084114" y="1309450"/>
                    <a:pt x="1123976" y="1273664"/>
                  </a:cubicBezTo>
                  <a:cubicBezTo>
                    <a:pt x="1163838" y="1237878"/>
                    <a:pt x="1258430" y="1229820"/>
                    <a:pt x="1306001" y="1206586"/>
                  </a:cubicBezTo>
                  <a:cubicBezTo>
                    <a:pt x="1353572" y="1183352"/>
                    <a:pt x="1385833" y="1173005"/>
                    <a:pt x="1409403" y="1134259"/>
                  </a:cubicBezTo>
                  <a:cubicBezTo>
                    <a:pt x="1432973" y="1095513"/>
                    <a:pt x="1455980" y="1080568"/>
                    <a:pt x="1447423" y="974112"/>
                  </a:cubicBezTo>
                  <a:cubicBezTo>
                    <a:pt x="1419493" y="844409"/>
                    <a:pt x="1381232" y="830805"/>
                    <a:pt x="1332880" y="795799"/>
                  </a:cubicBezTo>
                  <a:cubicBezTo>
                    <a:pt x="1284528" y="760793"/>
                    <a:pt x="1187301" y="782467"/>
                    <a:pt x="1157313" y="764076"/>
                  </a:cubicBezTo>
                  <a:cubicBezTo>
                    <a:pt x="1127325" y="745685"/>
                    <a:pt x="1141049" y="706886"/>
                    <a:pt x="1152955" y="685455"/>
                  </a:cubicBezTo>
                  <a:cubicBezTo>
                    <a:pt x="1164861" y="664024"/>
                    <a:pt x="1197068" y="682710"/>
                    <a:pt x="1228751" y="635489"/>
                  </a:cubicBezTo>
                  <a:cubicBezTo>
                    <a:pt x="1260434" y="588268"/>
                    <a:pt x="1185094" y="470388"/>
                    <a:pt x="1343051" y="402126"/>
                  </a:cubicBezTo>
                  <a:cubicBezTo>
                    <a:pt x="1501008" y="333864"/>
                    <a:pt x="1406550" y="264014"/>
                    <a:pt x="1404963" y="197339"/>
                  </a:cubicBezTo>
                  <a:cubicBezTo>
                    <a:pt x="1403376" y="130664"/>
                    <a:pt x="1368451" y="-19355"/>
                    <a:pt x="1333526" y="2076"/>
                  </a:cubicBezTo>
                  <a:cubicBezTo>
                    <a:pt x="1298601" y="23507"/>
                    <a:pt x="1306538" y="130664"/>
                    <a:pt x="1223988" y="206864"/>
                  </a:cubicBezTo>
                  <a:cubicBezTo>
                    <a:pt x="1141438" y="283064"/>
                    <a:pt x="927920" y="397364"/>
                    <a:pt x="838226" y="459276"/>
                  </a:cubicBezTo>
                  <a:cubicBezTo>
                    <a:pt x="748532" y="521188"/>
                    <a:pt x="784480" y="512551"/>
                    <a:pt x="742008" y="533781"/>
                  </a:cubicBezTo>
                  <a:cubicBezTo>
                    <a:pt x="699536" y="555011"/>
                    <a:pt x="649220" y="501965"/>
                    <a:pt x="604703" y="520786"/>
                  </a:cubicBezTo>
                  <a:cubicBezTo>
                    <a:pt x="569872" y="520234"/>
                    <a:pt x="507395" y="547840"/>
                    <a:pt x="476842" y="575029"/>
                  </a:cubicBezTo>
                  <a:cubicBezTo>
                    <a:pt x="429217" y="603604"/>
                    <a:pt x="398865" y="684795"/>
                    <a:pt x="400076" y="749789"/>
                  </a:cubicBezTo>
                  <a:close/>
                </a:path>
              </a:pathLst>
            </a:custGeom>
            <a:solidFill>
              <a:srgbClr val="69796A">
                <a:alpha val="7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57" name="Freeform 8">
              <a:extLst>
                <a:ext uri="{FF2B5EF4-FFF2-40B4-BE49-F238E27FC236}">
                  <a16:creationId xmlns:a16="http://schemas.microsoft.com/office/drawing/2014/main" id="{F79C58B8-0533-485D-BCAB-41FD6542E153}"/>
                </a:ext>
              </a:extLst>
            </p:cNvPr>
            <p:cNvSpPr/>
            <p:nvPr/>
          </p:nvSpPr>
          <p:spPr>
            <a:xfrm>
              <a:off x="4364303" y="2537799"/>
              <a:ext cx="1440318" cy="1541700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  <a:gd name="connsiteX0" fmla="*/ 400076 w 1449248"/>
                <a:gd name="connsiteY0" fmla="*/ 749741 h 1708545"/>
                <a:gd name="connsiteX1" fmla="*/ 209011 w 1449248"/>
                <a:gd name="connsiteY1" fmla="*/ 930071 h 1708545"/>
                <a:gd name="connsiteX2" fmla="*/ 62262 w 1449248"/>
                <a:gd name="connsiteY2" fmla="*/ 991499 h 1708545"/>
                <a:gd name="connsiteX3" fmla="*/ 2206 w 1449248"/>
                <a:gd name="connsiteY3" fmla="*/ 1099987 h 1708545"/>
                <a:gd name="connsiteX4" fmla="*/ 29328 w 1449248"/>
                <a:gd name="connsiteY4" fmla="*/ 1272406 h 1708545"/>
                <a:gd name="connsiteX5" fmla="*/ 138138 w 1449248"/>
                <a:gd name="connsiteY5" fmla="*/ 1359341 h 1708545"/>
                <a:gd name="connsiteX6" fmla="*/ 109563 w 1449248"/>
                <a:gd name="connsiteY6" fmla="*/ 1492691 h 1708545"/>
                <a:gd name="connsiteX7" fmla="*/ 581051 w 1449248"/>
                <a:gd name="connsiteY7" fmla="*/ 1606991 h 1708545"/>
                <a:gd name="connsiteX8" fmla="*/ 1181126 w 1449248"/>
                <a:gd name="connsiteY8" fmla="*/ 1702241 h 1708545"/>
                <a:gd name="connsiteX9" fmla="*/ 1066826 w 1449248"/>
                <a:gd name="connsiteY9" fmla="*/ 1421253 h 1708545"/>
                <a:gd name="connsiteX10" fmla="*/ 1123976 w 1449248"/>
                <a:gd name="connsiteY10" fmla="*/ 1273616 h 1708545"/>
                <a:gd name="connsiteX11" fmla="*/ 1306001 w 1449248"/>
                <a:gd name="connsiteY11" fmla="*/ 1206538 h 1708545"/>
                <a:gd name="connsiteX12" fmla="*/ 1409403 w 1449248"/>
                <a:gd name="connsiteY12" fmla="*/ 1134211 h 1708545"/>
                <a:gd name="connsiteX13" fmla="*/ 1447423 w 1449248"/>
                <a:gd name="connsiteY13" fmla="*/ 974064 h 1708545"/>
                <a:gd name="connsiteX14" fmla="*/ 1332880 w 1449248"/>
                <a:gd name="connsiteY14" fmla="*/ 795751 h 1708545"/>
                <a:gd name="connsiteX15" fmla="*/ 1157313 w 1449248"/>
                <a:gd name="connsiteY15" fmla="*/ 764028 h 1708545"/>
                <a:gd name="connsiteX16" fmla="*/ 1152955 w 1449248"/>
                <a:gd name="connsiteY16" fmla="*/ 685407 h 1708545"/>
                <a:gd name="connsiteX17" fmla="*/ 1228751 w 1449248"/>
                <a:gd name="connsiteY17" fmla="*/ 635441 h 1708545"/>
                <a:gd name="connsiteX18" fmla="*/ 1343051 w 1449248"/>
                <a:gd name="connsiteY18" fmla="*/ 402078 h 1708545"/>
                <a:gd name="connsiteX19" fmla="*/ 1404963 w 1449248"/>
                <a:gd name="connsiteY19" fmla="*/ 197291 h 1708545"/>
                <a:gd name="connsiteX20" fmla="*/ 1333526 w 1449248"/>
                <a:gd name="connsiteY20" fmla="*/ 2028 h 1708545"/>
                <a:gd name="connsiteX21" fmla="*/ 905936 w 1449248"/>
                <a:gd name="connsiteY21" fmla="*/ 117949 h 1708545"/>
                <a:gd name="connsiteX22" fmla="*/ 838226 w 1449248"/>
                <a:gd name="connsiteY22" fmla="*/ 459228 h 1708545"/>
                <a:gd name="connsiteX23" fmla="*/ 742008 w 1449248"/>
                <a:gd name="connsiteY23" fmla="*/ 533733 h 1708545"/>
                <a:gd name="connsiteX24" fmla="*/ 604703 w 1449248"/>
                <a:gd name="connsiteY24" fmla="*/ 520738 h 1708545"/>
                <a:gd name="connsiteX25" fmla="*/ 476842 w 1449248"/>
                <a:gd name="connsiteY25" fmla="*/ 574981 h 1708545"/>
                <a:gd name="connsiteX26" fmla="*/ 400076 w 1449248"/>
                <a:gd name="connsiteY26" fmla="*/ 749741 h 1708545"/>
                <a:gd name="connsiteX0" fmla="*/ 400076 w 1449248"/>
                <a:gd name="connsiteY0" fmla="*/ 632829 h 1591633"/>
                <a:gd name="connsiteX1" fmla="*/ 209011 w 1449248"/>
                <a:gd name="connsiteY1" fmla="*/ 813159 h 1591633"/>
                <a:gd name="connsiteX2" fmla="*/ 62262 w 1449248"/>
                <a:gd name="connsiteY2" fmla="*/ 874587 h 1591633"/>
                <a:gd name="connsiteX3" fmla="*/ 2206 w 1449248"/>
                <a:gd name="connsiteY3" fmla="*/ 983075 h 1591633"/>
                <a:gd name="connsiteX4" fmla="*/ 29328 w 1449248"/>
                <a:gd name="connsiteY4" fmla="*/ 1155494 h 1591633"/>
                <a:gd name="connsiteX5" fmla="*/ 138138 w 1449248"/>
                <a:gd name="connsiteY5" fmla="*/ 1242429 h 1591633"/>
                <a:gd name="connsiteX6" fmla="*/ 109563 w 1449248"/>
                <a:gd name="connsiteY6" fmla="*/ 1375779 h 1591633"/>
                <a:gd name="connsiteX7" fmla="*/ 581051 w 1449248"/>
                <a:gd name="connsiteY7" fmla="*/ 1490079 h 1591633"/>
                <a:gd name="connsiteX8" fmla="*/ 1181126 w 1449248"/>
                <a:gd name="connsiteY8" fmla="*/ 1585329 h 1591633"/>
                <a:gd name="connsiteX9" fmla="*/ 1066826 w 1449248"/>
                <a:gd name="connsiteY9" fmla="*/ 1304341 h 1591633"/>
                <a:gd name="connsiteX10" fmla="*/ 1123976 w 1449248"/>
                <a:gd name="connsiteY10" fmla="*/ 1156704 h 1591633"/>
                <a:gd name="connsiteX11" fmla="*/ 1306001 w 1449248"/>
                <a:gd name="connsiteY11" fmla="*/ 1089626 h 1591633"/>
                <a:gd name="connsiteX12" fmla="*/ 1409403 w 1449248"/>
                <a:gd name="connsiteY12" fmla="*/ 1017299 h 1591633"/>
                <a:gd name="connsiteX13" fmla="*/ 1447423 w 1449248"/>
                <a:gd name="connsiteY13" fmla="*/ 857152 h 1591633"/>
                <a:gd name="connsiteX14" fmla="*/ 1332880 w 1449248"/>
                <a:gd name="connsiteY14" fmla="*/ 678839 h 1591633"/>
                <a:gd name="connsiteX15" fmla="*/ 1157313 w 1449248"/>
                <a:gd name="connsiteY15" fmla="*/ 647116 h 1591633"/>
                <a:gd name="connsiteX16" fmla="*/ 1152955 w 1449248"/>
                <a:gd name="connsiteY16" fmla="*/ 568495 h 1591633"/>
                <a:gd name="connsiteX17" fmla="*/ 1228751 w 1449248"/>
                <a:gd name="connsiteY17" fmla="*/ 518529 h 1591633"/>
                <a:gd name="connsiteX18" fmla="*/ 1343051 w 1449248"/>
                <a:gd name="connsiteY18" fmla="*/ 285166 h 1591633"/>
                <a:gd name="connsiteX19" fmla="*/ 1404963 w 1449248"/>
                <a:gd name="connsiteY19" fmla="*/ 80379 h 1591633"/>
                <a:gd name="connsiteX20" fmla="*/ 1111357 w 1449248"/>
                <a:gd name="connsiteY20" fmla="*/ 231232 h 1591633"/>
                <a:gd name="connsiteX21" fmla="*/ 905936 w 1449248"/>
                <a:gd name="connsiteY21" fmla="*/ 1037 h 1591633"/>
                <a:gd name="connsiteX22" fmla="*/ 838226 w 1449248"/>
                <a:gd name="connsiteY22" fmla="*/ 342316 h 1591633"/>
                <a:gd name="connsiteX23" fmla="*/ 742008 w 1449248"/>
                <a:gd name="connsiteY23" fmla="*/ 416821 h 1591633"/>
                <a:gd name="connsiteX24" fmla="*/ 604703 w 1449248"/>
                <a:gd name="connsiteY24" fmla="*/ 403826 h 1591633"/>
                <a:gd name="connsiteX25" fmla="*/ 476842 w 1449248"/>
                <a:gd name="connsiteY25" fmla="*/ 458069 h 1591633"/>
                <a:gd name="connsiteX26" fmla="*/ 400076 w 1449248"/>
                <a:gd name="connsiteY26" fmla="*/ 632829 h 1591633"/>
                <a:gd name="connsiteX0" fmla="*/ 400076 w 1449248"/>
                <a:gd name="connsiteY0" fmla="*/ 632990 h 1591794"/>
                <a:gd name="connsiteX1" fmla="*/ 209011 w 1449248"/>
                <a:gd name="connsiteY1" fmla="*/ 813320 h 1591794"/>
                <a:gd name="connsiteX2" fmla="*/ 62262 w 1449248"/>
                <a:gd name="connsiteY2" fmla="*/ 874748 h 1591794"/>
                <a:gd name="connsiteX3" fmla="*/ 2206 w 1449248"/>
                <a:gd name="connsiteY3" fmla="*/ 983236 h 1591794"/>
                <a:gd name="connsiteX4" fmla="*/ 29328 w 1449248"/>
                <a:gd name="connsiteY4" fmla="*/ 1155655 h 1591794"/>
                <a:gd name="connsiteX5" fmla="*/ 138138 w 1449248"/>
                <a:gd name="connsiteY5" fmla="*/ 1242590 h 1591794"/>
                <a:gd name="connsiteX6" fmla="*/ 109563 w 1449248"/>
                <a:gd name="connsiteY6" fmla="*/ 1375940 h 1591794"/>
                <a:gd name="connsiteX7" fmla="*/ 581051 w 1449248"/>
                <a:gd name="connsiteY7" fmla="*/ 1490240 h 1591794"/>
                <a:gd name="connsiteX8" fmla="*/ 1181126 w 1449248"/>
                <a:gd name="connsiteY8" fmla="*/ 1585490 h 1591794"/>
                <a:gd name="connsiteX9" fmla="*/ 1066826 w 1449248"/>
                <a:gd name="connsiteY9" fmla="*/ 1304502 h 1591794"/>
                <a:gd name="connsiteX10" fmla="*/ 1123976 w 1449248"/>
                <a:gd name="connsiteY10" fmla="*/ 1156865 h 1591794"/>
                <a:gd name="connsiteX11" fmla="*/ 1306001 w 1449248"/>
                <a:gd name="connsiteY11" fmla="*/ 1089787 h 1591794"/>
                <a:gd name="connsiteX12" fmla="*/ 1409403 w 1449248"/>
                <a:gd name="connsiteY12" fmla="*/ 1017460 h 1591794"/>
                <a:gd name="connsiteX13" fmla="*/ 1447423 w 1449248"/>
                <a:gd name="connsiteY13" fmla="*/ 857313 h 1591794"/>
                <a:gd name="connsiteX14" fmla="*/ 1332880 w 1449248"/>
                <a:gd name="connsiteY14" fmla="*/ 679000 h 1591794"/>
                <a:gd name="connsiteX15" fmla="*/ 1157313 w 1449248"/>
                <a:gd name="connsiteY15" fmla="*/ 647277 h 1591794"/>
                <a:gd name="connsiteX16" fmla="*/ 1152955 w 1449248"/>
                <a:gd name="connsiteY16" fmla="*/ 568656 h 1591794"/>
                <a:gd name="connsiteX17" fmla="*/ 1228751 w 1449248"/>
                <a:gd name="connsiteY17" fmla="*/ 518690 h 1591794"/>
                <a:gd name="connsiteX18" fmla="*/ 1343051 w 1449248"/>
                <a:gd name="connsiteY18" fmla="*/ 285327 h 1591794"/>
                <a:gd name="connsiteX19" fmla="*/ 1111357 w 1449248"/>
                <a:gd name="connsiteY19" fmla="*/ 231393 h 1591794"/>
                <a:gd name="connsiteX20" fmla="*/ 905936 w 1449248"/>
                <a:gd name="connsiteY20" fmla="*/ 1198 h 1591794"/>
                <a:gd name="connsiteX21" fmla="*/ 838226 w 1449248"/>
                <a:gd name="connsiteY21" fmla="*/ 342477 h 1591794"/>
                <a:gd name="connsiteX22" fmla="*/ 742008 w 1449248"/>
                <a:gd name="connsiteY22" fmla="*/ 416982 h 1591794"/>
                <a:gd name="connsiteX23" fmla="*/ 604703 w 1449248"/>
                <a:gd name="connsiteY23" fmla="*/ 403987 h 1591794"/>
                <a:gd name="connsiteX24" fmla="*/ 476842 w 1449248"/>
                <a:gd name="connsiteY24" fmla="*/ 458230 h 1591794"/>
                <a:gd name="connsiteX25" fmla="*/ 400076 w 1449248"/>
                <a:gd name="connsiteY25" fmla="*/ 632990 h 1591794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742008 w 1449248"/>
                <a:gd name="connsiteY22" fmla="*/ 417120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400076 w 1449248"/>
                <a:gd name="connsiteY25" fmla="*/ 63312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24083 w 1427044"/>
                <a:gd name="connsiteY0" fmla="*/ 752398 h 1591932"/>
                <a:gd name="connsiteX1" fmla="*/ 130680 w 1427044"/>
                <a:gd name="connsiteY1" fmla="*/ 696527 h 1591932"/>
                <a:gd name="connsiteX2" fmla="*/ 23688 w 1427044"/>
                <a:gd name="connsiteY2" fmla="*/ 849161 h 1591932"/>
                <a:gd name="connsiteX3" fmla="*/ 7124 w 1427044"/>
                <a:gd name="connsiteY3" fmla="*/ 1155793 h 1591932"/>
                <a:gd name="connsiteX4" fmla="*/ 115934 w 1427044"/>
                <a:gd name="connsiteY4" fmla="*/ 1242728 h 1591932"/>
                <a:gd name="connsiteX5" fmla="*/ 87359 w 1427044"/>
                <a:gd name="connsiteY5" fmla="*/ 1376078 h 1591932"/>
                <a:gd name="connsiteX6" fmla="*/ 558847 w 1427044"/>
                <a:gd name="connsiteY6" fmla="*/ 1490378 h 1591932"/>
                <a:gd name="connsiteX7" fmla="*/ 1158922 w 1427044"/>
                <a:gd name="connsiteY7" fmla="*/ 1585628 h 1591932"/>
                <a:gd name="connsiteX8" fmla="*/ 1044622 w 1427044"/>
                <a:gd name="connsiteY8" fmla="*/ 1304640 h 1591932"/>
                <a:gd name="connsiteX9" fmla="*/ 1101772 w 1427044"/>
                <a:gd name="connsiteY9" fmla="*/ 1157003 h 1591932"/>
                <a:gd name="connsiteX10" fmla="*/ 1283797 w 1427044"/>
                <a:gd name="connsiteY10" fmla="*/ 1089925 h 1591932"/>
                <a:gd name="connsiteX11" fmla="*/ 1387199 w 1427044"/>
                <a:gd name="connsiteY11" fmla="*/ 1017598 h 1591932"/>
                <a:gd name="connsiteX12" fmla="*/ 1425219 w 1427044"/>
                <a:gd name="connsiteY12" fmla="*/ 857451 h 1591932"/>
                <a:gd name="connsiteX13" fmla="*/ 1310676 w 1427044"/>
                <a:gd name="connsiteY13" fmla="*/ 679138 h 1591932"/>
                <a:gd name="connsiteX14" fmla="*/ 1135109 w 1427044"/>
                <a:gd name="connsiteY14" fmla="*/ 647415 h 1591932"/>
                <a:gd name="connsiteX15" fmla="*/ 1130751 w 1427044"/>
                <a:gd name="connsiteY15" fmla="*/ 568794 h 1591932"/>
                <a:gd name="connsiteX16" fmla="*/ 1206547 w 1427044"/>
                <a:gd name="connsiteY16" fmla="*/ 518828 h 1591932"/>
                <a:gd name="connsiteX17" fmla="*/ 1180530 w 1427044"/>
                <a:gd name="connsiteY17" fmla="*/ 421105 h 1591932"/>
                <a:gd name="connsiteX18" fmla="*/ 1089153 w 1427044"/>
                <a:gd name="connsiteY18" fmla="*/ 231531 h 1591932"/>
                <a:gd name="connsiteX19" fmla="*/ 883732 w 1427044"/>
                <a:gd name="connsiteY19" fmla="*/ 1336 h 1591932"/>
                <a:gd name="connsiteX20" fmla="*/ 816022 w 1427044"/>
                <a:gd name="connsiteY20" fmla="*/ 342615 h 1591932"/>
                <a:gd name="connsiteX21" fmla="*/ 637952 w 1427044"/>
                <a:gd name="connsiteY21" fmla="*/ 290835 h 1591932"/>
                <a:gd name="connsiteX22" fmla="*/ 463229 w 1427044"/>
                <a:gd name="connsiteY22" fmla="*/ 350337 h 1591932"/>
                <a:gd name="connsiteX23" fmla="*/ 316660 w 1427044"/>
                <a:gd name="connsiteY23" fmla="*/ 441998 h 1591932"/>
                <a:gd name="connsiteX24" fmla="*/ 374407 w 1427044"/>
                <a:gd name="connsiteY24" fmla="*/ 624013 h 1591932"/>
                <a:gd name="connsiteX25" fmla="*/ 324083 w 1427044"/>
                <a:gd name="connsiteY25" fmla="*/ 752398 h 1591932"/>
                <a:gd name="connsiteX0" fmla="*/ 317550 w 1420511"/>
                <a:gd name="connsiteY0" fmla="*/ 752398 h 1591932"/>
                <a:gd name="connsiteX1" fmla="*/ 124147 w 1420511"/>
                <a:gd name="connsiteY1" fmla="*/ 696527 h 1591932"/>
                <a:gd name="connsiteX2" fmla="*/ 17155 w 1420511"/>
                <a:gd name="connsiteY2" fmla="*/ 849161 h 1591932"/>
                <a:gd name="connsiteX3" fmla="*/ 591 w 1420511"/>
                <a:gd name="connsiteY3" fmla="*/ 1155793 h 1591932"/>
                <a:gd name="connsiteX4" fmla="*/ 109401 w 1420511"/>
                <a:gd name="connsiteY4" fmla="*/ 1242728 h 1591932"/>
                <a:gd name="connsiteX5" fmla="*/ 80826 w 1420511"/>
                <a:gd name="connsiteY5" fmla="*/ 1376078 h 1591932"/>
                <a:gd name="connsiteX6" fmla="*/ 552314 w 1420511"/>
                <a:gd name="connsiteY6" fmla="*/ 1490378 h 1591932"/>
                <a:gd name="connsiteX7" fmla="*/ 1152389 w 1420511"/>
                <a:gd name="connsiteY7" fmla="*/ 1585628 h 1591932"/>
                <a:gd name="connsiteX8" fmla="*/ 1038089 w 1420511"/>
                <a:gd name="connsiteY8" fmla="*/ 1304640 h 1591932"/>
                <a:gd name="connsiteX9" fmla="*/ 1095239 w 1420511"/>
                <a:gd name="connsiteY9" fmla="*/ 1157003 h 1591932"/>
                <a:gd name="connsiteX10" fmla="*/ 1277264 w 1420511"/>
                <a:gd name="connsiteY10" fmla="*/ 1089925 h 1591932"/>
                <a:gd name="connsiteX11" fmla="*/ 1380666 w 1420511"/>
                <a:gd name="connsiteY11" fmla="*/ 1017598 h 1591932"/>
                <a:gd name="connsiteX12" fmla="*/ 1418686 w 1420511"/>
                <a:gd name="connsiteY12" fmla="*/ 857451 h 1591932"/>
                <a:gd name="connsiteX13" fmla="*/ 1304143 w 1420511"/>
                <a:gd name="connsiteY13" fmla="*/ 679138 h 1591932"/>
                <a:gd name="connsiteX14" fmla="*/ 1128576 w 1420511"/>
                <a:gd name="connsiteY14" fmla="*/ 647415 h 1591932"/>
                <a:gd name="connsiteX15" fmla="*/ 1124218 w 1420511"/>
                <a:gd name="connsiteY15" fmla="*/ 568794 h 1591932"/>
                <a:gd name="connsiteX16" fmla="*/ 1200014 w 1420511"/>
                <a:gd name="connsiteY16" fmla="*/ 518828 h 1591932"/>
                <a:gd name="connsiteX17" fmla="*/ 1173997 w 1420511"/>
                <a:gd name="connsiteY17" fmla="*/ 421105 h 1591932"/>
                <a:gd name="connsiteX18" fmla="*/ 1082620 w 1420511"/>
                <a:gd name="connsiteY18" fmla="*/ 231531 h 1591932"/>
                <a:gd name="connsiteX19" fmla="*/ 877199 w 1420511"/>
                <a:gd name="connsiteY19" fmla="*/ 1336 h 1591932"/>
                <a:gd name="connsiteX20" fmla="*/ 809489 w 1420511"/>
                <a:gd name="connsiteY20" fmla="*/ 342615 h 1591932"/>
                <a:gd name="connsiteX21" fmla="*/ 631419 w 1420511"/>
                <a:gd name="connsiteY21" fmla="*/ 290835 h 1591932"/>
                <a:gd name="connsiteX22" fmla="*/ 456696 w 1420511"/>
                <a:gd name="connsiteY22" fmla="*/ 350337 h 1591932"/>
                <a:gd name="connsiteX23" fmla="*/ 310127 w 1420511"/>
                <a:gd name="connsiteY23" fmla="*/ 441998 h 1591932"/>
                <a:gd name="connsiteX24" fmla="*/ 367874 w 1420511"/>
                <a:gd name="connsiteY24" fmla="*/ 624013 h 1591932"/>
                <a:gd name="connsiteX25" fmla="*/ 317550 w 1420511"/>
                <a:gd name="connsiteY25" fmla="*/ 752398 h 1591932"/>
                <a:gd name="connsiteX0" fmla="*/ 318597 w 1421558"/>
                <a:gd name="connsiteY0" fmla="*/ 752398 h 1592138"/>
                <a:gd name="connsiteX1" fmla="*/ 125194 w 1421558"/>
                <a:gd name="connsiteY1" fmla="*/ 696527 h 1592138"/>
                <a:gd name="connsiteX2" fmla="*/ 18202 w 1421558"/>
                <a:gd name="connsiteY2" fmla="*/ 849161 h 1592138"/>
                <a:gd name="connsiteX3" fmla="*/ 1638 w 1421558"/>
                <a:gd name="connsiteY3" fmla="*/ 1155793 h 1592138"/>
                <a:gd name="connsiteX4" fmla="*/ 110448 w 1421558"/>
                <a:gd name="connsiteY4" fmla="*/ 1242728 h 1592138"/>
                <a:gd name="connsiteX5" fmla="*/ 18731 w 1421558"/>
                <a:gd name="connsiteY5" fmla="*/ 1352692 h 1592138"/>
                <a:gd name="connsiteX6" fmla="*/ 553361 w 1421558"/>
                <a:gd name="connsiteY6" fmla="*/ 1490378 h 1592138"/>
                <a:gd name="connsiteX7" fmla="*/ 1153436 w 1421558"/>
                <a:gd name="connsiteY7" fmla="*/ 1585628 h 1592138"/>
                <a:gd name="connsiteX8" fmla="*/ 1039136 w 1421558"/>
                <a:gd name="connsiteY8" fmla="*/ 1304640 h 1592138"/>
                <a:gd name="connsiteX9" fmla="*/ 1096286 w 1421558"/>
                <a:gd name="connsiteY9" fmla="*/ 1157003 h 1592138"/>
                <a:gd name="connsiteX10" fmla="*/ 1278311 w 1421558"/>
                <a:gd name="connsiteY10" fmla="*/ 1089925 h 1592138"/>
                <a:gd name="connsiteX11" fmla="*/ 1381713 w 1421558"/>
                <a:gd name="connsiteY11" fmla="*/ 1017598 h 1592138"/>
                <a:gd name="connsiteX12" fmla="*/ 1419733 w 1421558"/>
                <a:gd name="connsiteY12" fmla="*/ 857451 h 1592138"/>
                <a:gd name="connsiteX13" fmla="*/ 1305190 w 1421558"/>
                <a:gd name="connsiteY13" fmla="*/ 679138 h 1592138"/>
                <a:gd name="connsiteX14" fmla="*/ 1129623 w 1421558"/>
                <a:gd name="connsiteY14" fmla="*/ 647415 h 1592138"/>
                <a:gd name="connsiteX15" fmla="*/ 1125265 w 1421558"/>
                <a:gd name="connsiteY15" fmla="*/ 568794 h 1592138"/>
                <a:gd name="connsiteX16" fmla="*/ 1201061 w 1421558"/>
                <a:gd name="connsiteY16" fmla="*/ 518828 h 1592138"/>
                <a:gd name="connsiteX17" fmla="*/ 1175044 w 1421558"/>
                <a:gd name="connsiteY17" fmla="*/ 421105 h 1592138"/>
                <a:gd name="connsiteX18" fmla="*/ 1083667 w 1421558"/>
                <a:gd name="connsiteY18" fmla="*/ 231531 h 1592138"/>
                <a:gd name="connsiteX19" fmla="*/ 878246 w 1421558"/>
                <a:gd name="connsiteY19" fmla="*/ 1336 h 1592138"/>
                <a:gd name="connsiteX20" fmla="*/ 810536 w 1421558"/>
                <a:gd name="connsiteY20" fmla="*/ 342615 h 1592138"/>
                <a:gd name="connsiteX21" fmla="*/ 632466 w 1421558"/>
                <a:gd name="connsiteY21" fmla="*/ 290835 h 1592138"/>
                <a:gd name="connsiteX22" fmla="*/ 457743 w 1421558"/>
                <a:gd name="connsiteY22" fmla="*/ 350337 h 1592138"/>
                <a:gd name="connsiteX23" fmla="*/ 311174 w 1421558"/>
                <a:gd name="connsiteY23" fmla="*/ 441998 h 1592138"/>
                <a:gd name="connsiteX24" fmla="*/ 368921 w 1421558"/>
                <a:gd name="connsiteY24" fmla="*/ 624013 h 1592138"/>
                <a:gd name="connsiteX25" fmla="*/ 318597 w 1421558"/>
                <a:gd name="connsiteY25" fmla="*/ 752398 h 1592138"/>
                <a:gd name="connsiteX0" fmla="*/ 318597 w 1421558"/>
                <a:gd name="connsiteY0" fmla="*/ 752398 h 1544667"/>
                <a:gd name="connsiteX1" fmla="*/ 125194 w 1421558"/>
                <a:gd name="connsiteY1" fmla="*/ 696527 h 1544667"/>
                <a:gd name="connsiteX2" fmla="*/ 18202 w 1421558"/>
                <a:gd name="connsiteY2" fmla="*/ 849161 h 1544667"/>
                <a:gd name="connsiteX3" fmla="*/ 1638 w 1421558"/>
                <a:gd name="connsiteY3" fmla="*/ 1155793 h 1544667"/>
                <a:gd name="connsiteX4" fmla="*/ 110448 w 1421558"/>
                <a:gd name="connsiteY4" fmla="*/ 1242728 h 1544667"/>
                <a:gd name="connsiteX5" fmla="*/ 18731 w 1421558"/>
                <a:gd name="connsiteY5" fmla="*/ 1352692 h 1544667"/>
                <a:gd name="connsiteX6" fmla="*/ 553361 w 1421558"/>
                <a:gd name="connsiteY6" fmla="*/ 1490378 h 1544667"/>
                <a:gd name="connsiteX7" fmla="*/ 1059892 w 1421558"/>
                <a:gd name="connsiteY7" fmla="*/ 1534179 h 1544667"/>
                <a:gd name="connsiteX8" fmla="*/ 1039136 w 1421558"/>
                <a:gd name="connsiteY8" fmla="*/ 1304640 h 1544667"/>
                <a:gd name="connsiteX9" fmla="*/ 1096286 w 1421558"/>
                <a:gd name="connsiteY9" fmla="*/ 1157003 h 1544667"/>
                <a:gd name="connsiteX10" fmla="*/ 1278311 w 1421558"/>
                <a:gd name="connsiteY10" fmla="*/ 1089925 h 1544667"/>
                <a:gd name="connsiteX11" fmla="*/ 1381713 w 1421558"/>
                <a:gd name="connsiteY11" fmla="*/ 1017598 h 1544667"/>
                <a:gd name="connsiteX12" fmla="*/ 1419733 w 1421558"/>
                <a:gd name="connsiteY12" fmla="*/ 857451 h 1544667"/>
                <a:gd name="connsiteX13" fmla="*/ 1305190 w 1421558"/>
                <a:gd name="connsiteY13" fmla="*/ 679138 h 1544667"/>
                <a:gd name="connsiteX14" fmla="*/ 1129623 w 1421558"/>
                <a:gd name="connsiteY14" fmla="*/ 647415 h 1544667"/>
                <a:gd name="connsiteX15" fmla="*/ 1125265 w 1421558"/>
                <a:gd name="connsiteY15" fmla="*/ 568794 h 1544667"/>
                <a:gd name="connsiteX16" fmla="*/ 1201061 w 1421558"/>
                <a:gd name="connsiteY16" fmla="*/ 518828 h 1544667"/>
                <a:gd name="connsiteX17" fmla="*/ 1175044 w 1421558"/>
                <a:gd name="connsiteY17" fmla="*/ 421105 h 1544667"/>
                <a:gd name="connsiteX18" fmla="*/ 1083667 w 1421558"/>
                <a:gd name="connsiteY18" fmla="*/ 231531 h 1544667"/>
                <a:gd name="connsiteX19" fmla="*/ 878246 w 1421558"/>
                <a:gd name="connsiteY19" fmla="*/ 1336 h 1544667"/>
                <a:gd name="connsiteX20" fmla="*/ 810536 w 1421558"/>
                <a:gd name="connsiteY20" fmla="*/ 342615 h 1544667"/>
                <a:gd name="connsiteX21" fmla="*/ 632466 w 1421558"/>
                <a:gd name="connsiteY21" fmla="*/ 290835 h 1544667"/>
                <a:gd name="connsiteX22" fmla="*/ 457743 w 1421558"/>
                <a:gd name="connsiteY22" fmla="*/ 350337 h 1544667"/>
                <a:gd name="connsiteX23" fmla="*/ 311174 w 1421558"/>
                <a:gd name="connsiteY23" fmla="*/ 441998 h 1544667"/>
                <a:gd name="connsiteX24" fmla="*/ 368921 w 1421558"/>
                <a:gd name="connsiteY24" fmla="*/ 624013 h 1544667"/>
                <a:gd name="connsiteX25" fmla="*/ 318597 w 1421558"/>
                <a:gd name="connsiteY25" fmla="*/ 752398 h 1544667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305331 w 1421699"/>
                <a:gd name="connsiteY13" fmla="*/ 679138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62676 w 1421699"/>
                <a:gd name="connsiteY13" fmla="*/ 807763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29764 w 1421699"/>
                <a:gd name="connsiteY13" fmla="*/ 647415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082992 w 1421699"/>
                <a:gd name="connsiteY13" fmla="*/ 827489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4040"/>
                <a:gd name="connsiteY0" fmla="*/ 752398 h 1541700"/>
                <a:gd name="connsiteX1" fmla="*/ 125335 w 1424040"/>
                <a:gd name="connsiteY1" fmla="*/ 696527 h 1541700"/>
                <a:gd name="connsiteX2" fmla="*/ 18343 w 1424040"/>
                <a:gd name="connsiteY2" fmla="*/ 849161 h 1541700"/>
                <a:gd name="connsiteX3" fmla="*/ 1779 w 1424040"/>
                <a:gd name="connsiteY3" fmla="*/ 1155793 h 1541700"/>
                <a:gd name="connsiteX4" fmla="*/ 110589 w 1424040"/>
                <a:gd name="connsiteY4" fmla="*/ 1242728 h 1541700"/>
                <a:gd name="connsiteX5" fmla="*/ 18872 w 1424040"/>
                <a:gd name="connsiteY5" fmla="*/ 1352692 h 1541700"/>
                <a:gd name="connsiteX6" fmla="*/ 555841 w 1424040"/>
                <a:gd name="connsiteY6" fmla="*/ 1474007 h 1541700"/>
                <a:gd name="connsiteX7" fmla="*/ 1060033 w 1424040"/>
                <a:gd name="connsiteY7" fmla="*/ 1534179 h 1541700"/>
                <a:gd name="connsiteX8" fmla="*/ 1039277 w 1424040"/>
                <a:gd name="connsiteY8" fmla="*/ 1304640 h 1541700"/>
                <a:gd name="connsiteX9" fmla="*/ 1096427 w 1424040"/>
                <a:gd name="connsiteY9" fmla="*/ 1157003 h 1541700"/>
                <a:gd name="connsiteX10" fmla="*/ 1278452 w 1424040"/>
                <a:gd name="connsiteY10" fmla="*/ 1089925 h 1541700"/>
                <a:gd name="connsiteX11" fmla="*/ 1381854 w 1424040"/>
                <a:gd name="connsiteY11" fmla="*/ 1017598 h 1541700"/>
                <a:gd name="connsiteX12" fmla="*/ 1419874 w 1424040"/>
                <a:gd name="connsiteY12" fmla="*/ 857451 h 1541700"/>
                <a:gd name="connsiteX13" fmla="*/ 1297494 w 1424040"/>
                <a:gd name="connsiteY13" fmla="*/ 778363 h 1541700"/>
                <a:gd name="connsiteX14" fmla="*/ 1082992 w 1424040"/>
                <a:gd name="connsiteY14" fmla="*/ 827489 h 1541700"/>
                <a:gd name="connsiteX15" fmla="*/ 1125406 w 1424040"/>
                <a:gd name="connsiteY15" fmla="*/ 568794 h 1541700"/>
                <a:gd name="connsiteX16" fmla="*/ 1201202 w 1424040"/>
                <a:gd name="connsiteY16" fmla="*/ 518828 h 1541700"/>
                <a:gd name="connsiteX17" fmla="*/ 1175185 w 1424040"/>
                <a:gd name="connsiteY17" fmla="*/ 421105 h 1541700"/>
                <a:gd name="connsiteX18" fmla="*/ 1083808 w 1424040"/>
                <a:gd name="connsiteY18" fmla="*/ 231531 h 1541700"/>
                <a:gd name="connsiteX19" fmla="*/ 878387 w 1424040"/>
                <a:gd name="connsiteY19" fmla="*/ 1336 h 1541700"/>
                <a:gd name="connsiteX20" fmla="*/ 810677 w 1424040"/>
                <a:gd name="connsiteY20" fmla="*/ 342615 h 1541700"/>
                <a:gd name="connsiteX21" fmla="*/ 632607 w 1424040"/>
                <a:gd name="connsiteY21" fmla="*/ 290835 h 1541700"/>
                <a:gd name="connsiteX22" fmla="*/ 457884 w 1424040"/>
                <a:gd name="connsiteY22" fmla="*/ 350337 h 1541700"/>
                <a:gd name="connsiteX23" fmla="*/ 311315 w 1424040"/>
                <a:gd name="connsiteY23" fmla="*/ 441998 h 1541700"/>
                <a:gd name="connsiteX24" fmla="*/ 369062 w 1424040"/>
                <a:gd name="connsiteY24" fmla="*/ 624013 h 1541700"/>
                <a:gd name="connsiteX25" fmla="*/ 318738 w 1424040"/>
                <a:gd name="connsiteY25" fmla="*/ 752398 h 1541700"/>
                <a:gd name="connsiteX0" fmla="*/ 318738 w 1440318"/>
                <a:gd name="connsiteY0" fmla="*/ 752398 h 1541700"/>
                <a:gd name="connsiteX1" fmla="*/ 125335 w 1440318"/>
                <a:gd name="connsiteY1" fmla="*/ 696527 h 1541700"/>
                <a:gd name="connsiteX2" fmla="*/ 18343 w 1440318"/>
                <a:gd name="connsiteY2" fmla="*/ 849161 h 1541700"/>
                <a:gd name="connsiteX3" fmla="*/ 1779 w 1440318"/>
                <a:gd name="connsiteY3" fmla="*/ 1155793 h 1541700"/>
                <a:gd name="connsiteX4" fmla="*/ 110589 w 1440318"/>
                <a:gd name="connsiteY4" fmla="*/ 1242728 h 1541700"/>
                <a:gd name="connsiteX5" fmla="*/ 18872 w 1440318"/>
                <a:gd name="connsiteY5" fmla="*/ 1352692 h 1541700"/>
                <a:gd name="connsiteX6" fmla="*/ 555841 w 1440318"/>
                <a:gd name="connsiteY6" fmla="*/ 1474007 h 1541700"/>
                <a:gd name="connsiteX7" fmla="*/ 1060033 w 1440318"/>
                <a:gd name="connsiteY7" fmla="*/ 1534179 h 1541700"/>
                <a:gd name="connsiteX8" fmla="*/ 1039277 w 1440318"/>
                <a:gd name="connsiteY8" fmla="*/ 1304640 h 1541700"/>
                <a:gd name="connsiteX9" fmla="*/ 1096427 w 1440318"/>
                <a:gd name="connsiteY9" fmla="*/ 1157003 h 1541700"/>
                <a:gd name="connsiteX10" fmla="*/ 1278452 w 1440318"/>
                <a:gd name="connsiteY10" fmla="*/ 1089925 h 1541700"/>
                <a:gd name="connsiteX11" fmla="*/ 1381854 w 1440318"/>
                <a:gd name="connsiteY11" fmla="*/ 1017598 h 1541700"/>
                <a:gd name="connsiteX12" fmla="*/ 1437811 w 1440318"/>
                <a:gd name="connsiteY12" fmla="*/ 953759 h 1541700"/>
                <a:gd name="connsiteX13" fmla="*/ 1419874 w 1440318"/>
                <a:gd name="connsiteY13" fmla="*/ 857451 h 1541700"/>
                <a:gd name="connsiteX14" fmla="*/ 1297494 w 1440318"/>
                <a:gd name="connsiteY14" fmla="*/ 778363 h 1541700"/>
                <a:gd name="connsiteX15" fmla="*/ 1082992 w 1440318"/>
                <a:gd name="connsiteY15" fmla="*/ 827489 h 1541700"/>
                <a:gd name="connsiteX16" fmla="*/ 1125406 w 1440318"/>
                <a:gd name="connsiteY16" fmla="*/ 568794 h 1541700"/>
                <a:gd name="connsiteX17" fmla="*/ 1201202 w 1440318"/>
                <a:gd name="connsiteY17" fmla="*/ 518828 h 1541700"/>
                <a:gd name="connsiteX18" fmla="*/ 1175185 w 1440318"/>
                <a:gd name="connsiteY18" fmla="*/ 421105 h 1541700"/>
                <a:gd name="connsiteX19" fmla="*/ 1083808 w 1440318"/>
                <a:gd name="connsiteY19" fmla="*/ 231531 h 1541700"/>
                <a:gd name="connsiteX20" fmla="*/ 878387 w 1440318"/>
                <a:gd name="connsiteY20" fmla="*/ 1336 h 1541700"/>
                <a:gd name="connsiteX21" fmla="*/ 810677 w 1440318"/>
                <a:gd name="connsiteY21" fmla="*/ 342615 h 1541700"/>
                <a:gd name="connsiteX22" fmla="*/ 632607 w 1440318"/>
                <a:gd name="connsiteY22" fmla="*/ 290835 h 1541700"/>
                <a:gd name="connsiteX23" fmla="*/ 457884 w 1440318"/>
                <a:gd name="connsiteY23" fmla="*/ 350337 h 1541700"/>
                <a:gd name="connsiteX24" fmla="*/ 311315 w 1440318"/>
                <a:gd name="connsiteY24" fmla="*/ 441998 h 1541700"/>
                <a:gd name="connsiteX25" fmla="*/ 369062 w 1440318"/>
                <a:gd name="connsiteY25" fmla="*/ 624013 h 1541700"/>
                <a:gd name="connsiteX26" fmla="*/ 318738 w 1440318"/>
                <a:gd name="connsiteY26" fmla="*/ 752398 h 154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0318" h="1541700">
                  <a:moveTo>
                    <a:pt x="318738" y="752398"/>
                  </a:moveTo>
                  <a:cubicBezTo>
                    <a:pt x="142410" y="714768"/>
                    <a:pt x="175401" y="680400"/>
                    <a:pt x="125335" y="696527"/>
                  </a:cubicBezTo>
                  <a:cubicBezTo>
                    <a:pt x="75269" y="712654"/>
                    <a:pt x="6754" y="731495"/>
                    <a:pt x="18343" y="849161"/>
                  </a:cubicBezTo>
                  <a:cubicBezTo>
                    <a:pt x="278385" y="1021589"/>
                    <a:pt x="-13595" y="1090199"/>
                    <a:pt x="1779" y="1155793"/>
                  </a:cubicBezTo>
                  <a:cubicBezTo>
                    <a:pt x="17153" y="1221387"/>
                    <a:pt x="107740" y="1209912"/>
                    <a:pt x="110589" y="1242728"/>
                  </a:cubicBezTo>
                  <a:cubicBezTo>
                    <a:pt x="113438" y="1275544"/>
                    <a:pt x="-55337" y="1314146"/>
                    <a:pt x="18872" y="1352692"/>
                  </a:cubicBezTo>
                  <a:cubicBezTo>
                    <a:pt x="93081" y="1391238"/>
                    <a:pt x="382314" y="1443759"/>
                    <a:pt x="555841" y="1474007"/>
                  </a:cubicBezTo>
                  <a:cubicBezTo>
                    <a:pt x="729368" y="1504255"/>
                    <a:pt x="979460" y="1562407"/>
                    <a:pt x="1060033" y="1534179"/>
                  </a:cubicBezTo>
                  <a:cubicBezTo>
                    <a:pt x="1140606" y="1505951"/>
                    <a:pt x="1033211" y="1367503"/>
                    <a:pt x="1039277" y="1304640"/>
                  </a:cubicBezTo>
                  <a:cubicBezTo>
                    <a:pt x="1045343" y="1241777"/>
                    <a:pt x="1056565" y="1192789"/>
                    <a:pt x="1096427" y="1157003"/>
                  </a:cubicBezTo>
                  <a:cubicBezTo>
                    <a:pt x="1136289" y="1121217"/>
                    <a:pt x="1230881" y="1113159"/>
                    <a:pt x="1278452" y="1089925"/>
                  </a:cubicBezTo>
                  <a:cubicBezTo>
                    <a:pt x="1326023" y="1066691"/>
                    <a:pt x="1355294" y="1040292"/>
                    <a:pt x="1381854" y="1017598"/>
                  </a:cubicBezTo>
                  <a:cubicBezTo>
                    <a:pt x="1408414" y="994904"/>
                    <a:pt x="1431474" y="980450"/>
                    <a:pt x="1437811" y="953759"/>
                  </a:cubicBezTo>
                  <a:cubicBezTo>
                    <a:pt x="1444148" y="927068"/>
                    <a:pt x="1438583" y="883955"/>
                    <a:pt x="1419874" y="857451"/>
                  </a:cubicBezTo>
                  <a:cubicBezTo>
                    <a:pt x="1401165" y="830947"/>
                    <a:pt x="1353641" y="783357"/>
                    <a:pt x="1297494" y="778363"/>
                  </a:cubicBezTo>
                  <a:cubicBezTo>
                    <a:pt x="1241347" y="773369"/>
                    <a:pt x="1111673" y="862417"/>
                    <a:pt x="1082992" y="827489"/>
                  </a:cubicBezTo>
                  <a:cubicBezTo>
                    <a:pt x="1054311" y="792561"/>
                    <a:pt x="1113500" y="590225"/>
                    <a:pt x="1125406" y="568794"/>
                  </a:cubicBezTo>
                  <a:cubicBezTo>
                    <a:pt x="1137312" y="547363"/>
                    <a:pt x="1192906" y="543443"/>
                    <a:pt x="1201202" y="518828"/>
                  </a:cubicBezTo>
                  <a:cubicBezTo>
                    <a:pt x="1209498" y="494213"/>
                    <a:pt x="1194751" y="468988"/>
                    <a:pt x="1175185" y="421105"/>
                  </a:cubicBezTo>
                  <a:cubicBezTo>
                    <a:pt x="1155619" y="373222"/>
                    <a:pt x="1133274" y="301492"/>
                    <a:pt x="1083808" y="231531"/>
                  </a:cubicBezTo>
                  <a:cubicBezTo>
                    <a:pt x="1034342" y="161570"/>
                    <a:pt x="923909" y="-17178"/>
                    <a:pt x="878387" y="1336"/>
                  </a:cubicBezTo>
                  <a:cubicBezTo>
                    <a:pt x="832865" y="19850"/>
                    <a:pt x="900371" y="280703"/>
                    <a:pt x="810677" y="342615"/>
                  </a:cubicBezTo>
                  <a:cubicBezTo>
                    <a:pt x="720983" y="404527"/>
                    <a:pt x="675079" y="269605"/>
                    <a:pt x="632607" y="290835"/>
                  </a:cubicBezTo>
                  <a:cubicBezTo>
                    <a:pt x="590135" y="312065"/>
                    <a:pt x="502401" y="331516"/>
                    <a:pt x="457884" y="350337"/>
                  </a:cubicBezTo>
                  <a:cubicBezTo>
                    <a:pt x="423053" y="349785"/>
                    <a:pt x="360577" y="349327"/>
                    <a:pt x="311315" y="441998"/>
                  </a:cubicBezTo>
                  <a:cubicBezTo>
                    <a:pt x="298850" y="480205"/>
                    <a:pt x="328847" y="577347"/>
                    <a:pt x="369062" y="624013"/>
                  </a:cubicBezTo>
                  <a:cubicBezTo>
                    <a:pt x="416293" y="703420"/>
                    <a:pt x="361698" y="732907"/>
                    <a:pt x="318738" y="752398"/>
                  </a:cubicBezTo>
                  <a:close/>
                </a:path>
              </a:pathLst>
            </a:custGeom>
            <a:solidFill>
              <a:srgbClr val="9CAA9D">
                <a:alpha val="7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</p:grpSp>
      <p:sp>
        <p:nvSpPr>
          <p:cNvPr id="7" name="Rectangle 6"/>
          <p:cNvSpPr/>
          <p:nvPr/>
        </p:nvSpPr>
        <p:spPr>
          <a:xfrm>
            <a:off x="-5132" y="2059012"/>
            <a:ext cx="9146751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4895" y="2208879"/>
            <a:ext cx="6881693" cy="1676400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lnSpc>
                <a:spcPct val="80000"/>
              </a:lnSpc>
              <a:defRPr sz="6000" b="0" spc="0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4895" y="3984404"/>
            <a:ext cx="6881693" cy="1174639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l">
              <a:buNone/>
              <a:defRPr sz="240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CDD1E17B-BC06-417B-BFFC-73E152941A0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6038" y="2286027"/>
            <a:ext cx="1371600" cy="1371600"/>
            <a:chOff x="2830754" y="2215450"/>
            <a:chExt cx="3657600" cy="3657600"/>
          </a:xfrm>
        </p:grpSpPr>
        <p:sp>
          <p:nvSpPr>
            <p:cNvPr id="314" name="Rectangle 313">
              <a:extLst>
                <a:ext uri="{FF2B5EF4-FFF2-40B4-BE49-F238E27FC236}">
                  <a16:creationId xmlns:a16="http://schemas.microsoft.com/office/drawing/2014/main" id="{2E6B00AC-5DFA-48A1-A692-F0CDB2A7BFA4}"/>
                </a:ext>
              </a:extLst>
            </p:cNvPr>
            <p:cNvSpPr/>
            <p:nvPr/>
          </p:nvSpPr>
          <p:spPr>
            <a:xfrm>
              <a:off x="2830754" y="2215450"/>
              <a:ext cx="3657600" cy="365760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04F773E0-4C25-4133-A46F-3AEA752DFD45}"/>
                </a:ext>
              </a:extLst>
            </p:cNvPr>
            <p:cNvGrpSpPr/>
            <p:nvPr/>
          </p:nvGrpSpPr>
          <p:grpSpPr>
            <a:xfrm>
              <a:off x="3019127" y="2653619"/>
              <a:ext cx="3280854" cy="2781263"/>
              <a:chOff x="2974230" y="2683117"/>
              <a:chExt cx="3280854" cy="2781263"/>
            </a:xfrm>
          </p:grpSpPr>
          <p:grpSp>
            <p:nvGrpSpPr>
              <p:cNvPr id="316" name="Group 315">
                <a:extLst>
                  <a:ext uri="{FF2B5EF4-FFF2-40B4-BE49-F238E27FC236}">
                    <a16:creationId xmlns:a16="http://schemas.microsoft.com/office/drawing/2014/main" id="{C57C07DD-1BD4-427F-8FCF-634CCB1CCACC}"/>
                  </a:ext>
                </a:extLst>
              </p:cNvPr>
              <p:cNvGrpSpPr/>
              <p:nvPr/>
            </p:nvGrpSpPr>
            <p:grpSpPr>
              <a:xfrm>
                <a:off x="4756784" y="2687026"/>
                <a:ext cx="1418380" cy="2676580"/>
                <a:chOff x="3222631" y="2483919"/>
                <a:chExt cx="1418380" cy="3122811"/>
              </a:xfrm>
              <a:solidFill>
                <a:srgbClr val="9CAA9D"/>
              </a:solidFill>
            </p:grpSpPr>
            <p:sp>
              <p:nvSpPr>
                <p:cNvPr id="331" name="Rectangle 330">
                  <a:extLst>
                    <a:ext uri="{FF2B5EF4-FFF2-40B4-BE49-F238E27FC236}">
                      <a16:creationId xmlns:a16="http://schemas.microsoft.com/office/drawing/2014/main" id="{F9260F08-19AA-4F89-A644-2702D79EEB2C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68125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32" name="Oval 331">
                  <a:extLst>
                    <a:ext uri="{FF2B5EF4-FFF2-40B4-BE49-F238E27FC236}">
                      <a16:creationId xmlns:a16="http://schemas.microsoft.com/office/drawing/2014/main" id="{C9DF269A-D53B-4BD9-BD62-9FF858755370}"/>
                    </a:ext>
                  </a:extLst>
                </p:cNvPr>
                <p:cNvSpPr/>
                <p:nvPr/>
              </p:nvSpPr>
              <p:spPr>
                <a:xfrm>
                  <a:off x="3222631" y="2483919"/>
                  <a:ext cx="1418380" cy="91439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77525822-3622-4AFB-BA47-BAA7C1B42DD9}"/>
                  </a:ext>
                </a:extLst>
              </p:cNvPr>
              <p:cNvGrpSpPr/>
              <p:nvPr/>
            </p:nvGrpSpPr>
            <p:grpSpPr>
              <a:xfrm>
                <a:off x="4836704" y="2711015"/>
                <a:ext cx="1418380" cy="2753362"/>
                <a:chOff x="3222631" y="2488273"/>
                <a:chExt cx="1418380" cy="3212394"/>
              </a:xfrm>
            </p:grpSpPr>
            <p:sp>
              <p:nvSpPr>
                <p:cNvPr id="329" name="Rectangle 328">
                  <a:extLst>
                    <a:ext uri="{FF2B5EF4-FFF2-40B4-BE49-F238E27FC236}">
                      <a16:creationId xmlns:a16="http://schemas.microsoft.com/office/drawing/2014/main" id="{7109F9AF-2B9F-4349-BE2C-22DEAD31EEF1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775195"/>
                </a:xfrm>
                <a:prstGeom prst="rect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30" name="Oval 329">
                  <a:extLst>
                    <a:ext uri="{FF2B5EF4-FFF2-40B4-BE49-F238E27FC236}">
                      <a16:creationId xmlns:a16="http://schemas.microsoft.com/office/drawing/2014/main" id="{E60603D4-EACD-44B7-B1DB-CDDDA35E2791}"/>
                    </a:ext>
                  </a:extLst>
                </p:cNvPr>
                <p:cNvSpPr/>
                <p:nvPr/>
              </p:nvSpPr>
              <p:spPr>
                <a:xfrm>
                  <a:off x="3222631" y="2488273"/>
                  <a:ext cx="1418380" cy="914399"/>
                </a:xfrm>
                <a:prstGeom prst="ellipse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  <p:pic>
            <p:nvPicPr>
              <p:cNvPr id="318" name="Picture 317">
                <a:extLst>
                  <a:ext uri="{FF2B5EF4-FFF2-40B4-BE49-F238E27FC236}">
                    <a16:creationId xmlns:a16="http://schemas.microsoft.com/office/drawing/2014/main" id="{1463FF79-F0CC-455C-B0D1-D16E064267F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4900184" y="3200997"/>
                <a:ext cx="1291420" cy="2118306"/>
              </a:xfrm>
              <a:prstGeom prst="rect">
                <a:avLst/>
              </a:prstGeom>
            </p:spPr>
          </p:pic>
          <p:sp>
            <p:nvSpPr>
              <p:cNvPr id="319" name="Right Triangle 318">
                <a:extLst>
                  <a:ext uri="{FF2B5EF4-FFF2-40B4-BE49-F238E27FC236}">
                    <a16:creationId xmlns:a16="http://schemas.microsoft.com/office/drawing/2014/main" id="{1336794D-533E-4C08-B3F9-E993C0BA2D01}"/>
                  </a:ext>
                </a:extLst>
              </p:cNvPr>
              <p:cNvSpPr/>
              <p:nvPr/>
            </p:nvSpPr>
            <p:spPr>
              <a:xfrm rot="10800000">
                <a:off x="4756782" y="5363607"/>
                <a:ext cx="79921" cy="100770"/>
              </a:xfrm>
              <a:prstGeom prst="rtTriangle">
                <a:avLst/>
              </a:prstGeom>
              <a:solidFill>
                <a:srgbClr val="9CAA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grpSp>
            <p:nvGrpSpPr>
              <p:cNvPr id="320" name="Group 319">
                <a:extLst>
                  <a:ext uri="{FF2B5EF4-FFF2-40B4-BE49-F238E27FC236}">
                    <a16:creationId xmlns:a16="http://schemas.microsoft.com/office/drawing/2014/main" id="{98FBC2D6-228D-4245-BC40-2C2C785BAF1A}"/>
                  </a:ext>
                </a:extLst>
              </p:cNvPr>
              <p:cNvGrpSpPr/>
              <p:nvPr/>
            </p:nvGrpSpPr>
            <p:grpSpPr>
              <a:xfrm>
                <a:off x="2974230" y="2683117"/>
                <a:ext cx="1498300" cy="2781263"/>
                <a:chOff x="2974230" y="2683117"/>
                <a:chExt cx="1498300" cy="2781263"/>
              </a:xfrm>
            </p:grpSpPr>
            <p:grpSp>
              <p:nvGrpSpPr>
                <p:cNvPr id="321" name="Group 320">
                  <a:extLst>
                    <a:ext uri="{FF2B5EF4-FFF2-40B4-BE49-F238E27FC236}">
                      <a16:creationId xmlns:a16="http://schemas.microsoft.com/office/drawing/2014/main" id="{D390E0B7-4CD2-48F4-8A0E-CCD429FF6A59}"/>
                    </a:ext>
                  </a:extLst>
                </p:cNvPr>
                <p:cNvGrpSpPr/>
                <p:nvPr/>
              </p:nvGrpSpPr>
              <p:grpSpPr>
                <a:xfrm>
                  <a:off x="2978779" y="2683117"/>
                  <a:ext cx="1418380" cy="2680490"/>
                  <a:chOff x="3222631" y="2483919"/>
                  <a:chExt cx="1418380" cy="3127373"/>
                </a:xfrm>
                <a:solidFill>
                  <a:srgbClr val="9CAA9D"/>
                </a:solidFill>
              </p:grpSpPr>
              <p:sp>
                <p:nvSpPr>
                  <p:cNvPr id="327" name="Rectangle 326">
                    <a:extLst>
                      <a:ext uri="{FF2B5EF4-FFF2-40B4-BE49-F238E27FC236}">
                        <a16:creationId xmlns:a16="http://schemas.microsoft.com/office/drawing/2014/main" id="{6B005965-0C33-4E1F-8B29-12E697099FDF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3"/>
                    <a:ext cx="1418380" cy="268581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  <p:sp>
                <p:nvSpPr>
                  <p:cNvPr id="328" name="Oval 327">
                    <a:extLst>
                      <a:ext uri="{FF2B5EF4-FFF2-40B4-BE49-F238E27FC236}">
                        <a16:creationId xmlns:a16="http://schemas.microsoft.com/office/drawing/2014/main" id="{B033A2F3-2DD8-4982-BBDC-2EF8739BDB3D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83919"/>
                    <a:ext cx="1418380" cy="914399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</p:grpSp>
            <p:grpSp>
              <p:nvGrpSpPr>
                <p:cNvPr id="322" name="Group 321">
                  <a:extLst>
                    <a:ext uri="{FF2B5EF4-FFF2-40B4-BE49-F238E27FC236}">
                      <a16:creationId xmlns:a16="http://schemas.microsoft.com/office/drawing/2014/main" id="{788EF059-B58E-4510-910F-6F223FA35E07}"/>
                    </a:ext>
                  </a:extLst>
                </p:cNvPr>
                <p:cNvGrpSpPr/>
                <p:nvPr/>
              </p:nvGrpSpPr>
              <p:grpSpPr>
                <a:xfrm>
                  <a:off x="3054150" y="2696089"/>
                  <a:ext cx="1418380" cy="2768291"/>
                  <a:chOff x="3222631" y="2470855"/>
                  <a:chExt cx="1418380" cy="3229812"/>
                </a:xfrm>
              </p:grpSpPr>
              <p:sp>
                <p:nvSpPr>
                  <p:cNvPr id="325" name="Rectangle 324">
                    <a:extLst>
                      <a:ext uri="{FF2B5EF4-FFF2-40B4-BE49-F238E27FC236}">
                        <a16:creationId xmlns:a16="http://schemas.microsoft.com/office/drawing/2014/main" id="{EF404226-B7F2-4AB2-BD3E-D7B1B024C4F4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2"/>
                    <a:ext cx="1418380" cy="2775195"/>
                  </a:xfrm>
                  <a:prstGeom prst="rect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  <p:sp>
                <p:nvSpPr>
                  <p:cNvPr id="326" name="Oval 325">
                    <a:extLst>
                      <a:ext uri="{FF2B5EF4-FFF2-40B4-BE49-F238E27FC236}">
                        <a16:creationId xmlns:a16="http://schemas.microsoft.com/office/drawing/2014/main" id="{782ADE78-E41D-4D39-8CFB-6AC84D19177B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70855"/>
                    <a:ext cx="1418380" cy="914399"/>
                  </a:xfrm>
                  <a:prstGeom prst="ellipse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</p:grpSp>
            <p:pic>
              <p:nvPicPr>
                <p:cNvPr id="323" name="Picture 322">
                  <a:extLst>
                    <a:ext uri="{FF2B5EF4-FFF2-40B4-BE49-F238E27FC236}">
                      <a16:creationId xmlns:a16="http://schemas.microsoft.com/office/drawing/2014/main" id="{CA4B7077-4D3D-47E4-B8AC-DCAC6E85C74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tretch>
                  <a:fillRect/>
                </a:stretch>
              </p:blipFill>
              <p:spPr>
                <a:xfrm>
                  <a:off x="3117630" y="3225219"/>
                  <a:ext cx="1291420" cy="2118306"/>
                </a:xfrm>
                <a:prstGeom prst="rect">
                  <a:avLst/>
                </a:prstGeom>
              </p:spPr>
            </p:pic>
            <p:sp>
              <p:nvSpPr>
                <p:cNvPr id="324" name="Right Triangle 323">
                  <a:extLst>
                    <a:ext uri="{FF2B5EF4-FFF2-40B4-BE49-F238E27FC236}">
                      <a16:creationId xmlns:a16="http://schemas.microsoft.com/office/drawing/2014/main" id="{9A48FFA9-CE0E-4905-803C-572537360512}"/>
                    </a:ext>
                  </a:extLst>
                </p:cNvPr>
                <p:cNvSpPr/>
                <p:nvPr/>
              </p:nvSpPr>
              <p:spPr>
                <a:xfrm rot="10800000">
                  <a:off x="2974230" y="5363607"/>
                  <a:ext cx="79921" cy="100770"/>
                </a:xfrm>
                <a:prstGeom prst="rtTriangle">
                  <a:avLst/>
                </a:prstGeom>
                <a:solidFill>
                  <a:srgbClr val="9CAA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</p:grpSp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5ABC87B3-22CA-4C52-BA8B-0489F2FF2E3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6038" y="585742"/>
            <a:ext cx="1371600" cy="1371600"/>
            <a:chOff x="2708842" y="2171311"/>
            <a:chExt cx="3658094" cy="3657600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106A39F5-754D-4595-902C-55D6A9246634}"/>
                </a:ext>
              </a:extLst>
            </p:cNvPr>
            <p:cNvSpPr/>
            <p:nvPr/>
          </p:nvSpPr>
          <p:spPr>
            <a:xfrm>
              <a:off x="2709336" y="2171311"/>
              <a:ext cx="3657600" cy="365760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333BBF82-CECB-4E31-AF92-7FBC06F9C3FE}"/>
                </a:ext>
              </a:extLst>
            </p:cNvPr>
            <p:cNvGrpSpPr/>
            <p:nvPr/>
          </p:nvGrpSpPr>
          <p:grpSpPr>
            <a:xfrm>
              <a:off x="3419473" y="2536756"/>
              <a:ext cx="1421946" cy="508153"/>
              <a:chOff x="3419473" y="2536756"/>
              <a:chExt cx="1421946" cy="508153"/>
            </a:xfrm>
          </p:grpSpPr>
          <p:grpSp>
            <p:nvGrpSpPr>
              <p:cNvPr id="301" name="Group 300">
                <a:extLst>
                  <a:ext uri="{FF2B5EF4-FFF2-40B4-BE49-F238E27FC236}">
                    <a16:creationId xmlns:a16="http://schemas.microsoft.com/office/drawing/2014/main" id="{E63B8874-635D-465D-BB8A-C0392658694E}"/>
                  </a:ext>
                </a:extLst>
              </p:cNvPr>
              <p:cNvGrpSpPr/>
              <p:nvPr/>
            </p:nvGrpSpPr>
            <p:grpSpPr>
              <a:xfrm>
                <a:off x="3442574" y="2536756"/>
                <a:ext cx="1377723" cy="497348"/>
                <a:chOff x="3442574" y="2536756"/>
                <a:chExt cx="1377723" cy="497348"/>
              </a:xfrm>
            </p:grpSpPr>
            <p:grpSp>
              <p:nvGrpSpPr>
                <p:cNvPr id="304" name="Group 303">
                  <a:extLst>
                    <a:ext uri="{FF2B5EF4-FFF2-40B4-BE49-F238E27FC236}">
                      <a16:creationId xmlns:a16="http://schemas.microsoft.com/office/drawing/2014/main" id="{A34161AA-DA33-4E22-8DA8-F4978FB664E7}"/>
                    </a:ext>
                  </a:extLst>
                </p:cNvPr>
                <p:cNvGrpSpPr/>
                <p:nvPr/>
              </p:nvGrpSpPr>
              <p:grpSpPr>
                <a:xfrm flipH="1">
                  <a:off x="4535064" y="2536756"/>
                  <a:ext cx="279148" cy="491289"/>
                  <a:chOff x="3028950" y="1743386"/>
                  <a:chExt cx="279148" cy="491289"/>
                </a:xfrm>
              </p:grpSpPr>
              <p:sp>
                <p:nvSpPr>
                  <p:cNvPr id="311" name="Oval 310">
                    <a:extLst>
                      <a:ext uri="{FF2B5EF4-FFF2-40B4-BE49-F238E27FC236}">
                        <a16:creationId xmlns:a16="http://schemas.microsoft.com/office/drawing/2014/main" id="{E654FD03-95DE-459B-BFA9-FBFD4295CEA7}"/>
                      </a:ext>
                    </a:extLst>
                  </p:cNvPr>
                  <p:cNvSpPr/>
                  <p:nvPr/>
                </p:nvSpPr>
                <p:spPr>
                  <a:xfrm rot="499014">
                    <a:off x="3163365" y="1743386"/>
                    <a:ext cx="144733" cy="165774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  <p:sp>
                <p:nvSpPr>
                  <p:cNvPr id="312" name="Oval 311">
                    <a:extLst>
                      <a:ext uri="{FF2B5EF4-FFF2-40B4-BE49-F238E27FC236}">
                        <a16:creationId xmlns:a16="http://schemas.microsoft.com/office/drawing/2014/main" id="{A437FB4D-8262-4189-A461-E9DBB9F945A3}"/>
                      </a:ext>
                    </a:extLst>
                  </p:cNvPr>
                  <p:cNvSpPr/>
                  <p:nvPr/>
                </p:nvSpPr>
                <p:spPr>
                  <a:xfrm>
                    <a:off x="3028950" y="1803998"/>
                    <a:ext cx="190500" cy="430677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</p:grp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9683E21C-A42E-4496-A089-D54B84A1A7A1}"/>
                    </a:ext>
                  </a:extLst>
                </p:cNvPr>
                <p:cNvGrpSpPr/>
                <p:nvPr/>
              </p:nvGrpSpPr>
              <p:grpSpPr>
                <a:xfrm>
                  <a:off x="3442574" y="2542862"/>
                  <a:ext cx="1377723" cy="491242"/>
                  <a:chOff x="3442574" y="2542862"/>
                  <a:chExt cx="1377723" cy="491242"/>
                </a:xfrm>
              </p:grpSpPr>
              <p:grpSp>
                <p:nvGrpSpPr>
                  <p:cNvPr id="306" name="Group 305">
                    <a:extLst>
                      <a:ext uri="{FF2B5EF4-FFF2-40B4-BE49-F238E27FC236}">
                        <a16:creationId xmlns:a16="http://schemas.microsoft.com/office/drawing/2014/main" id="{E81C22C6-C121-4C6A-B07E-42FCCA2C6E70}"/>
                      </a:ext>
                    </a:extLst>
                  </p:cNvPr>
                  <p:cNvGrpSpPr/>
                  <p:nvPr/>
                </p:nvGrpSpPr>
                <p:grpSpPr>
                  <a:xfrm>
                    <a:off x="3442574" y="2542862"/>
                    <a:ext cx="230051" cy="482786"/>
                    <a:chOff x="3028950" y="1751889"/>
                    <a:chExt cx="230051" cy="482786"/>
                  </a:xfrm>
                </p:grpSpPr>
                <p:sp>
                  <p:nvSpPr>
                    <p:cNvPr id="309" name="Oval 308">
                      <a:extLst>
                        <a:ext uri="{FF2B5EF4-FFF2-40B4-BE49-F238E27FC236}">
                          <a16:creationId xmlns:a16="http://schemas.microsoft.com/office/drawing/2014/main" id="{F99933FB-C32F-443E-AC6C-92E4C92187B9}"/>
                        </a:ext>
                      </a:extLst>
                    </p:cNvPr>
                    <p:cNvSpPr/>
                    <p:nvPr/>
                  </p:nvSpPr>
                  <p:spPr>
                    <a:xfrm rot="499014">
                      <a:off x="3114268" y="1751889"/>
                      <a:ext cx="144733" cy="165774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800"/>
                    </a:p>
                  </p:txBody>
                </p:sp>
                <p:sp>
                  <p:nvSpPr>
                    <p:cNvPr id="310" name="Oval 309">
                      <a:extLst>
                        <a:ext uri="{FF2B5EF4-FFF2-40B4-BE49-F238E27FC236}">
                          <a16:creationId xmlns:a16="http://schemas.microsoft.com/office/drawing/2014/main" id="{09C44109-7982-4FDE-9AFC-BC3C8EA60D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28950" y="1803998"/>
                      <a:ext cx="190500" cy="430677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800"/>
                    </a:p>
                  </p:txBody>
                </p:sp>
              </p:grpSp>
              <p:sp>
                <p:nvSpPr>
                  <p:cNvPr id="307" name="Oval 306">
                    <a:extLst>
                      <a:ext uri="{FF2B5EF4-FFF2-40B4-BE49-F238E27FC236}">
                        <a16:creationId xmlns:a16="http://schemas.microsoft.com/office/drawing/2014/main" id="{A0573EE7-3145-4966-82DF-09D115D9FFF1}"/>
                      </a:ext>
                    </a:extLst>
                  </p:cNvPr>
                  <p:cNvSpPr/>
                  <p:nvPr/>
                </p:nvSpPr>
                <p:spPr>
                  <a:xfrm rot="2423941">
                    <a:off x="3472404" y="2879096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  <p:sp>
                <p:nvSpPr>
                  <p:cNvPr id="308" name="Oval 307">
                    <a:extLst>
                      <a:ext uri="{FF2B5EF4-FFF2-40B4-BE49-F238E27FC236}">
                        <a16:creationId xmlns:a16="http://schemas.microsoft.com/office/drawing/2014/main" id="{3EF39D4A-3209-43CB-8F22-E06267988BC0}"/>
                      </a:ext>
                    </a:extLst>
                  </p:cNvPr>
                  <p:cNvSpPr/>
                  <p:nvPr/>
                </p:nvSpPr>
                <p:spPr>
                  <a:xfrm rot="19176059" flipH="1">
                    <a:off x="4418244" y="2877694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</p:grpSp>
          </p:grpSp>
          <p:sp>
            <p:nvSpPr>
              <p:cNvPr id="302" name="Oval 301">
                <a:extLst>
                  <a:ext uri="{FF2B5EF4-FFF2-40B4-BE49-F238E27FC236}">
                    <a16:creationId xmlns:a16="http://schemas.microsoft.com/office/drawing/2014/main" id="{C7616076-4CCE-4341-9717-53A2C8917882}"/>
                  </a:ext>
                </a:extLst>
              </p:cNvPr>
              <p:cNvSpPr/>
              <p:nvPr/>
            </p:nvSpPr>
            <p:spPr>
              <a:xfrm rot="2423941">
                <a:off x="3419473" y="2908326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03" name="Oval 302">
                <a:extLst>
                  <a:ext uri="{FF2B5EF4-FFF2-40B4-BE49-F238E27FC236}">
                    <a16:creationId xmlns:a16="http://schemas.microsoft.com/office/drawing/2014/main" id="{8988156F-B276-467F-91B5-0A55FC27CA4C}"/>
                  </a:ext>
                </a:extLst>
              </p:cNvPr>
              <p:cNvSpPr/>
              <p:nvPr/>
            </p:nvSpPr>
            <p:spPr>
              <a:xfrm rot="19190929">
                <a:off x="4740147" y="2883678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A885B4D4-1780-470B-8DC8-AA787164C061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2708842" y="3832567"/>
              <a:ext cx="1851004" cy="1991922"/>
              <a:chOff x="4031138" y="4120109"/>
              <a:chExt cx="1614114" cy="1736998"/>
            </a:xfrm>
          </p:grpSpPr>
          <p:sp>
            <p:nvSpPr>
              <p:cNvPr id="292" name="Freeform 197">
                <a:extLst>
                  <a:ext uri="{FF2B5EF4-FFF2-40B4-BE49-F238E27FC236}">
                    <a16:creationId xmlns:a16="http://schemas.microsoft.com/office/drawing/2014/main" id="{E707A79E-A08F-4DFF-B1F5-82B80034D2BA}"/>
                  </a:ext>
                </a:extLst>
              </p:cNvPr>
              <p:cNvSpPr/>
              <p:nvPr/>
            </p:nvSpPr>
            <p:spPr>
              <a:xfrm rot="-900000">
                <a:off x="4364676" y="4120109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3" name="Freeform 198">
                <a:extLst>
                  <a:ext uri="{FF2B5EF4-FFF2-40B4-BE49-F238E27FC236}">
                    <a16:creationId xmlns:a16="http://schemas.microsoft.com/office/drawing/2014/main" id="{12D2CD4A-ED5E-429D-B680-E65111FECB19}"/>
                  </a:ext>
                </a:extLst>
              </p:cNvPr>
              <p:cNvSpPr/>
              <p:nvPr/>
            </p:nvSpPr>
            <p:spPr>
              <a:xfrm rot="2837780" flipH="1">
                <a:off x="4049528" y="4260664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4" name="Freeform 199">
                <a:extLst>
                  <a:ext uri="{FF2B5EF4-FFF2-40B4-BE49-F238E27FC236}">
                    <a16:creationId xmlns:a16="http://schemas.microsoft.com/office/drawing/2014/main" id="{2247BD96-C444-4602-97FC-78CCD8EB72DF}"/>
                  </a:ext>
                </a:extLst>
              </p:cNvPr>
              <p:cNvSpPr/>
              <p:nvPr/>
            </p:nvSpPr>
            <p:spPr>
              <a:xfrm>
                <a:off x="4330912" y="4551901"/>
                <a:ext cx="1314340" cy="979157"/>
              </a:xfrm>
              <a:custGeom>
                <a:avLst/>
                <a:gdLst>
                  <a:gd name="connsiteX0" fmla="*/ 72570 w 2408373"/>
                  <a:gd name="connsiteY0" fmla="*/ 1811 h 1315726"/>
                  <a:gd name="connsiteX1" fmla="*/ 850782 w 2408373"/>
                  <a:gd name="connsiteY1" fmla="*/ 264458 h 1315726"/>
                  <a:gd name="connsiteX2" fmla="*/ 1920825 w 2408373"/>
                  <a:gd name="connsiteY2" fmla="*/ 137998 h 1315726"/>
                  <a:gd name="connsiteX3" fmla="*/ 2300204 w 2408373"/>
                  <a:gd name="connsiteY3" fmla="*/ 342279 h 1315726"/>
                  <a:gd name="connsiteX4" fmla="*/ 2407208 w 2408373"/>
                  <a:gd name="connsiteY4" fmla="*/ 896755 h 1315726"/>
                  <a:gd name="connsiteX5" fmla="*/ 2251565 w 2408373"/>
                  <a:gd name="connsiteY5" fmla="*/ 1227496 h 1315726"/>
                  <a:gd name="connsiteX6" fmla="*/ 1609540 w 2408373"/>
                  <a:gd name="connsiteY6" fmla="*/ 1305317 h 1315726"/>
                  <a:gd name="connsiteX7" fmla="*/ 169846 w 2408373"/>
                  <a:gd name="connsiteY7" fmla="*/ 1208040 h 1315726"/>
                  <a:gd name="connsiteX8" fmla="*/ 92025 w 2408373"/>
                  <a:gd name="connsiteY8" fmla="*/ 352006 h 1315726"/>
                  <a:gd name="connsiteX9" fmla="*/ 33659 w 2408373"/>
                  <a:gd name="connsiteY9" fmla="*/ 157453 h 1315726"/>
                  <a:gd name="connsiteX10" fmla="*/ 72570 w 2408373"/>
                  <a:gd name="connsiteY10" fmla="*/ 1811 h 1315726"/>
                  <a:gd name="connsiteX0" fmla="*/ 77380 w 2413183"/>
                  <a:gd name="connsiteY0" fmla="*/ 1921 h 1314391"/>
                  <a:gd name="connsiteX1" fmla="*/ 855592 w 2413183"/>
                  <a:gd name="connsiteY1" fmla="*/ 264568 h 1314391"/>
                  <a:gd name="connsiteX2" fmla="*/ 1925635 w 2413183"/>
                  <a:gd name="connsiteY2" fmla="*/ 138108 h 1314391"/>
                  <a:gd name="connsiteX3" fmla="*/ 2305014 w 2413183"/>
                  <a:gd name="connsiteY3" fmla="*/ 342389 h 1314391"/>
                  <a:gd name="connsiteX4" fmla="*/ 2412018 w 2413183"/>
                  <a:gd name="connsiteY4" fmla="*/ 896865 h 1314391"/>
                  <a:gd name="connsiteX5" fmla="*/ 2256375 w 2413183"/>
                  <a:gd name="connsiteY5" fmla="*/ 1227606 h 1314391"/>
                  <a:gd name="connsiteX6" fmla="*/ 1614350 w 2413183"/>
                  <a:gd name="connsiteY6" fmla="*/ 1305427 h 1314391"/>
                  <a:gd name="connsiteX7" fmla="*/ 174656 w 2413183"/>
                  <a:gd name="connsiteY7" fmla="*/ 1208150 h 1314391"/>
                  <a:gd name="connsiteX8" fmla="*/ 10098 w 2413183"/>
                  <a:gd name="connsiteY8" fmla="*/ 379086 h 1314391"/>
                  <a:gd name="connsiteX9" fmla="*/ 38469 w 2413183"/>
                  <a:gd name="connsiteY9" fmla="*/ 157563 h 1314391"/>
                  <a:gd name="connsiteX10" fmla="*/ 77380 w 2413183"/>
                  <a:gd name="connsiteY10" fmla="*/ 1921 h 1314391"/>
                  <a:gd name="connsiteX0" fmla="*/ 262445 w 2598248"/>
                  <a:gd name="connsiteY0" fmla="*/ 79 h 1312549"/>
                  <a:gd name="connsiteX1" fmla="*/ 1040657 w 2598248"/>
                  <a:gd name="connsiteY1" fmla="*/ 262726 h 1312549"/>
                  <a:gd name="connsiteX2" fmla="*/ 2110700 w 2598248"/>
                  <a:gd name="connsiteY2" fmla="*/ 136266 h 1312549"/>
                  <a:gd name="connsiteX3" fmla="*/ 2490079 w 2598248"/>
                  <a:gd name="connsiteY3" fmla="*/ 340547 h 1312549"/>
                  <a:gd name="connsiteX4" fmla="*/ 2597083 w 2598248"/>
                  <a:gd name="connsiteY4" fmla="*/ 895023 h 1312549"/>
                  <a:gd name="connsiteX5" fmla="*/ 2441440 w 2598248"/>
                  <a:gd name="connsiteY5" fmla="*/ 1225764 h 1312549"/>
                  <a:gd name="connsiteX6" fmla="*/ 1799415 w 2598248"/>
                  <a:gd name="connsiteY6" fmla="*/ 1303585 h 1312549"/>
                  <a:gd name="connsiteX7" fmla="*/ 359721 w 2598248"/>
                  <a:gd name="connsiteY7" fmla="*/ 1206308 h 1312549"/>
                  <a:gd name="connsiteX8" fmla="*/ 195163 w 2598248"/>
                  <a:gd name="connsiteY8" fmla="*/ 377244 h 1312549"/>
                  <a:gd name="connsiteX9" fmla="*/ 493 w 2598248"/>
                  <a:gd name="connsiteY9" fmla="*/ 236632 h 1312549"/>
                  <a:gd name="connsiteX10" fmla="*/ 262445 w 2598248"/>
                  <a:gd name="connsiteY10" fmla="*/ 79 h 1312549"/>
                  <a:gd name="connsiteX0" fmla="*/ 261963 w 2597766"/>
                  <a:gd name="connsiteY0" fmla="*/ 91 h 1305267"/>
                  <a:gd name="connsiteX1" fmla="*/ 1040175 w 2597766"/>
                  <a:gd name="connsiteY1" fmla="*/ 262738 h 1305267"/>
                  <a:gd name="connsiteX2" fmla="*/ 2110218 w 2597766"/>
                  <a:gd name="connsiteY2" fmla="*/ 136278 h 1305267"/>
                  <a:gd name="connsiteX3" fmla="*/ 2489597 w 2597766"/>
                  <a:gd name="connsiteY3" fmla="*/ 340559 h 1305267"/>
                  <a:gd name="connsiteX4" fmla="*/ 2596601 w 2597766"/>
                  <a:gd name="connsiteY4" fmla="*/ 895035 h 1305267"/>
                  <a:gd name="connsiteX5" fmla="*/ 2440958 w 2597766"/>
                  <a:gd name="connsiteY5" fmla="*/ 1225776 h 1305267"/>
                  <a:gd name="connsiteX6" fmla="*/ 1798933 w 2597766"/>
                  <a:gd name="connsiteY6" fmla="*/ 1303597 h 1305267"/>
                  <a:gd name="connsiteX7" fmla="*/ 359239 w 2597766"/>
                  <a:gd name="connsiteY7" fmla="*/ 1206320 h 1305267"/>
                  <a:gd name="connsiteX8" fmla="*/ 269028 w 2597766"/>
                  <a:gd name="connsiteY8" fmla="*/ 539078 h 1305267"/>
                  <a:gd name="connsiteX9" fmla="*/ 11 w 2597766"/>
                  <a:gd name="connsiteY9" fmla="*/ 236644 h 1305267"/>
                  <a:gd name="connsiteX10" fmla="*/ 261963 w 2597766"/>
                  <a:gd name="connsiteY10" fmla="*/ 91 h 1305267"/>
                  <a:gd name="connsiteX0" fmla="*/ 349182 w 2598247"/>
                  <a:gd name="connsiteY0" fmla="*/ 118 h 1264836"/>
                  <a:gd name="connsiteX1" fmla="*/ 1040656 w 2598247"/>
                  <a:gd name="connsiteY1" fmla="*/ 222309 h 1264836"/>
                  <a:gd name="connsiteX2" fmla="*/ 2110699 w 2598247"/>
                  <a:gd name="connsiteY2" fmla="*/ 95849 h 1264836"/>
                  <a:gd name="connsiteX3" fmla="*/ 2490078 w 2598247"/>
                  <a:gd name="connsiteY3" fmla="*/ 300130 h 1264836"/>
                  <a:gd name="connsiteX4" fmla="*/ 2597082 w 2598247"/>
                  <a:gd name="connsiteY4" fmla="*/ 854606 h 1264836"/>
                  <a:gd name="connsiteX5" fmla="*/ 2441439 w 2598247"/>
                  <a:gd name="connsiteY5" fmla="*/ 1185347 h 1264836"/>
                  <a:gd name="connsiteX6" fmla="*/ 1799414 w 2598247"/>
                  <a:gd name="connsiteY6" fmla="*/ 1263168 h 1264836"/>
                  <a:gd name="connsiteX7" fmla="*/ 359720 w 2598247"/>
                  <a:gd name="connsiteY7" fmla="*/ 1165891 h 1264836"/>
                  <a:gd name="connsiteX8" fmla="*/ 269509 w 2598247"/>
                  <a:gd name="connsiteY8" fmla="*/ 498649 h 1264836"/>
                  <a:gd name="connsiteX9" fmla="*/ 492 w 2598247"/>
                  <a:gd name="connsiteY9" fmla="*/ 196215 h 1264836"/>
                  <a:gd name="connsiteX10" fmla="*/ 349182 w 2598247"/>
                  <a:gd name="connsiteY10" fmla="*/ 118 h 1264836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040656 w 2598247"/>
                  <a:gd name="connsiteY2" fmla="*/ 222384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325653 w 2598247"/>
                  <a:gd name="connsiteY2" fmla="*/ 276325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44128"/>
                  <a:gd name="connsiteY0" fmla="*/ 193 h 1264912"/>
                  <a:gd name="connsiteX1" fmla="*/ 728397 w 2644128"/>
                  <a:gd name="connsiteY1" fmla="*/ 230141 h 1264912"/>
                  <a:gd name="connsiteX2" fmla="*/ 1325653 w 2644128"/>
                  <a:gd name="connsiteY2" fmla="*/ 276325 h 1264912"/>
                  <a:gd name="connsiteX3" fmla="*/ 1694627 w 2644128"/>
                  <a:gd name="connsiteY3" fmla="*/ 189149 h 1264912"/>
                  <a:gd name="connsiteX4" fmla="*/ 2597082 w 2644128"/>
                  <a:gd name="connsiteY4" fmla="*/ 854681 h 1264912"/>
                  <a:gd name="connsiteX5" fmla="*/ 2441439 w 2644128"/>
                  <a:gd name="connsiteY5" fmla="*/ 1185422 h 1264912"/>
                  <a:gd name="connsiteX6" fmla="*/ 1799414 w 2644128"/>
                  <a:gd name="connsiteY6" fmla="*/ 1263243 h 1264912"/>
                  <a:gd name="connsiteX7" fmla="*/ 359720 w 2644128"/>
                  <a:gd name="connsiteY7" fmla="*/ 1165966 h 1264912"/>
                  <a:gd name="connsiteX8" fmla="*/ 269509 w 2644128"/>
                  <a:gd name="connsiteY8" fmla="*/ 498724 h 1264912"/>
                  <a:gd name="connsiteX9" fmla="*/ 492 w 2644128"/>
                  <a:gd name="connsiteY9" fmla="*/ 196290 h 1264912"/>
                  <a:gd name="connsiteX10" fmla="*/ 349182 w 2644128"/>
                  <a:gd name="connsiteY10" fmla="*/ 193 h 1264912"/>
                  <a:gd name="connsiteX0" fmla="*/ 349182 w 2442137"/>
                  <a:gd name="connsiteY0" fmla="*/ 193 h 1292880"/>
                  <a:gd name="connsiteX1" fmla="*/ 728397 w 2442137"/>
                  <a:gd name="connsiteY1" fmla="*/ 230141 h 1292880"/>
                  <a:gd name="connsiteX2" fmla="*/ 1325653 w 2442137"/>
                  <a:gd name="connsiteY2" fmla="*/ 276325 h 1292880"/>
                  <a:gd name="connsiteX3" fmla="*/ 1694627 w 2442137"/>
                  <a:gd name="connsiteY3" fmla="*/ 189149 h 1292880"/>
                  <a:gd name="connsiteX4" fmla="*/ 2441439 w 2442137"/>
                  <a:gd name="connsiteY4" fmla="*/ 1185422 h 1292880"/>
                  <a:gd name="connsiteX5" fmla="*/ 1799414 w 2442137"/>
                  <a:gd name="connsiteY5" fmla="*/ 1263243 h 1292880"/>
                  <a:gd name="connsiteX6" fmla="*/ 359720 w 2442137"/>
                  <a:gd name="connsiteY6" fmla="*/ 1165966 h 1292880"/>
                  <a:gd name="connsiteX7" fmla="*/ 269509 w 2442137"/>
                  <a:gd name="connsiteY7" fmla="*/ 498724 h 1292880"/>
                  <a:gd name="connsiteX8" fmla="*/ 492 w 2442137"/>
                  <a:gd name="connsiteY8" fmla="*/ 196290 h 1292880"/>
                  <a:gd name="connsiteX9" fmla="*/ 349182 w 2442137"/>
                  <a:gd name="connsiteY9" fmla="*/ 193 h 1292880"/>
                  <a:gd name="connsiteX0" fmla="*/ 349182 w 1889834"/>
                  <a:gd name="connsiteY0" fmla="*/ 193 h 1338697"/>
                  <a:gd name="connsiteX1" fmla="*/ 728397 w 1889834"/>
                  <a:gd name="connsiteY1" fmla="*/ 230141 h 1338697"/>
                  <a:gd name="connsiteX2" fmla="*/ 1325653 w 1889834"/>
                  <a:gd name="connsiteY2" fmla="*/ 276325 h 1338697"/>
                  <a:gd name="connsiteX3" fmla="*/ 1694627 w 1889834"/>
                  <a:gd name="connsiteY3" fmla="*/ 189149 h 1338697"/>
                  <a:gd name="connsiteX4" fmla="*/ 1799414 w 1889834"/>
                  <a:gd name="connsiteY4" fmla="*/ 1263243 h 1338697"/>
                  <a:gd name="connsiteX5" fmla="*/ 359720 w 1889834"/>
                  <a:gd name="connsiteY5" fmla="*/ 1165966 h 1338697"/>
                  <a:gd name="connsiteX6" fmla="*/ 269509 w 1889834"/>
                  <a:gd name="connsiteY6" fmla="*/ 498724 h 1338697"/>
                  <a:gd name="connsiteX7" fmla="*/ 492 w 1889834"/>
                  <a:gd name="connsiteY7" fmla="*/ 196290 h 1338697"/>
                  <a:gd name="connsiteX8" fmla="*/ 349182 w 1889834"/>
                  <a:gd name="connsiteY8" fmla="*/ 193 h 1338697"/>
                  <a:gd name="connsiteX0" fmla="*/ 349182 w 1802281"/>
                  <a:gd name="connsiteY0" fmla="*/ 193 h 1359859"/>
                  <a:gd name="connsiteX1" fmla="*/ 728397 w 1802281"/>
                  <a:gd name="connsiteY1" fmla="*/ 230141 h 1359859"/>
                  <a:gd name="connsiteX2" fmla="*/ 1325653 w 1802281"/>
                  <a:gd name="connsiteY2" fmla="*/ 276325 h 1359859"/>
                  <a:gd name="connsiteX3" fmla="*/ 1694627 w 1802281"/>
                  <a:gd name="connsiteY3" fmla="*/ 189149 h 1359859"/>
                  <a:gd name="connsiteX4" fmla="*/ 1677040 w 1802281"/>
                  <a:gd name="connsiteY4" fmla="*/ 1289879 h 1359859"/>
                  <a:gd name="connsiteX5" fmla="*/ 359720 w 1802281"/>
                  <a:gd name="connsiteY5" fmla="*/ 1165966 h 1359859"/>
                  <a:gd name="connsiteX6" fmla="*/ 269509 w 1802281"/>
                  <a:gd name="connsiteY6" fmla="*/ 498724 h 1359859"/>
                  <a:gd name="connsiteX7" fmla="*/ 492 w 1802281"/>
                  <a:gd name="connsiteY7" fmla="*/ 196290 h 1359859"/>
                  <a:gd name="connsiteX8" fmla="*/ 349182 w 1802281"/>
                  <a:gd name="connsiteY8" fmla="*/ 193 h 1359859"/>
                  <a:gd name="connsiteX0" fmla="*/ 349182 w 1802280"/>
                  <a:gd name="connsiteY0" fmla="*/ 193 h 1359859"/>
                  <a:gd name="connsiteX1" fmla="*/ 728397 w 1802280"/>
                  <a:gd name="connsiteY1" fmla="*/ 230141 h 1359859"/>
                  <a:gd name="connsiteX2" fmla="*/ 1325653 w 1802280"/>
                  <a:gd name="connsiteY2" fmla="*/ 276325 h 1359859"/>
                  <a:gd name="connsiteX3" fmla="*/ 1694627 w 1802280"/>
                  <a:gd name="connsiteY3" fmla="*/ 189149 h 1359859"/>
                  <a:gd name="connsiteX4" fmla="*/ 1677040 w 1802280"/>
                  <a:gd name="connsiteY4" fmla="*/ 1289879 h 1359859"/>
                  <a:gd name="connsiteX5" fmla="*/ 359720 w 1802280"/>
                  <a:gd name="connsiteY5" fmla="*/ 1165966 h 1359859"/>
                  <a:gd name="connsiteX6" fmla="*/ 269509 w 1802280"/>
                  <a:gd name="connsiteY6" fmla="*/ 498724 h 1359859"/>
                  <a:gd name="connsiteX7" fmla="*/ 492 w 1802280"/>
                  <a:gd name="connsiteY7" fmla="*/ 196290 h 1359859"/>
                  <a:gd name="connsiteX8" fmla="*/ 349182 w 1802280"/>
                  <a:gd name="connsiteY8" fmla="*/ 193 h 1359859"/>
                  <a:gd name="connsiteX0" fmla="*/ 349182 w 1737304"/>
                  <a:gd name="connsiteY0" fmla="*/ 193 h 1359859"/>
                  <a:gd name="connsiteX1" fmla="*/ 728397 w 1737304"/>
                  <a:gd name="connsiteY1" fmla="*/ 230141 h 1359859"/>
                  <a:gd name="connsiteX2" fmla="*/ 1325653 w 1737304"/>
                  <a:gd name="connsiteY2" fmla="*/ 276325 h 1359859"/>
                  <a:gd name="connsiteX3" fmla="*/ 1694627 w 1737304"/>
                  <a:gd name="connsiteY3" fmla="*/ 189149 h 1359859"/>
                  <a:gd name="connsiteX4" fmla="*/ 1677040 w 1737304"/>
                  <a:gd name="connsiteY4" fmla="*/ 1289879 h 1359859"/>
                  <a:gd name="connsiteX5" fmla="*/ 359720 w 1737304"/>
                  <a:gd name="connsiteY5" fmla="*/ 1165966 h 1359859"/>
                  <a:gd name="connsiteX6" fmla="*/ 269509 w 1737304"/>
                  <a:gd name="connsiteY6" fmla="*/ 498724 h 1359859"/>
                  <a:gd name="connsiteX7" fmla="*/ 492 w 1737304"/>
                  <a:gd name="connsiteY7" fmla="*/ 196290 h 1359859"/>
                  <a:gd name="connsiteX8" fmla="*/ 349182 w 1737304"/>
                  <a:gd name="connsiteY8" fmla="*/ 193 h 1359859"/>
                  <a:gd name="connsiteX0" fmla="*/ 349182 w 1694628"/>
                  <a:gd name="connsiteY0" fmla="*/ 193 h 1359859"/>
                  <a:gd name="connsiteX1" fmla="*/ 728397 w 1694628"/>
                  <a:gd name="connsiteY1" fmla="*/ 230141 h 1359859"/>
                  <a:gd name="connsiteX2" fmla="*/ 1325653 w 1694628"/>
                  <a:gd name="connsiteY2" fmla="*/ 276325 h 1359859"/>
                  <a:gd name="connsiteX3" fmla="*/ 1694627 w 1694628"/>
                  <a:gd name="connsiteY3" fmla="*/ 189149 h 1359859"/>
                  <a:gd name="connsiteX4" fmla="*/ 1677040 w 1694628"/>
                  <a:gd name="connsiteY4" fmla="*/ 1289879 h 1359859"/>
                  <a:gd name="connsiteX5" fmla="*/ 359720 w 1694628"/>
                  <a:gd name="connsiteY5" fmla="*/ 1165966 h 1359859"/>
                  <a:gd name="connsiteX6" fmla="*/ 269509 w 1694628"/>
                  <a:gd name="connsiteY6" fmla="*/ 498724 h 1359859"/>
                  <a:gd name="connsiteX7" fmla="*/ 492 w 1694628"/>
                  <a:gd name="connsiteY7" fmla="*/ 196290 h 1359859"/>
                  <a:gd name="connsiteX8" fmla="*/ 349182 w 1694628"/>
                  <a:gd name="connsiteY8" fmla="*/ 193 h 1359859"/>
                  <a:gd name="connsiteX0" fmla="*/ 349182 w 1677040"/>
                  <a:gd name="connsiteY0" fmla="*/ 193 h 1359859"/>
                  <a:gd name="connsiteX1" fmla="*/ 728397 w 1677040"/>
                  <a:gd name="connsiteY1" fmla="*/ 230141 h 1359859"/>
                  <a:gd name="connsiteX2" fmla="*/ 1325653 w 1677040"/>
                  <a:gd name="connsiteY2" fmla="*/ 276325 h 1359859"/>
                  <a:gd name="connsiteX3" fmla="*/ 1670153 w 1677040"/>
                  <a:gd name="connsiteY3" fmla="*/ 189149 h 1359859"/>
                  <a:gd name="connsiteX4" fmla="*/ 1677040 w 1677040"/>
                  <a:gd name="connsiteY4" fmla="*/ 1289879 h 1359859"/>
                  <a:gd name="connsiteX5" fmla="*/ 359720 w 1677040"/>
                  <a:gd name="connsiteY5" fmla="*/ 1165966 h 1359859"/>
                  <a:gd name="connsiteX6" fmla="*/ 269509 w 1677040"/>
                  <a:gd name="connsiteY6" fmla="*/ 498724 h 1359859"/>
                  <a:gd name="connsiteX7" fmla="*/ 492 w 1677040"/>
                  <a:gd name="connsiteY7" fmla="*/ 196290 h 1359859"/>
                  <a:gd name="connsiteX8" fmla="*/ 349182 w 1677040"/>
                  <a:gd name="connsiteY8" fmla="*/ 193 h 1359859"/>
                  <a:gd name="connsiteX0" fmla="*/ 349182 w 1674219"/>
                  <a:gd name="connsiteY0" fmla="*/ 193 h 1357383"/>
                  <a:gd name="connsiteX1" fmla="*/ 728397 w 1674219"/>
                  <a:gd name="connsiteY1" fmla="*/ 230141 h 1357383"/>
                  <a:gd name="connsiteX2" fmla="*/ 1325653 w 1674219"/>
                  <a:gd name="connsiteY2" fmla="*/ 276325 h 1357383"/>
                  <a:gd name="connsiteX3" fmla="*/ 1670153 w 1674219"/>
                  <a:gd name="connsiteY3" fmla="*/ 189149 h 1357383"/>
                  <a:gd name="connsiteX4" fmla="*/ 1674219 w 1674219"/>
                  <a:gd name="connsiteY4" fmla="*/ 1286809 h 1357383"/>
                  <a:gd name="connsiteX5" fmla="*/ 359720 w 1674219"/>
                  <a:gd name="connsiteY5" fmla="*/ 1165966 h 1357383"/>
                  <a:gd name="connsiteX6" fmla="*/ 269509 w 1674219"/>
                  <a:gd name="connsiteY6" fmla="*/ 498724 h 1357383"/>
                  <a:gd name="connsiteX7" fmla="*/ 492 w 1674219"/>
                  <a:gd name="connsiteY7" fmla="*/ 196290 h 1357383"/>
                  <a:gd name="connsiteX8" fmla="*/ 349182 w 1674219"/>
                  <a:gd name="connsiteY8" fmla="*/ 193 h 135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4219" h="1357383">
                    <a:moveTo>
                      <a:pt x="349182" y="193"/>
                    </a:moveTo>
                    <a:cubicBezTo>
                      <a:pt x="470499" y="5835"/>
                      <a:pt x="613151" y="193109"/>
                      <a:pt x="728397" y="230141"/>
                    </a:cubicBezTo>
                    <a:cubicBezTo>
                      <a:pt x="843643" y="267173"/>
                      <a:pt x="1168694" y="283157"/>
                      <a:pt x="1325653" y="276325"/>
                    </a:cubicBezTo>
                    <a:cubicBezTo>
                      <a:pt x="1482612" y="269493"/>
                      <a:pt x="1476082" y="185169"/>
                      <a:pt x="1670153" y="189149"/>
                    </a:cubicBezTo>
                    <a:cubicBezTo>
                      <a:pt x="1672449" y="556059"/>
                      <a:pt x="1671923" y="919899"/>
                      <a:pt x="1674219" y="1286809"/>
                    </a:cubicBezTo>
                    <a:cubicBezTo>
                      <a:pt x="1451734" y="1449612"/>
                      <a:pt x="593838" y="1297314"/>
                      <a:pt x="359720" y="1165966"/>
                    </a:cubicBezTo>
                    <a:cubicBezTo>
                      <a:pt x="125602" y="1034619"/>
                      <a:pt x="292207" y="673822"/>
                      <a:pt x="269509" y="498724"/>
                    </a:cubicBezTo>
                    <a:cubicBezTo>
                      <a:pt x="246811" y="323626"/>
                      <a:pt x="-12787" y="279379"/>
                      <a:pt x="492" y="196290"/>
                    </a:cubicBezTo>
                    <a:cubicBezTo>
                      <a:pt x="13771" y="113202"/>
                      <a:pt x="227865" y="-5449"/>
                      <a:pt x="349182" y="19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5" name="Freeform 200">
                <a:extLst>
                  <a:ext uri="{FF2B5EF4-FFF2-40B4-BE49-F238E27FC236}">
                    <a16:creationId xmlns:a16="http://schemas.microsoft.com/office/drawing/2014/main" id="{15855414-CBD2-496D-85B5-64FC52A4C761}"/>
                  </a:ext>
                </a:extLst>
              </p:cNvPr>
              <p:cNvSpPr/>
              <p:nvPr/>
            </p:nvSpPr>
            <p:spPr>
              <a:xfrm>
                <a:off x="4031138" y="4272727"/>
                <a:ext cx="667396" cy="563768"/>
              </a:xfrm>
              <a:custGeom>
                <a:avLst/>
                <a:gdLst>
                  <a:gd name="connsiteX0" fmla="*/ 659752 w 778187"/>
                  <a:gd name="connsiteY0" fmla="*/ 16968 h 553265"/>
                  <a:gd name="connsiteX1" fmla="*/ 377650 w 778187"/>
                  <a:gd name="connsiteY1" fmla="*/ 36424 h 553265"/>
                  <a:gd name="connsiteX2" fmla="*/ 280373 w 778187"/>
                  <a:gd name="connsiteY2" fmla="*/ 250432 h 553265"/>
                  <a:gd name="connsiteX3" fmla="*/ 37182 w 778187"/>
                  <a:gd name="connsiteY3" fmla="*/ 357436 h 553265"/>
                  <a:gd name="connsiteX4" fmla="*/ 56637 w 778187"/>
                  <a:gd name="connsiteY4" fmla="*/ 522806 h 553265"/>
                  <a:gd name="connsiteX5" fmla="*/ 562475 w 778187"/>
                  <a:gd name="connsiteY5" fmla="*/ 522806 h 553265"/>
                  <a:gd name="connsiteX6" fmla="*/ 776484 w 778187"/>
                  <a:gd name="connsiteY6" fmla="*/ 211521 h 553265"/>
                  <a:gd name="connsiteX7" fmla="*/ 659752 w 778187"/>
                  <a:gd name="connsiteY7" fmla="*/ 16968 h 553265"/>
                  <a:gd name="connsiteX0" fmla="*/ 659752 w 778187"/>
                  <a:gd name="connsiteY0" fmla="*/ 15231 h 551528"/>
                  <a:gd name="connsiteX1" fmla="*/ 377650 w 778187"/>
                  <a:gd name="connsiteY1" fmla="*/ 34687 h 551528"/>
                  <a:gd name="connsiteX2" fmla="*/ 280373 w 778187"/>
                  <a:gd name="connsiteY2" fmla="*/ 209784 h 551528"/>
                  <a:gd name="connsiteX3" fmla="*/ 37182 w 778187"/>
                  <a:gd name="connsiteY3" fmla="*/ 355699 h 551528"/>
                  <a:gd name="connsiteX4" fmla="*/ 56637 w 778187"/>
                  <a:gd name="connsiteY4" fmla="*/ 521069 h 551528"/>
                  <a:gd name="connsiteX5" fmla="*/ 562475 w 778187"/>
                  <a:gd name="connsiteY5" fmla="*/ 521069 h 551528"/>
                  <a:gd name="connsiteX6" fmla="*/ 776484 w 778187"/>
                  <a:gd name="connsiteY6" fmla="*/ 209784 h 551528"/>
                  <a:gd name="connsiteX7" fmla="*/ 659752 w 778187"/>
                  <a:gd name="connsiteY7" fmla="*/ 15231 h 551528"/>
                  <a:gd name="connsiteX0" fmla="*/ 636093 w 754528"/>
                  <a:gd name="connsiteY0" fmla="*/ 15231 h 552042"/>
                  <a:gd name="connsiteX1" fmla="*/ 353991 w 754528"/>
                  <a:gd name="connsiteY1" fmla="*/ 34687 h 552042"/>
                  <a:gd name="connsiteX2" fmla="*/ 256714 w 754528"/>
                  <a:gd name="connsiteY2" fmla="*/ 209784 h 552042"/>
                  <a:gd name="connsiteX3" fmla="*/ 71889 w 754528"/>
                  <a:gd name="connsiteY3" fmla="*/ 345972 h 552042"/>
                  <a:gd name="connsiteX4" fmla="*/ 32978 w 754528"/>
                  <a:gd name="connsiteY4" fmla="*/ 521069 h 552042"/>
                  <a:gd name="connsiteX5" fmla="*/ 538816 w 754528"/>
                  <a:gd name="connsiteY5" fmla="*/ 521069 h 552042"/>
                  <a:gd name="connsiteX6" fmla="*/ 752825 w 754528"/>
                  <a:gd name="connsiteY6" fmla="*/ 209784 h 552042"/>
                  <a:gd name="connsiteX7" fmla="*/ 636093 w 754528"/>
                  <a:gd name="connsiteY7" fmla="*/ 15231 h 552042"/>
                  <a:gd name="connsiteX0" fmla="*/ 579326 w 697761"/>
                  <a:gd name="connsiteY0" fmla="*/ 15231 h 556343"/>
                  <a:gd name="connsiteX1" fmla="*/ 297224 w 697761"/>
                  <a:gd name="connsiteY1" fmla="*/ 34687 h 556343"/>
                  <a:gd name="connsiteX2" fmla="*/ 199947 w 697761"/>
                  <a:gd name="connsiteY2" fmla="*/ 209784 h 556343"/>
                  <a:gd name="connsiteX3" fmla="*/ 15122 w 697761"/>
                  <a:gd name="connsiteY3" fmla="*/ 345972 h 556343"/>
                  <a:gd name="connsiteX4" fmla="*/ 63760 w 697761"/>
                  <a:gd name="connsiteY4" fmla="*/ 530796 h 556343"/>
                  <a:gd name="connsiteX5" fmla="*/ 482049 w 697761"/>
                  <a:gd name="connsiteY5" fmla="*/ 521069 h 556343"/>
                  <a:gd name="connsiteX6" fmla="*/ 696058 w 697761"/>
                  <a:gd name="connsiteY6" fmla="*/ 209784 h 556343"/>
                  <a:gd name="connsiteX7" fmla="*/ 579326 w 697761"/>
                  <a:gd name="connsiteY7" fmla="*/ 15231 h 556343"/>
                  <a:gd name="connsiteX0" fmla="*/ 566526 w 684961"/>
                  <a:gd name="connsiteY0" fmla="*/ 15231 h 556343"/>
                  <a:gd name="connsiteX1" fmla="*/ 284424 w 684961"/>
                  <a:gd name="connsiteY1" fmla="*/ 34687 h 556343"/>
                  <a:gd name="connsiteX2" fmla="*/ 187147 w 684961"/>
                  <a:gd name="connsiteY2" fmla="*/ 209784 h 556343"/>
                  <a:gd name="connsiteX3" fmla="*/ 2322 w 684961"/>
                  <a:gd name="connsiteY3" fmla="*/ 345972 h 556343"/>
                  <a:gd name="connsiteX4" fmla="*/ 109326 w 684961"/>
                  <a:gd name="connsiteY4" fmla="*/ 530796 h 556343"/>
                  <a:gd name="connsiteX5" fmla="*/ 469249 w 684961"/>
                  <a:gd name="connsiteY5" fmla="*/ 521069 h 556343"/>
                  <a:gd name="connsiteX6" fmla="*/ 683258 w 684961"/>
                  <a:gd name="connsiteY6" fmla="*/ 209784 h 556343"/>
                  <a:gd name="connsiteX7" fmla="*/ 566526 w 684961"/>
                  <a:gd name="connsiteY7" fmla="*/ 15231 h 556343"/>
                  <a:gd name="connsiteX0" fmla="*/ 566526 w 684831"/>
                  <a:gd name="connsiteY0" fmla="*/ 19313 h 560425"/>
                  <a:gd name="connsiteX1" fmla="*/ 323334 w 684831"/>
                  <a:gd name="connsiteY1" fmla="*/ 29042 h 560425"/>
                  <a:gd name="connsiteX2" fmla="*/ 187147 w 684831"/>
                  <a:gd name="connsiteY2" fmla="*/ 213866 h 560425"/>
                  <a:gd name="connsiteX3" fmla="*/ 2322 w 684831"/>
                  <a:gd name="connsiteY3" fmla="*/ 350054 h 560425"/>
                  <a:gd name="connsiteX4" fmla="*/ 109326 w 684831"/>
                  <a:gd name="connsiteY4" fmla="*/ 534878 h 560425"/>
                  <a:gd name="connsiteX5" fmla="*/ 469249 w 684831"/>
                  <a:gd name="connsiteY5" fmla="*/ 525151 h 560425"/>
                  <a:gd name="connsiteX6" fmla="*/ 683258 w 684831"/>
                  <a:gd name="connsiteY6" fmla="*/ 213866 h 560425"/>
                  <a:gd name="connsiteX7" fmla="*/ 566526 w 684831"/>
                  <a:gd name="connsiteY7" fmla="*/ 19313 h 560425"/>
                  <a:gd name="connsiteX0" fmla="*/ 521864 w 640169"/>
                  <a:gd name="connsiteY0" fmla="*/ 19313 h 561629"/>
                  <a:gd name="connsiteX1" fmla="*/ 278672 w 640169"/>
                  <a:gd name="connsiteY1" fmla="*/ 29042 h 561629"/>
                  <a:gd name="connsiteX2" fmla="*/ 142485 w 640169"/>
                  <a:gd name="connsiteY2" fmla="*/ 213866 h 561629"/>
                  <a:gd name="connsiteX3" fmla="*/ 6298 w 640169"/>
                  <a:gd name="connsiteY3" fmla="*/ 330598 h 561629"/>
                  <a:gd name="connsiteX4" fmla="*/ 64664 w 640169"/>
                  <a:gd name="connsiteY4" fmla="*/ 534878 h 561629"/>
                  <a:gd name="connsiteX5" fmla="*/ 424587 w 640169"/>
                  <a:gd name="connsiteY5" fmla="*/ 525151 h 561629"/>
                  <a:gd name="connsiteX6" fmla="*/ 638596 w 640169"/>
                  <a:gd name="connsiteY6" fmla="*/ 213866 h 561629"/>
                  <a:gd name="connsiteX7" fmla="*/ 521864 w 640169"/>
                  <a:gd name="connsiteY7" fmla="*/ 19313 h 561629"/>
                  <a:gd name="connsiteX0" fmla="*/ 523288 w 641593"/>
                  <a:gd name="connsiteY0" fmla="*/ 21452 h 563768"/>
                  <a:gd name="connsiteX1" fmla="*/ 280096 w 641593"/>
                  <a:gd name="connsiteY1" fmla="*/ 31181 h 563768"/>
                  <a:gd name="connsiteX2" fmla="*/ 163365 w 641593"/>
                  <a:gd name="connsiteY2" fmla="*/ 254916 h 563768"/>
                  <a:gd name="connsiteX3" fmla="*/ 7722 w 641593"/>
                  <a:gd name="connsiteY3" fmla="*/ 332737 h 563768"/>
                  <a:gd name="connsiteX4" fmla="*/ 66088 w 641593"/>
                  <a:gd name="connsiteY4" fmla="*/ 537017 h 563768"/>
                  <a:gd name="connsiteX5" fmla="*/ 426011 w 641593"/>
                  <a:gd name="connsiteY5" fmla="*/ 527290 h 563768"/>
                  <a:gd name="connsiteX6" fmla="*/ 640020 w 641593"/>
                  <a:gd name="connsiteY6" fmla="*/ 216005 h 563768"/>
                  <a:gd name="connsiteX7" fmla="*/ 523288 w 641593"/>
                  <a:gd name="connsiteY7" fmla="*/ 21452 h 563768"/>
                  <a:gd name="connsiteX0" fmla="*/ 549091 w 667396"/>
                  <a:gd name="connsiteY0" fmla="*/ 21452 h 563768"/>
                  <a:gd name="connsiteX1" fmla="*/ 305899 w 667396"/>
                  <a:gd name="connsiteY1" fmla="*/ 31181 h 563768"/>
                  <a:gd name="connsiteX2" fmla="*/ 189168 w 667396"/>
                  <a:gd name="connsiteY2" fmla="*/ 254916 h 563768"/>
                  <a:gd name="connsiteX3" fmla="*/ 4342 w 667396"/>
                  <a:gd name="connsiteY3" fmla="*/ 332737 h 563768"/>
                  <a:gd name="connsiteX4" fmla="*/ 91891 w 667396"/>
                  <a:gd name="connsiteY4" fmla="*/ 537017 h 563768"/>
                  <a:gd name="connsiteX5" fmla="*/ 451814 w 667396"/>
                  <a:gd name="connsiteY5" fmla="*/ 527290 h 563768"/>
                  <a:gd name="connsiteX6" fmla="*/ 665823 w 667396"/>
                  <a:gd name="connsiteY6" fmla="*/ 216005 h 563768"/>
                  <a:gd name="connsiteX7" fmla="*/ 549091 w 667396"/>
                  <a:gd name="connsiteY7" fmla="*/ 21452 h 563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7396" h="563768">
                    <a:moveTo>
                      <a:pt x="549091" y="21452"/>
                    </a:moveTo>
                    <a:cubicBezTo>
                      <a:pt x="489104" y="-9352"/>
                      <a:pt x="365886" y="-7730"/>
                      <a:pt x="305899" y="31181"/>
                    </a:cubicBezTo>
                    <a:cubicBezTo>
                      <a:pt x="245912" y="70092"/>
                      <a:pt x="239427" y="204657"/>
                      <a:pt x="189168" y="254916"/>
                    </a:cubicBezTo>
                    <a:cubicBezTo>
                      <a:pt x="138909" y="305175"/>
                      <a:pt x="20555" y="285720"/>
                      <a:pt x="4342" y="332737"/>
                    </a:cubicBezTo>
                    <a:cubicBezTo>
                      <a:pt x="-11871" y="379754"/>
                      <a:pt x="17312" y="504591"/>
                      <a:pt x="91891" y="537017"/>
                    </a:cubicBezTo>
                    <a:cubicBezTo>
                      <a:pt x="166470" y="569443"/>
                      <a:pt x="331839" y="579171"/>
                      <a:pt x="451814" y="527290"/>
                    </a:cubicBezTo>
                    <a:cubicBezTo>
                      <a:pt x="571789" y="475409"/>
                      <a:pt x="652853" y="297069"/>
                      <a:pt x="665823" y="216005"/>
                    </a:cubicBezTo>
                    <a:cubicBezTo>
                      <a:pt x="678793" y="134941"/>
                      <a:pt x="609078" y="52256"/>
                      <a:pt x="549091" y="2145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6" name="Freeform 201">
                <a:extLst>
                  <a:ext uri="{FF2B5EF4-FFF2-40B4-BE49-F238E27FC236}">
                    <a16:creationId xmlns:a16="http://schemas.microsoft.com/office/drawing/2014/main" id="{A1C37BF6-47BE-4573-81CC-C4A594B354B1}"/>
                  </a:ext>
                </a:extLst>
              </p:cNvPr>
              <p:cNvSpPr/>
              <p:nvPr/>
            </p:nvSpPr>
            <p:spPr>
              <a:xfrm>
                <a:off x="4571580" y="4263202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7" name="Oval 296">
                <a:extLst>
                  <a:ext uri="{FF2B5EF4-FFF2-40B4-BE49-F238E27FC236}">
                    <a16:creationId xmlns:a16="http://schemas.microsoft.com/office/drawing/2014/main" id="{2D560A40-E6E5-4276-B163-742026BE34B8}"/>
                  </a:ext>
                </a:extLst>
              </p:cNvPr>
              <p:cNvSpPr/>
              <p:nvPr/>
            </p:nvSpPr>
            <p:spPr>
              <a:xfrm>
                <a:off x="4503916" y="4460899"/>
                <a:ext cx="45720" cy="64008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8" name="Rectangle 57">
                <a:extLst>
                  <a:ext uri="{FF2B5EF4-FFF2-40B4-BE49-F238E27FC236}">
                    <a16:creationId xmlns:a16="http://schemas.microsoft.com/office/drawing/2014/main" id="{389F0F24-44B6-440A-8799-1BFF647ACAD2}"/>
                  </a:ext>
                </a:extLst>
              </p:cNvPr>
              <p:cNvSpPr/>
              <p:nvPr/>
            </p:nvSpPr>
            <p:spPr>
              <a:xfrm>
                <a:off x="4548580" y="5320179"/>
                <a:ext cx="184452" cy="536928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29183 w 226165"/>
                  <a:gd name="connsiteY0" fmla="*/ 3649 h 937504"/>
                  <a:gd name="connsiteX1" fmla="*/ 226165 w 226165"/>
                  <a:gd name="connsiteY1" fmla="*/ 0 h 937504"/>
                  <a:gd name="connsiteX2" fmla="*/ 119743 w 226165"/>
                  <a:gd name="connsiteY2" fmla="*/ 937504 h 937504"/>
                  <a:gd name="connsiteX3" fmla="*/ 0 w 226165"/>
                  <a:gd name="connsiteY3" fmla="*/ 937504 h 937504"/>
                  <a:gd name="connsiteX4" fmla="*/ 29183 w 226165"/>
                  <a:gd name="connsiteY4" fmla="*/ 3649 h 937504"/>
                  <a:gd name="connsiteX0" fmla="*/ 18935 w 215917"/>
                  <a:gd name="connsiteY0" fmla="*/ 3649 h 937504"/>
                  <a:gd name="connsiteX1" fmla="*/ 215917 w 215917"/>
                  <a:gd name="connsiteY1" fmla="*/ 0 h 937504"/>
                  <a:gd name="connsiteX2" fmla="*/ 109495 w 215917"/>
                  <a:gd name="connsiteY2" fmla="*/ 937504 h 937504"/>
                  <a:gd name="connsiteX3" fmla="*/ 0 w 215917"/>
                  <a:gd name="connsiteY3" fmla="*/ 642901 h 937504"/>
                  <a:gd name="connsiteX4" fmla="*/ 18935 w 215917"/>
                  <a:gd name="connsiteY4" fmla="*/ 3649 h 937504"/>
                  <a:gd name="connsiteX0" fmla="*/ 18935 w 215917"/>
                  <a:gd name="connsiteY0" fmla="*/ 3649 h 642901"/>
                  <a:gd name="connsiteX1" fmla="*/ 215917 w 215917"/>
                  <a:gd name="connsiteY1" fmla="*/ 0 h 642901"/>
                  <a:gd name="connsiteX2" fmla="*/ 142801 w 215917"/>
                  <a:gd name="connsiteY2" fmla="*/ 637640 h 642901"/>
                  <a:gd name="connsiteX3" fmla="*/ 0 w 215917"/>
                  <a:gd name="connsiteY3" fmla="*/ 642901 h 642901"/>
                  <a:gd name="connsiteX4" fmla="*/ 18935 w 215917"/>
                  <a:gd name="connsiteY4" fmla="*/ 3649 h 642901"/>
                  <a:gd name="connsiteX0" fmla="*/ 16373 w 213355"/>
                  <a:gd name="connsiteY0" fmla="*/ 3649 h 637640"/>
                  <a:gd name="connsiteX1" fmla="*/ 213355 w 213355"/>
                  <a:gd name="connsiteY1" fmla="*/ 0 h 637640"/>
                  <a:gd name="connsiteX2" fmla="*/ 140239 w 213355"/>
                  <a:gd name="connsiteY2" fmla="*/ 637640 h 637640"/>
                  <a:gd name="connsiteX3" fmla="*/ 0 w 213355"/>
                  <a:gd name="connsiteY3" fmla="*/ 637640 h 637640"/>
                  <a:gd name="connsiteX4" fmla="*/ 16373 w 213355"/>
                  <a:gd name="connsiteY4" fmla="*/ 3649 h 63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355" h="637640">
                    <a:moveTo>
                      <a:pt x="16373" y="3649"/>
                    </a:moveTo>
                    <a:lnTo>
                      <a:pt x="213355" y="0"/>
                    </a:lnTo>
                    <a:lnTo>
                      <a:pt x="140239" y="637640"/>
                    </a:lnTo>
                    <a:lnTo>
                      <a:pt x="0" y="637640"/>
                    </a:lnTo>
                    <a:lnTo>
                      <a:pt x="16373" y="364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9" name="Freeform 204">
                <a:extLst>
                  <a:ext uri="{FF2B5EF4-FFF2-40B4-BE49-F238E27FC236}">
                    <a16:creationId xmlns:a16="http://schemas.microsoft.com/office/drawing/2014/main" id="{A3A1705C-070A-40FB-BC17-2E12FF2E02FF}"/>
                  </a:ext>
                </a:extLst>
              </p:cNvPr>
              <p:cNvSpPr/>
              <p:nvPr/>
            </p:nvSpPr>
            <p:spPr>
              <a:xfrm>
                <a:off x="4627464" y="4445960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00" name="Rectangle 57">
                <a:extLst>
                  <a:ext uri="{FF2B5EF4-FFF2-40B4-BE49-F238E27FC236}">
                    <a16:creationId xmlns:a16="http://schemas.microsoft.com/office/drawing/2014/main" id="{015443B3-0FBB-45BB-BE31-01F303DFB408}"/>
                  </a:ext>
                </a:extLst>
              </p:cNvPr>
              <p:cNvSpPr/>
              <p:nvPr/>
            </p:nvSpPr>
            <p:spPr>
              <a:xfrm>
                <a:off x="4795299" y="5337766"/>
                <a:ext cx="170610" cy="517632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38327 w 196980"/>
                  <a:gd name="connsiteY3" fmla="*/ 956960 h 956960"/>
                  <a:gd name="connsiteX4" fmla="*/ 0 w 196980"/>
                  <a:gd name="connsiteY4" fmla="*/ 0 h 956960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27215 w 196980"/>
                  <a:gd name="connsiteY3" fmla="*/ 580466 h 956960"/>
                  <a:gd name="connsiteX4" fmla="*/ 0 w 196980"/>
                  <a:gd name="connsiteY4" fmla="*/ 0 h 95696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580466 h 648920"/>
                  <a:gd name="connsiteX4" fmla="*/ 0 w 202519"/>
                  <a:gd name="connsiteY4" fmla="*/ 0 h 64892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614661 h 648920"/>
                  <a:gd name="connsiteX4" fmla="*/ 0 w 202519"/>
                  <a:gd name="connsiteY4" fmla="*/ 0 h 648920"/>
                  <a:gd name="connsiteX0" fmla="*/ 0 w 197565"/>
                  <a:gd name="connsiteY0" fmla="*/ 0 h 622616"/>
                  <a:gd name="connsiteX1" fmla="*/ 196980 w 197565"/>
                  <a:gd name="connsiteY1" fmla="*/ 42560 h 622616"/>
                  <a:gd name="connsiteX2" fmla="*/ 197395 w 197565"/>
                  <a:gd name="connsiteY2" fmla="*/ 622616 h 622616"/>
                  <a:gd name="connsiteX3" fmla="*/ 27215 w 197565"/>
                  <a:gd name="connsiteY3" fmla="*/ 614661 h 622616"/>
                  <a:gd name="connsiteX4" fmla="*/ 0 w 197565"/>
                  <a:gd name="connsiteY4" fmla="*/ 0 h 622616"/>
                  <a:gd name="connsiteX0" fmla="*/ 0 w 197565"/>
                  <a:gd name="connsiteY0" fmla="*/ 0 h 617355"/>
                  <a:gd name="connsiteX1" fmla="*/ 196980 w 197565"/>
                  <a:gd name="connsiteY1" fmla="*/ 42560 h 617355"/>
                  <a:gd name="connsiteX2" fmla="*/ 197395 w 197565"/>
                  <a:gd name="connsiteY2" fmla="*/ 617355 h 617355"/>
                  <a:gd name="connsiteX3" fmla="*/ 27215 w 197565"/>
                  <a:gd name="connsiteY3" fmla="*/ 614661 h 617355"/>
                  <a:gd name="connsiteX4" fmla="*/ 0 w 197565"/>
                  <a:gd name="connsiteY4" fmla="*/ 0 h 617355"/>
                  <a:gd name="connsiteX0" fmla="*/ 0 w 197345"/>
                  <a:gd name="connsiteY0" fmla="*/ 0 h 614661"/>
                  <a:gd name="connsiteX1" fmla="*/ 196980 w 197345"/>
                  <a:gd name="connsiteY1" fmla="*/ 42560 h 614661"/>
                  <a:gd name="connsiteX2" fmla="*/ 194833 w 197345"/>
                  <a:gd name="connsiteY2" fmla="*/ 609464 h 614661"/>
                  <a:gd name="connsiteX3" fmla="*/ 27215 w 197345"/>
                  <a:gd name="connsiteY3" fmla="*/ 614661 h 614661"/>
                  <a:gd name="connsiteX4" fmla="*/ 0 w 197345"/>
                  <a:gd name="connsiteY4" fmla="*/ 0 h 614661"/>
                  <a:gd name="connsiteX0" fmla="*/ 0 w 197345"/>
                  <a:gd name="connsiteY0" fmla="*/ 0 h 614725"/>
                  <a:gd name="connsiteX1" fmla="*/ 196980 w 197345"/>
                  <a:gd name="connsiteY1" fmla="*/ 42560 h 614725"/>
                  <a:gd name="connsiteX2" fmla="*/ 194833 w 197345"/>
                  <a:gd name="connsiteY2" fmla="*/ 614725 h 614725"/>
                  <a:gd name="connsiteX3" fmla="*/ 27215 w 197345"/>
                  <a:gd name="connsiteY3" fmla="*/ 614661 h 614725"/>
                  <a:gd name="connsiteX4" fmla="*/ 0 w 197345"/>
                  <a:gd name="connsiteY4" fmla="*/ 0 h 614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345" h="614725">
                    <a:moveTo>
                      <a:pt x="0" y="0"/>
                    </a:moveTo>
                    <a:lnTo>
                      <a:pt x="196980" y="42560"/>
                    </a:lnTo>
                    <a:cubicBezTo>
                      <a:pt x="198826" y="244680"/>
                      <a:pt x="192987" y="412605"/>
                      <a:pt x="194833" y="614725"/>
                    </a:cubicBezTo>
                    <a:lnTo>
                      <a:pt x="27215" y="6146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sp>
          <p:nvSpPr>
            <p:cNvPr id="177" name="Freeform 82">
              <a:extLst>
                <a:ext uri="{FF2B5EF4-FFF2-40B4-BE49-F238E27FC236}">
                  <a16:creationId xmlns:a16="http://schemas.microsoft.com/office/drawing/2014/main" id="{D38068E7-6AA6-4E04-8AC9-E01AF92B7158}"/>
                </a:ext>
              </a:extLst>
            </p:cNvPr>
            <p:cNvSpPr/>
            <p:nvPr/>
          </p:nvSpPr>
          <p:spPr>
            <a:xfrm flipH="1">
              <a:off x="4269212" y="4405263"/>
              <a:ext cx="265723" cy="164024"/>
            </a:xfrm>
            <a:custGeom>
              <a:avLst/>
              <a:gdLst>
                <a:gd name="connsiteX0" fmla="*/ 3615 w 226564"/>
                <a:gd name="connsiteY0" fmla="*/ 16956 h 216984"/>
                <a:gd name="connsiteX1" fmla="*/ 225071 w 226564"/>
                <a:gd name="connsiteY1" fmla="*/ 33625 h 216984"/>
                <a:gd name="connsiteX2" fmla="*/ 96483 w 226564"/>
                <a:gd name="connsiteY2" fmla="*/ 216981 h 216984"/>
                <a:gd name="connsiteX3" fmla="*/ 3615 w 226564"/>
                <a:gd name="connsiteY3" fmla="*/ 16956 h 216984"/>
                <a:gd name="connsiteX0" fmla="*/ 6895 w 229554"/>
                <a:gd name="connsiteY0" fmla="*/ 16956 h 216984"/>
                <a:gd name="connsiteX1" fmla="*/ 228351 w 229554"/>
                <a:gd name="connsiteY1" fmla="*/ 33625 h 216984"/>
                <a:gd name="connsiteX2" fmla="*/ 70515 w 229554"/>
                <a:gd name="connsiteY2" fmla="*/ 216981 h 216984"/>
                <a:gd name="connsiteX3" fmla="*/ 6895 w 229554"/>
                <a:gd name="connsiteY3" fmla="*/ 16956 h 216984"/>
                <a:gd name="connsiteX0" fmla="*/ 5861 w 230409"/>
                <a:gd name="connsiteY0" fmla="*/ 16956 h 240210"/>
                <a:gd name="connsiteX1" fmla="*/ 227317 w 230409"/>
                <a:gd name="connsiteY1" fmla="*/ 33625 h 240210"/>
                <a:gd name="connsiteX2" fmla="*/ 127717 w 230409"/>
                <a:gd name="connsiteY2" fmla="*/ 215608 h 240210"/>
                <a:gd name="connsiteX3" fmla="*/ 69481 w 230409"/>
                <a:gd name="connsiteY3" fmla="*/ 216981 h 240210"/>
                <a:gd name="connsiteX4" fmla="*/ 5861 w 230409"/>
                <a:gd name="connsiteY4" fmla="*/ 16956 h 240210"/>
                <a:gd name="connsiteX0" fmla="*/ 4598 w 229146"/>
                <a:gd name="connsiteY0" fmla="*/ 30201 h 414750"/>
                <a:gd name="connsiteX1" fmla="*/ 226054 w 229146"/>
                <a:gd name="connsiteY1" fmla="*/ 46870 h 414750"/>
                <a:gd name="connsiteX2" fmla="*/ 126454 w 229146"/>
                <a:gd name="connsiteY2" fmla="*/ 228853 h 414750"/>
                <a:gd name="connsiteX3" fmla="*/ 79919 w 229146"/>
                <a:gd name="connsiteY3" fmla="*/ 410790 h 414750"/>
                <a:gd name="connsiteX4" fmla="*/ 4598 w 229146"/>
                <a:gd name="connsiteY4" fmla="*/ 30201 h 414750"/>
                <a:gd name="connsiteX0" fmla="*/ 5446 w 229994"/>
                <a:gd name="connsiteY0" fmla="*/ 16372 h 396967"/>
                <a:gd name="connsiteX1" fmla="*/ 226902 w 229994"/>
                <a:gd name="connsiteY1" fmla="*/ 33041 h 396967"/>
                <a:gd name="connsiteX2" fmla="*/ 127302 w 229994"/>
                <a:gd name="connsiteY2" fmla="*/ 215024 h 396967"/>
                <a:gd name="connsiteX3" fmla="*/ 80767 w 229994"/>
                <a:gd name="connsiteY3" fmla="*/ 396961 h 396967"/>
                <a:gd name="connsiteX4" fmla="*/ 68801 w 229994"/>
                <a:gd name="connsiteY4" fmla="*/ 208334 h 396967"/>
                <a:gd name="connsiteX5" fmla="*/ 5446 w 229994"/>
                <a:gd name="connsiteY5" fmla="*/ 16372 h 396967"/>
                <a:gd name="connsiteX0" fmla="*/ 5446 w 229994"/>
                <a:gd name="connsiteY0" fmla="*/ 16372 h 423223"/>
                <a:gd name="connsiteX1" fmla="*/ 226902 w 229994"/>
                <a:gd name="connsiteY1" fmla="*/ 33041 h 423223"/>
                <a:gd name="connsiteX2" fmla="*/ 127302 w 229994"/>
                <a:gd name="connsiteY2" fmla="*/ 215024 h 423223"/>
                <a:gd name="connsiteX3" fmla="*/ 127300 w 229994"/>
                <a:gd name="connsiteY3" fmla="*/ 402278 h 423223"/>
                <a:gd name="connsiteX4" fmla="*/ 80767 w 229994"/>
                <a:gd name="connsiteY4" fmla="*/ 396961 h 423223"/>
                <a:gd name="connsiteX5" fmla="*/ 68801 w 229994"/>
                <a:gd name="connsiteY5" fmla="*/ 208334 h 423223"/>
                <a:gd name="connsiteX6" fmla="*/ 5446 w 229994"/>
                <a:gd name="connsiteY6" fmla="*/ 16372 h 423223"/>
                <a:gd name="connsiteX0" fmla="*/ 5446 w 229994"/>
                <a:gd name="connsiteY0" fmla="*/ 16372 h 415862"/>
                <a:gd name="connsiteX1" fmla="*/ 226902 w 229994"/>
                <a:gd name="connsiteY1" fmla="*/ 33041 h 415862"/>
                <a:gd name="connsiteX2" fmla="*/ 127302 w 229994"/>
                <a:gd name="connsiteY2" fmla="*/ 215024 h 415862"/>
                <a:gd name="connsiteX3" fmla="*/ 162398 w 229994"/>
                <a:gd name="connsiteY3" fmla="*/ 335397 h 415862"/>
                <a:gd name="connsiteX4" fmla="*/ 127300 w 229994"/>
                <a:gd name="connsiteY4" fmla="*/ 402278 h 415862"/>
                <a:gd name="connsiteX5" fmla="*/ 80767 w 229994"/>
                <a:gd name="connsiteY5" fmla="*/ 396961 h 415862"/>
                <a:gd name="connsiteX6" fmla="*/ 68801 w 229994"/>
                <a:gd name="connsiteY6" fmla="*/ 208334 h 415862"/>
                <a:gd name="connsiteX7" fmla="*/ 5446 w 229994"/>
                <a:gd name="connsiteY7" fmla="*/ 16372 h 415862"/>
                <a:gd name="connsiteX0" fmla="*/ 5446 w 525089"/>
                <a:gd name="connsiteY0" fmla="*/ 16372 h 415862"/>
                <a:gd name="connsiteX1" fmla="*/ 226902 w 525089"/>
                <a:gd name="connsiteY1" fmla="*/ 33041 h 415862"/>
                <a:gd name="connsiteX2" fmla="*/ 127302 w 525089"/>
                <a:gd name="connsiteY2" fmla="*/ 215024 h 415862"/>
                <a:gd name="connsiteX3" fmla="*/ 525089 w 525089"/>
                <a:gd name="connsiteY3" fmla="*/ 342084 h 415862"/>
                <a:gd name="connsiteX4" fmla="*/ 127300 w 525089"/>
                <a:gd name="connsiteY4" fmla="*/ 402278 h 415862"/>
                <a:gd name="connsiteX5" fmla="*/ 80767 w 525089"/>
                <a:gd name="connsiteY5" fmla="*/ 396961 h 415862"/>
                <a:gd name="connsiteX6" fmla="*/ 68801 w 525089"/>
                <a:gd name="connsiteY6" fmla="*/ 208334 h 415862"/>
                <a:gd name="connsiteX7" fmla="*/ 5446 w 525089"/>
                <a:gd name="connsiteY7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43432"/>
                <a:gd name="connsiteY0" fmla="*/ 16372 h 415862"/>
                <a:gd name="connsiteX1" fmla="*/ 226902 w 543432"/>
                <a:gd name="connsiteY1" fmla="*/ 33041 h 415862"/>
                <a:gd name="connsiteX2" fmla="*/ 127302 w 543432"/>
                <a:gd name="connsiteY2" fmla="*/ 215024 h 415862"/>
                <a:gd name="connsiteX3" fmla="*/ 150699 w 543432"/>
                <a:gd name="connsiteY3" fmla="*/ 348776 h 415862"/>
                <a:gd name="connsiteX4" fmla="*/ 542639 w 543432"/>
                <a:gd name="connsiteY4" fmla="*/ 322020 h 415862"/>
                <a:gd name="connsiteX5" fmla="*/ 127300 w 543432"/>
                <a:gd name="connsiteY5" fmla="*/ 402278 h 415862"/>
                <a:gd name="connsiteX6" fmla="*/ 80767 w 543432"/>
                <a:gd name="connsiteY6" fmla="*/ 396961 h 415862"/>
                <a:gd name="connsiteX7" fmla="*/ 68801 w 543432"/>
                <a:gd name="connsiteY7" fmla="*/ 208334 h 415862"/>
                <a:gd name="connsiteX8" fmla="*/ 5446 w 543432"/>
                <a:gd name="connsiteY8" fmla="*/ 16372 h 415862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50699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222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06970"/>
                <a:gd name="connsiteX1" fmla="*/ 226902 w 575061"/>
                <a:gd name="connsiteY1" fmla="*/ 33041 h 406970"/>
                <a:gd name="connsiteX2" fmla="*/ 127302 w 575061"/>
                <a:gd name="connsiteY2" fmla="*/ 215024 h 406970"/>
                <a:gd name="connsiteX3" fmla="*/ 121451 w 575061"/>
                <a:gd name="connsiteY3" fmla="*/ 348776 h 406970"/>
                <a:gd name="connsiteX4" fmla="*/ 542639 w 575061"/>
                <a:gd name="connsiteY4" fmla="*/ 322020 h 406970"/>
                <a:gd name="connsiteX5" fmla="*/ 513388 w 575061"/>
                <a:gd name="connsiteY5" fmla="*/ 368837 h 406970"/>
                <a:gd name="connsiteX6" fmla="*/ 127300 w 575061"/>
                <a:gd name="connsiteY6" fmla="*/ 402278 h 406970"/>
                <a:gd name="connsiteX7" fmla="*/ 22267 w 575061"/>
                <a:gd name="connsiteY7" fmla="*/ 396961 h 406970"/>
                <a:gd name="connsiteX8" fmla="*/ 80499 w 575061"/>
                <a:gd name="connsiteY8" fmla="*/ 348776 h 406970"/>
                <a:gd name="connsiteX9" fmla="*/ 68801 w 575061"/>
                <a:gd name="connsiteY9" fmla="*/ 208334 h 406970"/>
                <a:gd name="connsiteX10" fmla="*/ 5446 w 575061"/>
                <a:gd name="connsiteY10" fmla="*/ 16372 h 406970"/>
                <a:gd name="connsiteX0" fmla="*/ 5446 w 575061"/>
                <a:gd name="connsiteY0" fmla="*/ 16372 h 409354"/>
                <a:gd name="connsiteX1" fmla="*/ 226902 w 575061"/>
                <a:gd name="connsiteY1" fmla="*/ 33041 h 409354"/>
                <a:gd name="connsiteX2" fmla="*/ 127302 w 575061"/>
                <a:gd name="connsiteY2" fmla="*/ 215024 h 409354"/>
                <a:gd name="connsiteX3" fmla="*/ 121451 w 575061"/>
                <a:gd name="connsiteY3" fmla="*/ 348776 h 409354"/>
                <a:gd name="connsiteX4" fmla="*/ 542639 w 575061"/>
                <a:gd name="connsiteY4" fmla="*/ 322020 h 409354"/>
                <a:gd name="connsiteX5" fmla="*/ 513388 w 575061"/>
                <a:gd name="connsiteY5" fmla="*/ 368837 h 409354"/>
                <a:gd name="connsiteX6" fmla="*/ 127300 w 575061"/>
                <a:gd name="connsiteY6" fmla="*/ 402278 h 409354"/>
                <a:gd name="connsiteX7" fmla="*/ 22267 w 575061"/>
                <a:gd name="connsiteY7" fmla="*/ 396961 h 409354"/>
                <a:gd name="connsiteX8" fmla="*/ 27851 w 575061"/>
                <a:gd name="connsiteY8" fmla="*/ 301965 h 409354"/>
                <a:gd name="connsiteX9" fmla="*/ 68801 w 575061"/>
                <a:gd name="connsiteY9" fmla="*/ 208334 h 409354"/>
                <a:gd name="connsiteX10" fmla="*/ 5446 w 575061"/>
                <a:gd name="connsiteY10" fmla="*/ 16372 h 40935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62949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39814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6220"/>
                <a:gd name="connsiteX1" fmla="*/ 226902 w 575061"/>
                <a:gd name="connsiteY1" fmla="*/ 33041 h 406220"/>
                <a:gd name="connsiteX2" fmla="*/ 127302 w 575061"/>
                <a:gd name="connsiteY2" fmla="*/ 215024 h 406220"/>
                <a:gd name="connsiteX3" fmla="*/ 121451 w 575061"/>
                <a:gd name="connsiteY3" fmla="*/ 348776 h 406220"/>
                <a:gd name="connsiteX4" fmla="*/ 542639 w 575061"/>
                <a:gd name="connsiteY4" fmla="*/ 322020 h 406220"/>
                <a:gd name="connsiteX5" fmla="*/ 513388 w 575061"/>
                <a:gd name="connsiteY5" fmla="*/ 368837 h 406220"/>
                <a:gd name="connsiteX6" fmla="*/ 127300 w 575061"/>
                <a:gd name="connsiteY6" fmla="*/ 402278 h 406220"/>
                <a:gd name="connsiteX7" fmla="*/ 39814 w 575061"/>
                <a:gd name="connsiteY7" fmla="*/ 396961 h 406220"/>
                <a:gd name="connsiteX8" fmla="*/ 57099 w 575061"/>
                <a:gd name="connsiteY8" fmla="*/ 368842 h 406220"/>
                <a:gd name="connsiteX9" fmla="*/ 68801 w 575061"/>
                <a:gd name="connsiteY9" fmla="*/ 208334 h 406220"/>
                <a:gd name="connsiteX10" fmla="*/ 5446 w 575061"/>
                <a:gd name="connsiteY10" fmla="*/ 16372 h 406220"/>
                <a:gd name="connsiteX0" fmla="*/ 644556 w 1214171"/>
                <a:gd name="connsiteY0" fmla="*/ 16372 h 553498"/>
                <a:gd name="connsiteX1" fmla="*/ 866012 w 1214171"/>
                <a:gd name="connsiteY1" fmla="*/ 33041 h 553498"/>
                <a:gd name="connsiteX2" fmla="*/ 766412 w 1214171"/>
                <a:gd name="connsiteY2" fmla="*/ 215024 h 553498"/>
                <a:gd name="connsiteX3" fmla="*/ 760561 w 1214171"/>
                <a:gd name="connsiteY3" fmla="*/ 348776 h 553498"/>
                <a:gd name="connsiteX4" fmla="*/ 1181749 w 1214171"/>
                <a:gd name="connsiteY4" fmla="*/ 322020 h 553498"/>
                <a:gd name="connsiteX5" fmla="*/ 1152498 w 1214171"/>
                <a:gd name="connsiteY5" fmla="*/ 368837 h 553498"/>
                <a:gd name="connsiteX6" fmla="*/ 766410 w 1214171"/>
                <a:gd name="connsiteY6" fmla="*/ 402278 h 553498"/>
                <a:gd name="connsiteX7" fmla="*/ 678924 w 1214171"/>
                <a:gd name="connsiteY7" fmla="*/ 396961 h 553498"/>
                <a:gd name="connsiteX8" fmla="*/ 79 w 1214171"/>
                <a:gd name="connsiteY8" fmla="*/ 549409 h 553498"/>
                <a:gd name="connsiteX9" fmla="*/ 707911 w 1214171"/>
                <a:gd name="connsiteY9" fmla="*/ 208334 h 553498"/>
                <a:gd name="connsiteX10" fmla="*/ 644556 w 1214171"/>
                <a:gd name="connsiteY10" fmla="*/ 16372 h 553498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27 w 1214242"/>
                <a:gd name="connsiteY0" fmla="*/ 16372 h 551501"/>
                <a:gd name="connsiteX1" fmla="*/ 866083 w 1214242"/>
                <a:gd name="connsiteY1" fmla="*/ 33041 h 551501"/>
                <a:gd name="connsiteX2" fmla="*/ 766483 w 1214242"/>
                <a:gd name="connsiteY2" fmla="*/ 215024 h 551501"/>
                <a:gd name="connsiteX3" fmla="*/ 760632 w 1214242"/>
                <a:gd name="connsiteY3" fmla="*/ 348776 h 551501"/>
                <a:gd name="connsiteX4" fmla="*/ 1181820 w 1214242"/>
                <a:gd name="connsiteY4" fmla="*/ 322020 h 551501"/>
                <a:gd name="connsiteX5" fmla="*/ 1152569 w 1214242"/>
                <a:gd name="connsiteY5" fmla="*/ 368837 h 551501"/>
                <a:gd name="connsiteX6" fmla="*/ 766481 w 1214242"/>
                <a:gd name="connsiteY6" fmla="*/ 402278 h 551501"/>
                <a:gd name="connsiteX7" fmla="*/ 678995 w 1214242"/>
                <a:gd name="connsiteY7" fmla="*/ 396961 h 551501"/>
                <a:gd name="connsiteX8" fmla="*/ 150 w 1214242"/>
                <a:gd name="connsiteY8" fmla="*/ 549409 h 551501"/>
                <a:gd name="connsiteX9" fmla="*/ 678730 w 1214242"/>
                <a:gd name="connsiteY9" fmla="*/ 335399 h 551501"/>
                <a:gd name="connsiteX10" fmla="*/ 707982 w 1214242"/>
                <a:gd name="connsiteY10" fmla="*/ 208334 h 551501"/>
                <a:gd name="connsiteX11" fmla="*/ 644627 w 1214242"/>
                <a:gd name="connsiteY11" fmla="*/ 16372 h 551501"/>
                <a:gd name="connsiteX0" fmla="*/ 644612 w 1214227"/>
                <a:gd name="connsiteY0" fmla="*/ 16372 h 551501"/>
                <a:gd name="connsiteX1" fmla="*/ 866068 w 1214227"/>
                <a:gd name="connsiteY1" fmla="*/ 33041 h 551501"/>
                <a:gd name="connsiteX2" fmla="*/ 766468 w 1214227"/>
                <a:gd name="connsiteY2" fmla="*/ 215024 h 551501"/>
                <a:gd name="connsiteX3" fmla="*/ 760617 w 1214227"/>
                <a:gd name="connsiteY3" fmla="*/ 348776 h 551501"/>
                <a:gd name="connsiteX4" fmla="*/ 1181805 w 1214227"/>
                <a:gd name="connsiteY4" fmla="*/ 322020 h 551501"/>
                <a:gd name="connsiteX5" fmla="*/ 1152554 w 1214227"/>
                <a:gd name="connsiteY5" fmla="*/ 368837 h 551501"/>
                <a:gd name="connsiteX6" fmla="*/ 766466 w 1214227"/>
                <a:gd name="connsiteY6" fmla="*/ 402278 h 551501"/>
                <a:gd name="connsiteX7" fmla="*/ 678980 w 1214227"/>
                <a:gd name="connsiteY7" fmla="*/ 396961 h 551501"/>
                <a:gd name="connsiteX8" fmla="*/ 135 w 1214227"/>
                <a:gd name="connsiteY8" fmla="*/ 549409 h 551501"/>
                <a:gd name="connsiteX9" fmla="*/ 678715 w 1214227"/>
                <a:gd name="connsiteY9" fmla="*/ 335399 h 551501"/>
                <a:gd name="connsiteX10" fmla="*/ 707967 w 1214227"/>
                <a:gd name="connsiteY10" fmla="*/ 208334 h 551501"/>
                <a:gd name="connsiteX11" fmla="*/ 644612 w 1214227"/>
                <a:gd name="connsiteY11" fmla="*/ 16372 h 551501"/>
                <a:gd name="connsiteX0" fmla="*/ 5448 w 575063"/>
                <a:gd name="connsiteY0" fmla="*/ 16372 h 405810"/>
                <a:gd name="connsiteX1" fmla="*/ 226904 w 575063"/>
                <a:gd name="connsiteY1" fmla="*/ 33041 h 405810"/>
                <a:gd name="connsiteX2" fmla="*/ 127304 w 575063"/>
                <a:gd name="connsiteY2" fmla="*/ 215024 h 405810"/>
                <a:gd name="connsiteX3" fmla="*/ 121453 w 575063"/>
                <a:gd name="connsiteY3" fmla="*/ 348776 h 405810"/>
                <a:gd name="connsiteX4" fmla="*/ 542641 w 575063"/>
                <a:gd name="connsiteY4" fmla="*/ 322020 h 405810"/>
                <a:gd name="connsiteX5" fmla="*/ 513390 w 575063"/>
                <a:gd name="connsiteY5" fmla="*/ 368837 h 405810"/>
                <a:gd name="connsiteX6" fmla="*/ 127302 w 575063"/>
                <a:gd name="connsiteY6" fmla="*/ 402278 h 405810"/>
                <a:gd name="connsiteX7" fmla="*/ 39816 w 575063"/>
                <a:gd name="connsiteY7" fmla="*/ 396961 h 405810"/>
                <a:gd name="connsiteX8" fmla="*/ 22001 w 575063"/>
                <a:gd name="connsiteY8" fmla="*/ 382216 h 405810"/>
                <a:gd name="connsiteX9" fmla="*/ 39551 w 575063"/>
                <a:gd name="connsiteY9" fmla="*/ 335399 h 405810"/>
                <a:gd name="connsiteX10" fmla="*/ 68803 w 575063"/>
                <a:gd name="connsiteY10" fmla="*/ 208334 h 405810"/>
                <a:gd name="connsiteX11" fmla="*/ 5448 w 575063"/>
                <a:gd name="connsiteY11" fmla="*/ 16372 h 405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5063" h="405810">
                  <a:moveTo>
                    <a:pt x="5448" y="16372"/>
                  </a:moveTo>
                  <a:cubicBezTo>
                    <a:pt x="31798" y="-12843"/>
                    <a:pt x="211426" y="-296"/>
                    <a:pt x="226904" y="33041"/>
                  </a:cubicBezTo>
                  <a:cubicBezTo>
                    <a:pt x="248188" y="57233"/>
                    <a:pt x="153610" y="184465"/>
                    <a:pt x="127304" y="215024"/>
                  </a:cubicBezTo>
                  <a:cubicBezTo>
                    <a:pt x="130203" y="255386"/>
                    <a:pt x="101952" y="294160"/>
                    <a:pt x="121453" y="348776"/>
                  </a:cubicBezTo>
                  <a:cubicBezTo>
                    <a:pt x="187751" y="369953"/>
                    <a:pt x="562141" y="300842"/>
                    <a:pt x="542641" y="322020"/>
                  </a:cubicBezTo>
                  <a:cubicBezTo>
                    <a:pt x="595289" y="320905"/>
                    <a:pt x="582613" y="355461"/>
                    <a:pt x="513390" y="368837"/>
                  </a:cubicBezTo>
                  <a:cubicBezTo>
                    <a:pt x="444167" y="382213"/>
                    <a:pt x="191606" y="393132"/>
                    <a:pt x="127302" y="402278"/>
                  </a:cubicBezTo>
                  <a:cubicBezTo>
                    <a:pt x="62998" y="411424"/>
                    <a:pt x="57366" y="400305"/>
                    <a:pt x="39816" y="396961"/>
                  </a:cubicBezTo>
                  <a:cubicBezTo>
                    <a:pt x="22266" y="393617"/>
                    <a:pt x="32770" y="403622"/>
                    <a:pt x="22001" y="382216"/>
                  </a:cubicBezTo>
                  <a:cubicBezTo>
                    <a:pt x="11232" y="360810"/>
                    <a:pt x="-14072" y="338744"/>
                    <a:pt x="39551" y="335399"/>
                  </a:cubicBezTo>
                  <a:cubicBezTo>
                    <a:pt x="52225" y="285240"/>
                    <a:pt x="63762" y="250359"/>
                    <a:pt x="68803" y="208334"/>
                  </a:cubicBezTo>
                  <a:cubicBezTo>
                    <a:pt x="56250" y="144903"/>
                    <a:pt x="-20902" y="45587"/>
                    <a:pt x="5448" y="16372"/>
                  </a:cubicBezTo>
                  <a:close/>
                </a:path>
              </a:pathLst>
            </a:custGeom>
            <a:solidFill>
              <a:srgbClr val="EF4023">
                <a:alpha val="2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36F6B31B-63D2-4576-A260-8254B4EE790A}"/>
                </a:ext>
              </a:extLst>
            </p:cNvPr>
            <p:cNvGrpSpPr/>
            <p:nvPr/>
          </p:nvGrpSpPr>
          <p:grpSpPr>
            <a:xfrm>
              <a:off x="3302671" y="2964597"/>
              <a:ext cx="1680190" cy="796592"/>
              <a:chOff x="3392451" y="3360550"/>
              <a:chExt cx="1680190" cy="796592"/>
            </a:xfrm>
          </p:grpSpPr>
          <p:sp>
            <p:nvSpPr>
              <p:cNvPr id="289" name="Rectangle 288">
                <a:extLst>
                  <a:ext uri="{FF2B5EF4-FFF2-40B4-BE49-F238E27FC236}">
                    <a16:creationId xmlns:a16="http://schemas.microsoft.com/office/drawing/2014/main" id="{D6E86D76-BC2E-4B21-B4A5-BB8924148AEE}"/>
                  </a:ext>
                </a:extLst>
              </p:cNvPr>
              <p:cNvSpPr/>
              <p:nvPr/>
            </p:nvSpPr>
            <p:spPr>
              <a:xfrm>
                <a:off x="3436374" y="3360550"/>
                <a:ext cx="1600200" cy="686930"/>
              </a:xfrm>
              <a:prstGeom prst="rect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E1D042D0-8FF9-452C-A2E2-065E22AB56EC}"/>
                  </a:ext>
                </a:extLst>
              </p:cNvPr>
              <p:cNvSpPr/>
              <p:nvPr/>
            </p:nvSpPr>
            <p:spPr>
              <a:xfrm>
                <a:off x="3392451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361EF91B-C440-4977-B862-823319514223}"/>
                  </a:ext>
                </a:extLst>
              </p:cNvPr>
              <p:cNvSpPr/>
              <p:nvPr/>
            </p:nvSpPr>
            <p:spPr>
              <a:xfrm>
                <a:off x="4881555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A491D9D1-200D-4A60-BD9E-0244575B122B}"/>
                </a:ext>
              </a:extLst>
            </p:cNvPr>
            <p:cNvSpPr/>
            <p:nvPr/>
          </p:nvSpPr>
          <p:spPr>
            <a:xfrm>
              <a:off x="2999766" y="3157751"/>
              <a:ext cx="2286000" cy="4572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7ED6955E-3632-4BCC-8B21-D3C8FC2E31A0}"/>
                </a:ext>
              </a:extLst>
            </p:cNvPr>
            <p:cNvSpPr/>
            <p:nvPr/>
          </p:nvSpPr>
          <p:spPr>
            <a:xfrm>
              <a:off x="3319806" y="3538746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8431179F-181D-4344-AE95-A1A4D5A26B35}"/>
                </a:ext>
              </a:extLst>
            </p:cNvPr>
            <p:cNvSpPr/>
            <p:nvPr/>
          </p:nvSpPr>
          <p:spPr>
            <a:xfrm>
              <a:off x="3319806" y="3020095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AC173305-82C5-454D-80DC-A2B1EF311F18}"/>
                </a:ext>
              </a:extLst>
            </p:cNvPr>
            <p:cNvSpPr/>
            <p:nvPr/>
          </p:nvSpPr>
          <p:spPr>
            <a:xfrm>
              <a:off x="5149474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572DE500-A403-40D8-BA1D-9A163B189879}"/>
                </a:ext>
              </a:extLst>
            </p:cNvPr>
            <p:cNvSpPr/>
            <p:nvPr/>
          </p:nvSpPr>
          <p:spPr>
            <a:xfrm>
              <a:off x="3039491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84" name="Flowchart: Extract 183">
              <a:extLst>
                <a:ext uri="{FF2B5EF4-FFF2-40B4-BE49-F238E27FC236}">
                  <a16:creationId xmlns:a16="http://schemas.microsoft.com/office/drawing/2014/main" id="{C33E8EC2-F5A7-4843-A30E-BC5764B5BE74}"/>
                </a:ext>
              </a:extLst>
            </p:cNvPr>
            <p:cNvSpPr/>
            <p:nvPr/>
          </p:nvSpPr>
          <p:spPr>
            <a:xfrm rot="16200000">
              <a:off x="2845795" y="3089750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85" name="Flowchart: Extract 184">
              <a:extLst>
                <a:ext uri="{FF2B5EF4-FFF2-40B4-BE49-F238E27FC236}">
                  <a16:creationId xmlns:a16="http://schemas.microsoft.com/office/drawing/2014/main" id="{5E9E7B42-5D7E-4563-A0CA-BC3C5CC9B95B}"/>
                </a:ext>
              </a:extLst>
            </p:cNvPr>
            <p:cNvSpPr/>
            <p:nvPr/>
          </p:nvSpPr>
          <p:spPr>
            <a:xfrm rot="5400000" flipH="1">
              <a:off x="5264713" y="3089749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C577A783-CF04-4731-AB75-07901FA3FC5E}"/>
                </a:ext>
              </a:extLst>
            </p:cNvPr>
            <p:cNvGrpSpPr/>
            <p:nvPr/>
          </p:nvGrpSpPr>
          <p:grpSpPr>
            <a:xfrm>
              <a:off x="3467860" y="2475753"/>
              <a:ext cx="704622" cy="283281"/>
              <a:chOff x="3467860" y="2630648"/>
              <a:chExt cx="704622" cy="283281"/>
            </a:xfrm>
          </p:grpSpPr>
          <p:sp>
            <p:nvSpPr>
              <p:cNvPr id="249" name="Freeform 154">
                <a:extLst>
                  <a:ext uri="{FF2B5EF4-FFF2-40B4-BE49-F238E27FC236}">
                    <a16:creationId xmlns:a16="http://schemas.microsoft.com/office/drawing/2014/main" id="{449D401A-676C-4BAF-AF33-F445360D3FCD}"/>
                  </a:ext>
                </a:extLst>
              </p:cNvPr>
              <p:cNvSpPr/>
              <p:nvPr/>
            </p:nvSpPr>
            <p:spPr>
              <a:xfrm>
                <a:off x="3467860" y="2630648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0209BDD7-5449-40B3-A02B-7A75114D5E96}"/>
                  </a:ext>
                </a:extLst>
              </p:cNvPr>
              <p:cNvGrpSpPr/>
              <p:nvPr/>
            </p:nvGrpSpPr>
            <p:grpSpPr>
              <a:xfrm>
                <a:off x="3870845" y="2741360"/>
                <a:ext cx="200412" cy="46251"/>
                <a:chOff x="3739675" y="2714693"/>
                <a:chExt cx="200412" cy="70335"/>
              </a:xfrm>
            </p:grpSpPr>
            <p:sp>
              <p:nvSpPr>
                <p:cNvPr id="287" name="Oval 286">
                  <a:extLst>
                    <a:ext uri="{FF2B5EF4-FFF2-40B4-BE49-F238E27FC236}">
                      <a16:creationId xmlns:a16="http://schemas.microsoft.com/office/drawing/2014/main" id="{D35D432F-E335-4492-904F-0F67549A318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6B063FCB-AEF2-4CFD-A7AD-2246FDBD048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C982E4E5-ED2F-44EA-A67D-A3E23350EDC8}"/>
                  </a:ext>
                </a:extLst>
              </p:cNvPr>
              <p:cNvGrpSpPr/>
              <p:nvPr/>
            </p:nvGrpSpPr>
            <p:grpSpPr>
              <a:xfrm>
                <a:off x="3894466" y="2661694"/>
                <a:ext cx="200412" cy="46251"/>
                <a:chOff x="3739675" y="2714693"/>
                <a:chExt cx="200412" cy="70335"/>
              </a:xfrm>
            </p:grpSpPr>
            <p:sp>
              <p:nvSpPr>
                <p:cNvPr id="285" name="Oval 284">
                  <a:extLst>
                    <a:ext uri="{FF2B5EF4-FFF2-40B4-BE49-F238E27FC236}">
                      <a16:creationId xmlns:a16="http://schemas.microsoft.com/office/drawing/2014/main" id="{EBABE1F3-9386-4E56-8787-A1AE9086B2F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86" name="Oval 285">
                  <a:extLst>
                    <a:ext uri="{FF2B5EF4-FFF2-40B4-BE49-F238E27FC236}">
                      <a16:creationId xmlns:a16="http://schemas.microsoft.com/office/drawing/2014/main" id="{847558F3-C097-450A-92DE-23BEE208298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883089E9-AC8D-46E0-98D1-C10B77AAB329}"/>
                  </a:ext>
                </a:extLst>
              </p:cNvPr>
              <p:cNvGrpSpPr/>
              <p:nvPr/>
            </p:nvGrpSpPr>
            <p:grpSpPr>
              <a:xfrm>
                <a:off x="3840049" y="2787811"/>
                <a:ext cx="200412" cy="46251"/>
                <a:chOff x="3739675" y="2714693"/>
                <a:chExt cx="200412" cy="70335"/>
              </a:xfrm>
            </p:grpSpPr>
            <p:sp>
              <p:nvSpPr>
                <p:cNvPr id="283" name="Oval 282">
                  <a:extLst>
                    <a:ext uri="{FF2B5EF4-FFF2-40B4-BE49-F238E27FC236}">
                      <a16:creationId xmlns:a16="http://schemas.microsoft.com/office/drawing/2014/main" id="{1F7F6B04-93AF-4D38-B763-EA41E62779B3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84" name="Oval 283">
                  <a:extLst>
                    <a:ext uri="{FF2B5EF4-FFF2-40B4-BE49-F238E27FC236}">
                      <a16:creationId xmlns:a16="http://schemas.microsoft.com/office/drawing/2014/main" id="{E4725198-136B-42CC-9FC0-A7B3A61A6A7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6B2C9413-6A5C-46CB-9005-D323983B70F9}"/>
                  </a:ext>
                </a:extLst>
              </p:cNvPr>
              <p:cNvGrpSpPr/>
              <p:nvPr/>
            </p:nvGrpSpPr>
            <p:grpSpPr>
              <a:xfrm>
                <a:off x="3770943" y="2828260"/>
                <a:ext cx="200412" cy="46251"/>
                <a:chOff x="3739675" y="2714693"/>
                <a:chExt cx="200412" cy="70335"/>
              </a:xfrm>
            </p:grpSpPr>
            <p:sp>
              <p:nvSpPr>
                <p:cNvPr id="281" name="Oval 280">
                  <a:extLst>
                    <a:ext uri="{FF2B5EF4-FFF2-40B4-BE49-F238E27FC236}">
                      <a16:creationId xmlns:a16="http://schemas.microsoft.com/office/drawing/2014/main" id="{C0569CE4-8B89-418A-B599-48555510EA0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82" name="Oval 281">
                  <a:extLst>
                    <a:ext uri="{FF2B5EF4-FFF2-40B4-BE49-F238E27FC236}">
                      <a16:creationId xmlns:a16="http://schemas.microsoft.com/office/drawing/2014/main" id="{E62313C6-5D0C-49E4-81F6-DF3863890C5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44C34A97-1D41-4973-8544-B05F2F9A4C9F}"/>
                  </a:ext>
                </a:extLst>
              </p:cNvPr>
              <p:cNvGrpSpPr/>
              <p:nvPr/>
            </p:nvGrpSpPr>
            <p:grpSpPr>
              <a:xfrm>
                <a:off x="3702366" y="2790008"/>
                <a:ext cx="200412" cy="45719"/>
                <a:chOff x="3739675" y="2714693"/>
                <a:chExt cx="200412" cy="70335"/>
              </a:xfrm>
            </p:grpSpPr>
            <p:sp>
              <p:nvSpPr>
                <p:cNvPr id="279" name="Oval 278">
                  <a:extLst>
                    <a:ext uri="{FF2B5EF4-FFF2-40B4-BE49-F238E27FC236}">
                      <a16:creationId xmlns:a16="http://schemas.microsoft.com/office/drawing/2014/main" id="{EFFDCEE1-557A-40CD-A18A-643F2CCD637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80" name="Oval 279">
                  <a:extLst>
                    <a:ext uri="{FF2B5EF4-FFF2-40B4-BE49-F238E27FC236}">
                      <a16:creationId xmlns:a16="http://schemas.microsoft.com/office/drawing/2014/main" id="{9B3C9FC6-97C3-47B2-B879-2DCA3E8B799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1D225F3C-4812-40E1-A564-ECC610F6EF02}"/>
                  </a:ext>
                </a:extLst>
              </p:cNvPr>
              <p:cNvGrpSpPr/>
              <p:nvPr/>
            </p:nvGrpSpPr>
            <p:grpSpPr>
              <a:xfrm>
                <a:off x="3660290" y="2835696"/>
                <a:ext cx="200412" cy="58765"/>
                <a:chOff x="3739675" y="2714693"/>
                <a:chExt cx="200412" cy="70335"/>
              </a:xfrm>
            </p:grpSpPr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0C0B2383-ACF8-4C24-B3EF-BFBC80A42DA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42CAFB7E-DF71-47DD-BD3E-7DD2F2A5369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E9D452E7-7FED-405C-9206-B340C850E696}"/>
                  </a:ext>
                </a:extLst>
              </p:cNvPr>
              <p:cNvGrpSpPr/>
              <p:nvPr/>
            </p:nvGrpSpPr>
            <p:grpSpPr>
              <a:xfrm>
                <a:off x="3537824" y="2854536"/>
                <a:ext cx="200412" cy="46251"/>
                <a:chOff x="3739675" y="2714693"/>
                <a:chExt cx="200412" cy="70335"/>
              </a:xfrm>
            </p:grpSpPr>
            <p:sp>
              <p:nvSpPr>
                <p:cNvPr id="275" name="Oval 274">
                  <a:extLst>
                    <a:ext uri="{FF2B5EF4-FFF2-40B4-BE49-F238E27FC236}">
                      <a16:creationId xmlns:a16="http://schemas.microsoft.com/office/drawing/2014/main" id="{3FB48DA9-55BD-4218-A4E1-EAD69E73156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76" name="Oval 275">
                  <a:extLst>
                    <a:ext uri="{FF2B5EF4-FFF2-40B4-BE49-F238E27FC236}">
                      <a16:creationId xmlns:a16="http://schemas.microsoft.com/office/drawing/2014/main" id="{D2103FC8-DCFD-4884-87CA-366E58B152B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8A4114AD-E00B-4706-B338-D77539FD8AAB}"/>
                  </a:ext>
                </a:extLst>
              </p:cNvPr>
              <p:cNvGrpSpPr/>
              <p:nvPr/>
            </p:nvGrpSpPr>
            <p:grpSpPr>
              <a:xfrm>
                <a:off x="3571637" y="2809505"/>
                <a:ext cx="200412" cy="46251"/>
                <a:chOff x="3739675" y="2714693"/>
                <a:chExt cx="200412" cy="70335"/>
              </a:xfrm>
            </p:grpSpPr>
            <p:sp>
              <p:nvSpPr>
                <p:cNvPr id="273" name="Oval 272">
                  <a:extLst>
                    <a:ext uri="{FF2B5EF4-FFF2-40B4-BE49-F238E27FC236}">
                      <a16:creationId xmlns:a16="http://schemas.microsoft.com/office/drawing/2014/main" id="{02CA355B-5FEA-49E9-8357-E565816B1B3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74" name="Oval 273">
                  <a:extLst>
                    <a:ext uri="{FF2B5EF4-FFF2-40B4-BE49-F238E27FC236}">
                      <a16:creationId xmlns:a16="http://schemas.microsoft.com/office/drawing/2014/main" id="{08C19A98-3BC8-46BE-BF18-EA70CEB7FB1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3E78E878-DEA6-4337-83A8-AE1622DDC28F}"/>
                  </a:ext>
                </a:extLst>
              </p:cNvPr>
              <p:cNvGrpSpPr/>
              <p:nvPr/>
            </p:nvGrpSpPr>
            <p:grpSpPr>
              <a:xfrm>
                <a:off x="3886556" y="2704368"/>
                <a:ext cx="200412" cy="46251"/>
                <a:chOff x="3739675" y="2714693"/>
                <a:chExt cx="200412" cy="70335"/>
              </a:xfrm>
            </p:grpSpPr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512E13AE-0CFA-46D2-8C2E-2FC162B81266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72" name="Oval 271">
                  <a:extLst>
                    <a:ext uri="{FF2B5EF4-FFF2-40B4-BE49-F238E27FC236}">
                      <a16:creationId xmlns:a16="http://schemas.microsoft.com/office/drawing/2014/main" id="{972901AC-591A-4188-87C5-F8F1641C10B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8867B98D-06F4-418B-BE20-BAFDF5E76E8C}"/>
                  </a:ext>
                </a:extLst>
              </p:cNvPr>
              <p:cNvGrpSpPr/>
              <p:nvPr/>
            </p:nvGrpSpPr>
            <p:grpSpPr>
              <a:xfrm>
                <a:off x="3726645" y="2745098"/>
                <a:ext cx="200412" cy="46251"/>
                <a:chOff x="3739675" y="2714693"/>
                <a:chExt cx="200412" cy="70335"/>
              </a:xfrm>
            </p:grpSpPr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D239147-D019-45D7-B2C4-0B7D659AC06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474DB9F-E7F8-433C-A806-52D2D06D750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BF6D78F2-3D79-46F1-8DE0-9FDC883B3EE4}"/>
                  </a:ext>
                </a:extLst>
              </p:cNvPr>
              <p:cNvGrpSpPr/>
              <p:nvPr/>
            </p:nvGrpSpPr>
            <p:grpSpPr>
              <a:xfrm>
                <a:off x="3769057" y="2696995"/>
                <a:ext cx="200412" cy="46251"/>
                <a:chOff x="3739675" y="2714693"/>
                <a:chExt cx="200412" cy="70335"/>
              </a:xfrm>
            </p:grpSpPr>
            <p:sp>
              <p:nvSpPr>
                <p:cNvPr id="267" name="Oval 266">
                  <a:extLst>
                    <a:ext uri="{FF2B5EF4-FFF2-40B4-BE49-F238E27FC236}">
                      <a16:creationId xmlns:a16="http://schemas.microsoft.com/office/drawing/2014/main" id="{950A57AB-E023-41C6-923E-B1F6AF13AFD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68" name="Oval 267">
                  <a:extLst>
                    <a:ext uri="{FF2B5EF4-FFF2-40B4-BE49-F238E27FC236}">
                      <a16:creationId xmlns:a16="http://schemas.microsoft.com/office/drawing/2014/main" id="{B52A91C6-9B6C-4A42-B37B-14BD0B92DE71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173263BC-4DBE-4A33-AFAE-8B3556ED2B26}"/>
                  </a:ext>
                </a:extLst>
              </p:cNvPr>
              <p:cNvGrpSpPr/>
              <p:nvPr/>
            </p:nvGrpSpPr>
            <p:grpSpPr>
              <a:xfrm>
                <a:off x="3630410" y="2719623"/>
                <a:ext cx="200412" cy="46251"/>
                <a:chOff x="3739675" y="2714693"/>
                <a:chExt cx="200412" cy="70335"/>
              </a:xfrm>
            </p:grpSpPr>
            <p:sp>
              <p:nvSpPr>
                <p:cNvPr id="265" name="Oval 264">
                  <a:extLst>
                    <a:ext uri="{FF2B5EF4-FFF2-40B4-BE49-F238E27FC236}">
                      <a16:creationId xmlns:a16="http://schemas.microsoft.com/office/drawing/2014/main" id="{D904E26C-0D42-4C08-8BB0-05304C681C5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66" name="Oval 265">
                  <a:extLst>
                    <a:ext uri="{FF2B5EF4-FFF2-40B4-BE49-F238E27FC236}">
                      <a16:creationId xmlns:a16="http://schemas.microsoft.com/office/drawing/2014/main" id="{235AC7FB-4F01-48A4-9E38-35E93AD6305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AB594D32-1494-45D1-A4F5-9D17D5010C37}"/>
                  </a:ext>
                </a:extLst>
              </p:cNvPr>
              <p:cNvGrpSpPr/>
              <p:nvPr/>
            </p:nvGrpSpPr>
            <p:grpSpPr>
              <a:xfrm>
                <a:off x="3593942" y="2762460"/>
                <a:ext cx="200412" cy="46251"/>
                <a:chOff x="3739675" y="2714693"/>
                <a:chExt cx="200412" cy="70335"/>
              </a:xfrm>
            </p:grpSpPr>
            <p:sp>
              <p:nvSpPr>
                <p:cNvPr id="263" name="Oval 262">
                  <a:extLst>
                    <a:ext uri="{FF2B5EF4-FFF2-40B4-BE49-F238E27FC236}">
                      <a16:creationId xmlns:a16="http://schemas.microsoft.com/office/drawing/2014/main" id="{3AAFFDDA-838C-4584-A6BE-10A7E3FD6D8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64" name="Oval 263">
                  <a:extLst>
                    <a:ext uri="{FF2B5EF4-FFF2-40B4-BE49-F238E27FC236}">
                      <a16:creationId xmlns:a16="http://schemas.microsoft.com/office/drawing/2014/main" id="{55B4B3F7-4845-4CDB-A534-2BAAF393A54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</p:grp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A065FB88-5B00-4D67-A197-1FA733B1089E}"/>
                </a:ext>
              </a:extLst>
            </p:cNvPr>
            <p:cNvGrpSpPr/>
            <p:nvPr/>
          </p:nvGrpSpPr>
          <p:grpSpPr>
            <a:xfrm>
              <a:off x="4084304" y="2478150"/>
              <a:ext cx="704622" cy="283281"/>
              <a:chOff x="4084304" y="2633045"/>
              <a:chExt cx="704622" cy="283281"/>
            </a:xfrm>
          </p:grpSpPr>
          <p:sp>
            <p:nvSpPr>
              <p:cNvPr id="209" name="Freeform 114">
                <a:extLst>
                  <a:ext uri="{FF2B5EF4-FFF2-40B4-BE49-F238E27FC236}">
                    <a16:creationId xmlns:a16="http://schemas.microsoft.com/office/drawing/2014/main" id="{7E26664C-34BE-42FD-95A0-5AC05F88C0BE}"/>
                  </a:ext>
                </a:extLst>
              </p:cNvPr>
              <p:cNvSpPr/>
              <p:nvPr/>
            </p:nvSpPr>
            <p:spPr>
              <a:xfrm flipH="1">
                <a:off x="4084304" y="2633045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78EAD477-9089-4928-8BE8-AD34951F7E95}"/>
                  </a:ext>
                </a:extLst>
              </p:cNvPr>
              <p:cNvGrpSpPr/>
              <p:nvPr/>
            </p:nvGrpSpPr>
            <p:grpSpPr>
              <a:xfrm flipH="1">
                <a:off x="4192614" y="2741875"/>
                <a:ext cx="200412" cy="46251"/>
                <a:chOff x="3739675" y="2714693"/>
                <a:chExt cx="200412" cy="70335"/>
              </a:xfrm>
            </p:grpSpPr>
            <p:sp>
              <p:nvSpPr>
                <p:cNvPr id="247" name="Oval 246">
                  <a:extLst>
                    <a:ext uri="{FF2B5EF4-FFF2-40B4-BE49-F238E27FC236}">
                      <a16:creationId xmlns:a16="http://schemas.microsoft.com/office/drawing/2014/main" id="{B3E43B0E-F4BF-4DEB-AA2E-3E2F2323FF1A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48" name="Oval 247">
                  <a:extLst>
                    <a:ext uri="{FF2B5EF4-FFF2-40B4-BE49-F238E27FC236}">
                      <a16:creationId xmlns:a16="http://schemas.microsoft.com/office/drawing/2014/main" id="{43A25C79-991C-489A-93FD-15F65FC8BE9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1" name="Group 210">
                <a:extLst>
                  <a:ext uri="{FF2B5EF4-FFF2-40B4-BE49-F238E27FC236}">
                    <a16:creationId xmlns:a16="http://schemas.microsoft.com/office/drawing/2014/main" id="{A39D3DD9-8976-4B26-9B37-5DEB5FB665A8}"/>
                  </a:ext>
                </a:extLst>
              </p:cNvPr>
              <p:cNvGrpSpPr/>
              <p:nvPr/>
            </p:nvGrpSpPr>
            <p:grpSpPr>
              <a:xfrm flipH="1">
                <a:off x="4168993" y="2662209"/>
                <a:ext cx="200412" cy="46251"/>
                <a:chOff x="3739675" y="2714693"/>
                <a:chExt cx="200412" cy="70335"/>
              </a:xfrm>
            </p:grpSpPr>
            <p:sp>
              <p:nvSpPr>
                <p:cNvPr id="245" name="Oval 244">
                  <a:extLst>
                    <a:ext uri="{FF2B5EF4-FFF2-40B4-BE49-F238E27FC236}">
                      <a16:creationId xmlns:a16="http://schemas.microsoft.com/office/drawing/2014/main" id="{7A3DC9EA-B001-47FB-88DB-2AEA6ECC6982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3C843A93-5164-48E4-BAE1-13D31D35B3E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CBCD6FD5-D27D-42DD-BA7B-1283DCB604B9}"/>
                  </a:ext>
                </a:extLst>
              </p:cNvPr>
              <p:cNvGrpSpPr/>
              <p:nvPr/>
            </p:nvGrpSpPr>
            <p:grpSpPr>
              <a:xfrm flipH="1">
                <a:off x="4223410" y="2788326"/>
                <a:ext cx="200412" cy="46251"/>
                <a:chOff x="3739675" y="2714693"/>
                <a:chExt cx="200412" cy="70335"/>
              </a:xfrm>
            </p:grpSpPr>
            <p:sp>
              <p:nvSpPr>
                <p:cNvPr id="243" name="Oval 242">
                  <a:extLst>
                    <a:ext uri="{FF2B5EF4-FFF2-40B4-BE49-F238E27FC236}">
                      <a16:creationId xmlns:a16="http://schemas.microsoft.com/office/drawing/2014/main" id="{1985E3C2-4D51-4EB9-AE4C-C64E0D5685D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44" name="Oval 243">
                  <a:extLst>
                    <a:ext uri="{FF2B5EF4-FFF2-40B4-BE49-F238E27FC236}">
                      <a16:creationId xmlns:a16="http://schemas.microsoft.com/office/drawing/2014/main" id="{C4CB302D-7D8C-4365-B76C-316D068FA43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47BBAB24-DBAE-4665-BE53-B74A275F33C1}"/>
                  </a:ext>
                </a:extLst>
              </p:cNvPr>
              <p:cNvGrpSpPr/>
              <p:nvPr/>
            </p:nvGrpSpPr>
            <p:grpSpPr>
              <a:xfrm flipH="1">
                <a:off x="4292516" y="2828775"/>
                <a:ext cx="200412" cy="46251"/>
                <a:chOff x="3739675" y="2714693"/>
                <a:chExt cx="200412" cy="70335"/>
              </a:xfrm>
            </p:grpSpPr>
            <p:sp>
              <p:nvSpPr>
                <p:cNvPr id="241" name="Oval 240">
                  <a:extLst>
                    <a:ext uri="{FF2B5EF4-FFF2-40B4-BE49-F238E27FC236}">
                      <a16:creationId xmlns:a16="http://schemas.microsoft.com/office/drawing/2014/main" id="{3A4573AA-5A84-41B7-9D89-BE4446F0EB7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42" name="Oval 241">
                  <a:extLst>
                    <a:ext uri="{FF2B5EF4-FFF2-40B4-BE49-F238E27FC236}">
                      <a16:creationId xmlns:a16="http://schemas.microsoft.com/office/drawing/2014/main" id="{61EAEAC5-1959-4033-8F73-710D933FC87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4" name="Group 213">
                <a:extLst>
                  <a:ext uri="{FF2B5EF4-FFF2-40B4-BE49-F238E27FC236}">
                    <a16:creationId xmlns:a16="http://schemas.microsoft.com/office/drawing/2014/main" id="{D6B6881E-F1C2-4BFA-9726-06544F1F920D}"/>
                  </a:ext>
                </a:extLst>
              </p:cNvPr>
              <p:cNvGrpSpPr/>
              <p:nvPr/>
            </p:nvGrpSpPr>
            <p:grpSpPr>
              <a:xfrm flipH="1">
                <a:off x="4361093" y="2790523"/>
                <a:ext cx="200412" cy="45719"/>
                <a:chOff x="3739675" y="2714693"/>
                <a:chExt cx="200412" cy="70335"/>
              </a:xfrm>
            </p:grpSpPr>
            <p:sp>
              <p:nvSpPr>
                <p:cNvPr id="239" name="Oval 238">
                  <a:extLst>
                    <a:ext uri="{FF2B5EF4-FFF2-40B4-BE49-F238E27FC236}">
                      <a16:creationId xmlns:a16="http://schemas.microsoft.com/office/drawing/2014/main" id="{262B0460-846E-4790-BADA-C1D022A593DE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40" name="Oval 239">
                  <a:extLst>
                    <a:ext uri="{FF2B5EF4-FFF2-40B4-BE49-F238E27FC236}">
                      <a16:creationId xmlns:a16="http://schemas.microsoft.com/office/drawing/2014/main" id="{16D27678-98DB-4745-B96D-8D3FC0186402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5" name="Group 214">
                <a:extLst>
                  <a:ext uri="{FF2B5EF4-FFF2-40B4-BE49-F238E27FC236}">
                    <a16:creationId xmlns:a16="http://schemas.microsoft.com/office/drawing/2014/main" id="{4B50E61D-3EC6-4910-8194-69CCDC968EB9}"/>
                  </a:ext>
                </a:extLst>
              </p:cNvPr>
              <p:cNvGrpSpPr/>
              <p:nvPr/>
            </p:nvGrpSpPr>
            <p:grpSpPr>
              <a:xfrm flipH="1">
                <a:off x="4403169" y="2836211"/>
                <a:ext cx="200412" cy="58765"/>
                <a:chOff x="3739675" y="2714693"/>
                <a:chExt cx="200412" cy="70335"/>
              </a:xfrm>
            </p:grpSpPr>
            <p:sp>
              <p:nvSpPr>
                <p:cNvPr id="237" name="Oval 236">
                  <a:extLst>
                    <a:ext uri="{FF2B5EF4-FFF2-40B4-BE49-F238E27FC236}">
                      <a16:creationId xmlns:a16="http://schemas.microsoft.com/office/drawing/2014/main" id="{B231EF71-3FA5-4AAA-9EBF-2663A1E4D28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38" name="Oval 237">
                  <a:extLst>
                    <a:ext uri="{FF2B5EF4-FFF2-40B4-BE49-F238E27FC236}">
                      <a16:creationId xmlns:a16="http://schemas.microsoft.com/office/drawing/2014/main" id="{03ABEE56-CE9F-4F68-8F19-0F6998BE53D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6" name="Group 215">
                <a:extLst>
                  <a:ext uri="{FF2B5EF4-FFF2-40B4-BE49-F238E27FC236}">
                    <a16:creationId xmlns:a16="http://schemas.microsoft.com/office/drawing/2014/main" id="{EA09DB98-7810-4CC8-B4BB-651EE471154F}"/>
                  </a:ext>
                </a:extLst>
              </p:cNvPr>
              <p:cNvGrpSpPr/>
              <p:nvPr/>
            </p:nvGrpSpPr>
            <p:grpSpPr>
              <a:xfrm flipH="1">
                <a:off x="4525635" y="2855051"/>
                <a:ext cx="200412" cy="46251"/>
                <a:chOff x="3739675" y="2714693"/>
                <a:chExt cx="200412" cy="70335"/>
              </a:xfrm>
            </p:grpSpPr>
            <p:sp>
              <p:nvSpPr>
                <p:cNvPr id="235" name="Oval 234">
                  <a:extLst>
                    <a:ext uri="{FF2B5EF4-FFF2-40B4-BE49-F238E27FC236}">
                      <a16:creationId xmlns:a16="http://schemas.microsoft.com/office/drawing/2014/main" id="{88AF25AB-74FA-46C1-BFC5-EEAEF7A914B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36" name="Oval 235">
                  <a:extLst>
                    <a:ext uri="{FF2B5EF4-FFF2-40B4-BE49-F238E27FC236}">
                      <a16:creationId xmlns:a16="http://schemas.microsoft.com/office/drawing/2014/main" id="{9A5BF07F-9606-48E0-976A-B61BF44E86A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7" name="Group 216">
                <a:extLst>
                  <a:ext uri="{FF2B5EF4-FFF2-40B4-BE49-F238E27FC236}">
                    <a16:creationId xmlns:a16="http://schemas.microsoft.com/office/drawing/2014/main" id="{EE01C23A-C49C-45BC-8651-A90FC2779543}"/>
                  </a:ext>
                </a:extLst>
              </p:cNvPr>
              <p:cNvGrpSpPr/>
              <p:nvPr/>
            </p:nvGrpSpPr>
            <p:grpSpPr>
              <a:xfrm flipH="1">
                <a:off x="4491822" y="2810020"/>
                <a:ext cx="200412" cy="46251"/>
                <a:chOff x="3739675" y="2714693"/>
                <a:chExt cx="200412" cy="70335"/>
              </a:xfrm>
            </p:grpSpPr>
            <p:sp>
              <p:nvSpPr>
                <p:cNvPr id="233" name="Oval 232">
                  <a:extLst>
                    <a:ext uri="{FF2B5EF4-FFF2-40B4-BE49-F238E27FC236}">
                      <a16:creationId xmlns:a16="http://schemas.microsoft.com/office/drawing/2014/main" id="{7ACFA956-4B1F-495E-88A5-5C469892E15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34" name="Oval 233">
                  <a:extLst>
                    <a:ext uri="{FF2B5EF4-FFF2-40B4-BE49-F238E27FC236}">
                      <a16:creationId xmlns:a16="http://schemas.microsoft.com/office/drawing/2014/main" id="{0905EFA2-99E0-43A0-8730-7A5BC8BD38A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8" name="Group 217">
                <a:extLst>
                  <a:ext uri="{FF2B5EF4-FFF2-40B4-BE49-F238E27FC236}">
                    <a16:creationId xmlns:a16="http://schemas.microsoft.com/office/drawing/2014/main" id="{1FEFDF4B-8AAF-41BC-81A4-0650F873677E}"/>
                  </a:ext>
                </a:extLst>
              </p:cNvPr>
              <p:cNvGrpSpPr/>
              <p:nvPr/>
            </p:nvGrpSpPr>
            <p:grpSpPr>
              <a:xfrm flipH="1">
                <a:off x="4176903" y="2704883"/>
                <a:ext cx="200412" cy="46251"/>
                <a:chOff x="3739675" y="2714693"/>
                <a:chExt cx="200412" cy="70335"/>
              </a:xfrm>
            </p:grpSpPr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5864B070-2346-4B5C-B5B8-10414C41528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32" name="Oval 231">
                  <a:extLst>
                    <a:ext uri="{FF2B5EF4-FFF2-40B4-BE49-F238E27FC236}">
                      <a16:creationId xmlns:a16="http://schemas.microsoft.com/office/drawing/2014/main" id="{AAC1CE6B-7979-4487-A10B-C469D8937BA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7497A49C-15C0-4D9C-AF0A-72C3CFF4F07F}"/>
                  </a:ext>
                </a:extLst>
              </p:cNvPr>
              <p:cNvGrpSpPr/>
              <p:nvPr/>
            </p:nvGrpSpPr>
            <p:grpSpPr>
              <a:xfrm flipH="1">
                <a:off x="4336814" y="2745613"/>
                <a:ext cx="200412" cy="46251"/>
                <a:chOff x="3739675" y="2714693"/>
                <a:chExt cx="200412" cy="70335"/>
              </a:xfrm>
            </p:grpSpPr>
            <p:sp>
              <p:nvSpPr>
                <p:cNvPr id="229" name="Oval 228">
                  <a:extLst>
                    <a:ext uri="{FF2B5EF4-FFF2-40B4-BE49-F238E27FC236}">
                      <a16:creationId xmlns:a16="http://schemas.microsoft.com/office/drawing/2014/main" id="{07EEC335-1FA0-4EE7-B0DF-04AD1CE4C4F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30" name="Oval 229">
                  <a:extLst>
                    <a:ext uri="{FF2B5EF4-FFF2-40B4-BE49-F238E27FC236}">
                      <a16:creationId xmlns:a16="http://schemas.microsoft.com/office/drawing/2014/main" id="{0E99D077-341A-4E0F-AD9D-1D056D7D0D0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20" name="Group 219">
                <a:extLst>
                  <a:ext uri="{FF2B5EF4-FFF2-40B4-BE49-F238E27FC236}">
                    <a16:creationId xmlns:a16="http://schemas.microsoft.com/office/drawing/2014/main" id="{CDEDFF9E-8B10-4207-8ED4-550D54460346}"/>
                  </a:ext>
                </a:extLst>
              </p:cNvPr>
              <p:cNvGrpSpPr/>
              <p:nvPr/>
            </p:nvGrpSpPr>
            <p:grpSpPr>
              <a:xfrm flipH="1">
                <a:off x="4294402" y="2697510"/>
                <a:ext cx="200412" cy="46251"/>
                <a:chOff x="3739675" y="2714693"/>
                <a:chExt cx="200412" cy="70335"/>
              </a:xfrm>
            </p:grpSpPr>
            <p:sp>
              <p:nvSpPr>
                <p:cNvPr id="227" name="Oval 226">
                  <a:extLst>
                    <a:ext uri="{FF2B5EF4-FFF2-40B4-BE49-F238E27FC236}">
                      <a16:creationId xmlns:a16="http://schemas.microsoft.com/office/drawing/2014/main" id="{4A36D9E6-C079-4B1C-867C-33ECCABFB03B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28" name="Oval 227">
                  <a:extLst>
                    <a:ext uri="{FF2B5EF4-FFF2-40B4-BE49-F238E27FC236}">
                      <a16:creationId xmlns:a16="http://schemas.microsoft.com/office/drawing/2014/main" id="{C13A3796-2E8A-46C8-A84D-639F807D2AD8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13D63A90-7D25-4D0A-AADD-CDC179046FE8}"/>
                  </a:ext>
                </a:extLst>
              </p:cNvPr>
              <p:cNvGrpSpPr/>
              <p:nvPr/>
            </p:nvGrpSpPr>
            <p:grpSpPr>
              <a:xfrm flipH="1">
                <a:off x="4433049" y="2720138"/>
                <a:ext cx="200412" cy="46251"/>
                <a:chOff x="3739675" y="2714693"/>
                <a:chExt cx="200412" cy="70335"/>
              </a:xfrm>
            </p:grpSpPr>
            <p:sp>
              <p:nvSpPr>
                <p:cNvPr id="225" name="Oval 224">
                  <a:extLst>
                    <a:ext uri="{FF2B5EF4-FFF2-40B4-BE49-F238E27FC236}">
                      <a16:creationId xmlns:a16="http://schemas.microsoft.com/office/drawing/2014/main" id="{FD3D2559-1842-41BC-B3FA-ED3D0447C613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26" name="Oval 225">
                  <a:extLst>
                    <a:ext uri="{FF2B5EF4-FFF2-40B4-BE49-F238E27FC236}">
                      <a16:creationId xmlns:a16="http://schemas.microsoft.com/office/drawing/2014/main" id="{2FB688B0-98AE-4517-8D60-B48CD724D6D0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22" name="Group 221">
                <a:extLst>
                  <a:ext uri="{FF2B5EF4-FFF2-40B4-BE49-F238E27FC236}">
                    <a16:creationId xmlns:a16="http://schemas.microsoft.com/office/drawing/2014/main" id="{8016C732-DBD6-4295-8DB8-8F4A50DAC95D}"/>
                  </a:ext>
                </a:extLst>
              </p:cNvPr>
              <p:cNvGrpSpPr/>
              <p:nvPr/>
            </p:nvGrpSpPr>
            <p:grpSpPr>
              <a:xfrm flipH="1">
                <a:off x="4469517" y="2762975"/>
                <a:ext cx="200412" cy="46251"/>
                <a:chOff x="3739675" y="2714693"/>
                <a:chExt cx="200412" cy="70335"/>
              </a:xfrm>
            </p:grpSpPr>
            <p:sp>
              <p:nvSpPr>
                <p:cNvPr id="223" name="Oval 222">
                  <a:extLst>
                    <a:ext uri="{FF2B5EF4-FFF2-40B4-BE49-F238E27FC236}">
                      <a16:creationId xmlns:a16="http://schemas.microsoft.com/office/drawing/2014/main" id="{ABCE6492-E08B-4E04-ACA5-66A2C411DDF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24" name="Oval 223">
                  <a:extLst>
                    <a:ext uri="{FF2B5EF4-FFF2-40B4-BE49-F238E27FC236}">
                      <a16:creationId xmlns:a16="http://schemas.microsoft.com/office/drawing/2014/main" id="{596C6008-A52B-4CCA-BF6D-20395CB7BA4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</p:grp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669C9133-F199-4663-9901-4211D914F83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31703" y="3232448"/>
              <a:ext cx="1470157" cy="1202578"/>
              <a:chOff x="3239896" y="3360550"/>
              <a:chExt cx="2601374" cy="2127909"/>
            </a:xfrm>
          </p:grpSpPr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95679726-24C8-402F-89D1-5D0A8F8C035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239896" y="3360550"/>
                <a:ext cx="2601374" cy="2044182"/>
                <a:chOff x="4031138" y="4120109"/>
                <a:chExt cx="2575023" cy="2023472"/>
              </a:xfrm>
            </p:grpSpPr>
            <p:sp>
              <p:nvSpPr>
                <p:cNvPr id="195" name="Freeform 100">
                  <a:extLst>
                    <a:ext uri="{FF2B5EF4-FFF2-40B4-BE49-F238E27FC236}">
                      <a16:creationId xmlns:a16="http://schemas.microsoft.com/office/drawing/2014/main" id="{86F3DA67-06B5-465D-A409-530ACECE1535}"/>
                    </a:ext>
                  </a:extLst>
                </p:cNvPr>
                <p:cNvSpPr/>
                <p:nvPr/>
              </p:nvSpPr>
              <p:spPr>
                <a:xfrm rot="-900000">
                  <a:off x="4364676" y="4120109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96" name="Freeform 101">
                  <a:extLst>
                    <a:ext uri="{FF2B5EF4-FFF2-40B4-BE49-F238E27FC236}">
                      <a16:creationId xmlns:a16="http://schemas.microsoft.com/office/drawing/2014/main" id="{CF780309-778F-4AC0-8C78-ABF06457EB02}"/>
                    </a:ext>
                  </a:extLst>
                </p:cNvPr>
                <p:cNvSpPr/>
                <p:nvPr/>
              </p:nvSpPr>
              <p:spPr>
                <a:xfrm rot="2837780" flipH="1">
                  <a:off x="4049528" y="4260664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97" name="Freeform 102">
                  <a:extLst>
                    <a:ext uri="{FF2B5EF4-FFF2-40B4-BE49-F238E27FC236}">
                      <a16:creationId xmlns:a16="http://schemas.microsoft.com/office/drawing/2014/main" id="{6AE23D47-4272-4F0B-92DF-6F79E44334E1}"/>
                    </a:ext>
                  </a:extLst>
                </p:cNvPr>
                <p:cNvSpPr/>
                <p:nvPr/>
              </p:nvSpPr>
              <p:spPr>
                <a:xfrm>
                  <a:off x="4330914" y="4551901"/>
                  <a:ext cx="2039746" cy="912453"/>
                </a:xfrm>
                <a:custGeom>
                  <a:avLst/>
                  <a:gdLst>
                    <a:gd name="connsiteX0" fmla="*/ 72570 w 2408373"/>
                    <a:gd name="connsiteY0" fmla="*/ 1811 h 1315726"/>
                    <a:gd name="connsiteX1" fmla="*/ 850782 w 2408373"/>
                    <a:gd name="connsiteY1" fmla="*/ 264458 h 1315726"/>
                    <a:gd name="connsiteX2" fmla="*/ 1920825 w 2408373"/>
                    <a:gd name="connsiteY2" fmla="*/ 137998 h 1315726"/>
                    <a:gd name="connsiteX3" fmla="*/ 2300204 w 2408373"/>
                    <a:gd name="connsiteY3" fmla="*/ 342279 h 1315726"/>
                    <a:gd name="connsiteX4" fmla="*/ 2407208 w 2408373"/>
                    <a:gd name="connsiteY4" fmla="*/ 896755 h 1315726"/>
                    <a:gd name="connsiteX5" fmla="*/ 2251565 w 2408373"/>
                    <a:gd name="connsiteY5" fmla="*/ 1227496 h 1315726"/>
                    <a:gd name="connsiteX6" fmla="*/ 1609540 w 2408373"/>
                    <a:gd name="connsiteY6" fmla="*/ 1305317 h 1315726"/>
                    <a:gd name="connsiteX7" fmla="*/ 169846 w 2408373"/>
                    <a:gd name="connsiteY7" fmla="*/ 1208040 h 1315726"/>
                    <a:gd name="connsiteX8" fmla="*/ 92025 w 2408373"/>
                    <a:gd name="connsiteY8" fmla="*/ 352006 h 1315726"/>
                    <a:gd name="connsiteX9" fmla="*/ 33659 w 2408373"/>
                    <a:gd name="connsiteY9" fmla="*/ 157453 h 1315726"/>
                    <a:gd name="connsiteX10" fmla="*/ 72570 w 2408373"/>
                    <a:gd name="connsiteY10" fmla="*/ 1811 h 1315726"/>
                    <a:gd name="connsiteX0" fmla="*/ 77380 w 2413183"/>
                    <a:gd name="connsiteY0" fmla="*/ 1921 h 1314391"/>
                    <a:gd name="connsiteX1" fmla="*/ 855592 w 2413183"/>
                    <a:gd name="connsiteY1" fmla="*/ 264568 h 1314391"/>
                    <a:gd name="connsiteX2" fmla="*/ 1925635 w 2413183"/>
                    <a:gd name="connsiteY2" fmla="*/ 138108 h 1314391"/>
                    <a:gd name="connsiteX3" fmla="*/ 2305014 w 2413183"/>
                    <a:gd name="connsiteY3" fmla="*/ 342389 h 1314391"/>
                    <a:gd name="connsiteX4" fmla="*/ 2412018 w 2413183"/>
                    <a:gd name="connsiteY4" fmla="*/ 896865 h 1314391"/>
                    <a:gd name="connsiteX5" fmla="*/ 2256375 w 2413183"/>
                    <a:gd name="connsiteY5" fmla="*/ 1227606 h 1314391"/>
                    <a:gd name="connsiteX6" fmla="*/ 1614350 w 2413183"/>
                    <a:gd name="connsiteY6" fmla="*/ 1305427 h 1314391"/>
                    <a:gd name="connsiteX7" fmla="*/ 174656 w 2413183"/>
                    <a:gd name="connsiteY7" fmla="*/ 1208150 h 1314391"/>
                    <a:gd name="connsiteX8" fmla="*/ 10098 w 2413183"/>
                    <a:gd name="connsiteY8" fmla="*/ 379086 h 1314391"/>
                    <a:gd name="connsiteX9" fmla="*/ 38469 w 2413183"/>
                    <a:gd name="connsiteY9" fmla="*/ 157563 h 1314391"/>
                    <a:gd name="connsiteX10" fmla="*/ 77380 w 2413183"/>
                    <a:gd name="connsiteY10" fmla="*/ 1921 h 1314391"/>
                    <a:gd name="connsiteX0" fmla="*/ 262445 w 2598248"/>
                    <a:gd name="connsiteY0" fmla="*/ 79 h 1312549"/>
                    <a:gd name="connsiteX1" fmla="*/ 1040657 w 2598248"/>
                    <a:gd name="connsiteY1" fmla="*/ 262726 h 1312549"/>
                    <a:gd name="connsiteX2" fmla="*/ 2110700 w 2598248"/>
                    <a:gd name="connsiteY2" fmla="*/ 136266 h 1312549"/>
                    <a:gd name="connsiteX3" fmla="*/ 2490079 w 2598248"/>
                    <a:gd name="connsiteY3" fmla="*/ 340547 h 1312549"/>
                    <a:gd name="connsiteX4" fmla="*/ 2597083 w 2598248"/>
                    <a:gd name="connsiteY4" fmla="*/ 895023 h 1312549"/>
                    <a:gd name="connsiteX5" fmla="*/ 2441440 w 2598248"/>
                    <a:gd name="connsiteY5" fmla="*/ 1225764 h 1312549"/>
                    <a:gd name="connsiteX6" fmla="*/ 1799415 w 2598248"/>
                    <a:gd name="connsiteY6" fmla="*/ 1303585 h 1312549"/>
                    <a:gd name="connsiteX7" fmla="*/ 359721 w 2598248"/>
                    <a:gd name="connsiteY7" fmla="*/ 1206308 h 1312549"/>
                    <a:gd name="connsiteX8" fmla="*/ 195163 w 2598248"/>
                    <a:gd name="connsiteY8" fmla="*/ 377244 h 1312549"/>
                    <a:gd name="connsiteX9" fmla="*/ 493 w 2598248"/>
                    <a:gd name="connsiteY9" fmla="*/ 236632 h 1312549"/>
                    <a:gd name="connsiteX10" fmla="*/ 262445 w 2598248"/>
                    <a:gd name="connsiteY10" fmla="*/ 79 h 1312549"/>
                    <a:gd name="connsiteX0" fmla="*/ 261963 w 2597766"/>
                    <a:gd name="connsiteY0" fmla="*/ 91 h 1305267"/>
                    <a:gd name="connsiteX1" fmla="*/ 1040175 w 2597766"/>
                    <a:gd name="connsiteY1" fmla="*/ 262738 h 1305267"/>
                    <a:gd name="connsiteX2" fmla="*/ 2110218 w 2597766"/>
                    <a:gd name="connsiteY2" fmla="*/ 136278 h 1305267"/>
                    <a:gd name="connsiteX3" fmla="*/ 2489597 w 2597766"/>
                    <a:gd name="connsiteY3" fmla="*/ 340559 h 1305267"/>
                    <a:gd name="connsiteX4" fmla="*/ 2596601 w 2597766"/>
                    <a:gd name="connsiteY4" fmla="*/ 895035 h 1305267"/>
                    <a:gd name="connsiteX5" fmla="*/ 2440958 w 2597766"/>
                    <a:gd name="connsiteY5" fmla="*/ 1225776 h 1305267"/>
                    <a:gd name="connsiteX6" fmla="*/ 1798933 w 2597766"/>
                    <a:gd name="connsiteY6" fmla="*/ 1303597 h 1305267"/>
                    <a:gd name="connsiteX7" fmla="*/ 359239 w 2597766"/>
                    <a:gd name="connsiteY7" fmla="*/ 1206320 h 1305267"/>
                    <a:gd name="connsiteX8" fmla="*/ 269028 w 2597766"/>
                    <a:gd name="connsiteY8" fmla="*/ 539078 h 1305267"/>
                    <a:gd name="connsiteX9" fmla="*/ 11 w 2597766"/>
                    <a:gd name="connsiteY9" fmla="*/ 236644 h 1305267"/>
                    <a:gd name="connsiteX10" fmla="*/ 261963 w 2597766"/>
                    <a:gd name="connsiteY10" fmla="*/ 91 h 1305267"/>
                    <a:gd name="connsiteX0" fmla="*/ 349182 w 2598247"/>
                    <a:gd name="connsiteY0" fmla="*/ 118 h 1264836"/>
                    <a:gd name="connsiteX1" fmla="*/ 1040656 w 2598247"/>
                    <a:gd name="connsiteY1" fmla="*/ 222309 h 1264836"/>
                    <a:gd name="connsiteX2" fmla="*/ 2110699 w 2598247"/>
                    <a:gd name="connsiteY2" fmla="*/ 95849 h 1264836"/>
                    <a:gd name="connsiteX3" fmla="*/ 2490078 w 2598247"/>
                    <a:gd name="connsiteY3" fmla="*/ 300130 h 1264836"/>
                    <a:gd name="connsiteX4" fmla="*/ 2597082 w 2598247"/>
                    <a:gd name="connsiteY4" fmla="*/ 854606 h 1264836"/>
                    <a:gd name="connsiteX5" fmla="*/ 2441439 w 2598247"/>
                    <a:gd name="connsiteY5" fmla="*/ 1185347 h 1264836"/>
                    <a:gd name="connsiteX6" fmla="*/ 1799414 w 2598247"/>
                    <a:gd name="connsiteY6" fmla="*/ 1263168 h 1264836"/>
                    <a:gd name="connsiteX7" fmla="*/ 359720 w 2598247"/>
                    <a:gd name="connsiteY7" fmla="*/ 1165891 h 1264836"/>
                    <a:gd name="connsiteX8" fmla="*/ 269509 w 2598247"/>
                    <a:gd name="connsiteY8" fmla="*/ 498649 h 1264836"/>
                    <a:gd name="connsiteX9" fmla="*/ 492 w 2598247"/>
                    <a:gd name="connsiteY9" fmla="*/ 196215 h 1264836"/>
                    <a:gd name="connsiteX10" fmla="*/ 349182 w 2598247"/>
                    <a:gd name="connsiteY10" fmla="*/ 118 h 1264836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040656 w 2598247"/>
                    <a:gd name="connsiteY2" fmla="*/ 222384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325653 w 2598247"/>
                    <a:gd name="connsiteY2" fmla="*/ 276325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598247" h="1264912">
                      <a:moveTo>
                        <a:pt x="349182" y="193"/>
                      </a:moveTo>
                      <a:cubicBezTo>
                        <a:pt x="470499" y="5835"/>
                        <a:pt x="613151" y="193109"/>
                        <a:pt x="728397" y="230141"/>
                      </a:cubicBezTo>
                      <a:cubicBezTo>
                        <a:pt x="843643" y="267173"/>
                        <a:pt x="1095269" y="298694"/>
                        <a:pt x="1325653" y="276325"/>
                      </a:cubicBezTo>
                      <a:cubicBezTo>
                        <a:pt x="1556037" y="253956"/>
                        <a:pt x="1916628" y="91944"/>
                        <a:pt x="2110699" y="95924"/>
                      </a:cubicBezTo>
                      <a:cubicBezTo>
                        <a:pt x="2304770" y="99904"/>
                        <a:pt x="2409014" y="173746"/>
                        <a:pt x="2490078" y="300205"/>
                      </a:cubicBezTo>
                      <a:cubicBezTo>
                        <a:pt x="2571142" y="426665"/>
                        <a:pt x="2605189" y="707145"/>
                        <a:pt x="2597082" y="854681"/>
                      </a:cubicBezTo>
                      <a:cubicBezTo>
                        <a:pt x="2588976" y="1002217"/>
                        <a:pt x="2574384" y="1117328"/>
                        <a:pt x="2441439" y="1185422"/>
                      </a:cubicBezTo>
                      <a:cubicBezTo>
                        <a:pt x="2308494" y="1253516"/>
                        <a:pt x="2146367" y="1266486"/>
                        <a:pt x="1799414" y="1263243"/>
                      </a:cubicBezTo>
                      <a:cubicBezTo>
                        <a:pt x="1452461" y="1260000"/>
                        <a:pt x="614704" y="1293386"/>
                        <a:pt x="359720" y="1165966"/>
                      </a:cubicBezTo>
                      <a:cubicBezTo>
                        <a:pt x="104736" y="1038546"/>
                        <a:pt x="292207" y="673822"/>
                        <a:pt x="269509" y="498724"/>
                      </a:cubicBezTo>
                      <a:cubicBezTo>
                        <a:pt x="246811" y="323626"/>
                        <a:pt x="-12787" y="279379"/>
                        <a:pt x="492" y="196290"/>
                      </a:cubicBezTo>
                      <a:cubicBezTo>
                        <a:pt x="13771" y="113202"/>
                        <a:pt x="227865" y="-5449"/>
                        <a:pt x="349182" y="1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98" name="Freeform 103">
                  <a:extLst>
                    <a:ext uri="{FF2B5EF4-FFF2-40B4-BE49-F238E27FC236}">
                      <a16:creationId xmlns:a16="http://schemas.microsoft.com/office/drawing/2014/main" id="{CF8F5DB5-2438-4C8C-A3D9-4A2BEC4FF7B7}"/>
                    </a:ext>
                  </a:extLst>
                </p:cNvPr>
                <p:cNvSpPr/>
                <p:nvPr/>
              </p:nvSpPr>
              <p:spPr>
                <a:xfrm>
                  <a:off x="6202425" y="4691806"/>
                  <a:ext cx="403736" cy="454771"/>
                </a:xfrm>
                <a:custGeom>
                  <a:avLst/>
                  <a:gdLst>
                    <a:gd name="connsiteX0" fmla="*/ 3822 w 403736"/>
                    <a:gd name="connsiteY0" fmla="*/ 6654 h 454771"/>
                    <a:gd name="connsiteX1" fmla="*/ 237286 w 403736"/>
                    <a:gd name="connsiteY1" fmla="*/ 65020 h 454771"/>
                    <a:gd name="connsiteX2" fmla="*/ 392928 w 403736"/>
                    <a:gd name="connsiteY2" fmla="*/ 327666 h 454771"/>
                    <a:gd name="connsiteX3" fmla="*/ 373473 w 403736"/>
                    <a:gd name="connsiteY3" fmla="*/ 454126 h 454771"/>
                    <a:gd name="connsiteX4" fmla="*/ 237286 w 403736"/>
                    <a:gd name="connsiteY4" fmla="*/ 279028 h 454771"/>
                    <a:gd name="connsiteX5" fmla="*/ 101098 w 403736"/>
                    <a:gd name="connsiteY5" fmla="*/ 181751 h 454771"/>
                    <a:gd name="connsiteX6" fmla="*/ 3822 w 403736"/>
                    <a:gd name="connsiteY6" fmla="*/ 6654 h 45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736" h="454771">
                      <a:moveTo>
                        <a:pt x="3822" y="6654"/>
                      </a:moveTo>
                      <a:cubicBezTo>
                        <a:pt x="26520" y="-12801"/>
                        <a:pt x="172435" y="11518"/>
                        <a:pt x="237286" y="65020"/>
                      </a:cubicBezTo>
                      <a:cubicBezTo>
                        <a:pt x="302137" y="118522"/>
                        <a:pt x="370230" y="262815"/>
                        <a:pt x="392928" y="327666"/>
                      </a:cubicBezTo>
                      <a:cubicBezTo>
                        <a:pt x="415626" y="392517"/>
                        <a:pt x="399413" y="462232"/>
                        <a:pt x="373473" y="454126"/>
                      </a:cubicBezTo>
                      <a:cubicBezTo>
                        <a:pt x="347533" y="446020"/>
                        <a:pt x="282682" y="324424"/>
                        <a:pt x="237286" y="279028"/>
                      </a:cubicBezTo>
                      <a:cubicBezTo>
                        <a:pt x="191890" y="233632"/>
                        <a:pt x="136766" y="223904"/>
                        <a:pt x="101098" y="181751"/>
                      </a:cubicBezTo>
                      <a:cubicBezTo>
                        <a:pt x="65430" y="139598"/>
                        <a:pt x="-18876" y="26109"/>
                        <a:pt x="3822" y="66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99" name="Freeform 104">
                  <a:extLst>
                    <a:ext uri="{FF2B5EF4-FFF2-40B4-BE49-F238E27FC236}">
                      <a16:creationId xmlns:a16="http://schemas.microsoft.com/office/drawing/2014/main" id="{4F46BB42-2A0A-4B63-ACAA-7739FE902026}"/>
                    </a:ext>
                  </a:extLst>
                </p:cNvPr>
                <p:cNvSpPr/>
                <p:nvPr/>
              </p:nvSpPr>
              <p:spPr>
                <a:xfrm>
                  <a:off x="4031138" y="4272727"/>
                  <a:ext cx="667396" cy="563768"/>
                </a:xfrm>
                <a:custGeom>
                  <a:avLst/>
                  <a:gdLst>
                    <a:gd name="connsiteX0" fmla="*/ 659752 w 778187"/>
                    <a:gd name="connsiteY0" fmla="*/ 16968 h 553265"/>
                    <a:gd name="connsiteX1" fmla="*/ 377650 w 778187"/>
                    <a:gd name="connsiteY1" fmla="*/ 36424 h 553265"/>
                    <a:gd name="connsiteX2" fmla="*/ 280373 w 778187"/>
                    <a:gd name="connsiteY2" fmla="*/ 250432 h 553265"/>
                    <a:gd name="connsiteX3" fmla="*/ 37182 w 778187"/>
                    <a:gd name="connsiteY3" fmla="*/ 357436 h 553265"/>
                    <a:gd name="connsiteX4" fmla="*/ 56637 w 778187"/>
                    <a:gd name="connsiteY4" fmla="*/ 522806 h 553265"/>
                    <a:gd name="connsiteX5" fmla="*/ 562475 w 778187"/>
                    <a:gd name="connsiteY5" fmla="*/ 522806 h 553265"/>
                    <a:gd name="connsiteX6" fmla="*/ 776484 w 778187"/>
                    <a:gd name="connsiteY6" fmla="*/ 211521 h 553265"/>
                    <a:gd name="connsiteX7" fmla="*/ 659752 w 778187"/>
                    <a:gd name="connsiteY7" fmla="*/ 16968 h 553265"/>
                    <a:gd name="connsiteX0" fmla="*/ 659752 w 778187"/>
                    <a:gd name="connsiteY0" fmla="*/ 15231 h 551528"/>
                    <a:gd name="connsiteX1" fmla="*/ 377650 w 778187"/>
                    <a:gd name="connsiteY1" fmla="*/ 34687 h 551528"/>
                    <a:gd name="connsiteX2" fmla="*/ 280373 w 778187"/>
                    <a:gd name="connsiteY2" fmla="*/ 209784 h 551528"/>
                    <a:gd name="connsiteX3" fmla="*/ 37182 w 778187"/>
                    <a:gd name="connsiteY3" fmla="*/ 355699 h 551528"/>
                    <a:gd name="connsiteX4" fmla="*/ 56637 w 778187"/>
                    <a:gd name="connsiteY4" fmla="*/ 521069 h 551528"/>
                    <a:gd name="connsiteX5" fmla="*/ 562475 w 778187"/>
                    <a:gd name="connsiteY5" fmla="*/ 521069 h 551528"/>
                    <a:gd name="connsiteX6" fmla="*/ 776484 w 778187"/>
                    <a:gd name="connsiteY6" fmla="*/ 209784 h 551528"/>
                    <a:gd name="connsiteX7" fmla="*/ 659752 w 778187"/>
                    <a:gd name="connsiteY7" fmla="*/ 15231 h 551528"/>
                    <a:gd name="connsiteX0" fmla="*/ 636093 w 754528"/>
                    <a:gd name="connsiteY0" fmla="*/ 15231 h 552042"/>
                    <a:gd name="connsiteX1" fmla="*/ 353991 w 754528"/>
                    <a:gd name="connsiteY1" fmla="*/ 34687 h 552042"/>
                    <a:gd name="connsiteX2" fmla="*/ 256714 w 754528"/>
                    <a:gd name="connsiteY2" fmla="*/ 209784 h 552042"/>
                    <a:gd name="connsiteX3" fmla="*/ 71889 w 754528"/>
                    <a:gd name="connsiteY3" fmla="*/ 345972 h 552042"/>
                    <a:gd name="connsiteX4" fmla="*/ 32978 w 754528"/>
                    <a:gd name="connsiteY4" fmla="*/ 521069 h 552042"/>
                    <a:gd name="connsiteX5" fmla="*/ 538816 w 754528"/>
                    <a:gd name="connsiteY5" fmla="*/ 521069 h 552042"/>
                    <a:gd name="connsiteX6" fmla="*/ 752825 w 754528"/>
                    <a:gd name="connsiteY6" fmla="*/ 209784 h 552042"/>
                    <a:gd name="connsiteX7" fmla="*/ 636093 w 754528"/>
                    <a:gd name="connsiteY7" fmla="*/ 15231 h 552042"/>
                    <a:gd name="connsiteX0" fmla="*/ 579326 w 697761"/>
                    <a:gd name="connsiteY0" fmla="*/ 15231 h 556343"/>
                    <a:gd name="connsiteX1" fmla="*/ 297224 w 697761"/>
                    <a:gd name="connsiteY1" fmla="*/ 34687 h 556343"/>
                    <a:gd name="connsiteX2" fmla="*/ 199947 w 697761"/>
                    <a:gd name="connsiteY2" fmla="*/ 209784 h 556343"/>
                    <a:gd name="connsiteX3" fmla="*/ 15122 w 697761"/>
                    <a:gd name="connsiteY3" fmla="*/ 345972 h 556343"/>
                    <a:gd name="connsiteX4" fmla="*/ 63760 w 697761"/>
                    <a:gd name="connsiteY4" fmla="*/ 530796 h 556343"/>
                    <a:gd name="connsiteX5" fmla="*/ 482049 w 697761"/>
                    <a:gd name="connsiteY5" fmla="*/ 521069 h 556343"/>
                    <a:gd name="connsiteX6" fmla="*/ 696058 w 697761"/>
                    <a:gd name="connsiteY6" fmla="*/ 209784 h 556343"/>
                    <a:gd name="connsiteX7" fmla="*/ 579326 w 697761"/>
                    <a:gd name="connsiteY7" fmla="*/ 15231 h 556343"/>
                    <a:gd name="connsiteX0" fmla="*/ 566526 w 684961"/>
                    <a:gd name="connsiteY0" fmla="*/ 15231 h 556343"/>
                    <a:gd name="connsiteX1" fmla="*/ 284424 w 684961"/>
                    <a:gd name="connsiteY1" fmla="*/ 34687 h 556343"/>
                    <a:gd name="connsiteX2" fmla="*/ 187147 w 684961"/>
                    <a:gd name="connsiteY2" fmla="*/ 209784 h 556343"/>
                    <a:gd name="connsiteX3" fmla="*/ 2322 w 684961"/>
                    <a:gd name="connsiteY3" fmla="*/ 345972 h 556343"/>
                    <a:gd name="connsiteX4" fmla="*/ 109326 w 684961"/>
                    <a:gd name="connsiteY4" fmla="*/ 530796 h 556343"/>
                    <a:gd name="connsiteX5" fmla="*/ 469249 w 684961"/>
                    <a:gd name="connsiteY5" fmla="*/ 521069 h 556343"/>
                    <a:gd name="connsiteX6" fmla="*/ 683258 w 684961"/>
                    <a:gd name="connsiteY6" fmla="*/ 209784 h 556343"/>
                    <a:gd name="connsiteX7" fmla="*/ 566526 w 684961"/>
                    <a:gd name="connsiteY7" fmla="*/ 15231 h 556343"/>
                    <a:gd name="connsiteX0" fmla="*/ 566526 w 684831"/>
                    <a:gd name="connsiteY0" fmla="*/ 19313 h 560425"/>
                    <a:gd name="connsiteX1" fmla="*/ 323334 w 684831"/>
                    <a:gd name="connsiteY1" fmla="*/ 29042 h 560425"/>
                    <a:gd name="connsiteX2" fmla="*/ 187147 w 684831"/>
                    <a:gd name="connsiteY2" fmla="*/ 213866 h 560425"/>
                    <a:gd name="connsiteX3" fmla="*/ 2322 w 684831"/>
                    <a:gd name="connsiteY3" fmla="*/ 350054 h 560425"/>
                    <a:gd name="connsiteX4" fmla="*/ 109326 w 684831"/>
                    <a:gd name="connsiteY4" fmla="*/ 534878 h 560425"/>
                    <a:gd name="connsiteX5" fmla="*/ 469249 w 684831"/>
                    <a:gd name="connsiteY5" fmla="*/ 525151 h 560425"/>
                    <a:gd name="connsiteX6" fmla="*/ 683258 w 684831"/>
                    <a:gd name="connsiteY6" fmla="*/ 213866 h 560425"/>
                    <a:gd name="connsiteX7" fmla="*/ 566526 w 684831"/>
                    <a:gd name="connsiteY7" fmla="*/ 19313 h 560425"/>
                    <a:gd name="connsiteX0" fmla="*/ 521864 w 640169"/>
                    <a:gd name="connsiteY0" fmla="*/ 19313 h 561629"/>
                    <a:gd name="connsiteX1" fmla="*/ 278672 w 640169"/>
                    <a:gd name="connsiteY1" fmla="*/ 29042 h 561629"/>
                    <a:gd name="connsiteX2" fmla="*/ 142485 w 640169"/>
                    <a:gd name="connsiteY2" fmla="*/ 213866 h 561629"/>
                    <a:gd name="connsiteX3" fmla="*/ 6298 w 640169"/>
                    <a:gd name="connsiteY3" fmla="*/ 330598 h 561629"/>
                    <a:gd name="connsiteX4" fmla="*/ 64664 w 640169"/>
                    <a:gd name="connsiteY4" fmla="*/ 534878 h 561629"/>
                    <a:gd name="connsiteX5" fmla="*/ 424587 w 640169"/>
                    <a:gd name="connsiteY5" fmla="*/ 525151 h 561629"/>
                    <a:gd name="connsiteX6" fmla="*/ 638596 w 640169"/>
                    <a:gd name="connsiteY6" fmla="*/ 213866 h 561629"/>
                    <a:gd name="connsiteX7" fmla="*/ 521864 w 640169"/>
                    <a:gd name="connsiteY7" fmla="*/ 19313 h 561629"/>
                    <a:gd name="connsiteX0" fmla="*/ 523288 w 641593"/>
                    <a:gd name="connsiteY0" fmla="*/ 21452 h 563768"/>
                    <a:gd name="connsiteX1" fmla="*/ 280096 w 641593"/>
                    <a:gd name="connsiteY1" fmla="*/ 31181 h 563768"/>
                    <a:gd name="connsiteX2" fmla="*/ 163365 w 641593"/>
                    <a:gd name="connsiteY2" fmla="*/ 254916 h 563768"/>
                    <a:gd name="connsiteX3" fmla="*/ 7722 w 641593"/>
                    <a:gd name="connsiteY3" fmla="*/ 332737 h 563768"/>
                    <a:gd name="connsiteX4" fmla="*/ 66088 w 641593"/>
                    <a:gd name="connsiteY4" fmla="*/ 537017 h 563768"/>
                    <a:gd name="connsiteX5" fmla="*/ 426011 w 641593"/>
                    <a:gd name="connsiteY5" fmla="*/ 527290 h 563768"/>
                    <a:gd name="connsiteX6" fmla="*/ 640020 w 641593"/>
                    <a:gd name="connsiteY6" fmla="*/ 216005 h 563768"/>
                    <a:gd name="connsiteX7" fmla="*/ 523288 w 641593"/>
                    <a:gd name="connsiteY7" fmla="*/ 21452 h 563768"/>
                    <a:gd name="connsiteX0" fmla="*/ 549091 w 667396"/>
                    <a:gd name="connsiteY0" fmla="*/ 21452 h 563768"/>
                    <a:gd name="connsiteX1" fmla="*/ 305899 w 667396"/>
                    <a:gd name="connsiteY1" fmla="*/ 31181 h 563768"/>
                    <a:gd name="connsiteX2" fmla="*/ 189168 w 667396"/>
                    <a:gd name="connsiteY2" fmla="*/ 254916 h 563768"/>
                    <a:gd name="connsiteX3" fmla="*/ 4342 w 667396"/>
                    <a:gd name="connsiteY3" fmla="*/ 332737 h 563768"/>
                    <a:gd name="connsiteX4" fmla="*/ 91891 w 667396"/>
                    <a:gd name="connsiteY4" fmla="*/ 537017 h 563768"/>
                    <a:gd name="connsiteX5" fmla="*/ 451814 w 667396"/>
                    <a:gd name="connsiteY5" fmla="*/ 527290 h 563768"/>
                    <a:gd name="connsiteX6" fmla="*/ 665823 w 667396"/>
                    <a:gd name="connsiteY6" fmla="*/ 216005 h 563768"/>
                    <a:gd name="connsiteX7" fmla="*/ 549091 w 667396"/>
                    <a:gd name="connsiteY7" fmla="*/ 21452 h 563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7396" h="563768">
                      <a:moveTo>
                        <a:pt x="549091" y="21452"/>
                      </a:moveTo>
                      <a:cubicBezTo>
                        <a:pt x="489104" y="-9352"/>
                        <a:pt x="365886" y="-7730"/>
                        <a:pt x="305899" y="31181"/>
                      </a:cubicBezTo>
                      <a:cubicBezTo>
                        <a:pt x="245912" y="70092"/>
                        <a:pt x="239427" y="204657"/>
                        <a:pt x="189168" y="254916"/>
                      </a:cubicBezTo>
                      <a:cubicBezTo>
                        <a:pt x="138909" y="305175"/>
                        <a:pt x="20555" y="285720"/>
                        <a:pt x="4342" y="332737"/>
                      </a:cubicBezTo>
                      <a:cubicBezTo>
                        <a:pt x="-11871" y="379754"/>
                        <a:pt x="17312" y="504591"/>
                        <a:pt x="91891" y="537017"/>
                      </a:cubicBezTo>
                      <a:cubicBezTo>
                        <a:pt x="166470" y="569443"/>
                        <a:pt x="331839" y="579171"/>
                        <a:pt x="451814" y="527290"/>
                      </a:cubicBezTo>
                      <a:cubicBezTo>
                        <a:pt x="571789" y="475409"/>
                        <a:pt x="652853" y="297069"/>
                        <a:pt x="665823" y="216005"/>
                      </a:cubicBezTo>
                      <a:cubicBezTo>
                        <a:pt x="678793" y="134941"/>
                        <a:pt x="609078" y="52256"/>
                        <a:pt x="549091" y="2145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0" name="Freeform 105">
                  <a:extLst>
                    <a:ext uri="{FF2B5EF4-FFF2-40B4-BE49-F238E27FC236}">
                      <a16:creationId xmlns:a16="http://schemas.microsoft.com/office/drawing/2014/main" id="{657C3326-E607-4267-9A7C-4DF947C346A3}"/>
                    </a:ext>
                  </a:extLst>
                </p:cNvPr>
                <p:cNvSpPr/>
                <p:nvPr/>
              </p:nvSpPr>
              <p:spPr>
                <a:xfrm>
                  <a:off x="4571580" y="4263202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C08DD531-AE17-41FB-A045-CAF6C9C75A12}"/>
                    </a:ext>
                  </a:extLst>
                </p:cNvPr>
                <p:cNvSpPr/>
                <p:nvPr/>
              </p:nvSpPr>
              <p:spPr>
                <a:xfrm>
                  <a:off x="4503916" y="4460899"/>
                  <a:ext cx="45720" cy="6400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2" name="Rectangle 57">
                  <a:extLst>
                    <a:ext uri="{FF2B5EF4-FFF2-40B4-BE49-F238E27FC236}">
                      <a16:creationId xmlns:a16="http://schemas.microsoft.com/office/drawing/2014/main" id="{CF7BCB69-1896-420E-BD32-AD8F9CB3B668}"/>
                    </a:ext>
                  </a:extLst>
                </p:cNvPr>
                <p:cNvSpPr/>
                <p:nvPr/>
              </p:nvSpPr>
              <p:spPr>
                <a:xfrm>
                  <a:off x="4537508" y="5320179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3" name="Freeform 108">
                  <a:extLst>
                    <a:ext uri="{FF2B5EF4-FFF2-40B4-BE49-F238E27FC236}">
                      <a16:creationId xmlns:a16="http://schemas.microsoft.com/office/drawing/2014/main" id="{91DDE6F6-3863-42F2-9D47-2CE8D7C0A0B6}"/>
                    </a:ext>
                  </a:extLst>
                </p:cNvPr>
                <p:cNvSpPr/>
                <p:nvPr/>
              </p:nvSpPr>
              <p:spPr>
                <a:xfrm>
                  <a:off x="4627464" y="4445960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4" name="Rectangle 57">
                  <a:extLst>
                    <a:ext uri="{FF2B5EF4-FFF2-40B4-BE49-F238E27FC236}">
                      <a16:creationId xmlns:a16="http://schemas.microsoft.com/office/drawing/2014/main" id="{AAE3085B-18AA-4F6C-A200-A429A8EE136C}"/>
                    </a:ext>
                  </a:extLst>
                </p:cNvPr>
                <p:cNvSpPr/>
                <p:nvPr/>
              </p:nvSpPr>
              <p:spPr>
                <a:xfrm>
                  <a:off x="4795296" y="5337767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5" name="Rectangle 57">
                  <a:extLst>
                    <a:ext uri="{FF2B5EF4-FFF2-40B4-BE49-F238E27FC236}">
                      <a16:creationId xmlns:a16="http://schemas.microsoft.com/office/drawing/2014/main" id="{A36808A6-A3AA-47AA-B489-9C90A00A241D}"/>
                    </a:ext>
                  </a:extLst>
                </p:cNvPr>
                <p:cNvSpPr/>
                <p:nvPr/>
              </p:nvSpPr>
              <p:spPr>
                <a:xfrm>
                  <a:off x="5834165" y="5302591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6" name="Rectangle 57">
                  <a:extLst>
                    <a:ext uri="{FF2B5EF4-FFF2-40B4-BE49-F238E27FC236}">
                      <a16:creationId xmlns:a16="http://schemas.microsoft.com/office/drawing/2014/main" id="{4E736020-E420-41DD-A2A0-14B450289EDF}"/>
                    </a:ext>
                  </a:extLst>
                </p:cNvPr>
                <p:cNvSpPr/>
                <p:nvPr/>
              </p:nvSpPr>
              <p:spPr>
                <a:xfrm>
                  <a:off x="6091953" y="5320179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7" name="Freeform 112">
                  <a:extLst>
                    <a:ext uri="{FF2B5EF4-FFF2-40B4-BE49-F238E27FC236}">
                      <a16:creationId xmlns:a16="http://schemas.microsoft.com/office/drawing/2014/main" id="{B6CE1BB9-ACA2-4E02-8EFC-4F1D5E4AD772}"/>
                    </a:ext>
                  </a:extLst>
                </p:cNvPr>
                <p:cNvSpPr/>
                <p:nvPr/>
              </p:nvSpPr>
              <p:spPr>
                <a:xfrm>
                  <a:off x="5792210" y="5212189"/>
                  <a:ext cx="575289" cy="570910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5289" h="570910">
                      <a:moveTo>
                        <a:pt x="550224" y="21292"/>
                      </a:moveTo>
                      <a:cubicBezTo>
                        <a:pt x="628045" y="63445"/>
                        <a:pt x="501585" y="222331"/>
                        <a:pt x="482130" y="313122"/>
                      </a:cubicBezTo>
                      <a:cubicBezTo>
                        <a:pt x="462675" y="403914"/>
                        <a:pt x="461054" y="540101"/>
                        <a:pt x="433492" y="566041"/>
                      </a:cubicBezTo>
                      <a:cubicBezTo>
                        <a:pt x="405930" y="591981"/>
                        <a:pt x="362156" y="507675"/>
                        <a:pt x="316760" y="468764"/>
                      </a:cubicBezTo>
                      <a:cubicBezTo>
                        <a:pt x="271364" y="429853"/>
                        <a:pt x="211377" y="400671"/>
                        <a:pt x="161118" y="332577"/>
                      </a:cubicBezTo>
                      <a:cubicBezTo>
                        <a:pt x="110858" y="264483"/>
                        <a:pt x="-49648" y="116947"/>
                        <a:pt x="15203" y="60202"/>
                      </a:cubicBezTo>
                      <a:cubicBezTo>
                        <a:pt x="80054" y="3457"/>
                        <a:pt x="472403" y="-20861"/>
                        <a:pt x="550224" y="212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8" name="Freeform 113">
                  <a:extLst>
                    <a:ext uri="{FF2B5EF4-FFF2-40B4-BE49-F238E27FC236}">
                      <a16:creationId xmlns:a16="http://schemas.microsoft.com/office/drawing/2014/main" id="{6B22BF92-29AC-49FB-8A0C-5C5B39565BA2}"/>
                    </a:ext>
                  </a:extLst>
                </p:cNvPr>
                <p:cNvSpPr/>
                <p:nvPr/>
              </p:nvSpPr>
              <p:spPr>
                <a:xfrm>
                  <a:off x="5534727" y="5171236"/>
                  <a:ext cx="570907" cy="645959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  <a:gd name="connsiteX0" fmla="*/ 545021 w 570086"/>
                    <a:gd name="connsiteY0" fmla="*/ 19820 h 569510"/>
                    <a:gd name="connsiteX1" fmla="*/ 476927 w 570086"/>
                    <a:gd name="connsiteY1" fmla="*/ 311650 h 569510"/>
                    <a:gd name="connsiteX2" fmla="*/ 428289 w 570086"/>
                    <a:gd name="connsiteY2" fmla="*/ 564569 h 569510"/>
                    <a:gd name="connsiteX3" fmla="*/ 311557 w 570086"/>
                    <a:gd name="connsiteY3" fmla="*/ 467292 h 569510"/>
                    <a:gd name="connsiteX4" fmla="*/ 204554 w 570086"/>
                    <a:gd name="connsiteY4" fmla="*/ 321377 h 569510"/>
                    <a:gd name="connsiteX5" fmla="*/ 10000 w 570086"/>
                    <a:gd name="connsiteY5" fmla="*/ 58730 h 569510"/>
                    <a:gd name="connsiteX6" fmla="*/ 545021 w 570086"/>
                    <a:gd name="connsiteY6" fmla="*/ 19820 h 569510"/>
                    <a:gd name="connsiteX0" fmla="*/ 545021 w 570086"/>
                    <a:gd name="connsiteY0" fmla="*/ 19820 h 564984"/>
                    <a:gd name="connsiteX1" fmla="*/ 476927 w 570086"/>
                    <a:gd name="connsiteY1" fmla="*/ 311650 h 564984"/>
                    <a:gd name="connsiteX2" fmla="*/ 428289 w 570086"/>
                    <a:gd name="connsiteY2" fmla="*/ 564569 h 564984"/>
                    <a:gd name="connsiteX3" fmla="*/ 331012 w 570086"/>
                    <a:gd name="connsiteY3" fmla="*/ 370016 h 564984"/>
                    <a:gd name="connsiteX4" fmla="*/ 204554 w 570086"/>
                    <a:gd name="connsiteY4" fmla="*/ 321377 h 564984"/>
                    <a:gd name="connsiteX5" fmla="*/ 10000 w 570086"/>
                    <a:gd name="connsiteY5" fmla="*/ 58730 h 564984"/>
                    <a:gd name="connsiteX6" fmla="*/ 545021 w 570086"/>
                    <a:gd name="connsiteY6" fmla="*/ 19820 h 564984"/>
                    <a:gd name="connsiteX0" fmla="*/ 545021 w 570907"/>
                    <a:gd name="connsiteY0" fmla="*/ 19820 h 642691"/>
                    <a:gd name="connsiteX1" fmla="*/ 476927 w 570907"/>
                    <a:gd name="connsiteY1" fmla="*/ 311650 h 642691"/>
                    <a:gd name="connsiteX2" fmla="*/ 389378 w 570907"/>
                    <a:gd name="connsiteY2" fmla="*/ 642390 h 642691"/>
                    <a:gd name="connsiteX3" fmla="*/ 331012 w 570907"/>
                    <a:gd name="connsiteY3" fmla="*/ 370016 h 642691"/>
                    <a:gd name="connsiteX4" fmla="*/ 204554 w 570907"/>
                    <a:gd name="connsiteY4" fmla="*/ 321377 h 642691"/>
                    <a:gd name="connsiteX5" fmla="*/ 10000 w 570907"/>
                    <a:gd name="connsiteY5" fmla="*/ 58730 h 642691"/>
                    <a:gd name="connsiteX6" fmla="*/ 545021 w 570907"/>
                    <a:gd name="connsiteY6" fmla="*/ 19820 h 642691"/>
                    <a:gd name="connsiteX0" fmla="*/ 545021 w 570907"/>
                    <a:gd name="connsiteY0" fmla="*/ 19820 h 645959"/>
                    <a:gd name="connsiteX1" fmla="*/ 476927 w 570907"/>
                    <a:gd name="connsiteY1" fmla="*/ 311650 h 645959"/>
                    <a:gd name="connsiteX2" fmla="*/ 389378 w 570907"/>
                    <a:gd name="connsiteY2" fmla="*/ 642390 h 645959"/>
                    <a:gd name="connsiteX3" fmla="*/ 350467 w 570907"/>
                    <a:gd name="connsiteY3" fmla="*/ 477020 h 645959"/>
                    <a:gd name="connsiteX4" fmla="*/ 204554 w 570907"/>
                    <a:gd name="connsiteY4" fmla="*/ 321377 h 645959"/>
                    <a:gd name="connsiteX5" fmla="*/ 10000 w 570907"/>
                    <a:gd name="connsiteY5" fmla="*/ 58730 h 645959"/>
                    <a:gd name="connsiteX6" fmla="*/ 545021 w 570907"/>
                    <a:gd name="connsiteY6" fmla="*/ 19820 h 645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907" h="645959">
                      <a:moveTo>
                        <a:pt x="545021" y="19820"/>
                      </a:moveTo>
                      <a:cubicBezTo>
                        <a:pt x="622842" y="61973"/>
                        <a:pt x="502868" y="207888"/>
                        <a:pt x="476927" y="311650"/>
                      </a:cubicBezTo>
                      <a:cubicBezTo>
                        <a:pt x="450987" y="415412"/>
                        <a:pt x="410455" y="614828"/>
                        <a:pt x="389378" y="642390"/>
                      </a:cubicBezTo>
                      <a:cubicBezTo>
                        <a:pt x="368301" y="669952"/>
                        <a:pt x="381271" y="530522"/>
                        <a:pt x="350467" y="477020"/>
                      </a:cubicBezTo>
                      <a:cubicBezTo>
                        <a:pt x="319663" y="423518"/>
                        <a:pt x="254813" y="389471"/>
                        <a:pt x="204554" y="321377"/>
                      </a:cubicBezTo>
                      <a:cubicBezTo>
                        <a:pt x="154294" y="253283"/>
                        <a:pt x="-46744" y="108989"/>
                        <a:pt x="10000" y="58730"/>
                      </a:cubicBezTo>
                      <a:cubicBezTo>
                        <a:pt x="66744" y="8471"/>
                        <a:pt x="467200" y="-22333"/>
                        <a:pt x="545021" y="1982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  <p:sp>
            <p:nvSpPr>
              <p:cNvPr id="190" name="Rectangle 61">
                <a:extLst>
                  <a:ext uri="{FF2B5EF4-FFF2-40B4-BE49-F238E27FC236}">
                    <a16:creationId xmlns:a16="http://schemas.microsoft.com/office/drawing/2014/main" id="{700094E9-F366-43F9-9326-59D277E1A121}"/>
                  </a:ext>
                </a:extLst>
              </p:cNvPr>
              <p:cNvSpPr/>
              <p:nvPr/>
            </p:nvSpPr>
            <p:spPr>
              <a:xfrm>
                <a:off x="3716536" y="5354321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91" name="Rectangle 61">
                <a:extLst>
                  <a:ext uri="{FF2B5EF4-FFF2-40B4-BE49-F238E27FC236}">
                    <a16:creationId xmlns:a16="http://schemas.microsoft.com/office/drawing/2014/main" id="{95FFD79B-BB84-483A-AF87-862A7E3CAAA3}"/>
                  </a:ext>
                </a:extLst>
              </p:cNvPr>
              <p:cNvSpPr/>
              <p:nvPr/>
            </p:nvSpPr>
            <p:spPr>
              <a:xfrm>
                <a:off x="4009493" y="539585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92" name="Rectangle 61">
                <a:extLst>
                  <a:ext uri="{FF2B5EF4-FFF2-40B4-BE49-F238E27FC236}">
                    <a16:creationId xmlns:a16="http://schemas.microsoft.com/office/drawing/2014/main" id="{1CCB6D5E-1397-4EA1-BFED-B16D47837E47}"/>
                  </a:ext>
                </a:extLst>
              </p:cNvPr>
              <p:cNvSpPr/>
              <p:nvPr/>
            </p:nvSpPr>
            <p:spPr>
              <a:xfrm>
                <a:off x="5024514" y="534530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93" name="Rectangle 61">
                <a:extLst>
                  <a:ext uri="{FF2B5EF4-FFF2-40B4-BE49-F238E27FC236}">
                    <a16:creationId xmlns:a16="http://schemas.microsoft.com/office/drawing/2014/main" id="{1055B2B5-43D6-4119-985C-C1D547966D76}"/>
                  </a:ext>
                </a:extLst>
              </p:cNvPr>
              <p:cNvSpPr/>
              <p:nvPr/>
            </p:nvSpPr>
            <p:spPr>
              <a:xfrm>
                <a:off x="5321800" y="5362532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94" name="Freeform 99">
                <a:extLst>
                  <a:ext uri="{FF2B5EF4-FFF2-40B4-BE49-F238E27FC236}">
                    <a16:creationId xmlns:a16="http://schemas.microsoft.com/office/drawing/2014/main" id="{B863490E-92EB-4179-AF58-9638CEA15DA2}"/>
                  </a:ext>
                </a:extLst>
              </p:cNvPr>
              <p:cNvSpPr/>
              <p:nvPr/>
            </p:nvSpPr>
            <p:spPr>
              <a:xfrm>
                <a:off x="3260499" y="3862025"/>
                <a:ext cx="234087" cy="144496"/>
              </a:xfrm>
              <a:custGeom>
                <a:avLst/>
                <a:gdLst>
                  <a:gd name="connsiteX0" fmla="*/ 3615 w 226564"/>
                  <a:gd name="connsiteY0" fmla="*/ 16956 h 216984"/>
                  <a:gd name="connsiteX1" fmla="*/ 225071 w 226564"/>
                  <a:gd name="connsiteY1" fmla="*/ 33625 h 216984"/>
                  <a:gd name="connsiteX2" fmla="*/ 96483 w 226564"/>
                  <a:gd name="connsiteY2" fmla="*/ 216981 h 216984"/>
                  <a:gd name="connsiteX3" fmla="*/ 3615 w 226564"/>
                  <a:gd name="connsiteY3" fmla="*/ 16956 h 216984"/>
                  <a:gd name="connsiteX0" fmla="*/ 6895 w 229554"/>
                  <a:gd name="connsiteY0" fmla="*/ 16956 h 216984"/>
                  <a:gd name="connsiteX1" fmla="*/ 228351 w 229554"/>
                  <a:gd name="connsiteY1" fmla="*/ 33625 h 216984"/>
                  <a:gd name="connsiteX2" fmla="*/ 70515 w 229554"/>
                  <a:gd name="connsiteY2" fmla="*/ 216981 h 216984"/>
                  <a:gd name="connsiteX3" fmla="*/ 6895 w 229554"/>
                  <a:gd name="connsiteY3" fmla="*/ 16956 h 216984"/>
                  <a:gd name="connsiteX0" fmla="*/ 5861 w 230409"/>
                  <a:gd name="connsiteY0" fmla="*/ 16956 h 240210"/>
                  <a:gd name="connsiteX1" fmla="*/ 227317 w 230409"/>
                  <a:gd name="connsiteY1" fmla="*/ 33625 h 240210"/>
                  <a:gd name="connsiteX2" fmla="*/ 127717 w 230409"/>
                  <a:gd name="connsiteY2" fmla="*/ 215608 h 240210"/>
                  <a:gd name="connsiteX3" fmla="*/ 69481 w 230409"/>
                  <a:gd name="connsiteY3" fmla="*/ 216981 h 240210"/>
                  <a:gd name="connsiteX4" fmla="*/ 5861 w 230409"/>
                  <a:gd name="connsiteY4" fmla="*/ 16956 h 240210"/>
                  <a:gd name="connsiteX0" fmla="*/ 4598 w 229146"/>
                  <a:gd name="connsiteY0" fmla="*/ 30201 h 414750"/>
                  <a:gd name="connsiteX1" fmla="*/ 226054 w 229146"/>
                  <a:gd name="connsiteY1" fmla="*/ 46870 h 414750"/>
                  <a:gd name="connsiteX2" fmla="*/ 126454 w 229146"/>
                  <a:gd name="connsiteY2" fmla="*/ 228853 h 414750"/>
                  <a:gd name="connsiteX3" fmla="*/ 79919 w 229146"/>
                  <a:gd name="connsiteY3" fmla="*/ 410790 h 414750"/>
                  <a:gd name="connsiteX4" fmla="*/ 4598 w 229146"/>
                  <a:gd name="connsiteY4" fmla="*/ 30201 h 414750"/>
                  <a:gd name="connsiteX0" fmla="*/ 5446 w 229994"/>
                  <a:gd name="connsiteY0" fmla="*/ 16372 h 396967"/>
                  <a:gd name="connsiteX1" fmla="*/ 226902 w 229994"/>
                  <a:gd name="connsiteY1" fmla="*/ 33041 h 396967"/>
                  <a:gd name="connsiteX2" fmla="*/ 127302 w 229994"/>
                  <a:gd name="connsiteY2" fmla="*/ 215024 h 396967"/>
                  <a:gd name="connsiteX3" fmla="*/ 80767 w 229994"/>
                  <a:gd name="connsiteY3" fmla="*/ 396961 h 396967"/>
                  <a:gd name="connsiteX4" fmla="*/ 68801 w 229994"/>
                  <a:gd name="connsiteY4" fmla="*/ 208334 h 396967"/>
                  <a:gd name="connsiteX5" fmla="*/ 5446 w 229994"/>
                  <a:gd name="connsiteY5" fmla="*/ 16372 h 396967"/>
                  <a:gd name="connsiteX0" fmla="*/ 5446 w 229994"/>
                  <a:gd name="connsiteY0" fmla="*/ 16372 h 423223"/>
                  <a:gd name="connsiteX1" fmla="*/ 226902 w 229994"/>
                  <a:gd name="connsiteY1" fmla="*/ 33041 h 423223"/>
                  <a:gd name="connsiteX2" fmla="*/ 127302 w 229994"/>
                  <a:gd name="connsiteY2" fmla="*/ 215024 h 423223"/>
                  <a:gd name="connsiteX3" fmla="*/ 127300 w 229994"/>
                  <a:gd name="connsiteY3" fmla="*/ 402278 h 423223"/>
                  <a:gd name="connsiteX4" fmla="*/ 80767 w 229994"/>
                  <a:gd name="connsiteY4" fmla="*/ 396961 h 423223"/>
                  <a:gd name="connsiteX5" fmla="*/ 68801 w 229994"/>
                  <a:gd name="connsiteY5" fmla="*/ 208334 h 423223"/>
                  <a:gd name="connsiteX6" fmla="*/ 5446 w 229994"/>
                  <a:gd name="connsiteY6" fmla="*/ 16372 h 423223"/>
                  <a:gd name="connsiteX0" fmla="*/ 5446 w 229994"/>
                  <a:gd name="connsiteY0" fmla="*/ 16372 h 415862"/>
                  <a:gd name="connsiteX1" fmla="*/ 226902 w 229994"/>
                  <a:gd name="connsiteY1" fmla="*/ 33041 h 415862"/>
                  <a:gd name="connsiteX2" fmla="*/ 127302 w 229994"/>
                  <a:gd name="connsiteY2" fmla="*/ 215024 h 415862"/>
                  <a:gd name="connsiteX3" fmla="*/ 162398 w 229994"/>
                  <a:gd name="connsiteY3" fmla="*/ 335397 h 415862"/>
                  <a:gd name="connsiteX4" fmla="*/ 127300 w 229994"/>
                  <a:gd name="connsiteY4" fmla="*/ 402278 h 415862"/>
                  <a:gd name="connsiteX5" fmla="*/ 80767 w 229994"/>
                  <a:gd name="connsiteY5" fmla="*/ 396961 h 415862"/>
                  <a:gd name="connsiteX6" fmla="*/ 68801 w 229994"/>
                  <a:gd name="connsiteY6" fmla="*/ 208334 h 415862"/>
                  <a:gd name="connsiteX7" fmla="*/ 5446 w 229994"/>
                  <a:gd name="connsiteY7" fmla="*/ 16372 h 415862"/>
                  <a:gd name="connsiteX0" fmla="*/ 5446 w 525089"/>
                  <a:gd name="connsiteY0" fmla="*/ 16372 h 415862"/>
                  <a:gd name="connsiteX1" fmla="*/ 226902 w 525089"/>
                  <a:gd name="connsiteY1" fmla="*/ 33041 h 415862"/>
                  <a:gd name="connsiteX2" fmla="*/ 127302 w 525089"/>
                  <a:gd name="connsiteY2" fmla="*/ 215024 h 415862"/>
                  <a:gd name="connsiteX3" fmla="*/ 525089 w 525089"/>
                  <a:gd name="connsiteY3" fmla="*/ 342084 h 415862"/>
                  <a:gd name="connsiteX4" fmla="*/ 127300 w 525089"/>
                  <a:gd name="connsiteY4" fmla="*/ 402278 h 415862"/>
                  <a:gd name="connsiteX5" fmla="*/ 80767 w 525089"/>
                  <a:gd name="connsiteY5" fmla="*/ 396961 h 415862"/>
                  <a:gd name="connsiteX6" fmla="*/ 68801 w 525089"/>
                  <a:gd name="connsiteY6" fmla="*/ 208334 h 415862"/>
                  <a:gd name="connsiteX7" fmla="*/ 5446 w 525089"/>
                  <a:gd name="connsiteY7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43432"/>
                  <a:gd name="connsiteY0" fmla="*/ 16372 h 415862"/>
                  <a:gd name="connsiteX1" fmla="*/ 226902 w 543432"/>
                  <a:gd name="connsiteY1" fmla="*/ 33041 h 415862"/>
                  <a:gd name="connsiteX2" fmla="*/ 127302 w 543432"/>
                  <a:gd name="connsiteY2" fmla="*/ 215024 h 415862"/>
                  <a:gd name="connsiteX3" fmla="*/ 150699 w 543432"/>
                  <a:gd name="connsiteY3" fmla="*/ 348776 h 415862"/>
                  <a:gd name="connsiteX4" fmla="*/ 542639 w 543432"/>
                  <a:gd name="connsiteY4" fmla="*/ 322020 h 415862"/>
                  <a:gd name="connsiteX5" fmla="*/ 127300 w 543432"/>
                  <a:gd name="connsiteY5" fmla="*/ 402278 h 415862"/>
                  <a:gd name="connsiteX6" fmla="*/ 80767 w 543432"/>
                  <a:gd name="connsiteY6" fmla="*/ 396961 h 415862"/>
                  <a:gd name="connsiteX7" fmla="*/ 68801 w 543432"/>
                  <a:gd name="connsiteY7" fmla="*/ 208334 h 415862"/>
                  <a:gd name="connsiteX8" fmla="*/ 5446 w 543432"/>
                  <a:gd name="connsiteY8" fmla="*/ 16372 h 415862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50699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222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06970"/>
                  <a:gd name="connsiteX1" fmla="*/ 226902 w 575061"/>
                  <a:gd name="connsiteY1" fmla="*/ 33041 h 406970"/>
                  <a:gd name="connsiteX2" fmla="*/ 127302 w 575061"/>
                  <a:gd name="connsiteY2" fmla="*/ 215024 h 406970"/>
                  <a:gd name="connsiteX3" fmla="*/ 121451 w 575061"/>
                  <a:gd name="connsiteY3" fmla="*/ 348776 h 406970"/>
                  <a:gd name="connsiteX4" fmla="*/ 542639 w 575061"/>
                  <a:gd name="connsiteY4" fmla="*/ 322020 h 406970"/>
                  <a:gd name="connsiteX5" fmla="*/ 513388 w 575061"/>
                  <a:gd name="connsiteY5" fmla="*/ 368837 h 406970"/>
                  <a:gd name="connsiteX6" fmla="*/ 127300 w 575061"/>
                  <a:gd name="connsiteY6" fmla="*/ 402278 h 406970"/>
                  <a:gd name="connsiteX7" fmla="*/ 22267 w 575061"/>
                  <a:gd name="connsiteY7" fmla="*/ 396961 h 406970"/>
                  <a:gd name="connsiteX8" fmla="*/ 80499 w 575061"/>
                  <a:gd name="connsiteY8" fmla="*/ 348776 h 406970"/>
                  <a:gd name="connsiteX9" fmla="*/ 68801 w 575061"/>
                  <a:gd name="connsiteY9" fmla="*/ 208334 h 406970"/>
                  <a:gd name="connsiteX10" fmla="*/ 5446 w 575061"/>
                  <a:gd name="connsiteY10" fmla="*/ 16372 h 406970"/>
                  <a:gd name="connsiteX0" fmla="*/ 5446 w 575061"/>
                  <a:gd name="connsiteY0" fmla="*/ 16372 h 409354"/>
                  <a:gd name="connsiteX1" fmla="*/ 226902 w 575061"/>
                  <a:gd name="connsiteY1" fmla="*/ 33041 h 409354"/>
                  <a:gd name="connsiteX2" fmla="*/ 127302 w 575061"/>
                  <a:gd name="connsiteY2" fmla="*/ 215024 h 409354"/>
                  <a:gd name="connsiteX3" fmla="*/ 121451 w 575061"/>
                  <a:gd name="connsiteY3" fmla="*/ 348776 h 409354"/>
                  <a:gd name="connsiteX4" fmla="*/ 542639 w 575061"/>
                  <a:gd name="connsiteY4" fmla="*/ 322020 h 409354"/>
                  <a:gd name="connsiteX5" fmla="*/ 513388 w 575061"/>
                  <a:gd name="connsiteY5" fmla="*/ 368837 h 409354"/>
                  <a:gd name="connsiteX6" fmla="*/ 127300 w 575061"/>
                  <a:gd name="connsiteY6" fmla="*/ 402278 h 409354"/>
                  <a:gd name="connsiteX7" fmla="*/ 22267 w 575061"/>
                  <a:gd name="connsiteY7" fmla="*/ 396961 h 409354"/>
                  <a:gd name="connsiteX8" fmla="*/ 27851 w 575061"/>
                  <a:gd name="connsiteY8" fmla="*/ 301965 h 409354"/>
                  <a:gd name="connsiteX9" fmla="*/ 68801 w 575061"/>
                  <a:gd name="connsiteY9" fmla="*/ 208334 h 409354"/>
                  <a:gd name="connsiteX10" fmla="*/ 5446 w 575061"/>
                  <a:gd name="connsiteY10" fmla="*/ 16372 h 40935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62949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39814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6220"/>
                  <a:gd name="connsiteX1" fmla="*/ 226902 w 575061"/>
                  <a:gd name="connsiteY1" fmla="*/ 33041 h 406220"/>
                  <a:gd name="connsiteX2" fmla="*/ 127302 w 575061"/>
                  <a:gd name="connsiteY2" fmla="*/ 215024 h 406220"/>
                  <a:gd name="connsiteX3" fmla="*/ 121451 w 575061"/>
                  <a:gd name="connsiteY3" fmla="*/ 348776 h 406220"/>
                  <a:gd name="connsiteX4" fmla="*/ 542639 w 575061"/>
                  <a:gd name="connsiteY4" fmla="*/ 322020 h 406220"/>
                  <a:gd name="connsiteX5" fmla="*/ 513388 w 575061"/>
                  <a:gd name="connsiteY5" fmla="*/ 368837 h 406220"/>
                  <a:gd name="connsiteX6" fmla="*/ 127300 w 575061"/>
                  <a:gd name="connsiteY6" fmla="*/ 402278 h 406220"/>
                  <a:gd name="connsiteX7" fmla="*/ 39814 w 575061"/>
                  <a:gd name="connsiteY7" fmla="*/ 396961 h 406220"/>
                  <a:gd name="connsiteX8" fmla="*/ 57099 w 575061"/>
                  <a:gd name="connsiteY8" fmla="*/ 368842 h 406220"/>
                  <a:gd name="connsiteX9" fmla="*/ 68801 w 575061"/>
                  <a:gd name="connsiteY9" fmla="*/ 208334 h 406220"/>
                  <a:gd name="connsiteX10" fmla="*/ 5446 w 575061"/>
                  <a:gd name="connsiteY10" fmla="*/ 16372 h 406220"/>
                  <a:gd name="connsiteX0" fmla="*/ 644556 w 1214171"/>
                  <a:gd name="connsiteY0" fmla="*/ 16372 h 553498"/>
                  <a:gd name="connsiteX1" fmla="*/ 866012 w 1214171"/>
                  <a:gd name="connsiteY1" fmla="*/ 33041 h 553498"/>
                  <a:gd name="connsiteX2" fmla="*/ 766412 w 1214171"/>
                  <a:gd name="connsiteY2" fmla="*/ 215024 h 553498"/>
                  <a:gd name="connsiteX3" fmla="*/ 760561 w 1214171"/>
                  <a:gd name="connsiteY3" fmla="*/ 348776 h 553498"/>
                  <a:gd name="connsiteX4" fmla="*/ 1181749 w 1214171"/>
                  <a:gd name="connsiteY4" fmla="*/ 322020 h 553498"/>
                  <a:gd name="connsiteX5" fmla="*/ 1152498 w 1214171"/>
                  <a:gd name="connsiteY5" fmla="*/ 368837 h 553498"/>
                  <a:gd name="connsiteX6" fmla="*/ 766410 w 1214171"/>
                  <a:gd name="connsiteY6" fmla="*/ 402278 h 553498"/>
                  <a:gd name="connsiteX7" fmla="*/ 678924 w 1214171"/>
                  <a:gd name="connsiteY7" fmla="*/ 396961 h 553498"/>
                  <a:gd name="connsiteX8" fmla="*/ 79 w 1214171"/>
                  <a:gd name="connsiteY8" fmla="*/ 549409 h 553498"/>
                  <a:gd name="connsiteX9" fmla="*/ 707911 w 1214171"/>
                  <a:gd name="connsiteY9" fmla="*/ 208334 h 553498"/>
                  <a:gd name="connsiteX10" fmla="*/ 644556 w 1214171"/>
                  <a:gd name="connsiteY10" fmla="*/ 16372 h 553498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27 w 1214242"/>
                  <a:gd name="connsiteY0" fmla="*/ 16372 h 551501"/>
                  <a:gd name="connsiteX1" fmla="*/ 866083 w 1214242"/>
                  <a:gd name="connsiteY1" fmla="*/ 33041 h 551501"/>
                  <a:gd name="connsiteX2" fmla="*/ 766483 w 1214242"/>
                  <a:gd name="connsiteY2" fmla="*/ 215024 h 551501"/>
                  <a:gd name="connsiteX3" fmla="*/ 760632 w 1214242"/>
                  <a:gd name="connsiteY3" fmla="*/ 348776 h 551501"/>
                  <a:gd name="connsiteX4" fmla="*/ 1181820 w 1214242"/>
                  <a:gd name="connsiteY4" fmla="*/ 322020 h 551501"/>
                  <a:gd name="connsiteX5" fmla="*/ 1152569 w 1214242"/>
                  <a:gd name="connsiteY5" fmla="*/ 368837 h 551501"/>
                  <a:gd name="connsiteX6" fmla="*/ 766481 w 1214242"/>
                  <a:gd name="connsiteY6" fmla="*/ 402278 h 551501"/>
                  <a:gd name="connsiteX7" fmla="*/ 678995 w 1214242"/>
                  <a:gd name="connsiteY7" fmla="*/ 396961 h 551501"/>
                  <a:gd name="connsiteX8" fmla="*/ 150 w 1214242"/>
                  <a:gd name="connsiteY8" fmla="*/ 549409 h 551501"/>
                  <a:gd name="connsiteX9" fmla="*/ 678730 w 1214242"/>
                  <a:gd name="connsiteY9" fmla="*/ 335399 h 551501"/>
                  <a:gd name="connsiteX10" fmla="*/ 707982 w 1214242"/>
                  <a:gd name="connsiteY10" fmla="*/ 208334 h 551501"/>
                  <a:gd name="connsiteX11" fmla="*/ 644627 w 1214242"/>
                  <a:gd name="connsiteY11" fmla="*/ 16372 h 551501"/>
                  <a:gd name="connsiteX0" fmla="*/ 644612 w 1214227"/>
                  <a:gd name="connsiteY0" fmla="*/ 16372 h 551501"/>
                  <a:gd name="connsiteX1" fmla="*/ 866068 w 1214227"/>
                  <a:gd name="connsiteY1" fmla="*/ 33041 h 551501"/>
                  <a:gd name="connsiteX2" fmla="*/ 766468 w 1214227"/>
                  <a:gd name="connsiteY2" fmla="*/ 215024 h 551501"/>
                  <a:gd name="connsiteX3" fmla="*/ 760617 w 1214227"/>
                  <a:gd name="connsiteY3" fmla="*/ 348776 h 551501"/>
                  <a:gd name="connsiteX4" fmla="*/ 1181805 w 1214227"/>
                  <a:gd name="connsiteY4" fmla="*/ 322020 h 551501"/>
                  <a:gd name="connsiteX5" fmla="*/ 1152554 w 1214227"/>
                  <a:gd name="connsiteY5" fmla="*/ 368837 h 551501"/>
                  <a:gd name="connsiteX6" fmla="*/ 766466 w 1214227"/>
                  <a:gd name="connsiteY6" fmla="*/ 402278 h 551501"/>
                  <a:gd name="connsiteX7" fmla="*/ 678980 w 1214227"/>
                  <a:gd name="connsiteY7" fmla="*/ 396961 h 551501"/>
                  <a:gd name="connsiteX8" fmla="*/ 135 w 1214227"/>
                  <a:gd name="connsiteY8" fmla="*/ 549409 h 551501"/>
                  <a:gd name="connsiteX9" fmla="*/ 678715 w 1214227"/>
                  <a:gd name="connsiteY9" fmla="*/ 335399 h 551501"/>
                  <a:gd name="connsiteX10" fmla="*/ 707967 w 1214227"/>
                  <a:gd name="connsiteY10" fmla="*/ 208334 h 551501"/>
                  <a:gd name="connsiteX11" fmla="*/ 644612 w 1214227"/>
                  <a:gd name="connsiteY11" fmla="*/ 16372 h 551501"/>
                  <a:gd name="connsiteX0" fmla="*/ 5448 w 575063"/>
                  <a:gd name="connsiteY0" fmla="*/ 16372 h 405810"/>
                  <a:gd name="connsiteX1" fmla="*/ 226904 w 575063"/>
                  <a:gd name="connsiteY1" fmla="*/ 33041 h 405810"/>
                  <a:gd name="connsiteX2" fmla="*/ 127304 w 575063"/>
                  <a:gd name="connsiteY2" fmla="*/ 215024 h 405810"/>
                  <a:gd name="connsiteX3" fmla="*/ 121453 w 575063"/>
                  <a:gd name="connsiteY3" fmla="*/ 348776 h 405810"/>
                  <a:gd name="connsiteX4" fmla="*/ 542641 w 575063"/>
                  <a:gd name="connsiteY4" fmla="*/ 322020 h 405810"/>
                  <a:gd name="connsiteX5" fmla="*/ 513390 w 575063"/>
                  <a:gd name="connsiteY5" fmla="*/ 368837 h 405810"/>
                  <a:gd name="connsiteX6" fmla="*/ 127302 w 575063"/>
                  <a:gd name="connsiteY6" fmla="*/ 402278 h 405810"/>
                  <a:gd name="connsiteX7" fmla="*/ 39816 w 575063"/>
                  <a:gd name="connsiteY7" fmla="*/ 396961 h 405810"/>
                  <a:gd name="connsiteX8" fmla="*/ 22001 w 575063"/>
                  <a:gd name="connsiteY8" fmla="*/ 382216 h 405810"/>
                  <a:gd name="connsiteX9" fmla="*/ 39551 w 575063"/>
                  <a:gd name="connsiteY9" fmla="*/ 335399 h 405810"/>
                  <a:gd name="connsiteX10" fmla="*/ 68803 w 575063"/>
                  <a:gd name="connsiteY10" fmla="*/ 208334 h 405810"/>
                  <a:gd name="connsiteX11" fmla="*/ 5448 w 575063"/>
                  <a:gd name="connsiteY11" fmla="*/ 16372 h 405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5063" h="405810">
                    <a:moveTo>
                      <a:pt x="5448" y="16372"/>
                    </a:moveTo>
                    <a:cubicBezTo>
                      <a:pt x="31798" y="-12843"/>
                      <a:pt x="211426" y="-296"/>
                      <a:pt x="226904" y="33041"/>
                    </a:cubicBezTo>
                    <a:cubicBezTo>
                      <a:pt x="248188" y="57233"/>
                      <a:pt x="153610" y="184465"/>
                      <a:pt x="127304" y="215024"/>
                    </a:cubicBezTo>
                    <a:cubicBezTo>
                      <a:pt x="130203" y="255386"/>
                      <a:pt x="101952" y="294160"/>
                      <a:pt x="121453" y="348776"/>
                    </a:cubicBezTo>
                    <a:cubicBezTo>
                      <a:pt x="187751" y="369953"/>
                      <a:pt x="562141" y="300842"/>
                      <a:pt x="542641" y="322020"/>
                    </a:cubicBezTo>
                    <a:cubicBezTo>
                      <a:pt x="595289" y="320905"/>
                      <a:pt x="582613" y="355461"/>
                      <a:pt x="513390" y="368837"/>
                    </a:cubicBezTo>
                    <a:cubicBezTo>
                      <a:pt x="444167" y="382213"/>
                      <a:pt x="191606" y="393132"/>
                      <a:pt x="127302" y="402278"/>
                    </a:cubicBezTo>
                    <a:cubicBezTo>
                      <a:pt x="62998" y="411424"/>
                      <a:pt x="57366" y="400305"/>
                      <a:pt x="39816" y="396961"/>
                    </a:cubicBezTo>
                    <a:cubicBezTo>
                      <a:pt x="22266" y="393617"/>
                      <a:pt x="32770" y="403622"/>
                      <a:pt x="22001" y="382216"/>
                    </a:cubicBezTo>
                    <a:cubicBezTo>
                      <a:pt x="11232" y="360810"/>
                      <a:pt x="-14072" y="338744"/>
                      <a:pt x="39551" y="335399"/>
                    </a:cubicBezTo>
                    <a:cubicBezTo>
                      <a:pt x="52225" y="285240"/>
                      <a:pt x="63762" y="250359"/>
                      <a:pt x="68803" y="208334"/>
                    </a:cubicBezTo>
                    <a:cubicBezTo>
                      <a:pt x="56250" y="144903"/>
                      <a:pt x="-20902" y="45587"/>
                      <a:pt x="5448" y="16372"/>
                    </a:cubicBezTo>
                    <a:close/>
                  </a:path>
                </a:pathLst>
              </a:custGeom>
              <a:solidFill>
                <a:srgbClr val="EF4023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90E9A730-4B09-4458-9CE6-9BEAA3E0512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59895" y="-971404"/>
            <a:ext cx="1371600" cy="1371600"/>
            <a:chOff x="2376242" y="2124191"/>
            <a:chExt cx="3657600" cy="365760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AABAB8EF-5BE6-433C-9E8D-8B9C9E533532}"/>
                </a:ext>
              </a:extLst>
            </p:cNvPr>
            <p:cNvSpPr/>
            <p:nvPr/>
          </p:nvSpPr>
          <p:spPr>
            <a:xfrm>
              <a:off x="2376242" y="2124191"/>
              <a:ext cx="3657600" cy="36576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800"/>
            </a:p>
          </p:txBody>
        </p:sp>
        <p:sp>
          <p:nvSpPr>
            <p:cNvPr id="8" name="Freeform 220">
              <a:extLst>
                <a:ext uri="{FF2B5EF4-FFF2-40B4-BE49-F238E27FC236}">
                  <a16:creationId xmlns:a16="http://schemas.microsoft.com/office/drawing/2014/main" id="{12F59470-92AE-4E44-895A-B923C3F78315}"/>
                </a:ext>
              </a:extLst>
            </p:cNvPr>
            <p:cNvSpPr/>
            <p:nvPr/>
          </p:nvSpPr>
          <p:spPr>
            <a:xfrm>
              <a:off x="2857915" y="2344809"/>
              <a:ext cx="2843093" cy="2753189"/>
            </a:xfrm>
            <a:custGeom>
              <a:avLst/>
              <a:gdLst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089255 w 2836257"/>
                <a:gd name="connsiteY14" fmla="*/ 334619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8448 w 2836257"/>
                <a:gd name="connsiteY16" fmla="*/ 412110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169354 w 2836257"/>
                <a:gd name="connsiteY21" fmla="*/ 65497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51191"/>
                <a:gd name="connsiteY0" fmla="*/ 2806598 h 3010110"/>
                <a:gd name="connsiteX1" fmla="*/ 779289 w 2851191"/>
                <a:gd name="connsiteY1" fmla="*/ 3000327 h 3010110"/>
                <a:gd name="connsiteX2" fmla="*/ 306590 w 2851191"/>
                <a:gd name="connsiteY2" fmla="*/ 2535378 h 3010110"/>
                <a:gd name="connsiteX3" fmla="*/ 190353 w 2851191"/>
                <a:gd name="connsiteY3" fmla="*/ 1923195 h 3010110"/>
                <a:gd name="connsiteX4" fmla="*/ 4374 w 2851191"/>
                <a:gd name="connsiteY4" fmla="*/ 1496992 h 3010110"/>
                <a:gd name="connsiteX5" fmla="*/ 391831 w 2851191"/>
                <a:gd name="connsiteY5" fmla="*/ 1651975 h 3010110"/>
                <a:gd name="connsiteX6" fmla="*/ 469323 w 2851191"/>
                <a:gd name="connsiteY6" fmla="*/ 1450497 h 3010110"/>
                <a:gd name="connsiteX7" fmla="*/ 136109 w 2851191"/>
                <a:gd name="connsiteY7" fmla="*/ 1039792 h 3010110"/>
                <a:gd name="connsiteX8" fmla="*/ 322089 w 2851191"/>
                <a:gd name="connsiteY8" fmla="*/ 536097 h 3010110"/>
                <a:gd name="connsiteX9" fmla="*/ 438326 w 2851191"/>
                <a:gd name="connsiteY9" fmla="*/ 226131 h 3010110"/>
                <a:gd name="connsiteX10" fmla="*/ 484821 w 2851191"/>
                <a:gd name="connsiteY10" fmla="*/ 590341 h 3010110"/>
                <a:gd name="connsiteX11" fmla="*/ 802536 w 2851191"/>
                <a:gd name="connsiteY11" fmla="*/ 1405 h 3010110"/>
                <a:gd name="connsiteX12" fmla="*/ 771540 w 2851191"/>
                <a:gd name="connsiteY12" fmla="*/ 435358 h 3010110"/>
                <a:gd name="connsiteX13" fmla="*/ 849031 w 2851191"/>
                <a:gd name="connsiteY13" fmla="*/ 737575 h 3010110"/>
                <a:gd name="connsiteX14" fmla="*/ 1125858 w 2851191"/>
                <a:gd name="connsiteY14" fmla="*/ 305106 h 3010110"/>
                <a:gd name="connsiteX15" fmla="*/ 1346791 w 2851191"/>
                <a:gd name="connsiteY15" fmla="*/ 276089 h 3010110"/>
                <a:gd name="connsiteX16" fmla="*/ 1474240 w 2851191"/>
                <a:gd name="connsiteY16" fmla="*/ 140231 h 3010110"/>
                <a:gd name="connsiteX17" fmla="*/ 1547115 w 2851191"/>
                <a:gd name="connsiteY17" fmla="*/ 487459 h 3010110"/>
                <a:gd name="connsiteX18" fmla="*/ 1678190 w 2851191"/>
                <a:gd name="connsiteY18" fmla="*/ 691080 h 3010110"/>
                <a:gd name="connsiteX19" fmla="*/ 1884780 w 2851191"/>
                <a:gd name="connsiteY19" fmla="*/ 775661 h 3010110"/>
                <a:gd name="connsiteX20" fmla="*/ 2165892 w 2851191"/>
                <a:gd name="connsiteY20" fmla="*/ 325551 h 3010110"/>
                <a:gd name="connsiteX21" fmla="*/ 2169354 w 2851191"/>
                <a:gd name="connsiteY21" fmla="*/ 654972 h 3010110"/>
                <a:gd name="connsiteX22" fmla="*/ 2341649 w 2851191"/>
                <a:gd name="connsiteY22" fmla="*/ 1239620 h 3010110"/>
                <a:gd name="connsiteX23" fmla="*/ 2832814 w 2851191"/>
                <a:gd name="connsiteY23" fmla="*/ 1814707 h 3010110"/>
                <a:gd name="connsiteX24" fmla="*/ 2685580 w 2851191"/>
                <a:gd name="connsiteY24" fmla="*/ 2411392 h 3010110"/>
                <a:gd name="connsiteX25" fmla="*/ 2112143 w 2851191"/>
                <a:gd name="connsiteY25" fmla="*/ 2798849 h 3010110"/>
                <a:gd name="connsiteX26" fmla="*/ 1507709 w 2851191"/>
                <a:gd name="connsiteY26" fmla="*/ 2806598 h 3010110"/>
                <a:gd name="connsiteX0" fmla="*/ 1437967 w 2725048"/>
                <a:gd name="connsiteY0" fmla="*/ 2806598 h 3010110"/>
                <a:gd name="connsiteX1" fmla="*/ 779289 w 2725048"/>
                <a:gd name="connsiteY1" fmla="*/ 3000327 h 3010110"/>
                <a:gd name="connsiteX2" fmla="*/ 306590 w 2725048"/>
                <a:gd name="connsiteY2" fmla="*/ 2535378 h 3010110"/>
                <a:gd name="connsiteX3" fmla="*/ 190353 w 2725048"/>
                <a:gd name="connsiteY3" fmla="*/ 1923195 h 3010110"/>
                <a:gd name="connsiteX4" fmla="*/ 4374 w 2725048"/>
                <a:gd name="connsiteY4" fmla="*/ 1496992 h 3010110"/>
                <a:gd name="connsiteX5" fmla="*/ 391831 w 2725048"/>
                <a:gd name="connsiteY5" fmla="*/ 1651975 h 3010110"/>
                <a:gd name="connsiteX6" fmla="*/ 469323 w 2725048"/>
                <a:gd name="connsiteY6" fmla="*/ 1450497 h 3010110"/>
                <a:gd name="connsiteX7" fmla="*/ 136109 w 2725048"/>
                <a:gd name="connsiteY7" fmla="*/ 1039792 h 3010110"/>
                <a:gd name="connsiteX8" fmla="*/ 322089 w 2725048"/>
                <a:gd name="connsiteY8" fmla="*/ 536097 h 3010110"/>
                <a:gd name="connsiteX9" fmla="*/ 438326 w 2725048"/>
                <a:gd name="connsiteY9" fmla="*/ 226131 h 3010110"/>
                <a:gd name="connsiteX10" fmla="*/ 484821 w 2725048"/>
                <a:gd name="connsiteY10" fmla="*/ 590341 h 3010110"/>
                <a:gd name="connsiteX11" fmla="*/ 802536 w 2725048"/>
                <a:gd name="connsiteY11" fmla="*/ 1405 h 3010110"/>
                <a:gd name="connsiteX12" fmla="*/ 771540 w 2725048"/>
                <a:gd name="connsiteY12" fmla="*/ 435358 h 3010110"/>
                <a:gd name="connsiteX13" fmla="*/ 849031 w 2725048"/>
                <a:gd name="connsiteY13" fmla="*/ 737575 h 3010110"/>
                <a:gd name="connsiteX14" fmla="*/ 1125858 w 2725048"/>
                <a:gd name="connsiteY14" fmla="*/ 305106 h 3010110"/>
                <a:gd name="connsiteX15" fmla="*/ 1346791 w 2725048"/>
                <a:gd name="connsiteY15" fmla="*/ 276089 h 3010110"/>
                <a:gd name="connsiteX16" fmla="*/ 1474240 w 2725048"/>
                <a:gd name="connsiteY16" fmla="*/ 140231 h 3010110"/>
                <a:gd name="connsiteX17" fmla="*/ 1547115 w 2725048"/>
                <a:gd name="connsiteY17" fmla="*/ 487459 h 3010110"/>
                <a:gd name="connsiteX18" fmla="*/ 1678190 w 2725048"/>
                <a:gd name="connsiteY18" fmla="*/ 691080 h 3010110"/>
                <a:gd name="connsiteX19" fmla="*/ 1884780 w 2725048"/>
                <a:gd name="connsiteY19" fmla="*/ 775661 h 3010110"/>
                <a:gd name="connsiteX20" fmla="*/ 2165892 w 2725048"/>
                <a:gd name="connsiteY20" fmla="*/ 325551 h 3010110"/>
                <a:gd name="connsiteX21" fmla="*/ 2169354 w 2725048"/>
                <a:gd name="connsiteY21" fmla="*/ 654972 h 3010110"/>
                <a:gd name="connsiteX22" fmla="*/ 2341649 w 2725048"/>
                <a:gd name="connsiteY22" fmla="*/ 1239620 h 3010110"/>
                <a:gd name="connsiteX23" fmla="*/ 2638260 w 2725048"/>
                <a:gd name="connsiteY23" fmla="*/ 1853617 h 3010110"/>
                <a:gd name="connsiteX24" fmla="*/ 2685580 w 2725048"/>
                <a:gd name="connsiteY24" fmla="*/ 2411392 h 3010110"/>
                <a:gd name="connsiteX25" fmla="*/ 2112143 w 2725048"/>
                <a:gd name="connsiteY25" fmla="*/ 2798849 h 3010110"/>
                <a:gd name="connsiteX26" fmla="*/ 1507709 w 2725048"/>
                <a:gd name="connsiteY26" fmla="*/ 2806598 h 3010110"/>
                <a:gd name="connsiteX0" fmla="*/ 1437967 w 2641236"/>
                <a:gd name="connsiteY0" fmla="*/ 2806598 h 3010110"/>
                <a:gd name="connsiteX1" fmla="*/ 779289 w 2641236"/>
                <a:gd name="connsiteY1" fmla="*/ 3000327 h 3010110"/>
                <a:gd name="connsiteX2" fmla="*/ 306590 w 2641236"/>
                <a:gd name="connsiteY2" fmla="*/ 2535378 h 3010110"/>
                <a:gd name="connsiteX3" fmla="*/ 190353 w 2641236"/>
                <a:gd name="connsiteY3" fmla="*/ 1923195 h 3010110"/>
                <a:gd name="connsiteX4" fmla="*/ 4374 w 2641236"/>
                <a:gd name="connsiteY4" fmla="*/ 1496992 h 3010110"/>
                <a:gd name="connsiteX5" fmla="*/ 391831 w 2641236"/>
                <a:gd name="connsiteY5" fmla="*/ 1651975 h 3010110"/>
                <a:gd name="connsiteX6" fmla="*/ 469323 w 2641236"/>
                <a:gd name="connsiteY6" fmla="*/ 1450497 h 3010110"/>
                <a:gd name="connsiteX7" fmla="*/ 136109 w 2641236"/>
                <a:gd name="connsiteY7" fmla="*/ 1039792 h 3010110"/>
                <a:gd name="connsiteX8" fmla="*/ 322089 w 2641236"/>
                <a:gd name="connsiteY8" fmla="*/ 536097 h 3010110"/>
                <a:gd name="connsiteX9" fmla="*/ 438326 w 2641236"/>
                <a:gd name="connsiteY9" fmla="*/ 226131 h 3010110"/>
                <a:gd name="connsiteX10" fmla="*/ 484821 w 2641236"/>
                <a:gd name="connsiteY10" fmla="*/ 590341 h 3010110"/>
                <a:gd name="connsiteX11" fmla="*/ 802536 w 2641236"/>
                <a:gd name="connsiteY11" fmla="*/ 1405 h 3010110"/>
                <a:gd name="connsiteX12" fmla="*/ 771540 w 2641236"/>
                <a:gd name="connsiteY12" fmla="*/ 435358 h 3010110"/>
                <a:gd name="connsiteX13" fmla="*/ 849031 w 2641236"/>
                <a:gd name="connsiteY13" fmla="*/ 737575 h 3010110"/>
                <a:gd name="connsiteX14" fmla="*/ 1125858 w 2641236"/>
                <a:gd name="connsiteY14" fmla="*/ 305106 h 3010110"/>
                <a:gd name="connsiteX15" fmla="*/ 1346791 w 2641236"/>
                <a:gd name="connsiteY15" fmla="*/ 276089 h 3010110"/>
                <a:gd name="connsiteX16" fmla="*/ 1474240 w 2641236"/>
                <a:gd name="connsiteY16" fmla="*/ 140231 h 3010110"/>
                <a:gd name="connsiteX17" fmla="*/ 1547115 w 2641236"/>
                <a:gd name="connsiteY17" fmla="*/ 487459 h 3010110"/>
                <a:gd name="connsiteX18" fmla="*/ 1678190 w 2641236"/>
                <a:gd name="connsiteY18" fmla="*/ 691080 h 3010110"/>
                <a:gd name="connsiteX19" fmla="*/ 1884780 w 2641236"/>
                <a:gd name="connsiteY19" fmla="*/ 775661 h 3010110"/>
                <a:gd name="connsiteX20" fmla="*/ 2165892 w 2641236"/>
                <a:gd name="connsiteY20" fmla="*/ 325551 h 3010110"/>
                <a:gd name="connsiteX21" fmla="*/ 2169354 w 2641236"/>
                <a:gd name="connsiteY21" fmla="*/ 654972 h 3010110"/>
                <a:gd name="connsiteX22" fmla="*/ 2341649 w 2641236"/>
                <a:gd name="connsiteY22" fmla="*/ 1239620 h 3010110"/>
                <a:gd name="connsiteX23" fmla="*/ 2638260 w 2641236"/>
                <a:gd name="connsiteY23" fmla="*/ 1853617 h 3010110"/>
                <a:gd name="connsiteX24" fmla="*/ 2471571 w 2641236"/>
                <a:gd name="connsiteY24" fmla="*/ 2401664 h 3010110"/>
                <a:gd name="connsiteX25" fmla="*/ 2112143 w 2641236"/>
                <a:gd name="connsiteY25" fmla="*/ 2798849 h 3010110"/>
                <a:gd name="connsiteX26" fmla="*/ 1507709 w 2641236"/>
                <a:gd name="connsiteY26" fmla="*/ 2806598 h 3010110"/>
                <a:gd name="connsiteX0" fmla="*/ 1437967 w 2541119"/>
                <a:gd name="connsiteY0" fmla="*/ 2806598 h 3010110"/>
                <a:gd name="connsiteX1" fmla="*/ 779289 w 2541119"/>
                <a:gd name="connsiteY1" fmla="*/ 3000327 h 3010110"/>
                <a:gd name="connsiteX2" fmla="*/ 306590 w 2541119"/>
                <a:gd name="connsiteY2" fmla="*/ 2535378 h 3010110"/>
                <a:gd name="connsiteX3" fmla="*/ 190353 w 2541119"/>
                <a:gd name="connsiteY3" fmla="*/ 1923195 h 3010110"/>
                <a:gd name="connsiteX4" fmla="*/ 4374 w 2541119"/>
                <a:gd name="connsiteY4" fmla="*/ 1496992 h 3010110"/>
                <a:gd name="connsiteX5" fmla="*/ 391831 w 2541119"/>
                <a:gd name="connsiteY5" fmla="*/ 1651975 h 3010110"/>
                <a:gd name="connsiteX6" fmla="*/ 469323 w 2541119"/>
                <a:gd name="connsiteY6" fmla="*/ 1450497 h 3010110"/>
                <a:gd name="connsiteX7" fmla="*/ 136109 w 2541119"/>
                <a:gd name="connsiteY7" fmla="*/ 1039792 h 3010110"/>
                <a:gd name="connsiteX8" fmla="*/ 322089 w 2541119"/>
                <a:gd name="connsiteY8" fmla="*/ 536097 h 3010110"/>
                <a:gd name="connsiteX9" fmla="*/ 438326 w 2541119"/>
                <a:gd name="connsiteY9" fmla="*/ 226131 h 3010110"/>
                <a:gd name="connsiteX10" fmla="*/ 484821 w 2541119"/>
                <a:gd name="connsiteY10" fmla="*/ 590341 h 3010110"/>
                <a:gd name="connsiteX11" fmla="*/ 802536 w 2541119"/>
                <a:gd name="connsiteY11" fmla="*/ 1405 h 3010110"/>
                <a:gd name="connsiteX12" fmla="*/ 771540 w 2541119"/>
                <a:gd name="connsiteY12" fmla="*/ 435358 h 3010110"/>
                <a:gd name="connsiteX13" fmla="*/ 849031 w 2541119"/>
                <a:gd name="connsiteY13" fmla="*/ 737575 h 3010110"/>
                <a:gd name="connsiteX14" fmla="*/ 1125858 w 2541119"/>
                <a:gd name="connsiteY14" fmla="*/ 305106 h 3010110"/>
                <a:gd name="connsiteX15" fmla="*/ 1346791 w 2541119"/>
                <a:gd name="connsiteY15" fmla="*/ 276089 h 3010110"/>
                <a:gd name="connsiteX16" fmla="*/ 1474240 w 2541119"/>
                <a:gd name="connsiteY16" fmla="*/ 140231 h 3010110"/>
                <a:gd name="connsiteX17" fmla="*/ 1547115 w 2541119"/>
                <a:gd name="connsiteY17" fmla="*/ 487459 h 3010110"/>
                <a:gd name="connsiteX18" fmla="*/ 1678190 w 2541119"/>
                <a:gd name="connsiteY18" fmla="*/ 691080 h 3010110"/>
                <a:gd name="connsiteX19" fmla="*/ 1884780 w 2541119"/>
                <a:gd name="connsiteY19" fmla="*/ 775661 h 3010110"/>
                <a:gd name="connsiteX20" fmla="*/ 2165892 w 2541119"/>
                <a:gd name="connsiteY20" fmla="*/ 325551 h 3010110"/>
                <a:gd name="connsiteX21" fmla="*/ 2169354 w 2541119"/>
                <a:gd name="connsiteY21" fmla="*/ 654972 h 3010110"/>
                <a:gd name="connsiteX22" fmla="*/ 2341649 w 2541119"/>
                <a:gd name="connsiteY22" fmla="*/ 1239620 h 3010110"/>
                <a:gd name="connsiteX23" fmla="*/ 2531255 w 2541119"/>
                <a:gd name="connsiteY23" fmla="*/ 1746612 h 3010110"/>
                <a:gd name="connsiteX24" fmla="*/ 2471571 w 2541119"/>
                <a:gd name="connsiteY24" fmla="*/ 2401664 h 3010110"/>
                <a:gd name="connsiteX25" fmla="*/ 2112143 w 2541119"/>
                <a:gd name="connsiteY25" fmla="*/ 2798849 h 3010110"/>
                <a:gd name="connsiteX26" fmla="*/ 1507709 w 2541119"/>
                <a:gd name="connsiteY26" fmla="*/ 2806598 h 3010110"/>
                <a:gd name="connsiteX0" fmla="*/ 1437967 w 2541119"/>
                <a:gd name="connsiteY0" fmla="*/ 2806598 h 2892520"/>
                <a:gd name="connsiteX1" fmla="*/ 779289 w 2541119"/>
                <a:gd name="connsiteY1" fmla="*/ 2854412 h 2892520"/>
                <a:gd name="connsiteX2" fmla="*/ 306590 w 2541119"/>
                <a:gd name="connsiteY2" fmla="*/ 2535378 h 2892520"/>
                <a:gd name="connsiteX3" fmla="*/ 190353 w 2541119"/>
                <a:gd name="connsiteY3" fmla="*/ 1923195 h 2892520"/>
                <a:gd name="connsiteX4" fmla="*/ 4374 w 2541119"/>
                <a:gd name="connsiteY4" fmla="*/ 1496992 h 2892520"/>
                <a:gd name="connsiteX5" fmla="*/ 391831 w 2541119"/>
                <a:gd name="connsiteY5" fmla="*/ 1651975 h 2892520"/>
                <a:gd name="connsiteX6" fmla="*/ 469323 w 2541119"/>
                <a:gd name="connsiteY6" fmla="*/ 1450497 h 2892520"/>
                <a:gd name="connsiteX7" fmla="*/ 136109 w 2541119"/>
                <a:gd name="connsiteY7" fmla="*/ 1039792 h 2892520"/>
                <a:gd name="connsiteX8" fmla="*/ 322089 w 2541119"/>
                <a:gd name="connsiteY8" fmla="*/ 536097 h 2892520"/>
                <a:gd name="connsiteX9" fmla="*/ 438326 w 2541119"/>
                <a:gd name="connsiteY9" fmla="*/ 226131 h 2892520"/>
                <a:gd name="connsiteX10" fmla="*/ 484821 w 2541119"/>
                <a:gd name="connsiteY10" fmla="*/ 590341 h 2892520"/>
                <a:gd name="connsiteX11" fmla="*/ 802536 w 2541119"/>
                <a:gd name="connsiteY11" fmla="*/ 1405 h 2892520"/>
                <a:gd name="connsiteX12" fmla="*/ 771540 w 2541119"/>
                <a:gd name="connsiteY12" fmla="*/ 435358 h 2892520"/>
                <a:gd name="connsiteX13" fmla="*/ 849031 w 2541119"/>
                <a:gd name="connsiteY13" fmla="*/ 737575 h 2892520"/>
                <a:gd name="connsiteX14" fmla="*/ 1125858 w 2541119"/>
                <a:gd name="connsiteY14" fmla="*/ 305106 h 2892520"/>
                <a:gd name="connsiteX15" fmla="*/ 1346791 w 2541119"/>
                <a:gd name="connsiteY15" fmla="*/ 276089 h 2892520"/>
                <a:gd name="connsiteX16" fmla="*/ 1474240 w 2541119"/>
                <a:gd name="connsiteY16" fmla="*/ 140231 h 2892520"/>
                <a:gd name="connsiteX17" fmla="*/ 1547115 w 2541119"/>
                <a:gd name="connsiteY17" fmla="*/ 487459 h 2892520"/>
                <a:gd name="connsiteX18" fmla="*/ 1678190 w 2541119"/>
                <a:gd name="connsiteY18" fmla="*/ 691080 h 2892520"/>
                <a:gd name="connsiteX19" fmla="*/ 1884780 w 2541119"/>
                <a:gd name="connsiteY19" fmla="*/ 775661 h 2892520"/>
                <a:gd name="connsiteX20" fmla="*/ 2165892 w 2541119"/>
                <a:gd name="connsiteY20" fmla="*/ 325551 h 2892520"/>
                <a:gd name="connsiteX21" fmla="*/ 2169354 w 2541119"/>
                <a:gd name="connsiteY21" fmla="*/ 654972 h 2892520"/>
                <a:gd name="connsiteX22" fmla="*/ 2341649 w 2541119"/>
                <a:gd name="connsiteY22" fmla="*/ 1239620 h 2892520"/>
                <a:gd name="connsiteX23" fmla="*/ 2531255 w 2541119"/>
                <a:gd name="connsiteY23" fmla="*/ 1746612 h 2892520"/>
                <a:gd name="connsiteX24" fmla="*/ 2471571 w 2541119"/>
                <a:gd name="connsiteY24" fmla="*/ 2401664 h 2892520"/>
                <a:gd name="connsiteX25" fmla="*/ 2112143 w 2541119"/>
                <a:gd name="connsiteY25" fmla="*/ 2798849 h 2892520"/>
                <a:gd name="connsiteX26" fmla="*/ 1507709 w 2541119"/>
                <a:gd name="connsiteY26" fmla="*/ 2806598 h 2892520"/>
                <a:gd name="connsiteX0" fmla="*/ 1438289 w 2541441"/>
                <a:gd name="connsiteY0" fmla="*/ 2806598 h 2892520"/>
                <a:gd name="connsiteX1" fmla="*/ 779611 w 2541441"/>
                <a:gd name="connsiteY1" fmla="*/ 2854412 h 2892520"/>
                <a:gd name="connsiteX2" fmla="*/ 306912 w 2541441"/>
                <a:gd name="connsiteY2" fmla="*/ 2535378 h 2892520"/>
                <a:gd name="connsiteX3" fmla="*/ 390256 w 2541441"/>
                <a:gd name="connsiteY3" fmla="*/ 2321902 h 2892520"/>
                <a:gd name="connsiteX4" fmla="*/ 190675 w 2541441"/>
                <a:gd name="connsiteY4" fmla="*/ 1923195 h 2892520"/>
                <a:gd name="connsiteX5" fmla="*/ 4696 w 2541441"/>
                <a:gd name="connsiteY5" fmla="*/ 1496992 h 2892520"/>
                <a:gd name="connsiteX6" fmla="*/ 392153 w 2541441"/>
                <a:gd name="connsiteY6" fmla="*/ 1651975 h 2892520"/>
                <a:gd name="connsiteX7" fmla="*/ 469645 w 2541441"/>
                <a:gd name="connsiteY7" fmla="*/ 1450497 h 2892520"/>
                <a:gd name="connsiteX8" fmla="*/ 136431 w 2541441"/>
                <a:gd name="connsiteY8" fmla="*/ 1039792 h 2892520"/>
                <a:gd name="connsiteX9" fmla="*/ 322411 w 2541441"/>
                <a:gd name="connsiteY9" fmla="*/ 536097 h 2892520"/>
                <a:gd name="connsiteX10" fmla="*/ 438648 w 2541441"/>
                <a:gd name="connsiteY10" fmla="*/ 226131 h 2892520"/>
                <a:gd name="connsiteX11" fmla="*/ 485143 w 2541441"/>
                <a:gd name="connsiteY11" fmla="*/ 590341 h 2892520"/>
                <a:gd name="connsiteX12" fmla="*/ 802858 w 2541441"/>
                <a:gd name="connsiteY12" fmla="*/ 1405 h 2892520"/>
                <a:gd name="connsiteX13" fmla="*/ 771862 w 2541441"/>
                <a:gd name="connsiteY13" fmla="*/ 435358 h 2892520"/>
                <a:gd name="connsiteX14" fmla="*/ 849353 w 2541441"/>
                <a:gd name="connsiteY14" fmla="*/ 737575 h 2892520"/>
                <a:gd name="connsiteX15" fmla="*/ 1126180 w 2541441"/>
                <a:gd name="connsiteY15" fmla="*/ 305106 h 2892520"/>
                <a:gd name="connsiteX16" fmla="*/ 1347113 w 2541441"/>
                <a:gd name="connsiteY16" fmla="*/ 276089 h 2892520"/>
                <a:gd name="connsiteX17" fmla="*/ 1474562 w 2541441"/>
                <a:gd name="connsiteY17" fmla="*/ 140231 h 2892520"/>
                <a:gd name="connsiteX18" fmla="*/ 1547437 w 2541441"/>
                <a:gd name="connsiteY18" fmla="*/ 487459 h 2892520"/>
                <a:gd name="connsiteX19" fmla="*/ 1678512 w 2541441"/>
                <a:gd name="connsiteY19" fmla="*/ 691080 h 2892520"/>
                <a:gd name="connsiteX20" fmla="*/ 1885102 w 2541441"/>
                <a:gd name="connsiteY20" fmla="*/ 775661 h 2892520"/>
                <a:gd name="connsiteX21" fmla="*/ 2166214 w 2541441"/>
                <a:gd name="connsiteY21" fmla="*/ 325551 h 2892520"/>
                <a:gd name="connsiteX22" fmla="*/ 2169676 w 2541441"/>
                <a:gd name="connsiteY22" fmla="*/ 654972 h 2892520"/>
                <a:gd name="connsiteX23" fmla="*/ 2341971 w 2541441"/>
                <a:gd name="connsiteY23" fmla="*/ 1239620 h 2892520"/>
                <a:gd name="connsiteX24" fmla="*/ 2531577 w 2541441"/>
                <a:gd name="connsiteY24" fmla="*/ 1746612 h 2892520"/>
                <a:gd name="connsiteX25" fmla="*/ 2471893 w 2541441"/>
                <a:gd name="connsiteY25" fmla="*/ 2401664 h 2892520"/>
                <a:gd name="connsiteX26" fmla="*/ 2112465 w 2541441"/>
                <a:gd name="connsiteY26" fmla="*/ 2798849 h 2892520"/>
                <a:gd name="connsiteX27" fmla="*/ 1508031 w 2541441"/>
                <a:gd name="connsiteY27" fmla="*/ 2806598 h 2892520"/>
                <a:gd name="connsiteX0" fmla="*/ 1438289 w 2541441"/>
                <a:gd name="connsiteY0" fmla="*/ 2806598 h 2886813"/>
                <a:gd name="connsiteX1" fmla="*/ 779611 w 2541441"/>
                <a:gd name="connsiteY1" fmla="*/ 2854412 h 2886813"/>
                <a:gd name="connsiteX2" fmla="*/ 520921 w 2541441"/>
                <a:gd name="connsiteY2" fmla="*/ 2622927 h 2886813"/>
                <a:gd name="connsiteX3" fmla="*/ 390256 w 2541441"/>
                <a:gd name="connsiteY3" fmla="*/ 2321902 h 2886813"/>
                <a:gd name="connsiteX4" fmla="*/ 190675 w 2541441"/>
                <a:gd name="connsiteY4" fmla="*/ 1923195 h 2886813"/>
                <a:gd name="connsiteX5" fmla="*/ 4696 w 2541441"/>
                <a:gd name="connsiteY5" fmla="*/ 1496992 h 2886813"/>
                <a:gd name="connsiteX6" fmla="*/ 392153 w 2541441"/>
                <a:gd name="connsiteY6" fmla="*/ 1651975 h 2886813"/>
                <a:gd name="connsiteX7" fmla="*/ 469645 w 2541441"/>
                <a:gd name="connsiteY7" fmla="*/ 1450497 h 2886813"/>
                <a:gd name="connsiteX8" fmla="*/ 136431 w 2541441"/>
                <a:gd name="connsiteY8" fmla="*/ 1039792 h 2886813"/>
                <a:gd name="connsiteX9" fmla="*/ 322411 w 2541441"/>
                <a:gd name="connsiteY9" fmla="*/ 536097 h 2886813"/>
                <a:gd name="connsiteX10" fmla="*/ 438648 w 2541441"/>
                <a:gd name="connsiteY10" fmla="*/ 226131 h 2886813"/>
                <a:gd name="connsiteX11" fmla="*/ 485143 w 2541441"/>
                <a:gd name="connsiteY11" fmla="*/ 590341 h 2886813"/>
                <a:gd name="connsiteX12" fmla="*/ 802858 w 2541441"/>
                <a:gd name="connsiteY12" fmla="*/ 1405 h 2886813"/>
                <a:gd name="connsiteX13" fmla="*/ 771862 w 2541441"/>
                <a:gd name="connsiteY13" fmla="*/ 435358 h 2886813"/>
                <a:gd name="connsiteX14" fmla="*/ 849353 w 2541441"/>
                <a:gd name="connsiteY14" fmla="*/ 737575 h 2886813"/>
                <a:gd name="connsiteX15" fmla="*/ 1126180 w 2541441"/>
                <a:gd name="connsiteY15" fmla="*/ 305106 h 2886813"/>
                <a:gd name="connsiteX16" fmla="*/ 1347113 w 2541441"/>
                <a:gd name="connsiteY16" fmla="*/ 276089 h 2886813"/>
                <a:gd name="connsiteX17" fmla="*/ 1474562 w 2541441"/>
                <a:gd name="connsiteY17" fmla="*/ 140231 h 2886813"/>
                <a:gd name="connsiteX18" fmla="*/ 1547437 w 2541441"/>
                <a:gd name="connsiteY18" fmla="*/ 487459 h 2886813"/>
                <a:gd name="connsiteX19" fmla="*/ 1678512 w 2541441"/>
                <a:gd name="connsiteY19" fmla="*/ 691080 h 2886813"/>
                <a:gd name="connsiteX20" fmla="*/ 1885102 w 2541441"/>
                <a:gd name="connsiteY20" fmla="*/ 775661 h 2886813"/>
                <a:gd name="connsiteX21" fmla="*/ 2166214 w 2541441"/>
                <a:gd name="connsiteY21" fmla="*/ 325551 h 2886813"/>
                <a:gd name="connsiteX22" fmla="*/ 2169676 w 2541441"/>
                <a:gd name="connsiteY22" fmla="*/ 654972 h 2886813"/>
                <a:gd name="connsiteX23" fmla="*/ 2341971 w 2541441"/>
                <a:gd name="connsiteY23" fmla="*/ 1239620 h 2886813"/>
                <a:gd name="connsiteX24" fmla="*/ 2531577 w 2541441"/>
                <a:gd name="connsiteY24" fmla="*/ 1746612 h 2886813"/>
                <a:gd name="connsiteX25" fmla="*/ 2471893 w 2541441"/>
                <a:gd name="connsiteY25" fmla="*/ 2401664 h 2886813"/>
                <a:gd name="connsiteX26" fmla="*/ 2112465 w 2541441"/>
                <a:gd name="connsiteY26" fmla="*/ 2798849 h 2886813"/>
                <a:gd name="connsiteX27" fmla="*/ 1508031 w 2541441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56784 w 2407550"/>
                <a:gd name="connsiteY4" fmla="*/ 1923195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384722 w 2407550"/>
                <a:gd name="connsiteY6" fmla="*/ 1807617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81540 w 2484692"/>
                <a:gd name="connsiteY0" fmla="*/ 2806598 h 2886813"/>
                <a:gd name="connsiteX1" fmla="*/ 722862 w 2484692"/>
                <a:gd name="connsiteY1" fmla="*/ 2854412 h 2886813"/>
                <a:gd name="connsiteX2" fmla="*/ 464172 w 2484692"/>
                <a:gd name="connsiteY2" fmla="*/ 2622927 h 2886813"/>
                <a:gd name="connsiteX3" fmla="*/ 333507 w 2484692"/>
                <a:gd name="connsiteY3" fmla="*/ 2321902 h 2886813"/>
                <a:gd name="connsiteX4" fmla="*/ 357662 w 2484692"/>
                <a:gd name="connsiteY4" fmla="*/ 2069110 h 2886813"/>
                <a:gd name="connsiteX5" fmla="*/ 191139 w 2484692"/>
                <a:gd name="connsiteY5" fmla="*/ 1740183 h 2886813"/>
                <a:gd name="connsiteX6" fmla="*/ 461864 w 2484692"/>
                <a:gd name="connsiteY6" fmla="*/ 1807617 h 2886813"/>
                <a:gd name="connsiteX7" fmla="*/ 412896 w 2484692"/>
                <a:gd name="connsiteY7" fmla="*/ 1450497 h 2886813"/>
                <a:gd name="connsiteX8" fmla="*/ 1861 w 2484692"/>
                <a:gd name="connsiteY8" fmla="*/ 1263528 h 2886813"/>
                <a:gd name="connsiteX9" fmla="*/ 265662 w 2484692"/>
                <a:gd name="connsiteY9" fmla="*/ 536097 h 2886813"/>
                <a:gd name="connsiteX10" fmla="*/ 381899 w 2484692"/>
                <a:gd name="connsiteY10" fmla="*/ 226131 h 2886813"/>
                <a:gd name="connsiteX11" fmla="*/ 428394 w 2484692"/>
                <a:gd name="connsiteY11" fmla="*/ 590341 h 2886813"/>
                <a:gd name="connsiteX12" fmla="*/ 746109 w 2484692"/>
                <a:gd name="connsiteY12" fmla="*/ 1405 h 2886813"/>
                <a:gd name="connsiteX13" fmla="*/ 715113 w 2484692"/>
                <a:gd name="connsiteY13" fmla="*/ 435358 h 2886813"/>
                <a:gd name="connsiteX14" fmla="*/ 792604 w 2484692"/>
                <a:gd name="connsiteY14" fmla="*/ 737575 h 2886813"/>
                <a:gd name="connsiteX15" fmla="*/ 1069431 w 2484692"/>
                <a:gd name="connsiteY15" fmla="*/ 305106 h 2886813"/>
                <a:gd name="connsiteX16" fmla="*/ 1290364 w 2484692"/>
                <a:gd name="connsiteY16" fmla="*/ 276089 h 2886813"/>
                <a:gd name="connsiteX17" fmla="*/ 1417813 w 2484692"/>
                <a:gd name="connsiteY17" fmla="*/ 140231 h 2886813"/>
                <a:gd name="connsiteX18" fmla="*/ 1490688 w 2484692"/>
                <a:gd name="connsiteY18" fmla="*/ 487459 h 2886813"/>
                <a:gd name="connsiteX19" fmla="*/ 1621763 w 2484692"/>
                <a:gd name="connsiteY19" fmla="*/ 691080 h 2886813"/>
                <a:gd name="connsiteX20" fmla="*/ 1828353 w 2484692"/>
                <a:gd name="connsiteY20" fmla="*/ 775661 h 2886813"/>
                <a:gd name="connsiteX21" fmla="*/ 2109465 w 2484692"/>
                <a:gd name="connsiteY21" fmla="*/ 325551 h 2886813"/>
                <a:gd name="connsiteX22" fmla="*/ 2112927 w 2484692"/>
                <a:gd name="connsiteY22" fmla="*/ 654972 h 2886813"/>
                <a:gd name="connsiteX23" fmla="*/ 2285222 w 2484692"/>
                <a:gd name="connsiteY23" fmla="*/ 1239620 h 2886813"/>
                <a:gd name="connsiteX24" fmla="*/ 2474828 w 2484692"/>
                <a:gd name="connsiteY24" fmla="*/ 1746612 h 2886813"/>
                <a:gd name="connsiteX25" fmla="*/ 2415144 w 2484692"/>
                <a:gd name="connsiteY25" fmla="*/ 2401664 h 2886813"/>
                <a:gd name="connsiteX26" fmla="*/ 2055716 w 2484692"/>
                <a:gd name="connsiteY26" fmla="*/ 2798849 h 2886813"/>
                <a:gd name="connsiteX27" fmla="*/ 1451282 w 2484692"/>
                <a:gd name="connsiteY27" fmla="*/ 2806598 h 2886813"/>
                <a:gd name="connsiteX0" fmla="*/ 1381600 w 2484752"/>
                <a:gd name="connsiteY0" fmla="*/ 2806598 h 2886813"/>
                <a:gd name="connsiteX1" fmla="*/ 722922 w 2484752"/>
                <a:gd name="connsiteY1" fmla="*/ 2854412 h 2886813"/>
                <a:gd name="connsiteX2" fmla="*/ 464232 w 2484752"/>
                <a:gd name="connsiteY2" fmla="*/ 2622927 h 2886813"/>
                <a:gd name="connsiteX3" fmla="*/ 333567 w 2484752"/>
                <a:gd name="connsiteY3" fmla="*/ 2321902 h 2886813"/>
                <a:gd name="connsiteX4" fmla="*/ 357722 w 2484752"/>
                <a:gd name="connsiteY4" fmla="*/ 2069110 h 2886813"/>
                <a:gd name="connsiteX5" fmla="*/ 191199 w 2484752"/>
                <a:gd name="connsiteY5" fmla="*/ 1740183 h 2886813"/>
                <a:gd name="connsiteX6" fmla="*/ 461924 w 2484752"/>
                <a:gd name="connsiteY6" fmla="*/ 1807617 h 2886813"/>
                <a:gd name="connsiteX7" fmla="*/ 412956 w 2484752"/>
                <a:gd name="connsiteY7" fmla="*/ 1450497 h 2886813"/>
                <a:gd name="connsiteX8" fmla="*/ 1921 w 2484752"/>
                <a:gd name="connsiteY8" fmla="*/ 1263528 h 2886813"/>
                <a:gd name="connsiteX9" fmla="*/ 265722 w 2484752"/>
                <a:gd name="connsiteY9" fmla="*/ 536097 h 2886813"/>
                <a:gd name="connsiteX10" fmla="*/ 428454 w 2484752"/>
                <a:gd name="connsiteY10" fmla="*/ 590341 h 2886813"/>
                <a:gd name="connsiteX11" fmla="*/ 746169 w 2484752"/>
                <a:gd name="connsiteY11" fmla="*/ 1405 h 2886813"/>
                <a:gd name="connsiteX12" fmla="*/ 715173 w 2484752"/>
                <a:gd name="connsiteY12" fmla="*/ 435358 h 2886813"/>
                <a:gd name="connsiteX13" fmla="*/ 792664 w 2484752"/>
                <a:gd name="connsiteY13" fmla="*/ 737575 h 2886813"/>
                <a:gd name="connsiteX14" fmla="*/ 1069491 w 2484752"/>
                <a:gd name="connsiteY14" fmla="*/ 305106 h 2886813"/>
                <a:gd name="connsiteX15" fmla="*/ 1290424 w 2484752"/>
                <a:gd name="connsiteY15" fmla="*/ 276089 h 2886813"/>
                <a:gd name="connsiteX16" fmla="*/ 1417873 w 2484752"/>
                <a:gd name="connsiteY16" fmla="*/ 140231 h 2886813"/>
                <a:gd name="connsiteX17" fmla="*/ 1490748 w 2484752"/>
                <a:gd name="connsiteY17" fmla="*/ 487459 h 2886813"/>
                <a:gd name="connsiteX18" fmla="*/ 1621823 w 2484752"/>
                <a:gd name="connsiteY18" fmla="*/ 691080 h 2886813"/>
                <a:gd name="connsiteX19" fmla="*/ 1828413 w 2484752"/>
                <a:gd name="connsiteY19" fmla="*/ 775661 h 2886813"/>
                <a:gd name="connsiteX20" fmla="*/ 2109525 w 2484752"/>
                <a:gd name="connsiteY20" fmla="*/ 325551 h 2886813"/>
                <a:gd name="connsiteX21" fmla="*/ 2112987 w 2484752"/>
                <a:gd name="connsiteY21" fmla="*/ 654972 h 2886813"/>
                <a:gd name="connsiteX22" fmla="*/ 2285282 w 2484752"/>
                <a:gd name="connsiteY22" fmla="*/ 1239620 h 2886813"/>
                <a:gd name="connsiteX23" fmla="*/ 2474888 w 2484752"/>
                <a:gd name="connsiteY23" fmla="*/ 1746612 h 2886813"/>
                <a:gd name="connsiteX24" fmla="*/ 2415204 w 2484752"/>
                <a:gd name="connsiteY24" fmla="*/ 2401664 h 2886813"/>
                <a:gd name="connsiteX25" fmla="*/ 2055776 w 2484752"/>
                <a:gd name="connsiteY25" fmla="*/ 2798849 h 2886813"/>
                <a:gd name="connsiteX26" fmla="*/ 1451342 w 2484752"/>
                <a:gd name="connsiteY26" fmla="*/ 2806598 h 2886813"/>
                <a:gd name="connsiteX0" fmla="*/ 1381425 w 2484577"/>
                <a:gd name="connsiteY0" fmla="*/ 2820817 h 2901032"/>
                <a:gd name="connsiteX1" fmla="*/ 722747 w 2484577"/>
                <a:gd name="connsiteY1" fmla="*/ 2868631 h 2901032"/>
                <a:gd name="connsiteX2" fmla="*/ 464057 w 2484577"/>
                <a:gd name="connsiteY2" fmla="*/ 2637146 h 2901032"/>
                <a:gd name="connsiteX3" fmla="*/ 333392 w 2484577"/>
                <a:gd name="connsiteY3" fmla="*/ 2336121 h 2901032"/>
                <a:gd name="connsiteX4" fmla="*/ 357547 w 2484577"/>
                <a:gd name="connsiteY4" fmla="*/ 2083329 h 2901032"/>
                <a:gd name="connsiteX5" fmla="*/ 191024 w 2484577"/>
                <a:gd name="connsiteY5" fmla="*/ 1754402 h 2901032"/>
                <a:gd name="connsiteX6" fmla="*/ 461749 w 2484577"/>
                <a:gd name="connsiteY6" fmla="*/ 1821836 h 2901032"/>
                <a:gd name="connsiteX7" fmla="*/ 412781 w 2484577"/>
                <a:gd name="connsiteY7" fmla="*/ 1464716 h 2901032"/>
                <a:gd name="connsiteX8" fmla="*/ 1746 w 2484577"/>
                <a:gd name="connsiteY8" fmla="*/ 1277747 h 2901032"/>
                <a:gd name="connsiteX9" fmla="*/ 265547 w 2484577"/>
                <a:gd name="connsiteY9" fmla="*/ 550316 h 2901032"/>
                <a:gd name="connsiteX10" fmla="*/ 282364 w 2484577"/>
                <a:gd name="connsiteY10" fmla="*/ 1052032 h 2901032"/>
                <a:gd name="connsiteX11" fmla="*/ 745994 w 2484577"/>
                <a:gd name="connsiteY11" fmla="*/ 15624 h 2901032"/>
                <a:gd name="connsiteX12" fmla="*/ 714998 w 2484577"/>
                <a:gd name="connsiteY12" fmla="*/ 449577 h 2901032"/>
                <a:gd name="connsiteX13" fmla="*/ 792489 w 2484577"/>
                <a:gd name="connsiteY13" fmla="*/ 751794 h 2901032"/>
                <a:gd name="connsiteX14" fmla="*/ 1069316 w 2484577"/>
                <a:gd name="connsiteY14" fmla="*/ 319325 h 2901032"/>
                <a:gd name="connsiteX15" fmla="*/ 1290249 w 2484577"/>
                <a:gd name="connsiteY15" fmla="*/ 290308 h 2901032"/>
                <a:gd name="connsiteX16" fmla="*/ 1417698 w 2484577"/>
                <a:gd name="connsiteY16" fmla="*/ 154450 h 2901032"/>
                <a:gd name="connsiteX17" fmla="*/ 1490573 w 2484577"/>
                <a:gd name="connsiteY17" fmla="*/ 501678 h 2901032"/>
                <a:gd name="connsiteX18" fmla="*/ 1621648 w 2484577"/>
                <a:gd name="connsiteY18" fmla="*/ 705299 h 2901032"/>
                <a:gd name="connsiteX19" fmla="*/ 1828238 w 2484577"/>
                <a:gd name="connsiteY19" fmla="*/ 789880 h 2901032"/>
                <a:gd name="connsiteX20" fmla="*/ 2109350 w 2484577"/>
                <a:gd name="connsiteY20" fmla="*/ 339770 h 2901032"/>
                <a:gd name="connsiteX21" fmla="*/ 2112812 w 2484577"/>
                <a:gd name="connsiteY21" fmla="*/ 669191 h 2901032"/>
                <a:gd name="connsiteX22" fmla="*/ 2285107 w 2484577"/>
                <a:gd name="connsiteY22" fmla="*/ 1253839 h 2901032"/>
                <a:gd name="connsiteX23" fmla="*/ 2474713 w 2484577"/>
                <a:gd name="connsiteY23" fmla="*/ 1760831 h 2901032"/>
                <a:gd name="connsiteX24" fmla="*/ 2415029 w 2484577"/>
                <a:gd name="connsiteY24" fmla="*/ 2415883 h 2901032"/>
                <a:gd name="connsiteX25" fmla="*/ 2055601 w 2484577"/>
                <a:gd name="connsiteY25" fmla="*/ 2813068 h 2901032"/>
                <a:gd name="connsiteX26" fmla="*/ 1451167 w 2484577"/>
                <a:gd name="connsiteY26" fmla="*/ 2820817 h 2901032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714998 w 2484577"/>
                <a:gd name="connsiteY12" fmla="*/ 300655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578811 w 2484577"/>
                <a:gd name="connsiteY12" fmla="*/ 378477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2974 h 2753189"/>
                <a:gd name="connsiteX1" fmla="*/ 722747 w 2484577"/>
                <a:gd name="connsiteY1" fmla="*/ 2720788 h 2753189"/>
                <a:gd name="connsiteX2" fmla="*/ 464057 w 2484577"/>
                <a:gd name="connsiteY2" fmla="*/ 2489303 h 2753189"/>
                <a:gd name="connsiteX3" fmla="*/ 333392 w 2484577"/>
                <a:gd name="connsiteY3" fmla="*/ 2188278 h 2753189"/>
                <a:gd name="connsiteX4" fmla="*/ 357547 w 2484577"/>
                <a:gd name="connsiteY4" fmla="*/ 1935486 h 2753189"/>
                <a:gd name="connsiteX5" fmla="*/ 191024 w 2484577"/>
                <a:gd name="connsiteY5" fmla="*/ 1606559 h 2753189"/>
                <a:gd name="connsiteX6" fmla="*/ 461749 w 2484577"/>
                <a:gd name="connsiteY6" fmla="*/ 1673993 h 2753189"/>
                <a:gd name="connsiteX7" fmla="*/ 412781 w 2484577"/>
                <a:gd name="connsiteY7" fmla="*/ 1316873 h 2753189"/>
                <a:gd name="connsiteX8" fmla="*/ 1746 w 2484577"/>
                <a:gd name="connsiteY8" fmla="*/ 1129904 h 2753189"/>
                <a:gd name="connsiteX9" fmla="*/ 265547 w 2484577"/>
                <a:gd name="connsiteY9" fmla="*/ 402473 h 2753189"/>
                <a:gd name="connsiteX10" fmla="*/ 282364 w 2484577"/>
                <a:gd name="connsiteY10" fmla="*/ 904189 h 2753189"/>
                <a:gd name="connsiteX11" fmla="*/ 531985 w 2484577"/>
                <a:gd name="connsiteY11" fmla="*/ 52607 h 2753189"/>
                <a:gd name="connsiteX12" fmla="*/ 578811 w 2484577"/>
                <a:gd name="connsiteY12" fmla="*/ 379556 h 2753189"/>
                <a:gd name="connsiteX13" fmla="*/ 792489 w 2484577"/>
                <a:gd name="connsiteY13" fmla="*/ 603951 h 2753189"/>
                <a:gd name="connsiteX14" fmla="*/ 962312 w 2484577"/>
                <a:gd name="connsiteY14" fmla="*/ 346580 h 2753189"/>
                <a:gd name="connsiteX15" fmla="*/ 1290249 w 2484577"/>
                <a:gd name="connsiteY15" fmla="*/ 142465 h 2753189"/>
                <a:gd name="connsiteX16" fmla="*/ 1417698 w 2484577"/>
                <a:gd name="connsiteY16" fmla="*/ 6607 h 2753189"/>
                <a:gd name="connsiteX17" fmla="*/ 1490573 w 2484577"/>
                <a:gd name="connsiteY17" fmla="*/ 353835 h 2753189"/>
                <a:gd name="connsiteX18" fmla="*/ 1621648 w 2484577"/>
                <a:gd name="connsiteY18" fmla="*/ 557456 h 2753189"/>
                <a:gd name="connsiteX19" fmla="*/ 1828238 w 2484577"/>
                <a:gd name="connsiteY19" fmla="*/ 642037 h 2753189"/>
                <a:gd name="connsiteX20" fmla="*/ 2109350 w 2484577"/>
                <a:gd name="connsiteY20" fmla="*/ 191927 h 2753189"/>
                <a:gd name="connsiteX21" fmla="*/ 2112812 w 2484577"/>
                <a:gd name="connsiteY21" fmla="*/ 521348 h 2753189"/>
                <a:gd name="connsiteX22" fmla="*/ 2285107 w 2484577"/>
                <a:gd name="connsiteY22" fmla="*/ 1105996 h 2753189"/>
                <a:gd name="connsiteX23" fmla="*/ 2474713 w 2484577"/>
                <a:gd name="connsiteY23" fmla="*/ 1612988 h 2753189"/>
                <a:gd name="connsiteX24" fmla="*/ 2415029 w 2484577"/>
                <a:gd name="connsiteY24" fmla="*/ 2268040 h 2753189"/>
                <a:gd name="connsiteX25" fmla="*/ 2055601 w 2484577"/>
                <a:gd name="connsiteY25" fmla="*/ 2665225 h 2753189"/>
                <a:gd name="connsiteX26" fmla="*/ 1451167 w 2484577"/>
                <a:gd name="connsiteY26" fmla="*/ 2672974 h 2753189"/>
                <a:gd name="connsiteX0" fmla="*/ 1381425 w 2816311"/>
                <a:gd name="connsiteY0" fmla="*/ 2672974 h 2753189"/>
                <a:gd name="connsiteX1" fmla="*/ 722747 w 2816311"/>
                <a:gd name="connsiteY1" fmla="*/ 2720788 h 2753189"/>
                <a:gd name="connsiteX2" fmla="*/ 464057 w 2816311"/>
                <a:gd name="connsiteY2" fmla="*/ 2489303 h 2753189"/>
                <a:gd name="connsiteX3" fmla="*/ 333392 w 2816311"/>
                <a:gd name="connsiteY3" fmla="*/ 2188278 h 2753189"/>
                <a:gd name="connsiteX4" fmla="*/ 357547 w 2816311"/>
                <a:gd name="connsiteY4" fmla="*/ 1935486 h 2753189"/>
                <a:gd name="connsiteX5" fmla="*/ 191024 w 2816311"/>
                <a:gd name="connsiteY5" fmla="*/ 1606559 h 2753189"/>
                <a:gd name="connsiteX6" fmla="*/ 461749 w 2816311"/>
                <a:gd name="connsiteY6" fmla="*/ 1673993 h 2753189"/>
                <a:gd name="connsiteX7" fmla="*/ 412781 w 2816311"/>
                <a:gd name="connsiteY7" fmla="*/ 1316873 h 2753189"/>
                <a:gd name="connsiteX8" fmla="*/ 1746 w 2816311"/>
                <a:gd name="connsiteY8" fmla="*/ 1129904 h 2753189"/>
                <a:gd name="connsiteX9" fmla="*/ 265547 w 2816311"/>
                <a:gd name="connsiteY9" fmla="*/ 402473 h 2753189"/>
                <a:gd name="connsiteX10" fmla="*/ 282364 w 2816311"/>
                <a:gd name="connsiteY10" fmla="*/ 904189 h 2753189"/>
                <a:gd name="connsiteX11" fmla="*/ 531985 w 2816311"/>
                <a:gd name="connsiteY11" fmla="*/ 52607 h 2753189"/>
                <a:gd name="connsiteX12" fmla="*/ 578811 w 2816311"/>
                <a:gd name="connsiteY12" fmla="*/ 379556 h 2753189"/>
                <a:gd name="connsiteX13" fmla="*/ 792489 w 2816311"/>
                <a:gd name="connsiteY13" fmla="*/ 603951 h 2753189"/>
                <a:gd name="connsiteX14" fmla="*/ 962312 w 2816311"/>
                <a:gd name="connsiteY14" fmla="*/ 346580 h 2753189"/>
                <a:gd name="connsiteX15" fmla="*/ 1290249 w 2816311"/>
                <a:gd name="connsiteY15" fmla="*/ 142465 h 2753189"/>
                <a:gd name="connsiteX16" fmla="*/ 1417698 w 2816311"/>
                <a:gd name="connsiteY16" fmla="*/ 6607 h 2753189"/>
                <a:gd name="connsiteX17" fmla="*/ 1490573 w 2816311"/>
                <a:gd name="connsiteY17" fmla="*/ 353835 h 2753189"/>
                <a:gd name="connsiteX18" fmla="*/ 1621648 w 2816311"/>
                <a:gd name="connsiteY18" fmla="*/ 557456 h 2753189"/>
                <a:gd name="connsiteX19" fmla="*/ 1828238 w 2816311"/>
                <a:gd name="connsiteY19" fmla="*/ 642037 h 2753189"/>
                <a:gd name="connsiteX20" fmla="*/ 2109350 w 2816311"/>
                <a:gd name="connsiteY20" fmla="*/ 191927 h 2753189"/>
                <a:gd name="connsiteX21" fmla="*/ 2112812 w 2816311"/>
                <a:gd name="connsiteY21" fmla="*/ 521348 h 2753189"/>
                <a:gd name="connsiteX22" fmla="*/ 2285107 w 2816311"/>
                <a:gd name="connsiteY22" fmla="*/ 1105996 h 2753189"/>
                <a:gd name="connsiteX23" fmla="*/ 2815181 w 2816311"/>
                <a:gd name="connsiteY23" fmla="*/ 873686 h 2753189"/>
                <a:gd name="connsiteX24" fmla="*/ 2415029 w 2816311"/>
                <a:gd name="connsiteY24" fmla="*/ 2268040 h 2753189"/>
                <a:gd name="connsiteX25" fmla="*/ 2055601 w 2816311"/>
                <a:gd name="connsiteY25" fmla="*/ 2665225 h 2753189"/>
                <a:gd name="connsiteX26" fmla="*/ 1451167 w 2816311"/>
                <a:gd name="connsiteY26" fmla="*/ 2672974 h 2753189"/>
                <a:gd name="connsiteX0" fmla="*/ 1381425 w 2820368"/>
                <a:gd name="connsiteY0" fmla="*/ 2672974 h 2753189"/>
                <a:gd name="connsiteX1" fmla="*/ 722747 w 2820368"/>
                <a:gd name="connsiteY1" fmla="*/ 2720788 h 2753189"/>
                <a:gd name="connsiteX2" fmla="*/ 464057 w 2820368"/>
                <a:gd name="connsiteY2" fmla="*/ 2489303 h 2753189"/>
                <a:gd name="connsiteX3" fmla="*/ 333392 w 2820368"/>
                <a:gd name="connsiteY3" fmla="*/ 2188278 h 2753189"/>
                <a:gd name="connsiteX4" fmla="*/ 357547 w 2820368"/>
                <a:gd name="connsiteY4" fmla="*/ 1935486 h 2753189"/>
                <a:gd name="connsiteX5" fmla="*/ 191024 w 2820368"/>
                <a:gd name="connsiteY5" fmla="*/ 1606559 h 2753189"/>
                <a:gd name="connsiteX6" fmla="*/ 461749 w 2820368"/>
                <a:gd name="connsiteY6" fmla="*/ 1673993 h 2753189"/>
                <a:gd name="connsiteX7" fmla="*/ 412781 w 2820368"/>
                <a:gd name="connsiteY7" fmla="*/ 1316873 h 2753189"/>
                <a:gd name="connsiteX8" fmla="*/ 1746 w 2820368"/>
                <a:gd name="connsiteY8" fmla="*/ 1129904 h 2753189"/>
                <a:gd name="connsiteX9" fmla="*/ 265547 w 2820368"/>
                <a:gd name="connsiteY9" fmla="*/ 402473 h 2753189"/>
                <a:gd name="connsiteX10" fmla="*/ 282364 w 2820368"/>
                <a:gd name="connsiteY10" fmla="*/ 904189 h 2753189"/>
                <a:gd name="connsiteX11" fmla="*/ 531985 w 2820368"/>
                <a:gd name="connsiteY11" fmla="*/ 52607 h 2753189"/>
                <a:gd name="connsiteX12" fmla="*/ 578811 w 2820368"/>
                <a:gd name="connsiteY12" fmla="*/ 379556 h 2753189"/>
                <a:gd name="connsiteX13" fmla="*/ 792489 w 2820368"/>
                <a:gd name="connsiteY13" fmla="*/ 603951 h 2753189"/>
                <a:gd name="connsiteX14" fmla="*/ 962312 w 2820368"/>
                <a:gd name="connsiteY14" fmla="*/ 346580 h 2753189"/>
                <a:gd name="connsiteX15" fmla="*/ 1290249 w 2820368"/>
                <a:gd name="connsiteY15" fmla="*/ 142465 h 2753189"/>
                <a:gd name="connsiteX16" fmla="*/ 1417698 w 2820368"/>
                <a:gd name="connsiteY16" fmla="*/ 6607 h 2753189"/>
                <a:gd name="connsiteX17" fmla="*/ 1490573 w 2820368"/>
                <a:gd name="connsiteY17" fmla="*/ 353835 h 2753189"/>
                <a:gd name="connsiteX18" fmla="*/ 1621648 w 2820368"/>
                <a:gd name="connsiteY18" fmla="*/ 557456 h 2753189"/>
                <a:gd name="connsiteX19" fmla="*/ 1828238 w 2820368"/>
                <a:gd name="connsiteY19" fmla="*/ 642037 h 2753189"/>
                <a:gd name="connsiteX20" fmla="*/ 2109350 w 2820368"/>
                <a:gd name="connsiteY20" fmla="*/ 191927 h 2753189"/>
                <a:gd name="connsiteX21" fmla="*/ 2112812 w 2820368"/>
                <a:gd name="connsiteY21" fmla="*/ 521348 h 2753189"/>
                <a:gd name="connsiteX22" fmla="*/ 2285107 w 2820368"/>
                <a:gd name="connsiteY22" fmla="*/ 1105996 h 2753189"/>
                <a:gd name="connsiteX23" fmla="*/ 2619391 w 2820368"/>
                <a:gd name="connsiteY23" fmla="*/ 1108510 h 2753189"/>
                <a:gd name="connsiteX24" fmla="*/ 2815181 w 2820368"/>
                <a:gd name="connsiteY24" fmla="*/ 873686 h 2753189"/>
                <a:gd name="connsiteX25" fmla="*/ 2415029 w 2820368"/>
                <a:gd name="connsiteY25" fmla="*/ 2268040 h 2753189"/>
                <a:gd name="connsiteX26" fmla="*/ 2055601 w 2820368"/>
                <a:gd name="connsiteY26" fmla="*/ 2665225 h 2753189"/>
                <a:gd name="connsiteX27" fmla="*/ 1451167 w 2820368"/>
                <a:gd name="connsiteY27" fmla="*/ 2672974 h 2753189"/>
                <a:gd name="connsiteX0" fmla="*/ 1381425 w 2721101"/>
                <a:gd name="connsiteY0" fmla="*/ 2672974 h 2753189"/>
                <a:gd name="connsiteX1" fmla="*/ 722747 w 2721101"/>
                <a:gd name="connsiteY1" fmla="*/ 2720788 h 2753189"/>
                <a:gd name="connsiteX2" fmla="*/ 464057 w 2721101"/>
                <a:gd name="connsiteY2" fmla="*/ 2489303 h 2753189"/>
                <a:gd name="connsiteX3" fmla="*/ 333392 w 2721101"/>
                <a:gd name="connsiteY3" fmla="*/ 2188278 h 2753189"/>
                <a:gd name="connsiteX4" fmla="*/ 357547 w 2721101"/>
                <a:gd name="connsiteY4" fmla="*/ 1935486 h 2753189"/>
                <a:gd name="connsiteX5" fmla="*/ 191024 w 2721101"/>
                <a:gd name="connsiteY5" fmla="*/ 1606559 h 2753189"/>
                <a:gd name="connsiteX6" fmla="*/ 461749 w 2721101"/>
                <a:gd name="connsiteY6" fmla="*/ 1673993 h 2753189"/>
                <a:gd name="connsiteX7" fmla="*/ 412781 w 2721101"/>
                <a:gd name="connsiteY7" fmla="*/ 1316873 h 2753189"/>
                <a:gd name="connsiteX8" fmla="*/ 1746 w 2721101"/>
                <a:gd name="connsiteY8" fmla="*/ 1129904 h 2753189"/>
                <a:gd name="connsiteX9" fmla="*/ 265547 w 2721101"/>
                <a:gd name="connsiteY9" fmla="*/ 402473 h 2753189"/>
                <a:gd name="connsiteX10" fmla="*/ 282364 w 2721101"/>
                <a:gd name="connsiteY10" fmla="*/ 904189 h 2753189"/>
                <a:gd name="connsiteX11" fmla="*/ 531985 w 2721101"/>
                <a:gd name="connsiteY11" fmla="*/ 52607 h 2753189"/>
                <a:gd name="connsiteX12" fmla="*/ 578811 w 2721101"/>
                <a:gd name="connsiteY12" fmla="*/ 379556 h 2753189"/>
                <a:gd name="connsiteX13" fmla="*/ 792489 w 2721101"/>
                <a:gd name="connsiteY13" fmla="*/ 603951 h 2753189"/>
                <a:gd name="connsiteX14" fmla="*/ 962312 w 2721101"/>
                <a:gd name="connsiteY14" fmla="*/ 346580 h 2753189"/>
                <a:gd name="connsiteX15" fmla="*/ 1290249 w 2721101"/>
                <a:gd name="connsiteY15" fmla="*/ 142465 h 2753189"/>
                <a:gd name="connsiteX16" fmla="*/ 1417698 w 2721101"/>
                <a:gd name="connsiteY16" fmla="*/ 6607 h 2753189"/>
                <a:gd name="connsiteX17" fmla="*/ 1490573 w 2721101"/>
                <a:gd name="connsiteY17" fmla="*/ 353835 h 2753189"/>
                <a:gd name="connsiteX18" fmla="*/ 1621648 w 2721101"/>
                <a:gd name="connsiteY18" fmla="*/ 557456 h 2753189"/>
                <a:gd name="connsiteX19" fmla="*/ 1828238 w 2721101"/>
                <a:gd name="connsiteY19" fmla="*/ 642037 h 2753189"/>
                <a:gd name="connsiteX20" fmla="*/ 2109350 w 2721101"/>
                <a:gd name="connsiteY20" fmla="*/ 191927 h 2753189"/>
                <a:gd name="connsiteX21" fmla="*/ 2112812 w 2721101"/>
                <a:gd name="connsiteY21" fmla="*/ 521348 h 2753189"/>
                <a:gd name="connsiteX22" fmla="*/ 2285107 w 2721101"/>
                <a:gd name="connsiteY22" fmla="*/ 1105996 h 2753189"/>
                <a:gd name="connsiteX23" fmla="*/ 2619391 w 2721101"/>
                <a:gd name="connsiteY23" fmla="*/ 1108510 h 2753189"/>
                <a:gd name="connsiteX24" fmla="*/ 2708176 w 2721101"/>
                <a:gd name="connsiteY24" fmla="*/ 805592 h 2753189"/>
                <a:gd name="connsiteX25" fmla="*/ 2415029 w 2721101"/>
                <a:gd name="connsiteY25" fmla="*/ 2268040 h 2753189"/>
                <a:gd name="connsiteX26" fmla="*/ 2055601 w 2721101"/>
                <a:gd name="connsiteY26" fmla="*/ 2665225 h 2753189"/>
                <a:gd name="connsiteX27" fmla="*/ 1451167 w 2721101"/>
                <a:gd name="connsiteY27" fmla="*/ 2672974 h 2753189"/>
                <a:gd name="connsiteX0" fmla="*/ 1381425 w 2843727"/>
                <a:gd name="connsiteY0" fmla="*/ 2672974 h 2753189"/>
                <a:gd name="connsiteX1" fmla="*/ 722747 w 2843727"/>
                <a:gd name="connsiteY1" fmla="*/ 2720788 h 2753189"/>
                <a:gd name="connsiteX2" fmla="*/ 464057 w 2843727"/>
                <a:gd name="connsiteY2" fmla="*/ 2489303 h 2753189"/>
                <a:gd name="connsiteX3" fmla="*/ 333392 w 2843727"/>
                <a:gd name="connsiteY3" fmla="*/ 2188278 h 2753189"/>
                <a:gd name="connsiteX4" fmla="*/ 357547 w 2843727"/>
                <a:gd name="connsiteY4" fmla="*/ 1935486 h 2753189"/>
                <a:gd name="connsiteX5" fmla="*/ 191024 w 2843727"/>
                <a:gd name="connsiteY5" fmla="*/ 1606559 h 2753189"/>
                <a:gd name="connsiteX6" fmla="*/ 461749 w 2843727"/>
                <a:gd name="connsiteY6" fmla="*/ 1673993 h 2753189"/>
                <a:gd name="connsiteX7" fmla="*/ 412781 w 2843727"/>
                <a:gd name="connsiteY7" fmla="*/ 1316873 h 2753189"/>
                <a:gd name="connsiteX8" fmla="*/ 1746 w 2843727"/>
                <a:gd name="connsiteY8" fmla="*/ 1129904 h 2753189"/>
                <a:gd name="connsiteX9" fmla="*/ 265547 w 2843727"/>
                <a:gd name="connsiteY9" fmla="*/ 402473 h 2753189"/>
                <a:gd name="connsiteX10" fmla="*/ 282364 w 2843727"/>
                <a:gd name="connsiteY10" fmla="*/ 904189 h 2753189"/>
                <a:gd name="connsiteX11" fmla="*/ 531985 w 2843727"/>
                <a:gd name="connsiteY11" fmla="*/ 52607 h 2753189"/>
                <a:gd name="connsiteX12" fmla="*/ 578811 w 2843727"/>
                <a:gd name="connsiteY12" fmla="*/ 379556 h 2753189"/>
                <a:gd name="connsiteX13" fmla="*/ 792489 w 2843727"/>
                <a:gd name="connsiteY13" fmla="*/ 603951 h 2753189"/>
                <a:gd name="connsiteX14" fmla="*/ 962312 w 2843727"/>
                <a:gd name="connsiteY14" fmla="*/ 346580 h 2753189"/>
                <a:gd name="connsiteX15" fmla="*/ 1290249 w 2843727"/>
                <a:gd name="connsiteY15" fmla="*/ 142465 h 2753189"/>
                <a:gd name="connsiteX16" fmla="*/ 1417698 w 2843727"/>
                <a:gd name="connsiteY16" fmla="*/ 6607 h 2753189"/>
                <a:gd name="connsiteX17" fmla="*/ 1490573 w 2843727"/>
                <a:gd name="connsiteY17" fmla="*/ 353835 h 2753189"/>
                <a:gd name="connsiteX18" fmla="*/ 1621648 w 2843727"/>
                <a:gd name="connsiteY18" fmla="*/ 557456 h 2753189"/>
                <a:gd name="connsiteX19" fmla="*/ 1828238 w 2843727"/>
                <a:gd name="connsiteY19" fmla="*/ 642037 h 2753189"/>
                <a:gd name="connsiteX20" fmla="*/ 2109350 w 2843727"/>
                <a:gd name="connsiteY20" fmla="*/ 191927 h 2753189"/>
                <a:gd name="connsiteX21" fmla="*/ 2112812 w 2843727"/>
                <a:gd name="connsiteY21" fmla="*/ 521348 h 2753189"/>
                <a:gd name="connsiteX22" fmla="*/ 2285107 w 2843727"/>
                <a:gd name="connsiteY22" fmla="*/ 1105996 h 2753189"/>
                <a:gd name="connsiteX23" fmla="*/ 2619391 w 2843727"/>
                <a:gd name="connsiteY23" fmla="*/ 1108510 h 2753189"/>
                <a:gd name="connsiteX24" fmla="*/ 2708176 w 2843727"/>
                <a:gd name="connsiteY24" fmla="*/ 805592 h 2753189"/>
                <a:gd name="connsiteX25" fmla="*/ 2833400 w 2843727"/>
                <a:gd name="connsiteY25" fmla="*/ 1507344 h 2753189"/>
                <a:gd name="connsiteX26" fmla="*/ 2415029 w 2843727"/>
                <a:gd name="connsiteY26" fmla="*/ 2268040 h 2753189"/>
                <a:gd name="connsiteX27" fmla="*/ 2055601 w 2843727"/>
                <a:gd name="connsiteY27" fmla="*/ 2665225 h 2753189"/>
                <a:gd name="connsiteX28" fmla="*/ 1451167 w 2843727"/>
                <a:gd name="connsiteY28" fmla="*/ 2672974 h 2753189"/>
                <a:gd name="connsiteX0" fmla="*/ 1381220 w 2843522"/>
                <a:gd name="connsiteY0" fmla="*/ 2672974 h 2753189"/>
                <a:gd name="connsiteX1" fmla="*/ 722542 w 2843522"/>
                <a:gd name="connsiteY1" fmla="*/ 2720788 h 2753189"/>
                <a:gd name="connsiteX2" fmla="*/ 463852 w 2843522"/>
                <a:gd name="connsiteY2" fmla="*/ 2489303 h 2753189"/>
                <a:gd name="connsiteX3" fmla="*/ 333187 w 2843522"/>
                <a:gd name="connsiteY3" fmla="*/ 2188278 h 2753189"/>
                <a:gd name="connsiteX4" fmla="*/ 357342 w 2843522"/>
                <a:gd name="connsiteY4" fmla="*/ 1935486 h 2753189"/>
                <a:gd name="connsiteX5" fmla="*/ 190819 w 2843522"/>
                <a:gd name="connsiteY5" fmla="*/ 1606559 h 2753189"/>
                <a:gd name="connsiteX6" fmla="*/ 461544 w 2843522"/>
                <a:gd name="connsiteY6" fmla="*/ 1673993 h 2753189"/>
                <a:gd name="connsiteX7" fmla="*/ 412576 w 2843522"/>
                <a:gd name="connsiteY7" fmla="*/ 1316873 h 2753189"/>
                <a:gd name="connsiteX8" fmla="*/ 1541 w 2843522"/>
                <a:gd name="connsiteY8" fmla="*/ 1129904 h 2753189"/>
                <a:gd name="connsiteX9" fmla="*/ 282159 w 2843522"/>
                <a:gd name="connsiteY9" fmla="*/ 904189 h 2753189"/>
                <a:gd name="connsiteX10" fmla="*/ 531780 w 2843522"/>
                <a:gd name="connsiteY10" fmla="*/ 52607 h 2753189"/>
                <a:gd name="connsiteX11" fmla="*/ 578606 w 2843522"/>
                <a:gd name="connsiteY11" fmla="*/ 379556 h 2753189"/>
                <a:gd name="connsiteX12" fmla="*/ 792284 w 2843522"/>
                <a:gd name="connsiteY12" fmla="*/ 603951 h 2753189"/>
                <a:gd name="connsiteX13" fmla="*/ 962107 w 2843522"/>
                <a:gd name="connsiteY13" fmla="*/ 346580 h 2753189"/>
                <a:gd name="connsiteX14" fmla="*/ 1290044 w 2843522"/>
                <a:gd name="connsiteY14" fmla="*/ 142465 h 2753189"/>
                <a:gd name="connsiteX15" fmla="*/ 1417493 w 2843522"/>
                <a:gd name="connsiteY15" fmla="*/ 6607 h 2753189"/>
                <a:gd name="connsiteX16" fmla="*/ 1490368 w 2843522"/>
                <a:gd name="connsiteY16" fmla="*/ 353835 h 2753189"/>
                <a:gd name="connsiteX17" fmla="*/ 1621443 w 2843522"/>
                <a:gd name="connsiteY17" fmla="*/ 557456 h 2753189"/>
                <a:gd name="connsiteX18" fmla="*/ 1828033 w 2843522"/>
                <a:gd name="connsiteY18" fmla="*/ 642037 h 2753189"/>
                <a:gd name="connsiteX19" fmla="*/ 2109145 w 2843522"/>
                <a:gd name="connsiteY19" fmla="*/ 191927 h 2753189"/>
                <a:gd name="connsiteX20" fmla="*/ 2112607 w 2843522"/>
                <a:gd name="connsiteY20" fmla="*/ 521348 h 2753189"/>
                <a:gd name="connsiteX21" fmla="*/ 2284902 w 2843522"/>
                <a:gd name="connsiteY21" fmla="*/ 1105996 h 2753189"/>
                <a:gd name="connsiteX22" fmla="*/ 2619186 w 2843522"/>
                <a:gd name="connsiteY22" fmla="*/ 1108510 h 2753189"/>
                <a:gd name="connsiteX23" fmla="*/ 2707971 w 2843522"/>
                <a:gd name="connsiteY23" fmla="*/ 805592 h 2753189"/>
                <a:gd name="connsiteX24" fmla="*/ 2833195 w 2843522"/>
                <a:gd name="connsiteY24" fmla="*/ 1507344 h 2753189"/>
                <a:gd name="connsiteX25" fmla="*/ 2414824 w 2843522"/>
                <a:gd name="connsiteY25" fmla="*/ 2268040 h 2753189"/>
                <a:gd name="connsiteX26" fmla="*/ 2055396 w 2843522"/>
                <a:gd name="connsiteY26" fmla="*/ 2665225 h 2753189"/>
                <a:gd name="connsiteX27" fmla="*/ 1450962 w 2843522"/>
                <a:gd name="connsiteY27" fmla="*/ 2672974 h 2753189"/>
                <a:gd name="connsiteX0" fmla="*/ 1382425 w 2844727"/>
                <a:gd name="connsiteY0" fmla="*/ 2672974 h 2753189"/>
                <a:gd name="connsiteX1" fmla="*/ 723747 w 2844727"/>
                <a:gd name="connsiteY1" fmla="*/ 2720788 h 2753189"/>
                <a:gd name="connsiteX2" fmla="*/ 465057 w 2844727"/>
                <a:gd name="connsiteY2" fmla="*/ 2489303 h 2753189"/>
                <a:gd name="connsiteX3" fmla="*/ 334392 w 2844727"/>
                <a:gd name="connsiteY3" fmla="*/ 2188278 h 2753189"/>
                <a:gd name="connsiteX4" fmla="*/ 358547 w 2844727"/>
                <a:gd name="connsiteY4" fmla="*/ 1935486 h 2753189"/>
                <a:gd name="connsiteX5" fmla="*/ 192024 w 2844727"/>
                <a:gd name="connsiteY5" fmla="*/ 1606559 h 2753189"/>
                <a:gd name="connsiteX6" fmla="*/ 462749 w 2844727"/>
                <a:gd name="connsiteY6" fmla="*/ 1673993 h 2753189"/>
                <a:gd name="connsiteX7" fmla="*/ 2746 w 2844727"/>
                <a:gd name="connsiteY7" fmla="*/ 1129904 h 2753189"/>
                <a:gd name="connsiteX8" fmla="*/ 283364 w 2844727"/>
                <a:gd name="connsiteY8" fmla="*/ 904189 h 2753189"/>
                <a:gd name="connsiteX9" fmla="*/ 532985 w 2844727"/>
                <a:gd name="connsiteY9" fmla="*/ 52607 h 2753189"/>
                <a:gd name="connsiteX10" fmla="*/ 579811 w 2844727"/>
                <a:gd name="connsiteY10" fmla="*/ 379556 h 2753189"/>
                <a:gd name="connsiteX11" fmla="*/ 793489 w 2844727"/>
                <a:gd name="connsiteY11" fmla="*/ 603951 h 2753189"/>
                <a:gd name="connsiteX12" fmla="*/ 963312 w 2844727"/>
                <a:gd name="connsiteY12" fmla="*/ 346580 h 2753189"/>
                <a:gd name="connsiteX13" fmla="*/ 1291249 w 2844727"/>
                <a:gd name="connsiteY13" fmla="*/ 142465 h 2753189"/>
                <a:gd name="connsiteX14" fmla="*/ 1418698 w 2844727"/>
                <a:gd name="connsiteY14" fmla="*/ 6607 h 2753189"/>
                <a:gd name="connsiteX15" fmla="*/ 1491573 w 2844727"/>
                <a:gd name="connsiteY15" fmla="*/ 353835 h 2753189"/>
                <a:gd name="connsiteX16" fmla="*/ 1622648 w 2844727"/>
                <a:gd name="connsiteY16" fmla="*/ 557456 h 2753189"/>
                <a:gd name="connsiteX17" fmla="*/ 1829238 w 2844727"/>
                <a:gd name="connsiteY17" fmla="*/ 642037 h 2753189"/>
                <a:gd name="connsiteX18" fmla="*/ 2110350 w 2844727"/>
                <a:gd name="connsiteY18" fmla="*/ 191927 h 2753189"/>
                <a:gd name="connsiteX19" fmla="*/ 2113812 w 2844727"/>
                <a:gd name="connsiteY19" fmla="*/ 521348 h 2753189"/>
                <a:gd name="connsiteX20" fmla="*/ 2286107 w 2844727"/>
                <a:gd name="connsiteY20" fmla="*/ 1105996 h 2753189"/>
                <a:gd name="connsiteX21" fmla="*/ 2620391 w 2844727"/>
                <a:gd name="connsiteY21" fmla="*/ 1108510 h 2753189"/>
                <a:gd name="connsiteX22" fmla="*/ 2709176 w 2844727"/>
                <a:gd name="connsiteY22" fmla="*/ 805592 h 2753189"/>
                <a:gd name="connsiteX23" fmla="*/ 2834400 w 2844727"/>
                <a:gd name="connsiteY23" fmla="*/ 1507344 h 2753189"/>
                <a:gd name="connsiteX24" fmla="*/ 2416029 w 2844727"/>
                <a:gd name="connsiteY24" fmla="*/ 2268040 h 2753189"/>
                <a:gd name="connsiteX25" fmla="*/ 2056601 w 2844727"/>
                <a:gd name="connsiteY25" fmla="*/ 2665225 h 2753189"/>
                <a:gd name="connsiteX26" fmla="*/ 1452167 w 2844727"/>
                <a:gd name="connsiteY26" fmla="*/ 2672974 h 2753189"/>
                <a:gd name="connsiteX0" fmla="*/ 1380791 w 2843093"/>
                <a:gd name="connsiteY0" fmla="*/ 2672974 h 2753189"/>
                <a:gd name="connsiteX1" fmla="*/ 722113 w 2843093"/>
                <a:gd name="connsiteY1" fmla="*/ 2720788 h 2753189"/>
                <a:gd name="connsiteX2" fmla="*/ 463423 w 2843093"/>
                <a:gd name="connsiteY2" fmla="*/ 2489303 h 2753189"/>
                <a:gd name="connsiteX3" fmla="*/ 332758 w 2843093"/>
                <a:gd name="connsiteY3" fmla="*/ 2188278 h 2753189"/>
                <a:gd name="connsiteX4" fmla="*/ 356913 w 2843093"/>
                <a:gd name="connsiteY4" fmla="*/ 1935486 h 2753189"/>
                <a:gd name="connsiteX5" fmla="*/ 190390 w 2843093"/>
                <a:gd name="connsiteY5" fmla="*/ 1606559 h 2753189"/>
                <a:gd name="connsiteX6" fmla="*/ 1112 w 2843093"/>
                <a:gd name="connsiteY6" fmla="*/ 1129904 h 2753189"/>
                <a:gd name="connsiteX7" fmla="*/ 281730 w 2843093"/>
                <a:gd name="connsiteY7" fmla="*/ 904189 h 2753189"/>
                <a:gd name="connsiteX8" fmla="*/ 531351 w 2843093"/>
                <a:gd name="connsiteY8" fmla="*/ 52607 h 2753189"/>
                <a:gd name="connsiteX9" fmla="*/ 578177 w 2843093"/>
                <a:gd name="connsiteY9" fmla="*/ 379556 h 2753189"/>
                <a:gd name="connsiteX10" fmla="*/ 791855 w 2843093"/>
                <a:gd name="connsiteY10" fmla="*/ 603951 h 2753189"/>
                <a:gd name="connsiteX11" fmla="*/ 961678 w 2843093"/>
                <a:gd name="connsiteY11" fmla="*/ 346580 h 2753189"/>
                <a:gd name="connsiteX12" fmla="*/ 1289615 w 2843093"/>
                <a:gd name="connsiteY12" fmla="*/ 142465 h 2753189"/>
                <a:gd name="connsiteX13" fmla="*/ 1417064 w 2843093"/>
                <a:gd name="connsiteY13" fmla="*/ 6607 h 2753189"/>
                <a:gd name="connsiteX14" fmla="*/ 1489939 w 2843093"/>
                <a:gd name="connsiteY14" fmla="*/ 353835 h 2753189"/>
                <a:gd name="connsiteX15" fmla="*/ 1621014 w 2843093"/>
                <a:gd name="connsiteY15" fmla="*/ 557456 h 2753189"/>
                <a:gd name="connsiteX16" fmla="*/ 1827604 w 2843093"/>
                <a:gd name="connsiteY16" fmla="*/ 642037 h 2753189"/>
                <a:gd name="connsiteX17" fmla="*/ 2108716 w 2843093"/>
                <a:gd name="connsiteY17" fmla="*/ 191927 h 2753189"/>
                <a:gd name="connsiteX18" fmla="*/ 2112178 w 2843093"/>
                <a:gd name="connsiteY18" fmla="*/ 521348 h 2753189"/>
                <a:gd name="connsiteX19" fmla="*/ 2284473 w 2843093"/>
                <a:gd name="connsiteY19" fmla="*/ 1105996 h 2753189"/>
                <a:gd name="connsiteX20" fmla="*/ 2618757 w 2843093"/>
                <a:gd name="connsiteY20" fmla="*/ 1108510 h 2753189"/>
                <a:gd name="connsiteX21" fmla="*/ 2707542 w 2843093"/>
                <a:gd name="connsiteY21" fmla="*/ 805592 h 2753189"/>
                <a:gd name="connsiteX22" fmla="*/ 2832766 w 2843093"/>
                <a:gd name="connsiteY22" fmla="*/ 1507344 h 2753189"/>
                <a:gd name="connsiteX23" fmla="*/ 2414395 w 2843093"/>
                <a:gd name="connsiteY23" fmla="*/ 2268040 h 2753189"/>
                <a:gd name="connsiteX24" fmla="*/ 2054967 w 2843093"/>
                <a:gd name="connsiteY24" fmla="*/ 2665225 h 2753189"/>
                <a:gd name="connsiteX25" fmla="*/ 1450533 w 2843093"/>
                <a:gd name="connsiteY25" fmla="*/ 2672974 h 27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43093" h="2753189">
                  <a:moveTo>
                    <a:pt x="1380791" y="2672974"/>
                  </a:moveTo>
                  <a:cubicBezTo>
                    <a:pt x="1145733" y="2792440"/>
                    <a:pt x="875008" y="2751400"/>
                    <a:pt x="722113" y="2720788"/>
                  </a:cubicBezTo>
                  <a:cubicBezTo>
                    <a:pt x="569218" y="2690176"/>
                    <a:pt x="528315" y="2578055"/>
                    <a:pt x="463423" y="2489303"/>
                  </a:cubicBezTo>
                  <a:cubicBezTo>
                    <a:pt x="398531" y="2400551"/>
                    <a:pt x="352131" y="2290309"/>
                    <a:pt x="332758" y="2188278"/>
                  </a:cubicBezTo>
                  <a:cubicBezTo>
                    <a:pt x="313385" y="2086248"/>
                    <a:pt x="380641" y="2032439"/>
                    <a:pt x="356913" y="1935486"/>
                  </a:cubicBezTo>
                  <a:cubicBezTo>
                    <a:pt x="333185" y="1838533"/>
                    <a:pt x="249690" y="1740823"/>
                    <a:pt x="190390" y="1606559"/>
                  </a:cubicBezTo>
                  <a:cubicBezTo>
                    <a:pt x="131090" y="1472295"/>
                    <a:pt x="-14111" y="1246965"/>
                    <a:pt x="1112" y="1129904"/>
                  </a:cubicBezTo>
                  <a:cubicBezTo>
                    <a:pt x="16335" y="1012843"/>
                    <a:pt x="193357" y="1083739"/>
                    <a:pt x="281730" y="904189"/>
                  </a:cubicBezTo>
                  <a:cubicBezTo>
                    <a:pt x="370103" y="724640"/>
                    <a:pt x="481943" y="140046"/>
                    <a:pt x="531351" y="52607"/>
                  </a:cubicBezTo>
                  <a:cubicBezTo>
                    <a:pt x="580759" y="-34832"/>
                    <a:pt x="534760" y="287665"/>
                    <a:pt x="578177" y="379556"/>
                  </a:cubicBezTo>
                  <a:cubicBezTo>
                    <a:pt x="621594" y="471447"/>
                    <a:pt x="727938" y="609447"/>
                    <a:pt x="791855" y="603951"/>
                  </a:cubicBezTo>
                  <a:cubicBezTo>
                    <a:pt x="855772" y="598455"/>
                    <a:pt x="878718" y="423494"/>
                    <a:pt x="961678" y="346580"/>
                  </a:cubicBezTo>
                  <a:cubicBezTo>
                    <a:pt x="1044638" y="269666"/>
                    <a:pt x="1213717" y="199127"/>
                    <a:pt x="1289615" y="142465"/>
                  </a:cubicBezTo>
                  <a:cubicBezTo>
                    <a:pt x="1365513" y="85803"/>
                    <a:pt x="1383677" y="-28621"/>
                    <a:pt x="1417064" y="6607"/>
                  </a:cubicBezTo>
                  <a:cubicBezTo>
                    <a:pt x="1450451" y="41835"/>
                    <a:pt x="1455947" y="262027"/>
                    <a:pt x="1489939" y="353835"/>
                  </a:cubicBezTo>
                  <a:cubicBezTo>
                    <a:pt x="1523931" y="445643"/>
                    <a:pt x="1564737" y="509422"/>
                    <a:pt x="1621014" y="557456"/>
                  </a:cubicBezTo>
                  <a:cubicBezTo>
                    <a:pt x="1677291" y="605490"/>
                    <a:pt x="1746320" y="702958"/>
                    <a:pt x="1827604" y="642037"/>
                  </a:cubicBezTo>
                  <a:cubicBezTo>
                    <a:pt x="1908888" y="581116"/>
                    <a:pt x="2061287" y="212042"/>
                    <a:pt x="2108716" y="191927"/>
                  </a:cubicBezTo>
                  <a:cubicBezTo>
                    <a:pt x="2156145" y="171812"/>
                    <a:pt x="2082885" y="369003"/>
                    <a:pt x="2112178" y="521348"/>
                  </a:cubicBezTo>
                  <a:cubicBezTo>
                    <a:pt x="2141471" y="673693"/>
                    <a:pt x="2200043" y="1008136"/>
                    <a:pt x="2284473" y="1105996"/>
                  </a:cubicBezTo>
                  <a:cubicBezTo>
                    <a:pt x="2368903" y="1203856"/>
                    <a:pt x="2530411" y="1147228"/>
                    <a:pt x="2618757" y="1108510"/>
                  </a:cubicBezTo>
                  <a:cubicBezTo>
                    <a:pt x="2707103" y="1069792"/>
                    <a:pt x="2671874" y="739120"/>
                    <a:pt x="2707542" y="805592"/>
                  </a:cubicBezTo>
                  <a:cubicBezTo>
                    <a:pt x="2743210" y="872064"/>
                    <a:pt x="2881624" y="1263603"/>
                    <a:pt x="2832766" y="1507344"/>
                  </a:cubicBezTo>
                  <a:cubicBezTo>
                    <a:pt x="2783908" y="1751085"/>
                    <a:pt x="2544028" y="2075060"/>
                    <a:pt x="2414395" y="2268040"/>
                  </a:cubicBezTo>
                  <a:cubicBezTo>
                    <a:pt x="2284762" y="2461020"/>
                    <a:pt x="2251279" y="2599357"/>
                    <a:pt x="2054967" y="2665225"/>
                  </a:cubicBezTo>
                  <a:cubicBezTo>
                    <a:pt x="1858655" y="2731093"/>
                    <a:pt x="1654594" y="2702033"/>
                    <a:pt x="1450533" y="2672974"/>
                  </a:cubicBezTo>
                </a:path>
              </a:pathLst>
            </a:cu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800"/>
            </a:p>
          </p:txBody>
        </p:sp>
        <p:sp>
          <p:nvSpPr>
            <p:cNvPr id="9" name="Flowchart: Delay 8">
              <a:extLst>
                <a:ext uri="{FF2B5EF4-FFF2-40B4-BE49-F238E27FC236}">
                  <a16:creationId xmlns:a16="http://schemas.microsoft.com/office/drawing/2014/main" id="{068A1F25-73CB-4886-A77B-029FB4A4E85B}"/>
                </a:ext>
              </a:extLst>
            </p:cNvPr>
            <p:cNvSpPr/>
            <p:nvPr/>
          </p:nvSpPr>
          <p:spPr>
            <a:xfrm rot="16200000" flipV="1">
              <a:off x="3976442" y="3724391"/>
              <a:ext cx="457200" cy="3657600"/>
            </a:xfrm>
            <a:prstGeom prst="flowChartDelay">
              <a:avLst/>
            </a:prstGeom>
            <a:solidFill>
              <a:srgbClr val="6979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800"/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ABFD41-7176-4B68-8CE8-EE528CD00BB0}"/>
                </a:ext>
              </a:extLst>
            </p:cNvPr>
            <p:cNvGrpSpPr/>
            <p:nvPr/>
          </p:nvGrpSpPr>
          <p:grpSpPr>
            <a:xfrm>
              <a:off x="2785321" y="2284594"/>
              <a:ext cx="3076425" cy="3236032"/>
              <a:chOff x="2785321" y="2284594"/>
              <a:chExt cx="3076425" cy="3236032"/>
            </a:xfrm>
          </p:grpSpPr>
          <p:sp>
            <p:nvSpPr>
              <p:cNvPr id="11" name="Freeform 223">
                <a:extLst>
                  <a:ext uri="{FF2B5EF4-FFF2-40B4-BE49-F238E27FC236}">
                    <a16:creationId xmlns:a16="http://schemas.microsoft.com/office/drawing/2014/main" id="{538F637C-4ABE-401F-A522-5280704F544F}"/>
                  </a:ext>
                </a:extLst>
              </p:cNvPr>
              <p:cNvSpPr/>
              <p:nvPr/>
            </p:nvSpPr>
            <p:spPr>
              <a:xfrm>
                <a:off x="2785321" y="2284594"/>
                <a:ext cx="2836257" cy="3010110"/>
              </a:xfrm>
              <a:custGeom>
                <a:avLst/>
                <a:gdLst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089255 w 2836257"/>
                  <a:gd name="connsiteY14" fmla="*/ 334619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8448 w 2836257"/>
                  <a:gd name="connsiteY16" fmla="*/ 412110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0699 w 2836257"/>
                  <a:gd name="connsiteY16" fmla="*/ 295873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836257" h="3010110">
                    <a:moveTo>
                      <a:pt x="1437967" y="2806598"/>
                    </a:moveTo>
                    <a:cubicBezTo>
                      <a:pt x="1202909" y="2926064"/>
                      <a:pt x="967852" y="3045530"/>
                      <a:pt x="779289" y="3000327"/>
                    </a:cubicBezTo>
                    <a:cubicBezTo>
                      <a:pt x="590726" y="2955124"/>
                      <a:pt x="404746" y="2714900"/>
                      <a:pt x="306590" y="2535378"/>
                    </a:cubicBezTo>
                    <a:cubicBezTo>
                      <a:pt x="208434" y="2355856"/>
                      <a:pt x="240722" y="2096259"/>
                      <a:pt x="190353" y="1923195"/>
                    </a:cubicBezTo>
                    <a:cubicBezTo>
                      <a:pt x="139984" y="1750131"/>
                      <a:pt x="-29206" y="1542195"/>
                      <a:pt x="4374" y="1496992"/>
                    </a:cubicBezTo>
                    <a:cubicBezTo>
                      <a:pt x="37954" y="1451789"/>
                      <a:pt x="314340" y="1659724"/>
                      <a:pt x="391831" y="1651975"/>
                    </a:cubicBezTo>
                    <a:cubicBezTo>
                      <a:pt x="469322" y="1644226"/>
                      <a:pt x="511943" y="1552527"/>
                      <a:pt x="469323" y="1450497"/>
                    </a:cubicBezTo>
                    <a:cubicBezTo>
                      <a:pt x="426703" y="1348467"/>
                      <a:pt x="160648" y="1192192"/>
                      <a:pt x="136109" y="1039792"/>
                    </a:cubicBezTo>
                    <a:cubicBezTo>
                      <a:pt x="111570" y="887392"/>
                      <a:pt x="271719" y="671707"/>
                      <a:pt x="322089" y="536097"/>
                    </a:cubicBezTo>
                    <a:cubicBezTo>
                      <a:pt x="372459" y="400487"/>
                      <a:pt x="411204" y="217090"/>
                      <a:pt x="438326" y="226131"/>
                    </a:cubicBezTo>
                    <a:cubicBezTo>
                      <a:pt x="465448" y="235172"/>
                      <a:pt x="424119" y="627795"/>
                      <a:pt x="484821" y="590341"/>
                    </a:cubicBezTo>
                    <a:cubicBezTo>
                      <a:pt x="545523" y="552887"/>
                      <a:pt x="754750" y="27235"/>
                      <a:pt x="802536" y="1405"/>
                    </a:cubicBezTo>
                    <a:cubicBezTo>
                      <a:pt x="850322" y="-24425"/>
                      <a:pt x="763791" y="312663"/>
                      <a:pt x="771540" y="435358"/>
                    </a:cubicBezTo>
                    <a:cubicBezTo>
                      <a:pt x="779289" y="558053"/>
                      <a:pt x="781872" y="741450"/>
                      <a:pt x="849031" y="737575"/>
                    </a:cubicBezTo>
                    <a:cubicBezTo>
                      <a:pt x="916190" y="733700"/>
                      <a:pt x="1086672" y="472812"/>
                      <a:pt x="1174496" y="412110"/>
                    </a:cubicBezTo>
                    <a:cubicBezTo>
                      <a:pt x="1262320" y="351408"/>
                      <a:pt x="1304940" y="392738"/>
                      <a:pt x="1375974" y="373365"/>
                    </a:cubicBezTo>
                    <a:cubicBezTo>
                      <a:pt x="1447008" y="353992"/>
                      <a:pt x="1521916" y="344951"/>
                      <a:pt x="1600699" y="295873"/>
                    </a:cubicBezTo>
                    <a:cubicBezTo>
                      <a:pt x="1679482" y="246795"/>
                      <a:pt x="1835757" y="13029"/>
                      <a:pt x="1848672" y="78897"/>
                    </a:cubicBezTo>
                    <a:cubicBezTo>
                      <a:pt x="1861587" y="144765"/>
                      <a:pt x="1644610" y="549012"/>
                      <a:pt x="1678190" y="691080"/>
                    </a:cubicBezTo>
                    <a:cubicBezTo>
                      <a:pt x="1711770" y="833148"/>
                      <a:pt x="1949411" y="940345"/>
                      <a:pt x="2050150" y="931304"/>
                    </a:cubicBezTo>
                    <a:cubicBezTo>
                      <a:pt x="2150889" y="922263"/>
                      <a:pt x="2227089" y="634253"/>
                      <a:pt x="2282624" y="636836"/>
                    </a:cubicBezTo>
                    <a:cubicBezTo>
                      <a:pt x="2338159" y="639419"/>
                      <a:pt x="2332994" y="857687"/>
                      <a:pt x="2383363" y="946802"/>
                    </a:cubicBezTo>
                    <a:cubicBezTo>
                      <a:pt x="2433732" y="1035917"/>
                      <a:pt x="2509933" y="1026876"/>
                      <a:pt x="2584841" y="1171527"/>
                    </a:cubicBezTo>
                    <a:cubicBezTo>
                      <a:pt x="2659749" y="1316178"/>
                      <a:pt x="2816024" y="1608063"/>
                      <a:pt x="2832814" y="1814707"/>
                    </a:cubicBezTo>
                    <a:cubicBezTo>
                      <a:pt x="2849604" y="2021351"/>
                      <a:pt x="2805692" y="2247368"/>
                      <a:pt x="2685580" y="2411392"/>
                    </a:cubicBezTo>
                    <a:cubicBezTo>
                      <a:pt x="2565468" y="2575416"/>
                      <a:pt x="2308455" y="2732981"/>
                      <a:pt x="2112143" y="2798849"/>
                    </a:cubicBezTo>
                    <a:cubicBezTo>
                      <a:pt x="1915831" y="2864717"/>
                      <a:pt x="1711770" y="2835657"/>
                      <a:pt x="1507709" y="2806598"/>
                    </a:cubicBezTo>
                  </a:path>
                </a:pathLst>
              </a:custGeom>
              <a:solidFill>
                <a:srgbClr val="F29F16">
                  <a:alpha val="79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2" name="Freeform 224">
                <a:extLst>
                  <a:ext uri="{FF2B5EF4-FFF2-40B4-BE49-F238E27FC236}">
                    <a16:creationId xmlns:a16="http://schemas.microsoft.com/office/drawing/2014/main" id="{CB267AC8-EE18-4D2E-8CE6-B67681DABE03}"/>
                  </a:ext>
                </a:extLst>
              </p:cNvPr>
              <p:cNvSpPr/>
              <p:nvPr/>
            </p:nvSpPr>
            <p:spPr>
              <a:xfrm>
                <a:off x="3004821" y="3048885"/>
                <a:ext cx="2432041" cy="2471741"/>
              </a:xfrm>
              <a:custGeom>
                <a:avLst/>
                <a:gdLst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34295 w 2607010"/>
                  <a:gd name="connsiteY9" fmla="*/ 1062829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28819 w 2607010"/>
                  <a:gd name="connsiteY9" fmla="*/ 1046402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17937 w 2607010"/>
                  <a:gd name="connsiteY9" fmla="*/ 1081318 h 2812476"/>
                  <a:gd name="connsiteX10" fmla="*/ 2328819 w 2607010"/>
                  <a:gd name="connsiteY10" fmla="*/ 1046402 h 2812476"/>
                  <a:gd name="connsiteX11" fmla="*/ 1896973 w 2607010"/>
                  <a:gd name="connsiteY11" fmla="*/ 1375202 h 2812476"/>
                  <a:gd name="connsiteX12" fmla="*/ 1703870 w 2607010"/>
                  <a:gd name="connsiteY12" fmla="*/ 1079867 h 2812476"/>
                  <a:gd name="connsiteX13" fmla="*/ 1811781 w 2607010"/>
                  <a:gd name="connsiteY13" fmla="*/ 1466074 h 2812476"/>
                  <a:gd name="connsiteX14" fmla="*/ 1772024 w 2607010"/>
                  <a:gd name="connsiteY14" fmla="*/ 1750049 h 2812476"/>
                  <a:gd name="connsiteX15" fmla="*/ 1448292 w 2607010"/>
                  <a:gd name="connsiteY15" fmla="*/ 1392240 h 2812476"/>
                  <a:gd name="connsiteX16" fmla="*/ 1556203 w 2607010"/>
                  <a:gd name="connsiteY16" fmla="*/ 852687 h 2812476"/>
                  <a:gd name="connsiteX17" fmla="*/ 1982166 w 2607010"/>
                  <a:gd name="connsiteY17" fmla="*/ 489199 h 2812476"/>
                  <a:gd name="connsiteX18" fmla="*/ 1550523 w 2607010"/>
                  <a:gd name="connsiteY18" fmla="*/ 733418 h 2812476"/>
                  <a:gd name="connsiteX19" fmla="*/ 1590280 w 2607010"/>
                  <a:gd name="connsiteY19" fmla="*/ 318814 h 2812476"/>
                  <a:gd name="connsiteX20" fmla="*/ 1431254 w 2607010"/>
                  <a:gd name="connsiteY20" fmla="*/ 852687 h 2812476"/>
                  <a:gd name="connsiteX21" fmla="*/ 1346061 w 2607010"/>
                  <a:gd name="connsiteY21" fmla="*/ 1238894 h 2812476"/>
                  <a:gd name="connsiteX22" fmla="*/ 1010971 w 2607010"/>
                  <a:gd name="connsiteY22" fmla="*/ 409686 h 2812476"/>
                  <a:gd name="connsiteX23" fmla="*/ 1289266 w 2607010"/>
                  <a:gd name="connsiteY23" fmla="*/ 1295689 h 2812476"/>
                  <a:gd name="connsiteX24" fmla="*/ 1488049 w 2607010"/>
                  <a:gd name="connsiteY24" fmla="*/ 1801164 h 2812476"/>
                  <a:gd name="connsiteX25" fmla="*/ 1414215 w 2607010"/>
                  <a:gd name="connsiteY25" fmla="*/ 2153294 h 2812476"/>
                  <a:gd name="connsiteX26" fmla="*/ 1124561 w 2607010"/>
                  <a:gd name="connsiteY26" fmla="*/ 1704613 h 2812476"/>
                  <a:gd name="connsiteX27" fmla="*/ 886022 w 2607010"/>
                  <a:gd name="connsiteY27" fmla="*/ 1204816 h 2812476"/>
                  <a:gd name="connsiteX28" fmla="*/ 937137 w 2607010"/>
                  <a:gd name="connsiteY28" fmla="*/ 762 h 2812476"/>
                  <a:gd name="connsiteX29" fmla="*/ 789470 w 2607010"/>
                  <a:gd name="connsiteY29" fmla="*/ 1017393 h 2812476"/>
                  <a:gd name="connsiteX30" fmla="*/ 329430 w 2607010"/>
                  <a:gd name="connsiteY30" fmla="*/ 659584 h 2812476"/>
                  <a:gd name="connsiteX31" fmla="*/ 630444 w 2607010"/>
                  <a:gd name="connsiteY31" fmla="*/ 279057 h 2812476"/>
                  <a:gd name="connsiteX32" fmla="*/ 266956 w 2607010"/>
                  <a:gd name="connsiteY32" fmla="*/ 602789 h 2812476"/>
                  <a:gd name="connsiteX33" fmla="*/ 19 w 2607010"/>
                  <a:gd name="connsiteY33" fmla="*/ 85954 h 2812476"/>
                  <a:gd name="connsiteX34" fmla="*/ 255597 w 2607010"/>
                  <a:gd name="connsiteY34" fmla="*/ 716379 h 2812476"/>
                  <a:gd name="connsiteX35" fmla="*/ 715636 w 2607010"/>
                  <a:gd name="connsiteY35" fmla="*/ 1148021 h 2812476"/>
                  <a:gd name="connsiteX36" fmla="*/ 971214 w 2607010"/>
                  <a:gd name="connsiteY36" fmla="*/ 1744369 h 2812476"/>
                  <a:gd name="connsiteX37" fmla="*/ 1158638 w 2607010"/>
                  <a:gd name="connsiteY37" fmla="*/ 2164653 h 2812476"/>
                  <a:gd name="connsiteX38" fmla="*/ 823547 w 2607010"/>
                  <a:gd name="connsiteY38" fmla="*/ 1977229 h 2812476"/>
                  <a:gd name="connsiteX39" fmla="*/ 420302 w 2607010"/>
                  <a:gd name="connsiteY39" fmla="*/ 1579664 h 2812476"/>
                  <a:gd name="connsiteX40" fmla="*/ 397584 w 2607010"/>
                  <a:gd name="connsiteY40" fmla="*/ 1221855 h 2812476"/>
                  <a:gd name="connsiteX41" fmla="*/ 323751 w 2607010"/>
                  <a:gd name="connsiteY41" fmla="*/ 1608061 h 2812476"/>
                  <a:gd name="connsiteX42" fmla="*/ 22737 w 2607010"/>
                  <a:gd name="connsiteY42" fmla="*/ 1352484 h 2812476"/>
                  <a:gd name="connsiteX43" fmla="*/ 414623 w 2607010"/>
                  <a:gd name="connsiteY43" fmla="*/ 1733010 h 2812476"/>
                  <a:gd name="connsiteX44" fmla="*/ 800829 w 2607010"/>
                  <a:gd name="connsiteY44" fmla="*/ 2090819 h 2812476"/>
                  <a:gd name="connsiteX45" fmla="*/ 210161 w 2607010"/>
                  <a:gd name="connsiteY45" fmla="*/ 2170332 h 2812476"/>
                  <a:gd name="connsiteX46" fmla="*/ 874663 w 2607010"/>
                  <a:gd name="connsiteY46" fmla="*/ 2141935 h 2812476"/>
                  <a:gd name="connsiteX47" fmla="*/ 1113202 w 2607010"/>
                  <a:gd name="connsiteY47" fmla="*/ 2391833 h 2812476"/>
                  <a:gd name="connsiteX48" fmla="*/ 1079125 w 2607010"/>
                  <a:gd name="connsiteY48" fmla="*/ 2658769 h 2812476"/>
                  <a:gd name="connsiteX49" fmla="*/ 1028009 w 2607010"/>
                  <a:gd name="connsiteY49" fmla="*/ 2698526 h 2812476"/>
                  <a:gd name="connsiteX0" fmla="*/ 1028009 w 2663539"/>
                  <a:gd name="connsiteY0" fmla="*/ 2698526 h 2812476"/>
                  <a:gd name="connsiteX1" fmla="*/ 1351741 w 2663539"/>
                  <a:gd name="connsiteY1" fmla="*/ 2812116 h 2812476"/>
                  <a:gd name="connsiteX2" fmla="*/ 1715229 w 2663539"/>
                  <a:gd name="connsiteY2" fmla="*/ 2726923 h 2812476"/>
                  <a:gd name="connsiteX3" fmla="*/ 1584600 w 2663539"/>
                  <a:gd name="connsiteY3" fmla="*/ 2528141 h 2812476"/>
                  <a:gd name="connsiteX4" fmla="*/ 1544844 w 2663539"/>
                  <a:gd name="connsiteY4" fmla="*/ 2278243 h 2812476"/>
                  <a:gd name="connsiteX5" fmla="*/ 1908332 w 2663539"/>
                  <a:gd name="connsiteY5" fmla="*/ 1801164 h 2812476"/>
                  <a:gd name="connsiteX6" fmla="*/ 2606911 w 2663539"/>
                  <a:gd name="connsiteY6" fmla="*/ 1358163 h 2812476"/>
                  <a:gd name="connsiteX7" fmla="*/ 2547905 w 2663539"/>
                  <a:gd name="connsiteY7" fmla="*/ 1373342 h 2812476"/>
                  <a:gd name="connsiteX8" fmla="*/ 1959448 w 2663539"/>
                  <a:gd name="connsiteY8" fmla="*/ 1693254 h 2812476"/>
                  <a:gd name="connsiteX9" fmla="*/ 1925371 w 2663539"/>
                  <a:gd name="connsiteY9" fmla="*/ 1449035 h 2812476"/>
                  <a:gd name="connsiteX10" fmla="*/ 2317937 w 2663539"/>
                  <a:gd name="connsiteY10" fmla="*/ 1081318 h 2812476"/>
                  <a:gd name="connsiteX11" fmla="*/ 2328819 w 2663539"/>
                  <a:gd name="connsiteY11" fmla="*/ 1046402 h 2812476"/>
                  <a:gd name="connsiteX12" fmla="*/ 1896973 w 2663539"/>
                  <a:gd name="connsiteY12" fmla="*/ 1375202 h 2812476"/>
                  <a:gd name="connsiteX13" fmla="*/ 1703870 w 2663539"/>
                  <a:gd name="connsiteY13" fmla="*/ 1079867 h 2812476"/>
                  <a:gd name="connsiteX14" fmla="*/ 1811781 w 2663539"/>
                  <a:gd name="connsiteY14" fmla="*/ 1466074 h 2812476"/>
                  <a:gd name="connsiteX15" fmla="*/ 1772024 w 2663539"/>
                  <a:gd name="connsiteY15" fmla="*/ 1750049 h 2812476"/>
                  <a:gd name="connsiteX16" fmla="*/ 1448292 w 2663539"/>
                  <a:gd name="connsiteY16" fmla="*/ 1392240 h 2812476"/>
                  <a:gd name="connsiteX17" fmla="*/ 1556203 w 2663539"/>
                  <a:gd name="connsiteY17" fmla="*/ 852687 h 2812476"/>
                  <a:gd name="connsiteX18" fmla="*/ 1982166 w 2663539"/>
                  <a:gd name="connsiteY18" fmla="*/ 489199 h 2812476"/>
                  <a:gd name="connsiteX19" fmla="*/ 1550523 w 2663539"/>
                  <a:gd name="connsiteY19" fmla="*/ 733418 h 2812476"/>
                  <a:gd name="connsiteX20" fmla="*/ 1590280 w 2663539"/>
                  <a:gd name="connsiteY20" fmla="*/ 318814 h 2812476"/>
                  <a:gd name="connsiteX21" fmla="*/ 1431254 w 2663539"/>
                  <a:gd name="connsiteY21" fmla="*/ 852687 h 2812476"/>
                  <a:gd name="connsiteX22" fmla="*/ 1346061 w 2663539"/>
                  <a:gd name="connsiteY22" fmla="*/ 1238894 h 2812476"/>
                  <a:gd name="connsiteX23" fmla="*/ 1010971 w 2663539"/>
                  <a:gd name="connsiteY23" fmla="*/ 409686 h 2812476"/>
                  <a:gd name="connsiteX24" fmla="*/ 1289266 w 2663539"/>
                  <a:gd name="connsiteY24" fmla="*/ 1295689 h 2812476"/>
                  <a:gd name="connsiteX25" fmla="*/ 1488049 w 2663539"/>
                  <a:gd name="connsiteY25" fmla="*/ 1801164 h 2812476"/>
                  <a:gd name="connsiteX26" fmla="*/ 1414215 w 2663539"/>
                  <a:gd name="connsiteY26" fmla="*/ 2153294 h 2812476"/>
                  <a:gd name="connsiteX27" fmla="*/ 1124561 w 2663539"/>
                  <a:gd name="connsiteY27" fmla="*/ 1704613 h 2812476"/>
                  <a:gd name="connsiteX28" fmla="*/ 886022 w 2663539"/>
                  <a:gd name="connsiteY28" fmla="*/ 1204816 h 2812476"/>
                  <a:gd name="connsiteX29" fmla="*/ 937137 w 2663539"/>
                  <a:gd name="connsiteY29" fmla="*/ 762 h 2812476"/>
                  <a:gd name="connsiteX30" fmla="*/ 789470 w 2663539"/>
                  <a:gd name="connsiteY30" fmla="*/ 1017393 h 2812476"/>
                  <a:gd name="connsiteX31" fmla="*/ 329430 w 2663539"/>
                  <a:gd name="connsiteY31" fmla="*/ 659584 h 2812476"/>
                  <a:gd name="connsiteX32" fmla="*/ 630444 w 2663539"/>
                  <a:gd name="connsiteY32" fmla="*/ 279057 h 2812476"/>
                  <a:gd name="connsiteX33" fmla="*/ 266956 w 2663539"/>
                  <a:gd name="connsiteY33" fmla="*/ 602789 h 2812476"/>
                  <a:gd name="connsiteX34" fmla="*/ 19 w 2663539"/>
                  <a:gd name="connsiteY34" fmla="*/ 85954 h 2812476"/>
                  <a:gd name="connsiteX35" fmla="*/ 255597 w 2663539"/>
                  <a:gd name="connsiteY35" fmla="*/ 716379 h 2812476"/>
                  <a:gd name="connsiteX36" fmla="*/ 715636 w 2663539"/>
                  <a:gd name="connsiteY36" fmla="*/ 1148021 h 2812476"/>
                  <a:gd name="connsiteX37" fmla="*/ 971214 w 2663539"/>
                  <a:gd name="connsiteY37" fmla="*/ 1744369 h 2812476"/>
                  <a:gd name="connsiteX38" fmla="*/ 1158638 w 2663539"/>
                  <a:gd name="connsiteY38" fmla="*/ 2164653 h 2812476"/>
                  <a:gd name="connsiteX39" fmla="*/ 823547 w 2663539"/>
                  <a:gd name="connsiteY39" fmla="*/ 1977229 h 2812476"/>
                  <a:gd name="connsiteX40" fmla="*/ 420302 w 2663539"/>
                  <a:gd name="connsiteY40" fmla="*/ 1579664 h 2812476"/>
                  <a:gd name="connsiteX41" fmla="*/ 397584 w 2663539"/>
                  <a:gd name="connsiteY41" fmla="*/ 1221855 h 2812476"/>
                  <a:gd name="connsiteX42" fmla="*/ 323751 w 2663539"/>
                  <a:gd name="connsiteY42" fmla="*/ 1608061 h 2812476"/>
                  <a:gd name="connsiteX43" fmla="*/ 22737 w 2663539"/>
                  <a:gd name="connsiteY43" fmla="*/ 1352484 h 2812476"/>
                  <a:gd name="connsiteX44" fmla="*/ 414623 w 2663539"/>
                  <a:gd name="connsiteY44" fmla="*/ 1733010 h 2812476"/>
                  <a:gd name="connsiteX45" fmla="*/ 800829 w 2663539"/>
                  <a:gd name="connsiteY45" fmla="*/ 2090819 h 2812476"/>
                  <a:gd name="connsiteX46" fmla="*/ 210161 w 2663539"/>
                  <a:gd name="connsiteY46" fmla="*/ 2170332 h 2812476"/>
                  <a:gd name="connsiteX47" fmla="*/ 874663 w 2663539"/>
                  <a:gd name="connsiteY47" fmla="*/ 2141935 h 2812476"/>
                  <a:gd name="connsiteX48" fmla="*/ 1113202 w 2663539"/>
                  <a:gd name="connsiteY48" fmla="*/ 2391833 h 2812476"/>
                  <a:gd name="connsiteX49" fmla="*/ 1079125 w 2663539"/>
                  <a:gd name="connsiteY49" fmla="*/ 2658769 h 2812476"/>
                  <a:gd name="connsiteX50" fmla="*/ 1028009 w 2663539"/>
                  <a:gd name="connsiteY50" fmla="*/ 2698526 h 2812476"/>
                  <a:gd name="connsiteX0" fmla="*/ 1051537 w 2687067"/>
                  <a:gd name="connsiteY0" fmla="*/ 2698526 h 2812476"/>
                  <a:gd name="connsiteX1" fmla="*/ 1375269 w 2687067"/>
                  <a:gd name="connsiteY1" fmla="*/ 2812116 h 2812476"/>
                  <a:gd name="connsiteX2" fmla="*/ 1738757 w 2687067"/>
                  <a:gd name="connsiteY2" fmla="*/ 2726923 h 2812476"/>
                  <a:gd name="connsiteX3" fmla="*/ 1608128 w 2687067"/>
                  <a:gd name="connsiteY3" fmla="*/ 2528141 h 2812476"/>
                  <a:gd name="connsiteX4" fmla="*/ 1568372 w 2687067"/>
                  <a:gd name="connsiteY4" fmla="*/ 2278243 h 2812476"/>
                  <a:gd name="connsiteX5" fmla="*/ 1931860 w 2687067"/>
                  <a:gd name="connsiteY5" fmla="*/ 1801164 h 2812476"/>
                  <a:gd name="connsiteX6" fmla="*/ 2630439 w 2687067"/>
                  <a:gd name="connsiteY6" fmla="*/ 1358163 h 2812476"/>
                  <a:gd name="connsiteX7" fmla="*/ 2571433 w 2687067"/>
                  <a:gd name="connsiteY7" fmla="*/ 1373342 h 2812476"/>
                  <a:gd name="connsiteX8" fmla="*/ 1982976 w 2687067"/>
                  <a:gd name="connsiteY8" fmla="*/ 1693254 h 2812476"/>
                  <a:gd name="connsiteX9" fmla="*/ 1948899 w 2687067"/>
                  <a:gd name="connsiteY9" fmla="*/ 1449035 h 2812476"/>
                  <a:gd name="connsiteX10" fmla="*/ 2341465 w 2687067"/>
                  <a:gd name="connsiteY10" fmla="*/ 1081318 h 2812476"/>
                  <a:gd name="connsiteX11" fmla="*/ 2352347 w 2687067"/>
                  <a:gd name="connsiteY11" fmla="*/ 1046402 h 2812476"/>
                  <a:gd name="connsiteX12" fmla="*/ 1920501 w 2687067"/>
                  <a:gd name="connsiteY12" fmla="*/ 1375202 h 2812476"/>
                  <a:gd name="connsiteX13" fmla="*/ 1727398 w 2687067"/>
                  <a:gd name="connsiteY13" fmla="*/ 1079867 h 2812476"/>
                  <a:gd name="connsiteX14" fmla="*/ 1835309 w 2687067"/>
                  <a:gd name="connsiteY14" fmla="*/ 1466074 h 2812476"/>
                  <a:gd name="connsiteX15" fmla="*/ 1795552 w 2687067"/>
                  <a:gd name="connsiteY15" fmla="*/ 1750049 h 2812476"/>
                  <a:gd name="connsiteX16" fmla="*/ 1471820 w 2687067"/>
                  <a:gd name="connsiteY16" fmla="*/ 1392240 h 2812476"/>
                  <a:gd name="connsiteX17" fmla="*/ 1579731 w 2687067"/>
                  <a:gd name="connsiteY17" fmla="*/ 852687 h 2812476"/>
                  <a:gd name="connsiteX18" fmla="*/ 2005694 w 2687067"/>
                  <a:gd name="connsiteY18" fmla="*/ 489199 h 2812476"/>
                  <a:gd name="connsiteX19" fmla="*/ 1574051 w 2687067"/>
                  <a:gd name="connsiteY19" fmla="*/ 733418 h 2812476"/>
                  <a:gd name="connsiteX20" fmla="*/ 1613808 w 2687067"/>
                  <a:gd name="connsiteY20" fmla="*/ 318814 h 2812476"/>
                  <a:gd name="connsiteX21" fmla="*/ 1454782 w 2687067"/>
                  <a:gd name="connsiteY21" fmla="*/ 852687 h 2812476"/>
                  <a:gd name="connsiteX22" fmla="*/ 1369589 w 2687067"/>
                  <a:gd name="connsiteY22" fmla="*/ 1238894 h 2812476"/>
                  <a:gd name="connsiteX23" fmla="*/ 1034499 w 2687067"/>
                  <a:gd name="connsiteY23" fmla="*/ 409686 h 2812476"/>
                  <a:gd name="connsiteX24" fmla="*/ 1312794 w 2687067"/>
                  <a:gd name="connsiteY24" fmla="*/ 1295689 h 2812476"/>
                  <a:gd name="connsiteX25" fmla="*/ 1511577 w 2687067"/>
                  <a:gd name="connsiteY25" fmla="*/ 1801164 h 2812476"/>
                  <a:gd name="connsiteX26" fmla="*/ 1437743 w 2687067"/>
                  <a:gd name="connsiteY26" fmla="*/ 2153294 h 2812476"/>
                  <a:gd name="connsiteX27" fmla="*/ 1148089 w 2687067"/>
                  <a:gd name="connsiteY27" fmla="*/ 1704613 h 2812476"/>
                  <a:gd name="connsiteX28" fmla="*/ 909550 w 2687067"/>
                  <a:gd name="connsiteY28" fmla="*/ 1204816 h 2812476"/>
                  <a:gd name="connsiteX29" fmla="*/ 960665 w 2687067"/>
                  <a:gd name="connsiteY29" fmla="*/ 762 h 2812476"/>
                  <a:gd name="connsiteX30" fmla="*/ 812998 w 2687067"/>
                  <a:gd name="connsiteY30" fmla="*/ 1017393 h 2812476"/>
                  <a:gd name="connsiteX31" fmla="*/ 352958 w 2687067"/>
                  <a:gd name="connsiteY31" fmla="*/ 659584 h 2812476"/>
                  <a:gd name="connsiteX32" fmla="*/ 653972 w 2687067"/>
                  <a:gd name="connsiteY32" fmla="*/ 279057 h 2812476"/>
                  <a:gd name="connsiteX33" fmla="*/ 290484 w 2687067"/>
                  <a:gd name="connsiteY33" fmla="*/ 602789 h 2812476"/>
                  <a:gd name="connsiteX34" fmla="*/ 23547 w 2687067"/>
                  <a:gd name="connsiteY34" fmla="*/ 85954 h 2812476"/>
                  <a:gd name="connsiteX35" fmla="*/ 279125 w 2687067"/>
                  <a:gd name="connsiteY35" fmla="*/ 716379 h 2812476"/>
                  <a:gd name="connsiteX36" fmla="*/ 739164 w 2687067"/>
                  <a:gd name="connsiteY36" fmla="*/ 1148021 h 2812476"/>
                  <a:gd name="connsiteX37" fmla="*/ 994742 w 2687067"/>
                  <a:gd name="connsiteY37" fmla="*/ 1744369 h 2812476"/>
                  <a:gd name="connsiteX38" fmla="*/ 1182166 w 2687067"/>
                  <a:gd name="connsiteY38" fmla="*/ 2164653 h 2812476"/>
                  <a:gd name="connsiteX39" fmla="*/ 847075 w 2687067"/>
                  <a:gd name="connsiteY39" fmla="*/ 1977229 h 2812476"/>
                  <a:gd name="connsiteX40" fmla="*/ 443830 w 2687067"/>
                  <a:gd name="connsiteY40" fmla="*/ 1579664 h 2812476"/>
                  <a:gd name="connsiteX41" fmla="*/ 421112 w 2687067"/>
                  <a:gd name="connsiteY41" fmla="*/ 1221855 h 2812476"/>
                  <a:gd name="connsiteX42" fmla="*/ 347279 w 2687067"/>
                  <a:gd name="connsiteY42" fmla="*/ 1608061 h 2812476"/>
                  <a:gd name="connsiteX43" fmla="*/ 46265 w 2687067"/>
                  <a:gd name="connsiteY43" fmla="*/ 1352484 h 2812476"/>
                  <a:gd name="connsiteX44" fmla="*/ 41776 w 2687067"/>
                  <a:gd name="connsiteY44" fmla="*/ 1387944 h 2812476"/>
                  <a:gd name="connsiteX45" fmla="*/ 438151 w 2687067"/>
                  <a:gd name="connsiteY45" fmla="*/ 1733010 h 2812476"/>
                  <a:gd name="connsiteX46" fmla="*/ 824357 w 2687067"/>
                  <a:gd name="connsiteY46" fmla="*/ 2090819 h 2812476"/>
                  <a:gd name="connsiteX47" fmla="*/ 233689 w 2687067"/>
                  <a:gd name="connsiteY47" fmla="*/ 2170332 h 2812476"/>
                  <a:gd name="connsiteX48" fmla="*/ 898191 w 2687067"/>
                  <a:gd name="connsiteY48" fmla="*/ 2141935 h 2812476"/>
                  <a:gd name="connsiteX49" fmla="*/ 1136730 w 2687067"/>
                  <a:gd name="connsiteY49" fmla="*/ 2391833 h 2812476"/>
                  <a:gd name="connsiteX50" fmla="*/ 1102653 w 2687067"/>
                  <a:gd name="connsiteY50" fmla="*/ 2658769 h 2812476"/>
                  <a:gd name="connsiteX51" fmla="*/ 1051537 w 2687067"/>
                  <a:gd name="connsiteY51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230214 w 2683592"/>
                  <a:gd name="connsiteY48" fmla="*/ 2170332 h 2812476"/>
                  <a:gd name="connsiteX49" fmla="*/ 894716 w 2683592"/>
                  <a:gd name="connsiteY49" fmla="*/ 2141935 h 2812476"/>
                  <a:gd name="connsiteX50" fmla="*/ 1133255 w 2683592"/>
                  <a:gd name="connsiteY50" fmla="*/ 2391833 h 2812476"/>
                  <a:gd name="connsiteX51" fmla="*/ 1099178 w 2683592"/>
                  <a:gd name="connsiteY51" fmla="*/ 2658769 h 2812476"/>
                  <a:gd name="connsiteX52" fmla="*/ 1048062 w 2683592"/>
                  <a:gd name="connsiteY52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894716 w 2683592"/>
                  <a:gd name="connsiteY50" fmla="*/ 2141935 h 2812476"/>
                  <a:gd name="connsiteX51" fmla="*/ 1133255 w 2683592"/>
                  <a:gd name="connsiteY51" fmla="*/ 2391833 h 2812476"/>
                  <a:gd name="connsiteX52" fmla="*/ 1099178 w 2683592"/>
                  <a:gd name="connsiteY52" fmla="*/ 2658769 h 2812476"/>
                  <a:gd name="connsiteX53" fmla="*/ 1048062 w 2683592"/>
                  <a:gd name="connsiteY53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51076 w 2683592"/>
                  <a:gd name="connsiteY35" fmla="*/ 101213 h 2812476"/>
                  <a:gd name="connsiteX36" fmla="*/ 20072 w 2683592"/>
                  <a:gd name="connsiteY36" fmla="*/ 85954 h 2812476"/>
                  <a:gd name="connsiteX37" fmla="*/ 275650 w 2683592"/>
                  <a:gd name="connsiteY37" fmla="*/ 716379 h 2812476"/>
                  <a:gd name="connsiteX38" fmla="*/ 735689 w 2683592"/>
                  <a:gd name="connsiteY38" fmla="*/ 1148021 h 2812476"/>
                  <a:gd name="connsiteX39" fmla="*/ 991267 w 2683592"/>
                  <a:gd name="connsiteY39" fmla="*/ 1744369 h 2812476"/>
                  <a:gd name="connsiteX40" fmla="*/ 1178691 w 2683592"/>
                  <a:gd name="connsiteY40" fmla="*/ 2164653 h 2812476"/>
                  <a:gd name="connsiteX41" fmla="*/ 843600 w 2683592"/>
                  <a:gd name="connsiteY41" fmla="*/ 1977229 h 2812476"/>
                  <a:gd name="connsiteX42" fmla="*/ 440355 w 2683592"/>
                  <a:gd name="connsiteY42" fmla="*/ 1579664 h 2812476"/>
                  <a:gd name="connsiteX43" fmla="*/ 417637 w 2683592"/>
                  <a:gd name="connsiteY43" fmla="*/ 1221855 h 2812476"/>
                  <a:gd name="connsiteX44" fmla="*/ 343804 w 2683592"/>
                  <a:gd name="connsiteY44" fmla="*/ 1608061 h 2812476"/>
                  <a:gd name="connsiteX45" fmla="*/ 279221 w 2683592"/>
                  <a:gd name="connsiteY45" fmla="*/ 1555857 h 2812476"/>
                  <a:gd name="connsiteX46" fmla="*/ 42790 w 2683592"/>
                  <a:gd name="connsiteY46" fmla="*/ 1352484 h 2812476"/>
                  <a:gd name="connsiteX47" fmla="*/ 38301 w 2683592"/>
                  <a:gd name="connsiteY47" fmla="*/ 1387944 h 2812476"/>
                  <a:gd name="connsiteX48" fmla="*/ 434676 w 2683592"/>
                  <a:gd name="connsiteY48" fmla="*/ 1733010 h 2812476"/>
                  <a:gd name="connsiteX49" fmla="*/ 820882 w 2683592"/>
                  <a:gd name="connsiteY49" fmla="*/ 2090819 h 2812476"/>
                  <a:gd name="connsiteX50" fmla="*/ 489112 w 2683592"/>
                  <a:gd name="connsiteY50" fmla="*/ 2127129 h 2812476"/>
                  <a:gd name="connsiteX51" fmla="*/ 230214 w 2683592"/>
                  <a:gd name="connsiteY51" fmla="*/ 2170332 h 2812476"/>
                  <a:gd name="connsiteX52" fmla="*/ 667977 w 2683592"/>
                  <a:gd name="connsiteY52" fmla="*/ 2147206 h 2812476"/>
                  <a:gd name="connsiteX53" fmla="*/ 894716 w 2683592"/>
                  <a:gd name="connsiteY53" fmla="*/ 2141935 h 2812476"/>
                  <a:gd name="connsiteX54" fmla="*/ 1133255 w 2683592"/>
                  <a:gd name="connsiteY54" fmla="*/ 2391833 h 2812476"/>
                  <a:gd name="connsiteX55" fmla="*/ 1099178 w 2683592"/>
                  <a:gd name="connsiteY55" fmla="*/ 2658769 h 2812476"/>
                  <a:gd name="connsiteX56" fmla="*/ 1048062 w 2683592"/>
                  <a:gd name="connsiteY56" fmla="*/ 2698526 h 2812476"/>
                  <a:gd name="connsiteX0" fmla="*/ 1048062 w 2683592"/>
                  <a:gd name="connsiteY0" fmla="*/ 2801566 h 2915516"/>
                  <a:gd name="connsiteX1" fmla="*/ 1371794 w 2683592"/>
                  <a:gd name="connsiteY1" fmla="*/ 2915156 h 2915516"/>
                  <a:gd name="connsiteX2" fmla="*/ 1735282 w 2683592"/>
                  <a:gd name="connsiteY2" fmla="*/ 2829963 h 2915516"/>
                  <a:gd name="connsiteX3" fmla="*/ 1604653 w 2683592"/>
                  <a:gd name="connsiteY3" fmla="*/ 2631181 h 2915516"/>
                  <a:gd name="connsiteX4" fmla="*/ 1564897 w 2683592"/>
                  <a:gd name="connsiteY4" fmla="*/ 2381283 h 2915516"/>
                  <a:gd name="connsiteX5" fmla="*/ 1928385 w 2683592"/>
                  <a:gd name="connsiteY5" fmla="*/ 1904204 h 2915516"/>
                  <a:gd name="connsiteX6" fmla="*/ 2626964 w 2683592"/>
                  <a:gd name="connsiteY6" fmla="*/ 1461203 h 2915516"/>
                  <a:gd name="connsiteX7" fmla="*/ 2567958 w 2683592"/>
                  <a:gd name="connsiteY7" fmla="*/ 1476382 h 2915516"/>
                  <a:gd name="connsiteX8" fmla="*/ 1979501 w 2683592"/>
                  <a:gd name="connsiteY8" fmla="*/ 1796294 h 2915516"/>
                  <a:gd name="connsiteX9" fmla="*/ 1945424 w 2683592"/>
                  <a:gd name="connsiteY9" fmla="*/ 1552075 h 2915516"/>
                  <a:gd name="connsiteX10" fmla="*/ 2337990 w 2683592"/>
                  <a:gd name="connsiteY10" fmla="*/ 1184358 h 2915516"/>
                  <a:gd name="connsiteX11" fmla="*/ 2348872 w 2683592"/>
                  <a:gd name="connsiteY11" fmla="*/ 1149442 h 2915516"/>
                  <a:gd name="connsiteX12" fmla="*/ 1917026 w 2683592"/>
                  <a:gd name="connsiteY12" fmla="*/ 1478242 h 2915516"/>
                  <a:gd name="connsiteX13" fmla="*/ 1723923 w 2683592"/>
                  <a:gd name="connsiteY13" fmla="*/ 1182907 h 2915516"/>
                  <a:gd name="connsiteX14" fmla="*/ 1831834 w 2683592"/>
                  <a:gd name="connsiteY14" fmla="*/ 1569114 h 2915516"/>
                  <a:gd name="connsiteX15" fmla="*/ 1792077 w 2683592"/>
                  <a:gd name="connsiteY15" fmla="*/ 1853089 h 2915516"/>
                  <a:gd name="connsiteX16" fmla="*/ 1468345 w 2683592"/>
                  <a:gd name="connsiteY16" fmla="*/ 1495280 h 2915516"/>
                  <a:gd name="connsiteX17" fmla="*/ 1576256 w 2683592"/>
                  <a:gd name="connsiteY17" fmla="*/ 955727 h 2915516"/>
                  <a:gd name="connsiteX18" fmla="*/ 2002219 w 2683592"/>
                  <a:gd name="connsiteY18" fmla="*/ 592239 h 2915516"/>
                  <a:gd name="connsiteX19" fmla="*/ 1570576 w 2683592"/>
                  <a:gd name="connsiteY19" fmla="*/ 836458 h 2915516"/>
                  <a:gd name="connsiteX20" fmla="*/ 1610333 w 2683592"/>
                  <a:gd name="connsiteY20" fmla="*/ 421854 h 2915516"/>
                  <a:gd name="connsiteX21" fmla="*/ 1451307 w 2683592"/>
                  <a:gd name="connsiteY21" fmla="*/ 955727 h 2915516"/>
                  <a:gd name="connsiteX22" fmla="*/ 1366114 w 2683592"/>
                  <a:gd name="connsiteY22" fmla="*/ 1341934 h 2915516"/>
                  <a:gd name="connsiteX23" fmla="*/ 1031024 w 2683592"/>
                  <a:gd name="connsiteY23" fmla="*/ 512726 h 2915516"/>
                  <a:gd name="connsiteX24" fmla="*/ 1309319 w 2683592"/>
                  <a:gd name="connsiteY24" fmla="*/ 1398729 h 2915516"/>
                  <a:gd name="connsiteX25" fmla="*/ 1508102 w 2683592"/>
                  <a:gd name="connsiteY25" fmla="*/ 1904204 h 2915516"/>
                  <a:gd name="connsiteX26" fmla="*/ 1434268 w 2683592"/>
                  <a:gd name="connsiteY26" fmla="*/ 2256334 h 2915516"/>
                  <a:gd name="connsiteX27" fmla="*/ 1144614 w 2683592"/>
                  <a:gd name="connsiteY27" fmla="*/ 1807653 h 2915516"/>
                  <a:gd name="connsiteX28" fmla="*/ 906075 w 2683592"/>
                  <a:gd name="connsiteY28" fmla="*/ 1307856 h 2915516"/>
                  <a:gd name="connsiteX29" fmla="*/ 957190 w 2683592"/>
                  <a:gd name="connsiteY29" fmla="*/ 103802 h 2915516"/>
                  <a:gd name="connsiteX30" fmla="*/ 928973 w 2683592"/>
                  <a:gd name="connsiteY30" fmla="*/ 178701 h 2915516"/>
                  <a:gd name="connsiteX31" fmla="*/ 809523 w 2683592"/>
                  <a:gd name="connsiteY31" fmla="*/ 1120433 h 2915516"/>
                  <a:gd name="connsiteX32" fmla="*/ 349483 w 2683592"/>
                  <a:gd name="connsiteY32" fmla="*/ 762624 h 2915516"/>
                  <a:gd name="connsiteX33" fmla="*/ 602272 w 2683592"/>
                  <a:gd name="connsiteY33" fmla="*/ 487151 h 2915516"/>
                  <a:gd name="connsiteX34" fmla="*/ 650497 w 2683592"/>
                  <a:gd name="connsiteY34" fmla="*/ 382097 h 2915516"/>
                  <a:gd name="connsiteX35" fmla="*/ 287009 w 2683592"/>
                  <a:gd name="connsiteY35" fmla="*/ 705829 h 2915516"/>
                  <a:gd name="connsiteX36" fmla="*/ 51076 w 2683592"/>
                  <a:gd name="connsiteY36" fmla="*/ 204253 h 2915516"/>
                  <a:gd name="connsiteX37" fmla="*/ 20072 w 2683592"/>
                  <a:gd name="connsiteY37" fmla="*/ 188994 h 2915516"/>
                  <a:gd name="connsiteX38" fmla="*/ 275650 w 2683592"/>
                  <a:gd name="connsiteY38" fmla="*/ 819419 h 2915516"/>
                  <a:gd name="connsiteX39" fmla="*/ 735689 w 2683592"/>
                  <a:gd name="connsiteY39" fmla="*/ 1251061 h 2915516"/>
                  <a:gd name="connsiteX40" fmla="*/ 991267 w 2683592"/>
                  <a:gd name="connsiteY40" fmla="*/ 1847409 h 2915516"/>
                  <a:gd name="connsiteX41" fmla="*/ 1178691 w 2683592"/>
                  <a:gd name="connsiteY41" fmla="*/ 2267693 h 2915516"/>
                  <a:gd name="connsiteX42" fmla="*/ 843600 w 2683592"/>
                  <a:gd name="connsiteY42" fmla="*/ 2080269 h 2915516"/>
                  <a:gd name="connsiteX43" fmla="*/ 440355 w 2683592"/>
                  <a:gd name="connsiteY43" fmla="*/ 1682704 h 2915516"/>
                  <a:gd name="connsiteX44" fmla="*/ 417637 w 2683592"/>
                  <a:gd name="connsiteY44" fmla="*/ 1324895 h 2915516"/>
                  <a:gd name="connsiteX45" fmla="*/ 343804 w 2683592"/>
                  <a:gd name="connsiteY45" fmla="*/ 1711101 h 2915516"/>
                  <a:gd name="connsiteX46" fmla="*/ 279221 w 2683592"/>
                  <a:gd name="connsiteY46" fmla="*/ 1658897 h 2915516"/>
                  <a:gd name="connsiteX47" fmla="*/ 42790 w 2683592"/>
                  <a:gd name="connsiteY47" fmla="*/ 1455524 h 2915516"/>
                  <a:gd name="connsiteX48" fmla="*/ 38301 w 2683592"/>
                  <a:gd name="connsiteY48" fmla="*/ 1490984 h 2915516"/>
                  <a:gd name="connsiteX49" fmla="*/ 434676 w 2683592"/>
                  <a:gd name="connsiteY49" fmla="*/ 1836050 h 2915516"/>
                  <a:gd name="connsiteX50" fmla="*/ 820882 w 2683592"/>
                  <a:gd name="connsiteY50" fmla="*/ 2193859 h 2915516"/>
                  <a:gd name="connsiteX51" fmla="*/ 489112 w 2683592"/>
                  <a:gd name="connsiteY51" fmla="*/ 2230169 h 2915516"/>
                  <a:gd name="connsiteX52" fmla="*/ 230214 w 2683592"/>
                  <a:gd name="connsiteY52" fmla="*/ 2273372 h 2915516"/>
                  <a:gd name="connsiteX53" fmla="*/ 667977 w 2683592"/>
                  <a:gd name="connsiteY53" fmla="*/ 2250246 h 2915516"/>
                  <a:gd name="connsiteX54" fmla="*/ 894716 w 2683592"/>
                  <a:gd name="connsiteY54" fmla="*/ 2244975 h 2915516"/>
                  <a:gd name="connsiteX55" fmla="*/ 1133255 w 2683592"/>
                  <a:gd name="connsiteY55" fmla="*/ 2494873 h 2915516"/>
                  <a:gd name="connsiteX56" fmla="*/ 1099178 w 2683592"/>
                  <a:gd name="connsiteY56" fmla="*/ 2761809 h 2915516"/>
                  <a:gd name="connsiteX57" fmla="*/ 1048062 w 2683592"/>
                  <a:gd name="connsiteY57" fmla="*/ 2801566 h 2915516"/>
                  <a:gd name="connsiteX0" fmla="*/ 1084565 w 2683592"/>
                  <a:gd name="connsiteY0" fmla="*/ 2819817 h 2915208"/>
                  <a:gd name="connsiteX1" fmla="*/ 1371794 w 2683592"/>
                  <a:gd name="connsiteY1" fmla="*/ 2915156 h 2915208"/>
                  <a:gd name="connsiteX2" fmla="*/ 1735282 w 2683592"/>
                  <a:gd name="connsiteY2" fmla="*/ 2829963 h 2915208"/>
                  <a:gd name="connsiteX3" fmla="*/ 1604653 w 2683592"/>
                  <a:gd name="connsiteY3" fmla="*/ 2631181 h 2915208"/>
                  <a:gd name="connsiteX4" fmla="*/ 1564897 w 2683592"/>
                  <a:gd name="connsiteY4" fmla="*/ 2381283 h 2915208"/>
                  <a:gd name="connsiteX5" fmla="*/ 1928385 w 2683592"/>
                  <a:gd name="connsiteY5" fmla="*/ 1904204 h 2915208"/>
                  <a:gd name="connsiteX6" fmla="*/ 2626964 w 2683592"/>
                  <a:gd name="connsiteY6" fmla="*/ 1461203 h 2915208"/>
                  <a:gd name="connsiteX7" fmla="*/ 2567958 w 2683592"/>
                  <a:gd name="connsiteY7" fmla="*/ 1476382 h 2915208"/>
                  <a:gd name="connsiteX8" fmla="*/ 1979501 w 2683592"/>
                  <a:gd name="connsiteY8" fmla="*/ 1796294 h 2915208"/>
                  <a:gd name="connsiteX9" fmla="*/ 1945424 w 2683592"/>
                  <a:gd name="connsiteY9" fmla="*/ 1552075 h 2915208"/>
                  <a:gd name="connsiteX10" fmla="*/ 2337990 w 2683592"/>
                  <a:gd name="connsiteY10" fmla="*/ 1184358 h 2915208"/>
                  <a:gd name="connsiteX11" fmla="*/ 2348872 w 2683592"/>
                  <a:gd name="connsiteY11" fmla="*/ 1149442 h 2915208"/>
                  <a:gd name="connsiteX12" fmla="*/ 1917026 w 2683592"/>
                  <a:gd name="connsiteY12" fmla="*/ 1478242 h 2915208"/>
                  <a:gd name="connsiteX13" fmla="*/ 1723923 w 2683592"/>
                  <a:gd name="connsiteY13" fmla="*/ 1182907 h 2915208"/>
                  <a:gd name="connsiteX14" fmla="*/ 1831834 w 2683592"/>
                  <a:gd name="connsiteY14" fmla="*/ 1569114 h 2915208"/>
                  <a:gd name="connsiteX15" fmla="*/ 1792077 w 2683592"/>
                  <a:gd name="connsiteY15" fmla="*/ 1853089 h 2915208"/>
                  <a:gd name="connsiteX16" fmla="*/ 1468345 w 2683592"/>
                  <a:gd name="connsiteY16" fmla="*/ 1495280 h 2915208"/>
                  <a:gd name="connsiteX17" fmla="*/ 1576256 w 2683592"/>
                  <a:gd name="connsiteY17" fmla="*/ 955727 h 2915208"/>
                  <a:gd name="connsiteX18" fmla="*/ 2002219 w 2683592"/>
                  <a:gd name="connsiteY18" fmla="*/ 592239 h 2915208"/>
                  <a:gd name="connsiteX19" fmla="*/ 1570576 w 2683592"/>
                  <a:gd name="connsiteY19" fmla="*/ 836458 h 2915208"/>
                  <a:gd name="connsiteX20" fmla="*/ 1610333 w 2683592"/>
                  <a:gd name="connsiteY20" fmla="*/ 421854 h 2915208"/>
                  <a:gd name="connsiteX21" fmla="*/ 1451307 w 2683592"/>
                  <a:gd name="connsiteY21" fmla="*/ 955727 h 2915208"/>
                  <a:gd name="connsiteX22" fmla="*/ 1366114 w 2683592"/>
                  <a:gd name="connsiteY22" fmla="*/ 1341934 h 2915208"/>
                  <a:gd name="connsiteX23" fmla="*/ 1031024 w 2683592"/>
                  <a:gd name="connsiteY23" fmla="*/ 512726 h 2915208"/>
                  <a:gd name="connsiteX24" fmla="*/ 1309319 w 2683592"/>
                  <a:gd name="connsiteY24" fmla="*/ 1398729 h 2915208"/>
                  <a:gd name="connsiteX25" fmla="*/ 1508102 w 2683592"/>
                  <a:gd name="connsiteY25" fmla="*/ 1904204 h 2915208"/>
                  <a:gd name="connsiteX26" fmla="*/ 1434268 w 2683592"/>
                  <a:gd name="connsiteY26" fmla="*/ 2256334 h 2915208"/>
                  <a:gd name="connsiteX27" fmla="*/ 1144614 w 2683592"/>
                  <a:gd name="connsiteY27" fmla="*/ 1807653 h 2915208"/>
                  <a:gd name="connsiteX28" fmla="*/ 906075 w 2683592"/>
                  <a:gd name="connsiteY28" fmla="*/ 1307856 h 2915208"/>
                  <a:gd name="connsiteX29" fmla="*/ 957190 w 2683592"/>
                  <a:gd name="connsiteY29" fmla="*/ 103802 h 2915208"/>
                  <a:gd name="connsiteX30" fmla="*/ 928973 w 2683592"/>
                  <a:gd name="connsiteY30" fmla="*/ 178701 h 2915208"/>
                  <a:gd name="connsiteX31" fmla="*/ 809523 w 2683592"/>
                  <a:gd name="connsiteY31" fmla="*/ 1120433 h 2915208"/>
                  <a:gd name="connsiteX32" fmla="*/ 349483 w 2683592"/>
                  <a:gd name="connsiteY32" fmla="*/ 762624 h 2915208"/>
                  <a:gd name="connsiteX33" fmla="*/ 602272 w 2683592"/>
                  <a:gd name="connsiteY33" fmla="*/ 487151 h 2915208"/>
                  <a:gd name="connsiteX34" fmla="*/ 650497 w 2683592"/>
                  <a:gd name="connsiteY34" fmla="*/ 382097 h 2915208"/>
                  <a:gd name="connsiteX35" fmla="*/ 287009 w 2683592"/>
                  <a:gd name="connsiteY35" fmla="*/ 705829 h 2915208"/>
                  <a:gd name="connsiteX36" fmla="*/ 51076 w 2683592"/>
                  <a:gd name="connsiteY36" fmla="*/ 204253 h 2915208"/>
                  <a:gd name="connsiteX37" fmla="*/ 20072 w 2683592"/>
                  <a:gd name="connsiteY37" fmla="*/ 188994 h 2915208"/>
                  <a:gd name="connsiteX38" fmla="*/ 275650 w 2683592"/>
                  <a:gd name="connsiteY38" fmla="*/ 819419 h 2915208"/>
                  <a:gd name="connsiteX39" fmla="*/ 735689 w 2683592"/>
                  <a:gd name="connsiteY39" fmla="*/ 1251061 h 2915208"/>
                  <a:gd name="connsiteX40" fmla="*/ 991267 w 2683592"/>
                  <a:gd name="connsiteY40" fmla="*/ 1847409 h 2915208"/>
                  <a:gd name="connsiteX41" fmla="*/ 1178691 w 2683592"/>
                  <a:gd name="connsiteY41" fmla="*/ 2267693 h 2915208"/>
                  <a:gd name="connsiteX42" fmla="*/ 843600 w 2683592"/>
                  <a:gd name="connsiteY42" fmla="*/ 2080269 h 2915208"/>
                  <a:gd name="connsiteX43" fmla="*/ 440355 w 2683592"/>
                  <a:gd name="connsiteY43" fmla="*/ 1682704 h 2915208"/>
                  <a:gd name="connsiteX44" fmla="*/ 417637 w 2683592"/>
                  <a:gd name="connsiteY44" fmla="*/ 1324895 h 2915208"/>
                  <a:gd name="connsiteX45" fmla="*/ 343804 w 2683592"/>
                  <a:gd name="connsiteY45" fmla="*/ 1711101 h 2915208"/>
                  <a:gd name="connsiteX46" fmla="*/ 279221 w 2683592"/>
                  <a:gd name="connsiteY46" fmla="*/ 1658897 h 2915208"/>
                  <a:gd name="connsiteX47" fmla="*/ 42790 w 2683592"/>
                  <a:gd name="connsiteY47" fmla="*/ 1455524 h 2915208"/>
                  <a:gd name="connsiteX48" fmla="*/ 38301 w 2683592"/>
                  <a:gd name="connsiteY48" fmla="*/ 1490984 h 2915208"/>
                  <a:gd name="connsiteX49" fmla="*/ 434676 w 2683592"/>
                  <a:gd name="connsiteY49" fmla="*/ 1836050 h 2915208"/>
                  <a:gd name="connsiteX50" fmla="*/ 820882 w 2683592"/>
                  <a:gd name="connsiteY50" fmla="*/ 2193859 h 2915208"/>
                  <a:gd name="connsiteX51" fmla="*/ 489112 w 2683592"/>
                  <a:gd name="connsiteY51" fmla="*/ 2230169 h 2915208"/>
                  <a:gd name="connsiteX52" fmla="*/ 230214 w 2683592"/>
                  <a:gd name="connsiteY52" fmla="*/ 2273372 h 2915208"/>
                  <a:gd name="connsiteX53" fmla="*/ 667977 w 2683592"/>
                  <a:gd name="connsiteY53" fmla="*/ 2250246 h 2915208"/>
                  <a:gd name="connsiteX54" fmla="*/ 894716 w 2683592"/>
                  <a:gd name="connsiteY54" fmla="*/ 2244975 h 2915208"/>
                  <a:gd name="connsiteX55" fmla="*/ 1133255 w 2683592"/>
                  <a:gd name="connsiteY55" fmla="*/ 2494873 h 2915208"/>
                  <a:gd name="connsiteX56" fmla="*/ 1099178 w 2683592"/>
                  <a:gd name="connsiteY56" fmla="*/ 2761809 h 2915208"/>
                  <a:gd name="connsiteX57" fmla="*/ 1084565 w 2683592"/>
                  <a:gd name="connsiteY57" fmla="*/ 2819817 h 2915208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3089103"/>
                  <a:gd name="connsiteX1" fmla="*/ 1359370 w 2683592"/>
                  <a:gd name="connsiteY1" fmla="*/ 3089092 h 3089103"/>
                  <a:gd name="connsiteX2" fmla="*/ 1735282 w 2683592"/>
                  <a:gd name="connsiteY2" fmla="*/ 2829963 h 3089103"/>
                  <a:gd name="connsiteX3" fmla="*/ 1604653 w 2683592"/>
                  <a:gd name="connsiteY3" fmla="*/ 2631181 h 3089103"/>
                  <a:gd name="connsiteX4" fmla="*/ 1564897 w 2683592"/>
                  <a:gd name="connsiteY4" fmla="*/ 2381283 h 3089103"/>
                  <a:gd name="connsiteX5" fmla="*/ 1928385 w 2683592"/>
                  <a:gd name="connsiteY5" fmla="*/ 1904204 h 3089103"/>
                  <a:gd name="connsiteX6" fmla="*/ 2626964 w 2683592"/>
                  <a:gd name="connsiteY6" fmla="*/ 1461203 h 3089103"/>
                  <a:gd name="connsiteX7" fmla="*/ 2567958 w 2683592"/>
                  <a:gd name="connsiteY7" fmla="*/ 1476382 h 3089103"/>
                  <a:gd name="connsiteX8" fmla="*/ 1979501 w 2683592"/>
                  <a:gd name="connsiteY8" fmla="*/ 1796294 h 3089103"/>
                  <a:gd name="connsiteX9" fmla="*/ 1945424 w 2683592"/>
                  <a:gd name="connsiteY9" fmla="*/ 1552075 h 3089103"/>
                  <a:gd name="connsiteX10" fmla="*/ 2337990 w 2683592"/>
                  <a:gd name="connsiteY10" fmla="*/ 1184358 h 3089103"/>
                  <a:gd name="connsiteX11" fmla="*/ 2348872 w 2683592"/>
                  <a:gd name="connsiteY11" fmla="*/ 1149442 h 3089103"/>
                  <a:gd name="connsiteX12" fmla="*/ 1896949 w 2683592"/>
                  <a:gd name="connsiteY12" fmla="*/ 1540297 h 3089103"/>
                  <a:gd name="connsiteX13" fmla="*/ 1723923 w 2683592"/>
                  <a:gd name="connsiteY13" fmla="*/ 1182907 h 3089103"/>
                  <a:gd name="connsiteX14" fmla="*/ 1831834 w 2683592"/>
                  <a:gd name="connsiteY14" fmla="*/ 1569114 h 3089103"/>
                  <a:gd name="connsiteX15" fmla="*/ 1792077 w 2683592"/>
                  <a:gd name="connsiteY15" fmla="*/ 1853089 h 3089103"/>
                  <a:gd name="connsiteX16" fmla="*/ 1468345 w 2683592"/>
                  <a:gd name="connsiteY16" fmla="*/ 1495280 h 3089103"/>
                  <a:gd name="connsiteX17" fmla="*/ 1576256 w 2683592"/>
                  <a:gd name="connsiteY17" fmla="*/ 955727 h 3089103"/>
                  <a:gd name="connsiteX18" fmla="*/ 2002219 w 2683592"/>
                  <a:gd name="connsiteY18" fmla="*/ 592239 h 3089103"/>
                  <a:gd name="connsiteX19" fmla="*/ 1534073 w 2683592"/>
                  <a:gd name="connsiteY19" fmla="*/ 914939 h 3089103"/>
                  <a:gd name="connsiteX20" fmla="*/ 1610333 w 2683592"/>
                  <a:gd name="connsiteY20" fmla="*/ 421854 h 3089103"/>
                  <a:gd name="connsiteX21" fmla="*/ 1451307 w 2683592"/>
                  <a:gd name="connsiteY21" fmla="*/ 955727 h 3089103"/>
                  <a:gd name="connsiteX22" fmla="*/ 1366114 w 2683592"/>
                  <a:gd name="connsiteY22" fmla="*/ 1341934 h 3089103"/>
                  <a:gd name="connsiteX23" fmla="*/ 1031024 w 2683592"/>
                  <a:gd name="connsiteY23" fmla="*/ 512726 h 3089103"/>
                  <a:gd name="connsiteX24" fmla="*/ 1309319 w 2683592"/>
                  <a:gd name="connsiteY24" fmla="*/ 1398729 h 3089103"/>
                  <a:gd name="connsiteX25" fmla="*/ 1508102 w 2683592"/>
                  <a:gd name="connsiteY25" fmla="*/ 1904204 h 3089103"/>
                  <a:gd name="connsiteX26" fmla="*/ 1434268 w 2683592"/>
                  <a:gd name="connsiteY26" fmla="*/ 2256334 h 3089103"/>
                  <a:gd name="connsiteX27" fmla="*/ 1144614 w 2683592"/>
                  <a:gd name="connsiteY27" fmla="*/ 1807653 h 3089103"/>
                  <a:gd name="connsiteX28" fmla="*/ 906075 w 2683592"/>
                  <a:gd name="connsiteY28" fmla="*/ 1307856 h 3089103"/>
                  <a:gd name="connsiteX29" fmla="*/ 957190 w 2683592"/>
                  <a:gd name="connsiteY29" fmla="*/ 103802 h 3089103"/>
                  <a:gd name="connsiteX30" fmla="*/ 928973 w 2683592"/>
                  <a:gd name="connsiteY30" fmla="*/ 178701 h 3089103"/>
                  <a:gd name="connsiteX31" fmla="*/ 809523 w 2683592"/>
                  <a:gd name="connsiteY31" fmla="*/ 1120433 h 3089103"/>
                  <a:gd name="connsiteX32" fmla="*/ 349483 w 2683592"/>
                  <a:gd name="connsiteY32" fmla="*/ 762624 h 3089103"/>
                  <a:gd name="connsiteX33" fmla="*/ 650497 w 2683592"/>
                  <a:gd name="connsiteY33" fmla="*/ 382097 h 3089103"/>
                  <a:gd name="connsiteX34" fmla="*/ 287009 w 2683592"/>
                  <a:gd name="connsiteY34" fmla="*/ 705829 h 3089103"/>
                  <a:gd name="connsiteX35" fmla="*/ 51076 w 2683592"/>
                  <a:gd name="connsiteY35" fmla="*/ 204253 h 3089103"/>
                  <a:gd name="connsiteX36" fmla="*/ 20072 w 2683592"/>
                  <a:gd name="connsiteY36" fmla="*/ 188994 h 3089103"/>
                  <a:gd name="connsiteX37" fmla="*/ 275650 w 2683592"/>
                  <a:gd name="connsiteY37" fmla="*/ 819419 h 3089103"/>
                  <a:gd name="connsiteX38" fmla="*/ 735689 w 2683592"/>
                  <a:gd name="connsiteY38" fmla="*/ 1251061 h 3089103"/>
                  <a:gd name="connsiteX39" fmla="*/ 991267 w 2683592"/>
                  <a:gd name="connsiteY39" fmla="*/ 1847409 h 3089103"/>
                  <a:gd name="connsiteX40" fmla="*/ 1178691 w 2683592"/>
                  <a:gd name="connsiteY40" fmla="*/ 2267693 h 3089103"/>
                  <a:gd name="connsiteX41" fmla="*/ 843600 w 2683592"/>
                  <a:gd name="connsiteY41" fmla="*/ 2080269 h 3089103"/>
                  <a:gd name="connsiteX42" fmla="*/ 440355 w 2683592"/>
                  <a:gd name="connsiteY42" fmla="*/ 1682704 h 3089103"/>
                  <a:gd name="connsiteX43" fmla="*/ 417637 w 2683592"/>
                  <a:gd name="connsiteY43" fmla="*/ 1324895 h 3089103"/>
                  <a:gd name="connsiteX44" fmla="*/ 369356 w 2683592"/>
                  <a:gd name="connsiteY44" fmla="*/ 1711101 h 3089103"/>
                  <a:gd name="connsiteX45" fmla="*/ 279221 w 2683592"/>
                  <a:gd name="connsiteY45" fmla="*/ 1658897 h 3089103"/>
                  <a:gd name="connsiteX46" fmla="*/ 42790 w 2683592"/>
                  <a:gd name="connsiteY46" fmla="*/ 1455524 h 3089103"/>
                  <a:gd name="connsiteX47" fmla="*/ 38301 w 2683592"/>
                  <a:gd name="connsiteY47" fmla="*/ 1490984 h 3089103"/>
                  <a:gd name="connsiteX48" fmla="*/ 434676 w 2683592"/>
                  <a:gd name="connsiteY48" fmla="*/ 1836050 h 3089103"/>
                  <a:gd name="connsiteX49" fmla="*/ 820882 w 2683592"/>
                  <a:gd name="connsiteY49" fmla="*/ 2193859 h 3089103"/>
                  <a:gd name="connsiteX50" fmla="*/ 489112 w 2683592"/>
                  <a:gd name="connsiteY50" fmla="*/ 2230169 h 3089103"/>
                  <a:gd name="connsiteX51" fmla="*/ 230214 w 2683592"/>
                  <a:gd name="connsiteY51" fmla="*/ 2273372 h 3089103"/>
                  <a:gd name="connsiteX52" fmla="*/ 667977 w 2683592"/>
                  <a:gd name="connsiteY52" fmla="*/ 2250246 h 3089103"/>
                  <a:gd name="connsiteX53" fmla="*/ 894716 w 2683592"/>
                  <a:gd name="connsiteY53" fmla="*/ 2244975 h 3089103"/>
                  <a:gd name="connsiteX54" fmla="*/ 1133255 w 2683592"/>
                  <a:gd name="connsiteY54" fmla="*/ 2494873 h 3089103"/>
                  <a:gd name="connsiteX55" fmla="*/ 1170359 w 2683592"/>
                  <a:gd name="connsiteY55" fmla="*/ 2657775 h 3089103"/>
                  <a:gd name="connsiteX56" fmla="*/ 1084565 w 2683592"/>
                  <a:gd name="connsiteY56" fmla="*/ 2819817 h 3089103"/>
                  <a:gd name="connsiteX0" fmla="*/ 1084565 w 2683592"/>
                  <a:gd name="connsiteY0" fmla="*/ 2819817 h 3096797"/>
                  <a:gd name="connsiteX1" fmla="*/ 1359370 w 2683592"/>
                  <a:gd name="connsiteY1" fmla="*/ 3089092 h 3096797"/>
                  <a:gd name="connsiteX2" fmla="*/ 1757023 w 2683592"/>
                  <a:gd name="connsiteY2" fmla="*/ 2991473 h 3096797"/>
                  <a:gd name="connsiteX3" fmla="*/ 1604653 w 2683592"/>
                  <a:gd name="connsiteY3" fmla="*/ 2631181 h 3096797"/>
                  <a:gd name="connsiteX4" fmla="*/ 1564897 w 2683592"/>
                  <a:gd name="connsiteY4" fmla="*/ 2381283 h 3096797"/>
                  <a:gd name="connsiteX5" fmla="*/ 1928385 w 2683592"/>
                  <a:gd name="connsiteY5" fmla="*/ 1904204 h 3096797"/>
                  <a:gd name="connsiteX6" fmla="*/ 2626964 w 2683592"/>
                  <a:gd name="connsiteY6" fmla="*/ 1461203 h 3096797"/>
                  <a:gd name="connsiteX7" fmla="*/ 2567958 w 2683592"/>
                  <a:gd name="connsiteY7" fmla="*/ 1476382 h 3096797"/>
                  <a:gd name="connsiteX8" fmla="*/ 1979501 w 2683592"/>
                  <a:gd name="connsiteY8" fmla="*/ 1796294 h 3096797"/>
                  <a:gd name="connsiteX9" fmla="*/ 1945424 w 2683592"/>
                  <a:gd name="connsiteY9" fmla="*/ 1552075 h 3096797"/>
                  <a:gd name="connsiteX10" fmla="*/ 2337990 w 2683592"/>
                  <a:gd name="connsiteY10" fmla="*/ 1184358 h 3096797"/>
                  <a:gd name="connsiteX11" fmla="*/ 2348872 w 2683592"/>
                  <a:gd name="connsiteY11" fmla="*/ 1149442 h 3096797"/>
                  <a:gd name="connsiteX12" fmla="*/ 1896949 w 2683592"/>
                  <a:gd name="connsiteY12" fmla="*/ 1540297 h 3096797"/>
                  <a:gd name="connsiteX13" fmla="*/ 1723923 w 2683592"/>
                  <a:gd name="connsiteY13" fmla="*/ 1182907 h 3096797"/>
                  <a:gd name="connsiteX14" fmla="*/ 1831834 w 2683592"/>
                  <a:gd name="connsiteY14" fmla="*/ 1569114 h 3096797"/>
                  <a:gd name="connsiteX15" fmla="*/ 1792077 w 2683592"/>
                  <a:gd name="connsiteY15" fmla="*/ 1853089 h 3096797"/>
                  <a:gd name="connsiteX16" fmla="*/ 1468345 w 2683592"/>
                  <a:gd name="connsiteY16" fmla="*/ 1495280 h 3096797"/>
                  <a:gd name="connsiteX17" fmla="*/ 1576256 w 2683592"/>
                  <a:gd name="connsiteY17" fmla="*/ 955727 h 3096797"/>
                  <a:gd name="connsiteX18" fmla="*/ 2002219 w 2683592"/>
                  <a:gd name="connsiteY18" fmla="*/ 592239 h 3096797"/>
                  <a:gd name="connsiteX19" fmla="*/ 1534073 w 2683592"/>
                  <a:gd name="connsiteY19" fmla="*/ 914939 h 3096797"/>
                  <a:gd name="connsiteX20" fmla="*/ 1610333 w 2683592"/>
                  <a:gd name="connsiteY20" fmla="*/ 421854 h 3096797"/>
                  <a:gd name="connsiteX21" fmla="*/ 1451307 w 2683592"/>
                  <a:gd name="connsiteY21" fmla="*/ 955727 h 3096797"/>
                  <a:gd name="connsiteX22" fmla="*/ 1366114 w 2683592"/>
                  <a:gd name="connsiteY22" fmla="*/ 1341934 h 3096797"/>
                  <a:gd name="connsiteX23" fmla="*/ 1031024 w 2683592"/>
                  <a:gd name="connsiteY23" fmla="*/ 512726 h 3096797"/>
                  <a:gd name="connsiteX24" fmla="*/ 1309319 w 2683592"/>
                  <a:gd name="connsiteY24" fmla="*/ 1398729 h 3096797"/>
                  <a:gd name="connsiteX25" fmla="*/ 1508102 w 2683592"/>
                  <a:gd name="connsiteY25" fmla="*/ 1904204 h 3096797"/>
                  <a:gd name="connsiteX26" fmla="*/ 1434268 w 2683592"/>
                  <a:gd name="connsiteY26" fmla="*/ 2256334 h 3096797"/>
                  <a:gd name="connsiteX27" fmla="*/ 1144614 w 2683592"/>
                  <a:gd name="connsiteY27" fmla="*/ 1807653 h 3096797"/>
                  <a:gd name="connsiteX28" fmla="*/ 906075 w 2683592"/>
                  <a:gd name="connsiteY28" fmla="*/ 1307856 h 3096797"/>
                  <a:gd name="connsiteX29" fmla="*/ 957190 w 2683592"/>
                  <a:gd name="connsiteY29" fmla="*/ 103802 h 3096797"/>
                  <a:gd name="connsiteX30" fmla="*/ 928973 w 2683592"/>
                  <a:gd name="connsiteY30" fmla="*/ 178701 h 3096797"/>
                  <a:gd name="connsiteX31" fmla="*/ 809523 w 2683592"/>
                  <a:gd name="connsiteY31" fmla="*/ 1120433 h 3096797"/>
                  <a:gd name="connsiteX32" fmla="*/ 349483 w 2683592"/>
                  <a:gd name="connsiteY32" fmla="*/ 762624 h 3096797"/>
                  <a:gd name="connsiteX33" fmla="*/ 650497 w 2683592"/>
                  <a:gd name="connsiteY33" fmla="*/ 382097 h 3096797"/>
                  <a:gd name="connsiteX34" fmla="*/ 287009 w 2683592"/>
                  <a:gd name="connsiteY34" fmla="*/ 705829 h 3096797"/>
                  <a:gd name="connsiteX35" fmla="*/ 51076 w 2683592"/>
                  <a:gd name="connsiteY35" fmla="*/ 204253 h 3096797"/>
                  <a:gd name="connsiteX36" fmla="*/ 20072 w 2683592"/>
                  <a:gd name="connsiteY36" fmla="*/ 188994 h 3096797"/>
                  <a:gd name="connsiteX37" fmla="*/ 275650 w 2683592"/>
                  <a:gd name="connsiteY37" fmla="*/ 819419 h 3096797"/>
                  <a:gd name="connsiteX38" fmla="*/ 735689 w 2683592"/>
                  <a:gd name="connsiteY38" fmla="*/ 1251061 h 3096797"/>
                  <a:gd name="connsiteX39" fmla="*/ 991267 w 2683592"/>
                  <a:gd name="connsiteY39" fmla="*/ 1847409 h 3096797"/>
                  <a:gd name="connsiteX40" fmla="*/ 1178691 w 2683592"/>
                  <a:gd name="connsiteY40" fmla="*/ 2267693 h 3096797"/>
                  <a:gd name="connsiteX41" fmla="*/ 843600 w 2683592"/>
                  <a:gd name="connsiteY41" fmla="*/ 2080269 h 3096797"/>
                  <a:gd name="connsiteX42" fmla="*/ 440355 w 2683592"/>
                  <a:gd name="connsiteY42" fmla="*/ 1682704 h 3096797"/>
                  <a:gd name="connsiteX43" fmla="*/ 417637 w 2683592"/>
                  <a:gd name="connsiteY43" fmla="*/ 1324895 h 3096797"/>
                  <a:gd name="connsiteX44" fmla="*/ 369356 w 2683592"/>
                  <a:gd name="connsiteY44" fmla="*/ 1711101 h 3096797"/>
                  <a:gd name="connsiteX45" fmla="*/ 279221 w 2683592"/>
                  <a:gd name="connsiteY45" fmla="*/ 1658897 h 3096797"/>
                  <a:gd name="connsiteX46" fmla="*/ 42790 w 2683592"/>
                  <a:gd name="connsiteY46" fmla="*/ 1455524 h 3096797"/>
                  <a:gd name="connsiteX47" fmla="*/ 38301 w 2683592"/>
                  <a:gd name="connsiteY47" fmla="*/ 1490984 h 3096797"/>
                  <a:gd name="connsiteX48" fmla="*/ 434676 w 2683592"/>
                  <a:gd name="connsiteY48" fmla="*/ 1836050 h 3096797"/>
                  <a:gd name="connsiteX49" fmla="*/ 820882 w 2683592"/>
                  <a:gd name="connsiteY49" fmla="*/ 2193859 h 3096797"/>
                  <a:gd name="connsiteX50" fmla="*/ 489112 w 2683592"/>
                  <a:gd name="connsiteY50" fmla="*/ 2230169 h 3096797"/>
                  <a:gd name="connsiteX51" fmla="*/ 230214 w 2683592"/>
                  <a:gd name="connsiteY51" fmla="*/ 2273372 h 3096797"/>
                  <a:gd name="connsiteX52" fmla="*/ 667977 w 2683592"/>
                  <a:gd name="connsiteY52" fmla="*/ 2250246 h 3096797"/>
                  <a:gd name="connsiteX53" fmla="*/ 894716 w 2683592"/>
                  <a:gd name="connsiteY53" fmla="*/ 2244975 h 3096797"/>
                  <a:gd name="connsiteX54" fmla="*/ 1133255 w 2683592"/>
                  <a:gd name="connsiteY54" fmla="*/ 2494873 h 3096797"/>
                  <a:gd name="connsiteX55" fmla="*/ 1170359 w 2683592"/>
                  <a:gd name="connsiteY55" fmla="*/ 2657775 h 3096797"/>
                  <a:gd name="connsiteX56" fmla="*/ 1084565 w 2683592"/>
                  <a:gd name="connsiteY56" fmla="*/ 2819817 h 3096797"/>
                  <a:gd name="connsiteX0" fmla="*/ 1031764 w 2683592"/>
                  <a:gd name="connsiteY0" fmla="*/ 2999963 h 3089114"/>
                  <a:gd name="connsiteX1" fmla="*/ 1359370 w 2683592"/>
                  <a:gd name="connsiteY1" fmla="*/ 3089092 h 3089114"/>
                  <a:gd name="connsiteX2" fmla="*/ 1757023 w 2683592"/>
                  <a:gd name="connsiteY2" fmla="*/ 2991473 h 3089114"/>
                  <a:gd name="connsiteX3" fmla="*/ 1604653 w 2683592"/>
                  <a:gd name="connsiteY3" fmla="*/ 2631181 h 3089114"/>
                  <a:gd name="connsiteX4" fmla="*/ 1564897 w 2683592"/>
                  <a:gd name="connsiteY4" fmla="*/ 2381283 h 3089114"/>
                  <a:gd name="connsiteX5" fmla="*/ 1928385 w 2683592"/>
                  <a:gd name="connsiteY5" fmla="*/ 1904204 h 3089114"/>
                  <a:gd name="connsiteX6" fmla="*/ 2626964 w 2683592"/>
                  <a:gd name="connsiteY6" fmla="*/ 1461203 h 3089114"/>
                  <a:gd name="connsiteX7" fmla="*/ 2567958 w 2683592"/>
                  <a:gd name="connsiteY7" fmla="*/ 1476382 h 3089114"/>
                  <a:gd name="connsiteX8" fmla="*/ 1979501 w 2683592"/>
                  <a:gd name="connsiteY8" fmla="*/ 1796294 h 3089114"/>
                  <a:gd name="connsiteX9" fmla="*/ 1945424 w 2683592"/>
                  <a:gd name="connsiteY9" fmla="*/ 1552075 h 3089114"/>
                  <a:gd name="connsiteX10" fmla="*/ 2337990 w 2683592"/>
                  <a:gd name="connsiteY10" fmla="*/ 1184358 h 3089114"/>
                  <a:gd name="connsiteX11" fmla="*/ 2348872 w 2683592"/>
                  <a:gd name="connsiteY11" fmla="*/ 1149442 h 3089114"/>
                  <a:gd name="connsiteX12" fmla="*/ 1896949 w 2683592"/>
                  <a:gd name="connsiteY12" fmla="*/ 1540297 h 3089114"/>
                  <a:gd name="connsiteX13" fmla="*/ 1723923 w 2683592"/>
                  <a:gd name="connsiteY13" fmla="*/ 1182907 h 3089114"/>
                  <a:gd name="connsiteX14" fmla="*/ 1831834 w 2683592"/>
                  <a:gd name="connsiteY14" fmla="*/ 1569114 h 3089114"/>
                  <a:gd name="connsiteX15" fmla="*/ 1792077 w 2683592"/>
                  <a:gd name="connsiteY15" fmla="*/ 1853089 h 3089114"/>
                  <a:gd name="connsiteX16" fmla="*/ 1468345 w 2683592"/>
                  <a:gd name="connsiteY16" fmla="*/ 1495280 h 3089114"/>
                  <a:gd name="connsiteX17" fmla="*/ 1576256 w 2683592"/>
                  <a:gd name="connsiteY17" fmla="*/ 955727 h 3089114"/>
                  <a:gd name="connsiteX18" fmla="*/ 2002219 w 2683592"/>
                  <a:gd name="connsiteY18" fmla="*/ 592239 h 3089114"/>
                  <a:gd name="connsiteX19" fmla="*/ 1534073 w 2683592"/>
                  <a:gd name="connsiteY19" fmla="*/ 914939 h 3089114"/>
                  <a:gd name="connsiteX20" fmla="*/ 1610333 w 2683592"/>
                  <a:gd name="connsiteY20" fmla="*/ 421854 h 3089114"/>
                  <a:gd name="connsiteX21" fmla="*/ 1451307 w 2683592"/>
                  <a:gd name="connsiteY21" fmla="*/ 955727 h 3089114"/>
                  <a:gd name="connsiteX22" fmla="*/ 1366114 w 2683592"/>
                  <a:gd name="connsiteY22" fmla="*/ 1341934 h 3089114"/>
                  <a:gd name="connsiteX23" fmla="*/ 1031024 w 2683592"/>
                  <a:gd name="connsiteY23" fmla="*/ 512726 h 3089114"/>
                  <a:gd name="connsiteX24" fmla="*/ 1309319 w 2683592"/>
                  <a:gd name="connsiteY24" fmla="*/ 1398729 h 3089114"/>
                  <a:gd name="connsiteX25" fmla="*/ 1508102 w 2683592"/>
                  <a:gd name="connsiteY25" fmla="*/ 1904204 h 3089114"/>
                  <a:gd name="connsiteX26" fmla="*/ 1434268 w 2683592"/>
                  <a:gd name="connsiteY26" fmla="*/ 2256334 h 3089114"/>
                  <a:gd name="connsiteX27" fmla="*/ 1144614 w 2683592"/>
                  <a:gd name="connsiteY27" fmla="*/ 1807653 h 3089114"/>
                  <a:gd name="connsiteX28" fmla="*/ 906075 w 2683592"/>
                  <a:gd name="connsiteY28" fmla="*/ 1307856 h 3089114"/>
                  <a:gd name="connsiteX29" fmla="*/ 957190 w 2683592"/>
                  <a:gd name="connsiteY29" fmla="*/ 103802 h 3089114"/>
                  <a:gd name="connsiteX30" fmla="*/ 928973 w 2683592"/>
                  <a:gd name="connsiteY30" fmla="*/ 178701 h 3089114"/>
                  <a:gd name="connsiteX31" fmla="*/ 809523 w 2683592"/>
                  <a:gd name="connsiteY31" fmla="*/ 1120433 h 3089114"/>
                  <a:gd name="connsiteX32" fmla="*/ 349483 w 2683592"/>
                  <a:gd name="connsiteY32" fmla="*/ 762624 h 3089114"/>
                  <a:gd name="connsiteX33" fmla="*/ 650497 w 2683592"/>
                  <a:gd name="connsiteY33" fmla="*/ 382097 h 3089114"/>
                  <a:gd name="connsiteX34" fmla="*/ 287009 w 2683592"/>
                  <a:gd name="connsiteY34" fmla="*/ 705829 h 3089114"/>
                  <a:gd name="connsiteX35" fmla="*/ 51076 w 2683592"/>
                  <a:gd name="connsiteY35" fmla="*/ 204253 h 3089114"/>
                  <a:gd name="connsiteX36" fmla="*/ 20072 w 2683592"/>
                  <a:gd name="connsiteY36" fmla="*/ 188994 h 3089114"/>
                  <a:gd name="connsiteX37" fmla="*/ 275650 w 2683592"/>
                  <a:gd name="connsiteY37" fmla="*/ 819419 h 3089114"/>
                  <a:gd name="connsiteX38" fmla="*/ 735689 w 2683592"/>
                  <a:gd name="connsiteY38" fmla="*/ 1251061 h 3089114"/>
                  <a:gd name="connsiteX39" fmla="*/ 991267 w 2683592"/>
                  <a:gd name="connsiteY39" fmla="*/ 1847409 h 3089114"/>
                  <a:gd name="connsiteX40" fmla="*/ 1178691 w 2683592"/>
                  <a:gd name="connsiteY40" fmla="*/ 2267693 h 3089114"/>
                  <a:gd name="connsiteX41" fmla="*/ 843600 w 2683592"/>
                  <a:gd name="connsiteY41" fmla="*/ 2080269 h 3089114"/>
                  <a:gd name="connsiteX42" fmla="*/ 440355 w 2683592"/>
                  <a:gd name="connsiteY42" fmla="*/ 1682704 h 3089114"/>
                  <a:gd name="connsiteX43" fmla="*/ 417637 w 2683592"/>
                  <a:gd name="connsiteY43" fmla="*/ 1324895 h 3089114"/>
                  <a:gd name="connsiteX44" fmla="*/ 369356 w 2683592"/>
                  <a:gd name="connsiteY44" fmla="*/ 1711101 h 3089114"/>
                  <a:gd name="connsiteX45" fmla="*/ 279221 w 2683592"/>
                  <a:gd name="connsiteY45" fmla="*/ 1658897 h 3089114"/>
                  <a:gd name="connsiteX46" fmla="*/ 42790 w 2683592"/>
                  <a:gd name="connsiteY46" fmla="*/ 1455524 h 3089114"/>
                  <a:gd name="connsiteX47" fmla="*/ 38301 w 2683592"/>
                  <a:gd name="connsiteY47" fmla="*/ 1490984 h 3089114"/>
                  <a:gd name="connsiteX48" fmla="*/ 434676 w 2683592"/>
                  <a:gd name="connsiteY48" fmla="*/ 1836050 h 3089114"/>
                  <a:gd name="connsiteX49" fmla="*/ 820882 w 2683592"/>
                  <a:gd name="connsiteY49" fmla="*/ 2193859 h 3089114"/>
                  <a:gd name="connsiteX50" fmla="*/ 489112 w 2683592"/>
                  <a:gd name="connsiteY50" fmla="*/ 2230169 h 3089114"/>
                  <a:gd name="connsiteX51" fmla="*/ 230214 w 2683592"/>
                  <a:gd name="connsiteY51" fmla="*/ 2273372 h 3089114"/>
                  <a:gd name="connsiteX52" fmla="*/ 667977 w 2683592"/>
                  <a:gd name="connsiteY52" fmla="*/ 2250246 h 3089114"/>
                  <a:gd name="connsiteX53" fmla="*/ 894716 w 2683592"/>
                  <a:gd name="connsiteY53" fmla="*/ 2244975 h 3089114"/>
                  <a:gd name="connsiteX54" fmla="*/ 1133255 w 2683592"/>
                  <a:gd name="connsiteY54" fmla="*/ 2494873 h 3089114"/>
                  <a:gd name="connsiteX55" fmla="*/ 1170359 w 2683592"/>
                  <a:gd name="connsiteY55" fmla="*/ 2657775 h 3089114"/>
                  <a:gd name="connsiteX56" fmla="*/ 1031764 w 268359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600964 w 3054342"/>
                  <a:gd name="connsiteY51" fmla="*/ 227337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422116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41847"/>
                  <a:gd name="connsiteY0" fmla="*/ 2999963 h 3089114"/>
                  <a:gd name="connsiteX1" fmla="*/ 1730120 w 3041847"/>
                  <a:gd name="connsiteY1" fmla="*/ 3089092 h 3089114"/>
                  <a:gd name="connsiteX2" fmla="*/ 2127773 w 3041847"/>
                  <a:gd name="connsiteY2" fmla="*/ 2991473 h 3089114"/>
                  <a:gd name="connsiteX3" fmla="*/ 1975403 w 3041847"/>
                  <a:gd name="connsiteY3" fmla="*/ 2631181 h 3089114"/>
                  <a:gd name="connsiteX4" fmla="*/ 1935647 w 3041847"/>
                  <a:gd name="connsiteY4" fmla="*/ 2381283 h 3089114"/>
                  <a:gd name="connsiteX5" fmla="*/ 2299135 w 3041847"/>
                  <a:gd name="connsiteY5" fmla="*/ 1904204 h 3089114"/>
                  <a:gd name="connsiteX6" fmla="*/ 2997714 w 3041847"/>
                  <a:gd name="connsiteY6" fmla="*/ 1461203 h 3089114"/>
                  <a:gd name="connsiteX7" fmla="*/ 2902229 w 3041847"/>
                  <a:gd name="connsiteY7" fmla="*/ 1439903 h 3089114"/>
                  <a:gd name="connsiteX8" fmla="*/ 2350251 w 3041847"/>
                  <a:gd name="connsiteY8" fmla="*/ 1796294 h 3089114"/>
                  <a:gd name="connsiteX9" fmla="*/ 2316174 w 3041847"/>
                  <a:gd name="connsiteY9" fmla="*/ 1552075 h 3089114"/>
                  <a:gd name="connsiteX10" fmla="*/ 2708740 w 3041847"/>
                  <a:gd name="connsiteY10" fmla="*/ 1184358 h 3089114"/>
                  <a:gd name="connsiteX11" fmla="*/ 2719622 w 3041847"/>
                  <a:gd name="connsiteY11" fmla="*/ 1149442 h 3089114"/>
                  <a:gd name="connsiteX12" fmla="*/ 2267699 w 3041847"/>
                  <a:gd name="connsiteY12" fmla="*/ 1540297 h 3089114"/>
                  <a:gd name="connsiteX13" fmla="*/ 2094673 w 3041847"/>
                  <a:gd name="connsiteY13" fmla="*/ 1182907 h 3089114"/>
                  <a:gd name="connsiteX14" fmla="*/ 2202584 w 3041847"/>
                  <a:gd name="connsiteY14" fmla="*/ 1569114 h 3089114"/>
                  <a:gd name="connsiteX15" fmla="*/ 2162827 w 3041847"/>
                  <a:gd name="connsiteY15" fmla="*/ 1853089 h 3089114"/>
                  <a:gd name="connsiteX16" fmla="*/ 1839095 w 3041847"/>
                  <a:gd name="connsiteY16" fmla="*/ 1495280 h 3089114"/>
                  <a:gd name="connsiteX17" fmla="*/ 1947006 w 3041847"/>
                  <a:gd name="connsiteY17" fmla="*/ 955727 h 3089114"/>
                  <a:gd name="connsiteX18" fmla="*/ 2372969 w 3041847"/>
                  <a:gd name="connsiteY18" fmla="*/ 592239 h 3089114"/>
                  <a:gd name="connsiteX19" fmla="*/ 1904823 w 3041847"/>
                  <a:gd name="connsiteY19" fmla="*/ 914939 h 3089114"/>
                  <a:gd name="connsiteX20" fmla="*/ 1981083 w 3041847"/>
                  <a:gd name="connsiteY20" fmla="*/ 421854 h 3089114"/>
                  <a:gd name="connsiteX21" fmla="*/ 1822057 w 3041847"/>
                  <a:gd name="connsiteY21" fmla="*/ 955727 h 3089114"/>
                  <a:gd name="connsiteX22" fmla="*/ 1736864 w 3041847"/>
                  <a:gd name="connsiteY22" fmla="*/ 1341934 h 3089114"/>
                  <a:gd name="connsiteX23" fmla="*/ 1401774 w 3041847"/>
                  <a:gd name="connsiteY23" fmla="*/ 512726 h 3089114"/>
                  <a:gd name="connsiteX24" fmla="*/ 1680069 w 3041847"/>
                  <a:gd name="connsiteY24" fmla="*/ 1398729 h 3089114"/>
                  <a:gd name="connsiteX25" fmla="*/ 1878852 w 3041847"/>
                  <a:gd name="connsiteY25" fmla="*/ 1904204 h 3089114"/>
                  <a:gd name="connsiteX26" fmla="*/ 1805018 w 3041847"/>
                  <a:gd name="connsiteY26" fmla="*/ 2256334 h 3089114"/>
                  <a:gd name="connsiteX27" fmla="*/ 1515364 w 3041847"/>
                  <a:gd name="connsiteY27" fmla="*/ 1807653 h 3089114"/>
                  <a:gd name="connsiteX28" fmla="*/ 1276825 w 3041847"/>
                  <a:gd name="connsiteY28" fmla="*/ 1307856 h 3089114"/>
                  <a:gd name="connsiteX29" fmla="*/ 1327940 w 3041847"/>
                  <a:gd name="connsiteY29" fmla="*/ 103802 h 3089114"/>
                  <a:gd name="connsiteX30" fmla="*/ 1299723 w 3041847"/>
                  <a:gd name="connsiteY30" fmla="*/ 178701 h 3089114"/>
                  <a:gd name="connsiteX31" fmla="*/ 1180273 w 3041847"/>
                  <a:gd name="connsiteY31" fmla="*/ 1120433 h 3089114"/>
                  <a:gd name="connsiteX32" fmla="*/ 720233 w 3041847"/>
                  <a:gd name="connsiteY32" fmla="*/ 762624 h 3089114"/>
                  <a:gd name="connsiteX33" fmla="*/ 1021247 w 3041847"/>
                  <a:gd name="connsiteY33" fmla="*/ 382097 h 3089114"/>
                  <a:gd name="connsiteX34" fmla="*/ 657759 w 3041847"/>
                  <a:gd name="connsiteY34" fmla="*/ 705829 h 3089114"/>
                  <a:gd name="connsiteX35" fmla="*/ 421826 w 3041847"/>
                  <a:gd name="connsiteY35" fmla="*/ 204253 h 3089114"/>
                  <a:gd name="connsiteX36" fmla="*/ 390822 w 3041847"/>
                  <a:gd name="connsiteY36" fmla="*/ 188994 h 3089114"/>
                  <a:gd name="connsiteX37" fmla="*/ 646400 w 3041847"/>
                  <a:gd name="connsiteY37" fmla="*/ 819419 h 3089114"/>
                  <a:gd name="connsiteX38" fmla="*/ 1106439 w 3041847"/>
                  <a:gd name="connsiteY38" fmla="*/ 1251061 h 3089114"/>
                  <a:gd name="connsiteX39" fmla="*/ 1362017 w 3041847"/>
                  <a:gd name="connsiteY39" fmla="*/ 1847409 h 3089114"/>
                  <a:gd name="connsiteX40" fmla="*/ 1549441 w 3041847"/>
                  <a:gd name="connsiteY40" fmla="*/ 2267693 h 3089114"/>
                  <a:gd name="connsiteX41" fmla="*/ 1214350 w 3041847"/>
                  <a:gd name="connsiteY41" fmla="*/ 2080269 h 3089114"/>
                  <a:gd name="connsiteX42" fmla="*/ 811105 w 3041847"/>
                  <a:gd name="connsiteY42" fmla="*/ 1682704 h 3089114"/>
                  <a:gd name="connsiteX43" fmla="*/ 788387 w 3041847"/>
                  <a:gd name="connsiteY43" fmla="*/ 1324895 h 3089114"/>
                  <a:gd name="connsiteX44" fmla="*/ 740106 w 3041847"/>
                  <a:gd name="connsiteY44" fmla="*/ 1711101 h 3089114"/>
                  <a:gd name="connsiteX45" fmla="*/ 649971 w 3041847"/>
                  <a:gd name="connsiteY45" fmla="*/ 1658897 h 3089114"/>
                  <a:gd name="connsiteX46" fmla="*/ 413540 w 3041847"/>
                  <a:gd name="connsiteY46" fmla="*/ 1455524 h 3089114"/>
                  <a:gd name="connsiteX47" fmla="*/ 7785 w 3041847"/>
                  <a:gd name="connsiteY47" fmla="*/ 1284272 h 3089114"/>
                  <a:gd name="connsiteX48" fmla="*/ 805426 w 3041847"/>
                  <a:gd name="connsiteY48" fmla="*/ 1836050 h 3089114"/>
                  <a:gd name="connsiteX49" fmla="*/ 1191632 w 3041847"/>
                  <a:gd name="connsiteY49" fmla="*/ 2193859 h 3089114"/>
                  <a:gd name="connsiteX50" fmla="*/ 422116 w 3041847"/>
                  <a:gd name="connsiteY50" fmla="*/ 2230169 h 3089114"/>
                  <a:gd name="connsiteX51" fmla="*/ 272655 w 3041847"/>
                  <a:gd name="connsiteY51" fmla="*/ 2285532 h 3089114"/>
                  <a:gd name="connsiteX52" fmla="*/ 1038727 w 3041847"/>
                  <a:gd name="connsiteY52" fmla="*/ 2250246 h 3089114"/>
                  <a:gd name="connsiteX53" fmla="*/ 1265466 w 3041847"/>
                  <a:gd name="connsiteY53" fmla="*/ 2244975 h 3089114"/>
                  <a:gd name="connsiteX54" fmla="*/ 1504005 w 3041847"/>
                  <a:gd name="connsiteY54" fmla="*/ 2494873 h 3089114"/>
                  <a:gd name="connsiteX55" fmla="*/ 1541109 w 3041847"/>
                  <a:gd name="connsiteY55" fmla="*/ 2657775 h 3089114"/>
                  <a:gd name="connsiteX56" fmla="*/ 1402514 w 3041847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47006 w 3040052"/>
                  <a:gd name="connsiteY17" fmla="*/ 955727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68870 w 3040052"/>
                  <a:gd name="connsiteY32" fmla="*/ 786943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3000527 h 3089678"/>
                  <a:gd name="connsiteX1" fmla="*/ 1730120 w 3040052"/>
                  <a:gd name="connsiteY1" fmla="*/ 3089656 h 3089678"/>
                  <a:gd name="connsiteX2" fmla="*/ 2127773 w 3040052"/>
                  <a:gd name="connsiteY2" fmla="*/ 2992037 h 3089678"/>
                  <a:gd name="connsiteX3" fmla="*/ 1975403 w 3040052"/>
                  <a:gd name="connsiteY3" fmla="*/ 2631745 h 3089678"/>
                  <a:gd name="connsiteX4" fmla="*/ 1935647 w 3040052"/>
                  <a:gd name="connsiteY4" fmla="*/ 2381847 h 3089678"/>
                  <a:gd name="connsiteX5" fmla="*/ 2323454 w 3040052"/>
                  <a:gd name="connsiteY5" fmla="*/ 1941246 h 3089678"/>
                  <a:gd name="connsiteX6" fmla="*/ 2997714 w 3040052"/>
                  <a:gd name="connsiteY6" fmla="*/ 1461767 h 3089678"/>
                  <a:gd name="connsiteX7" fmla="*/ 2902229 w 3040052"/>
                  <a:gd name="connsiteY7" fmla="*/ 1440467 h 3089678"/>
                  <a:gd name="connsiteX8" fmla="*/ 2350251 w 3040052"/>
                  <a:gd name="connsiteY8" fmla="*/ 1796858 h 3089678"/>
                  <a:gd name="connsiteX9" fmla="*/ 2316174 w 3040052"/>
                  <a:gd name="connsiteY9" fmla="*/ 1552639 h 3089678"/>
                  <a:gd name="connsiteX10" fmla="*/ 2708740 w 3040052"/>
                  <a:gd name="connsiteY10" fmla="*/ 1184922 h 3089678"/>
                  <a:gd name="connsiteX11" fmla="*/ 2719622 w 3040052"/>
                  <a:gd name="connsiteY11" fmla="*/ 1150006 h 3089678"/>
                  <a:gd name="connsiteX12" fmla="*/ 2255539 w 3040052"/>
                  <a:gd name="connsiteY12" fmla="*/ 1480063 h 3089678"/>
                  <a:gd name="connsiteX13" fmla="*/ 2094673 w 3040052"/>
                  <a:gd name="connsiteY13" fmla="*/ 1183471 h 3089678"/>
                  <a:gd name="connsiteX14" fmla="*/ 2202584 w 3040052"/>
                  <a:gd name="connsiteY14" fmla="*/ 1569678 h 3089678"/>
                  <a:gd name="connsiteX15" fmla="*/ 2162827 w 3040052"/>
                  <a:gd name="connsiteY15" fmla="*/ 1853653 h 3089678"/>
                  <a:gd name="connsiteX16" fmla="*/ 1839095 w 3040052"/>
                  <a:gd name="connsiteY16" fmla="*/ 1495844 h 3089678"/>
                  <a:gd name="connsiteX17" fmla="*/ 1995643 w 3040052"/>
                  <a:gd name="connsiteY17" fmla="*/ 992769 h 3089678"/>
                  <a:gd name="connsiteX18" fmla="*/ 2372969 w 3040052"/>
                  <a:gd name="connsiteY18" fmla="*/ 592803 h 3089678"/>
                  <a:gd name="connsiteX19" fmla="*/ 1904823 w 3040052"/>
                  <a:gd name="connsiteY19" fmla="*/ 915503 h 3089678"/>
                  <a:gd name="connsiteX20" fmla="*/ 1981083 w 3040052"/>
                  <a:gd name="connsiteY20" fmla="*/ 422418 h 3089678"/>
                  <a:gd name="connsiteX21" fmla="*/ 1822057 w 3040052"/>
                  <a:gd name="connsiteY21" fmla="*/ 956291 h 3089678"/>
                  <a:gd name="connsiteX22" fmla="*/ 1736864 w 3040052"/>
                  <a:gd name="connsiteY22" fmla="*/ 1342498 h 3089678"/>
                  <a:gd name="connsiteX23" fmla="*/ 1401774 w 3040052"/>
                  <a:gd name="connsiteY23" fmla="*/ 513290 h 3089678"/>
                  <a:gd name="connsiteX24" fmla="*/ 1680069 w 3040052"/>
                  <a:gd name="connsiteY24" fmla="*/ 1399293 h 3089678"/>
                  <a:gd name="connsiteX25" fmla="*/ 1878852 w 3040052"/>
                  <a:gd name="connsiteY25" fmla="*/ 1904768 h 3089678"/>
                  <a:gd name="connsiteX26" fmla="*/ 1805018 w 3040052"/>
                  <a:gd name="connsiteY26" fmla="*/ 2256898 h 3089678"/>
                  <a:gd name="connsiteX27" fmla="*/ 1515364 w 3040052"/>
                  <a:gd name="connsiteY27" fmla="*/ 1808217 h 3089678"/>
                  <a:gd name="connsiteX28" fmla="*/ 1276825 w 3040052"/>
                  <a:gd name="connsiteY28" fmla="*/ 1308420 h 3089678"/>
                  <a:gd name="connsiteX29" fmla="*/ 1327940 w 3040052"/>
                  <a:gd name="connsiteY29" fmla="*/ 104366 h 3089678"/>
                  <a:gd name="connsiteX30" fmla="*/ 1299723 w 3040052"/>
                  <a:gd name="connsiteY30" fmla="*/ 179265 h 3089678"/>
                  <a:gd name="connsiteX31" fmla="*/ 1131634 w 3040052"/>
                  <a:gd name="connsiteY31" fmla="*/ 1133157 h 3089678"/>
                  <a:gd name="connsiteX32" fmla="*/ 768870 w 3040052"/>
                  <a:gd name="connsiteY32" fmla="*/ 787507 h 3089678"/>
                  <a:gd name="connsiteX33" fmla="*/ 1179322 w 3040052"/>
                  <a:gd name="connsiteY33" fmla="*/ 5713 h 3089678"/>
                  <a:gd name="connsiteX34" fmla="*/ 657759 w 3040052"/>
                  <a:gd name="connsiteY34" fmla="*/ 706393 h 3089678"/>
                  <a:gd name="connsiteX35" fmla="*/ 421826 w 3040052"/>
                  <a:gd name="connsiteY35" fmla="*/ 204817 h 3089678"/>
                  <a:gd name="connsiteX36" fmla="*/ 342184 w 3040052"/>
                  <a:gd name="connsiteY36" fmla="*/ 189558 h 3089678"/>
                  <a:gd name="connsiteX37" fmla="*/ 646400 w 3040052"/>
                  <a:gd name="connsiteY37" fmla="*/ 819983 h 3089678"/>
                  <a:gd name="connsiteX38" fmla="*/ 1106439 w 3040052"/>
                  <a:gd name="connsiteY38" fmla="*/ 1251625 h 3089678"/>
                  <a:gd name="connsiteX39" fmla="*/ 1362017 w 3040052"/>
                  <a:gd name="connsiteY39" fmla="*/ 1847973 h 3089678"/>
                  <a:gd name="connsiteX40" fmla="*/ 1549441 w 3040052"/>
                  <a:gd name="connsiteY40" fmla="*/ 2268257 h 3089678"/>
                  <a:gd name="connsiteX41" fmla="*/ 1214350 w 3040052"/>
                  <a:gd name="connsiteY41" fmla="*/ 2080833 h 3089678"/>
                  <a:gd name="connsiteX42" fmla="*/ 811105 w 3040052"/>
                  <a:gd name="connsiteY42" fmla="*/ 1683268 h 3089678"/>
                  <a:gd name="connsiteX43" fmla="*/ 788387 w 3040052"/>
                  <a:gd name="connsiteY43" fmla="*/ 1325459 h 3089678"/>
                  <a:gd name="connsiteX44" fmla="*/ 740106 w 3040052"/>
                  <a:gd name="connsiteY44" fmla="*/ 1711665 h 3089678"/>
                  <a:gd name="connsiteX45" fmla="*/ 649971 w 3040052"/>
                  <a:gd name="connsiteY45" fmla="*/ 1659461 h 3089678"/>
                  <a:gd name="connsiteX46" fmla="*/ 413540 w 3040052"/>
                  <a:gd name="connsiteY46" fmla="*/ 1456088 h 3089678"/>
                  <a:gd name="connsiteX47" fmla="*/ 7785 w 3040052"/>
                  <a:gd name="connsiteY47" fmla="*/ 1284836 h 3089678"/>
                  <a:gd name="connsiteX48" fmla="*/ 805426 w 3040052"/>
                  <a:gd name="connsiteY48" fmla="*/ 1836614 h 3089678"/>
                  <a:gd name="connsiteX49" fmla="*/ 1191632 w 3040052"/>
                  <a:gd name="connsiteY49" fmla="*/ 2194423 h 3089678"/>
                  <a:gd name="connsiteX50" fmla="*/ 422116 w 3040052"/>
                  <a:gd name="connsiteY50" fmla="*/ 2230733 h 3089678"/>
                  <a:gd name="connsiteX51" fmla="*/ 272655 w 3040052"/>
                  <a:gd name="connsiteY51" fmla="*/ 2286096 h 3089678"/>
                  <a:gd name="connsiteX52" fmla="*/ 1038727 w 3040052"/>
                  <a:gd name="connsiteY52" fmla="*/ 2250810 h 3089678"/>
                  <a:gd name="connsiteX53" fmla="*/ 1265466 w 3040052"/>
                  <a:gd name="connsiteY53" fmla="*/ 2245539 h 3089678"/>
                  <a:gd name="connsiteX54" fmla="*/ 1504005 w 3040052"/>
                  <a:gd name="connsiteY54" fmla="*/ 2495437 h 3089678"/>
                  <a:gd name="connsiteX55" fmla="*/ 1541109 w 3040052"/>
                  <a:gd name="connsiteY55" fmla="*/ 2658339 h 3089678"/>
                  <a:gd name="connsiteX56" fmla="*/ 1402514 w 3040052"/>
                  <a:gd name="connsiteY56" fmla="*/ 3000527 h 3089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3040052" h="3089678">
                    <a:moveTo>
                      <a:pt x="1402514" y="3000527"/>
                    </a:moveTo>
                    <a:cubicBezTo>
                      <a:pt x="1447950" y="3026085"/>
                      <a:pt x="1609244" y="3091071"/>
                      <a:pt x="1730120" y="3089656"/>
                    </a:cubicBezTo>
                    <a:cubicBezTo>
                      <a:pt x="1850996" y="3088241"/>
                      <a:pt x="2067061" y="3063092"/>
                      <a:pt x="2127773" y="2992037"/>
                    </a:cubicBezTo>
                    <a:cubicBezTo>
                      <a:pt x="2066200" y="2944709"/>
                      <a:pt x="2007424" y="2733443"/>
                      <a:pt x="1975403" y="2631745"/>
                    </a:cubicBezTo>
                    <a:cubicBezTo>
                      <a:pt x="1943382" y="2530047"/>
                      <a:pt x="1877639" y="2496930"/>
                      <a:pt x="1935647" y="2381847"/>
                    </a:cubicBezTo>
                    <a:cubicBezTo>
                      <a:pt x="1993655" y="2266764"/>
                      <a:pt x="2146443" y="2094593"/>
                      <a:pt x="2323454" y="1941246"/>
                    </a:cubicBezTo>
                    <a:cubicBezTo>
                      <a:pt x="2500465" y="1787899"/>
                      <a:pt x="2901252" y="1545230"/>
                      <a:pt x="2997714" y="1461767"/>
                    </a:cubicBezTo>
                    <a:cubicBezTo>
                      <a:pt x="3094176" y="1378304"/>
                      <a:pt x="3010140" y="1384619"/>
                      <a:pt x="2902229" y="1440467"/>
                    </a:cubicBezTo>
                    <a:cubicBezTo>
                      <a:pt x="2794319" y="1496316"/>
                      <a:pt x="2447927" y="1778163"/>
                      <a:pt x="2350251" y="1796858"/>
                    </a:cubicBezTo>
                    <a:cubicBezTo>
                      <a:pt x="2252575" y="1815553"/>
                      <a:pt x="2256426" y="1654628"/>
                      <a:pt x="2316174" y="1552639"/>
                    </a:cubicBezTo>
                    <a:cubicBezTo>
                      <a:pt x="2375922" y="1450650"/>
                      <a:pt x="2641499" y="1252028"/>
                      <a:pt x="2708740" y="1184922"/>
                    </a:cubicBezTo>
                    <a:cubicBezTo>
                      <a:pt x="2775981" y="1117817"/>
                      <a:pt x="2795156" y="1100816"/>
                      <a:pt x="2719622" y="1150006"/>
                    </a:cubicBezTo>
                    <a:cubicBezTo>
                      <a:pt x="2644089" y="1199196"/>
                      <a:pt x="2366997" y="1368627"/>
                      <a:pt x="2255539" y="1480063"/>
                    </a:cubicBezTo>
                    <a:cubicBezTo>
                      <a:pt x="2195185" y="1374306"/>
                      <a:pt x="2103499" y="1168535"/>
                      <a:pt x="2094673" y="1183471"/>
                    </a:cubicBezTo>
                    <a:cubicBezTo>
                      <a:pt x="2085847" y="1198407"/>
                      <a:pt x="2191225" y="1457981"/>
                      <a:pt x="2202584" y="1569678"/>
                    </a:cubicBezTo>
                    <a:cubicBezTo>
                      <a:pt x="2213943" y="1681375"/>
                      <a:pt x="2223408" y="1865959"/>
                      <a:pt x="2162827" y="1853653"/>
                    </a:cubicBezTo>
                    <a:cubicBezTo>
                      <a:pt x="2102246" y="1841347"/>
                      <a:pt x="1866959" y="1639325"/>
                      <a:pt x="1839095" y="1495844"/>
                    </a:cubicBezTo>
                    <a:cubicBezTo>
                      <a:pt x="1811231" y="1352363"/>
                      <a:pt x="1906664" y="1143276"/>
                      <a:pt x="1995643" y="992769"/>
                    </a:cubicBezTo>
                    <a:cubicBezTo>
                      <a:pt x="2084622" y="842262"/>
                      <a:pt x="2388106" y="605681"/>
                      <a:pt x="2372969" y="592803"/>
                    </a:cubicBezTo>
                    <a:cubicBezTo>
                      <a:pt x="2357832" y="579925"/>
                      <a:pt x="2085121" y="726707"/>
                      <a:pt x="1904823" y="915503"/>
                    </a:cubicBezTo>
                    <a:cubicBezTo>
                      <a:pt x="1883313" y="846952"/>
                      <a:pt x="1994877" y="415620"/>
                      <a:pt x="1981083" y="422418"/>
                    </a:cubicBezTo>
                    <a:cubicBezTo>
                      <a:pt x="1967289" y="429216"/>
                      <a:pt x="1862760" y="802944"/>
                      <a:pt x="1822057" y="956291"/>
                    </a:cubicBezTo>
                    <a:cubicBezTo>
                      <a:pt x="1781354" y="1109638"/>
                      <a:pt x="1806911" y="1416331"/>
                      <a:pt x="1736864" y="1342498"/>
                    </a:cubicBezTo>
                    <a:cubicBezTo>
                      <a:pt x="1666817" y="1268665"/>
                      <a:pt x="1411240" y="503824"/>
                      <a:pt x="1401774" y="513290"/>
                    </a:cubicBezTo>
                    <a:cubicBezTo>
                      <a:pt x="1392308" y="522756"/>
                      <a:pt x="1600556" y="1167380"/>
                      <a:pt x="1680069" y="1399293"/>
                    </a:cubicBezTo>
                    <a:cubicBezTo>
                      <a:pt x="1759582" y="1631206"/>
                      <a:pt x="1858027" y="1761834"/>
                      <a:pt x="1878852" y="1904768"/>
                    </a:cubicBezTo>
                    <a:cubicBezTo>
                      <a:pt x="1899677" y="2047702"/>
                      <a:pt x="1865599" y="2272990"/>
                      <a:pt x="1805018" y="2256898"/>
                    </a:cubicBezTo>
                    <a:cubicBezTo>
                      <a:pt x="1744437" y="2240806"/>
                      <a:pt x="1603396" y="1966297"/>
                      <a:pt x="1515364" y="1808217"/>
                    </a:cubicBezTo>
                    <a:cubicBezTo>
                      <a:pt x="1427332" y="1650137"/>
                      <a:pt x="1308062" y="1592395"/>
                      <a:pt x="1276825" y="1308420"/>
                    </a:cubicBezTo>
                    <a:cubicBezTo>
                      <a:pt x="1245588" y="1024445"/>
                      <a:pt x="1324124" y="292558"/>
                      <a:pt x="1327940" y="104366"/>
                    </a:cubicBezTo>
                    <a:cubicBezTo>
                      <a:pt x="1331756" y="-83826"/>
                      <a:pt x="1332441" y="7800"/>
                      <a:pt x="1299723" y="179265"/>
                    </a:cubicBezTo>
                    <a:cubicBezTo>
                      <a:pt x="1267005" y="350730"/>
                      <a:pt x="1220109" y="1031783"/>
                      <a:pt x="1131634" y="1133157"/>
                    </a:cubicBezTo>
                    <a:cubicBezTo>
                      <a:pt x="1043159" y="1234531"/>
                      <a:pt x="803412" y="893054"/>
                      <a:pt x="768870" y="787507"/>
                    </a:cubicBezTo>
                    <a:cubicBezTo>
                      <a:pt x="773394" y="710080"/>
                      <a:pt x="1197840" y="19232"/>
                      <a:pt x="1179322" y="5713"/>
                    </a:cubicBezTo>
                    <a:cubicBezTo>
                      <a:pt x="1160804" y="-7806"/>
                      <a:pt x="732110" y="611925"/>
                      <a:pt x="657759" y="706393"/>
                    </a:cubicBezTo>
                    <a:cubicBezTo>
                      <a:pt x="557855" y="676752"/>
                      <a:pt x="474422" y="290956"/>
                      <a:pt x="421826" y="204817"/>
                    </a:cubicBezTo>
                    <a:cubicBezTo>
                      <a:pt x="369230" y="118678"/>
                      <a:pt x="304755" y="87030"/>
                      <a:pt x="342184" y="189558"/>
                    </a:cubicBezTo>
                    <a:cubicBezTo>
                      <a:pt x="379613" y="292086"/>
                      <a:pt x="519024" y="642972"/>
                      <a:pt x="646400" y="819983"/>
                    </a:cubicBezTo>
                    <a:cubicBezTo>
                      <a:pt x="773776" y="996994"/>
                      <a:pt x="987170" y="1080293"/>
                      <a:pt x="1106439" y="1251625"/>
                    </a:cubicBezTo>
                    <a:cubicBezTo>
                      <a:pt x="1225708" y="1422957"/>
                      <a:pt x="1288183" y="1678534"/>
                      <a:pt x="1362017" y="1847973"/>
                    </a:cubicBezTo>
                    <a:cubicBezTo>
                      <a:pt x="1435851" y="2017412"/>
                      <a:pt x="1574052" y="2229447"/>
                      <a:pt x="1549441" y="2268257"/>
                    </a:cubicBezTo>
                    <a:cubicBezTo>
                      <a:pt x="1524830" y="2307067"/>
                      <a:pt x="1337406" y="2178331"/>
                      <a:pt x="1214350" y="2080833"/>
                    </a:cubicBezTo>
                    <a:cubicBezTo>
                      <a:pt x="1091294" y="1983335"/>
                      <a:pt x="882099" y="1809164"/>
                      <a:pt x="811105" y="1683268"/>
                    </a:cubicBezTo>
                    <a:cubicBezTo>
                      <a:pt x="740111" y="1557372"/>
                      <a:pt x="800220" y="1320726"/>
                      <a:pt x="788387" y="1325459"/>
                    </a:cubicBezTo>
                    <a:cubicBezTo>
                      <a:pt x="776554" y="1330192"/>
                      <a:pt x="735798" y="1634096"/>
                      <a:pt x="740106" y="1711665"/>
                    </a:cubicBezTo>
                    <a:cubicBezTo>
                      <a:pt x="713386" y="1697976"/>
                      <a:pt x="700140" y="1702057"/>
                      <a:pt x="649971" y="1659461"/>
                    </a:cubicBezTo>
                    <a:cubicBezTo>
                      <a:pt x="599802" y="1616865"/>
                      <a:pt x="520571" y="1518526"/>
                      <a:pt x="413540" y="1456088"/>
                    </a:cubicBezTo>
                    <a:cubicBezTo>
                      <a:pt x="306509" y="1393651"/>
                      <a:pt x="-57529" y="1221415"/>
                      <a:pt x="7785" y="1284836"/>
                    </a:cubicBezTo>
                    <a:cubicBezTo>
                      <a:pt x="73099" y="1348257"/>
                      <a:pt x="608118" y="1685016"/>
                      <a:pt x="805426" y="1836614"/>
                    </a:cubicBezTo>
                    <a:cubicBezTo>
                      <a:pt x="1002734" y="1988212"/>
                      <a:pt x="1255517" y="2128737"/>
                      <a:pt x="1191632" y="2194423"/>
                    </a:cubicBezTo>
                    <a:cubicBezTo>
                      <a:pt x="1127747" y="2260110"/>
                      <a:pt x="575279" y="2215454"/>
                      <a:pt x="422116" y="2230733"/>
                    </a:cubicBezTo>
                    <a:cubicBezTo>
                      <a:pt x="372296" y="2249187"/>
                      <a:pt x="169887" y="2282750"/>
                      <a:pt x="272655" y="2286096"/>
                    </a:cubicBezTo>
                    <a:cubicBezTo>
                      <a:pt x="375423" y="2289442"/>
                      <a:pt x="927977" y="2255543"/>
                      <a:pt x="1038727" y="2250810"/>
                    </a:cubicBezTo>
                    <a:cubicBezTo>
                      <a:pt x="1103848" y="2275280"/>
                      <a:pt x="1187920" y="2204768"/>
                      <a:pt x="1265466" y="2245539"/>
                    </a:cubicBezTo>
                    <a:cubicBezTo>
                      <a:pt x="1343012" y="2286310"/>
                      <a:pt x="1469928" y="2409298"/>
                      <a:pt x="1504005" y="2495437"/>
                    </a:cubicBezTo>
                    <a:cubicBezTo>
                      <a:pt x="1538082" y="2581576"/>
                      <a:pt x="1558024" y="2574157"/>
                      <a:pt x="1541109" y="2658339"/>
                    </a:cubicBezTo>
                    <a:cubicBezTo>
                      <a:pt x="1524194" y="2742521"/>
                      <a:pt x="1472063" y="2943941"/>
                      <a:pt x="1402514" y="3000527"/>
                    </a:cubicBezTo>
                    <a:close/>
                  </a:path>
                </a:pathLst>
              </a:custGeom>
              <a:solidFill>
                <a:srgbClr val="C8DE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 dirty="0"/>
              </a:p>
            </p:txBody>
          </p:sp>
          <p:sp>
            <p:nvSpPr>
              <p:cNvPr id="13" name="Freeform 225">
                <a:extLst>
                  <a:ext uri="{FF2B5EF4-FFF2-40B4-BE49-F238E27FC236}">
                    <a16:creationId xmlns:a16="http://schemas.microsoft.com/office/drawing/2014/main" id="{DE819954-E8F7-4779-8D5A-95E615246727}"/>
                  </a:ext>
                </a:extLst>
              </p:cNvPr>
              <p:cNvSpPr/>
              <p:nvPr/>
            </p:nvSpPr>
            <p:spPr>
              <a:xfrm rot="7658786">
                <a:off x="4369905" y="31307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4" name="Freeform 226">
                <a:extLst>
                  <a:ext uri="{FF2B5EF4-FFF2-40B4-BE49-F238E27FC236}">
                    <a16:creationId xmlns:a16="http://schemas.microsoft.com/office/drawing/2014/main" id="{69E75057-F722-4CD2-A0FB-4F249C80272E}"/>
                  </a:ext>
                </a:extLst>
              </p:cNvPr>
              <p:cNvSpPr/>
              <p:nvPr/>
            </p:nvSpPr>
            <p:spPr>
              <a:xfrm rot="14666555">
                <a:off x="4107802" y="305944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5" name="Freeform 227">
                <a:extLst>
                  <a:ext uri="{FF2B5EF4-FFF2-40B4-BE49-F238E27FC236}">
                    <a16:creationId xmlns:a16="http://schemas.microsoft.com/office/drawing/2014/main" id="{D7FD44A0-5C88-4C56-B4A6-8839522E7BBF}"/>
                  </a:ext>
                </a:extLst>
              </p:cNvPr>
              <p:cNvSpPr/>
              <p:nvPr/>
            </p:nvSpPr>
            <p:spPr>
              <a:xfrm rot="2206440">
                <a:off x="4102303" y="279473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6" name="Freeform 228">
                <a:extLst>
                  <a:ext uri="{FF2B5EF4-FFF2-40B4-BE49-F238E27FC236}">
                    <a16:creationId xmlns:a16="http://schemas.microsoft.com/office/drawing/2014/main" id="{5E8B0A2D-2E32-47E5-974E-574A352B857B}"/>
                  </a:ext>
                </a:extLst>
              </p:cNvPr>
              <p:cNvSpPr/>
              <p:nvPr/>
            </p:nvSpPr>
            <p:spPr>
              <a:xfrm rot="12479638">
                <a:off x="3895385" y="281458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7" name="Freeform 229">
                <a:extLst>
                  <a:ext uri="{FF2B5EF4-FFF2-40B4-BE49-F238E27FC236}">
                    <a16:creationId xmlns:a16="http://schemas.microsoft.com/office/drawing/2014/main" id="{4CFB7180-1A3F-4E0A-BF38-983AA3B51EF6}"/>
                  </a:ext>
                </a:extLst>
              </p:cNvPr>
              <p:cNvSpPr/>
              <p:nvPr/>
            </p:nvSpPr>
            <p:spPr>
              <a:xfrm rot="9056631">
                <a:off x="3680135" y="28660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8" name="Freeform 230">
                <a:extLst>
                  <a:ext uri="{FF2B5EF4-FFF2-40B4-BE49-F238E27FC236}">
                    <a16:creationId xmlns:a16="http://schemas.microsoft.com/office/drawing/2014/main" id="{F2E2E5CA-EB12-4F7A-9B2C-A5567584833F}"/>
                  </a:ext>
                </a:extLst>
              </p:cNvPr>
              <p:cNvSpPr/>
              <p:nvPr/>
            </p:nvSpPr>
            <p:spPr>
              <a:xfrm>
                <a:off x="5115991" y="36711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9" name="Freeform 231">
                <a:extLst>
                  <a:ext uri="{FF2B5EF4-FFF2-40B4-BE49-F238E27FC236}">
                    <a16:creationId xmlns:a16="http://schemas.microsoft.com/office/drawing/2014/main" id="{AD3D39E7-1BB5-4380-97C9-DCDDA0136EC2}"/>
                  </a:ext>
                </a:extLst>
              </p:cNvPr>
              <p:cNvSpPr/>
              <p:nvPr/>
            </p:nvSpPr>
            <p:spPr>
              <a:xfrm rot="16656372">
                <a:off x="3186598" y="329209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0" name="Freeform 232">
                <a:extLst>
                  <a:ext uri="{FF2B5EF4-FFF2-40B4-BE49-F238E27FC236}">
                    <a16:creationId xmlns:a16="http://schemas.microsoft.com/office/drawing/2014/main" id="{0826A451-9F7D-493E-9C70-45B09C611108}"/>
                  </a:ext>
                </a:extLst>
              </p:cNvPr>
              <p:cNvSpPr/>
              <p:nvPr/>
            </p:nvSpPr>
            <p:spPr>
              <a:xfrm rot="16200000">
                <a:off x="4710031" y="357514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1" name="Freeform 233">
                <a:extLst>
                  <a:ext uri="{FF2B5EF4-FFF2-40B4-BE49-F238E27FC236}">
                    <a16:creationId xmlns:a16="http://schemas.microsoft.com/office/drawing/2014/main" id="{0A3A5E1D-6845-4482-9349-1AEE95F94116}"/>
                  </a:ext>
                </a:extLst>
              </p:cNvPr>
              <p:cNvSpPr/>
              <p:nvPr/>
            </p:nvSpPr>
            <p:spPr>
              <a:xfrm rot="818246">
                <a:off x="3137106" y="37959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2" name="Freeform 234">
                <a:extLst>
                  <a:ext uri="{FF2B5EF4-FFF2-40B4-BE49-F238E27FC236}">
                    <a16:creationId xmlns:a16="http://schemas.microsoft.com/office/drawing/2014/main" id="{7501B130-7CE3-4370-9545-2328ECAB0577}"/>
                  </a:ext>
                </a:extLst>
              </p:cNvPr>
              <p:cNvSpPr/>
              <p:nvPr/>
            </p:nvSpPr>
            <p:spPr>
              <a:xfrm rot="21269131">
                <a:off x="4643796" y="333387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3" name="Freeform 235">
                <a:extLst>
                  <a:ext uri="{FF2B5EF4-FFF2-40B4-BE49-F238E27FC236}">
                    <a16:creationId xmlns:a16="http://schemas.microsoft.com/office/drawing/2014/main" id="{581AC383-C47D-442B-8DC4-4A02290887C8}"/>
                  </a:ext>
                </a:extLst>
              </p:cNvPr>
              <p:cNvSpPr/>
              <p:nvPr/>
            </p:nvSpPr>
            <p:spPr>
              <a:xfrm rot="3468516">
                <a:off x="4961084" y="325264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4" name="Freeform 236">
                <a:extLst>
                  <a:ext uri="{FF2B5EF4-FFF2-40B4-BE49-F238E27FC236}">
                    <a16:creationId xmlns:a16="http://schemas.microsoft.com/office/drawing/2014/main" id="{BEE28A34-2E62-4409-BEA6-626F30B1E3C7}"/>
                  </a:ext>
                </a:extLst>
              </p:cNvPr>
              <p:cNvSpPr/>
              <p:nvPr/>
            </p:nvSpPr>
            <p:spPr>
              <a:xfrm rot="2984069">
                <a:off x="5378417" y="397994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5" name="Freeform 237">
                <a:extLst>
                  <a:ext uri="{FF2B5EF4-FFF2-40B4-BE49-F238E27FC236}">
                    <a16:creationId xmlns:a16="http://schemas.microsoft.com/office/drawing/2014/main" id="{EB28A1D7-32AD-48D0-888F-2598DC2420CC}"/>
                  </a:ext>
                </a:extLst>
              </p:cNvPr>
              <p:cNvSpPr/>
              <p:nvPr/>
            </p:nvSpPr>
            <p:spPr>
              <a:xfrm rot="12687594">
                <a:off x="4175268" y="33603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6" name="Freeform 238">
                <a:extLst>
                  <a:ext uri="{FF2B5EF4-FFF2-40B4-BE49-F238E27FC236}">
                    <a16:creationId xmlns:a16="http://schemas.microsoft.com/office/drawing/2014/main" id="{E7FCA392-901F-461A-9958-0C156210CEA5}"/>
                  </a:ext>
                </a:extLst>
              </p:cNvPr>
              <p:cNvSpPr/>
              <p:nvPr/>
            </p:nvSpPr>
            <p:spPr>
              <a:xfrm rot="14828589">
                <a:off x="5230723" y="37568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7" name="Freeform 239">
                <a:extLst>
                  <a:ext uri="{FF2B5EF4-FFF2-40B4-BE49-F238E27FC236}">
                    <a16:creationId xmlns:a16="http://schemas.microsoft.com/office/drawing/2014/main" id="{5423A4C5-08A9-4C75-8635-35C3231F835A}"/>
                  </a:ext>
                </a:extLst>
              </p:cNvPr>
              <p:cNvSpPr/>
              <p:nvPr/>
            </p:nvSpPr>
            <p:spPr>
              <a:xfrm rot="14605656">
                <a:off x="3793739" y="31941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8" name="Freeform 240">
                <a:extLst>
                  <a:ext uri="{FF2B5EF4-FFF2-40B4-BE49-F238E27FC236}">
                    <a16:creationId xmlns:a16="http://schemas.microsoft.com/office/drawing/2014/main" id="{22DF451E-03E7-4872-AF01-31D71AF35AD7}"/>
                  </a:ext>
                </a:extLst>
              </p:cNvPr>
              <p:cNvSpPr/>
              <p:nvPr/>
            </p:nvSpPr>
            <p:spPr>
              <a:xfrm rot="2232798">
                <a:off x="3359263" y="308240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29" name="Freeform 241">
                <a:extLst>
                  <a:ext uri="{FF2B5EF4-FFF2-40B4-BE49-F238E27FC236}">
                    <a16:creationId xmlns:a16="http://schemas.microsoft.com/office/drawing/2014/main" id="{400F558C-5187-4276-B4A0-A360FA273FEC}"/>
                  </a:ext>
                </a:extLst>
              </p:cNvPr>
              <p:cNvSpPr/>
              <p:nvPr/>
            </p:nvSpPr>
            <p:spPr>
              <a:xfrm rot="6770064">
                <a:off x="3120309" y="304625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0" name="Freeform 242">
                <a:extLst>
                  <a:ext uri="{FF2B5EF4-FFF2-40B4-BE49-F238E27FC236}">
                    <a16:creationId xmlns:a16="http://schemas.microsoft.com/office/drawing/2014/main" id="{FBED1C13-C628-4884-92AB-020572AA7036}"/>
                  </a:ext>
                </a:extLst>
              </p:cNvPr>
              <p:cNvSpPr/>
              <p:nvPr/>
            </p:nvSpPr>
            <p:spPr>
              <a:xfrm rot="11591855">
                <a:off x="3294042" y="283287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1" name="Freeform 243">
                <a:extLst>
                  <a:ext uri="{FF2B5EF4-FFF2-40B4-BE49-F238E27FC236}">
                    <a16:creationId xmlns:a16="http://schemas.microsoft.com/office/drawing/2014/main" id="{8A54B9C6-582E-4676-A4AE-42BCB3072AB5}"/>
                  </a:ext>
                </a:extLst>
              </p:cNvPr>
              <p:cNvSpPr/>
              <p:nvPr/>
            </p:nvSpPr>
            <p:spPr>
              <a:xfrm rot="7746403">
                <a:off x="2927128" y="381913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2" name="Freeform 244">
                <a:extLst>
                  <a:ext uri="{FF2B5EF4-FFF2-40B4-BE49-F238E27FC236}">
                    <a16:creationId xmlns:a16="http://schemas.microsoft.com/office/drawing/2014/main" id="{C45971D4-04BA-4390-9559-A471886094B6}"/>
                  </a:ext>
                </a:extLst>
              </p:cNvPr>
              <p:cNvSpPr/>
              <p:nvPr/>
            </p:nvSpPr>
            <p:spPr>
              <a:xfrm rot="12687594">
                <a:off x="3095880" y="418007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3" name="Freeform 245">
                <a:extLst>
                  <a:ext uri="{FF2B5EF4-FFF2-40B4-BE49-F238E27FC236}">
                    <a16:creationId xmlns:a16="http://schemas.microsoft.com/office/drawing/2014/main" id="{6B6F0C58-53C1-40B9-9102-05407499D3E6}"/>
                  </a:ext>
                </a:extLst>
              </p:cNvPr>
              <p:cNvSpPr/>
              <p:nvPr/>
            </p:nvSpPr>
            <p:spPr>
              <a:xfrm rot="12687594">
                <a:off x="3361171" y="484548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4" name="Freeform 246">
                <a:extLst>
                  <a:ext uri="{FF2B5EF4-FFF2-40B4-BE49-F238E27FC236}">
                    <a16:creationId xmlns:a16="http://schemas.microsoft.com/office/drawing/2014/main" id="{71B647AA-15D0-48A6-AFFB-CE57E575B485}"/>
                  </a:ext>
                </a:extLst>
              </p:cNvPr>
              <p:cNvSpPr/>
              <p:nvPr/>
            </p:nvSpPr>
            <p:spPr>
              <a:xfrm rot="7342344">
                <a:off x="3161871" y="461098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5" name="Freeform 247">
                <a:extLst>
                  <a:ext uri="{FF2B5EF4-FFF2-40B4-BE49-F238E27FC236}">
                    <a16:creationId xmlns:a16="http://schemas.microsoft.com/office/drawing/2014/main" id="{7FF17ADF-6AF5-4D98-87B7-82188708118A}"/>
                  </a:ext>
                </a:extLst>
              </p:cNvPr>
              <p:cNvSpPr/>
              <p:nvPr/>
            </p:nvSpPr>
            <p:spPr>
              <a:xfrm rot="2268753">
                <a:off x="3671748" y="49426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6" name="Freeform 248">
                <a:extLst>
                  <a:ext uri="{FF2B5EF4-FFF2-40B4-BE49-F238E27FC236}">
                    <a16:creationId xmlns:a16="http://schemas.microsoft.com/office/drawing/2014/main" id="{4283373B-2B36-489F-8DA5-0884690A6159}"/>
                  </a:ext>
                </a:extLst>
              </p:cNvPr>
              <p:cNvSpPr/>
              <p:nvPr/>
            </p:nvSpPr>
            <p:spPr>
              <a:xfrm rot="18740028">
                <a:off x="5288750" y="423776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7" name="Freeform 249">
                <a:extLst>
                  <a:ext uri="{FF2B5EF4-FFF2-40B4-BE49-F238E27FC236}">
                    <a16:creationId xmlns:a16="http://schemas.microsoft.com/office/drawing/2014/main" id="{1274221A-9F01-4B69-A706-896720E8F762}"/>
                  </a:ext>
                </a:extLst>
              </p:cNvPr>
              <p:cNvSpPr/>
              <p:nvPr/>
            </p:nvSpPr>
            <p:spPr>
              <a:xfrm rot="9825215">
                <a:off x="5151692" y="397736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8" name="Freeform 250">
                <a:extLst>
                  <a:ext uri="{FF2B5EF4-FFF2-40B4-BE49-F238E27FC236}">
                    <a16:creationId xmlns:a16="http://schemas.microsoft.com/office/drawing/2014/main" id="{9515A2C3-2DBF-4D4D-8859-4AE2542AD940}"/>
                  </a:ext>
                </a:extLst>
              </p:cNvPr>
              <p:cNvSpPr/>
              <p:nvPr/>
            </p:nvSpPr>
            <p:spPr>
              <a:xfrm rot="7658786">
                <a:off x="4479035" y="338148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9" name="Freeform 251">
                <a:extLst>
                  <a:ext uri="{FF2B5EF4-FFF2-40B4-BE49-F238E27FC236}">
                    <a16:creationId xmlns:a16="http://schemas.microsoft.com/office/drawing/2014/main" id="{848ED6FD-BFEB-4E50-A34F-AA19E081B32B}"/>
                  </a:ext>
                </a:extLst>
              </p:cNvPr>
              <p:cNvSpPr/>
              <p:nvPr/>
            </p:nvSpPr>
            <p:spPr>
              <a:xfrm rot="7616937">
                <a:off x="3852304" y="32968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0" name="Freeform 252">
                <a:extLst>
                  <a:ext uri="{FF2B5EF4-FFF2-40B4-BE49-F238E27FC236}">
                    <a16:creationId xmlns:a16="http://schemas.microsoft.com/office/drawing/2014/main" id="{C118D6A4-5A88-4877-9BB4-3287D4DAEACD}"/>
                  </a:ext>
                </a:extLst>
              </p:cNvPr>
              <p:cNvSpPr/>
              <p:nvPr/>
            </p:nvSpPr>
            <p:spPr>
              <a:xfrm rot="2206440">
                <a:off x="4045794" y="335258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1" name="Freeform 253">
                <a:extLst>
                  <a:ext uri="{FF2B5EF4-FFF2-40B4-BE49-F238E27FC236}">
                    <a16:creationId xmlns:a16="http://schemas.microsoft.com/office/drawing/2014/main" id="{7DE7FA4A-E4AF-467D-8736-9A1B3FE5EBF3}"/>
                  </a:ext>
                </a:extLst>
              </p:cNvPr>
              <p:cNvSpPr/>
              <p:nvPr/>
            </p:nvSpPr>
            <p:spPr>
              <a:xfrm rot="5400000">
                <a:off x="3731000" y="397381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2" name="Freeform 254">
                <a:extLst>
                  <a:ext uri="{FF2B5EF4-FFF2-40B4-BE49-F238E27FC236}">
                    <a16:creationId xmlns:a16="http://schemas.microsoft.com/office/drawing/2014/main" id="{D05B4818-6B02-4355-90A8-CBABBD28EC26}"/>
                  </a:ext>
                </a:extLst>
              </p:cNvPr>
              <p:cNvSpPr/>
              <p:nvPr/>
            </p:nvSpPr>
            <p:spPr>
              <a:xfrm rot="15309184">
                <a:off x="3753142" y="332374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3" name="Freeform 255">
                <a:extLst>
                  <a:ext uri="{FF2B5EF4-FFF2-40B4-BE49-F238E27FC236}">
                    <a16:creationId xmlns:a16="http://schemas.microsoft.com/office/drawing/2014/main" id="{623536FB-646F-4F3E-869E-1A5FC3424BBF}"/>
                  </a:ext>
                </a:extLst>
              </p:cNvPr>
              <p:cNvSpPr/>
              <p:nvPr/>
            </p:nvSpPr>
            <p:spPr>
              <a:xfrm rot="15953023">
                <a:off x="4477220" y="39940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4" name="Freeform 256">
                <a:extLst>
                  <a:ext uri="{FF2B5EF4-FFF2-40B4-BE49-F238E27FC236}">
                    <a16:creationId xmlns:a16="http://schemas.microsoft.com/office/drawing/2014/main" id="{753F2ADD-DF96-49E2-9F87-EFD462A5DD72}"/>
                  </a:ext>
                </a:extLst>
              </p:cNvPr>
              <p:cNvSpPr/>
              <p:nvPr/>
            </p:nvSpPr>
            <p:spPr>
              <a:xfrm rot="16656372">
                <a:off x="3539983" y="309238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5" name="Freeform 257">
                <a:extLst>
                  <a:ext uri="{FF2B5EF4-FFF2-40B4-BE49-F238E27FC236}">
                    <a16:creationId xmlns:a16="http://schemas.microsoft.com/office/drawing/2014/main" id="{C03E8284-7D3B-4CA8-882C-30FD2E99C7CA}"/>
                  </a:ext>
                </a:extLst>
              </p:cNvPr>
              <p:cNvSpPr/>
              <p:nvPr/>
            </p:nvSpPr>
            <p:spPr>
              <a:xfrm rot="16200000">
                <a:off x="4831951" y="36970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6" name="Freeform 258">
                <a:extLst>
                  <a:ext uri="{FF2B5EF4-FFF2-40B4-BE49-F238E27FC236}">
                    <a16:creationId xmlns:a16="http://schemas.microsoft.com/office/drawing/2014/main" id="{E007B58B-F787-4E2C-A277-9605F4408242}"/>
                  </a:ext>
                </a:extLst>
              </p:cNvPr>
              <p:cNvSpPr/>
              <p:nvPr/>
            </p:nvSpPr>
            <p:spPr>
              <a:xfrm rot="818246">
                <a:off x="3278017" y="388556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7" name="Freeform 259">
                <a:extLst>
                  <a:ext uri="{FF2B5EF4-FFF2-40B4-BE49-F238E27FC236}">
                    <a16:creationId xmlns:a16="http://schemas.microsoft.com/office/drawing/2014/main" id="{47A3A34E-98B8-4022-9716-2BC10E0905E4}"/>
                  </a:ext>
                </a:extLst>
              </p:cNvPr>
              <p:cNvSpPr/>
              <p:nvPr/>
            </p:nvSpPr>
            <p:spPr>
              <a:xfrm rot="21269131">
                <a:off x="4765716" y="34557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8" name="Freeform 260">
                <a:extLst>
                  <a:ext uri="{FF2B5EF4-FFF2-40B4-BE49-F238E27FC236}">
                    <a16:creationId xmlns:a16="http://schemas.microsoft.com/office/drawing/2014/main" id="{268C4616-0A55-4D96-9773-E3B9E7C57262}"/>
                  </a:ext>
                </a:extLst>
              </p:cNvPr>
              <p:cNvSpPr/>
              <p:nvPr/>
            </p:nvSpPr>
            <p:spPr>
              <a:xfrm rot="11109466">
                <a:off x="4633174" y="369644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9" name="Freeform 261">
                <a:extLst>
                  <a:ext uri="{FF2B5EF4-FFF2-40B4-BE49-F238E27FC236}">
                    <a16:creationId xmlns:a16="http://schemas.microsoft.com/office/drawing/2014/main" id="{1B5E93C8-1D4D-47AB-B3B6-FC510C66E5C5}"/>
                  </a:ext>
                </a:extLst>
              </p:cNvPr>
              <p:cNvSpPr/>
              <p:nvPr/>
            </p:nvSpPr>
            <p:spPr>
              <a:xfrm rot="2984069">
                <a:off x="4894848" y="38704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0" name="Freeform 262">
                <a:extLst>
                  <a:ext uri="{FF2B5EF4-FFF2-40B4-BE49-F238E27FC236}">
                    <a16:creationId xmlns:a16="http://schemas.microsoft.com/office/drawing/2014/main" id="{76C0A94E-13B1-43D6-A9F4-872CA91FB2CE}"/>
                  </a:ext>
                </a:extLst>
              </p:cNvPr>
              <p:cNvSpPr/>
              <p:nvPr/>
            </p:nvSpPr>
            <p:spPr>
              <a:xfrm rot="12687594">
                <a:off x="4004807" y="387530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1" name="Freeform 263">
                <a:extLst>
                  <a:ext uri="{FF2B5EF4-FFF2-40B4-BE49-F238E27FC236}">
                    <a16:creationId xmlns:a16="http://schemas.microsoft.com/office/drawing/2014/main" id="{B53ABF06-02C4-4400-AE2F-7F7C44CEE8B2}"/>
                  </a:ext>
                </a:extLst>
              </p:cNvPr>
              <p:cNvSpPr/>
              <p:nvPr/>
            </p:nvSpPr>
            <p:spPr>
              <a:xfrm rot="8092554">
                <a:off x="3804228" y="364749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2" name="Freeform 264">
                <a:extLst>
                  <a:ext uri="{FF2B5EF4-FFF2-40B4-BE49-F238E27FC236}">
                    <a16:creationId xmlns:a16="http://schemas.microsoft.com/office/drawing/2014/main" id="{6F586C57-F32B-4CA0-8EB9-01C42B640797}"/>
                  </a:ext>
                </a:extLst>
              </p:cNvPr>
              <p:cNvSpPr/>
              <p:nvPr/>
            </p:nvSpPr>
            <p:spPr>
              <a:xfrm rot="2232798">
                <a:off x="3438754" y="3750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3" name="Freeform 265">
                <a:extLst>
                  <a:ext uri="{FF2B5EF4-FFF2-40B4-BE49-F238E27FC236}">
                    <a16:creationId xmlns:a16="http://schemas.microsoft.com/office/drawing/2014/main" id="{E9C72B75-8958-4C34-8811-0102FFDBDA31}"/>
                  </a:ext>
                </a:extLst>
              </p:cNvPr>
              <p:cNvSpPr/>
              <p:nvPr/>
            </p:nvSpPr>
            <p:spPr>
              <a:xfrm rot="4997055">
                <a:off x="3826756" y="42049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4" name="Freeform 266">
                <a:extLst>
                  <a:ext uri="{FF2B5EF4-FFF2-40B4-BE49-F238E27FC236}">
                    <a16:creationId xmlns:a16="http://schemas.microsoft.com/office/drawing/2014/main" id="{C0C20271-BC63-4178-ABD7-2407A31B68BD}"/>
                  </a:ext>
                </a:extLst>
              </p:cNvPr>
              <p:cNvSpPr/>
              <p:nvPr/>
            </p:nvSpPr>
            <p:spPr>
              <a:xfrm rot="16200000">
                <a:off x="3275199" y="34757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5" name="Freeform 267">
                <a:extLst>
                  <a:ext uri="{FF2B5EF4-FFF2-40B4-BE49-F238E27FC236}">
                    <a16:creationId xmlns:a16="http://schemas.microsoft.com/office/drawing/2014/main" id="{B33525B1-0E3A-4214-8D2E-A2AC31767FEF}"/>
                  </a:ext>
                </a:extLst>
              </p:cNvPr>
              <p:cNvSpPr/>
              <p:nvPr/>
            </p:nvSpPr>
            <p:spPr>
              <a:xfrm rot="12687594">
                <a:off x="3438753" y="44620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6" name="Freeform 268">
                <a:extLst>
                  <a:ext uri="{FF2B5EF4-FFF2-40B4-BE49-F238E27FC236}">
                    <a16:creationId xmlns:a16="http://schemas.microsoft.com/office/drawing/2014/main" id="{BC4716B3-0846-4CB1-9218-094648230C5A}"/>
                  </a:ext>
                </a:extLst>
              </p:cNvPr>
              <p:cNvSpPr/>
              <p:nvPr/>
            </p:nvSpPr>
            <p:spPr>
              <a:xfrm rot="12687594">
                <a:off x="3582106" y="48314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7" name="Freeform 269">
                <a:extLst>
                  <a:ext uri="{FF2B5EF4-FFF2-40B4-BE49-F238E27FC236}">
                    <a16:creationId xmlns:a16="http://schemas.microsoft.com/office/drawing/2014/main" id="{D82F2F7A-3D2E-4F7D-9E7E-913F523ECCA2}"/>
                  </a:ext>
                </a:extLst>
              </p:cNvPr>
              <p:cNvSpPr/>
              <p:nvPr/>
            </p:nvSpPr>
            <p:spPr>
              <a:xfrm rot="9576708">
                <a:off x="3590963" y="457212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8" name="Freeform 270">
                <a:extLst>
                  <a:ext uri="{FF2B5EF4-FFF2-40B4-BE49-F238E27FC236}">
                    <a16:creationId xmlns:a16="http://schemas.microsoft.com/office/drawing/2014/main" id="{5D7A284B-D403-4340-9052-5CA86F130F02}"/>
                  </a:ext>
                </a:extLst>
              </p:cNvPr>
              <p:cNvSpPr/>
              <p:nvPr/>
            </p:nvSpPr>
            <p:spPr>
              <a:xfrm rot="9825215">
                <a:off x="4990700" y="410653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59" name="Freeform 271">
                <a:extLst>
                  <a:ext uri="{FF2B5EF4-FFF2-40B4-BE49-F238E27FC236}">
                    <a16:creationId xmlns:a16="http://schemas.microsoft.com/office/drawing/2014/main" id="{2B0861DC-E50D-4DE8-8103-FE86F257F555}"/>
                  </a:ext>
                </a:extLst>
              </p:cNvPr>
              <p:cNvSpPr/>
              <p:nvPr/>
            </p:nvSpPr>
            <p:spPr>
              <a:xfrm rot="2534364">
                <a:off x="4768954" y="384862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0" name="Freeform 272">
                <a:extLst>
                  <a:ext uri="{FF2B5EF4-FFF2-40B4-BE49-F238E27FC236}">
                    <a16:creationId xmlns:a16="http://schemas.microsoft.com/office/drawing/2014/main" id="{0F99338F-EEBC-45F1-AA8A-4D24D250CF39}"/>
                  </a:ext>
                </a:extLst>
              </p:cNvPr>
              <p:cNvSpPr/>
              <p:nvPr/>
            </p:nvSpPr>
            <p:spPr>
              <a:xfrm rot="7616937">
                <a:off x="4121954" y="384975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1" name="Freeform 273">
                <a:extLst>
                  <a:ext uri="{FF2B5EF4-FFF2-40B4-BE49-F238E27FC236}">
                    <a16:creationId xmlns:a16="http://schemas.microsoft.com/office/drawing/2014/main" id="{CB37D541-1FBF-460B-8F3F-D50B08229040}"/>
                  </a:ext>
                </a:extLst>
              </p:cNvPr>
              <p:cNvSpPr/>
              <p:nvPr/>
            </p:nvSpPr>
            <p:spPr>
              <a:xfrm rot="2206440">
                <a:off x="4228776" y="422725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2" name="Freeform 274">
                <a:extLst>
                  <a:ext uri="{FF2B5EF4-FFF2-40B4-BE49-F238E27FC236}">
                    <a16:creationId xmlns:a16="http://schemas.microsoft.com/office/drawing/2014/main" id="{C25593C5-14F6-4B89-A3CA-6E09AA897D55}"/>
                  </a:ext>
                </a:extLst>
              </p:cNvPr>
              <p:cNvSpPr/>
              <p:nvPr/>
            </p:nvSpPr>
            <p:spPr>
              <a:xfrm rot="7036802">
                <a:off x="3846972" y="410178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3" name="Freeform 275">
                <a:extLst>
                  <a:ext uri="{FF2B5EF4-FFF2-40B4-BE49-F238E27FC236}">
                    <a16:creationId xmlns:a16="http://schemas.microsoft.com/office/drawing/2014/main" id="{A9E98329-370F-4B0B-B2C6-803D39456B89}"/>
                  </a:ext>
                </a:extLst>
              </p:cNvPr>
              <p:cNvSpPr/>
              <p:nvPr/>
            </p:nvSpPr>
            <p:spPr>
              <a:xfrm rot="15953023">
                <a:off x="4674578" y="42974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4" name="Freeform 276">
                <a:extLst>
                  <a:ext uri="{FF2B5EF4-FFF2-40B4-BE49-F238E27FC236}">
                    <a16:creationId xmlns:a16="http://schemas.microsoft.com/office/drawing/2014/main" id="{91ACD55F-B1CC-4DF5-ABC7-FDF38673E955}"/>
                  </a:ext>
                </a:extLst>
              </p:cNvPr>
              <p:cNvSpPr/>
              <p:nvPr/>
            </p:nvSpPr>
            <p:spPr>
              <a:xfrm rot="16656372">
                <a:off x="4288122" y="44764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5" name="Freeform 277">
                <a:extLst>
                  <a:ext uri="{FF2B5EF4-FFF2-40B4-BE49-F238E27FC236}">
                    <a16:creationId xmlns:a16="http://schemas.microsoft.com/office/drawing/2014/main" id="{30AFA844-DBD3-4D20-9CF8-71EDBDA8C09C}"/>
                  </a:ext>
                </a:extLst>
              </p:cNvPr>
              <p:cNvSpPr/>
              <p:nvPr/>
            </p:nvSpPr>
            <p:spPr>
              <a:xfrm rot="818246">
                <a:off x="3743429" y="423376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6" name="Freeform 278">
                <a:extLst>
                  <a:ext uri="{FF2B5EF4-FFF2-40B4-BE49-F238E27FC236}">
                    <a16:creationId xmlns:a16="http://schemas.microsoft.com/office/drawing/2014/main" id="{FA26B1F0-F1E8-4524-9EA9-E54C7A4A4721}"/>
                  </a:ext>
                </a:extLst>
              </p:cNvPr>
              <p:cNvSpPr/>
              <p:nvPr/>
            </p:nvSpPr>
            <p:spPr>
              <a:xfrm rot="6210614">
                <a:off x="4727844" y="455889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7" name="Freeform 279">
                <a:extLst>
                  <a:ext uri="{FF2B5EF4-FFF2-40B4-BE49-F238E27FC236}">
                    <a16:creationId xmlns:a16="http://schemas.microsoft.com/office/drawing/2014/main" id="{D22B0E8C-CE1A-49E9-9039-1DAFEB17E6C0}"/>
                  </a:ext>
                </a:extLst>
              </p:cNvPr>
              <p:cNvSpPr/>
              <p:nvPr/>
            </p:nvSpPr>
            <p:spPr>
              <a:xfrm rot="12687594">
                <a:off x="4080325" y="411166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8" name="Freeform 280">
                <a:extLst>
                  <a:ext uri="{FF2B5EF4-FFF2-40B4-BE49-F238E27FC236}">
                    <a16:creationId xmlns:a16="http://schemas.microsoft.com/office/drawing/2014/main" id="{698D9E03-4D6C-436B-89C2-43E5520D2FAB}"/>
                  </a:ext>
                </a:extLst>
              </p:cNvPr>
              <p:cNvSpPr/>
              <p:nvPr/>
            </p:nvSpPr>
            <p:spPr>
              <a:xfrm rot="12687594">
                <a:off x="4528759" y="415277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69" name="Freeform 281">
                <a:extLst>
                  <a:ext uri="{FF2B5EF4-FFF2-40B4-BE49-F238E27FC236}">
                    <a16:creationId xmlns:a16="http://schemas.microsoft.com/office/drawing/2014/main" id="{D46CC9AD-40DE-4717-B0E9-FAE68A2B0986}"/>
                  </a:ext>
                </a:extLst>
              </p:cNvPr>
              <p:cNvSpPr/>
              <p:nvPr/>
            </p:nvSpPr>
            <p:spPr>
              <a:xfrm rot="8092554">
                <a:off x="4441400" y="43932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0" name="Freeform 282">
                <a:extLst>
                  <a:ext uri="{FF2B5EF4-FFF2-40B4-BE49-F238E27FC236}">
                    <a16:creationId xmlns:a16="http://schemas.microsoft.com/office/drawing/2014/main" id="{4813556A-0653-4782-8441-02C0D4DFC833}"/>
                  </a:ext>
                </a:extLst>
              </p:cNvPr>
              <p:cNvSpPr/>
              <p:nvPr/>
            </p:nvSpPr>
            <p:spPr>
              <a:xfrm rot="234133">
                <a:off x="3977936" y="36017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1" name="Freeform 283">
                <a:extLst>
                  <a:ext uri="{FF2B5EF4-FFF2-40B4-BE49-F238E27FC236}">
                    <a16:creationId xmlns:a16="http://schemas.microsoft.com/office/drawing/2014/main" id="{130437F6-DA90-4188-BD20-BD3336F8640B}"/>
                  </a:ext>
                </a:extLst>
              </p:cNvPr>
              <p:cNvSpPr/>
              <p:nvPr/>
            </p:nvSpPr>
            <p:spPr>
              <a:xfrm rot="2046085">
                <a:off x="3959021" y="443824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2" name="Freeform 284">
                <a:extLst>
                  <a:ext uri="{FF2B5EF4-FFF2-40B4-BE49-F238E27FC236}">
                    <a16:creationId xmlns:a16="http://schemas.microsoft.com/office/drawing/2014/main" id="{27423E0F-850B-4A70-A83E-A60E5C668D21}"/>
                  </a:ext>
                </a:extLst>
              </p:cNvPr>
              <p:cNvSpPr/>
              <p:nvPr/>
            </p:nvSpPr>
            <p:spPr>
              <a:xfrm rot="5753331">
                <a:off x="3407527" y="417619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3" name="Freeform 285">
                <a:extLst>
                  <a:ext uri="{FF2B5EF4-FFF2-40B4-BE49-F238E27FC236}">
                    <a16:creationId xmlns:a16="http://schemas.microsoft.com/office/drawing/2014/main" id="{8F2D99D9-80A5-4A02-AE14-43F418DD0C73}"/>
                  </a:ext>
                </a:extLst>
              </p:cNvPr>
              <p:cNvSpPr/>
              <p:nvPr/>
            </p:nvSpPr>
            <p:spPr>
              <a:xfrm rot="12687594">
                <a:off x="3926699" y="485103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4" name="Freeform 286">
                <a:extLst>
                  <a:ext uri="{FF2B5EF4-FFF2-40B4-BE49-F238E27FC236}">
                    <a16:creationId xmlns:a16="http://schemas.microsoft.com/office/drawing/2014/main" id="{0E9A195A-A729-488A-9A14-988A5BDB8690}"/>
                  </a:ext>
                </a:extLst>
              </p:cNvPr>
              <p:cNvSpPr/>
              <p:nvPr/>
            </p:nvSpPr>
            <p:spPr>
              <a:xfrm rot="9576708">
                <a:off x="4156491" y="47900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5" name="Freeform 287">
                <a:extLst>
                  <a:ext uri="{FF2B5EF4-FFF2-40B4-BE49-F238E27FC236}">
                    <a16:creationId xmlns:a16="http://schemas.microsoft.com/office/drawing/2014/main" id="{A2636D17-B97E-47F7-964F-3F60A3595986}"/>
                  </a:ext>
                </a:extLst>
              </p:cNvPr>
              <p:cNvSpPr/>
              <p:nvPr/>
            </p:nvSpPr>
            <p:spPr>
              <a:xfrm rot="2268753">
                <a:off x="3696131" y="46120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6" name="Freeform 288">
                <a:extLst>
                  <a:ext uri="{FF2B5EF4-FFF2-40B4-BE49-F238E27FC236}">
                    <a16:creationId xmlns:a16="http://schemas.microsoft.com/office/drawing/2014/main" id="{D12CE055-0B93-4F98-8F25-8DC3F83C76AE}"/>
                  </a:ext>
                </a:extLst>
              </p:cNvPr>
              <p:cNvSpPr/>
              <p:nvPr/>
            </p:nvSpPr>
            <p:spPr>
              <a:xfrm rot="18740028">
                <a:off x="4895663" y="4465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7" name="Freeform 289">
                <a:extLst>
                  <a:ext uri="{FF2B5EF4-FFF2-40B4-BE49-F238E27FC236}">
                    <a16:creationId xmlns:a16="http://schemas.microsoft.com/office/drawing/2014/main" id="{2C337394-AE9D-4813-B7A0-43D3590CCA1D}"/>
                  </a:ext>
                </a:extLst>
              </p:cNvPr>
              <p:cNvSpPr/>
              <p:nvPr/>
            </p:nvSpPr>
            <p:spPr>
              <a:xfrm rot="7943538">
                <a:off x="4577281" y="479843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8" name="Freeform 290">
                <a:extLst>
                  <a:ext uri="{FF2B5EF4-FFF2-40B4-BE49-F238E27FC236}">
                    <a16:creationId xmlns:a16="http://schemas.microsoft.com/office/drawing/2014/main" id="{E4AAAB04-F5B9-4DBF-80A7-E70E4BC1D152}"/>
                  </a:ext>
                </a:extLst>
              </p:cNvPr>
              <p:cNvSpPr/>
              <p:nvPr/>
            </p:nvSpPr>
            <p:spPr>
              <a:xfrm rot="7658786">
                <a:off x="4479035" y="477298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79" name="Freeform 291">
                <a:extLst>
                  <a:ext uri="{FF2B5EF4-FFF2-40B4-BE49-F238E27FC236}">
                    <a16:creationId xmlns:a16="http://schemas.microsoft.com/office/drawing/2014/main" id="{3395FF6B-5705-4327-953C-38836AF0EFF4}"/>
                  </a:ext>
                </a:extLst>
              </p:cNvPr>
              <p:cNvSpPr/>
              <p:nvPr/>
            </p:nvSpPr>
            <p:spPr>
              <a:xfrm rot="2206440">
                <a:off x="4302048" y="420036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0" name="Freeform 292">
                <a:extLst>
                  <a:ext uri="{FF2B5EF4-FFF2-40B4-BE49-F238E27FC236}">
                    <a16:creationId xmlns:a16="http://schemas.microsoft.com/office/drawing/2014/main" id="{B58FAAC5-F0BC-47A0-BFD2-84C7915BC73A}"/>
                  </a:ext>
                </a:extLst>
              </p:cNvPr>
              <p:cNvSpPr/>
              <p:nvPr/>
            </p:nvSpPr>
            <p:spPr>
              <a:xfrm rot="7036802">
                <a:off x="3780162" y="409209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1" name="Freeform 293">
                <a:extLst>
                  <a:ext uri="{FF2B5EF4-FFF2-40B4-BE49-F238E27FC236}">
                    <a16:creationId xmlns:a16="http://schemas.microsoft.com/office/drawing/2014/main" id="{4A13609C-76DD-4E61-B33F-0197E8F2989F}"/>
                  </a:ext>
                </a:extLst>
              </p:cNvPr>
              <p:cNvSpPr/>
              <p:nvPr/>
            </p:nvSpPr>
            <p:spPr>
              <a:xfrm rot="15953023">
                <a:off x="4599140" y="411601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2" name="Freeform 294">
                <a:extLst>
                  <a:ext uri="{FF2B5EF4-FFF2-40B4-BE49-F238E27FC236}">
                    <a16:creationId xmlns:a16="http://schemas.microsoft.com/office/drawing/2014/main" id="{027A5E43-87EF-4B63-864F-3586E487901A}"/>
                  </a:ext>
                </a:extLst>
              </p:cNvPr>
              <p:cNvSpPr/>
              <p:nvPr/>
            </p:nvSpPr>
            <p:spPr>
              <a:xfrm rot="6115352">
                <a:off x="4619765" y="443724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3" name="Freeform 295">
                <a:extLst>
                  <a:ext uri="{FF2B5EF4-FFF2-40B4-BE49-F238E27FC236}">
                    <a16:creationId xmlns:a16="http://schemas.microsoft.com/office/drawing/2014/main" id="{09FA67D9-E88F-44EB-8A56-173D3D78670D}"/>
                  </a:ext>
                </a:extLst>
              </p:cNvPr>
              <p:cNvSpPr/>
              <p:nvPr/>
            </p:nvSpPr>
            <p:spPr>
              <a:xfrm rot="10139550">
                <a:off x="4088160" y="419169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4" name="Freeform 296">
                <a:extLst>
                  <a:ext uri="{FF2B5EF4-FFF2-40B4-BE49-F238E27FC236}">
                    <a16:creationId xmlns:a16="http://schemas.microsoft.com/office/drawing/2014/main" id="{9AEB1179-A8C9-4EBB-9B21-8BB74E6A3AAE}"/>
                  </a:ext>
                </a:extLst>
              </p:cNvPr>
              <p:cNvSpPr/>
              <p:nvPr/>
            </p:nvSpPr>
            <p:spPr>
              <a:xfrm rot="7930708">
                <a:off x="4322562" y="449379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5" name="Freeform 297">
                <a:extLst>
                  <a:ext uri="{FF2B5EF4-FFF2-40B4-BE49-F238E27FC236}">
                    <a16:creationId xmlns:a16="http://schemas.microsoft.com/office/drawing/2014/main" id="{0F9F7A16-36F6-4705-B249-6B5AFBF63D23}"/>
                  </a:ext>
                </a:extLst>
              </p:cNvPr>
              <p:cNvSpPr/>
              <p:nvPr/>
            </p:nvSpPr>
            <p:spPr>
              <a:xfrm rot="12687594">
                <a:off x="3975844" y="44671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6" name="Freeform 298">
                <a:extLst>
                  <a:ext uri="{FF2B5EF4-FFF2-40B4-BE49-F238E27FC236}">
                    <a16:creationId xmlns:a16="http://schemas.microsoft.com/office/drawing/2014/main" id="{E4B17C5B-2EB3-4CCF-BB2A-74A00D5516AE}"/>
                  </a:ext>
                </a:extLst>
              </p:cNvPr>
              <p:cNvSpPr/>
              <p:nvPr/>
            </p:nvSpPr>
            <p:spPr>
              <a:xfrm rot="9576708">
                <a:off x="4124239" y="46677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7" name="Freeform 299">
                <a:extLst>
                  <a:ext uri="{FF2B5EF4-FFF2-40B4-BE49-F238E27FC236}">
                    <a16:creationId xmlns:a16="http://schemas.microsoft.com/office/drawing/2014/main" id="{4D778A77-41DE-48ED-882B-55387BE4614A}"/>
                  </a:ext>
                </a:extLst>
              </p:cNvPr>
              <p:cNvSpPr/>
              <p:nvPr/>
            </p:nvSpPr>
            <p:spPr>
              <a:xfrm rot="2268753">
                <a:off x="3819265" y="479671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8" name="Freeform 300">
                <a:extLst>
                  <a:ext uri="{FF2B5EF4-FFF2-40B4-BE49-F238E27FC236}">
                    <a16:creationId xmlns:a16="http://schemas.microsoft.com/office/drawing/2014/main" id="{D4BC57FC-A8D8-4FA4-873C-645898DE744A}"/>
                  </a:ext>
                </a:extLst>
              </p:cNvPr>
              <p:cNvSpPr/>
              <p:nvPr/>
            </p:nvSpPr>
            <p:spPr>
              <a:xfrm rot="2534364">
                <a:off x="4827040" y="355357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89" name="Freeform 301">
                <a:extLst>
                  <a:ext uri="{FF2B5EF4-FFF2-40B4-BE49-F238E27FC236}">
                    <a16:creationId xmlns:a16="http://schemas.microsoft.com/office/drawing/2014/main" id="{B59D59A1-DC19-4615-8A1A-D526E209994B}"/>
                  </a:ext>
                </a:extLst>
              </p:cNvPr>
              <p:cNvSpPr/>
              <p:nvPr/>
            </p:nvSpPr>
            <p:spPr>
              <a:xfrm rot="7616937">
                <a:off x="4180040" y="35546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0" name="Freeform 302">
                <a:extLst>
                  <a:ext uri="{FF2B5EF4-FFF2-40B4-BE49-F238E27FC236}">
                    <a16:creationId xmlns:a16="http://schemas.microsoft.com/office/drawing/2014/main" id="{1EC2984B-BD98-45B1-95B0-D1A446FB38A7}"/>
                  </a:ext>
                </a:extLst>
              </p:cNvPr>
              <p:cNvSpPr/>
              <p:nvPr/>
            </p:nvSpPr>
            <p:spPr>
              <a:xfrm rot="12687594">
                <a:off x="4586845" y="385772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1" name="Freeform 303">
                <a:extLst>
                  <a:ext uri="{FF2B5EF4-FFF2-40B4-BE49-F238E27FC236}">
                    <a16:creationId xmlns:a16="http://schemas.microsoft.com/office/drawing/2014/main" id="{C279705E-9BD7-428E-99A9-D0294FDC50B4}"/>
                  </a:ext>
                </a:extLst>
              </p:cNvPr>
              <p:cNvSpPr/>
              <p:nvPr/>
            </p:nvSpPr>
            <p:spPr>
              <a:xfrm rot="234133">
                <a:off x="3622733" y="35614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2" name="Freeform 304">
                <a:extLst>
                  <a:ext uri="{FF2B5EF4-FFF2-40B4-BE49-F238E27FC236}">
                    <a16:creationId xmlns:a16="http://schemas.microsoft.com/office/drawing/2014/main" id="{E6428F9B-524F-4F8D-A330-43DD87B86155}"/>
                  </a:ext>
                </a:extLst>
              </p:cNvPr>
              <p:cNvSpPr/>
              <p:nvPr/>
            </p:nvSpPr>
            <p:spPr>
              <a:xfrm rot="5753331">
                <a:off x="3560341" y="370350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3" name="Freeform 305">
                <a:extLst>
                  <a:ext uri="{FF2B5EF4-FFF2-40B4-BE49-F238E27FC236}">
                    <a16:creationId xmlns:a16="http://schemas.microsoft.com/office/drawing/2014/main" id="{CE4CA1E5-FE52-4938-9AD3-23F05063D932}"/>
                  </a:ext>
                </a:extLst>
              </p:cNvPr>
              <p:cNvSpPr/>
              <p:nvPr/>
            </p:nvSpPr>
            <p:spPr>
              <a:xfrm rot="17076351">
                <a:off x="3477206" y="400547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4" name="Freeform 306">
                <a:extLst>
                  <a:ext uri="{FF2B5EF4-FFF2-40B4-BE49-F238E27FC236}">
                    <a16:creationId xmlns:a16="http://schemas.microsoft.com/office/drawing/2014/main" id="{657AC2D0-C189-451D-85B0-D21594C2A5C0}"/>
                  </a:ext>
                </a:extLst>
              </p:cNvPr>
              <p:cNvSpPr/>
              <p:nvPr/>
            </p:nvSpPr>
            <p:spPr>
              <a:xfrm rot="2206440">
                <a:off x="4360134" y="39053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5" name="Freeform 307">
                <a:extLst>
                  <a:ext uri="{FF2B5EF4-FFF2-40B4-BE49-F238E27FC236}">
                    <a16:creationId xmlns:a16="http://schemas.microsoft.com/office/drawing/2014/main" id="{21BB9DDC-EE70-4074-84C3-CB2E5B02D468}"/>
                  </a:ext>
                </a:extLst>
              </p:cNvPr>
              <p:cNvSpPr/>
              <p:nvPr/>
            </p:nvSpPr>
            <p:spPr>
              <a:xfrm rot="7036802">
                <a:off x="3905058" y="380672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6" name="Freeform 308">
                <a:extLst>
                  <a:ext uri="{FF2B5EF4-FFF2-40B4-BE49-F238E27FC236}">
                    <a16:creationId xmlns:a16="http://schemas.microsoft.com/office/drawing/2014/main" id="{200CF0CE-889E-4464-9725-E95ADD1574A0}"/>
                  </a:ext>
                </a:extLst>
              </p:cNvPr>
              <p:cNvSpPr/>
              <p:nvPr/>
            </p:nvSpPr>
            <p:spPr>
              <a:xfrm rot="2474644">
                <a:off x="4657226" y="38209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7" name="Freeform 309">
                <a:extLst>
                  <a:ext uri="{FF2B5EF4-FFF2-40B4-BE49-F238E27FC236}">
                    <a16:creationId xmlns:a16="http://schemas.microsoft.com/office/drawing/2014/main" id="{CDA83AAB-FBBF-4BF1-9882-98457294DF8A}"/>
                  </a:ext>
                </a:extLst>
              </p:cNvPr>
              <p:cNvSpPr/>
              <p:nvPr/>
            </p:nvSpPr>
            <p:spPr>
              <a:xfrm rot="4997055">
                <a:off x="4097614" y="41397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8" name="Freeform 310">
                <a:extLst>
                  <a:ext uri="{FF2B5EF4-FFF2-40B4-BE49-F238E27FC236}">
                    <a16:creationId xmlns:a16="http://schemas.microsoft.com/office/drawing/2014/main" id="{1471CE75-7818-449D-8AE3-042FD9DFB7FA}"/>
                  </a:ext>
                </a:extLst>
              </p:cNvPr>
              <p:cNvSpPr/>
              <p:nvPr/>
            </p:nvSpPr>
            <p:spPr>
              <a:xfrm rot="4997055">
                <a:off x="3965191" y="426046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99" name="Freeform 311">
                <a:extLst>
                  <a:ext uri="{FF2B5EF4-FFF2-40B4-BE49-F238E27FC236}">
                    <a16:creationId xmlns:a16="http://schemas.microsoft.com/office/drawing/2014/main" id="{6664D3A1-E9D1-4D69-A7C2-572BDA7C1C4B}"/>
                  </a:ext>
                </a:extLst>
              </p:cNvPr>
              <p:cNvSpPr/>
              <p:nvPr/>
            </p:nvSpPr>
            <p:spPr>
              <a:xfrm rot="4997055">
                <a:off x="4478607" y="429091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00" name="Freeform 312">
                <a:extLst>
                  <a:ext uri="{FF2B5EF4-FFF2-40B4-BE49-F238E27FC236}">
                    <a16:creationId xmlns:a16="http://schemas.microsoft.com/office/drawing/2014/main" id="{28871D25-E4CD-4CAC-AFFE-603C3D5396CA}"/>
                  </a:ext>
                </a:extLst>
              </p:cNvPr>
              <p:cNvSpPr/>
              <p:nvPr/>
            </p:nvSpPr>
            <p:spPr>
              <a:xfrm rot="1007670">
                <a:off x="4228841" y="37641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01" name="Freeform 313">
                <a:extLst>
                  <a:ext uri="{FF2B5EF4-FFF2-40B4-BE49-F238E27FC236}">
                    <a16:creationId xmlns:a16="http://schemas.microsoft.com/office/drawing/2014/main" id="{2E44C735-6ADE-46ED-B4A3-B4A2822AA1C7}"/>
                  </a:ext>
                </a:extLst>
              </p:cNvPr>
              <p:cNvSpPr/>
              <p:nvPr/>
            </p:nvSpPr>
            <p:spPr>
              <a:xfrm rot="18740028">
                <a:off x="5100552" y="452541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02" name="Freeform 314">
                <a:extLst>
                  <a:ext uri="{FF2B5EF4-FFF2-40B4-BE49-F238E27FC236}">
                    <a16:creationId xmlns:a16="http://schemas.microsoft.com/office/drawing/2014/main" id="{15B7BCBC-55C8-4614-B7AC-4EE7E720D539}"/>
                  </a:ext>
                </a:extLst>
              </p:cNvPr>
              <p:cNvSpPr/>
              <p:nvPr/>
            </p:nvSpPr>
            <p:spPr>
              <a:xfrm rot="18740028">
                <a:off x="5062785" y="437957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03" name="Freeform 315">
                <a:extLst>
                  <a:ext uri="{FF2B5EF4-FFF2-40B4-BE49-F238E27FC236}">
                    <a16:creationId xmlns:a16="http://schemas.microsoft.com/office/drawing/2014/main" id="{5E4C9A7A-3CE8-4B57-84FE-8D9E5680BA23}"/>
                  </a:ext>
                </a:extLst>
              </p:cNvPr>
              <p:cNvSpPr/>
              <p:nvPr/>
            </p:nvSpPr>
            <p:spPr>
              <a:xfrm rot="3468516">
                <a:off x="3154593" y="437295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04" name="Freeform 316">
                <a:extLst>
                  <a:ext uri="{FF2B5EF4-FFF2-40B4-BE49-F238E27FC236}">
                    <a16:creationId xmlns:a16="http://schemas.microsoft.com/office/drawing/2014/main" id="{F4696951-AF52-475E-9BBE-E4D0038F0030}"/>
                  </a:ext>
                </a:extLst>
              </p:cNvPr>
              <p:cNvSpPr/>
              <p:nvPr/>
            </p:nvSpPr>
            <p:spPr>
              <a:xfrm rot="2526483">
                <a:off x="3294852" y="433317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05" name="Freeform 317">
                <a:extLst>
                  <a:ext uri="{FF2B5EF4-FFF2-40B4-BE49-F238E27FC236}">
                    <a16:creationId xmlns:a16="http://schemas.microsoft.com/office/drawing/2014/main" id="{BBDFAC7D-DE25-42F5-96E5-14EFA8F4AE90}"/>
                  </a:ext>
                </a:extLst>
              </p:cNvPr>
              <p:cNvSpPr/>
              <p:nvPr/>
            </p:nvSpPr>
            <p:spPr>
              <a:xfrm rot="14510377">
                <a:off x="3503450" y="44014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grpSp>
            <p:nvGrpSpPr>
              <p:cNvPr id="106" name="Group 105">
                <a:extLst>
                  <a:ext uri="{FF2B5EF4-FFF2-40B4-BE49-F238E27FC236}">
                    <a16:creationId xmlns:a16="http://schemas.microsoft.com/office/drawing/2014/main" id="{CFAF8EF5-069D-4276-94BB-0F6B134A631B}"/>
                  </a:ext>
                </a:extLst>
              </p:cNvPr>
              <p:cNvGrpSpPr/>
              <p:nvPr/>
            </p:nvGrpSpPr>
            <p:grpSpPr>
              <a:xfrm>
                <a:off x="2802789" y="2441246"/>
                <a:ext cx="3058957" cy="2947947"/>
                <a:chOff x="2802789" y="2441246"/>
                <a:chExt cx="3058957" cy="2947947"/>
              </a:xfrm>
            </p:grpSpPr>
            <p:grpSp>
              <p:nvGrpSpPr>
                <p:cNvPr id="110" name="Group 109">
                  <a:extLst>
                    <a:ext uri="{FF2B5EF4-FFF2-40B4-BE49-F238E27FC236}">
                      <a16:creationId xmlns:a16="http://schemas.microsoft.com/office/drawing/2014/main" id="{0343DA8E-D513-4F46-8499-45EA6825FAB6}"/>
                    </a:ext>
                  </a:extLst>
                </p:cNvPr>
                <p:cNvGrpSpPr/>
                <p:nvPr/>
              </p:nvGrpSpPr>
              <p:grpSpPr>
                <a:xfrm>
                  <a:off x="2802789" y="2441246"/>
                  <a:ext cx="3058957" cy="2947947"/>
                  <a:chOff x="2802789" y="2441246"/>
                  <a:chExt cx="3058957" cy="2947947"/>
                </a:xfrm>
              </p:grpSpPr>
              <p:sp>
                <p:nvSpPr>
                  <p:cNvPr id="114" name="Freeform 326">
                    <a:extLst>
                      <a:ext uri="{FF2B5EF4-FFF2-40B4-BE49-F238E27FC236}">
                        <a16:creationId xmlns:a16="http://schemas.microsoft.com/office/drawing/2014/main" id="{7E5815A9-ADD6-428E-9855-0BE08F7E0C6A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1800"/>
                  </a:p>
                </p:txBody>
              </p:sp>
              <p:sp>
                <p:nvSpPr>
                  <p:cNvPr id="115" name="Freeform 327">
                    <a:extLst>
                      <a:ext uri="{FF2B5EF4-FFF2-40B4-BE49-F238E27FC236}">
                        <a16:creationId xmlns:a16="http://schemas.microsoft.com/office/drawing/2014/main" id="{59662872-33AE-449B-A2F8-030846910535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3020113" y="2504980"/>
                    <a:ext cx="2841633" cy="2852874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  <a:gd name="connsiteX0" fmla="*/ 1852654 w 3769113"/>
                      <a:gd name="connsiteY0" fmla="*/ 11 h 3370837"/>
                      <a:gd name="connsiteX1" fmla="*/ 1749287 w 3769113"/>
                      <a:gd name="connsiteY1" fmla="*/ 2138912 h 3370837"/>
                      <a:gd name="connsiteX2" fmla="*/ 0 w 3769113"/>
                      <a:gd name="connsiteY2" fmla="*/ 1089340 h 3370837"/>
                      <a:gd name="connsiteX3" fmla="*/ 1757239 w 3769113"/>
                      <a:gd name="connsiteY3" fmla="*/ 2345646 h 3370837"/>
                      <a:gd name="connsiteX4" fmla="*/ 47708 w 3769113"/>
                      <a:gd name="connsiteY4" fmla="*/ 3323656 h 3370837"/>
                      <a:gd name="connsiteX5" fmla="*/ 1900362 w 3769113"/>
                      <a:gd name="connsiteY5" fmla="*/ 2425159 h 3370837"/>
                      <a:gd name="connsiteX6" fmla="*/ 3496186 w 3769113"/>
                      <a:gd name="connsiteY6" fmla="*/ 3370301 h 3370837"/>
                      <a:gd name="connsiteX7" fmla="*/ 2027583 w 3769113"/>
                      <a:gd name="connsiteY7" fmla="*/ 2266133 h 3370837"/>
                      <a:gd name="connsiteX8" fmla="*/ 3768919 w 3769113"/>
                      <a:gd name="connsiteY8" fmla="*/ 1478954 h 3370837"/>
                      <a:gd name="connsiteX9" fmla="*/ 1900362 w 3769113"/>
                      <a:gd name="connsiteY9" fmla="*/ 2107107 h 3370837"/>
                      <a:gd name="connsiteX10" fmla="*/ 1852654 w 3769113"/>
                      <a:gd name="connsiteY10" fmla="*/ 11 h 3370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3" h="3370837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325616" y="2417385"/>
                          <a:pt x="1900362" y="2425159"/>
                        </a:cubicBezTo>
                        <a:cubicBezTo>
                          <a:pt x="2475108" y="2432933"/>
                          <a:pt x="3474982" y="3396805"/>
                          <a:pt x="3496186" y="3370301"/>
                        </a:cubicBezTo>
                        <a:cubicBezTo>
                          <a:pt x="3517390" y="3343797"/>
                          <a:pt x="1982127" y="2581358"/>
                          <a:pt x="2027583" y="2266133"/>
                        </a:cubicBezTo>
                        <a:cubicBezTo>
                          <a:pt x="2073039" y="195090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1800"/>
                  </a:p>
                </p:txBody>
              </p:sp>
            </p:grpSp>
            <p:grpSp>
              <p:nvGrpSpPr>
                <p:cNvPr id="111" name="Group 110">
                  <a:extLst>
                    <a:ext uri="{FF2B5EF4-FFF2-40B4-BE49-F238E27FC236}">
                      <a16:creationId xmlns:a16="http://schemas.microsoft.com/office/drawing/2014/main" id="{586F72AA-225C-434A-898F-9DBB74737D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136680" y="2919208"/>
                  <a:ext cx="2275695" cy="2253572"/>
                  <a:chOff x="2802789" y="2441246"/>
                  <a:chExt cx="3034260" cy="3004762"/>
                </a:xfrm>
                <a:solidFill>
                  <a:schemeClr val="bg1"/>
                </a:solidFill>
              </p:grpSpPr>
              <p:sp>
                <p:nvSpPr>
                  <p:cNvPr id="112" name="Freeform 324">
                    <a:extLst>
                      <a:ext uri="{FF2B5EF4-FFF2-40B4-BE49-F238E27FC236}">
                        <a16:creationId xmlns:a16="http://schemas.microsoft.com/office/drawing/2014/main" id="{E17BACEF-2891-4767-84A7-FC85F4A6BE61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1800"/>
                  </a:p>
                </p:txBody>
              </p:sp>
              <p:sp>
                <p:nvSpPr>
                  <p:cNvPr id="113" name="Freeform 325">
                    <a:extLst>
                      <a:ext uri="{FF2B5EF4-FFF2-40B4-BE49-F238E27FC236}">
                        <a16:creationId xmlns:a16="http://schemas.microsoft.com/office/drawing/2014/main" id="{53A38494-DABF-43EC-B6FB-40727444AAEA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2995418" y="2498061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1800"/>
                  </a:p>
                </p:txBody>
              </p:sp>
            </p:grpSp>
          </p:grpSp>
          <p:sp>
            <p:nvSpPr>
              <p:cNvPr id="107" name="Freeform 319">
                <a:extLst>
                  <a:ext uri="{FF2B5EF4-FFF2-40B4-BE49-F238E27FC236}">
                    <a16:creationId xmlns:a16="http://schemas.microsoft.com/office/drawing/2014/main" id="{7BBA3F21-E85A-400D-A1E5-E78DFAC8D6C7}"/>
                  </a:ext>
                </a:extLst>
              </p:cNvPr>
              <p:cNvSpPr/>
              <p:nvPr/>
            </p:nvSpPr>
            <p:spPr>
              <a:xfrm rot="6115352">
                <a:off x="3511941" y="406611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08" name="Freeform 320">
                <a:extLst>
                  <a:ext uri="{FF2B5EF4-FFF2-40B4-BE49-F238E27FC236}">
                    <a16:creationId xmlns:a16="http://schemas.microsoft.com/office/drawing/2014/main" id="{C6AE6489-1CDC-476B-B106-7819C25343D4}"/>
                  </a:ext>
                </a:extLst>
              </p:cNvPr>
              <p:cNvSpPr/>
              <p:nvPr/>
            </p:nvSpPr>
            <p:spPr>
              <a:xfrm rot="3964562">
                <a:off x="3475116" y="4435356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109" name="Freeform 321">
                <a:extLst>
                  <a:ext uri="{FF2B5EF4-FFF2-40B4-BE49-F238E27FC236}">
                    <a16:creationId xmlns:a16="http://schemas.microsoft.com/office/drawing/2014/main" id="{B6B71CF0-0C17-400B-A465-BF62254C5BF9}"/>
                  </a:ext>
                </a:extLst>
              </p:cNvPr>
              <p:cNvSpPr/>
              <p:nvPr/>
            </p:nvSpPr>
            <p:spPr>
              <a:xfrm rot="7658786">
                <a:off x="3705757" y="376861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7744646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4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2" name="Group 351">
            <a:extLst>
              <a:ext uri="{FF2B5EF4-FFF2-40B4-BE49-F238E27FC236}">
                <a16:creationId xmlns:a16="http://schemas.microsoft.com/office/drawing/2014/main" id="{CEF95D30-4989-4D26-8869-CFE7127BF387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4931" y="3989624"/>
            <a:ext cx="1371600" cy="1371600"/>
            <a:chOff x="2365830" y="2124191"/>
            <a:chExt cx="3657600" cy="3657600"/>
          </a:xfrm>
        </p:grpSpPr>
        <p:sp>
          <p:nvSpPr>
            <p:cNvPr id="353" name="Rectangle 352">
              <a:extLst>
                <a:ext uri="{FF2B5EF4-FFF2-40B4-BE49-F238E27FC236}">
                  <a16:creationId xmlns:a16="http://schemas.microsoft.com/office/drawing/2014/main" id="{5E484A58-3119-4E06-ABB6-EF630BBC6B0F}"/>
                </a:ext>
              </a:extLst>
            </p:cNvPr>
            <p:cNvSpPr/>
            <p:nvPr/>
          </p:nvSpPr>
          <p:spPr>
            <a:xfrm>
              <a:off x="2365830" y="2124191"/>
              <a:ext cx="3657600" cy="3657600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354" name="Group 353">
              <a:extLst>
                <a:ext uri="{FF2B5EF4-FFF2-40B4-BE49-F238E27FC236}">
                  <a16:creationId xmlns:a16="http://schemas.microsoft.com/office/drawing/2014/main" id="{1445CD8D-F7A5-4402-B366-DD273B5E57F7}"/>
                </a:ext>
              </a:extLst>
            </p:cNvPr>
            <p:cNvGrpSpPr/>
            <p:nvPr/>
          </p:nvGrpSpPr>
          <p:grpSpPr>
            <a:xfrm rot="20711734">
              <a:off x="2970051" y="2613305"/>
              <a:ext cx="956877" cy="2816332"/>
              <a:chOff x="2885765" y="2470292"/>
              <a:chExt cx="956877" cy="2816332"/>
            </a:xfrm>
          </p:grpSpPr>
          <p:grpSp>
            <p:nvGrpSpPr>
              <p:cNvPr id="362" name="Group 361">
                <a:extLst>
                  <a:ext uri="{FF2B5EF4-FFF2-40B4-BE49-F238E27FC236}">
                    <a16:creationId xmlns:a16="http://schemas.microsoft.com/office/drawing/2014/main" id="{15F4E878-6D7F-43D2-821B-F132D87268F5}"/>
                  </a:ext>
                </a:extLst>
              </p:cNvPr>
              <p:cNvGrpSpPr/>
              <p:nvPr/>
            </p:nvGrpSpPr>
            <p:grpSpPr>
              <a:xfrm rot="21565419">
                <a:off x="2885765" y="3545129"/>
                <a:ext cx="822961" cy="1741495"/>
                <a:chOff x="2302669" y="3500438"/>
                <a:chExt cx="1371600" cy="2902493"/>
              </a:xfrm>
            </p:grpSpPr>
            <p:sp>
              <p:nvSpPr>
                <p:cNvPr id="366" name="Flowchart: Direct Access Storage 365">
                  <a:extLst>
                    <a:ext uri="{FF2B5EF4-FFF2-40B4-BE49-F238E27FC236}">
                      <a16:creationId xmlns:a16="http://schemas.microsoft.com/office/drawing/2014/main" id="{9497C65A-0020-4FA9-B5F0-399A91B2FBE9}"/>
                    </a:ext>
                  </a:extLst>
                </p:cNvPr>
                <p:cNvSpPr/>
                <p:nvPr/>
              </p:nvSpPr>
              <p:spPr>
                <a:xfrm rot="16200000">
                  <a:off x="2759869" y="3043238"/>
                  <a:ext cx="457200" cy="137160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67" name="Flowchart: Direct Access Storage 366">
                  <a:extLst>
                    <a:ext uri="{FF2B5EF4-FFF2-40B4-BE49-F238E27FC236}">
                      <a16:creationId xmlns:a16="http://schemas.microsoft.com/office/drawing/2014/main" id="{1C05DC20-5930-4BAE-9B2E-A0D15D4189C6}"/>
                    </a:ext>
                  </a:extLst>
                </p:cNvPr>
                <p:cNvSpPr/>
                <p:nvPr/>
              </p:nvSpPr>
              <p:spPr>
                <a:xfrm rot="16200000">
                  <a:off x="2851309" y="3439579"/>
                  <a:ext cx="274320" cy="114062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68" name="Trapezoid 367">
                  <a:extLst>
                    <a:ext uri="{FF2B5EF4-FFF2-40B4-BE49-F238E27FC236}">
                      <a16:creationId xmlns:a16="http://schemas.microsoft.com/office/drawing/2014/main" id="{B1D14C3E-7F7B-4196-A84D-90D673A996ED}"/>
                    </a:ext>
                  </a:extLst>
                </p:cNvPr>
                <p:cNvSpPr/>
                <p:nvPr/>
              </p:nvSpPr>
              <p:spPr>
                <a:xfrm rot="10800000">
                  <a:off x="2531270" y="4095940"/>
                  <a:ext cx="914400" cy="2057400"/>
                </a:xfrm>
                <a:prstGeom prst="trapezoid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69" name="Oval 368">
                  <a:extLst>
                    <a:ext uri="{FF2B5EF4-FFF2-40B4-BE49-F238E27FC236}">
                      <a16:creationId xmlns:a16="http://schemas.microsoft.com/office/drawing/2014/main" id="{095214B1-89F4-4A59-9A9E-4026C88CB0EB}"/>
                    </a:ext>
                  </a:extLst>
                </p:cNvPr>
                <p:cNvSpPr/>
                <p:nvPr/>
              </p:nvSpPr>
              <p:spPr>
                <a:xfrm>
                  <a:off x="2761567" y="5945731"/>
                  <a:ext cx="457199" cy="4572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  <p:sp>
            <p:nvSpPr>
              <p:cNvPr id="363" name="Freeform 14">
                <a:extLst>
                  <a:ext uri="{FF2B5EF4-FFF2-40B4-BE49-F238E27FC236}">
                    <a16:creationId xmlns:a16="http://schemas.microsoft.com/office/drawing/2014/main" id="{1DED2271-A00E-4306-AC10-09262FC8E391}"/>
                  </a:ext>
                </a:extLst>
              </p:cNvPr>
              <p:cNvSpPr/>
              <p:nvPr/>
            </p:nvSpPr>
            <p:spPr>
              <a:xfrm rot="21565419">
                <a:off x="2918575" y="2470292"/>
                <a:ext cx="924067" cy="1156416"/>
              </a:xfrm>
              <a:custGeom>
                <a:avLst/>
                <a:gdLst>
                  <a:gd name="connsiteX0" fmla="*/ 229243 w 1540111"/>
                  <a:gd name="connsiteY0" fmla="*/ 1862323 h 1927361"/>
                  <a:gd name="connsiteX1" fmla="*/ 643 w 1540111"/>
                  <a:gd name="connsiteY1" fmla="*/ 1424173 h 1927361"/>
                  <a:gd name="connsiteX2" fmla="*/ 267343 w 1540111"/>
                  <a:gd name="connsiteY2" fmla="*/ 752660 h 1927361"/>
                  <a:gd name="connsiteX3" fmla="*/ 767406 w 1540111"/>
                  <a:gd name="connsiteY3" fmla="*/ 390710 h 1927361"/>
                  <a:gd name="connsiteX4" fmla="*/ 757881 w 1540111"/>
                  <a:gd name="connsiteY4" fmla="*/ 4948 h 1927361"/>
                  <a:gd name="connsiteX5" fmla="*/ 1124593 w 1540111"/>
                  <a:gd name="connsiteY5" fmla="*/ 676460 h 1927361"/>
                  <a:gd name="connsiteX6" fmla="*/ 1057918 w 1540111"/>
                  <a:gd name="connsiteY6" fmla="*/ 1119373 h 1927361"/>
                  <a:gd name="connsiteX7" fmla="*/ 1324618 w 1540111"/>
                  <a:gd name="connsiteY7" fmla="*/ 838385 h 1927361"/>
                  <a:gd name="connsiteX8" fmla="*/ 1272231 w 1540111"/>
                  <a:gd name="connsiteY8" fmla="*/ 562160 h 1927361"/>
                  <a:gd name="connsiteX9" fmla="*/ 1486543 w 1540111"/>
                  <a:gd name="connsiteY9" fmla="*/ 771710 h 1927361"/>
                  <a:gd name="connsiteX10" fmla="*/ 1538931 w 1540111"/>
                  <a:gd name="connsiteY10" fmla="*/ 1052698 h 1927361"/>
                  <a:gd name="connsiteX11" fmla="*/ 1453206 w 1540111"/>
                  <a:gd name="connsiteY11" fmla="*/ 1486085 h 1927361"/>
                  <a:gd name="connsiteX12" fmla="*/ 1181743 w 1540111"/>
                  <a:gd name="connsiteY12" fmla="*/ 1886135 h 1927361"/>
                  <a:gd name="connsiteX13" fmla="*/ 229243 w 1540111"/>
                  <a:gd name="connsiteY13" fmla="*/ 1862323 h 1927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40111" h="1927361">
                    <a:moveTo>
                      <a:pt x="229243" y="1862323"/>
                    </a:moveTo>
                    <a:cubicBezTo>
                      <a:pt x="32393" y="1785329"/>
                      <a:pt x="-5707" y="1609117"/>
                      <a:pt x="643" y="1424173"/>
                    </a:cubicBezTo>
                    <a:cubicBezTo>
                      <a:pt x="6993" y="1239229"/>
                      <a:pt x="139549" y="924904"/>
                      <a:pt x="267343" y="752660"/>
                    </a:cubicBezTo>
                    <a:cubicBezTo>
                      <a:pt x="395137" y="580416"/>
                      <a:pt x="685650" y="515329"/>
                      <a:pt x="767406" y="390710"/>
                    </a:cubicBezTo>
                    <a:cubicBezTo>
                      <a:pt x="849162" y="266091"/>
                      <a:pt x="698350" y="-42677"/>
                      <a:pt x="757881" y="4948"/>
                    </a:cubicBezTo>
                    <a:cubicBezTo>
                      <a:pt x="817412" y="52573"/>
                      <a:pt x="1074587" y="490722"/>
                      <a:pt x="1124593" y="676460"/>
                    </a:cubicBezTo>
                    <a:cubicBezTo>
                      <a:pt x="1174599" y="862197"/>
                      <a:pt x="1024581" y="1092385"/>
                      <a:pt x="1057918" y="1119373"/>
                    </a:cubicBezTo>
                    <a:cubicBezTo>
                      <a:pt x="1091256" y="1146360"/>
                      <a:pt x="1288899" y="931254"/>
                      <a:pt x="1324618" y="838385"/>
                    </a:cubicBezTo>
                    <a:cubicBezTo>
                      <a:pt x="1360337" y="745516"/>
                      <a:pt x="1245244" y="573272"/>
                      <a:pt x="1272231" y="562160"/>
                    </a:cubicBezTo>
                    <a:cubicBezTo>
                      <a:pt x="1299218" y="551048"/>
                      <a:pt x="1442093" y="689954"/>
                      <a:pt x="1486543" y="771710"/>
                    </a:cubicBezTo>
                    <a:cubicBezTo>
                      <a:pt x="1530993" y="853466"/>
                      <a:pt x="1544487" y="933635"/>
                      <a:pt x="1538931" y="1052698"/>
                    </a:cubicBezTo>
                    <a:cubicBezTo>
                      <a:pt x="1533375" y="1171760"/>
                      <a:pt x="1512737" y="1347179"/>
                      <a:pt x="1453206" y="1486085"/>
                    </a:cubicBezTo>
                    <a:cubicBezTo>
                      <a:pt x="1393675" y="1624991"/>
                      <a:pt x="1388118" y="1823429"/>
                      <a:pt x="1181743" y="1886135"/>
                    </a:cubicBezTo>
                    <a:cubicBezTo>
                      <a:pt x="975368" y="1948841"/>
                      <a:pt x="426093" y="1939317"/>
                      <a:pt x="229243" y="1862323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64" name="Freeform 15">
                <a:extLst>
                  <a:ext uri="{FF2B5EF4-FFF2-40B4-BE49-F238E27FC236}">
                    <a16:creationId xmlns:a16="http://schemas.microsoft.com/office/drawing/2014/main" id="{B6C01717-7E05-43B5-AB2A-6A22EC210D7F}"/>
                  </a:ext>
                </a:extLst>
              </p:cNvPr>
              <p:cNvSpPr/>
              <p:nvPr/>
            </p:nvSpPr>
            <p:spPr>
              <a:xfrm rot="21565419">
                <a:off x="3020090" y="2795960"/>
                <a:ext cx="763934" cy="848525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73223" h="1414209">
                    <a:moveTo>
                      <a:pt x="301057" y="1347770"/>
                    </a:moveTo>
                    <a:cubicBezTo>
                      <a:pt x="158182" y="1281889"/>
                      <a:pt x="14514" y="1157269"/>
                      <a:pt x="1020" y="990582"/>
                    </a:cubicBezTo>
                    <a:cubicBezTo>
                      <a:pt x="-12474" y="823895"/>
                      <a:pt x="110557" y="492108"/>
                      <a:pt x="220094" y="347645"/>
                    </a:cubicBezTo>
                    <a:cubicBezTo>
                      <a:pt x="329632" y="203183"/>
                      <a:pt x="565376" y="180163"/>
                      <a:pt x="658245" y="123807"/>
                    </a:cubicBezTo>
                    <a:cubicBezTo>
                      <a:pt x="751114" y="67451"/>
                      <a:pt x="772545" y="-30973"/>
                      <a:pt x="777307" y="9508"/>
                    </a:cubicBezTo>
                    <a:cubicBezTo>
                      <a:pt x="782069" y="49989"/>
                      <a:pt x="805882" y="272239"/>
                      <a:pt x="777307" y="380983"/>
                    </a:cubicBezTo>
                    <a:cubicBezTo>
                      <a:pt x="748732" y="489727"/>
                      <a:pt x="732063" y="567513"/>
                      <a:pt x="748732" y="619107"/>
                    </a:cubicBezTo>
                    <a:cubicBezTo>
                      <a:pt x="765401" y="670701"/>
                      <a:pt x="791594" y="715945"/>
                      <a:pt x="877319" y="690545"/>
                    </a:cubicBezTo>
                    <a:cubicBezTo>
                      <a:pt x="963044" y="665145"/>
                      <a:pt x="1217046" y="409557"/>
                      <a:pt x="1263083" y="466707"/>
                    </a:cubicBezTo>
                    <a:cubicBezTo>
                      <a:pt x="1309120" y="523857"/>
                      <a:pt x="1185294" y="915969"/>
                      <a:pt x="1153544" y="1033444"/>
                    </a:cubicBezTo>
                    <a:cubicBezTo>
                      <a:pt x="1121794" y="1150919"/>
                      <a:pt x="1000351" y="1333482"/>
                      <a:pt x="858270" y="1385870"/>
                    </a:cubicBezTo>
                    <a:cubicBezTo>
                      <a:pt x="716189" y="1438258"/>
                      <a:pt x="443932" y="1413651"/>
                      <a:pt x="301057" y="1347770"/>
                    </a:cubicBezTo>
                    <a:close/>
                  </a:path>
                </a:pathLst>
              </a:custGeom>
              <a:solidFill>
                <a:srgbClr val="FFA5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65" name="Freeform 16">
                <a:extLst>
                  <a:ext uri="{FF2B5EF4-FFF2-40B4-BE49-F238E27FC236}">
                    <a16:creationId xmlns:a16="http://schemas.microsoft.com/office/drawing/2014/main" id="{98880839-6E40-4E9F-A2AB-E29C66FF4ED3}"/>
                  </a:ext>
                </a:extLst>
              </p:cNvPr>
              <p:cNvSpPr/>
              <p:nvPr/>
            </p:nvSpPr>
            <p:spPr>
              <a:xfrm rot="21565419">
                <a:off x="3134739" y="2936356"/>
                <a:ext cx="580203" cy="706644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  <a:gd name="connsiteX0" fmla="*/ 122511 w 1094677"/>
                  <a:gd name="connsiteY0" fmla="*/ 1347770 h 1413798"/>
                  <a:gd name="connsiteX1" fmla="*/ 27261 w 1094677"/>
                  <a:gd name="connsiteY1" fmla="*/ 1000107 h 1413798"/>
                  <a:gd name="connsiteX2" fmla="*/ 41548 w 1094677"/>
                  <a:gd name="connsiteY2" fmla="*/ 347645 h 1413798"/>
                  <a:gd name="connsiteX3" fmla="*/ 479699 w 1094677"/>
                  <a:gd name="connsiteY3" fmla="*/ 123807 h 1413798"/>
                  <a:gd name="connsiteX4" fmla="*/ 598761 w 1094677"/>
                  <a:gd name="connsiteY4" fmla="*/ 9508 h 1413798"/>
                  <a:gd name="connsiteX5" fmla="*/ 598761 w 1094677"/>
                  <a:gd name="connsiteY5" fmla="*/ 380983 h 1413798"/>
                  <a:gd name="connsiteX6" fmla="*/ 570186 w 1094677"/>
                  <a:gd name="connsiteY6" fmla="*/ 619107 h 1413798"/>
                  <a:gd name="connsiteX7" fmla="*/ 698773 w 1094677"/>
                  <a:gd name="connsiteY7" fmla="*/ 690545 h 1413798"/>
                  <a:gd name="connsiteX8" fmla="*/ 1084537 w 1094677"/>
                  <a:gd name="connsiteY8" fmla="*/ 466707 h 1413798"/>
                  <a:gd name="connsiteX9" fmla="*/ 974998 w 1094677"/>
                  <a:gd name="connsiteY9" fmla="*/ 1033444 h 1413798"/>
                  <a:gd name="connsiteX10" fmla="*/ 679724 w 1094677"/>
                  <a:gd name="connsiteY10" fmla="*/ 1385870 h 1413798"/>
                  <a:gd name="connsiteX11" fmla="*/ 122511 w 1094677"/>
                  <a:gd name="connsiteY11" fmla="*/ 1347770 h 1413798"/>
                  <a:gd name="connsiteX0" fmla="*/ 227948 w 1100101"/>
                  <a:gd name="connsiteY0" fmla="*/ 1385870 h 1432030"/>
                  <a:gd name="connsiteX1" fmla="*/ 32685 w 1100101"/>
                  <a:gd name="connsiteY1" fmla="*/ 1000107 h 1432030"/>
                  <a:gd name="connsiteX2" fmla="*/ 46972 w 1100101"/>
                  <a:gd name="connsiteY2" fmla="*/ 347645 h 1432030"/>
                  <a:gd name="connsiteX3" fmla="*/ 485123 w 1100101"/>
                  <a:gd name="connsiteY3" fmla="*/ 123807 h 1432030"/>
                  <a:gd name="connsiteX4" fmla="*/ 604185 w 1100101"/>
                  <a:gd name="connsiteY4" fmla="*/ 9508 h 1432030"/>
                  <a:gd name="connsiteX5" fmla="*/ 604185 w 1100101"/>
                  <a:gd name="connsiteY5" fmla="*/ 380983 h 1432030"/>
                  <a:gd name="connsiteX6" fmla="*/ 575610 w 1100101"/>
                  <a:gd name="connsiteY6" fmla="*/ 619107 h 1432030"/>
                  <a:gd name="connsiteX7" fmla="*/ 704197 w 1100101"/>
                  <a:gd name="connsiteY7" fmla="*/ 690545 h 1432030"/>
                  <a:gd name="connsiteX8" fmla="*/ 1089961 w 1100101"/>
                  <a:gd name="connsiteY8" fmla="*/ 466707 h 1432030"/>
                  <a:gd name="connsiteX9" fmla="*/ 980422 w 1100101"/>
                  <a:gd name="connsiteY9" fmla="*/ 1033444 h 1432030"/>
                  <a:gd name="connsiteX10" fmla="*/ 685148 w 1100101"/>
                  <a:gd name="connsiteY10" fmla="*/ 1385870 h 1432030"/>
                  <a:gd name="connsiteX11" fmla="*/ 227948 w 1100101"/>
                  <a:gd name="connsiteY11" fmla="*/ 1385870 h 1432030"/>
                  <a:gd name="connsiteX0" fmla="*/ 205947 w 1078100"/>
                  <a:gd name="connsiteY0" fmla="*/ 1389422 h 1435582"/>
                  <a:gd name="connsiteX1" fmla="*/ 10684 w 1078100"/>
                  <a:gd name="connsiteY1" fmla="*/ 1003659 h 1435582"/>
                  <a:gd name="connsiteX2" fmla="*/ 72596 w 1078100"/>
                  <a:gd name="connsiteY2" fmla="*/ 594085 h 1435582"/>
                  <a:gd name="connsiteX3" fmla="*/ 463122 w 1078100"/>
                  <a:gd name="connsiteY3" fmla="*/ 127359 h 1435582"/>
                  <a:gd name="connsiteX4" fmla="*/ 582184 w 1078100"/>
                  <a:gd name="connsiteY4" fmla="*/ 13060 h 1435582"/>
                  <a:gd name="connsiteX5" fmla="*/ 582184 w 1078100"/>
                  <a:gd name="connsiteY5" fmla="*/ 384535 h 1435582"/>
                  <a:gd name="connsiteX6" fmla="*/ 553609 w 1078100"/>
                  <a:gd name="connsiteY6" fmla="*/ 622659 h 1435582"/>
                  <a:gd name="connsiteX7" fmla="*/ 682196 w 1078100"/>
                  <a:gd name="connsiteY7" fmla="*/ 694097 h 1435582"/>
                  <a:gd name="connsiteX8" fmla="*/ 1067960 w 1078100"/>
                  <a:gd name="connsiteY8" fmla="*/ 470259 h 1435582"/>
                  <a:gd name="connsiteX9" fmla="*/ 958421 w 1078100"/>
                  <a:gd name="connsiteY9" fmla="*/ 1036996 h 1435582"/>
                  <a:gd name="connsiteX10" fmla="*/ 663147 w 1078100"/>
                  <a:gd name="connsiteY10" fmla="*/ 1389422 h 1435582"/>
                  <a:gd name="connsiteX11" fmla="*/ 205947 w 1078100"/>
                  <a:gd name="connsiteY11" fmla="*/ 1389422 h 1435582"/>
                  <a:gd name="connsiteX0" fmla="*/ 201627 w 1073780"/>
                  <a:gd name="connsiteY0" fmla="*/ 1379837 h 1425997"/>
                  <a:gd name="connsiteX1" fmla="*/ 6364 w 1073780"/>
                  <a:gd name="connsiteY1" fmla="*/ 994074 h 1425997"/>
                  <a:gd name="connsiteX2" fmla="*/ 68276 w 1073780"/>
                  <a:gd name="connsiteY2" fmla="*/ 584500 h 1425997"/>
                  <a:gd name="connsiteX3" fmla="*/ 273064 w 1073780"/>
                  <a:gd name="connsiteY3" fmla="*/ 384474 h 1425997"/>
                  <a:gd name="connsiteX4" fmla="*/ 577864 w 1073780"/>
                  <a:gd name="connsiteY4" fmla="*/ 3475 h 1425997"/>
                  <a:gd name="connsiteX5" fmla="*/ 577864 w 1073780"/>
                  <a:gd name="connsiteY5" fmla="*/ 374950 h 1425997"/>
                  <a:gd name="connsiteX6" fmla="*/ 549289 w 1073780"/>
                  <a:gd name="connsiteY6" fmla="*/ 613074 h 1425997"/>
                  <a:gd name="connsiteX7" fmla="*/ 677876 w 1073780"/>
                  <a:gd name="connsiteY7" fmla="*/ 684512 h 1425997"/>
                  <a:gd name="connsiteX8" fmla="*/ 1063640 w 1073780"/>
                  <a:gd name="connsiteY8" fmla="*/ 460674 h 1425997"/>
                  <a:gd name="connsiteX9" fmla="*/ 954101 w 1073780"/>
                  <a:gd name="connsiteY9" fmla="*/ 1027411 h 1425997"/>
                  <a:gd name="connsiteX10" fmla="*/ 658827 w 1073780"/>
                  <a:gd name="connsiteY10" fmla="*/ 1379837 h 1425997"/>
                  <a:gd name="connsiteX11" fmla="*/ 201627 w 1073780"/>
                  <a:gd name="connsiteY11" fmla="*/ 1379837 h 1425997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577864 w 1073780"/>
                  <a:gd name="connsiteY5" fmla="*/ 127562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68327 w 1073780"/>
                  <a:gd name="connsiteY5" fmla="*/ 256149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473089 w 1073780"/>
                  <a:gd name="connsiteY6" fmla="*/ 599048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0043"/>
                  <a:gd name="connsiteY0" fmla="*/ 1132449 h 1178609"/>
                  <a:gd name="connsiteX1" fmla="*/ 6364 w 1070043"/>
                  <a:gd name="connsiteY1" fmla="*/ 746686 h 1178609"/>
                  <a:gd name="connsiteX2" fmla="*/ 68276 w 1070043"/>
                  <a:gd name="connsiteY2" fmla="*/ 337112 h 1178609"/>
                  <a:gd name="connsiteX3" fmla="*/ 273064 w 1070043"/>
                  <a:gd name="connsiteY3" fmla="*/ 137086 h 1178609"/>
                  <a:gd name="connsiteX4" fmla="*/ 511189 w 1070043"/>
                  <a:gd name="connsiteY4" fmla="*/ 8500 h 1178609"/>
                  <a:gd name="connsiteX5" fmla="*/ 430227 w 1070043"/>
                  <a:gd name="connsiteY5" fmla="*/ 251386 h 1178609"/>
                  <a:gd name="connsiteX6" fmla="*/ 473089 w 1070043"/>
                  <a:gd name="connsiteY6" fmla="*/ 599048 h 1178609"/>
                  <a:gd name="connsiteX7" fmla="*/ 749313 w 1070043"/>
                  <a:gd name="connsiteY7" fmla="*/ 499037 h 1178609"/>
                  <a:gd name="connsiteX8" fmla="*/ 1063640 w 1070043"/>
                  <a:gd name="connsiteY8" fmla="*/ 213286 h 1178609"/>
                  <a:gd name="connsiteX9" fmla="*/ 954101 w 1070043"/>
                  <a:gd name="connsiteY9" fmla="*/ 780023 h 1178609"/>
                  <a:gd name="connsiteX10" fmla="*/ 658827 w 1070043"/>
                  <a:gd name="connsiteY10" fmla="*/ 1132449 h 1178609"/>
                  <a:gd name="connsiteX11" fmla="*/ 201627 w 1070043"/>
                  <a:gd name="connsiteY11" fmla="*/ 1132449 h 1178609"/>
                  <a:gd name="connsiteX0" fmla="*/ 201627 w 978815"/>
                  <a:gd name="connsiteY0" fmla="*/ 1132449 h 1178609"/>
                  <a:gd name="connsiteX1" fmla="*/ 6364 w 978815"/>
                  <a:gd name="connsiteY1" fmla="*/ 746686 h 1178609"/>
                  <a:gd name="connsiteX2" fmla="*/ 68276 w 978815"/>
                  <a:gd name="connsiteY2" fmla="*/ 337112 h 1178609"/>
                  <a:gd name="connsiteX3" fmla="*/ 273064 w 978815"/>
                  <a:gd name="connsiteY3" fmla="*/ 137086 h 1178609"/>
                  <a:gd name="connsiteX4" fmla="*/ 511189 w 978815"/>
                  <a:gd name="connsiteY4" fmla="*/ 8500 h 1178609"/>
                  <a:gd name="connsiteX5" fmla="*/ 430227 w 978815"/>
                  <a:gd name="connsiteY5" fmla="*/ 251386 h 1178609"/>
                  <a:gd name="connsiteX6" fmla="*/ 473089 w 978815"/>
                  <a:gd name="connsiteY6" fmla="*/ 599048 h 1178609"/>
                  <a:gd name="connsiteX7" fmla="*/ 749313 w 978815"/>
                  <a:gd name="connsiteY7" fmla="*/ 499037 h 1178609"/>
                  <a:gd name="connsiteX8" fmla="*/ 954103 w 978815"/>
                  <a:gd name="connsiteY8" fmla="*/ 327586 h 1178609"/>
                  <a:gd name="connsiteX9" fmla="*/ 954101 w 978815"/>
                  <a:gd name="connsiteY9" fmla="*/ 780023 h 1178609"/>
                  <a:gd name="connsiteX10" fmla="*/ 658827 w 978815"/>
                  <a:gd name="connsiteY10" fmla="*/ 1132449 h 1178609"/>
                  <a:gd name="connsiteX11" fmla="*/ 201627 w 978815"/>
                  <a:gd name="connsiteY11" fmla="*/ 1132449 h 1178609"/>
                  <a:gd name="connsiteX0" fmla="*/ 201627 w 957851"/>
                  <a:gd name="connsiteY0" fmla="*/ 1132449 h 1177741"/>
                  <a:gd name="connsiteX1" fmla="*/ 6364 w 957851"/>
                  <a:gd name="connsiteY1" fmla="*/ 746686 h 1177741"/>
                  <a:gd name="connsiteX2" fmla="*/ 68276 w 957851"/>
                  <a:gd name="connsiteY2" fmla="*/ 337112 h 1177741"/>
                  <a:gd name="connsiteX3" fmla="*/ 273064 w 957851"/>
                  <a:gd name="connsiteY3" fmla="*/ 137086 h 1177741"/>
                  <a:gd name="connsiteX4" fmla="*/ 511189 w 957851"/>
                  <a:gd name="connsiteY4" fmla="*/ 8500 h 1177741"/>
                  <a:gd name="connsiteX5" fmla="*/ 430227 w 957851"/>
                  <a:gd name="connsiteY5" fmla="*/ 251386 h 1177741"/>
                  <a:gd name="connsiteX6" fmla="*/ 473089 w 957851"/>
                  <a:gd name="connsiteY6" fmla="*/ 599048 h 1177741"/>
                  <a:gd name="connsiteX7" fmla="*/ 749313 w 957851"/>
                  <a:gd name="connsiteY7" fmla="*/ 499037 h 1177741"/>
                  <a:gd name="connsiteX8" fmla="*/ 954103 w 957851"/>
                  <a:gd name="connsiteY8" fmla="*/ 327586 h 1177741"/>
                  <a:gd name="connsiteX9" fmla="*/ 873138 w 957851"/>
                  <a:gd name="connsiteY9" fmla="*/ 794310 h 1177741"/>
                  <a:gd name="connsiteX10" fmla="*/ 658827 w 957851"/>
                  <a:gd name="connsiteY10" fmla="*/ 1132449 h 1177741"/>
                  <a:gd name="connsiteX11" fmla="*/ 201627 w 957851"/>
                  <a:gd name="connsiteY11" fmla="*/ 1132449 h 1177741"/>
                  <a:gd name="connsiteX0" fmla="*/ 201627 w 967005"/>
                  <a:gd name="connsiteY0" fmla="*/ 1132449 h 1177741"/>
                  <a:gd name="connsiteX1" fmla="*/ 6364 w 967005"/>
                  <a:gd name="connsiteY1" fmla="*/ 746686 h 1177741"/>
                  <a:gd name="connsiteX2" fmla="*/ 68276 w 967005"/>
                  <a:gd name="connsiteY2" fmla="*/ 337112 h 1177741"/>
                  <a:gd name="connsiteX3" fmla="*/ 273064 w 967005"/>
                  <a:gd name="connsiteY3" fmla="*/ 137086 h 1177741"/>
                  <a:gd name="connsiteX4" fmla="*/ 511189 w 967005"/>
                  <a:gd name="connsiteY4" fmla="*/ 8500 h 1177741"/>
                  <a:gd name="connsiteX5" fmla="*/ 430227 w 967005"/>
                  <a:gd name="connsiteY5" fmla="*/ 251386 h 1177741"/>
                  <a:gd name="connsiteX6" fmla="*/ 473089 w 967005"/>
                  <a:gd name="connsiteY6" fmla="*/ 599048 h 1177741"/>
                  <a:gd name="connsiteX7" fmla="*/ 749313 w 967005"/>
                  <a:gd name="connsiteY7" fmla="*/ 499037 h 1177741"/>
                  <a:gd name="connsiteX8" fmla="*/ 963628 w 967005"/>
                  <a:gd name="connsiteY8" fmla="*/ 451411 h 1177741"/>
                  <a:gd name="connsiteX9" fmla="*/ 873138 w 967005"/>
                  <a:gd name="connsiteY9" fmla="*/ 794310 h 1177741"/>
                  <a:gd name="connsiteX10" fmla="*/ 658827 w 967005"/>
                  <a:gd name="connsiteY10" fmla="*/ 1132449 h 1177741"/>
                  <a:gd name="connsiteX11" fmla="*/ 201627 w 967005"/>
                  <a:gd name="connsiteY11" fmla="*/ 1132449 h 1177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7005" h="1177741">
                    <a:moveTo>
                      <a:pt x="201627" y="1132449"/>
                    </a:moveTo>
                    <a:cubicBezTo>
                      <a:pt x="92883" y="1068155"/>
                      <a:pt x="28589" y="879242"/>
                      <a:pt x="6364" y="746686"/>
                    </a:cubicBezTo>
                    <a:cubicBezTo>
                      <a:pt x="-15861" y="614130"/>
                      <a:pt x="23826" y="438712"/>
                      <a:pt x="68276" y="337112"/>
                    </a:cubicBezTo>
                    <a:cubicBezTo>
                      <a:pt x="112726" y="235512"/>
                      <a:pt x="199245" y="191855"/>
                      <a:pt x="273064" y="137086"/>
                    </a:cubicBezTo>
                    <a:cubicBezTo>
                      <a:pt x="346883" y="82317"/>
                      <a:pt x="506427" y="-31981"/>
                      <a:pt x="511189" y="8500"/>
                    </a:cubicBezTo>
                    <a:cubicBezTo>
                      <a:pt x="515951" y="48981"/>
                      <a:pt x="458802" y="142642"/>
                      <a:pt x="430227" y="251386"/>
                    </a:cubicBezTo>
                    <a:cubicBezTo>
                      <a:pt x="401652" y="360130"/>
                      <a:pt x="419908" y="557773"/>
                      <a:pt x="473089" y="599048"/>
                    </a:cubicBezTo>
                    <a:cubicBezTo>
                      <a:pt x="526270" y="640323"/>
                      <a:pt x="667557" y="523643"/>
                      <a:pt x="749313" y="499037"/>
                    </a:cubicBezTo>
                    <a:cubicBezTo>
                      <a:pt x="831069" y="474431"/>
                      <a:pt x="942991" y="402199"/>
                      <a:pt x="963628" y="451411"/>
                    </a:cubicBezTo>
                    <a:cubicBezTo>
                      <a:pt x="984265" y="500623"/>
                      <a:pt x="904888" y="676835"/>
                      <a:pt x="873138" y="794310"/>
                    </a:cubicBezTo>
                    <a:cubicBezTo>
                      <a:pt x="841388" y="911785"/>
                      <a:pt x="770746" y="1076092"/>
                      <a:pt x="658827" y="1132449"/>
                    </a:cubicBezTo>
                    <a:cubicBezTo>
                      <a:pt x="546908" y="1188806"/>
                      <a:pt x="310371" y="1196743"/>
                      <a:pt x="201627" y="1132449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grpSp>
          <p:nvGrpSpPr>
            <p:cNvPr id="355" name="Group 354">
              <a:extLst>
                <a:ext uri="{FF2B5EF4-FFF2-40B4-BE49-F238E27FC236}">
                  <a16:creationId xmlns:a16="http://schemas.microsoft.com/office/drawing/2014/main" id="{706C37E1-86FA-4D57-A236-F96AEB7D70CC}"/>
                </a:ext>
              </a:extLst>
            </p:cNvPr>
            <p:cNvGrpSpPr>
              <a:grpSpLocks noChangeAspect="1"/>
            </p:cNvGrpSpPr>
            <p:nvPr/>
          </p:nvGrpSpPr>
          <p:grpSpPr>
            <a:xfrm rot="583919">
              <a:off x="3930305" y="3864690"/>
              <a:ext cx="1543050" cy="1469955"/>
              <a:chOff x="5396292" y="2252680"/>
              <a:chExt cx="2057400" cy="1959940"/>
            </a:xfrm>
          </p:grpSpPr>
          <p:sp>
            <p:nvSpPr>
              <p:cNvPr id="358" name="Trapezoid 357">
                <a:extLst>
                  <a:ext uri="{FF2B5EF4-FFF2-40B4-BE49-F238E27FC236}">
                    <a16:creationId xmlns:a16="http://schemas.microsoft.com/office/drawing/2014/main" id="{7F05D909-3259-451D-BB07-0116F3F66AB8}"/>
                  </a:ext>
                </a:extLst>
              </p:cNvPr>
              <p:cNvSpPr/>
              <p:nvPr/>
            </p:nvSpPr>
            <p:spPr>
              <a:xfrm rot="10800000">
                <a:off x="5510593" y="2592570"/>
                <a:ext cx="1828800" cy="1280160"/>
              </a:xfrm>
              <a:prstGeom prst="trapezoid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59" name="Flowchart: Direct Access Storage 358">
                <a:extLst>
                  <a:ext uri="{FF2B5EF4-FFF2-40B4-BE49-F238E27FC236}">
                    <a16:creationId xmlns:a16="http://schemas.microsoft.com/office/drawing/2014/main" id="{01E1F566-AF67-4042-BBF2-DFCF4B56CE42}"/>
                  </a:ext>
                </a:extLst>
              </p:cNvPr>
              <p:cNvSpPr/>
              <p:nvPr/>
            </p:nvSpPr>
            <p:spPr>
              <a:xfrm rot="16200000">
                <a:off x="6196392" y="1452580"/>
                <a:ext cx="457200" cy="2057400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60" name="Oval 359">
                <a:extLst>
                  <a:ext uri="{FF2B5EF4-FFF2-40B4-BE49-F238E27FC236}">
                    <a16:creationId xmlns:a16="http://schemas.microsoft.com/office/drawing/2014/main" id="{BA61BB23-ADF2-4578-BA49-CE97514C0E71}"/>
                  </a:ext>
                </a:extLst>
              </p:cNvPr>
              <p:cNvSpPr/>
              <p:nvPr/>
            </p:nvSpPr>
            <p:spPr>
              <a:xfrm>
                <a:off x="5491543" y="2592569"/>
                <a:ext cx="1847850" cy="1475559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61" name="Flowchart: Direct Access Storage 360">
                <a:extLst>
                  <a:ext uri="{FF2B5EF4-FFF2-40B4-BE49-F238E27FC236}">
                    <a16:creationId xmlns:a16="http://schemas.microsoft.com/office/drawing/2014/main" id="{8D8C6522-8768-4D95-A6DB-F909B6EDBA5E}"/>
                  </a:ext>
                </a:extLst>
              </p:cNvPr>
              <p:cNvSpPr/>
              <p:nvPr/>
            </p:nvSpPr>
            <p:spPr>
              <a:xfrm rot="16200000">
                <a:off x="6186868" y="3526630"/>
                <a:ext cx="457200" cy="914779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sp>
          <p:nvSpPr>
            <p:cNvPr id="356" name="Freeform 7">
              <a:extLst>
                <a:ext uri="{FF2B5EF4-FFF2-40B4-BE49-F238E27FC236}">
                  <a16:creationId xmlns:a16="http://schemas.microsoft.com/office/drawing/2014/main" id="{56DCAFCD-AF81-4B36-A1FA-470B2A866213}"/>
                </a:ext>
              </a:extLst>
            </p:cNvPr>
            <p:cNvSpPr/>
            <p:nvPr/>
          </p:nvSpPr>
          <p:spPr>
            <a:xfrm>
              <a:off x="4186212" y="2369648"/>
              <a:ext cx="1449248" cy="1708593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9248" h="1708593">
                  <a:moveTo>
                    <a:pt x="400076" y="749789"/>
                  </a:moveTo>
                  <a:cubicBezTo>
                    <a:pt x="478658" y="1086338"/>
                    <a:pt x="323432" y="940195"/>
                    <a:pt x="209011" y="930119"/>
                  </a:cubicBezTo>
                  <a:cubicBezTo>
                    <a:pt x="94590" y="920043"/>
                    <a:pt x="85752" y="967425"/>
                    <a:pt x="62262" y="991547"/>
                  </a:cubicBezTo>
                  <a:cubicBezTo>
                    <a:pt x="38773" y="1015669"/>
                    <a:pt x="9632" y="1055800"/>
                    <a:pt x="2206" y="1100035"/>
                  </a:cubicBezTo>
                  <a:cubicBezTo>
                    <a:pt x="-5220" y="1144270"/>
                    <a:pt x="6673" y="1229228"/>
                    <a:pt x="29328" y="1272454"/>
                  </a:cubicBezTo>
                  <a:cubicBezTo>
                    <a:pt x="51983" y="1315680"/>
                    <a:pt x="124766" y="1322675"/>
                    <a:pt x="138138" y="1359389"/>
                  </a:cubicBezTo>
                  <a:cubicBezTo>
                    <a:pt x="151510" y="1396103"/>
                    <a:pt x="35744" y="1451464"/>
                    <a:pt x="109563" y="1492739"/>
                  </a:cubicBezTo>
                  <a:cubicBezTo>
                    <a:pt x="183382" y="1534014"/>
                    <a:pt x="402457" y="1572114"/>
                    <a:pt x="581051" y="1607039"/>
                  </a:cubicBezTo>
                  <a:cubicBezTo>
                    <a:pt x="759645" y="1641964"/>
                    <a:pt x="1100164" y="1733245"/>
                    <a:pt x="1181126" y="1702289"/>
                  </a:cubicBezTo>
                  <a:cubicBezTo>
                    <a:pt x="1262089" y="1671333"/>
                    <a:pt x="1076351" y="1492739"/>
                    <a:pt x="1066826" y="1421301"/>
                  </a:cubicBezTo>
                  <a:cubicBezTo>
                    <a:pt x="1057301" y="1349864"/>
                    <a:pt x="1084114" y="1309450"/>
                    <a:pt x="1123976" y="1273664"/>
                  </a:cubicBezTo>
                  <a:cubicBezTo>
                    <a:pt x="1163838" y="1237878"/>
                    <a:pt x="1258430" y="1229820"/>
                    <a:pt x="1306001" y="1206586"/>
                  </a:cubicBezTo>
                  <a:cubicBezTo>
                    <a:pt x="1353572" y="1183352"/>
                    <a:pt x="1385833" y="1173005"/>
                    <a:pt x="1409403" y="1134259"/>
                  </a:cubicBezTo>
                  <a:cubicBezTo>
                    <a:pt x="1432973" y="1095513"/>
                    <a:pt x="1455980" y="1080568"/>
                    <a:pt x="1447423" y="974112"/>
                  </a:cubicBezTo>
                  <a:cubicBezTo>
                    <a:pt x="1419493" y="844409"/>
                    <a:pt x="1381232" y="830805"/>
                    <a:pt x="1332880" y="795799"/>
                  </a:cubicBezTo>
                  <a:cubicBezTo>
                    <a:pt x="1284528" y="760793"/>
                    <a:pt x="1187301" y="782467"/>
                    <a:pt x="1157313" y="764076"/>
                  </a:cubicBezTo>
                  <a:cubicBezTo>
                    <a:pt x="1127325" y="745685"/>
                    <a:pt x="1141049" y="706886"/>
                    <a:pt x="1152955" y="685455"/>
                  </a:cubicBezTo>
                  <a:cubicBezTo>
                    <a:pt x="1164861" y="664024"/>
                    <a:pt x="1197068" y="682710"/>
                    <a:pt x="1228751" y="635489"/>
                  </a:cubicBezTo>
                  <a:cubicBezTo>
                    <a:pt x="1260434" y="588268"/>
                    <a:pt x="1185094" y="470388"/>
                    <a:pt x="1343051" y="402126"/>
                  </a:cubicBezTo>
                  <a:cubicBezTo>
                    <a:pt x="1501008" y="333864"/>
                    <a:pt x="1406550" y="264014"/>
                    <a:pt x="1404963" y="197339"/>
                  </a:cubicBezTo>
                  <a:cubicBezTo>
                    <a:pt x="1403376" y="130664"/>
                    <a:pt x="1368451" y="-19355"/>
                    <a:pt x="1333526" y="2076"/>
                  </a:cubicBezTo>
                  <a:cubicBezTo>
                    <a:pt x="1298601" y="23507"/>
                    <a:pt x="1306538" y="130664"/>
                    <a:pt x="1223988" y="206864"/>
                  </a:cubicBezTo>
                  <a:cubicBezTo>
                    <a:pt x="1141438" y="283064"/>
                    <a:pt x="927920" y="397364"/>
                    <a:pt x="838226" y="459276"/>
                  </a:cubicBezTo>
                  <a:cubicBezTo>
                    <a:pt x="748532" y="521188"/>
                    <a:pt x="784480" y="512551"/>
                    <a:pt x="742008" y="533781"/>
                  </a:cubicBezTo>
                  <a:cubicBezTo>
                    <a:pt x="699536" y="555011"/>
                    <a:pt x="649220" y="501965"/>
                    <a:pt x="604703" y="520786"/>
                  </a:cubicBezTo>
                  <a:cubicBezTo>
                    <a:pt x="569872" y="520234"/>
                    <a:pt x="507395" y="547840"/>
                    <a:pt x="476842" y="575029"/>
                  </a:cubicBezTo>
                  <a:cubicBezTo>
                    <a:pt x="429217" y="603604"/>
                    <a:pt x="398865" y="684795"/>
                    <a:pt x="400076" y="749789"/>
                  </a:cubicBezTo>
                  <a:close/>
                </a:path>
              </a:pathLst>
            </a:custGeom>
            <a:solidFill>
              <a:srgbClr val="69796A">
                <a:alpha val="7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57" name="Freeform 8">
              <a:extLst>
                <a:ext uri="{FF2B5EF4-FFF2-40B4-BE49-F238E27FC236}">
                  <a16:creationId xmlns:a16="http://schemas.microsoft.com/office/drawing/2014/main" id="{F79C58B8-0533-485D-BCAB-41FD6542E153}"/>
                </a:ext>
              </a:extLst>
            </p:cNvPr>
            <p:cNvSpPr/>
            <p:nvPr/>
          </p:nvSpPr>
          <p:spPr>
            <a:xfrm>
              <a:off x="4364303" y="2537799"/>
              <a:ext cx="1440318" cy="1541700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  <a:gd name="connsiteX0" fmla="*/ 400076 w 1449248"/>
                <a:gd name="connsiteY0" fmla="*/ 749741 h 1708545"/>
                <a:gd name="connsiteX1" fmla="*/ 209011 w 1449248"/>
                <a:gd name="connsiteY1" fmla="*/ 930071 h 1708545"/>
                <a:gd name="connsiteX2" fmla="*/ 62262 w 1449248"/>
                <a:gd name="connsiteY2" fmla="*/ 991499 h 1708545"/>
                <a:gd name="connsiteX3" fmla="*/ 2206 w 1449248"/>
                <a:gd name="connsiteY3" fmla="*/ 1099987 h 1708545"/>
                <a:gd name="connsiteX4" fmla="*/ 29328 w 1449248"/>
                <a:gd name="connsiteY4" fmla="*/ 1272406 h 1708545"/>
                <a:gd name="connsiteX5" fmla="*/ 138138 w 1449248"/>
                <a:gd name="connsiteY5" fmla="*/ 1359341 h 1708545"/>
                <a:gd name="connsiteX6" fmla="*/ 109563 w 1449248"/>
                <a:gd name="connsiteY6" fmla="*/ 1492691 h 1708545"/>
                <a:gd name="connsiteX7" fmla="*/ 581051 w 1449248"/>
                <a:gd name="connsiteY7" fmla="*/ 1606991 h 1708545"/>
                <a:gd name="connsiteX8" fmla="*/ 1181126 w 1449248"/>
                <a:gd name="connsiteY8" fmla="*/ 1702241 h 1708545"/>
                <a:gd name="connsiteX9" fmla="*/ 1066826 w 1449248"/>
                <a:gd name="connsiteY9" fmla="*/ 1421253 h 1708545"/>
                <a:gd name="connsiteX10" fmla="*/ 1123976 w 1449248"/>
                <a:gd name="connsiteY10" fmla="*/ 1273616 h 1708545"/>
                <a:gd name="connsiteX11" fmla="*/ 1306001 w 1449248"/>
                <a:gd name="connsiteY11" fmla="*/ 1206538 h 1708545"/>
                <a:gd name="connsiteX12" fmla="*/ 1409403 w 1449248"/>
                <a:gd name="connsiteY12" fmla="*/ 1134211 h 1708545"/>
                <a:gd name="connsiteX13" fmla="*/ 1447423 w 1449248"/>
                <a:gd name="connsiteY13" fmla="*/ 974064 h 1708545"/>
                <a:gd name="connsiteX14" fmla="*/ 1332880 w 1449248"/>
                <a:gd name="connsiteY14" fmla="*/ 795751 h 1708545"/>
                <a:gd name="connsiteX15" fmla="*/ 1157313 w 1449248"/>
                <a:gd name="connsiteY15" fmla="*/ 764028 h 1708545"/>
                <a:gd name="connsiteX16" fmla="*/ 1152955 w 1449248"/>
                <a:gd name="connsiteY16" fmla="*/ 685407 h 1708545"/>
                <a:gd name="connsiteX17" fmla="*/ 1228751 w 1449248"/>
                <a:gd name="connsiteY17" fmla="*/ 635441 h 1708545"/>
                <a:gd name="connsiteX18" fmla="*/ 1343051 w 1449248"/>
                <a:gd name="connsiteY18" fmla="*/ 402078 h 1708545"/>
                <a:gd name="connsiteX19" fmla="*/ 1404963 w 1449248"/>
                <a:gd name="connsiteY19" fmla="*/ 197291 h 1708545"/>
                <a:gd name="connsiteX20" fmla="*/ 1333526 w 1449248"/>
                <a:gd name="connsiteY20" fmla="*/ 2028 h 1708545"/>
                <a:gd name="connsiteX21" fmla="*/ 905936 w 1449248"/>
                <a:gd name="connsiteY21" fmla="*/ 117949 h 1708545"/>
                <a:gd name="connsiteX22" fmla="*/ 838226 w 1449248"/>
                <a:gd name="connsiteY22" fmla="*/ 459228 h 1708545"/>
                <a:gd name="connsiteX23" fmla="*/ 742008 w 1449248"/>
                <a:gd name="connsiteY23" fmla="*/ 533733 h 1708545"/>
                <a:gd name="connsiteX24" fmla="*/ 604703 w 1449248"/>
                <a:gd name="connsiteY24" fmla="*/ 520738 h 1708545"/>
                <a:gd name="connsiteX25" fmla="*/ 476842 w 1449248"/>
                <a:gd name="connsiteY25" fmla="*/ 574981 h 1708545"/>
                <a:gd name="connsiteX26" fmla="*/ 400076 w 1449248"/>
                <a:gd name="connsiteY26" fmla="*/ 749741 h 1708545"/>
                <a:gd name="connsiteX0" fmla="*/ 400076 w 1449248"/>
                <a:gd name="connsiteY0" fmla="*/ 632829 h 1591633"/>
                <a:gd name="connsiteX1" fmla="*/ 209011 w 1449248"/>
                <a:gd name="connsiteY1" fmla="*/ 813159 h 1591633"/>
                <a:gd name="connsiteX2" fmla="*/ 62262 w 1449248"/>
                <a:gd name="connsiteY2" fmla="*/ 874587 h 1591633"/>
                <a:gd name="connsiteX3" fmla="*/ 2206 w 1449248"/>
                <a:gd name="connsiteY3" fmla="*/ 983075 h 1591633"/>
                <a:gd name="connsiteX4" fmla="*/ 29328 w 1449248"/>
                <a:gd name="connsiteY4" fmla="*/ 1155494 h 1591633"/>
                <a:gd name="connsiteX5" fmla="*/ 138138 w 1449248"/>
                <a:gd name="connsiteY5" fmla="*/ 1242429 h 1591633"/>
                <a:gd name="connsiteX6" fmla="*/ 109563 w 1449248"/>
                <a:gd name="connsiteY6" fmla="*/ 1375779 h 1591633"/>
                <a:gd name="connsiteX7" fmla="*/ 581051 w 1449248"/>
                <a:gd name="connsiteY7" fmla="*/ 1490079 h 1591633"/>
                <a:gd name="connsiteX8" fmla="*/ 1181126 w 1449248"/>
                <a:gd name="connsiteY8" fmla="*/ 1585329 h 1591633"/>
                <a:gd name="connsiteX9" fmla="*/ 1066826 w 1449248"/>
                <a:gd name="connsiteY9" fmla="*/ 1304341 h 1591633"/>
                <a:gd name="connsiteX10" fmla="*/ 1123976 w 1449248"/>
                <a:gd name="connsiteY10" fmla="*/ 1156704 h 1591633"/>
                <a:gd name="connsiteX11" fmla="*/ 1306001 w 1449248"/>
                <a:gd name="connsiteY11" fmla="*/ 1089626 h 1591633"/>
                <a:gd name="connsiteX12" fmla="*/ 1409403 w 1449248"/>
                <a:gd name="connsiteY12" fmla="*/ 1017299 h 1591633"/>
                <a:gd name="connsiteX13" fmla="*/ 1447423 w 1449248"/>
                <a:gd name="connsiteY13" fmla="*/ 857152 h 1591633"/>
                <a:gd name="connsiteX14" fmla="*/ 1332880 w 1449248"/>
                <a:gd name="connsiteY14" fmla="*/ 678839 h 1591633"/>
                <a:gd name="connsiteX15" fmla="*/ 1157313 w 1449248"/>
                <a:gd name="connsiteY15" fmla="*/ 647116 h 1591633"/>
                <a:gd name="connsiteX16" fmla="*/ 1152955 w 1449248"/>
                <a:gd name="connsiteY16" fmla="*/ 568495 h 1591633"/>
                <a:gd name="connsiteX17" fmla="*/ 1228751 w 1449248"/>
                <a:gd name="connsiteY17" fmla="*/ 518529 h 1591633"/>
                <a:gd name="connsiteX18" fmla="*/ 1343051 w 1449248"/>
                <a:gd name="connsiteY18" fmla="*/ 285166 h 1591633"/>
                <a:gd name="connsiteX19" fmla="*/ 1404963 w 1449248"/>
                <a:gd name="connsiteY19" fmla="*/ 80379 h 1591633"/>
                <a:gd name="connsiteX20" fmla="*/ 1111357 w 1449248"/>
                <a:gd name="connsiteY20" fmla="*/ 231232 h 1591633"/>
                <a:gd name="connsiteX21" fmla="*/ 905936 w 1449248"/>
                <a:gd name="connsiteY21" fmla="*/ 1037 h 1591633"/>
                <a:gd name="connsiteX22" fmla="*/ 838226 w 1449248"/>
                <a:gd name="connsiteY22" fmla="*/ 342316 h 1591633"/>
                <a:gd name="connsiteX23" fmla="*/ 742008 w 1449248"/>
                <a:gd name="connsiteY23" fmla="*/ 416821 h 1591633"/>
                <a:gd name="connsiteX24" fmla="*/ 604703 w 1449248"/>
                <a:gd name="connsiteY24" fmla="*/ 403826 h 1591633"/>
                <a:gd name="connsiteX25" fmla="*/ 476842 w 1449248"/>
                <a:gd name="connsiteY25" fmla="*/ 458069 h 1591633"/>
                <a:gd name="connsiteX26" fmla="*/ 400076 w 1449248"/>
                <a:gd name="connsiteY26" fmla="*/ 632829 h 1591633"/>
                <a:gd name="connsiteX0" fmla="*/ 400076 w 1449248"/>
                <a:gd name="connsiteY0" fmla="*/ 632990 h 1591794"/>
                <a:gd name="connsiteX1" fmla="*/ 209011 w 1449248"/>
                <a:gd name="connsiteY1" fmla="*/ 813320 h 1591794"/>
                <a:gd name="connsiteX2" fmla="*/ 62262 w 1449248"/>
                <a:gd name="connsiteY2" fmla="*/ 874748 h 1591794"/>
                <a:gd name="connsiteX3" fmla="*/ 2206 w 1449248"/>
                <a:gd name="connsiteY3" fmla="*/ 983236 h 1591794"/>
                <a:gd name="connsiteX4" fmla="*/ 29328 w 1449248"/>
                <a:gd name="connsiteY4" fmla="*/ 1155655 h 1591794"/>
                <a:gd name="connsiteX5" fmla="*/ 138138 w 1449248"/>
                <a:gd name="connsiteY5" fmla="*/ 1242590 h 1591794"/>
                <a:gd name="connsiteX6" fmla="*/ 109563 w 1449248"/>
                <a:gd name="connsiteY6" fmla="*/ 1375940 h 1591794"/>
                <a:gd name="connsiteX7" fmla="*/ 581051 w 1449248"/>
                <a:gd name="connsiteY7" fmla="*/ 1490240 h 1591794"/>
                <a:gd name="connsiteX8" fmla="*/ 1181126 w 1449248"/>
                <a:gd name="connsiteY8" fmla="*/ 1585490 h 1591794"/>
                <a:gd name="connsiteX9" fmla="*/ 1066826 w 1449248"/>
                <a:gd name="connsiteY9" fmla="*/ 1304502 h 1591794"/>
                <a:gd name="connsiteX10" fmla="*/ 1123976 w 1449248"/>
                <a:gd name="connsiteY10" fmla="*/ 1156865 h 1591794"/>
                <a:gd name="connsiteX11" fmla="*/ 1306001 w 1449248"/>
                <a:gd name="connsiteY11" fmla="*/ 1089787 h 1591794"/>
                <a:gd name="connsiteX12" fmla="*/ 1409403 w 1449248"/>
                <a:gd name="connsiteY12" fmla="*/ 1017460 h 1591794"/>
                <a:gd name="connsiteX13" fmla="*/ 1447423 w 1449248"/>
                <a:gd name="connsiteY13" fmla="*/ 857313 h 1591794"/>
                <a:gd name="connsiteX14" fmla="*/ 1332880 w 1449248"/>
                <a:gd name="connsiteY14" fmla="*/ 679000 h 1591794"/>
                <a:gd name="connsiteX15" fmla="*/ 1157313 w 1449248"/>
                <a:gd name="connsiteY15" fmla="*/ 647277 h 1591794"/>
                <a:gd name="connsiteX16" fmla="*/ 1152955 w 1449248"/>
                <a:gd name="connsiteY16" fmla="*/ 568656 h 1591794"/>
                <a:gd name="connsiteX17" fmla="*/ 1228751 w 1449248"/>
                <a:gd name="connsiteY17" fmla="*/ 518690 h 1591794"/>
                <a:gd name="connsiteX18" fmla="*/ 1343051 w 1449248"/>
                <a:gd name="connsiteY18" fmla="*/ 285327 h 1591794"/>
                <a:gd name="connsiteX19" fmla="*/ 1111357 w 1449248"/>
                <a:gd name="connsiteY19" fmla="*/ 231393 h 1591794"/>
                <a:gd name="connsiteX20" fmla="*/ 905936 w 1449248"/>
                <a:gd name="connsiteY20" fmla="*/ 1198 h 1591794"/>
                <a:gd name="connsiteX21" fmla="*/ 838226 w 1449248"/>
                <a:gd name="connsiteY21" fmla="*/ 342477 h 1591794"/>
                <a:gd name="connsiteX22" fmla="*/ 742008 w 1449248"/>
                <a:gd name="connsiteY22" fmla="*/ 416982 h 1591794"/>
                <a:gd name="connsiteX23" fmla="*/ 604703 w 1449248"/>
                <a:gd name="connsiteY23" fmla="*/ 403987 h 1591794"/>
                <a:gd name="connsiteX24" fmla="*/ 476842 w 1449248"/>
                <a:gd name="connsiteY24" fmla="*/ 458230 h 1591794"/>
                <a:gd name="connsiteX25" fmla="*/ 400076 w 1449248"/>
                <a:gd name="connsiteY25" fmla="*/ 632990 h 1591794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742008 w 1449248"/>
                <a:gd name="connsiteY22" fmla="*/ 417120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400076 w 1449248"/>
                <a:gd name="connsiteY25" fmla="*/ 63312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24083 w 1427044"/>
                <a:gd name="connsiteY0" fmla="*/ 752398 h 1591932"/>
                <a:gd name="connsiteX1" fmla="*/ 130680 w 1427044"/>
                <a:gd name="connsiteY1" fmla="*/ 696527 h 1591932"/>
                <a:gd name="connsiteX2" fmla="*/ 23688 w 1427044"/>
                <a:gd name="connsiteY2" fmla="*/ 849161 h 1591932"/>
                <a:gd name="connsiteX3" fmla="*/ 7124 w 1427044"/>
                <a:gd name="connsiteY3" fmla="*/ 1155793 h 1591932"/>
                <a:gd name="connsiteX4" fmla="*/ 115934 w 1427044"/>
                <a:gd name="connsiteY4" fmla="*/ 1242728 h 1591932"/>
                <a:gd name="connsiteX5" fmla="*/ 87359 w 1427044"/>
                <a:gd name="connsiteY5" fmla="*/ 1376078 h 1591932"/>
                <a:gd name="connsiteX6" fmla="*/ 558847 w 1427044"/>
                <a:gd name="connsiteY6" fmla="*/ 1490378 h 1591932"/>
                <a:gd name="connsiteX7" fmla="*/ 1158922 w 1427044"/>
                <a:gd name="connsiteY7" fmla="*/ 1585628 h 1591932"/>
                <a:gd name="connsiteX8" fmla="*/ 1044622 w 1427044"/>
                <a:gd name="connsiteY8" fmla="*/ 1304640 h 1591932"/>
                <a:gd name="connsiteX9" fmla="*/ 1101772 w 1427044"/>
                <a:gd name="connsiteY9" fmla="*/ 1157003 h 1591932"/>
                <a:gd name="connsiteX10" fmla="*/ 1283797 w 1427044"/>
                <a:gd name="connsiteY10" fmla="*/ 1089925 h 1591932"/>
                <a:gd name="connsiteX11" fmla="*/ 1387199 w 1427044"/>
                <a:gd name="connsiteY11" fmla="*/ 1017598 h 1591932"/>
                <a:gd name="connsiteX12" fmla="*/ 1425219 w 1427044"/>
                <a:gd name="connsiteY12" fmla="*/ 857451 h 1591932"/>
                <a:gd name="connsiteX13" fmla="*/ 1310676 w 1427044"/>
                <a:gd name="connsiteY13" fmla="*/ 679138 h 1591932"/>
                <a:gd name="connsiteX14" fmla="*/ 1135109 w 1427044"/>
                <a:gd name="connsiteY14" fmla="*/ 647415 h 1591932"/>
                <a:gd name="connsiteX15" fmla="*/ 1130751 w 1427044"/>
                <a:gd name="connsiteY15" fmla="*/ 568794 h 1591932"/>
                <a:gd name="connsiteX16" fmla="*/ 1206547 w 1427044"/>
                <a:gd name="connsiteY16" fmla="*/ 518828 h 1591932"/>
                <a:gd name="connsiteX17" fmla="*/ 1180530 w 1427044"/>
                <a:gd name="connsiteY17" fmla="*/ 421105 h 1591932"/>
                <a:gd name="connsiteX18" fmla="*/ 1089153 w 1427044"/>
                <a:gd name="connsiteY18" fmla="*/ 231531 h 1591932"/>
                <a:gd name="connsiteX19" fmla="*/ 883732 w 1427044"/>
                <a:gd name="connsiteY19" fmla="*/ 1336 h 1591932"/>
                <a:gd name="connsiteX20" fmla="*/ 816022 w 1427044"/>
                <a:gd name="connsiteY20" fmla="*/ 342615 h 1591932"/>
                <a:gd name="connsiteX21" fmla="*/ 637952 w 1427044"/>
                <a:gd name="connsiteY21" fmla="*/ 290835 h 1591932"/>
                <a:gd name="connsiteX22" fmla="*/ 463229 w 1427044"/>
                <a:gd name="connsiteY22" fmla="*/ 350337 h 1591932"/>
                <a:gd name="connsiteX23" fmla="*/ 316660 w 1427044"/>
                <a:gd name="connsiteY23" fmla="*/ 441998 h 1591932"/>
                <a:gd name="connsiteX24" fmla="*/ 374407 w 1427044"/>
                <a:gd name="connsiteY24" fmla="*/ 624013 h 1591932"/>
                <a:gd name="connsiteX25" fmla="*/ 324083 w 1427044"/>
                <a:gd name="connsiteY25" fmla="*/ 752398 h 1591932"/>
                <a:gd name="connsiteX0" fmla="*/ 317550 w 1420511"/>
                <a:gd name="connsiteY0" fmla="*/ 752398 h 1591932"/>
                <a:gd name="connsiteX1" fmla="*/ 124147 w 1420511"/>
                <a:gd name="connsiteY1" fmla="*/ 696527 h 1591932"/>
                <a:gd name="connsiteX2" fmla="*/ 17155 w 1420511"/>
                <a:gd name="connsiteY2" fmla="*/ 849161 h 1591932"/>
                <a:gd name="connsiteX3" fmla="*/ 591 w 1420511"/>
                <a:gd name="connsiteY3" fmla="*/ 1155793 h 1591932"/>
                <a:gd name="connsiteX4" fmla="*/ 109401 w 1420511"/>
                <a:gd name="connsiteY4" fmla="*/ 1242728 h 1591932"/>
                <a:gd name="connsiteX5" fmla="*/ 80826 w 1420511"/>
                <a:gd name="connsiteY5" fmla="*/ 1376078 h 1591932"/>
                <a:gd name="connsiteX6" fmla="*/ 552314 w 1420511"/>
                <a:gd name="connsiteY6" fmla="*/ 1490378 h 1591932"/>
                <a:gd name="connsiteX7" fmla="*/ 1152389 w 1420511"/>
                <a:gd name="connsiteY7" fmla="*/ 1585628 h 1591932"/>
                <a:gd name="connsiteX8" fmla="*/ 1038089 w 1420511"/>
                <a:gd name="connsiteY8" fmla="*/ 1304640 h 1591932"/>
                <a:gd name="connsiteX9" fmla="*/ 1095239 w 1420511"/>
                <a:gd name="connsiteY9" fmla="*/ 1157003 h 1591932"/>
                <a:gd name="connsiteX10" fmla="*/ 1277264 w 1420511"/>
                <a:gd name="connsiteY10" fmla="*/ 1089925 h 1591932"/>
                <a:gd name="connsiteX11" fmla="*/ 1380666 w 1420511"/>
                <a:gd name="connsiteY11" fmla="*/ 1017598 h 1591932"/>
                <a:gd name="connsiteX12" fmla="*/ 1418686 w 1420511"/>
                <a:gd name="connsiteY12" fmla="*/ 857451 h 1591932"/>
                <a:gd name="connsiteX13" fmla="*/ 1304143 w 1420511"/>
                <a:gd name="connsiteY13" fmla="*/ 679138 h 1591932"/>
                <a:gd name="connsiteX14" fmla="*/ 1128576 w 1420511"/>
                <a:gd name="connsiteY14" fmla="*/ 647415 h 1591932"/>
                <a:gd name="connsiteX15" fmla="*/ 1124218 w 1420511"/>
                <a:gd name="connsiteY15" fmla="*/ 568794 h 1591932"/>
                <a:gd name="connsiteX16" fmla="*/ 1200014 w 1420511"/>
                <a:gd name="connsiteY16" fmla="*/ 518828 h 1591932"/>
                <a:gd name="connsiteX17" fmla="*/ 1173997 w 1420511"/>
                <a:gd name="connsiteY17" fmla="*/ 421105 h 1591932"/>
                <a:gd name="connsiteX18" fmla="*/ 1082620 w 1420511"/>
                <a:gd name="connsiteY18" fmla="*/ 231531 h 1591932"/>
                <a:gd name="connsiteX19" fmla="*/ 877199 w 1420511"/>
                <a:gd name="connsiteY19" fmla="*/ 1336 h 1591932"/>
                <a:gd name="connsiteX20" fmla="*/ 809489 w 1420511"/>
                <a:gd name="connsiteY20" fmla="*/ 342615 h 1591932"/>
                <a:gd name="connsiteX21" fmla="*/ 631419 w 1420511"/>
                <a:gd name="connsiteY21" fmla="*/ 290835 h 1591932"/>
                <a:gd name="connsiteX22" fmla="*/ 456696 w 1420511"/>
                <a:gd name="connsiteY22" fmla="*/ 350337 h 1591932"/>
                <a:gd name="connsiteX23" fmla="*/ 310127 w 1420511"/>
                <a:gd name="connsiteY23" fmla="*/ 441998 h 1591932"/>
                <a:gd name="connsiteX24" fmla="*/ 367874 w 1420511"/>
                <a:gd name="connsiteY24" fmla="*/ 624013 h 1591932"/>
                <a:gd name="connsiteX25" fmla="*/ 317550 w 1420511"/>
                <a:gd name="connsiteY25" fmla="*/ 752398 h 1591932"/>
                <a:gd name="connsiteX0" fmla="*/ 318597 w 1421558"/>
                <a:gd name="connsiteY0" fmla="*/ 752398 h 1592138"/>
                <a:gd name="connsiteX1" fmla="*/ 125194 w 1421558"/>
                <a:gd name="connsiteY1" fmla="*/ 696527 h 1592138"/>
                <a:gd name="connsiteX2" fmla="*/ 18202 w 1421558"/>
                <a:gd name="connsiteY2" fmla="*/ 849161 h 1592138"/>
                <a:gd name="connsiteX3" fmla="*/ 1638 w 1421558"/>
                <a:gd name="connsiteY3" fmla="*/ 1155793 h 1592138"/>
                <a:gd name="connsiteX4" fmla="*/ 110448 w 1421558"/>
                <a:gd name="connsiteY4" fmla="*/ 1242728 h 1592138"/>
                <a:gd name="connsiteX5" fmla="*/ 18731 w 1421558"/>
                <a:gd name="connsiteY5" fmla="*/ 1352692 h 1592138"/>
                <a:gd name="connsiteX6" fmla="*/ 553361 w 1421558"/>
                <a:gd name="connsiteY6" fmla="*/ 1490378 h 1592138"/>
                <a:gd name="connsiteX7" fmla="*/ 1153436 w 1421558"/>
                <a:gd name="connsiteY7" fmla="*/ 1585628 h 1592138"/>
                <a:gd name="connsiteX8" fmla="*/ 1039136 w 1421558"/>
                <a:gd name="connsiteY8" fmla="*/ 1304640 h 1592138"/>
                <a:gd name="connsiteX9" fmla="*/ 1096286 w 1421558"/>
                <a:gd name="connsiteY9" fmla="*/ 1157003 h 1592138"/>
                <a:gd name="connsiteX10" fmla="*/ 1278311 w 1421558"/>
                <a:gd name="connsiteY10" fmla="*/ 1089925 h 1592138"/>
                <a:gd name="connsiteX11" fmla="*/ 1381713 w 1421558"/>
                <a:gd name="connsiteY11" fmla="*/ 1017598 h 1592138"/>
                <a:gd name="connsiteX12" fmla="*/ 1419733 w 1421558"/>
                <a:gd name="connsiteY12" fmla="*/ 857451 h 1592138"/>
                <a:gd name="connsiteX13" fmla="*/ 1305190 w 1421558"/>
                <a:gd name="connsiteY13" fmla="*/ 679138 h 1592138"/>
                <a:gd name="connsiteX14" fmla="*/ 1129623 w 1421558"/>
                <a:gd name="connsiteY14" fmla="*/ 647415 h 1592138"/>
                <a:gd name="connsiteX15" fmla="*/ 1125265 w 1421558"/>
                <a:gd name="connsiteY15" fmla="*/ 568794 h 1592138"/>
                <a:gd name="connsiteX16" fmla="*/ 1201061 w 1421558"/>
                <a:gd name="connsiteY16" fmla="*/ 518828 h 1592138"/>
                <a:gd name="connsiteX17" fmla="*/ 1175044 w 1421558"/>
                <a:gd name="connsiteY17" fmla="*/ 421105 h 1592138"/>
                <a:gd name="connsiteX18" fmla="*/ 1083667 w 1421558"/>
                <a:gd name="connsiteY18" fmla="*/ 231531 h 1592138"/>
                <a:gd name="connsiteX19" fmla="*/ 878246 w 1421558"/>
                <a:gd name="connsiteY19" fmla="*/ 1336 h 1592138"/>
                <a:gd name="connsiteX20" fmla="*/ 810536 w 1421558"/>
                <a:gd name="connsiteY20" fmla="*/ 342615 h 1592138"/>
                <a:gd name="connsiteX21" fmla="*/ 632466 w 1421558"/>
                <a:gd name="connsiteY21" fmla="*/ 290835 h 1592138"/>
                <a:gd name="connsiteX22" fmla="*/ 457743 w 1421558"/>
                <a:gd name="connsiteY22" fmla="*/ 350337 h 1592138"/>
                <a:gd name="connsiteX23" fmla="*/ 311174 w 1421558"/>
                <a:gd name="connsiteY23" fmla="*/ 441998 h 1592138"/>
                <a:gd name="connsiteX24" fmla="*/ 368921 w 1421558"/>
                <a:gd name="connsiteY24" fmla="*/ 624013 h 1592138"/>
                <a:gd name="connsiteX25" fmla="*/ 318597 w 1421558"/>
                <a:gd name="connsiteY25" fmla="*/ 752398 h 1592138"/>
                <a:gd name="connsiteX0" fmla="*/ 318597 w 1421558"/>
                <a:gd name="connsiteY0" fmla="*/ 752398 h 1544667"/>
                <a:gd name="connsiteX1" fmla="*/ 125194 w 1421558"/>
                <a:gd name="connsiteY1" fmla="*/ 696527 h 1544667"/>
                <a:gd name="connsiteX2" fmla="*/ 18202 w 1421558"/>
                <a:gd name="connsiteY2" fmla="*/ 849161 h 1544667"/>
                <a:gd name="connsiteX3" fmla="*/ 1638 w 1421558"/>
                <a:gd name="connsiteY3" fmla="*/ 1155793 h 1544667"/>
                <a:gd name="connsiteX4" fmla="*/ 110448 w 1421558"/>
                <a:gd name="connsiteY4" fmla="*/ 1242728 h 1544667"/>
                <a:gd name="connsiteX5" fmla="*/ 18731 w 1421558"/>
                <a:gd name="connsiteY5" fmla="*/ 1352692 h 1544667"/>
                <a:gd name="connsiteX6" fmla="*/ 553361 w 1421558"/>
                <a:gd name="connsiteY6" fmla="*/ 1490378 h 1544667"/>
                <a:gd name="connsiteX7" fmla="*/ 1059892 w 1421558"/>
                <a:gd name="connsiteY7" fmla="*/ 1534179 h 1544667"/>
                <a:gd name="connsiteX8" fmla="*/ 1039136 w 1421558"/>
                <a:gd name="connsiteY8" fmla="*/ 1304640 h 1544667"/>
                <a:gd name="connsiteX9" fmla="*/ 1096286 w 1421558"/>
                <a:gd name="connsiteY9" fmla="*/ 1157003 h 1544667"/>
                <a:gd name="connsiteX10" fmla="*/ 1278311 w 1421558"/>
                <a:gd name="connsiteY10" fmla="*/ 1089925 h 1544667"/>
                <a:gd name="connsiteX11" fmla="*/ 1381713 w 1421558"/>
                <a:gd name="connsiteY11" fmla="*/ 1017598 h 1544667"/>
                <a:gd name="connsiteX12" fmla="*/ 1419733 w 1421558"/>
                <a:gd name="connsiteY12" fmla="*/ 857451 h 1544667"/>
                <a:gd name="connsiteX13" fmla="*/ 1305190 w 1421558"/>
                <a:gd name="connsiteY13" fmla="*/ 679138 h 1544667"/>
                <a:gd name="connsiteX14" fmla="*/ 1129623 w 1421558"/>
                <a:gd name="connsiteY14" fmla="*/ 647415 h 1544667"/>
                <a:gd name="connsiteX15" fmla="*/ 1125265 w 1421558"/>
                <a:gd name="connsiteY15" fmla="*/ 568794 h 1544667"/>
                <a:gd name="connsiteX16" fmla="*/ 1201061 w 1421558"/>
                <a:gd name="connsiteY16" fmla="*/ 518828 h 1544667"/>
                <a:gd name="connsiteX17" fmla="*/ 1175044 w 1421558"/>
                <a:gd name="connsiteY17" fmla="*/ 421105 h 1544667"/>
                <a:gd name="connsiteX18" fmla="*/ 1083667 w 1421558"/>
                <a:gd name="connsiteY18" fmla="*/ 231531 h 1544667"/>
                <a:gd name="connsiteX19" fmla="*/ 878246 w 1421558"/>
                <a:gd name="connsiteY19" fmla="*/ 1336 h 1544667"/>
                <a:gd name="connsiteX20" fmla="*/ 810536 w 1421558"/>
                <a:gd name="connsiteY20" fmla="*/ 342615 h 1544667"/>
                <a:gd name="connsiteX21" fmla="*/ 632466 w 1421558"/>
                <a:gd name="connsiteY21" fmla="*/ 290835 h 1544667"/>
                <a:gd name="connsiteX22" fmla="*/ 457743 w 1421558"/>
                <a:gd name="connsiteY22" fmla="*/ 350337 h 1544667"/>
                <a:gd name="connsiteX23" fmla="*/ 311174 w 1421558"/>
                <a:gd name="connsiteY23" fmla="*/ 441998 h 1544667"/>
                <a:gd name="connsiteX24" fmla="*/ 368921 w 1421558"/>
                <a:gd name="connsiteY24" fmla="*/ 624013 h 1544667"/>
                <a:gd name="connsiteX25" fmla="*/ 318597 w 1421558"/>
                <a:gd name="connsiteY25" fmla="*/ 752398 h 1544667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305331 w 1421699"/>
                <a:gd name="connsiteY13" fmla="*/ 679138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62676 w 1421699"/>
                <a:gd name="connsiteY13" fmla="*/ 807763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29764 w 1421699"/>
                <a:gd name="connsiteY13" fmla="*/ 647415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082992 w 1421699"/>
                <a:gd name="connsiteY13" fmla="*/ 827489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4040"/>
                <a:gd name="connsiteY0" fmla="*/ 752398 h 1541700"/>
                <a:gd name="connsiteX1" fmla="*/ 125335 w 1424040"/>
                <a:gd name="connsiteY1" fmla="*/ 696527 h 1541700"/>
                <a:gd name="connsiteX2" fmla="*/ 18343 w 1424040"/>
                <a:gd name="connsiteY2" fmla="*/ 849161 h 1541700"/>
                <a:gd name="connsiteX3" fmla="*/ 1779 w 1424040"/>
                <a:gd name="connsiteY3" fmla="*/ 1155793 h 1541700"/>
                <a:gd name="connsiteX4" fmla="*/ 110589 w 1424040"/>
                <a:gd name="connsiteY4" fmla="*/ 1242728 h 1541700"/>
                <a:gd name="connsiteX5" fmla="*/ 18872 w 1424040"/>
                <a:gd name="connsiteY5" fmla="*/ 1352692 h 1541700"/>
                <a:gd name="connsiteX6" fmla="*/ 555841 w 1424040"/>
                <a:gd name="connsiteY6" fmla="*/ 1474007 h 1541700"/>
                <a:gd name="connsiteX7" fmla="*/ 1060033 w 1424040"/>
                <a:gd name="connsiteY7" fmla="*/ 1534179 h 1541700"/>
                <a:gd name="connsiteX8" fmla="*/ 1039277 w 1424040"/>
                <a:gd name="connsiteY8" fmla="*/ 1304640 h 1541700"/>
                <a:gd name="connsiteX9" fmla="*/ 1096427 w 1424040"/>
                <a:gd name="connsiteY9" fmla="*/ 1157003 h 1541700"/>
                <a:gd name="connsiteX10" fmla="*/ 1278452 w 1424040"/>
                <a:gd name="connsiteY10" fmla="*/ 1089925 h 1541700"/>
                <a:gd name="connsiteX11" fmla="*/ 1381854 w 1424040"/>
                <a:gd name="connsiteY11" fmla="*/ 1017598 h 1541700"/>
                <a:gd name="connsiteX12" fmla="*/ 1419874 w 1424040"/>
                <a:gd name="connsiteY12" fmla="*/ 857451 h 1541700"/>
                <a:gd name="connsiteX13" fmla="*/ 1297494 w 1424040"/>
                <a:gd name="connsiteY13" fmla="*/ 778363 h 1541700"/>
                <a:gd name="connsiteX14" fmla="*/ 1082992 w 1424040"/>
                <a:gd name="connsiteY14" fmla="*/ 827489 h 1541700"/>
                <a:gd name="connsiteX15" fmla="*/ 1125406 w 1424040"/>
                <a:gd name="connsiteY15" fmla="*/ 568794 h 1541700"/>
                <a:gd name="connsiteX16" fmla="*/ 1201202 w 1424040"/>
                <a:gd name="connsiteY16" fmla="*/ 518828 h 1541700"/>
                <a:gd name="connsiteX17" fmla="*/ 1175185 w 1424040"/>
                <a:gd name="connsiteY17" fmla="*/ 421105 h 1541700"/>
                <a:gd name="connsiteX18" fmla="*/ 1083808 w 1424040"/>
                <a:gd name="connsiteY18" fmla="*/ 231531 h 1541700"/>
                <a:gd name="connsiteX19" fmla="*/ 878387 w 1424040"/>
                <a:gd name="connsiteY19" fmla="*/ 1336 h 1541700"/>
                <a:gd name="connsiteX20" fmla="*/ 810677 w 1424040"/>
                <a:gd name="connsiteY20" fmla="*/ 342615 h 1541700"/>
                <a:gd name="connsiteX21" fmla="*/ 632607 w 1424040"/>
                <a:gd name="connsiteY21" fmla="*/ 290835 h 1541700"/>
                <a:gd name="connsiteX22" fmla="*/ 457884 w 1424040"/>
                <a:gd name="connsiteY22" fmla="*/ 350337 h 1541700"/>
                <a:gd name="connsiteX23" fmla="*/ 311315 w 1424040"/>
                <a:gd name="connsiteY23" fmla="*/ 441998 h 1541700"/>
                <a:gd name="connsiteX24" fmla="*/ 369062 w 1424040"/>
                <a:gd name="connsiteY24" fmla="*/ 624013 h 1541700"/>
                <a:gd name="connsiteX25" fmla="*/ 318738 w 1424040"/>
                <a:gd name="connsiteY25" fmla="*/ 752398 h 1541700"/>
                <a:gd name="connsiteX0" fmla="*/ 318738 w 1440318"/>
                <a:gd name="connsiteY0" fmla="*/ 752398 h 1541700"/>
                <a:gd name="connsiteX1" fmla="*/ 125335 w 1440318"/>
                <a:gd name="connsiteY1" fmla="*/ 696527 h 1541700"/>
                <a:gd name="connsiteX2" fmla="*/ 18343 w 1440318"/>
                <a:gd name="connsiteY2" fmla="*/ 849161 h 1541700"/>
                <a:gd name="connsiteX3" fmla="*/ 1779 w 1440318"/>
                <a:gd name="connsiteY3" fmla="*/ 1155793 h 1541700"/>
                <a:gd name="connsiteX4" fmla="*/ 110589 w 1440318"/>
                <a:gd name="connsiteY4" fmla="*/ 1242728 h 1541700"/>
                <a:gd name="connsiteX5" fmla="*/ 18872 w 1440318"/>
                <a:gd name="connsiteY5" fmla="*/ 1352692 h 1541700"/>
                <a:gd name="connsiteX6" fmla="*/ 555841 w 1440318"/>
                <a:gd name="connsiteY6" fmla="*/ 1474007 h 1541700"/>
                <a:gd name="connsiteX7" fmla="*/ 1060033 w 1440318"/>
                <a:gd name="connsiteY7" fmla="*/ 1534179 h 1541700"/>
                <a:gd name="connsiteX8" fmla="*/ 1039277 w 1440318"/>
                <a:gd name="connsiteY8" fmla="*/ 1304640 h 1541700"/>
                <a:gd name="connsiteX9" fmla="*/ 1096427 w 1440318"/>
                <a:gd name="connsiteY9" fmla="*/ 1157003 h 1541700"/>
                <a:gd name="connsiteX10" fmla="*/ 1278452 w 1440318"/>
                <a:gd name="connsiteY10" fmla="*/ 1089925 h 1541700"/>
                <a:gd name="connsiteX11" fmla="*/ 1381854 w 1440318"/>
                <a:gd name="connsiteY11" fmla="*/ 1017598 h 1541700"/>
                <a:gd name="connsiteX12" fmla="*/ 1437811 w 1440318"/>
                <a:gd name="connsiteY12" fmla="*/ 953759 h 1541700"/>
                <a:gd name="connsiteX13" fmla="*/ 1419874 w 1440318"/>
                <a:gd name="connsiteY13" fmla="*/ 857451 h 1541700"/>
                <a:gd name="connsiteX14" fmla="*/ 1297494 w 1440318"/>
                <a:gd name="connsiteY14" fmla="*/ 778363 h 1541700"/>
                <a:gd name="connsiteX15" fmla="*/ 1082992 w 1440318"/>
                <a:gd name="connsiteY15" fmla="*/ 827489 h 1541700"/>
                <a:gd name="connsiteX16" fmla="*/ 1125406 w 1440318"/>
                <a:gd name="connsiteY16" fmla="*/ 568794 h 1541700"/>
                <a:gd name="connsiteX17" fmla="*/ 1201202 w 1440318"/>
                <a:gd name="connsiteY17" fmla="*/ 518828 h 1541700"/>
                <a:gd name="connsiteX18" fmla="*/ 1175185 w 1440318"/>
                <a:gd name="connsiteY18" fmla="*/ 421105 h 1541700"/>
                <a:gd name="connsiteX19" fmla="*/ 1083808 w 1440318"/>
                <a:gd name="connsiteY19" fmla="*/ 231531 h 1541700"/>
                <a:gd name="connsiteX20" fmla="*/ 878387 w 1440318"/>
                <a:gd name="connsiteY20" fmla="*/ 1336 h 1541700"/>
                <a:gd name="connsiteX21" fmla="*/ 810677 w 1440318"/>
                <a:gd name="connsiteY21" fmla="*/ 342615 h 1541700"/>
                <a:gd name="connsiteX22" fmla="*/ 632607 w 1440318"/>
                <a:gd name="connsiteY22" fmla="*/ 290835 h 1541700"/>
                <a:gd name="connsiteX23" fmla="*/ 457884 w 1440318"/>
                <a:gd name="connsiteY23" fmla="*/ 350337 h 1541700"/>
                <a:gd name="connsiteX24" fmla="*/ 311315 w 1440318"/>
                <a:gd name="connsiteY24" fmla="*/ 441998 h 1541700"/>
                <a:gd name="connsiteX25" fmla="*/ 369062 w 1440318"/>
                <a:gd name="connsiteY25" fmla="*/ 624013 h 1541700"/>
                <a:gd name="connsiteX26" fmla="*/ 318738 w 1440318"/>
                <a:gd name="connsiteY26" fmla="*/ 752398 h 154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0318" h="1541700">
                  <a:moveTo>
                    <a:pt x="318738" y="752398"/>
                  </a:moveTo>
                  <a:cubicBezTo>
                    <a:pt x="142410" y="714768"/>
                    <a:pt x="175401" y="680400"/>
                    <a:pt x="125335" y="696527"/>
                  </a:cubicBezTo>
                  <a:cubicBezTo>
                    <a:pt x="75269" y="712654"/>
                    <a:pt x="6754" y="731495"/>
                    <a:pt x="18343" y="849161"/>
                  </a:cubicBezTo>
                  <a:cubicBezTo>
                    <a:pt x="278385" y="1021589"/>
                    <a:pt x="-13595" y="1090199"/>
                    <a:pt x="1779" y="1155793"/>
                  </a:cubicBezTo>
                  <a:cubicBezTo>
                    <a:pt x="17153" y="1221387"/>
                    <a:pt x="107740" y="1209912"/>
                    <a:pt x="110589" y="1242728"/>
                  </a:cubicBezTo>
                  <a:cubicBezTo>
                    <a:pt x="113438" y="1275544"/>
                    <a:pt x="-55337" y="1314146"/>
                    <a:pt x="18872" y="1352692"/>
                  </a:cubicBezTo>
                  <a:cubicBezTo>
                    <a:pt x="93081" y="1391238"/>
                    <a:pt x="382314" y="1443759"/>
                    <a:pt x="555841" y="1474007"/>
                  </a:cubicBezTo>
                  <a:cubicBezTo>
                    <a:pt x="729368" y="1504255"/>
                    <a:pt x="979460" y="1562407"/>
                    <a:pt x="1060033" y="1534179"/>
                  </a:cubicBezTo>
                  <a:cubicBezTo>
                    <a:pt x="1140606" y="1505951"/>
                    <a:pt x="1033211" y="1367503"/>
                    <a:pt x="1039277" y="1304640"/>
                  </a:cubicBezTo>
                  <a:cubicBezTo>
                    <a:pt x="1045343" y="1241777"/>
                    <a:pt x="1056565" y="1192789"/>
                    <a:pt x="1096427" y="1157003"/>
                  </a:cubicBezTo>
                  <a:cubicBezTo>
                    <a:pt x="1136289" y="1121217"/>
                    <a:pt x="1230881" y="1113159"/>
                    <a:pt x="1278452" y="1089925"/>
                  </a:cubicBezTo>
                  <a:cubicBezTo>
                    <a:pt x="1326023" y="1066691"/>
                    <a:pt x="1355294" y="1040292"/>
                    <a:pt x="1381854" y="1017598"/>
                  </a:cubicBezTo>
                  <a:cubicBezTo>
                    <a:pt x="1408414" y="994904"/>
                    <a:pt x="1431474" y="980450"/>
                    <a:pt x="1437811" y="953759"/>
                  </a:cubicBezTo>
                  <a:cubicBezTo>
                    <a:pt x="1444148" y="927068"/>
                    <a:pt x="1438583" y="883955"/>
                    <a:pt x="1419874" y="857451"/>
                  </a:cubicBezTo>
                  <a:cubicBezTo>
                    <a:pt x="1401165" y="830947"/>
                    <a:pt x="1353641" y="783357"/>
                    <a:pt x="1297494" y="778363"/>
                  </a:cubicBezTo>
                  <a:cubicBezTo>
                    <a:pt x="1241347" y="773369"/>
                    <a:pt x="1111673" y="862417"/>
                    <a:pt x="1082992" y="827489"/>
                  </a:cubicBezTo>
                  <a:cubicBezTo>
                    <a:pt x="1054311" y="792561"/>
                    <a:pt x="1113500" y="590225"/>
                    <a:pt x="1125406" y="568794"/>
                  </a:cubicBezTo>
                  <a:cubicBezTo>
                    <a:pt x="1137312" y="547363"/>
                    <a:pt x="1192906" y="543443"/>
                    <a:pt x="1201202" y="518828"/>
                  </a:cubicBezTo>
                  <a:cubicBezTo>
                    <a:pt x="1209498" y="494213"/>
                    <a:pt x="1194751" y="468988"/>
                    <a:pt x="1175185" y="421105"/>
                  </a:cubicBezTo>
                  <a:cubicBezTo>
                    <a:pt x="1155619" y="373222"/>
                    <a:pt x="1133274" y="301492"/>
                    <a:pt x="1083808" y="231531"/>
                  </a:cubicBezTo>
                  <a:cubicBezTo>
                    <a:pt x="1034342" y="161570"/>
                    <a:pt x="923909" y="-17178"/>
                    <a:pt x="878387" y="1336"/>
                  </a:cubicBezTo>
                  <a:cubicBezTo>
                    <a:pt x="832865" y="19850"/>
                    <a:pt x="900371" y="280703"/>
                    <a:pt x="810677" y="342615"/>
                  </a:cubicBezTo>
                  <a:cubicBezTo>
                    <a:pt x="720983" y="404527"/>
                    <a:pt x="675079" y="269605"/>
                    <a:pt x="632607" y="290835"/>
                  </a:cubicBezTo>
                  <a:cubicBezTo>
                    <a:pt x="590135" y="312065"/>
                    <a:pt x="502401" y="331516"/>
                    <a:pt x="457884" y="350337"/>
                  </a:cubicBezTo>
                  <a:cubicBezTo>
                    <a:pt x="423053" y="349785"/>
                    <a:pt x="360577" y="349327"/>
                    <a:pt x="311315" y="441998"/>
                  </a:cubicBezTo>
                  <a:cubicBezTo>
                    <a:pt x="298850" y="480205"/>
                    <a:pt x="328847" y="577347"/>
                    <a:pt x="369062" y="624013"/>
                  </a:cubicBezTo>
                  <a:cubicBezTo>
                    <a:pt x="416293" y="703420"/>
                    <a:pt x="361698" y="732907"/>
                    <a:pt x="318738" y="752398"/>
                  </a:cubicBezTo>
                  <a:close/>
                </a:path>
              </a:pathLst>
            </a:custGeom>
            <a:solidFill>
              <a:srgbClr val="9CAA9D">
                <a:alpha val="7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521586F0-D6A4-4AC0-9543-11EFB136882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7219" y="5508856"/>
            <a:ext cx="1371600" cy="1371600"/>
            <a:chOff x="2376242" y="2124191"/>
            <a:chExt cx="3657600" cy="3657600"/>
          </a:xfrm>
        </p:grpSpPr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B31D290B-8A5F-41BA-A28F-BE716CC55B04}"/>
                </a:ext>
              </a:extLst>
            </p:cNvPr>
            <p:cNvSpPr/>
            <p:nvPr/>
          </p:nvSpPr>
          <p:spPr>
            <a:xfrm>
              <a:off x="2376242" y="2124191"/>
              <a:ext cx="3657600" cy="36576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800"/>
            </a:p>
          </p:txBody>
        </p:sp>
        <p:sp>
          <p:nvSpPr>
            <p:cNvPr id="372" name="Freeform 220">
              <a:extLst>
                <a:ext uri="{FF2B5EF4-FFF2-40B4-BE49-F238E27FC236}">
                  <a16:creationId xmlns:a16="http://schemas.microsoft.com/office/drawing/2014/main" id="{5BA53D4A-3BE5-48D8-9AD8-207363928A3A}"/>
                </a:ext>
              </a:extLst>
            </p:cNvPr>
            <p:cNvSpPr/>
            <p:nvPr/>
          </p:nvSpPr>
          <p:spPr>
            <a:xfrm>
              <a:off x="2857915" y="2344809"/>
              <a:ext cx="2843093" cy="2753189"/>
            </a:xfrm>
            <a:custGeom>
              <a:avLst/>
              <a:gdLst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089255 w 2836257"/>
                <a:gd name="connsiteY14" fmla="*/ 334619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8448 w 2836257"/>
                <a:gd name="connsiteY16" fmla="*/ 412110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169354 w 2836257"/>
                <a:gd name="connsiteY21" fmla="*/ 65497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51191"/>
                <a:gd name="connsiteY0" fmla="*/ 2806598 h 3010110"/>
                <a:gd name="connsiteX1" fmla="*/ 779289 w 2851191"/>
                <a:gd name="connsiteY1" fmla="*/ 3000327 h 3010110"/>
                <a:gd name="connsiteX2" fmla="*/ 306590 w 2851191"/>
                <a:gd name="connsiteY2" fmla="*/ 2535378 h 3010110"/>
                <a:gd name="connsiteX3" fmla="*/ 190353 w 2851191"/>
                <a:gd name="connsiteY3" fmla="*/ 1923195 h 3010110"/>
                <a:gd name="connsiteX4" fmla="*/ 4374 w 2851191"/>
                <a:gd name="connsiteY4" fmla="*/ 1496992 h 3010110"/>
                <a:gd name="connsiteX5" fmla="*/ 391831 w 2851191"/>
                <a:gd name="connsiteY5" fmla="*/ 1651975 h 3010110"/>
                <a:gd name="connsiteX6" fmla="*/ 469323 w 2851191"/>
                <a:gd name="connsiteY6" fmla="*/ 1450497 h 3010110"/>
                <a:gd name="connsiteX7" fmla="*/ 136109 w 2851191"/>
                <a:gd name="connsiteY7" fmla="*/ 1039792 h 3010110"/>
                <a:gd name="connsiteX8" fmla="*/ 322089 w 2851191"/>
                <a:gd name="connsiteY8" fmla="*/ 536097 h 3010110"/>
                <a:gd name="connsiteX9" fmla="*/ 438326 w 2851191"/>
                <a:gd name="connsiteY9" fmla="*/ 226131 h 3010110"/>
                <a:gd name="connsiteX10" fmla="*/ 484821 w 2851191"/>
                <a:gd name="connsiteY10" fmla="*/ 590341 h 3010110"/>
                <a:gd name="connsiteX11" fmla="*/ 802536 w 2851191"/>
                <a:gd name="connsiteY11" fmla="*/ 1405 h 3010110"/>
                <a:gd name="connsiteX12" fmla="*/ 771540 w 2851191"/>
                <a:gd name="connsiteY12" fmla="*/ 435358 h 3010110"/>
                <a:gd name="connsiteX13" fmla="*/ 849031 w 2851191"/>
                <a:gd name="connsiteY13" fmla="*/ 737575 h 3010110"/>
                <a:gd name="connsiteX14" fmla="*/ 1125858 w 2851191"/>
                <a:gd name="connsiteY14" fmla="*/ 305106 h 3010110"/>
                <a:gd name="connsiteX15" fmla="*/ 1346791 w 2851191"/>
                <a:gd name="connsiteY15" fmla="*/ 276089 h 3010110"/>
                <a:gd name="connsiteX16" fmla="*/ 1474240 w 2851191"/>
                <a:gd name="connsiteY16" fmla="*/ 140231 h 3010110"/>
                <a:gd name="connsiteX17" fmla="*/ 1547115 w 2851191"/>
                <a:gd name="connsiteY17" fmla="*/ 487459 h 3010110"/>
                <a:gd name="connsiteX18" fmla="*/ 1678190 w 2851191"/>
                <a:gd name="connsiteY18" fmla="*/ 691080 h 3010110"/>
                <a:gd name="connsiteX19" fmla="*/ 1884780 w 2851191"/>
                <a:gd name="connsiteY19" fmla="*/ 775661 h 3010110"/>
                <a:gd name="connsiteX20" fmla="*/ 2165892 w 2851191"/>
                <a:gd name="connsiteY20" fmla="*/ 325551 h 3010110"/>
                <a:gd name="connsiteX21" fmla="*/ 2169354 w 2851191"/>
                <a:gd name="connsiteY21" fmla="*/ 654972 h 3010110"/>
                <a:gd name="connsiteX22" fmla="*/ 2341649 w 2851191"/>
                <a:gd name="connsiteY22" fmla="*/ 1239620 h 3010110"/>
                <a:gd name="connsiteX23" fmla="*/ 2832814 w 2851191"/>
                <a:gd name="connsiteY23" fmla="*/ 1814707 h 3010110"/>
                <a:gd name="connsiteX24" fmla="*/ 2685580 w 2851191"/>
                <a:gd name="connsiteY24" fmla="*/ 2411392 h 3010110"/>
                <a:gd name="connsiteX25" fmla="*/ 2112143 w 2851191"/>
                <a:gd name="connsiteY25" fmla="*/ 2798849 h 3010110"/>
                <a:gd name="connsiteX26" fmla="*/ 1507709 w 2851191"/>
                <a:gd name="connsiteY26" fmla="*/ 2806598 h 3010110"/>
                <a:gd name="connsiteX0" fmla="*/ 1437967 w 2725048"/>
                <a:gd name="connsiteY0" fmla="*/ 2806598 h 3010110"/>
                <a:gd name="connsiteX1" fmla="*/ 779289 w 2725048"/>
                <a:gd name="connsiteY1" fmla="*/ 3000327 h 3010110"/>
                <a:gd name="connsiteX2" fmla="*/ 306590 w 2725048"/>
                <a:gd name="connsiteY2" fmla="*/ 2535378 h 3010110"/>
                <a:gd name="connsiteX3" fmla="*/ 190353 w 2725048"/>
                <a:gd name="connsiteY3" fmla="*/ 1923195 h 3010110"/>
                <a:gd name="connsiteX4" fmla="*/ 4374 w 2725048"/>
                <a:gd name="connsiteY4" fmla="*/ 1496992 h 3010110"/>
                <a:gd name="connsiteX5" fmla="*/ 391831 w 2725048"/>
                <a:gd name="connsiteY5" fmla="*/ 1651975 h 3010110"/>
                <a:gd name="connsiteX6" fmla="*/ 469323 w 2725048"/>
                <a:gd name="connsiteY6" fmla="*/ 1450497 h 3010110"/>
                <a:gd name="connsiteX7" fmla="*/ 136109 w 2725048"/>
                <a:gd name="connsiteY7" fmla="*/ 1039792 h 3010110"/>
                <a:gd name="connsiteX8" fmla="*/ 322089 w 2725048"/>
                <a:gd name="connsiteY8" fmla="*/ 536097 h 3010110"/>
                <a:gd name="connsiteX9" fmla="*/ 438326 w 2725048"/>
                <a:gd name="connsiteY9" fmla="*/ 226131 h 3010110"/>
                <a:gd name="connsiteX10" fmla="*/ 484821 w 2725048"/>
                <a:gd name="connsiteY10" fmla="*/ 590341 h 3010110"/>
                <a:gd name="connsiteX11" fmla="*/ 802536 w 2725048"/>
                <a:gd name="connsiteY11" fmla="*/ 1405 h 3010110"/>
                <a:gd name="connsiteX12" fmla="*/ 771540 w 2725048"/>
                <a:gd name="connsiteY12" fmla="*/ 435358 h 3010110"/>
                <a:gd name="connsiteX13" fmla="*/ 849031 w 2725048"/>
                <a:gd name="connsiteY13" fmla="*/ 737575 h 3010110"/>
                <a:gd name="connsiteX14" fmla="*/ 1125858 w 2725048"/>
                <a:gd name="connsiteY14" fmla="*/ 305106 h 3010110"/>
                <a:gd name="connsiteX15" fmla="*/ 1346791 w 2725048"/>
                <a:gd name="connsiteY15" fmla="*/ 276089 h 3010110"/>
                <a:gd name="connsiteX16" fmla="*/ 1474240 w 2725048"/>
                <a:gd name="connsiteY16" fmla="*/ 140231 h 3010110"/>
                <a:gd name="connsiteX17" fmla="*/ 1547115 w 2725048"/>
                <a:gd name="connsiteY17" fmla="*/ 487459 h 3010110"/>
                <a:gd name="connsiteX18" fmla="*/ 1678190 w 2725048"/>
                <a:gd name="connsiteY18" fmla="*/ 691080 h 3010110"/>
                <a:gd name="connsiteX19" fmla="*/ 1884780 w 2725048"/>
                <a:gd name="connsiteY19" fmla="*/ 775661 h 3010110"/>
                <a:gd name="connsiteX20" fmla="*/ 2165892 w 2725048"/>
                <a:gd name="connsiteY20" fmla="*/ 325551 h 3010110"/>
                <a:gd name="connsiteX21" fmla="*/ 2169354 w 2725048"/>
                <a:gd name="connsiteY21" fmla="*/ 654972 h 3010110"/>
                <a:gd name="connsiteX22" fmla="*/ 2341649 w 2725048"/>
                <a:gd name="connsiteY22" fmla="*/ 1239620 h 3010110"/>
                <a:gd name="connsiteX23" fmla="*/ 2638260 w 2725048"/>
                <a:gd name="connsiteY23" fmla="*/ 1853617 h 3010110"/>
                <a:gd name="connsiteX24" fmla="*/ 2685580 w 2725048"/>
                <a:gd name="connsiteY24" fmla="*/ 2411392 h 3010110"/>
                <a:gd name="connsiteX25" fmla="*/ 2112143 w 2725048"/>
                <a:gd name="connsiteY25" fmla="*/ 2798849 h 3010110"/>
                <a:gd name="connsiteX26" fmla="*/ 1507709 w 2725048"/>
                <a:gd name="connsiteY26" fmla="*/ 2806598 h 3010110"/>
                <a:gd name="connsiteX0" fmla="*/ 1437967 w 2641236"/>
                <a:gd name="connsiteY0" fmla="*/ 2806598 h 3010110"/>
                <a:gd name="connsiteX1" fmla="*/ 779289 w 2641236"/>
                <a:gd name="connsiteY1" fmla="*/ 3000327 h 3010110"/>
                <a:gd name="connsiteX2" fmla="*/ 306590 w 2641236"/>
                <a:gd name="connsiteY2" fmla="*/ 2535378 h 3010110"/>
                <a:gd name="connsiteX3" fmla="*/ 190353 w 2641236"/>
                <a:gd name="connsiteY3" fmla="*/ 1923195 h 3010110"/>
                <a:gd name="connsiteX4" fmla="*/ 4374 w 2641236"/>
                <a:gd name="connsiteY4" fmla="*/ 1496992 h 3010110"/>
                <a:gd name="connsiteX5" fmla="*/ 391831 w 2641236"/>
                <a:gd name="connsiteY5" fmla="*/ 1651975 h 3010110"/>
                <a:gd name="connsiteX6" fmla="*/ 469323 w 2641236"/>
                <a:gd name="connsiteY6" fmla="*/ 1450497 h 3010110"/>
                <a:gd name="connsiteX7" fmla="*/ 136109 w 2641236"/>
                <a:gd name="connsiteY7" fmla="*/ 1039792 h 3010110"/>
                <a:gd name="connsiteX8" fmla="*/ 322089 w 2641236"/>
                <a:gd name="connsiteY8" fmla="*/ 536097 h 3010110"/>
                <a:gd name="connsiteX9" fmla="*/ 438326 w 2641236"/>
                <a:gd name="connsiteY9" fmla="*/ 226131 h 3010110"/>
                <a:gd name="connsiteX10" fmla="*/ 484821 w 2641236"/>
                <a:gd name="connsiteY10" fmla="*/ 590341 h 3010110"/>
                <a:gd name="connsiteX11" fmla="*/ 802536 w 2641236"/>
                <a:gd name="connsiteY11" fmla="*/ 1405 h 3010110"/>
                <a:gd name="connsiteX12" fmla="*/ 771540 w 2641236"/>
                <a:gd name="connsiteY12" fmla="*/ 435358 h 3010110"/>
                <a:gd name="connsiteX13" fmla="*/ 849031 w 2641236"/>
                <a:gd name="connsiteY13" fmla="*/ 737575 h 3010110"/>
                <a:gd name="connsiteX14" fmla="*/ 1125858 w 2641236"/>
                <a:gd name="connsiteY14" fmla="*/ 305106 h 3010110"/>
                <a:gd name="connsiteX15" fmla="*/ 1346791 w 2641236"/>
                <a:gd name="connsiteY15" fmla="*/ 276089 h 3010110"/>
                <a:gd name="connsiteX16" fmla="*/ 1474240 w 2641236"/>
                <a:gd name="connsiteY16" fmla="*/ 140231 h 3010110"/>
                <a:gd name="connsiteX17" fmla="*/ 1547115 w 2641236"/>
                <a:gd name="connsiteY17" fmla="*/ 487459 h 3010110"/>
                <a:gd name="connsiteX18" fmla="*/ 1678190 w 2641236"/>
                <a:gd name="connsiteY18" fmla="*/ 691080 h 3010110"/>
                <a:gd name="connsiteX19" fmla="*/ 1884780 w 2641236"/>
                <a:gd name="connsiteY19" fmla="*/ 775661 h 3010110"/>
                <a:gd name="connsiteX20" fmla="*/ 2165892 w 2641236"/>
                <a:gd name="connsiteY20" fmla="*/ 325551 h 3010110"/>
                <a:gd name="connsiteX21" fmla="*/ 2169354 w 2641236"/>
                <a:gd name="connsiteY21" fmla="*/ 654972 h 3010110"/>
                <a:gd name="connsiteX22" fmla="*/ 2341649 w 2641236"/>
                <a:gd name="connsiteY22" fmla="*/ 1239620 h 3010110"/>
                <a:gd name="connsiteX23" fmla="*/ 2638260 w 2641236"/>
                <a:gd name="connsiteY23" fmla="*/ 1853617 h 3010110"/>
                <a:gd name="connsiteX24" fmla="*/ 2471571 w 2641236"/>
                <a:gd name="connsiteY24" fmla="*/ 2401664 h 3010110"/>
                <a:gd name="connsiteX25" fmla="*/ 2112143 w 2641236"/>
                <a:gd name="connsiteY25" fmla="*/ 2798849 h 3010110"/>
                <a:gd name="connsiteX26" fmla="*/ 1507709 w 2641236"/>
                <a:gd name="connsiteY26" fmla="*/ 2806598 h 3010110"/>
                <a:gd name="connsiteX0" fmla="*/ 1437967 w 2541119"/>
                <a:gd name="connsiteY0" fmla="*/ 2806598 h 3010110"/>
                <a:gd name="connsiteX1" fmla="*/ 779289 w 2541119"/>
                <a:gd name="connsiteY1" fmla="*/ 3000327 h 3010110"/>
                <a:gd name="connsiteX2" fmla="*/ 306590 w 2541119"/>
                <a:gd name="connsiteY2" fmla="*/ 2535378 h 3010110"/>
                <a:gd name="connsiteX3" fmla="*/ 190353 w 2541119"/>
                <a:gd name="connsiteY3" fmla="*/ 1923195 h 3010110"/>
                <a:gd name="connsiteX4" fmla="*/ 4374 w 2541119"/>
                <a:gd name="connsiteY4" fmla="*/ 1496992 h 3010110"/>
                <a:gd name="connsiteX5" fmla="*/ 391831 w 2541119"/>
                <a:gd name="connsiteY5" fmla="*/ 1651975 h 3010110"/>
                <a:gd name="connsiteX6" fmla="*/ 469323 w 2541119"/>
                <a:gd name="connsiteY6" fmla="*/ 1450497 h 3010110"/>
                <a:gd name="connsiteX7" fmla="*/ 136109 w 2541119"/>
                <a:gd name="connsiteY7" fmla="*/ 1039792 h 3010110"/>
                <a:gd name="connsiteX8" fmla="*/ 322089 w 2541119"/>
                <a:gd name="connsiteY8" fmla="*/ 536097 h 3010110"/>
                <a:gd name="connsiteX9" fmla="*/ 438326 w 2541119"/>
                <a:gd name="connsiteY9" fmla="*/ 226131 h 3010110"/>
                <a:gd name="connsiteX10" fmla="*/ 484821 w 2541119"/>
                <a:gd name="connsiteY10" fmla="*/ 590341 h 3010110"/>
                <a:gd name="connsiteX11" fmla="*/ 802536 w 2541119"/>
                <a:gd name="connsiteY11" fmla="*/ 1405 h 3010110"/>
                <a:gd name="connsiteX12" fmla="*/ 771540 w 2541119"/>
                <a:gd name="connsiteY12" fmla="*/ 435358 h 3010110"/>
                <a:gd name="connsiteX13" fmla="*/ 849031 w 2541119"/>
                <a:gd name="connsiteY13" fmla="*/ 737575 h 3010110"/>
                <a:gd name="connsiteX14" fmla="*/ 1125858 w 2541119"/>
                <a:gd name="connsiteY14" fmla="*/ 305106 h 3010110"/>
                <a:gd name="connsiteX15" fmla="*/ 1346791 w 2541119"/>
                <a:gd name="connsiteY15" fmla="*/ 276089 h 3010110"/>
                <a:gd name="connsiteX16" fmla="*/ 1474240 w 2541119"/>
                <a:gd name="connsiteY16" fmla="*/ 140231 h 3010110"/>
                <a:gd name="connsiteX17" fmla="*/ 1547115 w 2541119"/>
                <a:gd name="connsiteY17" fmla="*/ 487459 h 3010110"/>
                <a:gd name="connsiteX18" fmla="*/ 1678190 w 2541119"/>
                <a:gd name="connsiteY18" fmla="*/ 691080 h 3010110"/>
                <a:gd name="connsiteX19" fmla="*/ 1884780 w 2541119"/>
                <a:gd name="connsiteY19" fmla="*/ 775661 h 3010110"/>
                <a:gd name="connsiteX20" fmla="*/ 2165892 w 2541119"/>
                <a:gd name="connsiteY20" fmla="*/ 325551 h 3010110"/>
                <a:gd name="connsiteX21" fmla="*/ 2169354 w 2541119"/>
                <a:gd name="connsiteY21" fmla="*/ 654972 h 3010110"/>
                <a:gd name="connsiteX22" fmla="*/ 2341649 w 2541119"/>
                <a:gd name="connsiteY22" fmla="*/ 1239620 h 3010110"/>
                <a:gd name="connsiteX23" fmla="*/ 2531255 w 2541119"/>
                <a:gd name="connsiteY23" fmla="*/ 1746612 h 3010110"/>
                <a:gd name="connsiteX24" fmla="*/ 2471571 w 2541119"/>
                <a:gd name="connsiteY24" fmla="*/ 2401664 h 3010110"/>
                <a:gd name="connsiteX25" fmla="*/ 2112143 w 2541119"/>
                <a:gd name="connsiteY25" fmla="*/ 2798849 h 3010110"/>
                <a:gd name="connsiteX26" fmla="*/ 1507709 w 2541119"/>
                <a:gd name="connsiteY26" fmla="*/ 2806598 h 3010110"/>
                <a:gd name="connsiteX0" fmla="*/ 1437967 w 2541119"/>
                <a:gd name="connsiteY0" fmla="*/ 2806598 h 2892520"/>
                <a:gd name="connsiteX1" fmla="*/ 779289 w 2541119"/>
                <a:gd name="connsiteY1" fmla="*/ 2854412 h 2892520"/>
                <a:gd name="connsiteX2" fmla="*/ 306590 w 2541119"/>
                <a:gd name="connsiteY2" fmla="*/ 2535378 h 2892520"/>
                <a:gd name="connsiteX3" fmla="*/ 190353 w 2541119"/>
                <a:gd name="connsiteY3" fmla="*/ 1923195 h 2892520"/>
                <a:gd name="connsiteX4" fmla="*/ 4374 w 2541119"/>
                <a:gd name="connsiteY4" fmla="*/ 1496992 h 2892520"/>
                <a:gd name="connsiteX5" fmla="*/ 391831 w 2541119"/>
                <a:gd name="connsiteY5" fmla="*/ 1651975 h 2892520"/>
                <a:gd name="connsiteX6" fmla="*/ 469323 w 2541119"/>
                <a:gd name="connsiteY6" fmla="*/ 1450497 h 2892520"/>
                <a:gd name="connsiteX7" fmla="*/ 136109 w 2541119"/>
                <a:gd name="connsiteY7" fmla="*/ 1039792 h 2892520"/>
                <a:gd name="connsiteX8" fmla="*/ 322089 w 2541119"/>
                <a:gd name="connsiteY8" fmla="*/ 536097 h 2892520"/>
                <a:gd name="connsiteX9" fmla="*/ 438326 w 2541119"/>
                <a:gd name="connsiteY9" fmla="*/ 226131 h 2892520"/>
                <a:gd name="connsiteX10" fmla="*/ 484821 w 2541119"/>
                <a:gd name="connsiteY10" fmla="*/ 590341 h 2892520"/>
                <a:gd name="connsiteX11" fmla="*/ 802536 w 2541119"/>
                <a:gd name="connsiteY11" fmla="*/ 1405 h 2892520"/>
                <a:gd name="connsiteX12" fmla="*/ 771540 w 2541119"/>
                <a:gd name="connsiteY12" fmla="*/ 435358 h 2892520"/>
                <a:gd name="connsiteX13" fmla="*/ 849031 w 2541119"/>
                <a:gd name="connsiteY13" fmla="*/ 737575 h 2892520"/>
                <a:gd name="connsiteX14" fmla="*/ 1125858 w 2541119"/>
                <a:gd name="connsiteY14" fmla="*/ 305106 h 2892520"/>
                <a:gd name="connsiteX15" fmla="*/ 1346791 w 2541119"/>
                <a:gd name="connsiteY15" fmla="*/ 276089 h 2892520"/>
                <a:gd name="connsiteX16" fmla="*/ 1474240 w 2541119"/>
                <a:gd name="connsiteY16" fmla="*/ 140231 h 2892520"/>
                <a:gd name="connsiteX17" fmla="*/ 1547115 w 2541119"/>
                <a:gd name="connsiteY17" fmla="*/ 487459 h 2892520"/>
                <a:gd name="connsiteX18" fmla="*/ 1678190 w 2541119"/>
                <a:gd name="connsiteY18" fmla="*/ 691080 h 2892520"/>
                <a:gd name="connsiteX19" fmla="*/ 1884780 w 2541119"/>
                <a:gd name="connsiteY19" fmla="*/ 775661 h 2892520"/>
                <a:gd name="connsiteX20" fmla="*/ 2165892 w 2541119"/>
                <a:gd name="connsiteY20" fmla="*/ 325551 h 2892520"/>
                <a:gd name="connsiteX21" fmla="*/ 2169354 w 2541119"/>
                <a:gd name="connsiteY21" fmla="*/ 654972 h 2892520"/>
                <a:gd name="connsiteX22" fmla="*/ 2341649 w 2541119"/>
                <a:gd name="connsiteY22" fmla="*/ 1239620 h 2892520"/>
                <a:gd name="connsiteX23" fmla="*/ 2531255 w 2541119"/>
                <a:gd name="connsiteY23" fmla="*/ 1746612 h 2892520"/>
                <a:gd name="connsiteX24" fmla="*/ 2471571 w 2541119"/>
                <a:gd name="connsiteY24" fmla="*/ 2401664 h 2892520"/>
                <a:gd name="connsiteX25" fmla="*/ 2112143 w 2541119"/>
                <a:gd name="connsiteY25" fmla="*/ 2798849 h 2892520"/>
                <a:gd name="connsiteX26" fmla="*/ 1507709 w 2541119"/>
                <a:gd name="connsiteY26" fmla="*/ 2806598 h 2892520"/>
                <a:gd name="connsiteX0" fmla="*/ 1438289 w 2541441"/>
                <a:gd name="connsiteY0" fmla="*/ 2806598 h 2892520"/>
                <a:gd name="connsiteX1" fmla="*/ 779611 w 2541441"/>
                <a:gd name="connsiteY1" fmla="*/ 2854412 h 2892520"/>
                <a:gd name="connsiteX2" fmla="*/ 306912 w 2541441"/>
                <a:gd name="connsiteY2" fmla="*/ 2535378 h 2892520"/>
                <a:gd name="connsiteX3" fmla="*/ 390256 w 2541441"/>
                <a:gd name="connsiteY3" fmla="*/ 2321902 h 2892520"/>
                <a:gd name="connsiteX4" fmla="*/ 190675 w 2541441"/>
                <a:gd name="connsiteY4" fmla="*/ 1923195 h 2892520"/>
                <a:gd name="connsiteX5" fmla="*/ 4696 w 2541441"/>
                <a:gd name="connsiteY5" fmla="*/ 1496992 h 2892520"/>
                <a:gd name="connsiteX6" fmla="*/ 392153 w 2541441"/>
                <a:gd name="connsiteY6" fmla="*/ 1651975 h 2892520"/>
                <a:gd name="connsiteX7" fmla="*/ 469645 w 2541441"/>
                <a:gd name="connsiteY7" fmla="*/ 1450497 h 2892520"/>
                <a:gd name="connsiteX8" fmla="*/ 136431 w 2541441"/>
                <a:gd name="connsiteY8" fmla="*/ 1039792 h 2892520"/>
                <a:gd name="connsiteX9" fmla="*/ 322411 w 2541441"/>
                <a:gd name="connsiteY9" fmla="*/ 536097 h 2892520"/>
                <a:gd name="connsiteX10" fmla="*/ 438648 w 2541441"/>
                <a:gd name="connsiteY10" fmla="*/ 226131 h 2892520"/>
                <a:gd name="connsiteX11" fmla="*/ 485143 w 2541441"/>
                <a:gd name="connsiteY11" fmla="*/ 590341 h 2892520"/>
                <a:gd name="connsiteX12" fmla="*/ 802858 w 2541441"/>
                <a:gd name="connsiteY12" fmla="*/ 1405 h 2892520"/>
                <a:gd name="connsiteX13" fmla="*/ 771862 w 2541441"/>
                <a:gd name="connsiteY13" fmla="*/ 435358 h 2892520"/>
                <a:gd name="connsiteX14" fmla="*/ 849353 w 2541441"/>
                <a:gd name="connsiteY14" fmla="*/ 737575 h 2892520"/>
                <a:gd name="connsiteX15" fmla="*/ 1126180 w 2541441"/>
                <a:gd name="connsiteY15" fmla="*/ 305106 h 2892520"/>
                <a:gd name="connsiteX16" fmla="*/ 1347113 w 2541441"/>
                <a:gd name="connsiteY16" fmla="*/ 276089 h 2892520"/>
                <a:gd name="connsiteX17" fmla="*/ 1474562 w 2541441"/>
                <a:gd name="connsiteY17" fmla="*/ 140231 h 2892520"/>
                <a:gd name="connsiteX18" fmla="*/ 1547437 w 2541441"/>
                <a:gd name="connsiteY18" fmla="*/ 487459 h 2892520"/>
                <a:gd name="connsiteX19" fmla="*/ 1678512 w 2541441"/>
                <a:gd name="connsiteY19" fmla="*/ 691080 h 2892520"/>
                <a:gd name="connsiteX20" fmla="*/ 1885102 w 2541441"/>
                <a:gd name="connsiteY20" fmla="*/ 775661 h 2892520"/>
                <a:gd name="connsiteX21" fmla="*/ 2166214 w 2541441"/>
                <a:gd name="connsiteY21" fmla="*/ 325551 h 2892520"/>
                <a:gd name="connsiteX22" fmla="*/ 2169676 w 2541441"/>
                <a:gd name="connsiteY22" fmla="*/ 654972 h 2892520"/>
                <a:gd name="connsiteX23" fmla="*/ 2341971 w 2541441"/>
                <a:gd name="connsiteY23" fmla="*/ 1239620 h 2892520"/>
                <a:gd name="connsiteX24" fmla="*/ 2531577 w 2541441"/>
                <a:gd name="connsiteY24" fmla="*/ 1746612 h 2892520"/>
                <a:gd name="connsiteX25" fmla="*/ 2471893 w 2541441"/>
                <a:gd name="connsiteY25" fmla="*/ 2401664 h 2892520"/>
                <a:gd name="connsiteX26" fmla="*/ 2112465 w 2541441"/>
                <a:gd name="connsiteY26" fmla="*/ 2798849 h 2892520"/>
                <a:gd name="connsiteX27" fmla="*/ 1508031 w 2541441"/>
                <a:gd name="connsiteY27" fmla="*/ 2806598 h 2892520"/>
                <a:gd name="connsiteX0" fmla="*/ 1438289 w 2541441"/>
                <a:gd name="connsiteY0" fmla="*/ 2806598 h 2886813"/>
                <a:gd name="connsiteX1" fmla="*/ 779611 w 2541441"/>
                <a:gd name="connsiteY1" fmla="*/ 2854412 h 2886813"/>
                <a:gd name="connsiteX2" fmla="*/ 520921 w 2541441"/>
                <a:gd name="connsiteY2" fmla="*/ 2622927 h 2886813"/>
                <a:gd name="connsiteX3" fmla="*/ 390256 w 2541441"/>
                <a:gd name="connsiteY3" fmla="*/ 2321902 h 2886813"/>
                <a:gd name="connsiteX4" fmla="*/ 190675 w 2541441"/>
                <a:gd name="connsiteY4" fmla="*/ 1923195 h 2886813"/>
                <a:gd name="connsiteX5" fmla="*/ 4696 w 2541441"/>
                <a:gd name="connsiteY5" fmla="*/ 1496992 h 2886813"/>
                <a:gd name="connsiteX6" fmla="*/ 392153 w 2541441"/>
                <a:gd name="connsiteY6" fmla="*/ 1651975 h 2886813"/>
                <a:gd name="connsiteX7" fmla="*/ 469645 w 2541441"/>
                <a:gd name="connsiteY7" fmla="*/ 1450497 h 2886813"/>
                <a:gd name="connsiteX8" fmla="*/ 136431 w 2541441"/>
                <a:gd name="connsiteY8" fmla="*/ 1039792 h 2886813"/>
                <a:gd name="connsiteX9" fmla="*/ 322411 w 2541441"/>
                <a:gd name="connsiteY9" fmla="*/ 536097 h 2886813"/>
                <a:gd name="connsiteX10" fmla="*/ 438648 w 2541441"/>
                <a:gd name="connsiteY10" fmla="*/ 226131 h 2886813"/>
                <a:gd name="connsiteX11" fmla="*/ 485143 w 2541441"/>
                <a:gd name="connsiteY11" fmla="*/ 590341 h 2886813"/>
                <a:gd name="connsiteX12" fmla="*/ 802858 w 2541441"/>
                <a:gd name="connsiteY12" fmla="*/ 1405 h 2886813"/>
                <a:gd name="connsiteX13" fmla="*/ 771862 w 2541441"/>
                <a:gd name="connsiteY13" fmla="*/ 435358 h 2886813"/>
                <a:gd name="connsiteX14" fmla="*/ 849353 w 2541441"/>
                <a:gd name="connsiteY14" fmla="*/ 737575 h 2886813"/>
                <a:gd name="connsiteX15" fmla="*/ 1126180 w 2541441"/>
                <a:gd name="connsiteY15" fmla="*/ 305106 h 2886813"/>
                <a:gd name="connsiteX16" fmla="*/ 1347113 w 2541441"/>
                <a:gd name="connsiteY16" fmla="*/ 276089 h 2886813"/>
                <a:gd name="connsiteX17" fmla="*/ 1474562 w 2541441"/>
                <a:gd name="connsiteY17" fmla="*/ 140231 h 2886813"/>
                <a:gd name="connsiteX18" fmla="*/ 1547437 w 2541441"/>
                <a:gd name="connsiteY18" fmla="*/ 487459 h 2886813"/>
                <a:gd name="connsiteX19" fmla="*/ 1678512 w 2541441"/>
                <a:gd name="connsiteY19" fmla="*/ 691080 h 2886813"/>
                <a:gd name="connsiteX20" fmla="*/ 1885102 w 2541441"/>
                <a:gd name="connsiteY20" fmla="*/ 775661 h 2886813"/>
                <a:gd name="connsiteX21" fmla="*/ 2166214 w 2541441"/>
                <a:gd name="connsiteY21" fmla="*/ 325551 h 2886813"/>
                <a:gd name="connsiteX22" fmla="*/ 2169676 w 2541441"/>
                <a:gd name="connsiteY22" fmla="*/ 654972 h 2886813"/>
                <a:gd name="connsiteX23" fmla="*/ 2341971 w 2541441"/>
                <a:gd name="connsiteY23" fmla="*/ 1239620 h 2886813"/>
                <a:gd name="connsiteX24" fmla="*/ 2531577 w 2541441"/>
                <a:gd name="connsiteY24" fmla="*/ 1746612 h 2886813"/>
                <a:gd name="connsiteX25" fmla="*/ 2471893 w 2541441"/>
                <a:gd name="connsiteY25" fmla="*/ 2401664 h 2886813"/>
                <a:gd name="connsiteX26" fmla="*/ 2112465 w 2541441"/>
                <a:gd name="connsiteY26" fmla="*/ 2798849 h 2886813"/>
                <a:gd name="connsiteX27" fmla="*/ 1508031 w 2541441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56784 w 2407550"/>
                <a:gd name="connsiteY4" fmla="*/ 1923195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384722 w 2407550"/>
                <a:gd name="connsiteY6" fmla="*/ 1807617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81540 w 2484692"/>
                <a:gd name="connsiteY0" fmla="*/ 2806598 h 2886813"/>
                <a:gd name="connsiteX1" fmla="*/ 722862 w 2484692"/>
                <a:gd name="connsiteY1" fmla="*/ 2854412 h 2886813"/>
                <a:gd name="connsiteX2" fmla="*/ 464172 w 2484692"/>
                <a:gd name="connsiteY2" fmla="*/ 2622927 h 2886813"/>
                <a:gd name="connsiteX3" fmla="*/ 333507 w 2484692"/>
                <a:gd name="connsiteY3" fmla="*/ 2321902 h 2886813"/>
                <a:gd name="connsiteX4" fmla="*/ 357662 w 2484692"/>
                <a:gd name="connsiteY4" fmla="*/ 2069110 h 2886813"/>
                <a:gd name="connsiteX5" fmla="*/ 191139 w 2484692"/>
                <a:gd name="connsiteY5" fmla="*/ 1740183 h 2886813"/>
                <a:gd name="connsiteX6" fmla="*/ 461864 w 2484692"/>
                <a:gd name="connsiteY6" fmla="*/ 1807617 h 2886813"/>
                <a:gd name="connsiteX7" fmla="*/ 412896 w 2484692"/>
                <a:gd name="connsiteY7" fmla="*/ 1450497 h 2886813"/>
                <a:gd name="connsiteX8" fmla="*/ 1861 w 2484692"/>
                <a:gd name="connsiteY8" fmla="*/ 1263528 h 2886813"/>
                <a:gd name="connsiteX9" fmla="*/ 265662 w 2484692"/>
                <a:gd name="connsiteY9" fmla="*/ 536097 h 2886813"/>
                <a:gd name="connsiteX10" fmla="*/ 381899 w 2484692"/>
                <a:gd name="connsiteY10" fmla="*/ 226131 h 2886813"/>
                <a:gd name="connsiteX11" fmla="*/ 428394 w 2484692"/>
                <a:gd name="connsiteY11" fmla="*/ 590341 h 2886813"/>
                <a:gd name="connsiteX12" fmla="*/ 746109 w 2484692"/>
                <a:gd name="connsiteY12" fmla="*/ 1405 h 2886813"/>
                <a:gd name="connsiteX13" fmla="*/ 715113 w 2484692"/>
                <a:gd name="connsiteY13" fmla="*/ 435358 h 2886813"/>
                <a:gd name="connsiteX14" fmla="*/ 792604 w 2484692"/>
                <a:gd name="connsiteY14" fmla="*/ 737575 h 2886813"/>
                <a:gd name="connsiteX15" fmla="*/ 1069431 w 2484692"/>
                <a:gd name="connsiteY15" fmla="*/ 305106 h 2886813"/>
                <a:gd name="connsiteX16" fmla="*/ 1290364 w 2484692"/>
                <a:gd name="connsiteY16" fmla="*/ 276089 h 2886813"/>
                <a:gd name="connsiteX17" fmla="*/ 1417813 w 2484692"/>
                <a:gd name="connsiteY17" fmla="*/ 140231 h 2886813"/>
                <a:gd name="connsiteX18" fmla="*/ 1490688 w 2484692"/>
                <a:gd name="connsiteY18" fmla="*/ 487459 h 2886813"/>
                <a:gd name="connsiteX19" fmla="*/ 1621763 w 2484692"/>
                <a:gd name="connsiteY19" fmla="*/ 691080 h 2886813"/>
                <a:gd name="connsiteX20" fmla="*/ 1828353 w 2484692"/>
                <a:gd name="connsiteY20" fmla="*/ 775661 h 2886813"/>
                <a:gd name="connsiteX21" fmla="*/ 2109465 w 2484692"/>
                <a:gd name="connsiteY21" fmla="*/ 325551 h 2886813"/>
                <a:gd name="connsiteX22" fmla="*/ 2112927 w 2484692"/>
                <a:gd name="connsiteY22" fmla="*/ 654972 h 2886813"/>
                <a:gd name="connsiteX23" fmla="*/ 2285222 w 2484692"/>
                <a:gd name="connsiteY23" fmla="*/ 1239620 h 2886813"/>
                <a:gd name="connsiteX24" fmla="*/ 2474828 w 2484692"/>
                <a:gd name="connsiteY24" fmla="*/ 1746612 h 2886813"/>
                <a:gd name="connsiteX25" fmla="*/ 2415144 w 2484692"/>
                <a:gd name="connsiteY25" fmla="*/ 2401664 h 2886813"/>
                <a:gd name="connsiteX26" fmla="*/ 2055716 w 2484692"/>
                <a:gd name="connsiteY26" fmla="*/ 2798849 h 2886813"/>
                <a:gd name="connsiteX27" fmla="*/ 1451282 w 2484692"/>
                <a:gd name="connsiteY27" fmla="*/ 2806598 h 2886813"/>
                <a:gd name="connsiteX0" fmla="*/ 1381600 w 2484752"/>
                <a:gd name="connsiteY0" fmla="*/ 2806598 h 2886813"/>
                <a:gd name="connsiteX1" fmla="*/ 722922 w 2484752"/>
                <a:gd name="connsiteY1" fmla="*/ 2854412 h 2886813"/>
                <a:gd name="connsiteX2" fmla="*/ 464232 w 2484752"/>
                <a:gd name="connsiteY2" fmla="*/ 2622927 h 2886813"/>
                <a:gd name="connsiteX3" fmla="*/ 333567 w 2484752"/>
                <a:gd name="connsiteY3" fmla="*/ 2321902 h 2886813"/>
                <a:gd name="connsiteX4" fmla="*/ 357722 w 2484752"/>
                <a:gd name="connsiteY4" fmla="*/ 2069110 h 2886813"/>
                <a:gd name="connsiteX5" fmla="*/ 191199 w 2484752"/>
                <a:gd name="connsiteY5" fmla="*/ 1740183 h 2886813"/>
                <a:gd name="connsiteX6" fmla="*/ 461924 w 2484752"/>
                <a:gd name="connsiteY6" fmla="*/ 1807617 h 2886813"/>
                <a:gd name="connsiteX7" fmla="*/ 412956 w 2484752"/>
                <a:gd name="connsiteY7" fmla="*/ 1450497 h 2886813"/>
                <a:gd name="connsiteX8" fmla="*/ 1921 w 2484752"/>
                <a:gd name="connsiteY8" fmla="*/ 1263528 h 2886813"/>
                <a:gd name="connsiteX9" fmla="*/ 265722 w 2484752"/>
                <a:gd name="connsiteY9" fmla="*/ 536097 h 2886813"/>
                <a:gd name="connsiteX10" fmla="*/ 428454 w 2484752"/>
                <a:gd name="connsiteY10" fmla="*/ 590341 h 2886813"/>
                <a:gd name="connsiteX11" fmla="*/ 746169 w 2484752"/>
                <a:gd name="connsiteY11" fmla="*/ 1405 h 2886813"/>
                <a:gd name="connsiteX12" fmla="*/ 715173 w 2484752"/>
                <a:gd name="connsiteY12" fmla="*/ 435358 h 2886813"/>
                <a:gd name="connsiteX13" fmla="*/ 792664 w 2484752"/>
                <a:gd name="connsiteY13" fmla="*/ 737575 h 2886813"/>
                <a:gd name="connsiteX14" fmla="*/ 1069491 w 2484752"/>
                <a:gd name="connsiteY14" fmla="*/ 305106 h 2886813"/>
                <a:gd name="connsiteX15" fmla="*/ 1290424 w 2484752"/>
                <a:gd name="connsiteY15" fmla="*/ 276089 h 2886813"/>
                <a:gd name="connsiteX16" fmla="*/ 1417873 w 2484752"/>
                <a:gd name="connsiteY16" fmla="*/ 140231 h 2886813"/>
                <a:gd name="connsiteX17" fmla="*/ 1490748 w 2484752"/>
                <a:gd name="connsiteY17" fmla="*/ 487459 h 2886813"/>
                <a:gd name="connsiteX18" fmla="*/ 1621823 w 2484752"/>
                <a:gd name="connsiteY18" fmla="*/ 691080 h 2886813"/>
                <a:gd name="connsiteX19" fmla="*/ 1828413 w 2484752"/>
                <a:gd name="connsiteY19" fmla="*/ 775661 h 2886813"/>
                <a:gd name="connsiteX20" fmla="*/ 2109525 w 2484752"/>
                <a:gd name="connsiteY20" fmla="*/ 325551 h 2886813"/>
                <a:gd name="connsiteX21" fmla="*/ 2112987 w 2484752"/>
                <a:gd name="connsiteY21" fmla="*/ 654972 h 2886813"/>
                <a:gd name="connsiteX22" fmla="*/ 2285282 w 2484752"/>
                <a:gd name="connsiteY22" fmla="*/ 1239620 h 2886813"/>
                <a:gd name="connsiteX23" fmla="*/ 2474888 w 2484752"/>
                <a:gd name="connsiteY23" fmla="*/ 1746612 h 2886813"/>
                <a:gd name="connsiteX24" fmla="*/ 2415204 w 2484752"/>
                <a:gd name="connsiteY24" fmla="*/ 2401664 h 2886813"/>
                <a:gd name="connsiteX25" fmla="*/ 2055776 w 2484752"/>
                <a:gd name="connsiteY25" fmla="*/ 2798849 h 2886813"/>
                <a:gd name="connsiteX26" fmla="*/ 1451342 w 2484752"/>
                <a:gd name="connsiteY26" fmla="*/ 2806598 h 2886813"/>
                <a:gd name="connsiteX0" fmla="*/ 1381425 w 2484577"/>
                <a:gd name="connsiteY0" fmla="*/ 2820817 h 2901032"/>
                <a:gd name="connsiteX1" fmla="*/ 722747 w 2484577"/>
                <a:gd name="connsiteY1" fmla="*/ 2868631 h 2901032"/>
                <a:gd name="connsiteX2" fmla="*/ 464057 w 2484577"/>
                <a:gd name="connsiteY2" fmla="*/ 2637146 h 2901032"/>
                <a:gd name="connsiteX3" fmla="*/ 333392 w 2484577"/>
                <a:gd name="connsiteY3" fmla="*/ 2336121 h 2901032"/>
                <a:gd name="connsiteX4" fmla="*/ 357547 w 2484577"/>
                <a:gd name="connsiteY4" fmla="*/ 2083329 h 2901032"/>
                <a:gd name="connsiteX5" fmla="*/ 191024 w 2484577"/>
                <a:gd name="connsiteY5" fmla="*/ 1754402 h 2901032"/>
                <a:gd name="connsiteX6" fmla="*/ 461749 w 2484577"/>
                <a:gd name="connsiteY6" fmla="*/ 1821836 h 2901032"/>
                <a:gd name="connsiteX7" fmla="*/ 412781 w 2484577"/>
                <a:gd name="connsiteY7" fmla="*/ 1464716 h 2901032"/>
                <a:gd name="connsiteX8" fmla="*/ 1746 w 2484577"/>
                <a:gd name="connsiteY8" fmla="*/ 1277747 h 2901032"/>
                <a:gd name="connsiteX9" fmla="*/ 265547 w 2484577"/>
                <a:gd name="connsiteY9" fmla="*/ 550316 h 2901032"/>
                <a:gd name="connsiteX10" fmla="*/ 282364 w 2484577"/>
                <a:gd name="connsiteY10" fmla="*/ 1052032 h 2901032"/>
                <a:gd name="connsiteX11" fmla="*/ 745994 w 2484577"/>
                <a:gd name="connsiteY11" fmla="*/ 15624 h 2901032"/>
                <a:gd name="connsiteX12" fmla="*/ 714998 w 2484577"/>
                <a:gd name="connsiteY12" fmla="*/ 449577 h 2901032"/>
                <a:gd name="connsiteX13" fmla="*/ 792489 w 2484577"/>
                <a:gd name="connsiteY13" fmla="*/ 751794 h 2901032"/>
                <a:gd name="connsiteX14" fmla="*/ 1069316 w 2484577"/>
                <a:gd name="connsiteY14" fmla="*/ 319325 h 2901032"/>
                <a:gd name="connsiteX15" fmla="*/ 1290249 w 2484577"/>
                <a:gd name="connsiteY15" fmla="*/ 290308 h 2901032"/>
                <a:gd name="connsiteX16" fmla="*/ 1417698 w 2484577"/>
                <a:gd name="connsiteY16" fmla="*/ 154450 h 2901032"/>
                <a:gd name="connsiteX17" fmla="*/ 1490573 w 2484577"/>
                <a:gd name="connsiteY17" fmla="*/ 501678 h 2901032"/>
                <a:gd name="connsiteX18" fmla="*/ 1621648 w 2484577"/>
                <a:gd name="connsiteY18" fmla="*/ 705299 h 2901032"/>
                <a:gd name="connsiteX19" fmla="*/ 1828238 w 2484577"/>
                <a:gd name="connsiteY19" fmla="*/ 789880 h 2901032"/>
                <a:gd name="connsiteX20" fmla="*/ 2109350 w 2484577"/>
                <a:gd name="connsiteY20" fmla="*/ 339770 h 2901032"/>
                <a:gd name="connsiteX21" fmla="*/ 2112812 w 2484577"/>
                <a:gd name="connsiteY21" fmla="*/ 669191 h 2901032"/>
                <a:gd name="connsiteX22" fmla="*/ 2285107 w 2484577"/>
                <a:gd name="connsiteY22" fmla="*/ 1253839 h 2901032"/>
                <a:gd name="connsiteX23" fmla="*/ 2474713 w 2484577"/>
                <a:gd name="connsiteY23" fmla="*/ 1760831 h 2901032"/>
                <a:gd name="connsiteX24" fmla="*/ 2415029 w 2484577"/>
                <a:gd name="connsiteY24" fmla="*/ 2415883 h 2901032"/>
                <a:gd name="connsiteX25" fmla="*/ 2055601 w 2484577"/>
                <a:gd name="connsiteY25" fmla="*/ 2813068 h 2901032"/>
                <a:gd name="connsiteX26" fmla="*/ 1451167 w 2484577"/>
                <a:gd name="connsiteY26" fmla="*/ 2820817 h 2901032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714998 w 2484577"/>
                <a:gd name="connsiteY12" fmla="*/ 300655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578811 w 2484577"/>
                <a:gd name="connsiteY12" fmla="*/ 378477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2974 h 2753189"/>
                <a:gd name="connsiteX1" fmla="*/ 722747 w 2484577"/>
                <a:gd name="connsiteY1" fmla="*/ 2720788 h 2753189"/>
                <a:gd name="connsiteX2" fmla="*/ 464057 w 2484577"/>
                <a:gd name="connsiteY2" fmla="*/ 2489303 h 2753189"/>
                <a:gd name="connsiteX3" fmla="*/ 333392 w 2484577"/>
                <a:gd name="connsiteY3" fmla="*/ 2188278 h 2753189"/>
                <a:gd name="connsiteX4" fmla="*/ 357547 w 2484577"/>
                <a:gd name="connsiteY4" fmla="*/ 1935486 h 2753189"/>
                <a:gd name="connsiteX5" fmla="*/ 191024 w 2484577"/>
                <a:gd name="connsiteY5" fmla="*/ 1606559 h 2753189"/>
                <a:gd name="connsiteX6" fmla="*/ 461749 w 2484577"/>
                <a:gd name="connsiteY6" fmla="*/ 1673993 h 2753189"/>
                <a:gd name="connsiteX7" fmla="*/ 412781 w 2484577"/>
                <a:gd name="connsiteY7" fmla="*/ 1316873 h 2753189"/>
                <a:gd name="connsiteX8" fmla="*/ 1746 w 2484577"/>
                <a:gd name="connsiteY8" fmla="*/ 1129904 h 2753189"/>
                <a:gd name="connsiteX9" fmla="*/ 265547 w 2484577"/>
                <a:gd name="connsiteY9" fmla="*/ 402473 h 2753189"/>
                <a:gd name="connsiteX10" fmla="*/ 282364 w 2484577"/>
                <a:gd name="connsiteY10" fmla="*/ 904189 h 2753189"/>
                <a:gd name="connsiteX11" fmla="*/ 531985 w 2484577"/>
                <a:gd name="connsiteY11" fmla="*/ 52607 h 2753189"/>
                <a:gd name="connsiteX12" fmla="*/ 578811 w 2484577"/>
                <a:gd name="connsiteY12" fmla="*/ 379556 h 2753189"/>
                <a:gd name="connsiteX13" fmla="*/ 792489 w 2484577"/>
                <a:gd name="connsiteY13" fmla="*/ 603951 h 2753189"/>
                <a:gd name="connsiteX14" fmla="*/ 962312 w 2484577"/>
                <a:gd name="connsiteY14" fmla="*/ 346580 h 2753189"/>
                <a:gd name="connsiteX15" fmla="*/ 1290249 w 2484577"/>
                <a:gd name="connsiteY15" fmla="*/ 142465 h 2753189"/>
                <a:gd name="connsiteX16" fmla="*/ 1417698 w 2484577"/>
                <a:gd name="connsiteY16" fmla="*/ 6607 h 2753189"/>
                <a:gd name="connsiteX17" fmla="*/ 1490573 w 2484577"/>
                <a:gd name="connsiteY17" fmla="*/ 353835 h 2753189"/>
                <a:gd name="connsiteX18" fmla="*/ 1621648 w 2484577"/>
                <a:gd name="connsiteY18" fmla="*/ 557456 h 2753189"/>
                <a:gd name="connsiteX19" fmla="*/ 1828238 w 2484577"/>
                <a:gd name="connsiteY19" fmla="*/ 642037 h 2753189"/>
                <a:gd name="connsiteX20" fmla="*/ 2109350 w 2484577"/>
                <a:gd name="connsiteY20" fmla="*/ 191927 h 2753189"/>
                <a:gd name="connsiteX21" fmla="*/ 2112812 w 2484577"/>
                <a:gd name="connsiteY21" fmla="*/ 521348 h 2753189"/>
                <a:gd name="connsiteX22" fmla="*/ 2285107 w 2484577"/>
                <a:gd name="connsiteY22" fmla="*/ 1105996 h 2753189"/>
                <a:gd name="connsiteX23" fmla="*/ 2474713 w 2484577"/>
                <a:gd name="connsiteY23" fmla="*/ 1612988 h 2753189"/>
                <a:gd name="connsiteX24" fmla="*/ 2415029 w 2484577"/>
                <a:gd name="connsiteY24" fmla="*/ 2268040 h 2753189"/>
                <a:gd name="connsiteX25" fmla="*/ 2055601 w 2484577"/>
                <a:gd name="connsiteY25" fmla="*/ 2665225 h 2753189"/>
                <a:gd name="connsiteX26" fmla="*/ 1451167 w 2484577"/>
                <a:gd name="connsiteY26" fmla="*/ 2672974 h 2753189"/>
                <a:gd name="connsiteX0" fmla="*/ 1381425 w 2816311"/>
                <a:gd name="connsiteY0" fmla="*/ 2672974 h 2753189"/>
                <a:gd name="connsiteX1" fmla="*/ 722747 w 2816311"/>
                <a:gd name="connsiteY1" fmla="*/ 2720788 h 2753189"/>
                <a:gd name="connsiteX2" fmla="*/ 464057 w 2816311"/>
                <a:gd name="connsiteY2" fmla="*/ 2489303 h 2753189"/>
                <a:gd name="connsiteX3" fmla="*/ 333392 w 2816311"/>
                <a:gd name="connsiteY3" fmla="*/ 2188278 h 2753189"/>
                <a:gd name="connsiteX4" fmla="*/ 357547 w 2816311"/>
                <a:gd name="connsiteY4" fmla="*/ 1935486 h 2753189"/>
                <a:gd name="connsiteX5" fmla="*/ 191024 w 2816311"/>
                <a:gd name="connsiteY5" fmla="*/ 1606559 h 2753189"/>
                <a:gd name="connsiteX6" fmla="*/ 461749 w 2816311"/>
                <a:gd name="connsiteY6" fmla="*/ 1673993 h 2753189"/>
                <a:gd name="connsiteX7" fmla="*/ 412781 w 2816311"/>
                <a:gd name="connsiteY7" fmla="*/ 1316873 h 2753189"/>
                <a:gd name="connsiteX8" fmla="*/ 1746 w 2816311"/>
                <a:gd name="connsiteY8" fmla="*/ 1129904 h 2753189"/>
                <a:gd name="connsiteX9" fmla="*/ 265547 w 2816311"/>
                <a:gd name="connsiteY9" fmla="*/ 402473 h 2753189"/>
                <a:gd name="connsiteX10" fmla="*/ 282364 w 2816311"/>
                <a:gd name="connsiteY10" fmla="*/ 904189 h 2753189"/>
                <a:gd name="connsiteX11" fmla="*/ 531985 w 2816311"/>
                <a:gd name="connsiteY11" fmla="*/ 52607 h 2753189"/>
                <a:gd name="connsiteX12" fmla="*/ 578811 w 2816311"/>
                <a:gd name="connsiteY12" fmla="*/ 379556 h 2753189"/>
                <a:gd name="connsiteX13" fmla="*/ 792489 w 2816311"/>
                <a:gd name="connsiteY13" fmla="*/ 603951 h 2753189"/>
                <a:gd name="connsiteX14" fmla="*/ 962312 w 2816311"/>
                <a:gd name="connsiteY14" fmla="*/ 346580 h 2753189"/>
                <a:gd name="connsiteX15" fmla="*/ 1290249 w 2816311"/>
                <a:gd name="connsiteY15" fmla="*/ 142465 h 2753189"/>
                <a:gd name="connsiteX16" fmla="*/ 1417698 w 2816311"/>
                <a:gd name="connsiteY16" fmla="*/ 6607 h 2753189"/>
                <a:gd name="connsiteX17" fmla="*/ 1490573 w 2816311"/>
                <a:gd name="connsiteY17" fmla="*/ 353835 h 2753189"/>
                <a:gd name="connsiteX18" fmla="*/ 1621648 w 2816311"/>
                <a:gd name="connsiteY18" fmla="*/ 557456 h 2753189"/>
                <a:gd name="connsiteX19" fmla="*/ 1828238 w 2816311"/>
                <a:gd name="connsiteY19" fmla="*/ 642037 h 2753189"/>
                <a:gd name="connsiteX20" fmla="*/ 2109350 w 2816311"/>
                <a:gd name="connsiteY20" fmla="*/ 191927 h 2753189"/>
                <a:gd name="connsiteX21" fmla="*/ 2112812 w 2816311"/>
                <a:gd name="connsiteY21" fmla="*/ 521348 h 2753189"/>
                <a:gd name="connsiteX22" fmla="*/ 2285107 w 2816311"/>
                <a:gd name="connsiteY22" fmla="*/ 1105996 h 2753189"/>
                <a:gd name="connsiteX23" fmla="*/ 2815181 w 2816311"/>
                <a:gd name="connsiteY23" fmla="*/ 873686 h 2753189"/>
                <a:gd name="connsiteX24" fmla="*/ 2415029 w 2816311"/>
                <a:gd name="connsiteY24" fmla="*/ 2268040 h 2753189"/>
                <a:gd name="connsiteX25" fmla="*/ 2055601 w 2816311"/>
                <a:gd name="connsiteY25" fmla="*/ 2665225 h 2753189"/>
                <a:gd name="connsiteX26" fmla="*/ 1451167 w 2816311"/>
                <a:gd name="connsiteY26" fmla="*/ 2672974 h 2753189"/>
                <a:gd name="connsiteX0" fmla="*/ 1381425 w 2820368"/>
                <a:gd name="connsiteY0" fmla="*/ 2672974 h 2753189"/>
                <a:gd name="connsiteX1" fmla="*/ 722747 w 2820368"/>
                <a:gd name="connsiteY1" fmla="*/ 2720788 h 2753189"/>
                <a:gd name="connsiteX2" fmla="*/ 464057 w 2820368"/>
                <a:gd name="connsiteY2" fmla="*/ 2489303 h 2753189"/>
                <a:gd name="connsiteX3" fmla="*/ 333392 w 2820368"/>
                <a:gd name="connsiteY3" fmla="*/ 2188278 h 2753189"/>
                <a:gd name="connsiteX4" fmla="*/ 357547 w 2820368"/>
                <a:gd name="connsiteY4" fmla="*/ 1935486 h 2753189"/>
                <a:gd name="connsiteX5" fmla="*/ 191024 w 2820368"/>
                <a:gd name="connsiteY5" fmla="*/ 1606559 h 2753189"/>
                <a:gd name="connsiteX6" fmla="*/ 461749 w 2820368"/>
                <a:gd name="connsiteY6" fmla="*/ 1673993 h 2753189"/>
                <a:gd name="connsiteX7" fmla="*/ 412781 w 2820368"/>
                <a:gd name="connsiteY7" fmla="*/ 1316873 h 2753189"/>
                <a:gd name="connsiteX8" fmla="*/ 1746 w 2820368"/>
                <a:gd name="connsiteY8" fmla="*/ 1129904 h 2753189"/>
                <a:gd name="connsiteX9" fmla="*/ 265547 w 2820368"/>
                <a:gd name="connsiteY9" fmla="*/ 402473 h 2753189"/>
                <a:gd name="connsiteX10" fmla="*/ 282364 w 2820368"/>
                <a:gd name="connsiteY10" fmla="*/ 904189 h 2753189"/>
                <a:gd name="connsiteX11" fmla="*/ 531985 w 2820368"/>
                <a:gd name="connsiteY11" fmla="*/ 52607 h 2753189"/>
                <a:gd name="connsiteX12" fmla="*/ 578811 w 2820368"/>
                <a:gd name="connsiteY12" fmla="*/ 379556 h 2753189"/>
                <a:gd name="connsiteX13" fmla="*/ 792489 w 2820368"/>
                <a:gd name="connsiteY13" fmla="*/ 603951 h 2753189"/>
                <a:gd name="connsiteX14" fmla="*/ 962312 w 2820368"/>
                <a:gd name="connsiteY14" fmla="*/ 346580 h 2753189"/>
                <a:gd name="connsiteX15" fmla="*/ 1290249 w 2820368"/>
                <a:gd name="connsiteY15" fmla="*/ 142465 h 2753189"/>
                <a:gd name="connsiteX16" fmla="*/ 1417698 w 2820368"/>
                <a:gd name="connsiteY16" fmla="*/ 6607 h 2753189"/>
                <a:gd name="connsiteX17" fmla="*/ 1490573 w 2820368"/>
                <a:gd name="connsiteY17" fmla="*/ 353835 h 2753189"/>
                <a:gd name="connsiteX18" fmla="*/ 1621648 w 2820368"/>
                <a:gd name="connsiteY18" fmla="*/ 557456 h 2753189"/>
                <a:gd name="connsiteX19" fmla="*/ 1828238 w 2820368"/>
                <a:gd name="connsiteY19" fmla="*/ 642037 h 2753189"/>
                <a:gd name="connsiteX20" fmla="*/ 2109350 w 2820368"/>
                <a:gd name="connsiteY20" fmla="*/ 191927 h 2753189"/>
                <a:gd name="connsiteX21" fmla="*/ 2112812 w 2820368"/>
                <a:gd name="connsiteY21" fmla="*/ 521348 h 2753189"/>
                <a:gd name="connsiteX22" fmla="*/ 2285107 w 2820368"/>
                <a:gd name="connsiteY22" fmla="*/ 1105996 h 2753189"/>
                <a:gd name="connsiteX23" fmla="*/ 2619391 w 2820368"/>
                <a:gd name="connsiteY23" fmla="*/ 1108510 h 2753189"/>
                <a:gd name="connsiteX24" fmla="*/ 2815181 w 2820368"/>
                <a:gd name="connsiteY24" fmla="*/ 873686 h 2753189"/>
                <a:gd name="connsiteX25" fmla="*/ 2415029 w 2820368"/>
                <a:gd name="connsiteY25" fmla="*/ 2268040 h 2753189"/>
                <a:gd name="connsiteX26" fmla="*/ 2055601 w 2820368"/>
                <a:gd name="connsiteY26" fmla="*/ 2665225 h 2753189"/>
                <a:gd name="connsiteX27" fmla="*/ 1451167 w 2820368"/>
                <a:gd name="connsiteY27" fmla="*/ 2672974 h 2753189"/>
                <a:gd name="connsiteX0" fmla="*/ 1381425 w 2721101"/>
                <a:gd name="connsiteY0" fmla="*/ 2672974 h 2753189"/>
                <a:gd name="connsiteX1" fmla="*/ 722747 w 2721101"/>
                <a:gd name="connsiteY1" fmla="*/ 2720788 h 2753189"/>
                <a:gd name="connsiteX2" fmla="*/ 464057 w 2721101"/>
                <a:gd name="connsiteY2" fmla="*/ 2489303 h 2753189"/>
                <a:gd name="connsiteX3" fmla="*/ 333392 w 2721101"/>
                <a:gd name="connsiteY3" fmla="*/ 2188278 h 2753189"/>
                <a:gd name="connsiteX4" fmla="*/ 357547 w 2721101"/>
                <a:gd name="connsiteY4" fmla="*/ 1935486 h 2753189"/>
                <a:gd name="connsiteX5" fmla="*/ 191024 w 2721101"/>
                <a:gd name="connsiteY5" fmla="*/ 1606559 h 2753189"/>
                <a:gd name="connsiteX6" fmla="*/ 461749 w 2721101"/>
                <a:gd name="connsiteY6" fmla="*/ 1673993 h 2753189"/>
                <a:gd name="connsiteX7" fmla="*/ 412781 w 2721101"/>
                <a:gd name="connsiteY7" fmla="*/ 1316873 h 2753189"/>
                <a:gd name="connsiteX8" fmla="*/ 1746 w 2721101"/>
                <a:gd name="connsiteY8" fmla="*/ 1129904 h 2753189"/>
                <a:gd name="connsiteX9" fmla="*/ 265547 w 2721101"/>
                <a:gd name="connsiteY9" fmla="*/ 402473 h 2753189"/>
                <a:gd name="connsiteX10" fmla="*/ 282364 w 2721101"/>
                <a:gd name="connsiteY10" fmla="*/ 904189 h 2753189"/>
                <a:gd name="connsiteX11" fmla="*/ 531985 w 2721101"/>
                <a:gd name="connsiteY11" fmla="*/ 52607 h 2753189"/>
                <a:gd name="connsiteX12" fmla="*/ 578811 w 2721101"/>
                <a:gd name="connsiteY12" fmla="*/ 379556 h 2753189"/>
                <a:gd name="connsiteX13" fmla="*/ 792489 w 2721101"/>
                <a:gd name="connsiteY13" fmla="*/ 603951 h 2753189"/>
                <a:gd name="connsiteX14" fmla="*/ 962312 w 2721101"/>
                <a:gd name="connsiteY14" fmla="*/ 346580 h 2753189"/>
                <a:gd name="connsiteX15" fmla="*/ 1290249 w 2721101"/>
                <a:gd name="connsiteY15" fmla="*/ 142465 h 2753189"/>
                <a:gd name="connsiteX16" fmla="*/ 1417698 w 2721101"/>
                <a:gd name="connsiteY16" fmla="*/ 6607 h 2753189"/>
                <a:gd name="connsiteX17" fmla="*/ 1490573 w 2721101"/>
                <a:gd name="connsiteY17" fmla="*/ 353835 h 2753189"/>
                <a:gd name="connsiteX18" fmla="*/ 1621648 w 2721101"/>
                <a:gd name="connsiteY18" fmla="*/ 557456 h 2753189"/>
                <a:gd name="connsiteX19" fmla="*/ 1828238 w 2721101"/>
                <a:gd name="connsiteY19" fmla="*/ 642037 h 2753189"/>
                <a:gd name="connsiteX20" fmla="*/ 2109350 w 2721101"/>
                <a:gd name="connsiteY20" fmla="*/ 191927 h 2753189"/>
                <a:gd name="connsiteX21" fmla="*/ 2112812 w 2721101"/>
                <a:gd name="connsiteY21" fmla="*/ 521348 h 2753189"/>
                <a:gd name="connsiteX22" fmla="*/ 2285107 w 2721101"/>
                <a:gd name="connsiteY22" fmla="*/ 1105996 h 2753189"/>
                <a:gd name="connsiteX23" fmla="*/ 2619391 w 2721101"/>
                <a:gd name="connsiteY23" fmla="*/ 1108510 h 2753189"/>
                <a:gd name="connsiteX24" fmla="*/ 2708176 w 2721101"/>
                <a:gd name="connsiteY24" fmla="*/ 805592 h 2753189"/>
                <a:gd name="connsiteX25" fmla="*/ 2415029 w 2721101"/>
                <a:gd name="connsiteY25" fmla="*/ 2268040 h 2753189"/>
                <a:gd name="connsiteX26" fmla="*/ 2055601 w 2721101"/>
                <a:gd name="connsiteY26" fmla="*/ 2665225 h 2753189"/>
                <a:gd name="connsiteX27" fmla="*/ 1451167 w 2721101"/>
                <a:gd name="connsiteY27" fmla="*/ 2672974 h 2753189"/>
                <a:gd name="connsiteX0" fmla="*/ 1381425 w 2843727"/>
                <a:gd name="connsiteY0" fmla="*/ 2672974 h 2753189"/>
                <a:gd name="connsiteX1" fmla="*/ 722747 w 2843727"/>
                <a:gd name="connsiteY1" fmla="*/ 2720788 h 2753189"/>
                <a:gd name="connsiteX2" fmla="*/ 464057 w 2843727"/>
                <a:gd name="connsiteY2" fmla="*/ 2489303 h 2753189"/>
                <a:gd name="connsiteX3" fmla="*/ 333392 w 2843727"/>
                <a:gd name="connsiteY3" fmla="*/ 2188278 h 2753189"/>
                <a:gd name="connsiteX4" fmla="*/ 357547 w 2843727"/>
                <a:gd name="connsiteY4" fmla="*/ 1935486 h 2753189"/>
                <a:gd name="connsiteX5" fmla="*/ 191024 w 2843727"/>
                <a:gd name="connsiteY5" fmla="*/ 1606559 h 2753189"/>
                <a:gd name="connsiteX6" fmla="*/ 461749 w 2843727"/>
                <a:gd name="connsiteY6" fmla="*/ 1673993 h 2753189"/>
                <a:gd name="connsiteX7" fmla="*/ 412781 w 2843727"/>
                <a:gd name="connsiteY7" fmla="*/ 1316873 h 2753189"/>
                <a:gd name="connsiteX8" fmla="*/ 1746 w 2843727"/>
                <a:gd name="connsiteY8" fmla="*/ 1129904 h 2753189"/>
                <a:gd name="connsiteX9" fmla="*/ 265547 w 2843727"/>
                <a:gd name="connsiteY9" fmla="*/ 402473 h 2753189"/>
                <a:gd name="connsiteX10" fmla="*/ 282364 w 2843727"/>
                <a:gd name="connsiteY10" fmla="*/ 904189 h 2753189"/>
                <a:gd name="connsiteX11" fmla="*/ 531985 w 2843727"/>
                <a:gd name="connsiteY11" fmla="*/ 52607 h 2753189"/>
                <a:gd name="connsiteX12" fmla="*/ 578811 w 2843727"/>
                <a:gd name="connsiteY12" fmla="*/ 379556 h 2753189"/>
                <a:gd name="connsiteX13" fmla="*/ 792489 w 2843727"/>
                <a:gd name="connsiteY13" fmla="*/ 603951 h 2753189"/>
                <a:gd name="connsiteX14" fmla="*/ 962312 w 2843727"/>
                <a:gd name="connsiteY14" fmla="*/ 346580 h 2753189"/>
                <a:gd name="connsiteX15" fmla="*/ 1290249 w 2843727"/>
                <a:gd name="connsiteY15" fmla="*/ 142465 h 2753189"/>
                <a:gd name="connsiteX16" fmla="*/ 1417698 w 2843727"/>
                <a:gd name="connsiteY16" fmla="*/ 6607 h 2753189"/>
                <a:gd name="connsiteX17" fmla="*/ 1490573 w 2843727"/>
                <a:gd name="connsiteY17" fmla="*/ 353835 h 2753189"/>
                <a:gd name="connsiteX18" fmla="*/ 1621648 w 2843727"/>
                <a:gd name="connsiteY18" fmla="*/ 557456 h 2753189"/>
                <a:gd name="connsiteX19" fmla="*/ 1828238 w 2843727"/>
                <a:gd name="connsiteY19" fmla="*/ 642037 h 2753189"/>
                <a:gd name="connsiteX20" fmla="*/ 2109350 w 2843727"/>
                <a:gd name="connsiteY20" fmla="*/ 191927 h 2753189"/>
                <a:gd name="connsiteX21" fmla="*/ 2112812 w 2843727"/>
                <a:gd name="connsiteY21" fmla="*/ 521348 h 2753189"/>
                <a:gd name="connsiteX22" fmla="*/ 2285107 w 2843727"/>
                <a:gd name="connsiteY22" fmla="*/ 1105996 h 2753189"/>
                <a:gd name="connsiteX23" fmla="*/ 2619391 w 2843727"/>
                <a:gd name="connsiteY23" fmla="*/ 1108510 h 2753189"/>
                <a:gd name="connsiteX24" fmla="*/ 2708176 w 2843727"/>
                <a:gd name="connsiteY24" fmla="*/ 805592 h 2753189"/>
                <a:gd name="connsiteX25" fmla="*/ 2833400 w 2843727"/>
                <a:gd name="connsiteY25" fmla="*/ 1507344 h 2753189"/>
                <a:gd name="connsiteX26" fmla="*/ 2415029 w 2843727"/>
                <a:gd name="connsiteY26" fmla="*/ 2268040 h 2753189"/>
                <a:gd name="connsiteX27" fmla="*/ 2055601 w 2843727"/>
                <a:gd name="connsiteY27" fmla="*/ 2665225 h 2753189"/>
                <a:gd name="connsiteX28" fmla="*/ 1451167 w 2843727"/>
                <a:gd name="connsiteY28" fmla="*/ 2672974 h 2753189"/>
                <a:gd name="connsiteX0" fmla="*/ 1381220 w 2843522"/>
                <a:gd name="connsiteY0" fmla="*/ 2672974 h 2753189"/>
                <a:gd name="connsiteX1" fmla="*/ 722542 w 2843522"/>
                <a:gd name="connsiteY1" fmla="*/ 2720788 h 2753189"/>
                <a:gd name="connsiteX2" fmla="*/ 463852 w 2843522"/>
                <a:gd name="connsiteY2" fmla="*/ 2489303 h 2753189"/>
                <a:gd name="connsiteX3" fmla="*/ 333187 w 2843522"/>
                <a:gd name="connsiteY3" fmla="*/ 2188278 h 2753189"/>
                <a:gd name="connsiteX4" fmla="*/ 357342 w 2843522"/>
                <a:gd name="connsiteY4" fmla="*/ 1935486 h 2753189"/>
                <a:gd name="connsiteX5" fmla="*/ 190819 w 2843522"/>
                <a:gd name="connsiteY5" fmla="*/ 1606559 h 2753189"/>
                <a:gd name="connsiteX6" fmla="*/ 461544 w 2843522"/>
                <a:gd name="connsiteY6" fmla="*/ 1673993 h 2753189"/>
                <a:gd name="connsiteX7" fmla="*/ 412576 w 2843522"/>
                <a:gd name="connsiteY7" fmla="*/ 1316873 h 2753189"/>
                <a:gd name="connsiteX8" fmla="*/ 1541 w 2843522"/>
                <a:gd name="connsiteY8" fmla="*/ 1129904 h 2753189"/>
                <a:gd name="connsiteX9" fmla="*/ 282159 w 2843522"/>
                <a:gd name="connsiteY9" fmla="*/ 904189 h 2753189"/>
                <a:gd name="connsiteX10" fmla="*/ 531780 w 2843522"/>
                <a:gd name="connsiteY10" fmla="*/ 52607 h 2753189"/>
                <a:gd name="connsiteX11" fmla="*/ 578606 w 2843522"/>
                <a:gd name="connsiteY11" fmla="*/ 379556 h 2753189"/>
                <a:gd name="connsiteX12" fmla="*/ 792284 w 2843522"/>
                <a:gd name="connsiteY12" fmla="*/ 603951 h 2753189"/>
                <a:gd name="connsiteX13" fmla="*/ 962107 w 2843522"/>
                <a:gd name="connsiteY13" fmla="*/ 346580 h 2753189"/>
                <a:gd name="connsiteX14" fmla="*/ 1290044 w 2843522"/>
                <a:gd name="connsiteY14" fmla="*/ 142465 h 2753189"/>
                <a:gd name="connsiteX15" fmla="*/ 1417493 w 2843522"/>
                <a:gd name="connsiteY15" fmla="*/ 6607 h 2753189"/>
                <a:gd name="connsiteX16" fmla="*/ 1490368 w 2843522"/>
                <a:gd name="connsiteY16" fmla="*/ 353835 h 2753189"/>
                <a:gd name="connsiteX17" fmla="*/ 1621443 w 2843522"/>
                <a:gd name="connsiteY17" fmla="*/ 557456 h 2753189"/>
                <a:gd name="connsiteX18" fmla="*/ 1828033 w 2843522"/>
                <a:gd name="connsiteY18" fmla="*/ 642037 h 2753189"/>
                <a:gd name="connsiteX19" fmla="*/ 2109145 w 2843522"/>
                <a:gd name="connsiteY19" fmla="*/ 191927 h 2753189"/>
                <a:gd name="connsiteX20" fmla="*/ 2112607 w 2843522"/>
                <a:gd name="connsiteY20" fmla="*/ 521348 h 2753189"/>
                <a:gd name="connsiteX21" fmla="*/ 2284902 w 2843522"/>
                <a:gd name="connsiteY21" fmla="*/ 1105996 h 2753189"/>
                <a:gd name="connsiteX22" fmla="*/ 2619186 w 2843522"/>
                <a:gd name="connsiteY22" fmla="*/ 1108510 h 2753189"/>
                <a:gd name="connsiteX23" fmla="*/ 2707971 w 2843522"/>
                <a:gd name="connsiteY23" fmla="*/ 805592 h 2753189"/>
                <a:gd name="connsiteX24" fmla="*/ 2833195 w 2843522"/>
                <a:gd name="connsiteY24" fmla="*/ 1507344 h 2753189"/>
                <a:gd name="connsiteX25" fmla="*/ 2414824 w 2843522"/>
                <a:gd name="connsiteY25" fmla="*/ 2268040 h 2753189"/>
                <a:gd name="connsiteX26" fmla="*/ 2055396 w 2843522"/>
                <a:gd name="connsiteY26" fmla="*/ 2665225 h 2753189"/>
                <a:gd name="connsiteX27" fmla="*/ 1450962 w 2843522"/>
                <a:gd name="connsiteY27" fmla="*/ 2672974 h 2753189"/>
                <a:gd name="connsiteX0" fmla="*/ 1382425 w 2844727"/>
                <a:gd name="connsiteY0" fmla="*/ 2672974 h 2753189"/>
                <a:gd name="connsiteX1" fmla="*/ 723747 w 2844727"/>
                <a:gd name="connsiteY1" fmla="*/ 2720788 h 2753189"/>
                <a:gd name="connsiteX2" fmla="*/ 465057 w 2844727"/>
                <a:gd name="connsiteY2" fmla="*/ 2489303 h 2753189"/>
                <a:gd name="connsiteX3" fmla="*/ 334392 w 2844727"/>
                <a:gd name="connsiteY3" fmla="*/ 2188278 h 2753189"/>
                <a:gd name="connsiteX4" fmla="*/ 358547 w 2844727"/>
                <a:gd name="connsiteY4" fmla="*/ 1935486 h 2753189"/>
                <a:gd name="connsiteX5" fmla="*/ 192024 w 2844727"/>
                <a:gd name="connsiteY5" fmla="*/ 1606559 h 2753189"/>
                <a:gd name="connsiteX6" fmla="*/ 462749 w 2844727"/>
                <a:gd name="connsiteY6" fmla="*/ 1673993 h 2753189"/>
                <a:gd name="connsiteX7" fmla="*/ 2746 w 2844727"/>
                <a:gd name="connsiteY7" fmla="*/ 1129904 h 2753189"/>
                <a:gd name="connsiteX8" fmla="*/ 283364 w 2844727"/>
                <a:gd name="connsiteY8" fmla="*/ 904189 h 2753189"/>
                <a:gd name="connsiteX9" fmla="*/ 532985 w 2844727"/>
                <a:gd name="connsiteY9" fmla="*/ 52607 h 2753189"/>
                <a:gd name="connsiteX10" fmla="*/ 579811 w 2844727"/>
                <a:gd name="connsiteY10" fmla="*/ 379556 h 2753189"/>
                <a:gd name="connsiteX11" fmla="*/ 793489 w 2844727"/>
                <a:gd name="connsiteY11" fmla="*/ 603951 h 2753189"/>
                <a:gd name="connsiteX12" fmla="*/ 963312 w 2844727"/>
                <a:gd name="connsiteY12" fmla="*/ 346580 h 2753189"/>
                <a:gd name="connsiteX13" fmla="*/ 1291249 w 2844727"/>
                <a:gd name="connsiteY13" fmla="*/ 142465 h 2753189"/>
                <a:gd name="connsiteX14" fmla="*/ 1418698 w 2844727"/>
                <a:gd name="connsiteY14" fmla="*/ 6607 h 2753189"/>
                <a:gd name="connsiteX15" fmla="*/ 1491573 w 2844727"/>
                <a:gd name="connsiteY15" fmla="*/ 353835 h 2753189"/>
                <a:gd name="connsiteX16" fmla="*/ 1622648 w 2844727"/>
                <a:gd name="connsiteY16" fmla="*/ 557456 h 2753189"/>
                <a:gd name="connsiteX17" fmla="*/ 1829238 w 2844727"/>
                <a:gd name="connsiteY17" fmla="*/ 642037 h 2753189"/>
                <a:gd name="connsiteX18" fmla="*/ 2110350 w 2844727"/>
                <a:gd name="connsiteY18" fmla="*/ 191927 h 2753189"/>
                <a:gd name="connsiteX19" fmla="*/ 2113812 w 2844727"/>
                <a:gd name="connsiteY19" fmla="*/ 521348 h 2753189"/>
                <a:gd name="connsiteX20" fmla="*/ 2286107 w 2844727"/>
                <a:gd name="connsiteY20" fmla="*/ 1105996 h 2753189"/>
                <a:gd name="connsiteX21" fmla="*/ 2620391 w 2844727"/>
                <a:gd name="connsiteY21" fmla="*/ 1108510 h 2753189"/>
                <a:gd name="connsiteX22" fmla="*/ 2709176 w 2844727"/>
                <a:gd name="connsiteY22" fmla="*/ 805592 h 2753189"/>
                <a:gd name="connsiteX23" fmla="*/ 2834400 w 2844727"/>
                <a:gd name="connsiteY23" fmla="*/ 1507344 h 2753189"/>
                <a:gd name="connsiteX24" fmla="*/ 2416029 w 2844727"/>
                <a:gd name="connsiteY24" fmla="*/ 2268040 h 2753189"/>
                <a:gd name="connsiteX25" fmla="*/ 2056601 w 2844727"/>
                <a:gd name="connsiteY25" fmla="*/ 2665225 h 2753189"/>
                <a:gd name="connsiteX26" fmla="*/ 1452167 w 2844727"/>
                <a:gd name="connsiteY26" fmla="*/ 2672974 h 2753189"/>
                <a:gd name="connsiteX0" fmla="*/ 1380791 w 2843093"/>
                <a:gd name="connsiteY0" fmla="*/ 2672974 h 2753189"/>
                <a:gd name="connsiteX1" fmla="*/ 722113 w 2843093"/>
                <a:gd name="connsiteY1" fmla="*/ 2720788 h 2753189"/>
                <a:gd name="connsiteX2" fmla="*/ 463423 w 2843093"/>
                <a:gd name="connsiteY2" fmla="*/ 2489303 h 2753189"/>
                <a:gd name="connsiteX3" fmla="*/ 332758 w 2843093"/>
                <a:gd name="connsiteY3" fmla="*/ 2188278 h 2753189"/>
                <a:gd name="connsiteX4" fmla="*/ 356913 w 2843093"/>
                <a:gd name="connsiteY4" fmla="*/ 1935486 h 2753189"/>
                <a:gd name="connsiteX5" fmla="*/ 190390 w 2843093"/>
                <a:gd name="connsiteY5" fmla="*/ 1606559 h 2753189"/>
                <a:gd name="connsiteX6" fmla="*/ 1112 w 2843093"/>
                <a:gd name="connsiteY6" fmla="*/ 1129904 h 2753189"/>
                <a:gd name="connsiteX7" fmla="*/ 281730 w 2843093"/>
                <a:gd name="connsiteY7" fmla="*/ 904189 h 2753189"/>
                <a:gd name="connsiteX8" fmla="*/ 531351 w 2843093"/>
                <a:gd name="connsiteY8" fmla="*/ 52607 h 2753189"/>
                <a:gd name="connsiteX9" fmla="*/ 578177 w 2843093"/>
                <a:gd name="connsiteY9" fmla="*/ 379556 h 2753189"/>
                <a:gd name="connsiteX10" fmla="*/ 791855 w 2843093"/>
                <a:gd name="connsiteY10" fmla="*/ 603951 h 2753189"/>
                <a:gd name="connsiteX11" fmla="*/ 961678 w 2843093"/>
                <a:gd name="connsiteY11" fmla="*/ 346580 h 2753189"/>
                <a:gd name="connsiteX12" fmla="*/ 1289615 w 2843093"/>
                <a:gd name="connsiteY12" fmla="*/ 142465 h 2753189"/>
                <a:gd name="connsiteX13" fmla="*/ 1417064 w 2843093"/>
                <a:gd name="connsiteY13" fmla="*/ 6607 h 2753189"/>
                <a:gd name="connsiteX14" fmla="*/ 1489939 w 2843093"/>
                <a:gd name="connsiteY14" fmla="*/ 353835 h 2753189"/>
                <a:gd name="connsiteX15" fmla="*/ 1621014 w 2843093"/>
                <a:gd name="connsiteY15" fmla="*/ 557456 h 2753189"/>
                <a:gd name="connsiteX16" fmla="*/ 1827604 w 2843093"/>
                <a:gd name="connsiteY16" fmla="*/ 642037 h 2753189"/>
                <a:gd name="connsiteX17" fmla="*/ 2108716 w 2843093"/>
                <a:gd name="connsiteY17" fmla="*/ 191927 h 2753189"/>
                <a:gd name="connsiteX18" fmla="*/ 2112178 w 2843093"/>
                <a:gd name="connsiteY18" fmla="*/ 521348 h 2753189"/>
                <a:gd name="connsiteX19" fmla="*/ 2284473 w 2843093"/>
                <a:gd name="connsiteY19" fmla="*/ 1105996 h 2753189"/>
                <a:gd name="connsiteX20" fmla="*/ 2618757 w 2843093"/>
                <a:gd name="connsiteY20" fmla="*/ 1108510 h 2753189"/>
                <a:gd name="connsiteX21" fmla="*/ 2707542 w 2843093"/>
                <a:gd name="connsiteY21" fmla="*/ 805592 h 2753189"/>
                <a:gd name="connsiteX22" fmla="*/ 2832766 w 2843093"/>
                <a:gd name="connsiteY22" fmla="*/ 1507344 h 2753189"/>
                <a:gd name="connsiteX23" fmla="*/ 2414395 w 2843093"/>
                <a:gd name="connsiteY23" fmla="*/ 2268040 h 2753189"/>
                <a:gd name="connsiteX24" fmla="*/ 2054967 w 2843093"/>
                <a:gd name="connsiteY24" fmla="*/ 2665225 h 2753189"/>
                <a:gd name="connsiteX25" fmla="*/ 1450533 w 2843093"/>
                <a:gd name="connsiteY25" fmla="*/ 2672974 h 27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43093" h="2753189">
                  <a:moveTo>
                    <a:pt x="1380791" y="2672974"/>
                  </a:moveTo>
                  <a:cubicBezTo>
                    <a:pt x="1145733" y="2792440"/>
                    <a:pt x="875008" y="2751400"/>
                    <a:pt x="722113" y="2720788"/>
                  </a:cubicBezTo>
                  <a:cubicBezTo>
                    <a:pt x="569218" y="2690176"/>
                    <a:pt x="528315" y="2578055"/>
                    <a:pt x="463423" y="2489303"/>
                  </a:cubicBezTo>
                  <a:cubicBezTo>
                    <a:pt x="398531" y="2400551"/>
                    <a:pt x="352131" y="2290309"/>
                    <a:pt x="332758" y="2188278"/>
                  </a:cubicBezTo>
                  <a:cubicBezTo>
                    <a:pt x="313385" y="2086248"/>
                    <a:pt x="380641" y="2032439"/>
                    <a:pt x="356913" y="1935486"/>
                  </a:cubicBezTo>
                  <a:cubicBezTo>
                    <a:pt x="333185" y="1838533"/>
                    <a:pt x="249690" y="1740823"/>
                    <a:pt x="190390" y="1606559"/>
                  </a:cubicBezTo>
                  <a:cubicBezTo>
                    <a:pt x="131090" y="1472295"/>
                    <a:pt x="-14111" y="1246965"/>
                    <a:pt x="1112" y="1129904"/>
                  </a:cubicBezTo>
                  <a:cubicBezTo>
                    <a:pt x="16335" y="1012843"/>
                    <a:pt x="193357" y="1083739"/>
                    <a:pt x="281730" y="904189"/>
                  </a:cubicBezTo>
                  <a:cubicBezTo>
                    <a:pt x="370103" y="724640"/>
                    <a:pt x="481943" y="140046"/>
                    <a:pt x="531351" y="52607"/>
                  </a:cubicBezTo>
                  <a:cubicBezTo>
                    <a:pt x="580759" y="-34832"/>
                    <a:pt x="534760" y="287665"/>
                    <a:pt x="578177" y="379556"/>
                  </a:cubicBezTo>
                  <a:cubicBezTo>
                    <a:pt x="621594" y="471447"/>
                    <a:pt x="727938" y="609447"/>
                    <a:pt x="791855" y="603951"/>
                  </a:cubicBezTo>
                  <a:cubicBezTo>
                    <a:pt x="855772" y="598455"/>
                    <a:pt x="878718" y="423494"/>
                    <a:pt x="961678" y="346580"/>
                  </a:cubicBezTo>
                  <a:cubicBezTo>
                    <a:pt x="1044638" y="269666"/>
                    <a:pt x="1213717" y="199127"/>
                    <a:pt x="1289615" y="142465"/>
                  </a:cubicBezTo>
                  <a:cubicBezTo>
                    <a:pt x="1365513" y="85803"/>
                    <a:pt x="1383677" y="-28621"/>
                    <a:pt x="1417064" y="6607"/>
                  </a:cubicBezTo>
                  <a:cubicBezTo>
                    <a:pt x="1450451" y="41835"/>
                    <a:pt x="1455947" y="262027"/>
                    <a:pt x="1489939" y="353835"/>
                  </a:cubicBezTo>
                  <a:cubicBezTo>
                    <a:pt x="1523931" y="445643"/>
                    <a:pt x="1564737" y="509422"/>
                    <a:pt x="1621014" y="557456"/>
                  </a:cubicBezTo>
                  <a:cubicBezTo>
                    <a:pt x="1677291" y="605490"/>
                    <a:pt x="1746320" y="702958"/>
                    <a:pt x="1827604" y="642037"/>
                  </a:cubicBezTo>
                  <a:cubicBezTo>
                    <a:pt x="1908888" y="581116"/>
                    <a:pt x="2061287" y="212042"/>
                    <a:pt x="2108716" y="191927"/>
                  </a:cubicBezTo>
                  <a:cubicBezTo>
                    <a:pt x="2156145" y="171812"/>
                    <a:pt x="2082885" y="369003"/>
                    <a:pt x="2112178" y="521348"/>
                  </a:cubicBezTo>
                  <a:cubicBezTo>
                    <a:pt x="2141471" y="673693"/>
                    <a:pt x="2200043" y="1008136"/>
                    <a:pt x="2284473" y="1105996"/>
                  </a:cubicBezTo>
                  <a:cubicBezTo>
                    <a:pt x="2368903" y="1203856"/>
                    <a:pt x="2530411" y="1147228"/>
                    <a:pt x="2618757" y="1108510"/>
                  </a:cubicBezTo>
                  <a:cubicBezTo>
                    <a:pt x="2707103" y="1069792"/>
                    <a:pt x="2671874" y="739120"/>
                    <a:pt x="2707542" y="805592"/>
                  </a:cubicBezTo>
                  <a:cubicBezTo>
                    <a:pt x="2743210" y="872064"/>
                    <a:pt x="2881624" y="1263603"/>
                    <a:pt x="2832766" y="1507344"/>
                  </a:cubicBezTo>
                  <a:cubicBezTo>
                    <a:pt x="2783908" y="1751085"/>
                    <a:pt x="2544028" y="2075060"/>
                    <a:pt x="2414395" y="2268040"/>
                  </a:cubicBezTo>
                  <a:cubicBezTo>
                    <a:pt x="2284762" y="2461020"/>
                    <a:pt x="2251279" y="2599357"/>
                    <a:pt x="2054967" y="2665225"/>
                  </a:cubicBezTo>
                  <a:cubicBezTo>
                    <a:pt x="1858655" y="2731093"/>
                    <a:pt x="1654594" y="2702033"/>
                    <a:pt x="1450533" y="2672974"/>
                  </a:cubicBezTo>
                </a:path>
              </a:pathLst>
            </a:cu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800"/>
            </a:p>
          </p:txBody>
        </p:sp>
        <p:sp>
          <p:nvSpPr>
            <p:cNvPr id="373" name="Flowchart: Delay 372">
              <a:extLst>
                <a:ext uri="{FF2B5EF4-FFF2-40B4-BE49-F238E27FC236}">
                  <a16:creationId xmlns:a16="http://schemas.microsoft.com/office/drawing/2014/main" id="{5A71811A-BADB-4CC2-9D4A-6DE5FB487434}"/>
                </a:ext>
              </a:extLst>
            </p:cNvPr>
            <p:cNvSpPr/>
            <p:nvPr/>
          </p:nvSpPr>
          <p:spPr>
            <a:xfrm rot="16200000" flipV="1">
              <a:off x="3976442" y="3724391"/>
              <a:ext cx="457200" cy="3657600"/>
            </a:xfrm>
            <a:prstGeom prst="flowChartDelay">
              <a:avLst/>
            </a:prstGeom>
            <a:solidFill>
              <a:srgbClr val="6979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80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73EA356B-E581-434A-9E88-36021944BAA1}"/>
                </a:ext>
              </a:extLst>
            </p:cNvPr>
            <p:cNvGrpSpPr/>
            <p:nvPr/>
          </p:nvGrpSpPr>
          <p:grpSpPr>
            <a:xfrm>
              <a:off x="2785321" y="2284594"/>
              <a:ext cx="3076425" cy="3236032"/>
              <a:chOff x="2785321" y="2284594"/>
              <a:chExt cx="3076425" cy="3236032"/>
            </a:xfrm>
          </p:grpSpPr>
          <p:sp>
            <p:nvSpPr>
              <p:cNvPr id="375" name="Freeform 223">
                <a:extLst>
                  <a:ext uri="{FF2B5EF4-FFF2-40B4-BE49-F238E27FC236}">
                    <a16:creationId xmlns:a16="http://schemas.microsoft.com/office/drawing/2014/main" id="{C2988BCD-83EA-41CD-B9BD-209EDB836F85}"/>
                  </a:ext>
                </a:extLst>
              </p:cNvPr>
              <p:cNvSpPr/>
              <p:nvPr/>
            </p:nvSpPr>
            <p:spPr>
              <a:xfrm>
                <a:off x="2785321" y="2284594"/>
                <a:ext cx="2836257" cy="3010110"/>
              </a:xfrm>
              <a:custGeom>
                <a:avLst/>
                <a:gdLst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089255 w 2836257"/>
                  <a:gd name="connsiteY14" fmla="*/ 334619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8448 w 2836257"/>
                  <a:gd name="connsiteY16" fmla="*/ 412110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0699 w 2836257"/>
                  <a:gd name="connsiteY16" fmla="*/ 295873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836257" h="3010110">
                    <a:moveTo>
                      <a:pt x="1437967" y="2806598"/>
                    </a:moveTo>
                    <a:cubicBezTo>
                      <a:pt x="1202909" y="2926064"/>
                      <a:pt x="967852" y="3045530"/>
                      <a:pt x="779289" y="3000327"/>
                    </a:cubicBezTo>
                    <a:cubicBezTo>
                      <a:pt x="590726" y="2955124"/>
                      <a:pt x="404746" y="2714900"/>
                      <a:pt x="306590" y="2535378"/>
                    </a:cubicBezTo>
                    <a:cubicBezTo>
                      <a:pt x="208434" y="2355856"/>
                      <a:pt x="240722" y="2096259"/>
                      <a:pt x="190353" y="1923195"/>
                    </a:cubicBezTo>
                    <a:cubicBezTo>
                      <a:pt x="139984" y="1750131"/>
                      <a:pt x="-29206" y="1542195"/>
                      <a:pt x="4374" y="1496992"/>
                    </a:cubicBezTo>
                    <a:cubicBezTo>
                      <a:pt x="37954" y="1451789"/>
                      <a:pt x="314340" y="1659724"/>
                      <a:pt x="391831" y="1651975"/>
                    </a:cubicBezTo>
                    <a:cubicBezTo>
                      <a:pt x="469322" y="1644226"/>
                      <a:pt x="511943" y="1552527"/>
                      <a:pt x="469323" y="1450497"/>
                    </a:cubicBezTo>
                    <a:cubicBezTo>
                      <a:pt x="426703" y="1348467"/>
                      <a:pt x="160648" y="1192192"/>
                      <a:pt x="136109" y="1039792"/>
                    </a:cubicBezTo>
                    <a:cubicBezTo>
                      <a:pt x="111570" y="887392"/>
                      <a:pt x="271719" y="671707"/>
                      <a:pt x="322089" y="536097"/>
                    </a:cubicBezTo>
                    <a:cubicBezTo>
                      <a:pt x="372459" y="400487"/>
                      <a:pt x="411204" y="217090"/>
                      <a:pt x="438326" y="226131"/>
                    </a:cubicBezTo>
                    <a:cubicBezTo>
                      <a:pt x="465448" y="235172"/>
                      <a:pt x="424119" y="627795"/>
                      <a:pt x="484821" y="590341"/>
                    </a:cubicBezTo>
                    <a:cubicBezTo>
                      <a:pt x="545523" y="552887"/>
                      <a:pt x="754750" y="27235"/>
                      <a:pt x="802536" y="1405"/>
                    </a:cubicBezTo>
                    <a:cubicBezTo>
                      <a:pt x="850322" y="-24425"/>
                      <a:pt x="763791" y="312663"/>
                      <a:pt x="771540" y="435358"/>
                    </a:cubicBezTo>
                    <a:cubicBezTo>
                      <a:pt x="779289" y="558053"/>
                      <a:pt x="781872" y="741450"/>
                      <a:pt x="849031" y="737575"/>
                    </a:cubicBezTo>
                    <a:cubicBezTo>
                      <a:pt x="916190" y="733700"/>
                      <a:pt x="1086672" y="472812"/>
                      <a:pt x="1174496" y="412110"/>
                    </a:cubicBezTo>
                    <a:cubicBezTo>
                      <a:pt x="1262320" y="351408"/>
                      <a:pt x="1304940" y="392738"/>
                      <a:pt x="1375974" y="373365"/>
                    </a:cubicBezTo>
                    <a:cubicBezTo>
                      <a:pt x="1447008" y="353992"/>
                      <a:pt x="1521916" y="344951"/>
                      <a:pt x="1600699" y="295873"/>
                    </a:cubicBezTo>
                    <a:cubicBezTo>
                      <a:pt x="1679482" y="246795"/>
                      <a:pt x="1835757" y="13029"/>
                      <a:pt x="1848672" y="78897"/>
                    </a:cubicBezTo>
                    <a:cubicBezTo>
                      <a:pt x="1861587" y="144765"/>
                      <a:pt x="1644610" y="549012"/>
                      <a:pt x="1678190" y="691080"/>
                    </a:cubicBezTo>
                    <a:cubicBezTo>
                      <a:pt x="1711770" y="833148"/>
                      <a:pt x="1949411" y="940345"/>
                      <a:pt x="2050150" y="931304"/>
                    </a:cubicBezTo>
                    <a:cubicBezTo>
                      <a:pt x="2150889" y="922263"/>
                      <a:pt x="2227089" y="634253"/>
                      <a:pt x="2282624" y="636836"/>
                    </a:cubicBezTo>
                    <a:cubicBezTo>
                      <a:pt x="2338159" y="639419"/>
                      <a:pt x="2332994" y="857687"/>
                      <a:pt x="2383363" y="946802"/>
                    </a:cubicBezTo>
                    <a:cubicBezTo>
                      <a:pt x="2433732" y="1035917"/>
                      <a:pt x="2509933" y="1026876"/>
                      <a:pt x="2584841" y="1171527"/>
                    </a:cubicBezTo>
                    <a:cubicBezTo>
                      <a:pt x="2659749" y="1316178"/>
                      <a:pt x="2816024" y="1608063"/>
                      <a:pt x="2832814" y="1814707"/>
                    </a:cubicBezTo>
                    <a:cubicBezTo>
                      <a:pt x="2849604" y="2021351"/>
                      <a:pt x="2805692" y="2247368"/>
                      <a:pt x="2685580" y="2411392"/>
                    </a:cubicBezTo>
                    <a:cubicBezTo>
                      <a:pt x="2565468" y="2575416"/>
                      <a:pt x="2308455" y="2732981"/>
                      <a:pt x="2112143" y="2798849"/>
                    </a:cubicBezTo>
                    <a:cubicBezTo>
                      <a:pt x="1915831" y="2864717"/>
                      <a:pt x="1711770" y="2835657"/>
                      <a:pt x="1507709" y="2806598"/>
                    </a:cubicBezTo>
                  </a:path>
                </a:pathLst>
              </a:custGeom>
              <a:solidFill>
                <a:srgbClr val="F29F16">
                  <a:alpha val="79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76" name="Freeform 224">
                <a:extLst>
                  <a:ext uri="{FF2B5EF4-FFF2-40B4-BE49-F238E27FC236}">
                    <a16:creationId xmlns:a16="http://schemas.microsoft.com/office/drawing/2014/main" id="{BAEAED92-F788-4782-8695-D2F380A63F3F}"/>
                  </a:ext>
                </a:extLst>
              </p:cNvPr>
              <p:cNvSpPr/>
              <p:nvPr/>
            </p:nvSpPr>
            <p:spPr>
              <a:xfrm>
                <a:off x="3004821" y="3048885"/>
                <a:ext cx="2432041" cy="2471741"/>
              </a:xfrm>
              <a:custGeom>
                <a:avLst/>
                <a:gdLst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34295 w 2607010"/>
                  <a:gd name="connsiteY9" fmla="*/ 1062829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28819 w 2607010"/>
                  <a:gd name="connsiteY9" fmla="*/ 1046402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17937 w 2607010"/>
                  <a:gd name="connsiteY9" fmla="*/ 1081318 h 2812476"/>
                  <a:gd name="connsiteX10" fmla="*/ 2328819 w 2607010"/>
                  <a:gd name="connsiteY10" fmla="*/ 1046402 h 2812476"/>
                  <a:gd name="connsiteX11" fmla="*/ 1896973 w 2607010"/>
                  <a:gd name="connsiteY11" fmla="*/ 1375202 h 2812476"/>
                  <a:gd name="connsiteX12" fmla="*/ 1703870 w 2607010"/>
                  <a:gd name="connsiteY12" fmla="*/ 1079867 h 2812476"/>
                  <a:gd name="connsiteX13" fmla="*/ 1811781 w 2607010"/>
                  <a:gd name="connsiteY13" fmla="*/ 1466074 h 2812476"/>
                  <a:gd name="connsiteX14" fmla="*/ 1772024 w 2607010"/>
                  <a:gd name="connsiteY14" fmla="*/ 1750049 h 2812476"/>
                  <a:gd name="connsiteX15" fmla="*/ 1448292 w 2607010"/>
                  <a:gd name="connsiteY15" fmla="*/ 1392240 h 2812476"/>
                  <a:gd name="connsiteX16" fmla="*/ 1556203 w 2607010"/>
                  <a:gd name="connsiteY16" fmla="*/ 852687 h 2812476"/>
                  <a:gd name="connsiteX17" fmla="*/ 1982166 w 2607010"/>
                  <a:gd name="connsiteY17" fmla="*/ 489199 h 2812476"/>
                  <a:gd name="connsiteX18" fmla="*/ 1550523 w 2607010"/>
                  <a:gd name="connsiteY18" fmla="*/ 733418 h 2812476"/>
                  <a:gd name="connsiteX19" fmla="*/ 1590280 w 2607010"/>
                  <a:gd name="connsiteY19" fmla="*/ 318814 h 2812476"/>
                  <a:gd name="connsiteX20" fmla="*/ 1431254 w 2607010"/>
                  <a:gd name="connsiteY20" fmla="*/ 852687 h 2812476"/>
                  <a:gd name="connsiteX21" fmla="*/ 1346061 w 2607010"/>
                  <a:gd name="connsiteY21" fmla="*/ 1238894 h 2812476"/>
                  <a:gd name="connsiteX22" fmla="*/ 1010971 w 2607010"/>
                  <a:gd name="connsiteY22" fmla="*/ 409686 h 2812476"/>
                  <a:gd name="connsiteX23" fmla="*/ 1289266 w 2607010"/>
                  <a:gd name="connsiteY23" fmla="*/ 1295689 h 2812476"/>
                  <a:gd name="connsiteX24" fmla="*/ 1488049 w 2607010"/>
                  <a:gd name="connsiteY24" fmla="*/ 1801164 h 2812476"/>
                  <a:gd name="connsiteX25" fmla="*/ 1414215 w 2607010"/>
                  <a:gd name="connsiteY25" fmla="*/ 2153294 h 2812476"/>
                  <a:gd name="connsiteX26" fmla="*/ 1124561 w 2607010"/>
                  <a:gd name="connsiteY26" fmla="*/ 1704613 h 2812476"/>
                  <a:gd name="connsiteX27" fmla="*/ 886022 w 2607010"/>
                  <a:gd name="connsiteY27" fmla="*/ 1204816 h 2812476"/>
                  <a:gd name="connsiteX28" fmla="*/ 937137 w 2607010"/>
                  <a:gd name="connsiteY28" fmla="*/ 762 h 2812476"/>
                  <a:gd name="connsiteX29" fmla="*/ 789470 w 2607010"/>
                  <a:gd name="connsiteY29" fmla="*/ 1017393 h 2812476"/>
                  <a:gd name="connsiteX30" fmla="*/ 329430 w 2607010"/>
                  <a:gd name="connsiteY30" fmla="*/ 659584 h 2812476"/>
                  <a:gd name="connsiteX31" fmla="*/ 630444 w 2607010"/>
                  <a:gd name="connsiteY31" fmla="*/ 279057 h 2812476"/>
                  <a:gd name="connsiteX32" fmla="*/ 266956 w 2607010"/>
                  <a:gd name="connsiteY32" fmla="*/ 602789 h 2812476"/>
                  <a:gd name="connsiteX33" fmla="*/ 19 w 2607010"/>
                  <a:gd name="connsiteY33" fmla="*/ 85954 h 2812476"/>
                  <a:gd name="connsiteX34" fmla="*/ 255597 w 2607010"/>
                  <a:gd name="connsiteY34" fmla="*/ 716379 h 2812476"/>
                  <a:gd name="connsiteX35" fmla="*/ 715636 w 2607010"/>
                  <a:gd name="connsiteY35" fmla="*/ 1148021 h 2812476"/>
                  <a:gd name="connsiteX36" fmla="*/ 971214 w 2607010"/>
                  <a:gd name="connsiteY36" fmla="*/ 1744369 h 2812476"/>
                  <a:gd name="connsiteX37" fmla="*/ 1158638 w 2607010"/>
                  <a:gd name="connsiteY37" fmla="*/ 2164653 h 2812476"/>
                  <a:gd name="connsiteX38" fmla="*/ 823547 w 2607010"/>
                  <a:gd name="connsiteY38" fmla="*/ 1977229 h 2812476"/>
                  <a:gd name="connsiteX39" fmla="*/ 420302 w 2607010"/>
                  <a:gd name="connsiteY39" fmla="*/ 1579664 h 2812476"/>
                  <a:gd name="connsiteX40" fmla="*/ 397584 w 2607010"/>
                  <a:gd name="connsiteY40" fmla="*/ 1221855 h 2812476"/>
                  <a:gd name="connsiteX41" fmla="*/ 323751 w 2607010"/>
                  <a:gd name="connsiteY41" fmla="*/ 1608061 h 2812476"/>
                  <a:gd name="connsiteX42" fmla="*/ 22737 w 2607010"/>
                  <a:gd name="connsiteY42" fmla="*/ 1352484 h 2812476"/>
                  <a:gd name="connsiteX43" fmla="*/ 414623 w 2607010"/>
                  <a:gd name="connsiteY43" fmla="*/ 1733010 h 2812476"/>
                  <a:gd name="connsiteX44" fmla="*/ 800829 w 2607010"/>
                  <a:gd name="connsiteY44" fmla="*/ 2090819 h 2812476"/>
                  <a:gd name="connsiteX45" fmla="*/ 210161 w 2607010"/>
                  <a:gd name="connsiteY45" fmla="*/ 2170332 h 2812476"/>
                  <a:gd name="connsiteX46" fmla="*/ 874663 w 2607010"/>
                  <a:gd name="connsiteY46" fmla="*/ 2141935 h 2812476"/>
                  <a:gd name="connsiteX47" fmla="*/ 1113202 w 2607010"/>
                  <a:gd name="connsiteY47" fmla="*/ 2391833 h 2812476"/>
                  <a:gd name="connsiteX48" fmla="*/ 1079125 w 2607010"/>
                  <a:gd name="connsiteY48" fmla="*/ 2658769 h 2812476"/>
                  <a:gd name="connsiteX49" fmla="*/ 1028009 w 2607010"/>
                  <a:gd name="connsiteY49" fmla="*/ 2698526 h 2812476"/>
                  <a:gd name="connsiteX0" fmla="*/ 1028009 w 2663539"/>
                  <a:gd name="connsiteY0" fmla="*/ 2698526 h 2812476"/>
                  <a:gd name="connsiteX1" fmla="*/ 1351741 w 2663539"/>
                  <a:gd name="connsiteY1" fmla="*/ 2812116 h 2812476"/>
                  <a:gd name="connsiteX2" fmla="*/ 1715229 w 2663539"/>
                  <a:gd name="connsiteY2" fmla="*/ 2726923 h 2812476"/>
                  <a:gd name="connsiteX3" fmla="*/ 1584600 w 2663539"/>
                  <a:gd name="connsiteY3" fmla="*/ 2528141 h 2812476"/>
                  <a:gd name="connsiteX4" fmla="*/ 1544844 w 2663539"/>
                  <a:gd name="connsiteY4" fmla="*/ 2278243 h 2812476"/>
                  <a:gd name="connsiteX5" fmla="*/ 1908332 w 2663539"/>
                  <a:gd name="connsiteY5" fmla="*/ 1801164 h 2812476"/>
                  <a:gd name="connsiteX6" fmla="*/ 2606911 w 2663539"/>
                  <a:gd name="connsiteY6" fmla="*/ 1358163 h 2812476"/>
                  <a:gd name="connsiteX7" fmla="*/ 2547905 w 2663539"/>
                  <a:gd name="connsiteY7" fmla="*/ 1373342 h 2812476"/>
                  <a:gd name="connsiteX8" fmla="*/ 1959448 w 2663539"/>
                  <a:gd name="connsiteY8" fmla="*/ 1693254 h 2812476"/>
                  <a:gd name="connsiteX9" fmla="*/ 1925371 w 2663539"/>
                  <a:gd name="connsiteY9" fmla="*/ 1449035 h 2812476"/>
                  <a:gd name="connsiteX10" fmla="*/ 2317937 w 2663539"/>
                  <a:gd name="connsiteY10" fmla="*/ 1081318 h 2812476"/>
                  <a:gd name="connsiteX11" fmla="*/ 2328819 w 2663539"/>
                  <a:gd name="connsiteY11" fmla="*/ 1046402 h 2812476"/>
                  <a:gd name="connsiteX12" fmla="*/ 1896973 w 2663539"/>
                  <a:gd name="connsiteY12" fmla="*/ 1375202 h 2812476"/>
                  <a:gd name="connsiteX13" fmla="*/ 1703870 w 2663539"/>
                  <a:gd name="connsiteY13" fmla="*/ 1079867 h 2812476"/>
                  <a:gd name="connsiteX14" fmla="*/ 1811781 w 2663539"/>
                  <a:gd name="connsiteY14" fmla="*/ 1466074 h 2812476"/>
                  <a:gd name="connsiteX15" fmla="*/ 1772024 w 2663539"/>
                  <a:gd name="connsiteY15" fmla="*/ 1750049 h 2812476"/>
                  <a:gd name="connsiteX16" fmla="*/ 1448292 w 2663539"/>
                  <a:gd name="connsiteY16" fmla="*/ 1392240 h 2812476"/>
                  <a:gd name="connsiteX17" fmla="*/ 1556203 w 2663539"/>
                  <a:gd name="connsiteY17" fmla="*/ 852687 h 2812476"/>
                  <a:gd name="connsiteX18" fmla="*/ 1982166 w 2663539"/>
                  <a:gd name="connsiteY18" fmla="*/ 489199 h 2812476"/>
                  <a:gd name="connsiteX19" fmla="*/ 1550523 w 2663539"/>
                  <a:gd name="connsiteY19" fmla="*/ 733418 h 2812476"/>
                  <a:gd name="connsiteX20" fmla="*/ 1590280 w 2663539"/>
                  <a:gd name="connsiteY20" fmla="*/ 318814 h 2812476"/>
                  <a:gd name="connsiteX21" fmla="*/ 1431254 w 2663539"/>
                  <a:gd name="connsiteY21" fmla="*/ 852687 h 2812476"/>
                  <a:gd name="connsiteX22" fmla="*/ 1346061 w 2663539"/>
                  <a:gd name="connsiteY22" fmla="*/ 1238894 h 2812476"/>
                  <a:gd name="connsiteX23" fmla="*/ 1010971 w 2663539"/>
                  <a:gd name="connsiteY23" fmla="*/ 409686 h 2812476"/>
                  <a:gd name="connsiteX24" fmla="*/ 1289266 w 2663539"/>
                  <a:gd name="connsiteY24" fmla="*/ 1295689 h 2812476"/>
                  <a:gd name="connsiteX25" fmla="*/ 1488049 w 2663539"/>
                  <a:gd name="connsiteY25" fmla="*/ 1801164 h 2812476"/>
                  <a:gd name="connsiteX26" fmla="*/ 1414215 w 2663539"/>
                  <a:gd name="connsiteY26" fmla="*/ 2153294 h 2812476"/>
                  <a:gd name="connsiteX27" fmla="*/ 1124561 w 2663539"/>
                  <a:gd name="connsiteY27" fmla="*/ 1704613 h 2812476"/>
                  <a:gd name="connsiteX28" fmla="*/ 886022 w 2663539"/>
                  <a:gd name="connsiteY28" fmla="*/ 1204816 h 2812476"/>
                  <a:gd name="connsiteX29" fmla="*/ 937137 w 2663539"/>
                  <a:gd name="connsiteY29" fmla="*/ 762 h 2812476"/>
                  <a:gd name="connsiteX30" fmla="*/ 789470 w 2663539"/>
                  <a:gd name="connsiteY30" fmla="*/ 1017393 h 2812476"/>
                  <a:gd name="connsiteX31" fmla="*/ 329430 w 2663539"/>
                  <a:gd name="connsiteY31" fmla="*/ 659584 h 2812476"/>
                  <a:gd name="connsiteX32" fmla="*/ 630444 w 2663539"/>
                  <a:gd name="connsiteY32" fmla="*/ 279057 h 2812476"/>
                  <a:gd name="connsiteX33" fmla="*/ 266956 w 2663539"/>
                  <a:gd name="connsiteY33" fmla="*/ 602789 h 2812476"/>
                  <a:gd name="connsiteX34" fmla="*/ 19 w 2663539"/>
                  <a:gd name="connsiteY34" fmla="*/ 85954 h 2812476"/>
                  <a:gd name="connsiteX35" fmla="*/ 255597 w 2663539"/>
                  <a:gd name="connsiteY35" fmla="*/ 716379 h 2812476"/>
                  <a:gd name="connsiteX36" fmla="*/ 715636 w 2663539"/>
                  <a:gd name="connsiteY36" fmla="*/ 1148021 h 2812476"/>
                  <a:gd name="connsiteX37" fmla="*/ 971214 w 2663539"/>
                  <a:gd name="connsiteY37" fmla="*/ 1744369 h 2812476"/>
                  <a:gd name="connsiteX38" fmla="*/ 1158638 w 2663539"/>
                  <a:gd name="connsiteY38" fmla="*/ 2164653 h 2812476"/>
                  <a:gd name="connsiteX39" fmla="*/ 823547 w 2663539"/>
                  <a:gd name="connsiteY39" fmla="*/ 1977229 h 2812476"/>
                  <a:gd name="connsiteX40" fmla="*/ 420302 w 2663539"/>
                  <a:gd name="connsiteY40" fmla="*/ 1579664 h 2812476"/>
                  <a:gd name="connsiteX41" fmla="*/ 397584 w 2663539"/>
                  <a:gd name="connsiteY41" fmla="*/ 1221855 h 2812476"/>
                  <a:gd name="connsiteX42" fmla="*/ 323751 w 2663539"/>
                  <a:gd name="connsiteY42" fmla="*/ 1608061 h 2812476"/>
                  <a:gd name="connsiteX43" fmla="*/ 22737 w 2663539"/>
                  <a:gd name="connsiteY43" fmla="*/ 1352484 h 2812476"/>
                  <a:gd name="connsiteX44" fmla="*/ 414623 w 2663539"/>
                  <a:gd name="connsiteY44" fmla="*/ 1733010 h 2812476"/>
                  <a:gd name="connsiteX45" fmla="*/ 800829 w 2663539"/>
                  <a:gd name="connsiteY45" fmla="*/ 2090819 h 2812476"/>
                  <a:gd name="connsiteX46" fmla="*/ 210161 w 2663539"/>
                  <a:gd name="connsiteY46" fmla="*/ 2170332 h 2812476"/>
                  <a:gd name="connsiteX47" fmla="*/ 874663 w 2663539"/>
                  <a:gd name="connsiteY47" fmla="*/ 2141935 h 2812476"/>
                  <a:gd name="connsiteX48" fmla="*/ 1113202 w 2663539"/>
                  <a:gd name="connsiteY48" fmla="*/ 2391833 h 2812476"/>
                  <a:gd name="connsiteX49" fmla="*/ 1079125 w 2663539"/>
                  <a:gd name="connsiteY49" fmla="*/ 2658769 h 2812476"/>
                  <a:gd name="connsiteX50" fmla="*/ 1028009 w 2663539"/>
                  <a:gd name="connsiteY50" fmla="*/ 2698526 h 2812476"/>
                  <a:gd name="connsiteX0" fmla="*/ 1051537 w 2687067"/>
                  <a:gd name="connsiteY0" fmla="*/ 2698526 h 2812476"/>
                  <a:gd name="connsiteX1" fmla="*/ 1375269 w 2687067"/>
                  <a:gd name="connsiteY1" fmla="*/ 2812116 h 2812476"/>
                  <a:gd name="connsiteX2" fmla="*/ 1738757 w 2687067"/>
                  <a:gd name="connsiteY2" fmla="*/ 2726923 h 2812476"/>
                  <a:gd name="connsiteX3" fmla="*/ 1608128 w 2687067"/>
                  <a:gd name="connsiteY3" fmla="*/ 2528141 h 2812476"/>
                  <a:gd name="connsiteX4" fmla="*/ 1568372 w 2687067"/>
                  <a:gd name="connsiteY4" fmla="*/ 2278243 h 2812476"/>
                  <a:gd name="connsiteX5" fmla="*/ 1931860 w 2687067"/>
                  <a:gd name="connsiteY5" fmla="*/ 1801164 h 2812476"/>
                  <a:gd name="connsiteX6" fmla="*/ 2630439 w 2687067"/>
                  <a:gd name="connsiteY6" fmla="*/ 1358163 h 2812476"/>
                  <a:gd name="connsiteX7" fmla="*/ 2571433 w 2687067"/>
                  <a:gd name="connsiteY7" fmla="*/ 1373342 h 2812476"/>
                  <a:gd name="connsiteX8" fmla="*/ 1982976 w 2687067"/>
                  <a:gd name="connsiteY8" fmla="*/ 1693254 h 2812476"/>
                  <a:gd name="connsiteX9" fmla="*/ 1948899 w 2687067"/>
                  <a:gd name="connsiteY9" fmla="*/ 1449035 h 2812476"/>
                  <a:gd name="connsiteX10" fmla="*/ 2341465 w 2687067"/>
                  <a:gd name="connsiteY10" fmla="*/ 1081318 h 2812476"/>
                  <a:gd name="connsiteX11" fmla="*/ 2352347 w 2687067"/>
                  <a:gd name="connsiteY11" fmla="*/ 1046402 h 2812476"/>
                  <a:gd name="connsiteX12" fmla="*/ 1920501 w 2687067"/>
                  <a:gd name="connsiteY12" fmla="*/ 1375202 h 2812476"/>
                  <a:gd name="connsiteX13" fmla="*/ 1727398 w 2687067"/>
                  <a:gd name="connsiteY13" fmla="*/ 1079867 h 2812476"/>
                  <a:gd name="connsiteX14" fmla="*/ 1835309 w 2687067"/>
                  <a:gd name="connsiteY14" fmla="*/ 1466074 h 2812476"/>
                  <a:gd name="connsiteX15" fmla="*/ 1795552 w 2687067"/>
                  <a:gd name="connsiteY15" fmla="*/ 1750049 h 2812476"/>
                  <a:gd name="connsiteX16" fmla="*/ 1471820 w 2687067"/>
                  <a:gd name="connsiteY16" fmla="*/ 1392240 h 2812476"/>
                  <a:gd name="connsiteX17" fmla="*/ 1579731 w 2687067"/>
                  <a:gd name="connsiteY17" fmla="*/ 852687 h 2812476"/>
                  <a:gd name="connsiteX18" fmla="*/ 2005694 w 2687067"/>
                  <a:gd name="connsiteY18" fmla="*/ 489199 h 2812476"/>
                  <a:gd name="connsiteX19" fmla="*/ 1574051 w 2687067"/>
                  <a:gd name="connsiteY19" fmla="*/ 733418 h 2812476"/>
                  <a:gd name="connsiteX20" fmla="*/ 1613808 w 2687067"/>
                  <a:gd name="connsiteY20" fmla="*/ 318814 h 2812476"/>
                  <a:gd name="connsiteX21" fmla="*/ 1454782 w 2687067"/>
                  <a:gd name="connsiteY21" fmla="*/ 852687 h 2812476"/>
                  <a:gd name="connsiteX22" fmla="*/ 1369589 w 2687067"/>
                  <a:gd name="connsiteY22" fmla="*/ 1238894 h 2812476"/>
                  <a:gd name="connsiteX23" fmla="*/ 1034499 w 2687067"/>
                  <a:gd name="connsiteY23" fmla="*/ 409686 h 2812476"/>
                  <a:gd name="connsiteX24" fmla="*/ 1312794 w 2687067"/>
                  <a:gd name="connsiteY24" fmla="*/ 1295689 h 2812476"/>
                  <a:gd name="connsiteX25" fmla="*/ 1511577 w 2687067"/>
                  <a:gd name="connsiteY25" fmla="*/ 1801164 h 2812476"/>
                  <a:gd name="connsiteX26" fmla="*/ 1437743 w 2687067"/>
                  <a:gd name="connsiteY26" fmla="*/ 2153294 h 2812476"/>
                  <a:gd name="connsiteX27" fmla="*/ 1148089 w 2687067"/>
                  <a:gd name="connsiteY27" fmla="*/ 1704613 h 2812476"/>
                  <a:gd name="connsiteX28" fmla="*/ 909550 w 2687067"/>
                  <a:gd name="connsiteY28" fmla="*/ 1204816 h 2812476"/>
                  <a:gd name="connsiteX29" fmla="*/ 960665 w 2687067"/>
                  <a:gd name="connsiteY29" fmla="*/ 762 h 2812476"/>
                  <a:gd name="connsiteX30" fmla="*/ 812998 w 2687067"/>
                  <a:gd name="connsiteY30" fmla="*/ 1017393 h 2812476"/>
                  <a:gd name="connsiteX31" fmla="*/ 352958 w 2687067"/>
                  <a:gd name="connsiteY31" fmla="*/ 659584 h 2812476"/>
                  <a:gd name="connsiteX32" fmla="*/ 653972 w 2687067"/>
                  <a:gd name="connsiteY32" fmla="*/ 279057 h 2812476"/>
                  <a:gd name="connsiteX33" fmla="*/ 290484 w 2687067"/>
                  <a:gd name="connsiteY33" fmla="*/ 602789 h 2812476"/>
                  <a:gd name="connsiteX34" fmla="*/ 23547 w 2687067"/>
                  <a:gd name="connsiteY34" fmla="*/ 85954 h 2812476"/>
                  <a:gd name="connsiteX35" fmla="*/ 279125 w 2687067"/>
                  <a:gd name="connsiteY35" fmla="*/ 716379 h 2812476"/>
                  <a:gd name="connsiteX36" fmla="*/ 739164 w 2687067"/>
                  <a:gd name="connsiteY36" fmla="*/ 1148021 h 2812476"/>
                  <a:gd name="connsiteX37" fmla="*/ 994742 w 2687067"/>
                  <a:gd name="connsiteY37" fmla="*/ 1744369 h 2812476"/>
                  <a:gd name="connsiteX38" fmla="*/ 1182166 w 2687067"/>
                  <a:gd name="connsiteY38" fmla="*/ 2164653 h 2812476"/>
                  <a:gd name="connsiteX39" fmla="*/ 847075 w 2687067"/>
                  <a:gd name="connsiteY39" fmla="*/ 1977229 h 2812476"/>
                  <a:gd name="connsiteX40" fmla="*/ 443830 w 2687067"/>
                  <a:gd name="connsiteY40" fmla="*/ 1579664 h 2812476"/>
                  <a:gd name="connsiteX41" fmla="*/ 421112 w 2687067"/>
                  <a:gd name="connsiteY41" fmla="*/ 1221855 h 2812476"/>
                  <a:gd name="connsiteX42" fmla="*/ 347279 w 2687067"/>
                  <a:gd name="connsiteY42" fmla="*/ 1608061 h 2812476"/>
                  <a:gd name="connsiteX43" fmla="*/ 46265 w 2687067"/>
                  <a:gd name="connsiteY43" fmla="*/ 1352484 h 2812476"/>
                  <a:gd name="connsiteX44" fmla="*/ 41776 w 2687067"/>
                  <a:gd name="connsiteY44" fmla="*/ 1387944 h 2812476"/>
                  <a:gd name="connsiteX45" fmla="*/ 438151 w 2687067"/>
                  <a:gd name="connsiteY45" fmla="*/ 1733010 h 2812476"/>
                  <a:gd name="connsiteX46" fmla="*/ 824357 w 2687067"/>
                  <a:gd name="connsiteY46" fmla="*/ 2090819 h 2812476"/>
                  <a:gd name="connsiteX47" fmla="*/ 233689 w 2687067"/>
                  <a:gd name="connsiteY47" fmla="*/ 2170332 h 2812476"/>
                  <a:gd name="connsiteX48" fmla="*/ 898191 w 2687067"/>
                  <a:gd name="connsiteY48" fmla="*/ 2141935 h 2812476"/>
                  <a:gd name="connsiteX49" fmla="*/ 1136730 w 2687067"/>
                  <a:gd name="connsiteY49" fmla="*/ 2391833 h 2812476"/>
                  <a:gd name="connsiteX50" fmla="*/ 1102653 w 2687067"/>
                  <a:gd name="connsiteY50" fmla="*/ 2658769 h 2812476"/>
                  <a:gd name="connsiteX51" fmla="*/ 1051537 w 2687067"/>
                  <a:gd name="connsiteY51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230214 w 2683592"/>
                  <a:gd name="connsiteY48" fmla="*/ 2170332 h 2812476"/>
                  <a:gd name="connsiteX49" fmla="*/ 894716 w 2683592"/>
                  <a:gd name="connsiteY49" fmla="*/ 2141935 h 2812476"/>
                  <a:gd name="connsiteX50" fmla="*/ 1133255 w 2683592"/>
                  <a:gd name="connsiteY50" fmla="*/ 2391833 h 2812476"/>
                  <a:gd name="connsiteX51" fmla="*/ 1099178 w 2683592"/>
                  <a:gd name="connsiteY51" fmla="*/ 2658769 h 2812476"/>
                  <a:gd name="connsiteX52" fmla="*/ 1048062 w 2683592"/>
                  <a:gd name="connsiteY52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894716 w 2683592"/>
                  <a:gd name="connsiteY50" fmla="*/ 2141935 h 2812476"/>
                  <a:gd name="connsiteX51" fmla="*/ 1133255 w 2683592"/>
                  <a:gd name="connsiteY51" fmla="*/ 2391833 h 2812476"/>
                  <a:gd name="connsiteX52" fmla="*/ 1099178 w 2683592"/>
                  <a:gd name="connsiteY52" fmla="*/ 2658769 h 2812476"/>
                  <a:gd name="connsiteX53" fmla="*/ 1048062 w 2683592"/>
                  <a:gd name="connsiteY53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51076 w 2683592"/>
                  <a:gd name="connsiteY35" fmla="*/ 101213 h 2812476"/>
                  <a:gd name="connsiteX36" fmla="*/ 20072 w 2683592"/>
                  <a:gd name="connsiteY36" fmla="*/ 85954 h 2812476"/>
                  <a:gd name="connsiteX37" fmla="*/ 275650 w 2683592"/>
                  <a:gd name="connsiteY37" fmla="*/ 716379 h 2812476"/>
                  <a:gd name="connsiteX38" fmla="*/ 735689 w 2683592"/>
                  <a:gd name="connsiteY38" fmla="*/ 1148021 h 2812476"/>
                  <a:gd name="connsiteX39" fmla="*/ 991267 w 2683592"/>
                  <a:gd name="connsiteY39" fmla="*/ 1744369 h 2812476"/>
                  <a:gd name="connsiteX40" fmla="*/ 1178691 w 2683592"/>
                  <a:gd name="connsiteY40" fmla="*/ 2164653 h 2812476"/>
                  <a:gd name="connsiteX41" fmla="*/ 843600 w 2683592"/>
                  <a:gd name="connsiteY41" fmla="*/ 1977229 h 2812476"/>
                  <a:gd name="connsiteX42" fmla="*/ 440355 w 2683592"/>
                  <a:gd name="connsiteY42" fmla="*/ 1579664 h 2812476"/>
                  <a:gd name="connsiteX43" fmla="*/ 417637 w 2683592"/>
                  <a:gd name="connsiteY43" fmla="*/ 1221855 h 2812476"/>
                  <a:gd name="connsiteX44" fmla="*/ 343804 w 2683592"/>
                  <a:gd name="connsiteY44" fmla="*/ 1608061 h 2812476"/>
                  <a:gd name="connsiteX45" fmla="*/ 279221 w 2683592"/>
                  <a:gd name="connsiteY45" fmla="*/ 1555857 h 2812476"/>
                  <a:gd name="connsiteX46" fmla="*/ 42790 w 2683592"/>
                  <a:gd name="connsiteY46" fmla="*/ 1352484 h 2812476"/>
                  <a:gd name="connsiteX47" fmla="*/ 38301 w 2683592"/>
                  <a:gd name="connsiteY47" fmla="*/ 1387944 h 2812476"/>
                  <a:gd name="connsiteX48" fmla="*/ 434676 w 2683592"/>
                  <a:gd name="connsiteY48" fmla="*/ 1733010 h 2812476"/>
                  <a:gd name="connsiteX49" fmla="*/ 820882 w 2683592"/>
                  <a:gd name="connsiteY49" fmla="*/ 2090819 h 2812476"/>
                  <a:gd name="connsiteX50" fmla="*/ 489112 w 2683592"/>
                  <a:gd name="connsiteY50" fmla="*/ 2127129 h 2812476"/>
                  <a:gd name="connsiteX51" fmla="*/ 230214 w 2683592"/>
                  <a:gd name="connsiteY51" fmla="*/ 2170332 h 2812476"/>
                  <a:gd name="connsiteX52" fmla="*/ 667977 w 2683592"/>
                  <a:gd name="connsiteY52" fmla="*/ 2147206 h 2812476"/>
                  <a:gd name="connsiteX53" fmla="*/ 894716 w 2683592"/>
                  <a:gd name="connsiteY53" fmla="*/ 2141935 h 2812476"/>
                  <a:gd name="connsiteX54" fmla="*/ 1133255 w 2683592"/>
                  <a:gd name="connsiteY54" fmla="*/ 2391833 h 2812476"/>
                  <a:gd name="connsiteX55" fmla="*/ 1099178 w 2683592"/>
                  <a:gd name="connsiteY55" fmla="*/ 2658769 h 2812476"/>
                  <a:gd name="connsiteX56" fmla="*/ 1048062 w 2683592"/>
                  <a:gd name="connsiteY56" fmla="*/ 2698526 h 2812476"/>
                  <a:gd name="connsiteX0" fmla="*/ 1048062 w 2683592"/>
                  <a:gd name="connsiteY0" fmla="*/ 2801566 h 2915516"/>
                  <a:gd name="connsiteX1" fmla="*/ 1371794 w 2683592"/>
                  <a:gd name="connsiteY1" fmla="*/ 2915156 h 2915516"/>
                  <a:gd name="connsiteX2" fmla="*/ 1735282 w 2683592"/>
                  <a:gd name="connsiteY2" fmla="*/ 2829963 h 2915516"/>
                  <a:gd name="connsiteX3" fmla="*/ 1604653 w 2683592"/>
                  <a:gd name="connsiteY3" fmla="*/ 2631181 h 2915516"/>
                  <a:gd name="connsiteX4" fmla="*/ 1564897 w 2683592"/>
                  <a:gd name="connsiteY4" fmla="*/ 2381283 h 2915516"/>
                  <a:gd name="connsiteX5" fmla="*/ 1928385 w 2683592"/>
                  <a:gd name="connsiteY5" fmla="*/ 1904204 h 2915516"/>
                  <a:gd name="connsiteX6" fmla="*/ 2626964 w 2683592"/>
                  <a:gd name="connsiteY6" fmla="*/ 1461203 h 2915516"/>
                  <a:gd name="connsiteX7" fmla="*/ 2567958 w 2683592"/>
                  <a:gd name="connsiteY7" fmla="*/ 1476382 h 2915516"/>
                  <a:gd name="connsiteX8" fmla="*/ 1979501 w 2683592"/>
                  <a:gd name="connsiteY8" fmla="*/ 1796294 h 2915516"/>
                  <a:gd name="connsiteX9" fmla="*/ 1945424 w 2683592"/>
                  <a:gd name="connsiteY9" fmla="*/ 1552075 h 2915516"/>
                  <a:gd name="connsiteX10" fmla="*/ 2337990 w 2683592"/>
                  <a:gd name="connsiteY10" fmla="*/ 1184358 h 2915516"/>
                  <a:gd name="connsiteX11" fmla="*/ 2348872 w 2683592"/>
                  <a:gd name="connsiteY11" fmla="*/ 1149442 h 2915516"/>
                  <a:gd name="connsiteX12" fmla="*/ 1917026 w 2683592"/>
                  <a:gd name="connsiteY12" fmla="*/ 1478242 h 2915516"/>
                  <a:gd name="connsiteX13" fmla="*/ 1723923 w 2683592"/>
                  <a:gd name="connsiteY13" fmla="*/ 1182907 h 2915516"/>
                  <a:gd name="connsiteX14" fmla="*/ 1831834 w 2683592"/>
                  <a:gd name="connsiteY14" fmla="*/ 1569114 h 2915516"/>
                  <a:gd name="connsiteX15" fmla="*/ 1792077 w 2683592"/>
                  <a:gd name="connsiteY15" fmla="*/ 1853089 h 2915516"/>
                  <a:gd name="connsiteX16" fmla="*/ 1468345 w 2683592"/>
                  <a:gd name="connsiteY16" fmla="*/ 1495280 h 2915516"/>
                  <a:gd name="connsiteX17" fmla="*/ 1576256 w 2683592"/>
                  <a:gd name="connsiteY17" fmla="*/ 955727 h 2915516"/>
                  <a:gd name="connsiteX18" fmla="*/ 2002219 w 2683592"/>
                  <a:gd name="connsiteY18" fmla="*/ 592239 h 2915516"/>
                  <a:gd name="connsiteX19" fmla="*/ 1570576 w 2683592"/>
                  <a:gd name="connsiteY19" fmla="*/ 836458 h 2915516"/>
                  <a:gd name="connsiteX20" fmla="*/ 1610333 w 2683592"/>
                  <a:gd name="connsiteY20" fmla="*/ 421854 h 2915516"/>
                  <a:gd name="connsiteX21" fmla="*/ 1451307 w 2683592"/>
                  <a:gd name="connsiteY21" fmla="*/ 955727 h 2915516"/>
                  <a:gd name="connsiteX22" fmla="*/ 1366114 w 2683592"/>
                  <a:gd name="connsiteY22" fmla="*/ 1341934 h 2915516"/>
                  <a:gd name="connsiteX23" fmla="*/ 1031024 w 2683592"/>
                  <a:gd name="connsiteY23" fmla="*/ 512726 h 2915516"/>
                  <a:gd name="connsiteX24" fmla="*/ 1309319 w 2683592"/>
                  <a:gd name="connsiteY24" fmla="*/ 1398729 h 2915516"/>
                  <a:gd name="connsiteX25" fmla="*/ 1508102 w 2683592"/>
                  <a:gd name="connsiteY25" fmla="*/ 1904204 h 2915516"/>
                  <a:gd name="connsiteX26" fmla="*/ 1434268 w 2683592"/>
                  <a:gd name="connsiteY26" fmla="*/ 2256334 h 2915516"/>
                  <a:gd name="connsiteX27" fmla="*/ 1144614 w 2683592"/>
                  <a:gd name="connsiteY27" fmla="*/ 1807653 h 2915516"/>
                  <a:gd name="connsiteX28" fmla="*/ 906075 w 2683592"/>
                  <a:gd name="connsiteY28" fmla="*/ 1307856 h 2915516"/>
                  <a:gd name="connsiteX29" fmla="*/ 957190 w 2683592"/>
                  <a:gd name="connsiteY29" fmla="*/ 103802 h 2915516"/>
                  <a:gd name="connsiteX30" fmla="*/ 928973 w 2683592"/>
                  <a:gd name="connsiteY30" fmla="*/ 178701 h 2915516"/>
                  <a:gd name="connsiteX31" fmla="*/ 809523 w 2683592"/>
                  <a:gd name="connsiteY31" fmla="*/ 1120433 h 2915516"/>
                  <a:gd name="connsiteX32" fmla="*/ 349483 w 2683592"/>
                  <a:gd name="connsiteY32" fmla="*/ 762624 h 2915516"/>
                  <a:gd name="connsiteX33" fmla="*/ 602272 w 2683592"/>
                  <a:gd name="connsiteY33" fmla="*/ 487151 h 2915516"/>
                  <a:gd name="connsiteX34" fmla="*/ 650497 w 2683592"/>
                  <a:gd name="connsiteY34" fmla="*/ 382097 h 2915516"/>
                  <a:gd name="connsiteX35" fmla="*/ 287009 w 2683592"/>
                  <a:gd name="connsiteY35" fmla="*/ 705829 h 2915516"/>
                  <a:gd name="connsiteX36" fmla="*/ 51076 w 2683592"/>
                  <a:gd name="connsiteY36" fmla="*/ 204253 h 2915516"/>
                  <a:gd name="connsiteX37" fmla="*/ 20072 w 2683592"/>
                  <a:gd name="connsiteY37" fmla="*/ 188994 h 2915516"/>
                  <a:gd name="connsiteX38" fmla="*/ 275650 w 2683592"/>
                  <a:gd name="connsiteY38" fmla="*/ 819419 h 2915516"/>
                  <a:gd name="connsiteX39" fmla="*/ 735689 w 2683592"/>
                  <a:gd name="connsiteY39" fmla="*/ 1251061 h 2915516"/>
                  <a:gd name="connsiteX40" fmla="*/ 991267 w 2683592"/>
                  <a:gd name="connsiteY40" fmla="*/ 1847409 h 2915516"/>
                  <a:gd name="connsiteX41" fmla="*/ 1178691 w 2683592"/>
                  <a:gd name="connsiteY41" fmla="*/ 2267693 h 2915516"/>
                  <a:gd name="connsiteX42" fmla="*/ 843600 w 2683592"/>
                  <a:gd name="connsiteY42" fmla="*/ 2080269 h 2915516"/>
                  <a:gd name="connsiteX43" fmla="*/ 440355 w 2683592"/>
                  <a:gd name="connsiteY43" fmla="*/ 1682704 h 2915516"/>
                  <a:gd name="connsiteX44" fmla="*/ 417637 w 2683592"/>
                  <a:gd name="connsiteY44" fmla="*/ 1324895 h 2915516"/>
                  <a:gd name="connsiteX45" fmla="*/ 343804 w 2683592"/>
                  <a:gd name="connsiteY45" fmla="*/ 1711101 h 2915516"/>
                  <a:gd name="connsiteX46" fmla="*/ 279221 w 2683592"/>
                  <a:gd name="connsiteY46" fmla="*/ 1658897 h 2915516"/>
                  <a:gd name="connsiteX47" fmla="*/ 42790 w 2683592"/>
                  <a:gd name="connsiteY47" fmla="*/ 1455524 h 2915516"/>
                  <a:gd name="connsiteX48" fmla="*/ 38301 w 2683592"/>
                  <a:gd name="connsiteY48" fmla="*/ 1490984 h 2915516"/>
                  <a:gd name="connsiteX49" fmla="*/ 434676 w 2683592"/>
                  <a:gd name="connsiteY49" fmla="*/ 1836050 h 2915516"/>
                  <a:gd name="connsiteX50" fmla="*/ 820882 w 2683592"/>
                  <a:gd name="connsiteY50" fmla="*/ 2193859 h 2915516"/>
                  <a:gd name="connsiteX51" fmla="*/ 489112 w 2683592"/>
                  <a:gd name="connsiteY51" fmla="*/ 2230169 h 2915516"/>
                  <a:gd name="connsiteX52" fmla="*/ 230214 w 2683592"/>
                  <a:gd name="connsiteY52" fmla="*/ 2273372 h 2915516"/>
                  <a:gd name="connsiteX53" fmla="*/ 667977 w 2683592"/>
                  <a:gd name="connsiteY53" fmla="*/ 2250246 h 2915516"/>
                  <a:gd name="connsiteX54" fmla="*/ 894716 w 2683592"/>
                  <a:gd name="connsiteY54" fmla="*/ 2244975 h 2915516"/>
                  <a:gd name="connsiteX55" fmla="*/ 1133255 w 2683592"/>
                  <a:gd name="connsiteY55" fmla="*/ 2494873 h 2915516"/>
                  <a:gd name="connsiteX56" fmla="*/ 1099178 w 2683592"/>
                  <a:gd name="connsiteY56" fmla="*/ 2761809 h 2915516"/>
                  <a:gd name="connsiteX57" fmla="*/ 1048062 w 2683592"/>
                  <a:gd name="connsiteY57" fmla="*/ 2801566 h 2915516"/>
                  <a:gd name="connsiteX0" fmla="*/ 1084565 w 2683592"/>
                  <a:gd name="connsiteY0" fmla="*/ 2819817 h 2915208"/>
                  <a:gd name="connsiteX1" fmla="*/ 1371794 w 2683592"/>
                  <a:gd name="connsiteY1" fmla="*/ 2915156 h 2915208"/>
                  <a:gd name="connsiteX2" fmla="*/ 1735282 w 2683592"/>
                  <a:gd name="connsiteY2" fmla="*/ 2829963 h 2915208"/>
                  <a:gd name="connsiteX3" fmla="*/ 1604653 w 2683592"/>
                  <a:gd name="connsiteY3" fmla="*/ 2631181 h 2915208"/>
                  <a:gd name="connsiteX4" fmla="*/ 1564897 w 2683592"/>
                  <a:gd name="connsiteY4" fmla="*/ 2381283 h 2915208"/>
                  <a:gd name="connsiteX5" fmla="*/ 1928385 w 2683592"/>
                  <a:gd name="connsiteY5" fmla="*/ 1904204 h 2915208"/>
                  <a:gd name="connsiteX6" fmla="*/ 2626964 w 2683592"/>
                  <a:gd name="connsiteY6" fmla="*/ 1461203 h 2915208"/>
                  <a:gd name="connsiteX7" fmla="*/ 2567958 w 2683592"/>
                  <a:gd name="connsiteY7" fmla="*/ 1476382 h 2915208"/>
                  <a:gd name="connsiteX8" fmla="*/ 1979501 w 2683592"/>
                  <a:gd name="connsiteY8" fmla="*/ 1796294 h 2915208"/>
                  <a:gd name="connsiteX9" fmla="*/ 1945424 w 2683592"/>
                  <a:gd name="connsiteY9" fmla="*/ 1552075 h 2915208"/>
                  <a:gd name="connsiteX10" fmla="*/ 2337990 w 2683592"/>
                  <a:gd name="connsiteY10" fmla="*/ 1184358 h 2915208"/>
                  <a:gd name="connsiteX11" fmla="*/ 2348872 w 2683592"/>
                  <a:gd name="connsiteY11" fmla="*/ 1149442 h 2915208"/>
                  <a:gd name="connsiteX12" fmla="*/ 1917026 w 2683592"/>
                  <a:gd name="connsiteY12" fmla="*/ 1478242 h 2915208"/>
                  <a:gd name="connsiteX13" fmla="*/ 1723923 w 2683592"/>
                  <a:gd name="connsiteY13" fmla="*/ 1182907 h 2915208"/>
                  <a:gd name="connsiteX14" fmla="*/ 1831834 w 2683592"/>
                  <a:gd name="connsiteY14" fmla="*/ 1569114 h 2915208"/>
                  <a:gd name="connsiteX15" fmla="*/ 1792077 w 2683592"/>
                  <a:gd name="connsiteY15" fmla="*/ 1853089 h 2915208"/>
                  <a:gd name="connsiteX16" fmla="*/ 1468345 w 2683592"/>
                  <a:gd name="connsiteY16" fmla="*/ 1495280 h 2915208"/>
                  <a:gd name="connsiteX17" fmla="*/ 1576256 w 2683592"/>
                  <a:gd name="connsiteY17" fmla="*/ 955727 h 2915208"/>
                  <a:gd name="connsiteX18" fmla="*/ 2002219 w 2683592"/>
                  <a:gd name="connsiteY18" fmla="*/ 592239 h 2915208"/>
                  <a:gd name="connsiteX19" fmla="*/ 1570576 w 2683592"/>
                  <a:gd name="connsiteY19" fmla="*/ 836458 h 2915208"/>
                  <a:gd name="connsiteX20" fmla="*/ 1610333 w 2683592"/>
                  <a:gd name="connsiteY20" fmla="*/ 421854 h 2915208"/>
                  <a:gd name="connsiteX21" fmla="*/ 1451307 w 2683592"/>
                  <a:gd name="connsiteY21" fmla="*/ 955727 h 2915208"/>
                  <a:gd name="connsiteX22" fmla="*/ 1366114 w 2683592"/>
                  <a:gd name="connsiteY22" fmla="*/ 1341934 h 2915208"/>
                  <a:gd name="connsiteX23" fmla="*/ 1031024 w 2683592"/>
                  <a:gd name="connsiteY23" fmla="*/ 512726 h 2915208"/>
                  <a:gd name="connsiteX24" fmla="*/ 1309319 w 2683592"/>
                  <a:gd name="connsiteY24" fmla="*/ 1398729 h 2915208"/>
                  <a:gd name="connsiteX25" fmla="*/ 1508102 w 2683592"/>
                  <a:gd name="connsiteY25" fmla="*/ 1904204 h 2915208"/>
                  <a:gd name="connsiteX26" fmla="*/ 1434268 w 2683592"/>
                  <a:gd name="connsiteY26" fmla="*/ 2256334 h 2915208"/>
                  <a:gd name="connsiteX27" fmla="*/ 1144614 w 2683592"/>
                  <a:gd name="connsiteY27" fmla="*/ 1807653 h 2915208"/>
                  <a:gd name="connsiteX28" fmla="*/ 906075 w 2683592"/>
                  <a:gd name="connsiteY28" fmla="*/ 1307856 h 2915208"/>
                  <a:gd name="connsiteX29" fmla="*/ 957190 w 2683592"/>
                  <a:gd name="connsiteY29" fmla="*/ 103802 h 2915208"/>
                  <a:gd name="connsiteX30" fmla="*/ 928973 w 2683592"/>
                  <a:gd name="connsiteY30" fmla="*/ 178701 h 2915208"/>
                  <a:gd name="connsiteX31" fmla="*/ 809523 w 2683592"/>
                  <a:gd name="connsiteY31" fmla="*/ 1120433 h 2915208"/>
                  <a:gd name="connsiteX32" fmla="*/ 349483 w 2683592"/>
                  <a:gd name="connsiteY32" fmla="*/ 762624 h 2915208"/>
                  <a:gd name="connsiteX33" fmla="*/ 602272 w 2683592"/>
                  <a:gd name="connsiteY33" fmla="*/ 487151 h 2915208"/>
                  <a:gd name="connsiteX34" fmla="*/ 650497 w 2683592"/>
                  <a:gd name="connsiteY34" fmla="*/ 382097 h 2915208"/>
                  <a:gd name="connsiteX35" fmla="*/ 287009 w 2683592"/>
                  <a:gd name="connsiteY35" fmla="*/ 705829 h 2915208"/>
                  <a:gd name="connsiteX36" fmla="*/ 51076 w 2683592"/>
                  <a:gd name="connsiteY36" fmla="*/ 204253 h 2915208"/>
                  <a:gd name="connsiteX37" fmla="*/ 20072 w 2683592"/>
                  <a:gd name="connsiteY37" fmla="*/ 188994 h 2915208"/>
                  <a:gd name="connsiteX38" fmla="*/ 275650 w 2683592"/>
                  <a:gd name="connsiteY38" fmla="*/ 819419 h 2915208"/>
                  <a:gd name="connsiteX39" fmla="*/ 735689 w 2683592"/>
                  <a:gd name="connsiteY39" fmla="*/ 1251061 h 2915208"/>
                  <a:gd name="connsiteX40" fmla="*/ 991267 w 2683592"/>
                  <a:gd name="connsiteY40" fmla="*/ 1847409 h 2915208"/>
                  <a:gd name="connsiteX41" fmla="*/ 1178691 w 2683592"/>
                  <a:gd name="connsiteY41" fmla="*/ 2267693 h 2915208"/>
                  <a:gd name="connsiteX42" fmla="*/ 843600 w 2683592"/>
                  <a:gd name="connsiteY42" fmla="*/ 2080269 h 2915208"/>
                  <a:gd name="connsiteX43" fmla="*/ 440355 w 2683592"/>
                  <a:gd name="connsiteY43" fmla="*/ 1682704 h 2915208"/>
                  <a:gd name="connsiteX44" fmla="*/ 417637 w 2683592"/>
                  <a:gd name="connsiteY44" fmla="*/ 1324895 h 2915208"/>
                  <a:gd name="connsiteX45" fmla="*/ 343804 w 2683592"/>
                  <a:gd name="connsiteY45" fmla="*/ 1711101 h 2915208"/>
                  <a:gd name="connsiteX46" fmla="*/ 279221 w 2683592"/>
                  <a:gd name="connsiteY46" fmla="*/ 1658897 h 2915208"/>
                  <a:gd name="connsiteX47" fmla="*/ 42790 w 2683592"/>
                  <a:gd name="connsiteY47" fmla="*/ 1455524 h 2915208"/>
                  <a:gd name="connsiteX48" fmla="*/ 38301 w 2683592"/>
                  <a:gd name="connsiteY48" fmla="*/ 1490984 h 2915208"/>
                  <a:gd name="connsiteX49" fmla="*/ 434676 w 2683592"/>
                  <a:gd name="connsiteY49" fmla="*/ 1836050 h 2915208"/>
                  <a:gd name="connsiteX50" fmla="*/ 820882 w 2683592"/>
                  <a:gd name="connsiteY50" fmla="*/ 2193859 h 2915208"/>
                  <a:gd name="connsiteX51" fmla="*/ 489112 w 2683592"/>
                  <a:gd name="connsiteY51" fmla="*/ 2230169 h 2915208"/>
                  <a:gd name="connsiteX52" fmla="*/ 230214 w 2683592"/>
                  <a:gd name="connsiteY52" fmla="*/ 2273372 h 2915208"/>
                  <a:gd name="connsiteX53" fmla="*/ 667977 w 2683592"/>
                  <a:gd name="connsiteY53" fmla="*/ 2250246 h 2915208"/>
                  <a:gd name="connsiteX54" fmla="*/ 894716 w 2683592"/>
                  <a:gd name="connsiteY54" fmla="*/ 2244975 h 2915208"/>
                  <a:gd name="connsiteX55" fmla="*/ 1133255 w 2683592"/>
                  <a:gd name="connsiteY55" fmla="*/ 2494873 h 2915208"/>
                  <a:gd name="connsiteX56" fmla="*/ 1099178 w 2683592"/>
                  <a:gd name="connsiteY56" fmla="*/ 2761809 h 2915208"/>
                  <a:gd name="connsiteX57" fmla="*/ 1084565 w 2683592"/>
                  <a:gd name="connsiteY57" fmla="*/ 2819817 h 2915208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3089103"/>
                  <a:gd name="connsiteX1" fmla="*/ 1359370 w 2683592"/>
                  <a:gd name="connsiteY1" fmla="*/ 3089092 h 3089103"/>
                  <a:gd name="connsiteX2" fmla="*/ 1735282 w 2683592"/>
                  <a:gd name="connsiteY2" fmla="*/ 2829963 h 3089103"/>
                  <a:gd name="connsiteX3" fmla="*/ 1604653 w 2683592"/>
                  <a:gd name="connsiteY3" fmla="*/ 2631181 h 3089103"/>
                  <a:gd name="connsiteX4" fmla="*/ 1564897 w 2683592"/>
                  <a:gd name="connsiteY4" fmla="*/ 2381283 h 3089103"/>
                  <a:gd name="connsiteX5" fmla="*/ 1928385 w 2683592"/>
                  <a:gd name="connsiteY5" fmla="*/ 1904204 h 3089103"/>
                  <a:gd name="connsiteX6" fmla="*/ 2626964 w 2683592"/>
                  <a:gd name="connsiteY6" fmla="*/ 1461203 h 3089103"/>
                  <a:gd name="connsiteX7" fmla="*/ 2567958 w 2683592"/>
                  <a:gd name="connsiteY7" fmla="*/ 1476382 h 3089103"/>
                  <a:gd name="connsiteX8" fmla="*/ 1979501 w 2683592"/>
                  <a:gd name="connsiteY8" fmla="*/ 1796294 h 3089103"/>
                  <a:gd name="connsiteX9" fmla="*/ 1945424 w 2683592"/>
                  <a:gd name="connsiteY9" fmla="*/ 1552075 h 3089103"/>
                  <a:gd name="connsiteX10" fmla="*/ 2337990 w 2683592"/>
                  <a:gd name="connsiteY10" fmla="*/ 1184358 h 3089103"/>
                  <a:gd name="connsiteX11" fmla="*/ 2348872 w 2683592"/>
                  <a:gd name="connsiteY11" fmla="*/ 1149442 h 3089103"/>
                  <a:gd name="connsiteX12" fmla="*/ 1896949 w 2683592"/>
                  <a:gd name="connsiteY12" fmla="*/ 1540297 h 3089103"/>
                  <a:gd name="connsiteX13" fmla="*/ 1723923 w 2683592"/>
                  <a:gd name="connsiteY13" fmla="*/ 1182907 h 3089103"/>
                  <a:gd name="connsiteX14" fmla="*/ 1831834 w 2683592"/>
                  <a:gd name="connsiteY14" fmla="*/ 1569114 h 3089103"/>
                  <a:gd name="connsiteX15" fmla="*/ 1792077 w 2683592"/>
                  <a:gd name="connsiteY15" fmla="*/ 1853089 h 3089103"/>
                  <a:gd name="connsiteX16" fmla="*/ 1468345 w 2683592"/>
                  <a:gd name="connsiteY16" fmla="*/ 1495280 h 3089103"/>
                  <a:gd name="connsiteX17" fmla="*/ 1576256 w 2683592"/>
                  <a:gd name="connsiteY17" fmla="*/ 955727 h 3089103"/>
                  <a:gd name="connsiteX18" fmla="*/ 2002219 w 2683592"/>
                  <a:gd name="connsiteY18" fmla="*/ 592239 h 3089103"/>
                  <a:gd name="connsiteX19" fmla="*/ 1534073 w 2683592"/>
                  <a:gd name="connsiteY19" fmla="*/ 914939 h 3089103"/>
                  <a:gd name="connsiteX20" fmla="*/ 1610333 w 2683592"/>
                  <a:gd name="connsiteY20" fmla="*/ 421854 h 3089103"/>
                  <a:gd name="connsiteX21" fmla="*/ 1451307 w 2683592"/>
                  <a:gd name="connsiteY21" fmla="*/ 955727 h 3089103"/>
                  <a:gd name="connsiteX22" fmla="*/ 1366114 w 2683592"/>
                  <a:gd name="connsiteY22" fmla="*/ 1341934 h 3089103"/>
                  <a:gd name="connsiteX23" fmla="*/ 1031024 w 2683592"/>
                  <a:gd name="connsiteY23" fmla="*/ 512726 h 3089103"/>
                  <a:gd name="connsiteX24" fmla="*/ 1309319 w 2683592"/>
                  <a:gd name="connsiteY24" fmla="*/ 1398729 h 3089103"/>
                  <a:gd name="connsiteX25" fmla="*/ 1508102 w 2683592"/>
                  <a:gd name="connsiteY25" fmla="*/ 1904204 h 3089103"/>
                  <a:gd name="connsiteX26" fmla="*/ 1434268 w 2683592"/>
                  <a:gd name="connsiteY26" fmla="*/ 2256334 h 3089103"/>
                  <a:gd name="connsiteX27" fmla="*/ 1144614 w 2683592"/>
                  <a:gd name="connsiteY27" fmla="*/ 1807653 h 3089103"/>
                  <a:gd name="connsiteX28" fmla="*/ 906075 w 2683592"/>
                  <a:gd name="connsiteY28" fmla="*/ 1307856 h 3089103"/>
                  <a:gd name="connsiteX29" fmla="*/ 957190 w 2683592"/>
                  <a:gd name="connsiteY29" fmla="*/ 103802 h 3089103"/>
                  <a:gd name="connsiteX30" fmla="*/ 928973 w 2683592"/>
                  <a:gd name="connsiteY30" fmla="*/ 178701 h 3089103"/>
                  <a:gd name="connsiteX31" fmla="*/ 809523 w 2683592"/>
                  <a:gd name="connsiteY31" fmla="*/ 1120433 h 3089103"/>
                  <a:gd name="connsiteX32" fmla="*/ 349483 w 2683592"/>
                  <a:gd name="connsiteY32" fmla="*/ 762624 h 3089103"/>
                  <a:gd name="connsiteX33" fmla="*/ 650497 w 2683592"/>
                  <a:gd name="connsiteY33" fmla="*/ 382097 h 3089103"/>
                  <a:gd name="connsiteX34" fmla="*/ 287009 w 2683592"/>
                  <a:gd name="connsiteY34" fmla="*/ 705829 h 3089103"/>
                  <a:gd name="connsiteX35" fmla="*/ 51076 w 2683592"/>
                  <a:gd name="connsiteY35" fmla="*/ 204253 h 3089103"/>
                  <a:gd name="connsiteX36" fmla="*/ 20072 w 2683592"/>
                  <a:gd name="connsiteY36" fmla="*/ 188994 h 3089103"/>
                  <a:gd name="connsiteX37" fmla="*/ 275650 w 2683592"/>
                  <a:gd name="connsiteY37" fmla="*/ 819419 h 3089103"/>
                  <a:gd name="connsiteX38" fmla="*/ 735689 w 2683592"/>
                  <a:gd name="connsiteY38" fmla="*/ 1251061 h 3089103"/>
                  <a:gd name="connsiteX39" fmla="*/ 991267 w 2683592"/>
                  <a:gd name="connsiteY39" fmla="*/ 1847409 h 3089103"/>
                  <a:gd name="connsiteX40" fmla="*/ 1178691 w 2683592"/>
                  <a:gd name="connsiteY40" fmla="*/ 2267693 h 3089103"/>
                  <a:gd name="connsiteX41" fmla="*/ 843600 w 2683592"/>
                  <a:gd name="connsiteY41" fmla="*/ 2080269 h 3089103"/>
                  <a:gd name="connsiteX42" fmla="*/ 440355 w 2683592"/>
                  <a:gd name="connsiteY42" fmla="*/ 1682704 h 3089103"/>
                  <a:gd name="connsiteX43" fmla="*/ 417637 w 2683592"/>
                  <a:gd name="connsiteY43" fmla="*/ 1324895 h 3089103"/>
                  <a:gd name="connsiteX44" fmla="*/ 369356 w 2683592"/>
                  <a:gd name="connsiteY44" fmla="*/ 1711101 h 3089103"/>
                  <a:gd name="connsiteX45" fmla="*/ 279221 w 2683592"/>
                  <a:gd name="connsiteY45" fmla="*/ 1658897 h 3089103"/>
                  <a:gd name="connsiteX46" fmla="*/ 42790 w 2683592"/>
                  <a:gd name="connsiteY46" fmla="*/ 1455524 h 3089103"/>
                  <a:gd name="connsiteX47" fmla="*/ 38301 w 2683592"/>
                  <a:gd name="connsiteY47" fmla="*/ 1490984 h 3089103"/>
                  <a:gd name="connsiteX48" fmla="*/ 434676 w 2683592"/>
                  <a:gd name="connsiteY48" fmla="*/ 1836050 h 3089103"/>
                  <a:gd name="connsiteX49" fmla="*/ 820882 w 2683592"/>
                  <a:gd name="connsiteY49" fmla="*/ 2193859 h 3089103"/>
                  <a:gd name="connsiteX50" fmla="*/ 489112 w 2683592"/>
                  <a:gd name="connsiteY50" fmla="*/ 2230169 h 3089103"/>
                  <a:gd name="connsiteX51" fmla="*/ 230214 w 2683592"/>
                  <a:gd name="connsiteY51" fmla="*/ 2273372 h 3089103"/>
                  <a:gd name="connsiteX52" fmla="*/ 667977 w 2683592"/>
                  <a:gd name="connsiteY52" fmla="*/ 2250246 h 3089103"/>
                  <a:gd name="connsiteX53" fmla="*/ 894716 w 2683592"/>
                  <a:gd name="connsiteY53" fmla="*/ 2244975 h 3089103"/>
                  <a:gd name="connsiteX54" fmla="*/ 1133255 w 2683592"/>
                  <a:gd name="connsiteY54" fmla="*/ 2494873 h 3089103"/>
                  <a:gd name="connsiteX55" fmla="*/ 1170359 w 2683592"/>
                  <a:gd name="connsiteY55" fmla="*/ 2657775 h 3089103"/>
                  <a:gd name="connsiteX56" fmla="*/ 1084565 w 2683592"/>
                  <a:gd name="connsiteY56" fmla="*/ 2819817 h 3089103"/>
                  <a:gd name="connsiteX0" fmla="*/ 1084565 w 2683592"/>
                  <a:gd name="connsiteY0" fmla="*/ 2819817 h 3096797"/>
                  <a:gd name="connsiteX1" fmla="*/ 1359370 w 2683592"/>
                  <a:gd name="connsiteY1" fmla="*/ 3089092 h 3096797"/>
                  <a:gd name="connsiteX2" fmla="*/ 1757023 w 2683592"/>
                  <a:gd name="connsiteY2" fmla="*/ 2991473 h 3096797"/>
                  <a:gd name="connsiteX3" fmla="*/ 1604653 w 2683592"/>
                  <a:gd name="connsiteY3" fmla="*/ 2631181 h 3096797"/>
                  <a:gd name="connsiteX4" fmla="*/ 1564897 w 2683592"/>
                  <a:gd name="connsiteY4" fmla="*/ 2381283 h 3096797"/>
                  <a:gd name="connsiteX5" fmla="*/ 1928385 w 2683592"/>
                  <a:gd name="connsiteY5" fmla="*/ 1904204 h 3096797"/>
                  <a:gd name="connsiteX6" fmla="*/ 2626964 w 2683592"/>
                  <a:gd name="connsiteY6" fmla="*/ 1461203 h 3096797"/>
                  <a:gd name="connsiteX7" fmla="*/ 2567958 w 2683592"/>
                  <a:gd name="connsiteY7" fmla="*/ 1476382 h 3096797"/>
                  <a:gd name="connsiteX8" fmla="*/ 1979501 w 2683592"/>
                  <a:gd name="connsiteY8" fmla="*/ 1796294 h 3096797"/>
                  <a:gd name="connsiteX9" fmla="*/ 1945424 w 2683592"/>
                  <a:gd name="connsiteY9" fmla="*/ 1552075 h 3096797"/>
                  <a:gd name="connsiteX10" fmla="*/ 2337990 w 2683592"/>
                  <a:gd name="connsiteY10" fmla="*/ 1184358 h 3096797"/>
                  <a:gd name="connsiteX11" fmla="*/ 2348872 w 2683592"/>
                  <a:gd name="connsiteY11" fmla="*/ 1149442 h 3096797"/>
                  <a:gd name="connsiteX12" fmla="*/ 1896949 w 2683592"/>
                  <a:gd name="connsiteY12" fmla="*/ 1540297 h 3096797"/>
                  <a:gd name="connsiteX13" fmla="*/ 1723923 w 2683592"/>
                  <a:gd name="connsiteY13" fmla="*/ 1182907 h 3096797"/>
                  <a:gd name="connsiteX14" fmla="*/ 1831834 w 2683592"/>
                  <a:gd name="connsiteY14" fmla="*/ 1569114 h 3096797"/>
                  <a:gd name="connsiteX15" fmla="*/ 1792077 w 2683592"/>
                  <a:gd name="connsiteY15" fmla="*/ 1853089 h 3096797"/>
                  <a:gd name="connsiteX16" fmla="*/ 1468345 w 2683592"/>
                  <a:gd name="connsiteY16" fmla="*/ 1495280 h 3096797"/>
                  <a:gd name="connsiteX17" fmla="*/ 1576256 w 2683592"/>
                  <a:gd name="connsiteY17" fmla="*/ 955727 h 3096797"/>
                  <a:gd name="connsiteX18" fmla="*/ 2002219 w 2683592"/>
                  <a:gd name="connsiteY18" fmla="*/ 592239 h 3096797"/>
                  <a:gd name="connsiteX19" fmla="*/ 1534073 w 2683592"/>
                  <a:gd name="connsiteY19" fmla="*/ 914939 h 3096797"/>
                  <a:gd name="connsiteX20" fmla="*/ 1610333 w 2683592"/>
                  <a:gd name="connsiteY20" fmla="*/ 421854 h 3096797"/>
                  <a:gd name="connsiteX21" fmla="*/ 1451307 w 2683592"/>
                  <a:gd name="connsiteY21" fmla="*/ 955727 h 3096797"/>
                  <a:gd name="connsiteX22" fmla="*/ 1366114 w 2683592"/>
                  <a:gd name="connsiteY22" fmla="*/ 1341934 h 3096797"/>
                  <a:gd name="connsiteX23" fmla="*/ 1031024 w 2683592"/>
                  <a:gd name="connsiteY23" fmla="*/ 512726 h 3096797"/>
                  <a:gd name="connsiteX24" fmla="*/ 1309319 w 2683592"/>
                  <a:gd name="connsiteY24" fmla="*/ 1398729 h 3096797"/>
                  <a:gd name="connsiteX25" fmla="*/ 1508102 w 2683592"/>
                  <a:gd name="connsiteY25" fmla="*/ 1904204 h 3096797"/>
                  <a:gd name="connsiteX26" fmla="*/ 1434268 w 2683592"/>
                  <a:gd name="connsiteY26" fmla="*/ 2256334 h 3096797"/>
                  <a:gd name="connsiteX27" fmla="*/ 1144614 w 2683592"/>
                  <a:gd name="connsiteY27" fmla="*/ 1807653 h 3096797"/>
                  <a:gd name="connsiteX28" fmla="*/ 906075 w 2683592"/>
                  <a:gd name="connsiteY28" fmla="*/ 1307856 h 3096797"/>
                  <a:gd name="connsiteX29" fmla="*/ 957190 w 2683592"/>
                  <a:gd name="connsiteY29" fmla="*/ 103802 h 3096797"/>
                  <a:gd name="connsiteX30" fmla="*/ 928973 w 2683592"/>
                  <a:gd name="connsiteY30" fmla="*/ 178701 h 3096797"/>
                  <a:gd name="connsiteX31" fmla="*/ 809523 w 2683592"/>
                  <a:gd name="connsiteY31" fmla="*/ 1120433 h 3096797"/>
                  <a:gd name="connsiteX32" fmla="*/ 349483 w 2683592"/>
                  <a:gd name="connsiteY32" fmla="*/ 762624 h 3096797"/>
                  <a:gd name="connsiteX33" fmla="*/ 650497 w 2683592"/>
                  <a:gd name="connsiteY33" fmla="*/ 382097 h 3096797"/>
                  <a:gd name="connsiteX34" fmla="*/ 287009 w 2683592"/>
                  <a:gd name="connsiteY34" fmla="*/ 705829 h 3096797"/>
                  <a:gd name="connsiteX35" fmla="*/ 51076 w 2683592"/>
                  <a:gd name="connsiteY35" fmla="*/ 204253 h 3096797"/>
                  <a:gd name="connsiteX36" fmla="*/ 20072 w 2683592"/>
                  <a:gd name="connsiteY36" fmla="*/ 188994 h 3096797"/>
                  <a:gd name="connsiteX37" fmla="*/ 275650 w 2683592"/>
                  <a:gd name="connsiteY37" fmla="*/ 819419 h 3096797"/>
                  <a:gd name="connsiteX38" fmla="*/ 735689 w 2683592"/>
                  <a:gd name="connsiteY38" fmla="*/ 1251061 h 3096797"/>
                  <a:gd name="connsiteX39" fmla="*/ 991267 w 2683592"/>
                  <a:gd name="connsiteY39" fmla="*/ 1847409 h 3096797"/>
                  <a:gd name="connsiteX40" fmla="*/ 1178691 w 2683592"/>
                  <a:gd name="connsiteY40" fmla="*/ 2267693 h 3096797"/>
                  <a:gd name="connsiteX41" fmla="*/ 843600 w 2683592"/>
                  <a:gd name="connsiteY41" fmla="*/ 2080269 h 3096797"/>
                  <a:gd name="connsiteX42" fmla="*/ 440355 w 2683592"/>
                  <a:gd name="connsiteY42" fmla="*/ 1682704 h 3096797"/>
                  <a:gd name="connsiteX43" fmla="*/ 417637 w 2683592"/>
                  <a:gd name="connsiteY43" fmla="*/ 1324895 h 3096797"/>
                  <a:gd name="connsiteX44" fmla="*/ 369356 w 2683592"/>
                  <a:gd name="connsiteY44" fmla="*/ 1711101 h 3096797"/>
                  <a:gd name="connsiteX45" fmla="*/ 279221 w 2683592"/>
                  <a:gd name="connsiteY45" fmla="*/ 1658897 h 3096797"/>
                  <a:gd name="connsiteX46" fmla="*/ 42790 w 2683592"/>
                  <a:gd name="connsiteY46" fmla="*/ 1455524 h 3096797"/>
                  <a:gd name="connsiteX47" fmla="*/ 38301 w 2683592"/>
                  <a:gd name="connsiteY47" fmla="*/ 1490984 h 3096797"/>
                  <a:gd name="connsiteX48" fmla="*/ 434676 w 2683592"/>
                  <a:gd name="connsiteY48" fmla="*/ 1836050 h 3096797"/>
                  <a:gd name="connsiteX49" fmla="*/ 820882 w 2683592"/>
                  <a:gd name="connsiteY49" fmla="*/ 2193859 h 3096797"/>
                  <a:gd name="connsiteX50" fmla="*/ 489112 w 2683592"/>
                  <a:gd name="connsiteY50" fmla="*/ 2230169 h 3096797"/>
                  <a:gd name="connsiteX51" fmla="*/ 230214 w 2683592"/>
                  <a:gd name="connsiteY51" fmla="*/ 2273372 h 3096797"/>
                  <a:gd name="connsiteX52" fmla="*/ 667977 w 2683592"/>
                  <a:gd name="connsiteY52" fmla="*/ 2250246 h 3096797"/>
                  <a:gd name="connsiteX53" fmla="*/ 894716 w 2683592"/>
                  <a:gd name="connsiteY53" fmla="*/ 2244975 h 3096797"/>
                  <a:gd name="connsiteX54" fmla="*/ 1133255 w 2683592"/>
                  <a:gd name="connsiteY54" fmla="*/ 2494873 h 3096797"/>
                  <a:gd name="connsiteX55" fmla="*/ 1170359 w 2683592"/>
                  <a:gd name="connsiteY55" fmla="*/ 2657775 h 3096797"/>
                  <a:gd name="connsiteX56" fmla="*/ 1084565 w 2683592"/>
                  <a:gd name="connsiteY56" fmla="*/ 2819817 h 3096797"/>
                  <a:gd name="connsiteX0" fmla="*/ 1031764 w 2683592"/>
                  <a:gd name="connsiteY0" fmla="*/ 2999963 h 3089114"/>
                  <a:gd name="connsiteX1" fmla="*/ 1359370 w 2683592"/>
                  <a:gd name="connsiteY1" fmla="*/ 3089092 h 3089114"/>
                  <a:gd name="connsiteX2" fmla="*/ 1757023 w 2683592"/>
                  <a:gd name="connsiteY2" fmla="*/ 2991473 h 3089114"/>
                  <a:gd name="connsiteX3" fmla="*/ 1604653 w 2683592"/>
                  <a:gd name="connsiteY3" fmla="*/ 2631181 h 3089114"/>
                  <a:gd name="connsiteX4" fmla="*/ 1564897 w 2683592"/>
                  <a:gd name="connsiteY4" fmla="*/ 2381283 h 3089114"/>
                  <a:gd name="connsiteX5" fmla="*/ 1928385 w 2683592"/>
                  <a:gd name="connsiteY5" fmla="*/ 1904204 h 3089114"/>
                  <a:gd name="connsiteX6" fmla="*/ 2626964 w 2683592"/>
                  <a:gd name="connsiteY6" fmla="*/ 1461203 h 3089114"/>
                  <a:gd name="connsiteX7" fmla="*/ 2567958 w 2683592"/>
                  <a:gd name="connsiteY7" fmla="*/ 1476382 h 3089114"/>
                  <a:gd name="connsiteX8" fmla="*/ 1979501 w 2683592"/>
                  <a:gd name="connsiteY8" fmla="*/ 1796294 h 3089114"/>
                  <a:gd name="connsiteX9" fmla="*/ 1945424 w 2683592"/>
                  <a:gd name="connsiteY9" fmla="*/ 1552075 h 3089114"/>
                  <a:gd name="connsiteX10" fmla="*/ 2337990 w 2683592"/>
                  <a:gd name="connsiteY10" fmla="*/ 1184358 h 3089114"/>
                  <a:gd name="connsiteX11" fmla="*/ 2348872 w 2683592"/>
                  <a:gd name="connsiteY11" fmla="*/ 1149442 h 3089114"/>
                  <a:gd name="connsiteX12" fmla="*/ 1896949 w 2683592"/>
                  <a:gd name="connsiteY12" fmla="*/ 1540297 h 3089114"/>
                  <a:gd name="connsiteX13" fmla="*/ 1723923 w 2683592"/>
                  <a:gd name="connsiteY13" fmla="*/ 1182907 h 3089114"/>
                  <a:gd name="connsiteX14" fmla="*/ 1831834 w 2683592"/>
                  <a:gd name="connsiteY14" fmla="*/ 1569114 h 3089114"/>
                  <a:gd name="connsiteX15" fmla="*/ 1792077 w 2683592"/>
                  <a:gd name="connsiteY15" fmla="*/ 1853089 h 3089114"/>
                  <a:gd name="connsiteX16" fmla="*/ 1468345 w 2683592"/>
                  <a:gd name="connsiteY16" fmla="*/ 1495280 h 3089114"/>
                  <a:gd name="connsiteX17" fmla="*/ 1576256 w 2683592"/>
                  <a:gd name="connsiteY17" fmla="*/ 955727 h 3089114"/>
                  <a:gd name="connsiteX18" fmla="*/ 2002219 w 2683592"/>
                  <a:gd name="connsiteY18" fmla="*/ 592239 h 3089114"/>
                  <a:gd name="connsiteX19" fmla="*/ 1534073 w 2683592"/>
                  <a:gd name="connsiteY19" fmla="*/ 914939 h 3089114"/>
                  <a:gd name="connsiteX20" fmla="*/ 1610333 w 2683592"/>
                  <a:gd name="connsiteY20" fmla="*/ 421854 h 3089114"/>
                  <a:gd name="connsiteX21" fmla="*/ 1451307 w 2683592"/>
                  <a:gd name="connsiteY21" fmla="*/ 955727 h 3089114"/>
                  <a:gd name="connsiteX22" fmla="*/ 1366114 w 2683592"/>
                  <a:gd name="connsiteY22" fmla="*/ 1341934 h 3089114"/>
                  <a:gd name="connsiteX23" fmla="*/ 1031024 w 2683592"/>
                  <a:gd name="connsiteY23" fmla="*/ 512726 h 3089114"/>
                  <a:gd name="connsiteX24" fmla="*/ 1309319 w 2683592"/>
                  <a:gd name="connsiteY24" fmla="*/ 1398729 h 3089114"/>
                  <a:gd name="connsiteX25" fmla="*/ 1508102 w 2683592"/>
                  <a:gd name="connsiteY25" fmla="*/ 1904204 h 3089114"/>
                  <a:gd name="connsiteX26" fmla="*/ 1434268 w 2683592"/>
                  <a:gd name="connsiteY26" fmla="*/ 2256334 h 3089114"/>
                  <a:gd name="connsiteX27" fmla="*/ 1144614 w 2683592"/>
                  <a:gd name="connsiteY27" fmla="*/ 1807653 h 3089114"/>
                  <a:gd name="connsiteX28" fmla="*/ 906075 w 2683592"/>
                  <a:gd name="connsiteY28" fmla="*/ 1307856 h 3089114"/>
                  <a:gd name="connsiteX29" fmla="*/ 957190 w 2683592"/>
                  <a:gd name="connsiteY29" fmla="*/ 103802 h 3089114"/>
                  <a:gd name="connsiteX30" fmla="*/ 928973 w 2683592"/>
                  <a:gd name="connsiteY30" fmla="*/ 178701 h 3089114"/>
                  <a:gd name="connsiteX31" fmla="*/ 809523 w 2683592"/>
                  <a:gd name="connsiteY31" fmla="*/ 1120433 h 3089114"/>
                  <a:gd name="connsiteX32" fmla="*/ 349483 w 2683592"/>
                  <a:gd name="connsiteY32" fmla="*/ 762624 h 3089114"/>
                  <a:gd name="connsiteX33" fmla="*/ 650497 w 2683592"/>
                  <a:gd name="connsiteY33" fmla="*/ 382097 h 3089114"/>
                  <a:gd name="connsiteX34" fmla="*/ 287009 w 2683592"/>
                  <a:gd name="connsiteY34" fmla="*/ 705829 h 3089114"/>
                  <a:gd name="connsiteX35" fmla="*/ 51076 w 2683592"/>
                  <a:gd name="connsiteY35" fmla="*/ 204253 h 3089114"/>
                  <a:gd name="connsiteX36" fmla="*/ 20072 w 2683592"/>
                  <a:gd name="connsiteY36" fmla="*/ 188994 h 3089114"/>
                  <a:gd name="connsiteX37" fmla="*/ 275650 w 2683592"/>
                  <a:gd name="connsiteY37" fmla="*/ 819419 h 3089114"/>
                  <a:gd name="connsiteX38" fmla="*/ 735689 w 2683592"/>
                  <a:gd name="connsiteY38" fmla="*/ 1251061 h 3089114"/>
                  <a:gd name="connsiteX39" fmla="*/ 991267 w 2683592"/>
                  <a:gd name="connsiteY39" fmla="*/ 1847409 h 3089114"/>
                  <a:gd name="connsiteX40" fmla="*/ 1178691 w 2683592"/>
                  <a:gd name="connsiteY40" fmla="*/ 2267693 h 3089114"/>
                  <a:gd name="connsiteX41" fmla="*/ 843600 w 2683592"/>
                  <a:gd name="connsiteY41" fmla="*/ 2080269 h 3089114"/>
                  <a:gd name="connsiteX42" fmla="*/ 440355 w 2683592"/>
                  <a:gd name="connsiteY42" fmla="*/ 1682704 h 3089114"/>
                  <a:gd name="connsiteX43" fmla="*/ 417637 w 2683592"/>
                  <a:gd name="connsiteY43" fmla="*/ 1324895 h 3089114"/>
                  <a:gd name="connsiteX44" fmla="*/ 369356 w 2683592"/>
                  <a:gd name="connsiteY44" fmla="*/ 1711101 h 3089114"/>
                  <a:gd name="connsiteX45" fmla="*/ 279221 w 2683592"/>
                  <a:gd name="connsiteY45" fmla="*/ 1658897 h 3089114"/>
                  <a:gd name="connsiteX46" fmla="*/ 42790 w 2683592"/>
                  <a:gd name="connsiteY46" fmla="*/ 1455524 h 3089114"/>
                  <a:gd name="connsiteX47" fmla="*/ 38301 w 2683592"/>
                  <a:gd name="connsiteY47" fmla="*/ 1490984 h 3089114"/>
                  <a:gd name="connsiteX48" fmla="*/ 434676 w 2683592"/>
                  <a:gd name="connsiteY48" fmla="*/ 1836050 h 3089114"/>
                  <a:gd name="connsiteX49" fmla="*/ 820882 w 2683592"/>
                  <a:gd name="connsiteY49" fmla="*/ 2193859 h 3089114"/>
                  <a:gd name="connsiteX50" fmla="*/ 489112 w 2683592"/>
                  <a:gd name="connsiteY50" fmla="*/ 2230169 h 3089114"/>
                  <a:gd name="connsiteX51" fmla="*/ 230214 w 2683592"/>
                  <a:gd name="connsiteY51" fmla="*/ 2273372 h 3089114"/>
                  <a:gd name="connsiteX52" fmla="*/ 667977 w 2683592"/>
                  <a:gd name="connsiteY52" fmla="*/ 2250246 h 3089114"/>
                  <a:gd name="connsiteX53" fmla="*/ 894716 w 2683592"/>
                  <a:gd name="connsiteY53" fmla="*/ 2244975 h 3089114"/>
                  <a:gd name="connsiteX54" fmla="*/ 1133255 w 2683592"/>
                  <a:gd name="connsiteY54" fmla="*/ 2494873 h 3089114"/>
                  <a:gd name="connsiteX55" fmla="*/ 1170359 w 2683592"/>
                  <a:gd name="connsiteY55" fmla="*/ 2657775 h 3089114"/>
                  <a:gd name="connsiteX56" fmla="*/ 1031764 w 268359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600964 w 3054342"/>
                  <a:gd name="connsiteY51" fmla="*/ 227337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422116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41847"/>
                  <a:gd name="connsiteY0" fmla="*/ 2999963 h 3089114"/>
                  <a:gd name="connsiteX1" fmla="*/ 1730120 w 3041847"/>
                  <a:gd name="connsiteY1" fmla="*/ 3089092 h 3089114"/>
                  <a:gd name="connsiteX2" fmla="*/ 2127773 w 3041847"/>
                  <a:gd name="connsiteY2" fmla="*/ 2991473 h 3089114"/>
                  <a:gd name="connsiteX3" fmla="*/ 1975403 w 3041847"/>
                  <a:gd name="connsiteY3" fmla="*/ 2631181 h 3089114"/>
                  <a:gd name="connsiteX4" fmla="*/ 1935647 w 3041847"/>
                  <a:gd name="connsiteY4" fmla="*/ 2381283 h 3089114"/>
                  <a:gd name="connsiteX5" fmla="*/ 2299135 w 3041847"/>
                  <a:gd name="connsiteY5" fmla="*/ 1904204 h 3089114"/>
                  <a:gd name="connsiteX6" fmla="*/ 2997714 w 3041847"/>
                  <a:gd name="connsiteY6" fmla="*/ 1461203 h 3089114"/>
                  <a:gd name="connsiteX7" fmla="*/ 2902229 w 3041847"/>
                  <a:gd name="connsiteY7" fmla="*/ 1439903 h 3089114"/>
                  <a:gd name="connsiteX8" fmla="*/ 2350251 w 3041847"/>
                  <a:gd name="connsiteY8" fmla="*/ 1796294 h 3089114"/>
                  <a:gd name="connsiteX9" fmla="*/ 2316174 w 3041847"/>
                  <a:gd name="connsiteY9" fmla="*/ 1552075 h 3089114"/>
                  <a:gd name="connsiteX10" fmla="*/ 2708740 w 3041847"/>
                  <a:gd name="connsiteY10" fmla="*/ 1184358 h 3089114"/>
                  <a:gd name="connsiteX11" fmla="*/ 2719622 w 3041847"/>
                  <a:gd name="connsiteY11" fmla="*/ 1149442 h 3089114"/>
                  <a:gd name="connsiteX12" fmla="*/ 2267699 w 3041847"/>
                  <a:gd name="connsiteY12" fmla="*/ 1540297 h 3089114"/>
                  <a:gd name="connsiteX13" fmla="*/ 2094673 w 3041847"/>
                  <a:gd name="connsiteY13" fmla="*/ 1182907 h 3089114"/>
                  <a:gd name="connsiteX14" fmla="*/ 2202584 w 3041847"/>
                  <a:gd name="connsiteY14" fmla="*/ 1569114 h 3089114"/>
                  <a:gd name="connsiteX15" fmla="*/ 2162827 w 3041847"/>
                  <a:gd name="connsiteY15" fmla="*/ 1853089 h 3089114"/>
                  <a:gd name="connsiteX16" fmla="*/ 1839095 w 3041847"/>
                  <a:gd name="connsiteY16" fmla="*/ 1495280 h 3089114"/>
                  <a:gd name="connsiteX17" fmla="*/ 1947006 w 3041847"/>
                  <a:gd name="connsiteY17" fmla="*/ 955727 h 3089114"/>
                  <a:gd name="connsiteX18" fmla="*/ 2372969 w 3041847"/>
                  <a:gd name="connsiteY18" fmla="*/ 592239 h 3089114"/>
                  <a:gd name="connsiteX19" fmla="*/ 1904823 w 3041847"/>
                  <a:gd name="connsiteY19" fmla="*/ 914939 h 3089114"/>
                  <a:gd name="connsiteX20" fmla="*/ 1981083 w 3041847"/>
                  <a:gd name="connsiteY20" fmla="*/ 421854 h 3089114"/>
                  <a:gd name="connsiteX21" fmla="*/ 1822057 w 3041847"/>
                  <a:gd name="connsiteY21" fmla="*/ 955727 h 3089114"/>
                  <a:gd name="connsiteX22" fmla="*/ 1736864 w 3041847"/>
                  <a:gd name="connsiteY22" fmla="*/ 1341934 h 3089114"/>
                  <a:gd name="connsiteX23" fmla="*/ 1401774 w 3041847"/>
                  <a:gd name="connsiteY23" fmla="*/ 512726 h 3089114"/>
                  <a:gd name="connsiteX24" fmla="*/ 1680069 w 3041847"/>
                  <a:gd name="connsiteY24" fmla="*/ 1398729 h 3089114"/>
                  <a:gd name="connsiteX25" fmla="*/ 1878852 w 3041847"/>
                  <a:gd name="connsiteY25" fmla="*/ 1904204 h 3089114"/>
                  <a:gd name="connsiteX26" fmla="*/ 1805018 w 3041847"/>
                  <a:gd name="connsiteY26" fmla="*/ 2256334 h 3089114"/>
                  <a:gd name="connsiteX27" fmla="*/ 1515364 w 3041847"/>
                  <a:gd name="connsiteY27" fmla="*/ 1807653 h 3089114"/>
                  <a:gd name="connsiteX28" fmla="*/ 1276825 w 3041847"/>
                  <a:gd name="connsiteY28" fmla="*/ 1307856 h 3089114"/>
                  <a:gd name="connsiteX29" fmla="*/ 1327940 w 3041847"/>
                  <a:gd name="connsiteY29" fmla="*/ 103802 h 3089114"/>
                  <a:gd name="connsiteX30" fmla="*/ 1299723 w 3041847"/>
                  <a:gd name="connsiteY30" fmla="*/ 178701 h 3089114"/>
                  <a:gd name="connsiteX31" fmla="*/ 1180273 w 3041847"/>
                  <a:gd name="connsiteY31" fmla="*/ 1120433 h 3089114"/>
                  <a:gd name="connsiteX32" fmla="*/ 720233 w 3041847"/>
                  <a:gd name="connsiteY32" fmla="*/ 762624 h 3089114"/>
                  <a:gd name="connsiteX33" fmla="*/ 1021247 w 3041847"/>
                  <a:gd name="connsiteY33" fmla="*/ 382097 h 3089114"/>
                  <a:gd name="connsiteX34" fmla="*/ 657759 w 3041847"/>
                  <a:gd name="connsiteY34" fmla="*/ 705829 h 3089114"/>
                  <a:gd name="connsiteX35" fmla="*/ 421826 w 3041847"/>
                  <a:gd name="connsiteY35" fmla="*/ 204253 h 3089114"/>
                  <a:gd name="connsiteX36" fmla="*/ 390822 w 3041847"/>
                  <a:gd name="connsiteY36" fmla="*/ 188994 h 3089114"/>
                  <a:gd name="connsiteX37" fmla="*/ 646400 w 3041847"/>
                  <a:gd name="connsiteY37" fmla="*/ 819419 h 3089114"/>
                  <a:gd name="connsiteX38" fmla="*/ 1106439 w 3041847"/>
                  <a:gd name="connsiteY38" fmla="*/ 1251061 h 3089114"/>
                  <a:gd name="connsiteX39" fmla="*/ 1362017 w 3041847"/>
                  <a:gd name="connsiteY39" fmla="*/ 1847409 h 3089114"/>
                  <a:gd name="connsiteX40" fmla="*/ 1549441 w 3041847"/>
                  <a:gd name="connsiteY40" fmla="*/ 2267693 h 3089114"/>
                  <a:gd name="connsiteX41" fmla="*/ 1214350 w 3041847"/>
                  <a:gd name="connsiteY41" fmla="*/ 2080269 h 3089114"/>
                  <a:gd name="connsiteX42" fmla="*/ 811105 w 3041847"/>
                  <a:gd name="connsiteY42" fmla="*/ 1682704 h 3089114"/>
                  <a:gd name="connsiteX43" fmla="*/ 788387 w 3041847"/>
                  <a:gd name="connsiteY43" fmla="*/ 1324895 h 3089114"/>
                  <a:gd name="connsiteX44" fmla="*/ 740106 w 3041847"/>
                  <a:gd name="connsiteY44" fmla="*/ 1711101 h 3089114"/>
                  <a:gd name="connsiteX45" fmla="*/ 649971 w 3041847"/>
                  <a:gd name="connsiteY45" fmla="*/ 1658897 h 3089114"/>
                  <a:gd name="connsiteX46" fmla="*/ 413540 w 3041847"/>
                  <a:gd name="connsiteY46" fmla="*/ 1455524 h 3089114"/>
                  <a:gd name="connsiteX47" fmla="*/ 7785 w 3041847"/>
                  <a:gd name="connsiteY47" fmla="*/ 1284272 h 3089114"/>
                  <a:gd name="connsiteX48" fmla="*/ 805426 w 3041847"/>
                  <a:gd name="connsiteY48" fmla="*/ 1836050 h 3089114"/>
                  <a:gd name="connsiteX49" fmla="*/ 1191632 w 3041847"/>
                  <a:gd name="connsiteY49" fmla="*/ 2193859 h 3089114"/>
                  <a:gd name="connsiteX50" fmla="*/ 422116 w 3041847"/>
                  <a:gd name="connsiteY50" fmla="*/ 2230169 h 3089114"/>
                  <a:gd name="connsiteX51" fmla="*/ 272655 w 3041847"/>
                  <a:gd name="connsiteY51" fmla="*/ 2285532 h 3089114"/>
                  <a:gd name="connsiteX52" fmla="*/ 1038727 w 3041847"/>
                  <a:gd name="connsiteY52" fmla="*/ 2250246 h 3089114"/>
                  <a:gd name="connsiteX53" fmla="*/ 1265466 w 3041847"/>
                  <a:gd name="connsiteY53" fmla="*/ 2244975 h 3089114"/>
                  <a:gd name="connsiteX54" fmla="*/ 1504005 w 3041847"/>
                  <a:gd name="connsiteY54" fmla="*/ 2494873 h 3089114"/>
                  <a:gd name="connsiteX55" fmla="*/ 1541109 w 3041847"/>
                  <a:gd name="connsiteY55" fmla="*/ 2657775 h 3089114"/>
                  <a:gd name="connsiteX56" fmla="*/ 1402514 w 3041847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47006 w 3040052"/>
                  <a:gd name="connsiteY17" fmla="*/ 955727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68870 w 3040052"/>
                  <a:gd name="connsiteY32" fmla="*/ 786943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3000527 h 3089678"/>
                  <a:gd name="connsiteX1" fmla="*/ 1730120 w 3040052"/>
                  <a:gd name="connsiteY1" fmla="*/ 3089656 h 3089678"/>
                  <a:gd name="connsiteX2" fmla="*/ 2127773 w 3040052"/>
                  <a:gd name="connsiteY2" fmla="*/ 2992037 h 3089678"/>
                  <a:gd name="connsiteX3" fmla="*/ 1975403 w 3040052"/>
                  <a:gd name="connsiteY3" fmla="*/ 2631745 h 3089678"/>
                  <a:gd name="connsiteX4" fmla="*/ 1935647 w 3040052"/>
                  <a:gd name="connsiteY4" fmla="*/ 2381847 h 3089678"/>
                  <a:gd name="connsiteX5" fmla="*/ 2323454 w 3040052"/>
                  <a:gd name="connsiteY5" fmla="*/ 1941246 h 3089678"/>
                  <a:gd name="connsiteX6" fmla="*/ 2997714 w 3040052"/>
                  <a:gd name="connsiteY6" fmla="*/ 1461767 h 3089678"/>
                  <a:gd name="connsiteX7" fmla="*/ 2902229 w 3040052"/>
                  <a:gd name="connsiteY7" fmla="*/ 1440467 h 3089678"/>
                  <a:gd name="connsiteX8" fmla="*/ 2350251 w 3040052"/>
                  <a:gd name="connsiteY8" fmla="*/ 1796858 h 3089678"/>
                  <a:gd name="connsiteX9" fmla="*/ 2316174 w 3040052"/>
                  <a:gd name="connsiteY9" fmla="*/ 1552639 h 3089678"/>
                  <a:gd name="connsiteX10" fmla="*/ 2708740 w 3040052"/>
                  <a:gd name="connsiteY10" fmla="*/ 1184922 h 3089678"/>
                  <a:gd name="connsiteX11" fmla="*/ 2719622 w 3040052"/>
                  <a:gd name="connsiteY11" fmla="*/ 1150006 h 3089678"/>
                  <a:gd name="connsiteX12" fmla="*/ 2255539 w 3040052"/>
                  <a:gd name="connsiteY12" fmla="*/ 1480063 h 3089678"/>
                  <a:gd name="connsiteX13" fmla="*/ 2094673 w 3040052"/>
                  <a:gd name="connsiteY13" fmla="*/ 1183471 h 3089678"/>
                  <a:gd name="connsiteX14" fmla="*/ 2202584 w 3040052"/>
                  <a:gd name="connsiteY14" fmla="*/ 1569678 h 3089678"/>
                  <a:gd name="connsiteX15" fmla="*/ 2162827 w 3040052"/>
                  <a:gd name="connsiteY15" fmla="*/ 1853653 h 3089678"/>
                  <a:gd name="connsiteX16" fmla="*/ 1839095 w 3040052"/>
                  <a:gd name="connsiteY16" fmla="*/ 1495844 h 3089678"/>
                  <a:gd name="connsiteX17" fmla="*/ 1995643 w 3040052"/>
                  <a:gd name="connsiteY17" fmla="*/ 992769 h 3089678"/>
                  <a:gd name="connsiteX18" fmla="*/ 2372969 w 3040052"/>
                  <a:gd name="connsiteY18" fmla="*/ 592803 h 3089678"/>
                  <a:gd name="connsiteX19" fmla="*/ 1904823 w 3040052"/>
                  <a:gd name="connsiteY19" fmla="*/ 915503 h 3089678"/>
                  <a:gd name="connsiteX20" fmla="*/ 1981083 w 3040052"/>
                  <a:gd name="connsiteY20" fmla="*/ 422418 h 3089678"/>
                  <a:gd name="connsiteX21" fmla="*/ 1822057 w 3040052"/>
                  <a:gd name="connsiteY21" fmla="*/ 956291 h 3089678"/>
                  <a:gd name="connsiteX22" fmla="*/ 1736864 w 3040052"/>
                  <a:gd name="connsiteY22" fmla="*/ 1342498 h 3089678"/>
                  <a:gd name="connsiteX23" fmla="*/ 1401774 w 3040052"/>
                  <a:gd name="connsiteY23" fmla="*/ 513290 h 3089678"/>
                  <a:gd name="connsiteX24" fmla="*/ 1680069 w 3040052"/>
                  <a:gd name="connsiteY24" fmla="*/ 1399293 h 3089678"/>
                  <a:gd name="connsiteX25" fmla="*/ 1878852 w 3040052"/>
                  <a:gd name="connsiteY25" fmla="*/ 1904768 h 3089678"/>
                  <a:gd name="connsiteX26" fmla="*/ 1805018 w 3040052"/>
                  <a:gd name="connsiteY26" fmla="*/ 2256898 h 3089678"/>
                  <a:gd name="connsiteX27" fmla="*/ 1515364 w 3040052"/>
                  <a:gd name="connsiteY27" fmla="*/ 1808217 h 3089678"/>
                  <a:gd name="connsiteX28" fmla="*/ 1276825 w 3040052"/>
                  <a:gd name="connsiteY28" fmla="*/ 1308420 h 3089678"/>
                  <a:gd name="connsiteX29" fmla="*/ 1327940 w 3040052"/>
                  <a:gd name="connsiteY29" fmla="*/ 104366 h 3089678"/>
                  <a:gd name="connsiteX30" fmla="*/ 1299723 w 3040052"/>
                  <a:gd name="connsiteY30" fmla="*/ 179265 h 3089678"/>
                  <a:gd name="connsiteX31" fmla="*/ 1131634 w 3040052"/>
                  <a:gd name="connsiteY31" fmla="*/ 1133157 h 3089678"/>
                  <a:gd name="connsiteX32" fmla="*/ 768870 w 3040052"/>
                  <a:gd name="connsiteY32" fmla="*/ 787507 h 3089678"/>
                  <a:gd name="connsiteX33" fmla="*/ 1179322 w 3040052"/>
                  <a:gd name="connsiteY33" fmla="*/ 5713 h 3089678"/>
                  <a:gd name="connsiteX34" fmla="*/ 657759 w 3040052"/>
                  <a:gd name="connsiteY34" fmla="*/ 706393 h 3089678"/>
                  <a:gd name="connsiteX35" fmla="*/ 421826 w 3040052"/>
                  <a:gd name="connsiteY35" fmla="*/ 204817 h 3089678"/>
                  <a:gd name="connsiteX36" fmla="*/ 342184 w 3040052"/>
                  <a:gd name="connsiteY36" fmla="*/ 189558 h 3089678"/>
                  <a:gd name="connsiteX37" fmla="*/ 646400 w 3040052"/>
                  <a:gd name="connsiteY37" fmla="*/ 819983 h 3089678"/>
                  <a:gd name="connsiteX38" fmla="*/ 1106439 w 3040052"/>
                  <a:gd name="connsiteY38" fmla="*/ 1251625 h 3089678"/>
                  <a:gd name="connsiteX39" fmla="*/ 1362017 w 3040052"/>
                  <a:gd name="connsiteY39" fmla="*/ 1847973 h 3089678"/>
                  <a:gd name="connsiteX40" fmla="*/ 1549441 w 3040052"/>
                  <a:gd name="connsiteY40" fmla="*/ 2268257 h 3089678"/>
                  <a:gd name="connsiteX41" fmla="*/ 1214350 w 3040052"/>
                  <a:gd name="connsiteY41" fmla="*/ 2080833 h 3089678"/>
                  <a:gd name="connsiteX42" fmla="*/ 811105 w 3040052"/>
                  <a:gd name="connsiteY42" fmla="*/ 1683268 h 3089678"/>
                  <a:gd name="connsiteX43" fmla="*/ 788387 w 3040052"/>
                  <a:gd name="connsiteY43" fmla="*/ 1325459 h 3089678"/>
                  <a:gd name="connsiteX44" fmla="*/ 740106 w 3040052"/>
                  <a:gd name="connsiteY44" fmla="*/ 1711665 h 3089678"/>
                  <a:gd name="connsiteX45" fmla="*/ 649971 w 3040052"/>
                  <a:gd name="connsiteY45" fmla="*/ 1659461 h 3089678"/>
                  <a:gd name="connsiteX46" fmla="*/ 413540 w 3040052"/>
                  <a:gd name="connsiteY46" fmla="*/ 1456088 h 3089678"/>
                  <a:gd name="connsiteX47" fmla="*/ 7785 w 3040052"/>
                  <a:gd name="connsiteY47" fmla="*/ 1284836 h 3089678"/>
                  <a:gd name="connsiteX48" fmla="*/ 805426 w 3040052"/>
                  <a:gd name="connsiteY48" fmla="*/ 1836614 h 3089678"/>
                  <a:gd name="connsiteX49" fmla="*/ 1191632 w 3040052"/>
                  <a:gd name="connsiteY49" fmla="*/ 2194423 h 3089678"/>
                  <a:gd name="connsiteX50" fmla="*/ 422116 w 3040052"/>
                  <a:gd name="connsiteY50" fmla="*/ 2230733 h 3089678"/>
                  <a:gd name="connsiteX51" fmla="*/ 272655 w 3040052"/>
                  <a:gd name="connsiteY51" fmla="*/ 2286096 h 3089678"/>
                  <a:gd name="connsiteX52" fmla="*/ 1038727 w 3040052"/>
                  <a:gd name="connsiteY52" fmla="*/ 2250810 h 3089678"/>
                  <a:gd name="connsiteX53" fmla="*/ 1265466 w 3040052"/>
                  <a:gd name="connsiteY53" fmla="*/ 2245539 h 3089678"/>
                  <a:gd name="connsiteX54" fmla="*/ 1504005 w 3040052"/>
                  <a:gd name="connsiteY54" fmla="*/ 2495437 h 3089678"/>
                  <a:gd name="connsiteX55" fmla="*/ 1541109 w 3040052"/>
                  <a:gd name="connsiteY55" fmla="*/ 2658339 h 3089678"/>
                  <a:gd name="connsiteX56" fmla="*/ 1402514 w 3040052"/>
                  <a:gd name="connsiteY56" fmla="*/ 3000527 h 3089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3040052" h="3089678">
                    <a:moveTo>
                      <a:pt x="1402514" y="3000527"/>
                    </a:moveTo>
                    <a:cubicBezTo>
                      <a:pt x="1447950" y="3026085"/>
                      <a:pt x="1609244" y="3091071"/>
                      <a:pt x="1730120" y="3089656"/>
                    </a:cubicBezTo>
                    <a:cubicBezTo>
                      <a:pt x="1850996" y="3088241"/>
                      <a:pt x="2067061" y="3063092"/>
                      <a:pt x="2127773" y="2992037"/>
                    </a:cubicBezTo>
                    <a:cubicBezTo>
                      <a:pt x="2066200" y="2944709"/>
                      <a:pt x="2007424" y="2733443"/>
                      <a:pt x="1975403" y="2631745"/>
                    </a:cubicBezTo>
                    <a:cubicBezTo>
                      <a:pt x="1943382" y="2530047"/>
                      <a:pt x="1877639" y="2496930"/>
                      <a:pt x="1935647" y="2381847"/>
                    </a:cubicBezTo>
                    <a:cubicBezTo>
                      <a:pt x="1993655" y="2266764"/>
                      <a:pt x="2146443" y="2094593"/>
                      <a:pt x="2323454" y="1941246"/>
                    </a:cubicBezTo>
                    <a:cubicBezTo>
                      <a:pt x="2500465" y="1787899"/>
                      <a:pt x="2901252" y="1545230"/>
                      <a:pt x="2997714" y="1461767"/>
                    </a:cubicBezTo>
                    <a:cubicBezTo>
                      <a:pt x="3094176" y="1378304"/>
                      <a:pt x="3010140" y="1384619"/>
                      <a:pt x="2902229" y="1440467"/>
                    </a:cubicBezTo>
                    <a:cubicBezTo>
                      <a:pt x="2794319" y="1496316"/>
                      <a:pt x="2447927" y="1778163"/>
                      <a:pt x="2350251" y="1796858"/>
                    </a:cubicBezTo>
                    <a:cubicBezTo>
                      <a:pt x="2252575" y="1815553"/>
                      <a:pt x="2256426" y="1654628"/>
                      <a:pt x="2316174" y="1552639"/>
                    </a:cubicBezTo>
                    <a:cubicBezTo>
                      <a:pt x="2375922" y="1450650"/>
                      <a:pt x="2641499" y="1252028"/>
                      <a:pt x="2708740" y="1184922"/>
                    </a:cubicBezTo>
                    <a:cubicBezTo>
                      <a:pt x="2775981" y="1117817"/>
                      <a:pt x="2795156" y="1100816"/>
                      <a:pt x="2719622" y="1150006"/>
                    </a:cubicBezTo>
                    <a:cubicBezTo>
                      <a:pt x="2644089" y="1199196"/>
                      <a:pt x="2366997" y="1368627"/>
                      <a:pt x="2255539" y="1480063"/>
                    </a:cubicBezTo>
                    <a:cubicBezTo>
                      <a:pt x="2195185" y="1374306"/>
                      <a:pt x="2103499" y="1168535"/>
                      <a:pt x="2094673" y="1183471"/>
                    </a:cubicBezTo>
                    <a:cubicBezTo>
                      <a:pt x="2085847" y="1198407"/>
                      <a:pt x="2191225" y="1457981"/>
                      <a:pt x="2202584" y="1569678"/>
                    </a:cubicBezTo>
                    <a:cubicBezTo>
                      <a:pt x="2213943" y="1681375"/>
                      <a:pt x="2223408" y="1865959"/>
                      <a:pt x="2162827" y="1853653"/>
                    </a:cubicBezTo>
                    <a:cubicBezTo>
                      <a:pt x="2102246" y="1841347"/>
                      <a:pt x="1866959" y="1639325"/>
                      <a:pt x="1839095" y="1495844"/>
                    </a:cubicBezTo>
                    <a:cubicBezTo>
                      <a:pt x="1811231" y="1352363"/>
                      <a:pt x="1906664" y="1143276"/>
                      <a:pt x="1995643" y="992769"/>
                    </a:cubicBezTo>
                    <a:cubicBezTo>
                      <a:pt x="2084622" y="842262"/>
                      <a:pt x="2388106" y="605681"/>
                      <a:pt x="2372969" y="592803"/>
                    </a:cubicBezTo>
                    <a:cubicBezTo>
                      <a:pt x="2357832" y="579925"/>
                      <a:pt x="2085121" y="726707"/>
                      <a:pt x="1904823" y="915503"/>
                    </a:cubicBezTo>
                    <a:cubicBezTo>
                      <a:pt x="1883313" y="846952"/>
                      <a:pt x="1994877" y="415620"/>
                      <a:pt x="1981083" y="422418"/>
                    </a:cubicBezTo>
                    <a:cubicBezTo>
                      <a:pt x="1967289" y="429216"/>
                      <a:pt x="1862760" y="802944"/>
                      <a:pt x="1822057" y="956291"/>
                    </a:cubicBezTo>
                    <a:cubicBezTo>
                      <a:pt x="1781354" y="1109638"/>
                      <a:pt x="1806911" y="1416331"/>
                      <a:pt x="1736864" y="1342498"/>
                    </a:cubicBezTo>
                    <a:cubicBezTo>
                      <a:pt x="1666817" y="1268665"/>
                      <a:pt x="1411240" y="503824"/>
                      <a:pt x="1401774" y="513290"/>
                    </a:cubicBezTo>
                    <a:cubicBezTo>
                      <a:pt x="1392308" y="522756"/>
                      <a:pt x="1600556" y="1167380"/>
                      <a:pt x="1680069" y="1399293"/>
                    </a:cubicBezTo>
                    <a:cubicBezTo>
                      <a:pt x="1759582" y="1631206"/>
                      <a:pt x="1858027" y="1761834"/>
                      <a:pt x="1878852" y="1904768"/>
                    </a:cubicBezTo>
                    <a:cubicBezTo>
                      <a:pt x="1899677" y="2047702"/>
                      <a:pt x="1865599" y="2272990"/>
                      <a:pt x="1805018" y="2256898"/>
                    </a:cubicBezTo>
                    <a:cubicBezTo>
                      <a:pt x="1744437" y="2240806"/>
                      <a:pt x="1603396" y="1966297"/>
                      <a:pt x="1515364" y="1808217"/>
                    </a:cubicBezTo>
                    <a:cubicBezTo>
                      <a:pt x="1427332" y="1650137"/>
                      <a:pt x="1308062" y="1592395"/>
                      <a:pt x="1276825" y="1308420"/>
                    </a:cubicBezTo>
                    <a:cubicBezTo>
                      <a:pt x="1245588" y="1024445"/>
                      <a:pt x="1324124" y="292558"/>
                      <a:pt x="1327940" y="104366"/>
                    </a:cubicBezTo>
                    <a:cubicBezTo>
                      <a:pt x="1331756" y="-83826"/>
                      <a:pt x="1332441" y="7800"/>
                      <a:pt x="1299723" y="179265"/>
                    </a:cubicBezTo>
                    <a:cubicBezTo>
                      <a:pt x="1267005" y="350730"/>
                      <a:pt x="1220109" y="1031783"/>
                      <a:pt x="1131634" y="1133157"/>
                    </a:cubicBezTo>
                    <a:cubicBezTo>
                      <a:pt x="1043159" y="1234531"/>
                      <a:pt x="803412" y="893054"/>
                      <a:pt x="768870" y="787507"/>
                    </a:cubicBezTo>
                    <a:cubicBezTo>
                      <a:pt x="773394" y="710080"/>
                      <a:pt x="1197840" y="19232"/>
                      <a:pt x="1179322" y="5713"/>
                    </a:cubicBezTo>
                    <a:cubicBezTo>
                      <a:pt x="1160804" y="-7806"/>
                      <a:pt x="732110" y="611925"/>
                      <a:pt x="657759" y="706393"/>
                    </a:cubicBezTo>
                    <a:cubicBezTo>
                      <a:pt x="557855" y="676752"/>
                      <a:pt x="474422" y="290956"/>
                      <a:pt x="421826" y="204817"/>
                    </a:cubicBezTo>
                    <a:cubicBezTo>
                      <a:pt x="369230" y="118678"/>
                      <a:pt x="304755" y="87030"/>
                      <a:pt x="342184" y="189558"/>
                    </a:cubicBezTo>
                    <a:cubicBezTo>
                      <a:pt x="379613" y="292086"/>
                      <a:pt x="519024" y="642972"/>
                      <a:pt x="646400" y="819983"/>
                    </a:cubicBezTo>
                    <a:cubicBezTo>
                      <a:pt x="773776" y="996994"/>
                      <a:pt x="987170" y="1080293"/>
                      <a:pt x="1106439" y="1251625"/>
                    </a:cubicBezTo>
                    <a:cubicBezTo>
                      <a:pt x="1225708" y="1422957"/>
                      <a:pt x="1288183" y="1678534"/>
                      <a:pt x="1362017" y="1847973"/>
                    </a:cubicBezTo>
                    <a:cubicBezTo>
                      <a:pt x="1435851" y="2017412"/>
                      <a:pt x="1574052" y="2229447"/>
                      <a:pt x="1549441" y="2268257"/>
                    </a:cubicBezTo>
                    <a:cubicBezTo>
                      <a:pt x="1524830" y="2307067"/>
                      <a:pt x="1337406" y="2178331"/>
                      <a:pt x="1214350" y="2080833"/>
                    </a:cubicBezTo>
                    <a:cubicBezTo>
                      <a:pt x="1091294" y="1983335"/>
                      <a:pt x="882099" y="1809164"/>
                      <a:pt x="811105" y="1683268"/>
                    </a:cubicBezTo>
                    <a:cubicBezTo>
                      <a:pt x="740111" y="1557372"/>
                      <a:pt x="800220" y="1320726"/>
                      <a:pt x="788387" y="1325459"/>
                    </a:cubicBezTo>
                    <a:cubicBezTo>
                      <a:pt x="776554" y="1330192"/>
                      <a:pt x="735798" y="1634096"/>
                      <a:pt x="740106" y="1711665"/>
                    </a:cubicBezTo>
                    <a:cubicBezTo>
                      <a:pt x="713386" y="1697976"/>
                      <a:pt x="700140" y="1702057"/>
                      <a:pt x="649971" y="1659461"/>
                    </a:cubicBezTo>
                    <a:cubicBezTo>
                      <a:pt x="599802" y="1616865"/>
                      <a:pt x="520571" y="1518526"/>
                      <a:pt x="413540" y="1456088"/>
                    </a:cubicBezTo>
                    <a:cubicBezTo>
                      <a:pt x="306509" y="1393651"/>
                      <a:pt x="-57529" y="1221415"/>
                      <a:pt x="7785" y="1284836"/>
                    </a:cubicBezTo>
                    <a:cubicBezTo>
                      <a:pt x="73099" y="1348257"/>
                      <a:pt x="608118" y="1685016"/>
                      <a:pt x="805426" y="1836614"/>
                    </a:cubicBezTo>
                    <a:cubicBezTo>
                      <a:pt x="1002734" y="1988212"/>
                      <a:pt x="1255517" y="2128737"/>
                      <a:pt x="1191632" y="2194423"/>
                    </a:cubicBezTo>
                    <a:cubicBezTo>
                      <a:pt x="1127747" y="2260110"/>
                      <a:pt x="575279" y="2215454"/>
                      <a:pt x="422116" y="2230733"/>
                    </a:cubicBezTo>
                    <a:cubicBezTo>
                      <a:pt x="372296" y="2249187"/>
                      <a:pt x="169887" y="2282750"/>
                      <a:pt x="272655" y="2286096"/>
                    </a:cubicBezTo>
                    <a:cubicBezTo>
                      <a:pt x="375423" y="2289442"/>
                      <a:pt x="927977" y="2255543"/>
                      <a:pt x="1038727" y="2250810"/>
                    </a:cubicBezTo>
                    <a:cubicBezTo>
                      <a:pt x="1103848" y="2275280"/>
                      <a:pt x="1187920" y="2204768"/>
                      <a:pt x="1265466" y="2245539"/>
                    </a:cubicBezTo>
                    <a:cubicBezTo>
                      <a:pt x="1343012" y="2286310"/>
                      <a:pt x="1469928" y="2409298"/>
                      <a:pt x="1504005" y="2495437"/>
                    </a:cubicBezTo>
                    <a:cubicBezTo>
                      <a:pt x="1538082" y="2581576"/>
                      <a:pt x="1558024" y="2574157"/>
                      <a:pt x="1541109" y="2658339"/>
                    </a:cubicBezTo>
                    <a:cubicBezTo>
                      <a:pt x="1524194" y="2742521"/>
                      <a:pt x="1472063" y="2943941"/>
                      <a:pt x="1402514" y="3000527"/>
                    </a:cubicBezTo>
                    <a:close/>
                  </a:path>
                </a:pathLst>
              </a:custGeom>
              <a:solidFill>
                <a:srgbClr val="C8DE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 dirty="0"/>
              </a:p>
            </p:txBody>
          </p:sp>
          <p:sp>
            <p:nvSpPr>
              <p:cNvPr id="377" name="Freeform 225">
                <a:extLst>
                  <a:ext uri="{FF2B5EF4-FFF2-40B4-BE49-F238E27FC236}">
                    <a16:creationId xmlns:a16="http://schemas.microsoft.com/office/drawing/2014/main" id="{A0D25614-C910-4F71-BDCD-6F2E9E6C7176}"/>
                  </a:ext>
                </a:extLst>
              </p:cNvPr>
              <p:cNvSpPr/>
              <p:nvPr/>
            </p:nvSpPr>
            <p:spPr>
              <a:xfrm rot="7658786">
                <a:off x="4369905" y="31307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78" name="Freeform 226">
                <a:extLst>
                  <a:ext uri="{FF2B5EF4-FFF2-40B4-BE49-F238E27FC236}">
                    <a16:creationId xmlns:a16="http://schemas.microsoft.com/office/drawing/2014/main" id="{B9580E49-48DE-407A-8618-0BFA0598A053}"/>
                  </a:ext>
                </a:extLst>
              </p:cNvPr>
              <p:cNvSpPr/>
              <p:nvPr/>
            </p:nvSpPr>
            <p:spPr>
              <a:xfrm rot="14666555">
                <a:off x="4107802" y="305944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79" name="Freeform 227">
                <a:extLst>
                  <a:ext uri="{FF2B5EF4-FFF2-40B4-BE49-F238E27FC236}">
                    <a16:creationId xmlns:a16="http://schemas.microsoft.com/office/drawing/2014/main" id="{3473211F-5F5A-414E-89B6-7AC44C77A5A7}"/>
                  </a:ext>
                </a:extLst>
              </p:cNvPr>
              <p:cNvSpPr/>
              <p:nvPr/>
            </p:nvSpPr>
            <p:spPr>
              <a:xfrm rot="2206440">
                <a:off x="4102303" y="279473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80" name="Freeform 228">
                <a:extLst>
                  <a:ext uri="{FF2B5EF4-FFF2-40B4-BE49-F238E27FC236}">
                    <a16:creationId xmlns:a16="http://schemas.microsoft.com/office/drawing/2014/main" id="{AA8A8389-F443-4A70-A1EF-F786331FB556}"/>
                  </a:ext>
                </a:extLst>
              </p:cNvPr>
              <p:cNvSpPr/>
              <p:nvPr/>
            </p:nvSpPr>
            <p:spPr>
              <a:xfrm rot="12479638">
                <a:off x="3895385" y="281458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81" name="Freeform 229">
                <a:extLst>
                  <a:ext uri="{FF2B5EF4-FFF2-40B4-BE49-F238E27FC236}">
                    <a16:creationId xmlns:a16="http://schemas.microsoft.com/office/drawing/2014/main" id="{8FDB0028-7BDC-4009-9818-BDAE3E65C772}"/>
                  </a:ext>
                </a:extLst>
              </p:cNvPr>
              <p:cNvSpPr/>
              <p:nvPr/>
            </p:nvSpPr>
            <p:spPr>
              <a:xfrm rot="9056631">
                <a:off x="3680135" y="28660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82" name="Freeform 230">
                <a:extLst>
                  <a:ext uri="{FF2B5EF4-FFF2-40B4-BE49-F238E27FC236}">
                    <a16:creationId xmlns:a16="http://schemas.microsoft.com/office/drawing/2014/main" id="{8DB506BF-40E7-40A7-9788-55952BBD6DC7}"/>
                  </a:ext>
                </a:extLst>
              </p:cNvPr>
              <p:cNvSpPr/>
              <p:nvPr/>
            </p:nvSpPr>
            <p:spPr>
              <a:xfrm>
                <a:off x="5115991" y="36711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83" name="Freeform 231">
                <a:extLst>
                  <a:ext uri="{FF2B5EF4-FFF2-40B4-BE49-F238E27FC236}">
                    <a16:creationId xmlns:a16="http://schemas.microsoft.com/office/drawing/2014/main" id="{4C97572E-B48F-46E3-9957-1184D7666EC8}"/>
                  </a:ext>
                </a:extLst>
              </p:cNvPr>
              <p:cNvSpPr/>
              <p:nvPr/>
            </p:nvSpPr>
            <p:spPr>
              <a:xfrm rot="16656372">
                <a:off x="3186598" y="329209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84" name="Freeform 232">
                <a:extLst>
                  <a:ext uri="{FF2B5EF4-FFF2-40B4-BE49-F238E27FC236}">
                    <a16:creationId xmlns:a16="http://schemas.microsoft.com/office/drawing/2014/main" id="{3BCDAED7-DE0D-45DA-850E-422B18249521}"/>
                  </a:ext>
                </a:extLst>
              </p:cNvPr>
              <p:cNvSpPr/>
              <p:nvPr/>
            </p:nvSpPr>
            <p:spPr>
              <a:xfrm rot="16200000">
                <a:off x="4710031" y="357514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85" name="Freeform 233">
                <a:extLst>
                  <a:ext uri="{FF2B5EF4-FFF2-40B4-BE49-F238E27FC236}">
                    <a16:creationId xmlns:a16="http://schemas.microsoft.com/office/drawing/2014/main" id="{EE570016-73E6-40A4-AA33-E94D6D57A386}"/>
                  </a:ext>
                </a:extLst>
              </p:cNvPr>
              <p:cNvSpPr/>
              <p:nvPr/>
            </p:nvSpPr>
            <p:spPr>
              <a:xfrm rot="818246">
                <a:off x="3137106" y="37959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86" name="Freeform 234">
                <a:extLst>
                  <a:ext uri="{FF2B5EF4-FFF2-40B4-BE49-F238E27FC236}">
                    <a16:creationId xmlns:a16="http://schemas.microsoft.com/office/drawing/2014/main" id="{A1E6D769-CAB5-4685-A223-805A8D03CC6C}"/>
                  </a:ext>
                </a:extLst>
              </p:cNvPr>
              <p:cNvSpPr/>
              <p:nvPr/>
            </p:nvSpPr>
            <p:spPr>
              <a:xfrm rot="21269131">
                <a:off x="4643796" y="333387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87" name="Freeform 235">
                <a:extLst>
                  <a:ext uri="{FF2B5EF4-FFF2-40B4-BE49-F238E27FC236}">
                    <a16:creationId xmlns:a16="http://schemas.microsoft.com/office/drawing/2014/main" id="{A247FF58-FE9F-4304-A287-731AC05D05C2}"/>
                  </a:ext>
                </a:extLst>
              </p:cNvPr>
              <p:cNvSpPr/>
              <p:nvPr/>
            </p:nvSpPr>
            <p:spPr>
              <a:xfrm rot="3468516">
                <a:off x="4961084" y="325264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88" name="Freeform 236">
                <a:extLst>
                  <a:ext uri="{FF2B5EF4-FFF2-40B4-BE49-F238E27FC236}">
                    <a16:creationId xmlns:a16="http://schemas.microsoft.com/office/drawing/2014/main" id="{C20FB905-3FD7-40D8-85A0-7E40C27496A5}"/>
                  </a:ext>
                </a:extLst>
              </p:cNvPr>
              <p:cNvSpPr/>
              <p:nvPr/>
            </p:nvSpPr>
            <p:spPr>
              <a:xfrm rot="2984069">
                <a:off x="5378417" y="397994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89" name="Freeform 237">
                <a:extLst>
                  <a:ext uri="{FF2B5EF4-FFF2-40B4-BE49-F238E27FC236}">
                    <a16:creationId xmlns:a16="http://schemas.microsoft.com/office/drawing/2014/main" id="{8BDE2F37-9001-4AF1-B515-167A79544440}"/>
                  </a:ext>
                </a:extLst>
              </p:cNvPr>
              <p:cNvSpPr/>
              <p:nvPr/>
            </p:nvSpPr>
            <p:spPr>
              <a:xfrm rot="12687594">
                <a:off x="4175268" y="33603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90" name="Freeform 238">
                <a:extLst>
                  <a:ext uri="{FF2B5EF4-FFF2-40B4-BE49-F238E27FC236}">
                    <a16:creationId xmlns:a16="http://schemas.microsoft.com/office/drawing/2014/main" id="{AE5657DE-FEA1-4B20-915E-8BA0B77D2143}"/>
                  </a:ext>
                </a:extLst>
              </p:cNvPr>
              <p:cNvSpPr/>
              <p:nvPr/>
            </p:nvSpPr>
            <p:spPr>
              <a:xfrm rot="14828589">
                <a:off x="5230723" y="37568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91" name="Freeform 239">
                <a:extLst>
                  <a:ext uri="{FF2B5EF4-FFF2-40B4-BE49-F238E27FC236}">
                    <a16:creationId xmlns:a16="http://schemas.microsoft.com/office/drawing/2014/main" id="{5E2C0A8B-1142-45BD-80BD-DEF236E9CA13}"/>
                  </a:ext>
                </a:extLst>
              </p:cNvPr>
              <p:cNvSpPr/>
              <p:nvPr/>
            </p:nvSpPr>
            <p:spPr>
              <a:xfrm rot="14605656">
                <a:off x="3793739" y="31941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92" name="Freeform 240">
                <a:extLst>
                  <a:ext uri="{FF2B5EF4-FFF2-40B4-BE49-F238E27FC236}">
                    <a16:creationId xmlns:a16="http://schemas.microsoft.com/office/drawing/2014/main" id="{25BE2541-5FB8-4FEB-8CF8-7AC3E8CB7098}"/>
                  </a:ext>
                </a:extLst>
              </p:cNvPr>
              <p:cNvSpPr/>
              <p:nvPr/>
            </p:nvSpPr>
            <p:spPr>
              <a:xfrm rot="2232798">
                <a:off x="3359263" y="308240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93" name="Freeform 241">
                <a:extLst>
                  <a:ext uri="{FF2B5EF4-FFF2-40B4-BE49-F238E27FC236}">
                    <a16:creationId xmlns:a16="http://schemas.microsoft.com/office/drawing/2014/main" id="{7750F58B-0CF5-4558-BB03-24B1806F11D6}"/>
                  </a:ext>
                </a:extLst>
              </p:cNvPr>
              <p:cNvSpPr/>
              <p:nvPr/>
            </p:nvSpPr>
            <p:spPr>
              <a:xfrm rot="6770064">
                <a:off x="3120309" y="304625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94" name="Freeform 242">
                <a:extLst>
                  <a:ext uri="{FF2B5EF4-FFF2-40B4-BE49-F238E27FC236}">
                    <a16:creationId xmlns:a16="http://schemas.microsoft.com/office/drawing/2014/main" id="{1C337D44-FEC1-4589-A6F5-6F8D9E8BBF44}"/>
                  </a:ext>
                </a:extLst>
              </p:cNvPr>
              <p:cNvSpPr/>
              <p:nvPr/>
            </p:nvSpPr>
            <p:spPr>
              <a:xfrm rot="11591855">
                <a:off x="3294042" y="283287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95" name="Freeform 243">
                <a:extLst>
                  <a:ext uri="{FF2B5EF4-FFF2-40B4-BE49-F238E27FC236}">
                    <a16:creationId xmlns:a16="http://schemas.microsoft.com/office/drawing/2014/main" id="{F4A4BECD-36E8-44C9-B324-807EFD3E1E79}"/>
                  </a:ext>
                </a:extLst>
              </p:cNvPr>
              <p:cNvSpPr/>
              <p:nvPr/>
            </p:nvSpPr>
            <p:spPr>
              <a:xfrm rot="7746403">
                <a:off x="2927128" y="381913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96" name="Freeform 244">
                <a:extLst>
                  <a:ext uri="{FF2B5EF4-FFF2-40B4-BE49-F238E27FC236}">
                    <a16:creationId xmlns:a16="http://schemas.microsoft.com/office/drawing/2014/main" id="{90420CE3-8BE1-4E87-A4B9-1CCD9CEA2014}"/>
                  </a:ext>
                </a:extLst>
              </p:cNvPr>
              <p:cNvSpPr/>
              <p:nvPr/>
            </p:nvSpPr>
            <p:spPr>
              <a:xfrm rot="12687594">
                <a:off x="3095880" y="418007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97" name="Freeform 245">
                <a:extLst>
                  <a:ext uri="{FF2B5EF4-FFF2-40B4-BE49-F238E27FC236}">
                    <a16:creationId xmlns:a16="http://schemas.microsoft.com/office/drawing/2014/main" id="{B08AD854-33E1-4946-B2EC-31697B3E5B3A}"/>
                  </a:ext>
                </a:extLst>
              </p:cNvPr>
              <p:cNvSpPr/>
              <p:nvPr/>
            </p:nvSpPr>
            <p:spPr>
              <a:xfrm rot="12687594">
                <a:off x="3361171" y="484548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98" name="Freeform 246">
                <a:extLst>
                  <a:ext uri="{FF2B5EF4-FFF2-40B4-BE49-F238E27FC236}">
                    <a16:creationId xmlns:a16="http://schemas.microsoft.com/office/drawing/2014/main" id="{7DBB2678-2550-46D5-B499-529DAEB620FB}"/>
                  </a:ext>
                </a:extLst>
              </p:cNvPr>
              <p:cNvSpPr/>
              <p:nvPr/>
            </p:nvSpPr>
            <p:spPr>
              <a:xfrm rot="7342344">
                <a:off x="3161871" y="461098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399" name="Freeform 247">
                <a:extLst>
                  <a:ext uri="{FF2B5EF4-FFF2-40B4-BE49-F238E27FC236}">
                    <a16:creationId xmlns:a16="http://schemas.microsoft.com/office/drawing/2014/main" id="{FC642CE5-BE89-4A95-98CD-1C5919434CD9}"/>
                  </a:ext>
                </a:extLst>
              </p:cNvPr>
              <p:cNvSpPr/>
              <p:nvPr/>
            </p:nvSpPr>
            <p:spPr>
              <a:xfrm rot="2268753">
                <a:off x="3671748" y="49426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00" name="Freeform 248">
                <a:extLst>
                  <a:ext uri="{FF2B5EF4-FFF2-40B4-BE49-F238E27FC236}">
                    <a16:creationId xmlns:a16="http://schemas.microsoft.com/office/drawing/2014/main" id="{DCDB27C9-BF6A-453F-8610-8A5143A1B756}"/>
                  </a:ext>
                </a:extLst>
              </p:cNvPr>
              <p:cNvSpPr/>
              <p:nvPr/>
            </p:nvSpPr>
            <p:spPr>
              <a:xfrm rot="18740028">
                <a:off x="5288750" y="423776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01" name="Freeform 249">
                <a:extLst>
                  <a:ext uri="{FF2B5EF4-FFF2-40B4-BE49-F238E27FC236}">
                    <a16:creationId xmlns:a16="http://schemas.microsoft.com/office/drawing/2014/main" id="{AA452761-A0EF-4360-ACC6-8B9D6B7F2FF0}"/>
                  </a:ext>
                </a:extLst>
              </p:cNvPr>
              <p:cNvSpPr/>
              <p:nvPr/>
            </p:nvSpPr>
            <p:spPr>
              <a:xfrm rot="9825215">
                <a:off x="5151692" y="397736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02" name="Freeform 250">
                <a:extLst>
                  <a:ext uri="{FF2B5EF4-FFF2-40B4-BE49-F238E27FC236}">
                    <a16:creationId xmlns:a16="http://schemas.microsoft.com/office/drawing/2014/main" id="{1D183A71-9C7D-4FD1-8EE8-01C98234C842}"/>
                  </a:ext>
                </a:extLst>
              </p:cNvPr>
              <p:cNvSpPr/>
              <p:nvPr/>
            </p:nvSpPr>
            <p:spPr>
              <a:xfrm rot="7658786">
                <a:off x="4479035" y="338148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03" name="Freeform 251">
                <a:extLst>
                  <a:ext uri="{FF2B5EF4-FFF2-40B4-BE49-F238E27FC236}">
                    <a16:creationId xmlns:a16="http://schemas.microsoft.com/office/drawing/2014/main" id="{2A529775-A95E-499A-8A9A-940A81DEDC34}"/>
                  </a:ext>
                </a:extLst>
              </p:cNvPr>
              <p:cNvSpPr/>
              <p:nvPr/>
            </p:nvSpPr>
            <p:spPr>
              <a:xfrm rot="7616937">
                <a:off x="3852304" y="32968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04" name="Freeform 252">
                <a:extLst>
                  <a:ext uri="{FF2B5EF4-FFF2-40B4-BE49-F238E27FC236}">
                    <a16:creationId xmlns:a16="http://schemas.microsoft.com/office/drawing/2014/main" id="{DDC17A58-6CF0-4F55-8991-262EED980199}"/>
                  </a:ext>
                </a:extLst>
              </p:cNvPr>
              <p:cNvSpPr/>
              <p:nvPr/>
            </p:nvSpPr>
            <p:spPr>
              <a:xfrm rot="2206440">
                <a:off x="4045794" y="335258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05" name="Freeform 253">
                <a:extLst>
                  <a:ext uri="{FF2B5EF4-FFF2-40B4-BE49-F238E27FC236}">
                    <a16:creationId xmlns:a16="http://schemas.microsoft.com/office/drawing/2014/main" id="{96019173-87F2-4209-B2EB-33C69B30F0A3}"/>
                  </a:ext>
                </a:extLst>
              </p:cNvPr>
              <p:cNvSpPr/>
              <p:nvPr/>
            </p:nvSpPr>
            <p:spPr>
              <a:xfrm rot="5400000">
                <a:off x="3731000" y="397381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06" name="Freeform 254">
                <a:extLst>
                  <a:ext uri="{FF2B5EF4-FFF2-40B4-BE49-F238E27FC236}">
                    <a16:creationId xmlns:a16="http://schemas.microsoft.com/office/drawing/2014/main" id="{0B605685-F0DD-448A-8D65-186F3E019DB6}"/>
                  </a:ext>
                </a:extLst>
              </p:cNvPr>
              <p:cNvSpPr/>
              <p:nvPr/>
            </p:nvSpPr>
            <p:spPr>
              <a:xfrm rot="15309184">
                <a:off x="3753142" y="332374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07" name="Freeform 255">
                <a:extLst>
                  <a:ext uri="{FF2B5EF4-FFF2-40B4-BE49-F238E27FC236}">
                    <a16:creationId xmlns:a16="http://schemas.microsoft.com/office/drawing/2014/main" id="{7414C95D-8C73-439D-A912-10EBD1A155C4}"/>
                  </a:ext>
                </a:extLst>
              </p:cNvPr>
              <p:cNvSpPr/>
              <p:nvPr/>
            </p:nvSpPr>
            <p:spPr>
              <a:xfrm rot="15953023">
                <a:off x="4477220" y="39940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08" name="Freeform 256">
                <a:extLst>
                  <a:ext uri="{FF2B5EF4-FFF2-40B4-BE49-F238E27FC236}">
                    <a16:creationId xmlns:a16="http://schemas.microsoft.com/office/drawing/2014/main" id="{5E1F0158-D2D7-4A69-8B22-4F4270E9FAA3}"/>
                  </a:ext>
                </a:extLst>
              </p:cNvPr>
              <p:cNvSpPr/>
              <p:nvPr/>
            </p:nvSpPr>
            <p:spPr>
              <a:xfrm rot="16656372">
                <a:off x="3539983" y="309238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09" name="Freeform 257">
                <a:extLst>
                  <a:ext uri="{FF2B5EF4-FFF2-40B4-BE49-F238E27FC236}">
                    <a16:creationId xmlns:a16="http://schemas.microsoft.com/office/drawing/2014/main" id="{9876E88B-7B85-4F5A-855E-3A35F5D432FD}"/>
                  </a:ext>
                </a:extLst>
              </p:cNvPr>
              <p:cNvSpPr/>
              <p:nvPr/>
            </p:nvSpPr>
            <p:spPr>
              <a:xfrm rot="16200000">
                <a:off x="4831951" y="36970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10" name="Freeform 258">
                <a:extLst>
                  <a:ext uri="{FF2B5EF4-FFF2-40B4-BE49-F238E27FC236}">
                    <a16:creationId xmlns:a16="http://schemas.microsoft.com/office/drawing/2014/main" id="{D1580D8B-F158-41D7-9D3B-BB2934691B0E}"/>
                  </a:ext>
                </a:extLst>
              </p:cNvPr>
              <p:cNvSpPr/>
              <p:nvPr/>
            </p:nvSpPr>
            <p:spPr>
              <a:xfrm rot="818246">
                <a:off x="3278017" y="388556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11" name="Freeform 259">
                <a:extLst>
                  <a:ext uri="{FF2B5EF4-FFF2-40B4-BE49-F238E27FC236}">
                    <a16:creationId xmlns:a16="http://schemas.microsoft.com/office/drawing/2014/main" id="{AC591EFB-BF0B-41D0-9D5B-AE919456F767}"/>
                  </a:ext>
                </a:extLst>
              </p:cNvPr>
              <p:cNvSpPr/>
              <p:nvPr/>
            </p:nvSpPr>
            <p:spPr>
              <a:xfrm rot="21269131">
                <a:off x="4765716" y="34557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12" name="Freeform 260">
                <a:extLst>
                  <a:ext uri="{FF2B5EF4-FFF2-40B4-BE49-F238E27FC236}">
                    <a16:creationId xmlns:a16="http://schemas.microsoft.com/office/drawing/2014/main" id="{306B3188-D208-43EC-A42A-7F256A5C789D}"/>
                  </a:ext>
                </a:extLst>
              </p:cNvPr>
              <p:cNvSpPr/>
              <p:nvPr/>
            </p:nvSpPr>
            <p:spPr>
              <a:xfrm rot="11109466">
                <a:off x="4633174" y="369644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13" name="Freeform 261">
                <a:extLst>
                  <a:ext uri="{FF2B5EF4-FFF2-40B4-BE49-F238E27FC236}">
                    <a16:creationId xmlns:a16="http://schemas.microsoft.com/office/drawing/2014/main" id="{C61D1603-9312-41AB-BAB6-2632086D3B33}"/>
                  </a:ext>
                </a:extLst>
              </p:cNvPr>
              <p:cNvSpPr/>
              <p:nvPr/>
            </p:nvSpPr>
            <p:spPr>
              <a:xfrm rot="2984069">
                <a:off x="4894848" y="38704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14" name="Freeform 262">
                <a:extLst>
                  <a:ext uri="{FF2B5EF4-FFF2-40B4-BE49-F238E27FC236}">
                    <a16:creationId xmlns:a16="http://schemas.microsoft.com/office/drawing/2014/main" id="{72ACE24A-0685-439A-BA26-8C97FFBD7896}"/>
                  </a:ext>
                </a:extLst>
              </p:cNvPr>
              <p:cNvSpPr/>
              <p:nvPr/>
            </p:nvSpPr>
            <p:spPr>
              <a:xfrm rot="12687594">
                <a:off x="4004807" y="387530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15" name="Freeform 263">
                <a:extLst>
                  <a:ext uri="{FF2B5EF4-FFF2-40B4-BE49-F238E27FC236}">
                    <a16:creationId xmlns:a16="http://schemas.microsoft.com/office/drawing/2014/main" id="{92F67058-B906-4B95-B444-4D4CB388D188}"/>
                  </a:ext>
                </a:extLst>
              </p:cNvPr>
              <p:cNvSpPr/>
              <p:nvPr/>
            </p:nvSpPr>
            <p:spPr>
              <a:xfrm rot="8092554">
                <a:off x="3804228" y="364749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16" name="Freeform 264">
                <a:extLst>
                  <a:ext uri="{FF2B5EF4-FFF2-40B4-BE49-F238E27FC236}">
                    <a16:creationId xmlns:a16="http://schemas.microsoft.com/office/drawing/2014/main" id="{57816E34-9BE2-4634-B85B-1810195F9EF4}"/>
                  </a:ext>
                </a:extLst>
              </p:cNvPr>
              <p:cNvSpPr/>
              <p:nvPr/>
            </p:nvSpPr>
            <p:spPr>
              <a:xfrm rot="2232798">
                <a:off x="3438754" y="3750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17" name="Freeform 265">
                <a:extLst>
                  <a:ext uri="{FF2B5EF4-FFF2-40B4-BE49-F238E27FC236}">
                    <a16:creationId xmlns:a16="http://schemas.microsoft.com/office/drawing/2014/main" id="{D0F9D800-9CC9-47E9-995D-7A2F9F606074}"/>
                  </a:ext>
                </a:extLst>
              </p:cNvPr>
              <p:cNvSpPr/>
              <p:nvPr/>
            </p:nvSpPr>
            <p:spPr>
              <a:xfrm rot="4997055">
                <a:off x="3826756" y="42049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18" name="Freeform 266">
                <a:extLst>
                  <a:ext uri="{FF2B5EF4-FFF2-40B4-BE49-F238E27FC236}">
                    <a16:creationId xmlns:a16="http://schemas.microsoft.com/office/drawing/2014/main" id="{36CD6999-7427-44EB-AEAE-1F5EEDD70E7D}"/>
                  </a:ext>
                </a:extLst>
              </p:cNvPr>
              <p:cNvSpPr/>
              <p:nvPr/>
            </p:nvSpPr>
            <p:spPr>
              <a:xfrm rot="16200000">
                <a:off x="3275199" y="34757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19" name="Freeform 267">
                <a:extLst>
                  <a:ext uri="{FF2B5EF4-FFF2-40B4-BE49-F238E27FC236}">
                    <a16:creationId xmlns:a16="http://schemas.microsoft.com/office/drawing/2014/main" id="{0E08533D-695B-4532-ADBC-C4EDA108F005}"/>
                  </a:ext>
                </a:extLst>
              </p:cNvPr>
              <p:cNvSpPr/>
              <p:nvPr/>
            </p:nvSpPr>
            <p:spPr>
              <a:xfrm rot="12687594">
                <a:off x="3438753" y="44620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20" name="Freeform 268">
                <a:extLst>
                  <a:ext uri="{FF2B5EF4-FFF2-40B4-BE49-F238E27FC236}">
                    <a16:creationId xmlns:a16="http://schemas.microsoft.com/office/drawing/2014/main" id="{F515210F-C1CE-473E-A67D-062BEA491D07}"/>
                  </a:ext>
                </a:extLst>
              </p:cNvPr>
              <p:cNvSpPr/>
              <p:nvPr/>
            </p:nvSpPr>
            <p:spPr>
              <a:xfrm rot="12687594">
                <a:off x="3582106" y="48314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21" name="Freeform 269">
                <a:extLst>
                  <a:ext uri="{FF2B5EF4-FFF2-40B4-BE49-F238E27FC236}">
                    <a16:creationId xmlns:a16="http://schemas.microsoft.com/office/drawing/2014/main" id="{4B923BCE-D734-4B3A-B63D-BEE2B7E51163}"/>
                  </a:ext>
                </a:extLst>
              </p:cNvPr>
              <p:cNvSpPr/>
              <p:nvPr/>
            </p:nvSpPr>
            <p:spPr>
              <a:xfrm rot="9576708">
                <a:off x="3590963" y="457212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22" name="Freeform 270">
                <a:extLst>
                  <a:ext uri="{FF2B5EF4-FFF2-40B4-BE49-F238E27FC236}">
                    <a16:creationId xmlns:a16="http://schemas.microsoft.com/office/drawing/2014/main" id="{19F825B7-0007-4E6D-9BB4-C16DD24565B1}"/>
                  </a:ext>
                </a:extLst>
              </p:cNvPr>
              <p:cNvSpPr/>
              <p:nvPr/>
            </p:nvSpPr>
            <p:spPr>
              <a:xfrm rot="9825215">
                <a:off x="4990700" y="410653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23" name="Freeform 271">
                <a:extLst>
                  <a:ext uri="{FF2B5EF4-FFF2-40B4-BE49-F238E27FC236}">
                    <a16:creationId xmlns:a16="http://schemas.microsoft.com/office/drawing/2014/main" id="{D1B05391-7705-44A7-B844-F85875BE485E}"/>
                  </a:ext>
                </a:extLst>
              </p:cNvPr>
              <p:cNvSpPr/>
              <p:nvPr/>
            </p:nvSpPr>
            <p:spPr>
              <a:xfrm rot="2534364">
                <a:off x="4768954" y="384862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24" name="Freeform 272">
                <a:extLst>
                  <a:ext uri="{FF2B5EF4-FFF2-40B4-BE49-F238E27FC236}">
                    <a16:creationId xmlns:a16="http://schemas.microsoft.com/office/drawing/2014/main" id="{032BF438-6535-42DF-9734-5C72FC02F623}"/>
                  </a:ext>
                </a:extLst>
              </p:cNvPr>
              <p:cNvSpPr/>
              <p:nvPr/>
            </p:nvSpPr>
            <p:spPr>
              <a:xfrm rot="7616937">
                <a:off x="4121954" y="384975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25" name="Freeform 273">
                <a:extLst>
                  <a:ext uri="{FF2B5EF4-FFF2-40B4-BE49-F238E27FC236}">
                    <a16:creationId xmlns:a16="http://schemas.microsoft.com/office/drawing/2014/main" id="{FFFBC98D-DF3C-4F12-8FA7-5D5DDEFC3228}"/>
                  </a:ext>
                </a:extLst>
              </p:cNvPr>
              <p:cNvSpPr/>
              <p:nvPr/>
            </p:nvSpPr>
            <p:spPr>
              <a:xfrm rot="2206440">
                <a:off x="4228776" y="422725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26" name="Freeform 274">
                <a:extLst>
                  <a:ext uri="{FF2B5EF4-FFF2-40B4-BE49-F238E27FC236}">
                    <a16:creationId xmlns:a16="http://schemas.microsoft.com/office/drawing/2014/main" id="{C3DB0944-7189-4DB1-B9CA-4ED639770414}"/>
                  </a:ext>
                </a:extLst>
              </p:cNvPr>
              <p:cNvSpPr/>
              <p:nvPr/>
            </p:nvSpPr>
            <p:spPr>
              <a:xfrm rot="7036802">
                <a:off x="3846972" y="410178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27" name="Freeform 275">
                <a:extLst>
                  <a:ext uri="{FF2B5EF4-FFF2-40B4-BE49-F238E27FC236}">
                    <a16:creationId xmlns:a16="http://schemas.microsoft.com/office/drawing/2014/main" id="{83957789-1EE8-4805-995D-6AFFB47F8545}"/>
                  </a:ext>
                </a:extLst>
              </p:cNvPr>
              <p:cNvSpPr/>
              <p:nvPr/>
            </p:nvSpPr>
            <p:spPr>
              <a:xfrm rot="15953023">
                <a:off x="4674578" y="42974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28" name="Freeform 276">
                <a:extLst>
                  <a:ext uri="{FF2B5EF4-FFF2-40B4-BE49-F238E27FC236}">
                    <a16:creationId xmlns:a16="http://schemas.microsoft.com/office/drawing/2014/main" id="{7D3AB250-4252-484B-88B3-A6874B4FD446}"/>
                  </a:ext>
                </a:extLst>
              </p:cNvPr>
              <p:cNvSpPr/>
              <p:nvPr/>
            </p:nvSpPr>
            <p:spPr>
              <a:xfrm rot="16656372">
                <a:off x="4288122" y="44764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29" name="Freeform 277">
                <a:extLst>
                  <a:ext uri="{FF2B5EF4-FFF2-40B4-BE49-F238E27FC236}">
                    <a16:creationId xmlns:a16="http://schemas.microsoft.com/office/drawing/2014/main" id="{4149DA85-81AE-4977-B8E3-42747600A064}"/>
                  </a:ext>
                </a:extLst>
              </p:cNvPr>
              <p:cNvSpPr/>
              <p:nvPr/>
            </p:nvSpPr>
            <p:spPr>
              <a:xfrm rot="818246">
                <a:off x="3743429" y="423376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30" name="Freeform 278">
                <a:extLst>
                  <a:ext uri="{FF2B5EF4-FFF2-40B4-BE49-F238E27FC236}">
                    <a16:creationId xmlns:a16="http://schemas.microsoft.com/office/drawing/2014/main" id="{33452FD8-45EB-4697-B8EE-440CA0A47D7E}"/>
                  </a:ext>
                </a:extLst>
              </p:cNvPr>
              <p:cNvSpPr/>
              <p:nvPr/>
            </p:nvSpPr>
            <p:spPr>
              <a:xfrm rot="6210614">
                <a:off x="4727844" y="455889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31" name="Freeform 279">
                <a:extLst>
                  <a:ext uri="{FF2B5EF4-FFF2-40B4-BE49-F238E27FC236}">
                    <a16:creationId xmlns:a16="http://schemas.microsoft.com/office/drawing/2014/main" id="{6D9ED6BE-9E98-4B93-88DB-AAD574BB1A94}"/>
                  </a:ext>
                </a:extLst>
              </p:cNvPr>
              <p:cNvSpPr/>
              <p:nvPr/>
            </p:nvSpPr>
            <p:spPr>
              <a:xfrm rot="12687594">
                <a:off x="4080325" y="411166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32" name="Freeform 280">
                <a:extLst>
                  <a:ext uri="{FF2B5EF4-FFF2-40B4-BE49-F238E27FC236}">
                    <a16:creationId xmlns:a16="http://schemas.microsoft.com/office/drawing/2014/main" id="{9C02AC1E-8ED3-4ED9-B60B-266D5876F8E9}"/>
                  </a:ext>
                </a:extLst>
              </p:cNvPr>
              <p:cNvSpPr/>
              <p:nvPr/>
            </p:nvSpPr>
            <p:spPr>
              <a:xfrm rot="12687594">
                <a:off x="4528759" y="415277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33" name="Freeform 281">
                <a:extLst>
                  <a:ext uri="{FF2B5EF4-FFF2-40B4-BE49-F238E27FC236}">
                    <a16:creationId xmlns:a16="http://schemas.microsoft.com/office/drawing/2014/main" id="{B18AA49E-E009-4017-A66E-6E3D264C2C92}"/>
                  </a:ext>
                </a:extLst>
              </p:cNvPr>
              <p:cNvSpPr/>
              <p:nvPr/>
            </p:nvSpPr>
            <p:spPr>
              <a:xfrm rot="8092554">
                <a:off x="4441400" y="43932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34" name="Freeform 282">
                <a:extLst>
                  <a:ext uri="{FF2B5EF4-FFF2-40B4-BE49-F238E27FC236}">
                    <a16:creationId xmlns:a16="http://schemas.microsoft.com/office/drawing/2014/main" id="{1DF18668-D17A-41DA-BEC7-FD906072B4EE}"/>
                  </a:ext>
                </a:extLst>
              </p:cNvPr>
              <p:cNvSpPr/>
              <p:nvPr/>
            </p:nvSpPr>
            <p:spPr>
              <a:xfrm rot="234133">
                <a:off x="3977936" y="36017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35" name="Freeform 283">
                <a:extLst>
                  <a:ext uri="{FF2B5EF4-FFF2-40B4-BE49-F238E27FC236}">
                    <a16:creationId xmlns:a16="http://schemas.microsoft.com/office/drawing/2014/main" id="{FCA7F2B2-4A24-4868-8AE9-E846A752B38F}"/>
                  </a:ext>
                </a:extLst>
              </p:cNvPr>
              <p:cNvSpPr/>
              <p:nvPr/>
            </p:nvSpPr>
            <p:spPr>
              <a:xfrm rot="2046085">
                <a:off x="3959021" y="443824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36" name="Freeform 284">
                <a:extLst>
                  <a:ext uri="{FF2B5EF4-FFF2-40B4-BE49-F238E27FC236}">
                    <a16:creationId xmlns:a16="http://schemas.microsoft.com/office/drawing/2014/main" id="{AE42AE84-486A-4C6A-B9E1-17B513D790D2}"/>
                  </a:ext>
                </a:extLst>
              </p:cNvPr>
              <p:cNvSpPr/>
              <p:nvPr/>
            </p:nvSpPr>
            <p:spPr>
              <a:xfrm rot="5753331">
                <a:off x="3407527" y="417619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37" name="Freeform 285">
                <a:extLst>
                  <a:ext uri="{FF2B5EF4-FFF2-40B4-BE49-F238E27FC236}">
                    <a16:creationId xmlns:a16="http://schemas.microsoft.com/office/drawing/2014/main" id="{E1022191-22E0-417F-AB8E-C53CA640F21B}"/>
                  </a:ext>
                </a:extLst>
              </p:cNvPr>
              <p:cNvSpPr/>
              <p:nvPr/>
            </p:nvSpPr>
            <p:spPr>
              <a:xfrm rot="12687594">
                <a:off x="3926699" y="485103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38" name="Freeform 286">
                <a:extLst>
                  <a:ext uri="{FF2B5EF4-FFF2-40B4-BE49-F238E27FC236}">
                    <a16:creationId xmlns:a16="http://schemas.microsoft.com/office/drawing/2014/main" id="{DBFC814F-101D-4D30-8B78-453113E0E177}"/>
                  </a:ext>
                </a:extLst>
              </p:cNvPr>
              <p:cNvSpPr/>
              <p:nvPr/>
            </p:nvSpPr>
            <p:spPr>
              <a:xfrm rot="9576708">
                <a:off x="4156491" y="47900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39" name="Freeform 287">
                <a:extLst>
                  <a:ext uri="{FF2B5EF4-FFF2-40B4-BE49-F238E27FC236}">
                    <a16:creationId xmlns:a16="http://schemas.microsoft.com/office/drawing/2014/main" id="{4313646D-FB24-4391-A523-BE730E5903B7}"/>
                  </a:ext>
                </a:extLst>
              </p:cNvPr>
              <p:cNvSpPr/>
              <p:nvPr/>
            </p:nvSpPr>
            <p:spPr>
              <a:xfrm rot="2268753">
                <a:off x="3696131" y="46120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40" name="Freeform 288">
                <a:extLst>
                  <a:ext uri="{FF2B5EF4-FFF2-40B4-BE49-F238E27FC236}">
                    <a16:creationId xmlns:a16="http://schemas.microsoft.com/office/drawing/2014/main" id="{D02665E6-E716-4A10-A618-F2C201570297}"/>
                  </a:ext>
                </a:extLst>
              </p:cNvPr>
              <p:cNvSpPr/>
              <p:nvPr/>
            </p:nvSpPr>
            <p:spPr>
              <a:xfrm rot="18740028">
                <a:off x="4895663" y="4465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41" name="Freeform 289">
                <a:extLst>
                  <a:ext uri="{FF2B5EF4-FFF2-40B4-BE49-F238E27FC236}">
                    <a16:creationId xmlns:a16="http://schemas.microsoft.com/office/drawing/2014/main" id="{34EDD30F-4B03-41EA-A48A-D20776A18AFE}"/>
                  </a:ext>
                </a:extLst>
              </p:cNvPr>
              <p:cNvSpPr/>
              <p:nvPr/>
            </p:nvSpPr>
            <p:spPr>
              <a:xfrm rot="7943538">
                <a:off x="4577281" y="479843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42" name="Freeform 290">
                <a:extLst>
                  <a:ext uri="{FF2B5EF4-FFF2-40B4-BE49-F238E27FC236}">
                    <a16:creationId xmlns:a16="http://schemas.microsoft.com/office/drawing/2014/main" id="{11DFC77E-859F-4A80-AE53-7F4021CFB8FB}"/>
                  </a:ext>
                </a:extLst>
              </p:cNvPr>
              <p:cNvSpPr/>
              <p:nvPr/>
            </p:nvSpPr>
            <p:spPr>
              <a:xfrm rot="7658786">
                <a:off x="4479035" y="477298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43" name="Freeform 291">
                <a:extLst>
                  <a:ext uri="{FF2B5EF4-FFF2-40B4-BE49-F238E27FC236}">
                    <a16:creationId xmlns:a16="http://schemas.microsoft.com/office/drawing/2014/main" id="{A738440A-7064-4E5E-96B8-01ED9F21F56A}"/>
                  </a:ext>
                </a:extLst>
              </p:cNvPr>
              <p:cNvSpPr/>
              <p:nvPr/>
            </p:nvSpPr>
            <p:spPr>
              <a:xfrm rot="2206440">
                <a:off x="4302048" y="420036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44" name="Freeform 292">
                <a:extLst>
                  <a:ext uri="{FF2B5EF4-FFF2-40B4-BE49-F238E27FC236}">
                    <a16:creationId xmlns:a16="http://schemas.microsoft.com/office/drawing/2014/main" id="{39BDB3B7-8489-405A-9DAF-6CB51371CFFB}"/>
                  </a:ext>
                </a:extLst>
              </p:cNvPr>
              <p:cNvSpPr/>
              <p:nvPr/>
            </p:nvSpPr>
            <p:spPr>
              <a:xfrm rot="7036802">
                <a:off x="3780162" y="409209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45" name="Freeform 293">
                <a:extLst>
                  <a:ext uri="{FF2B5EF4-FFF2-40B4-BE49-F238E27FC236}">
                    <a16:creationId xmlns:a16="http://schemas.microsoft.com/office/drawing/2014/main" id="{1BF9E4DE-B817-4CF5-9E91-EA3ED0444F5B}"/>
                  </a:ext>
                </a:extLst>
              </p:cNvPr>
              <p:cNvSpPr/>
              <p:nvPr/>
            </p:nvSpPr>
            <p:spPr>
              <a:xfrm rot="15953023">
                <a:off x="4599140" y="411601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46" name="Freeform 294">
                <a:extLst>
                  <a:ext uri="{FF2B5EF4-FFF2-40B4-BE49-F238E27FC236}">
                    <a16:creationId xmlns:a16="http://schemas.microsoft.com/office/drawing/2014/main" id="{68FE6FE0-64A8-4D1A-90BC-1A375E561A3B}"/>
                  </a:ext>
                </a:extLst>
              </p:cNvPr>
              <p:cNvSpPr/>
              <p:nvPr/>
            </p:nvSpPr>
            <p:spPr>
              <a:xfrm rot="6115352">
                <a:off x="4619765" y="443724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47" name="Freeform 295">
                <a:extLst>
                  <a:ext uri="{FF2B5EF4-FFF2-40B4-BE49-F238E27FC236}">
                    <a16:creationId xmlns:a16="http://schemas.microsoft.com/office/drawing/2014/main" id="{1280FF41-4065-42CF-A097-0BE9D27B85D9}"/>
                  </a:ext>
                </a:extLst>
              </p:cNvPr>
              <p:cNvSpPr/>
              <p:nvPr/>
            </p:nvSpPr>
            <p:spPr>
              <a:xfrm rot="10139550">
                <a:off x="4088160" y="419169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48" name="Freeform 296">
                <a:extLst>
                  <a:ext uri="{FF2B5EF4-FFF2-40B4-BE49-F238E27FC236}">
                    <a16:creationId xmlns:a16="http://schemas.microsoft.com/office/drawing/2014/main" id="{AFA7B9C7-33F8-4E99-9850-72B9850CCA8F}"/>
                  </a:ext>
                </a:extLst>
              </p:cNvPr>
              <p:cNvSpPr/>
              <p:nvPr/>
            </p:nvSpPr>
            <p:spPr>
              <a:xfrm rot="7930708">
                <a:off x="4322562" y="449379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49" name="Freeform 297">
                <a:extLst>
                  <a:ext uri="{FF2B5EF4-FFF2-40B4-BE49-F238E27FC236}">
                    <a16:creationId xmlns:a16="http://schemas.microsoft.com/office/drawing/2014/main" id="{BC69CA1E-0951-4B10-A950-836028685351}"/>
                  </a:ext>
                </a:extLst>
              </p:cNvPr>
              <p:cNvSpPr/>
              <p:nvPr/>
            </p:nvSpPr>
            <p:spPr>
              <a:xfrm rot="12687594">
                <a:off x="3975844" y="44671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50" name="Freeform 298">
                <a:extLst>
                  <a:ext uri="{FF2B5EF4-FFF2-40B4-BE49-F238E27FC236}">
                    <a16:creationId xmlns:a16="http://schemas.microsoft.com/office/drawing/2014/main" id="{BDA8C896-8CD3-436F-899E-8E55F247E760}"/>
                  </a:ext>
                </a:extLst>
              </p:cNvPr>
              <p:cNvSpPr/>
              <p:nvPr/>
            </p:nvSpPr>
            <p:spPr>
              <a:xfrm rot="9576708">
                <a:off x="4124239" y="46677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51" name="Freeform 299">
                <a:extLst>
                  <a:ext uri="{FF2B5EF4-FFF2-40B4-BE49-F238E27FC236}">
                    <a16:creationId xmlns:a16="http://schemas.microsoft.com/office/drawing/2014/main" id="{F3E61E42-75AE-4BEC-A9AE-BA2CD1B8E81F}"/>
                  </a:ext>
                </a:extLst>
              </p:cNvPr>
              <p:cNvSpPr/>
              <p:nvPr/>
            </p:nvSpPr>
            <p:spPr>
              <a:xfrm rot="2268753">
                <a:off x="3819265" y="479671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52" name="Freeform 300">
                <a:extLst>
                  <a:ext uri="{FF2B5EF4-FFF2-40B4-BE49-F238E27FC236}">
                    <a16:creationId xmlns:a16="http://schemas.microsoft.com/office/drawing/2014/main" id="{99BB9D27-88D2-4ABB-9290-3193BF6F6812}"/>
                  </a:ext>
                </a:extLst>
              </p:cNvPr>
              <p:cNvSpPr/>
              <p:nvPr/>
            </p:nvSpPr>
            <p:spPr>
              <a:xfrm rot="2534364">
                <a:off x="4827040" y="355357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53" name="Freeform 301">
                <a:extLst>
                  <a:ext uri="{FF2B5EF4-FFF2-40B4-BE49-F238E27FC236}">
                    <a16:creationId xmlns:a16="http://schemas.microsoft.com/office/drawing/2014/main" id="{D52028EC-981D-455E-92A0-B62605990948}"/>
                  </a:ext>
                </a:extLst>
              </p:cNvPr>
              <p:cNvSpPr/>
              <p:nvPr/>
            </p:nvSpPr>
            <p:spPr>
              <a:xfrm rot="7616937">
                <a:off x="4180040" y="35546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54" name="Freeform 302">
                <a:extLst>
                  <a:ext uri="{FF2B5EF4-FFF2-40B4-BE49-F238E27FC236}">
                    <a16:creationId xmlns:a16="http://schemas.microsoft.com/office/drawing/2014/main" id="{B15642C8-EA79-4C08-9670-B5D7A7494896}"/>
                  </a:ext>
                </a:extLst>
              </p:cNvPr>
              <p:cNvSpPr/>
              <p:nvPr/>
            </p:nvSpPr>
            <p:spPr>
              <a:xfrm rot="12687594">
                <a:off x="4586845" y="385772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55" name="Freeform 303">
                <a:extLst>
                  <a:ext uri="{FF2B5EF4-FFF2-40B4-BE49-F238E27FC236}">
                    <a16:creationId xmlns:a16="http://schemas.microsoft.com/office/drawing/2014/main" id="{0D6EBBAB-B0D3-4F3C-9604-013BED070049}"/>
                  </a:ext>
                </a:extLst>
              </p:cNvPr>
              <p:cNvSpPr/>
              <p:nvPr/>
            </p:nvSpPr>
            <p:spPr>
              <a:xfrm rot="234133">
                <a:off x="3622733" y="35614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56" name="Freeform 304">
                <a:extLst>
                  <a:ext uri="{FF2B5EF4-FFF2-40B4-BE49-F238E27FC236}">
                    <a16:creationId xmlns:a16="http://schemas.microsoft.com/office/drawing/2014/main" id="{E72780DA-3DB5-439A-BD13-E7E569F439F6}"/>
                  </a:ext>
                </a:extLst>
              </p:cNvPr>
              <p:cNvSpPr/>
              <p:nvPr/>
            </p:nvSpPr>
            <p:spPr>
              <a:xfrm rot="5753331">
                <a:off x="3560341" y="370350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57" name="Freeform 305">
                <a:extLst>
                  <a:ext uri="{FF2B5EF4-FFF2-40B4-BE49-F238E27FC236}">
                    <a16:creationId xmlns:a16="http://schemas.microsoft.com/office/drawing/2014/main" id="{BFC2F439-8D2E-41AA-B2CF-2341D08E1174}"/>
                  </a:ext>
                </a:extLst>
              </p:cNvPr>
              <p:cNvSpPr/>
              <p:nvPr/>
            </p:nvSpPr>
            <p:spPr>
              <a:xfrm rot="17076351">
                <a:off x="3477206" y="400547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58" name="Freeform 306">
                <a:extLst>
                  <a:ext uri="{FF2B5EF4-FFF2-40B4-BE49-F238E27FC236}">
                    <a16:creationId xmlns:a16="http://schemas.microsoft.com/office/drawing/2014/main" id="{CDB40C43-4BB4-455E-AC88-441743A0596B}"/>
                  </a:ext>
                </a:extLst>
              </p:cNvPr>
              <p:cNvSpPr/>
              <p:nvPr/>
            </p:nvSpPr>
            <p:spPr>
              <a:xfrm rot="2206440">
                <a:off x="4360134" y="39053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59" name="Freeform 307">
                <a:extLst>
                  <a:ext uri="{FF2B5EF4-FFF2-40B4-BE49-F238E27FC236}">
                    <a16:creationId xmlns:a16="http://schemas.microsoft.com/office/drawing/2014/main" id="{9614A4D1-BE51-474E-B90C-DE9C52BD96C6}"/>
                  </a:ext>
                </a:extLst>
              </p:cNvPr>
              <p:cNvSpPr/>
              <p:nvPr/>
            </p:nvSpPr>
            <p:spPr>
              <a:xfrm rot="7036802">
                <a:off x="3905058" y="380672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60" name="Freeform 308">
                <a:extLst>
                  <a:ext uri="{FF2B5EF4-FFF2-40B4-BE49-F238E27FC236}">
                    <a16:creationId xmlns:a16="http://schemas.microsoft.com/office/drawing/2014/main" id="{C300DC31-5FFA-4872-9D19-E94B0E67296B}"/>
                  </a:ext>
                </a:extLst>
              </p:cNvPr>
              <p:cNvSpPr/>
              <p:nvPr/>
            </p:nvSpPr>
            <p:spPr>
              <a:xfrm rot="2474644">
                <a:off x="4657226" y="38209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61" name="Freeform 309">
                <a:extLst>
                  <a:ext uri="{FF2B5EF4-FFF2-40B4-BE49-F238E27FC236}">
                    <a16:creationId xmlns:a16="http://schemas.microsoft.com/office/drawing/2014/main" id="{730EE95F-7350-4428-AFB0-3C0012FFD53E}"/>
                  </a:ext>
                </a:extLst>
              </p:cNvPr>
              <p:cNvSpPr/>
              <p:nvPr/>
            </p:nvSpPr>
            <p:spPr>
              <a:xfrm rot="4997055">
                <a:off x="4097614" y="41397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62" name="Freeform 310">
                <a:extLst>
                  <a:ext uri="{FF2B5EF4-FFF2-40B4-BE49-F238E27FC236}">
                    <a16:creationId xmlns:a16="http://schemas.microsoft.com/office/drawing/2014/main" id="{4063E0DF-1E28-4F32-9FC6-332DB7B5D54B}"/>
                  </a:ext>
                </a:extLst>
              </p:cNvPr>
              <p:cNvSpPr/>
              <p:nvPr/>
            </p:nvSpPr>
            <p:spPr>
              <a:xfrm rot="4997055">
                <a:off x="3965191" y="426046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63" name="Freeform 311">
                <a:extLst>
                  <a:ext uri="{FF2B5EF4-FFF2-40B4-BE49-F238E27FC236}">
                    <a16:creationId xmlns:a16="http://schemas.microsoft.com/office/drawing/2014/main" id="{3D2C2626-9CB5-4FD2-ADE4-F58B5686F269}"/>
                  </a:ext>
                </a:extLst>
              </p:cNvPr>
              <p:cNvSpPr/>
              <p:nvPr/>
            </p:nvSpPr>
            <p:spPr>
              <a:xfrm rot="4997055">
                <a:off x="4478607" y="429091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64" name="Freeform 312">
                <a:extLst>
                  <a:ext uri="{FF2B5EF4-FFF2-40B4-BE49-F238E27FC236}">
                    <a16:creationId xmlns:a16="http://schemas.microsoft.com/office/drawing/2014/main" id="{458E886B-79AB-479F-B961-337FF4341F07}"/>
                  </a:ext>
                </a:extLst>
              </p:cNvPr>
              <p:cNvSpPr/>
              <p:nvPr/>
            </p:nvSpPr>
            <p:spPr>
              <a:xfrm rot="1007670">
                <a:off x="4228841" y="37641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65" name="Freeform 313">
                <a:extLst>
                  <a:ext uri="{FF2B5EF4-FFF2-40B4-BE49-F238E27FC236}">
                    <a16:creationId xmlns:a16="http://schemas.microsoft.com/office/drawing/2014/main" id="{3AC64B66-B62F-4308-AAE0-B14A582C81A3}"/>
                  </a:ext>
                </a:extLst>
              </p:cNvPr>
              <p:cNvSpPr/>
              <p:nvPr/>
            </p:nvSpPr>
            <p:spPr>
              <a:xfrm rot="18740028">
                <a:off x="5100552" y="452541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66" name="Freeform 314">
                <a:extLst>
                  <a:ext uri="{FF2B5EF4-FFF2-40B4-BE49-F238E27FC236}">
                    <a16:creationId xmlns:a16="http://schemas.microsoft.com/office/drawing/2014/main" id="{239FECAB-1631-4EAD-B7DA-AA2403122998}"/>
                  </a:ext>
                </a:extLst>
              </p:cNvPr>
              <p:cNvSpPr/>
              <p:nvPr/>
            </p:nvSpPr>
            <p:spPr>
              <a:xfrm rot="18740028">
                <a:off x="5062785" y="437957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67" name="Freeform 315">
                <a:extLst>
                  <a:ext uri="{FF2B5EF4-FFF2-40B4-BE49-F238E27FC236}">
                    <a16:creationId xmlns:a16="http://schemas.microsoft.com/office/drawing/2014/main" id="{AF90DC8B-EC68-4E5F-98B0-6E85E779F81A}"/>
                  </a:ext>
                </a:extLst>
              </p:cNvPr>
              <p:cNvSpPr/>
              <p:nvPr/>
            </p:nvSpPr>
            <p:spPr>
              <a:xfrm rot="3468516">
                <a:off x="3154593" y="437295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68" name="Freeform 316">
                <a:extLst>
                  <a:ext uri="{FF2B5EF4-FFF2-40B4-BE49-F238E27FC236}">
                    <a16:creationId xmlns:a16="http://schemas.microsoft.com/office/drawing/2014/main" id="{2794B590-E71B-4346-9A54-6684A74CF8C9}"/>
                  </a:ext>
                </a:extLst>
              </p:cNvPr>
              <p:cNvSpPr/>
              <p:nvPr/>
            </p:nvSpPr>
            <p:spPr>
              <a:xfrm rot="2526483">
                <a:off x="3294852" y="433317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69" name="Freeform 317">
                <a:extLst>
                  <a:ext uri="{FF2B5EF4-FFF2-40B4-BE49-F238E27FC236}">
                    <a16:creationId xmlns:a16="http://schemas.microsoft.com/office/drawing/2014/main" id="{52C791B5-F940-4399-85EB-EF1D7F8963BB}"/>
                  </a:ext>
                </a:extLst>
              </p:cNvPr>
              <p:cNvSpPr/>
              <p:nvPr/>
            </p:nvSpPr>
            <p:spPr>
              <a:xfrm rot="14510377">
                <a:off x="3503450" y="44014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grpSp>
            <p:nvGrpSpPr>
              <p:cNvPr id="470" name="Group 469">
                <a:extLst>
                  <a:ext uri="{FF2B5EF4-FFF2-40B4-BE49-F238E27FC236}">
                    <a16:creationId xmlns:a16="http://schemas.microsoft.com/office/drawing/2014/main" id="{0F902310-CBAA-4AD1-A568-3E7210661283}"/>
                  </a:ext>
                </a:extLst>
              </p:cNvPr>
              <p:cNvGrpSpPr/>
              <p:nvPr/>
            </p:nvGrpSpPr>
            <p:grpSpPr>
              <a:xfrm>
                <a:off x="2802789" y="2441246"/>
                <a:ext cx="3058957" cy="2947947"/>
                <a:chOff x="2802789" y="2441246"/>
                <a:chExt cx="3058957" cy="2947947"/>
              </a:xfrm>
            </p:grpSpPr>
            <p:grpSp>
              <p:nvGrpSpPr>
                <p:cNvPr id="474" name="Group 473">
                  <a:extLst>
                    <a:ext uri="{FF2B5EF4-FFF2-40B4-BE49-F238E27FC236}">
                      <a16:creationId xmlns:a16="http://schemas.microsoft.com/office/drawing/2014/main" id="{BA6E9014-7565-4E91-8578-9C81AB1D0875}"/>
                    </a:ext>
                  </a:extLst>
                </p:cNvPr>
                <p:cNvGrpSpPr/>
                <p:nvPr/>
              </p:nvGrpSpPr>
              <p:grpSpPr>
                <a:xfrm>
                  <a:off x="2802789" y="2441246"/>
                  <a:ext cx="3058957" cy="2947947"/>
                  <a:chOff x="2802789" y="2441246"/>
                  <a:chExt cx="3058957" cy="2947947"/>
                </a:xfrm>
              </p:grpSpPr>
              <p:sp>
                <p:nvSpPr>
                  <p:cNvPr id="478" name="Freeform 326">
                    <a:extLst>
                      <a:ext uri="{FF2B5EF4-FFF2-40B4-BE49-F238E27FC236}">
                        <a16:creationId xmlns:a16="http://schemas.microsoft.com/office/drawing/2014/main" id="{B1F80B1C-0A59-42D8-90E9-61871C2FA113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1800"/>
                  </a:p>
                </p:txBody>
              </p:sp>
              <p:sp>
                <p:nvSpPr>
                  <p:cNvPr id="479" name="Freeform 327">
                    <a:extLst>
                      <a:ext uri="{FF2B5EF4-FFF2-40B4-BE49-F238E27FC236}">
                        <a16:creationId xmlns:a16="http://schemas.microsoft.com/office/drawing/2014/main" id="{7F1B3F9E-05DE-49E7-BAD9-1CE3CF1327AD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3020113" y="2504980"/>
                    <a:ext cx="2841633" cy="2852874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  <a:gd name="connsiteX0" fmla="*/ 1852654 w 3769113"/>
                      <a:gd name="connsiteY0" fmla="*/ 11 h 3370837"/>
                      <a:gd name="connsiteX1" fmla="*/ 1749287 w 3769113"/>
                      <a:gd name="connsiteY1" fmla="*/ 2138912 h 3370837"/>
                      <a:gd name="connsiteX2" fmla="*/ 0 w 3769113"/>
                      <a:gd name="connsiteY2" fmla="*/ 1089340 h 3370837"/>
                      <a:gd name="connsiteX3" fmla="*/ 1757239 w 3769113"/>
                      <a:gd name="connsiteY3" fmla="*/ 2345646 h 3370837"/>
                      <a:gd name="connsiteX4" fmla="*/ 47708 w 3769113"/>
                      <a:gd name="connsiteY4" fmla="*/ 3323656 h 3370837"/>
                      <a:gd name="connsiteX5" fmla="*/ 1900362 w 3769113"/>
                      <a:gd name="connsiteY5" fmla="*/ 2425159 h 3370837"/>
                      <a:gd name="connsiteX6" fmla="*/ 3496186 w 3769113"/>
                      <a:gd name="connsiteY6" fmla="*/ 3370301 h 3370837"/>
                      <a:gd name="connsiteX7" fmla="*/ 2027583 w 3769113"/>
                      <a:gd name="connsiteY7" fmla="*/ 2266133 h 3370837"/>
                      <a:gd name="connsiteX8" fmla="*/ 3768919 w 3769113"/>
                      <a:gd name="connsiteY8" fmla="*/ 1478954 h 3370837"/>
                      <a:gd name="connsiteX9" fmla="*/ 1900362 w 3769113"/>
                      <a:gd name="connsiteY9" fmla="*/ 2107107 h 3370837"/>
                      <a:gd name="connsiteX10" fmla="*/ 1852654 w 3769113"/>
                      <a:gd name="connsiteY10" fmla="*/ 11 h 3370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3" h="3370837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325616" y="2417385"/>
                          <a:pt x="1900362" y="2425159"/>
                        </a:cubicBezTo>
                        <a:cubicBezTo>
                          <a:pt x="2475108" y="2432933"/>
                          <a:pt x="3474982" y="3396805"/>
                          <a:pt x="3496186" y="3370301"/>
                        </a:cubicBezTo>
                        <a:cubicBezTo>
                          <a:pt x="3517390" y="3343797"/>
                          <a:pt x="1982127" y="2581358"/>
                          <a:pt x="2027583" y="2266133"/>
                        </a:cubicBezTo>
                        <a:cubicBezTo>
                          <a:pt x="2073039" y="195090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1800"/>
                  </a:p>
                </p:txBody>
              </p:sp>
            </p:grpSp>
            <p:grpSp>
              <p:nvGrpSpPr>
                <p:cNvPr id="475" name="Group 474">
                  <a:extLst>
                    <a:ext uri="{FF2B5EF4-FFF2-40B4-BE49-F238E27FC236}">
                      <a16:creationId xmlns:a16="http://schemas.microsoft.com/office/drawing/2014/main" id="{E0A9022F-BD19-4BDE-B3B9-D86330AE80B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136680" y="2919208"/>
                  <a:ext cx="2275695" cy="2253572"/>
                  <a:chOff x="2802789" y="2441246"/>
                  <a:chExt cx="3034260" cy="3004762"/>
                </a:xfrm>
                <a:solidFill>
                  <a:schemeClr val="bg1"/>
                </a:solidFill>
              </p:grpSpPr>
              <p:sp>
                <p:nvSpPr>
                  <p:cNvPr id="476" name="Freeform 324">
                    <a:extLst>
                      <a:ext uri="{FF2B5EF4-FFF2-40B4-BE49-F238E27FC236}">
                        <a16:creationId xmlns:a16="http://schemas.microsoft.com/office/drawing/2014/main" id="{3E7B3238-596F-41DF-898B-A637F2FF15ED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1800"/>
                  </a:p>
                </p:txBody>
              </p:sp>
              <p:sp>
                <p:nvSpPr>
                  <p:cNvPr id="477" name="Freeform 325">
                    <a:extLst>
                      <a:ext uri="{FF2B5EF4-FFF2-40B4-BE49-F238E27FC236}">
                        <a16:creationId xmlns:a16="http://schemas.microsoft.com/office/drawing/2014/main" id="{E2947960-3F33-4BBF-A58F-2907AFC7B34B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2995418" y="2498061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1800"/>
                  </a:p>
                </p:txBody>
              </p:sp>
            </p:grpSp>
          </p:grpSp>
          <p:sp>
            <p:nvSpPr>
              <p:cNvPr id="471" name="Freeform 319">
                <a:extLst>
                  <a:ext uri="{FF2B5EF4-FFF2-40B4-BE49-F238E27FC236}">
                    <a16:creationId xmlns:a16="http://schemas.microsoft.com/office/drawing/2014/main" id="{ABB732E4-C12B-44C7-93C1-F1B42E5C2A1A}"/>
                  </a:ext>
                </a:extLst>
              </p:cNvPr>
              <p:cNvSpPr/>
              <p:nvPr/>
            </p:nvSpPr>
            <p:spPr>
              <a:xfrm rot="6115352">
                <a:off x="3511941" y="406611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72" name="Freeform 320">
                <a:extLst>
                  <a:ext uri="{FF2B5EF4-FFF2-40B4-BE49-F238E27FC236}">
                    <a16:creationId xmlns:a16="http://schemas.microsoft.com/office/drawing/2014/main" id="{A3B3BAEC-E2F3-4AB3-83F9-427E2FF06356}"/>
                  </a:ext>
                </a:extLst>
              </p:cNvPr>
              <p:cNvSpPr/>
              <p:nvPr/>
            </p:nvSpPr>
            <p:spPr>
              <a:xfrm rot="3964562">
                <a:off x="3475116" y="4435356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  <p:sp>
            <p:nvSpPr>
              <p:cNvPr id="473" name="Freeform 321">
                <a:extLst>
                  <a:ext uri="{FF2B5EF4-FFF2-40B4-BE49-F238E27FC236}">
                    <a16:creationId xmlns:a16="http://schemas.microsoft.com/office/drawing/2014/main" id="{DBDF6CEE-D2FE-4744-9DAC-9C763386A118}"/>
                  </a:ext>
                </a:extLst>
              </p:cNvPr>
              <p:cNvSpPr/>
              <p:nvPr/>
            </p:nvSpPr>
            <p:spPr>
              <a:xfrm rot="7658786">
                <a:off x="3705757" y="376861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1800"/>
              </a:p>
            </p:txBody>
          </p:sp>
        </p:grpSp>
      </p:grpSp>
      <p:sp>
        <p:nvSpPr>
          <p:cNvPr id="7" name="Rectangle 6"/>
          <p:cNvSpPr/>
          <p:nvPr/>
        </p:nvSpPr>
        <p:spPr>
          <a:xfrm>
            <a:off x="-5132" y="2059012"/>
            <a:ext cx="9146751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4895" y="2208879"/>
            <a:ext cx="6881693" cy="1676400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lnSpc>
                <a:spcPct val="80000"/>
              </a:lnSpc>
              <a:defRPr sz="6000" b="0" spc="0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4895" y="3984404"/>
            <a:ext cx="6881693" cy="1174639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l">
              <a:buNone/>
              <a:defRPr sz="240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grpSp>
        <p:nvGrpSpPr>
          <p:cNvPr id="333" name="Group 332">
            <a:extLst>
              <a:ext uri="{FF2B5EF4-FFF2-40B4-BE49-F238E27FC236}">
                <a16:creationId xmlns:a16="http://schemas.microsoft.com/office/drawing/2014/main" id="{16301029-6CBA-43B8-8BA7-BCB5FED0BE9C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59895" y="2290449"/>
            <a:ext cx="1371600" cy="1371600"/>
            <a:chOff x="2713060" y="2270259"/>
            <a:chExt cx="3657600" cy="3657600"/>
          </a:xfrm>
        </p:grpSpPr>
        <p:sp>
          <p:nvSpPr>
            <p:cNvPr id="334" name="Rectangle 333">
              <a:extLst>
                <a:ext uri="{FF2B5EF4-FFF2-40B4-BE49-F238E27FC236}">
                  <a16:creationId xmlns:a16="http://schemas.microsoft.com/office/drawing/2014/main" id="{7C51E0DB-876D-4A40-BE74-03BA1A9FC3FD}"/>
                </a:ext>
              </a:extLst>
            </p:cNvPr>
            <p:cNvSpPr/>
            <p:nvPr/>
          </p:nvSpPr>
          <p:spPr>
            <a:xfrm>
              <a:off x="2713060" y="2270259"/>
              <a:ext cx="3657600" cy="3657600"/>
            </a:xfrm>
            <a:prstGeom prst="rect">
              <a:avLst/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/>
            </a:p>
          </p:txBody>
        </p:sp>
        <p:sp>
          <p:nvSpPr>
            <p:cNvPr id="335" name="Heart 334">
              <a:extLst>
                <a:ext uri="{FF2B5EF4-FFF2-40B4-BE49-F238E27FC236}">
                  <a16:creationId xmlns:a16="http://schemas.microsoft.com/office/drawing/2014/main" id="{FA23F103-140D-48D1-966D-D03112C9B4AF}"/>
                </a:ext>
              </a:extLst>
            </p:cNvPr>
            <p:cNvSpPr/>
            <p:nvPr/>
          </p:nvSpPr>
          <p:spPr>
            <a:xfrm>
              <a:off x="3057092" y="2619999"/>
              <a:ext cx="2969536" cy="2971800"/>
            </a:xfrm>
            <a:prstGeom prst="heart">
              <a:avLst/>
            </a:prstGeom>
            <a:solidFill>
              <a:srgbClr val="E0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36" name="Freeform 62">
              <a:extLst>
                <a:ext uri="{FF2B5EF4-FFF2-40B4-BE49-F238E27FC236}">
                  <a16:creationId xmlns:a16="http://schemas.microsoft.com/office/drawing/2014/main" id="{DD8EDF89-5F44-48E0-9A4E-E6211252A70D}"/>
                </a:ext>
              </a:extLst>
            </p:cNvPr>
            <p:cNvSpPr/>
            <p:nvPr/>
          </p:nvSpPr>
          <p:spPr>
            <a:xfrm>
              <a:off x="3971924" y="2717006"/>
              <a:ext cx="1019175" cy="2031389"/>
            </a:xfrm>
            <a:custGeom>
              <a:avLst/>
              <a:gdLst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507207 w 1019175"/>
                <a:gd name="connsiteY5" fmla="*/ 502444 h 2031389"/>
                <a:gd name="connsiteX6" fmla="*/ 569120 w 1019175"/>
                <a:gd name="connsiteY6" fmla="*/ 647700 h 2031389"/>
                <a:gd name="connsiteX7" fmla="*/ 616744 w 1019175"/>
                <a:gd name="connsiteY7" fmla="*/ 531019 h 2031389"/>
                <a:gd name="connsiteX8" fmla="*/ 695325 w 1019175"/>
                <a:gd name="connsiteY8" fmla="*/ 373857 h 2031389"/>
                <a:gd name="connsiteX9" fmla="*/ 804863 w 1019175"/>
                <a:gd name="connsiteY9" fmla="*/ 216694 h 2031389"/>
                <a:gd name="connsiteX10" fmla="*/ 928688 w 1019175"/>
                <a:gd name="connsiteY10" fmla="*/ 100013 h 2031389"/>
                <a:gd name="connsiteX11" fmla="*/ 1002506 w 1019175"/>
                <a:gd name="connsiteY11" fmla="*/ 47625 h 2031389"/>
                <a:gd name="connsiteX12" fmla="*/ 988219 w 1019175"/>
                <a:gd name="connsiteY12" fmla="*/ 1812132 h 2031389"/>
                <a:gd name="connsiteX13" fmla="*/ 1019175 w 1019175"/>
                <a:gd name="connsiteY13" fmla="*/ 1940719 h 2031389"/>
                <a:gd name="connsiteX14" fmla="*/ 597694 w 1019175"/>
                <a:gd name="connsiteY14" fmla="*/ 2028825 h 2031389"/>
                <a:gd name="connsiteX15" fmla="*/ 0 w 1019175"/>
                <a:gd name="connsiteY15" fmla="*/ 1840707 h 2031389"/>
                <a:gd name="connsiteX16" fmla="*/ 40481 w 1019175"/>
                <a:gd name="connsiteY16" fmla="*/ 1681163 h 2031389"/>
                <a:gd name="connsiteX17" fmla="*/ 33338 w 1019175"/>
                <a:gd name="connsiteY17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07207 w 1019175"/>
                <a:gd name="connsiteY6" fmla="*/ 502444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4362 w 1019175"/>
                <a:gd name="connsiteY8" fmla="*/ 533401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9175" h="2031389">
                  <a:moveTo>
                    <a:pt x="33338" y="0"/>
                  </a:moveTo>
                  <a:cubicBezTo>
                    <a:pt x="81757" y="3175"/>
                    <a:pt x="130175" y="40879"/>
                    <a:pt x="173831" y="71438"/>
                  </a:cubicBezTo>
                  <a:cubicBezTo>
                    <a:pt x="217487" y="101997"/>
                    <a:pt x="265112" y="154385"/>
                    <a:pt x="295275" y="183357"/>
                  </a:cubicBezTo>
                  <a:cubicBezTo>
                    <a:pt x="325438" y="212329"/>
                    <a:pt x="332979" y="217091"/>
                    <a:pt x="354807" y="245269"/>
                  </a:cubicBezTo>
                  <a:cubicBezTo>
                    <a:pt x="376635" y="273447"/>
                    <a:pt x="406400" y="322263"/>
                    <a:pt x="426244" y="352425"/>
                  </a:cubicBezTo>
                  <a:cubicBezTo>
                    <a:pt x="446088" y="382588"/>
                    <a:pt x="460376" y="401241"/>
                    <a:pt x="473870" y="426244"/>
                  </a:cubicBezTo>
                  <a:cubicBezTo>
                    <a:pt x="487364" y="451247"/>
                    <a:pt x="500857" y="477441"/>
                    <a:pt x="516732" y="514350"/>
                  </a:cubicBezTo>
                  <a:cubicBezTo>
                    <a:pt x="532607" y="551259"/>
                    <a:pt x="541735" y="577850"/>
                    <a:pt x="569120" y="647700"/>
                  </a:cubicBezTo>
                  <a:cubicBezTo>
                    <a:pt x="598885" y="588963"/>
                    <a:pt x="593328" y="579042"/>
                    <a:pt x="614362" y="533401"/>
                  </a:cubicBezTo>
                  <a:cubicBezTo>
                    <a:pt x="635396" y="487760"/>
                    <a:pt x="663575" y="426641"/>
                    <a:pt x="695325" y="373857"/>
                  </a:cubicBezTo>
                  <a:cubicBezTo>
                    <a:pt x="727075" y="321073"/>
                    <a:pt x="765969" y="262335"/>
                    <a:pt x="804863" y="216694"/>
                  </a:cubicBezTo>
                  <a:cubicBezTo>
                    <a:pt x="843757" y="171053"/>
                    <a:pt x="895748" y="128191"/>
                    <a:pt x="928688" y="100013"/>
                  </a:cubicBezTo>
                  <a:cubicBezTo>
                    <a:pt x="961628" y="71835"/>
                    <a:pt x="961627" y="67072"/>
                    <a:pt x="1002506" y="47625"/>
                  </a:cubicBezTo>
                  <a:cubicBezTo>
                    <a:pt x="1012428" y="332978"/>
                    <a:pt x="992585" y="1498997"/>
                    <a:pt x="988219" y="1812132"/>
                  </a:cubicBezTo>
                  <a:cubicBezTo>
                    <a:pt x="1000522" y="1870473"/>
                    <a:pt x="1010443" y="1780779"/>
                    <a:pt x="1019175" y="1940719"/>
                  </a:cubicBezTo>
                  <a:cubicBezTo>
                    <a:pt x="930276" y="1976834"/>
                    <a:pt x="767556" y="2045494"/>
                    <a:pt x="597694" y="2028825"/>
                  </a:cubicBezTo>
                  <a:cubicBezTo>
                    <a:pt x="427832" y="2012156"/>
                    <a:pt x="92869" y="1898651"/>
                    <a:pt x="0" y="1840707"/>
                  </a:cubicBezTo>
                  <a:cubicBezTo>
                    <a:pt x="23813" y="1763713"/>
                    <a:pt x="30559" y="1754585"/>
                    <a:pt x="40481" y="1681163"/>
                  </a:cubicBezTo>
                  <a:cubicBezTo>
                    <a:pt x="50403" y="1607741"/>
                    <a:pt x="20638" y="263525"/>
                    <a:pt x="33338" y="0"/>
                  </a:cubicBezTo>
                  <a:close/>
                </a:path>
              </a:pathLst>
            </a:custGeom>
            <a:gradFill>
              <a:gsLst>
                <a:gs pos="0">
                  <a:srgbClr val="01A89E"/>
                </a:gs>
                <a:gs pos="28000">
                  <a:srgbClr val="01A89E">
                    <a:alpha val="76000"/>
                  </a:srgbClr>
                </a:gs>
                <a:gs pos="54000">
                  <a:srgbClr val="01A89E">
                    <a:alpha val="50000"/>
                  </a:srgbClr>
                </a:gs>
                <a:gs pos="99057">
                  <a:srgbClr val="01A89E">
                    <a:alpha val="0"/>
                  </a:srgbClr>
                </a:gs>
                <a:gs pos="77000">
                  <a:srgbClr val="01A89E">
                    <a:alpha val="25000"/>
                  </a:srgb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337" name="Group 336">
              <a:extLst>
                <a:ext uri="{FF2B5EF4-FFF2-40B4-BE49-F238E27FC236}">
                  <a16:creationId xmlns:a16="http://schemas.microsoft.com/office/drawing/2014/main" id="{22E72F6B-FE7D-4133-97F9-BBF9136510BA}"/>
                </a:ext>
              </a:extLst>
            </p:cNvPr>
            <p:cNvGrpSpPr/>
            <p:nvPr/>
          </p:nvGrpSpPr>
          <p:grpSpPr>
            <a:xfrm>
              <a:off x="3455472" y="2704971"/>
              <a:ext cx="2067584" cy="2672457"/>
              <a:chOff x="3455472" y="2704971"/>
              <a:chExt cx="2067584" cy="2672457"/>
            </a:xfrm>
          </p:grpSpPr>
          <p:sp>
            <p:nvSpPr>
              <p:cNvPr id="338" name="Rectangle 19">
                <a:extLst>
                  <a:ext uri="{FF2B5EF4-FFF2-40B4-BE49-F238E27FC236}">
                    <a16:creationId xmlns:a16="http://schemas.microsoft.com/office/drawing/2014/main" id="{5694439D-D0C3-4101-9A2A-C79AB3FD5D32}"/>
                  </a:ext>
                </a:extLst>
              </p:cNvPr>
              <p:cNvSpPr/>
              <p:nvPr/>
            </p:nvSpPr>
            <p:spPr>
              <a:xfrm>
                <a:off x="4354717" y="3002999"/>
                <a:ext cx="18288" cy="1898047"/>
              </a:xfrm>
              <a:custGeom>
                <a:avLst/>
                <a:gdLst>
                  <a:gd name="connsiteX0" fmla="*/ 0 w 18288"/>
                  <a:gd name="connsiteY0" fmla="*/ 0 h 1938528"/>
                  <a:gd name="connsiteX1" fmla="*/ 18288 w 18288"/>
                  <a:gd name="connsiteY1" fmla="*/ 0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938528"/>
                  <a:gd name="connsiteX1" fmla="*/ 15907 w 18288"/>
                  <a:gd name="connsiteY1" fmla="*/ 71438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898047"/>
                  <a:gd name="connsiteX1" fmla="*/ 15907 w 18288"/>
                  <a:gd name="connsiteY1" fmla="*/ 30957 h 1898047"/>
                  <a:gd name="connsiteX2" fmla="*/ 18288 w 18288"/>
                  <a:gd name="connsiteY2" fmla="*/ 1898047 h 1898047"/>
                  <a:gd name="connsiteX3" fmla="*/ 0 w 18288"/>
                  <a:gd name="connsiteY3" fmla="*/ 1898047 h 1898047"/>
                  <a:gd name="connsiteX4" fmla="*/ 0 w 18288"/>
                  <a:gd name="connsiteY4" fmla="*/ 0 h 1898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898047">
                    <a:moveTo>
                      <a:pt x="0" y="0"/>
                    </a:moveTo>
                    <a:lnTo>
                      <a:pt x="15907" y="30957"/>
                    </a:lnTo>
                    <a:cubicBezTo>
                      <a:pt x="16701" y="653320"/>
                      <a:pt x="17494" y="1275684"/>
                      <a:pt x="18288" y="1898047"/>
                    </a:cubicBezTo>
                    <a:lnTo>
                      <a:pt x="0" y="18980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39" name="Rectangle 117">
                <a:extLst>
                  <a:ext uri="{FF2B5EF4-FFF2-40B4-BE49-F238E27FC236}">
                    <a16:creationId xmlns:a16="http://schemas.microsoft.com/office/drawing/2014/main" id="{E855BC06-E52A-42D9-8CFC-1CB49086D723}"/>
                  </a:ext>
                </a:extLst>
              </p:cNvPr>
              <p:cNvSpPr/>
              <p:nvPr/>
            </p:nvSpPr>
            <p:spPr>
              <a:xfrm>
                <a:off x="4507117" y="3280391"/>
                <a:ext cx="18288" cy="1779747"/>
              </a:xfrm>
              <a:custGeom>
                <a:avLst/>
                <a:gdLst>
                  <a:gd name="connsiteX0" fmla="*/ 0 w 18288"/>
                  <a:gd name="connsiteY0" fmla="*/ 0 h 1920240"/>
                  <a:gd name="connsiteX1" fmla="*/ 18288 w 18288"/>
                  <a:gd name="connsiteY1" fmla="*/ 0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920240"/>
                  <a:gd name="connsiteX1" fmla="*/ 15907 w 18288"/>
                  <a:gd name="connsiteY1" fmla="*/ 183356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779747"/>
                  <a:gd name="connsiteX1" fmla="*/ 15907 w 18288"/>
                  <a:gd name="connsiteY1" fmla="*/ 42863 h 1779747"/>
                  <a:gd name="connsiteX2" fmla="*/ 18288 w 18288"/>
                  <a:gd name="connsiteY2" fmla="*/ 1779747 h 1779747"/>
                  <a:gd name="connsiteX3" fmla="*/ 0 w 18288"/>
                  <a:gd name="connsiteY3" fmla="*/ 1779747 h 1779747"/>
                  <a:gd name="connsiteX4" fmla="*/ 0 w 18288"/>
                  <a:gd name="connsiteY4" fmla="*/ 0 h 1779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779747">
                    <a:moveTo>
                      <a:pt x="0" y="0"/>
                    </a:moveTo>
                    <a:lnTo>
                      <a:pt x="15907" y="42863"/>
                    </a:lnTo>
                    <a:cubicBezTo>
                      <a:pt x="16701" y="621824"/>
                      <a:pt x="17494" y="1200786"/>
                      <a:pt x="18288" y="1779747"/>
                    </a:cubicBezTo>
                    <a:lnTo>
                      <a:pt x="0" y="17797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40" name="Rectangle 118">
                <a:extLst>
                  <a:ext uri="{FF2B5EF4-FFF2-40B4-BE49-F238E27FC236}">
                    <a16:creationId xmlns:a16="http://schemas.microsoft.com/office/drawing/2014/main" id="{8CB6C2A0-E404-47D6-9C7D-2F735081D813}"/>
                  </a:ext>
                </a:extLst>
              </p:cNvPr>
              <p:cNvSpPr/>
              <p:nvPr/>
            </p:nvSpPr>
            <p:spPr>
              <a:xfrm>
                <a:off x="4659516" y="3074473"/>
                <a:ext cx="23051" cy="1860037"/>
              </a:xfrm>
              <a:custGeom>
                <a:avLst/>
                <a:gdLst>
                  <a:gd name="connsiteX0" fmla="*/ 0 w 18288"/>
                  <a:gd name="connsiteY0" fmla="*/ 0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0 w 18288"/>
                  <a:gd name="connsiteY4" fmla="*/ 0 h 1869562"/>
                  <a:gd name="connsiteX0" fmla="*/ 2381 w 18288"/>
                  <a:gd name="connsiteY0" fmla="*/ 45244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2381 w 18288"/>
                  <a:gd name="connsiteY4" fmla="*/ 45244 h 1869562"/>
                  <a:gd name="connsiteX0" fmla="*/ 2381 w 23051"/>
                  <a:gd name="connsiteY0" fmla="*/ 35719 h 1860037"/>
                  <a:gd name="connsiteX1" fmla="*/ 23051 w 23051"/>
                  <a:gd name="connsiteY1" fmla="*/ 0 h 1860037"/>
                  <a:gd name="connsiteX2" fmla="*/ 18288 w 23051"/>
                  <a:gd name="connsiteY2" fmla="*/ 1860037 h 1860037"/>
                  <a:gd name="connsiteX3" fmla="*/ 0 w 23051"/>
                  <a:gd name="connsiteY3" fmla="*/ 1860037 h 1860037"/>
                  <a:gd name="connsiteX4" fmla="*/ 2381 w 23051"/>
                  <a:gd name="connsiteY4" fmla="*/ 35719 h 186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1" h="1860037">
                    <a:moveTo>
                      <a:pt x="2381" y="35719"/>
                    </a:moveTo>
                    <a:lnTo>
                      <a:pt x="23051" y="0"/>
                    </a:lnTo>
                    <a:cubicBezTo>
                      <a:pt x="21463" y="620012"/>
                      <a:pt x="19876" y="1240025"/>
                      <a:pt x="18288" y="1860037"/>
                    </a:cubicBezTo>
                    <a:lnTo>
                      <a:pt x="0" y="1860037"/>
                    </a:lnTo>
                    <a:cubicBezTo>
                      <a:pt x="794" y="1251931"/>
                      <a:pt x="1587" y="643825"/>
                      <a:pt x="2381" y="35719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41" name="Rectangle 119">
                <a:extLst>
                  <a:ext uri="{FF2B5EF4-FFF2-40B4-BE49-F238E27FC236}">
                    <a16:creationId xmlns:a16="http://schemas.microsoft.com/office/drawing/2014/main" id="{2841E6EB-9415-466C-B20F-5CEC06AD202B}"/>
                  </a:ext>
                </a:extLst>
              </p:cNvPr>
              <p:cNvSpPr/>
              <p:nvPr/>
            </p:nvSpPr>
            <p:spPr>
              <a:xfrm>
                <a:off x="4805343" y="2886480"/>
                <a:ext cx="20669" cy="1930789"/>
              </a:xfrm>
              <a:custGeom>
                <a:avLst/>
                <a:gdLst>
                  <a:gd name="connsiteX0" fmla="*/ 0 w 18288"/>
                  <a:gd name="connsiteY0" fmla="*/ 0 h 2023658"/>
                  <a:gd name="connsiteX1" fmla="*/ 18288 w 18288"/>
                  <a:gd name="connsiteY1" fmla="*/ 0 h 2023658"/>
                  <a:gd name="connsiteX2" fmla="*/ 18288 w 18288"/>
                  <a:gd name="connsiteY2" fmla="*/ 2023658 h 2023658"/>
                  <a:gd name="connsiteX3" fmla="*/ 0 w 18288"/>
                  <a:gd name="connsiteY3" fmla="*/ 2023658 h 2023658"/>
                  <a:gd name="connsiteX4" fmla="*/ 0 w 18288"/>
                  <a:gd name="connsiteY4" fmla="*/ 0 h 2023658"/>
                  <a:gd name="connsiteX0" fmla="*/ 0 w 20669"/>
                  <a:gd name="connsiteY0" fmla="*/ 119062 h 2023658"/>
                  <a:gd name="connsiteX1" fmla="*/ 20669 w 20669"/>
                  <a:gd name="connsiteY1" fmla="*/ 0 h 2023658"/>
                  <a:gd name="connsiteX2" fmla="*/ 20669 w 20669"/>
                  <a:gd name="connsiteY2" fmla="*/ 2023658 h 2023658"/>
                  <a:gd name="connsiteX3" fmla="*/ 2381 w 20669"/>
                  <a:gd name="connsiteY3" fmla="*/ 2023658 h 2023658"/>
                  <a:gd name="connsiteX4" fmla="*/ 0 w 20669"/>
                  <a:gd name="connsiteY4" fmla="*/ 119062 h 2023658"/>
                  <a:gd name="connsiteX0" fmla="*/ 0 w 20669"/>
                  <a:gd name="connsiteY0" fmla="*/ 28574 h 1933170"/>
                  <a:gd name="connsiteX1" fmla="*/ 18288 w 20669"/>
                  <a:gd name="connsiteY1" fmla="*/ 0 h 1933170"/>
                  <a:gd name="connsiteX2" fmla="*/ 20669 w 20669"/>
                  <a:gd name="connsiteY2" fmla="*/ 1933170 h 1933170"/>
                  <a:gd name="connsiteX3" fmla="*/ 2381 w 20669"/>
                  <a:gd name="connsiteY3" fmla="*/ 1933170 h 1933170"/>
                  <a:gd name="connsiteX4" fmla="*/ 0 w 20669"/>
                  <a:gd name="connsiteY4" fmla="*/ 28574 h 1933170"/>
                  <a:gd name="connsiteX0" fmla="*/ 0 w 20669"/>
                  <a:gd name="connsiteY0" fmla="*/ 26193 h 1930789"/>
                  <a:gd name="connsiteX1" fmla="*/ 18288 w 20669"/>
                  <a:gd name="connsiteY1" fmla="*/ 0 h 1930789"/>
                  <a:gd name="connsiteX2" fmla="*/ 20669 w 20669"/>
                  <a:gd name="connsiteY2" fmla="*/ 1930789 h 1930789"/>
                  <a:gd name="connsiteX3" fmla="*/ 2381 w 20669"/>
                  <a:gd name="connsiteY3" fmla="*/ 1930789 h 1930789"/>
                  <a:gd name="connsiteX4" fmla="*/ 0 w 20669"/>
                  <a:gd name="connsiteY4" fmla="*/ 26193 h 1930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69" h="1930789">
                    <a:moveTo>
                      <a:pt x="0" y="26193"/>
                    </a:moveTo>
                    <a:lnTo>
                      <a:pt x="18288" y="0"/>
                    </a:lnTo>
                    <a:cubicBezTo>
                      <a:pt x="19082" y="644390"/>
                      <a:pt x="19875" y="1286399"/>
                      <a:pt x="20669" y="1930789"/>
                    </a:cubicBezTo>
                    <a:lnTo>
                      <a:pt x="2381" y="1930789"/>
                    </a:lnTo>
                    <a:cubicBezTo>
                      <a:pt x="1587" y="1295924"/>
                      <a:pt x="794" y="661058"/>
                      <a:pt x="0" y="2619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42" name="Rectangle 120">
                <a:extLst>
                  <a:ext uri="{FF2B5EF4-FFF2-40B4-BE49-F238E27FC236}">
                    <a16:creationId xmlns:a16="http://schemas.microsoft.com/office/drawing/2014/main" id="{D82EC799-F1B5-4F9E-B076-6901A08B783A}"/>
                  </a:ext>
                </a:extLst>
              </p:cNvPr>
              <p:cNvSpPr/>
              <p:nvPr/>
            </p:nvSpPr>
            <p:spPr>
              <a:xfrm>
                <a:off x="4959553" y="2764116"/>
                <a:ext cx="23050" cy="1766430"/>
              </a:xfrm>
              <a:custGeom>
                <a:avLst/>
                <a:gdLst>
                  <a:gd name="connsiteX0" fmla="*/ 0 w 18288"/>
                  <a:gd name="connsiteY0" fmla="*/ 0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0 h 1837867"/>
                  <a:gd name="connsiteX0" fmla="*/ 0 w 18288"/>
                  <a:gd name="connsiteY0" fmla="*/ 92869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92869 h 1837867"/>
                  <a:gd name="connsiteX0" fmla="*/ 0 w 18288"/>
                  <a:gd name="connsiteY0" fmla="*/ 16669 h 1761667"/>
                  <a:gd name="connsiteX1" fmla="*/ 18288 w 18288"/>
                  <a:gd name="connsiteY1" fmla="*/ 0 h 1761667"/>
                  <a:gd name="connsiteX2" fmla="*/ 18288 w 18288"/>
                  <a:gd name="connsiteY2" fmla="*/ 1761667 h 1761667"/>
                  <a:gd name="connsiteX3" fmla="*/ 0 w 18288"/>
                  <a:gd name="connsiteY3" fmla="*/ 1761667 h 1761667"/>
                  <a:gd name="connsiteX4" fmla="*/ 0 w 18288"/>
                  <a:gd name="connsiteY4" fmla="*/ 16669 h 1761667"/>
                  <a:gd name="connsiteX0" fmla="*/ 0 w 23050"/>
                  <a:gd name="connsiteY0" fmla="*/ 2381 h 1761667"/>
                  <a:gd name="connsiteX1" fmla="*/ 23050 w 23050"/>
                  <a:gd name="connsiteY1" fmla="*/ 0 h 1761667"/>
                  <a:gd name="connsiteX2" fmla="*/ 23050 w 23050"/>
                  <a:gd name="connsiteY2" fmla="*/ 1761667 h 1761667"/>
                  <a:gd name="connsiteX3" fmla="*/ 4762 w 23050"/>
                  <a:gd name="connsiteY3" fmla="*/ 1761667 h 1761667"/>
                  <a:gd name="connsiteX4" fmla="*/ 0 w 23050"/>
                  <a:gd name="connsiteY4" fmla="*/ 2381 h 1761667"/>
                  <a:gd name="connsiteX0" fmla="*/ 0 w 23050"/>
                  <a:gd name="connsiteY0" fmla="*/ 7144 h 1766430"/>
                  <a:gd name="connsiteX1" fmla="*/ 20668 w 23050"/>
                  <a:gd name="connsiteY1" fmla="*/ 0 h 1766430"/>
                  <a:gd name="connsiteX2" fmla="*/ 23050 w 23050"/>
                  <a:gd name="connsiteY2" fmla="*/ 1766430 h 1766430"/>
                  <a:gd name="connsiteX3" fmla="*/ 4762 w 23050"/>
                  <a:gd name="connsiteY3" fmla="*/ 1766430 h 1766430"/>
                  <a:gd name="connsiteX4" fmla="*/ 0 w 23050"/>
                  <a:gd name="connsiteY4" fmla="*/ 7144 h 176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766430">
                    <a:moveTo>
                      <a:pt x="0" y="7144"/>
                    </a:moveTo>
                    <a:lnTo>
                      <a:pt x="20668" y="0"/>
                    </a:lnTo>
                    <a:lnTo>
                      <a:pt x="23050" y="1766430"/>
                    </a:lnTo>
                    <a:lnTo>
                      <a:pt x="4762" y="1766430"/>
                    </a:lnTo>
                    <a:cubicBezTo>
                      <a:pt x="3175" y="1180001"/>
                      <a:pt x="1587" y="593573"/>
                      <a:pt x="0" y="7144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43" name="Rectangle 121">
                <a:extLst>
                  <a:ext uri="{FF2B5EF4-FFF2-40B4-BE49-F238E27FC236}">
                    <a16:creationId xmlns:a16="http://schemas.microsoft.com/office/drawing/2014/main" id="{D20D5817-26C6-4E6E-9A90-737EF0F6D021}"/>
                  </a:ext>
                </a:extLst>
              </p:cNvPr>
              <p:cNvSpPr/>
              <p:nvPr/>
            </p:nvSpPr>
            <p:spPr>
              <a:xfrm>
                <a:off x="4170393" y="2813492"/>
                <a:ext cx="23050" cy="1928336"/>
              </a:xfrm>
              <a:custGeom>
                <a:avLst/>
                <a:gdLst>
                  <a:gd name="connsiteX0" fmla="*/ 0 w 18288"/>
                  <a:gd name="connsiteY0" fmla="*/ 0 h 2011680"/>
                  <a:gd name="connsiteX1" fmla="*/ 18288 w 18288"/>
                  <a:gd name="connsiteY1" fmla="*/ 0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18288"/>
                  <a:gd name="connsiteY0" fmla="*/ 0 h 2011680"/>
                  <a:gd name="connsiteX1" fmla="*/ 18288 w 18288"/>
                  <a:gd name="connsiteY1" fmla="*/ 97631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23050"/>
                  <a:gd name="connsiteY0" fmla="*/ 0 h 1928336"/>
                  <a:gd name="connsiteX1" fmla="*/ 23050 w 23050"/>
                  <a:gd name="connsiteY1" fmla="*/ 14287 h 1928336"/>
                  <a:gd name="connsiteX2" fmla="*/ 23050 w 23050"/>
                  <a:gd name="connsiteY2" fmla="*/ 1928336 h 1928336"/>
                  <a:gd name="connsiteX3" fmla="*/ 4762 w 23050"/>
                  <a:gd name="connsiteY3" fmla="*/ 1928336 h 1928336"/>
                  <a:gd name="connsiteX4" fmla="*/ 0 w 23050"/>
                  <a:gd name="connsiteY4" fmla="*/ 0 h 192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928336">
                    <a:moveTo>
                      <a:pt x="0" y="0"/>
                    </a:moveTo>
                    <a:lnTo>
                      <a:pt x="23050" y="14287"/>
                    </a:lnTo>
                    <a:lnTo>
                      <a:pt x="23050" y="1928336"/>
                    </a:lnTo>
                    <a:lnTo>
                      <a:pt x="4762" y="1928336"/>
                    </a:lnTo>
                    <a:cubicBezTo>
                      <a:pt x="3175" y="1285557"/>
                      <a:pt x="1587" y="642779"/>
                      <a:pt x="0" y="0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44" name="Rectangle 122">
                <a:extLst>
                  <a:ext uri="{FF2B5EF4-FFF2-40B4-BE49-F238E27FC236}">
                    <a16:creationId xmlns:a16="http://schemas.microsoft.com/office/drawing/2014/main" id="{E17372E4-DEF8-4842-AD31-C35E174B0240}"/>
                  </a:ext>
                </a:extLst>
              </p:cNvPr>
              <p:cNvSpPr/>
              <p:nvPr/>
            </p:nvSpPr>
            <p:spPr>
              <a:xfrm>
                <a:off x="3987347" y="2704971"/>
                <a:ext cx="34956" cy="1682591"/>
              </a:xfrm>
              <a:custGeom>
                <a:avLst/>
                <a:gdLst>
                  <a:gd name="connsiteX0" fmla="*/ 0 w 18288"/>
                  <a:gd name="connsiteY0" fmla="*/ 0 h 1737360"/>
                  <a:gd name="connsiteX1" fmla="*/ 18288 w 18288"/>
                  <a:gd name="connsiteY1" fmla="*/ 0 h 1737360"/>
                  <a:gd name="connsiteX2" fmla="*/ 18288 w 18288"/>
                  <a:gd name="connsiteY2" fmla="*/ 1737360 h 1737360"/>
                  <a:gd name="connsiteX3" fmla="*/ 0 w 18288"/>
                  <a:gd name="connsiteY3" fmla="*/ 1737360 h 1737360"/>
                  <a:gd name="connsiteX4" fmla="*/ 0 w 18288"/>
                  <a:gd name="connsiteY4" fmla="*/ 0 h 1737360"/>
                  <a:gd name="connsiteX0" fmla="*/ 0 w 20669"/>
                  <a:gd name="connsiteY0" fmla="*/ 0 h 1737360"/>
                  <a:gd name="connsiteX1" fmla="*/ 20669 w 20669"/>
                  <a:gd name="connsiteY1" fmla="*/ 71438 h 1737360"/>
                  <a:gd name="connsiteX2" fmla="*/ 18288 w 20669"/>
                  <a:gd name="connsiteY2" fmla="*/ 1737360 h 1737360"/>
                  <a:gd name="connsiteX3" fmla="*/ 0 w 20669"/>
                  <a:gd name="connsiteY3" fmla="*/ 1737360 h 1737360"/>
                  <a:gd name="connsiteX4" fmla="*/ 0 w 20669"/>
                  <a:gd name="connsiteY4" fmla="*/ 0 h 1737360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4288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56" h="1682591">
                    <a:moveTo>
                      <a:pt x="0" y="0"/>
                    </a:moveTo>
                    <a:lnTo>
                      <a:pt x="34956" y="14288"/>
                    </a:lnTo>
                    <a:cubicBezTo>
                      <a:pt x="34162" y="569595"/>
                      <a:pt x="33369" y="1127284"/>
                      <a:pt x="32575" y="1682591"/>
                    </a:cubicBezTo>
                    <a:lnTo>
                      <a:pt x="14287" y="16825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45" name="Freeform 71">
                <a:extLst>
                  <a:ext uri="{FF2B5EF4-FFF2-40B4-BE49-F238E27FC236}">
                    <a16:creationId xmlns:a16="http://schemas.microsoft.com/office/drawing/2014/main" id="{4CBA3A2F-686D-4908-9532-A9FF98F31CD9}"/>
                  </a:ext>
                </a:extLst>
              </p:cNvPr>
              <p:cNvSpPr/>
              <p:nvPr/>
            </p:nvSpPr>
            <p:spPr>
              <a:xfrm>
                <a:off x="4960125" y="4186175"/>
                <a:ext cx="562931" cy="688741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46" name="Freeform 72">
                <a:extLst>
                  <a:ext uri="{FF2B5EF4-FFF2-40B4-BE49-F238E27FC236}">
                    <a16:creationId xmlns:a16="http://schemas.microsoft.com/office/drawing/2014/main" id="{49FF84D9-FAEA-43EF-BB8D-90DFF60B6F6B}"/>
                  </a:ext>
                </a:extLst>
              </p:cNvPr>
              <p:cNvSpPr/>
              <p:nvPr/>
            </p:nvSpPr>
            <p:spPr>
              <a:xfrm>
                <a:off x="4799389" y="4653251"/>
                <a:ext cx="455120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  <a:gd name="connsiteX0" fmla="*/ 12921 w 454921"/>
                  <a:gd name="connsiteY0" fmla="*/ 53011 h 458384"/>
                  <a:gd name="connsiteX1" fmla="*/ 3396 w 454921"/>
                  <a:gd name="connsiteY1" fmla="*/ 276849 h 458384"/>
                  <a:gd name="connsiteX2" fmla="*/ 77215 w 454921"/>
                  <a:gd name="connsiteY2" fmla="*/ 405437 h 458384"/>
                  <a:gd name="connsiteX3" fmla="*/ 215327 w 454921"/>
                  <a:gd name="connsiteY3" fmla="*/ 457824 h 458384"/>
                  <a:gd name="connsiteX4" fmla="*/ 346296 w 454921"/>
                  <a:gd name="connsiteY4" fmla="*/ 426868 h 458384"/>
                  <a:gd name="connsiteX5" fmla="*/ 432021 w 454921"/>
                  <a:gd name="connsiteY5" fmla="*/ 333999 h 458384"/>
                  <a:gd name="connsiteX6" fmla="*/ 453452 w 454921"/>
                  <a:gd name="connsiteY6" fmla="*/ 195887 h 458384"/>
                  <a:gd name="connsiteX7" fmla="*/ 401065 w 454921"/>
                  <a:gd name="connsiteY7" fmla="*/ 79205 h 458384"/>
                  <a:gd name="connsiteX8" fmla="*/ 303433 w 454921"/>
                  <a:gd name="connsiteY8" fmla="*/ 7768 h 458384"/>
                  <a:gd name="connsiteX9" fmla="*/ 191515 w 454921"/>
                  <a:gd name="connsiteY9" fmla="*/ 5387 h 458384"/>
                  <a:gd name="connsiteX10" fmla="*/ 129602 w 454921"/>
                  <a:gd name="connsiteY10" fmla="*/ 38724 h 458384"/>
                  <a:gd name="connsiteX11" fmla="*/ 91502 w 454921"/>
                  <a:gd name="connsiteY11" fmla="*/ 117305 h 458384"/>
                  <a:gd name="connsiteX12" fmla="*/ 103408 w 454921"/>
                  <a:gd name="connsiteY12" fmla="*/ 195887 h 458384"/>
                  <a:gd name="connsiteX13" fmla="*/ 177227 w 454921"/>
                  <a:gd name="connsiteY13" fmla="*/ 267324 h 458384"/>
                  <a:gd name="connsiteX14" fmla="*/ 279621 w 454921"/>
                  <a:gd name="connsiteY14" fmla="*/ 262562 h 458384"/>
                  <a:gd name="connsiteX15" fmla="*/ 317721 w 454921"/>
                  <a:gd name="connsiteY15" fmla="*/ 172074 h 458384"/>
                  <a:gd name="connsiteX16" fmla="*/ 270096 w 454921"/>
                  <a:gd name="connsiteY16" fmla="*/ 100637 h 458384"/>
                  <a:gd name="connsiteX17" fmla="*/ 210565 w 454921"/>
                  <a:gd name="connsiteY17" fmla="*/ 93493 h 458384"/>
                  <a:gd name="connsiteX18" fmla="*/ 279621 w 454921"/>
                  <a:gd name="connsiteY18" fmla="*/ 131593 h 458384"/>
                  <a:gd name="connsiteX19" fmla="*/ 296290 w 454921"/>
                  <a:gd name="connsiteY19" fmla="*/ 195887 h 458384"/>
                  <a:gd name="connsiteX20" fmla="*/ 265333 w 454921"/>
                  <a:gd name="connsiteY20" fmla="*/ 238749 h 458384"/>
                  <a:gd name="connsiteX21" fmla="*/ 198658 w 454921"/>
                  <a:gd name="connsiteY21" fmla="*/ 260180 h 458384"/>
                  <a:gd name="connsiteX22" fmla="*/ 117696 w 454921"/>
                  <a:gd name="connsiteY22" fmla="*/ 203030 h 458384"/>
                  <a:gd name="connsiteX23" fmla="*/ 124840 w 454921"/>
                  <a:gd name="connsiteY23" fmla="*/ 100637 h 458384"/>
                  <a:gd name="connsiteX24" fmla="*/ 177227 w 454921"/>
                  <a:gd name="connsiteY24" fmla="*/ 19674 h 458384"/>
                  <a:gd name="connsiteX25" fmla="*/ 310577 w 454921"/>
                  <a:gd name="connsiteY25" fmla="*/ 33962 h 458384"/>
                  <a:gd name="connsiteX26" fmla="*/ 396302 w 454921"/>
                  <a:gd name="connsiteY26" fmla="*/ 105399 h 458384"/>
                  <a:gd name="connsiteX27" fmla="*/ 439165 w 454921"/>
                  <a:gd name="connsiteY27" fmla="*/ 231605 h 458384"/>
                  <a:gd name="connsiteX28" fmla="*/ 396302 w 454921"/>
                  <a:gd name="connsiteY28" fmla="*/ 353049 h 458384"/>
                  <a:gd name="connsiteX29" fmla="*/ 289146 w 454921"/>
                  <a:gd name="connsiteY29" fmla="*/ 438774 h 458384"/>
                  <a:gd name="connsiteX30" fmla="*/ 174846 w 454921"/>
                  <a:gd name="connsiteY30" fmla="*/ 431630 h 458384"/>
                  <a:gd name="connsiteX31" fmla="*/ 70071 w 454921"/>
                  <a:gd name="connsiteY31" fmla="*/ 384005 h 458384"/>
                  <a:gd name="connsiteX32" fmla="*/ 17683 w 454921"/>
                  <a:gd name="connsiteY32" fmla="*/ 248274 h 458384"/>
                  <a:gd name="connsiteX33" fmla="*/ 12921 w 454921"/>
                  <a:gd name="connsiteY33" fmla="*/ 53011 h 458384"/>
                  <a:gd name="connsiteX0" fmla="*/ 13120 w 455120"/>
                  <a:gd name="connsiteY0" fmla="*/ 53011 h 458384"/>
                  <a:gd name="connsiteX1" fmla="*/ 3595 w 455120"/>
                  <a:gd name="connsiteY1" fmla="*/ 276849 h 458384"/>
                  <a:gd name="connsiteX2" fmla="*/ 77414 w 455120"/>
                  <a:gd name="connsiteY2" fmla="*/ 405437 h 458384"/>
                  <a:gd name="connsiteX3" fmla="*/ 215526 w 455120"/>
                  <a:gd name="connsiteY3" fmla="*/ 457824 h 458384"/>
                  <a:gd name="connsiteX4" fmla="*/ 346495 w 455120"/>
                  <a:gd name="connsiteY4" fmla="*/ 426868 h 458384"/>
                  <a:gd name="connsiteX5" fmla="*/ 432220 w 455120"/>
                  <a:gd name="connsiteY5" fmla="*/ 333999 h 458384"/>
                  <a:gd name="connsiteX6" fmla="*/ 453651 w 455120"/>
                  <a:gd name="connsiteY6" fmla="*/ 195887 h 458384"/>
                  <a:gd name="connsiteX7" fmla="*/ 401264 w 455120"/>
                  <a:gd name="connsiteY7" fmla="*/ 79205 h 458384"/>
                  <a:gd name="connsiteX8" fmla="*/ 303632 w 455120"/>
                  <a:gd name="connsiteY8" fmla="*/ 7768 h 458384"/>
                  <a:gd name="connsiteX9" fmla="*/ 191714 w 455120"/>
                  <a:gd name="connsiteY9" fmla="*/ 5387 h 458384"/>
                  <a:gd name="connsiteX10" fmla="*/ 129801 w 455120"/>
                  <a:gd name="connsiteY10" fmla="*/ 38724 h 458384"/>
                  <a:gd name="connsiteX11" fmla="*/ 91701 w 455120"/>
                  <a:gd name="connsiteY11" fmla="*/ 117305 h 458384"/>
                  <a:gd name="connsiteX12" fmla="*/ 103607 w 455120"/>
                  <a:gd name="connsiteY12" fmla="*/ 195887 h 458384"/>
                  <a:gd name="connsiteX13" fmla="*/ 177426 w 455120"/>
                  <a:gd name="connsiteY13" fmla="*/ 267324 h 458384"/>
                  <a:gd name="connsiteX14" fmla="*/ 279820 w 455120"/>
                  <a:gd name="connsiteY14" fmla="*/ 262562 h 458384"/>
                  <a:gd name="connsiteX15" fmla="*/ 317920 w 455120"/>
                  <a:gd name="connsiteY15" fmla="*/ 172074 h 458384"/>
                  <a:gd name="connsiteX16" fmla="*/ 270295 w 455120"/>
                  <a:gd name="connsiteY16" fmla="*/ 100637 h 458384"/>
                  <a:gd name="connsiteX17" fmla="*/ 210764 w 455120"/>
                  <a:gd name="connsiteY17" fmla="*/ 93493 h 458384"/>
                  <a:gd name="connsiteX18" fmla="*/ 279820 w 455120"/>
                  <a:gd name="connsiteY18" fmla="*/ 131593 h 458384"/>
                  <a:gd name="connsiteX19" fmla="*/ 296489 w 455120"/>
                  <a:gd name="connsiteY19" fmla="*/ 195887 h 458384"/>
                  <a:gd name="connsiteX20" fmla="*/ 265532 w 455120"/>
                  <a:gd name="connsiteY20" fmla="*/ 238749 h 458384"/>
                  <a:gd name="connsiteX21" fmla="*/ 198857 w 455120"/>
                  <a:gd name="connsiteY21" fmla="*/ 260180 h 458384"/>
                  <a:gd name="connsiteX22" fmla="*/ 117895 w 455120"/>
                  <a:gd name="connsiteY22" fmla="*/ 203030 h 458384"/>
                  <a:gd name="connsiteX23" fmla="*/ 125039 w 455120"/>
                  <a:gd name="connsiteY23" fmla="*/ 100637 h 458384"/>
                  <a:gd name="connsiteX24" fmla="*/ 177426 w 455120"/>
                  <a:gd name="connsiteY24" fmla="*/ 19674 h 458384"/>
                  <a:gd name="connsiteX25" fmla="*/ 310776 w 455120"/>
                  <a:gd name="connsiteY25" fmla="*/ 33962 h 458384"/>
                  <a:gd name="connsiteX26" fmla="*/ 396501 w 455120"/>
                  <a:gd name="connsiteY26" fmla="*/ 105399 h 458384"/>
                  <a:gd name="connsiteX27" fmla="*/ 439364 w 455120"/>
                  <a:gd name="connsiteY27" fmla="*/ 231605 h 458384"/>
                  <a:gd name="connsiteX28" fmla="*/ 396501 w 455120"/>
                  <a:gd name="connsiteY28" fmla="*/ 353049 h 458384"/>
                  <a:gd name="connsiteX29" fmla="*/ 289345 w 455120"/>
                  <a:gd name="connsiteY29" fmla="*/ 438774 h 458384"/>
                  <a:gd name="connsiteX30" fmla="*/ 175045 w 455120"/>
                  <a:gd name="connsiteY30" fmla="*/ 431630 h 458384"/>
                  <a:gd name="connsiteX31" fmla="*/ 70270 w 455120"/>
                  <a:gd name="connsiteY31" fmla="*/ 384005 h 458384"/>
                  <a:gd name="connsiteX32" fmla="*/ 17882 w 455120"/>
                  <a:gd name="connsiteY32" fmla="*/ 248274 h 458384"/>
                  <a:gd name="connsiteX33" fmla="*/ 27405 w 455120"/>
                  <a:gd name="connsiteY33" fmla="*/ 161637 h 458384"/>
                  <a:gd name="connsiteX34" fmla="*/ 13120 w 455120"/>
                  <a:gd name="connsiteY34" fmla="*/ 53011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5120" h="458384">
                    <a:moveTo>
                      <a:pt x="13120" y="53011"/>
                    </a:moveTo>
                    <a:cubicBezTo>
                      <a:pt x="9152" y="72213"/>
                      <a:pt x="-7121" y="218111"/>
                      <a:pt x="3595" y="276849"/>
                    </a:cubicBezTo>
                    <a:cubicBezTo>
                      <a:pt x="14311" y="335587"/>
                      <a:pt x="42092" y="375275"/>
                      <a:pt x="77414" y="405437"/>
                    </a:cubicBezTo>
                    <a:cubicBezTo>
                      <a:pt x="112736" y="435599"/>
                      <a:pt x="170679" y="454252"/>
                      <a:pt x="215526" y="457824"/>
                    </a:cubicBezTo>
                    <a:cubicBezTo>
                      <a:pt x="260373" y="461396"/>
                      <a:pt x="310379" y="447505"/>
                      <a:pt x="346495" y="426868"/>
                    </a:cubicBezTo>
                    <a:cubicBezTo>
                      <a:pt x="382611" y="406231"/>
                      <a:pt x="414361" y="372496"/>
                      <a:pt x="432220" y="333999"/>
                    </a:cubicBezTo>
                    <a:cubicBezTo>
                      <a:pt x="450079" y="295502"/>
                      <a:pt x="458810" y="238353"/>
                      <a:pt x="453651" y="195887"/>
                    </a:cubicBezTo>
                    <a:cubicBezTo>
                      <a:pt x="448492" y="153421"/>
                      <a:pt x="426267" y="110558"/>
                      <a:pt x="401264" y="79205"/>
                    </a:cubicBezTo>
                    <a:cubicBezTo>
                      <a:pt x="376261" y="47852"/>
                      <a:pt x="338557" y="20071"/>
                      <a:pt x="303632" y="7768"/>
                    </a:cubicBezTo>
                    <a:cubicBezTo>
                      <a:pt x="268707" y="-4535"/>
                      <a:pt x="220686" y="228"/>
                      <a:pt x="191714" y="5387"/>
                    </a:cubicBezTo>
                    <a:cubicBezTo>
                      <a:pt x="162742" y="10546"/>
                      <a:pt x="146470" y="20071"/>
                      <a:pt x="129801" y="38724"/>
                    </a:cubicBezTo>
                    <a:cubicBezTo>
                      <a:pt x="113132" y="57377"/>
                      <a:pt x="96067" y="91111"/>
                      <a:pt x="91701" y="117305"/>
                    </a:cubicBezTo>
                    <a:cubicBezTo>
                      <a:pt x="87335" y="143499"/>
                      <a:pt x="89320" y="170884"/>
                      <a:pt x="103607" y="195887"/>
                    </a:cubicBezTo>
                    <a:cubicBezTo>
                      <a:pt x="117894" y="220890"/>
                      <a:pt x="148057" y="256212"/>
                      <a:pt x="177426" y="267324"/>
                    </a:cubicBezTo>
                    <a:cubicBezTo>
                      <a:pt x="206795" y="278436"/>
                      <a:pt x="256404" y="278437"/>
                      <a:pt x="279820" y="262562"/>
                    </a:cubicBezTo>
                    <a:cubicBezTo>
                      <a:pt x="303236" y="246687"/>
                      <a:pt x="319507" y="199061"/>
                      <a:pt x="317920" y="172074"/>
                    </a:cubicBezTo>
                    <a:cubicBezTo>
                      <a:pt x="316333" y="145087"/>
                      <a:pt x="288154" y="113734"/>
                      <a:pt x="270295" y="100637"/>
                    </a:cubicBezTo>
                    <a:cubicBezTo>
                      <a:pt x="252436" y="87540"/>
                      <a:pt x="209177" y="88334"/>
                      <a:pt x="210764" y="93493"/>
                    </a:cubicBezTo>
                    <a:cubicBezTo>
                      <a:pt x="212351" y="98652"/>
                      <a:pt x="265533" y="114527"/>
                      <a:pt x="279820" y="131593"/>
                    </a:cubicBezTo>
                    <a:cubicBezTo>
                      <a:pt x="294108" y="148659"/>
                      <a:pt x="298870" y="178028"/>
                      <a:pt x="296489" y="195887"/>
                    </a:cubicBezTo>
                    <a:cubicBezTo>
                      <a:pt x="294108" y="213746"/>
                      <a:pt x="281804" y="228034"/>
                      <a:pt x="265532" y="238749"/>
                    </a:cubicBezTo>
                    <a:cubicBezTo>
                      <a:pt x="249260" y="249464"/>
                      <a:pt x="223463" y="266133"/>
                      <a:pt x="198857" y="260180"/>
                    </a:cubicBezTo>
                    <a:cubicBezTo>
                      <a:pt x="174251" y="254227"/>
                      <a:pt x="130198" y="229620"/>
                      <a:pt x="117895" y="203030"/>
                    </a:cubicBezTo>
                    <a:cubicBezTo>
                      <a:pt x="105592" y="176440"/>
                      <a:pt x="115117" y="131196"/>
                      <a:pt x="125039" y="100637"/>
                    </a:cubicBezTo>
                    <a:cubicBezTo>
                      <a:pt x="134961" y="70078"/>
                      <a:pt x="146470" y="30786"/>
                      <a:pt x="177426" y="19674"/>
                    </a:cubicBezTo>
                    <a:cubicBezTo>
                      <a:pt x="208382" y="8562"/>
                      <a:pt x="274264" y="19675"/>
                      <a:pt x="310776" y="33962"/>
                    </a:cubicBezTo>
                    <a:cubicBezTo>
                      <a:pt x="347288" y="48249"/>
                      <a:pt x="375070" y="72459"/>
                      <a:pt x="396501" y="105399"/>
                    </a:cubicBezTo>
                    <a:cubicBezTo>
                      <a:pt x="417932" y="138339"/>
                      <a:pt x="439364" y="190330"/>
                      <a:pt x="439364" y="231605"/>
                    </a:cubicBezTo>
                    <a:cubicBezTo>
                      <a:pt x="439364" y="272880"/>
                      <a:pt x="421504" y="318521"/>
                      <a:pt x="396501" y="353049"/>
                    </a:cubicBezTo>
                    <a:cubicBezTo>
                      <a:pt x="371498" y="387577"/>
                      <a:pt x="326254" y="425677"/>
                      <a:pt x="289345" y="438774"/>
                    </a:cubicBezTo>
                    <a:cubicBezTo>
                      <a:pt x="252436" y="451871"/>
                      <a:pt x="211557" y="440758"/>
                      <a:pt x="175045" y="431630"/>
                    </a:cubicBezTo>
                    <a:cubicBezTo>
                      <a:pt x="138533" y="422502"/>
                      <a:pt x="96464" y="414564"/>
                      <a:pt x="70270" y="384005"/>
                    </a:cubicBezTo>
                    <a:cubicBezTo>
                      <a:pt x="44076" y="353446"/>
                      <a:pt x="25026" y="285335"/>
                      <a:pt x="17882" y="248274"/>
                    </a:cubicBezTo>
                    <a:cubicBezTo>
                      <a:pt x="10738" y="211213"/>
                      <a:pt x="28199" y="194181"/>
                      <a:pt x="27405" y="161637"/>
                    </a:cubicBezTo>
                    <a:cubicBezTo>
                      <a:pt x="26611" y="129093"/>
                      <a:pt x="17088" y="33809"/>
                      <a:pt x="13120" y="53011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47" name="Freeform 73">
                <a:extLst>
                  <a:ext uri="{FF2B5EF4-FFF2-40B4-BE49-F238E27FC236}">
                    <a16:creationId xmlns:a16="http://schemas.microsoft.com/office/drawing/2014/main" id="{6003BF96-6C1C-4305-85BF-B472A10A61C3}"/>
                  </a:ext>
                </a:extLst>
              </p:cNvPr>
              <p:cNvSpPr/>
              <p:nvPr/>
            </p:nvSpPr>
            <p:spPr>
              <a:xfrm>
                <a:off x="4503881" y="4919044"/>
                <a:ext cx="457561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grpSp>
            <p:nvGrpSpPr>
              <p:cNvPr id="348" name="Group 347">
                <a:extLst>
                  <a:ext uri="{FF2B5EF4-FFF2-40B4-BE49-F238E27FC236}">
                    <a16:creationId xmlns:a16="http://schemas.microsoft.com/office/drawing/2014/main" id="{627F1E8C-33DF-44F9-82F0-E844FF949F76}"/>
                  </a:ext>
                </a:extLst>
              </p:cNvPr>
              <p:cNvGrpSpPr/>
              <p:nvPr/>
            </p:nvGrpSpPr>
            <p:grpSpPr>
              <a:xfrm flipH="1">
                <a:off x="3455472" y="4060442"/>
                <a:ext cx="1071563" cy="1272216"/>
                <a:chOff x="4656281" y="4257612"/>
                <a:chExt cx="1071563" cy="1272216"/>
              </a:xfrm>
            </p:grpSpPr>
            <p:sp>
              <p:nvSpPr>
                <p:cNvPr id="349" name="Freeform 75">
                  <a:extLst>
                    <a:ext uri="{FF2B5EF4-FFF2-40B4-BE49-F238E27FC236}">
                      <a16:creationId xmlns:a16="http://schemas.microsoft.com/office/drawing/2014/main" id="{056144C0-0ACE-4AA2-90EB-A4F26F198206}"/>
                    </a:ext>
                  </a:extLst>
                </p:cNvPr>
                <p:cNvSpPr/>
                <p:nvPr/>
              </p:nvSpPr>
              <p:spPr>
                <a:xfrm>
                  <a:off x="5164913" y="4257612"/>
                  <a:ext cx="562931" cy="688742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50" name="Freeform 76">
                  <a:extLst>
                    <a:ext uri="{FF2B5EF4-FFF2-40B4-BE49-F238E27FC236}">
                      <a16:creationId xmlns:a16="http://schemas.microsoft.com/office/drawing/2014/main" id="{25CD7BA3-CB83-4B9A-B149-29B00597C2A9}"/>
                    </a:ext>
                  </a:extLst>
                </p:cNvPr>
                <p:cNvSpPr/>
                <p:nvPr/>
              </p:nvSpPr>
              <p:spPr>
                <a:xfrm>
                  <a:off x="4985123" y="4765174"/>
                  <a:ext cx="455120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  <a:gd name="connsiteX0" fmla="*/ 12921 w 454921"/>
                    <a:gd name="connsiteY0" fmla="*/ 53011 h 458384"/>
                    <a:gd name="connsiteX1" fmla="*/ 3396 w 454921"/>
                    <a:gd name="connsiteY1" fmla="*/ 276849 h 458384"/>
                    <a:gd name="connsiteX2" fmla="*/ 77215 w 454921"/>
                    <a:gd name="connsiteY2" fmla="*/ 405437 h 458384"/>
                    <a:gd name="connsiteX3" fmla="*/ 215327 w 454921"/>
                    <a:gd name="connsiteY3" fmla="*/ 457824 h 458384"/>
                    <a:gd name="connsiteX4" fmla="*/ 346296 w 454921"/>
                    <a:gd name="connsiteY4" fmla="*/ 426868 h 458384"/>
                    <a:gd name="connsiteX5" fmla="*/ 432021 w 454921"/>
                    <a:gd name="connsiteY5" fmla="*/ 333999 h 458384"/>
                    <a:gd name="connsiteX6" fmla="*/ 453452 w 454921"/>
                    <a:gd name="connsiteY6" fmla="*/ 195887 h 458384"/>
                    <a:gd name="connsiteX7" fmla="*/ 401065 w 454921"/>
                    <a:gd name="connsiteY7" fmla="*/ 79205 h 458384"/>
                    <a:gd name="connsiteX8" fmla="*/ 303433 w 454921"/>
                    <a:gd name="connsiteY8" fmla="*/ 7768 h 458384"/>
                    <a:gd name="connsiteX9" fmla="*/ 191515 w 454921"/>
                    <a:gd name="connsiteY9" fmla="*/ 5387 h 458384"/>
                    <a:gd name="connsiteX10" fmla="*/ 129602 w 454921"/>
                    <a:gd name="connsiteY10" fmla="*/ 38724 h 458384"/>
                    <a:gd name="connsiteX11" fmla="*/ 91502 w 454921"/>
                    <a:gd name="connsiteY11" fmla="*/ 117305 h 458384"/>
                    <a:gd name="connsiteX12" fmla="*/ 103408 w 454921"/>
                    <a:gd name="connsiteY12" fmla="*/ 195887 h 458384"/>
                    <a:gd name="connsiteX13" fmla="*/ 177227 w 454921"/>
                    <a:gd name="connsiteY13" fmla="*/ 267324 h 458384"/>
                    <a:gd name="connsiteX14" fmla="*/ 279621 w 454921"/>
                    <a:gd name="connsiteY14" fmla="*/ 262562 h 458384"/>
                    <a:gd name="connsiteX15" fmla="*/ 317721 w 454921"/>
                    <a:gd name="connsiteY15" fmla="*/ 172074 h 458384"/>
                    <a:gd name="connsiteX16" fmla="*/ 270096 w 454921"/>
                    <a:gd name="connsiteY16" fmla="*/ 100637 h 458384"/>
                    <a:gd name="connsiteX17" fmla="*/ 210565 w 454921"/>
                    <a:gd name="connsiteY17" fmla="*/ 93493 h 458384"/>
                    <a:gd name="connsiteX18" fmla="*/ 279621 w 454921"/>
                    <a:gd name="connsiteY18" fmla="*/ 131593 h 458384"/>
                    <a:gd name="connsiteX19" fmla="*/ 296290 w 454921"/>
                    <a:gd name="connsiteY19" fmla="*/ 195887 h 458384"/>
                    <a:gd name="connsiteX20" fmla="*/ 265333 w 454921"/>
                    <a:gd name="connsiteY20" fmla="*/ 238749 h 458384"/>
                    <a:gd name="connsiteX21" fmla="*/ 198658 w 454921"/>
                    <a:gd name="connsiteY21" fmla="*/ 260180 h 458384"/>
                    <a:gd name="connsiteX22" fmla="*/ 117696 w 454921"/>
                    <a:gd name="connsiteY22" fmla="*/ 203030 h 458384"/>
                    <a:gd name="connsiteX23" fmla="*/ 124840 w 454921"/>
                    <a:gd name="connsiteY23" fmla="*/ 100637 h 458384"/>
                    <a:gd name="connsiteX24" fmla="*/ 177227 w 454921"/>
                    <a:gd name="connsiteY24" fmla="*/ 19674 h 458384"/>
                    <a:gd name="connsiteX25" fmla="*/ 310577 w 454921"/>
                    <a:gd name="connsiteY25" fmla="*/ 33962 h 458384"/>
                    <a:gd name="connsiteX26" fmla="*/ 396302 w 454921"/>
                    <a:gd name="connsiteY26" fmla="*/ 105399 h 458384"/>
                    <a:gd name="connsiteX27" fmla="*/ 439165 w 454921"/>
                    <a:gd name="connsiteY27" fmla="*/ 231605 h 458384"/>
                    <a:gd name="connsiteX28" fmla="*/ 396302 w 454921"/>
                    <a:gd name="connsiteY28" fmla="*/ 353049 h 458384"/>
                    <a:gd name="connsiteX29" fmla="*/ 289146 w 454921"/>
                    <a:gd name="connsiteY29" fmla="*/ 438774 h 458384"/>
                    <a:gd name="connsiteX30" fmla="*/ 174846 w 454921"/>
                    <a:gd name="connsiteY30" fmla="*/ 431630 h 458384"/>
                    <a:gd name="connsiteX31" fmla="*/ 70071 w 454921"/>
                    <a:gd name="connsiteY31" fmla="*/ 384005 h 458384"/>
                    <a:gd name="connsiteX32" fmla="*/ 17683 w 454921"/>
                    <a:gd name="connsiteY32" fmla="*/ 248274 h 458384"/>
                    <a:gd name="connsiteX33" fmla="*/ 12921 w 454921"/>
                    <a:gd name="connsiteY33" fmla="*/ 53011 h 458384"/>
                    <a:gd name="connsiteX0" fmla="*/ 13120 w 455120"/>
                    <a:gd name="connsiteY0" fmla="*/ 53011 h 458384"/>
                    <a:gd name="connsiteX1" fmla="*/ 3595 w 455120"/>
                    <a:gd name="connsiteY1" fmla="*/ 276849 h 458384"/>
                    <a:gd name="connsiteX2" fmla="*/ 77414 w 455120"/>
                    <a:gd name="connsiteY2" fmla="*/ 405437 h 458384"/>
                    <a:gd name="connsiteX3" fmla="*/ 215526 w 455120"/>
                    <a:gd name="connsiteY3" fmla="*/ 457824 h 458384"/>
                    <a:gd name="connsiteX4" fmla="*/ 346495 w 455120"/>
                    <a:gd name="connsiteY4" fmla="*/ 426868 h 458384"/>
                    <a:gd name="connsiteX5" fmla="*/ 432220 w 455120"/>
                    <a:gd name="connsiteY5" fmla="*/ 333999 h 458384"/>
                    <a:gd name="connsiteX6" fmla="*/ 453651 w 455120"/>
                    <a:gd name="connsiteY6" fmla="*/ 195887 h 458384"/>
                    <a:gd name="connsiteX7" fmla="*/ 401264 w 455120"/>
                    <a:gd name="connsiteY7" fmla="*/ 79205 h 458384"/>
                    <a:gd name="connsiteX8" fmla="*/ 303632 w 455120"/>
                    <a:gd name="connsiteY8" fmla="*/ 7768 h 458384"/>
                    <a:gd name="connsiteX9" fmla="*/ 191714 w 455120"/>
                    <a:gd name="connsiteY9" fmla="*/ 5387 h 458384"/>
                    <a:gd name="connsiteX10" fmla="*/ 129801 w 455120"/>
                    <a:gd name="connsiteY10" fmla="*/ 38724 h 458384"/>
                    <a:gd name="connsiteX11" fmla="*/ 91701 w 455120"/>
                    <a:gd name="connsiteY11" fmla="*/ 117305 h 458384"/>
                    <a:gd name="connsiteX12" fmla="*/ 103607 w 455120"/>
                    <a:gd name="connsiteY12" fmla="*/ 195887 h 458384"/>
                    <a:gd name="connsiteX13" fmla="*/ 177426 w 455120"/>
                    <a:gd name="connsiteY13" fmla="*/ 267324 h 458384"/>
                    <a:gd name="connsiteX14" fmla="*/ 279820 w 455120"/>
                    <a:gd name="connsiteY14" fmla="*/ 262562 h 458384"/>
                    <a:gd name="connsiteX15" fmla="*/ 317920 w 455120"/>
                    <a:gd name="connsiteY15" fmla="*/ 172074 h 458384"/>
                    <a:gd name="connsiteX16" fmla="*/ 270295 w 455120"/>
                    <a:gd name="connsiteY16" fmla="*/ 100637 h 458384"/>
                    <a:gd name="connsiteX17" fmla="*/ 210764 w 455120"/>
                    <a:gd name="connsiteY17" fmla="*/ 93493 h 458384"/>
                    <a:gd name="connsiteX18" fmla="*/ 279820 w 455120"/>
                    <a:gd name="connsiteY18" fmla="*/ 131593 h 458384"/>
                    <a:gd name="connsiteX19" fmla="*/ 296489 w 455120"/>
                    <a:gd name="connsiteY19" fmla="*/ 195887 h 458384"/>
                    <a:gd name="connsiteX20" fmla="*/ 265532 w 455120"/>
                    <a:gd name="connsiteY20" fmla="*/ 238749 h 458384"/>
                    <a:gd name="connsiteX21" fmla="*/ 198857 w 455120"/>
                    <a:gd name="connsiteY21" fmla="*/ 260180 h 458384"/>
                    <a:gd name="connsiteX22" fmla="*/ 117895 w 455120"/>
                    <a:gd name="connsiteY22" fmla="*/ 203030 h 458384"/>
                    <a:gd name="connsiteX23" fmla="*/ 125039 w 455120"/>
                    <a:gd name="connsiteY23" fmla="*/ 100637 h 458384"/>
                    <a:gd name="connsiteX24" fmla="*/ 177426 w 455120"/>
                    <a:gd name="connsiteY24" fmla="*/ 19674 h 458384"/>
                    <a:gd name="connsiteX25" fmla="*/ 310776 w 455120"/>
                    <a:gd name="connsiteY25" fmla="*/ 33962 h 458384"/>
                    <a:gd name="connsiteX26" fmla="*/ 396501 w 455120"/>
                    <a:gd name="connsiteY26" fmla="*/ 105399 h 458384"/>
                    <a:gd name="connsiteX27" fmla="*/ 439364 w 455120"/>
                    <a:gd name="connsiteY27" fmla="*/ 231605 h 458384"/>
                    <a:gd name="connsiteX28" fmla="*/ 396501 w 455120"/>
                    <a:gd name="connsiteY28" fmla="*/ 353049 h 458384"/>
                    <a:gd name="connsiteX29" fmla="*/ 289345 w 455120"/>
                    <a:gd name="connsiteY29" fmla="*/ 438774 h 458384"/>
                    <a:gd name="connsiteX30" fmla="*/ 175045 w 455120"/>
                    <a:gd name="connsiteY30" fmla="*/ 431630 h 458384"/>
                    <a:gd name="connsiteX31" fmla="*/ 70270 w 455120"/>
                    <a:gd name="connsiteY31" fmla="*/ 384005 h 458384"/>
                    <a:gd name="connsiteX32" fmla="*/ 17882 w 455120"/>
                    <a:gd name="connsiteY32" fmla="*/ 248274 h 458384"/>
                    <a:gd name="connsiteX33" fmla="*/ 27405 w 455120"/>
                    <a:gd name="connsiteY33" fmla="*/ 161637 h 458384"/>
                    <a:gd name="connsiteX34" fmla="*/ 13120 w 455120"/>
                    <a:gd name="connsiteY34" fmla="*/ 53011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5120" h="458384">
                      <a:moveTo>
                        <a:pt x="13120" y="53011"/>
                      </a:moveTo>
                      <a:cubicBezTo>
                        <a:pt x="9152" y="72213"/>
                        <a:pt x="-7121" y="218111"/>
                        <a:pt x="3595" y="276849"/>
                      </a:cubicBezTo>
                      <a:cubicBezTo>
                        <a:pt x="14311" y="335587"/>
                        <a:pt x="42092" y="375275"/>
                        <a:pt x="77414" y="405437"/>
                      </a:cubicBezTo>
                      <a:cubicBezTo>
                        <a:pt x="112736" y="435599"/>
                        <a:pt x="170679" y="454252"/>
                        <a:pt x="215526" y="457824"/>
                      </a:cubicBezTo>
                      <a:cubicBezTo>
                        <a:pt x="260373" y="461396"/>
                        <a:pt x="310379" y="447505"/>
                        <a:pt x="346495" y="426868"/>
                      </a:cubicBezTo>
                      <a:cubicBezTo>
                        <a:pt x="382611" y="406231"/>
                        <a:pt x="414361" y="372496"/>
                        <a:pt x="432220" y="333999"/>
                      </a:cubicBezTo>
                      <a:cubicBezTo>
                        <a:pt x="450079" y="295502"/>
                        <a:pt x="458810" y="238353"/>
                        <a:pt x="453651" y="195887"/>
                      </a:cubicBezTo>
                      <a:cubicBezTo>
                        <a:pt x="448492" y="153421"/>
                        <a:pt x="426267" y="110558"/>
                        <a:pt x="401264" y="79205"/>
                      </a:cubicBezTo>
                      <a:cubicBezTo>
                        <a:pt x="376261" y="47852"/>
                        <a:pt x="338557" y="20071"/>
                        <a:pt x="303632" y="7768"/>
                      </a:cubicBezTo>
                      <a:cubicBezTo>
                        <a:pt x="268707" y="-4535"/>
                        <a:pt x="220686" y="228"/>
                        <a:pt x="191714" y="5387"/>
                      </a:cubicBezTo>
                      <a:cubicBezTo>
                        <a:pt x="162742" y="10546"/>
                        <a:pt x="146470" y="20071"/>
                        <a:pt x="129801" y="38724"/>
                      </a:cubicBezTo>
                      <a:cubicBezTo>
                        <a:pt x="113132" y="57377"/>
                        <a:pt x="96067" y="91111"/>
                        <a:pt x="91701" y="117305"/>
                      </a:cubicBezTo>
                      <a:cubicBezTo>
                        <a:pt x="87335" y="143499"/>
                        <a:pt x="89320" y="170884"/>
                        <a:pt x="103607" y="195887"/>
                      </a:cubicBezTo>
                      <a:cubicBezTo>
                        <a:pt x="117894" y="220890"/>
                        <a:pt x="148057" y="256212"/>
                        <a:pt x="177426" y="267324"/>
                      </a:cubicBezTo>
                      <a:cubicBezTo>
                        <a:pt x="206795" y="278436"/>
                        <a:pt x="256404" y="278437"/>
                        <a:pt x="279820" y="262562"/>
                      </a:cubicBezTo>
                      <a:cubicBezTo>
                        <a:pt x="303236" y="246687"/>
                        <a:pt x="319507" y="199061"/>
                        <a:pt x="317920" y="172074"/>
                      </a:cubicBezTo>
                      <a:cubicBezTo>
                        <a:pt x="316333" y="145087"/>
                        <a:pt x="288154" y="113734"/>
                        <a:pt x="270295" y="100637"/>
                      </a:cubicBezTo>
                      <a:cubicBezTo>
                        <a:pt x="252436" y="87540"/>
                        <a:pt x="209177" y="88334"/>
                        <a:pt x="210764" y="93493"/>
                      </a:cubicBezTo>
                      <a:cubicBezTo>
                        <a:pt x="212351" y="98652"/>
                        <a:pt x="265533" y="114527"/>
                        <a:pt x="279820" y="131593"/>
                      </a:cubicBezTo>
                      <a:cubicBezTo>
                        <a:pt x="294108" y="148659"/>
                        <a:pt x="298870" y="178028"/>
                        <a:pt x="296489" y="195887"/>
                      </a:cubicBezTo>
                      <a:cubicBezTo>
                        <a:pt x="294108" y="213746"/>
                        <a:pt x="281804" y="228034"/>
                        <a:pt x="265532" y="238749"/>
                      </a:cubicBezTo>
                      <a:cubicBezTo>
                        <a:pt x="249260" y="249464"/>
                        <a:pt x="223463" y="266133"/>
                        <a:pt x="198857" y="260180"/>
                      </a:cubicBezTo>
                      <a:cubicBezTo>
                        <a:pt x="174251" y="254227"/>
                        <a:pt x="130198" y="229620"/>
                        <a:pt x="117895" y="203030"/>
                      </a:cubicBezTo>
                      <a:cubicBezTo>
                        <a:pt x="105592" y="176440"/>
                        <a:pt x="115117" y="131196"/>
                        <a:pt x="125039" y="100637"/>
                      </a:cubicBezTo>
                      <a:cubicBezTo>
                        <a:pt x="134961" y="70078"/>
                        <a:pt x="146470" y="30786"/>
                        <a:pt x="177426" y="19674"/>
                      </a:cubicBezTo>
                      <a:cubicBezTo>
                        <a:pt x="208382" y="8562"/>
                        <a:pt x="274264" y="19675"/>
                        <a:pt x="310776" y="33962"/>
                      </a:cubicBezTo>
                      <a:cubicBezTo>
                        <a:pt x="347288" y="48249"/>
                        <a:pt x="375070" y="72459"/>
                        <a:pt x="396501" y="105399"/>
                      </a:cubicBezTo>
                      <a:cubicBezTo>
                        <a:pt x="417932" y="138339"/>
                        <a:pt x="439364" y="190330"/>
                        <a:pt x="439364" y="231605"/>
                      </a:cubicBezTo>
                      <a:cubicBezTo>
                        <a:pt x="439364" y="272880"/>
                        <a:pt x="421504" y="318521"/>
                        <a:pt x="396501" y="353049"/>
                      </a:cubicBezTo>
                      <a:cubicBezTo>
                        <a:pt x="371498" y="387577"/>
                        <a:pt x="326254" y="425677"/>
                        <a:pt x="289345" y="438774"/>
                      </a:cubicBezTo>
                      <a:cubicBezTo>
                        <a:pt x="252436" y="451871"/>
                        <a:pt x="211557" y="440758"/>
                        <a:pt x="175045" y="431630"/>
                      </a:cubicBezTo>
                      <a:cubicBezTo>
                        <a:pt x="138533" y="422502"/>
                        <a:pt x="96464" y="414564"/>
                        <a:pt x="70270" y="384005"/>
                      </a:cubicBezTo>
                      <a:cubicBezTo>
                        <a:pt x="44076" y="353446"/>
                        <a:pt x="25026" y="285335"/>
                        <a:pt x="17882" y="248274"/>
                      </a:cubicBezTo>
                      <a:cubicBezTo>
                        <a:pt x="10738" y="211213"/>
                        <a:pt x="28199" y="194181"/>
                        <a:pt x="27405" y="161637"/>
                      </a:cubicBezTo>
                      <a:cubicBezTo>
                        <a:pt x="26611" y="129093"/>
                        <a:pt x="17088" y="33809"/>
                        <a:pt x="13120" y="53011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51" name="Freeform 77">
                  <a:extLst>
                    <a:ext uri="{FF2B5EF4-FFF2-40B4-BE49-F238E27FC236}">
                      <a16:creationId xmlns:a16="http://schemas.microsoft.com/office/drawing/2014/main" id="{D49C3E7B-A94E-4D4D-9E77-1FDA42ABFDC9}"/>
                    </a:ext>
                  </a:extLst>
                </p:cNvPr>
                <p:cNvSpPr/>
                <p:nvPr/>
              </p:nvSpPr>
              <p:spPr>
                <a:xfrm>
                  <a:off x="4656281" y="5071444"/>
                  <a:ext cx="457561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</p:grp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CDD1E17B-BC06-417B-BFFC-73E152941A0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6532" y="585938"/>
            <a:ext cx="1371600" cy="1371600"/>
            <a:chOff x="2830754" y="2215450"/>
            <a:chExt cx="3657600" cy="3657600"/>
          </a:xfrm>
        </p:grpSpPr>
        <p:sp>
          <p:nvSpPr>
            <p:cNvPr id="314" name="Rectangle 313">
              <a:extLst>
                <a:ext uri="{FF2B5EF4-FFF2-40B4-BE49-F238E27FC236}">
                  <a16:creationId xmlns:a16="http://schemas.microsoft.com/office/drawing/2014/main" id="{2E6B00AC-5DFA-48A1-A692-F0CDB2A7BFA4}"/>
                </a:ext>
              </a:extLst>
            </p:cNvPr>
            <p:cNvSpPr/>
            <p:nvPr/>
          </p:nvSpPr>
          <p:spPr>
            <a:xfrm>
              <a:off x="2830754" y="2215450"/>
              <a:ext cx="3657600" cy="365760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04F773E0-4C25-4133-A46F-3AEA752DFD45}"/>
                </a:ext>
              </a:extLst>
            </p:cNvPr>
            <p:cNvGrpSpPr/>
            <p:nvPr/>
          </p:nvGrpSpPr>
          <p:grpSpPr>
            <a:xfrm>
              <a:off x="3019127" y="2653619"/>
              <a:ext cx="3280854" cy="2781263"/>
              <a:chOff x="2974230" y="2683117"/>
              <a:chExt cx="3280854" cy="2781263"/>
            </a:xfrm>
          </p:grpSpPr>
          <p:grpSp>
            <p:nvGrpSpPr>
              <p:cNvPr id="316" name="Group 315">
                <a:extLst>
                  <a:ext uri="{FF2B5EF4-FFF2-40B4-BE49-F238E27FC236}">
                    <a16:creationId xmlns:a16="http://schemas.microsoft.com/office/drawing/2014/main" id="{C57C07DD-1BD4-427F-8FCF-634CCB1CCACC}"/>
                  </a:ext>
                </a:extLst>
              </p:cNvPr>
              <p:cNvGrpSpPr/>
              <p:nvPr/>
            </p:nvGrpSpPr>
            <p:grpSpPr>
              <a:xfrm>
                <a:off x="4756784" y="2687026"/>
                <a:ext cx="1418380" cy="2676580"/>
                <a:chOff x="3222631" y="2483919"/>
                <a:chExt cx="1418380" cy="3122811"/>
              </a:xfrm>
              <a:solidFill>
                <a:srgbClr val="9CAA9D"/>
              </a:solidFill>
            </p:grpSpPr>
            <p:sp>
              <p:nvSpPr>
                <p:cNvPr id="331" name="Rectangle 330">
                  <a:extLst>
                    <a:ext uri="{FF2B5EF4-FFF2-40B4-BE49-F238E27FC236}">
                      <a16:creationId xmlns:a16="http://schemas.microsoft.com/office/drawing/2014/main" id="{F9260F08-19AA-4F89-A644-2702D79EEB2C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68125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32" name="Oval 331">
                  <a:extLst>
                    <a:ext uri="{FF2B5EF4-FFF2-40B4-BE49-F238E27FC236}">
                      <a16:creationId xmlns:a16="http://schemas.microsoft.com/office/drawing/2014/main" id="{C9DF269A-D53B-4BD9-BD62-9FF858755370}"/>
                    </a:ext>
                  </a:extLst>
                </p:cNvPr>
                <p:cNvSpPr/>
                <p:nvPr/>
              </p:nvSpPr>
              <p:spPr>
                <a:xfrm>
                  <a:off x="3222631" y="2483919"/>
                  <a:ext cx="1418380" cy="91439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77525822-3622-4AFB-BA47-BAA7C1B42DD9}"/>
                  </a:ext>
                </a:extLst>
              </p:cNvPr>
              <p:cNvGrpSpPr/>
              <p:nvPr/>
            </p:nvGrpSpPr>
            <p:grpSpPr>
              <a:xfrm>
                <a:off x="4836704" y="2711015"/>
                <a:ext cx="1418380" cy="2753362"/>
                <a:chOff x="3222631" y="2488273"/>
                <a:chExt cx="1418380" cy="3212394"/>
              </a:xfrm>
            </p:grpSpPr>
            <p:sp>
              <p:nvSpPr>
                <p:cNvPr id="329" name="Rectangle 328">
                  <a:extLst>
                    <a:ext uri="{FF2B5EF4-FFF2-40B4-BE49-F238E27FC236}">
                      <a16:creationId xmlns:a16="http://schemas.microsoft.com/office/drawing/2014/main" id="{7109F9AF-2B9F-4349-BE2C-22DEAD31EEF1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775195"/>
                </a:xfrm>
                <a:prstGeom prst="rect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330" name="Oval 329">
                  <a:extLst>
                    <a:ext uri="{FF2B5EF4-FFF2-40B4-BE49-F238E27FC236}">
                      <a16:creationId xmlns:a16="http://schemas.microsoft.com/office/drawing/2014/main" id="{E60603D4-EACD-44B7-B1DB-CDDDA35E2791}"/>
                    </a:ext>
                  </a:extLst>
                </p:cNvPr>
                <p:cNvSpPr/>
                <p:nvPr/>
              </p:nvSpPr>
              <p:spPr>
                <a:xfrm>
                  <a:off x="3222631" y="2488273"/>
                  <a:ext cx="1418380" cy="914399"/>
                </a:xfrm>
                <a:prstGeom prst="ellipse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  <p:pic>
            <p:nvPicPr>
              <p:cNvPr id="318" name="Picture 317">
                <a:extLst>
                  <a:ext uri="{FF2B5EF4-FFF2-40B4-BE49-F238E27FC236}">
                    <a16:creationId xmlns:a16="http://schemas.microsoft.com/office/drawing/2014/main" id="{1463FF79-F0CC-455C-B0D1-D16E064267F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4900184" y="3200997"/>
                <a:ext cx="1291420" cy="2118306"/>
              </a:xfrm>
              <a:prstGeom prst="rect">
                <a:avLst/>
              </a:prstGeom>
            </p:spPr>
          </p:pic>
          <p:sp>
            <p:nvSpPr>
              <p:cNvPr id="319" name="Right Triangle 318">
                <a:extLst>
                  <a:ext uri="{FF2B5EF4-FFF2-40B4-BE49-F238E27FC236}">
                    <a16:creationId xmlns:a16="http://schemas.microsoft.com/office/drawing/2014/main" id="{1336794D-533E-4C08-B3F9-E993C0BA2D01}"/>
                  </a:ext>
                </a:extLst>
              </p:cNvPr>
              <p:cNvSpPr/>
              <p:nvPr/>
            </p:nvSpPr>
            <p:spPr>
              <a:xfrm rot="10800000">
                <a:off x="4756782" y="5363607"/>
                <a:ext cx="79921" cy="100770"/>
              </a:xfrm>
              <a:prstGeom prst="rtTriangle">
                <a:avLst/>
              </a:prstGeom>
              <a:solidFill>
                <a:srgbClr val="9CAA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grpSp>
            <p:nvGrpSpPr>
              <p:cNvPr id="320" name="Group 319">
                <a:extLst>
                  <a:ext uri="{FF2B5EF4-FFF2-40B4-BE49-F238E27FC236}">
                    <a16:creationId xmlns:a16="http://schemas.microsoft.com/office/drawing/2014/main" id="{98FBC2D6-228D-4245-BC40-2C2C785BAF1A}"/>
                  </a:ext>
                </a:extLst>
              </p:cNvPr>
              <p:cNvGrpSpPr/>
              <p:nvPr/>
            </p:nvGrpSpPr>
            <p:grpSpPr>
              <a:xfrm>
                <a:off x="2974230" y="2683117"/>
                <a:ext cx="1498300" cy="2781263"/>
                <a:chOff x="2974230" y="2683117"/>
                <a:chExt cx="1498300" cy="2781263"/>
              </a:xfrm>
            </p:grpSpPr>
            <p:grpSp>
              <p:nvGrpSpPr>
                <p:cNvPr id="321" name="Group 320">
                  <a:extLst>
                    <a:ext uri="{FF2B5EF4-FFF2-40B4-BE49-F238E27FC236}">
                      <a16:creationId xmlns:a16="http://schemas.microsoft.com/office/drawing/2014/main" id="{D390E0B7-4CD2-48F4-8A0E-CCD429FF6A59}"/>
                    </a:ext>
                  </a:extLst>
                </p:cNvPr>
                <p:cNvGrpSpPr/>
                <p:nvPr/>
              </p:nvGrpSpPr>
              <p:grpSpPr>
                <a:xfrm>
                  <a:off x="2978779" y="2683117"/>
                  <a:ext cx="1418380" cy="2680490"/>
                  <a:chOff x="3222631" y="2483919"/>
                  <a:chExt cx="1418380" cy="3127373"/>
                </a:xfrm>
                <a:solidFill>
                  <a:srgbClr val="9CAA9D"/>
                </a:solidFill>
              </p:grpSpPr>
              <p:sp>
                <p:nvSpPr>
                  <p:cNvPr id="327" name="Rectangle 326">
                    <a:extLst>
                      <a:ext uri="{FF2B5EF4-FFF2-40B4-BE49-F238E27FC236}">
                        <a16:creationId xmlns:a16="http://schemas.microsoft.com/office/drawing/2014/main" id="{6B005965-0C33-4E1F-8B29-12E697099FDF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3"/>
                    <a:ext cx="1418380" cy="268581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  <p:sp>
                <p:nvSpPr>
                  <p:cNvPr id="328" name="Oval 327">
                    <a:extLst>
                      <a:ext uri="{FF2B5EF4-FFF2-40B4-BE49-F238E27FC236}">
                        <a16:creationId xmlns:a16="http://schemas.microsoft.com/office/drawing/2014/main" id="{B033A2F3-2DD8-4982-BBDC-2EF8739BDB3D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83919"/>
                    <a:ext cx="1418380" cy="914399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</p:grpSp>
            <p:grpSp>
              <p:nvGrpSpPr>
                <p:cNvPr id="322" name="Group 321">
                  <a:extLst>
                    <a:ext uri="{FF2B5EF4-FFF2-40B4-BE49-F238E27FC236}">
                      <a16:creationId xmlns:a16="http://schemas.microsoft.com/office/drawing/2014/main" id="{788EF059-B58E-4510-910F-6F223FA35E07}"/>
                    </a:ext>
                  </a:extLst>
                </p:cNvPr>
                <p:cNvGrpSpPr/>
                <p:nvPr/>
              </p:nvGrpSpPr>
              <p:grpSpPr>
                <a:xfrm>
                  <a:off x="3054150" y="2696089"/>
                  <a:ext cx="1418380" cy="2768291"/>
                  <a:chOff x="3222631" y="2470855"/>
                  <a:chExt cx="1418380" cy="3229812"/>
                </a:xfrm>
              </p:grpSpPr>
              <p:sp>
                <p:nvSpPr>
                  <p:cNvPr id="325" name="Rectangle 324">
                    <a:extLst>
                      <a:ext uri="{FF2B5EF4-FFF2-40B4-BE49-F238E27FC236}">
                        <a16:creationId xmlns:a16="http://schemas.microsoft.com/office/drawing/2014/main" id="{EF404226-B7F2-4AB2-BD3E-D7B1B024C4F4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2"/>
                    <a:ext cx="1418380" cy="2775195"/>
                  </a:xfrm>
                  <a:prstGeom prst="rect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  <p:sp>
                <p:nvSpPr>
                  <p:cNvPr id="326" name="Oval 325">
                    <a:extLst>
                      <a:ext uri="{FF2B5EF4-FFF2-40B4-BE49-F238E27FC236}">
                        <a16:creationId xmlns:a16="http://schemas.microsoft.com/office/drawing/2014/main" id="{782ADE78-E41D-4D39-8CFB-6AC84D19177B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70855"/>
                    <a:ext cx="1418380" cy="914399"/>
                  </a:xfrm>
                  <a:prstGeom prst="ellipse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</p:grpSp>
            <p:pic>
              <p:nvPicPr>
                <p:cNvPr id="323" name="Picture 322">
                  <a:extLst>
                    <a:ext uri="{FF2B5EF4-FFF2-40B4-BE49-F238E27FC236}">
                      <a16:creationId xmlns:a16="http://schemas.microsoft.com/office/drawing/2014/main" id="{CA4B7077-4D3D-47E4-B8AC-DCAC6E85C74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tretch>
                  <a:fillRect/>
                </a:stretch>
              </p:blipFill>
              <p:spPr>
                <a:xfrm>
                  <a:off x="3117630" y="3225219"/>
                  <a:ext cx="1291420" cy="2118306"/>
                </a:xfrm>
                <a:prstGeom prst="rect">
                  <a:avLst/>
                </a:prstGeom>
              </p:spPr>
            </p:pic>
            <p:sp>
              <p:nvSpPr>
                <p:cNvPr id="324" name="Right Triangle 323">
                  <a:extLst>
                    <a:ext uri="{FF2B5EF4-FFF2-40B4-BE49-F238E27FC236}">
                      <a16:creationId xmlns:a16="http://schemas.microsoft.com/office/drawing/2014/main" id="{9A48FFA9-CE0E-4905-803C-572537360512}"/>
                    </a:ext>
                  </a:extLst>
                </p:cNvPr>
                <p:cNvSpPr/>
                <p:nvPr/>
              </p:nvSpPr>
              <p:spPr>
                <a:xfrm rot="10800000">
                  <a:off x="2974230" y="5363607"/>
                  <a:ext cx="79921" cy="100770"/>
                </a:xfrm>
                <a:prstGeom prst="rtTriangle">
                  <a:avLst/>
                </a:prstGeom>
                <a:solidFill>
                  <a:srgbClr val="9CAA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</p:grpSp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5ABC87B3-22CA-4C52-BA8B-0489F2FF2E3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59657" y="-969144"/>
            <a:ext cx="1371600" cy="1371600"/>
            <a:chOff x="2708842" y="2171311"/>
            <a:chExt cx="3658094" cy="3657600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106A39F5-754D-4595-902C-55D6A9246634}"/>
                </a:ext>
              </a:extLst>
            </p:cNvPr>
            <p:cNvSpPr/>
            <p:nvPr/>
          </p:nvSpPr>
          <p:spPr>
            <a:xfrm>
              <a:off x="2709336" y="2171311"/>
              <a:ext cx="3657600" cy="365760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333BBF82-CECB-4E31-AF92-7FBC06F9C3FE}"/>
                </a:ext>
              </a:extLst>
            </p:cNvPr>
            <p:cNvGrpSpPr/>
            <p:nvPr/>
          </p:nvGrpSpPr>
          <p:grpSpPr>
            <a:xfrm>
              <a:off x="3419473" y="2536756"/>
              <a:ext cx="1421946" cy="508153"/>
              <a:chOff x="3419473" y="2536756"/>
              <a:chExt cx="1421946" cy="508153"/>
            </a:xfrm>
          </p:grpSpPr>
          <p:grpSp>
            <p:nvGrpSpPr>
              <p:cNvPr id="301" name="Group 300">
                <a:extLst>
                  <a:ext uri="{FF2B5EF4-FFF2-40B4-BE49-F238E27FC236}">
                    <a16:creationId xmlns:a16="http://schemas.microsoft.com/office/drawing/2014/main" id="{E63B8874-635D-465D-BB8A-C0392658694E}"/>
                  </a:ext>
                </a:extLst>
              </p:cNvPr>
              <p:cNvGrpSpPr/>
              <p:nvPr/>
            </p:nvGrpSpPr>
            <p:grpSpPr>
              <a:xfrm>
                <a:off x="3442574" y="2536756"/>
                <a:ext cx="1377723" cy="497348"/>
                <a:chOff x="3442574" y="2536756"/>
                <a:chExt cx="1377723" cy="497348"/>
              </a:xfrm>
            </p:grpSpPr>
            <p:grpSp>
              <p:nvGrpSpPr>
                <p:cNvPr id="304" name="Group 303">
                  <a:extLst>
                    <a:ext uri="{FF2B5EF4-FFF2-40B4-BE49-F238E27FC236}">
                      <a16:creationId xmlns:a16="http://schemas.microsoft.com/office/drawing/2014/main" id="{A34161AA-DA33-4E22-8DA8-F4978FB664E7}"/>
                    </a:ext>
                  </a:extLst>
                </p:cNvPr>
                <p:cNvGrpSpPr/>
                <p:nvPr/>
              </p:nvGrpSpPr>
              <p:grpSpPr>
                <a:xfrm flipH="1">
                  <a:off x="4535064" y="2536756"/>
                  <a:ext cx="279148" cy="491289"/>
                  <a:chOff x="3028950" y="1743386"/>
                  <a:chExt cx="279148" cy="491289"/>
                </a:xfrm>
              </p:grpSpPr>
              <p:sp>
                <p:nvSpPr>
                  <p:cNvPr id="311" name="Oval 310">
                    <a:extLst>
                      <a:ext uri="{FF2B5EF4-FFF2-40B4-BE49-F238E27FC236}">
                        <a16:creationId xmlns:a16="http://schemas.microsoft.com/office/drawing/2014/main" id="{E654FD03-95DE-459B-BFA9-FBFD4295CEA7}"/>
                      </a:ext>
                    </a:extLst>
                  </p:cNvPr>
                  <p:cNvSpPr/>
                  <p:nvPr/>
                </p:nvSpPr>
                <p:spPr>
                  <a:xfrm rot="499014">
                    <a:off x="3163365" y="1743386"/>
                    <a:ext cx="144733" cy="165774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  <p:sp>
                <p:nvSpPr>
                  <p:cNvPr id="312" name="Oval 311">
                    <a:extLst>
                      <a:ext uri="{FF2B5EF4-FFF2-40B4-BE49-F238E27FC236}">
                        <a16:creationId xmlns:a16="http://schemas.microsoft.com/office/drawing/2014/main" id="{A437FB4D-8262-4189-A461-E9DBB9F945A3}"/>
                      </a:ext>
                    </a:extLst>
                  </p:cNvPr>
                  <p:cNvSpPr/>
                  <p:nvPr/>
                </p:nvSpPr>
                <p:spPr>
                  <a:xfrm>
                    <a:off x="3028950" y="1803998"/>
                    <a:ext cx="190500" cy="430677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</p:grp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9683E21C-A42E-4496-A089-D54B84A1A7A1}"/>
                    </a:ext>
                  </a:extLst>
                </p:cNvPr>
                <p:cNvGrpSpPr/>
                <p:nvPr/>
              </p:nvGrpSpPr>
              <p:grpSpPr>
                <a:xfrm>
                  <a:off x="3442574" y="2542862"/>
                  <a:ext cx="1377723" cy="491242"/>
                  <a:chOff x="3442574" y="2542862"/>
                  <a:chExt cx="1377723" cy="491242"/>
                </a:xfrm>
              </p:grpSpPr>
              <p:grpSp>
                <p:nvGrpSpPr>
                  <p:cNvPr id="306" name="Group 305">
                    <a:extLst>
                      <a:ext uri="{FF2B5EF4-FFF2-40B4-BE49-F238E27FC236}">
                        <a16:creationId xmlns:a16="http://schemas.microsoft.com/office/drawing/2014/main" id="{E81C22C6-C121-4C6A-B07E-42FCCA2C6E70}"/>
                      </a:ext>
                    </a:extLst>
                  </p:cNvPr>
                  <p:cNvGrpSpPr/>
                  <p:nvPr/>
                </p:nvGrpSpPr>
                <p:grpSpPr>
                  <a:xfrm>
                    <a:off x="3442574" y="2542862"/>
                    <a:ext cx="230051" cy="482786"/>
                    <a:chOff x="3028950" y="1751889"/>
                    <a:chExt cx="230051" cy="482786"/>
                  </a:xfrm>
                </p:grpSpPr>
                <p:sp>
                  <p:nvSpPr>
                    <p:cNvPr id="309" name="Oval 308">
                      <a:extLst>
                        <a:ext uri="{FF2B5EF4-FFF2-40B4-BE49-F238E27FC236}">
                          <a16:creationId xmlns:a16="http://schemas.microsoft.com/office/drawing/2014/main" id="{F99933FB-C32F-443E-AC6C-92E4C92187B9}"/>
                        </a:ext>
                      </a:extLst>
                    </p:cNvPr>
                    <p:cNvSpPr/>
                    <p:nvPr/>
                  </p:nvSpPr>
                  <p:spPr>
                    <a:xfrm rot="499014">
                      <a:off x="3114268" y="1751889"/>
                      <a:ext cx="144733" cy="165774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800"/>
                    </a:p>
                  </p:txBody>
                </p:sp>
                <p:sp>
                  <p:nvSpPr>
                    <p:cNvPr id="310" name="Oval 309">
                      <a:extLst>
                        <a:ext uri="{FF2B5EF4-FFF2-40B4-BE49-F238E27FC236}">
                          <a16:creationId xmlns:a16="http://schemas.microsoft.com/office/drawing/2014/main" id="{09C44109-7982-4FDE-9AFC-BC3C8EA60D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28950" y="1803998"/>
                      <a:ext cx="190500" cy="430677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800"/>
                    </a:p>
                  </p:txBody>
                </p:sp>
              </p:grpSp>
              <p:sp>
                <p:nvSpPr>
                  <p:cNvPr id="307" name="Oval 306">
                    <a:extLst>
                      <a:ext uri="{FF2B5EF4-FFF2-40B4-BE49-F238E27FC236}">
                        <a16:creationId xmlns:a16="http://schemas.microsoft.com/office/drawing/2014/main" id="{A0573EE7-3145-4966-82DF-09D115D9FFF1}"/>
                      </a:ext>
                    </a:extLst>
                  </p:cNvPr>
                  <p:cNvSpPr/>
                  <p:nvPr/>
                </p:nvSpPr>
                <p:spPr>
                  <a:xfrm rot="2423941">
                    <a:off x="3472404" y="2879096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  <p:sp>
                <p:nvSpPr>
                  <p:cNvPr id="308" name="Oval 307">
                    <a:extLst>
                      <a:ext uri="{FF2B5EF4-FFF2-40B4-BE49-F238E27FC236}">
                        <a16:creationId xmlns:a16="http://schemas.microsoft.com/office/drawing/2014/main" id="{3EF39D4A-3209-43CB-8F22-E06267988BC0}"/>
                      </a:ext>
                    </a:extLst>
                  </p:cNvPr>
                  <p:cNvSpPr/>
                  <p:nvPr/>
                </p:nvSpPr>
                <p:spPr>
                  <a:xfrm rot="19176059" flipH="1">
                    <a:off x="4418244" y="2877694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/>
                  </a:p>
                </p:txBody>
              </p:sp>
            </p:grpSp>
          </p:grpSp>
          <p:sp>
            <p:nvSpPr>
              <p:cNvPr id="302" name="Oval 301">
                <a:extLst>
                  <a:ext uri="{FF2B5EF4-FFF2-40B4-BE49-F238E27FC236}">
                    <a16:creationId xmlns:a16="http://schemas.microsoft.com/office/drawing/2014/main" id="{C7616076-4CCE-4341-9717-53A2C8917882}"/>
                  </a:ext>
                </a:extLst>
              </p:cNvPr>
              <p:cNvSpPr/>
              <p:nvPr/>
            </p:nvSpPr>
            <p:spPr>
              <a:xfrm rot="2423941">
                <a:off x="3419473" y="2908326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03" name="Oval 302">
                <a:extLst>
                  <a:ext uri="{FF2B5EF4-FFF2-40B4-BE49-F238E27FC236}">
                    <a16:creationId xmlns:a16="http://schemas.microsoft.com/office/drawing/2014/main" id="{8988156F-B276-467F-91B5-0A55FC27CA4C}"/>
                  </a:ext>
                </a:extLst>
              </p:cNvPr>
              <p:cNvSpPr/>
              <p:nvPr/>
            </p:nvSpPr>
            <p:spPr>
              <a:xfrm rot="19190929">
                <a:off x="4740147" y="2883678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A885B4D4-1780-470B-8DC8-AA787164C061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2708842" y="3832567"/>
              <a:ext cx="1851004" cy="1991922"/>
              <a:chOff x="4031138" y="4120109"/>
              <a:chExt cx="1614114" cy="1736998"/>
            </a:xfrm>
          </p:grpSpPr>
          <p:sp>
            <p:nvSpPr>
              <p:cNvPr id="292" name="Freeform 197">
                <a:extLst>
                  <a:ext uri="{FF2B5EF4-FFF2-40B4-BE49-F238E27FC236}">
                    <a16:creationId xmlns:a16="http://schemas.microsoft.com/office/drawing/2014/main" id="{E707A79E-A08F-4DFF-B1F5-82B80034D2BA}"/>
                  </a:ext>
                </a:extLst>
              </p:cNvPr>
              <p:cNvSpPr/>
              <p:nvPr/>
            </p:nvSpPr>
            <p:spPr>
              <a:xfrm rot="-900000">
                <a:off x="4364676" y="4120109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3" name="Freeform 198">
                <a:extLst>
                  <a:ext uri="{FF2B5EF4-FFF2-40B4-BE49-F238E27FC236}">
                    <a16:creationId xmlns:a16="http://schemas.microsoft.com/office/drawing/2014/main" id="{12D2CD4A-ED5E-429D-B680-E65111FECB19}"/>
                  </a:ext>
                </a:extLst>
              </p:cNvPr>
              <p:cNvSpPr/>
              <p:nvPr/>
            </p:nvSpPr>
            <p:spPr>
              <a:xfrm rot="2837780" flipH="1">
                <a:off x="4049528" y="4260664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4" name="Freeform 199">
                <a:extLst>
                  <a:ext uri="{FF2B5EF4-FFF2-40B4-BE49-F238E27FC236}">
                    <a16:creationId xmlns:a16="http://schemas.microsoft.com/office/drawing/2014/main" id="{2247BD96-C444-4602-97FC-78CCD8EB72DF}"/>
                  </a:ext>
                </a:extLst>
              </p:cNvPr>
              <p:cNvSpPr/>
              <p:nvPr/>
            </p:nvSpPr>
            <p:spPr>
              <a:xfrm>
                <a:off x="4330912" y="4551901"/>
                <a:ext cx="1314340" cy="979157"/>
              </a:xfrm>
              <a:custGeom>
                <a:avLst/>
                <a:gdLst>
                  <a:gd name="connsiteX0" fmla="*/ 72570 w 2408373"/>
                  <a:gd name="connsiteY0" fmla="*/ 1811 h 1315726"/>
                  <a:gd name="connsiteX1" fmla="*/ 850782 w 2408373"/>
                  <a:gd name="connsiteY1" fmla="*/ 264458 h 1315726"/>
                  <a:gd name="connsiteX2" fmla="*/ 1920825 w 2408373"/>
                  <a:gd name="connsiteY2" fmla="*/ 137998 h 1315726"/>
                  <a:gd name="connsiteX3" fmla="*/ 2300204 w 2408373"/>
                  <a:gd name="connsiteY3" fmla="*/ 342279 h 1315726"/>
                  <a:gd name="connsiteX4" fmla="*/ 2407208 w 2408373"/>
                  <a:gd name="connsiteY4" fmla="*/ 896755 h 1315726"/>
                  <a:gd name="connsiteX5" fmla="*/ 2251565 w 2408373"/>
                  <a:gd name="connsiteY5" fmla="*/ 1227496 h 1315726"/>
                  <a:gd name="connsiteX6" fmla="*/ 1609540 w 2408373"/>
                  <a:gd name="connsiteY6" fmla="*/ 1305317 h 1315726"/>
                  <a:gd name="connsiteX7" fmla="*/ 169846 w 2408373"/>
                  <a:gd name="connsiteY7" fmla="*/ 1208040 h 1315726"/>
                  <a:gd name="connsiteX8" fmla="*/ 92025 w 2408373"/>
                  <a:gd name="connsiteY8" fmla="*/ 352006 h 1315726"/>
                  <a:gd name="connsiteX9" fmla="*/ 33659 w 2408373"/>
                  <a:gd name="connsiteY9" fmla="*/ 157453 h 1315726"/>
                  <a:gd name="connsiteX10" fmla="*/ 72570 w 2408373"/>
                  <a:gd name="connsiteY10" fmla="*/ 1811 h 1315726"/>
                  <a:gd name="connsiteX0" fmla="*/ 77380 w 2413183"/>
                  <a:gd name="connsiteY0" fmla="*/ 1921 h 1314391"/>
                  <a:gd name="connsiteX1" fmla="*/ 855592 w 2413183"/>
                  <a:gd name="connsiteY1" fmla="*/ 264568 h 1314391"/>
                  <a:gd name="connsiteX2" fmla="*/ 1925635 w 2413183"/>
                  <a:gd name="connsiteY2" fmla="*/ 138108 h 1314391"/>
                  <a:gd name="connsiteX3" fmla="*/ 2305014 w 2413183"/>
                  <a:gd name="connsiteY3" fmla="*/ 342389 h 1314391"/>
                  <a:gd name="connsiteX4" fmla="*/ 2412018 w 2413183"/>
                  <a:gd name="connsiteY4" fmla="*/ 896865 h 1314391"/>
                  <a:gd name="connsiteX5" fmla="*/ 2256375 w 2413183"/>
                  <a:gd name="connsiteY5" fmla="*/ 1227606 h 1314391"/>
                  <a:gd name="connsiteX6" fmla="*/ 1614350 w 2413183"/>
                  <a:gd name="connsiteY6" fmla="*/ 1305427 h 1314391"/>
                  <a:gd name="connsiteX7" fmla="*/ 174656 w 2413183"/>
                  <a:gd name="connsiteY7" fmla="*/ 1208150 h 1314391"/>
                  <a:gd name="connsiteX8" fmla="*/ 10098 w 2413183"/>
                  <a:gd name="connsiteY8" fmla="*/ 379086 h 1314391"/>
                  <a:gd name="connsiteX9" fmla="*/ 38469 w 2413183"/>
                  <a:gd name="connsiteY9" fmla="*/ 157563 h 1314391"/>
                  <a:gd name="connsiteX10" fmla="*/ 77380 w 2413183"/>
                  <a:gd name="connsiteY10" fmla="*/ 1921 h 1314391"/>
                  <a:gd name="connsiteX0" fmla="*/ 262445 w 2598248"/>
                  <a:gd name="connsiteY0" fmla="*/ 79 h 1312549"/>
                  <a:gd name="connsiteX1" fmla="*/ 1040657 w 2598248"/>
                  <a:gd name="connsiteY1" fmla="*/ 262726 h 1312549"/>
                  <a:gd name="connsiteX2" fmla="*/ 2110700 w 2598248"/>
                  <a:gd name="connsiteY2" fmla="*/ 136266 h 1312549"/>
                  <a:gd name="connsiteX3" fmla="*/ 2490079 w 2598248"/>
                  <a:gd name="connsiteY3" fmla="*/ 340547 h 1312549"/>
                  <a:gd name="connsiteX4" fmla="*/ 2597083 w 2598248"/>
                  <a:gd name="connsiteY4" fmla="*/ 895023 h 1312549"/>
                  <a:gd name="connsiteX5" fmla="*/ 2441440 w 2598248"/>
                  <a:gd name="connsiteY5" fmla="*/ 1225764 h 1312549"/>
                  <a:gd name="connsiteX6" fmla="*/ 1799415 w 2598248"/>
                  <a:gd name="connsiteY6" fmla="*/ 1303585 h 1312549"/>
                  <a:gd name="connsiteX7" fmla="*/ 359721 w 2598248"/>
                  <a:gd name="connsiteY7" fmla="*/ 1206308 h 1312549"/>
                  <a:gd name="connsiteX8" fmla="*/ 195163 w 2598248"/>
                  <a:gd name="connsiteY8" fmla="*/ 377244 h 1312549"/>
                  <a:gd name="connsiteX9" fmla="*/ 493 w 2598248"/>
                  <a:gd name="connsiteY9" fmla="*/ 236632 h 1312549"/>
                  <a:gd name="connsiteX10" fmla="*/ 262445 w 2598248"/>
                  <a:gd name="connsiteY10" fmla="*/ 79 h 1312549"/>
                  <a:gd name="connsiteX0" fmla="*/ 261963 w 2597766"/>
                  <a:gd name="connsiteY0" fmla="*/ 91 h 1305267"/>
                  <a:gd name="connsiteX1" fmla="*/ 1040175 w 2597766"/>
                  <a:gd name="connsiteY1" fmla="*/ 262738 h 1305267"/>
                  <a:gd name="connsiteX2" fmla="*/ 2110218 w 2597766"/>
                  <a:gd name="connsiteY2" fmla="*/ 136278 h 1305267"/>
                  <a:gd name="connsiteX3" fmla="*/ 2489597 w 2597766"/>
                  <a:gd name="connsiteY3" fmla="*/ 340559 h 1305267"/>
                  <a:gd name="connsiteX4" fmla="*/ 2596601 w 2597766"/>
                  <a:gd name="connsiteY4" fmla="*/ 895035 h 1305267"/>
                  <a:gd name="connsiteX5" fmla="*/ 2440958 w 2597766"/>
                  <a:gd name="connsiteY5" fmla="*/ 1225776 h 1305267"/>
                  <a:gd name="connsiteX6" fmla="*/ 1798933 w 2597766"/>
                  <a:gd name="connsiteY6" fmla="*/ 1303597 h 1305267"/>
                  <a:gd name="connsiteX7" fmla="*/ 359239 w 2597766"/>
                  <a:gd name="connsiteY7" fmla="*/ 1206320 h 1305267"/>
                  <a:gd name="connsiteX8" fmla="*/ 269028 w 2597766"/>
                  <a:gd name="connsiteY8" fmla="*/ 539078 h 1305267"/>
                  <a:gd name="connsiteX9" fmla="*/ 11 w 2597766"/>
                  <a:gd name="connsiteY9" fmla="*/ 236644 h 1305267"/>
                  <a:gd name="connsiteX10" fmla="*/ 261963 w 2597766"/>
                  <a:gd name="connsiteY10" fmla="*/ 91 h 1305267"/>
                  <a:gd name="connsiteX0" fmla="*/ 349182 w 2598247"/>
                  <a:gd name="connsiteY0" fmla="*/ 118 h 1264836"/>
                  <a:gd name="connsiteX1" fmla="*/ 1040656 w 2598247"/>
                  <a:gd name="connsiteY1" fmla="*/ 222309 h 1264836"/>
                  <a:gd name="connsiteX2" fmla="*/ 2110699 w 2598247"/>
                  <a:gd name="connsiteY2" fmla="*/ 95849 h 1264836"/>
                  <a:gd name="connsiteX3" fmla="*/ 2490078 w 2598247"/>
                  <a:gd name="connsiteY3" fmla="*/ 300130 h 1264836"/>
                  <a:gd name="connsiteX4" fmla="*/ 2597082 w 2598247"/>
                  <a:gd name="connsiteY4" fmla="*/ 854606 h 1264836"/>
                  <a:gd name="connsiteX5" fmla="*/ 2441439 w 2598247"/>
                  <a:gd name="connsiteY5" fmla="*/ 1185347 h 1264836"/>
                  <a:gd name="connsiteX6" fmla="*/ 1799414 w 2598247"/>
                  <a:gd name="connsiteY6" fmla="*/ 1263168 h 1264836"/>
                  <a:gd name="connsiteX7" fmla="*/ 359720 w 2598247"/>
                  <a:gd name="connsiteY7" fmla="*/ 1165891 h 1264836"/>
                  <a:gd name="connsiteX8" fmla="*/ 269509 w 2598247"/>
                  <a:gd name="connsiteY8" fmla="*/ 498649 h 1264836"/>
                  <a:gd name="connsiteX9" fmla="*/ 492 w 2598247"/>
                  <a:gd name="connsiteY9" fmla="*/ 196215 h 1264836"/>
                  <a:gd name="connsiteX10" fmla="*/ 349182 w 2598247"/>
                  <a:gd name="connsiteY10" fmla="*/ 118 h 1264836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040656 w 2598247"/>
                  <a:gd name="connsiteY2" fmla="*/ 222384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325653 w 2598247"/>
                  <a:gd name="connsiteY2" fmla="*/ 276325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44128"/>
                  <a:gd name="connsiteY0" fmla="*/ 193 h 1264912"/>
                  <a:gd name="connsiteX1" fmla="*/ 728397 w 2644128"/>
                  <a:gd name="connsiteY1" fmla="*/ 230141 h 1264912"/>
                  <a:gd name="connsiteX2" fmla="*/ 1325653 w 2644128"/>
                  <a:gd name="connsiteY2" fmla="*/ 276325 h 1264912"/>
                  <a:gd name="connsiteX3" fmla="*/ 1694627 w 2644128"/>
                  <a:gd name="connsiteY3" fmla="*/ 189149 h 1264912"/>
                  <a:gd name="connsiteX4" fmla="*/ 2597082 w 2644128"/>
                  <a:gd name="connsiteY4" fmla="*/ 854681 h 1264912"/>
                  <a:gd name="connsiteX5" fmla="*/ 2441439 w 2644128"/>
                  <a:gd name="connsiteY5" fmla="*/ 1185422 h 1264912"/>
                  <a:gd name="connsiteX6" fmla="*/ 1799414 w 2644128"/>
                  <a:gd name="connsiteY6" fmla="*/ 1263243 h 1264912"/>
                  <a:gd name="connsiteX7" fmla="*/ 359720 w 2644128"/>
                  <a:gd name="connsiteY7" fmla="*/ 1165966 h 1264912"/>
                  <a:gd name="connsiteX8" fmla="*/ 269509 w 2644128"/>
                  <a:gd name="connsiteY8" fmla="*/ 498724 h 1264912"/>
                  <a:gd name="connsiteX9" fmla="*/ 492 w 2644128"/>
                  <a:gd name="connsiteY9" fmla="*/ 196290 h 1264912"/>
                  <a:gd name="connsiteX10" fmla="*/ 349182 w 2644128"/>
                  <a:gd name="connsiteY10" fmla="*/ 193 h 1264912"/>
                  <a:gd name="connsiteX0" fmla="*/ 349182 w 2442137"/>
                  <a:gd name="connsiteY0" fmla="*/ 193 h 1292880"/>
                  <a:gd name="connsiteX1" fmla="*/ 728397 w 2442137"/>
                  <a:gd name="connsiteY1" fmla="*/ 230141 h 1292880"/>
                  <a:gd name="connsiteX2" fmla="*/ 1325653 w 2442137"/>
                  <a:gd name="connsiteY2" fmla="*/ 276325 h 1292880"/>
                  <a:gd name="connsiteX3" fmla="*/ 1694627 w 2442137"/>
                  <a:gd name="connsiteY3" fmla="*/ 189149 h 1292880"/>
                  <a:gd name="connsiteX4" fmla="*/ 2441439 w 2442137"/>
                  <a:gd name="connsiteY4" fmla="*/ 1185422 h 1292880"/>
                  <a:gd name="connsiteX5" fmla="*/ 1799414 w 2442137"/>
                  <a:gd name="connsiteY5" fmla="*/ 1263243 h 1292880"/>
                  <a:gd name="connsiteX6" fmla="*/ 359720 w 2442137"/>
                  <a:gd name="connsiteY6" fmla="*/ 1165966 h 1292880"/>
                  <a:gd name="connsiteX7" fmla="*/ 269509 w 2442137"/>
                  <a:gd name="connsiteY7" fmla="*/ 498724 h 1292880"/>
                  <a:gd name="connsiteX8" fmla="*/ 492 w 2442137"/>
                  <a:gd name="connsiteY8" fmla="*/ 196290 h 1292880"/>
                  <a:gd name="connsiteX9" fmla="*/ 349182 w 2442137"/>
                  <a:gd name="connsiteY9" fmla="*/ 193 h 1292880"/>
                  <a:gd name="connsiteX0" fmla="*/ 349182 w 1889834"/>
                  <a:gd name="connsiteY0" fmla="*/ 193 h 1338697"/>
                  <a:gd name="connsiteX1" fmla="*/ 728397 w 1889834"/>
                  <a:gd name="connsiteY1" fmla="*/ 230141 h 1338697"/>
                  <a:gd name="connsiteX2" fmla="*/ 1325653 w 1889834"/>
                  <a:gd name="connsiteY2" fmla="*/ 276325 h 1338697"/>
                  <a:gd name="connsiteX3" fmla="*/ 1694627 w 1889834"/>
                  <a:gd name="connsiteY3" fmla="*/ 189149 h 1338697"/>
                  <a:gd name="connsiteX4" fmla="*/ 1799414 w 1889834"/>
                  <a:gd name="connsiteY4" fmla="*/ 1263243 h 1338697"/>
                  <a:gd name="connsiteX5" fmla="*/ 359720 w 1889834"/>
                  <a:gd name="connsiteY5" fmla="*/ 1165966 h 1338697"/>
                  <a:gd name="connsiteX6" fmla="*/ 269509 w 1889834"/>
                  <a:gd name="connsiteY6" fmla="*/ 498724 h 1338697"/>
                  <a:gd name="connsiteX7" fmla="*/ 492 w 1889834"/>
                  <a:gd name="connsiteY7" fmla="*/ 196290 h 1338697"/>
                  <a:gd name="connsiteX8" fmla="*/ 349182 w 1889834"/>
                  <a:gd name="connsiteY8" fmla="*/ 193 h 1338697"/>
                  <a:gd name="connsiteX0" fmla="*/ 349182 w 1802281"/>
                  <a:gd name="connsiteY0" fmla="*/ 193 h 1359859"/>
                  <a:gd name="connsiteX1" fmla="*/ 728397 w 1802281"/>
                  <a:gd name="connsiteY1" fmla="*/ 230141 h 1359859"/>
                  <a:gd name="connsiteX2" fmla="*/ 1325653 w 1802281"/>
                  <a:gd name="connsiteY2" fmla="*/ 276325 h 1359859"/>
                  <a:gd name="connsiteX3" fmla="*/ 1694627 w 1802281"/>
                  <a:gd name="connsiteY3" fmla="*/ 189149 h 1359859"/>
                  <a:gd name="connsiteX4" fmla="*/ 1677040 w 1802281"/>
                  <a:gd name="connsiteY4" fmla="*/ 1289879 h 1359859"/>
                  <a:gd name="connsiteX5" fmla="*/ 359720 w 1802281"/>
                  <a:gd name="connsiteY5" fmla="*/ 1165966 h 1359859"/>
                  <a:gd name="connsiteX6" fmla="*/ 269509 w 1802281"/>
                  <a:gd name="connsiteY6" fmla="*/ 498724 h 1359859"/>
                  <a:gd name="connsiteX7" fmla="*/ 492 w 1802281"/>
                  <a:gd name="connsiteY7" fmla="*/ 196290 h 1359859"/>
                  <a:gd name="connsiteX8" fmla="*/ 349182 w 1802281"/>
                  <a:gd name="connsiteY8" fmla="*/ 193 h 1359859"/>
                  <a:gd name="connsiteX0" fmla="*/ 349182 w 1802280"/>
                  <a:gd name="connsiteY0" fmla="*/ 193 h 1359859"/>
                  <a:gd name="connsiteX1" fmla="*/ 728397 w 1802280"/>
                  <a:gd name="connsiteY1" fmla="*/ 230141 h 1359859"/>
                  <a:gd name="connsiteX2" fmla="*/ 1325653 w 1802280"/>
                  <a:gd name="connsiteY2" fmla="*/ 276325 h 1359859"/>
                  <a:gd name="connsiteX3" fmla="*/ 1694627 w 1802280"/>
                  <a:gd name="connsiteY3" fmla="*/ 189149 h 1359859"/>
                  <a:gd name="connsiteX4" fmla="*/ 1677040 w 1802280"/>
                  <a:gd name="connsiteY4" fmla="*/ 1289879 h 1359859"/>
                  <a:gd name="connsiteX5" fmla="*/ 359720 w 1802280"/>
                  <a:gd name="connsiteY5" fmla="*/ 1165966 h 1359859"/>
                  <a:gd name="connsiteX6" fmla="*/ 269509 w 1802280"/>
                  <a:gd name="connsiteY6" fmla="*/ 498724 h 1359859"/>
                  <a:gd name="connsiteX7" fmla="*/ 492 w 1802280"/>
                  <a:gd name="connsiteY7" fmla="*/ 196290 h 1359859"/>
                  <a:gd name="connsiteX8" fmla="*/ 349182 w 1802280"/>
                  <a:gd name="connsiteY8" fmla="*/ 193 h 1359859"/>
                  <a:gd name="connsiteX0" fmla="*/ 349182 w 1737304"/>
                  <a:gd name="connsiteY0" fmla="*/ 193 h 1359859"/>
                  <a:gd name="connsiteX1" fmla="*/ 728397 w 1737304"/>
                  <a:gd name="connsiteY1" fmla="*/ 230141 h 1359859"/>
                  <a:gd name="connsiteX2" fmla="*/ 1325653 w 1737304"/>
                  <a:gd name="connsiteY2" fmla="*/ 276325 h 1359859"/>
                  <a:gd name="connsiteX3" fmla="*/ 1694627 w 1737304"/>
                  <a:gd name="connsiteY3" fmla="*/ 189149 h 1359859"/>
                  <a:gd name="connsiteX4" fmla="*/ 1677040 w 1737304"/>
                  <a:gd name="connsiteY4" fmla="*/ 1289879 h 1359859"/>
                  <a:gd name="connsiteX5" fmla="*/ 359720 w 1737304"/>
                  <a:gd name="connsiteY5" fmla="*/ 1165966 h 1359859"/>
                  <a:gd name="connsiteX6" fmla="*/ 269509 w 1737304"/>
                  <a:gd name="connsiteY6" fmla="*/ 498724 h 1359859"/>
                  <a:gd name="connsiteX7" fmla="*/ 492 w 1737304"/>
                  <a:gd name="connsiteY7" fmla="*/ 196290 h 1359859"/>
                  <a:gd name="connsiteX8" fmla="*/ 349182 w 1737304"/>
                  <a:gd name="connsiteY8" fmla="*/ 193 h 1359859"/>
                  <a:gd name="connsiteX0" fmla="*/ 349182 w 1694628"/>
                  <a:gd name="connsiteY0" fmla="*/ 193 h 1359859"/>
                  <a:gd name="connsiteX1" fmla="*/ 728397 w 1694628"/>
                  <a:gd name="connsiteY1" fmla="*/ 230141 h 1359859"/>
                  <a:gd name="connsiteX2" fmla="*/ 1325653 w 1694628"/>
                  <a:gd name="connsiteY2" fmla="*/ 276325 h 1359859"/>
                  <a:gd name="connsiteX3" fmla="*/ 1694627 w 1694628"/>
                  <a:gd name="connsiteY3" fmla="*/ 189149 h 1359859"/>
                  <a:gd name="connsiteX4" fmla="*/ 1677040 w 1694628"/>
                  <a:gd name="connsiteY4" fmla="*/ 1289879 h 1359859"/>
                  <a:gd name="connsiteX5" fmla="*/ 359720 w 1694628"/>
                  <a:gd name="connsiteY5" fmla="*/ 1165966 h 1359859"/>
                  <a:gd name="connsiteX6" fmla="*/ 269509 w 1694628"/>
                  <a:gd name="connsiteY6" fmla="*/ 498724 h 1359859"/>
                  <a:gd name="connsiteX7" fmla="*/ 492 w 1694628"/>
                  <a:gd name="connsiteY7" fmla="*/ 196290 h 1359859"/>
                  <a:gd name="connsiteX8" fmla="*/ 349182 w 1694628"/>
                  <a:gd name="connsiteY8" fmla="*/ 193 h 1359859"/>
                  <a:gd name="connsiteX0" fmla="*/ 349182 w 1677040"/>
                  <a:gd name="connsiteY0" fmla="*/ 193 h 1359859"/>
                  <a:gd name="connsiteX1" fmla="*/ 728397 w 1677040"/>
                  <a:gd name="connsiteY1" fmla="*/ 230141 h 1359859"/>
                  <a:gd name="connsiteX2" fmla="*/ 1325653 w 1677040"/>
                  <a:gd name="connsiteY2" fmla="*/ 276325 h 1359859"/>
                  <a:gd name="connsiteX3" fmla="*/ 1670153 w 1677040"/>
                  <a:gd name="connsiteY3" fmla="*/ 189149 h 1359859"/>
                  <a:gd name="connsiteX4" fmla="*/ 1677040 w 1677040"/>
                  <a:gd name="connsiteY4" fmla="*/ 1289879 h 1359859"/>
                  <a:gd name="connsiteX5" fmla="*/ 359720 w 1677040"/>
                  <a:gd name="connsiteY5" fmla="*/ 1165966 h 1359859"/>
                  <a:gd name="connsiteX6" fmla="*/ 269509 w 1677040"/>
                  <a:gd name="connsiteY6" fmla="*/ 498724 h 1359859"/>
                  <a:gd name="connsiteX7" fmla="*/ 492 w 1677040"/>
                  <a:gd name="connsiteY7" fmla="*/ 196290 h 1359859"/>
                  <a:gd name="connsiteX8" fmla="*/ 349182 w 1677040"/>
                  <a:gd name="connsiteY8" fmla="*/ 193 h 1359859"/>
                  <a:gd name="connsiteX0" fmla="*/ 349182 w 1674219"/>
                  <a:gd name="connsiteY0" fmla="*/ 193 h 1357383"/>
                  <a:gd name="connsiteX1" fmla="*/ 728397 w 1674219"/>
                  <a:gd name="connsiteY1" fmla="*/ 230141 h 1357383"/>
                  <a:gd name="connsiteX2" fmla="*/ 1325653 w 1674219"/>
                  <a:gd name="connsiteY2" fmla="*/ 276325 h 1357383"/>
                  <a:gd name="connsiteX3" fmla="*/ 1670153 w 1674219"/>
                  <a:gd name="connsiteY3" fmla="*/ 189149 h 1357383"/>
                  <a:gd name="connsiteX4" fmla="*/ 1674219 w 1674219"/>
                  <a:gd name="connsiteY4" fmla="*/ 1286809 h 1357383"/>
                  <a:gd name="connsiteX5" fmla="*/ 359720 w 1674219"/>
                  <a:gd name="connsiteY5" fmla="*/ 1165966 h 1357383"/>
                  <a:gd name="connsiteX6" fmla="*/ 269509 w 1674219"/>
                  <a:gd name="connsiteY6" fmla="*/ 498724 h 1357383"/>
                  <a:gd name="connsiteX7" fmla="*/ 492 w 1674219"/>
                  <a:gd name="connsiteY7" fmla="*/ 196290 h 1357383"/>
                  <a:gd name="connsiteX8" fmla="*/ 349182 w 1674219"/>
                  <a:gd name="connsiteY8" fmla="*/ 193 h 135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4219" h="1357383">
                    <a:moveTo>
                      <a:pt x="349182" y="193"/>
                    </a:moveTo>
                    <a:cubicBezTo>
                      <a:pt x="470499" y="5835"/>
                      <a:pt x="613151" y="193109"/>
                      <a:pt x="728397" y="230141"/>
                    </a:cubicBezTo>
                    <a:cubicBezTo>
                      <a:pt x="843643" y="267173"/>
                      <a:pt x="1168694" y="283157"/>
                      <a:pt x="1325653" y="276325"/>
                    </a:cubicBezTo>
                    <a:cubicBezTo>
                      <a:pt x="1482612" y="269493"/>
                      <a:pt x="1476082" y="185169"/>
                      <a:pt x="1670153" y="189149"/>
                    </a:cubicBezTo>
                    <a:cubicBezTo>
                      <a:pt x="1672449" y="556059"/>
                      <a:pt x="1671923" y="919899"/>
                      <a:pt x="1674219" y="1286809"/>
                    </a:cubicBezTo>
                    <a:cubicBezTo>
                      <a:pt x="1451734" y="1449612"/>
                      <a:pt x="593838" y="1297314"/>
                      <a:pt x="359720" y="1165966"/>
                    </a:cubicBezTo>
                    <a:cubicBezTo>
                      <a:pt x="125602" y="1034619"/>
                      <a:pt x="292207" y="673822"/>
                      <a:pt x="269509" y="498724"/>
                    </a:cubicBezTo>
                    <a:cubicBezTo>
                      <a:pt x="246811" y="323626"/>
                      <a:pt x="-12787" y="279379"/>
                      <a:pt x="492" y="196290"/>
                    </a:cubicBezTo>
                    <a:cubicBezTo>
                      <a:pt x="13771" y="113202"/>
                      <a:pt x="227865" y="-5449"/>
                      <a:pt x="349182" y="19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5" name="Freeform 200">
                <a:extLst>
                  <a:ext uri="{FF2B5EF4-FFF2-40B4-BE49-F238E27FC236}">
                    <a16:creationId xmlns:a16="http://schemas.microsoft.com/office/drawing/2014/main" id="{15855414-CBD2-496D-85B5-64FC52A4C761}"/>
                  </a:ext>
                </a:extLst>
              </p:cNvPr>
              <p:cNvSpPr/>
              <p:nvPr/>
            </p:nvSpPr>
            <p:spPr>
              <a:xfrm>
                <a:off x="4031138" y="4272727"/>
                <a:ext cx="667396" cy="563768"/>
              </a:xfrm>
              <a:custGeom>
                <a:avLst/>
                <a:gdLst>
                  <a:gd name="connsiteX0" fmla="*/ 659752 w 778187"/>
                  <a:gd name="connsiteY0" fmla="*/ 16968 h 553265"/>
                  <a:gd name="connsiteX1" fmla="*/ 377650 w 778187"/>
                  <a:gd name="connsiteY1" fmla="*/ 36424 h 553265"/>
                  <a:gd name="connsiteX2" fmla="*/ 280373 w 778187"/>
                  <a:gd name="connsiteY2" fmla="*/ 250432 h 553265"/>
                  <a:gd name="connsiteX3" fmla="*/ 37182 w 778187"/>
                  <a:gd name="connsiteY3" fmla="*/ 357436 h 553265"/>
                  <a:gd name="connsiteX4" fmla="*/ 56637 w 778187"/>
                  <a:gd name="connsiteY4" fmla="*/ 522806 h 553265"/>
                  <a:gd name="connsiteX5" fmla="*/ 562475 w 778187"/>
                  <a:gd name="connsiteY5" fmla="*/ 522806 h 553265"/>
                  <a:gd name="connsiteX6" fmla="*/ 776484 w 778187"/>
                  <a:gd name="connsiteY6" fmla="*/ 211521 h 553265"/>
                  <a:gd name="connsiteX7" fmla="*/ 659752 w 778187"/>
                  <a:gd name="connsiteY7" fmla="*/ 16968 h 553265"/>
                  <a:gd name="connsiteX0" fmla="*/ 659752 w 778187"/>
                  <a:gd name="connsiteY0" fmla="*/ 15231 h 551528"/>
                  <a:gd name="connsiteX1" fmla="*/ 377650 w 778187"/>
                  <a:gd name="connsiteY1" fmla="*/ 34687 h 551528"/>
                  <a:gd name="connsiteX2" fmla="*/ 280373 w 778187"/>
                  <a:gd name="connsiteY2" fmla="*/ 209784 h 551528"/>
                  <a:gd name="connsiteX3" fmla="*/ 37182 w 778187"/>
                  <a:gd name="connsiteY3" fmla="*/ 355699 h 551528"/>
                  <a:gd name="connsiteX4" fmla="*/ 56637 w 778187"/>
                  <a:gd name="connsiteY4" fmla="*/ 521069 h 551528"/>
                  <a:gd name="connsiteX5" fmla="*/ 562475 w 778187"/>
                  <a:gd name="connsiteY5" fmla="*/ 521069 h 551528"/>
                  <a:gd name="connsiteX6" fmla="*/ 776484 w 778187"/>
                  <a:gd name="connsiteY6" fmla="*/ 209784 h 551528"/>
                  <a:gd name="connsiteX7" fmla="*/ 659752 w 778187"/>
                  <a:gd name="connsiteY7" fmla="*/ 15231 h 551528"/>
                  <a:gd name="connsiteX0" fmla="*/ 636093 w 754528"/>
                  <a:gd name="connsiteY0" fmla="*/ 15231 h 552042"/>
                  <a:gd name="connsiteX1" fmla="*/ 353991 w 754528"/>
                  <a:gd name="connsiteY1" fmla="*/ 34687 h 552042"/>
                  <a:gd name="connsiteX2" fmla="*/ 256714 w 754528"/>
                  <a:gd name="connsiteY2" fmla="*/ 209784 h 552042"/>
                  <a:gd name="connsiteX3" fmla="*/ 71889 w 754528"/>
                  <a:gd name="connsiteY3" fmla="*/ 345972 h 552042"/>
                  <a:gd name="connsiteX4" fmla="*/ 32978 w 754528"/>
                  <a:gd name="connsiteY4" fmla="*/ 521069 h 552042"/>
                  <a:gd name="connsiteX5" fmla="*/ 538816 w 754528"/>
                  <a:gd name="connsiteY5" fmla="*/ 521069 h 552042"/>
                  <a:gd name="connsiteX6" fmla="*/ 752825 w 754528"/>
                  <a:gd name="connsiteY6" fmla="*/ 209784 h 552042"/>
                  <a:gd name="connsiteX7" fmla="*/ 636093 w 754528"/>
                  <a:gd name="connsiteY7" fmla="*/ 15231 h 552042"/>
                  <a:gd name="connsiteX0" fmla="*/ 579326 w 697761"/>
                  <a:gd name="connsiteY0" fmla="*/ 15231 h 556343"/>
                  <a:gd name="connsiteX1" fmla="*/ 297224 w 697761"/>
                  <a:gd name="connsiteY1" fmla="*/ 34687 h 556343"/>
                  <a:gd name="connsiteX2" fmla="*/ 199947 w 697761"/>
                  <a:gd name="connsiteY2" fmla="*/ 209784 h 556343"/>
                  <a:gd name="connsiteX3" fmla="*/ 15122 w 697761"/>
                  <a:gd name="connsiteY3" fmla="*/ 345972 h 556343"/>
                  <a:gd name="connsiteX4" fmla="*/ 63760 w 697761"/>
                  <a:gd name="connsiteY4" fmla="*/ 530796 h 556343"/>
                  <a:gd name="connsiteX5" fmla="*/ 482049 w 697761"/>
                  <a:gd name="connsiteY5" fmla="*/ 521069 h 556343"/>
                  <a:gd name="connsiteX6" fmla="*/ 696058 w 697761"/>
                  <a:gd name="connsiteY6" fmla="*/ 209784 h 556343"/>
                  <a:gd name="connsiteX7" fmla="*/ 579326 w 697761"/>
                  <a:gd name="connsiteY7" fmla="*/ 15231 h 556343"/>
                  <a:gd name="connsiteX0" fmla="*/ 566526 w 684961"/>
                  <a:gd name="connsiteY0" fmla="*/ 15231 h 556343"/>
                  <a:gd name="connsiteX1" fmla="*/ 284424 w 684961"/>
                  <a:gd name="connsiteY1" fmla="*/ 34687 h 556343"/>
                  <a:gd name="connsiteX2" fmla="*/ 187147 w 684961"/>
                  <a:gd name="connsiteY2" fmla="*/ 209784 h 556343"/>
                  <a:gd name="connsiteX3" fmla="*/ 2322 w 684961"/>
                  <a:gd name="connsiteY3" fmla="*/ 345972 h 556343"/>
                  <a:gd name="connsiteX4" fmla="*/ 109326 w 684961"/>
                  <a:gd name="connsiteY4" fmla="*/ 530796 h 556343"/>
                  <a:gd name="connsiteX5" fmla="*/ 469249 w 684961"/>
                  <a:gd name="connsiteY5" fmla="*/ 521069 h 556343"/>
                  <a:gd name="connsiteX6" fmla="*/ 683258 w 684961"/>
                  <a:gd name="connsiteY6" fmla="*/ 209784 h 556343"/>
                  <a:gd name="connsiteX7" fmla="*/ 566526 w 684961"/>
                  <a:gd name="connsiteY7" fmla="*/ 15231 h 556343"/>
                  <a:gd name="connsiteX0" fmla="*/ 566526 w 684831"/>
                  <a:gd name="connsiteY0" fmla="*/ 19313 h 560425"/>
                  <a:gd name="connsiteX1" fmla="*/ 323334 w 684831"/>
                  <a:gd name="connsiteY1" fmla="*/ 29042 h 560425"/>
                  <a:gd name="connsiteX2" fmla="*/ 187147 w 684831"/>
                  <a:gd name="connsiteY2" fmla="*/ 213866 h 560425"/>
                  <a:gd name="connsiteX3" fmla="*/ 2322 w 684831"/>
                  <a:gd name="connsiteY3" fmla="*/ 350054 h 560425"/>
                  <a:gd name="connsiteX4" fmla="*/ 109326 w 684831"/>
                  <a:gd name="connsiteY4" fmla="*/ 534878 h 560425"/>
                  <a:gd name="connsiteX5" fmla="*/ 469249 w 684831"/>
                  <a:gd name="connsiteY5" fmla="*/ 525151 h 560425"/>
                  <a:gd name="connsiteX6" fmla="*/ 683258 w 684831"/>
                  <a:gd name="connsiteY6" fmla="*/ 213866 h 560425"/>
                  <a:gd name="connsiteX7" fmla="*/ 566526 w 684831"/>
                  <a:gd name="connsiteY7" fmla="*/ 19313 h 560425"/>
                  <a:gd name="connsiteX0" fmla="*/ 521864 w 640169"/>
                  <a:gd name="connsiteY0" fmla="*/ 19313 h 561629"/>
                  <a:gd name="connsiteX1" fmla="*/ 278672 w 640169"/>
                  <a:gd name="connsiteY1" fmla="*/ 29042 h 561629"/>
                  <a:gd name="connsiteX2" fmla="*/ 142485 w 640169"/>
                  <a:gd name="connsiteY2" fmla="*/ 213866 h 561629"/>
                  <a:gd name="connsiteX3" fmla="*/ 6298 w 640169"/>
                  <a:gd name="connsiteY3" fmla="*/ 330598 h 561629"/>
                  <a:gd name="connsiteX4" fmla="*/ 64664 w 640169"/>
                  <a:gd name="connsiteY4" fmla="*/ 534878 h 561629"/>
                  <a:gd name="connsiteX5" fmla="*/ 424587 w 640169"/>
                  <a:gd name="connsiteY5" fmla="*/ 525151 h 561629"/>
                  <a:gd name="connsiteX6" fmla="*/ 638596 w 640169"/>
                  <a:gd name="connsiteY6" fmla="*/ 213866 h 561629"/>
                  <a:gd name="connsiteX7" fmla="*/ 521864 w 640169"/>
                  <a:gd name="connsiteY7" fmla="*/ 19313 h 561629"/>
                  <a:gd name="connsiteX0" fmla="*/ 523288 w 641593"/>
                  <a:gd name="connsiteY0" fmla="*/ 21452 h 563768"/>
                  <a:gd name="connsiteX1" fmla="*/ 280096 w 641593"/>
                  <a:gd name="connsiteY1" fmla="*/ 31181 h 563768"/>
                  <a:gd name="connsiteX2" fmla="*/ 163365 w 641593"/>
                  <a:gd name="connsiteY2" fmla="*/ 254916 h 563768"/>
                  <a:gd name="connsiteX3" fmla="*/ 7722 w 641593"/>
                  <a:gd name="connsiteY3" fmla="*/ 332737 h 563768"/>
                  <a:gd name="connsiteX4" fmla="*/ 66088 w 641593"/>
                  <a:gd name="connsiteY4" fmla="*/ 537017 h 563768"/>
                  <a:gd name="connsiteX5" fmla="*/ 426011 w 641593"/>
                  <a:gd name="connsiteY5" fmla="*/ 527290 h 563768"/>
                  <a:gd name="connsiteX6" fmla="*/ 640020 w 641593"/>
                  <a:gd name="connsiteY6" fmla="*/ 216005 h 563768"/>
                  <a:gd name="connsiteX7" fmla="*/ 523288 w 641593"/>
                  <a:gd name="connsiteY7" fmla="*/ 21452 h 563768"/>
                  <a:gd name="connsiteX0" fmla="*/ 549091 w 667396"/>
                  <a:gd name="connsiteY0" fmla="*/ 21452 h 563768"/>
                  <a:gd name="connsiteX1" fmla="*/ 305899 w 667396"/>
                  <a:gd name="connsiteY1" fmla="*/ 31181 h 563768"/>
                  <a:gd name="connsiteX2" fmla="*/ 189168 w 667396"/>
                  <a:gd name="connsiteY2" fmla="*/ 254916 h 563768"/>
                  <a:gd name="connsiteX3" fmla="*/ 4342 w 667396"/>
                  <a:gd name="connsiteY3" fmla="*/ 332737 h 563768"/>
                  <a:gd name="connsiteX4" fmla="*/ 91891 w 667396"/>
                  <a:gd name="connsiteY4" fmla="*/ 537017 h 563768"/>
                  <a:gd name="connsiteX5" fmla="*/ 451814 w 667396"/>
                  <a:gd name="connsiteY5" fmla="*/ 527290 h 563768"/>
                  <a:gd name="connsiteX6" fmla="*/ 665823 w 667396"/>
                  <a:gd name="connsiteY6" fmla="*/ 216005 h 563768"/>
                  <a:gd name="connsiteX7" fmla="*/ 549091 w 667396"/>
                  <a:gd name="connsiteY7" fmla="*/ 21452 h 563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7396" h="563768">
                    <a:moveTo>
                      <a:pt x="549091" y="21452"/>
                    </a:moveTo>
                    <a:cubicBezTo>
                      <a:pt x="489104" y="-9352"/>
                      <a:pt x="365886" y="-7730"/>
                      <a:pt x="305899" y="31181"/>
                    </a:cubicBezTo>
                    <a:cubicBezTo>
                      <a:pt x="245912" y="70092"/>
                      <a:pt x="239427" y="204657"/>
                      <a:pt x="189168" y="254916"/>
                    </a:cubicBezTo>
                    <a:cubicBezTo>
                      <a:pt x="138909" y="305175"/>
                      <a:pt x="20555" y="285720"/>
                      <a:pt x="4342" y="332737"/>
                    </a:cubicBezTo>
                    <a:cubicBezTo>
                      <a:pt x="-11871" y="379754"/>
                      <a:pt x="17312" y="504591"/>
                      <a:pt x="91891" y="537017"/>
                    </a:cubicBezTo>
                    <a:cubicBezTo>
                      <a:pt x="166470" y="569443"/>
                      <a:pt x="331839" y="579171"/>
                      <a:pt x="451814" y="527290"/>
                    </a:cubicBezTo>
                    <a:cubicBezTo>
                      <a:pt x="571789" y="475409"/>
                      <a:pt x="652853" y="297069"/>
                      <a:pt x="665823" y="216005"/>
                    </a:cubicBezTo>
                    <a:cubicBezTo>
                      <a:pt x="678793" y="134941"/>
                      <a:pt x="609078" y="52256"/>
                      <a:pt x="549091" y="2145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6" name="Freeform 201">
                <a:extLst>
                  <a:ext uri="{FF2B5EF4-FFF2-40B4-BE49-F238E27FC236}">
                    <a16:creationId xmlns:a16="http://schemas.microsoft.com/office/drawing/2014/main" id="{A1C37BF6-47BE-4573-81CC-C4A594B354B1}"/>
                  </a:ext>
                </a:extLst>
              </p:cNvPr>
              <p:cNvSpPr/>
              <p:nvPr/>
            </p:nvSpPr>
            <p:spPr>
              <a:xfrm>
                <a:off x="4571580" y="4263202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7" name="Oval 296">
                <a:extLst>
                  <a:ext uri="{FF2B5EF4-FFF2-40B4-BE49-F238E27FC236}">
                    <a16:creationId xmlns:a16="http://schemas.microsoft.com/office/drawing/2014/main" id="{2D560A40-E6E5-4276-B163-742026BE34B8}"/>
                  </a:ext>
                </a:extLst>
              </p:cNvPr>
              <p:cNvSpPr/>
              <p:nvPr/>
            </p:nvSpPr>
            <p:spPr>
              <a:xfrm>
                <a:off x="4503916" y="4460899"/>
                <a:ext cx="45720" cy="64008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8" name="Rectangle 57">
                <a:extLst>
                  <a:ext uri="{FF2B5EF4-FFF2-40B4-BE49-F238E27FC236}">
                    <a16:creationId xmlns:a16="http://schemas.microsoft.com/office/drawing/2014/main" id="{389F0F24-44B6-440A-8799-1BFF647ACAD2}"/>
                  </a:ext>
                </a:extLst>
              </p:cNvPr>
              <p:cNvSpPr/>
              <p:nvPr/>
            </p:nvSpPr>
            <p:spPr>
              <a:xfrm>
                <a:off x="4548580" y="5320179"/>
                <a:ext cx="184452" cy="536928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29183 w 226165"/>
                  <a:gd name="connsiteY0" fmla="*/ 3649 h 937504"/>
                  <a:gd name="connsiteX1" fmla="*/ 226165 w 226165"/>
                  <a:gd name="connsiteY1" fmla="*/ 0 h 937504"/>
                  <a:gd name="connsiteX2" fmla="*/ 119743 w 226165"/>
                  <a:gd name="connsiteY2" fmla="*/ 937504 h 937504"/>
                  <a:gd name="connsiteX3" fmla="*/ 0 w 226165"/>
                  <a:gd name="connsiteY3" fmla="*/ 937504 h 937504"/>
                  <a:gd name="connsiteX4" fmla="*/ 29183 w 226165"/>
                  <a:gd name="connsiteY4" fmla="*/ 3649 h 937504"/>
                  <a:gd name="connsiteX0" fmla="*/ 18935 w 215917"/>
                  <a:gd name="connsiteY0" fmla="*/ 3649 h 937504"/>
                  <a:gd name="connsiteX1" fmla="*/ 215917 w 215917"/>
                  <a:gd name="connsiteY1" fmla="*/ 0 h 937504"/>
                  <a:gd name="connsiteX2" fmla="*/ 109495 w 215917"/>
                  <a:gd name="connsiteY2" fmla="*/ 937504 h 937504"/>
                  <a:gd name="connsiteX3" fmla="*/ 0 w 215917"/>
                  <a:gd name="connsiteY3" fmla="*/ 642901 h 937504"/>
                  <a:gd name="connsiteX4" fmla="*/ 18935 w 215917"/>
                  <a:gd name="connsiteY4" fmla="*/ 3649 h 937504"/>
                  <a:gd name="connsiteX0" fmla="*/ 18935 w 215917"/>
                  <a:gd name="connsiteY0" fmla="*/ 3649 h 642901"/>
                  <a:gd name="connsiteX1" fmla="*/ 215917 w 215917"/>
                  <a:gd name="connsiteY1" fmla="*/ 0 h 642901"/>
                  <a:gd name="connsiteX2" fmla="*/ 142801 w 215917"/>
                  <a:gd name="connsiteY2" fmla="*/ 637640 h 642901"/>
                  <a:gd name="connsiteX3" fmla="*/ 0 w 215917"/>
                  <a:gd name="connsiteY3" fmla="*/ 642901 h 642901"/>
                  <a:gd name="connsiteX4" fmla="*/ 18935 w 215917"/>
                  <a:gd name="connsiteY4" fmla="*/ 3649 h 642901"/>
                  <a:gd name="connsiteX0" fmla="*/ 16373 w 213355"/>
                  <a:gd name="connsiteY0" fmla="*/ 3649 h 637640"/>
                  <a:gd name="connsiteX1" fmla="*/ 213355 w 213355"/>
                  <a:gd name="connsiteY1" fmla="*/ 0 h 637640"/>
                  <a:gd name="connsiteX2" fmla="*/ 140239 w 213355"/>
                  <a:gd name="connsiteY2" fmla="*/ 637640 h 637640"/>
                  <a:gd name="connsiteX3" fmla="*/ 0 w 213355"/>
                  <a:gd name="connsiteY3" fmla="*/ 637640 h 637640"/>
                  <a:gd name="connsiteX4" fmla="*/ 16373 w 213355"/>
                  <a:gd name="connsiteY4" fmla="*/ 3649 h 63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355" h="637640">
                    <a:moveTo>
                      <a:pt x="16373" y="3649"/>
                    </a:moveTo>
                    <a:lnTo>
                      <a:pt x="213355" y="0"/>
                    </a:lnTo>
                    <a:lnTo>
                      <a:pt x="140239" y="637640"/>
                    </a:lnTo>
                    <a:lnTo>
                      <a:pt x="0" y="637640"/>
                    </a:lnTo>
                    <a:lnTo>
                      <a:pt x="16373" y="364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9" name="Freeform 204">
                <a:extLst>
                  <a:ext uri="{FF2B5EF4-FFF2-40B4-BE49-F238E27FC236}">
                    <a16:creationId xmlns:a16="http://schemas.microsoft.com/office/drawing/2014/main" id="{A3A1705C-070A-40FB-BC17-2E12FF2E02FF}"/>
                  </a:ext>
                </a:extLst>
              </p:cNvPr>
              <p:cNvSpPr/>
              <p:nvPr/>
            </p:nvSpPr>
            <p:spPr>
              <a:xfrm>
                <a:off x="4627464" y="4445960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00" name="Rectangle 57">
                <a:extLst>
                  <a:ext uri="{FF2B5EF4-FFF2-40B4-BE49-F238E27FC236}">
                    <a16:creationId xmlns:a16="http://schemas.microsoft.com/office/drawing/2014/main" id="{015443B3-0FBB-45BB-BE31-01F303DFB408}"/>
                  </a:ext>
                </a:extLst>
              </p:cNvPr>
              <p:cNvSpPr/>
              <p:nvPr/>
            </p:nvSpPr>
            <p:spPr>
              <a:xfrm>
                <a:off x="4795299" y="5337766"/>
                <a:ext cx="170610" cy="517632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38327 w 196980"/>
                  <a:gd name="connsiteY3" fmla="*/ 956960 h 956960"/>
                  <a:gd name="connsiteX4" fmla="*/ 0 w 196980"/>
                  <a:gd name="connsiteY4" fmla="*/ 0 h 956960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27215 w 196980"/>
                  <a:gd name="connsiteY3" fmla="*/ 580466 h 956960"/>
                  <a:gd name="connsiteX4" fmla="*/ 0 w 196980"/>
                  <a:gd name="connsiteY4" fmla="*/ 0 h 95696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580466 h 648920"/>
                  <a:gd name="connsiteX4" fmla="*/ 0 w 202519"/>
                  <a:gd name="connsiteY4" fmla="*/ 0 h 64892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614661 h 648920"/>
                  <a:gd name="connsiteX4" fmla="*/ 0 w 202519"/>
                  <a:gd name="connsiteY4" fmla="*/ 0 h 648920"/>
                  <a:gd name="connsiteX0" fmla="*/ 0 w 197565"/>
                  <a:gd name="connsiteY0" fmla="*/ 0 h 622616"/>
                  <a:gd name="connsiteX1" fmla="*/ 196980 w 197565"/>
                  <a:gd name="connsiteY1" fmla="*/ 42560 h 622616"/>
                  <a:gd name="connsiteX2" fmla="*/ 197395 w 197565"/>
                  <a:gd name="connsiteY2" fmla="*/ 622616 h 622616"/>
                  <a:gd name="connsiteX3" fmla="*/ 27215 w 197565"/>
                  <a:gd name="connsiteY3" fmla="*/ 614661 h 622616"/>
                  <a:gd name="connsiteX4" fmla="*/ 0 w 197565"/>
                  <a:gd name="connsiteY4" fmla="*/ 0 h 622616"/>
                  <a:gd name="connsiteX0" fmla="*/ 0 w 197565"/>
                  <a:gd name="connsiteY0" fmla="*/ 0 h 617355"/>
                  <a:gd name="connsiteX1" fmla="*/ 196980 w 197565"/>
                  <a:gd name="connsiteY1" fmla="*/ 42560 h 617355"/>
                  <a:gd name="connsiteX2" fmla="*/ 197395 w 197565"/>
                  <a:gd name="connsiteY2" fmla="*/ 617355 h 617355"/>
                  <a:gd name="connsiteX3" fmla="*/ 27215 w 197565"/>
                  <a:gd name="connsiteY3" fmla="*/ 614661 h 617355"/>
                  <a:gd name="connsiteX4" fmla="*/ 0 w 197565"/>
                  <a:gd name="connsiteY4" fmla="*/ 0 h 617355"/>
                  <a:gd name="connsiteX0" fmla="*/ 0 w 197345"/>
                  <a:gd name="connsiteY0" fmla="*/ 0 h 614661"/>
                  <a:gd name="connsiteX1" fmla="*/ 196980 w 197345"/>
                  <a:gd name="connsiteY1" fmla="*/ 42560 h 614661"/>
                  <a:gd name="connsiteX2" fmla="*/ 194833 w 197345"/>
                  <a:gd name="connsiteY2" fmla="*/ 609464 h 614661"/>
                  <a:gd name="connsiteX3" fmla="*/ 27215 w 197345"/>
                  <a:gd name="connsiteY3" fmla="*/ 614661 h 614661"/>
                  <a:gd name="connsiteX4" fmla="*/ 0 w 197345"/>
                  <a:gd name="connsiteY4" fmla="*/ 0 h 614661"/>
                  <a:gd name="connsiteX0" fmla="*/ 0 w 197345"/>
                  <a:gd name="connsiteY0" fmla="*/ 0 h 614725"/>
                  <a:gd name="connsiteX1" fmla="*/ 196980 w 197345"/>
                  <a:gd name="connsiteY1" fmla="*/ 42560 h 614725"/>
                  <a:gd name="connsiteX2" fmla="*/ 194833 w 197345"/>
                  <a:gd name="connsiteY2" fmla="*/ 614725 h 614725"/>
                  <a:gd name="connsiteX3" fmla="*/ 27215 w 197345"/>
                  <a:gd name="connsiteY3" fmla="*/ 614661 h 614725"/>
                  <a:gd name="connsiteX4" fmla="*/ 0 w 197345"/>
                  <a:gd name="connsiteY4" fmla="*/ 0 h 614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345" h="614725">
                    <a:moveTo>
                      <a:pt x="0" y="0"/>
                    </a:moveTo>
                    <a:lnTo>
                      <a:pt x="196980" y="42560"/>
                    </a:lnTo>
                    <a:cubicBezTo>
                      <a:pt x="198826" y="244680"/>
                      <a:pt x="192987" y="412605"/>
                      <a:pt x="194833" y="614725"/>
                    </a:cubicBezTo>
                    <a:lnTo>
                      <a:pt x="27215" y="6146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sp>
          <p:nvSpPr>
            <p:cNvPr id="177" name="Freeform 82">
              <a:extLst>
                <a:ext uri="{FF2B5EF4-FFF2-40B4-BE49-F238E27FC236}">
                  <a16:creationId xmlns:a16="http://schemas.microsoft.com/office/drawing/2014/main" id="{D38068E7-6AA6-4E04-8AC9-E01AF92B7158}"/>
                </a:ext>
              </a:extLst>
            </p:cNvPr>
            <p:cNvSpPr/>
            <p:nvPr/>
          </p:nvSpPr>
          <p:spPr>
            <a:xfrm flipH="1">
              <a:off x="4269212" y="4405263"/>
              <a:ext cx="265723" cy="164024"/>
            </a:xfrm>
            <a:custGeom>
              <a:avLst/>
              <a:gdLst>
                <a:gd name="connsiteX0" fmla="*/ 3615 w 226564"/>
                <a:gd name="connsiteY0" fmla="*/ 16956 h 216984"/>
                <a:gd name="connsiteX1" fmla="*/ 225071 w 226564"/>
                <a:gd name="connsiteY1" fmla="*/ 33625 h 216984"/>
                <a:gd name="connsiteX2" fmla="*/ 96483 w 226564"/>
                <a:gd name="connsiteY2" fmla="*/ 216981 h 216984"/>
                <a:gd name="connsiteX3" fmla="*/ 3615 w 226564"/>
                <a:gd name="connsiteY3" fmla="*/ 16956 h 216984"/>
                <a:gd name="connsiteX0" fmla="*/ 6895 w 229554"/>
                <a:gd name="connsiteY0" fmla="*/ 16956 h 216984"/>
                <a:gd name="connsiteX1" fmla="*/ 228351 w 229554"/>
                <a:gd name="connsiteY1" fmla="*/ 33625 h 216984"/>
                <a:gd name="connsiteX2" fmla="*/ 70515 w 229554"/>
                <a:gd name="connsiteY2" fmla="*/ 216981 h 216984"/>
                <a:gd name="connsiteX3" fmla="*/ 6895 w 229554"/>
                <a:gd name="connsiteY3" fmla="*/ 16956 h 216984"/>
                <a:gd name="connsiteX0" fmla="*/ 5861 w 230409"/>
                <a:gd name="connsiteY0" fmla="*/ 16956 h 240210"/>
                <a:gd name="connsiteX1" fmla="*/ 227317 w 230409"/>
                <a:gd name="connsiteY1" fmla="*/ 33625 h 240210"/>
                <a:gd name="connsiteX2" fmla="*/ 127717 w 230409"/>
                <a:gd name="connsiteY2" fmla="*/ 215608 h 240210"/>
                <a:gd name="connsiteX3" fmla="*/ 69481 w 230409"/>
                <a:gd name="connsiteY3" fmla="*/ 216981 h 240210"/>
                <a:gd name="connsiteX4" fmla="*/ 5861 w 230409"/>
                <a:gd name="connsiteY4" fmla="*/ 16956 h 240210"/>
                <a:gd name="connsiteX0" fmla="*/ 4598 w 229146"/>
                <a:gd name="connsiteY0" fmla="*/ 30201 h 414750"/>
                <a:gd name="connsiteX1" fmla="*/ 226054 w 229146"/>
                <a:gd name="connsiteY1" fmla="*/ 46870 h 414750"/>
                <a:gd name="connsiteX2" fmla="*/ 126454 w 229146"/>
                <a:gd name="connsiteY2" fmla="*/ 228853 h 414750"/>
                <a:gd name="connsiteX3" fmla="*/ 79919 w 229146"/>
                <a:gd name="connsiteY3" fmla="*/ 410790 h 414750"/>
                <a:gd name="connsiteX4" fmla="*/ 4598 w 229146"/>
                <a:gd name="connsiteY4" fmla="*/ 30201 h 414750"/>
                <a:gd name="connsiteX0" fmla="*/ 5446 w 229994"/>
                <a:gd name="connsiteY0" fmla="*/ 16372 h 396967"/>
                <a:gd name="connsiteX1" fmla="*/ 226902 w 229994"/>
                <a:gd name="connsiteY1" fmla="*/ 33041 h 396967"/>
                <a:gd name="connsiteX2" fmla="*/ 127302 w 229994"/>
                <a:gd name="connsiteY2" fmla="*/ 215024 h 396967"/>
                <a:gd name="connsiteX3" fmla="*/ 80767 w 229994"/>
                <a:gd name="connsiteY3" fmla="*/ 396961 h 396967"/>
                <a:gd name="connsiteX4" fmla="*/ 68801 w 229994"/>
                <a:gd name="connsiteY4" fmla="*/ 208334 h 396967"/>
                <a:gd name="connsiteX5" fmla="*/ 5446 w 229994"/>
                <a:gd name="connsiteY5" fmla="*/ 16372 h 396967"/>
                <a:gd name="connsiteX0" fmla="*/ 5446 w 229994"/>
                <a:gd name="connsiteY0" fmla="*/ 16372 h 423223"/>
                <a:gd name="connsiteX1" fmla="*/ 226902 w 229994"/>
                <a:gd name="connsiteY1" fmla="*/ 33041 h 423223"/>
                <a:gd name="connsiteX2" fmla="*/ 127302 w 229994"/>
                <a:gd name="connsiteY2" fmla="*/ 215024 h 423223"/>
                <a:gd name="connsiteX3" fmla="*/ 127300 w 229994"/>
                <a:gd name="connsiteY3" fmla="*/ 402278 h 423223"/>
                <a:gd name="connsiteX4" fmla="*/ 80767 w 229994"/>
                <a:gd name="connsiteY4" fmla="*/ 396961 h 423223"/>
                <a:gd name="connsiteX5" fmla="*/ 68801 w 229994"/>
                <a:gd name="connsiteY5" fmla="*/ 208334 h 423223"/>
                <a:gd name="connsiteX6" fmla="*/ 5446 w 229994"/>
                <a:gd name="connsiteY6" fmla="*/ 16372 h 423223"/>
                <a:gd name="connsiteX0" fmla="*/ 5446 w 229994"/>
                <a:gd name="connsiteY0" fmla="*/ 16372 h 415862"/>
                <a:gd name="connsiteX1" fmla="*/ 226902 w 229994"/>
                <a:gd name="connsiteY1" fmla="*/ 33041 h 415862"/>
                <a:gd name="connsiteX2" fmla="*/ 127302 w 229994"/>
                <a:gd name="connsiteY2" fmla="*/ 215024 h 415862"/>
                <a:gd name="connsiteX3" fmla="*/ 162398 w 229994"/>
                <a:gd name="connsiteY3" fmla="*/ 335397 h 415862"/>
                <a:gd name="connsiteX4" fmla="*/ 127300 w 229994"/>
                <a:gd name="connsiteY4" fmla="*/ 402278 h 415862"/>
                <a:gd name="connsiteX5" fmla="*/ 80767 w 229994"/>
                <a:gd name="connsiteY5" fmla="*/ 396961 h 415862"/>
                <a:gd name="connsiteX6" fmla="*/ 68801 w 229994"/>
                <a:gd name="connsiteY6" fmla="*/ 208334 h 415862"/>
                <a:gd name="connsiteX7" fmla="*/ 5446 w 229994"/>
                <a:gd name="connsiteY7" fmla="*/ 16372 h 415862"/>
                <a:gd name="connsiteX0" fmla="*/ 5446 w 525089"/>
                <a:gd name="connsiteY0" fmla="*/ 16372 h 415862"/>
                <a:gd name="connsiteX1" fmla="*/ 226902 w 525089"/>
                <a:gd name="connsiteY1" fmla="*/ 33041 h 415862"/>
                <a:gd name="connsiteX2" fmla="*/ 127302 w 525089"/>
                <a:gd name="connsiteY2" fmla="*/ 215024 h 415862"/>
                <a:gd name="connsiteX3" fmla="*/ 525089 w 525089"/>
                <a:gd name="connsiteY3" fmla="*/ 342084 h 415862"/>
                <a:gd name="connsiteX4" fmla="*/ 127300 w 525089"/>
                <a:gd name="connsiteY4" fmla="*/ 402278 h 415862"/>
                <a:gd name="connsiteX5" fmla="*/ 80767 w 525089"/>
                <a:gd name="connsiteY5" fmla="*/ 396961 h 415862"/>
                <a:gd name="connsiteX6" fmla="*/ 68801 w 525089"/>
                <a:gd name="connsiteY6" fmla="*/ 208334 h 415862"/>
                <a:gd name="connsiteX7" fmla="*/ 5446 w 525089"/>
                <a:gd name="connsiteY7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43432"/>
                <a:gd name="connsiteY0" fmla="*/ 16372 h 415862"/>
                <a:gd name="connsiteX1" fmla="*/ 226902 w 543432"/>
                <a:gd name="connsiteY1" fmla="*/ 33041 h 415862"/>
                <a:gd name="connsiteX2" fmla="*/ 127302 w 543432"/>
                <a:gd name="connsiteY2" fmla="*/ 215024 h 415862"/>
                <a:gd name="connsiteX3" fmla="*/ 150699 w 543432"/>
                <a:gd name="connsiteY3" fmla="*/ 348776 h 415862"/>
                <a:gd name="connsiteX4" fmla="*/ 542639 w 543432"/>
                <a:gd name="connsiteY4" fmla="*/ 322020 h 415862"/>
                <a:gd name="connsiteX5" fmla="*/ 127300 w 543432"/>
                <a:gd name="connsiteY5" fmla="*/ 402278 h 415862"/>
                <a:gd name="connsiteX6" fmla="*/ 80767 w 543432"/>
                <a:gd name="connsiteY6" fmla="*/ 396961 h 415862"/>
                <a:gd name="connsiteX7" fmla="*/ 68801 w 543432"/>
                <a:gd name="connsiteY7" fmla="*/ 208334 h 415862"/>
                <a:gd name="connsiteX8" fmla="*/ 5446 w 543432"/>
                <a:gd name="connsiteY8" fmla="*/ 16372 h 415862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50699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222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06970"/>
                <a:gd name="connsiteX1" fmla="*/ 226902 w 575061"/>
                <a:gd name="connsiteY1" fmla="*/ 33041 h 406970"/>
                <a:gd name="connsiteX2" fmla="*/ 127302 w 575061"/>
                <a:gd name="connsiteY2" fmla="*/ 215024 h 406970"/>
                <a:gd name="connsiteX3" fmla="*/ 121451 w 575061"/>
                <a:gd name="connsiteY3" fmla="*/ 348776 h 406970"/>
                <a:gd name="connsiteX4" fmla="*/ 542639 w 575061"/>
                <a:gd name="connsiteY4" fmla="*/ 322020 h 406970"/>
                <a:gd name="connsiteX5" fmla="*/ 513388 w 575061"/>
                <a:gd name="connsiteY5" fmla="*/ 368837 h 406970"/>
                <a:gd name="connsiteX6" fmla="*/ 127300 w 575061"/>
                <a:gd name="connsiteY6" fmla="*/ 402278 h 406970"/>
                <a:gd name="connsiteX7" fmla="*/ 22267 w 575061"/>
                <a:gd name="connsiteY7" fmla="*/ 396961 h 406970"/>
                <a:gd name="connsiteX8" fmla="*/ 80499 w 575061"/>
                <a:gd name="connsiteY8" fmla="*/ 348776 h 406970"/>
                <a:gd name="connsiteX9" fmla="*/ 68801 w 575061"/>
                <a:gd name="connsiteY9" fmla="*/ 208334 h 406970"/>
                <a:gd name="connsiteX10" fmla="*/ 5446 w 575061"/>
                <a:gd name="connsiteY10" fmla="*/ 16372 h 406970"/>
                <a:gd name="connsiteX0" fmla="*/ 5446 w 575061"/>
                <a:gd name="connsiteY0" fmla="*/ 16372 h 409354"/>
                <a:gd name="connsiteX1" fmla="*/ 226902 w 575061"/>
                <a:gd name="connsiteY1" fmla="*/ 33041 h 409354"/>
                <a:gd name="connsiteX2" fmla="*/ 127302 w 575061"/>
                <a:gd name="connsiteY2" fmla="*/ 215024 h 409354"/>
                <a:gd name="connsiteX3" fmla="*/ 121451 w 575061"/>
                <a:gd name="connsiteY3" fmla="*/ 348776 h 409354"/>
                <a:gd name="connsiteX4" fmla="*/ 542639 w 575061"/>
                <a:gd name="connsiteY4" fmla="*/ 322020 h 409354"/>
                <a:gd name="connsiteX5" fmla="*/ 513388 w 575061"/>
                <a:gd name="connsiteY5" fmla="*/ 368837 h 409354"/>
                <a:gd name="connsiteX6" fmla="*/ 127300 w 575061"/>
                <a:gd name="connsiteY6" fmla="*/ 402278 h 409354"/>
                <a:gd name="connsiteX7" fmla="*/ 22267 w 575061"/>
                <a:gd name="connsiteY7" fmla="*/ 396961 h 409354"/>
                <a:gd name="connsiteX8" fmla="*/ 27851 w 575061"/>
                <a:gd name="connsiteY8" fmla="*/ 301965 h 409354"/>
                <a:gd name="connsiteX9" fmla="*/ 68801 w 575061"/>
                <a:gd name="connsiteY9" fmla="*/ 208334 h 409354"/>
                <a:gd name="connsiteX10" fmla="*/ 5446 w 575061"/>
                <a:gd name="connsiteY10" fmla="*/ 16372 h 40935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62949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39814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6220"/>
                <a:gd name="connsiteX1" fmla="*/ 226902 w 575061"/>
                <a:gd name="connsiteY1" fmla="*/ 33041 h 406220"/>
                <a:gd name="connsiteX2" fmla="*/ 127302 w 575061"/>
                <a:gd name="connsiteY2" fmla="*/ 215024 h 406220"/>
                <a:gd name="connsiteX3" fmla="*/ 121451 w 575061"/>
                <a:gd name="connsiteY3" fmla="*/ 348776 h 406220"/>
                <a:gd name="connsiteX4" fmla="*/ 542639 w 575061"/>
                <a:gd name="connsiteY4" fmla="*/ 322020 h 406220"/>
                <a:gd name="connsiteX5" fmla="*/ 513388 w 575061"/>
                <a:gd name="connsiteY5" fmla="*/ 368837 h 406220"/>
                <a:gd name="connsiteX6" fmla="*/ 127300 w 575061"/>
                <a:gd name="connsiteY6" fmla="*/ 402278 h 406220"/>
                <a:gd name="connsiteX7" fmla="*/ 39814 w 575061"/>
                <a:gd name="connsiteY7" fmla="*/ 396961 h 406220"/>
                <a:gd name="connsiteX8" fmla="*/ 57099 w 575061"/>
                <a:gd name="connsiteY8" fmla="*/ 368842 h 406220"/>
                <a:gd name="connsiteX9" fmla="*/ 68801 w 575061"/>
                <a:gd name="connsiteY9" fmla="*/ 208334 h 406220"/>
                <a:gd name="connsiteX10" fmla="*/ 5446 w 575061"/>
                <a:gd name="connsiteY10" fmla="*/ 16372 h 406220"/>
                <a:gd name="connsiteX0" fmla="*/ 644556 w 1214171"/>
                <a:gd name="connsiteY0" fmla="*/ 16372 h 553498"/>
                <a:gd name="connsiteX1" fmla="*/ 866012 w 1214171"/>
                <a:gd name="connsiteY1" fmla="*/ 33041 h 553498"/>
                <a:gd name="connsiteX2" fmla="*/ 766412 w 1214171"/>
                <a:gd name="connsiteY2" fmla="*/ 215024 h 553498"/>
                <a:gd name="connsiteX3" fmla="*/ 760561 w 1214171"/>
                <a:gd name="connsiteY3" fmla="*/ 348776 h 553498"/>
                <a:gd name="connsiteX4" fmla="*/ 1181749 w 1214171"/>
                <a:gd name="connsiteY4" fmla="*/ 322020 h 553498"/>
                <a:gd name="connsiteX5" fmla="*/ 1152498 w 1214171"/>
                <a:gd name="connsiteY5" fmla="*/ 368837 h 553498"/>
                <a:gd name="connsiteX6" fmla="*/ 766410 w 1214171"/>
                <a:gd name="connsiteY6" fmla="*/ 402278 h 553498"/>
                <a:gd name="connsiteX7" fmla="*/ 678924 w 1214171"/>
                <a:gd name="connsiteY7" fmla="*/ 396961 h 553498"/>
                <a:gd name="connsiteX8" fmla="*/ 79 w 1214171"/>
                <a:gd name="connsiteY8" fmla="*/ 549409 h 553498"/>
                <a:gd name="connsiteX9" fmla="*/ 707911 w 1214171"/>
                <a:gd name="connsiteY9" fmla="*/ 208334 h 553498"/>
                <a:gd name="connsiteX10" fmla="*/ 644556 w 1214171"/>
                <a:gd name="connsiteY10" fmla="*/ 16372 h 553498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27 w 1214242"/>
                <a:gd name="connsiteY0" fmla="*/ 16372 h 551501"/>
                <a:gd name="connsiteX1" fmla="*/ 866083 w 1214242"/>
                <a:gd name="connsiteY1" fmla="*/ 33041 h 551501"/>
                <a:gd name="connsiteX2" fmla="*/ 766483 w 1214242"/>
                <a:gd name="connsiteY2" fmla="*/ 215024 h 551501"/>
                <a:gd name="connsiteX3" fmla="*/ 760632 w 1214242"/>
                <a:gd name="connsiteY3" fmla="*/ 348776 h 551501"/>
                <a:gd name="connsiteX4" fmla="*/ 1181820 w 1214242"/>
                <a:gd name="connsiteY4" fmla="*/ 322020 h 551501"/>
                <a:gd name="connsiteX5" fmla="*/ 1152569 w 1214242"/>
                <a:gd name="connsiteY5" fmla="*/ 368837 h 551501"/>
                <a:gd name="connsiteX6" fmla="*/ 766481 w 1214242"/>
                <a:gd name="connsiteY6" fmla="*/ 402278 h 551501"/>
                <a:gd name="connsiteX7" fmla="*/ 678995 w 1214242"/>
                <a:gd name="connsiteY7" fmla="*/ 396961 h 551501"/>
                <a:gd name="connsiteX8" fmla="*/ 150 w 1214242"/>
                <a:gd name="connsiteY8" fmla="*/ 549409 h 551501"/>
                <a:gd name="connsiteX9" fmla="*/ 678730 w 1214242"/>
                <a:gd name="connsiteY9" fmla="*/ 335399 h 551501"/>
                <a:gd name="connsiteX10" fmla="*/ 707982 w 1214242"/>
                <a:gd name="connsiteY10" fmla="*/ 208334 h 551501"/>
                <a:gd name="connsiteX11" fmla="*/ 644627 w 1214242"/>
                <a:gd name="connsiteY11" fmla="*/ 16372 h 551501"/>
                <a:gd name="connsiteX0" fmla="*/ 644612 w 1214227"/>
                <a:gd name="connsiteY0" fmla="*/ 16372 h 551501"/>
                <a:gd name="connsiteX1" fmla="*/ 866068 w 1214227"/>
                <a:gd name="connsiteY1" fmla="*/ 33041 h 551501"/>
                <a:gd name="connsiteX2" fmla="*/ 766468 w 1214227"/>
                <a:gd name="connsiteY2" fmla="*/ 215024 h 551501"/>
                <a:gd name="connsiteX3" fmla="*/ 760617 w 1214227"/>
                <a:gd name="connsiteY3" fmla="*/ 348776 h 551501"/>
                <a:gd name="connsiteX4" fmla="*/ 1181805 w 1214227"/>
                <a:gd name="connsiteY4" fmla="*/ 322020 h 551501"/>
                <a:gd name="connsiteX5" fmla="*/ 1152554 w 1214227"/>
                <a:gd name="connsiteY5" fmla="*/ 368837 h 551501"/>
                <a:gd name="connsiteX6" fmla="*/ 766466 w 1214227"/>
                <a:gd name="connsiteY6" fmla="*/ 402278 h 551501"/>
                <a:gd name="connsiteX7" fmla="*/ 678980 w 1214227"/>
                <a:gd name="connsiteY7" fmla="*/ 396961 h 551501"/>
                <a:gd name="connsiteX8" fmla="*/ 135 w 1214227"/>
                <a:gd name="connsiteY8" fmla="*/ 549409 h 551501"/>
                <a:gd name="connsiteX9" fmla="*/ 678715 w 1214227"/>
                <a:gd name="connsiteY9" fmla="*/ 335399 h 551501"/>
                <a:gd name="connsiteX10" fmla="*/ 707967 w 1214227"/>
                <a:gd name="connsiteY10" fmla="*/ 208334 h 551501"/>
                <a:gd name="connsiteX11" fmla="*/ 644612 w 1214227"/>
                <a:gd name="connsiteY11" fmla="*/ 16372 h 551501"/>
                <a:gd name="connsiteX0" fmla="*/ 5448 w 575063"/>
                <a:gd name="connsiteY0" fmla="*/ 16372 h 405810"/>
                <a:gd name="connsiteX1" fmla="*/ 226904 w 575063"/>
                <a:gd name="connsiteY1" fmla="*/ 33041 h 405810"/>
                <a:gd name="connsiteX2" fmla="*/ 127304 w 575063"/>
                <a:gd name="connsiteY2" fmla="*/ 215024 h 405810"/>
                <a:gd name="connsiteX3" fmla="*/ 121453 w 575063"/>
                <a:gd name="connsiteY3" fmla="*/ 348776 h 405810"/>
                <a:gd name="connsiteX4" fmla="*/ 542641 w 575063"/>
                <a:gd name="connsiteY4" fmla="*/ 322020 h 405810"/>
                <a:gd name="connsiteX5" fmla="*/ 513390 w 575063"/>
                <a:gd name="connsiteY5" fmla="*/ 368837 h 405810"/>
                <a:gd name="connsiteX6" fmla="*/ 127302 w 575063"/>
                <a:gd name="connsiteY6" fmla="*/ 402278 h 405810"/>
                <a:gd name="connsiteX7" fmla="*/ 39816 w 575063"/>
                <a:gd name="connsiteY7" fmla="*/ 396961 h 405810"/>
                <a:gd name="connsiteX8" fmla="*/ 22001 w 575063"/>
                <a:gd name="connsiteY8" fmla="*/ 382216 h 405810"/>
                <a:gd name="connsiteX9" fmla="*/ 39551 w 575063"/>
                <a:gd name="connsiteY9" fmla="*/ 335399 h 405810"/>
                <a:gd name="connsiteX10" fmla="*/ 68803 w 575063"/>
                <a:gd name="connsiteY10" fmla="*/ 208334 h 405810"/>
                <a:gd name="connsiteX11" fmla="*/ 5448 w 575063"/>
                <a:gd name="connsiteY11" fmla="*/ 16372 h 405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5063" h="405810">
                  <a:moveTo>
                    <a:pt x="5448" y="16372"/>
                  </a:moveTo>
                  <a:cubicBezTo>
                    <a:pt x="31798" y="-12843"/>
                    <a:pt x="211426" y="-296"/>
                    <a:pt x="226904" y="33041"/>
                  </a:cubicBezTo>
                  <a:cubicBezTo>
                    <a:pt x="248188" y="57233"/>
                    <a:pt x="153610" y="184465"/>
                    <a:pt x="127304" y="215024"/>
                  </a:cubicBezTo>
                  <a:cubicBezTo>
                    <a:pt x="130203" y="255386"/>
                    <a:pt x="101952" y="294160"/>
                    <a:pt x="121453" y="348776"/>
                  </a:cubicBezTo>
                  <a:cubicBezTo>
                    <a:pt x="187751" y="369953"/>
                    <a:pt x="562141" y="300842"/>
                    <a:pt x="542641" y="322020"/>
                  </a:cubicBezTo>
                  <a:cubicBezTo>
                    <a:pt x="595289" y="320905"/>
                    <a:pt x="582613" y="355461"/>
                    <a:pt x="513390" y="368837"/>
                  </a:cubicBezTo>
                  <a:cubicBezTo>
                    <a:pt x="444167" y="382213"/>
                    <a:pt x="191606" y="393132"/>
                    <a:pt x="127302" y="402278"/>
                  </a:cubicBezTo>
                  <a:cubicBezTo>
                    <a:pt x="62998" y="411424"/>
                    <a:pt x="57366" y="400305"/>
                    <a:pt x="39816" y="396961"/>
                  </a:cubicBezTo>
                  <a:cubicBezTo>
                    <a:pt x="22266" y="393617"/>
                    <a:pt x="32770" y="403622"/>
                    <a:pt x="22001" y="382216"/>
                  </a:cubicBezTo>
                  <a:cubicBezTo>
                    <a:pt x="11232" y="360810"/>
                    <a:pt x="-14072" y="338744"/>
                    <a:pt x="39551" y="335399"/>
                  </a:cubicBezTo>
                  <a:cubicBezTo>
                    <a:pt x="52225" y="285240"/>
                    <a:pt x="63762" y="250359"/>
                    <a:pt x="68803" y="208334"/>
                  </a:cubicBezTo>
                  <a:cubicBezTo>
                    <a:pt x="56250" y="144903"/>
                    <a:pt x="-20902" y="45587"/>
                    <a:pt x="5448" y="16372"/>
                  </a:cubicBezTo>
                  <a:close/>
                </a:path>
              </a:pathLst>
            </a:custGeom>
            <a:solidFill>
              <a:srgbClr val="EF4023">
                <a:alpha val="2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36F6B31B-63D2-4576-A260-8254B4EE790A}"/>
                </a:ext>
              </a:extLst>
            </p:cNvPr>
            <p:cNvGrpSpPr/>
            <p:nvPr/>
          </p:nvGrpSpPr>
          <p:grpSpPr>
            <a:xfrm>
              <a:off x="3302671" y="2964597"/>
              <a:ext cx="1680190" cy="796592"/>
              <a:chOff x="3392451" y="3360550"/>
              <a:chExt cx="1680190" cy="796592"/>
            </a:xfrm>
          </p:grpSpPr>
          <p:sp>
            <p:nvSpPr>
              <p:cNvPr id="289" name="Rectangle 288">
                <a:extLst>
                  <a:ext uri="{FF2B5EF4-FFF2-40B4-BE49-F238E27FC236}">
                    <a16:creationId xmlns:a16="http://schemas.microsoft.com/office/drawing/2014/main" id="{D6E86D76-BC2E-4B21-B4A5-BB8924148AEE}"/>
                  </a:ext>
                </a:extLst>
              </p:cNvPr>
              <p:cNvSpPr/>
              <p:nvPr/>
            </p:nvSpPr>
            <p:spPr>
              <a:xfrm>
                <a:off x="3436374" y="3360550"/>
                <a:ext cx="1600200" cy="686930"/>
              </a:xfrm>
              <a:prstGeom prst="rect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E1D042D0-8FF9-452C-A2E2-065E22AB56EC}"/>
                  </a:ext>
                </a:extLst>
              </p:cNvPr>
              <p:cNvSpPr/>
              <p:nvPr/>
            </p:nvSpPr>
            <p:spPr>
              <a:xfrm>
                <a:off x="3392451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361EF91B-C440-4977-B862-823319514223}"/>
                  </a:ext>
                </a:extLst>
              </p:cNvPr>
              <p:cNvSpPr/>
              <p:nvPr/>
            </p:nvSpPr>
            <p:spPr>
              <a:xfrm>
                <a:off x="4881555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A491D9D1-200D-4A60-BD9E-0244575B122B}"/>
                </a:ext>
              </a:extLst>
            </p:cNvPr>
            <p:cNvSpPr/>
            <p:nvPr/>
          </p:nvSpPr>
          <p:spPr>
            <a:xfrm>
              <a:off x="2999766" y="3157751"/>
              <a:ext cx="2286000" cy="4572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7ED6955E-3632-4BCC-8B21-D3C8FC2E31A0}"/>
                </a:ext>
              </a:extLst>
            </p:cNvPr>
            <p:cNvSpPr/>
            <p:nvPr/>
          </p:nvSpPr>
          <p:spPr>
            <a:xfrm>
              <a:off x="3319806" y="3538746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8431179F-181D-4344-AE95-A1A4D5A26B35}"/>
                </a:ext>
              </a:extLst>
            </p:cNvPr>
            <p:cNvSpPr/>
            <p:nvPr/>
          </p:nvSpPr>
          <p:spPr>
            <a:xfrm>
              <a:off x="3319806" y="3020095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AC173305-82C5-454D-80DC-A2B1EF311F18}"/>
                </a:ext>
              </a:extLst>
            </p:cNvPr>
            <p:cNvSpPr/>
            <p:nvPr/>
          </p:nvSpPr>
          <p:spPr>
            <a:xfrm>
              <a:off x="5149474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572DE500-A403-40D8-BA1D-9A163B189879}"/>
                </a:ext>
              </a:extLst>
            </p:cNvPr>
            <p:cNvSpPr/>
            <p:nvPr/>
          </p:nvSpPr>
          <p:spPr>
            <a:xfrm>
              <a:off x="3039491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84" name="Flowchart: Extract 183">
              <a:extLst>
                <a:ext uri="{FF2B5EF4-FFF2-40B4-BE49-F238E27FC236}">
                  <a16:creationId xmlns:a16="http://schemas.microsoft.com/office/drawing/2014/main" id="{C33E8EC2-F5A7-4843-A30E-BC5764B5BE74}"/>
                </a:ext>
              </a:extLst>
            </p:cNvPr>
            <p:cNvSpPr/>
            <p:nvPr/>
          </p:nvSpPr>
          <p:spPr>
            <a:xfrm rot="16200000">
              <a:off x="2845795" y="3089750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85" name="Flowchart: Extract 184">
              <a:extLst>
                <a:ext uri="{FF2B5EF4-FFF2-40B4-BE49-F238E27FC236}">
                  <a16:creationId xmlns:a16="http://schemas.microsoft.com/office/drawing/2014/main" id="{5E9E7B42-5D7E-4563-A0CA-BC3C5CC9B95B}"/>
                </a:ext>
              </a:extLst>
            </p:cNvPr>
            <p:cNvSpPr/>
            <p:nvPr/>
          </p:nvSpPr>
          <p:spPr>
            <a:xfrm rot="5400000" flipH="1">
              <a:off x="5264713" y="3089749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C577A783-CF04-4731-AB75-07901FA3FC5E}"/>
                </a:ext>
              </a:extLst>
            </p:cNvPr>
            <p:cNvGrpSpPr/>
            <p:nvPr/>
          </p:nvGrpSpPr>
          <p:grpSpPr>
            <a:xfrm>
              <a:off x="3467860" y="2475753"/>
              <a:ext cx="704622" cy="283281"/>
              <a:chOff x="3467860" y="2630648"/>
              <a:chExt cx="704622" cy="283281"/>
            </a:xfrm>
          </p:grpSpPr>
          <p:sp>
            <p:nvSpPr>
              <p:cNvPr id="249" name="Freeform 154">
                <a:extLst>
                  <a:ext uri="{FF2B5EF4-FFF2-40B4-BE49-F238E27FC236}">
                    <a16:creationId xmlns:a16="http://schemas.microsoft.com/office/drawing/2014/main" id="{449D401A-676C-4BAF-AF33-F445360D3FCD}"/>
                  </a:ext>
                </a:extLst>
              </p:cNvPr>
              <p:cNvSpPr/>
              <p:nvPr/>
            </p:nvSpPr>
            <p:spPr>
              <a:xfrm>
                <a:off x="3467860" y="2630648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0209BDD7-5449-40B3-A02B-7A75114D5E96}"/>
                  </a:ext>
                </a:extLst>
              </p:cNvPr>
              <p:cNvGrpSpPr/>
              <p:nvPr/>
            </p:nvGrpSpPr>
            <p:grpSpPr>
              <a:xfrm>
                <a:off x="3870845" y="2741360"/>
                <a:ext cx="200412" cy="46251"/>
                <a:chOff x="3739675" y="2714693"/>
                <a:chExt cx="200412" cy="70335"/>
              </a:xfrm>
            </p:grpSpPr>
            <p:sp>
              <p:nvSpPr>
                <p:cNvPr id="287" name="Oval 286">
                  <a:extLst>
                    <a:ext uri="{FF2B5EF4-FFF2-40B4-BE49-F238E27FC236}">
                      <a16:creationId xmlns:a16="http://schemas.microsoft.com/office/drawing/2014/main" id="{D35D432F-E335-4492-904F-0F67549A318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6B063FCB-AEF2-4CFD-A7AD-2246FDBD048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C982E4E5-ED2F-44EA-A67D-A3E23350EDC8}"/>
                  </a:ext>
                </a:extLst>
              </p:cNvPr>
              <p:cNvGrpSpPr/>
              <p:nvPr/>
            </p:nvGrpSpPr>
            <p:grpSpPr>
              <a:xfrm>
                <a:off x="3894466" y="2661694"/>
                <a:ext cx="200412" cy="46251"/>
                <a:chOff x="3739675" y="2714693"/>
                <a:chExt cx="200412" cy="70335"/>
              </a:xfrm>
            </p:grpSpPr>
            <p:sp>
              <p:nvSpPr>
                <p:cNvPr id="285" name="Oval 284">
                  <a:extLst>
                    <a:ext uri="{FF2B5EF4-FFF2-40B4-BE49-F238E27FC236}">
                      <a16:creationId xmlns:a16="http://schemas.microsoft.com/office/drawing/2014/main" id="{EBABE1F3-9386-4E56-8787-A1AE9086B2F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86" name="Oval 285">
                  <a:extLst>
                    <a:ext uri="{FF2B5EF4-FFF2-40B4-BE49-F238E27FC236}">
                      <a16:creationId xmlns:a16="http://schemas.microsoft.com/office/drawing/2014/main" id="{847558F3-C097-450A-92DE-23BEE208298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883089E9-AC8D-46E0-98D1-C10B77AAB329}"/>
                  </a:ext>
                </a:extLst>
              </p:cNvPr>
              <p:cNvGrpSpPr/>
              <p:nvPr/>
            </p:nvGrpSpPr>
            <p:grpSpPr>
              <a:xfrm>
                <a:off x="3840049" y="2787811"/>
                <a:ext cx="200412" cy="46251"/>
                <a:chOff x="3739675" y="2714693"/>
                <a:chExt cx="200412" cy="70335"/>
              </a:xfrm>
            </p:grpSpPr>
            <p:sp>
              <p:nvSpPr>
                <p:cNvPr id="283" name="Oval 282">
                  <a:extLst>
                    <a:ext uri="{FF2B5EF4-FFF2-40B4-BE49-F238E27FC236}">
                      <a16:creationId xmlns:a16="http://schemas.microsoft.com/office/drawing/2014/main" id="{1F7F6B04-93AF-4D38-B763-EA41E62779B3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84" name="Oval 283">
                  <a:extLst>
                    <a:ext uri="{FF2B5EF4-FFF2-40B4-BE49-F238E27FC236}">
                      <a16:creationId xmlns:a16="http://schemas.microsoft.com/office/drawing/2014/main" id="{E4725198-136B-42CC-9FC0-A7B3A61A6A7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6B2C9413-6A5C-46CB-9005-D323983B70F9}"/>
                  </a:ext>
                </a:extLst>
              </p:cNvPr>
              <p:cNvGrpSpPr/>
              <p:nvPr/>
            </p:nvGrpSpPr>
            <p:grpSpPr>
              <a:xfrm>
                <a:off x="3770943" y="2828260"/>
                <a:ext cx="200412" cy="46251"/>
                <a:chOff x="3739675" y="2714693"/>
                <a:chExt cx="200412" cy="70335"/>
              </a:xfrm>
            </p:grpSpPr>
            <p:sp>
              <p:nvSpPr>
                <p:cNvPr id="281" name="Oval 280">
                  <a:extLst>
                    <a:ext uri="{FF2B5EF4-FFF2-40B4-BE49-F238E27FC236}">
                      <a16:creationId xmlns:a16="http://schemas.microsoft.com/office/drawing/2014/main" id="{C0569CE4-8B89-418A-B599-48555510EA0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82" name="Oval 281">
                  <a:extLst>
                    <a:ext uri="{FF2B5EF4-FFF2-40B4-BE49-F238E27FC236}">
                      <a16:creationId xmlns:a16="http://schemas.microsoft.com/office/drawing/2014/main" id="{E62313C6-5D0C-49E4-81F6-DF3863890C5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44C34A97-1D41-4973-8544-B05F2F9A4C9F}"/>
                  </a:ext>
                </a:extLst>
              </p:cNvPr>
              <p:cNvGrpSpPr/>
              <p:nvPr/>
            </p:nvGrpSpPr>
            <p:grpSpPr>
              <a:xfrm>
                <a:off x="3702366" y="2790008"/>
                <a:ext cx="200412" cy="45719"/>
                <a:chOff x="3739675" y="2714693"/>
                <a:chExt cx="200412" cy="70335"/>
              </a:xfrm>
            </p:grpSpPr>
            <p:sp>
              <p:nvSpPr>
                <p:cNvPr id="279" name="Oval 278">
                  <a:extLst>
                    <a:ext uri="{FF2B5EF4-FFF2-40B4-BE49-F238E27FC236}">
                      <a16:creationId xmlns:a16="http://schemas.microsoft.com/office/drawing/2014/main" id="{EFFDCEE1-557A-40CD-A18A-643F2CCD637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80" name="Oval 279">
                  <a:extLst>
                    <a:ext uri="{FF2B5EF4-FFF2-40B4-BE49-F238E27FC236}">
                      <a16:creationId xmlns:a16="http://schemas.microsoft.com/office/drawing/2014/main" id="{9B3C9FC6-97C3-47B2-B879-2DCA3E8B799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1D225F3C-4812-40E1-A564-ECC610F6EF02}"/>
                  </a:ext>
                </a:extLst>
              </p:cNvPr>
              <p:cNvGrpSpPr/>
              <p:nvPr/>
            </p:nvGrpSpPr>
            <p:grpSpPr>
              <a:xfrm>
                <a:off x="3660290" y="2835696"/>
                <a:ext cx="200412" cy="58765"/>
                <a:chOff x="3739675" y="2714693"/>
                <a:chExt cx="200412" cy="70335"/>
              </a:xfrm>
            </p:grpSpPr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0C0B2383-ACF8-4C24-B3EF-BFBC80A42DA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42CAFB7E-DF71-47DD-BD3E-7DD2F2A5369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E9D452E7-7FED-405C-9206-B340C850E696}"/>
                  </a:ext>
                </a:extLst>
              </p:cNvPr>
              <p:cNvGrpSpPr/>
              <p:nvPr/>
            </p:nvGrpSpPr>
            <p:grpSpPr>
              <a:xfrm>
                <a:off x="3537824" y="2854536"/>
                <a:ext cx="200412" cy="46251"/>
                <a:chOff x="3739675" y="2714693"/>
                <a:chExt cx="200412" cy="70335"/>
              </a:xfrm>
            </p:grpSpPr>
            <p:sp>
              <p:nvSpPr>
                <p:cNvPr id="275" name="Oval 274">
                  <a:extLst>
                    <a:ext uri="{FF2B5EF4-FFF2-40B4-BE49-F238E27FC236}">
                      <a16:creationId xmlns:a16="http://schemas.microsoft.com/office/drawing/2014/main" id="{3FB48DA9-55BD-4218-A4E1-EAD69E73156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76" name="Oval 275">
                  <a:extLst>
                    <a:ext uri="{FF2B5EF4-FFF2-40B4-BE49-F238E27FC236}">
                      <a16:creationId xmlns:a16="http://schemas.microsoft.com/office/drawing/2014/main" id="{D2103FC8-DCFD-4884-87CA-366E58B152B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8A4114AD-E00B-4706-B338-D77539FD8AAB}"/>
                  </a:ext>
                </a:extLst>
              </p:cNvPr>
              <p:cNvGrpSpPr/>
              <p:nvPr/>
            </p:nvGrpSpPr>
            <p:grpSpPr>
              <a:xfrm>
                <a:off x="3571637" y="2809505"/>
                <a:ext cx="200412" cy="46251"/>
                <a:chOff x="3739675" y="2714693"/>
                <a:chExt cx="200412" cy="70335"/>
              </a:xfrm>
            </p:grpSpPr>
            <p:sp>
              <p:nvSpPr>
                <p:cNvPr id="273" name="Oval 272">
                  <a:extLst>
                    <a:ext uri="{FF2B5EF4-FFF2-40B4-BE49-F238E27FC236}">
                      <a16:creationId xmlns:a16="http://schemas.microsoft.com/office/drawing/2014/main" id="{02CA355B-5FEA-49E9-8357-E565816B1B3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74" name="Oval 273">
                  <a:extLst>
                    <a:ext uri="{FF2B5EF4-FFF2-40B4-BE49-F238E27FC236}">
                      <a16:creationId xmlns:a16="http://schemas.microsoft.com/office/drawing/2014/main" id="{08C19A98-3BC8-46BE-BF18-EA70CEB7FB1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3E78E878-DEA6-4337-83A8-AE1622DDC28F}"/>
                  </a:ext>
                </a:extLst>
              </p:cNvPr>
              <p:cNvGrpSpPr/>
              <p:nvPr/>
            </p:nvGrpSpPr>
            <p:grpSpPr>
              <a:xfrm>
                <a:off x="3886556" y="2704368"/>
                <a:ext cx="200412" cy="46251"/>
                <a:chOff x="3739675" y="2714693"/>
                <a:chExt cx="200412" cy="70335"/>
              </a:xfrm>
            </p:grpSpPr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512E13AE-0CFA-46D2-8C2E-2FC162B81266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72" name="Oval 271">
                  <a:extLst>
                    <a:ext uri="{FF2B5EF4-FFF2-40B4-BE49-F238E27FC236}">
                      <a16:creationId xmlns:a16="http://schemas.microsoft.com/office/drawing/2014/main" id="{972901AC-591A-4188-87C5-F8F1641C10B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8867B98D-06F4-418B-BE20-BAFDF5E76E8C}"/>
                  </a:ext>
                </a:extLst>
              </p:cNvPr>
              <p:cNvGrpSpPr/>
              <p:nvPr/>
            </p:nvGrpSpPr>
            <p:grpSpPr>
              <a:xfrm>
                <a:off x="3726645" y="2745098"/>
                <a:ext cx="200412" cy="46251"/>
                <a:chOff x="3739675" y="2714693"/>
                <a:chExt cx="200412" cy="70335"/>
              </a:xfrm>
            </p:grpSpPr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D239147-D019-45D7-B2C4-0B7D659AC06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474DB9F-E7F8-433C-A806-52D2D06D750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BF6D78F2-3D79-46F1-8DE0-9FDC883B3EE4}"/>
                  </a:ext>
                </a:extLst>
              </p:cNvPr>
              <p:cNvGrpSpPr/>
              <p:nvPr/>
            </p:nvGrpSpPr>
            <p:grpSpPr>
              <a:xfrm>
                <a:off x="3769057" y="2696995"/>
                <a:ext cx="200412" cy="46251"/>
                <a:chOff x="3739675" y="2714693"/>
                <a:chExt cx="200412" cy="70335"/>
              </a:xfrm>
            </p:grpSpPr>
            <p:sp>
              <p:nvSpPr>
                <p:cNvPr id="267" name="Oval 266">
                  <a:extLst>
                    <a:ext uri="{FF2B5EF4-FFF2-40B4-BE49-F238E27FC236}">
                      <a16:creationId xmlns:a16="http://schemas.microsoft.com/office/drawing/2014/main" id="{950A57AB-E023-41C6-923E-B1F6AF13AFD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68" name="Oval 267">
                  <a:extLst>
                    <a:ext uri="{FF2B5EF4-FFF2-40B4-BE49-F238E27FC236}">
                      <a16:creationId xmlns:a16="http://schemas.microsoft.com/office/drawing/2014/main" id="{B52A91C6-9B6C-4A42-B37B-14BD0B92DE71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173263BC-4DBE-4A33-AFAE-8B3556ED2B26}"/>
                  </a:ext>
                </a:extLst>
              </p:cNvPr>
              <p:cNvGrpSpPr/>
              <p:nvPr/>
            </p:nvGrpSpPr>
            <p:grpSpPr>
              <a:xfrm>
                <a:off x="3630410" y="2719623"/>
                <a:ext cx="200412" cy="46251"/>
                <a:chOff x="3739675" y="2714693"/>
                <a:chExt cx="200412" cy="70335"/>
              </a:xfrm>
            </p:grpSpPr>
            <p:sp>
              <p:nvSpPr>
                <p:cNvPr id="265" name="Oval 264">
                  <a:extLst>
                    <a:ext uri="{FF2B5EF4-FFF2-40B4-BE49-F238E27FC236}">
                      <a16:creationId xmlns:a16="http://schemas.microsoft.com/office/drawing/2014/main" id="{D904E26C-0D42-4C08-8BB0-05304C681C5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66" name="Oval 265">
                  <a:extLst>
                    <a:ext uri="{FF2B5EF4-FFF2-40B4-BE49-F238E27FC236}">
                      <a16:creationId xmlns:a16="http://schemas.microsoft.com/office/drawing/2014/main" id="{235AC7FB-4F01-48A4-9E38-35E93AD6305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AB594D32-1494-45D1-A4F5-9D17D5010C37}"/>
                  </a:ext>
                </a:extLst>
              </p:cNvPr>
              <p:cNvGrpSpPr/>
              <p:nvPr/>
            </p:nvGrpSpPr>
            <p:grpSpPr>
              <a:xfrm>
                <a:off x="3593942" y="2762460"/>
                <a:ext cx="200412" cy="46251"/>
                <a:chOff x="3739675" y="2714693"/>
                <a:chExt cx="200412" cy="70335"/>
              </a:xfrm>
            </p:grpSpPr>
            <p:sp>
              <p:nvSpPr>
                <p:cNvPr id="263" name="Oval 262">
                  <a:extLst>
                    <a:ext uri="{FF2B5EF4-FFF2-40B4-BE49-F238E27FC236}">
                      <a16:creationId xmlns:a16="http://schemas.microsoft.com/office/drawing/2014/main" id="{3AAFFDDA-838C-4584-A6BE-10A7E3FD6D8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64" name="Oval 263">
                  <a:extLst>
                    <a:ext uri="{FF2B5EF4-FFF2-40B4-BE49-F238E27FC236}">
                      <a16:creationId xmlns:a16="http://schemas.microsoft.com/office/drawing/2014/main" id="{55B4B3F7-4845-4CDB-A534-2BAAF393A54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</p:grp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A065FB88-5B00-4D67-A197-1FA733B1089E}"/>
                </a:ext>
              </a:extLst>
            </p:cNvPr>
            <p:cNvGrpSpPr/>
            <p:nvPr/>
          </p:nvGrpSpPr>
          <p:grpSpPr>
            <a:xfrm>
              <a:off x="4084304" y="2478150"/>
              <a:ext cx="704622" cy="283281"/>
              <a:chOff x="4084304" y="2633045"/>
              <a:chExt cx="704622" cy="283281"/>
            </a:xfrm>
          </p:grpSpPr>
          <p:sp>
            <p:nvSpPr>
              <p:cNvPr id="209" name="Freeform 114">
                <a:extLst>
                  <a:ext uri="{FF2B5EF4-FFF2-40B4-BE49-F238E27FC236}">
                    <a16:creationId xmlns:a16="http://schemas.microsoft.com/office/drawing/2014/main" id="{7E26664C-34BE-42FD-95A0-5AC05F88C0BE}"/>
                  </a:ext>
                </a:extLst>
              </p:cNvPr>
              <p:cNvSpPr/>
              <p:nvPr/>
            </p:nvSpPr>
            <p:spPr>
              <a:xfrm flipH="1">
                <a:off x="4084304" y="2633045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78EAD477-9089-4928-8BE8-AD34951F7E95}"/>
                  </a:ext>
                </a:extLst>
              </p:cNvPr>
              <p:cNvGrpSpPr/>
              <p:nvPr/>
            </p:nvGrpSpPr>
            <p:grpSpPr>
              <a:xfrm flipH="1">
                <a:off x="4192614" y="2741875"/>
                <a:ext cx="200412" cy="46251"/>
                <a:chOff x="3739675" y="2714693"/>
                <a:chExt cx="200412" cy="70335"/>
              </a:xfrm>
            </p:grpSpPr>
            <p:sp>
              <p:nvSpPr>
                <p:cNvPr id="247" name="Oval 246">
                  <a:extLst>
                    <a:ext uri="{FF2B5EF4-FFF2-40B4-BE49-F238E27FC236}">
                      <a16:creationId xmlns:a16="http://schemas.microsoft.com/office/drawing/2014/main" id="{B3E43B0E-F4BF-4DEB-AA2E-3E2F2323FF1A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48" name="Oval 247">
                  <a:extLst>
                    <a:ext uri="{FF2B5EF4-FFF2-40B4-BE49-F238E27FC236}">
                      <a16:creationId xmlns:a16="http://schemas.microsoft.com/office/drawing/2014/main" id="{43A25C79-991C-489A-93FD-15F65FC8BE9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1" name="Group 210">
                <a:extLst>
                  <a:ext uri="{FF2B5EF4-FFF2-40B4-BE49-F238E27FC236}">
                    <a16:creationId xmlns:a16="http://schemas.microsoft.com/office/drawing/2014/main" id="{A39D3DD9-8976-4B26-9B37-5DEB5FB665A8}"/>
                  </a:ext>
                </a:extLst>
              </p:cNvPr>
              <p:cNvGrpSpPr/>
              <p:nvPr/>
            </p:nvGrpSpPr>
            <p:grpSpPr>
              <a:xfrm flipH="1">
                <a:off x="4168993" y="2662209"/>
                <a:ext cx="200412" cy="46251"/>
                <a:chOff x="3739675" y="2714693"/>
                <a:chExt cx="200412" cy="70335"/>
              </a:xfrm>
            </p:grpSpPr>
            <p:sp>
              <p:nvSpPr>
                <p:cNvPr id="245" name="Oval 244">
                  <a:extLst>
                    <a:ext uri="{FF2B5EF4-FFF2-40B4-BE49-F238E27FC236}">
                      <a16:creationId xmlns:a16="http://schemas.microsoft.com/office/drawing/2014/main" id="{7A3DC9EA-B001-47FB-88DB-2AEA6ECC6982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3C843A93-5164-48E4-BAE1-13D31D35B3E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CBCD6FD5-D27D-42DD-BA7B-1283DCB604B9}"/>
                  </a:ext>
                </a:extLst>
              </p:cNvPr>
              <p:cNvGrpSpPr/>
              <p:nvPr/>
            </p:nvGrpSpPr>
            <p:grpSpPr>
              <a:xfrm flipH="1">
                <a:off x="4223410" y="2788326"/>
                <a:ext cx="200412" cy="46251"/>
                <a:chOff x="3739675" y="2714693"/>
                <a:chExt cx="200412" cy="70335"/>
              </a:xfrm>
            </p:grpSpPr>
            <p:sp>
              <p:nvSpPr>
                <p:cNvPr id="243" name="Oval 242">
                  <a:extLst>
                    <a:ext uri="{FF2B5EF4-FFF2-40B4-BE49-F238E27FC236}">
                      <a16:creationId xmlns:a16="http://schemas.microsoft.com/office/drawing/2014/main" id="{1985E3C2-4D51-4EB9-AE4C-C64E0D5685D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44" name="Oval 243">
                  <a:extLst>
                    <a:ext uri="{FF2B5EF4-FFF2-40B4-BE49-F238E27FC236}">
                      <a16:creationId xmlns:a16="http://schemas.microsoft.com/office/drawing/2014/main" id="{C4CB302D-7D8C-4365-B76C-316D068FA43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47BBAB24-DBAE-4665-BE53-B74A275F33C1}"/>
                  </a:ext>
                </a:extLst>
              </p:cNvPr>
              <p:cNvGrpSpPr/>
              <p:nvPr/>
            </p:nvGrpSpPr>
            <p:grpSpPr>
              <a:xfrm flipH="1">
                <a:off x="4292516" y="2828775"/>
                <a:ext cx="200412" cy="46251"/>
                <a:chOff x="3739675" y="2714693"/>
                <a:chExt cx="200412" cy="70335"/>
              </a:xfrm>
            </p:grpSpPr>
            <p:sp>
              <p:nvSpPr>
                <p:cNvPr id="241" name="Oval 240">
                  <a:extLst>
                    <a:ext uri="{FF2B5EF4-FFF2-40B4-BE49-F238E27FC236}">
                      <a16:creationId xmlns:a16="http://schemas.microsoft.com/office/drawing/2014/main" id="{3A4573AA-5A84-41B7-9D89-BE4446F0EB7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42" name="Oval 241">
                  <a:extLst>
                    <a:ext uri="{FF2B5EF4-FFF2-40B4-BE49-F238E27FC236}">
                      <a16:creationId xmlns:a16="http://schemas.microsoft.com/office/drawing/2014/main" id="{61EAEAC5-1959-4033-8F73-710D933FC87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4" name="Group 213">
                <a:extLst>
                  <a:ext uri="{FF2B5EF4-FFF2-40B4-BE49-F238E27FC236}">
                    <a16:creationId xmlns:a16="http://schemas.microsoft.com/office/drawing/2014/main" id="{D6B6881E-F1C2-4BFA-9726-06544F1F920D}"/>
                  </a:ext>
                </a:extLst>
              </p:cNvPr>
              <p:cNvGrpSpPr/>
              <p:nvPr/>
            </p:nvGrpSpPr>
            <p:grpSpPr>
              <a:xfrm flipH="1">
                <a:off x="4361093" y="2790523"/>
                <a:ext cx="200412" cy="45719"/>
                <a:chOff x="3739675" y="2714693"/>
                <a:chExt cx="200412" cy="70335"/>
              </a:xfrm>
            </p:grpSpPr>
            <p:sp>
              <p:nvSpPr>
                <p:cNvPr id="239" name="Oval 238">
                  <a:extLst>
                    <a:ext uri="{FF2B5EF4-FFF2-40B4-BE49-F238E27FC236}">
                      <a16:creationId xmlns:a16="http://schemas.microsoft.com/office/drawing/2014/main" id="{262B0460-846E-4790-BADA-C1D022A593DE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40" name="Oval 239">
                  <a:extLst>
                    <a:ext uri="{FF2B5EF4-FFF2-40B4-BE49-F238E27FC236}">
                      <a16:creationId xmlns:a16="http://schemas.microsoft.com/office/drawing/2014/main" id="{16D27678-98DB-4745-B96D-8D3FC0186402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5" name="Group 214">
                <a:extLst>
                  <a:ext uri="{FF2B5EF4-FFF2-40B4-BE49-F238E27FC236}">
                    <a16:creationId xmlns:a16="http://schemas.microsoft.com/office/drawing/2014/main" id="{4B50E61D-3EC6-4910-8194-69CCDC968EB9}"/>
                  </a:ext>
                </a:extLst>
              </p:cNvPr>
              <p:cNvGrpSpPr/>
              <p:nvPr/>
            </p:nvGrpSpPr>
            <p:grpSpPr>
              <a:xfrm flipH="1">
                <a:off x="4403169" y="2836211"/>
                <a:ext cx="200412" cy="58765"/>
                <a:chOff x="3739675" y="2714693"/>
                <a:chExt cx="200412" cy="70335"/>
              </a:xfrm>
            </p:grpSpPr>
            <p:sp>
              <p:nvSpPr>
                <p:cNvPr id="237" name="Oval 236">
                  <a:extLst>
                    <a:ext uri="{FF2B5EF4-FFF2-40B4-BE49-F238E27FC236}">
                      <a16:creationId xmlns:a16="http://schemas.microsoft.com/office/drawing/2014/main" id="{B231EF71-3FA5-4AAA-9EBF-2663A1E4D28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38" name="Oval 237">
                  <a:extLst>
                    <a:ext uri="{FF2B5EF4-FFF2-40B4-BE49-F238E27FC236}">
                      <a16:creationId xmlns:a16="http://schemas.microsoft.com/office/drawing/2014/main" id="{03ABEE56-CE9F-4F68-8F19-0F6998BE53D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6" name="Group 215">
                <a:extLst>
                  <a:ext uri="{FF2B5EF4-FFF2-40B4-BE49-F238E27FC236}">
                    <a16:creationId xmlns:a16="http://schemas.microsoft.com/office/drawing/2014/main" id="{EA09DB98-7810-4CC8-B4BB-651EE471154F}"/>
                  </a:ext>
                </a:extLst>
              </p:cNvPr>
              <p:cNvGrpSpPr/>
              <p:nvPr/>
            </p:nvGrpSpPr>
            <p:grpSpPr>
              <a:xfrm flipH="1">
                <a:off x="4525635" y="2855051"/>
                <a:ext cx="200412" cy="46251"/>
                <a:chOff x="3739675" y="2714693"/>
                <a:chExt cx="200412" cy="70335"/>
              </a:xfrm>
            </p:grpSpPr>
            <p:sp>
              <p:nvSpPr>
                <p:cNvPr id="235" name="Oval 234">
                  <a:extLst>
                    <a:ext uri="{FF2B5EF4-FFF2-40B4-BE49-F238E27FC236}">
                      <a16:creationId xmlns:a16="http://schemas.microsoft.com/office/drawing/2014/main" id="{88AF25AB-74FA-46C1-BFC5-EEAEF7A914B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36" name="Oval 235">
                  <a:extLst>
                    <a:ext uri="{FF2B5EF4-FFF2-40B4-BE49-F238E27FC236}">
                      <a16:creationId xmlns:a16="http://schemas.microsoft.com/office/drawing/2014/main" id="{9A5BF07F-9606-48E0-976A-B61BF44E86A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7" name="Group 216">
                <a:extLst>
                  <a:ext uri="{FF2B5EF4-FFF2-40B4-BE49-F238E27FC236}">
                    <a16:creationId xmlns:a16="http://schemas.microsoft.com/office/drawing/2014/main" id="{EE01C23A-C49C-45BC-8651-A90FC2779543}"/>
                  </a:ext>
                </a:extLst>
              </p:cNvPr>
              <p:cNvGrpSpPr/>
              <p:nvPr/>
            </p:nvGrpSpPr>
            <p:grpSpPr>
              <a:xfrm flipH="1">
                <a:off x="4491822" y="2810020"/>
                <a:ext cx="200412" cy="46251"/>
                <a:chOff x="3739675" y="2714693"/>
                <a:chExt cx="200412" cy="70335"/>
              </a:xfrm>
            </p:grpSpPr>
            <p:sp>
              <p:nvSpPr>
                <p:cNvPr id="233" name="Oval 232">
                  <a:extLst>
                    <a:ext uri="{FF2B5EF4-FFF2-40B4-BE49-F238E27FC236}">
                      <a16:creationId xmlns:a16="http://schemas.microsoft.com/office/drawing/2014/main" id="{7ACFA956-4B1F-495E-88A5-5C469892E15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34" name="Oval 233">
                  <a:extLst>
                    <a:ext uri="{FF2B5EF4-FFF2-40B4-BE49-F238E27FC236}">
                      <a16:creationId xmlns:a16="http://schemas.microsoft.com/office/drawing/2014/main" id="{0905EFA2-99E0-43A0-8730-7A5BC8BD38A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8" name="Group 217">
                <a:extLst>
                  <a:ext uri="{FF2B5EF4-FFF2-40B4-BE49-F238E27FC236}">
                    <a16:creationId xmlns:a16="http://schemas.microsoft.com/office/drawing/2014/main" id="{1FEFDF4B-8AAF-41BC-81A4-0650F873677E}"/>
                  </a:ext>
                </a:extLst>
              </p:cNvPr>
              <p:cNvGrpSpPr/>
              <p:nvPr/>
            </p:nvGrpSpPr>
            <p:grpSpPr>
              <a:xfrm flipH="1">
                <a:off x="4176903" y="2704883"/>
                <a:ext cx="200412" cy="46251"/>
                <a:chOff x="3739675" y="2714693"/>
                <a:chExt cx="200412" cy="70335"/>
              </a:xfrm>
            </p:grpSpPr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5864B070-2346-4B5C-B5B8-10414C41528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32" name="Oval 231">
                  <a:extLst>
                    <a:ext uri="{FF2B5EF4-FFF2-40B4-BE49-F238E27FC236}">
                      <a16:creationId xmlns:a16="http://schemas.microsoft.com/office/drawing/2014/main" id="{AAC1CE6B-7979-4487-A10B-C469D8937BA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7497A49C-15C0-4D9C-AF0A-72C3CFF4F07F}"/>
                  </a:ext>
                </a:extLst>
              </p:cNvPr>
              <p:cNvGrpSpPr/>
              <p:nvPr/>
            </p:nvGrpSpPr>
            <p:grpSpPr>
              <a:xfrm flipH="1">
                <a:off x="4336814" y="2745613"/>
                <a:ext cx="200412" cy="46251"/>
                <a:chOff x="3739675" y="2714693"/>
                <a:chExt cx="200412" cy="70335"/>
              </a:xfrm>
            </p:grpSpPr>
            <p:sp>
              <p:nvSpPr>
                <p:cNvPr id="229" name="Oval 228">
                  <a:extLst>
                    <a:ext uri="{FF2B5EF4-FFF2-40B4-BE49-F238E27FC236}">
                      <a16:creationId xmlns:a16="http://schemas.microsoft.com/office/drawing/2014/main" id="{07EEC335-1FA0-4EE7-B0DF-04AD1CE4C4F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30" name="Oval 229">
                  <a:extLst>
                    <a:ext uri="{FF2B5EF4-FFF2-40B4-BE49-F238E27FC236}">
                      <a16:creationId xmlns:a16="http://schemas.microsoft.com/office/drawing/2014/main" id="{0E99D077-341A-4E0F-AD9D-1D056D7D0D0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20" name="Group 219">
                <a:extLst>
                  <a:ext uri="{FF2B5EF4-FFF2-40B4-BE49-F238E27FC236}">
                    <a16:creationId xmlns:a16="http://schemas.microsoft.com/office/drawing/2014/main" id="{CDEDFF9E-8B10-4207-8ED4-550D54460346}"/>
                  </a:ext>
                </a:extLst>
              </p:cNvPr>
              <p:cNvGrpSpPr/>
              <p:nvPr/>
            </p:nvGrpSpPr>
            <p:grpSpPr>
              <a:xfrm flipH="1">
                <a:off x="4294402" y="2697510"/>
                <a:ext cx="200412" cy="46251"/>
                <a:chOff x="3739675" y="2714693"/>
                <a:chExt cx="200412" cy="70335"/>
              </a:xfrm>
            </p:grpSpPr>
            <p:sp>
              <p:nvSpPr>
                <p:cNvPr id="227" name="Oval 226">
                  <a:extLst>
                    <a:ext uri="{FF2B5EF4-FFF2-40B4-BE49-F238E27FC236}">
                      <a16:creationId xmlns:a16="http://schemas.microsoft.com/office/drawing/2014/main" id="{4A36D9E6-C079-4B1C-867C-33ECCABFB03B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28" name="Oval 227">
                  <a:extLst>
                    <a:ext uri="{FF2B5EF4-FFF2-40B4-BE49-F238E27FC236}">
                      <a16:creationId xmlns:a16="http://schemas.microsoft.com/office/drawing/2014/main" id="{C13A3796-2E8A-46C8-A84D-639F807D2AD8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13D63A90-7D25-4D0A-AADD-CDC179046FE8}"/>
                  </a:ext>
                </a:extLst>
              </p:cNvPr>
              <p:cNvGrpSpPr/>
              <p:nvPr/>
            </p:nvGrpSpPr>
            <p:grpSpPr>
              <a:xfrm flipH="1">
                <a:off x="4433049" y="2720138"/>
                <a:ext cx="200412" cy="46251"/>
                <a:chOff x="3739675" y="2714693"/>
                <a:chExt cx="200412" cy="70335"/>
              </a:xfrm>
            </p:grpSpPr>
            <p:sp>
              <p:nvSpPr>
                <p:cNvPr id="225" name="Oval 224">
                  <a:extLst>
                    <a:ext uri="{FF2B5EF4-FFF2-40B4-BE49-F238E27FC236}">
                      <a16:creationId xmlns:a16="http://schemas.microsoft.com/office/drawing/2014/main" id="{FD3D2559-1842-41BC-B3FA-ED3D0447C613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26" name="Oval 225">
                  <a:extLst>
                    <a:ext uri="{FF2B5EF4-FFF2-40B4-BE49-F238E27FC236}">
                      <a16:creationId xmlns:a16="http://schemas.microsoft.com/office/drawing/2014/main" id="{2FB688B0-98AE-4517-8D60-B48CD724D6D0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  <p:grpSp>
            <p:nvGrpSpPr>
              <p:cNvPr id="222" name="Group 221">
                <a:extLst>
                  <a:ext uri="{FF2B5EF4-FFF2-40B4-BE49-F238E27FC236}">
                    <a16:creationId xmlns:a16="http://schemas.microsoft.com/office/drawing/2014/main" id="{8016C732-DBD6-4295-8DB8-8F4A50DAC95D}"/>
                  </a:ext>
                </a:extLst>
              </p:cNvPr>
              <p:cNvGrpSpPr/>
              <p:nvPr/>
            </p:nvGrpSpPr>
            <p:grpSpPr>
              <a:xfrm flipH="1">
                <a:off x="4469517" y="2762975"/>
                <a:ext cx="200412" cy="46251"/>
                <a:chOff x="3739675" y="2714693"/>
                <a:chExt cx="200412" cy="70335"/>
              </a:xfrm>
            </p:grpSpPr>
            <p:sp>
              <p:nvSpPr>
                <p:cNvPr id="223" name="Oval 222">
                  <a:extLst>
                    <a:ext uri="{FF2B5EF4-FFF2-40B4-BE49-F238E27FC236}">
                      <a16:creationId xmlns:a16="http://schemas.microsoft.com/office/drawing/2014/main" id="{ABCE6492-E08B-4E04-ACA5-66A2C411DDF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  <p:sp>
              <p:nvSpPr>
                <p:cNvPr id="224" name="Oval 223">
                  <a:extLst>
                    <a:ext uri="{FF2B5EF4-FFF2-40B4-BE49-F238E27FC236}">
                      <a16:creationId xmlns:a16="http://schemas.microsoft.com/office/drawing/2014/main" id="{596C6008-A52B-4CCA-BF6D-20395CB7BA4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dirty="0"/>
                </a:p>
              </p:txBody>
            </p:sp>
          </p:grpSp>
        </p:grp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669C9133-F199-4663-9901-4211D914F83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31703" y="3232448"/>
              <a:ext cx="1470157" cy="1202578"/>
              <a:chOff x="3239896" y="3360550"/>
              <a:chExt cx="2601374" cy="2127909"/>
            </a:xfrm>
          </p:grpSpPr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95679726-24C8-402F-89D1-5D0A8F8C035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239896" y="3360550"/>
                <a:ext cx="2601374" cy="2044182"/>
                <a:chOff x="4031138" y="4120109"/>
                <a:chExt cx="2575023" cy="2023472"/>
              </a:xfrm>
            </p:grpSpPr>
            <p:sp>
              <p:nvSpPr>
                <p:cNvPr id="195" name="Freeform 100">
                  <a:extLst>
                    <a:ext uri="{FF2B5EF4-FFF2-40B4-BE49-F238E27FC236}">
                      <a16:creationId xmlns:a16="http://schemas.microsoft.com/office/drawing/2014/main" id="{86F3DA67-06B5-465D-A409-530ACECE1535}"/>
                    </a:ext>
                  </a:extLst>
                </p:cNvPr>
                <p:cNvSpPr/>
                <p:nvPr/>
              </p:nvSpPr>
              <p:spPr>
                <a:xfrm rot="-900000">
                  <a:off x="4364676" y="4120109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96" name="Freeform 101">
                  <a:extLst>
                    <a:ext uri="{FF2B5EF4-FFF2-40B4-BE49-F238E27FC236}">
                      <a16:creationId xmlns:a16="http://schemas.microsoft.com/office/drawing/2014/main" id="{CF780309-778F-4AC0-8C78-ABF06457EB02}"/>
                    </a:ext>
                  </a:extLst>
                </p:cNvPr>
                <p:cNvSpPr/>
                <p:nvPr/>
              </p:nvSpPr>
              <p:spPr>
                <a:xfrm rot="2837780" flipH="1">
                  <a:off x="4049528" y="4260664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97" name="Freeform 102">
                  <a:extLst>
                    <a:ext uri="{FF2B5EF4-FFF2-40B4-BE49-F238E27FC236}">
                      <a16:creationId xmlns:a16="http://schemas.microsoft.com/office/drawing/2014/main" id="{6AE23D47-4272-4F0B-92DF-6F79E44334E1}"/>
                    </a:ext>
                  </a:extLst>
                </p:cNvPr>
                <p:cNvSpPr/>
                <p:nvPr/>
              </p:nvSpPr>
              <p:spPr>
                <a:xfrm>
                  <a:off x="4330914" y="4551901"/>
                  <a:ext cx="2039746" cy="912453"/>
                </a:xfrm>
                <a:custGeom>
                  <a:avLst/>
                  <a:gdLst>
                    <a:gd name="connsiteX0" fmla="*/ 72570 w 2408373"/>
                    <a:gd name="connsiteY0" fmla="*/ 1811 h 1315726"/>
                    <a:gd name="connsiteX1" fmla="*/ 850782 w 2408373"/>
                    <a:gd name="connsiteY1" fmla="*/ 264458 h 1315726"/>
                    <a:gd name="connsiteX2" fmla="*/ 1920825 w 2408373"/>
                    <a:gd name="connsiteY2" fmla="*/ 137998 h 1315726"/>
                    <a:gd name="connsiteX3" fmla="*/ 2300204 w 2408373"/>
                    <a:gd name="connsiteY3" fmla="*/ 342279 h 1315726"/>
                    <a:gd name="connsiteX4" fmla="*/ 2407208 w 2408373"/>
                    <a:gd name="connsiteY4" fmla="*/ 896755 h 1315726"/>
                    <a:gd name="connsiteX5" fmla="*/ 2251565 w 2408373"/>
                    <a:gd name="connsiteY5" fmla="*/ 1227496 h 1315726"/>
                    <a:gd name="connsiteX6" fmla="*/ 1609540 w 2408373"/>
                    <a:gd name="connsiteY6" fmla="*/ 1305317 h 1315726"/>
                    <a:gd name="connsiteX7" fmla="*/ 169846 w 2408373"/>
                    <a:gd name="connsiteY7" fmla="*/ 1208040 h 1315726"/>
                    <a:gd name="connsiteX8" fmla="*/ 92025 w 2408373"/>
                    <a:gd name="connsiteY8" fmla="*/ 352006 h 1315726"/>
                    <a:gd name="connsiteX9" fmla="*/ 33659 w 2408373"/>
                    <a:gd name="connsiteY9" fmla="*/ 157453 h 1315726"/>
                    <a:gd name="connsiteX10" fmla="*/ 72570 w 2408373"/>
                    <a:gd name="connsiteY10" fmla="*/ 1811 h 1315726"/>
                    <a:gd name="connsiteX0" fmla="*/ 77380 w 2413183"/>
                    <a:gd name="connsiteY0" fmla="*/ 1921 h 1314391"/>
                    <a:gd name="connsiteX1" fmla="*/ 855592 w 2413183"/>
                    <a:gd name="connsiteY1" fmla="*/ 264568 h 1314391"/>
                    <a:gd name="connsiteX2" fmla="*/ 1925635 w 2413183"/>
                    <a:gd name="connsiteY2" fmla="*/ 138108 h 1314391"/>
                    <a:gd name="connsiteX3" fmla="*/ 2305014 w 2413183"/>
                    <a:gd name="connsiteY3" fmla="*/ 342389 h 1314391"/>
                    <a:gd name="connsiteX4" fmla="*/ 2412018 w 2413183"/>
                    <a:gd name="connsiteY4" fmla="*/ 896865 h 1314391"/>
                    <a:gd name="connsiteX5" fmla="*/ 2256375 w 2413183"/>
                    <a:gd name="connsiteY5" fmla="*/ 1227606 h 1314391"/>
                    <a:gd name="connsiteX6" fmla="*/ 1614350 w 2413183"/>
                    <a:gd name="connsiteY6" fmla="*/ 1305427 h 1314391"/>
                    <a:gd name="connsiteX7" fmla="*/ 174656 w 2413183"/>
                    <a:gd name="connsiteY7" fmla="*/ 1208150 h 1314391"/>
                    <a:gd name="connsiteX8" fmla="*/ 10098 w 2413183"/>
                    <a:gd name="connsiteY8" fmla="*/ 379086 h 1314391"/>
                    <a:gd name="connsiteX9" fmla="*/ 38469 w 2413183"/>
                    <a:gd name="connsiteY9" fmla="*/ 157563 h 1314391"/>
                    <a:gd name="connsiteX10" fmla="*/ 77380 w 2413183"/>
                    <a:gd name="connsiteY10" fmla="*/ 1921 h 1314391"/>
                    <a:gd name="connsiteX0" fmla="*/ 262445 w 2598248"/>
                    <a:gd name="connsiteY0" fmla="*/ 79 h 1312549"/>
                    <a:gd name="connsiteX1" fmla="*/ 1040657 w 2598248"/>
                    <a:gd name="connsiteY1" fmla="*/ 262726 h 1312549"/>
                    <a:gd name="connsiteX2" fmla="*/ 2110700 w 2598248"/>
                    <a:gd name="connsiteY2" fmla="*/ 136266 h 1312549"/>
                    <a:gd name="connsiteX3" fmla="*/ 2490079 w 2598248"/>
                    <a:gd name="connsiteY3" fmla="*/ 340547 h 1312549"/>
                    <a:gd name="connsiteX4" fmla="*/ 2597083 w 2598248"/>
                    <a:gd name="connsiteY4" fmla="*/ 895023 h 1312549"/>
                    <a:gd name="connsiteX5" fmla="*/ 2441440 w 2598248"/>
                    <a:gd name="connsiteY5" fmla="*/ 1225764 h 1312549"/>
                    <a:gd name="connsiteX6" fmla="*/ 1799415 w 2598248"/>
                    <a:gd name="connsiteY6" fmla="*/ 1303585 h 1312549"/>
                    <a:gd name="connsiteX7" fmla="*/ 359721 w 2598248"/>
                    <a:gd name="connsiteY7" fmla="*/ 1206308 h 1312549"/>
                    <a:gd name="connsiteX8" fmla="*/ 195163 w 2598248"/>
                    <a:gd name="connsiteY8" fmla="*/ 377244 h 1312549"/>
                    <a:gd name="connsiteX9" fmla="*/ 493 w 2598248"/>
                    <a:gd name="connsiteY9" fmla="*/ 236632 h 1312549"/>
                    <a:gd name="connsiteX10" fmla="*/ 262445 w 2598248"/>
                    <a:gd name="connsiteY10" fmla="*/ 79 h 1312549"/>
                    <a:gd name="connsiteX0" fmla="*/ 261963 w 2597766"/>
                    <a:gd name="connsiteY0" fmla="*/ 91 h 1305267"/>
                    <a:gd name="connsiteX1" fmla="*/ 1040175 w 2597766"/>
                    <a:gd name="connsiteY1" fmla="*/ 262738 h 1305267"/>
                    <a:gd name="connsiteX2" fmla="*/ 2110218 w 2597766"/>
                    <a:gd name="connsiteY2" fmla="*/ 136278 h 1305267"/>
                    <a:gd name="connsiteX3" fmla="*/ 2489597 w 2597766"/>
                    <a:gd name="connsiteY3" fmla="*/ 340559 h 1305267"/>
                    <a:gd name="connsiteX4" fmla="*/ 2596601 w 2597766"/>
                    <a:gd name="connsiteY4" fmla="*/ 895035 h 1305267"/>
                    <a:gd name="connsiteX5" fmla="*/ 2440958 w 2597766"/>
                    <a:gd name="connsiteY5" fmla="*/ 1225776 h 1305267"/>
                    <a:gd name="connsiteX6" fmla="*/ 1798933 w 2597766"/>
                    <a:gd name="connsiteY6" fmla="*/ 1303597 h 1305267"/>
                    <a:gd name="connsiteX7" fmla="*/ 359239 w 2597766"/>
                    <a:gd name="connsiteY7" fmla="*/ 1206320 h 1305267"/>
                    <a:gd name="connsiteX8" fmla="*/ 269028 w 2597766"/>
                    <a:gd name="connsiteY8" fmla="*/ 539078 h 1305267"/>
                    <a:gd name="connsiteX9" fmla="*/ 11 w 2597766"/>
                    <a:gd name="connsiteY9" fmla="*/ 236644 h 1305267"/>
                    <a:gd name="connsiteX10" fmla="*/ 261963 w 2597766"/>
                    <a:gd name="connsiteY10" fmla="*/ 91 h 1305267"/>
                    <a:gd name="connsiteX0" fmla="*/ 349182 w 2598247"/>
                    <a:gd name="connsiteY0" fmla="*/ 118 h 1264836"/>
                    <a:gd name="connsiteX1" fmla="*/ 1040656 w 2598247"/>
                    <a:gd name="connsiteY1" fmla="*/ 222309 h 1264836"/>
                    <a:gd name="connsiteX2" fmla="*/ 2110699 w 2598247"/>
                    <a:gd name="connsiteY2" fmla="*/ 95849 h 1264836"/>
                    <a:gd name="connsiteX3" fmla="*/ 2490078 w 2598247"/>
                    <a:gd name="connsiteY3" fmla="*/ 300130 h 1264836"/>
                    <a:gd name="connsiteX4" fmla="*/ 2597082 w 2598247"/>
                    <a:gd name="connsiteY4" fmla="*/ 854606 h 1264836"/>
                    <a:gd name="connsiteX5" fmla="*/ 2441439 w 2598247"/>
                    <a:gd name="connsiteY5" fmla="*/ 1185347 h 1264836"/>
                    <a:gd name="connsiteX6" fmla="*/ 1799414 w 2598247"/>
                    <a:gd name="connsiteY6" fmla="*/ 1263168 h 1264836"/>
                    <a:gd name="connsiteX7" fmla="*/ 359720 w 2598247"/>
                    <a:gd name="connsiteY7" fmla="*/ 1165891 h 1264836"/>
                    <a:gd name="connsiteX8" fmla="*/ 269509 w 2598247"/>
                    <a:gd name="connsiteY8" fmla="*/ 498649 h 1264836"/>
                    <a:gd name="connsiteX9" fmla="*/ 492 w 2598247"/>
                    <a:gd name="connsiteY9" fmla="*/ 196215 h 1264836"/>
                    <a:gd name="connsiteX10" fmla="*/ 349182 w 2598247"/>
                    <a:gd name="connsiteY10" fmla="*/ 118 h 1264836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040656 w 2598247"/>
                    <a:gd name="connsiteY2" fmla="*/ 222384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325653 w 2598247"/>
                    <a:gd name="connsiteY2" fmla="*/ 276325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598247" h="1264912">
                      <a:moveTo>
                        <a:pt x="349182" y="193"/>
                      </a:moveTo>
                      <a:cubicBezTo>
                        <a:pt x="470499" y="5835"/>
                        <a:pt x="613151" y="193109"/>
                        <a:pt x="728397" y="230141"/>
                      </a:cubicBezTo>
                      <a:cubicBezTo>
                        <a:pt x="843643" y="267173"/>
                        <a:pt x="1095269" y="298694"/>
                        <a:pt x="1325653" y="276325"/>
                      </a:cubicBezTo>
                      <a:cubicBezTo>
                        <a:pt x="1556037" y="253956"/>
                        <a:pt x="1916628" y="91944"/>
                        <a:pt x="2110699" y="95924"/>
                      </a:cubicBezTo>
                      <a:cubicBezTo>
                        <a:pt x="2304770" y="99904"/>
                        <a:pt x="2409014" y="173746"/>
                        <a:pt x="2490078" y="300205"/>
                      </a:cubicBezTo>
                      <a:cubicBezTo>
                        <a:pt x="2571142" y="426665"/>
                        <a:pt x="2605189" y="707145"/>
                        <a:pt x="2597082" y="854681"/>
                      </a:cubicBezTo>
                      <a:cubicBezTo>
                        <a:pt x="2588976" y="1002217"/>
                        <a:pt x="2574384" y="1117328"/>
                        <a:pt x="2441439" y="1185422"/>
                      </a:cubicBezTo>
                      <a:cubicBezTo>
                        <a:pt x="2308494" y="1253516"/>
                        <a:pt x="2146367" y="1266486"/>
                        <a:pt x="1799414" y="1263243"/>
                      </a:cubicBezTo>
                      <a:cubicBezTo>
                        <a:pt x="1452461" y="1260000"/>
                        <a:pt x="614704" y="1293386"/>
                        <a:pt x="359720" y="1165966"/>
                      </a:cubicBezTo>
                      <a:cubicBezTo>
                        <a:pt x="104736" y="1038546"/>
                        <a:pt x="292207" y="673822"/>
                        <a:pt x="269509" y="498724"/>
                      </a:cubicBezTo>
                      <a:cubicBezTo>
                        <a:pt x="246811" y="323626"/>
                        <a:pt x="-12787" y="279379"/>
                        <a:pt x="492" y="196290"/>
                      </a:cubicBezTo>
                      <a:cubicBezTo>
                        <a:pt x="13771" y="113202"/>
                        <a:pt x="227865" y="-5449"/>
                        <a:pt x="349182" y="1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98" name="Freeform 103">
                  <a:extLst>
                    <a:ext uri="{FF2B5EF4-FFF2-40B4-BE49-F238E27FC236}">
                      <a16:creationId xmlns:a16="http://schemas.microsoft.com/office/drawing/2014/main" id="{CF8F5DB5-2438-4C8C-A3D9-4A2BEC4FF7B7}"/>
                    </a:ext>
                  </a:extLst>
                </p:cNvPr>
                <p:cNvSpPr/>
                <p:nvPr/>
              </p:nvSpPr>
              <p:spPr>
                <a:xfrm>
                  <a:off x="6202425" y="4691806"/>
                  <a:ext cx="403736" cy="454771"/>
                </a:xfrm>
                <a:custGeom>
                  <a:avLst/>
                  <a:gdLst>
                    <a:gd name="connsiteX0" fmla="*/ 3822 w 403736"/>
                    <a:gd name="connsiteY0" fmla="*/ 6654 h 454771"/>
                    <a:gd name="connsiteX1" fmla="*/ 237286 w 403736"/>
                    <a:gd name="connsiteY1" fmla="*/ 65020 h 454771"/>
                    <a:gd name="connsiteX2" fmla="*/ 392928 w 403736"/>
                    <a:gd name="connsiteY2" fmla="*/ 327666 h 454771"/>
                    <a:gd name="connsiteX3" fmla="*/ 373473 w 403736"/>
                    <a:gd name="connsiteY3" fmla="*/ 454126 h 454771"/>
                    <a:gd name="connsiteX4" fmla="*/ 237286 w 403736"/>
                    <a:gd name="connsiteY4" fmla="*/ 279028 h 454771"/>
                    <a:gd name="connsiteX5" fmla="*/ 101098 w 403736"/>
                    <a:gd name="connsiteY5" fmla="*/ 181751 h 454771"/>
                    <a:gd name="connsiteX6" fmla="*/ 3822 w 403736"/>
                    <a:gd name="connsiteY6" fmla="*/ 6654 h 45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736" h="454771">
                      <a:moveTo>
                        <a:pt x="3822" y="6654"/>
                      </a:moveTo>
                      <a:cubicBezTo>
                        <a:pt x="26520" y="-12801"/>
                        <a:pt x="172435" y="11518"/>
                        <a:pt x="237286" y="65020"/>
                      </a:cubicBezTo>
                      <a:cubicBezTo>
                        <a:pt x="302137" y="118522"/>
                        <a:pt x="370230" y="262815"/>
                        <a:pt x="392928" y="327666"/>
                      </a:cubicBezTo>
                      <a:cubicBezTo>
                        <a:pt x="415626" y="392517"/>
                        <a:pt x="399413" y="462232"/>
                        <a:pt x="373473" y="454126"/>
                      </a:cubicBezTo>
                      <a:cubicBezTo>
                        <a:pt x="347533" y="446020"/>
                        <a:pt x="282682" y="324424"/>
                        <a:pt x="237286" y="279028"/>
                      </a:cubicBezTo>
                      <a:cubicBezTo>
                        <a:pt x="191890" y="233632"/>
                        <a:pt x="136766" y="223904"/>
                        <a:pt x="101098" y="181751"/>
                      </a:cubicBezTo>
                      <a:cubicBezTo>
                        <a:pt x="65430" y="139598"/>
                        <a:pt x="-18876" y="26109"/>
                        <a:pt x="3822" y="66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199" name="Freeform 104">
                  <a:extLst>
                    <a:ext uri="{FF2B5EF4-FFF2-40B4-BE49-F238E27FC236}">
                      <a16:creationId xmlns:a16="http://schemas.microsoft.com/office/drawing/2014/main" id="{4F46BB42-2A0A-4B63-ACAA-7739FE902026}"/>
                    </a:ext>
                  </a:extLst>
                </p:cNvPr>
                <p:cNvSpPr/>
                <p:nvPr/>
              </p:nvSpPr>
              <p:spPr>
                <a:xfrm>
                  <a:off x="4031138" y="4272727"/>
                  <a:ext cx="667396" cy="563768"/>
                </a:xfrm>
                <a:custGeom>
                  <a:avLst/>
                  <a:gdLst>
                    <a:gd name="connsiteX0" fmla="*/ 659752 w 778187"/>
                    <a:gd name="connsiteY0" fmla="*/ 16968 h 553265"/>
                    <a:gd name="connsiteX1" fmla="*/ 377650 w 778187"/>
                    <a:gd name="connsiteY1" fmla="*/ 36424 h 553265"/>
                    <a:gd name="connsiteX2" fmla="*/ 280373 w 778187"/>
                    <a:gd name="connsiteY2" fmla="*/ 250432 h 553265"/>
                    <a:gd name="connsiteX3" fmla="*/ 37182 w 778187"/>
                    <a:gd name="connsiteY3" fmla="*/ 357436 h 553265"/>
                    <a:gd name="connsiteX4" fmla="*/ 56637 w 778187"/>
                    <a:gd name="connsiteY4" fmla="*/ 522806 h 553265"/>
                    <a:gd name="connsiteX5" fmla="*/ 562475 w 778187"/>
                    <a:gd name="connsiteY5" fmla="*/ 522806 h 553265"/>
                    <a:gd name="connsiteX6" fmla="*/ 776484 w 778187"/>
                    <a:gd name="connsiteY6" fmla="*/ 211521 h 553265"/>
                    <a:gd name="connsiteX7" fmla="*/ 659752 w 778187"/>
                    <a:gd name="connsiteY7" fmla="*/ 16968 h 553265"/>
                    <a:gd name="connsiteX0" fmla="*/ 659752 w 778187"/>
                    <a:gd name="connsiteY0" fmla="*/ 15231 h 551528"/>
                    <a:gd name="connsiteX1" fmla="*/ 377650 w 778187"/>
                    <a:gd name="connsiteY1" fmla="*/ 34687 h 551528"/>
                    <a:gd name="connsiteX2" fmla="*/ 280373 w 778187"/>
                    <a:gd name="connsiteY2" fmla="*/ 209784 h 551528"/>
                    <a:gd name="connsiteX3" fmla="*/ 37182 w 778187"/>
                    <a:gd name="connsiteY3" fmla="*/ 355699 h 551528"/>
                    <a:gd name="connsiteX4" fmla="*/ 56637 w 778187"/>
                    <a:gd name="connsiteY4" fmla="*/ 521069 h 551528"/>
                    <a:gd name="connsiteX5" fmla="*/ 562475 w 778187"/>
                    <a:gd name="connsiteY5" fmla="*/ 521069 h 551528"/>
                    <a:gd name="connsiteX6" fmla="*/ 776484 w 778187"/>
                    <a:gd name="connsiteY6" fmla="*/ 209784 h 551528"/>
                    <a:gd name="connsiteX7" fmla="*/ 659752 w 778187"/>
                    <a:gd name="connsiteY7" fmla="*/ 15231 h 551528"/>
                    <a:gd name="connsiteX0" fmla="*/ 636093 w 754528"/>
                    <a:gd name="connsiteY0" fmla="*/ 15231 h 552042"/>
                    <a:gd name="connsiteX1" fmla="*/ 353991 w 754528"/>
                    <a:gd name="connsiteY1" fmla="*/ 34687 h 552042"/>
                    <a:gd name="connsiteX2" fmla="*/ 256714 w 754528"/>
                    <a:gd name="connsiteY2" fmla="*/ 209784 h 552042"/>
                    <a:gd name="connsiteX3" fmla="*/ 71889 w 754528"/>
                    <a:gd name="connsiteY3" fmla="*/ 345972 h 552042"/>
                    <a:gd name="connsiteX4" fmla="*/ 32978 w 754528"/>
                    <a:gd name="connsiteY4" fmla="*/ 521069 h 552042"/>
                    <a:gd name="connsiteX5" fmla="*/ 538816 w 754528"/>
                    <a:gd name="connsiteY5" fmla="*/ 521069 h 552042"/>
                    <a:gd name="connsiteX6" fmla="*/ 752825 w 754528"/>
                    <a:gd name="connsiteY6" fmla="*/ 209784 h 552042"/>
                    <a:gd name="connsiteX7" fmla="*/ 636093 w 754528"/>
                    <a:gd name="connsiteY7" fmla="*/ 15231 h 552042"/>
                    <a:gd name="connsiteX0" fmla="*/ 579326 w 697761"/>
                    <a:gd name="connsiteY0" fmla="*/ 15231 h 556343"/>
                    <a:gd name="connsiteX1" fmla="*/ 297224 w 697761"/>
                    <a:gd name="connsiteY1" fmla="*/ 34687 h 556343"/>
                    <a:gd name="connsiteX2" fmla="*/ 199947 w 697761"/>
                    <a:gd name="connsiteY2" fmla="*/ 209784 h 556343"/>
                    <a:gd name="connsiteX3" fmla="*/ 15122 w 697761"/>
                    <a:gd name="connsiteY3" fmla="*/ 345972 h 556343"/>
                    <a:gd name="connsiteX4" fmla="*/ 63760 w 697761"/>
                    <a:gd name="connsiteY4" fmla="*/ 530796 h 556343"/>
                    <a:gd name="connsiteX5" fmla="*/ 482049 w 697761"/>
                    <a:gd name="connsiteY5" fmla="*/ 521069 h 556343"/>
                    <a:gd name="connsiteX6" fmla="*/ 696058 w 697761"/>
                    <a:gd name="connsiteY6" fmla="*/ 209784 h 556343"/>
                    <a:gd name="connsiteX7" fmla="*/ 579326 w 697761"/>
                    <a:gd name="connsiteY7" fmla="*/ 15231 h 556343"/>
                    <a:gd name="connsiteX0" fmla="*/ 566526 w 684961"/>
                    <a:gd name="connsiteY0" fmla="*/ 15231 h 556343"/>
                    <a:gd name="connsiteX1" fmla="*/ 284424 w 684961"/>
                    <a:gd name="connsiteY1" fmla="*/ 34687 h 556343"/>
                    <a:gd name="connsiteX2" fmla="*/ 187147 w 684961"/>
                    <a:gd name="connsiteY2" fmla="*/ 209784 h 556343"/>
                    <a:gd name="connsiteX3" fmla="*/ 2322 w 684961"/>
                    <a:gd name="connsiteY3" fmla="*/ 345972 h 556343"/>
                    <a:gd name="connsiteX4" fmla="*/ 109326 w 684961"/>
                    <a:gd name="connsiteY4" fmla="*/ 530796 h 556343"/>
                    <a:gd name="connsiteX5" fmla="*/ 469249 w 684961"/>
                    <a:gd name="connsiteY5" fmla="*/ 521069 h 556343"/>
                    <a:gd name="connsiteX6" fmla="*/ 683258 w 684961"/>
                    <a:gd name="connsiteY6" fmla="*/ 209784 h 556343"/>
                    <a:gd name="connsiteX7" fmla="*/ 566526 w 684961"/>
                    <a:gd name="connsiteY7" fmla="*/ 15231 h 556343"/>
                    <a:gd name="connsiteX0" fmla="*/ 566526 w 684831"/>
                    <a:gd name="connsiteY0" fmla="*/ 19313 h 560425"/>
                    <a:gd name="connsiteX1" fmla="*/ 323334 w 684831"/>
                    <a:gd name="connsiteY1" fmla="*/ 29042 h 560425"/>
                    <a:gd name="connsiteX2" fmla="*/ 187147 w 684831"/>
                    <a:gd name="connsiteY2" fmla="*/ 213866 h 560425"/>
                    <a:gd name="connsiteX3" fmla="*/ 2322 w 684831"/>
                    <a:gd name="connsiteY3" fmla="*/ 350054 h 560425"/>
                    <a:gd name="connsiteX4" fmla="*/ 109326 w 684831"/>
                    <a:gd name="connsiteY4" fmla="*/ 534878 h 560425"/>
                    <a:gd name="connsiteX5" fmla="*/ 469249 w 684831"/>
                    <a:gd name="connsiteY5" fmla="*/ 525151 h 560425"/>
                    <a:gd name="connsiteX6" fmla="*/ 683258 w 684831"/>
                    <a:gd name="connsiteY6" fmla="*/ 213866 h 560425"/>
                    <a:gd name="connsiteX7" fmla="*/ 566526 w 684831"/>
                    <a:gd name="connsiteY7" fmla="*/ 19313 h 560425"/>
                    <a:gd name="connsiteX0" fmla="*/ 521864 w 640169"/>
                    <a:gd name="connsiteY0" fmla="*/ 19313 h 561629"/>
                    <a:gd name="connsiteX1" fmla="*/ 278672 w 640169"/>
                    <a:gd name="connsiteY1" fmla="*/ 29042 h 561629"/>
                    <a:gd name="connsiteX2" fmla="*/ 142485 w 640169"/>
                    <a:gd name="connsiteY2" fmla="*/ 213866 h 561629"/>
                    <a:gd name="connsiteX3" fmla="*/ 6298 w 640169"/>
                    <a:gd name="connsiteY3" fmla="*/ 330598 h 561629"/>
                    <a:gd name="connsiteX4" fmla="*/ 64664 w 640169"/>
                    <a:gd name="connsiteY4" fmla="*/ 534878 h 561629"/>
                    <a:gd name="connsiteX5" fmla="*/ 424587 w 640169"/>
                    <a:gd name="connsiteY5" fmla="*/ 525151 h 561629"/>
                    <a:gd name="connsiteX6" fmla="*/ 638596 w 640169"/>
                    <a:gd name="connsiteY6" fmla="*/ 213866 h 561629"/>
                    <a:gd name="connsiteX7" fmla="*/ 521864 w 640169"/>
                    <a:gd name="connsiteY7" fmla="*/ 19313 h 561629"/>
                    <a:gd name="connsiteX0" fmla="*/ 523288 w 641593"/>
                    <a:gd name="connsiteY0" fmla="*/ 21452 h 563768"/>
                    <a:gd name="connsiteX1" fmla="*/ 280096 w 641593"/>
                    <a:gd name="connsiteY1" fmla="*/ 31181 h 563768"/>
                    <a:gd name="connsiteX2" fmla="*/ 163365 w 641593"/>
                    <a:gd name="connsiteY2" fmla="*/ 254916 h 563768"/>
                    <a:gd name="connsiteX3" fmla="*/ 7722 w 641593"/>
                    <a:gd name="connsiteY3" fmla="*/ 332737 h 563768"/>
                    <a:gd name="connsiteX4" fmla="*/ 66088 w 641593"/>
                    <a:gd name="connsiteY4" fmla="*/ 537017 h 563768"/>
                    <a:gd name="connsiteX5" fmla="*/ 426011 w 641593"/>
                    <a:gd name="connsiteY5" fmla="*/ 527290 h 563768"/>
                    <a:gd name="connsiteX6" fmla="*/ 640020 w 641593"/>
                    <a:gd name="connsiteY6" fmla="*/ 216005 h 563768"/>
                    <a:gd name="connsiteX7" fmla="*/ 523288 w 641593"/>
                    <a:gd name="connsiteY7" fmla="*/ 21452 h 563768"/>
                    <a:gd name="connsiteX0" fmla="*/ 549091 w 667396"/>
                    <a:gd name="connsiteY0" fmla="*/ 21452 h 563768"/>
                    <a:gd name="connsiteX1" fmla="*/ 305899 w 667396"/>
                    <a:gd name="connsiteY1" fmla="*/ 31181 h 563768"/>
                    <a:gd name="connsiteX2" fmla="*/ 189168 w 667396"/>
                    <a:gd name="connsiteY2" fmla="*/ 254916 h 563768"/>
                    <a:gd name="connsiteX3" fmla="*/ 4342 w 667396"/>
                    <a:gd name="connsiteY3" fmla="*/ 332737 h 563768"/>
                    <a:gd name="connsiteX4" fmla="*/ 91891 w 667396"/>
                    <a:gd name="connsiteY4" fmla="*/ 537017 h 563768"/>
                    <a:gd name="connsiteX5" fmla="*/ 451814 w 667396"/>
                    <a:gd name="connsiteY5" fmla="*/ 527290 h 563768"/>
                    <a:gd name="connsiteX6" fmla="*/ 665823 w 667396"/>
                    <a:gd name="connsiteY6" fmla="*/ 216005 h 563768"/>
                    <a:gd name="connsiteX7" fmla="*/ 549091 w 667396"/>
                    <a:gd name="connsiteY7" fmla="*/ 21452 h 563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7396" h="563768">
                      <a:moveTo>
                        <a:pt x="549091" y="21452"/>
                      </a:moveTo>
                      <a:cubicBezTo>
                        <a:pt x="489104" y="-9352"/>
                        <a:pt x="365886" y="-7730"/>
                        <a:pt x="305899" y="31181"/>
                      </a:cubicBezTo>
                      <a:cubicBezTo>
                        <a:pt x="245912" y="70092"/>
                        <a:pt x="239427" y="204657"/>
                        <a:pt x="189168" y="254916"/>
                      </a:cubicBezTo>
                      <a:cubicBezTo>
                        <a:pt x="138909" y="305175"/>
                        <a:pt x="20555" y="285720"/>
                        <a:pt x="4342" y="332737"/>
                      </a:cubicBezTo>
                      <a:cubicBezTo>
                        <a:pt x="-11871" y="379754"/>
                        <a:pt x="17312" y="504591"/>
                        <a:pt x="91891" y="537017"/>
                      </a:cubicBezTo>
                      <a:cubicBezTo>
                        <a:pt x="166470" y="569443"/>
                        <a:pt x="331839" y="579171"/>
                        <a:pt x="451814" y="527290"/>
                      </a:cubicBezTo>
                      <a:cubicBezTo>
                        <a:pt x="571789" y="475409"/>
                        <a:pt x="652853" y="297069"/>
                        <a:pt x="665823" y="216005"/>
                      </a:cubicBezTo>
                      <a:cubicBezTo>
                        <a:pt x="678793" y="134941"/>
                        <a:pt x="609078" y="52256"/>
                        <a:pt x="549091" y="2145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0" name="Freeform 105">
                  <a:extLst>
                    <a:ext uri="{FF2B5EF4-FFF2-40B4-BE49-F238E27FC236}">
                      <a16:creationId xmlns:a16="http://schemas.microsoft.com/office/drawing/2014/main" id="{657C3326-E607-4267-9A7C-4DF947C346A3}"/>
                    </a:ext>
                  </a:extLst>
                </p:cNvPr>
                <p:cNvSpPr/>
                <p:nvPr/>
              </p:nvSpPr>
              <p:spPr>
                <a:xfrm>
                  <a:off x="4571580" y="4263202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C08DD531-AE17-41FB-A045-CAF6C9C75A12}"/>
                    </a:ext>
                  </a:extLst>
                </p:cNvPr>
                <p:cNvSpPr/>
                <p:nvPr/>
              </p:nvSpPr>
              <p:spPr>
                <a:xfrm>
                  <a:off x="4503916" y="4460899"/>
                  <a:ext cx="45720" cy="6400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2" name="Rectangle 57">
                  <a:extLst>
                    <a:ext uri="{FF2B5EF4-FFF2-40B4-BE49-F238E27FC236}">
                      <a16:creationId xmlns:a16="http://schemas.microsoft.com/office/drawing/2014/main" id="{CF7BCB69-1896-420E-BD32-AD8F9CB3B668}"/>
                    </a:ext>
                  </a:extLst>
                </p:cNvPr>
                <p:cNvSpPr/>
                <p:nvPr/>
              </p:nvSpPr>
              <p:spPr>
                <a:xfrm>
                  <a:off x="4537508" y="5320179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3" name="Freeform 108">
                  <a:extLst>
                    <a:ext uri="{FF2B5EF4-FFF2-40B4-BE49-F238E27FC236}">
                      <a16:creationId xmlns:a16="http://schemas.microsoft.com/office/drawing/2014/main" id="{91DDE6F6-3863-42F2-9D47-2CE8D7C0A0B6}"/>
                    </a:ext>
                  </a:extLst>
                </p:cNvPr>
                <p:cNvSpPr/>
                <p:nvPr/>
              </p:nvSpPr>
              <p:spPr>
                <a:xfrm>
                  <a:off x="4627464" y="4445960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4" name="Rectangle 57">
                  <a:extLst>
                    <a:ext uri="{FF2B5EF4-FFF2-40B4-BE49-F238E27FC236}">
                      <a16:creationId xmlns:a16="http://schemas.microsoft.com/office/drawing/2014/main" id="{AAE3085B-18AA-4F6C-A200-A429A8EE136C}"/>
                    </a:ext>
                  </a:extLst>
                </p:cNvPr>
                <p:cNvSpPr/>
                <p:nvPr/>
              </p:nvSpPr>
              <p:spPr>
                <a:xfrm>
                  <a:off x="4795296" y="5337767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5" name="Rectangle 57">
                  <a:extLst>
                    <a:ext uri="{FF2B5EF4-FFF2-40B4-BE49-F238E27FC236}">
                      <a16:creationId xmlns:a16="http://schemas.microsoft.com/office/drawing/2014/main" id="{A36808A6-A3AA-47AA-B489-9C90A00A241D}"/>
                    </a:ext>
                  </a:extLst>
                </p:cNvPr>
                <p:cNvSpPr/>
                <p:nvPr/>
              </p:nvSpPr>
              <p:spPr>
                <a:xfrm>
                  <a:off x="5834165" y="5302591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6" name="Rectangle 57">
                  <a:extLst>
                    <a:ext uri="{FF2B5EF4-FFF2-40B4-BE49-F238E27FC236}">
                      <a16:creationId xmlns:a16="http://schemas.microsoft.com/office/drawing/2014/main" id="{4E736020-E420-41DD-A2A0-14B450289EDF}"/>
                    </a:ext>
                  </a:extLst>
                </p:cNvPr>
                <p:cNvSpPr/>
                <p:nvPr/>
              </p:nvSpPr>
              <p:spPr>
                <a:xfrm>
                  <a:off x="6091953" y="5320179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7" name="Freeform 112">
                  <a:extLst>
                    <a:ext uri="{FF2B5EF4-FFF2-40B4-BE49-F238E27FC236}">
                      <a16:creationId xmlns:a16="http://schemas.microsoft.com/office/drawing/2014/main" id="{B6CE1BB9-ACA2-4E02-8EFC-4F1D5E4AD772}"/>
                    </a:ext>
                  </a:extLst>
                </p:cNvPr>
                <p:cNvSpPr/>
                <p:nvPr/>
              </p:nvSpPr>
              <p:spPr>
                <a:xfrm>
                  <a:off x="5792210" y="5212189"/>
                  <a:ext cx="575289" cy="570910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5289" h="570910">
                      <a:moveTo>
                        <a:pt x="550224" y="21292"/>
                      </a:moveTo>
                      <a:cubicBezTo>
                        <a:pt x="628045" y="63445"/>
                        <a:pt x="501585" y="222331"/>
                        <a:pt x="482130" y="313122"/>
                      </a:cubicBezTo>
                      <a:cubicBezTo>
                        <a:pt x="462675" y="403914"/>
                        <a:pt x="461054" y="540101"/>
                        <a:pt x="433492" y="566041"/>
                      </a:cubicBezTo>
                      <a:cubicBezTo>
                        <a:pt x="405930" y="591981"/>
                        <a:pt x="362156" y="507675"/>
                        <a:pt x="316760" y="468764"/>
                      </a:cubicBezTo>
                      <a:cubicBezTo>
                        <a:pt x="271364" y="429853"/>
                        <a:pt x="211377" y="400671"/>
                        <a:pt x="161118" y="332577"/>
                      </a:cubicBezTo>
                      <a:cubicBezTo>
                        <a:pt x="110858" y="264483"/>
                        <a:pt x="-49648" y="116947"/>
                        <a:pt x="15203" y="60202"/>
                      </a:cubicBezTo>
                      <a:cubicBezTo>
                        <a:pt x="80054" y="3457"/>
                        <a:pt x="472403" y="-20861"/>
                        <a:pt x="550224" y="212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  <p:sp>
              <p:nvSpPr>
                <p:cNvPr id="208" name="Freeform 113">
                  <a:extLst>
                    <a:ext uri="{FF2B5EF4-FFF2-40B4-BE49-F238E27FC236}">
                      <a16:creationId xmlns:a16="http://schemas.microsoft.com/office/drawing/2014/main" id="{6B22BF92-29AC-49FB-8A0C-5C5B39565BA2}"/>
                    </a:ext>
                  </a:extLst>
                </p:cNvPr>
                <p:cNvSpPr/>
                <p:nvPr/>
              </p:nvSpPr>
              <p:spPr>
                <a:xfrm>
                  <a:off x="5534727" y="5171236"/>
                  <a:ext cx="570907" cy="645959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  <a:gd name="connsiteX0" fmla="*/ 545021 w 570086"/>
                    <a:gd name="connsiteY0" fmla="*/ 19820 h 569510"/>
                    <a:gd name="connsiteX1" fmla="*/ 476927 w 570086"/>
                    <a:gd name="connsiteY1" fmla="*/ 311650 h 569510"/>
                    <a:gd name="connsiteX2" fmla="*/ 428289 w 570086"/>
                    <a:gd name="connsiteY2" fmla="*/ 564569 h 569510"/>
                    <a:gd name="connsiteX3" fmla="*/ 311557 w 570086"/>
                    <a:gd name="connsiteY3" fmla="*/ 467292 h 569510"/>
                    <a:gd name="connsiteX4" fmla="*/ 204554 w 570086"/>
                    <a:gd name="connsiteY4" fmla="*/ 321377 h 569510"/>
                    <a:gd name="connsiteX5" fmla="*/ 10000 w 570086"/>
                    <a:gd name="connsiteY5" fmla="*/ 58730 h 569510"/>
                    <a:gd name="connsiteX6" fmla="*/ 545021 w 570086"/>
                    <a:gd name="connsiteY6" fmla="*/ 19820 h 569510"/>
                    <a:gd name="connsiteX0" fmla="*/ 545021 w 570086"/>
                    <a:gd name="connsiteY0" fmla="*/ 19820 h 564984"/>
                    <a:gd name="connsiteX1" fmla="*/ 476927 w 570086"/>
                    <a:gd name="connsiteY1" fmla="*/ 311650 h 564984"/>
                    <a:gd name="connsiteX2" fmla="*/ 428289 w 570086"/>
                    <a:gd name="connsiteY2" fmla="*/ 564569 h 564984"/>
                    <a:gd name="connsiteX3" fmla="*/ 331012 w 570086"/>
                    <a:gd name="connsiteY3" fmla="*/ 370016 h 564984"/>
                    <a:gd name="connsiteX4" fmla="*/ 204554 w 570086"/>
                    <a:gd name="connsiteY4" fmla="*/ 321377 h 564984"/>
                    <a:gd name="connsiteX5" fmla="*/ 10000 w 570086"/>
                    <a:gd name="connsiteY5" fmla="*/ 58730 h 564984"/>
                    <a:gd name="connsiteX6" fmla="*/ 545021 w 570086"/>
                    <a:gd name="connsiteY6" fmla="*/ 19820 h 564984"/>
                    <a:gd name="connsiteX0" fmla="*/ 545021 w 570907"/>
                    <a:gd name="connsiteY0" fmla="*/ 19820 h 642691"/>
                    <a:gd name="connsiteX1" fmla="*/ 476927 w 570907"/>
                    <a:gd name="connsiteY1" fmla="*/ 311650 h 642691"/>
                    <a:gd name="connsiteX2" fmla="*/ 389378 w 570907"/>
                    <a:gd name="connsiteY2" fmla="*/ 642390 h 642691"/>
                    <a:gd name="connsiteX3" fmla="*/ 331012 w 570907"/>
                    <a:gd name="connsiteY3" fmla="*/ 370016 h 642691"/>
                    <a:gd name="connsiteX4" fmla="*/ 204554 w 570907"/>
                    <a:gd name="connsiteY4" fmla="*/ 321377 h 642691"/>
                    <a:gd name="connsiteX5" fmla="*/ 10000 w 570907"/>
                    <a:gd name="connsiteY5" fmla="*/ 58730 h 642691"/>
                    <a:gd name="connsiteX6" fmla="*/ 545021 w 570907"/>
                    <a:gd name="connsiteY6" fmla="*/ 19820 h 642691"/>
                    <a:gd name="connsiteX0" fmla="*/ 545021 w 570907"/>
                    <a:gd name="connsiteY0" fmla="*/ 19820 h 645959"/>
                    <a:gd name="connsiteX1" fmla="*/ 476927 w 570907"/>
                    <a:gd name="connsiteY1" fmla="*/ 311650 h 645959"/>
                    <a:gd name="connsiteX2" fmla="*/ 389378 w 570907"/>
                    <a:gd name="connsiteY2" fmla="*/ 642390 h 645959"/>
                    <a:gd name="connsiteX3" fmla="*/ 350467 w 570907"/>
                    <a:gd name="connsiteY3" fmla="*/ 477020 h 645959"/>
                    <a:gd name="connsiteX4" fmla="*/ 204554 w 570907"/>
                    <a:gd name="connsiteY4" fmla="*/ 321377 h 645959"/>
                    <a:gd name="connsiteX5" fmla="*/ 10000 w 570907"/>
                    <a:gd name="connsiteY5" fmla="*/ 58730 h 645959"/>
                    <a:gd name="connsiteX6" fmla="*/ 545021 w 570907"/>
                    <a:gd name="connsiteY6" fmla="*/ 19820 h 645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907" h="645959">
                      <a:moveTo>
                        <a:pt x="545021" y="19820"/>
                      </a:moveTo>
                      <a:cubicBezTo>
                        <a:pt x="622842" y="61973"/>
                        <a:pt x="502868" y="207888"/>
                        <a:pt x="476927" y="311650"/>
                      </a:cubicBezTo>
                      <a:cubicBezTo>
                        <a:pt x="450987" y="415412"/>
                        <a:pt x="410455" y="614828"/>
                        <a:pt x="389378" y="642390"/>
                      </a:cubicBezTo>
                      <a:cubicBezTo>
                        <a:pt x="368301" y="669952"/>
                        <a:pt x="381271" y="530522"/>
                        <a:pt x="350467" y="477020"/>
                      </a:cubicBezTo>
                      <a:cubicBezTo>
                        <a:pt x="319663" y="423518"/>
                        <a:pt x="254813" y="389471"/>
                        <a:pt x="204554" y="321377"/>
                      </a:cubicBezTo>
                      <a:cubicBezTo>
                        <a:pt x="154294" y="253283"/>
                        <a:pt x="-46744" y="108989"/>
                        <a:pt x="10000" y="58730"/>
                      </a:cubicBezTo>
                      <a:cubicBezTo>
                        <a:pt x="66744" y="8471"/>
                        <a:pt x="467200" y="-22333"/>
                        <a:pt x="545021" y="1982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/>
                </a:p>
              </p:txBody>
            </p:sp>
          </p:grpSp>
          <p:sp>
            <p:nvSpPr>
              <p:cNvPr id="190" name="Rectangle 61">
                <a:extLst>
                  <a:ext uri="{FF2B5EF4-FFF2-40B4-BE49-F238E27FC236}">
                    <a16:creationId xmlns:a16="http://schemas.microsoft.com/office/drawing/2014/main" id="{700094E9-F366-43F9-9326-59D277E1A121}"/>
                  </a:ext>
                </a:extLst>
              </p:cNvPr>
              <p:cNvSpPr/>
              <p:nvPr/>
            </p:nvSpPr>
            <p:spPr>
              <a:xfrm>
                <a:off x="3716536" y="5354321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91" name="Rectangle 61">
                <a:extLst>
                  <a:ext uri="{FF2B5EF4-FFF2-40B4-BE49-F238E27FC236}">
                    <a16:creationId xmlns:a16="http://schemas.microsoft.com/office/drawing/2014/main" id="{95FFD79B-BB84-483A-AF87-862A7E3CAAA3}"/>
                  </a:ext>
                </a:extLst>
              </p:cNvPr>
              <p:cNvSpPr/>
              <p:nvPr/>
            </p:nvSpPr>
            <p:spPr>
              <a:xfrm>
                <a:off x="4009493" y="539585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92" name="Rectangle 61">
                <a:extLst>
                  <a:ext uri="{FF2B5EF4-FFF2-40B4-BE49-F238E27FC236}">
                    <a16:creationId xmlns:a16="http://schemas.microsoft.com/office/drawing/2014/main" id="{1CCB6D5E-1397-4EA1-BFED-B16D47837E47}"/>
                  </a:ext>
                </a:extLst>
              </p:cNvPr>
              <p:cNvSpPr/>
              <p:nvPr/>
            </p:nvSpPr>
            <p:spPr>
              <a:xfrm>
                <a:off x="5024514" y="534530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93" name="Rectangle 61">
                <a:extLst>
                  <a:ext uri="{FF2B5EF4-FFF2-40B4-BE49-F238E27FC236}">
                    <a16:creationId xmlns:a16="http://schemas.microsoft.com/office/drawing/2014/main" id="{1055B2B5-43D6-4119-985C-C1D547966D76}"/>
                  </a:ext>
                </a:extLst>
              </p:cNvPr>
              <p:cNvSpPr/>
              <p:nvPr/>
            </p:nvSpPr>
            <p:spPr>
              <a:xfrm>
                <a:off x="5321800" y="5362532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194" name="Freeform 99">
                <a:extLst>
                  <a:ext uri="{FF2B5EF4-FFF2-40B4-BE49-F238E27FC236}">
                    <a16:creationId xmlns:a16="http://schemas.microsoft.com/office/drawing/2014/main" id="{B863490E-92EB-4179-AF58-9638CEA15DA2}"/>
                  </a:ext>
                </a:extLst>
              </p:cNvPr>
              <p:cNvSpPr/>
              <p:nvPr/>
            </p:nvSpPr>
            <p:spPr>
              <a:xfrm>
                <a:off x="3260499" y="3862025"/>
                <a:ext cx="234087" cy="144496"/>
              </a:xfrm>
              <a:custGeom>
                <a:avLst/>
                <a:gdLst>
                  <a:gd name="connsiteX0" fmla="*/ 3615 w 226564"/>
                  <a:gd name="connsiteY0" fmla="*/ 16956 h 216984"/>
                  <a:gd name="connsiteX1" fmla="*/ 225071 w 226564"/>
                  <a:gd name="connsiteY1" fmla="*/ 33625 h 216984"/>
                  <a:gd name="connsiteX2" fmla="*/ 96483 w 226564"/>
                  <a:gd name="connsiteY2" fmla="*/ 216981 h 216984"/>
                  <a:gd name="connsiteX3" fmla="*/ 3615 w 226564"/>
                  <a:gd name="connsiteY3" fmla="*/ 16956 h 216984"/>
                  <a:gd name="connsiteX0" fmla="*/ 6895 w 229554"/>
                  <a:gd name="connsiteY0" fmla="*/ 16956 h 216984"/>
                  <a:gd name="connsiteX1" fmla="*/ 228351 w 229554"/>
                  <a:gd name="connsiteY1" fmla="*/ 33625 h 216984"/>
                  <a:gd name="connsiteX2" fmla="*/ 70515 w 229554"/>
                  <a:gd name="connsiteY2" fmla="*/ 216981 h 216984"/>
                  <a:gd name="connsiteX3" fmla="*/ 6895 w 229554"/>
                  <a:gd name="connsiteY3" fmla="*/ 16956 h 216984"/>
                  <a:gd name="connsiteX0" fmla="*/ 5861 w 230409"/>
                  <a:gd name="connsiteY0" fmla="*/ 16956 h 240210"/>
                  <a:gd name="connsiteX1" fmla="*/ 227317 w 230409"/>
                  <a:gd name="connsiteY1" fmla="*/ 33625 h 240210"/>
                  <a:gd name="connsiteX2" fmla="*/ 127717 w 230409"/>
                  <a:gd name="connsiteY2" fmla="*/ 215608 h 240210"/>
                  <a:gd name="connsiteX3" fmla="*/ 69481 w 230409"/>
                  <a:gd name="connsiteY3" fmla="*/ 216981 h 240210"/>
                  <a:gd name="connsiteX4" fmla="*/ 5861 w 230409"/>
                  <a:gd name="connsiteY4" fmla="*/ 16956 h 240210"/>
                  <a:gd name="connsiteX0" fmla="*/ 4598 w 229146"/>
                  <a:gd name="connsiteY0" fmla="*/ 30201 h 414750"/>
                  <a:gd name="connsiteX1" fmla="*/ 226054 w 229146"/>
                  <a:gd name="connsiteY1" fmla="*/ 46870 h 414750"/>
                  <a:gd name="connsiteX2" fmla="*/ 126454 w 229146"/>
                  <a:gd name="connsiteY2" fmla="*/ 228853 h 414750"/>
                  <a:gd name="connsiteX3" fmla="*/ 79919 w 229146"/>
                  <a:gd name="connsiteY3" fmla="*/ 410790 h 414750"/>
                  <a:gd name="connsiteX4" fmla="*/ 4598 w 229146"/>
                  <a:gd name="connsiteY4" fmla="*/ 30201 h 414750"/>
                  <a:gd name="connsiteX0" fmla="*/ 5446 w 229994"/>
                  <a:gd name="connsiteY0" fmla="*/ 16372 h 396967"/>
                  <a:gd name="connsiteX1" fmla="*/ 226902 w 229994"/>
                  <a:gd name="connsiteY1" fmla="*/ 33041 h 396967"/>
                  <a:gd name="connsiteX2" fmla="*/ 127302 w 229994"/>
                  <a:gd name="connsiteY2" fmla="*/ 215024 h 396967"/>
                  <a:gd name="connsiteX3" fmla="*/ 80767 w 229994"/>
                  <a:gd name="connsiteY3" fmla="*/ 396961 h 396967"/>
                  <a:gd name="connsiteX4" fmla="*/ 68801 w 229994"/>
                  <a:gd name="connsiteY4" fmla="*/ 208334 h 396967"/>
                  <a:gd name="connsiteX5" fmla="*/ 5446 w 229994"/>
                  <a:gd name="connsiteY5" fmla="*/ 16372 h 396967"/>
                  <a:gd name="connsiteX0" fmla="*/ 5446 w 229994"/>
                  <a:gd name="connsiteY0" fmla="*/ 16372 h 423223"/>
                  <a:gd name="connsiteX1" fmla="*/ 226902 w 229994"/>
                  <a:gd name="connsiteY1" fmla="*/ 33041 h 423223"/>
                  <a:gd name="connsiteX2" fmla="*/ 127302 w 229994"/>
                  <a:gd name="connsiteY2" fmla="*/ 215024 h 423223"/>
                  <a:gd name="connsiteX3" fmla="*/ 127300 w 229994"/>
                  <a:gd name="connsiteY3" fmla="*/ 402278 h 423223"/>
                  <a:gd name="connsiteX4" fmla="*/ 80767 w 229994"/>
                  <a:gd name="connsiteY4" fmla="*/ 396961 h 423223"/>
                  <a:gd name="connsiteX5" fmla="*/ 68801 w 229994"/>
                  <a:gd name="connsiteY5" fmla="*/ 208334 h 423223"/>
                  <a:gd name="connsiteX6" fmla="*/ 5446 w 229994"/>
                  <a:gd name="connsiteY6" fmla="*/ 16372 h 423223"/>
                  <a:gd name="connsiteX0" fmla="*/ 5446 w 229994"/>
                  <a:gd name="connsiteY0" fmla="*/ 16372 h 415862"/>
                  <a:gd name="connsiteX1" fmla="*/ 226902 w 229994"/>
                  <a:gd name="connsiteY1" fmla="*/ 33041 h 415862"/>
                  <a:gd name="connsiteX2" fmla="*/ 127302 w 229994"/>
                  <a:gd name="connsiteY2" fmla="*/ 215024 h 415862"/>
                  <a:gd name="connsiteX3" fmla="*/ 162398 w 229994"/>
                  <a:gd name="connsiteY3" fmla="*/ 335397 h 415862"/>
                  <a:gd name="connsiteX4" fmla="*/ 127300 w 229994"/>
                  <a:gd name="connsiteY4" fmla="*/ 402278 h 415862"/>
                  <a:gd name="connsiteX5" fmla="*/ 80767 w 229994"/>
                  <a:gd name="connsiteY5" fmla="*/ 396961 h 415862"/>
                  <a:gd name="connsiteX6" fmla="*/ 68801 w 229994"/>
                  <a:gd name="connsiteY6" fmla="*/ 208334 h 415862"/>
                  <a:gd name="connsiteX7" fmla="*/ 5446 w 229994"/>
                  <a:gd name="connsiteY7" fmla="*/ 16372 h 415862"/>
                  <a:gd name="connsiteX0" fmla="*/ 5446 w 525089"/>
                  <a:gd name="connsiteY0" fmla="*/ 16372 h 415862"/>
                  <a:gd name="connsiteX1" fmla="*/ 226902 w 525089"/>
                  <a:gd name="connsiteY1" fmla="*/ 33041 h 415862"/>
                  <a:gd name="connsiteX2" fmla="*/ 127302 w 525089"/>
                  <a:gd name="connsiteY2" fmla="*/ 215024 h 415862"/>
                  <a:gd name="connsiteX3" fmla="*/ 525089 w 525089"/>
                  <a:gd name="connsiteY3" fmla="*/ 342084 h 415862"/>
                  <a:gd name="connsiteX4" fmla="*/ 127300 w 525089"/>
                  <a:gd name="connsiteY4" fmla="*/ 402278 h 415862"/>
                  <a:gd name="connsiteX5" fmla="*/ 80767 w 525089"/>
                  <a:gd name="connsiteY5" fmla="*/ 396961 h 415862"/>
                  <a:gd name="connsiteX6" fmla="*/ 68801 w 525089"/>
                  <a:gd name="connsiteY6" fmla="*/ 208334 h 415862"/>
                  <a:gd name="connsiteX7" fmla="*/ 5446 w 525089"/>
                  <a:gd name="connsiteY7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43432"/>
                  <a:gd name="connsiteY0" fmla="*/ 16372 h 415862"/>
                  <a:gd name="connsiteX1" fmla="*/ 226902 w 543432"/>
                  <a:gd name="connsiteY1" fmla="*/ 33041 h 415862"/>
                  <a:gd name="connsiteX2" fmla="*/ 127302 w 543432"/>
                  <a:gd name="connsiteY2" fmla="*/ 215024 h 415862"/>
                  <a:gd name="connsiteX3" fmla="*/ 150699 w 543432"/>
                  <a:gd name="connsiteY3" fmla="*/ 348776 h 415862"/>
                  <a:gd name="connsiteX4" fmla="*/ 542639 w 543432"/>
                  <a:gd name="connsiteY4" fmla="*/ 322020 h 415862"/>
                  <a:gd name="connsiteX5" fmla="*/ 127300 w 543432"/>
                  <a:gd name="connsiteY5" fmla="*/ 402278 h 415862"/>
                  <a:gd name="connsiteX6" fmla="*/ 80767 w 543432"/>
                  <a:gd name="connsiteY6" fmla="*/ 396961 h 415862"/>
                  <a:gd name="connsiteX7" fmla="*/ 68801 w 543432"/>
                  <a:gd name="connsiteY7" fmla="*/ 208334 h 415862"/>
                  <a:gd name="connsiteX8" fmla="*/ 5446 w 543432"/>
                  <a:gd name="connsiteY8" fmla="*/ 16372 h 415862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50699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222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06970"/>
                  <a:gd name="connsiteX1" fmla="*/ 226902 w 575061"/>
                  <a:gd name="connsiteY1" fmla="*/ 33041 h 406970"/>
                  <a:gd name="connsiteX2" fmla="*/ 127302 w 575061"/>
                  <a:gd name="connsiteY2" fmla="*/ 215024 h 406970"/>
                  <a:gd name="connsiteX3" fmla="*/ 121451 w 575061"/>
                  <a:gd name="connsiteY3" fmla="*/ 348776 h 406970"/>
                  <a:gd name="connsiteX4" fmla="*/ 542639 w 575061"/>
                  <a:gd name="connsiteY4" fmla="*/ 322020 h 406970"/>
                  <a:gd name="connsiteX5" fmla="*/ 513388 w 575061"/>
                  <a:gd name="connsiteY5" fmla="*/ 368837 h 406970"/>
                  <a:gd name="connsiteX6" fmla="*/ 127300 w 575061"/>
                  <a:gd name="connsiteY6" fmla="*/ 402278 h 406970"/>
                  <a:gd name="connsiteX7" fmla="*/ 22267 w 575061"/>
                  <a:gd name="connsiteY7" fmla="*/ 396961 h 406970"/>
                  <a:gd name="connsiteX8" fmla="*/ 80499 w 575061"/>
                  <a:gd name="connsiteY8" fmla="*/ 348776 h 406970"/>
                  <a:gd name="connsiteX9" fmla="*/ 68801 w 575061"/>
                  <a:gd name="connsiteY9" fmla="*/ 208334 h 406970"/>
                  <a:gd name="connsiteX10" fmla="*/ 5446 w 575061"/>
                  <a:gd name="connsiteY10" fmla="*/ 16372 h 406970"/>
                  <a:gd name="connsiteX0" fmla="*/ 5446 w 575061"/>
                  <a:gd name="connsiteY0" fmla="*/ 16372 h 409354"/>
                  <a:gd name="connsiteX1" fmla="*/ 226902 w 575061"/>
                  <a:gd name="connsiteY1" fmla="*/ 33041 h 409354"/>
                  <a:gd name="connsiteX2" fmla="*/ 127302 w 575061"/>
                  <a:gd name="connsiteY2" fmla="*/ 215024 h 409354"/>
                  <a:gd name="connsiteX3" fmla="*/ 121451 w 575061"/>
                  <a:gd name="connsiteY3" fmla="*/ 348776 h 409354"/>
                  <a:gd name="connsiteX4" fmla="*/ 542639 w 575061"/>
                  <a:gd name="connsiteY4" fmla="*/ 322020 h 409354"/>
                  <a:gd name="connsiteX5" fmla="*/ 513388 w 575061"/>
                  <a:gd name="connsiteY5" fmla="*/ 368837 h 409354"/>
                  <a:gd name="connsiteX6" fmla="*/ 127300 w 575061"/>
                  <a:gd name="connsiteY6" fmla="*/ 402278 h 409354"/>
                  <a:gd name="connsiteX7" fmla="*/ 22267 w 575061"/>
                  <a:gd name="connsiteY7" fmla="*/ 396961 h 409354"/>
                  <a:gd name="connsiteX8" fmla="*/ 27851 w 575061"/>
                  <a:gd name="connsiteY8" fmla="*/ 301965 h 409354"/>
                  <a:gd name="connsiteX9" fmla="*/ 68801 w 575061"/>
                  <a:gd name="connsiteY9" fmla="*/ 208334 h 409354"/>
                  <a:gd name="connsiteX10" fmla="*/ 5446 w 575061"/>
                  <a:gd name="connsiteY10" fmla="*/ 16372 h 40935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62949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39814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6220"/>
                  <a:gd name="connsiteX1" fmla="*/ 226902 w 575061"/>
                  <a:gd name="connsiteY1" fmla="*/ 33041 h 406220"/>
                  <a:gd name="connsiteX2" fmla="*/ 127302 w 575061"/>
                  <a:gd name="connsiteY2" fmla="*/ 215024 h 406220"/>
                  <a:gd name="connsiteX3" fmla="*/ 121451 w 575061"/>
                  <a:gd name="connsiteY3" fmla="*/ 348776 h 406220"/>
                  <a:gd name="connsiteX4" fmla="*/ 542639 w 575061"/>
                  <a:gd name="connsiteY4" fmla="*/ 322020 h 406220"/>
                  <a:gd name="connsiteX5" fmla="*/ 513388 w 575061"/>
                  <a:gd name="connsiteY5" fmla="*/ 368837 h 406220"/>
                  <a:gd name="connsiteX6" fmla="*/ 127300 w 575061"/>
                  <a:gd name="connsiteY6" fmla="*/ 402278 h 406220"/>
                  <a:gd name="connsiteX7" fmla="*/ 39814 w 575061"/>
                  <a:gd name="connsiteY7" fmla="*/ 396961 h 406220"/>
                  <a:gd name="connsiteX8" fmla="*/ 57099 w 575061"/>
                  <a:gd name="connsiteY8" fmla="*/ 368842 h 406220"/>
                  <a:gd name="connsiteX9" fmla="*/ 68801 w 575061"/>
                  <a:gd name="connsiteY9" fmla="*/ 208334 h 406220"/>
                  <a:gd name="connsiteX10" fmla="*/ 5446 w 575061"/>
                  <a:gd name="connsiteY10" fmla="*/ 16372 h 406220"/>
                  <a:gd name="connsiteX0" fmla="*/ 644556 w 1214171"/>
                  <a:gd name="connsiteY0" fmla="*/ 16372 h 553498"/>
                  <a:gd name="connsiteX1" fmla="*/ 866012 w 1214171"/>
                  <a:gd name="connsiteY1" fmla="*/ 33041 h 553498"/>
                  <a:gd name="connsiteX2" fmla="*/ 766412 w 1214171"/>
                  <a:gd name="connsiteY2" fmla="*/ 215024 h 553498"/>
                  <a:gd name="connsiteX3" fmla="*/ 760561 w 1214171"/>
                  <a:gd name="connsiteY3" fmla="*/ 348776 h 553498"/>
                  <a:gd name="connsiteX4" fmla="*/ 1181749 w 1214171"/>
                  <a:gd name="connsiteY4" fmla="*/ 322020 h 553498"/>
                  <a:gd name="connsiteX5" fmla="*/ 1152498 w 1214171"/>
                  <a:gd name="connsiteY5" fmla="*/ 368837 h 553498"/>
                  <a:gd name="connsiteX6" fmla="*/ 766410 w 1214171"/>
                  <a:gd name="connsiteY6" fmla="*/ 402278 h 553498"/>
                  <a:gd name="connsiteX7" fmla="*/ 678924 w 1214171"/>
                  <a:gd name="connsiteY7" fmla="*/ 396961 h 553498"/>
                  <a:gd name="connsiteX8" fmla="*/ 79 w 1214171"/>
                  <a:gd name="connsiteY8" fmla="*/ 549409 h 553498"/>
                  <a:gd name="connsiteX9" fmla="*/ 707911 w 1214171"/>
                  <a:gd name="connsiteY9" fmla="*/ 208334 h 553498"/>
                  <a:gd name="connsiteX10" fmla="*/ 644556 w 1214171"/>
                  <a:gd name="connsiteY10" fmla="*/ 16372 h 553498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27 w 1214242"/>
                  <a:gd name="connsiteY0" fmla="*/ 16372 h 551501"/>
                  <a:gd name="connsiteX1" fmla="*/ 866083 w 1214242"/>
                  <a:gd name="connsiteY1" fmla="*/ 33041 h 551501"/>
                  <a:gd name="connsiteX2" fmla="*/ 766483 w 1214242"/>
                  <a:gd name="connsiteY2" fmla="*/ 215024 h 551501"/>
                  <a:gd name="connsiteX3" fmla="*/ 760632 w 1214242"/>
                  <a:gd name="connsiteY3" fmla="*/ 348776 h 551501"/>
                  <a:gd name="connsiteX4" fmla="*/ 1181820 w 1214242"/>
                  <a:gd name="connsiteY4" fmla="*/ 322020 h 551501"/>
                  <a:gd name="connsiteX5" fmla="*/ 1152569 w 1214242"/>
                  <a:gd name="connsiteY5" fmla="*/ 368837 h 551501"/>
                  <a:gd name="connsiteX6" fmla="*/ 766481 w 1214242"/>
                  <a:gd name="connsiteY6" fmla="*/ 402278 h 551501"/>
                  <a:gd name="connsiteX7" fmla="*/ 678995 w 1214242"/>
                  <a:gd name="connsiteY7" fmla="*/ 396961 h 551501"/>
                  <a:gd name="connsiteX8" fmla="*/ 150 w 1214242"/>
                  <a:gd name="connsiteY8" fmla="*/ 549409 h 551501"/>
                  <a:gd name="connsiteX9" fmla="*/ 678730 w 1214242"/>
                  <a:gd name="connsiteY9" fmla="*/ 335399 h 551501"/>
                  <a:gd name="connsiteX10" fmla="*/ 707982 w 1214242"/>
                  <a:gd name="connsiteY10" fmla="*/ 208334 h 551501"/>
                  <a:gd name="connsiteX11" fmla="*/ 644627 w 1214242"/>
                  <a:gd name="connsiteY11" fmla="*/ 16372 h 551501"/>
                  <a:gd name="connsiteX0" fmla="*/ 644612 w 1214227"/>
                  <a:gd name="connsiteY0" fmla="*/ 16372 h 551501"/>
                  <a:gd name="connsiteX1" fmla="*/ 866068 w 1214227"/>
                  <a:gd name="connsiteY1" fmla="*/ 33041 h 551501"/>
                  <a:gd name="connsiteX2" fmla="*/ 766468 w 1214227"/>
                  <a:gd name="connsiteY2" fmla="*/ 215024 h 551501"/>
                  <a:gd name="connsiteX3" fmla="*/ 760617 w 1214227"/>
                  <a:gd name="connsiteY3" fmla="*/ 348776 h 551501"/>
                  <a:gd name="connsiteX4" fmla="*/ 1181805 w 1214227"/>
                  <a:gd name="connsiteY4" fmla="*/ 322020 h 551501"/>
                  <a:gd name="connsiteX5" fmla="*/ 1152554 w 1214227"/>
                  <a:gd name="connsiteY5" fmla="*/ 368837 h 551501"/>
                  <a:gd name="connsiteX6" fmla="*/ 766466 w 1214227"/>
                  <a:gd name="connsiteY6" fmla="*/ 402278 h 551501"/>
                  <a:gd name="connsiteX7" fmla="*/ 678980 w 1214227"/>
                  <a:gd name="connsiteY7" fmla="*/ 396961 h 551501"/>
                  <a:gd name="connsiteX8" fmla="*/ 135 w 1214227"/>
                  <a:gd name="connsiteY8" fmla="*/ 549409 h 551501"/>
                  <a:gd name="connsiteX9" fmla="*/ 678715 w 1214227"/>
                  <a:gd name="connsiteY9" fmla="*/ 335399 h 551501"/>
                  <a:gd name="connsiteX10" fmla="*/ 707967 w 1214227"/>
                  <a:gd name="connsiteY10" fmla="*/ 208334 h 551501"/>
                  <a:gd name="connsiteX11" fmla="*/ 644612 w 1214227"/>
                  <a:gd name="connsiteY11" fmla="*/ 16372 h 551501"/>
                  <a:gd name="connsiteX0" fmla="*/ 5448 w 575063"/>
                  <a:gd name="connsiteY0" fmla="*/ 16372 h 405810"/>
                  <a:gd name="connsiteX1" fmla="*/ 226904 w 575063"/>
                  <a:gd name="connsiteY1" fmla="*/ 33041 h 405810"/>
                  <a:gd name="connsiteX2" fmla="*/ 127304 w 575063"/>
                  <a:gd name="connsiteY2" fmla="*/ 215024 h 405810"/>
                  <a:gd name="connsiteX3" fmla="*/ 121453 w 575063"/>
                  <a:gd name="connsiteY3" fmla="*/ 348776 h 405810"/>
                  <a:gd name="connsiteX4" fmla="*/ 542641 w 575063"/>
                  <a:gd name="connsiteY4" fmla="*/ 322020 h 405810"/>
                  <a:gd name="connsiteX5" fmla="*/ 513390 w 575063"/>
                  <a:gd name="connsiteY5" fmla="*/ 368837 h 405810"/>
                  <a:gd name="connsiteX6" fmla="*/ 127302 w 575063"/>
                  <a:gd name="connsiteY6" fmla="*/ 402278 h 405810"/>
                  <a:gd name="connsiteX7" fmla="*/ 39816 w 575063"/>
                  <a:gd name="connsiteY7" fmla="*/ 396961 h 405810"/>
                  <a:gd name="connsiteX8" fmla="*/ 22001 w 575063"/>
                  <a:gd name="connsiteY8" fmla="*/ 382216 h 405810"/>
                  <a:gd name="connsiteX9" fmla="*/ 39551 w 575063"/>
                  <a:gd name="connsiteY9" fmla="*/ 335399 h 405810"/>
                  <a:gd name="connsiteX10" fmla="*/ 68803 w 575063"/>
                  <a:gd name="connsiteY10" fmla="*/ 208334 h 405810"/>
                  <a:gd name="connsiteX11" fmla="*/ 5448 w 575063"/>
                  <a:gd name="connsiteY11" fmla="*/ 16372 h 405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5063" h="405810">
                    <a:moveTo>
                      <a:pt x="5448" y="16372"/>
                    </a:moveTo>
                    <a:cubicBezTo>
                      <a:pt x="31798" y="-12843"/>
                      <a:pt x="211426" y="-296"/>
                      <a:pt x="226904" y="33041"/>
                    </a:cubicBezTo>
                    <a:cubicBezTo>
                      <a:pt x="248188" y="57233"/>
                      <a:pt x="153610" y="184465"/>
                      <a:pt x="127304" y="215024"/>
                    </a:cubicBezTo>
                    <a:cubicBezTo>
                      <a:pt x="130203" y="255386"/>
                      <a:pt x="101952" y="294160"/>
                      <a:pt x="121453" y="348776"/>
                    </a:cubicBezTo>
                    <a:cubicBezTo>
                      <a:pt x="187751" y="369953"/>
                      <a:pt x="562141" y="300842"/>
                      <a:pt x="542641" y="322020"/>
                    </a:cubicBezTo>
                    <a:cubicBezTo>
                      <a:pt x="595289" y="320905"/>
                      <a:pt x="582613" y="355461"/>
                      <a:pt x="513390" y="368837"/>
                    </a:cubicBezTo>
                    <a:cubicBezTo>
                      <a:pt x="444167" y="382213"/>
                      <a:pt x="191606" y="393132"/>
                      <a:pt x="127302" y="402278"/>
                    </a:cubicBezTo>
                    <a:cubicBezTo>
                      <a:pt x="62998" y="411424"/>
                      <a:pt x="57366" y="400305"/>
                      <a:pt x="39816" y="396961"/>
                    </a:cubicBezTo>
                    <a:cubicBezTo>
                      <a:pt x="22266" y="393617"/>
                      <a:pt x="32770" y="403622"/>
                      <a:pt x="22001" y="382216"/>
                    </a:cubicBezTo>
                    <a:cubicBezTo>
                      <a:pt x="11232" y="360810"/>
                      <a:pt x="-14072" y="338744"/>
                      <a:pt x="39551" y="335399"/>
                    </a:cubicBezTo>
                    <a:cubicBezTo>
                      <a:pt x="52225" y="285240"/>
                      <a:pt x="63762" y="250359"/>
                      <a:pt x="68803" y="208334"/>
                    </a:cubicBezTo>
                    <a:cubicBezTo>
                      <a:pt x="56250" y="144903"/>
                      <a:pt x="-20902" y="45587"/>
                      <a:pt x="5448" y="16372"/>
                    </a:cubicBezTo>
                    <a:close/>
                  </a:path>
                </a:pathLst>
              </a:custGeom>
              <a:solidFill>
                <a:srgbClr val="EF4023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5262785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019" y="284176"/>
            <a:ext cx="7772400" cy="150876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5019" y="2011680"/>
            <a:ext cx="7772400" cy="449072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9335760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685019" y="284176"/>
            <a:ext cx="7772400" cy="150876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797" y="2011680"/>
            <a:ext cx="3657600" cy="4206240"/>
          </a:xfrm>
          <a:prstGeom prst="rect">
            <a:avLst/>
          </a:prstGeom>
        </p:spPr>
        <p:txBody>
          <a:bodyPr/>
          <a:lstStyle>
            <a:lvl1pPr>
              <a:defRPr sz="220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>
              <a:defRPr sz="2000">
                <a:latin typeface="Times New Roman" panose="02020603050405020304" pitchFamily="18" charset="0"/>
                <a:cs typeface="Times New Roman" panose="02020603050405020304" pitchFamily="18" charset="0"/>
              </a:defRPr>
            </a:lvl2pPr>
            <a:lvl3pPr>
              <a:defRPr sz="1800">
                <a:latin typeface="Times New Roman" panose="02020603050405020304" pitchFamily="18" charset="0"/>
                <a:cs typeface="Times New Roman" panose="02020603050405020304" pitchFamily="18" charset="0"/>
              </a:defRPr>
            </a:lvl3pPr>
            <a:lvl4pPr>
              <a:defRPr sz="1600">
                <a:latin typeface="Times New Roman" panose="02020603050405020304" pitchFamily="18" charset="0"/>
                <a:cs typeface="Times New Roman" panose="02020603050405020304" pitchFamily="18" charset="0"/>
              </a:defRPr>
            </a:lvl4pPr>
            <a:lvl5pPr>
              <a:defRPr sz="1600">
                <a:latin typeface="Times New Roman" panose="02020603050405020304" pitchFamily="18" charset="0"/>
                <a:cs typeface="Times New Roman" panose="02020603050405020304" pitchFamily="18" charset="0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800600" y="2011680"/>
            <a:ext cx="3657600" cy="4206240"/>
          </a:xfrm>
          <a:prstGeom prst="rect">
            <a:avLst/>
          </a:prstGeom>
        </p:spPr>
        <p:txBody>
          <a:bodyPr/>
          <a:lstStyle>
            <a:lvl1pPr>
              <a:defRPr sz="220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>
              <a:defRPr sz="2000">
                <a:latin typeface="Times New Roman" panose="02020603050405020304" pitchFamily="18" charset="0"/>
                <a:cs typeface="Times New Roman" panose="02020603050405020304" pitchFamily="18" charset="0"/>
              </a:defRPr>
            </a:lvl2pPr>
            <a:lvl3pPr>
              <a:defRPr sz="1800">
                <a:latin typeface="Times New Roman" panose="02020603050405020304" pitchFamily="18" charset="0"/>
                <a:cs typeface="Times New Roman" panose="02020603050405020304" pitchFamily="18" charset="0"/>
              </a:defRPr>
            </a:lvl3pPr>
            <a:lvl4pPr>
              <a:defRPr sz="1600">
                <a:latin typeface="Times New Roman" panose="02020603050405020304" pitchFamily="18" charset="0"/>
                <a:cs typeface="Times New Roman" panose="02020603050405020304" pitchFamily="18" charset="0"/>
              </a:defRPr>
            </a:lvl4pPr>
            <a:lvl5pPr>
              <a:defRPr sz="1600">
                <a:latin typeface="Times New Roman" panose="02020603050405020304" pitchFamily="18" charset="0"/>
                <a:cs typeface="Times New Roman" panose="02020603050405020304" pitchFamily="18" charset="0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01021528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.xml"/><Relationship Id="rId3" Type="http://schemas.openxmlformats.org/officeDocument/2006/relationships/slideLayout" Target="../slideLayouts/slideLayout21.xml"/><Relationship Id="rId7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4.xml"/><Relationship Id="rId5" Type="http://schemas.openxmlformats.org/officeDocument/2006/relationships/slideLayout" Target="../slideLayouts/slideLayout23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22.xml"/><Relationship Id="rId9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5019" y="284176"/>
            <a:ext cx="7772400" cy="150876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5019" y="2011680"/>
            <a:ext cx="7772400" cy="44907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3063333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3" r:id="rId1"/>
    <p:sldLayoutId id="2147483744" r:id="rId2"/>
    <p:sldLayoutId id="2147483735" r:id="rId3"/>
    <p:sldLayoutId id="2147483750" r:id="rId4"/>
    <p:sldLayoutId id="2147483751" r:id="rId5"/>
    <p:sldLayoutId id="2147483752" r:id="rId6"/>
    <p:sldLayoutId id="2147483753" r:id="rId7"/>
    <p:sldLayoutId id="2147483734" r:id="rId8"/>
    <p:sldLayoutId id="2147483736" r:id="rId9"/>
    <p:sldLayoutId id="2147483737" r:id="rId10"/>
    <p:sldLayoutId id="2147483738" r:id="rId11"/>
    <p:sldLayoutId id="2147483739" r:id="rId12"/>
    <p:sldLayoutId id="2147483733" r:id="rId13"/>
    <p:sldLayoutId id="2147483745" r:id="rId14"/>
    <p:sldLayoutId id="2147483746" r:id="rId15"/>
    <p:sldLayoutId id="2147483747" r:id="rId16"/>
    <p:sldLayoutId id="2147483748" r:id="rId17"/>
    <p:sldLayoutId id="2147483749" r:id="rId18"/>
  </p:sldLayoutIdLst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000" kern="1200" cap="all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tx1"/>
        </a:buClr>
        <a:buFontTx/>
        <a:buNone/>
        <a:defRPr sz="2200" kern="1200">
          <a:solidFill>
            <a:schemeClr val="tx1"/>
          </a:solidFill>
          <a:latin typeface="Times New Roman" panose="02020603050405020304" pitchFamily="18" charset="0"/>
          <a:ea typeface="+mn-ea"/>
          <a:cs typeface="Times New Roman" panose="02020603050405020304" pitchFamily="18" charset="0"/>
        </a:defRPr>
      </a:lvl1pPr>
      <a:lvl2pPr marL="228600" indent="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Tx/>
        <a:buNone/>
        <a:defRPr sz="2000" kern="1200">
          <a:solidFill>
            <a:schemeClr val="tx1"/>
          </a:solidFill>
          <a:latin typeface="Times New Roman" panose="02020603050405020304" pitchFamily="18" charset="0"/>
          <a:ea typeface="+mn-ea"/>
          <a:cs typeface="Times New Roman" panose="02020603050405020304" pitchFamily="18" charset="0"/>
        </a:defRPr>
      </a:lvl2pPr>
      <a:lvl3pPr marL="457200" indent="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Tx/>
        <a:buNone/>
        <a:defRPr sz="1800" kern="1200">
          <a:solidFill>
            <a:schemeClr val="tx1"/>
          </a:solidFill>
          <a:latin typeface="Times New Roman" panose="02020603050405020304" pitchFamily="18" charset="0"/>
          <a:ea typeface="+mn-ea"/>
          <a:cs typeface="Times New Roman" panose="02020603050405020304" pitchFamily="18" charset="0"/>
        </a:defRPr>
      </a:lvl3pPr>
      <a:lvl4pPr marL="685800" indent="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Tx/>
        <a:buNone/>
        <a:defRPr sz="1600" kern="1200">
          <a:solidFill>
            <a:schemeClr val="tx1"/>
          </a:solidFill>
          <a:latin typeface="Times New Roman" panose="02020603050405020304" pitchFamily="18" charset="0"/>
          <a:ea typeface="+mn-ea"/>
          <a:cs typeface="Times New Roman" panose="02020603050405020304" pitchFamily="18" charset="0"/>
        </a:defRPr>
      </a:lvl4pPr>
      <a:lvl5pPr marL="914400" indent="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Tx/>
        <a:buNone/>
        <a:defRPr sz="1600" kern="1200">
          <a:solidFill>
            <a:schemeClr val="tx1"/>
          </a:solidFill>
          <a:latin typeface="Times New Roman" panose="02020603050405020304" pitchFamily="18" charset="0"/>
          <a:ea typeface="+mn-ea"/>
          <a:cs typeface="Times New Roman" panose="02020603050405020304" pitchFamily="18" charset="0"/>
        </a:defRPr>
      </a:lvl5pPr>
      <a:lvl6pPr marL="12846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14718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1629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18062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547688" y="320675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547688" y="16510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2317233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5" r:id="rId1"/>
    <p:sldLayoutId id="2147483756" r:id="rId2"/>
    <p:sldLayoutId id="2147483757" r:id="rId3"/>
    <p:sldLayoutId id="2147483758" r:id="rId4"/>
    <p:sldLayoutId id="2147483759" r:id="rId5"/>
    <p:sldLayoutId id="2147483760" r:id="rId6"/>
    <p:sldLayoutId id="2147483761" r:id="rId7"/>
    <p:sldLayoutId id="2147483762" r:id="rId8"/>
    <p:sldLayoutId id="2147483763" r:id="rId9"/>
  </p:sldLayoutIdLst>
  <p:hf hdr="0" ftr="0" dt="0"/>
  <p:txStyles>
    <p:titleStyle>
      <a:lvl1pPr algn="l" rtl="0" eaLnBrk="1" fontAlgn="base" hangingPunct="1">
        <a:lnSpc>
          <a:spcPct val="105000"/>
        </a:lnSpc>
        <a:spcBef>
          <a:spcPct val="0"/>
        </a:spcBef>
        <a:spcAft>
          <a:spcPct val="0"/>
        </a:spcAft>
        <a:defRPr lang="en-US" sz="3000" kern="1200" dirty="0">
          <a:solidFill>
            <a:schemeClr val="bg2"/>
          </a:solidFill>
          <a:latin typeface="+mj-lt"/>
          <a:ea typeface="+mj-ea"/>
          <a:cs typeface="+mj-cs"/>
        </a:defRPr>
      </a:lvl1pPr>
      <a:lvl2pPr algn="l" rtl="0" eaLnBrk="1" fontAlgn="base" hangingPunct="1">
        <a:lnSpc>
          <a:spcPct val="105000"/>
        </a:lnSpc>
        <a:spcBef>
          <a:spcPct val="0"/>
        </a:spcBef>
        <a:spcAft>
          <a:spcPct val="0"/>
        </a:spcAft>
        <a:defRPr sz="3000">
          <a:solidFill>
            <a:schemeClr val="bg2"/>
          </a:solidFill>
          <a:latin typeface="Georgia" pitchFamily="18" charset="0"/>
        </a:defRPr>
      </a:lvl2pPr>
      <a:lvl3pPr algn="l" rtl="0" eaLnBrk="1" fontAlgn="base" hangingPunct="1">
        <a:lnSpc>
          <a:spcPct val="105000"/>
        </a:lnSpc>
        <a:spcBef>
          <a:spcPct val="0"/>
        </a:spcBef>
        <a:spcAft>
          <a:spcPct val="0"/>
        </a:spcAft>
        <a:defRPr sz="3000">
          <a:solidFill>
            <a:schemeClr val="bg2"/>
          </a:solidFill>
          <a:latin typeface="Georgia" pitchFamily="18" charset="0"/>
        </a:defRPr>
      </a:lvl3pPr>
      <a:lvl4pPr algn="l" rtl="0" eaLnBrk="1" fontAlgn="base" hangingPunct="1">
        <a:lnSpc>
          <a:spcPct val="105000"/>
        </a:lnSpc>
        <a:spcBef>
          <a:spcPct val="0"/>
        </a:spcBef>
        <a:spcAft>
          <a:spcPct val="0"/>
        </a:spcAft>
        <a:defRPr sz="3000">
          <a:solidFill>
            <a:schemeClr val="bg2"/>
          </a:solidFill>
          <a:latin typeface="Georgia" pitchFamily="18" charset="0"/>
        </a:defRPr>
      </a:lvl4pPr>
      <a:lvl5pPr algn="l" rtl="0" eaLnBrk="1" fontAlgn="base" hangingPunct="1">
        <a:lnSpc>
          <a:spcPct val="105000"/>
        </a:lnSpc>
        <a:spcBef>
          <a:spcPct val="0"/>
        </a:spcBef>
        <a:spcAft>
          <a:spcPct val="0"/>
        </a:spcAft>
        <a:defRPr sz="3000">
          <a:solidFill>
            <a:schemeClr val="bg2"/>
          </a:solidFill>
          <a:latin typeface="Georgia" pitchFamily="18" charset="0"/>
        </a:defRPr>
      </a:lvl5pPr>
      <a:lvl6pPr marL="457200" algn="l" rtl="0" eaLnBrk="1" fontAlgn="base" hangingPunct="1">
        <a:lnSpc>
          <a:spcPct val="105000"/>
        </a:lnSpc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Georgia" pitchFamily="18" charset="0"/>
        </a:defRPr>
      </a:lvl6pPr>
      <a:lvl7pPr marL="914400" algn="l" rtl="0" eaLnBrk="1" fontAlgn="base" hangingPunct="1">
        <a:lnSpc>
          <a:spcPct val="105000"/>
        </a:lnSpc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Georgia" pitchFamily="18" charset="0"/>
        </a:defRPr>
      </a:lvl7pPr>
      <a:lvl8pPr marL="1371600" algn="l" rtl="0" eaLnBrk="1" fontAlgn="base" hangingPunct="1">
        <a:lnSpc>
          <a:spcPct val="105000"/>
        </a:lnSpc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Georgia" pitchFamily="18" charset="0"/>
        </a:defRPr>
      </a:lvl8pPr>
      <a:lvl9pPr marL="1828800" algn="l" rtl="0" eaLnBrk="1" fontAlgn="base" hangingPunct="1">
        <a:lnSpc>
          <a:spcPct val="105000"/>
        </a:lnSpc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Georgia" pitchFamily="18" charset="0"/>
        </a:defRPr>
      </a:lvl9pPr>
    </p:titleStyle>
    <p:bodyStyle>
      <a:lvl1pPr marL="342900" indent="-342900" algn="l" rtl="0" eaLnBrk="1" fontAlgn="base" hangingPunct="1">
        <a:spcBef>
          <a:spcPct val="0"/>
        </a:spcBef>
        <a:spcAft>
          <a:spcPts val="1200"/>
        </a:spcAft>
        <a:buFont typeface="Wingdings" pitchFamily="2" charset="2"/>
        <a:buChar char="§"/>
        <a:defRPr sz="2200" kern="1200">
          <a:solidFill>
            <a:schemeClr val="tx1"/>
          </a:solidFill>
          <a:latin typeface="Verdana" pitchFamily="34" charset="0"/>
          <a:ea typeface="+mn-ea"/>
          <a:cs typeface="+mn-cs"/>
        </a:defRPr>
      </a:lvl1pPr>
      <a:lvl2pPr marL="687388" indent="-342900" algn="l" rtl="0" eaLnBrk="1" fontAlgn="base" hangingPunct="1">
        <a:spcBef>
          <a:spcPct val="0"/>
        </a:spcBef>
        <a:spcAft>
          <a:spcPts val="1200"/>
        </a:spcAft>
        <a:buFont typeface="Verdana" pitchFamily="34" charset="0"/>
        <a:buChar char="–"/>
        <a:defRPr sz="2000" kern="1200">
          <a:solidFill>
            <a:schemeClr val="tx1"/>
          </a:solidFill>
          <a:latin typeface="Verdana" pitchFamily="34" charset="0"/>
          <a:ea typeface="+mn-ea"/>
          <a:cs typeface="+mn-cs"/>
        </a:defRPr>
      </a:lvl2pPr>
      <a:lvl3pPr marL="914400" indent="-227013" algn="l" rtl="0" eaLnBrk="1" fontAlgn="base" hangingPunct="1">
        <a:spcBef>
          <a:spcPct val="0"/>
        </a:spcBef>
        <a:spcAft>
          <a:spcPts val="1200"/>
        </a:spcAft>
        <a:buFont typeface="Arial" charset="0"/>
        <a:buChar char="•"/>
        <a:defRPr kern="1200">
          <a:solidFill>
            <a:schemeClr val="tx1"/>
          </a:solidFill>
          <a:latin typeface="Verdana" pitchFamily="34" charset="0"/>
          <a:ea typeface="+mn-ea"/>
          <a:cs typeface="+mn-cs"/>
        </a:defRPr>
      </a:lvl3pPr>
      <a:lvl4pPr marL="1141413" indent="-227013" algn="l" rtl="0" eaLnBrk="1" fontAlgn="base" hangingPunct="1">
        <a:spcBef>
          <a:spcPct val="0"/>
        </a:spcBef>
        <a:spcAft>
          <a:spcPts val="1200"/>
        </a:spcAft>
        <a:buFont typeface="Wingdings" pitchFamily="2" charset="2"/>
        <a:buChar char="§"/>
        <a:defRPr sz="1600" kern="1200">
          <a:solidFill>
            <a:schemeClr val="tx1"/>
          </a:solidFill>
          <a:latin typeface="Verdana" pitchFamily="34" charset="0"/>
          <a:ea typeface="+mn-ea"/>
          <a:cs typeface="+mn-cs"/>
        </a:defRPr>
      </a:lvl4pPr>
      <a:lvl5pPr marL="1376363" indent="-234950" algn="l" rtl="0" eaLnBrk="1" fontAlgn="base" hangingPunct="1">
        <a:spcBef>
          <a:spcPct val="0"/>
        </a:spcBef>
        <a:spcAft>
          <a:spcPts val="1200"/>
        </a:spcAft>
        <a:buFont typeface="Wingdings" pitchFamily="2" charset="2"/>
        <a:buChar char="§"/>
        <a:defRPr sz="1600" kern="1200">
          <a:solidFill>
            <a:schemeClr val="tx1"/>
          </a:solidFill>
          <a:latin typeface="Verdana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C75ADAB4-1987-4C65-A073-7D2BFBF88C5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 err="1"/>
              <a:t>Milost</a:t>
            </a:r>
            <a:r>
              <a:rPr lang="en-US" dirty="0"/>
              <a:t> u </a:t>
            </a:r>
            <a:r>
              <a:rPr lang="en-US" dirty="0" err="1"/>
              <a:t>Zakonu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35FF1ED-A13C-4C73-90B7-FD24AFF5429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hr-HR" dirty="0"/>
              <a:t>Dva pitanja saveza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311696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l 4">
            <a:extLst>
              <a:ext uri="{FF2B5EF4-FFF2-40B4-BE49-F238E27FC236}">
                <a16:creationId xmlns:a16="http://schemas.microsoft.com/office/drawing/2014/main" id="{4F515459-3019-4A65-870F-5F1E0D4F3353}"/>
              </a:ext>
            </a:extLst>
          </p:cNvPr>
          <p:cNvSpPr/>
          <p:nvPr/>
        </p:nvSpPr>
        <p:spPr>
          <a:xfrm>
            <a:off x="1257300" y="114300"/>
            <a:ext cx="6629400" cy="6629400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976E2BC-A2B4-4CF9-ADCF-8BE43A21706C}"/>
              </a:ext>
            </a:extLst>
          </p:cNvPr>
          <p:cNvSpPr txBox="1"/>
          <p:nvPr/>
        </p:nvSpPr>
        <p:spPr>
          <a:xfrm>
            <a:off x="2133600" y="2472266"/>
            <a:ext cx="4876800" cy="20005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hr-HR" sz="6200" b="1" dirty="0"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Savez </a:t>
            </a:r>
            <a:br>
              <a:rPr lang="hr-HR" sz="6200" b="1" dirty="0"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</a:br>
            <a:r>
              <a:rPr lang="hr-HR" sz="6200" b="1" dirty="0"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milosti</a:t>
            </a:r>
            <a:endParaRPr lang="en-US" sz="6200" b="1" dirty="0"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699073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4F5EAAE-F0B1-4D64-8691-0478D1A46F3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hr-HR" dirty="0"/>
              <a:t>POZADINA</a:t>
            </a:r>
            <a:r>
              <a:rPr lang="en-US" dirty="0"/>
              <a:t> </a:t>
            </a:r>
            <a:br>
              <a:rPr lang="hr-HR" dirty="0"/>
            </a:br>
            <a:r>
              <a:rPr lang="hr-HR" dirty="0"/>
              <a:t>SAVEZA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B10598F-7C31-4CA1-A7C8-3E2C0E2AE931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>
            <a:normAutofit/>
          </a:bodyPr>
          <a:lstStyle/>
          <a:p>
            <a:r>
              <a:rPr lang="hr-HR" dirty="0"/>
              <a:t>Što znamo o sklapanju saveza s antičkog bliskog Istoka u vrijeme Abrahama i Mojsija</a:t>
            </a:r>
            <a:r>
              <a:rPr lang="en-US" dirty="0"/>
              <a:t>?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455332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" name="Group 150"/>
          <p:cNvGrpSpPr>
            <a:grpSpLocks noChangeAspect="1"/>
          </p:cNvGrpSpPr>
          <p:nvPr/>
        </p:nvGrpSpPr>
        <p:grpSpPr>
          <a:xfrm>
            <a:off x="3689684" y="308741"/>
            <a:ext cx="1828800" cy="1039356"/>
            <a:chOff x="2710062" y="2358317"/>
            <a:chExt cx="4211409" cy="2393456"/>
          </a:xfrm>
        </p:grpSpPr>
        <p:grpSp>
          <p:nvGrpSpPr>
            <p:cNvPr id="152" name="Group 151"/>
            <p:cNvGrpSpPr/>
            <p:nvPr/>
          </p:nvGrpSpPr>
          <p:grpSpPr>
            <a:xfrm>
              <a:off x="2870076" y="2358317"/>
              <a:ext cx="3873284" cy="510151"/>
              <a:chOff x="2870076" y="2282117"/>
              <a:chExt cx="3873284" cy="510151"/>
            </a:xfrm>
          </p:grpSpPr>
          <p:grpSp>
            <p:nvGrpSpPr>
              <p:cNvPr id="205" name="Group 204"/>
              <p:cNvGrpSpPr/>
              <p:nvPr/>
            </p:nvGrpSpPr>
            <p:grpSpPr>
              <a:xfrm>
                <a:off x="4698882" y="2282117"/>
                <a:ext cx="228600" cy="339673"/>
                <a:chOff x="4069603" y="1403862"/>
                <a:chExt cx="228600" cy="339673"/>
              </a:xfrm>
            </p:grpSpPr>
            <p:sp>
              <p:nvSpPr>
                <p:cNvPr id="231" name="Rectangle 230"/>
                <p:cNvSpPr/>
                <p:nvPr/>
              </p:nvSpPr>
              <p:spPr>
                <a:xfrm>
                  <a:off x="4069603" y="1514935"/>
                  <a:ext cx="228600" cy="228600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Rectangle 231"/>
                <p:cNvSpPr/>
                <p:nvPr/>
              </p:nvSpPr>
              <p:spPr>
                <a:xfrm>
                  <a:off x="4124467" y="1403862"/>
                  <a:ext cx="118872" cy="118872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06" name="Group 205"/>
              <p:cNvGrpSpPr/>
              <p:nvPr/>
            </p:nvGrpSpPr>
            <p:grpSpPr>
              <a:xfrm rot="120000">
                <a:off x="5150914" y="2289866"/>
                <a:ext cx="228600" cy="339673"/>
                <a:chOff x="4069603" y="1403862"/>
                <a:chExt cx="228600" cy="339673"/>
              </a:xfrm>
            </p:grpSpPr>
            <p:sp>
              <p:nvSpPr>
                <p:cNvPr id="229" name="Rectangle 228"/>
                <p:cNvSpPr/>
                <p:nvPr/>
              </p:nvSpPr>
              <p:spPr>
                <a:xfrm>
                  <a:off x="4069603" y="1514935"/>
                  <a:ext cx="228600" cy="228600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30" name="Rectangle 229"/>
                <p:cNvSpPr/>
                <p:nvPr/>
              </p:nvSpPr>
              <p:spPr>
                <a:xfrm>
                  <a:off x="4124467" y="1403862"/>
                  <a:ext cx="118872" cy="118872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07" name="Group 206"/>
              <p:cNvGrpSpPr/>
              <p:nvPr/>
            </p:nvGrpSpPr>
            <p:grpSpPr>
              <a:xfrm rot="540000">
                <a:off x="6057569" y="2367356"/>
                <a:ext cx="228600" cy="339673"/>
                <a:chOff x="4069603" y="1403862"/>
                <a:chExt cx="228600" cy="339673"/>
              </a:xfrm>
            </p:grpSpPr>
            <p:sp>
              <p:nvSpPr>
                <p:cNvPr id="227" name="Rectangle 226"/>
                <p:cNvSpPr/>
                <p:nvPr/>
              </p:nvSpPr>
              <p:spPr>
                <a:xfrm>
                  <a:off x="4069603" y="1514935"/>
                  <a:ext cx="228600" cy="228600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28" name="Rectangle 227"/>
                <p:cNvSpPr/>
                <p:nvPr/>
              </p:nvSpPr>
              <p:spPr>
                <a:xfrm>
                  <a:off x="4124467" y="1403862"/>
                  <a:ext cx="118872" cy="118872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08" name="Group 207"/>
              <p:cNvGrpSpPr/>
              <p:nvPr/>
            </p:nvGrpSpPr>
            <p:grpSpPr>
              <a:xfrm rot="300000">
                <a:off x="5605533" y="2320862"/>
                <a:ext cx="228600" cy="339673"/>
                <a:chOff x="4069603" y="1403862"/>
                <a:chExt cx="228600" cy="339673"/>
              </a:xfrm>
            </p:grpSpPr>
            <p:sp>
              <p:nvSpPr>
                <p:cNvPr id="225" name="Rectangle 224"/>
                <p:cNvSpPr/>
                <p:nvPr/>
              </p:nvSpPr>
              <p:spPr>
                <a:xfrm>
                  <a:off x="4069603" y="1514935"/>
                  <a:ext cx="228600" cy="228600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Rectangle 225"/>
                <p:cNvSpPr/>
                <p:nvPr/>
              </p:nvSpPr>
              <p:spPr>
                <a:xfrm>
                  <a:off x="4124467" y="1403862"/>
                  <a:ext cx="118872" cy="118872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09" name="Group 208"/>
              <p:cNvGrpSpPr/>
              <p:nvPr/>
            </p:nvGrpSpPr>
            <p:grpSpPr>
              <a:xfrm rot="780000">
                <a:off x="6514760" y="2452595"/>
                <a:ext cx="228600" cy="339673"/>
                <a:chOff x="4069603" y="1403862"/>
                <a:chExt cx="228600" cy="339673"/>
              </a:xfrm>
            </p:grpSpPr>
            <p:sp>
              <p:nvSpPr>
                <p:cNvPr id="223" name="Rectangle 222"/>
                <p:cNvSpPr/>
                <p:nvPr/>
              </p:nvSpPr>
              <p:spPr>
                <a:xfrm>
                  <a:off x="4069603" y="1514935"/>
                  <a:ext cx="228600" cy="228600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Rectangle 223"/>
                <p:cNvSpPr/>
                <p:nvPr/>
              </p:nvSpPr>
              <p:spPr>
                <a:xfrm>
                  <a:off x="4124467" y="1403862"/>
                  <a:ext cx="118872" cy="118872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0" name="Group 209"/>
              <p:cNvGrpSpPr/>
              <p:nvPr/>
            </p:nvGrpSpPr>
            <p:grpSpPr>
              <a:xfrm flipH="1">
                <a:off x="2870076" y="2287282"/>
                <a:ext cx="1592446" cy="502402"/>
                <a:chOff x="4674035" y="1570473"/>
                <a:chExt cx="1592446" cy="502402"/>
              </a:xfrm>
            </p:grpSpPr>
            <p:grpSp>
              <p:nvGrpSpPr>
                <p:cNvPr id="211" name="Group 210"/>
                <p:cNvGrpSpPr/>
                <p:nvPr/>
              </p:nvGrpSpPr>
              <p:grpSpPr>
                <a:xfrm rot="120000">
                  <a:off x="4674035" y="1570473"/>
                  <a:ext cx="228600" cy="339673"/>
                  <a:chOff x="4069603" y="1403862"/>
                  <a:chExt cx="228600" cy="339673"/>
                </a:xfrm>
              </p:grpSpPr>
              <p:sp>
                <p:nvSpPr>
                  <p:cNvPr id="221" name="Rectangle 220"/>
                  <p:cNvSpPr/>
                  <p:nvPr/>
                </p:nvSpPr>
                <p:spPr>
                  <a:xfrm>
                    <a:off x="4069603" y="1514935"/>
                    <a:ext cx="228600" cy="228600"/>
                  </a:xfrm>
                  <a:prstGeom prst="rect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" name="Rectangle 221"/>
                  <p:cNvSpPr/>
                  <p:nvPr/>
                </p:nvSpPr>
                <p:spPr>
                  <a:xfrm>
                    <a:off x="4124467" y="1403862"/>
                    <a:ext cx="118872" cy="118872"/>
                  </a:xfrm>
                  <a:prstGeom prst="rect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2" name="Group 211"/>
                <p:cNvGrpSpPr/>
                <p:nvPr/>
              </p:nvGrpSpPr>
              <p:grpSpPr>
                <a:xfrm rot="540000">
                  <a:off x="5580690" y="1647963"/>
                  <a:ext cx="228600" cy="339673"/>
                  <a:chOff x="4069603" y="1403862"/>
                  <a:chExt cx="228600" cy="339673"/>
                </a:xfrm>
              </p:grpSpPr>
              <p:sp>
                <p:nvSpPr>
                  <p:cNvPr id="219" name="Rectangle 218"/>
                  <p:cNvSpPr/>
                  <p:nvPr/>
                </p:nvSpPr>
                <p:spPr>
                  <a:xfrm>
                    <a:off x="4069603" y="1514935"/>
                    <a:ext cx="228600" cy="228600"/>
                  </a:xfrm>
                  <a:prstGeom prst="rect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" name="Rectangle 219"/>
                  <p:cNvSpPr/>
                  <p:nvPr/>
                </p:nvSpPr>
                <p:spPr>
                  <a:xfrm>
                    <a:off x="4124467" y="1403862"/>
                    <a:ext cx="118872" cy="118872"/>
                  </a:xfrm>
                  <a:prstGeom prst="rect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3" name="Group 212"/>
                <p:cNvGrpSpPr/>
                <p:nvPr/>
              </p:nvGrpSpPr>
              <p:grpSpPr>
                <a:xfrm rot="300000">
                  <a:off x="5128654" y="1601469"/>
                  <a:ext cx="228600" cy="339673"/>
                  <a:chOff x="4069603" y="1403862"/>
                  <a:chExt cx="228600" cy="339673"/>
                </a:xfrm>
              </p:grpSpPr>
              <p:sp>
                <p:nvSpPr>
                  <p:cNvPr id="217" name="Rectangle 216"/>
                  <p:cNvSpPr/>
                  <p:nvPr/>
                </p:nvSpPr>
                <p:spPr>
                  <a:xfrm>
                    <a:off x="4069603" y="1514935"/>
                    <a:ext cx="228600" cy="228600"/>
                  </a:xfrm>
                  <a:prstGeom prst="rect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" name="Rectangle 217"/>
                  <p:cNvSpPr/>
                  <p:nvPr/>
                </p:nvSpPr>
                <p:spPr>
                  <a:xfrm>
                    <a:off x="4124467" y="1403862"/>
                    <a:ext cx="118872" cy="118872"/>
                  </a:xfrm>
                  <a:prstGeom prst="rect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4" name="Group 213"/>
                <p:cNvGrpSpPr/>
                <p:nvPr/>
              </p:nvGrpSpPr>
              <p:grpSpPr>
                <a:xfrm rot="780000">
                  <a:off x="6037881" y="1733202"/>
                  <a:ext cx="228600" cy="339673"/>
                  <a:chOff x="4069603" y="1403862"/>
                  <a:chExt cx="228600" cy="339673"/>
                </a:xfrm>
              </p:grpSpPr>
              <p:sp>
                <p:nvSpPr>
                  <p:cNvPr id="215" name="Rectangle 214"/>
                  <p:cNvSpPr/>
                  <p:nvPr/>
                </p:nvSpPr>
                <p:spPr>
                  <a:xfrm>
                    <a:off x="4069603" y="1514935"/>
                    <a:ext cx="228600" cy="228600"/>
                  </a:xfrm>
                  <a:prstGeom prst="rect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6" name="Rectangle 215"/>
                  <p:cNvSpPr/>
                  <p:nvPr/>
                </p:nvSpPr>
                <p:spPr>
                  <a:xfrm>
                    <a:off x="4124467" y="1403862"/>
                    <a:ext cx="118872" cy="118872"/>
                  </a:xfrm>
                  <a:prstGeom prst="rect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sp>
          <p:nvSpPr>
            <p:cNvPr id="153" name="Freeform 152"/>
            <p:cNvSpPr/>
            <p:nvPr/>
          </p:nvSpPr>
          <p:spPr>
            <a:xfrm>
              <a:off x="2755782" y="2615328"/>
              <a:ext cx="4114800" cy="2100041"/>
            </a:xfrm>
            <a:custGeom>
              <a:avLst/>
              <a:gdLst>
                <a:gd name="connsiteX0" fmla="*/ 299083 w 4644841"/>
                <a:gd name="connsiteY0" fmla="*/ 152066 h 2069205"/>
                <a:gd name="connsiteX1" fmla="*/ 368825 w 4644841"/>
                <a:gd name="connsiteY1" fmla="*/ 384540 h 2069205"/>
                <a:gd name="connsiteX2" fmla="*/ 771781 w 4644841"/>
                <a:gd name="connsiteY2" fmla="*/ 1988615 h 2069205"/>
                <a:gd name="connsiteX3" fmla="*/ 2375856 w 4644841"/>
                <a:gd name="connsiteY3" fmla="*/ 1763889 h 2069205"/>
                <a:gd name="connsiteX4" fmla="*/ 3941184 w 4644841"/>
                <a:gd name="connsiteY4" fmla="*/ 1988615 h 2069205"/>
                <a:gd name="connsiteX5" fmla="*/ 4413883 w 4644841"/>
                <a:gd name="connsiteY5" fmla="*/ 144316 h 2069205"/>
                <a:gd name="connsiteX6" fmla="*/ 299083 w 4644841"/>
                <a:gd name="connsiteY6" fmla="*/ 152066 h 2069205"/>
                <a:gd name="connsiteX0" fmla="*/ 232579 w 4578337"/>
                <a:gd name="connsiteY0" fmla="*/ 152066 h 2069205"/>
                <a:gd name="connsiteX1" fmla="*/ 705277 w 4578337"/>
                <a:gd name="connsiteY1" fmla="*/ 1988615 h 2069205"/>
                <a:gd name="connsiteX2" fmla="*/ 2309352 w 4578337"/>
                <a:gd name="connsiteY2" fmla="*/ 1763889 h 2069205"/>
                <a:gd name="connsiteX3" fmla="*/ 3874680 w 4578337"/>
                <a:gd name="connsiteY3" fmla="*/ 1988615 h 2069205"/>
                <a:gd name="connsiteX4" fmla="*/ 4347379 w 4578337"/>
                <a:gd name="connsiteY4" fmla="*/ 144316 h 2069205"/>
                <a:gd name="connsiteX5" fmla="*/ 232579 w 4578337"/>
                <a:gd name="connsiteY5" fmla="*/ 152066 h 2069205"/>
                <a:gd name="connsiteX0" fmla="*/ 0 w 4345758"/>
                <a:gd name="connsiteY0" fmla="*/ 152066 h 2069205"/>
                <a:gd name="connsiteX1" fmla="*/ 472698 w 4345758"/>
                <a:gd name="connsiteY1" fmla="*/ 1988615 h 2069205"/>
                <a:gd name="connsiteX2" fmla="*/ 2076773 w 4345758"/>
                <a:gd name="connsiteY2" fmla="*/ 1763889 h 2069205"/>
                <a:gd name="connsiteX3" fmla="*/ 3642101 w 4345758"/>
                <a:gd name="connsiteY3" fmla="*/ 1988615 h 2069205"/>
                <a:gd name="connsiteX4" fmla="*/ 4114800 w 4345758"/>
                <a:gd name="connsiteY4" fmla="*/ 144316 h 2069205"/>
                <a:gd name="connsiteX5" fmla="*/ 0 w 4345758"/>
                <a:gd name="connsiteY5" fmla="*/ 152066 h 2069205"/>
                <a:gd name="connsiteX0" fmla="*/ 0 w 4114800"/>
                <a:gd name="connsiteY0" fmla="*/ 152066 h 2069205"/>
                <a:gd name="connsiteX1" fmla="*/ 472698 w 4114800"/>
                <a:gd name="connsiteY1" fmla="*/ 1988615 h 2069205"/>
                <a:gd name="connsiteX2" fmla="*/ 2076773 w 4114800"/>
                <a:gd name="connsiteY2" fmla="*/ 1763889 h 2069205"/>
                <a:gd name="connsiteX3" fmla="*/ 3642101 w 4114800"/>
                <a:gd name="connsiteY3" fmla="*/ 1988615 h 2069205"/>
                <a:gd name="connsiteX4" fmla="*/ 4114800 w 4114800"/>
                <a:gd name="connsiteY4" fmla="*/ 144316 h 2069205"/>
                <a:gd name="connsiteX5" fmla="*/ 0 w 4114800"/>
                <a:gd name="connsiteY5" fmla="*/ 152066 h 2069205"/>
                <a:gd name="connsiteX0" fmla="*/ 0 w 4114800"/>
                <a:gd name="connsiteY0" fmla="*/ 152066 h 2068693"/>
                <a:gd name="connsiteX1" fmla="*/ 472698 w 4114800"/>
                <a:gd name="connsiteY1" fmla="*/ 1988615 h 2068693"/>
                <a:gd name="connsiteX2" fmla="*/ 2076773 w 4114800"/>
                <a:gd name="connsiteY2" fmla="*/ 1763889 h 2068693"/>
                <a:gd name="connsiteX3" fmla="*/ 3642101 w 4114800"/>
                <a:gd name="connsiteY3" fmla="*/ 1988615 h 2068693"/>
                <a:gd name="connsiteX4" fmla="*/ 4114800 w 4114800"/>
                <a:gd name="connsiteY4" fmla="*/ 144316 h 2068693"/>
                <a:gd name="connsiteX5" fmla="*/ 0 w 4114800"/>
                <a:gd name="connsiteY5" fmla="*/ 152066 h 2068693"/>
                <a:gd name="connsiteX0" fmla="*/ 0 w 4114800"/>
                <a:gd name="connsiteY0" fmla="*/ 152066 h 1992814"/>
                <a:gd name="connsiteX1" fmla="*/ 472698 w 4114800"/>
                <a:gd name="connsiteY1" fmla="*/ 1988615 h 1992814"/>
                <a:gd name="connsiteX2" fmla="*/ 2076773 w 4114800"/>
                <a:gd name="connsiteY2" fmla="*/ 1763889 h 1992814"/>
                <a:gd name="connsiteX3" fmla="*/ 3642101 w 4114800"/>
                <a:gd name="connsiteY3" fmla="*/ 1988615 h 1992814"/>
                <a:gd name="connsiteX4" fmla="*/ 4114800 w 4114800"/>
                <a:gd name="connsiteY4" fmla="*/ 144316 h 1992814"/>
                <a:gd name="connsiteX5" fmla="*/ 0 w 4114800"/>
                <a:gd name="connsiteY5" fmla="*/ 152066 h 1992814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76773 w 4114800"/>
                <a:gd name="connsiteY2" fmla="*/ 1763889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2079363"/>
                <a:gd name="connsiteX1" fmla="*/ 472698 w 4114800"/>
                <a:gd name="connsiteY1" fmla="*/ 1988615 h 2079363"/>
                <a:gd name="connsiteX2" fmla="*/ 2092272 w 4114800"/>
                <a:gd name="connsiteY2" fmla="*/ 1818133 h 2079363"/>
                <a:gd name="connsiteX3" fmla="*/ 3642101 w 4114800"/>
                <a:gd name="connsiteY3" fmla="*/ 1988615 h 2079363"/>
                <a:gd name="connsiteX4" fmla="*/ 4114800 w 4114800"/>
                <a:gd name="connsiteY4" fmla="*/ 144316 h 2079363"/>
                <a:gd name="connsiteX5" fmla="*/ 0 w 4114800"/>
                <a:gd name="connsiteY5" fmla="*/ 152066 h 2079363"/>
                <a:gd name="connsiteX0" fmla="*/ 0 w 4114800"/>
                <a:gd name="connsiteY0" fmla="*/ 152066 h 2079363"/>
                <a:gd name="connsiteX1" fmla="*/ 472698 w 4114800"/>
                <a:gd name="connsiteY1" fmla="*/ 1988615 h 2079363"/>
                <a:gd name="connsiteX2" fmla="*/ 2092272 w 4114800"/>
                <a:gd name="connsiteY2" fmla="*/ 1818133 h 2079363"/>
                <a:gd name="connsiteX3" fmla="*/ 3642101 w 4114800"/>
                <a:gd name="connsiteY3" fmla="*/ 1988615 h 2079363"/>
                <a:gd name="connsiteX4" fmla="*/ 4114800 w 4114800"/>
                <a:gd name="connsiteY4" fmla="*/ 144316 h 2079363"/>
                <a:gd name="connsiteX5" fmla="*/ 0 w 4114800"/>
                <a:gd name="connsiteY5" fmla="*/ 152066 h 2079363"/>
                <a:gd name="connsiteX0" fmla="*/ 0 w 4114800"/>
                <a:gd name="connsiteY0" fmla="*/ 152066 h 1994999"/>
                <a:gd name="connsiteX1" fmla="*/ 472698 w 4114800"/>
                <a:gd name="connsiteY1" fmla="*/ 1988615 h 1994999"/>
                <a:gd name="connsiteX2" fmla="*/ 2092272 w 4114800"/>
                <a:gd name="connsiteY2" fmla="*/ 1818133 h 1994999"/>
                <a:gd name="connsiteX3" fmla="*/ 3642101 w 4114800"/>
                <a:gd name="connsiteY3" fmla="*/ 1988615 h 1994999"/>
                <a:gd name="connsiteX4" fmla="*/ 4114800 w 4114800"/>
                <a:gd name="connsiteY4" fmla="*/ 144316 h 1994999"/>
                <a:gd name="connsiteX5" fmla="*/ 0 w 4114800"/>
                <a:gd name="connsiteY5" fmla="*/ 152066 h 1994999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0 w 4184952"/>
                <a:gd name="connsiteY0" fmla="*/ 228462 h 2065011"/>
                <a:gd name="connsiteX1" fmla="*/ 472698 w 4184952"/>
                <a:gd name="connsiteY1" fmla="*/ 2065011 h 2065011"/>
                <a:gd name="connsiteX2" fmla="*/ 2092272 w 4184952"/>
                <a:gd name="connsiteY2" fmla="*/ 1894529 h 2065011"/>
                <a:gd name="connsiteX3" fmla="*/ 3642101 w 4184952"/>
                <a:gd name="connsiteY3" fmla="*/ 2065011 h 2065011"/>
                <a:gd name="connsiteX4" fmla="*/ 4114800 w 4184952"/>
                <a:gd name="connsiteY4" fmla="*/ 220712 h 2065011"/>
                <a:gd name="connsiteX5" fmla="*/ 2022527 w 4184952"/>
                <a:gd name="connsiteY5" fmla="*/ 34734 h 2065011"/>
                <a:gd name="connsiteX6" fmla="*/ 0 w 4184952"/>
                <a:gd name="connsiteY6" fmla="*/ 228462 h 2065011"/>
                <a:gd name="connsiteX0" fmla="*/ 0 w 4114800"/>
                <a:gd name="connsiteY0" fmla="*/ 228462 h 2065011"/>
                <a:gd name="connsiteX1" fmla="*/ 472698 w 4114800"/>
                <a:gd name="connsiteY1" fmla="*/ 2065011 h 2065011"/>
                <a:gd name="connsiteX2" fmla="*/ 2092272 w 4114800"/>
                <a:gd name="connsiteY2" fmla="*/ 1894529 h 2065011"/>
                <a:gd name="connsiteX3" fmla="*/ 3642101 w 4114800"/>
                <a:gd name="connsiteY3" fmla="*/ 2065011 h 2065011"/>
                <a:gd name="connsiteX4" fmla="*/ 4114800 w 4114800"/>
                <a:gd name="connsiteY4" fmla="*/ 220712 h 2065011"/>
                <a:gd name="connsiteX5" fmla="*/ 2022527 w 4114800"/>
                <a:gd name="connsiteY5" fmla="*/ 34734 h 2065011"/>
                <a:gd name="connsiteX6" fmla="*/ 0 w 4114800"/>
                <a:gd name="connsiteY6" fmla="*/ 228462 h 2065011"/>
                <a:gd name="connsiteX0" fmla="*/ 0 w 4114800"/>
                <a:gd name="connsiteY0" fmla="*/ 272949 h 2109498"/>
                <a:gd name="connsiteX1" fmla="*/ 472698 w 4114800"/>
                <a:gd name="connsiteY1" fmla="*/ 2109498 h 2109498"/>
                <a:gd name="connsiteX2" fmla="*/ 2092272 w 4114800"/>
                <a:gd name="connsiteY2" fmla="*/ 1939016 h 2109498"/>
                <a:gd name="connsiteX3" fmla="*/ 3642101 w 4114800"/>
                <a:gd name="connsiteY3" fmla="*/ 2109498 h 2109498"/>
                <a:gd name="connsiteX4" fmla="*/ 4114800 w 4114800"/>
                <a:gd name="connsiteY4" fmla="*/ 265199 h 2109498"/>
                <a:gd name="connsiteX5" fmla="*/ 2014777 w 4114800"/>
                <a:gd name="connsiteY5" fmla="*/ 9478 h 2109498"/>
                <a:gd name="connsiteX6" fmla="*/ 0 w 4114800"/>
                <a:gd name="connsiteY6" fmla="*/ 272949 h 2109498"/>
                <a:gd name="connsiteX0" fmla="*/ 0 w 4114800"/>
                <a:gd name="connsiteY0" fmla="*/ 272949 h 2109498"/>
                <a:gd name="connsiteX1" fmla="*/ 472698 w 4114800"/>
                <a:gd name="connsiteY1" fmla="*/ 2109498 h 2109498"/>
                <a:gd name="connsiteX2" fmla="*/ 2092272 w 4114800"/>
                <a:gd name="connsiteY2" fmla="*/ 1939016 h 2109498"/>
                <a:gd name="connsiteX3" fmla="*/ 3642101 w 4114800"/>
                <a:gd name="connsiteY3" fmla="*/ 2109498 h 2109498"/>
                <a:gd name="connsiteX4" fmla="*/ 4114800 w 4114800"/>
                <a:gd name="connsiteY4" fmla="*/ 265199 h 2109498"/>
                <a:gd name="connsiteX5" fmla="*/ 2014777 w 4114800"/>
                <a:gd name="connsiteY5" fmla="*/ 9478 h 2109498"/>
                <a:gd name="connsiteX6" fmla="*/ 0 w 4114800"/>
                <a:gd name="connsiteY6" fmla="*/ 272949 h 2109498"/>
                <a:gd name="connsiteX0" fmla="*/ 0 w 4114800"/>
                <a:gd name="connsiteY0" fmla="*/ 263492 h 2100041"/>
                <a:gd name="connsiteX1" fmla="*/ 472698 w 4114800"/>
                <a:gd name="connsiteY1" fmla="*/ 2100041 h 2100041"/>
                <a:gd name="connsiteX2" fmla="*/ 2092272 w 4114800"/>
                <a:gd name="connsiteY2" fmla="*/ 1929559 h 2100041"/>
                <a:gd name="connsiteX3" fmla="*/ 3642101 w 4114800"/>
                <a:gd name="connsiteY3" fmla="*/ 2100041 h 2100041"/>
                <a:gd name="connsiteX4" fmla="*/ 4114800 w 4114800"/>
                <a:gd name="connsiteY4" fmla="*/ 255742 h 2100041"/>
                <a:gd name="connsiteX5" fmla="*/ 2014777 w 4114800"/>
                <a:gd name="connsiteY5" fmla="*/ 21 h 2100041"/>
                <a:gd name="connsiteX6" fmla="*/ 0 w 4114800"/>
                <a:gd name="connsiteY6" fmla="*/ 263492 h 2100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4800" h="2100041">
                  <a:moveTo>
                    <a:pt x="0" y="263492"/>
                  </a:moveTo>
                  <a:lnTo>
                    <a:pt x="472698" y="2100041"/>
                  </a:lnTo>
                  <a:cubicBezTo>
                    <a:pt x="1235990" y="1968305"/>
                    <a:pt x="1564038" y="1929559"/>
                    <a:pt x="2092272" y="1929559"/>
                  </a:cubicBezTo>
                  <a:cubicBezTo>
                    <a:pt x="2620506" y="1929559"/>
                    <a:pt x="3248186" y="2029007"/>
                    <a:pt x="3642101" y="2100041"/>
                  </a:cubicBezTo>
                  <a:lnTo>
                    <a:pt x="4114800" y="255742"/>
                  </a:lnTo>
                  <a:cubicBezTo>
                    <a:pt x="3658891" y="56848"/>
                    <a:pt x="2700577" y="-1271"/>
                    <a:pt x="2014777" y="21"/>
                  </a:cubicBezTo>
                  <a:cubicBezTo>
                    <a:pt x="1328977" y="1313"/>
                    <a:pt x="382292" y="41350"/>
                    <a:pt x="0" y="263492"/>
                  </a:cubicBezTo>
                  <a:close/>
                </a:path>
              </a:pathLst>
            </a:custGeom>
            <a:solidFill>
              <a:srgbClr val="FFF1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4" name="Freeform 153"/>
            <p:cNvSpPr/>
            <p:nvPr/>
          </p:nvSpPr>
          <p:spPr>
            <a:xfrm>
              <a:off x="2768700" y="2643744"/>
              <a:ext cx="4114800" cy="2100041"/>
            </a:xfrm>
            <a:custGeom>
              <a:avLst/>
              <a:gdLst>
                <a:gd name="connsiteX0" fmla="*/ 299083 w 4644841"/>
                <a:gd name="connsiteY0" fmla="*/ 152066 h 2069205"/>
                <a:gd name="connsiteX1" fmla="*/ 368825 w 4644841"/>
                <a:gd name="connsiteY1" fmla="*/ 384540 h 2069205"/>
                <a:gd name="connsiteX2" fmla="*/ 771781 w 4644841"/>
                <a:gd name="connsiteY2" fmla="*/ 1988615 h 2069205"/>
                <a:gd name="connsiteX3" fmla="*/ 2375856 w 4644841"/>
                <a:gd name="connsiteY3" fmla="*/ 1763889 h 2069205"/>
                <a:gd name="connsiteX4" fmla="*/ 3941184 w 4644841"/>
                <a:gd name="connsiteY4" fmla="*/ 1988615 h 2069205"/>
                <a:gd name="connsiteX5" fmla="*/ 4413883 w 4644841"/>
                <a:gd name="connsiteY5" fmla="*/ 144316 h 2069205"/>
                <a:gd name="connsiteX6" fmla="*/ 299083 w 4644841"/>
                <a:gd name="connsiteY6" fmla="*/ 152066 h 2069205"/>
                <a:gd name="connsiteX0" fmla="*/ 232579 w 4578337"/>
                <a:gd name="connsiteY0" fmla="*/ 152066 h 2069205"/>
                <a:gd name="connsiteX1" fmla="*/ 705277 w 4578337"/>
                <a:gd name="connsiteY1" fmla="*/ 1988615 h 2069205"/>
                <a:gd name="connsiteX2" fmla="*/ 2309352 w 4578337"/>
                <a:gd name="connsiteY2" fmla="*/ 1763889 h 2069205"/>
                <a:gd name="connsiteX3" fmla="*/ 3874680 w 4578337"/>
                <a:gd name="connsiteY3" fmla="*/ 1988615 h 2069205"/>
                <a:gd name="connsiteX4" fmla="*/ 4347379 w 4578337"/>
                <a:gd name="connsiteY4" fmla="*/ 144316 h 2069205"/>
                <a:gd name="connsiteX5" fmla="*/ 232579 w 4578337"/>
                <a:gd name="connsiteY5" fmla="*/ 152066 h 2069205"/>
                <a:gd name="connsiteX0" fmla="*/ 0 w 4345758"/>
                <a:gd name="connsiteY0" fmla="*/ 152066 h 2069205"/>
                <a:gd name="connsiteX1" fmla="*/ 472698 w 4345758"/>
                <a:gd name="connsiteY1" fmla="*/ 1988615 h 2069205"/>
                <a:gd name="connsiteX2" fmla="*/ 2076773 w 4345758"/>
                <a:gd name="connsiteY2" fmla="*/ 1763889 h 2069205"/>
                <a:gd name="connsiteX3" fmla="*/ 3642101 w 4345758"/>
                <a:gd name="connsiteY3" fmla="*/ 1988615 h 2069205"/>
                <a:gd name="connsiteX4" fmla="*/ 4114800 w 4345758"/>
                <a:gd name="connsiteY4" fmla="*/ 144316 h 2069205"/>
                <a:gd name="connsiteX5" fmla="*/ 0 w 4345758"/>
                <a:gd name="connsiteY5" fmla="*/ 152066 h 2069205"/>
                <a:gd name="connsiteX0" fmla="*/ 0 w 4114800"/>
                <a:gd name="connsiteY0" fmla="*/ 152066 h 2069205"/>
                <a:gd name="connsiteX1" fmla="*/ 472698 w 4114800"/>
                <a:gd name="connsiteY1" fmla="*/ 1988615 h 2069205"/>
                <a:gd name="connsiteX2" fmla="*/ 2076773 w 4114800"/>
                <a:gd name="connsiteY2" fmla="*/ 1763889 h 2069205"/>
                <a:gd name="connsiteX3" fmla="*/ 3642101 w 4114800"/>
                <a:gd name="connsiteY3" fmla="*/ 1988615 h 2069205"/>
                <a:gd name="connsiteX4" fmla="*/ 4114800 w 4114800"/>
                <a:gd name="connsiteY4" fmla="*/ 144316 h 2069205"/>
                <a:gd name="connsiteX5" fmla="*/ 0 w 4114800"/>
                <a:gd name="connsiteY5" fmla="*/ 152066 h 2069205"/>
                <a:gd name="connsiteX0" fmla="*/ 0 w 4114800"/>
                <a:gd name="connsiteY0" fmla="*/ 152066 h 2068693"/>
                <a:gd name="connsiteX1" fmla="*/ 472698 w 4114800"/>
                <a:gd name="connsiteY1" fmla="*/ 1988615 h 2068693"/>
                <a:gd name="connsiteX2" fmla="*/ 2076773 w 4114800"/>
                <a:gd name="connsiteY2" fmla="*/ 1763889 h 2068693"/>
                <a:gd name="connsiteX3" fmla="*/ 3642101 w 4114800"/>
                <a:gd name="connsiteY3" fmla="*/ 1988615 h 2068693"/>
                <a:gd name="connsiteX4" fmla="*/ 4114800 w 4114800"/>
                <a:gd name="connsiteY4" fmla="*/ 144316 h 2068693"/>
                <a:gd name="connsiteX5" fmla="*/ 0 w 4114800"/>
                <a:gd name="connsiteY5" fmla="*/ 152066 h 2068693"/>
                <a:gd name="connsiteX0" fmla="*/ 0 w 4114800"/>
                <a:gd name="connsiteY0" fmla="*/ 152066 h 1992814"/>
                <a:gd name="connsiteX1" fmla="*/ 472698 w 4114800"/>
                <a:gd name="connsiteY1" fmla="*/ 1988615 h 1992814"/>
                <a:gd name="connsiteX2" fmla="*/ 2076773 w 4114800"/>
                <a:gd name="connsiteY2" fmla="*/ 1763889 h 1992814"/>
                <a:gd name="connsiteX3" fmla="*/ 3642101 w 4114800"/>
                <a:gd name="connsiteY3" fmla="*/ 1988615 h 1992814"/>
                <a:gd name="connsiteX4" fmla="*/ 4114800 w 4114800"/>
                <a:gd name="connsiteY4" fmla="*/ 144316 h 1992814"/>
                <a:gd name="connsiteX5" fmla="*/ 0 w 4114800"/>
                <a:gd name="connsiteY5" fmla="*/ 152066 h 1992814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76773 w 4114800"/>
                <a:gd name="connsiteY2" fmla="*/ 1763889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2079363"/>
                <a:gd name="connsiteX1" fmla="*/ 472698 w 4114800"/>
                <a:gd name="connsiteY1" fmla="*/ 1988615 h 2079363"/>
                <a:gd name="connsiteX2" fmla="*/ 2092272 w 4114800"/>
                <a:gd name="connsiteY2" fmla="*/ 1818133 h 2079363"/>
                <a:gd name="connsiteX3" fmla="*/ 3642101 w 4114800"/>
                <a:gd name="connsiteY3" fmla="*/ 1988615 h 2079363"/>
                <a:gd name="connsiteX4" fmla="*/ 4114800 w 4114800"/>
                <a:gd name="connsiteY4" fmla="*/ 144316 h 2079363"/>
                <a:gd name="connsiteX5" fmla="*/ 0 w 4114800"/>
                <a:gd name="connsiteY5" fmla="*/ 152066 h 2079363"/>
                <a:gd name="connsiteX0" fmla="*/ 0 w 4114800"/>
                <a:gd name="connsiteY0" fmla="*/ 152066 h 2079363"/>
                <a:gd name="connsiteX1" fmla="*/ 472698 w 4114800"/>
                <a:gd name="connsiteY1" fmla="*/ 1988615 h 2079363"/>
                <a:gd name="connsiteX2" fmla="*/ 2092272 w 4114800"/>
                <a:gd name="connsiteY2" fmla="*/ 1818133 h 2079363"/>
                <a:gd name="connsiteX3" fmla="*/ 3642101 w 4114800"/>
                <a:gd name="connsiteY3" fmla="*/ 1988615 h 2079363"/>
                <a:gd name="connsiteX4" fmla="*/ 4114800 w 4114800"/>
                <a:gd name="connsiteY4" fmla="*/ 144316 h 2079363"/>
                <a:gd name="connsiteX5" fmla="*/ 0 w 4114800"/>
                <a:gd name="connsiteY5" fmla="*/ 152066 h 2079363"/>
                <a:gd name="connsiteX0" fmla="*/ 0 w 4114800"/>
                <a:gd name="connsiteY0" fmla="*/ 152066 h 1994999"/>
                <a:gd name="connsiteX1" fmla="*/ 472698 w 4114800"/>
                <a:gd name="connsiteY1" fmla="*/ 1988615 h 1994999"/>
                <a:gd name="connsiteX2" fmla="*/ 2092272 w 4114800"/>
                <a:gd name="connsiteY2" fmla="*/ 1818133 h 1994999"/>
                <a:gd name="connsiteX3" fmla="*/ 3642101 w 4114800"/>
                <a:gd name="connsiteY3" fmla="*/ 1988615 h 1994999"/>
                <a:gd name="connsiteX4" fmla="*/ 4114800 w 4114800"/>
                <a:gd name="connsiteY4" fmla="*/ 144316 h 1994999"/>
                <a:gd name="connsiteX5" fmla="*/ 0 w 4114800"/>
                <a:gd name="connsiteY5" fmla="*/ 152066 h 1994999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0 w 4184952"/>
                <a:gd name="connsiteY0" fmla="*/ 228462 h 2065011"/>
                <a:gd name="connsiteX1" fmla="*/ 472698 w 4184952"/>
                <a:gd name="connsiteY1" fmla="*/ 2065011 h 2065011"/>
                <a:gd name="connsiteX2" fmla="*/ 2092272 w 4184952"/>
                <a:gd name="connsiteY2" fmla="*/ 1894529 h 2065011"/>
                <a:gd name="connsiteX3" fmla="*/ 3642101 w 4184952"/>
                <a:gd name="connsiteY3" fmla="*/ 2065011 h 2065011"/>
                <a:gd name="connsiteX4" fmla="*/ 4114800 w 4184952"/>
                <a:gd name="connsiteY4" fmla="*/ 220712 h 2065011"/>
                <a:gd name="connsiteX5" fmla="*/ 2022527 w 4184952"/>
                <a:gd name="connsiteY5" fmla="*/ 34734 h 2065011"/>
                <a:gd name="connsiteX6" fmla="*/ 0 w 4184952"/>
                <a:gd name="connsiteY6" fmla="*/ 228462 h 2065011"/>
                <a:gd name="connsiteX0" fmla="*/ 0 w 4114800"/>
                <a:gd name="connsiteY0" fmla="*/ 228462 h 2065011"/>
                <a:gd name="connsiteX1" fmla="*/ 472698 w 4114800"/>
                <a:gd name="connsiteY1" fmla="*/ 2065011 h 2065011"/>
                <a:gd name="connsiteX2" fmla="*/ 2092272 w 4114800"/>
                <a:gd name="connsiteY2" fmla="*/ 1894529 h 2065011"/>
                <a:gd name="connsiteX3" fmla="*/ 3642101 w 4114800"/>
                <a:gd name="connsiteY3" fmla="*/ 2065011 h 2065011"/>
                <a:gd name="connsiteX4" fmla="*/ 4114800 w 4114800"/>
                <a:gd name="connsiteY4" fmla="*/ 220712 h 2065011"/>
                <a:gd name="connsiteX5" fmla="*/ 2022527 w 4114800"/>
                <a:gd name="connsiteY5" fmla="*/ 34734 h 2065011"/>
                <a:gd name="connsiteX6" fmla="*/ 0 w 4114800"/>
                <a:gd name="connsiteY6" fmla="*/ 228462 h 2065011"/>
                <a:gd name="connsiteX0" fmla="*/ 0 w 4114800"/>
                <a:gd name="connsiteY0" fmla="*/ 272949 h 2109498"/>
                <a:gd name="connsiteX1" fmla="*/ 472698 w 4114800"/>
                <a:gd name="connsiteY1" fmla="*/ 2109498 h 2109498"/>
                <a:gd name="connsiteX2" fmla="*/ 2092272 w 4114800"/>
                <a:gd name="connsiteY2" fmla="*/ 1939016 h 2109498"/>
                <a:gd name="connsiteX3" fmla="*/ 3642101 w 4114800"/>
                <a:gd name="connsiteY3" fmla="*/ 2109498 h 2109498"/>
                <a:gd name="connsiteX4" fmla="*/ 4114800 w 4114800"/>
                <a:gd name="connsiteY4" fmla="*/ 265199 h 2109498"/>
                <a:gd name="connsiteX5" fmla="*/ 2014777 w 4114800"/>
                <a:gd name="connsiteY5" fmla="*/ 9478 h 2109498"/>
                <a:gd name="connsiteX6" fmla="*/ 0 w 4114800"/>
                <a:gd name="connsiteY6" fmla="*/ 272949 h 2109498"/>
                <a:gd name="connsiteX0" fmla="*/ 0 w 4114800"/>
                <a:gd name="connsiteY0" fmla="*/ 272949 h 2109498"/>
                <a:gd name="connsiteX1" fmla="*/ 472698 w 4114800"/>
                <a:gd name="connsiteY1" fmla="*/ 2109498 h 2109498"/>
                <a:gd name="connsiteX2" fmla="*/ 2092272 w 4114800"/>
                <a:gd name="connsiteY2" fmla="*/ 1939016 h 2109498"/>
                <a:gd name="connsiteX3" fmla="*/ 3642101 w 4114800"/>
                <a:gd name="connsiteY3" fmla="*/ 2109498 h 2109498"/>
                <a:gd name="connsiteX4" fmla="*/ 4114800 w 4114800"/>
                <a:gd name="connsiteY4" fmla="*/ 265199 h 2109498"/>
                <a:gd name="connsiteX5" fmla="*/ 2014777 w 4114800"/>
                <a:gd name="connsiteY5" fmla="*/ 9478 h 2109498"/>
                <a:gd name="connsiteX6" fmla="*/ 0 w 4114800"/>
                <a:gd name="connsiteY6" fmla="*/ 272949 h 2109498"/>
                <a:gd name="connsiteX0" fmla="*/ 0 w 4114800"/>
                <a:gd name="connsiteY0" fmla="*/ 263492 h 2100041"/>
                <a:gd name="connsiteX1" fmla="*/ 472698 w 4114800"/>
                <a:gd name="connsiteY1" fmla="*/ 2100041 h 2100041"/>
                <a:gd name="connsiteX2" fmla="*/ 2092272 w 4114800"/>
                <a:gd name="connsiteY2" fmla="*/ 1929559 h 2100041"/>
                <a:gd name="connsiteX3" fmla="*/ 3642101 w 4114800"/>
                <a:gd name="connsiteY3" fmla="*/ 2100041 h 2100041"/>
                <a:gd name="connsiteX4" fmla="*/ 4114800 w 4114800"/>
                <a:gd name="connsiteY4" fmla="*/ 255742 h 2100041"/>
                <a:gd name="connsiteX5" fmla="*/ 2014777 w 4114800"/>
                <a:gd name="connsiteY5" fmla="*/ 21 h 2100041"/>
                <a:gd name="connsiteX6" fmla="*/ 0 w 4114800"/>
                <a:gd name="connsiteY6" fmla="*/ 263492 h 2100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4800" h="2100041">
                  <a:moveTo>
                    <a:pt x="0" y="263492"/>
                  </a:moveTo>
                  <a:lnTo>
                    <a:pt x="472698" y="2100041"/>
                  </a:lnTo>
                  <a:cubicBezTo>
                    <a:pt x="1235990" y="1968305"/>
                    <a:pt x="1564038" y="1929559"/>
                    <a:pt x="2092272" y="1929559"/>
                  </a:cubicBezTo>
                  <a:cubicBezTo>
                    <a:pt x="2620506" y="1929559"/>
                    <a:pt x="3248186" y="2029007"/>
                    <a:pt x="3642101" y="2100041"/>
                  </a:cubicBezTo>
                  <a:lnTo>
                    <a:pt x="4114800" y="255742"/>
                  </a:lnTo>
                  <a:cubicBezTo>
                    <a:pt x="3658891" y="56848"/>
                    <a:pt x="2700577" y="-1271"/>
                    <a:pt x="2014777" y="21"/>
                  </a:cubicBezTo>
                  <a:cubicBezTo>
                    <a:pt x="1328977" y="1313"/>
                    <a:pt x="382292" y="41350"/>
                    <a:pt x="0" y="263492"/>
                  </a:cubicBezTo>
                  <a:close/>
                </a:path>
              </a:pathLst>
            </a:cu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5" name="Freeform 154"/>
            <p:cNvSpPr/>
            <p:nvPr/>
          </p:nvSpPr>
          <p:spPr>
            <a:xfrm>
              <a:off x="2715231" y="3033539"/>
              <a:ext cx="4206240" cy="1692407"/>
            </a:xfrm>
            <a:custGeom>
              <a:avLst/>
              <a:gdLst>
                <a:gd name="connsiteX0" fmla="*/ 299083 w 4644841"/>
                <a:gd name="connsiteY0" fmla="*/ 152066 h 2069205"/>
                <a:gd name="connsiteX1" fmla="*/ 368825 w 4644841"/>
                <a:gd name="connsiteY1" fmla="*/ 384540 h 2069205"/>
                <a:gd name="connsiteX2" fmla="*/ 771781 w 4644841"/>
                <a:gd name="connsiteY2" fmla="*/ 1988615 h 2069205"/>
                <a:gd name="connsiteX3" fmla="*/ 2375856 w 4644841"/>
                <a:gd name="connsiteY3" fmla="*/ 1763889 h 2069205"/>
                <a:gd name="connsiteX4" fmla="*/ 3941184 w 4644841"/>
                <a:gd name="connsiteY4" fmla="*/ 1988615 h 2069205"/>
                <a:gd name="connsiteX5" fmla="*/ 4413883 w 4644841"/>
                <a:gd name="connsiteY5" fmla="*/ 144316 h 2069205"/>
                <a:gd name="connsiteX6" fmla="*/ 299083 w 4644841"/>
                <a:gd name="connsiteY6" fmla="*/ 152066 h 2069205"/>
                <a:gd name="connsiteX0" fmla="*/ 232579 w 4578337"/>
                <a:gd name="connsiteY0" fmla="*/ 152066 h 2069205"/>
                <a:gd name="connsiteX1" fmla="*/ 705277 w 4578337"/>
                <a:gd name="connsiteY1" fmla="*/ 1988615 h 2069205"/>
                <a:gd name="connsiteX2" fmla="*/ 2309352 w 4578337"/>
                <a:gd name="connsiteY2" fmla="*/ 1763889 h 2069205"/>
                <a:gd name="connsiteX3" fmla="*/ 3874680 w 4578337"/>
                <a:gd name="connsiteY3" fmla="*/ 1988615 h 2069205"/>
                <a:gd name="connsiteX4" fmla="*/ 4347379 w 4578337"/>
                <a:gd name="connsiteY4" fmla="*/ 144316 h 2069205"/>
                <a:gd name="connsiteX5" fmla="*/ 232579 w 4578337"/>
                <a:gd name="connsiteY5" fmla="*/ 152066 h 2069205"/>
                <a:gd name="connsiteX0" fmla="*/ 0 w 4345758"/>
                <a:gd name="connsiteY0" fmla="*/ 152066 h 2069205"/>
                <a:gd name="connsiteX1" fmla="*/ 472698 w 4345758"/>
                <a:gd name="connsiteY1" fmla="*/ 1988615 h 2069205"/>
                <a:gd name="connsiteX2" fmla="*/ 2076773 w 4345758"/>
                <a:gd name="connsiteY2" fmla="*/ 1763889 h 2069205"/>
                <a:gd name="connsiteX3" fmla="*/ 3642101 w 4345758"/>
                <a:gd name="connsiteY3" fmla="*/ 1988615 h 2069205"/>
                <a:gd name="connsiteX4" fmla="*/ 4114800 w 4345758"/>
                <a:gd name="connsiteY4" fmla="*/ 144316 h 2069205"/>
                <a:gd name="connsiteX5" fmla="*/ 0 w 4345758"/>
                <a:gd name="connsiteY5" fmla="*/ 152066 h 2069205"/>
                <a:gd name="connsiteX0" fmla="*/ 0 w 4114800"/>
                <a:gd name="connsiteY0" fmla="*/ 152066 h 2069205"/>
                <a:gd name="connsiteX1" fmla="*/ 472698 w 4114800"/>
                <a:gd name="connsiteY1" fmla="*/ 1988615 h 2069205"/>
                <a:gd name="connsiteX2" fmla="*/ 2076773 w 4114800"/>
                <a:gd name="connsiteY2" fmla="*/ 1763889 h 2069205"/>
                <a:gd name="connsiteX3" fmla="*/ 3642101 w 4114800"/>
                <a:gd name="connsiteY3" fmla="*/ 1988615 h 2069205"/>
                <a:gd name="connsiteX4" fmla="*/ 4114800 w 4114800"/>
                <a:gd name="connsiteY4" fmla="*/ 144316 h 2069205"/>
                <a:gd name="connsiteX5" fmla="*/ 0 w 4114800"/>
                <a:gd name="connsiteY5" fmla="*/ 152066 h 2069205"/>
                <a:gd name="connsiteX0" fmla="*/ 0 w 4114800"/>
                <a:gd name="connsiteY0" fmla="*/ 152066 h 2068693"/>
                <a:gd name="connsiteX1" fmla="*/ 472698 w 4114800"/>
                <a:gd name="connsiteY1" fmla="*/ 1988615 h 2068693"/>
                <a:gd name="connsiteX2" fmla="*/ 2076773 w 4114800"/>
                <a:gd name="connsiteY2" fmla="*/ 1763889 h 2068693"/>
                <a:gd name="connsiteX3" fmla="*/ 3642101 w 4114800"/>
                <a:gd name="connsiteY3" fmla="*/ 1988615 h 2068693"/>
                <a:gd name="connsiteX4" fmla="*/ 4114800 w 4114800"/>
                <a:gd name="connsiteY4" fmla="*/ 144316 h 2068693"/>
                <a:gd name="connsiteX5" fmla="*/ 0 w 4114800"/>
                <a:gd name="connsiteY5" fmla="*/ 152066 h 2068693"/>
                <a:gd name="connsiteX0" fmla="*/ 0 w 4114800"/>
                <a:gd name="connsiteY0" fmla="*/ 152066 h 1992814"/>
                <a:gd name="connsiteX1" fmla="*/ 472698 w 4114800"/>
                <a:gd name="connsiteY1" fmla="*/ 1988615 h 1992814"/>
                <a:gd name="connsiteX2" fmla="*/ 2076773 w 4114800"/>
                <a:gd name="connsiteY2" fmla="*/ 1763889 h 1992814"/>
                <a:gd name="connsiteX3" fmla="*/ 3642101 w 4114800"/>
                <a:gd name="connsiteY3" fmla="*/ 1988615 h 1992814"/>
                <a:gd name="connsiteX4" fmla="*/ 4114800 w 4114800"/>
                <a:gd name="connsiteY4" fmla="*/ 144316 h 1992814"/>
                <a:gd name="connsiteX5" fmla="*/ 0 w 4114800"/>
                <a:gd name="connsiteY5" fmla="*/ 152066 h 1992814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76773 w 4114800"/>
                <a:gd name="connsiteY2" fmla="*/ 1763889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2079363"/>
                <a:gd name="connsiteX1" fmla="*/ 472698 w 4114800"/>
                <a:gd name="connsiteY1" fmla="*/ 1988615 h 2079363"/>
                <a:gd name="connsiteX2" fmla="*/ 2092272 w 4114800"/>
                <a:gd name="connsiteY2" fmla="*/ 1818133 h 2079363"/>
                <a:gd name="connsiteX3" fmla="*/ 3642101 w 4114800"/>
                <a:gd name="connsiteY3" fmla="*/ 1988615 h 2079363"/>
                <a:gd name="connsiteX4" fmla="*/ 4114800 w 4114800"/>
                <a:gd name="connsiteY4" fmla="*/ 144316 h 2079363"/>
                <a:gd name="connsiteX5" fmla="*/ 0 w 4114800"/>
                <a:gd name="connsiteY5" fmla="*/ 152066 h 2079363"/>
                <a:gd name="connsiteX0" fmla="*/ 0 w 4114800"/>
                <a:gd name="connsiteY0" fmla="*/ 152066 h 2079363"/>
                <a:gd name="connsiteX1" fmla="*/ 472698 w 4114800"/>
                <a:gd name="connsiteY1" fmla="*/ 1988615 h 2079363"/>
                <a:gd name="connsiteX2" fmla="*/ 2092272 w 4114800"/>
                <a:gd name="connsiteY2" fmla="*/ 1818133 h 2079363"/>
                <a:gd name="connsiteX3" fmla="*/ 3642101 w 4114800"/>
                <a:gd name="connsiteY3" fmla="*/ 1988615 h 2079363"/>
                <a:gd name="connsiteX4" fmla="*/ 4114800 w 4114800"/>
                <a:gd name="connsiteY4" fmla="*/ 144316 h 2079363"/>
                <a:gd name="connsiteX5" fmla="*/ 0 w 4114800"/>
                <a:gd name="connsiteY5" fmla="*/ 152066 h 2079363"/>
                <a:gd name="connsiteX0" fmla="*/ 0 w 4114800"/>
                <a:gd name="connsiteY0" fmla="*/ 152066 h 1994999"/>
                <a:gd name="connsiteX1" fmla="*/ 472698 w 4114800"/>
                <a:gd name="connsiteY1" fmla="*/ 1988615 h 1994999"/>
                <a:gd name="connsiteX2" fmla="*/ 2092272 w 4114800"/>
                <a:gd name="connsiteY2" fmla="*/ 1818133 h 1994999"/>
                <a:gd name="connsiteX3" fmla="*/ 3642101 w 4114800"/>
                <a:gd name="connsiteY3" fmla="*/ 1988615 h 1994999"/>
                <a:gd name="connsiteX4" fmla="*/ 4114800 w 4114800"/>
                <a:gd name="connsiteY4" fmla="*/ 144316 h 1994999"/>
                <a:gd name="connsiteX5" fmla="*/ 0 w 4114800"/>
                <a:gd name="connsiteY5" fmla="*/ 152066 h 1994999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0 w 4184952"/>
                <a:gd name="connsiteY0" fmla="*/ 228462 h 2065011"/>
                <a:gd name="connsiteX1" fmla="*/ 472698 w 4184952"/>
                <a:gd name="connsiteY1" fmla="*/ 2065011 h 2065011"/>
                <a:gd name="connsiteX2" fmla="*/ 2092272 w 4184952"/>
                <a:gd name="connsiteY2" fmla="*/ 1894529 h 2065011"/>
                <a:gd name="connsiteX3" fmla="*/ 3642101 w 4184952"/>
                <a:gd name="connsiteY3" fmla="*/ 2065011 h 2065011"/>
                <a:gd name="connsiteX4" fmla="*/ 4114800 w 4184952"/>
                <a:gd name="connsiteY4" fmla="*/ 220712 h 2065011"/>
                <a:gd name="connsiteX5" fmla="*/ 2022527 w 4184952"/>
                <a:gd name="connsiteY5" fmla="*/ 34734 h 2065011"/>
                <a:gd name="connsiteX6" fmla="*/ 0 w 4184952"/>
                <a:gd name="connsiteY6" fmla="*/ 228462 h 2065011"/>
                <a:gd name="connsiteX0" fmla="*/ 0 w 4114800"/>
                <a:gd name="connsiteY0" fmla="*/ 228462 h 2065011"/>
                <a:gd name="connsiteX1" fmla="*/ 472698 w 4114800"/>
                <a:gd name="connsiteY1" fmla="*/ 2065011 h 2065011"/>
                <a:gd name="connsiteX2" fmla="*/ 2092272 w 4114800"/>
                <a:gd name="connsiteY2" fmla="*/ 1894529 h 2065011"/>
                <a:gd name="connsiteX3" fmla="*/ 3642101 w 4114800"/>
                <a:gd name="connsiteY3" fmla="*/ 2065011 h 2065011"/>
                <a:gd name="connsiteX4" fmla="*/ 4114800 w 4114800"/>
                <a:gd name="connsiteY4" fmla="*/ 220712 h 2065011"/>
                <a:gd name="connsiteX5" fmla="*/ 2022527 w 4114800"/>
                <a:gd name="connsiteY5" fmla="*/ 34734 h 2065011"/>
                <a:gd name="connsiteX6" fmla="*/ 0 w 4114800"/>
                <a:gd name="connsiteY6" fmla="*/ 228462 h 2065011"/>
                <a:gd name="connsiteX0" fmla="*/ 0 w 4114800"/>
                <a:gd name="connsiteY0" fmla="*/ 272949 h 2109498"/>
                <a:gd name="connsiteX1" fmla="*/ 472698 w 4114800"/>
                <a:gd name="connsiteY1" fmla="*/ 2109498 h 2109498"/>
                <a:gd name="connsiteX2" fmla="*/ 2092272 w 4114800"/>
                <a:gd name="connsiteY2" fmla="*/ 1939016 h 2109498"/>
                <a:gd name="connsiteX3" fmla="*/ 3642101 w 4114800"/>
                <a:gd name="connsiteY3" fmla="*/ 2109498 h 2109498"/>
                <a:gd name="connsiteX4" fmla="*/ 4114800 w 4114800"/>
                <a:gd name="connsiteY4" fmla="*/ 265199 h 2109498"/>
                <a:gd name="connsiteX5" fmla="*/ 2014777 w 4114800"/>
                <a:gd name="connsiteY5" fmla="*/ 9478 h 2109498"/>
                <a:gd name="connsiteX6" fmla="*/ 0 w 4114800"/>
                <a:gd name="connsiteY6" fmla="*/ 272949 h 2109498"/>
                <a:gd name="connsiteX0" fmla="*/ 0 w 4114800"/>
                <a:gd name="connsiteY0" fmla="*/ 272949 h 2109498"/>
                <a:gd name="connsiteX1" fmla="*/ 472698 w 4114800"/>
                <a:gd name="connsiteY1" fmla="*/ 2109498 h 2109498"/>
                <a:gd name="connsiteX2" fmla="*/ 2092272 w 4114800"/>
                <a:gd name="connsiteY2" fmla="*/ 1939016 h 2109498"/>
                <a:gd name="connsiteX3" fmla="*/ 3642101 w 4114800"/>
                <a:gd name="connsiteY3" fmla="*/ 2109498 h 2109498"/>
                <a:gd name="connsiteX4" fmla="*/ 4114800 w 4114800"/>
                <a:gd name="connsiteY4" fmla="*/ 265199 h 2109498"/>
                <a:gd name="connsiteX5" fmla="*/ 2014777 w 4114800"/>
                <a:gd name="connsiteY5" fmla="*/ 9478 h 2109498"/>
                <a:gd name="connsiteX6" fmla="*/ 0 w 4114800"/>
                <a:gd name="connsiteY6" fmla="*/ 272949 h 2109498"/>
                <a:gd name="connsiteX0" fmla="*/ 0 w 4114800"/>
                <a:gd name="connsiteY0" fmla="*/ 263492 h 2100041"/>
                <a:gd name="connsiteX1" fmla="*/ 472698 w 4114800"/>
                <a:gd name="connsiteY1" fmla="*/ 2100041 h 2100041"/>
                <a:gd name="connsiteX2" fmla="*/ 2092272 w 4114800"/>
                <a:gd name="connsiteY2" fmla="*/ 1929559 h 2100041"/>
                <a:gd name="connsiteX3" fmla="*/ 3642101 w 4114800"/>
                <a:gd name="connsiteY3" fmla="*/ 2100041 h 2100041"/>
                <a:gd name="connsiteX4" fmla="*/ 4114800 w 4114800"/>
                <a:gd name="connsiteY4" fmla="*/ 255742 h 2100041"/>
                <a:gd name="connsiteX5" fmla="*/ 2014777 w 4114800"/>
                <a:gd name="connsiteY5" fmla="*/ 21 h 2100041"/>
                <a:gd name="connsiteX6" fmla="*/ 0 w 4114800"/>
                <a:gd name="connsiteY6" fmla="*/ 263492 h 2100041"/>
                <a:gd name="connsiteX0" fmla="*/ 0 w 4114800"/>
                <a:gd name="connsiteY0" fmla="*/ 322805 h 2159354"/>
                <a:gd name="connsiteX1" fmla="*/ 472698 w 4114800"/>
                <a:gd name="connsiteY1" fmla="*/ 2159354 h 2159354"/>
                <a:gd name="connsiteX2" fmla="*/ 2092272 w 4114800"/>
                <a:gd name="connsiteY2" fmla="*/ 1988872 h 2159354"/>
                <a:gd name="connsiteX3" fmla="*/ 3642101 w 4114800"/>
                <a:gd name="connsiteY3" fmla="*/ 2159354 h 2159354"/>
                <a:gd name="connsiteX4" fmla="*/ 4114800 w 4114800"/>
                <a:gd name="connsiteY4" fmla="*/ 315055 h 2159354"/>
                <a:gd name="connsiteX5" fmla="*/ 2014777 w 4114800"/>
                <a:gd name="connsiteY5" fmla="*/ 10 h 2159354"/>
                <a:gd name="connsiteX6" fmla="*/ 0 w 4114800"/>
                <a:gd name="connsiteY6" fmla="*/ 322805 h 215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4800" h="2159354">
                  <a:moveTo>
                    <a:pt x="0" y="322805"/>
                  </a:moveTo>
                  <a:lnTo>
                    <a:pt x="472698" y="2159354"/>
                  </a:lnTo>
                  <a:cubicBezTo>
                    <a:pt x="1235990" y="2027618"/>
                    <a:pt x="1564038" y="1988872"/>
                    <a:pt x="2092272" y="1988872"/>
                  </a:cubicBezTo>
                  <a:cubicBezTo>
                    <a:pt x="2620506" y="1988872"/>
                    <a:pt x="3248186" y="2088320"/>
                    <a:pt x="3642101" y="2159354"/>
                  </a:cubicBezTo>
                  <a:lnTo>
                    <a:pt x="4114800" y="315055"/>
                  </a:lnTo>
                  <a:cubicBezTo>
                    <a:pt x="3658891" y="116161"/>
                    <a:pt x="2700577" y="-1282"/>
                    <a:pt x="2014777" y="10"/>
                  </a:cubicBezTo>
                  <a:cubicBezTo>
                    <a:pt x="1328977" y="1302"/>
                    <a:pt x="382292" y="100663"/>
                    <a:pt x="0" y="322805"/>
                  </a:cubicBezTo>
                  <a:close/>
                </a:path>
              </a:pathLst>
            </a:custGeom>
            <a:solidFill>
              <a:srgbClr val="FFF1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6" name="Freeform 155"/>
            <p:cNvSpPr/>
            <p:nvPr/>
          </p:nvSpPr>
          <p:spPr>
            <a:xfrm>
              <a:off x="2710062" y="3059366"/>
              <a:ext cx="4206240" cy="1692407"/>
            </a:xfrm>
            <a:custGeom>
              <a:avLst/>
              <a:gdLst>
                <a:gd name="connsiteX0" fmla="*/ 299083 w 4644841"/>
                <a:gd name="connsiteY0" fmla="*/ 152066 h 2069205"/>
                <a:gd name="connsiteX1" fmla="*/ 368825 w 4644841"/>
                <a:gd name="connsiteY1" fmla="*/ 384540 h 2069205"/>
                <a:gd name="connsiteX2" fmla="*/ 771781 w 4644841"/>
                <a:gd name="connsiteY2" fmla="*/ 1988615 h 2069205"/>
                <a:gd name="connsiteX3" fmla="*/ 2375856 w 4644841"/>
                <a:gd name="connsiteY3" fmla="*/ 1763889 h 2069205"/>
                <a:gd name="connsiteX4" fmla="*/ 3941184 w 4644841"/>
                <a:gd name="connsiteY4" fmla="*/ 1988615 h 2069205"/>
                <a:gd name="connsiteX5" fmla="*/ 4413883 w 4644841"/>
                <a:gd name="connsiteY5" fmla="*/ 144316 h 2069205"/>
                <a:gd name="connsiteX6" fmla="*/ 299083 w 4644841"/>
                <a:gd name="connsiteY6" fmla="*/ 152066 h 2069205"/>
                <a:gd name="connsiteX0" fmla="*/ 232579 w 4578337"/>
                <a:gd name="connsiteY0" fmla="*/ 152066 h 2069205"/>
                <a:gd name="connsiteX1" fmla="*/ 705277 w 4578337"/>
                <a:gd name="connsiteY1" fmla="*/ 1988615 h 2069205"/>
                <a:gd name="connsiteX2" fmla="*/ 2309352 w 4578337"/>
                <a:gd name="connsiteY2" fmla="*/ 1763889 h 2069205"/>
                <a:gd name="connsiteX3" fmla="*/ 3874680 w 4578337"/>
                <a:gd name="connsiteY3" fmla="*/ 1988615 h 2069205"/>
                <a:gd name="connsiteX4" fmla="*/ 4347379 w 4578337"/>
                <a:gd name="connsiteY4" fmla="*/ 144316 h 2069205"/>
                <a:gd name="connsiteX5" fmla="*/ 232579 w 4578337"/>
                <a:gd name="connsiteY5" fmla="*/ 152066 h 2069205"/>
                <a:gd name="connsiteX0" fmla="*/ 0 w 4345758"/>
                <a:gd name="connsiteY0" fmla="*/ 152066 h 2069205"/>
                <a:gd name="connsiteX1" fmla="*/ 472698 w 4345758"/>
                <a:gd name="connsiteY1" fmla="*/ 1988615 h 2069205"/>
                <a:gd name="connsiteX2" fmla="*/ 2076773 w 4345758"/>
                <a:gd name="connsiteY2" fmla="*/ 1763889 h 2069205"/>
                <a:gd name="connsiteX3" fmla="*/ 3642101 w 4345758"/>
                <a:gd name="connsiteY3" fmla="*/ 1988615 h 2069205"/>
                <a:gd name="connsiteX4" fmla="*/ 4114800 w 4345758"/>
                <a:gd name="connsiteY4" fmla="*/ 144316 h 2069205"/>
                <a:gd name="connsiteX5" fmla="*/ 0 w 4345758"/>
                <a:gd name="connsiteY5" fmla="*/ 152066 h 2069205"/>
                <a:gd name="connsiteX0" fmla="*/ 0 w 4114800"/>
                <a:gd name="connsiteY0" fmla="*/ 152066 h 2069205"/>
                <a:gd name="connsiteX1" fmla="*/ 472698 w 4114800"/>
                <a:gd name="connsiteY1" fmla="*/ 1988615 h 2069205"/>
                <a:gd name="connsiteX2" fmla="*/ 2076773 w 4114800"/>
                <a:gd name="connsiteY2" fmla="*/ 1763889 h 2069205"/>
                <a:gd name="connsiteX3" fmla="*/ 3642101 w 4114800"/>
                <a:gd name="connsiteY3" fmla="*/ 1988615 h 2069205"/>
                <a:gd name="connsiteX4" fmla="*/ 4114800 w 4114800"/>
                <a:gd name="connsiteY4" fmla="*/ 144316 h 2069205"/>
                <a:gd name="connsiteX5" fmla="*/ 0 w 4114800"/>
                <a:gd name="connsiteY5" fmla="*/ 152066 h 2069205"/>
                <a:gd name="connsiteX0" fmla="*/ 0 w 4114800"/>
                <a:gd name="connsiteY0" fmla="*/ 152066 h 2068693"/>
                <a:gd name="connsiteX1" fmla="*/ 472698 w 4114800"/>
                <a:gd name="connsiteY1" fmla="*/ 1988615 h 2068693"/>
                <a:gd name="connsiteX2" fmla="*/ 2076773 w 4114800"/>
                <a:gd name="connsiteY2" fmla="*/ 1763889 h 2068693"/>
                <a:gd name="connsiteX3" fmla="*/ 3642101 w 4114800"/>
                <a:gd name="connsiteY3" fmla="*/ 1988615 h 2068693"/>
                <a:gd name="connsiteX4" fmla="*/ 4114800 w 4114800"/>
                <a:gd name="connsiteY4" fmla="*/ 144316 h 2068693"/>
                <a:gd name="connsiteX5" fmla="*/ 0 w 4114800"/>
                <a:gd name="connsiteY5" fmla="*/ 152066 h 2068693"/>
                <a:gd name="connsiteX0" fmla="*/ 0 w 4114800"/>
                <a:gd name="connsiteY0" fmla="*/ 152066 h 1992814"/>
                <a:gd name="connsiteX1" fmla="*/ 472698 w 4114800"/>
                <a:gd name="connsiteY1" fmla="*/ 1988615 h 1992814"/>
                <a:gd name="connsiteX2" fmla="*/ 2076773 w 4114800"/>
                <a:gd name="connsiteY2" fmla="*/ 1763889 h 1992814"/>
                <a:gd name="connsiteX3" fmla="*/ 3642101 w 4114800"/>
                <a:gd name="connsiteY3" fmla="*/ 1988615 h 1992814"/>
                <a:gd name="connsiteX4" fmla="*/ 4114800 w 4114800"/>
                <a:gd name="connsiteY4" fmla="*/ 144316 h 1992814"/>
                <a:gd name="connsiteX5" fmla="*/ 0 w 4114800"/>
                <a:gd name="connsiteY5" fmla="*/ 152066 h 1992814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76773 w 4114800"/>
                <a:gd name="connsiteY2" fmla="*/ 1763889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2079363"/>
                <a:gd name="connsiteX1" fmla="*/ 472698 w 4114800"/>
                <a:gd name="connsiteY1" fmla="*/ 1988615 h 2079363"/>
                <a:gd name="connsiteX2" fmla="*/ 2092272 w 4114800"/>
                <a:gd name="connsiteY2" fmla="*/ 1818133 h 2079363"/>
                <a:gd name="connsiteX3" fmla="*/ 3642101 w 4114800"/>
                <a:gd name="connsiteY3" fmla="*/ 1988615 h 2079363"/>
                <a:gd name="connsiteX4" fmla="*/ 4114800 w 4114800"/>
                <a:gd name="connsiteY4" fmla="*/ 144316 h 2079363"/>
                <a:gd name="connsiteX5" fmla="*/ 0 w 4114800"/>
                <a:gd name="connsiteY5" fmla="*/ 152066 h 2079363"/>
                <a:gd name="connsiteX0" fmla="*/ 0 w 4114800"/>
                <a:gd name="connsiteY0" fmla="*/ 152066 h 2079363"/>
                <a:gd name="connsiteX1" fmla="*/ 472698 w 4114800"/>
                <a:gd name="connsiteY1" fmla="*/ 1988615 h 2079363"/>
                <a:gd name="connsiteX2" fmla="*/ 2092272 w 4114800"/>
                <a:gd name="connsiteY2" fmla="*/ 1818133 h 2079363"/>
                <a:gd name="connsiteX3" fmla="*/ 3642101 w 4114800"/>
                <a:gd name="connsiteY3" fmla="*/ 1988615 h 2079363"/>
                <a:gd name="connsiteX4" fmla="*/ 4114800 w 4114800"/>
                <a:gd name="connsiteY4" fmla="*/ 144316 h 2079363"/>
                <a:gd name="connsiteX5" fmla="*/ 0 w 4114800"/>
                <a:gd name="connsiteY5" fmla="*/ 152066 h 2079363"/>
                <a:gd name="connsiteX0" fmla="*/ 0 w 4114800"/>
                <a:gd name="connsiteY0" fmla="*/ 152066 h 1994999"/>
                <a:gd name="connsiteX1" fmla="*/ 472698 w 4114800"/>
                <a:gd name="connsiteY1" fmla="*/ 1988615 h 1994999"/>
                <a:gd name="connsiteX2" fmla="*/ 2092272 w 4114800"/>
                <a:gd name="connsiteY2" fmla="*/ 1818133 h 1994999"/>
                <a:gd name="connsiteX3" fmla="*/ 3642101 w 4114800"/>
                <a:gd name="connsiteY3" fmla="*/ 1988615 h 1994999"/>
                <a:gd name="connsiteX4" fmla="*/ 4114800 w 4114800"/>
                <a:gd name="connsiteY4" fmla="*/ 144316 h 1994999"/>
                <a:gd name="connsiteX5" fmla="*/ 0 w 4114800"/>
                <a:gd name="connsiteY5" fmla="*/ 152066 h 1994999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0 w 4184952"/>
                <a:gd name="connsiteY0" fmla="*/ 228462 h 2065011"/>
                <a:gd name="connsiteX1" fmla="*/ 472698 w 4184952"/>
                <a:gd name="connsiteY1" fmla="*/ 2065011 h 2065011"/>
                <a:gd name="connsiteX2" fmla="*/ 2092272 w 4184952"/>
                <a:gd name="connsiteY2" fmla="*/ 1894529 h 2065011"/>
                <a:gd name="connsiteX3" fmla="*/ 3642101 w 4184952"/>
                <a:gd name="connsiteY3" fmla="*/ 2065011 h 2065011"/>
                <a:gd name="connsiteX4" fmla="*/ 4114800 w 4184952"/>
                <a:gd name="connsiteY4" fmla="*/ 220712 h 2065011"/>
                <a:gd name="connsiteX5" fmla="*/ 2022527 w 4184952"/>
                <a:gd name="connsiteY5" fmla="*/ 34734 h 2065011"/>
                <a:gd name="connsiteX6" fmla="*/ 0 w 4184952"/>
                <a:gd name="connsiteY6" fmla="*/ 228462 h 2065011"/>
                <a:gd name="connsiteX0" fmla="*/ 0 w 4114800"/>
                <a:gd name="connsiteY0" fmla="*/ 228462 h 2065011"/>
                <a:gd name="connsiteX1" fmla="*/ 472698 w 4114800"/>
                <a:gd name="connsiteY1" fmla="*/ 2065011 h 2065011"/>
                <a:gd name="connsiteX2" fmla="*/ 2092272 w 4114800"/>
                <a:gd name="connsiteY2" fmla="*/ 1894529 h 2065011"/>
                <a:gd name="connsiteX3" fmla="*/ 3642101 w 4114800"/>
                <a:gd name="connsiteY3" fmla="*/ 2065011 h 2065011"/>
                <a:gd name="connsiteX4" fmla="*/ 4114800 w 4114800"/>
                <a:gd name="connsiteY4" fmla="*/ 220712 h 2065011"/>
                <a:gd name="connsiteX5" fmla="*/ 2022527 w 4114800"/>
                <a:gd name="connsiteY5" fmla="*/ 34734 h 2065011"/>
                <a:gd name="connsiteX6" fmla="*/ 0 w 4114800"/>
                <a:gd name="connsiteY6" fmla="*/ 228462 h 2065011"/>
                <a:gd name="connsiteX0" fmla="*/ 0 w 4114800"/>
                <a:gd name="connsiteY0" fmla="*/ 272949 h 2109498"/>
                <a:gd name="connsiteX1" fmla="*/ 472698 w 4114800"/>
                <a:gd name="connsiteY1" fmla="*/ 2109498 h 2109498"/>
                <a:gd name="connsiteX2" fmla="*/ 2092272 w 4114800"/>
                <a:gd name="connsiteY2" fmla="*/ 1939016 h 2109498"/>
                <a:gd name="connsiteX3" fmla="*/ 3642101 w 4114800"/>
                <a:gd name="connsiteY3" fmla="*/ 2109498 h 2109498"/>
                <a:gd name="connsiteX4" fmla="*/ 4114800 w 4114800"/>
                <a:gd name="connsiteY4" fmla="*/ 265199 h 2109498"/>
                <a:gd name="connsiteX5" fmla="*/ 2014777 w 4114800"/>
                <a:gd name="connsiteY5" fmla="*/ 9478 h 2109498"/>
                <a:gd name="connsiteX6" fmla="*/ 0 w 4114800"/>
                <a:gd name="connsiteY6" fmla="*/ 272949 h 2109498"/>
                <a:gd name="connsiteX0" fmla="*/ 0 w 4114800"/>
                <a:gd name="connsiteY0" fmla="*/ 272949 h 2109498"/>
                <a:gd name="connsiteX1" fmla="*/ 472698 w 4114800"/>
                <a:gd name="connsiteY1" fmla="*/ 2109498 h 2109498"/>
                <a:gd name="connsiteX2" fmla="*/ 2092272 w 4114800"/>
                <a:gd name="connsiteY2" fmla="*/ 1939016 h 2109498"/>
                <a:gd name="connsiteX3" fmla="*/ 3642101 w 4114800"/>
                <a:gd name="connsiteY3" fmla="*/ 2109498 h 2109498"/>
                <a:gd name="connsiteX4" fmla="*/ 4114800 w 4114800"/>
                <a:gd name="connsiteY4" fmla="*/ 265199 h 2109498"/>
                <a:gd name="connsiteX5" fmla="*/ 2014777 w 4114800"/>
                <a:gd name="connsiteY5" fmla="*/ 9478 h 2109498"/>
                <a:gd name="connsiteX6" fmla="*/ 0 w 4114800"/>
                <a:gd name="connsiteY6" fmla="*/ 272949 h 2109498"/>
                <a:gd name="connsiteX0" fmla="*/ 0 w 4114800"/>
                <a:gd name="connsiteY0" fmla="*/ 263492 h 2100041"/>
                <a:gd name="connsiteX1" fmla="*/ 472698 w 4114800"/>
                <a:gd name="connsiteY1" fmla="*/ 2100041 h 2100041"/>
                <a:gd name="connsiteX2" fmla="*/ 2092272 w 4114800"/>
                <a:gd name="connsiteY2" fmla="*/ 1929559 h 2100041"/>
                <a:gd name="connsiteX3" fmla="*/ 3642101 w 4114800"/>
                <a:gd name="connsiteY3" fmla="*/ 2100041 h 2100041"/>
                <a:gd name="connsiteX4" fmla="*/ 4114800 w 4114800"/>
                <a:gd name="connsiteY4" fmla="*/ 255742 h 2100041"/>
                <a:gd name="connsiteX5" fmla="*/ 2014777 w 4114800"/>
                <a:gd name="connsiteY5" fmla="*/ 21 h 2100041"/>
                <a:gd name="connsiteX6" fmla="*/ 0 w 4114800"/>
                <a:gd name="connsiteY6" fmla="*/ 263492 h 2100041"/>
                <a:gd name="connsiteX0" fmla="*/ 0 w 4114800"/>
                <a:gd name="connsiteY0" fmla="*/ 322805 h 2159354"/>
                <a:gd name="connsiteX1" fmla="*/ 472698 w 4114800"/>
                <a:gd name="connsiteY1" fmla="*/ 2159354 h 2159354"/>
                <a:gd name="connsiteX2" fmla="*/ 2092272 w 4114800"/>
                <a:gd name="connsiteY2" fmla="*/ 1988872 h 2159354"/>
                <a:gd name="connsiteX3" fmla="*/ 3642101 w 4114800"/>
                <a:gd name="connsiteY3" fmla="*/ 2159354 h 2159354"/>
                <a:gd name="connsiteX4" fmla="*/ 4114800 w 4114800"/>
                <a:gd name="connsiteY4" fmla="*/ 315055 h 2159354"/>
                <a:gd name="connsiteX5" fmla="*/ 2014777 w 4114800"/>
                <a:gd name="connsiteY5" fmla="*/ 10 h 2159354"/>
                <a:gd name="connsiteX6" fmla="*/ 0 w 4114800"/>
                <a:gd name="connsiteY6" fmla="*/ 322805 h 215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4800" h="2159354">
                  <a:moveTo>
                    <a:pt x="0" y="322805"/>
                  </a:moveTo>
                  <a:lnTo>
                    <a:pt x="472698" y="2159354"/>
                  </a:lnTo>
                  <a:cubicBezTo>
                    <a:pt x="1235990" y="2027618"/>
                    <a:pt x="1564038" y="1988872"/>
                    <a:pt x="2092272" y="1988872"/>
                  </a:cubicBezTo>
                  <a:cubicBezTo>
                    <a:pt x="2620506" y="1988872"/>
                    <a:pt x="3248186" y="2088320"/>
                    <a:pt x="3642101" y="2159354"/>
                  </a:cubicBezTo>
                  <a:lnTo>
                    <a:pt x="4114800" y="315055"/>
                  </a:lnTo>
                  <a:cubicBezTo>
                    <a:pt x="3658891" y="116161"/>
                    <a:pt x="2700577" y="-1282"/>
                    <a:pt x="2014777" y="10"/>
                  </a:cubicBezTo>
                  <a:cubicBezTo>
                    <a:pt x="1328977" y="1302"/>
                    <a:pt x="382292" y="100663"/>
                    <a:pt x="0" y="322805"/>
                  </a:cubicBezTo>
                  <a:close/>
                </a:path>
              </a:pathLst>
            </a:cu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157" name="Group 156"/>
            <p:cNvGrpSpPr/>
            <p:nvPr/>
          </p:nvGrpSpPr>
          <p:grpSpPr>
            <a:xfrm>
              <a:off x="4358566" y="3394778"/>
              <a:ext cx="914400" cy="914400"/>
              <a:chOff x="3709633" y="2522985"/>
              <a:chExt cx="914400" cy="914400"/>
            </a:xfrm>
          </p:grpSpPr>
          <p:sp>
            <p:nvSpPr>
              <p:cNvPr id="203" name="Oval 202"/>
              <p:cNvSpPr/>
              <p:nvPr/>
            </p:nvSpPr>
            <p:spPr>
              <a:xfrm>
                <a:off x="3709633" y="2522985"/>
                <a:ext cx="914400" cy="914400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4" name="Oval 203"/>
              <p:cNvSpPr/>
              <p:nvPr/>
            </p:nvSpPr>
            <p:spPr>
              <a:xfrm>
                <a:off x="3755353" y="2568705"/>
                <a:ext cx="822960" cy="822960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158" name="Group 157"/>
            <p:cNvGrpSpPr/>
            <p:nvPr/>
          </p:nvGrpSpPr>
          <p:grpSpPr>
            <a:xfrm>
              <a:off x="3069628" y="3508433"/>
              <a:ext cx="914400" cy="914400"/>
              <a:chOff x="3709633" y="2522985"/>
              <a:chExt cx="914400" cy="914400"/>
            </a:xfrm>
          </p:grpSpPr>
          <p:sp>
            <p:nvSpPr>
              <p:cNvPr id="201" name="Oval 200"/>
              <p:cNvSpPr/>
              <p:nvPr/>
            </p:nvSpPr>
            <p:spPr>
              <a:xfrm>
                <a:off x="3709633" y="2522985"/>
                <a:ext cx="914400" cy="914400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2" name="Oval 201"/>
              <p:cNvSpPr/>
              <p:nvPr/>
            </p:nvSpPr>
            <p:spPr>
              <a:xfrm>
                <a:off x="3755353" y="2568705"/>
                <a:ext cx="822960" cy="822960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159" name="Group 158"/>
            <p:cNvGrpSpPr/>
            <p:nvPr/>
          </p:nvGrpSpPr>
          <p:grpSpPr>
            <a:xfrm>
              <a:off x="5642340" y="3500682"/>
              <a:ext cx="914400" cy="914400"/>
              <a:chOff x="3709633" y="2522985"/>
              <a:chExt cx="914400" cy="914400"/>
            </a:xfrm>
          </p:grpSpPr>
          <p:sp>
            <p:nvSpPr>
              <p:cNvPr id="199" name="Oval 198"/>
              <p:cNvSpPr/>
              <p:nvPr/>
            </p:nvSpPr>
            <p:spPr>
              <a:xfrm>
                <a:off x="3709633" y="2522985"/>
                <a:ext cx="914400" cy="914400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0" name="Oval 199"/>
              <p:cNvSpPr/>
              <p:nvPr/>
            </p:nvSpPr>
            <p:spPr>
              <a:xfrm>
                <a:off x="3755353" y="2568705"/>
                <a:ext cx="822960" cy="822960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160" name="Group 159"/>
            <p:cNvGrpSpPr/>
            <p:nvPr/>
          </p:nvGrpSpPr>
          <p:grpSpPr>
            <a:xfrm>
              <a:off x="4005337" y="3250903"/>
              <a:ext cx="312033" cy="1218683"/>
              <a:chOff x="3376058" y="2379110"/>
              <a:chExt cx="312033" cy="1218683"/>
            </a:xfrm>
          </p:grpSpPr>
          <p:sp>
            <p:nvSpPr>
              <p:cNvPr id="197" name="Oval 196"/>
              <p:cNvSpPr/>
              <p:nvPr/>
            </p:nvSpPr>
            <p:spPr>
              <a:xfrm>
                <a:off x="3376058" y="2379110"/>
                <a:ext cx="182880" cy="182880"/>
              </a:xfrm>
              <a:prstGeom prst="ellipse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98" name="Oval 197"/>
              <p:cNvSpPr/>
              <p:nvPr/>
            </p:nvSpPr>
            <p:spPr>
              <a:xfrm>
                <a:off x="3505211" y="3414913"/>
                <a:ext cx="182880" cy="182880"/>
              </a:xfrm>
              <a:prstGeom prst="ellipse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161" name="Group 160"/>
            <p:cNvGrpSpPr/>
            <p:nvPr/>
          </p:nvGrpSpPr>
          <p:grpSpPr>
            <a:xfrm flipH="1">
              <a:off x="5320117" y="3248321"/>
              <a:ext cx="312033" cy="1218683"/>
              <a:chOff x="3376058" y="2379110"/>
              <a:chExt cx="312033" cy="1218683"/>
            </a:xfrm>
          </p:grpSpPr>
          <p:sp>
            <p:nvSpPr>
              <p:cNvPr id="195" name="Oval 194"/>
              <p:cNvSpPr/>
              <p:nvPr/>
            </p:nvSpPr>
            <p:spPr>
              <a:xfrm>
                <a:off x="3376058" y="2379110"/>
                <a:ext cx="182880" cy="182880"/>
              </a:xfrm>
              <a:prstGeom prst="ellipse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96" name="Oval 195"/>
              <p:cNvSpPr/>
              <p:nvPr/>
            </p:nvSpPr>
            <p:spPr>
              <a:xfrm>
                <a:off x="3505211" y="3414913"/>
                <a:ext cx="182880" cy="182880"/>
              </a:xfrm>
              <a:prstGeom prst="ellipse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162" name="Group 161"/>
            <p:cNvGrpSpPr/>
            <p:nvPr/>
          </p:nvGrpSpPr>
          <p:grpSpPr>
            <a:xfrm>
              <a:off x="6446705" y="3485960"/>
              <a:ext cx="441960" cy="1125694"/>
              <a:chOff x="5817426" y="2614167"/>
              <a:chExt cx="441960" cy="1125694"/>
            </a:xfrm>
          </p:grpSpPr>
          <p:sp>
            <p:nvSpPr>
              <p:cNvPr id="193" name="Oval 192"/>
              <p:cNvSpPr/>
              <p:nvPr/>
            </p:nvSpPr>
            <p:spPr>
              <a:xfrm rot="1140000">
                <a:off x="6122226" y="2614167"/>
                <a:ext cx="137160" cy="182880"/>
              </a:xfrm>
              <a:prstGeom prst="ellipse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94" name="Oval 193"/>
              <p:cNvSpPr/>
              <p:nvPr/>
            </p:nvSpPr>
            <p:spPr>
              <a:xfrm rot="1140000">
                <a:off x="5817426" y="3556981"/>
                <a:ext cx="137160" cy="182880"/>
              </a:xfrm>
              <a:prstGeom prst="ellipse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163" name="Group 162"/>
            <p:cNvGrpSpPr/>
            <p:nvPr/>
          </p:nvGrpSpPr>
          <p:grpSpPr>
            <a:xfrm flipH="1">
              <a:off x="2740014" y="3483380"/>
              <a:ext cx="441960" cy="1125694"/>
              <a:chOff x="5817426" y="2614167"/>
              <a:chExt cx="441960" cy="1125694"/>
            </a:xfrm>
          </p:grpSpPr>
          <p:sp>
            <p:nvSpPr>
              <p:cNvPr id="191" name="Oval 190"/>
              <p:cNvSpPr/>
              <p:nvPr/>
            </p:nvSpPr>
            <p:spPr>
              <a:xfrm rot="1140000">
                <a:off x="6122226" y="2614167"/>
                <a:ext cx="137160" cy="182880"/>
              </a:xfrm>
              <a:prstGeom prst="ellipse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92" name="Oval 191"/>
              <p:cNvSpPr/>
              <p:nvPr/>
            </p:nvSpPr>
            <p:spPr>
              <a:xfrm rot="1140000">
                <a:off x="5817426" y="3556981"/>
                <a:ext cx="137160" cy="182880"/>
              </a:xfrm>
              <a:prstGeom prst="ellipse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164" name="5-Point Star 163"/>
            <p:cNvSpPr/>
            <p:nvPr/>
          </p:nvSpPr>
          <p:spPr>
            <a:xfrm>
              <a:off x="3985924" y="3202601"/>
              <a:ext cx="228600" cy="228600"/>
            </a:xfrm>
            <a:prstGeom prst="star5">
              <a:avLst>
                <a:gd name="adj" fmla="val 50000"/>
                <a:gd name="hf" fmla="val 105146"/>
                <a:gd name="vf" fmla="val 110557"/>
              </a:avLst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5" name="5-Point Star 164"/>
            <p:cNvSpPr/>
            <p:nvPr/>
          </p:nvSpPr>
          <p:spPr>
            <a:xfrm>
              <a:off x="5426559" y="3206596"/>
              <a:ext cx="228600" cy="228600"/>
            </a:xfrm>
            <a:prstGeom prst="star5">
              <a:avLst>
                <a:gd name="adj" fmla="val 50000"/>
                <a:gd name="hf" fmla="val 105146"/>
                <a:gd name="vf" fmla="val 110557"/>
              </a:avLst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6" name="5-Point Star 165"/>
            <p:cNvSpPr/>
            <p:nvPr/>
          </p:nvSpPr>
          <p:spPr>
            <a:xfrm>
              <a:off x="5298815" y="4255062"/>
              <a:ext cx="228600" cy="228600"/>
            </a:xfrm>
            <a:prstGeom prst="star5">
              <a:avLst>
                <a:gd name="adj" fmla="val 50000"/>
                <a:gd name="hf" fmla="val 105146"/>
                <a:gd name="vf" fmla="val 110557"/>
              </a:avLst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7" name="5-Point Star 166"/>
            <p:cNvSpPr/>
            <p:nvPr/>
          </p:nvSpPr>
          <p:spPr>
            <a:xfrm>
              <a:off x="4107106" y="4262596"/>
              <a:ext cx="228600" cy="228600"/>
            </a:xfrm>
            <a:prstGeom prst="star5">
              <a:avLst>
                <a:gd name="adj" fmla="val 50000"/>
                <a:gd name="hf" fmla="val 105146"/>
                <a:gd name="vf" fmla="val 110557"/>
              </a:avLst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8" name="5-Point Star 167"/>
            <p:cNvSpPr/>
            <p:nvPr/>
          </p:nvSpPr>
          <p:spPr>
            <a:xfrm rot="20400000">
              <a:off x="3018739" y="4401277"/>
              <a:ext cx="182880" cy="228600"/>
            </a:xfrm>
            <a:prstGeom prst="star5">
              <a:avLst>
                <a:gd name="adj" fmla="val 50000"/>
                <a:gd name="hf" fmla="val 105146"/>
                <a:gd name="vf" fmla="val 110557"/>
              </a:avLst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9" name="5-Point Star 168"/>
            <p:cNvSpPr/>
            <p:nvPr/>
          </p:nvSpPr>
          <p:spPr>
            <a:xfrm rot="20400000">
              <a:off x="2722348" y="3436136"/>
              <a:ext cx="182880" cy="228600"/>
            </a:xfrm>
            <a:prstGeom prst="star5">
              <a:avLst>
                <a:gd name="adj" fmla="val 50000"/>
                <a:gd name="hf" fmla="val 105146"/>
                <a:gd name="vf" fmla="val 110557"/>
              </a:avLst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0" name="5-Point Star 169"/>
            <p:cNvSpPr/>
            <p:nvPr/>
          </p:nvSpPr>
          <p:spPr>
            <a:xfrm rot="1200000" flipH="1">
              <a:off x="6724426" y="3455582"/>
              <a:ext cx="182880" cy="228600"/>
            </a:xfrm>
            <a:prstGeom prst="star5">
              <a:avLst>
                <a:gd name="adj" fmla="val 50000"/>
                <a:gd name="hf" fmla="val 105146"/>
                <a:gd name="vf" fmla="val 110557"/>
              </a:avLst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1" name="5-Point Star 170"/>
            <p:cNvSpPr/>
            <p:nvPr/>
          </p:nvSpPr>
          <p:spPr>
            <a:xfrm rot="1200000" flipH="1">
              <a:off x="6437437" y="4401101"/>
              <a:ext cx="182880" cy="228600"/>
            </a:xfrm>
            <a:prstGeom prst="star5">
              <a:avLst>
                <a:gd name="adj" fmla="val 50000"/>
                <a:gd name="hf" fmla="val 105146"/>
                <a:gd name="vf" fmla="val 110557"/>
              </a:avLst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2" name="Freeform 171"/>
            <p:cNvSpPr/>
            <p:nvPr/>
          </p:nvSpPr>
          <p:spPr>
            <a:xfrm rot="9880209">
              <a:off x="3288661" y="3716178"/>
              <a:ext cx="457200" cy="548640"/>
            </a:xfrm>
            <a:custGeom>
              <a:avLst/>
              <a:gdLst>
                <a:gd name="connsiteX0" fmla="*/ 426203 w 914400"/>
                <a:gd name="connsiteY0" fmla="*/ 1162373 h 1162373"/>
                <a:gd name="connsiteX1" fmla="*/ 154983 w 914400"/>
                <a:gd name="connsiteY1" fmla="*/ 1061634 h 1162373"/>
                <a:gd name="connsiteX2" fmla="*/ 0 w 914400"/>
                <a:gd name="connsiteY2" fmla="*/ 813661 h 1162373"/>
                <a:gd name="connsiteX3" fmla="*/ 23247 w 914400"/>
                <a:gd name="connsiteY3" fmla="*/ 534691 h 1162373"/>
                <a:gd name="connsiteX4" fmla="*/ 201478 w 914400"/>
                <a:gd name="connsiteY4" fmla="*/ 309966 h 1162373"/>
                <a:gd name="connsiteX5" fmla="*/ 402956 w 914400"/>
                <a:gd name="connsiteY5" fmla="*/ 240223 h 1162373"/>
                <a:gd name="connsiteX6" fmla="*/ 271220 w 914400"/>
                <a:gd name="connsiteY6" fmla="*/ 23247 h 1162373"/>
                <a:gd name="connsiteX7" fmla="*/ 426203 w 914400"/>
                <a:gd name="connsiteY7" fmla="*/ 92989 h 1162373"/>
                <a:gd name="connsiteX8" fmla="*/ 550189 w 914400"/>
                <a:gd name="connsiteY8" fmla="*/ 0 h 1162373"/>
                <a:gd name="connsiteX9" fmla="*/ 565688 w 914400"/>
                <a:gd name="connsiteY9" fmla="*/ 108488 h 1162373"/>
                <a:gd name="connsiteX10" fmla="*/ 759417 w 914400"/>
                <a:gd name="connsiteY10" fmla="*/ 15498 h 1162373"/>
                <a:gd name="connsiteX11" fmla="*/ 604434 w 914400"/>
                <a:gd name="connsiteY11" fmla="*/ 271220 h 1162373"/>
                <a:gd name="connsiteX12" fmla="*/ 821410 w 914400"/>
                <a:gd name="connsiteY12" fmla="*/ 410705 h 1162373"/>
                <a:gd name="connsiteX13" fmla="*/ 914400 w 914400"/>
                <a:gd name="connsiteY13" fmla="*/ 720671 h 1162373"/>
                <a:gd name="connsiteX14" fmla="*/ 821410 w 914400"/>
                <a:gd name="connsiteY14" fmla="*/ 991891 h 1162373"/>
                <a:gd name="connsiteX15" fmla="*/ 612183 w 914400"/>
                <a:gd name="connsiteY15" fmla="*/ 1131376 h 1162373"/>
                <a:gd name="connsiteX16" fmla="*/ 426203 w 914400"/>
                <a:gd name="connsiteY16" fmla="*/ 1162373 h 1162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4400" h="1162373">
                  <a:moveTo>
                    <a:pt x="426203" y="1162373"/>
                  </a:moveTo>
                  <a:lnTo>
                    <a:pt x="154983" y="1061634"/>
                  </a:lnTo>
                  <a:lnTo>
                    <a:pt x="0" y="813661"/>
                  </a:lnTo>
                  <a:lnTo>
                    <a:pt x="23247" y="534691"/>
                  </a:lnTo>
                  <a:lnTo>
                    <a:pt x="201478" y="309966"/>
                  </a:lnTo>
                  <a:lnTo>
                    <a:pt x="402956" y="240223"/>
                  </a:lnTo>
                  <a:lnTo>
                    <a:pt x="271220" y="23247"/>
                  </a:lnTo>
                  <a:lnTo>
                    <a:pt x="426203" y="92989"/>
                  </a:lnTo>
                  <a:lnTo>
                    <a:pt x="550189" y="0"/>
                  </a:lnTo>
                  <a:lnTo>
                    <a:pt x="565688" y="108488"/>
                  </a:lnTo>
                  <a:lnTo>
                    <a:pt x="759417" y="15498"/>
                  </a:lnTo>
                  <a:lnTo>
                    <a:pt x="604434" y="271220"/>
                  </a:lnTo>
                  <a:lnTo>
                    <a:pt x="821410" y="410705"/>
                  </a:lnTo>
                  <a:lnTo>
                    <a:pt x="914400" y="720671"/>
                  </a:lnTo>
                  <a:lnTo>
                    <a:pt x="821410" y="991891"/>
                  </a:lnTo>
                  <a:lnTo>
                    <a:pt x="612183" y="1131376"/>
                  </a:lnTo>
                  <a:lnTo>
                    <a:pt x="426203" y="1162373"/>
                  </a:lnTo>
                  <a:close/>
                </a:path>
              </a:pathLst>
            </a:custGeom>
            <a:solidFill>
              <a:srgbClr val="FFF1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3" name="Moon 172"/>
            <p:cNvSpPr/>
            <p:nvPr/>
          </p:nvSpPr>
          <p:spPr>
            <a:xfrm rot="5047772">
              <a:off x="3211788" y="3539586"/>
              <a:ext cx="216085" cy="480221"/>
            </a:xfrm>
            <a:prstGeom prst="moon">
              <a:avLst>
                <a:gd name="adj" fmla="val 19375"/>
              </a:avLst>
            </a:prstGeom>
            <a:solidFill>
              <a:srgbClr val="FFF1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4" name="Freeform 173"/>
            <p:cNvSpPr/>
            <p:nvPr/>
          </p:nvSpPr>
          <p:spPr>
            <a:xfrm rot="9880209">
              <a:off x="3334381" y="3761898"/>
              <a:ext cx="365760" cy="457200"/>
            </a:xfrm>
            <a:custGeom>
              <a:avLst/>
              <a:gdLst>
                <a:gd name="connsiteX0" fmla="*/ 426203 w 914400"/>
                <a:gd name="connsiteY0" fmla="*/ 1162373 h 1162373"/>
                <a:gd name="connsiteX1" fmla="*/ 154983 w 914400"/>
                <a:gd name="connsiteY1" fmla="*/ 1061634 h 1162373"/>
                <a:gd name="connsiteX2" fmla="*/ 0 w 914400"/>
                <a:gd name="connsiteY2" fmla="*/ 813661 h 1162373"/>
                <a:gd name="connsiteX3" fmla="*/ 23247 w 914400"/>
                <a:gd name="connsiteY3" fmla="*/ 534691 h 1162373"/>
                <a:gd name="connsiteX4" fmla="*/ 201478 w 914400"/>
                <a:gd name="connsiteY4" fmla="*/ 309966 h 1162373"/>
                <a:gd name="connsiteX5" fmla="*/ 402956 w 914400"/>
                <a:gd name="connsiteY5" fmla="*/ 240223 h 1162373"/>
                <a:gd name="connsiteX6" fmla="*/ 271220 w 914400"/>
                <a:gd name="connsiteY6" fmla="*/ 23247 h 1162373"/>
                <a:gd name="connsiteX7" fmla="*/ 426203 w 914400"/>
                <a:gd name="connsiteY7" fmla="*/ 92989 h 1162373"/>
                <a:gd name="connsiteX8" fmla="*/ 550189 w 914400"/>
                <a:gd name="connsiteY8" fmla="*/ 0 h 1162373"/>
                <a:gd name="connsiteX9" fmla="*/ 565688 w 914400"/>
                <a:gd name="connsiteY9" fmla="*/ 108488 h 1162373"/>
                <a:gd name="connsiteX10" fmla="*/ 759417 w 914400"/>
                <a:gd name="connsiteY10" fmla="*/ 15498 h 1162373"/>
                <a:gd name="connsiteX11" fmla="*/ 604434 w 914400"/>
                <a:gd name="connsiteY11" fmla="*/ 271220 h 1162373"/>
                <a:gd name="connsiteX12" fmla="*/ 821410 w 914400"/>
                <a:gd name="connsiteY12" fmla="*/ 410705 h 1162373"/>
                <a:gd name="connsiteX13" fmla="*/ 914400 w 914400"/>
                <a:gd name="connsiteY13" fmla="*/ 720671 h 1162373"/>
                <a:gd name="connsiteX14" fmla="*/ 821410 w 914400"/>
                <a:gd name="connsiteY14" fmla="*/ 991891 h 1162373"/>
                <a:gd name="connsiteX15" fmla="*/ 612183 w 914400"/>
                <a:gd name="connsiteY15" fmla="*/ 1131376 h 1162373"/>
                <a:gd name="connsiteX16" fmla="*/ 426203 w 914400"/>
                <a:gd name="connsiteY16" fmla="*/ 1162373 h 1162373"/>
                <a:gd name="connsiteX0" fmla="*/ 426203 w 914400"/>
                <a:gd name="connsiteY0" fmla="*/ 1162373 h 1162373"/>
                <a:gd name="connsiteX1" fmla="*/ 154983 w 914400"/>
                <a:gd name="connsiteY1" fmla="*/ 1061634 h 1162373"/>
                <a:gd name="connsiteX2" fmla="*/ 0 w 914400"/>
                <a:gd name="connsiteY2" fmla="*/ 813661 h 1162373"/>
                <a:gd name="connsiteX3" fmla="*/ 23247 w 914400"/>
                <a:gd name="connsiteY3" fmla="*/ 534691 h 1162373"/>
                <a:gd name="connsiteX4" fmla="*/ 201478 w 914400"/>
                <a:gd name="connsiteY4" fmla="*/ 309966 h 1162373"/>
                <a:gd name="connsiteX5" fmla="*/ 402956 w 914400"/>
                <a:gd name="connsiteY5" fmla="*/ 240223 h 1162373"/>
                <a:gd name="connsiteX6" fmla="*/ 271220 w 914400"/>
                <a:gd name="connsiteY6" fmla="*/ 23247 h 1162373"/>
                <a:gd name="connsiteX7" fmla="*/ 426203 w 914400"/>
                <a:gd name="connsiteY7" fmla="*/ 92989 h 1162373"/>
                <a:gd name="connsiteX8" fmla="*/ 550189 w 914400"/>
                <a:gd name="connsiteY8" fmla="*/ 0 h 1162373"/>
                <a:gd name="connsiteX9" fmla="*/ 565688 w 914400"/>
                <a:gd name="connsiteY9" fmla="*/ 108488 h 1162373"/>
                <a:gd name="connsiteX10" fmla="*/ 759417 w 914400"/>
                <a:gd name="connsiteY10" fmla="*/ 15498 h 1162373"/>
                <a:gd name="connsiteX11" fmla="*/ 549142 w 914400"/>
                <a:gd name="connsiteY11" fmla="*/ 228643 h 1162373"/>
                <a:gd name="connsiteX12" fmla="*/ 821410 w 914400"/>
                <a:gd name="connsiteY12" fmla="*/ 410705 h 1162373"/>
                <a:gd name="connsiteX13" fmla="*/ 914400 w 914400"/>
                <a:gd name="connsiteY13" fmla="*/ 720671 h 1162373"/>
                <a:gd name="connsiteX14" fmla="*/ 821410 w 914400"/>
                <a:gd name="connsiteY14" fmla="*/ 991891 h 1162373"/>
                <a:gd name="connsiteX15" fmla="*/ 612183 w 914400"/>
                <a:gd name="connsiteY15" fmla="*/ 1131376 h 1162373"/>
                <a:gd name="connsiteX16" fmla="*/ 426203 w 914400"/>
                <a:gd name="connsiteY16" fmla="*/ 1162373 h 1162373"/>
                <a:gd name="connsiteX0" fmla="*/ 426203 w 914400"/>
                <a:gd name="connsiteY0" fmla="*/ 1162373 h 1162373"/>
                <a:gd name="connsiteX1" fmla="*/ 154983 w 914400"/>
                <a:gd name="connsiteY1" fmla="*/ 1061634 h 1162373"/>
                <a:gd name="connsiteX2" fmla="*/ 0 w 914400"/>
                <a:gd name="connsiteY2" fmla="*/ 813661 h 1162373"/>
                <a:gd name="connsiteX3" fmla="*/ 23247 w 914400"/>
                <a:gd name="connsiteY3" fmla="*/ 534691 h 1162373"/>
                <a:gd name="connsiteX4" fmla="*/ 201478 w 914400"/>
                <a:gd name="connsiteY4" fmla="*/ 309966 h 1162373"/>
                <a:gd name="connsiteX5" fmla="*/ 402956 w 914400"/>
                <a:gd name="connsiteY5" fmla="*/ 240223 h 1162373"/>
                <a:gd name="connsiteX6" fmla="*/ 271220 w 914400"/>
                <a:gd name="connsiteY6" fmla="*/ 23247 h 1162373"/>
                <a:gd name="connsiteX7" fmla="*/ 426203 w 914400"/>
                <a:gd name="connsiteY7" fmla="*/ 92989 h 1162373"/>
                <a:gd name="connsiteX8" fmla="*/ 550189 w 914400"/>
                <a:gd name="connsiteY8" fmla="*/ 0 h 1162373"/>
                <a:gd name="connsiteX9" fmla="*/ 565688 w 914400"/>
                <a:gd name="connsiteY9" fmla="*/ 108488 h 1162373"/>
                <a:gd name="connsiteX10" fmla="*/ 684295 w 914400"/>
                <a:gd name="connsiteY10" fmla="*/ 21716 h 1162373"/>
                <a:gd name="connsiteX11" fmla="*/ 549142 w 914400"/>
                <a:gd name="connsiteY11" fmla="*/ 228643 h 1162373"/>
                <a:gd name="connsiteX12" fmla="*/ 821410 w 914400"/>
                <a:gd name="connsiteY12" fmla="*/ 410705 h 1162373"/>
                <a:gd name="connsiteX13" fmla="*/ 914400 w 914400"/>
                <a:gd name="connsiteY13" fmla="*/ 720671 h 1162373"/>
                <a:gd name="connsiteX14" fmla="*/ 821410 w 914400"/>
                <a:gd name="connsiteY14" fmla="*/ 991891 h 1162373"/>
                <a:gd name="connsiteX15" fmla="*/ 612183 w 914400"/>
                <a:gd name="connsiteY15" fmla="*/ 1131376 h 1162373"/>
                <a:gd name="connsiteX16" fmla="*/ 426203 w 914400"/>
                <a:gd name="connsiteY16" fmla="*/ 1162373 h 1162373"/>
                <a:gd name="connsiteX0" fmla="*/ 426203 w 914400"/>
                <a:gd name="connsiteY0" fmla="*/ 1162373 h 1162373"/>
                <a:gd name="connsiteX1" fmla="*/ 154983 w 914400"/>
                <a:gd name="connsiteY1" fmla="*/ 1061634 h 1162373"/>
                <a:gd name="connsiteX2" fmla="*/ 0 w 914400"/>
                <a:gd name="connsiteY2" fmla="*/ 813661 h 1162373"/>
                <a:gd name="connsiteX3" fmla="*/ 23247 w 914400"/>
                <a:gd name="connsiteY3" fmla="*/ 534691 h 1162373"/>
                <a:gd name="connsiteX4" fmla="*/ 201478 w 914400"/>
                <a:gd name="connsiteY4" fmla="*/ 309966 h 1162373"/>
                <a:gd name="connsiteX5" fmla="*/ 402956 w 914400"/>
                <a:gd name="connsiteY5" fmla="*/ 240223 h 1162373"/>
                <a:gd name="connsiteX6" fmla="*/ 340134 w 914400"/>
                <a:gd name="connsiteY6" fmla="*/ 15297 h 1162373"/>
                <a:gd name="connsiteX7" fmla="*/ 426203 w 914400"/>
                <a:gd name="connsiteY7" fmla="*/ 92989 h 1162373"/>
                <a:gd name="connsiteX8" fmla="*/ 550189 w 914400"/>
                <a:gd name="connsiteY8" fmla="*/ 0 h 1162373"/>
                <a:gd name="connsiteX9" fmla="*/ 565688 w 914400"/>
                <a:gd name="connsiteY9" fmla="*/ 108488 h 1162373"/>
                <a:gd name="connsiteX10" fmla="*/ 684295 w 914400"/>
                <a:gd name="connsiteY10" fmla="*/ 21716 h 1162373"/>
                <a:gd name="connsiteX11" fmla="*/ 549142 w 914400"/>
                <a:gd name="connsiteY11" fmla="*/ 228643 h 1162373"/>
                <a:gd name="connsiteX12" fmla="*/ 821410 w 914400"/>
                <a:gd name="connsiteY12" fmla="*/ 410705 h 1162373"/>
                <a:gd name="connsiteX13" fmla="*/ 914400 w 914400"/>
                <a:gd name="connsiteY13" fmla="*/ 720671 h 1162373"/>
                <a:gd name="connsiteX14" fmla="*/ 821410 w 914400"/>
                <a:gd name="connsiteY14" fmla="*/ 991891 h 1162373"/>
                <a:gd name="connsiteX15" fmla="*/ 612183 w 914400"/>
                <a:gd name="connsiteY15" fmla="*/ 1131376 h 1162373"/>
                <a:gd name="connsiteX16" fmla="*/ 426203 w 914400"/>
                <a:gd name="connsiteY16" fmla="*/ 1162373 h 1162373"/>
                <a:gd name="connsiteX0" fmla="*/ 426203 w 914400"/>
                <a:gd name="connsiteY0" fmla="*/ 1162373 h 1162373"/>
                <a:gd name="connsiteX1" fmla="*/ 154983 w 914400"/>
                <a:gd name="connsiteY1" fmla="*/ 1061634 h 1162373"/>
                <a:gd name="connsiteX2" fmla="*/ 0 w 914400"/>
                <a:gd name="connsiteY2" fmla="*/ 813661 h 1162373"/>
                <a:gd name="connsiteX3" fmla="*/ 23247 w 914400"/>
                <a:gd name="connsiteY3" fmla="*/ 534691 h 1162373"/>
                <a:gd name="connsiteX4" fmla="*/ 201478 w 914400"/>
                <a:gd name="connsiteY4" fmla="*/ 309966 h 1162373"/>
                <a:gd name="connsiteX5" fmla="*/ 432903 w 914400"/>
                <a:gd name="connsiteY5" fmla="*/ 228202 h 1162373"/>
                <a:gd name="connsiteX6" fmla="*/ 340134 w 914400"/>
                <a:gd name="connsiteY6" fmla="*/ 15297 h 1162373"/>
                <a:gd name="connsiteX7" fmla="*/ 426203 w 914400"/>
                <a:gd name="connsiteY7" fmla="*/ 92989 h 1162373"/>
                <a:gd name="connsiteX8" fmla="*/ 550189 w 914400"/>
                <a:gd name="connsiteY8" fmla="*/ 0 h 1162373"/>
                <a:gd name="connsiteX9" fmla="*/ 565688 w 914400"/>
                <a:gd name="connsiteY9" fmla="*/ 108488 h 1162373"/>
                <a:gd name="connsiteX10" fmla="*/ 684295 w 914400"/>
                <a:gd name="connsiteY10" fmla="*/ 21716 h 1162373"/>
                <a:gd name="connsiteX11" fmla="*/ 549142 w 914400"/>
                <a:gd name="connsiteY11" fmla="*/ 228643 h 1162373"/>
                <a:gd name="connsiteX12" fmla="*/ 821410 w 914400"/>
                <a:gd name="connsiteY12" fmla="*/ 410705 h 1162373"/>
                <a:gd name="connsiteX13" fmla="*/ 914400 w 914400"/>
                <a:gd name="connsiteY13" fmla="*/ 720671 h 1162373"/>
                <a:gd name="connsiteX14" fmla="*/ 821410 w 914400"/>
                <a:gd name="connsiteY14" fmla="*/ 991891 h 1162373"/>
                <a:gd name="connsiteX15" fmla="*/ 612183 w 914400"/>
                <a:gd name="connsiteY15" fmla="*/ 1131376 h 1162373"/>
                <a:gd name="connsiteX16" fmla="*/ 426203 w 914400"/>
                <a:gd name="connsiteY16" fmla="*/ 1162373 h 1162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4400" h="1162373">
                  <a:moveTo>
                    <a:pt x="426203" y="1162373"/>
                  </a:moveTo>
                  <a:lnTo>
                    <a:pt x="154983" y="1061634"/>
                  </a:lnTo>
                  <a:lnTo>
                    <a:pt x="0" y="813661"/>
                  </a:lnTo>
                  <a:lnTo>
                    <a:pt x="23247" y="534691"/>
                  </a:lnTo>
                  <a:lnTo>
                    <a:pt x="201478" y="309966"/>
                  </a:lnTo>
                  <a:lnTo>
                    <a:pt x="432903" y="228202"/>
                  </a:lnTo>
                  <a:lnTo>
                    <a:pt x="340134" y="15297"/>
                  </a:lnTo>
                  <a:lnTo>
                    <a:pt x="426203" y="92989"/>
                  </a:lnTo>
                  <a:lnTo>
                    <a:pt x="550189" y="0"/>
                  </a:lnTo>
                  <a:lnTo>
                    <a:pt x="565688" y="108488"/>
                  </a:lnTo>
                  <a:lnTo>
                    <a:pt x="684295" y="21716"/>
                  </a:lnTo>
                  <a:lnTo>
                    <a:pt x="549142" y="228643"/>
                  </a:lnTo>
                  <a:lnTo>
                    <a:pt x="821410" y="410705"/>
                  </a:lnTo>
                  <a:lnTo>
                    <a:pt x="914400" y="720671"/>
                  </a:lnTo>
                  <a:lnTo>
                    <a:pt x="821410" y="991891"/>
                  </a:lnTo>
                  <a:lnTo>
                    <a:pt x="612183" y="1131376"/>
                  </a:lnTo>
                  <a:lnTo>
                    <a:pt x="426203" y="1162373"/>
                  </a:lnTo>
                  <a:close/>
                </a:path>
              </a:pathLst>
            </a:cu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175" name="Group 174"/>
            <p:cNvGrpSpPr/>
            <p:nvPr/>
          </p:nvGrpSpPr>
          <p:grpSpPr>
            <a:xfrm flipH="1">
              <a:off x="5870579" y="3685187"/>
              <a:ext cx="666141" cy="593164"/>
              <a:chOff x="2602841" y="2952261"/>
              <a:chExt cx="666141" cy="593164"/>
            </a:xfrm>
          </p:grpSpPr>
          <p:sp>
            <p:nvSpPr>
              <p:cNvPr id="188" name="Freeform 187"/>
              <p:cNvSpPr/>
              <p:nvPr/>
            </p:nvSpPr>
            <p:spPr>
              <a:xfrm rot="9880209">
                <a:off x="2811782" y="2996785"/>
                <a:ext cx="457200" cy="548640"/>
              </a:xfrm>
              <a:custGeom>
                <a:avLst/>
                <a:gdLst>
                  <a:gd name="connsiteX0" fmla="*/ 426203 w 914400"/>
                  <a:gd name="connsiteY0" fmla="*/ 1162373 h 1162373"/>
                  <a:gd name="connsiteX1" fmla="*/ 154983 w 914400"/>
                  <a:gd name="connsiteY1" fmla="*/ 1061634 h 1162373"/>
                  <a:gd name="connsiteX2" fmla="*/ 0 w 914400"/>
                  <a:gd name="connsiteY2" fmla="*/ 813661 h 1162373"/>
                  <a:gd name="connsiteX3" fmla="*/ 23247 w 914400"/>
                  <a:gd name="connsiteY3" fmla="*/ 534691 h 1162373"/>
                  <a:gd name="connsiteX4" fmla="*/ 201478 w 914400"/>
                  <a:gd name="connsiteY4" fmla="*/ 309966 h 1162373"/>
                  <a:gd name="connsiteX5" fmla="*/ 402956 w 914400"/>
                  <a:gd name="connsiteY5" fmla="*/ 240223 h 1162373"/>
                  <a:gd name="connsiteX6" fmla="*/ 271220 w 914400"/>
                  <a:gd name="connsiteY6" fmla="*/ 23247 h 1162373"/>
                  <a:gd name="connsiteX7" fmla="*/ 426203 w 914400"/>
                  <a:gd name="connsiteY7" fmla="*/ 92989 h 1162373"/>
                  <a:gd name="connsiteX8" fmla="*/ 550189 w 914400"/>
                  <a:gd name="connsiteY8" fmla="*/ 0 h 1162373"/>
                  <a:gd name="connsiteX9" fmla="*/ 565688 w 914400"/>
                  <a:gd name="connsiteY9" fmla="*/ 108488 h 1162373"/>
                  <a:gd name="connsiteX10" fmla="*/ 759417 w 914400"/>
                  <a:gd name="connsiteY10" fmla="*/ 15498 h 1162373"/>
                  <a:gd name="connsiteX11" fmla="*/ 604434 w 914400"/>
                  <a:gd name="connsiteY11" fmla="*/ 271220 h 1162373"/>
                  <a:gd name="connsiteX12" fmla="*/ 821410 w 914400"/>
                  <a:gd name="connsiteY12" fmla="*/ 410705 h 1162373"/>
                  <a:gd name="connsiteX13" fmla="*/ 914400 w 914400"/>
                  <a:gd name="connsiteY13" fmla="*/ 720671 h 1162373"/>
                  <a:gd name="connsiteX14" fmla="*/ 821410 w 914400"/>
                  <a:gd name="connsiteY14" fmla="*/ 991891 h 1162373"/>
                  <a:gd name="connsiteX15" fmla="*/ 612183 w 914400"/>
                  <a:gd name="connsiteY15" fmla="*/ 1131376 h 1162373"/>
                  <a:gd name="connsiteX16" fmla="*/ 426203 w 914400"/>
                  <a:gd name="connsiteY16" fmla="*/ 1162373 h 1162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14400" h="1162373">
                    <a:moveTo>
                      <a:pt x="426203" y="1162373"/>
                    </a:moveTo>
                    <a:lnTo>
                      <a:pt x="154983" y="1061634"/>
                    </a:lnTo>
                    <a:lnTo>
                      <a:pt x="0" y="813661"/>
                    </a:lnTo>
                    <a:lnTo>
                      <a:pt x="23247" y="534691"/>
                    </a:lnTo>
                    <a:lnTo>
                      <a:pt x="201478" y="309966"/>
                    </a:lnTo>
                    <a:lnTo>
                      <a:pt x="402956" y="240223"/>
                    </a:lnTo>
                    <a:lnTo>
                      <a:pt x="271220" y="23247"/>
                    </a:lnTo>
                    <a:lnTo>
                      <a:pt x="426203" y="92989"/>
                    </a:lnTo>
                    <a:lnTo>
                      <a:pt x="550189" y="0"/>
                    </a:lnTo>
                    <a:lnTo>
                      <a:pt x="565688" y="108488"/>
                    </a:lnTo>
                    <a:lnTo>
                      <a:pt x="759417" y="15498"/>
                    </a:lnTo>
                    <a:lnTo>
                      <a:pt x="604434" y="271220"/>
                    </a:lnTo>
                    <a:lnTo>
                      <a:pt x="821410" y="410705"/>
                    </a:lnTo>
                    <a:lnTo>
                      <a:pt x="914400" y="720671"/>
                    </a:lnTo>
                    <a:lnTo>
                      <a:pt x="821410" y="991891"/>
                    </a:lnTo>
                    <a:lnTo>
                      <a:pt x="612183" y="1131376"/>
                    </a:lnTo>
                    <a:lnTo>
                      <a:pt x="426203" y="1162373"/>
                    </a:ln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89" name="Moon 188"/>
              <p:cNvSpPr/>
              <p:nvPr/>
            </p:nvSpPr>
            <p:spPr>
              <a:xfrm rot="5047772">
                <a:off x="2734909" y="2820193"/>
                <a:ext cx="216085" cy="480221"/>
              </a:xfrm>
              <a:prstGeom prst="moon">
                <a:avLst>
                  <a:gd name="adj" fmla="val 19375"/>
                </a:avLst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90" name="Freeform 189"/>
              <p:cNvSpPr/>
              <p:nvPr/>
            </p:nvSpPr>
            <p:spPr>
              <a:xfrm rot="9880209">
                <a:off x="2857502" y="3042505"/>
                <a:ext cx="365760" cy="457200"/>
              </a:xfrm>
              <a:custGeom>
                <a:avLst/>
                <a:gdLst>
                  <a:gd name="connsiteX0" fmla="*/ 426203 w 914400"/>
                  <a:gd name="connsiteY0" fmla="*/ 1162373 h 1162373"/>
                  <a:gd name="connsiteX1" fmla="*/ 154983 w 914400"/>
                  <a:gd name="connsiteY1" fmla="*/ 1061634 h 1162373"/>
                  <a:gd name="connsiteX2" fmla="*/ 0 w 914400"/>
                  <a:gd name="connsiteY2" fmla="*/ 813661 h 1162373"/>
                  <a:gd name="connsiteX3" fmla="*/ 23247 w 914400"/>
                  <a:gd name="connsiteY3" fmla="*/ 534691 h 1162373"/>
                  <a:gd name="connsiteX4" fmla="*/ 201478 w 914400"/>
                  <a:gd name="connsiteY4" fmla="*/ 309966 h 1162373"/>
                  <a:gd name="connsiteX5" fmla="*/ 402956 w 914400"/>
                  <a:gd name="connsiteY5" fmla="*/ 240223 h 1162373"/>
                  <a:gd name="connsiteX6" fmla="*/ 271220 w 914400"/>
                  <a:gd name="connsiteY6" fmla="*/ 23247 h 1162373"/>
                  <a:gd name="connsiteX7" fmla="*/ 426203 w 914400"/>
                  <a:gd name="connsiteY7" fmla="*/ 92989 h 1162373"/>
                  <a:gd name="connsiteX8" fmla="*/ 550189 w 914400"/>
                  <a:gd name="connsiteY8" fmla="*/ 0 h 1162373"/>
                  <a:gd name="connsiteX9" fmla="*/ 565688 w 914400"/>
                  <a:gd name="connsiteY9" fmla="*/ 108488 h 1162373"/>
                  <a:gd name="connsiteX10" fmla="*/ 759417 w 914400"/>
                  <a:gd name="connsiteY10" fmla="*/ 15498 h 1162373"/>
                  <a:gd name="connsiteX11" fmla="*/ 604434 w 914400"/>
                  <a:gd name="connsiteY11" fmla="*/ 271220 h 1162373"/>
                  <a:gd name="connsiteX12" fmla="*/ 821410 w 914400"/>
                  <a:gd name="connsiteY12" fmla="*/ 410705 h 1162373"/>
                  <a:gd name="connsiteX13" fmla="*/ 914400 w 914400"/>
                  <a:gd name="connsiteY13" fmla="*/ 720671 h 1162373"/>
                  <a:gd name="connsiteX14" fmla="*/ 821410 w 914400"/>
                  <a:gd name="connsiteY14" fmla="*/ 991891 h 1162373"/>
                  <a:gd name="connsiteX15" fmla="*/ 612183 w 914400"/>
                  <a:gd name="connsiteY15" fmla="*/ 1131376 h 1162373"/>
                  <a:gd name="connsiteX16" fmla="*/ 426203 w 914400"/>
                  <a:gd name="connsiteY16" fmla="*/ 1162373 h 1162373"/>
                  <a:gd name="connsiteX0" fmla="*/ 426203 w 914400"/>
                  <a:gd name="connsiteY0" fmla="*/ 1162373 h 1162373"/>
                  <a:gd name="connsiteX1" fmla="*/ 154983 w 914400"/>
                  <a:gd name="connsiteY1" fmla="*/ 1061634 h 1162373"/>
                  <a:gd name="connsiteX2" fmla="*/ 0 w 914400"/>
                  <a:gd name="connsiteY2" fmla="*/ 813661 h 1162373"/>
                  <a:gd name="connsiteX3" fmla="*/ 23247 w 914400"/>
                  <a:gd name="connsiteY3" fmla="*/ 534691 h 1162373"/>
                  <a:gd name="connsiteX4" fmla="*/ 201478 w 914400"/>
                  <a:gd name="connsiteY4" fmla="*/ 309966 h 1162373"/>
                  <a:gd name="connsiteX5" fmla="*/ 402956 w 914400"/>
                  <a:gd name="connsiteY5" fmla="*/ 240223 h 1162373"/>
                  <a:gd name="connsiteX6" fmla="*/ 271220 w 914400"/>
                  <a:gd name="connsiteY6" fmla="*/ 23247 h 1162373"/>
                  <a:gd name="connsiteX7" fmla="*/ 426203 w 914400"/>
                  <a:gd name="connsiteY7" fmla="*/ 92989 h 1162373"/>
                  <a:gd name="connsiteX8" fmla="*/ 550189 w 914400"/>
                  <a:gd name="connsiteY8" fmla="*/ 0 h 1162373"/>
                  <a:gd name="connsiteX9" fmla="*/ 565688 w 914400"/>
                  <a:gd name="connsiteY9" fmla="*/ 108488 h 1162373"/>
                  <a:gd name="connsiteX10" fmla="*/ 759417 w 914400"/>
                  <a:gd name="connsiteY10" fmla="*/ 15498 h 1162373"/>
                  <a:gd name="connsiteX11" fmla="*/ 549142 w 914400"/>
                  <a:gd name="connsiteY11" fmla="*/ 228643 h 1162373"/>
                  <a:gd name="connsiteX12" fmla="*/ 821410 w 914400"/>
                  <a:gd name="connsiteY12" fmla="*/ 410705 h 1162373"/>
                  <a:gd name="connsiteX13" fmla="*/ 914400 w 914400"/>
                  <a:gd name="connsiteY13" fmla="*/ 720671 h 1162373"/>
                  <a:gd name="connsiteX14" fmla="*/ 821410 w 914400"/>
                  <a:gd name="connsiteY14" fmla="*/ 991891 h 1162373"/>
                  <a:gd name="connsiteX15" fmla="*/ 612183 w 914400"/>
                  <a:gd name="connsiteY15" fmla="*/ 1131376 h 1162373"/>
                  <a:gd name="connsiteX16" fmla="*/ 426203 w 914400"/>
                  <a:gd name="connsiteY16" fmla="*/ 1162373 h 1162373"/>
                  <a:gd name="connsiteX0" fmla="*/ 426203 w 914400"/>
                  <a:gd name="connsiteY0" fmla="*/ 1162373 h 1162373"/>
                  <a:gd name="connsiteX1" fmla="*/ 154983 w 914400"/>
                  <a:gd name="connsiteY1" fmla="*/ 1061634 h 1162373"/>
                  <a:gd name="connsiteX2" fmla="*/ 0 w 914400"/>
                  <a:gd name="connsiteY2" fmla="*/ 813661 h 1162373"/>
                  <a:gd name="connsiteX3" fmla="*/ 23247 w 914400"/>
                  <a:gd name="connsiteY3" fmla="*/ 534691 h 1162373"/>
                  <a:gd name="connsiteX4" fmla="*/ 201478 w 914400"/>
                  <a:gd name="connsiteY4" fmla="*/ 309966 h 1162373"/>
                  <a:gd name="connsiteX5" fmla="*/ 402956 w 914400"/>
                  <a:gd name="connsiteY5" fmla="*/ 240223 h 1162373"/>
                  <a:gd name="connsiteX6" fmla="*/ 271220 w 914400"/>
                  <a:gd name="connsiteY6" fmla="*/ 23247 h 1162373"/>
                  <a:gd name="connsiteX7" fmla="*/ 426203 w 914400"/>
                  <a:gd name="connsiteY7" fmla="*/ 92989 h 1162373"/>
                  <a:gd name="connsiteX8" fmla="*/ 550189 w 914400"/>
                  <a:gd name="connsiteY8" fmla="*/ 0 h 1162373"/>
                  <a:gd name="connsiteX9" fmla="*/ 565688 w 914400"/>
                  <a:gd name="connsiteY9" fmla="*/ 108488 h 1162373"/>
                  <a:gd name="connsiteX10" fmla="*/ 684295 w 914400"/>
                  <a:gd name="connsiteY10" fmla="*/ 21716 h 1162373"/>
                  <a:gd name="connsiteX11" fmla="*/ 549142 w 914400"/>
                  <a:gd name="connsiteY11" fmla="*/ 228643 h 1162373"/>
                  <a:gd name="connsiteX12" fmla="*/ 821410 w 914400"/>
                  <a:gd name="connsiteY12" fmla="*/ 410705 h 1162373"/>
                  <a:gd name="connsiteX13" fmla="*/ 914400 w 914400"/>
                  <a:gd name="connsiteY13" fmla="*/ 720671 h 1162373"/>
                  <a:gd name="connsiteX14" fmla="*/ 821410 w 914400"/>
                  <a:gd name="connsiteY14" fmla="*/ 991891 h 1162373"/>
                  <a:gd name="connsiteX15" fmla="*/ 612183 w 914400"/>
                  <a:gd name="connsiteY15" fmla="*/ 1131376 h 1162373"/>
                  <a:gd name="connsiteX16" fmla="*/ 426203 w 914400"/>
                  <a:gd name="connsiteY16" fmla="*/ 1162373 h 1162373"/>
                  <a:gd name="connsiteX0" fmla="*/ 426203 w 914400"/>
                  <a:gd name="connsiteY0" fmla="*/ 1162373 h 1162373"/>
                  <a:gd name="connsiteX1" fmla="*/ 154983 w 914400"/>
                  <a:gd name="connsiteY1" fmla="*/ 1061634 h 1162373"/>
                  <a:gd name="connsiteX2" fmla="*/ 0 w 914400"/>
                  <a:gd name="connsiteY2" fmla="*/ 813661 h 1162373"/>
                  <a:gd name="connsiteX3" fmla="*/ 23247 w 914400"/>
                  <a:gd name="connsiteY3" fmla="*/ 534691 h 1162373"/>
                  <a:gd name="connsiteX4" fmla="*/ 201478 w 914400"/>
                  <a:gd name="connsiteY4" fmla="*/ 309966 h 1162373"/>
                  <a:gd name="connsiteX5" fmla="*/ 402956 w 914400"/>
                  <a:gd name="connsiteY5" fmla="*/ 240223 h 1162373"/>
                  <a:gd name="connsiteX6" fmla="*/ 340134 w 914400"/>
                  <a:gd name="connsiteY6" fmla="*/ 15297 h 1162373"/>
                  <a:gd name="connsiteX7" fmla="*/ 426203 w 914400"/>
                  <a:gd name="connsiteY7" fmla="*/ 92989 h 1162373"/>
                  <a:gd name="connsiteX8" fmla="*/ 550189 w 914400"/>
                  <a:gd name="connsiteY8" fmla="*/ 0 h 1162373"/>
                  <a:gd name="connsiteX9" fmla="*/ 565688 w 914400"/>
                  <a:gd name="connsiteY9" fmla="*/ 108488 h 1162373"/>
                  <a:gd name="connsiteX10" fmla="*/ 684295 w 914400"/>
                  <a:gd name="connsiteY10" fmla="*/ 21716 h 1162373"/>
                  <a:gd name="connsiteX11" fmla="*/ 549142 w 914400"/>
                  <a:gd name="connsiteY11" fmla="*/ 228643 h 1162373"/>
                  <a:gd name="connsiteX12" fmla="*/ 821410 w 914400"/>
                  <a:gd name="connsiteY12" fmla="*/ 410705 h 1162373"/>
                  <a:gd name="connsiteX13" fmla="*/ 914400 w 914400"/>
                  <a:gd name="connsiteY13" fmla="*/ 720671 h 1162373"/>
                  <a:gd name="connsiteX14" fmla="*/ 821410 w 914400"/>
                  <a:gd name="connsiteY14" fmla="*/ 991891 h 1162373"/>
                  <a:gd name="connsiteX15" fmla="*/ 612183 w 914400"/>
                  <a:gd name="connsiteY15" fmla="*/ 1131376 h 1162373"/>
                  <a:gd name="connsiteX16" fmla="*/ 426203 w 914400"/>
                  <a:gd name="connsiteY16" fmla="*/ 1162373 h 1162373"/>
                  <a:gd name="connsiteX0" fmla="*/ 426203 w 914400"/>
                  <a:gd name="connsiteY0" fmla="*/ 1162373 h 1162373"/>
                  <a:gd name="connsiteX1" fmla="*/ 154983 w 914400"/>
                  <a:gd name="connsiteY1" fmla="*/ 1061634 h 1162373"/>
                  <a:gd name="connsiteX2" fmla="*/ 0 w 914400"/>
                  <a:gd name="connsiteY2" fmla="*/ 813661 h 1162373"/>
                  <a:gd name="connsiteX3" fmla="*/ 23247 w 914400"/>
                  <a:gd name="connsiteY3" fmla="*/ 534691 h 1162373"/>
                  <a:gd name="connsiteX4" fmla="*/ 201478 w 914400"/>
                  <a:gd name="connsiteY4" fmla="*/ 309966 h 1162373"/>
                  <a:gd name="connsiteX5" fmla="*/ 432903 w 914400"/>
                  <a:gd name="connsiteY5" fmla="*/ 228202 h 1162373"/>
                  <a:gd name="connsiteX6" fmla="*/ 340134 w 914400"/>
                  <a:gd name="connsiteY6" fmla="*/ 15297 h 1162373"/>
                  <a:gd name="connsiteX7" fmla="*/ 426203 w 914400"/>
                  <a:gd name="connsiteY7" fmla="*/ 92989 h 1162373"/>
                  <a:gd name="connsiteX8" fmla="*/ 550189 w 914400"/>
                  <a:gd name="connsiteY8" fmla="*/ 0 h 1162373"/>
                  <a:gd name="connsiteX9" fmla="*/ 565688 w 914400"/>
                  <a:gd name="connsiteY9" fmla="*/ 108488 h 1162373"/>
                  <a:gd name="connsiteX10" fmla="*/ 684295 w 914400"/>
                  <a:gd name="connsiteY10" fmla="*/ 21716 h 1162373"/>
                  <a:gd name="connsiteX11" fmla="*/ 549142 w 914400"/>
                  <a:gd name="connsiteY11" fmla="*/ 228643 h 1162373"/>
                  <a:gd name="connsiteX12" fmla="*/ 821410 w 914400"/>
                  <a:gd name="connsiteY12" fmla="*/ 410705 h 1162373"/>
                  <a:gd name="connsiteX13" fmla="*/ 914400 w 914400"/>
                  <a:gd name="connsiteY13" fmla="*/ 720671 h 1162373"/>
                  <a:gd name="connsiteX14" fmla="*/ 821410 w 914400"/>
                  <a:gd name="connsiteY14" fmla="*/ 991891 h 1162373"/>
                  <a:gd name="connsiteX15" fmla="*/ 612183 w 914400"/>
                  <a:gd name="connsiteY15" fmla="*/ 1131376 h 1162373"/>
                  <a:gd name="connsiteX16" fmla="*/ 426203 w 914400"/>
                  <a:gd name="connsiteY16" fmla="*/ 1162373 h 1162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14400" h="1162373">
                    <a:moveTo>
                      <a:pt x="426203" y="1162373"/>
                    </a:moveTo>
                    <a:lnTo>
                      <a:pt x="154983" y="1061634"/>
                    </a:lnTo>
                    <a:lnTo>
                      <a:pt x="0" y="813661"/>
                    </a:lnTo>
                    <a:lnTo>
                      <a:pt x="23247" y="534691"/>
                    </a:lnTo>
                    <a:lnTo>
                      <a:pt x="201478" y="309966"/>
                    </a:lnTo>
                    <a:lnTo>
                      <a:pt x="432903" y="228202"/>
                    </a:lnTo>
                    <a:lnTo>
                      <a:pt x="340134" y="15297"/>
                    </a:lnTo>
                    <a:lnTo>
                      <a:pt x="426203" y="92989"/>
                    </a:lnTo>
                    <a:lnTo>
                      <a:pt x="550189" y="0"/>
                    </a:lnTo>
                    <a:lnTo>
                      <a:pt x="565688" y="108488"/>
                    </a:lnTo>
                    <a:lnTo>
                      <a:pt x="684295" y="21716"/>
                    </a:lnTo>
                    <a:lnTo>
                      <a:pt x="549142" y="228643"/>
                    </a:lnTo>
                    <a:lnTo>
                      <a:pt x="821410" y="410705"/>
                    </a:lnTo>
                    <a:lnTo>
                      <a:pt x="914400" y="720671"/>
                    </a:lnTo>
                    <a:lnTo>
                      <a:pt x="821410" y="991891"/>
                    </a:lnTo>
                    <a:lnTo>
                      <a:pt x="612183" y="1131376"/>
                    </a:lnTo>
                    <a:lnTo>
                      <a:pt x="426203" y="1162373"/>
                    </a:ln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176" name="Group 175"/>
            <p:cNvGrpSpPr/>
            <p:nvPr/>
          </p:nvGrpSpPr>
          <p:grpSpPr>
            <a:xfrm>
              <a:off x="4496079" y="3508433"/>
              <a:ext cx="657350" cy="709751"/>
              <a:chOff x="3790292" y="4301329"/>
              <a:chExt cx="657350" cy="709751"/>
            </a:xfrm>
          </p:grpSpPr>
          <p:sp>
            <p:nvSpPr>
              <p:cNvPr id="177" name="Freeform 176"/>
              <p:cNvSpPr/>
              <p:nvPr/>
            </p:nvSpPr>
            <p:spPr>
              <a:xfrm>
                <a:off x="3790292" y="4301329"/>
                <a:ext cx="657350" cy="709751"/>
              </a:xfrm>
              <a:custGeom>
                <a:avLst/>
                <a:gdLst>
                  <a:gd name="connsiteX0" fmla="*/ 167675 w 657350"/>
                  <a:gd name="connsiteY0" fmla="*/ 43788 h 709751"/>
                  <a:gd name="connsiteX1" fmla="*/ 257827 w 657350"/>
                  <a:gd name="connsiteY1" fmla="*/ 18031 h 709751"/>
                  <a:gd name="connsiteX2" fmla="*/ 262979 w 657350"/>
                  <a:gd name="connsiteY2" fmla="*/ 0 h 709751"/>
                  <a:gd name="connsiteX3" fmla="*/ 332525 w 657350"/>
                  <a:gd name="connsiteY3" fmla="*/ 18031 h 709751"/>
                  <a:gd name="connsiteX4" fmla="*/ 366010 w 657350"/>
                  <a:gd name="connsiteY4" fmla="*/ 2576 h 709751"/>
                  <a:gd name="connsiteX5" fmla="*/ 407222 w 657350"/>
                  <a:gd name="connsiteY5" fmla="*/ 33485 h 709751"/>
                  <a:gd name="connsiteX6" fmla="*/ 440707 w 657350"/>
                  <a:gd name="connsiteY6" fmla="*/ 25758 h 709751"/>
                  <a:gd name="connsiteX7" fmla="*/ 469041 w 657350"/>
                  <a:gd name="connsiteY7" fmla="*/ 56667 h 709751"/>
                  <a:gd name="connsiteX8" fmla="*/ 546314 w 657350"/>
                  <a:gd name="connsiteY8" fmla="*/ 59243 h 709751"/>
                  <a:gd name="connsiteX9" fmla="*/ 572072 w 657350"/>
                  <a:gd name="connsiteY9" fmla="*/ 136516 h 709751"/>
                  <a:gd name="connsiteX10" fmla="*/ 541162 w 657350"/>
                  <a:gd name="connsiteY10" fmla="*/ 182880 h 709751"/>
                  <a:gd name="connsiteX11" fmla="*/ 628739 w 657350"/>
                  <a:gd name="connsiteY11" fmla="*/ 206062 h 709751"/>
                  <a:gd name="connsiteX12" fmla="*/ 657072 w 657350"/>
                  <a:gd name="connsiteY12" fmla="*/ 309093 h 709751"/>
                  <a:gd name="connsiteX13" fmla="*/ 641617 w 657350"/>
                  <a:gd name="connsiteY13" fmla="*/ 368336 h 709751"/>
                  <a:gd name="connsiteX14" fmla="*/ 615860 w 657350"/>
                  <a:gd name="connsiteY14" fmla="*/ 358033 h 709751"/>
                  <a:gd name="connsiteX15" fmla="*/ 626163 w 657350"/>
                  <a:gd name="connsiteY15" fmla="*/ 448185 h 709751"/>
                  <a:gd name="connsiteX16" fmla="*/ 554041 w 657350"/>
                  <a:gd name="connsiteY16" fmla="*/ 463640 h 709751"/>
                  <a:gd name="connsiteX17" fmla="*/ 597829 w 657350"/>
                  <a:gd name="connsiteY17" fmla="*/ 543489 h 709751"/>
                  <a:gd name="connsiteX18" fmla="*/ 525708 w 657350"/>
                  <a:gd name="connsiteY18" fmla="*/ 533186 h 709751"/>
                  <a:gd name="connsiteX19" fmla="*/ 530859 w 657350"/>
                  <a:gd name="connsiteY19" fmla="*/ 646520 h 709751"/>
                  <a:gd name="connsiteX20" fmla="*/ 438131 w 657350"/>
                  <a:gd name="connsiteY20" fmla="*/ 613035 h 709751"/>
                  <a:gd name="connsiteX21" fmla="*/ 396919 w 657350"/>
                  <a:gd name="connsiteY21" fmla="*/ 708338 h 709751"/>
                  <a:gd name="connsiteX22" fmla="*/ 317070 w 657350"/>
                  <a:gd name="connsiteY22" fmla="*/ 672277 h 709751"/>
                  <a:gd name="connsiteX23" fmla="*/ 237221 w 657350"/>
                  <a:gd name="connsiteY23" fmla="*/ 703187 h 709751"/>
                  <a:gd name="connsiteX24" fmla="*/ 206312 w 657350"/>
                  <a:gd name="connsiteY24" fmla="*/ 628489 h 709751"/>
                  <a:gd name="connsiteX25" fmla="*/ 100705 w 657350"/>
                  <a:gd name="connsiteY25" fmla="*/ 615610 h 709751"/>
                  <a:gd name="connsiteX26" fmla="*/ 111008 w 657350"/>
                  <a:gd name="connsiteY26" fmla="*/ 546064 h 709751"/>
                  <a:gd name="connsiteX27" fmla="*/ 44038 w 657350"/>
                  <a:gd name="connsiteY27" fmla="*/ 525458 h 709751"/>
                  <a:gd name="connsiteX28" fmla="*/ 103281 w 657350"/>
                  <a:gd name="connsiteY28" fmla="*/ 481670 h 709751"/>
                  <a:gd name="connsiteX29" fmla="*/ 250 w 657350"/>
                  <a:gd name="connsiteY29" fmla="*/ 432730 h 709751"/>
                  <a:gd name="connsiteX30" fmla="*/ 72371 w 657350"/>
                  <a:gd name="connsiteY30" fmla="*/ 381215 h 709751"/>
                  <a:gd name="connsiteX31" fmla="*/ 7977 w 657350"/>
                  <a:gd name="connsiteY31" fmla="*/ 291063 h 709751"/>
                  <a:gd name="connsiteX32" fmla="*/ 87826 w 657350"/>
                  <a:gd name="connsiteY32" fmla="*/ 244699 h 709751"/>
                  <a:gd name="connsiteX33" fmla="*/ 44038 w 657350"/>
                  <a:gd name="connsiteY33" fmla="*/ 175153 h 709751"/>
                  <a:gd name="connsiteX34" fmla="*/ 108432 w 657350"/>
                  <a:gd name="connsiteY34" fmla="*/ 177729 h 709751"/>
                  <a:gd name="connsiteX35" fmla="*/ 56917 w 657350"/>
                  <a:gd name="connsiteY35" fmla="*/ 121062 h 709751"/>
                  <a:gd name="connsiteX36" fmla="*/ 82674 w 657350"/>
                  <a:gd name="connsiteY36" fmla="*/ 46364 h 709751"/>
                  <a:gd name="connsiteX37" fmla="*/ 167675 w 657350"/>
                  <a:gd name="connsiteY37" fmla="*/ 43788 h 709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657350" h="709751">
                    <a:moveTo>
                      <a:pt x="167675" y="43788"/>
                    </a:moveTo>
                    <a:cubicBezTo>
                      <a:pt x="196867" y="39066"/>
                      <a:pt x="241943" y="25329"/>
                      <a:pt x="257827" y="18031"/>
                    </a:cubicBezTo>
                    <a:cubicBezTo>
                      <a:pt x="273711" y="10733"/>
                      <a:pt x="250529" y="0"/>
                      <a:pt x="262979" y="0"/>
                    </a:cubicBezTo>
                    <a:cubicBezTo>
                      <a:pt x="275429" y="0"/>
                      <a:pt x="315353" y="17602"/>
                      <a:pt x="332525" y="18031"/>
                    </a:cubicBezTo>
                    <a:cubicBezTo>
                      <a:pt x="349697" y="18460"/>
                      <a:pt x="353561" y="0"/>
                      <a:pt x="366010" y="2576"/>
                    </a:cubicBezTo>
                    <a:cubicBezTo>
                      <a:pt x="378459" y="5152"/>
                      <a:pt x="394773" y="29621"/>
                      <a:pt x="407222" y="33485"/>
                    </a:cubicBezTo>
                    <a:cubicBezTo>
                      <a:pt x="419671" y="37349"/>
                      <a:pt x="430404" y="21894"/>
                      <a:pt x="440707" y="25758"/>
                    </a:cubicBezTo>
                    <a:cubicBezTo>
                      <a:pt x="451010" y="29622"/>
                      <a:pt x="451440" y="51086"/>
                      <a:pt x="469041" y="56667"/>
                    </a:cubicBezTo>
                    <a:cubicBezTo>
                      <a:pt x="486642" y="62248"/>
                      <a:pt x="529142" y="45935"/>
                      <a:pt x="546314" y="59243"/>
                    </a:cubicBezTo>
                    <a:cubicBezTo>
                      <a:pt x="563486" y="72551"/>
                      <a:pt x="572931" y="115910"/>
                      <a:pt x="572072" y="136516"/>
                    </a:cubicBezTo>
                    <a:cubicBezTo>
                      <a:pt x="571213" y="157122"/>
                      <a:pt x="531717" y="171289"/>
                      <a:pt x="541162" y="182880"/>
                    </a:cubicBezTo>
                    <a:cubicBezTo>
                      <a:pt x="550607" y="194471"/>
                      <a:pt x="609421" y="185027"/>
                      <a:pt x="628739" y="206062"/>
                    </a:cubicBezTo>
                    <a:cubicBezTo>
                      <a:pt x="648057" y="227097"/>
                      <a:pt x="654926" y="282047"/>
                      <a:pt x="657072" y="309093"/>
                    </a:cubicBezTo>
                    <a:cubicBezTo>
                      <a:pt x="659218" y="336139"/>
                      <a:pt x="648486" y="360179"/>
                      <a:pt x="641617" y="368336"/>
                    </a:cubicBezTo>
                    <a:cubicBezTo>
                      <a:pt x="634748" y="376493"/>
                      <a:pt x="618436" y="344725"/>
                      <a:pt x="615860" y="358033"/>
                    </a:cubicBezTo>
                    <a:cubicBezTo>
                      <a:pt x="613284" y="371341"/>
                      <a:pt x="636466" y="430584"/>
                      <a:pt x="626163" y="448185"/>
                    </a:cubicBezTo>
                    <a:cubicBezTo>
                      <a:pt x="615860" y="465786"/>
                      <a:pt x="558763" y="447756"/>
                      <a:pt x="554041" y="463640"/>
                    </a:cubicBezTo>
                    <a:cubicBezTo>
                      <a:pt x="549319" y="479524"/>
                      <a:pt x="602551" y="531898"/>
                      <a:pt x="597829" y="543489"/>
                    </a:cubicBezTo>
                    <a:cubicBezTo>
                      <a:pt x="593107" y="555080"/>
                      <a:pt x="536870" y="516014"/>
                      <a:pt x="525708" y="533186"/>
                    </a:cubicBezTo>
                    <a:cubicBezTo>
                      <a:pt x="514546" y="550358"/>
                      <a:pt x="545455" y="633212"/>
                      <a:pt x="530859" y="646520"/>
                    </a:cubicBezTo>
                    <a:cubicBezTo>
                      <a:pt x="516263" y="659828"/>
                      <a:pt x="460454" y="602732"/>
                      <a:pt x="438131" y="613035"/>
                    </a:cubicBezTo>
                    <a:cubicBezTo>
                      <a:pt x="415808" y="623338"/>
                      <a:pt x="417096" y="698464"/>
                      <a:pt x="396919" y="708338"/>
                    </a:cubicBezTo>
                    <a:cubicBezTo>
                      <a:pt x="376742" y="718212"/>
                      <a:pt x="343686" y="673135"/>
                      <a:pt x="317070" y="672277"/>
                    </a:cubicBezTo>
                    <a:cubicBezTo>
                      <a:pt x="290454" y="671419"/>
                      <a:pt x="255681" y="710485"/>
                      <a:pt x="237221" y="703187"/>
                    </a:cubicBezTo>
                    <a:cubicBezTo>
                      <a:pt x="218761" y="695889"/>
                      <a:pt x="229065" y="643085"/>
                      <a:pt x="206312" y="628489"/>
                    </a:cubicBezTo>
                    <a:cubicBezTo>
                      <a:pt x="183559" y="613893"/>
                      <a:pt x="116589" y="629347"/>
                      <a:pt x="100705" y="615610"/>
                    </a:cubicBezTo>
                    <a:cubicBezTo>
                      <a:pt x="84821" y="601873"/>
                      <a:pt x="120452" y="561089"/>
                      <a:pt x="111008" y="546064"/>
                    </a:cubicBezTo>
                    <a:cubicBezTo>
                      <a:pt x="101563" y="531039"/>
                      <a:pt x="45326" y="536190"/>
                      <a:pt x="44038" y="525458"/>
                    </a:cubicBezTo>
                    <a:cubicBezTo>
                      <a:pt x="42750" y="514726"/>
                      <a:pt x="110579" y="497125"/>
                      <a:pt x="103281" y="481670"/>
                    </a:cubicBezTo>
                    <a:cubicBezTo>
                      <a:pt x="95983" y="466215"/>
                      <a:pt x="5402" y="449472"/>
                      <a:pt x="250" y="432730"/>
                    </a:cubicBezTo>
                    <a:cubicBezTo>
                      <a:pt x="-4902" y="415988"/>
                      <a:pt x="71083" y="404826"/>
                      <a:pt x="72371" y="381215"/>
                    </a:cubicBezTo>
                    <a:cubicBezTo>
                      <a:pt x="73659" y="357604"/>
                      <a:pt x="5401" y="313816"/>
                      <a:pt x="7977" y="291063"/>
                    </a:cubicBezTo>
                    <a:cubicBezTo>
                      <a:pt x="10553" y="268310"/>
                      <a:pt x="81816" y="264017"/>
                      <a:pt x="87826" y="244699"/>
                    </a:cubicBezTo>
                    <a:cubicBezTo>
                      <a:pt x="93836" y="225381"/>
                      <a:pt x="40604" y="186315"/>
                      <a:pt x="44038" y="175153"/>
                    </a:cubicBezTo>
                    <a:cubicBezTo>
                      <a:pt x="47472" y="163991"/>
                      <a:pt x="106286" y="186744"/>
                      <a:pt x="108432" y="177729"/>
                    </a:cubicBezTo>
                    <a:cubicBezTo>
                      <a:pt x="110578" y="168714"/>
                      <a:pt x="61210" y="142956"/>
                      <a:pt x="56917" y="121062"/>
                    </a:cubicBezTo>
                    <a:cubicBezTo>
                      <a:pt x="52624" y="99168"/>
                      <a:pt x="64644" y="56667"/>
                      <a:pt x="82674" y="46364"/>
                    </a:cubicBezTo>
                    <a:cubicBezTo>
                      <a:pt x="100704" y="36061"/>
                      <a:pt x="138483" y="48510"/>
                      <a:pt x="167675" y="43788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78" name="Freeform 177"/>
              <p:cNvSpPr/>
              <p:nvPr/>
            </p:nvSpPr>
            <p:spPr>
              <a:xfrm>
                <a:off x="4153351" y="4493708"/>
                <a:ext cx="170765" cy="106633"/>
              </a:xfrm>
              <a:custGeom>
                <a:avLst/>
                <a:gdLst>
                  <a:gd name="connsiteX0" fmla="*/ 78647 w 170765"/>
                  <a:gd name="connsiteY0" fmla="*/ 1019 h 106633"/>
                  <a:gd name="connsiteX1" fmla="*/ 9101 w 170765"/>
                  <a:gd name="connsiteY1" fmla="*/ 13898 h 106633"/>
                  <a:gd name="connsiteX2" fmla="*/ 1374 w 170765"/>
                  <a:gd name="connsiteY2" fmla="*/ 55110 h 106633"/>
                  <a:gd name="connsiteX3" fmla="*/ 14252 w 170765"/>
                  <a:gd name="connsiteY3" fmla="*/ 75716 h 106633"/>
                  <a:gd name="connsiteX4" fmla="*/ 73495 w 170765"/>
                  <a:gd name="connsiteY4" fmla="*/ 106626 h 106633"/>
                  <a:gd name="connsiteX5" fmla="*/ 163647 w 170765"/>
                  <a:gd name="connsiteY5" fmla="*/ 78292 h 106633"/>
                  <a:gd name="connsiteX6" fmla="*/ 153344 w 170765"/>
                  <a:gd name="connsiteY6" fmla="*/ 37080 h 106633"/>
                  <a:gd name="connsiteX7" fmla="*/ 78647 w 170765"/>
                  <a:gd name="connsiteY7" fmla="*/ 1019 h 106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765" h="106633">
                    <a:moveTo>
                      <a:pt x="78647" y="1019"/>
                    </a:moveTo>
                    <a:cubicBezTo>
                      <a:pt x="54607" y="-2845"/>
                      <a:pt x="21980" y="4883"/>
                      <a:pt x="9101" y="13898"/>
                    </a:cubicBezTo>
                    <a:cubicBezTo>
                      <a:pt x="-3778" y="22913"/>
                      <a:pt x="515" y="44807"/>
                      <a:pt x="1374" y="55110"/>
                    </a:cubicBezTo>
                    <a:cubicBezTo>
                      <a:pt x="2233" y="65413"/>
                      <a:pt x="2232" y="67130"/>
                      <a:pt x="14252" y="75716"/>
                    </a:cubicBezTo>
                    <a:cubicBezTo>
                      <a:pt x="26272" y="84302"/>
                      <a:pt x="48596" y="106197"/>
                      <a:pt x="73495" y="106626"/>
                    </a:cubicBezTo>
                    <a:cubicBezTo>
                      <a:pt x="98394" y="107055"/>
                      <a:pt x="150339" y="89883"/>
                      <a:pt x="163647" y="78292"/>
                    </a:cubicBezTo>
                    <a:cubicBezTo>
                      <a:pt x="176955" y="66701"/>
                      <a:pt x="170516" y="49959"/>
                      <a:pt x="153344" y="37080"/>
                    </a:cubicBezTo>
                    <a:cubicBezTo>
                      <a:pt x="136172" y="24201"/>
                      <a:pt x="102687" y="4883"/>
                      <a:pt x="78647" y="1019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79" name="5-Point Star 178"/>
              <p:cNvSpPr/>
              <p:nvPr/>
            </p:nvSpPr>
            <p:spPr>
              <a:xfrm>
                <a:off x="4170175" y="4515625"/>
                <a:ext cx="104639" cy="55269"/>
              </a:xfrm>
              <a:prstGeom prst="star5">
                <a:avLst>
                  <a:gd name="adj" fmla="val 50000"/>
                  <a:gd name="hf" fmla="val 105146"/>
                  <a:gd name="vf" fmla="val 110557"/>
                </a:avLst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80" name="Oval 179"/>
              <p:cNvSpPr/>
              <p:nvPr/>
            </p:nvSpPr>
            <p:spPr>
              <a:xfrm rot="2218988">
                <a:off x="3879045" y="4368635"/>
                <a:ext cx="64973" cy="45719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81" name="Oval 180"/>
              <p:cNvSpPr/>
              <p:nvPr/>
            </p:nvSpPr>
            <p:spPr>
              <a:xfrm rot="8498302">
                <a:off x="4263626" y="4376358"/>
                <a:ext cx="64973" cy="45719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82" name="Freeform 181"/>
              <p:cNvSpPr/>
              <p:nvPr/>
            </p:nvSpPr>
            <p:spPr>
              <a:xfrm>
                <a:off x="4056845" y="4656743"/>
                <a:ext cx="105607" cy="80138"/>
              </a:xfrm>
              <a:custGeom>
                <a:avLst/>
                <a:gdLst>
                  <a:gd name="connsiteX0" fmla="*/ 0 w 105607"/>
                  <a:gd name="connsiteY0" fmla="*/ 2833 h 80138"/>
                  <a:gd name="connsiteX1" fmla="*/ 56667 w 105607"/>
                  <a:gd name="connsiteY1" fmla="*/ 15712 h 80138"/>
                  <a:gd name="connsiteX2" fmla="*/ 105607 w 105607"/>
                  <a:gd name="connsiteY2" fmla="*/ 5409 h 80138"/>
                  <a:gd name="connsiteX3" fmla="*/ 56667 w 105607"/>
                  <a:gd name="connsiteY3" fmla="*/ 80107 h 80138"/>
                  <a:gd name="connsiteX4" fmla="*/ 0 w 105607"/>
                  <a:gd name="connsiteY4" fmla="*/ 2833 h 80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607" h="80138">
                    <a:moveTo>
                      <a:pt x="0" y="2833"/>
                    </a:moveTo>
                    <a:cubicBezTo>
                      <a:pt x="0" y="-7899"/>
                      <a:pt x="39066" y="15283"/>
                      <a:pt x="56667" y="15712"/>
                    </a:cubicBezTo>
                    <a:cubicBezTo>
                      <a:pt x="74268" y="16141"/>
                      <a:pt x="105607" y="-5323"/>
                      <a:pt x="105607" y="5409"/>
                    </a:cubicBezTo>
                    <a:cubicBezTo>
                      <a:pt x="105607" y="16141"/>
                      <a:pt x="75556" y="78390"/>
                      <a:pt x="56667" y="80107"/>
                    </a:cubicBezTo>
                    <a:cubicBezTo>
                      <a:pt x="37778" y="81824"/>
                      <a:pt x="0" y="13565"/>
                      <a:pt x="0" y="2833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83" name="Freeform 182"/>
              <p:cNvSpPr/>
              <p:nvPr/>
            </p:nvSpPr>
            <p:spPr>
              <a:xfrm>
                <a:off x="4190638" y="4623522"/>
                <a:ext cx="105401" cy="139049"/>
              </a:xfrm>
              <a:custGeom>
                <a:avLst/>
                <a:gdLst>
                  <a:gd name="connsiteX0" fmla="*/ 103423 w 105401"/>
                  <a:gd name="connsiteY0" fmla="*/ 4555 h 139049"/>
                  <a:gd name="connsiteX1" fmla="*/ 51907 w 105401"/>
                  <a:gd name="connsiteY1" fmla="*/ 14858 h 139049"/>
                  <a:gd name="connsiteX2" fmla="*/ 392 w 105401"/>
                  <a:gd name="connsiteY2" fmla="*/ 20009 h 139049"/>
                  <a:gd name="connsiteX3" fmla="*/ 80241 w 105401"/>
                  <a:gd name="connsiteY3" fmla="*/ 135919 h 139049"/>
                  <a:gd name="connsiteX4" fmla="*/ 93119 w 105401"/>
                  <a:gd name="connsiteY4" fmla="*/ 97283 h 139049"/>
                  <a:gd name="connsiteX5" fmla="*/ 103423 w 105401"/>
                  <a:gd name="connsiteY5" fmla="*/ 4555 h 139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401" h="139049">
                    <a:moveTo>
                      <a:pt x="103423" y="4555"/>
                    </a:moveTo>
                    <a:cubicBezTo>
                      <a:pt x="96554" y="-9182"/>
                      <a:pt x="69079" y="12282"/>
                      <a:pt x="51907" y="14858"/>
                    </a:cubicBezTo>
                    <a:cubicBezTo>
                      <a:pt x="34735" y="17434"/>
                      <a:pt x="-4330" y="-168"/>
                      <a:pt x="392" y="20009"/>
                    </a:cubicBezTo>
                    <a:cubicBezTo>
                      <a:pt x="5114" y="40186"/>
                      <a:pt x="64787" y="123040"/>
                      <a:pt x="80241" y="135919"/>
                    </a:cubicBezTo>
                    <a:cubicBezTo>
                      <a:pt x="95695" y="148798"/>
                      <a:pt x="88826" y="119177"/>
                      <a:pt x="93119" y="97283"/>
                    </a:cubicBezTo>
                    <a:cubicBezTo>
                      <a:pt x="97412" y="75389"/>
                      <a:pt x="110292" y="18292"/>
                      <a:pt x="103423" y="4555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84" name="Freeform 183"/>
              <p:cNvSpPr/>
              <p:nvPr/>
            </p:nvSpPr>
            <p:spPr>
              <a:xfrm>
                <a:off x="3937130" y="4617795"/>
                <a:ext cx="95441" cy="115621"/>
              </a:xfrm>
              <a:custGeom>
                <a:avLst/>
                <a:gdLst>
                  <a:gd name="connsiteX0" fmla="*/ 1441 w 95441"/>
                  <a:gd name="connsiteY0" fmla="*/ 7365 h 115621"/>
                  <a:gd name="connsiteX1" fmla="*/ 65835 w 95441"/>
                  <a:gd name="connsiteY1" fmla="*/ 12516 h 115621"/>
                  <a:gd name="connsiteX2" fmla="*/ 94169 w 95441"/>
                  <a:gd name="connsiteY2" fmla="*/ 35698 h 115621"/>
                  <a:gd name="connsiteX3" fmla="*/ 27198 w 95441"/>
                  <a:gd name="connsiteY3" fmla="*/ 115547 h 115621"/>
                  <a:gd name="connsiteX4" fmla="*/ 1441 w 95441"/>
                  <a:gd name="connsiteY4" fmla="*/ 7365 h 115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441" h="115621">
                    <a:moveTo>
                      <a:pt x="1441" y="7365"/>
                    </a:moveTo>
                    <a:cubicBezTo>
                      <a:pt x="7881" y="-9807"/>
                      <a:pt x="50380" y="7794"/>
                      <a:pt x="65835" y="12516"/>
                    </a:cubicBezTo>
                    <a:cubicBezTo>
                      <a:pt x="81290" y="17238"/>
                      <a:pt x="100609" y="18526"/>
                      <a:pt x="94169" y="35698"/>
                    </a:cubicBezTo>
                    <a:cubicBezTo>
                      <a:pt x="87730" y="52870"/>
                      <a:pt x="43082" y="118123"/>
                      <a:pt x="27198" y="115547"/>
                    </a:cubicBezTo>
                    <a:cubicBezTo>
                      <a:pt x="11314" y="112971"/>
                      <a:pt x="-4999" y="24537"/>
                      <a:pt x="1441" y="7365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85" name="Freeform 184"/>
              <p:cNvSpPr/>
              <p:nvPr/>
            </p:nvSpPr>
            <p:spPr>
              <a:xfrm>
                <a:off x="3961180" y="4721055"/>
                <a:ext cx="291562" cy="169230"/>
              </a:xfrm>
              <a:custGeom>
                <a:avLst/>
                <a:gdLst>
                  <a:gd name="connsiteX0" fmla="*/ 116278 w 291580"/>
                  <a:gd name="connsiteY0" fmla="*/ 38646 h 168899"/>
                  <a:gd name="connsiteX1" fmla="*/ 64763 w 291580"/>
                  <a:gd name="connsiteY1" fmla="*/ 2585 h 168899"/>
                  <a:gd name="connsiteX2" fmla="*/ 368 w 291580"/>
                  <a:gd name="connsiteY2" fmla="*/ 38646 h 168899"/>
                  <a:gd name="connsiteX3" fmla="*/ 95672 w 291580"/>
                  <a:gd name="connsiteY3" fmla="*/ 159707 h 168899"/>
                  <a:gd name="connsiteX4" fmla="*/ 229612 w 291580"/>
                  <a:gd name="connsiteY4" fmla="*/ 146828 h 168899"/>
                  <a:gd name="connsiteX5" fmla="*/ 291431 w 291580"/>
                  <a:gd name="connsiteY5" fmla="*/ 38646 h 168899"/>
                  <a:gd name="connsiteX6" fmla="*/ 245067 w 291580"/>
                  <a:gd name="connsiteY6" fmla="*/ 9 h 168899"/>
                  <a:gd name="connsiteX7" fmla="*/ 185824 w 291580"/>
                  <a:gd name="connsiteY7" fmla="*/ 41221 h 168899"/>
                  <a:gd name="connsiteX8" fmla="*/ 165218 w 291580"/>
                  <a:gd name="connsiteY8" fmla="*/ 79858 h 168899"/>
                  <a:gd name="connsiteX9" fmla="*/ 116278 w 291580"/>
                  <a:gd name="connsiteY9" fmla="*/ 38646 h 168899"/>
                  <a:gd name="connsiteX0" fmla="*/ 116278 w 291580"/>
                  <a:gd name="connsiteY0" fmla="*/ 38646 h 168899"/>
                  <a:gd name="connsiteX1" fmla="*/ 64763 w 291580"/>
                  <a:gd name="connsiteY1" fmla="*/ 2585 h 168899"/>
                  <a:gd name="connsiteX2" fmla="*/ 368 w 291580"/>
                  <a:gd name="connsiteY2" fmla="*/ 38646 h 168899"/>
                  <a:gd name="connsiteX3" fmla="*/ 95672 w 291580"/>
                  <a:gd name="connsiteY3" fmla="*/ 159707 h 168899"/>
                  <a:gd name="connsiteX4" fmla="*/ 229612 w 291580"/>
                  <a:gd name="connsiteY4" fmla="*/ 146828 h 168899"/>
                  <a:gd name="connsiteX5" fmla="*/ 291431 w 291580"/>
                  <a:gd name="connsiteY5" fmla="*/ 38646 h 168899"/>
                  <a:gd name="connsiteX6" fmla="*/ 245067 w 291580"/>
                  <a:gd name="connsiteY6" fmla="*/ 9 h 168899"/>
                  <a:gd name="connsiteX7" fmla="*/ 185824 w 291580"/>
                  <a:gd name="connsiteY7" fmla="*/ 41221 h 168899"/>
                  <a:gd name="connsiteX8" fmla="*/ 149763 w 291580"/>
                  <a:gd name="connsiteY8" fmla="*/ 54101 h 168899"/>
                  <a:gd name="connsiteX9" fmla="*/ 116278 w 291580"/>
                  <a:gd name="connsiteY9" fmla="*/ 38646 h 168899"/>
                  <a:gd name="connsiteX0" fmla="*/ 116278 w 291569"/>
                  <a:gd name="connsiteY0" fmla="*/ 38662 h 168915"/>
                  <a:gd name="connsiteX1" fmla="*/ 64763 w 291569"/>
                  <a:gd name="connsiteY1" fmla="*/ 2601 h 168915"/>
                  <a:gd name="connsiteX2" fmla="*/ 368 w 291569"/>
                  <a:gd name="connsiteY2" fmla="*/ 38662 h 168915"/>
                  <a:gd name="connsiteX3" fmla="*/ 95672 w 291569"/>
                  <a:gd name="connsiteY3" fmla="*/ 159723 h 168915"/>
                  <a:gd name="connsiteX4" fmla="*/ 229612 w 291569"/>
                  <a:gd name="connsiteY4" fmla="*/ 146844 h 168915"/>
                  <a:gd name="connsiteX5" fmla="*/ 291431 w 291569"/>
                  <a:gd name="connsiteY5" fmla="*/ 38662 h 168915"/>
                  <a:gd name="connsiteX6" fmla="*/ 245067 w 291569"/>
                  <a:gd name="connsiteY6" fmla="*/ 25 h 168915"/>
                  <a:gd name="connsiteX7" fmla="*/ 201279 w 291569"/>
                  <a:gd name="connsiteY7" fmla="*/ 33510 h 168915"/>
                  <a:gd name="connsiteX8" fmla="*/ 149763 w 291569"/>
                  <a:gd name="connsiteY8" fmla="*/ 54117 h 168915"/>
                  <a:gd name="connsiteX9" fmla="*/ 116278 w 291569"/>
                  <a:gd name="connsiteY9" fmla="*/ 38662 h 168915"/>
                  <a:gd name="connsiteX0" fmla="*/ 108544 w 291562"/>
                  <a:gd name="connsiteY0" fmla="*/ 18056 h 168915"/>
                  <a:gd name="connsiteX1" fmla="*/ 64756 w 291562"/>
                  <a:gd name="connsiteY1" fmla="*/ 2601 h 168915"/>
                  <a:gd name="connsiteX2" fmla="*/ 361 w 291562"/>
                  <a:gd name="connsiteY2" fmla="*/ 38662 h 168915"/>
                  <a:gd name="connsiteX3" fmla="*/ 95665 w 291562"/>
                  <a:gd name="connsiteY3" fmla="*/ 159723 h 168915"/>
                  <a:gd name="connsiteX4" fmla="*/ 229605 w 291562"/>
                  <a:gd name="connsiteY4" fmla="*/ 146844 h 168915"/>
                  <a:gd name="connsiteX5" fmla="*/ 291424 w 291562"/>
                  <a:gd name="connsiteY5" fmla="*/ 38662 h 168915"/>
                  <a:gd name="connsiteX6" fmla="*/ 245060 w 291562"/>
                  <a:gd name="connsiteY6" fmla="*/ 25 h 168915"/>
                  <a:gd name="connsiteX7" fmla="*/ 201272 w 291562"/>
                  <a:gd name="connsiteY7" fmla="*/ 33510 h 168915"/>
                  <a:gd name="connsiteX8" fmla="*/ 149756 w 291562"/>
                  <a:gd name="connsiteY8" fmla="*/ 54117 h 168915"/>
                  <a:gd name="connsiteX9" fmla="*/ 108544 w 291562"/>
                  <a:gd name="connsiteY9" fmla="*/ 18056 h 168915"/>
                  <a:gd name="connsiteX0" fmla="*/ 108544 w 291562"/>
                  <a:gd name="connsiteY0" fmla="*/ 18371 h 169230"/>
                  <a:gd name="connsiteX1" fmla="*/ 64756 w 291562"/>
                  <a:gd name="connsiteY1" fmla="*/ 2916 h 169230"/>
                  <a:gd name="connsiteX2" fmla="*/ 361 w 291562"/>
                  <a:gd name="connsiteY2" fmla="*/ 38977 h 169230"/>
                  <a:gd name="connsiteX3" fmla="*/ 95665 w 291562"/>
                  <a:gd name="connsiteY3" fmla="*/ 160038 h 169230"/>
                  <a:gd name="connsiteX4" fmla="*/ 229605 w 291562"/>
                  <a:gd name="connsiteY4" fmla="*/ 147159 h 169230"/>
                  <a:gd name="connsiteX5" fmla="*/ 291424 w 291562"/>
                  <a:gd name="connsiteY5" fmla="*/ 38977 h 169230"/>
                  <a:gd name="connsiteX6" fmla="*/ 245060 w 291562"/>
                  <a:gd name="connsiteY6" fmla="*/ 340 h 169230"/>
                  <a:gd name="connsiteX7" fmla="*/ 201272 w 291562"/>
                  <a:gd name="connsiteY7" fmla="*/ 23522 h 169230"/>
                  <a:gd name="connsiteX8" fmla="*/ 149756 w 291562"/>
                  <a:gd name="connsiteY8" fmla="*/ 54432 h 169230"/>
                  <a:gd name="connsiteX9" fmla="*/ 108544 w 291562"/>
                  <a:gd name="connsiteY9" fmla="*/ 18371 h 169230"/>
                  <a:gd name="connsiteX0" fmla="*/ 108544 w 291562"/>
                  <a:gd name="connsiteY0" fmla="*/ 18371 h 169230"/>
                  <a:gd name="connsiteX1" fmla="*/ 64756 w 291562"/>
                  <a:gd name="connsiteY1" fmla="*/ 2916 h 169230"/>
                  <a:gd name="connsiteX2" fmla="*/ 361 w 291562"/>
                  <a:gd name="connsiteY2" fmla="*/ 38977 h 169230"/>
                  <a:gd name="connsiteX3" fmla="*/ 95665 w 291562"/>
                  <a:gd name="connsiteY3" fmla="*/ 160038 h 169230"/>
                  <a:gd name="connsiteX4" fmla="*/ 229605 w 291562"/>
                  <a:gd name="connsiteY4" fmla="*/ 147159 h 169230"/>
                  <a:gd name="connsiteX5" fmla="*/ 291424 w 291562"/>
                  <a:gd name="connsiteY5" fmla="*/ 38977 h 169230"/>
                  <a:gd name="connsiteX6" fmla="*/ 245060 w 291562"/>
                  <a:gd name="connsiteY6" fmla="*/ 340 h 169230"/>
                  <a:gd name="connsiteX7" fmla="*/ 201272 w 291562"/>
                  <a:gd name="connsiteY7" fmla="*/ 23522 h 169230"/>
                  <a:gd name="connsiteX8" fmla="*/ 162635 w 291562"/>
                  <a:gd name="connsiteY8" fmla="*/ 44129 h 169230"/>
                  <a:gd name="connsiteX9" fmla="*/ 108544 w 291562"/>
                  <a:gd name="connsiteY9" fmla="*/ 18371 h 169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1562" h="169230">
                    <a:moveTo>
                      <a:pt x="108544" y="18371"/>
                    </a:moveTo>
                    <a:cubicBezTo>
                      <a:pt x="92231" y="11502"/>
                      <a:pt x="82786" y="-518"/>
                      <a:pt x="64756" y="2916"/>
                    </a:cubicBezTo>
                    <a:cubicBezTo>
                      <a:pt x="46726" y="6350"/>
                      <a:pt x="-4791" y="12790"/>
                      <a:pt x="361" y="38977"/>
                    </a:cubicBezTo>
                    <a:cubicBezTo>
                      <a:pt x="5512" y="65164"/>
                      <a:pt x="57458" y="142008"/>
                      <a:pt x="95665" y="160038"/>
                    </a:cubicBezTo>
                    <a:cubicBezTo>
                      <a:pt x="133872" y="178068"/>
                      <a:pt x="196979" y="167336"/>
                      <a:pt x="229605" y="147159"/>
                    </a:cubicBezTo>
                    <a:cubicBezTo>
                      <a:pt x="262231" y="126982"/>
                      <a:pt x="288848" y="63447"/>
                      <a:pt x="291424" y="38977"/>
                    </a:cubicBezTo>
                    <a:cubicBezTo>
                      <a:pt x="294000" y="14507"/>
                      <a:pt x="260085" y="2916"/>
                      <a:pt x="245060" y="340"/>
                    </a:cubicBezTo>
                    <a:cubicBezTo>
                      <a:pt x="230035" y="-2236"/>
                      <a:pt x="214580" y="10214"/>
                      <a:pt x="201272" y="23522"/>
                    </a:cubicBezTo>
                    <a:cubicBezTo>
                      <a:pt x="187964" y="36830"/>
                      <a:pt x="178090" y="44987"/>
                      <a:pt x="162635" y="44129"/>
                    </a:cubicBezTo>
                    <a:cubicBezTo>
                      <a:pt x="147180" y="43271"/>
                      <a:pt x="124857" y="25240"/>
                      <a:pt x="108544" y="18371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86" name="Freeform 185"/>
              <p:cNvSpPr/>
              <p:nvPr/>
            </p:nvSpPr>
            <p:spPr>
              <a:xfrm>
                <a:off x="3912601" y="4497212"/>
                <a:ext cx="164849" cy="100546"/>
              </a:xfrm>
              <a:custGeom>
                <a:avLst/>
                <a:gdLst>
                  <a:gd name="connsiteX0" fmla="*/ 0 w 133940"/>
                  <a:gd name="connsiteY0" fmla="*/ 46363 h 90152"/>
                  <a:gd name="connsiteX1" fmla="*/ 74697 w 133940"/>
                  <a:gd name="connsiteY1" fmla="*/ 0 h 90152"/>
                  <a:gd name="connsiteX2" fmla="*/ 133940 w 133940"/>
                  <a:gd name="connsiteY2" fmla="*/ 36060 h 90152"/>
                  <a:gd name="connsiteX3" fmla="*/ 85001 w 133940"/>
                  <a:gd name="connsiteY3" fmla="*/ 90152 h 90152"/>
                  <a:gd name="connsiteX4" fmla="*/ 36061 w 133940"/>
                  <a:gd name="connsiteY4" fmla="*/ 85000 h 90152"/>
                  <a:gd name="connsiteX5" fmla="*/ 0 w 133940"/>
                  <a:gd name="connsiteY5" fmla="*/ 46363 h 90152"/>
                  <a:gd name="connsiteX0" fmla="*/ 0 w 133940"/>
                  <a:gd name="connsiteY0" fmla="*/ 46363 h 90152"/>
                  <a:gd name="connsiteX1" fmla="*/ 74697 w 133940"/>
                  <a:gd name="connsiteY1" fmla="*/ 0 h 90152"/>
                  <a:gd name="connsiteX2" fmla="*/ 133940 w 133940"/>
                  <a:gd name="connsiteY2" fmla="*/ 36060 h 90152"/>
                  <a:gd name="connsiteX3" fmla="*/ 85001 w 133940"/>
                  <a:gd name="connsiteY3" fmla="*/ 90152 h 90152"/>
                  <a:gd name="connsiteX4" fmla="*/ 36061 w 133940"/>
                  <a:gd name="connsiteY4" fmla="*/ 85000 h 90152"/>
                  <a:gd name="connsiteX5" fmla="*/ 0 w 133940"/>
                  <a:gd name="connsiteY5" fmla="*/ 46363 h 90152"/>
                  <a:gd name="connsiteX0" fmla="*/ 0 w 133940"/>
                  <a:gd name="connsiteY0" fmla="*/ 46454 h 90243"/>
                  <a:gd name="connsiteX1" fmla="*/ 74697 w 133940"/>
                  <a:gd name="connsiteY1" fmla="*/ 91 h 90243"/>
                  <a:gd name="connsiteX2" fmla="*/ 133940 w 133940"/>
                  <a:gd name="connsiteY2" fmla="*/ 36151 h 90243"/>
                  <a:gd name="connsiteX3" fmla="*/ 85001 w 133940"/>
                  <a:gd name="connsiteY3" fmla="*/ 90243 h 90243"/>
                  <a:gd name="connsiteX4" fmla="*/ 36061 w 133940"/>
                  <a:gd name="connsiteY4" fmla="*/ 85091 h 90243"/>
                  <a:gd name="connsiteX5" fmla="*/ 0 w 133940"/>
                  <a:gd name="connsiteY5" fmla="*/ 46454 h 90243"/>
                  <a:gd name="connsiteX0" fmla="*/ 0 w 133940"/>
                  <a:gd name="connsiteY0" fmla="*/ 46454 h 126304"/>
                  <a:gd name="connsiteX1" fmla="*/ 74697 w 133940"/>
                  <a:gd name="connsiteY1" fmla="*/ 91 h 126304"/>
                  <a:gd name="connsiteX2" fmla="*/ 133940 w 133940"/>
                  <a:gd name="connsiteY2" fmla="*/ 36151 h 126304"/>
                  <a:gd name="connsiteX3" fmla="*/ 110759 w 133940"/>
                  <a:gd name="connsiteY3" fmla="*/ 126304 h 126304"/>
                  <a:gd name="connsiteX4" fmla="*/ 36061 w 133940"/>
                  <a:gd name="connsiteY4" fmla="*/ 85091 h 126304"/>
                  <a:gd name="connsiteX5" fmla="*/ 0 w 133940"/>
                  <a:gd name="connsiteY5" fmla="*/ 46454 h 126304"/>
                  <a:gd name="connsiteX0" fmla="*/ 0 w 133940"/>
                  <a:gd name="connsiteY0" fmla="*/ 46454 h 100546"/>
                  <a:gd name="connsiteX1" fmla="*/ 74697 w 133940"/>
                  <a:gd name="connsiteY1" fmla="*/ 91 h 100546"/>
                  <a:gd name="connsiteX2" fmla="*/ 133940 w 133940"/>
                  <a:gd name="connsiteY2" fmla="*/ 36151 h 100546"/>
                  <a:gd name="connsiteX3" fmla="*/ 121062 w 133940"/>
                  <a:gd name="connsiteY3" fmla="*/ 100546 h 100546"/>
                  <a:gd name="connsiteX4" fmla="*/ 36061 w 133940"/>
                  <a:gd name="connsiteY4" fmla="*/ 85091 h 100546"/>
                  <a:gd name="connsiteX5" fmla="*/ 0 w 133940"/>
                  <a:gd name="connsiteY5" fmla="*/ 46454 h 100546"/>
                  <a:gd name="connsiteX0" fmla="*/ 0 w 133940"/>
                  <a:gd name="connsiteY0" fmla="*/ 46454 h 100546"/>
                  <a:gd name="connsiteX1" fmla="*/ 74697 w 133940"/>
                  <a:gd name="connsiteY1" fmla="*/ 91 h 100546"/>
                  <a:gd name="connsiteX2" fmla="*/ 133940 w 133940"/>
                  <a:gd name="connsiteY2" fmla="*/ 36151 h 100546"/>
                  <a:gd name="connsiteX3" fmla="*/ 121062 w 133940"/>
                  <a:gd name="connsiteY3" fmla="*/ 100546 h 100546"/>
                  <a:gd name="connsiteX4" fmla="*/ 36061 w 133940"/>
                  <a:gd name="connsiteY4" fmla="*/ 85091 h 100546"/>
                  <a:gd name="connsiteX5" fmla="*/ 0 w 133940"/>
                  <a:gd name="connsiteY5" fmla="*/ 46454 h 100546"/>
                  <a:gd name="connsiteX0" fmla="*/ 0 w 133940"/>
                  <a:gd name="connsiteY0" fmla="*/ 46454 h 100546"/>
                  <a:gd name="connsiteX1" fmla="*/ 74697 w 133940"/>
                  <a:gd name="connsiteY1" fmla="*/ 91 h 100546"/>
                  <a:gd name="connsiteX2" fmla="*/ 133940 w 133940"/>
                  <a:gd name="connsiteY2" fmla="*/ 36151 h 100546"/>
                  <a:gd name="connsiteX3" fmla="*/ 121062 w 133940"/>
                  <a:gd name="connsiteY3" fmla="*/ 100546 h 100546"/>
                  <a:gd name="connsiteX4" fmla="*/ 36061 w 133940"/>
                  <a:gd name="connsiteY4" fmla="*/ 85091 h 100546"/>
                  <a:gd name="connsiteX5" fmla="*/ 0 w 133940"/>
                  <a:gd name="connsiteY5" fmla="*/ 46454 h 100546"/>
                  <a:gd name="connsiteX0" fmla="*/ 0 w 133940"/>
                  <a:gd name="connsiteY0" fmla="*/ 46454 h 100546"/>
                  <a:gd name="connsiteX1" fmla="*/ 74697 w 133940"/>
                  <a:gd name="connsiteY1" fmla="*/ 91 h 100546"/>
                  <a:gd name="connsiteX2" fmla="*/ 133940 w 133940"/>
                  <a:gd name="connsiteY2" fmla="*/ 36151 h 100546"/>
                  <a:gd name="connsiteX3" fmla="*/ 121062 w 133940"/>
                  <a:gd name="connsiteY3" fmla="*/ 100546 h 100546"/>
                  <a:gd name="connsiteX4" fmla="*/ 10303 w 133940"/>
                  <a:gd name="connsiteY4" fmla="*/ 87667 h 100546"/>
                  <a:gd name="connsiteX5" fmla="*/ 0 w 133940"/>
                  <a:gd name="connsiteY5" fmla="*/ 46454 h 100546"/>
                  <a:gd name="connsiteX0" fmla="*/ 0 w 157122"/>
                  <a:gd name="connsiteY0" fmla="*/ 41303 h 100546"/>
                  <a:gd name="connsiteX1" fmla="*/ 97879 w 157122"/>
                  <a:gd name="connsiteY1" fmla="*/ 91 h 100546"/>
                  <a:gd name="connsiteX2" fmla="*/ 157122 w 157122"/>
                  <a:gd name="connsiteY2" fmla="*/ 36151 h 100546"/>
                  <a:gd name="connsiteX3" fmla="*/ 144244 w 157122"/>
                  <a:gd name="connsiteY3" fmla="*/ 100546 h 100546"/>
                  <a:gd name="connsiteX4" fmla="*/ 33485 w 157122"/>
                  <a:gd name="connsiteY4" fmla="*/ 87667 h 100546"/>
                  <a:gd name="connsiteX5" fmla="*/ 0 w 157122"/>
                  <a:gd name="connsiteY5" fmla="*/ 41303 h 100546"/>
                  <a:gd name="connsiteX0" fmla="*/ 0 w 164849"/>
                  <a:gd name="connsiteY0" fmla="*/ 41303 h 100546"/>
                  <a:gd name="connsiteX1" fmla="*/ 105606 w 164849"/>
                  <a:gd name="connsiteY1" fmla="*/ 91 h 100546"/>
                  <a:gd name="connsiteX2" fmla="*/ 164849 w 164849"/>
                  <a:gd name="connsiteY2" fmla="*/ 36151 h 100546"/>
                  <a:gd name="connsiteX3" fmla="*/ 151971 w 164849"/>
                  <a:gd name="connsiteY3" fmla="*/ 100546 h 100546"/>
                  <a:gd name="connsiteX4" fmla="*/ 41212 w 164849"/>
                  <a:gd name="connsiteY4" fmla="*/ 87667 h 100546"/>
                  <a:gd name="connsiteX5" fmla="*/ 0 w 164849"/>
                  <a:gd name="connsiteY5" fmla="*/ 41303 h 100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849" h="100546">
                    <a:moveTo>
                      <a:pt x="0" y="41303"/>
                    </a:moveTo>
                    <a:cubicBezTo>
                      <a:pt x="6439" y="27136"/>
                      <a:pt x="83283" y="1808"/>
                      <a:pt x="105606" y="91"/>
                    </a:cubicBezTo>
                    <a:cubicBezTo>
                      <a:pt x="127929" y="-1626"/>
                      <a:pt x="163132" y="21126"/>
                      <a:pt x="164849" y="36151"/>
                    </a:cubicBezTo>
                    <a:cubicBezTo>
                      <a:pt x="160556" y="57616"/>
                      <a:pt x="169143" y="66202"/>
                      <a:pt x="151971" y="100546"/>
                    </a:cubicBezTo>
                    <a:cubicBezTo>
                      <a:pt x="103031" y="100546"/>
                      <a:pt x="69546" y="92819"/>
                      <a:pt x="41212" y="87667"/>
                    </a:cubicBezTo>
                    <a:lnTo>
                      <a:pt x="0" y="41303"/>
                    </a:ln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87" name="5-Point Star 186"/>
              <p:cNvSpPr/>
              <p:nvPr/>
            </p:nvSpPr>
            <p:spPr>
              <a:xfrm>
                <a:off x="3960935" y="4521129"/>
                <a:ext cx="104639" cy="55269"/>
              </a:xfrm>
              <a:prstGeom prst="star5">
                <a:avLst>
                  <a:gd name="adj" fmla="val 50000"/>
                  <a:gd name="hf" fmla="val 105146"/>
                  <a:gd name="vf" fmla="val 110557"/>
                </a:avLst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33" name="Group 232"/>
          <p:cNvGrpSpPr>
            <a:grpSpLocks noChangeAspect="1"/>
          </p:cNvGrpSpPr>
          <p:nvPr/>
        </p:nvGrpSpPr>
        <p:grpSpPr>
          <a:xfrm>
            <a:off x="3797593" y="1680169"/>
            <a:ext cx="1626206" cy="1291014"/>
            <a:chOff x="2277623" y="3360550"/>
            <a:chExt cx="4065514" cy="3227536"/>
          </a:xfrm>
        </p:grpSpPr>
        <p:sp>
          <p:nvSpPr>
            <p:cNvPr id="234" name="Freeform 233"/>
            <p:cNvSpPr/>
            <p:nvPr/>
          </p:nvSpPr>
          <p:spPr>
            <a:xfrm>
              <a:off x="5946153" y="3360550"/>
              <a:ext cx="333213" cy="2760461"/>
            </a:xfrm>
            <a:custGeom>
              <a:avLst/>
              <a:gdLst>
                <a:gd name="connsiteX0" fmla="*/ 0 w 1616271"/>
                <a:gd name="connsiteY0" fmla="*/ 0 h 2912372"/>
                <a:gd name="connsiteX1" fmla="*/ 200025 w 1616271"/>
                <a:gd name="connsiteY1" fmla="*/ 1285875 h 2912372"/>
                <a:gd name="connsiteX2" fmla="*/ 76200 w 1616271"/>
                <a:gd name="connsiteY2" fmla="*/ 2609850 h 2912372"/>
                <a:gd name="connsiteX3" fmla="*/ 866775 w 1616271"/>
                <a:gd name="connsiteY3" fmla="*/ 2876550 h 2912372"/>
                <a:gd name="connsiteX4" fmla="*/ 1600200 w 1616271"/>
                <a:gd name="connsiteY4" fmla="*/ 2724150 h 2912372"/>
                <a:gd name="connsiteX5" fmla="*/ 1381125 w 1616271"/>
                <a:gd name="connsiteY5" fmla="*/ 1209675 h 2912372"/>
                <a:gd name="connsiteX6" fmla="*/ 1476375 w 1616271"/>
                <a:gd name="connsiteY6" fmla="*/ 9525 h 2912372"/>
                <a:gd name="connsiteX0" fmla="*/ 0 w 1616271"/>
                <a:gd name="connsiteY0" fmla="*/ 82157 h 2994529"/>
                <a:gd name="connsiteX1" fmla="*/ 200025 w 1616271"/>
                <a:gd name="connsiteY1" fmla="*/ 1368032 h 2994529"/>
                <a:gd name="connsiteX2" fmla="*/ 76200 w 1616271"/>
                <a:gd name="connsiteY2" fmla="*/ 2692007 h 2994529"/>
                <a:gd name="connsiteX3" fmla="*/ 866775 w 1616271"/>
                <a:gd name="connsiteY3" fmla="*/ 2958707 h 2994529"/>
                <a:gd name="connsiteX4" fmla="*/ 1600200 w 1616271"/>
                <a:gd name="connsiteY4" fmla="*/ 2806307 h 2994529"/>
                <a:gd name="connsiteX5" fmla="*/ 1381125 w 1616271"/>
                <a:gd name="connsiteY5" fmla="*/ 1291832 h 2994529"/>
                <a:gd name="connsiteX6" fmla="*/ 1476375 w 1616271"/>
                <a:gd name="connsiteY6" fmla="*/ 91682 h 2994529"/>
                <a:gd name="connsiteX7" fmla="*/ 1476375 w 1616271"/>
                <a:gd name="connsiteY7" fmla="*/ 82157 h 2994529"/>
                <a:gd name="connsiteX0" fmla="*/ 9525 w 1625796"/>
                <a:gd name="connsiteY0" fmla="*/ 84817 h 2997189"/>
                <a:gd name="connsiteX1" fmla="*/ 209550 w 1625796"/>
                <a:gd name="connsiteY1" fmla="*/ 1370692 h 2997189"/>
                <a:gd name="connsiteX2" fmla="*/ 85725 w 1625796"/>
                <a:gd name="connsiteY2" fmla="*/ 2694667 h 2997189"/>
                <a:gd name="connsiteX3" fmla="*/ 876300 w 1625796"/>
                <a:gd name="connsiteY3" fmla="*/ 2961367 h 2997189"/>
                <a:gd name="connsiteX4" fmla="*/ 1609725 w 1625796"/>
                <a:gd name="connsiteY4" fmla="*/ 2808967 h 2997189"/>
                <a:gd name="connsiteX5" fmla="*/ 1390650 w 1625796"/>
                <a:gd name="connsiteY5" fmla="*/ 1294492 h 2997189"/>
                <a:gd name="connsiteX6" fmla="*/ 1485900 w 1625796"/>
                <a:gd name="connsiteY6" fmla="*/ 94342 h 2997189"/>
                <a:gd name="connsiteX7" fmla="*/ 0 w 1625796"/>
                <a:gd name="connsiteY7" fmla="*/ 75292 h 2997189"/>
                <a:gd name="connsiteX0" fmla="*/ 9525 w 1486024"/>
                <a:gd name="connsiteY0" fmla="*/ 84817 h 2971884"/>
                <a:gd name="connsiteX1" fmla="*/ 209550 w 1486024"/>
                <a:gd name="connsiteY1" fmla="*/ 1370692 h 2971884"/>
                <a:gd name="connsiteX2" fmla="*/ 85725 w 1486024"/>
                <a:gd name="connsiteY2" fmla="*/ 2694667 h 2971884"/>
                <a:gd name="connsiteX3" fmla="*/ 876300 w 1486024"/>
                <a:gd name="connsiteY3" fmla="*/ 2961367 h 2971884"/>
                <a:gd name="connsiteX4" fmla="*/ 1104900 w 1486024"/>
                <a:gd name="connsiteY4" fmla="*/ 2494642 h 2971884"/>
                <a:gd name="connsiteX5" fmla="*/ 1390650 w 1486024"/>
                <a:gd name="connsiteY5" fmla="*/ 1294492 h 2971884"/>
                <a:gd name="connsiteX6" fmla="*/ 1485900 w 1486024"/>
                <a:gd name="connsiteY6" fmla="*/ 94342 h 2971884"/>
                <a:gd name="connsiteX7" fmla="*/ 0 w 1486024"/>
                <a:gd name="connsiteY7" fmla="*/ 75292 h 2971884"/>
                <a:gd name="connsiteX0" fmla="*/ 9525 w 1544329"/>
                <a:gd name="connsiteY0" fmla="*/ 84817 h 3002111"/>
                <a:gd name="connsiteX1" fmla="*/ 209550 w 1544329"/>
                <a:gd name="connsiteY1" fmla="*/ 1370692 h 3002111"/>
                <a:gd name="connsiteX2" fmla="*/ 85725 w 1544329"/>
                <a:gd name="connsiteY2" fmla="*/ 2694667 h 3002111"/>
                <a:gd name="connsiteX3" fmla="*/ 876300 w 1544329"/>
                <a:gd name="connsiteY3" fmla="*/ 2961367 h 3002111"/>
                <a:gd name="connsiteX4" fmla="*/ 1524000 w 1544329"/>
                <a:gd name="connsiteY4" fmla="*/ 2818492 h 3002111"/>
                <a:gd name="connsiteX5" fmla="*/ 1390650 w 1544329"/>
                <a:gd name="connsiteY5" fmla="*/ 1294492 h 3002111"/>
                <a:gd name="connsiteX6" fmla="*/ 1485900 w 1544329"/>
                <a:gd name="connsiteY6" fmla="*/ 94342 h 3002111"/>
                <a:gd name="connsiteX7" fmla="*/ 0 w 1544329"/>
                <a:gd name="connsiteY7" fmla="*/ 75292 h 3002111"/>
                <a:gd name="connsiteX0" fmla="*/ 9525 w 1565668"/>
                <a:gd name="connsiteY0" fmla="*/ 84817 h 2963832"/>
                <a:gd name="connsiteX1" fmla="*/ 209550 w 1565668"/>
                <a:gd name="connsiteY1" fmla="*/ 1370692 h 2963832"/>
                <a:gd name="connsiteX2" fmla="*/ 85725 w 1565668"/>
                <a:gd name="connsiteY2" fmla="*/ 2694667 h 2963832"/>
                <a:gd name="connsiteX3" fmla="*/ 876300 w 1565668"/>
                <a:gd name="connsiteY3" fmla="*/ 2961367 h 2963832"/>
                <a:gd name="connsiteX4" fmla="*/ 1524000 w 1565668"/>
                <a:gd name="connsiteY4" fmla="*/ 2818492 h 2963832"/>
                <a:gd name="connsiteX5" fmla="*/ 1390650 w 1565668"/>
                <a:gd name="connsiteY5" fmla="*/ 1294492 h 2963832"/>
                <a:gd name="connsiteX6" fmla="*/ 1485900 w 1565668"/>
                <a:gd name="connsiteY6" fmla="*/ 94342 h 2963832"/>
                <a:gd name="connsiteX7" fmla="*/ 0 w 1565668"/>
                <a:gd name="connsiteY7" fmla="*/ 75292 h 2963832"/>
                <a:gd name="connsiteX0" fmla="*/ 9525 w 1565668"/>
                <a:gd name="connsiteY0" fmla="*/ 84817 h 2979820"/>
                <a:gd name="connsiteX1" fmla="*/ 209550 w 1565668"/>
                <a:gd name="connsiteY1" fmla="*/ 1370692 h 2979820"/>
                <a:gd name="connsiteX2" fmla="*/ 104775 w 1565668"/>
                <a:gd name="connsiteY2" fmla="*/ 2799442 h 2979820"/>
                <a:gd name="connsiteX3" fmla="*/ 876300 w 1565668"/>
                <a:gd name="connsiteY3" fmla="*/ 2961367 h 2979820"/>
                <a:gd name="connsiteX4" fmla="*/ 1524000 w 1565668"/>
                <a:gd name="connsiteY4" fmla="*/ 2818492 h 2979820"/>
                <a:gd name="connsiteX5" fmla="*/ 1390650 w 1565668"/>
                <a:gd name="connsiteY5" fmla="*/ 1294492 h 2979820"/>
                <a:gd name="connsiteX6" fmla="*/ 1485900 w 1565668"/>
                <a:gd name="connsiteY6" fmla="*/ 94342 h 2979820"/>
                <a:gd name="connsiteX7" fmla="*/ 0 w 1565668"/>
                <a:gd name="connsiteY7" fmla="*/ 75292 h 2979820"/>
                <a:gd name="connsiteX0" fmla="*/ 9525 w 1565668"/>
                <a:gd name="connsiteY0" fmla="*/ 84817 h 2961443"/>
                <a:gd name="connsiteX1" fmla="*/ 209550 w 1565668"/>
                <a:gd name="connsiteY1" fmla="*/ 1370692 h 2961443"/>
                <a:gd name="connsiteX2" fmla="*/ 104775 w 1565668"/>
                <a:gd name="connsiteY2" fmla="*/ 2799442 h 2961443"/>
                <a:gd name="connsiteX3" fmla="*/ 876300 w 1565668"/>
                <a:gd name="connsiteY3" fmla="*/ 2961367 h 2961443"/>
                <a:gd name="connsiteX4" fmla="*/ 1524000 w 1565668"/>
                <a:gd name="connsiteY4" fmla="*/ 2818492 h 2961443"/>
                <a:gd name="connsiteX5" fmla="*/ 1390650 w 1565668"/>
                <a:gd name="connsiteY5" fmla="*/ 1294492 h 2961443"/>
                <a:gd name="connsiteX6" fmla="*/ 1485900 w 1565668"/>
                <a:gd name="connsiteY6" fmla="*/ 94342 h 2961443"/>
                <a:gd name="connsiteX7" fmla="*/ 0 w 1565668"/>
                <a:gd name="connsiteY7" fmla="*/ 75292 h 2961443"/>
                <a:gd name="connsiteX0" fmla="*/ 9525 w 1565668"/>
                <a:gd name="connsiteY0" fmla="*/ 84817 h 2961443"/>
                <a:gd name="connsiteX1" fmla="*/ 209550 w 1565668"/>
                <a:gd name="connsiteY1" fmla="*/ 1370692 h 2961443"/>
                <a:gd name="connsiteX2" fmla="*/ 104775 w 1565668"/>
                <a:gd name="connsiteY2" fmla="*/ 2799442 h 2961443"/>
                <a:gd name="connsiteX3" fmla="*/ 876300 w 1565668"/>
                <a:gd name="connsiteY3" fmla="*/ 2961367 h 2961443"/>
                <a:gd name="connsiteX4" fmla="*/ 1524000 w 1565668"/>
                <a:gd name="connsiteY4" fmla="*/ 2818492 h 2961443"/>
                <a:gd name="connsiteX5" fmla="*/ 1390650 w 1565668"/>
                <a:gd name="connsiteY5" fmla="*/ 1294492 h 2961443"/>
                <a:gd name="connsiteX6" fmla="*/ 1485900 w 1565668"/>
                <a:gd name="connsiteY6" fmla="*/ 94342 h 2961443"/>
                <a:gd name="connsiteX7" fmla="*/ 0 w 1565668"/>
                <a:gd name="connsiteY7" fmla="*/ 75292 h 2961443"/>
                <a:gd name="connsiteX0" fmla="*/ 9525 w 1565668"/>
                <a:gd name="connsiteY0" fmla="*/ 84817 h 2961443"/>
                <a:gd name="connsiteX1" fmla="*/ 209550 w 1565668"/>
                <a:gd name="connsiteY1" fmla="*/ 1370692 h 2961443"/>
                <a:gd name="connsiteX2" fmla="*/ 104775 w 1565668"/>
                <a:gd name="connsiteY2" fmla="*/ 2799442 h 2961443"/>
                <a:gd name="connsiteX3" fmla="*/ 876300 w 1565668"/>
                <a:gd name="connsiteY3" fmla="*/ 2961367 h 2961443"/>
                <a:gd name="connsiteX4" fmla="*/ 1524000 w 1565668"/>
                <a:gd name="connsiteY4" fmla="*/ 2818492 h 2961443"/>
                <a:gd name="connsiteX5" fmla="*/ 1390650 w 1565668"/>
                <a:gd name="connsiteY5" fmla="*/ 1294492 h 2961443"/>
                <a:gd name="connsiteX6" fmla="*/ 1485900 w 1565668"/>
                <a:gd name="connsiteY6" fmla="*/ 94342 h 2961443"/>
                <a:gd name="connsiteX7" fmla="*/ 0 w 1565668"/>
                <a:gd name="connsiteY7" fmla="*/ 75292 h 2961443"/>
                <a:gd name="connsiteX0" fmla="*/ 9525 w 1565668"/>
                <a:gd name="connsiteY0" fmla="*/ 84817 h 2961443"/>
                <a:gd name="connsiteX1" fmla="*/ 209550 w 1565668"/>
                <a:gd name="connsiteY1" fmla="*/ 1370692 h 2961443"/>
                <a:gd name="connsiteX2" fmla="*/ 104775 w 1565668"/>
                <a:gd name="connsiteY2" fmla="*/ 2799442 h 2961443"/>
                <a:gd name="connsiteX3" fmla="*/ 876300 w 1565668"/>
                <a:gd name="connsiteY3" fmla="*/ 2961367 h 2961443"/>
                <a:gd name="connsiteX4" fmla="*/ 1524000 w 1565668"/>
                <a:gd name="connsiteY4" fmla="*/ 2818492 h 2961443"/>
                <a:gd name="connsiteX5" fmla="*/ 1390650 w 1565668"/>
                <a:gd name="connsiteY5" fmla="*/ 1294492 h 2961443"/>
                <a:gd name="connsiteX6" fmla="*/ 1485900 w 1565668"/>
                <a:gd name="connsiteY6" fmla="*/ 94342 h 2961443"/>
                <a:gd name="connsiteX7" fmla="*/ 0 w 1565668"/>
                <a:gd name="connsiteY7" fmla="*/ 75292 h 2961443"/>
                <a:gd name="connsiteX0" fmla="*/ 9525 w 1565668"/>
                <a:gd name="connsiteY0" fmla="*/ 84817 h 2961367"/>
                <a:gd name="connsiteX1" fmla="*/ 209550 w 1565668"/>
                <a:gd name="connsiteY1" fmla="*/ 1370692 h 2961367"/>
                <a:gd name="connsiteX2" fmla="*/ 85725 w 1565668"/>
                <a:gd name="connsiteY2" fmla="*/ 2818492 h 2961367"/>
                <a:gd name="connsiteX3" fmla="*/ 876300 w 1565668"/>
                <a:gd name="connsiteY3" fmla="*/ 2961367 h 2961367"/>
                <a:gd name="connsiteX4" fmla="*/ 1524000 w 1565668"/>
                <a:gd name="connsiteY4" fmla="*/ 2818492 h 2961367"/>
                <a:gd name="connsiteX5" fmla="*/ 1390650 w 1565668"/>
                <a:gd name="connsiteY5" fmla="*/ 1294492 h 2961367"/>
                <a:gd name="connsiteX6" fmla="*/ 1485900 w 1565668"/>
                <a:gd name="connsiteY6" fmla="*/ 94342 h 2961367"/>
                <a:gd name="connsiteX7" fmla="*/ 0 w 1565668"/>
                <a:gd name="connsiteY7" fmla="*/ 75292 h 2961367"/>
                <a:gd name="connsiteX0" fmla="*/ 9525 w 1545999"/>
                <a:gd name="connsiteY0" fmla="*/ 84817 h 2956490"/>
                <a:gd name="connsiteX1" fmla="*/ 209550 w 1545999"/>
                <a:gd name="connsiteY1" fmla="*/ 1370692 h 2956490"/>
                <a:gd name="connsiteX2" fmla="*/ 85725 w 1545999"/>
                <a:gd name="connsiteY2" fmla="*/ 2818492 h 2956490"/>
                <a:gd name="connsiteX3" fmla="*/ 847725 w 1545999"/>
                <a:gd name="connsiteY3" fmla="*/ 2885167 h 2956490"/>
                <a:gd name="connsiteX4" fmla="*/ 1524000 w 1545999"/>
                <a:gd name="connsiteY4" fmla="*/ 2818492 h 2956490"/>
                <a:gd name="connsiteX5" fmla="*/ 1390650 w 1545999"/>
                <a:gd name="connsiteY5" fmla="*/ 1294492 h 2956490"/>
                <a:gd name="connsiteX6" fmla="*/ 1485900 w 1545999"/>
                <a:gd name="connsiteY6" fmla="*/ 94342 h 2956490"/>
                <a:gd name="connsiteX7" fmla="*/ 0 w 1545999"/>
                <a:gd name="connsiteY7" fmla="*/ 75292 h 2956490"/>
                <a:gd name="connsiteX0" fmla="*/ 9525 w 1545999"/>
                <a:gd name="connsiteY0" fmla="*/ 84817 h 2956490"/>
                <a:gd name="connsiteX1" fmla="*/ 209550 w 1545999"/>
                <a:gd name="connsiteY1" fmla="*/ 1370692 h 2956490"/>
                <a:gd name="connsiteX2" fmla="*/ 85725 w 1545999"/>
                <a:gd name="connsiteY2" fmla="*/ 2818492 h 2956490"/>
                <a:gd name="connsiteX3" fmla="*/ 847725 w 1545999"/>
                <a:gd name="connsiteY3" fmla="*/ 2885167 h 2956490"/>
                <a:gd name="connsiteX4" fmla="*/ 1524000 w 1545999"/>
                <a:gd name="connsiteY4" fmla="*/ 2818492 h 2956490"/>
                <a:gd name="connsiteX5" fmla="*/ 1390650 w 1545999"/>
                <a:gd name="connsiteY5" fmla="*/ 1294492 h 2956490"/>
                <a:gd name="connsiteX6" fmla="*/ 1485900 w 1545999"/>
                <a:gd name="connsiteY6" fmla="*/ 94342 h 2956490"/>
                <a:gd name="connsiteX7" fmla="*/ 0 w 1545999"/>
                <a:gd name="connsiteY7" fmla="*/ 75292 h 2956490"/>
                <a:gd name="connsiteX0" fmla="*/ 9525 w 1545999"/>
                <a:gd name="connsiteY0" fmla="*/ 84817 h 2956490"/>
                <a:gd name="connsiteX1" fmla="*/ 209550 w 1545999"/>
                <a:gd name="connsiteY1" fmla="*/ 1370692 h 2956490"/>
                <a:gd name="connsiteX2" fmla="*/ 85725 w 1545999"/>
                <a:gd name="connsiteY2" fmla="*/ 2818492 h 2956490"/>
                <a:gd name="connsiteX3" fmla="*/ 847725 w 1545999"/>
                <a:gd name="connsiteY3" fmla="*/ 2885167 h 2956490"/>
                <a:gd name="connsiteX4" fmla="*/ 1524000 w 1545999"/>
                <a:gd name="connsiteY4" fmla="*/ 2818492 h 2956490"/>
                <a:gd name="connsiteX5" fmla="*/ 1390650 w 1545999"/>
                <a:gd name="connsiteY5" fmla="*/ 1294492 h 2956490"/>
                <a:gd name="connsiteX6" fmla="*/ 1485900 w 1545999"/>
                <a:gd name="connsiteY6" fmla="*/ 94342 h 2956490"/>
                <a:gd name="connsiteX7" fmla="*/ 0 w 1545999"/>
                <a:gd name="connsiteY7" fmla="*/ 75292 h 2956490"/>
                <a:gd name="connsiteX0" fmla="*/ 9525 w 1545999"/>
                <a:gd name="connsiteY0" fmla="*/ 84817 h 2885167"/>
                <a:gd name="connsiteX1" fmla="*/ 209550 w 1545999"/>
                <a:gd name="connsiteY1" fmla="*/ 1370692 h 2885167"/>
                <a:gd name="connsiteX2" fmla="*/ 85725 w 1545999"/>
                <a:gd name="connsiteY2" fmla="*/ 2818492 h 2885167"/>
                <a:gd name="connsiteX3" fmla="*/ 847725 w 1545999"/>
                <a:gd name="connsiteY3" fmla="*/ 2885167 h 2885167"/>
                <a:gd name="connsiteX4" fmla="*/ 1524000 w 1545999"/>
                <a:gd name="connsiteY4" fmla="*/ 2818492 h 2885167"/>
                <a:gd name="connsiteX5" fmla="*/ 1390650 w 1545999"/>
                <a:gd name="connsiteY5" fmla="*/ 1294492 h 2885167"/>
                <a:gd name="connsiteX6" fmla="*/ 1485900 w 1545999"/>
                <a:gd name="connsiteY6" fmla="*/ 94342 h 2885167"/>
                <a:gd name="connsiteX7" fmla="*/ 0 w 1545999"/>
                <a:gd name="connsiteY7" fmla="*/ 75292 h 2885167"/>
                <a:gd name="connsiteX0" fmla="*/ 9525 w 1486024"/>
                <a:gd name="connsiteY0" fmla="*/ 84817 h 2892937"/>
                <a:gd name="connsiteX1" fmla="*/ 209550 w 1486024"/>
                <a:gd name="connsiteY1" fmla="*/ 1370692 h 2892937"/>
                <a:gd name="connsiteX2" fmla="*/ 85725 w 1486024"/>
                <a:gd name="connsiteY2" fmla="*/ 2818492 h 2892937"/>
                <a:gd name="connsiteX3" fmla="*/ 847725 w 1486024"/>
                <a:gd name="connsiteY3" fmla="*/ 2885167 h 2892937"/>
                <a:gd name="connsiteX4" fmla="*/ 1352550 w 1486024"/>
                <a:gd name="connsiteY4" fmla="*/ 2608942 h 2892937"/>
                <a:gd name="connsiteX5" fmla="*/ 1390650 w 1486024"/>
                <a:gd name="connsiteY5" fmla="*/ 1294492 h 2892937"/>
                <a:gd name="connsiteX6" fmla="*/ 1485900 w 1486024"/>
                <a:gd name="connsiteY6" fmla="*/ 94342 h 2892937"/>
                <a:gd name="connsiteX7" fmla="*/ 0 w 1486024"/>
                <a:gd name="connsiteY7" fmla="*/ 75292 h 2892937"/>
                <a:gd name="connsiteX0" fmla="*/ 9525 w 1572834"/>
                <a:gd name="connsiteY0" fmla="*/ 84817 h 2885167"/>
                <a:gd name="connsiteX1" fmla="*/ 209550 w 1572834"/>
                <a:gd name="connsiteY1" fmla="*/ 1370692 h 2885167"/>
                <a:gd name="connsiteX2" fmla="*/ 85725 w 1572834"/>
                <a:gd name="connsiteY2" fmla="*/ 2818492 h 2885167"/>
                <a:gd name="connsiteX3" fmla="*/ 847725 w 1572834"/>
                <a:gd name="connsiteY3" fmla="*/ 2885167 h 2885167"/>
                <a:gd name="connsiteX4" fmla="*/ 1552575 w 1572834"/>
                <a:gd name="connsiteY4" fmla="*/ 2818492 h 2885167"/>
                <a:gd name="connsiteX5" fmla="*/ 1390650 w 1572834"/>
                <a:gd name="connsiteY5" fmla="*/ 1294492 h 2885167"/>
                <a:gd name="connsiteX6" fmla="*/ 1485900 w 1572834"/>
                <a:gd name="connsiteY6" fmla="*/ 94342 h 2885167"/>
                <a:gd name="connsiteX7" fmla="*/ 0 w 1572834"/>
                <a:gd name="connsiteY7" fmla="*/ 75292 h 2885167"/>
                <a:gd name="connsiteX0" fmla="*/ 9525 w 1554803"/>
                <a:gd name="connsiteY0" fmla="*/ 84817 h 2885167"/>
                <a:gd name="connsiteX1" fmla="*/ 209550 w 1554803"/>
                <a:gd name="connsiteY1" fmla="*/ 1370692 h 2885167"/>
                <a:gd name="connsiteX2" fmla="*/ 85725 w 1554803"/>
                <a:gd name="connsiteY2" fmla="*/ 2818492 h 2885167"/>
                <a:gd name="connsiteX3" fmla="*/ 847725 w 1554803"/>
                <a:gd name="connsiteY3" fmla="*/ 2885167 h 2885167"/>
                <a:gd name="connsiteX4" fmla="*/ 1552575 w 1554803"/>
                <a:gd name="connsiteY4" fmla="*/ 2818492 h 2885167"/>
                <a:gd name="connsiteX5" fmla="*/ 1390650 w 1554803"/>
                <a:gd name="connsiteY5" fmla="*/ 1294492 h 2885167"/>
                <a:gd name="connsiteX6" fmla="*/ 1485900 w 1554803"/>
                <a:gd name="connsiteY6" fmla="*/ 94342 h 2885167"/>
                <a:gd name="connsiteX7" fmla="*/ 0 w 1554803"/>
                <a:gd name="connsiteY7" fmla="*/ 75292 h 2885167"/>
                <a:gd name="connsiteX0" fmla="*/ 2381 w 1547659"/>
                <a:gd name="connsiteY0" fmla="*/ 89853 h 2890203"/>
                <a:gd name="connsiteX1" fmla="*/ 202406 w 1547659"/>
                <a:gd name="connsiteY1" fmla="*/ 1375728 h 2890203"/>
                <a:gd name="connsiteX2" fmla="*/ 78581 w 1547659"/>
                <a:gd name="connsiteY2" fmla="*/ 2823528 h 2890203"/>
                <a:gd name="connsiteX3" fmla="*/ 840581 w 1547659"/>
                <a:gd name="connsiteY3" fmla="*/ 2890203 h 2890203"/>
                <a:gd name="connsiteX4" fmla="*/ 1545431 w 1547659"/>
                <a:gd name="connsiteY4" fmla="*/ 2823528 h 2890203"/>
                <a:gd name="connsiteX5" fmla="*/ 1383506 w 1547659"/>
                <a:gd name="connsiteY5" fmla="*/ 1299528 h 2890203"/>
                <a:gd name="connsiteX6" fmla="*/ 1478756 w 1547659"/>
                <a:gd name="connsiteY6" fmla="*/ 99378 h 2890203"/>
                <a:gd name="connsiteX7" fmla="*/ 0 w 1547659"/>
                <a:gd name="connsiteY7" fmla="*/ 63660 h 2890203"/>
                <a:gd name="connsiteX0" fmla="*/ 2381 w 1547659"/>
                <a:gd name="connsiteY0" fmla="*/ 26193 h 2826543"/>
                <a:gd name="connsiteX1" fmla="*/ 202406 w 1547659"/>
                <a:gd name="connsiteY1" fmla="*/ 1312068 h 2826543"/>
                <a:gd name="connsiteX2" fmla="*/ 78581 w 1547659"/>
                <a:gd name="connsiteY2" fmla="*/ 2759868 h 2826543"/>
                <a:gd name="connsiteX3" fmla="*/ 840581 w 1547659"/>
                <a:gd name="connsiteY3" fmla="*/ 2826543 h 2826543"/>
                <a:gd name="connsiteX4" fmla="*/ 1545431 w 1547659"/>
                <a:gd name="connsiteY4" fmla="*/ 2759868 h 2826543"/>
                <a:gd name="connsiteX5" fmla="*/ 1383506 w 1547659"/>
                <a:gd name="connsiteY5" fmla="*/ 1235868 h 2826543"/>
                <a:gd name="connsiteX6" fmla="*/ 1478756 w 1547659"/>
                <a:gd name="connsiteY6" fmla="*/ 35718 h 2826543"/>
                <a:gd name="connsiteX7" fmla="*/ 0 w 1547659"/>
                <a:gd name="connsiteY7" fmla="*/ 0 h 2826543"/>
                <a:gd name="connsiteX0" fmla="*/ 2381 w 1547742"/>
                <a:gd name="connsiteY0" fmla="*/ 26193 h 2826543"/>
                <a:gd name="connsiteX1" fmla="*/ 202406 w 1547742"/>
                <a:gd name="connsiteY1" fmla="*/ 1312068 h 2826543"/>
                <a:gd name="connsiteX2" fmla="*/ 78581 w 1547742"/>
                <a:gd name="connsiteY2" fmla="*/ 2759868 h 2826543"/>
                <a:gd name="connsiteX3" fmla="*/ 840581 w 1547742"/>
                <a:gd name="connsiteY3" fmla="*/ 2826543 h 2826543"/>
                <a:gd name="connsiteX4" fmla="*/ 1545431 w 1547742"/>
                <a:gd name="connsiteY4" fmla="*/ 2759868 h 2826543"/>
                <a:gd name="connsiteX5" fmla="*/ 1383506 w 1547742"/>
                <a:gd name="connsiteY5" fmla="*/ 1235868 h 2826543"/>
                <a:gd name="connsiteX6" fmla="*/ 1436941 w 1547742"/>
                <a:gd name="connsiteY6" fmla="*/ 138267 h 2826543"/>
                <a:gd name="connsiteX7" fmla="*/ 0 w 1547742"/>
                <a:gd name="connsiteY7" fmla="*/ 0 h 2826543"/>
                <a:gd name="connsiteX0" fmla="*/ 2381 w 1547742"/>
                <a:gd name="connsiteY0" fmla="*/ 26193 h 2769066"/>
                <a:gd name="connsiteX1" fmla="*/ 202406 w 1547742"/>
                <a:gd name="connsiteY1" fmla="*/ 1312068 h 2769066"/>
                <a:gd name="connsiteX2" fmla="*/ 78581 w 1547742"/>
                <a:gd name="connsiteY2" fmla="*/ 2759868 h 2769066"/>
                <a:gd name="connsiteX3" fmla="*/ 924222 w 1547742"/>
                <a:gd name="connsiteY3" fmla="*/ 2664173 h 2769066"/>
                <a:gd name="connsiteX4" fmla="*/ 1545431 w 1547742"/>
                <a:gd name="connsiteY4" fmla="*/ 2759868 h 2769066"/>
                <a:gd name="connsiteX5" fmla="*/ 1383506 w 1547742"/>
                <a:gd name="connsiteY5" fmla="*/ 1235868 h 2769066"/>
                <a:gd name="connsiteX6" fmla="*/ 1436941 w 1547742"/>
                <a:gd name="connsiteY6" fmla="*/ 138267 h 2769066"/>
                <a:gd name="connsiteX7" fmla="*/ 0 w 1547742"/>
                <a:gd name="connsiteY7" fmla="*/ 0 h 2769066"/>
                <a:gd name="connsiteX0" fmla="*/ 2381 w 1630747"/>
                <a:gd name="connsiteY0" fmla="*/ 26193 h 2760461"/>
                <a:gd name="connsiteX1" fmla="*/ 202406 w 1630747"/>
                <a:gd name="connsiteY1" fmla="*/ 1312068 h 2760461"/>
                <a:gd name="connsiteX2" fmla="*/ 78581 w 1630747"/>
                <a:gd name="connsiteY2" fmla="*/ 2759868 h 2760461"/>
                <a:gd name="connsiteX3" fmla="*/ 924222 w 1630747"/>
                <a:gd name="connsiteY3" fmla="*/ 2664173 h 2760461"/>
                <a:gd name="connsiteX4" fmla="*/ 1629074 w 1630747"/>
                <a:gd name="connsiteY4" fmla="*/ 2580407 h 2760461"/>
                <a:gd name="connsiteX5" fmla="*/ 1383506 w 1630747"/>
                <a:gd name="connsiteY5" fmla="*/ 1235868 h 2760461"/>
                <a:gd name="connsiteX6" fmla="*/ 1436941 w 1630747"/>
                <a:gd name="connsiteY6" fmla="*/ 138267 h 2760461"/>
                <a:gd name="connsiteX7" fmla="*/ 0 w 1630747"/>
                <a:gd name="connsiteY7" fmla="*/ 0 h 2760461"/>
                <a:gd name="connsiteX0" fmla="*/ 2381 w 1630615"/>
                <a:gd name="connsiteY0" fmla="*/ 26193 h 2760461"/>
                <a:gd name="connsiteX1" fmla="*/ 202406 w 1630615"/>
                <a:gd name="connsiteY1" fmla="*/ 1312068 h 2760461"/>
                <a:gd name="connsiteX2" fmla="*/ 78581 w 1630615"/>
                <a:gd name="connsiteY2" fmla="*/ 2759868 h 2760461"/>
                <a:gd name="connsiteX3" fmla="*/ 924222 w 1630615"/>
                <a:gd name="connsiteY3" fmla="*/ 2664173 h 2760461"/>
                <a:gd name="connsiteX4" fmla="*/ 1629074 w 1630615"/>
                <a:gd name="connsiteY4" fmla="*/ 2580407 h 2760461"/>
                <a:gd name="connsiteX5" fmla="*/ 1383506 w 1630615"/>
                <a:gd name="connsiteY5" fmla="*/ 1235868 h 2760461"/>
                <a:gd name="connsiteX6" fmla="*/ 1569259 w 1630615"/>
                <a:gd name="connsiteY6" fmla="*/ 140725 h 2760461"/>
                <a:gd name="connsiteX7" fmla="*/ 0 w 1630615"/>
                <a:gd name="connsiteY7" fmla="*/ 0 h 2760461"/>
                <a:gd name="connsiteX0" fmla="*/ 2381 w 1630615"/>
                <a:gd name="connsiteY0" fmla="*/ 26193 h 2760461"/>
                <a:gd name="connsiteX1" fmla="*/ 202406 w 1630615"/>
                <a:gd name="connsiteY1" fmla="*/ 1312068 h 2760461"/>
                <a:gd name="connsiteX2" fmla="*/ 78581 w 1630615"/>
                <a:gd name="connsiteY2" fmla="*/ 2759868 h 2760461"/>
                <a:gd name="connsiteX3" fmla="*/ 924222 w 1630615"/>
                <a:gd name="connsiteY3" fmla="*/ 2664173 h 2760461"/>
                <a:gd name="connsiteX4" fmla="*/ 1629074 w 1630615"/>
                <a:gd name="connsiteY4" fmla="*/ 2580407 h 2760461"/>
                <a:gd name="connsiteX5" fmla="*/ 1383506 w 1630615"/>
                <a:gd name="connsiteY5" fmla="*/ 1235868 h 2760461"/>
                <a:gd name="connsiteX6" fmla="*/ 1569259 w 1630615"/>
                <a:gd name="connsiteY6" fmla="*/ 140725 h 2760461"/>
                <a:gd name="connsiteX7" fmla="*/ 0 w 1630615"/>
                <a:gd name="connsiteY7" fmla="*/ 0 h 2760461"/>
                <a:gd name="connsiteX0" fmla="*/ 2381 w 1630615"/>
                <a:gd name="connsiteY0" fmla="*/ 26193 h 2760461"/>
                <a:gd name="connsiteX1" fmla="*/ 202406 w 1630615"/>
                <a:gd name="connsiteY1" fmla="*/ 1312068 h 2760461"/>
                <a:gd name="connsiteX2" fmla="*/ 78581 w 1630615"/>
                <a:gd name="connsiteY2" fmla="*/ 2759868 h 2760461"/>
                <a:gd name="connsiteX3" fmla="*/ 924222 w 1630615"/>
                <a:gd name="connsiteY3" fmla="*/ 2664173 h 2760461"/>
                <a:gd name="connsiteX4" fmla="*/ 1629074 w 1630615"/>
                <a:gd name="connsiteY4" fmla="*/ 2580407 h 2760461"/>
                <a:gd name="connsiteX5" fmla="*/ 1383506 w 1630615"/>
                <a:gd name="connsiteY5" fmla="*/ 1235868 h 2760461"/>
                <a:gd name="connsiteX6" fmla="*/ 1569259 w 1630615"/>
                <a:gd name="connsiteY6" fmla="*/ 140725 h 2760461"/>
                <a:gd name="connsiteX7" fmla="*/ 0 w 1630615"/>
                <a:gd name="connsiteY7" fmla="*/ 0 h 27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0615" h="2760461">
                  <a:moveTo>
                    <a:pt x="2381" y="26193"/>
                  </a:moveTo>
                  <a:cubicBezTo>
                    <a:pt x="96043" y="451643"/>
                    <a:pt x="189706" y="856456"/>
                    <a:pt x="202406" y="1312068"/>
                  </a:cubicBezTo>
                  <a:cubicBezTo>
                    <a:pt x="215106" y="1767680"/>
                    <a:pt x="62706" y="2475706"/>
                    <a:pt x="78581" y="2759868"/>
                  </a:cubicBezTo>
                  <a:cubicBezTo>
                    <a:pt x="246856" y="2767805"/>
                    <a:pt x="665807" y="2694083"/>
                    <a:pt x="924222" y="2664173"/>
                  </a:cubicBezTo>
                  <a:lnTo>
                    <a:pt x="1629074" y="2580407"/>
                  </a:lnTo>
                  <a:cubicBezTo>
                    <a:pt x="1652886" y="2315295"/>
                    <a:pt x="1393475" y="1642482"/>
                    <a:pt x="1383506" y="1235868"/>
                  </a:cubicBezTo>
                  <a:cubicBezTo>
                    <a:pt x="1373537" y="829254"/>
                    <a:pt x="1511315" y="514581"/>
                    <a:pt x="1569259" y="140725"/>
                  </a:cubicBezTo>
                  <a:cubicBezTo>
                    <a:pt x="1238632" y="22533"/>
                    <a:pt x="583230" y="32160"/>
                    <a:pt x="0" y="0"/>
                  </a:cubicBezTo>
                </a:path>
              </a:pathLst>
            </a:cu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35" name="Freeform 234"/>
            <p:cNvSpPr/>
            <p:nvPr/>
          </p:nvSpPr>
          <p:spPr>
            <a:xfrm>
              <a:off x="2605489" y="3362319"/>
              <a:ext cx="3737648" cy="3089968"/>
            </a:xfrm>
            <a:custGeom>
              <a:avLst/>
              <a:gdLst>
                <a:gd name="connsiteX0" fmla="*/ 191143 w 3925158"/>
                <a:gd name="connsiteY0" fmla="*/ 329354 h 2981011"/>
                <a:gd name="connsiteX1" fmla="*/ 1524287 w 3925158"/>
                <a:gd name="connsiteY1" fmla="*/ 508815 h 2981011"/>
                <a:gd name="connsiteX2" fmla="*/ 3489820 w 3925158"/>
                <a:gd name="connsiteY2" fmla="*/ 312262 h 2981011"/>
                <a:gd name="connsiteX3" fmla="*/ 3335995 w 3925158"/>
                <a:gd name="connsiteY3" fmla="*/ 98617 h 2981011"/>
                <a:gd name="connsiteX4" fmla="*/ 3788922 w 3925158"/>
                <a:gd name="connsiteY4" fmla="*/ 218258 h 2981011"/>
                <a:gd name="connsiteX5" fmla="*/ 3737648 w 3925158"/>
                <a:gd name="connsiteY5" fmla="*/ 2474348 h 2981011"/>
                <a:gd name="connsiteX6" fmla="*/ 1703749 w 3925158"/>
                <a:gd name="connsiteY6" fmla="*/ 2927275 h 2981011"/>
                <a:gd name="connsiteX7" fmla="*/ 165506 w 3925158"/>
                <a:gd name="connsiteY7" fmla="*/ 2679447 h 2981011"/>
                <a:gd name="connsiteX8" fmla="*/ 191143 w 3925158"/>
                <a:gd name="connsiteY8" fmla="*/ 329354 h 2981011"/>
                <a:gd name="connsiteX0" fmla="*/ 191143 w 3925158"/>
                <a:gd name="connsiteY0" fmla="*/ 329354 h 2981011"/>
                <a:gd name="connsiteX1" fmla="*/ 1524287 w 3925158"/>
                <a:gd name="connsiteY1" fmla="*/ 508815 h 2981011"/>
                <a:gd name="connsiteX2" fmla="*/ 3489820 w 3925158"/>
                <a:gd name="connsiteY2" fmla="*/ 312262 h 2981011"/>
                <a:gd name="connsiteX3" fmla="*/ 3335995 w 3925158"/>
                <a:gd name="connsiteY3" fmla="*/ 98617 h 2981011"/>
                <a:gd name="connsiteX4" fmla="*/ 3788922 w 3925158"/>
                <a:gd name="connsiteY4" fmla="*/ 218258 h 2981011"/>
                <a:gd name="connsiteX5" fmla="*/ 3737648 w 3925158"/>
                <a:gd name="connsiteY5" fmla="*/ 2474348 h 2981011"/>
                <a:gd name="connsiteX6" fmla="*/ 1703749 w 3925158"/>
                <a:gd name="connsiteY6" fmla="*/ 2927275 h 2981011"/>
                <a:gd name="connsiteX7" fmla="*/ 165506 w 3925158"/>
                <a:gd name="connsiteY7" fmla="*/ 2679447 h 2981011"/>
                <a:gd name="connsiteX8" fmla="*/ 191143 w 3925158"/>
                <a:gd name="connsiteY8" fmla="*/ 329354 h 2981011"/>
                <a:gd name="connsiteX0" fmla="*/ 191143 w 3925158"/>
                <a:gd name="connsiteY0" fmla="*/ 329354 h 2932295"/>
                <a:gd name="connsiteX1" fmla="*/ 1524287 w 3925158"/>
                <a:gd name="connsiteY1" fmla="*/ 508815 h 2932295"/>
                <a:gd name="connsiteX2" fmla="*/ 3489820 w 3925158"/>
                <a:gd name="connsiteY2" fmla="*/ 312262 h 2932295"/>
                <a:gd name="connsiteX3" fmla="*/ 3335995 w 3925158"/>
                <a:gd name="connsiteY3" fmla="*/ 98617 h 2932295"/>
                <a:gd name="connsiteX4" fmla="*/ 3788922 w 3925158"/>
                <a:gd name="connsiteY4" fmla="*/ 218258 h 2932295"/>
                <a:gd name="connsiteX5" fmla="*/ 3737648 w 3925158"/>
                <a:gd name="connsiteY5" fmla="*/ 2474348 h 2932295"/>
                <a:gd name="connsiteX6" fmla="*/ 1703749 w 3925158"/>
                <a:gd name="connsiteY6" fmla="*/ 2927275 h 2932295"/>
                <a:gd name="connsiteX7" fmla="*/ 165506 w 3925158"/>
                <a:gd name="connsiteY7" fmla="*/ 2679447 h 2932295"/>
                <a:gd name="connsiteX8" fmla="*/ 191143 w 3925158"/>
                <a:gd name="connsiteY8" fmla="*/ 329354 h 2932295"/>
                <a:gd name="connsiteX0" fmla="*/ 191143 w 3925158"/>
                <a:gd name="connsiteY0" fmla="*/ 329354 h 2927275"/>
                <a:gd name="connsiteX1" fmla="*/ 1524287 w 3925158"/>
                <a:gd name="connsiteY1" fmla="*/ 508815 h 2927275"/>
                <a:gd name="connsiteX2" fmla="*/ 3489820 w 3925158"/>
                <a:gd name="connsiteY2" fmla="*/ 312262 h 2927275"/>
                <a:gd name="connsiteX3" fmla="*/ 3335995 w 3925158"/>
                <a:gd name="connsiteY3" fmla="*/ 98617 h 2927275"/>
                <a:gd name="connsiteX4" fmla="*/ 3788922 w 3925158"/>
                <a:gd name="connsiteY4" fmla="*/ 218258 h 2927275"/>
                <a:gd name="connsiteX5" fmla="*/ 3737648 w 3925158"/>
                <a:gd name="connsiteY5" fmla="*/ 2474348 h 2927275"/>
                <a:gd name="connsiteX6" fmla="*/ 1703749 w 3925158"/>
                <a:gd name="connsiteY6" fmla="*/ 2927275 h 2927275"/>
                <a:gd name="connsiteX7" fmla="*/ 165506 w 3925158"/>
                <a:gd name="connsiteY7" fmla="*/ 2679447 h 2927275"/>
                <a:gd name="connsiteX8" fmla="*/ 191143 w 3925158"/>
                <a:gd name="connsiteY8" fmla="*/ 329354 h 2927275"/>
                <a:gd name="connsiteX0" fmla="*/ 191143 w 3909343"/>
                <a:gd name="connsiteY0" fmla="*/ 329354 h 2935821"/>
                <a:gd name="connsiteX1" fmla="*/ 1524287 w 3909343"/>
                <a:gd name="connsiteY1" fmla="*/ 508815 h 2935821"/>
                <a:gd name="connsiteX2" fmla="*/ 3489820 w 3909343"/>
                <a:gd name="connsiteY2" fmla="*/ 312262 h 2935821"/>
                <a:gd name="connsiteX3" fmla="*/ 3335995 w 3909343"/>
                <a:gd name="connsiteY3" fmla="*/ 98617 h 2935821"/>
                <a:gd name="connsiteX4" fmla="*/ 3788922 w 3909343"/>
                <a:gd name="connsiteY4" fmla="*/ 218258 h 2935821"/>
                <a:gd name="connsiteX5" fmla="*/ 3737648 w 3909343"/>
                <a:gd name="connsiteY5" fmla="*/ 2474348 h 2935821"/>
                <a:gd name="connsiteX6" fmla="*/ 1925940 w 3909343"/>
                <a:gd name="connsiteY6" fmla="*/ 2935821 h 2935821"/>
                <a:gd name="connsiteX7" fmla="*/ 165506 w 3909343"/>
                <a:gd name="connsiteY7" fmla="*/ 2679447 h 2935821"/>
                <a:gd name="connsiteX8" fmla="*/ 191143 w 3909343"/>
                <a:gd name="connsiteY8" fmla="*/ 329354 h 2935821"/>
                <a:gd name="connsiteX0" fmla="*/ 191143 w 3909343"/>
                <a:gd name="connsiteY0" fmla="*/ 329354 h 2935821"/>
                <a:gd name="connsiteX1" fmla="*/ 1524287 w 3909343"/>
                <a:gd name="connsiteY1" fmla="*/ 508815 h 2935821"/>
                <a:gd name="connsiteX2" fmla="*/ 3489820 w 3909343"/>
                <a:gd name="connsiteY2" fmla="*/ 312262 h 2935821"/>
                <a:gd name="connsiteX3" fmla="*/ 3335995 w 3909343"/>
                <a:gd name="connsiteY3" fmla="*/ 98617 h 2935821"/>
                <a:gd name="connsiteX4" fmla="*/ 3788922 w 3909343"/>
                <a:gd name="connsiteY4" fmla="*/ 218258 h 2935821"/>
                <a:gd name="connsiteX5" fmla="*/ 3737648 w 3909343"/>
                <a:gd name="connsiteY5" fmla="*/ 2474348 h 2935821"/>
                <a:gd name="connsiteX6" fmla="*/ 1925940 w 3909343"/>
                <a:gd name="connsiteY6" fmla="*/ 2935821 h 2935821"/>
                <a:gd name="connsiteX7" fmla="*/ 165506 w 3909343"/>
                <a:gd name="connsiteY7" fmla="*/ 2679447 h 2935821"/>
                <a:gd name="connsiteX8" fmla="*/ 191143 w 3909343"/>
                <a:gd name="connsiteY8" fmla="*/ 329354 h 2935821"/>
                <a:gd name="connsiteX0" fmla="*/ 191143 w 3909343"/>
                <a:gd name="connsiteY0" fmla="*/ 329354 h 2937210"/>
                <a:gd name="connsiteX1" fmla="*/ 1524287 w 3909343"/>
                <a:gd name="connsiteY1" fmla="*/ 508815 h 2937210"/>
                <a:gd name="connsiteX2" fmla="*/ 3489820 w 3909343"/>
                <a:gd name="connsiteY2" fmla="*/ 312262 h 2937210"/>
                <a:gd name="connsiteX3" fmla="*/ 3335995 w 3909343"/>
                <a:gd name="connsiteY3" fmla="*/ 98617 h 2937210"/>
                <a:gd name="connsiteX4" fmla="*/ 3788922 w 3909343"/>
                <a:gd name="connsiteY4" fmla="*/ 218258 h 2937210"/>
                <a:gd name="connsiteX5" fmla="*/ 3737648 w 3909343"/>
                <a:gd name="connsiteY5" fmla="*/ 2474348 h 2937210"/>
                <a:gd name="connsiteX6" fmla="*/ 1925940 w 3909343"/>
                <a:gd name="connsiteY6" fmla="*/ 2935821 h 2937210"/>
                <a:gd name="connsiteX7" fmla="*/ 165506 w 3909343"/>
                <a:gd name="connsiteY7" fmla="*/ 2679447 h 2937210"/>
                <a:gd name="connsiteX8" fmla="*/ 191143 w 3909343"/>
                <a:gd name="connsiteY8" fmla="*/ 329354 h 2937210"/>
                <a:gd name="connsiteX0" fmla="*/ 191143 w 3909343"/>
                <a:gd name="connsiteY0" fmla="*/ 329354 h 2937210"/>
                <a:gd name="connsiteX1" fmla="*/ 1524287 w 3909343"/>
                <a:gd name="connsiteY1" fmla="*/ 508815 h 2937210"/>
                <a:gd name="connsiteX2" fmla="*/ 3489820 w 3909343"/>
                <a:gd name="connsiteY2" fmla="*/ 312262 h 2937210"/>
                <a:gd name="connsiteX3" fmla="*/ 3335995 w 3909343"/>
                <a:gd name="connsiteY3" fmla="*/ 98617 h 2937210"/>
                <a:gd name="connsiteX4" fmla="*/ 3788922 w 3909343"/>
                <a:gd name="connsiteY4" fmla="*/ 218258 h 2937210"/>
                <a:gd name="connsiteX5" fmla="*/ 3737648 w 3909343"/>
                <a:gd name="connsiteY5" fmla="*/ 2474348 h 2937210"/>
                <a:gd name="connsiteX6" fmla="*/ 1925940 w 3909343"/>
                <a:gd name="connsiteY6" fmla="*/ 2935821 h 2937210"/>
                <a:gd name="connsiteX7" fmla="*/ 165506 w 3909343"/>
                <a:gd name="connsiteY7" fmla="*/ 2679447 h 2937210"/>
                <a:gd name="connsiteX8" fmla="*/ 191143 w 3909343"/>
                <a:gd name="connsiteY8" fmla="*/ 329354 h 2937210"/>
                <a:gd name="connsiteX0" fmla="*/ 191143 w 3808818"/>
                <a:gd name="connsiteY0" fmla="*/ 329354 h 2937210"/>
                <a:gd name="connsiteX1" fmla="*/ 1524287 w 3808818"/>
                <a:gd name="connsiteY1" fmla="*/ 508815 h 2937210"/>
                <a:gd name="connsiteX2" fmla="*/ 3489820 w 3808818"/>
                <a:gd name="connsiteY2" fmla="*/ 312262 h 2937210"/>
                <a:gd name="connsiteX3" fmla="*/ 3335995 w 3808818"/>
                <a:gd name="connsiteY3" fmla="*/ 98617 h 2937210"/>
                <a:gd name="connsiteX4" fmla="*/ 3788922 w 3808818"/>
                <a:gd name="connsiteY4" fmla="*/ 218258 h 2937210"/>
                <a:gd name="connsiteX5" fmla="*/ 3737648 w 3808818"/>
                <a:gd name="connsiteY5" fmla="*/ 2474348 h 2937210"/>
                <a:gd name="connsiteX6" fmla="*/ 1925940 w 3808818"/>
                <a:gd name="connsiteY6" fmla="*/ 2935821 h 2937210"/>
                <a:gd name="connsiteX7" fmla="*/ 165506 w 3808818"/>
                <a:gd name="connsiteY7" fmla="*/ 2679447 h 2937210"/>
                <a:gd name="connsiteX8" fmla="*/ 191143 w 3808818"/>
                <a:gd name="connsiteY8" fmla="*/ 329354 h 2937210"/>
                <a:gd name="connsiteX0" fmla="*/ 191143 w 3737648"/>
                <a:gd name="connsiteY0" fmla="*/ 307381 h 2915237"/>
                <a:gd name="connsiteX1" fmla="*/ 1524287 w 3737648"/>
                <a:gd name="connsiteY1" fmla="*/ 486842 h 2915237"/>
                <a:gd name="connsiteX2" fmla="*/ 3489820 w 3737648"/>
                <a:gd name="connsiteY2" fmla="*/ 290289 h 2915237"/>
                <a:gd name="connsiteX3" fmla="*/ 3335995 w 3737648"/>
                <a:gd name="connsiteY3" fmla="*/ 76644 h 2915237"/>
                <a:gd name="connsiteX4" fmla="*/ 3686373 w 3737648"/>
                <a:gd name="connsiteY4" fmla="*/ 230469 h 2915237"/>
                <a:gd name="connsiteX5" fmla="*/ 3737648 w 3737648"/>
                <a:gd name="connsiteY5" fmla="*/ 2452375 h 2915237"/>
                <a:gd name="connsiteX6" fmla="*/ 1925940 w 3737648"/>
                <a:gd name="connsiteY6" fmla="*/ 2913848 h 2915237"/>
                <a:gd name="connsiteX7" fmla="*/ 165506 w 3737648"/>
                <a:gd name="connsiteY7" fmla="*/ 2657474 h 2915237"/>
                <a:gd name="connsiteX8" fmla="*/ 191143 w 3737648"/>
                <a:gd name="connsiteY8" fmla="*/ 307381 h 2915237"/>
                <a:gd name="connsiteX0" fmla="*/ 191143 w 3737648"/>
                <a:gd name="connsiteY0" fmla="*/ 232403 h 2840259"/>
                <a:gd name="connsiteX1" fmla="*/ 1524287 w 3737648"/>
                <a:gd name="connsiteY1" fmla="*/ 411864 h 2840259"/>
                <a:gd name="connsiteX2" fmla="*/ 3489820 w 3737648"/>
                <a:gd name="connsiteY2" fmla="*/ 215311 h 2840259"/>
                <a:gd name="connsiteX3" fmla="*/ 3335995 w 3737648"/>
                <a:gd name="connsiteY3" fmla="*/ 1666 h 2840259"/>
                <a:gd name="connsiteX4" fmla="*/ 3686373 w 3737648"/>
                <a:gd name="connsiteY4" fmla="*/ 155491 h 2840259"/>
                <a:gd name="connsiteX5" fmla="*/ 3737648 w 3737648"/>
                <a:gd name="connsiteY5" fmla="*/ 2377397 h 2840259"/>
                <a:gd name="connsiteX6" fmla="*/ 1925940 w 3737648"/>
                <a:gd name="connsiteY6" fmla="*/ 2838870 h 2840259"/>
                <a:gd name="connsiteX7" fmla="*/ 165506 w 3737648"/>
                <a:gd name="connsiteY7" fmla="*/ 2582496 h 2840259"/>
                <a:gd name="connsiteX8" fmla="*/ 191143 w 3737648"/>
                <a:gd name="connsiteY8" fmla="*/ 232403 h 2840259"/>
                <a:gd name="connsiteX0" fmla="*/ 191143 w 3737648"/>
                <a:gd name="connsiteY0" fmla="*/ 232403 h 2840259"/>
                <a:gd name="connsiteX1" fmla="*/ 1524287 w 3737648"/>
                <a:gd name="connsiteY1" fmla="*/ 411864 h 2840259"/>
                <a:gd name="connsiteX2" fmla="*/ 3489820 w 3737648"/>
                <a:gd name="connsiteY2" fmla="*/ 215311 h 2840259"/>
                <a:gd name="connsiteX3" fmla="*/ 3335995 w 3737648"/>
                <a:gd name="connsiteY3" fmla="*/ 1666 h 2840259"/>
                <a:gd name="connsiteX4" fmla="*/ 3686373 w 3737648"/>
                <a:gd name="connsiteY4" fmla="*/ 155491 h 2840259"/>
                <a:gd name="connsiteX5" fmla="*/ 3737648 w 3737648"/>
                <a:gd name="connsiteY5" fmla="*/ 2377397 h 2840259"/>
                <a:gd name="connsiteX6" fmla="*/ 1925940 w 3737648"/>
                <a:gd name="connsiteY6" fmla="*/ 2838870 h 2840259"/>
                <a:gd name="connsiteX7" fmla="*/ 165506 w 3737648"/>
                <a:gd name="connsiteY7" fmla="*/ 2582496 h 2840259"/>
                <a:gd name="connsiteX8" fmla="*/ 191143 w 3737648"/>
                <a:gd name="connsiteY8" fmla="*/ 232403 h 2840259"/>
                <a:gd name="connsiteX0" fmla="*/ 191143 w 3737648"/>
                <a:gd name="connsiteY0" fmla="*/ 232403 h 2840259"/>
                <a:gd name="connsiteX1" fmla="*/ 1524287 w 3737648"/>
                <a:gd name="connsiteY1" fmla="*/ 411864 h 2840259"/>
                <a:gd name="connsiteX2" fmla="*/ 3489820 w 3737648"/>
                <a:gd name="connsiteY2" fmla="*/ 215311 h 2840259"/>
                <a:gd name="connsiteX3" fmla="*/ 3335995 w 3737648"/>
                <a:gd name="connsiteY3" fmla="*/ 1666 h 2840259"/>
                <a:gd name="connsiteX4" fmla="*/ 3686373 w 3737648"/>
                <a:gd name="connsiteY4" fmla="*/ 155491 h 2840259"/>
                <a:gd name="connsiteX5" fmla="*/ 3737648 w 3737648"/>
                <a:gd name="connsiteY5" fmla="*/ 2377397 h 2840259"/>
                <a:gd name="connsiteX6" fmla="*/ 1925940 w 3737648"/>
                <a:gd name="connsiteY6" fmla="*/ 2838870 h 2840259"/>
                <a:gd name="connsiteX7" fmla="*/ 165506 w 3737648"/>
                <a:gd name="connsiteY7" fmla="*/ 2582496 h 2840259"/>
                <a:gd name="connsiteX8" fmla="*/ 191143 w 3737648"/>
                <a:gd name="connsiteY8" fmla="*/ 232403 h 2840259"/>
                <a:gd name="connsiteX0" fmla="*/ 191143 w 3737648"/>
                <a:gd name="connsiteY0" fmla="*/ 232403 h 2840259"/>
                <a:gd name="connsiteX1" fmla="*/ 1806298 w 3737648"/>
                <a:gd name="connsiteY1" fmla="*/ 420410 h 2840259"/>
                <a:gd name="connsiteX2" fmla="*/ 3489820 w 3737648"/>
                <a:gd name="connsiteY2" fmla="*/ 215311 h 2840259"/>
                <a:gd name="connsiteX3" fmla="*/ 3335995 w 3737648"/>
                <a:gd name="connsiteY3" fmla="*/ 1666 h 2840259"/>
                <a:gd name="connsiteX4" fmla="*/ 3686373 w 3737648"/>
                <a:gd name="connsiteY4" fmla="*/ 155491 h 2840259"/>
                <a:gd name="connsiteX5" fmla="*/ 3737648 w 3737648"/>
                <a:gd name="connsiteY5" fmla="*/ 2377397 h 2840259"/>
                <a:gd name="connsiteX6" fmla="*/ 1925940 w 3737648"/>
                <a:gd name="connsiteY6" fmla="*/ 2838870 h 2840259"/>
                <a:gd name="connsiteX7" fmla="*/ 165506 w 3737648"/>
                <a:gd name="connsiteY7" fmla="*/ 2582496 h 2840259"/>
                <a:gd name="connsiteX8" fmla="*/ 191143 w 3737648"/>
                <a:gd name="connsiteY8" fmla="*/ 232403 h 2840259"/>
                <a:gd name="connsiteX0" fmla="*/ 191143 w 3737648"/>
                <a:gd name="connsiteY0" fmla="*/ 232403 h 2840259"/>
                <a:gd name="connsiteX1" fmla="*/ 1806298 w 3737648"/>
                <a:gd name="connsiteY1" fmla="*/ 420410 h 2840259"/>
                <a:gd name="connsiteX2" fmla="*/ 3489820 w 3737648"/>
                <a:gd name="connsiteY2" fmla="*/ 215311 h 2840259"/>
                <a:gd name="connsiteX3" fmla="*/ 3335995 w 3737648"/>
                <a:gd name="connsiteY3" fmla="*/ 1666 h 2840259"/>
                <a:gd name="connsiteX4" fmla="*/ 3686373 w 3737648"/>
                <a:gd name="connsiteY4" fmla="*/ 155491 h 2840259"/>
                <a:gd name="connsiteX5" fmla="*/ 3737648 w 3737648"/>
                <a:gd name="connsiteY5" fmla="*/ 2377397 h 2840259"/>
                <a:gd name="connsiteX6" fmla="*/ 1925940 w 3737648"/>
                <a:gd name="connsiteY6" fmla="*/ 2838870 h 2840259"/>
                <a:gd name="connsiteX7" fmla="*/ 165506 w 3737648"/>
                <a:gd name="connsiteY7" fmla="*/ 2582496 h 2840259"/>
                <a:gd name="connsiteX8" fmla="*/ 191143 w 3737648"/>
                <a:gd name="connsiteY8" fmla="*/ 232403 h 2840259"/>
                <a:gd name="connsiteX0" fmla="*/ 191143 w 3737648"/>
                <a:gd name="connsiteY0" fmla="*/ 230813 h 2838669"/>
                <a:gd name="connsiteX1" fmla="*/ 1806298 w 3737648"/>
                <a:gd name="connsiteY1" fmla="*/ 418820 h 2838669"/>
                <a:gd name="connsiteX2" fmla="*/ 3489820 w 3737648"/>
                <a:gd name="connsiteY2" fmla="*/ 213721 h 2838669"/>
                <a:gd name="connsiteX3" fmla="*/ 3627015 w 3737648"/>
                <a:gd name="connsiteY3" fmla="*/ 134435 h 2838669"/>
                <a:gd name="connsiteX4" fmla="*/ 3335995 w 3737648"/>
                <a:gd name="connsiteY4" fmla="*/ 76 h 2838669"/>
                <a:gd name="connsiteX5" fmla="*/ 3686373 w 3737648"/>
                <a:gd name="connsiteY5" fmla="*/ 153901 h 2838669"/>
                <a:gd name="connsiteX6" fmla="*/ 3737648 w 3737648"/>
                <a:gd name="connsiteY6" fmla="*/ 2375807 h 2838669"/>
                <a:gd name="connsiteX7" fmla="*/ 1925940 w 3737648"/>
                <a:gd name="connsiteY7" fmla="*/ 2837280 h 2838669"/>
                <a:gd name="connsiteX8" fmla="*/ 165506 w 3737648"/>
                <a:gd name="connsiteY8" fmla="*/ 2580906 h 2838669"/>
                <a:gd name="connsiteX9" fmla="*/ 191143 w 3737648"/>
                <a:gd name="connsiteY9" fmla="*/ 230813 h 2838669"/>
                <a:gd name="connsiteX0" fmla="*/ 191143 w 3737648"/>
                <a:gd name="connsiteY0" fmla="*/ 232767 h 2840623"/>
                <a:gd name="connsiteX1" fmla="*/ 1806298 w 3737648"/>
                <a:gd name="connsiteY1" fmla="*/ 420774 h 2840623"/>
                <a:gd name="connsiteX2" fmla="*/ 3489820 w 3737648"/>
                <a:gd name="connsiteY2" fmla="*/ 215675 h 2840623"/>
                <a:gd name="connsiteX3" fmla="*/ 3627015 w 3737648"/>
                <a:gd name="connsiteY3" fmla="*/ 136389 h 2840623"/>
                <a:gd name="connsiteX4" fmla="*/ 3556994 w 3737648"/>
                <a:gd name="connsiteY4" fmla="*/ 72167 h 2840623"/>
                <a:gd name="connsiteX5" fmla="*/ 3335995 w 3737648"/>
                <a:gd name="connsiteY5" fmla="*/ 2030 h 2840623"/>
                <a:gd name="connsiteX6" fmla="*/ 3686373 w 3737648"/>
                <a:gd name="connsiteY6" fmla="*/ 155855 h 2840623"/>
                <a:gd name="connsiteX7" fmla="*/ 3737648 w 3737648"/>
                <a:gd name="connsiteY7" fmla="*/ 2377761 h 2840623"/>
                <a:gd name="connsiteX8" fmla="*/ 1925940 w 3737648"/>
                <a:gd name="connsiteY8" fmla="*/ 2839234 h 2840623"/>
                <a:gd name="connsiteX9" fmla="*/ 165506 w 3737648"/>
                <a:gd name="connsiteY9" fmla="*/ 2582860 h 2840623"/>
                <a:gd name="connsiteX10" fmla="*/ 191143 w 3737648"/>
                <a:gd name="connsiteY10" fmla="*/ 232767 h 2840623"/>
                <a:gd name="connsiteX0" fmla="*/ 191143 w 3737648"/>
                <a:gd name="connsiteY0" fmla="*/ 407792 h 3015648"/>
                <a:gd name="connsiteX1" fmla="*/ 1806298 w 3737648"/>
                <a:gd name="connsiteY1" fmla="*/ 595799 h 3015648"/>
                <a:gd name="connsiteX2" fmla="*/ 3489820 w 3737648"/>
                <a:gd name="connsiteY2" fmla="*/ 390700 h 3015648"/>
                <a:gd name="connsiteX3" fmla="*/ 3627015 w 3737648"/>
                <a:gd name="connsiteY3" fmla="*/ 311414 h 3015648"/>
                <a:gd name="connsiteX4" fmla="*/ 3556994 w 3737648"/>
                <a:gd name="connsiteY4" fmla="*/ 247192 h 3015648"/>
                <a:gd name="connsiteX5" fmla="*/ 3458899 w 3737648"/>
                <a:gd name="connsiteY5" fmla="*/ 3458 h 3015648"/>
                <a:gd name="connsiteX6" fmla="*/ 3686373 w 3737648"/>
                <a:gd name="connsiteY6" fmla="*/ 330880 h 3015648"/>
                <a:gd name="connsiteX7" fmla="*/ 3737648 w 3737648"/>
                <a:gd name="connsiteY7" fmla="*/ 2552786 h 3015648"/>
                <a:gd name="connsiteX8" fmla="*/ 1925940 w 3737648"/>
                <a:gd name="connsiteY8" fmla="*/ 3014259 h 3015648"/>
                <a:gd name="connsiteX9" fmla="*/ 165506 w 3737648"/>
                <a:gd name="connsiteY9" fmla="*/ 2757885 h 3015648"/>
                <a:gd name="connsiteX10" fmla="*/ 191143 w 3737648"/>
                <a:gd name="connsiteY10" fmla="*/ 407792 h 3015648"/>
                <a:gd name="connsiteX0" fmla="*/ 191143 w 3737648"/>
                <a:gd name="connsiteY0" fmla="*/ 434795 h 3042651"/>
                <a:gd name="connsiteX1" fmla="*/ 1806298 w 3737648"/>
                <a:gd name="connsiteY1" fmla="*/ 622802 h 3042651"/>
                <a:gd name="connsiteX2" fmla="*/ 3489820 w 3737648"/>
                <a:gd name="connsiteY2" fmla="*/ 417703 h 3042651"/>
                <a:gd name="connsiteX3" fmla="*/ 3627015 w 3737648"/>
                <a:gd name="connsiteY3" fmla="*/ 338417 h 3042651"/>
                <a:gd name="connsiteX4" fmla="*/ 3556994 w 3737648"/>
                <a:gd name="connsiteY4" fmla="*/ 274195 h 3042651"/>
                <a:gd name="connsiteX5" fmla="*/ 3458899 w 3737648"/>
                <a:gd name="connsiteY5" fmla="*/ 30461 h 3042651"/>
                <a:gd name="connsiteX6" fmla="*/ 3686373 w 3737648"/>
                <a:gd name="connsiteY6" fmla="*/ 357883 h 3042651"/>
                <a:gd name="connsiteX7" fmla="*/ 3737648 w 3737648"/>
                <a:gd name="connsiteY7" fmla="*/ 2579789 h 3042651"/>
                <a:gd name="connsiteX8" fmla="*/ 1925940 w 3737648"/>
                <a:gd name="connsiteY8" fmla="*/ 3041262 h 3042651"/>
                <a:gd name="connsiteX9" fmla="*/ 165506 w 3737648"/>
                <a:gd name="connsiteY9" fmla="*/ 2784888 h 3042651"/>
                <a:gd name="connsiteX10" fmla="*/ 191143 w 3737648"/>
                <a:gd name="connsiteY10" fmla="*/ 434795 h 3042651"/>
                <a:gd name="connsiteX0" fmla="*/ 191143 w 3737648"/>
                <a:gd name="connsiteY0" fmla="*/ 434795 h 3042651"/>
                <a:gd name="connsiteX1" fmla="*/ 1806298 w 3737648"/>
                <a:gd name="connsiteY1" fmla="*/ 622802 h 3042651"/>
                <a:gd name="connsiteX2" fmla="*/ 3489820 w 3737648"/>
                <a:gd name="connsiteY2" fmla="*/ 417703 h 3042651"/>
                <a:gd name="connsiteX3" fmla="*/ 3627015 w 3737648"/>
                <a:gd name="connsiteY3" fmla="*/ 338417 h 3042651"/>
                <a:gd name="connsiteX4" fmla="*/ 3556994 w 3737648"/>
                <a:gd name="connsiteY4" fmla="*/ 274195 h 3042651"/>
                <a:gd name="connsiteX5" fmla="*/ 3458899 w 3737648"/>
                <a:gd name="connsiteY5" fmla="*/ 30461 h 3042651"/>
                <a:gd name="connsiteX6" fmla="*/ 3686373 w 3737648"/>
                <a:gd name="connsiteY6" fmla="*/ 357883 h 3042651"/>
                <a:gd name="connsiteX7" fmla="*/ 3737648 w 3737648"/>
                <a:gd name="connsiteY7" fmla="*/ 2579789 h 3042651"/>
                <a:gd name="connsiteX8" fmla="*/ 1925940 w 3737648"/>
                <a:gd name="connsiteY8" fmla="*/ 3041262 h 3042651"/>
                <a:gd name="connsiteX9" fmla="*/ 165506 w 3737648"/>
                <a:gd name="connsiteY9" fmla="*/ 2784888 h 3042651"/>
                <a:gd name="connsiteX10" fmla="*/ 191143 w 3737648"/>
                <a:gd name="connsiteY10" fmla="*/ 434795 h 3042651"/>
                <a:gd name="connsiteX0" fmla="*/ 191143 w 3737648"/>
                <a:gd name="connsiteY0" fmla="*/ 408792 h 3016648"/>
                <a:gd name="connsiteX1" fmla="*/ 1806298 w 3737648"/>
                <a:gd name="connsiteY1" fmla="*/ 596799 h 3016648"/>
                <a:gd name="connsiteX2" fmla="*/ 3489820 w 3737648"/>
                <a:gd name="connsiteY2" fmla="*/ 391700 h 3016648"/>
                <a:gd name="connsiteX3" fmla="*/ 3627015 w 3737648"/>
                <a:gd name="connsiteY3" fmla="*/ 312414 h 3016648"/>
                <a:gd name="connsiteX4" fmla="*/ 3556994 w 3737648"/>
                <a:gd name="connsiteY4" fmla="*/ 248192 h 3016648"/>
                <a:gd name="connsiteX5" fmla="*/ 3458899 w 3737648"/>
                <a:gd name="connsiteY5" fmla="*/ 4458 h 3016648"/>
                <a:gd name="connsiteX6" fmla="*/ 3686373 w 3737648"/>
                <a:gd name="connsiteY6" fmla="*/ 331880 h 3016648"/>
                <a:gd name="connsiteX7" fmla="*/ 3737648 w 3737648"/>
                <a:gd name="connsiteY7" fmla="*/ 2553786 h 3016648"/>
                <a:gd name="connsiteX8" fmla="*/ 1925940 w 3737648"/>
                <a:gd name="connsiteY8" fmla="*/ 3015259 h 3016648"/>
                <a:gd name="connsiteX9" fmla="*/ 165506 w 3737648"/>
                <a:gd name="connsiteY9" fmla="*/ 2758885 h 3016648"/>
                <a:gd name="connsiteX10" fmla="*/ 191143 w 3737648"/>
                <a:gd name="connsiteY10" fmla="*/ 408792 h 3016648"/>
                <a:gd name="connsiteX0" fmla="*/ 191143 w 3737648"/>
                <a:gd name="connsiteY0" fmla="*/ 408792 h 3016648"/>
                <a:gd name="connsiteX1" fmla="*/ 1806298 w 3737648"/>
                <a:gd name="connsiteY1" fmla="*/ 596799 h 3016648"/>
                <a:gd name="connsiteX2" fmla="*/ 3489820 w 3737648"/>
                <a:gd name="connsiteY2" fmla="*/ 391700 h 3016648"/>
                <a:gd name="connsiteX3" fmla="*/ 3627015 w 3737648"/>
                <a:gd name="connsiteY3" fmla="*/ 312414 h 3016648"/>
                <a:gd name="connsiteX4" fmla="*/ 3556994 w 3737648"/>
                <a:gd name="connsiteY4" fmla="*/ 248192 h 3016648"/>
                <a:gd name="connsiteX5" fmla="*/ 3458899 w 3737648"/>
                <a:gd name="connsiteY5" fmla="*/ 4458 h 3016648"/>
                <a:gd name="connsiteX6" fmla="*/ 3686373 w 3737648"/>
                <a:gd name="connsiteY6" fmla="*/ 331880 h 3016648"/>
                <a:gd name="connsiteX7" fmla="*/ 3737648 w 3737648"/>
                <a:gd name="connsiteY7" fmla="*/ 2553786 h 3016648"/>
                <a:gd name="connsiteX8" fmla="*/ 1925940 w 3737648"/>
                <a:gd name="connsiteY8" fmla="*/ 3015259 h 3016648"/>
                <a:gd name="connsiteX9" fmla="*/ 165506 w 3737648"/>
                <a:gd name="connsiteY9" fmla="*/ 2758885 h 3016648"/>
                <a:gd name="connsiteX10" fmla="*/ 191143 w 3737648"/>
                <a:gd name="connsiteY10" fmla="*/ 408792 h 3016648"/>
                <a:gd name="connsiteX0" fmla="*/ 191143 w 3737648"/>
                <a:gd name="connsiteY0" fmla="*/ 297989 h 2905845"/>
                <a:gd name="connsiteX1" fmla="*/ 1806298 w 3737648"/>
                <a:gd name="connsiteY1" fmla="*/ 485996 h 2905845"/>
                <a:gd name="connsiteX2" fmla="*/ 3489820 w 3737648"/>
                <a:gd name="connsiteY2" fmla="*/ 280897 h 2905845"/>
                <a:gd name="connsiteX3" fmla="*/ 3627015 w 3737648"/>
                <a:gd name="connsiteY3" fmla="*/ 201611 h 2905845"/>
                <a:gd name="connsiteX4" fmla="*/ 3556994 w 3737648"/>
                <a:gd name="connsiteY4" fmla="*/ 137389 h 2905845"/>
                <a:gd name="connsiteX5" fmla="*/ 3335996 w 3737648"/>
                <a:gd name="connsiteY5" fmla="*/ 71762 h 2905845"/>
                <a:gd name="connsiteX6" fmla="*/ 3686373 w 3737648"/>
                <a:gd name="connsiteY6" fmla="*/ 221077 h 2905845"/>
                <a:gd name="connsiteX7" fmla="*/ 3737648 w 3737648"/>
                <a:gd name="connsiteY7" fmla="*/ 2442983 h 2905845"/>
                <a:gd name="connsiteX8" fmla="*/ 1925940 w 3737648"/>
                <a:gd name="connsiteY8" fmla="*/ 2904456 h 2905845"/>
                <a:gd name="connsiteX9" fmla="*/ 165506 w 3737648"/>
                <a:gd name="connsiteY9" fmla="*/ 2648082 h 2905845"/>
                <a:gd name="connsiteX10" fmla="*/ 191143 w 3737648"/>
                <a:gd name="connsiteY10" fmla="*/ 297989 h 2905845"/>
                <a:gd name="connsiteX0" fmla="*/ 191143 w 3737648"/>
                <a:gd name="connsiteY0" fmla="*/ 297989 h 2905845"/>
                <a:gd name="connsiteX1" fmla="*/ 1806298 w 3737648"/>
                <a:gd name="connsiteY1" fmla="*/ 485996 h 2905845"/>
                <a:gd name="connsiteX2" fmla="*/ 3489820 w 3737648"/>
                <a:gd name="connsiteY2" fmla="*/ 280897 h 2905845"/>
                <a:gd name="connsiteX3" fmla="*/ 3627015 w 3737648"/>
                <a:gd name="connsiteY3" fmla="*/ 201611 h 2905845"/>
                <a:gd name="connsiteX4" fmla="*/ 3571742 w 3737648"/>
                <a:gd name="connsiteY4" fmla="*/ 130625 h 2905845"/>
                <a:gd name="connsiteX5" fmla="*/ 3335996 w 3737648"/>
                <a:gd name="connsiteY5" fmla="*/ 71762 h 2905845"/>
                <a:gd name="connsiteX6" fmla="*/ 3686373 w 3737648"/>
                <a:gd name="connsiteY6" fmla="*/ 221077 h 2905845"/>
                <a:gd name="connsiteX7" fmla="*/ 3737648 w 3737648"/>
                <a:gd name="connsiteY7" fmla="*/ 2442983 h 2905845"/>
                <a:gd name="connsiteX8" fmla="*/ 1925940 w 3737648"/>
                <a:gd name="connsiteY8" fmla="*/ 2904456 h 2905845"/>
                <a:gd name="connsiteX9" fmla="*/ 165506 w 3737648"/>
                <a:gd name="connsiteY9" fmla="*/ 2648082 h 2905845"/>
                <a:gd name="connsiteX10" fmla="*/ 191143 w 3737648"/>
                <a:gd name="connsiteY10" fmla="*/ 297989 h 2905845"/>
                <a:gd name="connsiteX0" fmla="*/ 191143 w 3737648"/>
                <a:gd name="connsiteY0" fmla="*/ 299454 h 2907310"/>
                <a:gd name="connsiteX1" fmla="*/ 1806298 w 3737648"/>
                <a:gd name="connsiteY1" fmla="*/ 487461 h 2907310"/>
                <a:gd name="connsiteX2" fmla="*/ 3489820 w 3737648"/>
                <a:gd name="connsiteY2" fmla="*/ 282362 h 2907310"/>
                <a:gd name="connsiteX3" fmla="*/ 3627015 w 3737648"/>
                <a:gd name="connsiteY3" fmla="*/ 203076 h 2907310"/>
                <a:gd name="connsiteX4" fmla="*/ 3571742 w 3737648"/>
                <a:gd name="connsiteY4" fmla="*/ 132090 h 2907310"/>
                <a:gd name="connsiteX5" fmla="*/ 3335996 w 3737648"/>
                <a:gd name="connsiteY5" fmla="*/ 73227 h 2907310"/>
                <a:gd name="connsiteX6" fmla="*/ 3686373 w 3737648"/>
                <a:gd name="connsiteY6" fmla="*/ 222542 h 2907310"/>
                <a:gd name="connsiteX7" fmla="*/ 3737648 w 3737648"/>
                <a:gd name="connsiteY7" fmla="*/ 2444448 h 2907310"/>
                <a:gd name="connsiteX8" fmla="*/ 1925940 w 3737648"/>
                <a:gd name="connsiteY8" fmla="*/ 2905921 h 2907310"/>
                <a:gd name="connsiteX9" fmla="*/ 165506 w 3737648"/>
                <a:gd name="connsiteY9" fmla="*/ 2649547 h 2907310"/>
                <a:gd name="connsiteX10" fmla="*/ 191143 w 3737648"/>
                <a:gd name="connsiteY10" fmla="*/ 299454 h 2907310"/>
                <a:gd name="connsiteX0" fmla="*/ 191143 w 3737648"/>
                <a:gd name="connsiteY0" fmla="*/ 299454 h 2907310"/>
                <a:gd name="connsiteX1" fmla="*/ 1806298 w 3737648"/>
                <a:gd name="connsiteY1" fmla="*/ 487461 h 2907310"/>
                <a:gd name="connsiteX2" fmla="*/ 3489820 w 3737648"/>
                <a:gd name="connsiteY2" fmla="*/ 282362 h 2907310"/>
                <a:gd name="connsiteX3" fmla="*/ 3627015 w 3737648"/>
                <a:gd name="connsiteY3" fmla="*/ 203076 h 2907310"/>
                <a:gd name="connsiteX4" fmla="*/ 3571742 w 3737648"/>
                <a:gd name="connsiteY4" fmla="*/ 132090 h 2907310"/>
                <a:gd name="connsiteX5" fmla="*/ 3335996 w 3737648"/>
                <a:gd name="connsiteY5" fmla="*/ 73227 h 2907310"/>
                <a:gd name="connsiteX6" fmla="*/ 3686373 w 3737648"/>
                <a:gd name="connsiteY6" fmla="*/ 222542 h 2907310"/>
                <a:gd name="connsiteX7" fmla="*/ 3737648 w 3737648"/>
                <a:gd name="connsiteY7" fmla="*/ 2444448 h 2907310"/>
                <a:gd name="connsiteX8" fmla="*/ 1925940 w 3737648"/>
                <a:gd name="connsiteY8" fmla="*/ 2905921 h 2907310"/>
                <a:gd name="connsiteX9" fmla="*/ 165506 w 3737648"/>
                <a:gd name="connsiteY9" fmla="*/ 2649547 h 2907310"/>
                <a:gd name="connsiteX10" fmla="*/ 191143 w 3737648"/>
                <a:gd name="connsiteY10" fmla="*/ 299454 h 2907310"/>
                <a:gd name="connsiteX0" fmla="*/ 191143 w 3737648"/>
                <a:gd name="connsiteY0" fmla="*/ 226227 h 2834083"/>
                <a:gd name="connsiteX1" fmla="*/ 1806298 w 3737648"/>
                <a:gd name="connsiteY1" fmla="*/ 414234 h 2834083"/>
                <a:gd name="connsiteX2" fmla="*/ 3489820 w 3737648"/>
                <a:gd name="connsiteY2" fmla="*/ 209135 h 2834083"/>
                <a:gd name="connsiteX3" fmla="*/ 3627015 w 3737648"/>
                <a:gd name="connsiteY3" fmla="*/ 129849 h 2834083"/>
                <a:gd name="connsiteX4" fmla="*/ 3571742 w 3737648"/>
                <a:gd name="connsiteY4" fmla="*/ 58863 h 2834083"/>
                <a:gd name="connsiteX5" fmla="*/ 3335996 w 3737648"/>
                <a:gd name="connsiteY5" fmla="*/ 0 h 2834083"/>
                <a:gd name="connsiteX6" fmla="*/ 3686373 w 3737648"/>
                <a:gd name="connsiteY6" fmla="*/ 149315 h 2834083"/>
                <a:gd name="connsiteX7" fmla="*/ 3737648 w 3737648"/>
                <a:gd name="connsiteY7" fmla="*/ 2371221 h 2834083"/>
                <a:gd name="connsiteX8" fmla="*/ 1925940 w 3737648"/>
                <a:gd name="connsiteY8" fmla="*/ 2832694 h 2834083"/>
                <a:gd name="connsiteX9" fmla="*/ 165506 w 3737648"/>
                <a:gd name="connsiteY9" fmla="*/ 2576320 h 2834083"/>
                <a:gd name="connsiteX10" fmla="*/ 191143 w 3737648"/>
                <a:gd name="connsiteY10" fmla="*/ 226227 h 2834083"/>
                <a:gd name="connsiteX0" fmla="*/ 191143 w 3737648"/>
                <a:gd name="connsiteY0" fmla="*/ 226227 h 2834083"/>
                <a:gd name="connsiteX1" fmla="*/ 1806298 w 3737648"/>
                <a:gd name="connsiteY1" fmla="*/ 414234 h 2834083"/>
                <a:gd name="connsiteX2" fmla="*/ 3489820 w 3737648"/>
                <a:gd name="connsiteY2" fmla="*/ 209135 h 2834083"/>
                <a:gd name="connsiteX3" fmla="*/ 3646679 w 3737648"/>
                <a:gd name="connsiteY3" fmla="*/ 147885 h 2834083"/>
                <a:gd name="connsiteX4" fmla="*/ 3571742 w 3737648"/>
                <a:gd name="connsiteY4" fmla="*/ 58863 h 2834083"/>
                <a:gd name="connsiteX5" fmla="*/ 3335996 w 3737648"/>
                <a:gd name="connsiteY5" fmla="*/ 0 h 2834083"/>
                <a:gd name="connsiteX6" fmla="*/ 3686373 w 3737648"/>
                <a:gd name="connsiteY6" fmla="*/ 149315 h 2834083"/>
                <a:gd name="connsiteX7" fmla="*/ 3737648 w 3737648"/>
                <a:gd name="connsiteY7" fmla="*/ 2371221 h 2834083"/>
                <a:gd name="connsiteX8" fmla="*/ 1925940 w 3737648"/>
                <a:gd name="connsiteY8" fmla="*/ 2832694 h 2834083"/>
                <a:gd name="connsiteX9" fmla="*/ 165506 w 3737648"/>
                <a:gd name="connsiteY9" fmla="*/ 2576320 h 2834083"/>
                <a:gd name="connsiteX10" fmla="*/ 191143 w 3737648"/>
                <a:gd name="connsiteY10" fmla="*/ 226227 h 2834083"/>
                <a:gd name="connsiteX0" fmla="*/ 191143 w 3737648"/>
                <a:gd name="connsiteY0" fmla="*/ 226227 h 2834083"/>
                <a:gd name="connsiteX1" fmla="*/ 1806298 w 3737648"/>
                <a:gd name="connsiteY1" fmla="*/ 414234 h 2834083"/>
                <a:gd name="connsiteX2" fmla="*/ 3489820 w 3737648"/>
                <a:gd name="connsiteY2" fmla="*/ 209135 h 2834083"/>
                <a:gd name="connsiteX3" fmla="*/ 3646679 w 3737648"/>
                <a:gd name="connsiteY3" fmla="*/ 147885 h 2834083"/>
                <a:gd name="connsiteX4" fmla="*/ 3571742 w 3737648"/>
                <a:gd name="connsiteY4" fmla="*/ 58863 h 2834083"/>
                <a:gd name="connsiteX5" fmla="*/ 3335996 w 3737648"/>
                <a:gd name="connsiteY5" fmla="*/ 0 h 2834083"/>
                <a:gd name="connsiteX6" fmla="*/ 3686373 w 3737648"/>
                <a:gd name="connsiteY6" fmla="*/ 149315 h 2834083"/>
                <a:gd name="connsiteX7" fmla="*/ 3737648 w 3737648"/>
                <a:gd name="connsiteY7" fmla="*/ 2371221 h 2834083"/>
                <a:gd name="connsiteX8" fmla="*/ 1925940 w 3737648"/>
                <a:gd name="connsiteY8" fmla="*/ 2832694 h 2834083"/>
                <a:gd name="connsiteX9" fmla="*/ 165506 w 3737648"/>
                <a:gd name="connsiteY9" fmla="*/ 2576320 h 2834083"/>
                <a:gd name="connsiteX10" fmla="*/ 191143 w 3737648"/>
                <a:gd name="connsiteY10" fmla="*/ 226227 h 2834083"/>
                <a:gd name="connsiteX0" fmla="*/ 191143 w 3737648"/>
                <a:gd name="connsiteY0" fmla="*/ 226227 h 2834083"/>
                <a:gd name="connsiteX1" fmla="*/ 1806298 w 3737648"/>
                <a:gd name="connsiteY1" fmla="*/ 414234 h 2834083"/>
                <a:gd name="connsiteX2" fmla="*/ 3489820 w 3737648"/>
                <a:gd name="connsiteY2" fmla="*/ 209135 h 2834083"/>
                <a:gd name="connsiteX3" fmla="*/ 3646679 w 3737648"/>
                <a:gd name="connsiteY3" fmla="*/ 147885 h 2834083"/>
                <a:gd name="connsiteX4" fmla="*/ 3571742 w 3737648"/>
                <a:gd name="connsiteY4" fmla="*/ 58863 h 2834083"/>
                <a:gd name="connsiteX5" fmla="*/ 3335996 w 3737648"/>
                <a:gd name="connsiteY5" fmla="*/ 0 h 2834083"/>
                <a:gd name="connsiteX6" fmla="*/ 3686373 w 3737648"/>
                <a:gd name="connsiteY6" fmla="*/ 149315 h 2834083"/>
                <a:gd name="connsiteX7" fmla="*/ 3737648 w 3737648"/>
                <a:gd name="connsiteY7" fmla="*/ 2371221 h 2834083"/>
                <a:gd name="connsiteX8" fmla="*/ 1925940 w 3737648"/>
                <a:gd name="connsiteY8" fmla="*/ 2832694 h 2834083"/>
                <a:gd name="connsiteX9" fmla="*/ 165506 w 3737648"/>
                <a:gd name="connsiteY9" fmla="*/ 2576320 h 2834083"/>
                <a:gd name="connsiteX10" fmla="*/ 191143 w 3737648"/>
                <a:gd name="connsiteY10" fmla="*/ 226227 h 2834083"/>
                <a:gd name="connsiteX0" fmla="*/ 191143 w 3737648"/>
                <a:gd name="connsiteY0" fmla="*/ 226227 h 2834083"/>
                <a:gd name="connsiteX1" fmla="*/ 1806298 w 3737648"/>
                <a:gd name="connsiteY1" fmla="*/ 414234 h 2834083"/>
                <a:gd name="connsiteX2" fmla="*/ 3489820 w 3737648"/>
                <a:gd name="connsiteY2" fmla="*/ 209135 h 2834083"/>
                <a:gd name="connsiteX3" fmla="*/ 3646679 w 3737648"/>
                <a:gd name="connsiteY3" fmla="*/ 147885 h 2834083"/>
                <a:gd name="connsiteX4" fmla="*/ 3571742 w 3737648"/>
                <a:gd name="connsiteY4" fmla="*/ 58863 h 2834083"/>
                <a:gd name="connsiteX5" fmla="*/ 3335996 w 3737648"/>
                <a:gd name="connsiteY5" fmla="*/ 0 h 2834083"/>
                <a:gd name="connsiteX6" fmla="*/ 3686373 w 3737648"/>
                <a:gd name="connsiteY6" fmla="*/ 149315 h 2834083"/>
                <a:gd name="connsiteX7" fmla="*/ 3737648 w 3737648"/>
                <a:gd name="connsiteY7" fmla="*/ 2371221 h 2834083"/>
                <a:gd name="connsiteX8" fmla="*/ 1925940 w 3737648"/>
                <a:gd name="connsiteY8" fmla="*/ 2832694 h 2834083"/>
                <a:gd name="connsiteX9" fmla="*/ 165506 w 3737648"/>
                <a:gd name="connsiteY9" fmla="*/ 2576320 h 2834083"/>
                <a:gd name="connsiteX10" fmla="*/ 191143 w 3737648"/>
                <a:gd name="connsiteY10" fmla="*/ 226227 h 2834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37648" h="2834083">
                  <a:moveTo>
                    <a:pt x="191143" y="226227"/>
                  </a:moveTo>
                  <a:cubicBezTo>
                    <a:pt x="545793" y="240470"/>
                    <a:pt x="1256519" y="417083"/>
                    <a:pt x="1806298" y="414234"/>
                  </a:cubicBezTo>
                  <a:cubicBezTo>
                    <a:pt x="2356077" y="411385"/>
                    <a:pt x="3337948" y="235490"/>
                    <a:pt x="3489820" y="209135"/>
                  </a:cubicBezTo>
                  <a:cubicBezTo>
                    <a:pt x="3641692" y="182780"/>
                    <a:pt x="3614335" y="186325"/>
                    <a:pt x="3646679" y="147885"/>
                  </a:cubicBezTo>
                  <a:cubicBezTo>
                    <a:pt x="3654442" y="125226"/>
                    <a:pt x="3620245" y="81256"/>
                    <a:pt x="3571742" y="58863"/>
                  </a:cubicBezTo>
                  <a:cubicBezTo>
                    <a:pt x="3523239" y="36470"/>
                    <a:pt x="3464374" y="26634"/>
                    <a:pt x="3335996" y="0"/>
                  </a:cubicBezTo>
                  <a:cubicBezTo>
                    <a:pt x="3507500" y="7185"/>
                    <a:pt x="3666135" y="56216"/>
                    <a:pt x="3686373" y="149315"/>
                  </a:cubicBezTo>
                  <a:cubicBezTo>
                    <a:pt x="3706611" y="242414"/>
                    <a:pt x="3731950" y="1790108"/>
                    <a:pt x="3737648" y="2371221"/>
                  </a:cubicBezTo>
                  <a:cubicBezTo>
                    <a:pt x="3427151" y="2824148"/>
                    <a:pt x="2666575" y="2841240"/>
                    <a:pt x="1925940" y="2832694"/>
                  </a:cubicBezTo>
                  <a:cubicBezTo>
                    <a:pt x="1108393" y="2815603"/>
                    <a:pt x="599918" y="2711629"/>
                    <a:pt x="165506" y="2576320"/>
                  </a:cubicBezTo>
                  <a:cubicBezTo>
                    <a:pt x="-80898" y="2141909"/>
                    <a:pt x="-35320" y="587999"/>
                    <a:pt x="191143" y="226227"/>
                  </a:cubicBezTo>
                  <a:close/>
                </a:path>
              </a:pathLst>
            </a:custGeom>
            <a:solidFill>
              <a:srgbClr val="FCEBD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36" name="Freeform 235"/>
            <p:cNvSpPr/>
            <p:nvPr/>
          </p:nvSpPr>
          <p:spPr>
            <a:xfrm>
              <a:off x="2342351" y="3629161"/>
              <a:ext cx="1547659" cy="2890203"/>
            </a:xfrm>
            <a:custGeom>
              <a:avLst/>
              <a:gdLst>
                <a:gd name="connsiteX0" fmla="*/ 0 w 1616271"/>
                <a:gd name="connsiteY0" fmla="*/ 0 h 2912372"/>
                <a:gd name="connsiteX1" fmla="*/ 200025 w 1616271"/>
                <a:gd name="connsiteY1" fmla="*/ 1285875 h 2912372"/>
                <a:gd name="connsiteX2" fmla="*/ 76200 w 1616271"/>
                <a:gd name="connsiteY2" fmla="*/ 2609850 h 2912372"/>
                <a:gd name="connsiteX3" fmla="*/ 866775 w 1616271"/>
                <a:gd name="connsiteY3" fmla="*/ 2876550 h 2912372"/>
                <a:gd name="connsiteX4" fmla="*/ 1600200 w 1616271"/>
                <a:gd name="connsiteY4" fmla="*/ 2724150 h 2912372"/>
                <a:gd name="connsiteX5" fmla="*/ 1381125 w 1616271"/>
                <a:gd name="connsiteY5" fmla="*/ 1209675 h 2912372"/>
                <a:gd name="connsiteX6" fmla="*/ 1476375 w 1616271"/>
                <a:gd name="connsiteY6" fmla="*/ 9525 h 2912372"/>
                <a:gd name="connsiteX0" fmla="*/ 0 w 1616271"/>
                <a:gd name="connsiteY0" fmla="*/ 82157 h 2994529"/>
                <a:gd name="connsiteX1" fmla="*/ 200025 w 1616271"/>
                <a:gd name="connsiteY1" fmla="*/ 1368032 h 2994529"/>
                <a:gd name="connsiteX2" fmla="*/ 76200 w 1616271"/>
                <a:gd name="connsiteY2" fmla="*/ 2692007 h 2994529"/>
                <a:gd name="connsiteX3" fmla="*/ 866775 w 1616271"/>
                <a:gd name="connsiteY3" fmla="*/ 2958707 h 2994529"/>
                <a:gd name="connsiteX4" fmla="*/ 1600200 w 1616271"/>
                <a:gd name="connsiteY4" fmla="*/ 2806307 h 2994529"/>
                <a:gd name="connsiteX5" fmla="*/ 1381125 w 1616271"/>
                <a:gd name="connsiteY5" fmla="*/ 1291832 h 2994529"/>
                <a:gd name="connsiteX6" fmla="*/ 1476375 w 1616271"/>
                <a:gd name="connsiteY6" fmla="*/ 91682 h 2994529"/>
                <a:gd name="connsiteX7" fmla="*/ 1476375 w 1616271"/>
                <a:gd name="connsiteY7" fmla="*/ 82157 h 2994529"/>
                <a:gd name="connsiteX0" fmla="*/ 9525 w 1625796"/>
                <a:gd name="connsiteY0" fmla="*/ 84817 h 2997189"/>
                <a:gd name="connsiteX1" fmla="*/ 209550 w 1625796"/>
                <a:gd name="connsiteY1" fmla="*/ 1370692 h 2997189"/>
                <a:gd name="connsiteX2" fmla="*/ 85725 w 1625796"/>
                <a:gd name="connsiteY2" fmla="*/ 2694667 h 2997189"/>
                <a:gd name="connsiteX3" fmla="*/ 876300 w 1625796"/>
                <a:gd name="connsiteY3" fmla="*/ 2961367 h 2997189"/>
                <a:gd name="connsiteX4" fmla="*/ 1609725 w 1625796"/>
                <a:gd name="connsiteY4" fmla="*/ 2808967 h 2997189"/>
                <a:gd name="connsiteX5" fmla="*/ 1390650 w 1625796"/>
                <a:gd name="connsiteY5" fmla="*/ 1294492 h 2997189"/>
                <a:gd name="connsiteX6" fmla="*/ 1485900 w 1625796"/>
                <a:gd name="connsiteY6" fmla="*/ 94342 h 2997189"/>
                <a:gd name="connsiteX7" fmla="*/ 0 w 1625796"/>
                <a:gd name="connsiteY7" fmla="*/ 75292 h 2997189"/>
                <a:gd name="connsiteX0" fmla="*/ 9525 w 1486024"/>
                <a:gd name="connsiteY0" fmla="*/ 84817 h 2971884"/>
                <a:gd name="connsiteX1" fmla="*/ 209550 w 1486024"/>
                <a:gd name="connsiteY1" fmla="*/ 1370692 h 2971884"/>
                <a:gd name="connsiteX2" fmla="*/ 85725 w 1486024"/>
                <a:gd name="connsiteY2" fmla="*/ 2694667 h 2971884"/>
                <a:gd name="connsiteX3" fmla="*/ 876300 w 1486024"/>
                <a:gd name="connsiteY3" fmla="*/ 2961367 h 2971884"/>
                <a:gd name="connsiteX4" fmla="*/ 1104900 w 1486024"/>
                <a:gd name="connsiteY4" fmla="*/ 2494642 h 2971884"/>
                <a:gd name="connsiteX5" fmla="*/ 1390650 w 1486024"/>
                <a:gd name="connsiteY5" fmla="*/ 1294492 h 2971884"/>
                <a:gd name="connsiteX6" fmla="*/ 1485900 w 1486024"/>
                <a:gd name="connsiteY6" fmla="*/ 94342 h 2971884"/>
                <a:gd name="connsiteX7" fmla="*/ 0 w 1486024"/>
                <a:gd name="connsiteY7" fmla="*/ 75292 h 2971884"/>
                <a:gd name="connsiteX0" fmla="*/ 9525 w 1544329"/>
                <a:gd name="connsiteY0" fmla="*/ 84817 h 3002111"/>
                <a:gd name="connsiteX1" fmla="*/ 209550 w 1544329"/>
                <a:gd name="connsiteY1" fmla="*/ 1370692 h 3002111"/>
                <a:gd name="connsiteX2" fmla="*/ 85725 w 1544329"/>
                <a:gd name="connsiteY2" fmla="*/ 2694667 h 3002111"/>
                <a:gd name="connsiteX3" fmla="*/ 876300 w 1544329"/>
                <a:gd name="connsiteY3" fmla="*/ 2961367 h 3002111"/>
                <a:gd name="connsiteX4" fmla="*/ 1524000 w 1544329"/>
                <a:gd name="connsiteY4" fmla="*/ 2818492 h 3002111"/>
                <a:gd name="connsiteX5" fmla="*/ 1390650 w 1544329"/>
                <a:gd name="connsiteY5" fmla="*/ 1294492 h 3002111"/>
                <a:gd name="connsiteX6" fmla="*/ 1485900 w 1544329"/>
                <a:gd name="connsiteY6" fmla="*/ 94342 h 3002111"/>
                <a:gd name="connsiteX7" fmla="*/ 0 w 1544329"/>
                <a:gd name="connsiteY7" fmla="*/ 75292 h 3002111"/>
                <a:gd name="connsiteX0" fmla="*/ 9525 w 1565668"/>
                <a:gd name="connsiteY0" fmla="*/ 84817 h 2963832"/>
                <a:gd name="connsiteX1" fmla="*/ 209550 w 1565668"/>
                <a:gd name="connsiteY1" fmla="*/ 1370692 h 2963832"/>
                <a:gd name="connsiteX2" fmla="*/ 85725 w 1565668"/>
                <a:gd name="connsiteY2" fmla="*/ 2694667 h 2963832"/>
                <a:gd name="connsiteX3" fmla="*/ 876300 w 1565668"/>
                <a:gd name="connsiteY3" fmla="*/ 2961367 h 2963832"/>
                <a:gd name="connsiteX4" fmla="*/ 1524000 w 1565668"/>
                <a:gd name="connsiteY4" fmla="*/ 2818492 h 2963832"/>
                <a:gd name="connsiteX5" fmla="*/ 1390650 w 1565668"/>
                <a:gd name="connsiteY5" fmla="*/ 1294492 h 2963832"/>
                <a:gd name="connsiteX6" fmla="*/ 1485900 w 1565668"/>
                <a:gd name="connsiteY6" fmla="*/ 94342 h 2963832"/>
                <a:gd name="connsiteX7" fmla="*/ 0 w 1565668"/>
                <a:gd name="connsiteY7" fmla="*/ 75292 h 2963832"/>
                <a:gd name="connsiteX0" fmla="*/ 9525 w 1565668"/>
                <a:gd name="connsiteY0" fmla="*/ 84817 h 2979820"/>
                <a:gd name="connsiteX1" fmla="*/ 209550 w 1565668"/>
                <a:gd name="connsiteY1" fmla="*/ 1370692 h 2979820"/>
                <a:gd name="connsiteX2" fmla="*/ 104775 w 1565668"/>
                <a:gd name="connsiteY2" fmla="*/ 2799442 h 2979820"/>
                <a:gd name="connsiteX3" fmla="*/ 876300 w 1565668"/>
                <a:gd name="connsiteY3" fmla="*/ 2961367 h 2979820"/>
                <a:gd name="connsiteX4" fmla="*/ 1524000 w 1565668"/>
                <a:gd name="connsiteY4" fmla="*/ 2818492 h 2979820"/>
                <a:gd name="connsiteX5" fmla="*/ 1390650 w 1565668"/>
                <a:gd name="connsiteY5" fmla="*/ 1294492 h 2979820"/>
                <a:gd name="connsiteX6" fmla="*/ 1485900 w 1565668"/>
                <a:gd name="connsiteY6" fmla="*/ 94342 h 2979820"/>
                <a:gd name="connsiteX7" fmla="*/ 0 w 1565668"/>
                <a:gd name="connsiteY7" fmla="*/ 75292 h 2979820"/>
                <a:gd name="connsiteX0" fmla="*/ 9525 w 1565668"/>
                <a:gd name="connsiteY0" fmla="*/ 84817 h 2961443"/>
                <a:gd name="connsiteX1" fmla="*/ 209550 w 1565668"/>
                <a:gd name="connsiteY1" fmla="*/ 1370692 h 2961443"/>
                <a:gd name="connsiteX2" fmla="*/ 104775 w 1565668"/>
                <a:gd name="connsiteY2" fmla="*/ 2799442 h 2961443"/>
                <a:gd name="connsiteX3" fmla="*/ 876300 w 1565668"/>
                <a:gd name="connsiteY3" fmla="*/ 2961367 h 2961443"/>
                <a:gd name="connsiteX4" fmla="*/ 1524000 w 1565668"/>
                <a:gd name="connsiteY4" fmla="*/ 2818492 h 2961443"/>
                <a:gd name="connsiteX5" fmla="*/ 1390650 w 1565668"/>
                <a:gd name="connsiteY5" fmla="*/ 1294492 h 2961443"/>
                <a:gd name="connsiteX6" fmla="*/ 1485900 w 1565668"/>
                <a:gd name="connsiteY6" fmla="*/ 94342 h 2961443"/>
                <a:gd name="connsiteX7" fmla="*/ 0 w 1565668"/>
                <a:gd name="connsiteY7" fmla="*/ 75292 h 2961443"/>
                <a:gd name="connsiteX0" fmla="*/ 9525 w 1565668"/>
                <a:gd name="connsiteY0" fmla="*/ 84817 h 2961443"/>
                <a:gd name="connsiteX1" fmla="*/ 209550 w 1565668"/>
                <a:gd name="connsiteY1" fmla="*/ 1370692 h 2961443"/>
                <a:gd name="connsiteX2" fmla="*/ 104775 w 1565668"/>
                <a:gd name="connsiteY2" fmla="*/ 2799442 h 2961443"/>
                <a:gd name="connsiteX3" fmla="*/ 876300 w 1565668"/>
                <a:gd name="connsiteY3" fmla="*/ 2961367 h 2961443"/>
                <a:gd name="connsiteX4" fmla="*/ 1524000 w 1565668"/>
                <a:gd name="connsiteY4" fmla="*/ 2818492 h 2961443"/>
                <a:gd name="connsiteX5" fmla="*/ 1390650 w 1565668"/>
                <a:gd name="connsiteY5" fmla="*/ 1294492 h 2961443"/>
                <a:gd name="connsiteX6" fmla="*/ 1485900 w 1565668"/>
                <a:gd name="connsiteY6" fmla="*/ 94342 h 2961443"/>
                <a:gd name="connsiteX7" fmla="*/ 0 w 1565668"/>
                <a:gd name="connsiteY7" fmla="*/ 75292 h 2961443"/>
                <a:gd name="connsiteX0" fmla="*/ 9525 w 1565668"/>
                <a:gd name="connsiteY0" fmla="*/ 84817 h 2961443"/>
                <a:gd name="connsiteX1" fmla="*/ 209550 w 1565668"/>
                <a:gd name="connsiteY1" fmla="*/ 1370692 h 2961443"/>
                <a:gd name="connsiteX2" fmla="*/ 104775 w 1565668"/>
                <a:gd name="connsiteY2" fmla="*/ 2799442 h 2961443"/>
                <a:gd name="connsiteX3" fmla="*/ 876300 w 1565668"/>
                <a:gd name="connsiteY3" fmla="*/ 2961367 h 2961443"/>
                <a:gd name="connsiteX4" fmla="*/ 1524000 w 1565668"/>
                <a:gd name="connsiteY4" fmla="*/ 2818492 h 2961443"/>
                <a:gd name="connsiteX5" fmla="*/ 1390650 w 1565668"/>
                <a:gd name="connsiteY5" fmla="*/ 1294492 h 2961443"/>
                <a:gd name="connsiteX6" fmla="*/ 1485900 w 1565668"/>
                <a:gd name="connsiteY6" fmla="*/ 94342 h 2961443"/>
                <a:gd name="connsiteX7" fmla="*/ 0 w 1565668"/>
                <a:gd name="connsiteY7" fmla="*/ 75292 h 2961443"/>
                <a:gd name="connsiteX0" fmla="*/ 9525 w 1565668"/>
                <a:gd name="connsiteY0" fmla="*/ 84817 h 2961443"/>
                <a:gd name="connsiteX1" fmla="*/ 209550 w 1565668"/>
                <a:gd name="connsiteY1" fmla="*/ 1370692 h 2961443"/>
                <a:gd name="connsiteX2" fmla="*/ 104775 w 1565668"/>
                <a:gd name="connsiteY2" fmla="*/ 2799442 h 2961443"/>
                <a:gd name="connsiteX3" fmla="*/ 876300 w 1565668"/>
                <a:gd name="connsiteY3" fmla="*/ 2961367 h 2961443"/>
                <a:gd name="connsiteX4" fmla="*/ 1524000 w 1565668"/>
                <a:gd name="connsiteY4" fmla="*/ 2818492 h 2961443"/>
                <a:gd name="connsiteX5" fmla="*/ 1390650 w 1565668"/>
                <a:gd name="connsiteY5" fmla="*/ 1294492 h 2961443"/>
                <a:gd name="connsiteX6" fmla="*/ 1485900 w 1565668"/>
                <a:gd name="connsiteY6" fmla="*/ 94342 h 2961443"/>
                <a:gd name="connsiteX7" fmla="*/ 0 w 1565668"/>
                <a:gd name="connsiteY7" fmla="*/ 75292 h 2961443"/>
                <a:gd name="connsiteX0" fmla="*/ 9525 w 1565668"/>
                <a:gd name="connsiteY0" fmla="*/ 84817 h 2961367"/>
                <a:gd name="connsiteX1" fmla="*/ 209550 w 1565668"/>
                <a:gd name="connsiteY1" fmla="*/ 1370692 h 2961367"/>
                <a:gd name="connsiteX2" fmla="*/ 85725 w 1565668"/>
                <a:gd name="connsiteY2" fmla="*/ 2818492 h 2961367"/>
                <a:gd name="connsiteX3" fmla="*/ 876300 w 1565668"/>
                <a:gd name="connsiteY3" fmla="*/ 2961367 h 2961367"/>
                <a:gd name="connsiteX4" fmla="*/ 1524000 w 1565668"/>
                <a:gd name="connsiteY4" fmla="*/ 2818492 h 2961367"/>
                <a:gd name="connsiteX5" fmla="*/ 1390650 w 1565668"/>
                <a:gd name="connsiteY5" fmla="*/ 1294492 h 2961367"/>
                <a:gd name="connsiteX6" fmla="*/ 1485900 w 1565668"/>
                <a:gd name="connsiteY6" fmla="*/ 94342 h 2961367"/>
                <a:gd name="connsiteX7" fmla="*/ 0 w 1565668"/>
                <a:gd name="connsiteY7" fmla="*/ 75292 h 2961367"/>
                <a:gd name="connsiteX0" fmla="*/ 9525 w 1545999"/>
                <a:gd name="connsiteY0" fmla="*/ 84817 h 2956490"/>
                <a:gd name="connsiteX1" fmla="*/ 209550 w 1545999"/>
                <a:gd name="connsiteY1" fmla="*/ 1370692 h 2956490"/>
                <a:gd name="connsiteX2" fmla="*/ 85725 w 1545999"/>
                <a:gd name="connsiteY2" fmla="*/ 2818492 h 2956490"/>
                <a:gd name="connsiteX3" fmla="*/ 847725 w 1545999"/>
                <a:gd name="connsiteY3" fmla="*/ 2885167 h 2956490"/>
                <a:gd name="connsiteX4" fmla="*/ 1524000 w 1545999"/>
                <a:gd name="connsiteY4" fmla="*/ 2818492 h 2956490"/>
                <a:gd name="connsiteX5" fmla="*/ 1390650 w 1545999"/>
                <a:gd name="connsiteY5" fmla="*/ 1294492 h 2956490"/>
                <a:gd name="connsiteX6" fmla="*/ 1485900 w 1545999"/>
                <a:gd name="connsiteY6" fmla="*/ 94342 h 2956490"/>
                <a:gd name="connsiteX7" fmla="*/ 0 w 1545999"/>
                <a:gd name="connsiteY7" fmla="*/ 75292 h 2956490"/>
                <a:gd name="connsiteX0" fmla="*/ 9525 w 1545999"/>
                <a:gd name="connsiteY0" fmla="*/ 84817 h 2956490"/>
                <a:gd name="connsiteX1" fmla="*/ 209550 w 1545999"/>
                <a:gd name="connsiteY1" fmla="*/ 1370692 h 2956490"/>
                <a:gd name="connsiteX2" fmla="*/ 85725 w 1545999"/>
                <a:gd name="connsiteY2" fmla="*/ 2818492 h 2956490"/>
                <a:gd name="connsiteX3" fmla="*/ 847725 w 1545999"/>
                <a:gd name="connsiteY3" fmla="*/ 2885167 h 2956490"/>
                <a:gd name="connsiteX4" fmla="*/ 1524000 w 1545999"/>
                <a:gd name="connsiteY4" fmla="*/ 2818492 h 2956490"/>
                <a:gd name="connsiteX5" fmla="*/ 1390650 w 1545999"/>
                <a:gd name="connsiteY5" fmla="*/ 1294492 h 2956490"/>
                <a:gd name="connsiteX6" fmla="*/ 1485900 w 1545999"/>
                <a:gd name="connsiteY6" fmla="*/ 94342 h 2956490"/>
                <a:gd name="connsiteX7" fmla="*/ 0 w 1545999"/>
                <a:gd name="connsiteY7" fmla="*/ 75292 h 2956490"/>
                <a:gd name="connsiteX0" fmla="*/ 9525 w 1545999"/>
                <a:gd name="connsiteY0" fmla="*/ 84817 h 2956490"/>
                <a:gd name="connsiteX1" fmla="*/ 209550 w 1545999"/>
                <a:gd name="connsiteY1" fmla="*/ 1370692 h 2956490"/>
                <a:gd name="connsiteX2" fmla="*/ 85725 w 1545999"/>
                <a:gd name="connsiteY2" fmla="*/ 2818492 h 2956490"/>
                <a:gd name="connsiteX3" fmla="*/ 847725 w 1545999"/>
                <a:gd name="connsiteY3" fmla="*/ 2885167 h 2956490"/>
                <a:gd name="connsiteX4" fmla="*/ 1524000 w 1545999"/>
                <a:gd name="connsiteY4" fmla="*/ 2818492 h 2956490"/>
                <a:gd name="connsiteX5" fmla="*/ 1390650 w 1545999"/>
                <a:gd name="connsiteY5" fmla="*/ 1294492 h 2956490"/>
                <a:gd name="connsiteX6" fmla="*/ 1485900 w 1545999"/>
                <a:gd name="connsiteY6" fmla="*/ 94342 h 2956490"/>
                <a:gd name="connsiteX7" fmla="*/ 0 w 1545999"/>
                <a:gd name="connsiteY7" fmla="*/ 75292 h 2956490"/>
                <a:gd name="connsiteX0" fmla="*/ 9525 w 1545999"/>
                <a:gd name="connsiteY0" fmla="*/ 84817 h 2885167"/>
                <a:gd name="connsiteX1" fmla="*/ 209550 w 1545999"/>
                <a:gd name="connsiteY1" fmla="*/ 1370692 h 2885167"/>
                <a:gd name="connsiteX2" fmla="*/ 85725 w 1545999"/>
                <a:gd name="connsiteY2" fmla="*/ 2818492 h 2885167"/>
                <a:gd name="connsiteX3" fmla="*/ 847725 w 1545999"/>
                <a:gd name="connsiteY3" fmla="*/ 2885167 h 2885167"/>
                <a:gd name="connsiteX4" fmla="*/ 1524000 w 1545999"/>
                <a:gd name="connsiteY4" fmla="*/ 2818492 h 2885167"/>
                <a:gd name="connsiteX5" fmla="*/ 1390650 w 1545999"/>
                <a:gd name="connsiteY5" fmla="*/ 1294492 h 2885167"/>
                <a:gd name="connsiteX6" fmla="*/ 1485900 w 1545999"/>
                <a:gd name="connsiteY6" fmla="*/ 94342 h 2885167"/>
                <a:gd name="connsiteX7" fmla="*/ 0 w 1545999"/>
                <a:gd name="connsiteY7" fmla="*/ 75292 h 2885167"/>
                <a:gd name="connsiteX0" fmla="*/ 9525 w 1486024"/>
                <a:gd name="connsiteY0" fmla="*/ 84817 h 2892937"/>
                <a:gd name="connsiteX1" fmla="*/ 209550 w 1486024"/>
                <a:gd name="connsiteY1" fmla="*/ 1370692 h 2892937"/>
                <a:gd name="connsiteX2" fmla="*/ 85725 w 1486024"/>
                <a:gd name="connsiteY2" fmla="*/ 2818492 h 2892937"/>
                <a:gd name="connsiteX3" fmla="*/ 847725 w 1486024"/>
                <a:gd name="connsiteY3" fmla="*/ 2885167 h 2892937"/>
                <a:gd name="connsiteX4" fmla="*/ 1352550 w 1486024"/>
                <a:gd name="connsiteY4" fmla="*/ 2608942 h 2892937"/>
                <a:gd name="connsiteX5" fmla="*/ 1390650 w 1486024"/>
                <a:gd name="connsiteY5" fmla="*/ 1294492 h 2892937"/>
                <a:gd name="connsiteX6" fmla="*/ 1485900 w 1486024"/>
                <a:gd name="connsiteY6" fmla="*/ 94342 h 2892937"/>
                <a:gd name="connsiteX7" fmla="*/ 0 w 1486024"/>
                <a:gd name="connsiteY7" fmla="*/ 75292 h 2892937"/>
                <a:gd name="connsiteX0" fmla="*/ 9525 w 1572834"/>
                <a:gd name="connsiteY0" fmla="*/ 84817 h 2885167"/>
                <a:gd name="connsiteX1" fmla="*/ 209550 w 1572834"/>
                <a:gd name="connsiteY1" fmla="*/ 1370692 h 2885167"/>
                <a:gd name="connsiteX2" fmla="*/ 85725 w 1572834"/>
                <a:gd name="connsiteY2" fmla="*/ 2818492 h 2885167"/>
                <a:gd name="connsiteX3" fmla="*/ 847725 w 1572834"/>
                <a:gd name="connsiteY3" fmla="*/ 2885167 h 2885167"/>
                <a:gd name="connsiteX4" fmla="*/ 1552575 w 1572834"/>
                <a:gd name="connsiteY4" fmla="*/ 2818492 h 2885167"/>
                <a:gd name="connsiteX5" fmla="*/ 1390650 w 1572834"/>
                <a:gd name="connsiteY5" fmla="*/ 1294492 h 2885167"/>
                <a:gd name="connsiteX6" fmla="*/ 1485900 w 1572834"/>
                <a:gd name="connsiteY6" fmla="*/ 94342 h 2885167"/>
                <a:gd name="connsiteX7" fmla="*/ 0 w 1572834"/>
                <a:gd name="connsiteY7" fmla="*/ 75292 h 2885167"/>
                <a:gd name="connsiteX0" fmla="*/ 9525 w 1554803"/>
                <a:gd name="connsiteY0" fmla="*/ 84817 h 2885167"/>
                <a:gd name="connsiteX1" fmla="*/ 209550 w 1554803"/>
                <a:gd name="connsiteY1" fmla="*/ 1370692 h 2885167"/>
                <a:gd name="connsiteX2" fmla="*/ 85725 w 1554803"/>
                <a:gd name="connsiteY2" fmla="*/ 2818492 h 2885167"/>
                <a:gd name="connsiteX3" fmla="*/ 847725 w 1554803"/>
                <a:gd name="connsiteY3" fmla="*/ 2885167 h 2885167"/>
                <a:gd name="connsiteX4" fmla="*/ 1552575 w 1554803"/>
                <a:gd name="connsiteY4" fmla="*/ 2818492 h 2885167"/>
                <a:gd name="connsiteX5" fmla="*/ 1390650 w 1554803"/>
                <a:gd name="connsiteY5" fmla="*/ 1294492 h 2885167"/>
                <a:gd name="connsiteX6" fmla="*/ 1485900 w 1554803"/>
                <a:gd name="connsiteY6" fmla="*/ 94342 h 2885167"/>
                <a:gd name="connsiteX7" fmla="*/ 0 w 1554803"/>
                <a:gd name="connsiteY7" fmla="*/ 75292 h 2885167"/>
                <a:gd name="connsiteX0" fmla="*/ 2381 w 1547659"/>
                <a:gd name="connsiteY0" fmla="*/ 89853 h 2890203"/>
                <a:gd name="connsiteX1" fmla="*/ 202406 w 1547659"/>
                <a:gd name="connsiteY1" fmla="*/ 1375728 h 2890203"/>
                <a:gd name="connsiteX2" fmla="*/ 78581 w 1547659"/>
                <a:gd name="connsiteY2" fmla="*/ 2823528 h 2890203"/>
                <a:gd name="connsiteX3" fmla="*/ 840581 w 1547659"/>
                <a:gd name="connsiteY3" fmla="*/ 2890203 h 2890203"/>
                <a:gd name="connsiteX4" fmla="*/ 1545431 w 1547659"/>
                <a:gd name="connsiteY4" fmla="*/ 2823528 h 2890203"/>
                <a:gd name="connsiteX5" fmla="*/ 1383506 w 1547659"/>
                <a:gd name="connsiteY5" fmla="*/ 1299528 h 2890203"/>
                <a:gd name="connsiteX6" fmla="*/ 1478756 w 1547659"/>
                <a:gd name="connsiteY6" fmla="*/ 99378 h 2890203"/>
                <a:gd name="connsiteX7" fmla="*/ 0 w 1547659"/>
                <a:gd name="connsiteY7" fmla="*/ 63660 h 2890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7659" h="2890203">
                  <a:moveTo>
                    <a:pt x="2381" y="89853"/>
                  </a:moveTo>
                  <a:cubicBezTo>
                    <a:pt x="96043" y="515303"/>
                    <a:pt x="189706" y="920116"/>
                    <a:pt x="202406" y="1375728"/>
                  </a:cubicBezTo>
                  <a:cubicBezTo>
                    <a:pt x="215106" y="1831340"/>
                    <a:pt x="62706" y="2539366"/>
                    <a:pt x="78581" y="2823528"/>
                  </a:cubicBezTo>
                  <a:cubicBezTo>
                    <a:pt x="246856" y="2831465"/>
                    <a:pt x="596106" y="2890203"/>
                    <a:pt x="840581" y="2890203"/>
                  </a:cubicBezTo>
                  <a:cubicBezTo>
                    <a:pt x="1085056" y="2890203"/>
                    <a:pt x="1159669" y="2869565"/>
                    <a:pt x="1545431" y="2823528"/>
                  </a:cubicBezTo>
                  <a:cubicBezTo>
                    <a:pt x="1569243" y="2558416"/>
                    <a:pt x="1394618" y="1753553"/>
                    <a:pt x="1383506" y="1299528"/>
                  </a:cubicBezTo>
                  <a:cubicBezTo>
                    <a:pt x="1372394" y="845503"/>
                    <a:pt x="1420812" y="473234"/>
                    <a:pt x="1478756" y="99378"/>
                  </a:cubicBezTo>
                  <a:cubicBezTo>
                    <a:pt x="1494631" y="-102235"/>
                    <a:pt x="0" y="65644"/>
                    <a:pt x="0" y="63660"/>
                  </a:cubicBezTo>
                </a:path>
              </a:pathLst>
            </a:cu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37" name="Oval 236"/>
            <p:cNvSpPr/>
            <p:nvPr/>
          </p:nvSpPr>
          <p:spPr>
            <a:xfrm>
              <a:off x="2284132" y="3558598"/>
              <a:ext cx="1453198" cy="286126"/>
            </a:xfrm>
            <a:prstGeom prst="ellipse">
              <a:avLst/>
            </a:prstGeom>
            <a:solidFill>
              <a:srgbClr val="FCEBD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38" name="Freeform 237"/>
            <p:cNvSpPr/>
            <p:nvPr/>
          </p:nvSpPr>
          <p:spPr>
            <a:xfrm>
              <a:off x="2277623" y="3630667"/>
              <a:ext cx="1547659" cy="2890203"/>
            </a:xfrm>
            <a:custGeom>
              <a:avLst/>
              <a:gdLst>
                <a:gd name="connsiteX0" fmla="*/ 0 w 1616271"/>
                <a:gd name="connsiteY0" fmla="*/ 0 h 2912372"/>
                <a:gd name="connsiteX1" fmla="*/ 200025 w 1616271"/>
                <a:gd name="connsiteY1" fmla="*/ 1285875 h 2912372"/>
                <a:gd name="connsiteX2" fmla="*/ 76200 w 1616271"/>
                <a:gd name="connsiteY2" fmla="*/ 2609850 h 2912372"/>
                <a:gd name="connsiteX3" fmla="*/ 866775 w 1616271"/>
                <a:gd name="connsiteY3" fmla="*/ 2876550 h 2912372"/>
                <a:gd name="connsiteX4" fmla="*/ 1600200 w 1616271"/>
                <a:gd name="connsiteY4" fmla="*/ 2724150 h 2912372"/>
                <a:gd name="connsiteX5" fmla="*/ 1381125 w 1616271"/>
                <a:gd name="connsiteY5" fmla="*/ 1209675 h 2912372"/>
                <a:gd name="connsiteX6" fmla="*/ 1476375 w 1616271"/>
                <a:gd name="connsiteY6" fmla="*/ 9525 h 2912372"/>
                <a:gd name="connsiteX0" fmla="*/ 0 w 1616271"/>
                <a:gd name="connsiteY0" fmla="*/ 82157 h 2994529"/>
                <a:gd name="connsiteX1" fmla="*/ 200025 w 1616271"/>
                <a:gd name="connsiteY1" fmla="*/ 1368032 h 2994529"/>
                <a:gd name="connsiteX2" fmla="*/ 76200 w 1616271"/>
                <a:gd name="connsiteY2" fmla="*/ 2692007 h 2994529"/>
                <a:gd name="connsiteX3" fmla="*/ 866775 w 1616271"/>
                <a:gd name="connsiteY3" fmla="*/ 2958707 h 2994529"/>
                <a:gd name="connsiteX4" fmla="*/ 1600200 w 1616271"/>
                <a:gd name="connsiteY4" fmla="*/ 2806307 h 2994529"/>
                <a:gd name="connsiteX5" fmla="*/ 1381125 w 1616271"/>
                <a:gd name="connsiteY5" fmla="*/ 1291832 h 2994529"/>
                <a:gd name="connsiteX6" fmla="*/ 1476375 w 1616271"/>
                <a:gd name="connsiteY6" fmla="*/ 91682 h 2994529"/>
                <a:gd name="connsiteX7" fmla="*/ 1476375 w 1616271"/>
                <a:gd name="connsiteY7" fmla="*/ 82157 h 2994529"/>
                <a:gd name="connsiteX0" fmla="*/ 9525 w 1625796"/>
                <a:gd name="connsiteY0" fmla="*/ 84817 h 2997189"/>
                <a:gd name="connsiteX1" fmla="*/ 209550 w 1625796"/>
                <a:gd name="connsiteY1" fmla="*/ 1370692 h 2997189"/>
                <a:gd name="connsiteX2" fmla="*/ 85725 w 1625796"/>
                <a:gd name="connsiteY2" fmla="*/ 2694667 h 2997189"/>
                <a:gd name="connsiteX3" fmla="*/ 876300 w 1625796"/>
                <a:gd name="connsiteY3" fmla="*/ 2961367 h 2997189"/>
                <a:gd name="connsiteX4" fmla="*/ 1609725 w 1625796"/>
                <a:gd name="connsiteY4" fmla="*/ 2808967 h 2997189"/>
                <a:gd name="connsiteX5" fmla="*/ 1390650 w 1625796"/>
                <a:gd name="connsiteY5" fmla="*/ 1294492 h 2997189"/>
                <a:gd name="connsiteX6" fmla="*/ 1485900 w 1625796"/>
                <a:gd name="connsiteY6" fmla="*/ 94342 h 2997189"/>
                <a:gd name="connsiteX7" fmla="*/ 0 w 1625796"/>
                <a:gd name="connsiteY7" fmla="*/ 75292 h 2997189"/>
                <a:gd name="connsiteX0" fmla="*/ 9525 w 1486024"/>
                <a:gd name="connsiteY0" fmla="*/ 84817 h 2971884"/>
                <a:gd name="connsiteX1" fmla="*/ 209550 w 1486024"/>
                <a:gd name="connsiteY1" fmla="*/ 1370692 h 2971884"/>
                <a:gd name="connsiteX2" fmla="*/ 85725 w 1486024"/>
                <a:gd name="connsiteY2" fmla="*/ 2694667 h 2971884"/>
                <a:gd name="connsiteX3" fmla="*/ 876300 w 1486024"/>
                <a:gd name="connsiteY3" fmla="*/ 2961367 h 2971884"/>
                <a:gd name="connsiteX4" fmla="*/ 1104900 w 1486024"/>
                <a:gd name="connsiteY4" fmla="*/ 2494642 h 2971884"/>
                <a:gd name="connsiteX5" fmla="*/ 1390650 w 1486024"/>
                <a:gd name="connsiteY5" fmla="*/ 1294492 h 2971884"/>
                <a:gd name="connsiteX6" fmla="*/ 1485900 w 1486024"/>
                <a:gd name="connsiteY6" fmla="*/ 94342 h 2971884"/>
                <a:gd name="connsiteX7" fmla="*/ 0 w 1486024"/>
                <a:gd name="connsiteY7" fmla="*/ 75292 h 2971884"/>
                <a:gd name="connsiteX0" fmla="*/ 9525 w 1544329"/>
                <a:gd name="connsiteY0" fmla="*/ 84817 h 3002111"/>
                <a:gd name="connsiteX1" fmla="*/ 209550 w 1544329"/>
                <a:gd name="connsiteY1" fmla="*/ 1370692 h 3002111"/>
                <a:gd name="connsiteX2" fmla="*/ 85725 w 1544329"/>
                <a:gd name="connsiteY2" fmla="*/ 2694667 h 3002111"/>
                <a:gd name="connsiteX3" fmla="*/ 876300 w 1544329"/>
                <a:gd name="connsiteY3" fmla="*/ 2961367 h 3002111"/>
                <a:gd name="connsiteX4" fmla="*/ 1524000 w 1544329"/>
                <a:gd name="connsiteY4" fmla="*/ 2818492 h 3002111"/>
                <a:gd name="connsiteX5" fmla="*/ 1390650 w 1544329"/>
                <a:gd name="connsiteY5" fmla="*/ 1294492 h 3002111"/>
                <a:gd name="connsiteX6" fmla="*/ 1485900 w 1544329"/>
                <a:gd name="connsiteY6" fmla="*/ 94342 h 3002111"/>
                <a:gd name="connsiteX7" fmla="*/ 0 w 1544329"/>
                <a:gd name="connsiteY7" fmla="*/ 75292 h 3002111"/>
                <a:gd name="connsiteX0" fmla="*/ 9525 w 1565668"/>
                <a:gd name="connsiteY0" fmla="*/ 84817 h 2963832"/>
                <a:gd name="connsiteX1" fmla="*/ 209550 w 1565668"/>
                <a:gd name="connsiteY1" fmla="*/ 1370692 h 2963832"/>
                <a:gd name="connsiteX2" fmla="*/ 85725 w 1565668"/>
                <a:gd name="connsiteY2" fmla="*/ 2694667 h 2963832"/>
                <a:gd name="connsiteX3" fmla="*/ 876300 w 1565668"/>
                <a:gd name="connsiteY3" fmla="*/ 2961367 h 2963832"/>
                <a:gd name="connsiteX4" fmla="*/ 1524000 w 1565668"/>
                <a:gd name="connsiteY4" fmla="*/ 2818492 h 2963832"/>
                <a:gd name="connsiteX5" fmla="*/ 1390650 w 1565668"/>
                <a:gd name="connsiteY5" fmla="*/ 1294492 h 2963832"/>
                <a:gd name="connsiteX6" fmla="*/ 1485900 w 1565668"/>
                <a:gd name="connsiteY6" fmla="*/ 94342 h 2963832"/>
                <a:gd name="connsiteX7" fmla="*/ 0 w 1565668"/>
                <a:gd name="connsiteY7" fmla="*/ 75292 h 2963832"/>
                <a:gd name="connsiteX0" fmla="*/ 9525 w 1565668"/>
                <a:gd name="connsiteY0" fmla="*/ 84817 h 2979820"/>
                <a:gd name="connsiteX1" fmla="*/ 209550 w 1565668"/>
                <a:gd name="connsiteY1" fmla="*/ 1370692 h 2979820"/>
                <a:gd name="connsiteX2" fmla="*/ 104775 w 1565668"/>
                <a:gd name="connsiteY2" fmla="*/ 2799442 h 2979820"/>
                <a:gd name="connsiteX3" fmla="*/ 876300 w 1565668"/>
                <a:gd name="connsiteY3" fmla="*/ 2961367 h 2979820"/>
                <a:gd name="connsiteX4" fmla="*/ 1524000 w 1565668"/>
                <a:gd name="connsiteY4" fmla="*/ 2818492 h 2979820"/>
                <a:gd name="connsiteX5" fmla="*/ 1390650 w 1565668"/>
                <a:gd name="connsiteY5" fmla="*/ 1294492 h 2979820"/>
                <a:gd name="connsiteX6" fmla="*/ 1485900 w 1565668"/>
                <a:gd name="connsiteY6" fmla="*/ 94342 h 2979820"/>
                <a:gd name="connsiteX7" fmla="*/ 0 w 1565668"/>
                <a:gd name="connsiteY7" fmla="*/ 75292 h 2979820"/>
                <a:gd name="connsiteX0" fmla="*/ 9525 w 1565668"/>
                <a:gd name="connsiteY0" fmla="*/ 84817 h 2961443"/>
                <a:gd name="connsiteX1" fmla="*/ 209550 w 1565668"/>
                <a:gd name="connsiteY1" fmla="*/ 1370692 h 2961443"/>
                <a:gd name="connsiteX2" fmla="*/ 104775 w 1565668"/>
                <a:gd name="connsiteY2" fmla="*/ 2799442 h 2961443"/>
                <a:gd name="connsiteX3" fmla="*/ 876300 w 1565668"/>
                <a:gd name="connsiteY3" fmla="*/ 2961367 h 2961443"/>
                <a:gd name="connsiteX4" fmla="*/ 1524000 w 1565668"/>
                <a:gd name="connsiteY4" fmla="*/ 2818492 h 2961443"/>
                <a:gd name="connsiteX5" fmla="*/ 1390650 w 1565668"/>
                <a:gd name="connsiteY5" fmla="*/ 1294492 h 2961443"/>
                <a:gd name="connsiteX6" fmla="*/ 1485900 w 1565668"/>
                <a:gd name="connsiteY6" fmla="*/ 94342 h 2961443"/>
                <a:gd name="connsiteX7" fmla="*/ 0 w 1565668"/>
                <a:gd name="connsiteY7" fmla="*/ 75292 h 2961443"/>
                <a:gd name="connsiteX0" fmla="*/ 9525 w 1565668"/>
                <a:gd name="connsiteY0" fmla="*/ 84817 h 2961443"/>
                <a:gd name="connsiteX1" fmla="*/ 209550 w 1565668"/>
                <a:gd name="connsiteY1" fmla="*/ 1370692 h 2961443"/>
                <a:gd name="connsiteX2" fmla="*/ 104775 w 1565668"/>
                <a:gd name="connsiteY2" fmla="*/ 2799442 h 2961443"/>
                <a:gd name="connsiteX3" fmla="*/ 876300 w 1565668"/>
                <a:gd name="connsiteY3" fmla="*/ 2961367 h 2961443"/>
                <a:gd name="connsiteX4" fmla="*/ 1524000 w 1565668"/>
                <a:gd name="connsiteY4" fmla="*/ 2818492 h 2961443"/>
                <a:gd name="connsiteX5" fmla="*/ 1390650 w 1565668"/>
                <a:gd name="connsiteY5" fmla="*/ 1294492 h 2961443"/>
                <a:gd name="connsiteX6" fmla="*/ 1485900 w 1565668"/>
                <a:gd name="connsiteY6" fmla="*/ 94342 h 2961443"/>
                <a:gd name="connsiteX7" fmla="*/ 0 w 1565668"/>
                <a:gd name="connsiteY7" fmla="*/ 75292 h 2961443"/>
                <a:gd name="connsiteX0" fmla="*/ 9525 w 1565668"/>
                <a:gd name="connsiteY0" fmla="*/ 84817 h 2961443"/>
                <a:gd name="connsiteX1" fmla="*/ 209550 w 1565668"/>
                <a:gd name="connsiteY1" fmla="*/ 1370692 h 2961443"/>
                <a:gd name="connsiteX2" fmla="*/ 104775 w 1565668"/>
                <a:gd name="connsiteY2" fmla="*/ 2799442 h 2961443"/>
                <a:gd name="connsiteX3" fmla="*/ 876300 w 1565668"/>
                <a:gd name="connsiteY3" fmla="*/ 2961367 h 2961443"/>
                <a:gd name="connsiteX4" fmla="*/ 1524000 w 1565668"/>
                <a:gd name="connsiteY4" fmla="*/ 2818492 h 2961443"/>
                <a:gd name="connsiteX5" fmla="*/ 1390650 w 1565668"/>
                <a:gd name="connsiteY5" fmla="*/ 1294492 h 2961443"/>
                <a:gd name="connsiteX6" fmla="*/ 1485900 w 1565668"/>
                <a:gd name="connsiteY6" fmla="*/ 94342 h 2961443"/>
                <a:gd name="connsiteX7" fmla="*/ 0 w 1565668"/>
                <a:gd name="connsiteY7" fmla="*/ 75292 h 2961443"/>
                <a:gd name="connsiteX0" fmla="*/ 9525 w 1565668"/>
                <a:gd name="connsiteY0" fmla="*/ 84817 h 2961443"/>
                <a:gd name="connsiteX1" fmla="*/ 209550 w 1565668"/>
                <a:gd name="connsiteY1" fmla="*/ 1370692 h 2961443"/>
                <a:gd name="connsiteX2" fmla="*/ 104775 w 1565668"/>
                <a:gd name="connsiteY2" fmla="*/ 2799442 h 2961443"/>
                <a:gd name="connsiteX3" fmla="*/ 876300 w 1565668"/>
                <a:gd name="connsiteY3" fmla="*/ 2961367 h 2961443"/>
                <a:gd name="connsiteX4" fmla="*/ 1524000 w 1565668"/>
                <a:gd name="connsiteY4" fmla="*/ 2818492 h 2961443"/>
                <a:gd name="connsiteX5" fmla="*/ 1390650 w 1565668"/>
                <a:gd name="connsiteY5" fmla="*/ 1294492 h 2961443"/>
                <a:gd name="connsiteX6" fmla="*/ 1485900 w 1565668"/>
                <a:gd name="connsiteY6" fmla="*/ 94342 h 2961443"/>
                <a:gd name="connsiteX7" fmla="*/ 0 w 1565668"/>
                <a:gd name="connsiteY7" fmla="*/ 75292 h 2961443"/>
                <a:gd name="connsiteX0" fmla="*/ 9525 w 1565668"/>
                <a:gd name="connsiteY0" fmla="*/ 84817 h 2961367"/>
                <a:gd name="connsiteX1" fmla="*/ 209550 w 1565668"/>
                <a:gd name="connsiteY1" fmla="*/ 1370692 h 2961367"/>
                <a:gd name="connsiteX2" fmla="*/ 85725 w 1565668"/>
                <a:gd name="connsiteY2" fmla="*/ 2818492 h 2961367"/>
                <a:gd name="connsiteX3" fmla="*/ 876300 w 1565668"/>
                <a:gd name="connsiteY3" fmla="*/ 2961367 h 2961367"/>
                <a:gd name="connsiteX4" fmla="*/ 1524000 w 1565668"/>
                <a:gd name="connsiteY4" fmla="*/ 2818492 h 2961367"/>
                <a:gd name="connsiteX5" fmla="*/ 1390650 w 1565668"/>
                <a:gd name="connsiteY5" fmla="*/ 1294492 h 2961367"/>
                <a:gd name="connsiteX6" fmla="*/ 1485900 w 1565668"/>
                <a:gd name="connsiteY6" fmla="*/ 94342 h 2961367"/>
                <a:gd name="connsiteX7" fmla="*/ 0 w 1565668"/>
                <a:gd name="connsiteY7" fmla="*/ 75292 h 2961367"/>
                <a:gd name="connsiteX0" fmla="*/ 9525 w 1545999"/>
                <a:gd name="connsiteY0" fmla="*/ 84817 h 2956490"/>
                <a:gd name="connsiteX1" fmla="*/ 209550 w 1545999"/>
                <a:gd name="connsiteY1" fmla="*/ 1370692 h 2956490"/>
                <a:gd name="connsiteX2" fmla="*/ 85725 w 1545999"/>
                <a:gd name="connsiteY2" fmla="*/ 2818492 h 2956490"/>
                <a:gd name="connsiteX3" fmla="*/ 847725 w 1545999"/>
                <a:gd name="connsiteY3" fmla="*/ 2885167 h 2956490"/>
                <a:gd name="connsiteX4" fmla="*/ 1524000 w 1545999"/>
                <a:gd name="connsiteY4" fmla="*/ 2818492 h 2956490"/>
                <a:gd name="connsiteX5" fmla="*/ 1390650 w 1545999"/>
                <a:gd name="connsiteY5" fmla="*/ 1294492 h 2956490"/>
                <a:gd name="connsiteX6" fmla="*/ 1485900 w 1545999"/>
                <a:gd name="connsiteY6" fmla="*/ 94342 h 2956490"/>
                <a:gd name="connsiteX7" fmla="*/ 0 w 1545999"/>
                <a:gd name="connsiteY7" fmla="*/ 75292 h 2956490"/>
                <a:gd name="connsiteX0" fmla="*/ 9525 w 1545999"/>
                <a:gd name="connsiteY0" fmla="*/ 84817 h 2956490"/>
                <a:gd name="connsiteX1" fmla="*/ 209550 w 1545999"/>
                <a:gd name="connsiteY1" fmla="*/ 1370692 h 2956490"/>
                <a:gd name="connsiteX2" fmla="*/ 85725 w 1545999"/>
                <a:gd name="connsiteY2" fmla="*/ 2818492 h 2956490"/>
                <a:gd name="connsiteX3" fmla="*/ 847725 w 1545999"/>
                <a:gd name="connsiteY3" fmla="*/ 2885167 h 2956490"/>
                <a:gd name="connsiteX4" fmla="*/ 1524000 w 1545999"/>
                <a:gd name="connsiteY4" fmla="*/ 2818492 h 2956490"/>
                <a:gd name="connsiteX5" fmla="*/ 1390650 w 1545999"/>
                <a:gd name="connsiteY5" fmla="*/ 1294492 h 2956490"/>
                <a:gd name="connsiteX6" fmla="*/ 1485900 w 1545999"/>
                <a:gd name="connsiteY6" fmla="*/ 94342 h 2956490"/>
                <a:gd name="connsiteX7" fmla="*/ 0 w 1545999"/>
                <a:gd name="connsiteY7" fmla="*/ 75292 h 2956490"/>
                <a:gd name="connsiteX0" fmla="*/ 9525 w 1545999"/>
                <a:gd name="connsiteY0" fmla="*/ 84817 h 2956490"/>
                <a:gd name="connsiteX1" fmla="*/ 209550 w 1545999"/>
                <a:gd name="connsiteY1" fmla="*/ 1370692 h 2956490"/>
                <a:gd name="connsiteX2" fmla="*/ 85725 w 1545999"/>
                <a:gd name="connsiteY2" fmla="*/ 2818492 h 2956490"/>
                <a:gd name="connsiteX3" fmla="*/ 847725 w 1545999"/>
                <a:gd name="connsiteY3" fmla="*/ 2885167 h 2956490"/>
                <a:gd name="connsiteX4" fmla="*/ 1524000 w 1545999"/>
                <a:gd name="connsiteY4" fmla="*/ 2818492 h 2956490"/>
                <a:gd name="connsiteX5" fmla="*/ 1390650 w 1545999"/>
                <a:gd name="connsiteY5" fmla="*/ 1294492 h 2956490"/>
                <a:gd name="connsiteX6" fmla="*/ 1485900 w 1545999"/>
                <a:gd name="connsiteY6" fmla="*/ 94342 h 2956490"/>
                <a:gd name="connsiteX7" fmla="*/ 0 w 1545999"/>
                <a:gd name="connsiteY7" fmla="*/ 75292 h 2956490"/>
                <a:gd name="connsiteX0" fmla="*/ 9525 w 1545999"/>
                <a:gd name="connsiteY0" fmla="*/ 84817 h 2885167"/>
                <a:gd name="connsiteX1" fmla="*/ 209550 w 1545999"/>
                <a:gd name="connsiteY1" fmla="*/ 1370692 h 2885167"/>
                <a:gd name="connsiteX2" fmla="*/ 85725 w 1545999"/>
                <a:gd name="connsiteY2" fmla="*/ 2818492 h 2885167"/>
                <a:gd name="connsiteX3" fmla="*/ 847725 w 1545999"/>
                <a:gd name="connsiteY3" fmla="*/ 2885167 h 2885167"/>
                <a:gd name="connsiteX4" fmla="*/ 1524000 w 1545999"/>
                <a:gd name="connsiteY4" fmla="*/ 2818492 h 2885167"/>
                <a:gd name="connsiteX5" fmla="*/ 1390650 w 1545999"/>
                <a:gd name="connsiteY5" fmla="*/ 1294492 h 2885167"/>
                <a:gd name="connsiteX6" fmla="*/ 1485900 w 1545999"/>
                <a:gd name="connsiteY6" fmla="*/ 94342 h 2885167"/>
                <a:gd name="connsiteX7" fmla="*/ 0 w 1545999"/>
                <a:gd name="connsiteY7" fmla="*/ 75292 h 2885167"/>
                <a:gd name="connsiteX0" fmla="*/ 9525 w 1486024"/>
                <a:gd name="connsiteY0" fmla="*/ 84817 h 2892937"/>
                <a:gd name="connsiteX1" fmla="*/ 209550 w 1486024"/>
                <a:gd name="connsiteY1" fmla="*/ 1370692 h 2892937"/>
                <a:gd name="connsiteX2" fmla="*/ 85725 w 1486024"/>
                <a:gd name="connsiteY2" fmla="*/ 2818492 h 2892937"/>
                <a:gd name="connsiteX3" fmla="*/ 847725 w 1486024"/>
                <a:gd name="connsiteY3" fmla="*/ 2885167 h 2892937"/>
                <a:gd name="connsiteX4" fmla="*/ 1352550 w 1486024"/>
                <a:gd name="connsiteY4" fmla="*/ 2608942 h 2892937"/>
                <a:gd name="connsiteX5" fmla="*/ 1390650 w 1486024"/>
                <a:gd name="connsiteY5" fmla="*/ 1294492 h 2892937"/>
                <a:gd name="connsiteX6" fmla="*/ 1485900 w 1486024"/>
                <a:gd name="connsiteY6" fmla="*/ 94342 h 2892937"/>
                <a:gd name="connsiteX7" fmla="*/ 0 w 1486024"/>
                <a:gd name="connsiteY7" fmla="*/ 75292 h 2892937"/>
                <a:gd name="connsiteX0" fmla="*/ 9525 w 1572834"/>
                <a:gd name="connsiteY0" fmla="*/ 84817 h 2885167"/>
                <a:gd name="connsiteX1" fmla="*/ 209550 w 1572834"/>
                <a:gd name="connsiteY1" fmla="*/ 1370692 h 2885167"/>
                <a:gd name="connsiteX2" fmla="*/ 85725 w 1572834"/>
                <a:gd name="connsiteY2" fmla="*/ 2818492 h 2885167"/>
                <a:gd name="connsiteX3" fmla="*/ 847725 w 1572834"/>
                <a:gd name="connsiteY3" fmla="*/ 2885167 h 2885167"/>
                <a:gd name="connsiteX4" fmla="*/ 1552575 w 1572834"/>
                <a:gd name="connsiteY4" fmla="*/ 2818492 h 2885167"/>
                <a:gd name="connsiteX5" fmla="*/ 1390650 w 1572834"/>
                <a:gd name="connsiteY5" fmla="*/ 1294492 h 2885167"/>
                <a:gd name="connsiteX6" fmla="*/ 1485900 w 1572834"/>
                <a:gd name="connsiteY6" fmla="*/ 94342 h 2885167"/>
                <a:gd name="connsiteX7" fmla="*/ 0 w 1572834"/>
                <a:gd name="connsiteY7" fmla="*/ 75292 h 2885167"/>
                <a:gd name="connsiteX0" fmla="*/ 9525 w 1554803"/>
                <a:gd name="connsiteY0" fmla="*/ 84817 h 2885167"/>
                <a:gd name="connsiteX1" fmla="*/ 209550 w 1554803"/>
                <a:gd name="connsiteY1" fmla="*/ 1370692 h 2885167"/>
                <a:gd name="connsiteX2" fmla="*/ 85725 w 1554803"/>
                <a:gd name="connsiteY2" fmla="*/ 2818492 h 2885167"/>
                <a:gd name="connsiteX3" fmla="*/ 847725 w 1554803"/>
                <a:gd name="connsiteY3" fmla="*/ 2885167 h 2885167"/>
                <a:gd name="connsiteX4" fmla="*/ 1552575 w 1554803"/>
                <a:gd name="connsiteY4" fmla="*/ 2818492 h 2885167"/>
                <a:gd name="connsiteX5" fmla="*/ 1390650 w 1554803"/>
                <a:gd name="connsiteY5" fmla="*/ 1294492 h 2885167"/>
                <a:gd name="connsiteX6" fmla="*/ 1485900 w 1554803"/>
                <a:gd name="connsiteY6" fmla="*/ 94342 h 2885167"/>
                <a:gd name="connsiteX7" fmla="*/ 0 w 1554803"/>
                <a:gd name="connsiteY7" fmla="*/ 75292 h 2885167"/>
                <a:gd name="connsiteX0" fmla="*/ 2381 w 1547659"/>
                <a:gd name="connsiteY0" fmla="*/ 89853 h 2890203"/>
                <a:gd name="connsiteX1" fmla="*/ 202406 w 1547659"/>
                <a:gd name="connsiteY1" fmla="*/ 1375728 h 2890203"/>
                <a:gd name="connsiteX2" fmla="*/ 78581 w 1547659"/>
                <a:gd name="connsiteY2" fmla="*/ 2823528 h 2890203"/>
                <a:gd name="connsiteX3" fmla="*/ 840581 w 1547659"/>
                <a:gd name="connsiteY3" fmla="*/ 2890203 h 2890203"/>
                <a:gd name="connsiteX4" fmla="*/ 1545431 w 1547659"/>
                <a:gd name="connsiteY4" fmla="*/ 2823528 h 2890203"/>
                <a:gd name="connsiteX5" fmla="*/ 1383506 w 1547659"/>
                <a:gd name="connsiteY5" fmla="*/ 1299528 h 2890203"/>
                <a:gd name="connsiteX6" fmla="*/ 1478756 w 1547659"/>
                <a:gd name="connsiteY6" fmla="*/ 99378 h 2890203"/>
                <a:gd name="connsiteX7" fmla="*/ 0 w 1547659"/>
                <a:gd name="connsiteY7" fmla="*/ 63660 h 2890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7659" h="2890203">
                  <a:moveTo>
                    <a:pt x="2381" y="89853"/>
                  </a:moveTo>
                  <a:cubicBezTo>
                    <a:pt x="96043" y="515303"/>
                    <a:pt x="189706" y="920116"/>
                    <a:pt x="202406" y="1375728"/>
                  </a:cubicBezTo>
                  <a:cubicBezTo>
                    <a:pt x="215106" y="1831340"/>
                    <a:pt x="62706" y="2539366"/>
                    <a:pt x="78581" y="2823528"/>
                  </a:cubicBezTo>
                  <a:cubicBezTo>
                    <a:pt x="246856" y="2831465"/>
                    <a:pt x="596106" y="2890203"/>
                    <a:pt x="840581" y="2890203"/>
                  </a:cubicBezTo>
                  <a:cubicBezTo>
                    <a:pt x="1085056" y="2890203"/>
                    <a:pt x="1159669" y="2869565"/>
                    <a:pt x="1545431" y="2823528"/>
                  </a:cubicBezTo>
                  <a:cubicBezTo>
                    <a:pt x="1569243" y="2558416"/>
                    <a:pt x="1394618" y="1753553"/>
                    <a:pt x="1383506" y="1299528"/>
                  </a:cubicBezTo>
                  <a:cubicBezTo>
                    <a:pt x="1372394" y="845503"/>
                    <a:pt x="1420812" y="473234"/>
                    <a:pt x="1478756" y="99378"/>
                  </a:cubicBezTo>
                  <a:cubicBezTo>
                    <a:pt x="1494631" y="-102235"/>
                    <a:pt x="0" y="65644"/>
                    <a:pt x="0" y="63660"/>
                  </a:cubicBezTo>
                </a:path>
              </a:pathLst>
            </a:custGeom>
            <a:solidFill>
              <a:srgbClr val="FCEBD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39" name="Oval 238"/>
            <p:cNvSpPr/>
            <p:nvPr/>
          </p:nvSpPr>
          <p:spPr>
            <a:xfrm>
              <a:off x="2356779" y="6301960"/>
              <a:ext cx="1453198" cy="286126"/>
            </a:xfrm>
            <a:prstGeom prst="ellipse">
              <a:avLst/>
            </a:prstGeom>
            <a:solidFill>
              <a:srgbClr val="FCEBD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0" name="Freeform 239"/>
            <p:cNvSpPr/>
            <p:nvPr/>
          </p:nvSpPr>
          <p:spPr>
            <a:xfrm>
              <a:off x="2283065" y="3558899"/>
              <a:ext cx="1454265" cy="261714"/>
            </a:xfrm>
            <a:custGeom>
              <a:avLst/>
              <a:gdLst>
                <a:gd name="connsiteX0" fmla="*/ 43911 w 1470982"/>
                <a:gd name="connsiteY0" fmla="*/ 169790 h 277004"/>
                <a:gd name="connsiteX1" fmla="*/ 19720 w 1470982"/>
                <a:gd name="connsiteY1" fmla="*/ 116571 h 277004"/>
                <a:gd name="connsiteX2" fmla="*/ 251949 w 1470982"/>
                <a:gd name="connsiteY2" fmla="*/ 41581 h 277004"/>
                <a:gd name="connsiteX3" fmla="*/ 706730 w 1470982"/>
                <a:gd name="connsiteY3" fmla="*/ 457 h 277004"/>
                <a:gd name="connsiteX4" fmla="*/ 1088939 w 1470982"/>
                <a:gd name="connsiteY4" fmla="*/ 22228 h 277004"/>
                <a:gd name="connsiteX5" fmla="*/ 1330844 w 1470982"/>
                <a:gd name="connsiteY5" fmla="*/ 63352 h 277004"/>
                <a:gd name="connsiteX6" fmla="*/ 1459054 w 1470982"/>
                <a:gd name="connsiteY6" fmla="*/ 121409 h 277004"/>
                <a:gd name="connsiteX7" fmla="*/ 1456634 w 1470982"/>
                <a:gd name="connsiteY7" fmla="*/ 162533 h 277004"/>
                <a:gd name="connsiteX8" fmla="*/ 1381644 w 1470982"/>
                <a:gd name="connsiteY8" fmla="*/ 196400 h 277004"/>
                <a:gd name="connsiteX9" fmla="*/ 989758 w 1470982"/>
                <a:gd name="connsiteY9" fmla="*/ 268971 h 277004"/>
                <a:gd name="connsiteX10" fmla="*/ 532558 w 1470982"/>
                <a:gd name="connsiteY10" fmla="*/ 271390 h 277004"/>
                <a:gd name="connsiteX11" fmla="*/ 235015 w 1470982"/>
                <a:gd name="connsiteY11" fmla="*/ 235104 h 277004"/>
                <a:gd name="connsiteX12" fmla="*/ 266463 w 1470982"/>
                <a:gd name="connsiteY12" fmla="*/ 135924 h 277004"/>
                <a:gd name="connsiteX13" fmla="*/ 730920 w 1470982"/>
                <a:gd name="connsiteY13" fmla="*/ 104476 h 277004"/>
                <a:gd name="connsiteX14" fmla="*/ 1176025 w 1470982"/>
                <a:gd name="connsiteY14" fmla="*/ 131085 h 277004"/>
                <a:gd name="connsiteX15" fmla="*/ 1047815 w 1470982"/>
                <a:gd name="connsiteY15" fmla="*/ 184304 h 277004"/>
                <a:gd name="connsiteX16" fmla="*/ 476920 w 1470982"/>
                <a:gd name="connsiteY16" fmla="*/ 201238 h 277004"/>
                <a:gd name="connsiteX17" fmla="*/ 496273 w 1470982"/>
                <a:gd name="connsiteY17" fmla="*/ 169790 h 277004"/>
                <a:gd name="connsiteX18" fmla="*/ 987339 w 1470982"/>
                <a:gd name="connsiteY18" fmla="*/ 172209 h 277004"/>
                <a:gd name="connsiteX19" fmla="*/ 1142158 w 1470982"/>
                <a:gd name="connsiteY19" fmla="*/ 135924 h 277004"/>
                <a:gd name="connsiteX20" fmla="*/ 747854 w 1470982"/>
                <a:gd name="connsiteY20" fmla="*/ 123828 h 277004"/>
                <a:gd name="connsiteX21" fmla="*/ 293073 w 1470982"/>
                <a:gd name="connsiteY21" fmla="*/ 150438 h 277004"/>
                <a:gd name="connsiteX22" fmla="*/ 232596 w 1470982"/>
                <a:gd name="connsiteY22" fmla="*/ 208495 h 277004"/>
                <a:gd name="connsiteX23" fmla="*/ 421282 w 1470982"/>
                <a:gd name="connsiteY23" fmla="*/ 239943 h 277004"/>
                <a:gd name="connsiteX24" fmla="*/ 818006 w 1470982"/>
                <a:gd name="connsiteY24" fmla="*/ 254457 h 277004"/>
                <a:gd name="connsiteX25" fmla="*/ 1207473 w 1470982"/>
                <a:gd name="connsiteY25" fmla="*/ 213333 h 277004"/>
                <a:gd name="connsiteX26" fmla="*/ 1437282 w 1470982"/>
                <a:gd name="connsiteY26" fmla="*/ 150438 h 277004"/>
                <a:gd name="connsiteX27" fmla="*/ 1352615 w 1470982"/>
                <a:gd name="connsiteY27" fmla="*/ 97219 h 277004"/>
                <a:gd name="connsiteX28" fmla="*/ 1074425 w 1470982"/>
                <a:gd name="connsiteY28" fmla="*/ 44000 h 277004"/>
                <a:gd name="connsiteX29" fmla="*/ 733339 w 1470982"/>
                <a:gd name="connsiteY29" fmla="*/ 27066 h 277004"/>
                <a:gd name="connsiteX30" fmla="*/ 295492 w 1470982"/>
                <a:gd name="connsiteY30" fmla="*/ 60933 h 277004"/>
                <a:gd name="connsiteX31" fmla="*/ 43911 w 1470982"/>
                <a:gd name="connsiteY31" fmla="*/ 169790 h 277004"/>
                <a:gd name="connsiteX0" fmla="*/ 36520 w 1463591"/>
                <a:gd name="connsiteY0" fmla="*/ 169790 h 277004"/>
                <a:gd name="connsiteX1" fmla="*/ 12329 w 1463591"/>
                <a:gd name="connsiteY1" fmla="*/ 116571 h 277004"/>
                <a:gd name="connsiteX2" fmla="*/ 244558 w 1463591"/>
                <a:gd name="connsiteY2" fmla="*/ 41581 h 277004"/>
                <a:gd name="connsiteX3" fmla="*/ 699339 w 1463591"/>
                <a:gd name="connsiteY3" fmla="*/ 457 h 277004"/>
                <a:gd name="connsiteX4" fmla="*/ 1081548 w 1463591"/>
                <a:gd name="connsiteY4" fmla="*/ 22228 h 277004"/>
                <a:gd name="connsiteX5" fmla="*/ 1323453 w 1463591"/>
                <a:gd name="connsiteY5" fmla="*/ 63352 h 277004"/>
                <a:gd name="connsiteX6" fmla="*/ 1451663 w 1463591"/>
                <a:gd name="connsiteY6" fmla="*/ 121409 h 277004"/>
                <a:gd name="connsiteX7" fmla="*/ 1449243 w 1463591"/>
                <a:gd name="connsiteY7" fmla="*/ 162533 h 277004"/>
                <a:gd name="connsiteX8" fmla="*/ 1374253 w 1463591"/>
                <a:gd name="connsiteY8" fmla="*/ 196400 h 277004"/>
                <a:gd name="connsiteX9" fmla="*/ 982367 w 1463591"/>
                <a:gd name="connsiteY9" fmla="*/ 268971 h 277004"/>
                <a:gd name="connsiteX10" fmla="*/ 525167 w 1463591"/>
                <a:gd name="connsiteY10" fmla="*/ 271390 h 277004"/>
                <a:gd name="connsiteX11" fmla="*/ 227624 w 1463591"/>
                <a:gd name="connsiteY11" fmla="*/ 235104 h 277004"/>
                <a:gd name="connsiteX12" fmla="*/ 259072 w 1463591"/>
                <a:gd name="connsiteY12" fmla="*/ 135924 h 277004"/>
                <a:gd name="connsiteX13" fmla="*/ 723529 w 1463591"/>
                <a:gd name="connsiteY13" fmla="*/ 104476 h 277004"/>
                <a:gd name="connsiteX14" fmla="*/ 1168634 w 1463591"/>
                <a:gd name="connsiteY14" fmla="*/ 131085 h 277004"/>
                <a:gd name="connsiteX15" fmla="*/ 1040424 w 1463591"/>
                <a:gd name="connsiteY15" fmla="*/ 184304 h 277004"/>
                <a:gd name="connsiteX16" fmla="*/ 469529 w 1463591"/>
                <a:gd name="connsiteY16" fmla="*/ 201238 h 277004"/>
                <a:gd name="connsiteX17" fmla="*/ 488882 w 1463591"/>
                <a:gd name="connsiteY17" fmla="*/ 169790 h 277004"/>
                <a:gd name="connsiteX18" fmla="*/ 979948 w 1463591"/>
                <a:gd name="connsiteY18" fmla="*/ 172209 h 277004"/>
                <a:gd name="connsiteX19" fmla="*/ 1134767 w 1463591"/>
                <a:gd name="connsiteY19" fmla="*/ 135924 h 277004"/>
                <a:gd name="connsiteX20" fmla="*/ 740463 w 1463591"/>
                <a:gd name="connsiteY20" fmla="*/ 123828 h 277004"/>
                <a:gd name="connsiteX21" fmla="*/ 285682 w 1463591"/>
                <a:gd name="connsiteY21" fmla="*/ 150438 h 277004"/>
                <a:gd name="connsiteX22" fmla="*/ 225205 w 1463591"/>
                <a:gd name="connsiteY22" fmla="*/ 208495 h 277004"/>
                <a:gd name="connsiteX23" fmla="*/ 413891 w 1463591"/>
                <a:gd name="connsiteY23" fmla="*/ 239943 h 277004"/>
                <a:gd name="connsiteX24" fmla="*/ 810615 w 1463591"/>
                <a:gd name="connsiteY24" fmla="*/ 254457 h 277004"/>
                <a:gd name="connsiteX25" fmla="*/ 1200082 w 1463591"/>
                <a:gd name="connsiteY25" fmla="*/ 213333 h 277004"/>
                <a:gd name="connsiteX26" fmla="*/ 1429891 w 1463591"/>
                <a:gd name="connsiteY26" fmla="*/ 150438 h 277004"/>
                <a:gd name="connsiteX27" fmla="*/ 1345224 w 1463591"/>
                <a:gd name="connsiteY27" fmla="*/ 97219 h 277004"/>
                <a:gd name="connsiteX28" fmla="*/ 1067034 w 1463591"/>
                <a:gd name="connsiteY28" fmla="*/ 44000 h 277004"/>
                <a:gd name="connsiteX29" fmla="*/ 725948 w 1463591"/>
                <a:gd name="connsiteY29" fmla="*/ 27066 h 277004"/>
                <a:gd name="connsiteX30" fmla="*/ 288101 w 1463591"/>
                <a:gd name="connsiteY30" fmla="*/ 60933 h 277004"/>
                <a:gd name="connsiteX31" fmla="*/ 75224 w 1463591"/>
                <a:gd name="connsiteY31" fmla="*/ 126247 h 277004"/>
                <a:gd name="connsiteX32" fmla="*/ 36520 w 1463591"/>
                <a:gd name="connsiteY32" fmla="*/ 169790 h 277004"/>
                <a:gd name="connsiteX0" fmla="*/ 36520 w 1463591"/>
                <a:gd name="connsiteY0" fmla="*/ 169790 h 277004"/>
                <a:gd name="connsiteX1" fmla="*/ 12329 w 1463591"/>
                <a:gd name="connsiteY1" fmla="*/ 116571 h 277004"/>
                <a:gd name="connsiteX2" fmla="*/ 244558 w 1463591"/>
                <a:gd name="connsiteY2" fmla="*/ 41581 h 277004"/>
                <a:gd name="connsiteX3" fmla="*/ 699339 w 1463591"/>
                <a:gd name="connsiteY3" fmla="*/ 457 h 277004"/>
                <a:gd name="connsiteX4" fmla="*/ 1081548 w 1463591"/>
                <a:gd name="connsiteY4" fmla="*/ 22228 h 277004"/>
                <a:gd name="connsiteX5" fmla="*/ 1323453 w 1463591"/>
                <a:gd name="connsiteY5" fmla="*/ 63352 h 277004"/>
                <a:gd name="connsiteX6" fmla="*/ 1451663 w 1463591"/>
                <a:gd name="connsiteY6" fmla="*/ 121409 h 277004"/>
                <a:gd name="connsiteX7" fmla="*/ 1449243 w 1463591"/>
                <a:gd name="connsiteY7" fmla="*/ 162533 h 277004"/>
                <a:gd name="connsiteX8" fmla="*/ 1374253 w 1463591"/>
                <a:gd name="connsiteY8" fmla="*/ 196400 h 277004"/>
                <a:gd name="connsiteX9" fmla="*/ 982367 w 1463591"/>
                <a:gd name="connsiteY9" fmla="*/ 268971 h 277004"/>
                <a:gd name="connsiteX10" fmla="*/ 525167 w 1463591"/>
                <a:gd name="connsiteY10" fmla="*/ 271390 h 277004"/>
                <a:gd name="connsiteX11" fmla="*/ 227624 w 1463591"/>
                <a:gd name="connsiteY11" fmla="*/ 235104 h 277004"/>
                <a:gd name="connsiteX12" fmla="*/ 259072 w 1463591"/>
                <a:gd name="connsiteY12" fmla="*/ 135924 h 277004"/>
                <a:gd name="connsiteX13" fmla="*/ 723529 w 1463591"/>
                <a:gd name="connsiteY13" fmla="*/ 104476 h 277004"/>
                <a:gd name="connsiteX14" fmla="*/ 1168634 w 1463591"/>
                <a:gd name="connsiteY14" fmla="*/ 131085 h 277004"/>
                <a:gd name="connsiteX15" fmla="*/ 1040424 w 1463591"/>
                <a:gd name="connsiteY15" fmla="*/ 184304 h 277004"/>
                <a:gd name="connsiteX16" fmla="*/ 469529 w 1463591"/>
                <a:gd name="connsiteY16" fmla="*/ 201238 h 277004"/>
                <a:gd name="connsiteX17" fmla="*/ 488882 w 1463591"/>
                <a:gd name="connsiteY17" fmla="*/ 169790 h 277004"/>
                <a:gd name="connsiteX18" fmla="*/ 979948 w 1463591"/>
                <a:gd name="connsiteY18" fmla="*/ 172209 h 277004"/>
                <a:gd name="connsiteX19" fmla="*/ 1134767 w 1463591"/>
                <a:gd name="connsiteY19" fmla="*/ 135924 h 277004"/>
                <a:gd name="connsiteX20" fmla="*/ 740463 w 1463591"/>
                <a:gd name="connsiteY20" fmla="*/ 123828 h 277004"/>
                <a:gd name="connsiteX21" fmla="*/ 285682 w 1463591"/>
                <a:gd name="connsiteY21" fmla="*/ 150438 h 277004"/>
                <a:gd name="connsiteX22" fmla="*/ 225205 w 1463591"/>
                <a:gd name="connsiteY22" fmla="*/ 208495 h 277004"/>
                <a:gd name="connsiteX23" fmla="*/ 413891 w 1463591"/>
                <a:gd name="connsiteY23" fmla="*/ 239943 h 277004"/>
                <a:gd name="connsiteX24" fmla="*/ 810615 w 1463591"/>
                <a:gd name="connsiteY24" fmla="*/ 254457 h 277004"/>
                <a:gd name="connsiteX25" fmla="*/ 1200082 w 1463591"/>
                <a:gd name="connsiteY25" fmla="*/ 213333 h 277004"/>
                <a:gd name="connsiteX26" fmla="*/ 1415377 w 1463591"/>
                <a:gd name="connsiteY26" fmla="*/ 148019 h 277004"/>
                <a:gd name="connsiteX27" fmla="*/ 1345224 w 1463591"/>
                <a:gd name="connsiteY27" fmla="*/ 97219 h 277004"/>
                <a:gd name="connsiteX28" fmla="*/ 1067034 w 1463591"/>
                <a:gd name="connsiteY28" fmla="*/ 44000 h 277004"/>
                <a:gd name="connsiteX29" fmla="*/ 725948 w 1463591"/>
                <a:gd name="connsiteY29" fmla="*/ 27066 h 277004"/>
                <a:gd name="connsiteX30" fmla="*/ 288101 w 1463591"/>
                <a:gd name="connsiteY30" fmla="*/ 60933 h 277004"/>
                <a:gd name="connsiteX31" fmla="*/ 75224 w 1463591"/>
                <a:gd name="connsiteY31" fmla="*/ 126247 h 277004"/>
                <a:gd name="connsiteX32" fmla="*/ 36520 w 1463591"/>
                <a:gd name="connsiteY32" fmla="*/ 169790 h 277004"/>
                <a:gd name="connsiteX0" fmla="*/ 36520 w 1463591"/>
                <a:gd name="connsiteY0" fmla="*/ 169790 h 277004"/>
                <a:gd name="connsiteX1" fmla="*/ 12329 w 1463591"/>
                <a:gd name="connsiteY1" fmla="*/ 116571 h 277004"/>
                <a:gd name="connsiteX2" fmla="*/ 244558 w 1463591"/>
                <a:gd name="connsiteY2" fmla="*/ 41581 h 277004"/>
                <a:gd name="connsiteX3" fmla="*/ 699339 w 1463591"/>
                <a:gd name="connsiteY3" fmla="*/ 457 h 277004"/>
                <a:gd name="connsiteX4" fmla="*/ 1081548 w 1463591"/>
                <a:gd name="connsiteY4" fmla="*/ 22228 h 277004"/>
                <a:gd name="connsiteX5" fmla="*/ 1323453 w 1463591"/>
                <a:gd name="connsiteY5" fmla="*/ 63352 h 277004"/>
                <a:gd name="connsiteX6" fmla="*/ 1451663 w 1463591"/>
                <a:gd name="connsiteY6" fmla="*/ 121409 h 277004"/>
                <a:gd name="connsiteX7" fmla="*/ 1449243 w 1463591"/>
                <a:gd name="connsiteY7" fmla="*/ 162533 h 277004"/>
                <a:gd name="connsiteX8" fmla="*/ 1374253 w 1463591"/>
                <a:gd name="connsiteY8" fmla="*/ 196400 h 277004"/>
                <a:gd name="connsiteX9" fmla="*/ 982367 w 1463591"/>
                <a:gd name="connsiteY9" fmla="*/ 268971 h 277004"/>
                <a:gd name="connsiteX10" fmla="*/ 525167 w 1463591"/>
                <a:gd name="connsiteY10" fmla="*/ 271390 h 277004"/>
                <a:gd name="connsiteX11" fmla="*/ 227624 w 1463591"/>
                <a:gd name="connsiteY11" fmla="*/ 235104 h 277004"/>
                <a:gd name="connsiteX12" fmla="*/ 259072 w 1463591"/>
                <a:gd name="connsiteY12" fmla="*/ 135924 h 277004"/>
                <a:gd name="connsiteX13" fmla="*/ 723529 w 1463591"/>
                <a:gd name="connsiteY13" fmla="*/ 104476 h 277004"/>
                <a:gd name="connsiteX14" fmla="*/ 1168634 w 1463591"/>
                <a:gd name="connsiteY14" fmla="*/ 131085 h 277004"/>
                <a:gd name="connsiteX15" fmla="*/ 1040424 w 1463591"/>
                <a:gd name="connsiteY15" fmla="*/ 184304 h 277004"/>
                <a:gd name="connsiteX16" fmla="*/ 469529 w 1463591"/>
                <a:gd name="connsiteY16" fmla="*/ 201238 h 277004"/>
                <a:gd name="connsiteX17" fmla="*/ 488882 w 1463591"/>
                <a:gd name="connsiteY17" fmla="*/ 169790 h 277004"/>
                <a:gd name="connsiteX18" fmla="*/ 979948 w 1463591"/>
                <a:gd name="connsiteY18" fmla="*/ 172209 h 277004"/>
                <a:gd name="connsiteX19" fmla="*/ 1134767 w 1463591"/>
                <a:gd name="connsiteY19" fmla="*/ 135924 h 277004"/>
                <a:gd name="connsiteX20" fmla="*/ 740463 w 1463591"/>
                <a:gd name="connsiteY20" fmla="*/ 123828 h 277004"/>
                <a:gd name="connsiteX21" fmla="*/ 285682 w 1463591"/>
                <a:gd name="connsiteY21" fmla="*/ 150438 h 277004"/>
                <a:gd name="connsiteX22" fmla="*/ 246977 w 1463591"/>
                <a:gd name="connsiteY22" fmla="*/ 203657 h 277004"/>
                <a:gd name="connsiteX23" fmla="*/ 413891 w 1463591"/>
                <a:gd name="connsiteY23" fmla="*/ 239943 h 277004"/>
                <a:gd name="connsiteX24" fmla="*/ 810615 w 1463591"/>
                <a:gd name="connsiteY24" fmla="*/ 254457 h 277004"/>
                <a:gd name="connsiteX25" fmla="*/ 1200082 w 1463591"/>
                <a:gd name="connsiteY25" fmla="*/ 213333 h 277004"/>
                <a:gd name="connsiteX26" fmla="*/ 1415377 w 1463591"/>
                <a:gd name="connsiteY26" fmla="*/ 148019 h 277004"/>
                <a:gd name="connsiteX27" fmla="*/ 1345224 w 1463591"/>
                <a:gd name="connsiteY27" fmla="*/ 97219 h 277004"/>
                <a:gd name="connsiteX28" fmla="*/ 1067034 w 1463591"/>
                <a:gd name="connsiteY28" fmla="*/ 44000 h 277004"/>
                <a:gd name="connsiteX29" fmla="*/ 725948 w 1463591"/>
                <a:gd name="connsiteY29" fmla="*/ 27066 h 277004"/>
                <a:gd name="connsiteX30" fmla="*/ 288101 w 1463591"/>
                <a:gd name="connsiteY30" fmla="*/ 60933 h 277004"/>
                <a:gd name="connsiteX31" fmla="*/ 75224 w 1463591"/>
                <a:gd name="connsiteY31" fmla="*/ 126247 h 277004"/>
                <a:gd name="connsiteX32" fmla="*/ 36520 w 1463591"/>
                <a:gd name="connsiteY32" fmla="*/ 169790 h 277004"/>
                <a:gd name="connsiteX0" fmla="*/ 36520 w 1463591"/>
                <a:gd name="connsiteY0" fmla="*/ 169790 h 277004"/>
                <a:gd name="connsiteX1" fmla="*/ 12329 w 1463591"/>
                <a:gd name="connsiteY1" fmla="*/ 116571 h 277004"/>
                <a:gd name="connsiteX2" fmla="*/ 244558 w 1463591"/>
                <a:gd name="connsiteY2" fmla="*/ 41581 h 277004"/>
                <a:gd name="connsiteX3" fmla="*/ 699339 w 1463591"/>
                <a:gd name="connsiteY3" fmla="*/ 457 h 277004"/>
                <a:gd name="connsiteX4" fmla="*/ 1081548 w 1463591"/>
                <a:gd name="connsiteY4" fmla="*/ 22228 h 277004"/>
                <a:gd name="connsiteX5" fmla="*/ 1323453 w 1463591"/>
                <a:gd name="connsiteY5" fmla="*/ 63352 h 277004"/>
                <a:gd name="connsiteX6" fmla="*/ 1451663 w 1463591"/>
                <a:gd name="connsiteY6" fmla="*/ 121409 h 277004"/>
                <a:gd name="connsiteX7" fmla="*/ 1449243 w 1463591"/>
                <a:gd name="connsiteY7" fmla="*/ 162533 h 277004"/>
                <a:gd name="connsiteX8" fmla="*/ 1374253 w 1463591"/>
                <a:gd name="connsiteY8" fmla="*/ 196400 h 277004"/>
                <a:gd name="connsiteX9" fmla="*/ 982367 w 1463591"/>
                <a:gd name="connsiteY9" fmla="*/ 268971 h 277004"/>
                <a:gd name="connsiteX10" fmla="*/ 525167 w 1463591"/>
                <a:gd name="connsiteY10" fmla="*/ 271390 h 277004"/>
                <a:gd name="connsiteX11" fmla="*/ 227624 w 1463591"/>
                <a:gd name="connsiteY11" fmla="*/ 235104 h 277004"/>
                <a:gd name="connsiteX12" fmla="*/ 259072 w 1463591"/>
                <a:gd name="connsiteY12" fmla="*/ 135924 h 277004"/>
                <a:gd name="connsiteX13" fmla="*/ 723529 w 1463591"/>
                <a:gd name="connsiteY13" fmla="*/ 104476 h 277004"/>
                <a:gd name="connsiteX14" fmla="*/ 1168634 w 1463591"/>
                <a:gd name="connsiteY14" fmla="*/ 131085 h 277004"/>
                <a:gd name="connsiteX15" fmla="*/ 1040424 w 1463591"/>
                <a:gd name="connsiteY15" fmla="*/ 184304 h 277004"/>
                <a:gd name="connsiteX16" fmla="*/ 469529 w 1463591"/>
                <a:gd name="connsiteY16" fmla="*/ 201238 h 277004"/>
                <a:gd name="connsiteX17" fmla="*/ 488882 w 1463591"/>
                <a:gd name="connsiteY17" fmla="*/ 169790 h 277004"/>
                <a:gd name="connsiteX18" fmla="*/ 979948 w 1463591"/>
                <a:gd name="connsiteY18" fmla="*/ 172209 h 277004"/>
                <a:gd name="connsiteX19" fmla="*/ 1134767 w 1463591"/>
                <a:gd name="connsiteY19" fmla="*/ 135924 h 277004"/>
                <a:gd name="connsiteX20" fmla="*/ 740463 w 1463591"/>
                <a:gd name="connsiteY20" fmla="*/ 123828 h 277004"/>
                <a:gd name="connsiteX21" fmla="*/ 314710 w 1463591"/>
                <a:gd name="connsiteY21" fmla="*/ 160114 h 277004"/>
                <a:gd name="connsiteX22" fmla="*/ 246977 w 1463591"/>
                <a:gd name="connsiteY22" fmla="*/ 203657 h 277004"/>
                <a:gd name="connsiteX23" fmla="*/ 413891 w 1463591"/>
                <a:gd name="connsiteY23" fmla="*/ 239943 h 277004"/>
                <a:gd name="connsiteX24" fmla="*/ 810615 w 1463591"/>
                <a:gd name="connsiteY24" fmla="*/ 254457 h 277004"/>
                <a:gd name="connsiteX25" fmla="*/ 1200082 w 1463591"/>
                <a:gd name="connsiteY25" fmla="*/ 213333 h 277004"/>
                <a:gd name="connsiteX26" fmla="*/ 1415377 w 1463591"/>
                <a:gd name="connsiteY26" fmla="*/ 148019 h 277004"/>
                <a:gd name="connsiteX27" fmla="*/ 1345224 w 1463591"/>
                <a:gd name="connsiteY27" fmla="*/ 97219 h 277004"/>
                <a:gd name="connsiteX28" fmla="*/ 1067034 w 1463591"/>
                <a:gd name="connsiteY28" fmla="*/ 44000 h 277004"/>
                <a:gd name="connsiteX29" fmla="*/ 725948 w 1463591"/>
                <a:gd name="connsiteY29" fmla="*/ 27066 h 277004"/>
                <a:gd name="connsiteX30" fmla="*/ 288101 w 1463591"/>
                <a:gd name="connsiteY30" fmla="*/ 60933 h 277004"/>
                <a:gd name="connsiteX31" fmla="*/ 75224 w 1463591"/>
                <a:gd name="connsiteY31" fmla="*/ 126247 h 277004"/>
                <a:gd name="connsiteX32" fmla="*/ 36520 w 1463591"/>
                <a:gd name="connsiteY32" fmla="*/ 169790 h 277004"/>
                <a:gd name="connsiteX0" fmla="*/ 36520 w 1463591"/>
                <a:gd name="connsiteY0" fmla="*/ 169790 h 277004"/>
                <a:gd name="connsiteX1" fmla="*/ 12329 w 1463591"/>
                <a:gd name="connsiteY1" fmla="*/ 116571 h 277004"/>
                <a:gd name="connsiteX2" fmla="*/ 244558 w 1463591"/>
                <a:gd name="connsiteY2" fmla="*/ 41581 h 277004"/>
                <a:gd name="connsiteX3" fmla="*/ 699339 w 1463591"/>
                <a:gd name="connsiteY3" fmla="*/ 457 h 277004"/>
                <a:gd name="connsiteX4" fmla="*/ 1081548 w 1463591"/>
                <a:gd name="connsiteY4" fmla="*/ 22228 h 277004"/>
                <a:gd name="connsiteX5" fmla="*/ 1323453 w 1463591"/>
                <a:gd name="connsiteY5" fmla="*/ 63352 h 277004"/>
                <a:gd name="connsiteX6" fmla="*/ 1451663 w 1463591"/>
                <a:gd name="connsiteY6" fmla="*/ 121409 h 277004"/>
                <a:gd name="connsiteX7" fmla="*/ 1449243 w 1463591"/>
                <a:gd name="connsiteY7" fmla="*/ 162533 h 277004"/>
                <a:gd name="connsiteX8" fmla="*/ 1374253 w 1463591"/>
                <a:gd name="connsiteY8" fmla="*/ 196400 h 277004"/>
                <a:gd name="connsiteX9" fmla="*/ 982367 w 1463591"/>
                <a:gd name="connsiteY9" fmla="*/ 268971 h 277004"/>
                <a:gd name="connsiteX10" fmla="*/ 525167 w 1463591"/>
                <a:gd name="connsiteY10" fmla="*/ 271390 h 277004"/>
                <a:gd name="connsiteX11" fmla="*/ 227624 w 1463591"/>
                <a:gd name="connsiteY11" fmla="*/ 235104 h 277004"/>
                <a:gd name="connsiteX12" fmla="*/ 246977 w 1463591"/>
                <a:gd name="connsiteY12" fmla="*/ 121409 h 277004"/>
                <a:gd name="connsiteX13" fmla="*/ 723529 w 1463591"/>
                <a:gd name="connsiteY13" fmla="*/ 104476 h 277004"/>
                <a:gd name="connsiteX14" fmla="*/ 1168634 w 1463591"/>
                <a:gd name="connsiteY14" fmla="*/ 131085 h 277004"/>
                <a:gd name="connsiteX15" fmla="*/ 1040424 w 1463591"/>
                <a:gd name="connsiteY15" fmla="*/ 184304 h 277004"/>
                <a:gd name="connsiteX16" fmla="*/ 469529 w 1463591"/>
                <a:gd name="connsiteY16" fmla="*/ 201238 h 277004"/>
                <a:gd name="connsiteX17" fmla="*/ 488882 w 1463591"/>
                <a:gd name="connsiteY17" fmla="*/ 169790 h 277004"/>
                <a:gd name="connsiteX18" fmla="*/ 979948 w 1463591"/>
                <a:gd name="connsiteY18" fmla="*/ 172209 h 277004"/>
                <a:gd name="connsiteX19" fmla="*/ 1134767 w 1463591"/>
                <a:gd name="connsiteY19" fmla="*/ 135924 h 277004"/>
                <a:gd name="connsiteX20" fmla="*/ 740463 w 1463591"/>
                <a:gd name="connsiteY20" fmla="*/ 123828 h 277004"/>
                <a:gd name="connsiteX21" fmla="*/ 314710 w 1463591"/>
                <a:gd name="connsiteY21" fmla="*/ 160114 h 277004"/>
                <a:gd name="connsiteX22" fmla="*/ 246977 w 1463591"/>
                <a:gd name="connsiteY22" fmla="*/ 203657 h 277004"/>
                <a:gd name="connsiteX23" fmla="*/ 413891 w 1463591"/>
                <a:gd name="connsiteY23" fmla="*/ 239943 h 277004"/>
                <a:gd name="connsiteX24" fmla="*/ 810615 w 1463591"/>
                <a:gd name="connsiteY24" fmla="*/ 254457 h 277004"/>
                <a:gd name="connsiteX25" fmla="*/ 1200082 w 1463591"/>
                <a:gd name="connsiteY25" fmla="*/ 213333 h 277004"/>
                <a:gd name="connsiteX26" fmla="*/ 1415377 w 1463591"/>
                <a:gd name="connsiteY26" fmla="*/ 148019 h 277004"/>
                <a:gd name="connsiteX27" fmla="*/ 1345224 w 1463591"/>
                <a:gd name="connsiteY27" fmla="*/ 97219 h 277004"/>
                <a:gd name="connsiteX28" fmla="*/ 1067034 w 1463591"/>
                <a:gd name="connsiteY28" fmla="*/ 44000 h 277004"/>
                <a:gd name="connsiteX29" fmla="*/ 725948 w 1463591"/>
                <a:gd name="connsiteY29" fmla="*/ 27066 h 277004"/>
                <a:gd name="connsiteX30" fmla="*/ 288101 w 1463591"/>
                <a:gd name="connsiteY30" fmla="*/ 60933 h 277004"/>
                <a:gd name="connsiteX31" fmla="*/ 75224 w 1463591"/>
                <a:gd name="connsiteY31" fmla="*/ 126247 h 277004"/>
                <a:gd name="connsiteX32" fmla="*/ 36520 w 1463591"/>
                <a:gd name="connsiteY32" fmla="*/ 169790 h 277004"/>
                <a:gd name="connsiteX0" fmla="*/ 36520 w 1463591"/>
                <a:gd name="connsiteY0" fmla="*/ 169790 h 277004"/>
                <a:gd name="connsiteX1" fmla="*/ 12329 w 1463591"/>
                <a:gd name="connsiteY1" fmla="*/ 116571 h 277004"/>
                <a:gd name="connsiteX2" fmla="*/ 244558 w 1463591"/>
                <a:gd name="connsiteY2" fmla="*/ 41581 h 277004"/>
                <a:gd name="connsiteX3" fmla="*/ 699339 w 1463591"/>
                <a:gd name="connsiteY3" fmla="*/ 457 h 277004"/>
                <a:gd name="connsiteX4" fmla="*/ 1081548 w 1463591"/>
                <a:gd name="connsiteY4" fmla="*/ 22228 h 277004"/>
                <a:gd name="connsiteX5" fmla="*/ 1323453 w 1463591"/>
                <a:gd name="connsiteY5" fmla="*/ 63352 h 277004"/>
                <a:gd name="connsiteX6" fmla="*/ 1451663 w 1463591"/>
                <a:gd name="connsiteY6" fmla="*/ 121409 h 277004"/>
                <a:gd name="connsiteX7" fmla="*/ 1449243 w 1463591"/>
                <a:gd name="connsiteY7" fmla="*/ 162533 h 277004"/>
                <a:gd name="connsiteX8" fmla="*/ 1374253 w 1463591"/>
                <a:gd name="connsiteY8" fmla="*/ 196400 h 277004"/>
                <a:gd name="connsiteX9" fmla="*/ 982367 w 1463591"/>
                <a:gd name="connsiteY9" fmla="*/ 268971 h 277004"/>
                <a:gd name="connsiteX10" fmla="*/ 525167 w 1463591"/>
                <a:gd name="connsiteY10" fmla="*/ 271390 h 277004"/>
                <a:gd name="connsiteX11" fmla="*/ 227624 w 1463591"/>
                <a:gd name="connsiteY11" fmla="*/ 235104 h 277004"/>
                <a:gd name="connsiteX12" fmla="*/ 246977 w 1463591"/>
                <a:gd name="connsiteY12" fmla="*/ 121409 h 277004"/>
                <a:gd name="connsiteX13" fmla="*/ 735624 w 1463591"/>
                <a:gd name="connsiteY13" fmla="*/ 82704 h 277004"/>
                <a:gd name="connsiteX14" fmla="*/ 1168634 w 1463591"/>
                <a:gd name="connsiteY14" fmla="*/ 131085 h 277004"/>
                <a:gd name="connsiteX15" fmla="*/ 1040424 w 1463591"/>
                <a:gd name="connsiteY15" fmla="*/ 184304 h 277004"/>
                <a:gd name="connsiteX16" fmla="*/ 469529 w 1463591"/>
                <a:gd name="connsiteY16" fmla="*/ 201238 h 277004"/>
                <a:gd name="connsiteX17" fmla="*/ 488882 w 1463591"/>
                <a:gd name="connsiteY17" fmla="*/ 169790 h 277004"/>
                <a:gd name="connsiteX18" fmla="*/ 979948 w 1463591"/>
                <a:gd name="connsiteY18" fmla="*/ 172209 h 277004"/>
                <a:gd name="connsiteX19" fmla="*/ 1134767 w 1463591"/>
                <a:gd name="connsiteY19" fmla="*/ 135924 h 277004"/>
                <a:gd name="connsiteX20" fmla="*/ 740463 w 1463591"/>
                <a:gd name="connsiteY20" fmla="*/ 123828 h 277004"/>
                <a:gd name="connsiteX21" fmla="*/ 314710 w 1463591"/>
                <a:gd name="connsiteY21" fmla="*/ 160114 h 277004"/>
                <a:gd name="connsiteX22" fmla="*/ 246977 w 1463591"/>
                <a:gd name="connsiteY22" fmla="*/ 203657 h 277004"/>
                <a:gd name="connsiteX23" fmla="*/ 413891 w 1463591"/>
                <a:gd name="connsiteY23" fmla="*/ 239943 h 277004"/>
                <a:gd name="connsiteX24" fmla="*/ 810615 w 1463591"/>
                <a:gd name="connsiteY24" fmla="*/ 254457 h 277004"/>
                <a:gd name="connsiteX25" fmla="*/ 1200082 w 1463591"/>
                <a:gd name="connsiteY25" fmla="*/ 213333 h 277004"/>
                <a:gd name="connsiteX26" fmla="*/ 1415377 w 1463591"/>
                <a:gd name="connsiteY26" fmla="*/ 148019 h 277004"/>
                <a:gd name="connsiteX27" fmla="*/ 1345224 w 1463591"/>
                <a:gd name="connsiteY27" fmla="*/ 97219 h 277004"/>
                <a:gd name="connsiteX28" fmla="*/ 1067034 w 1463591"/>
                <a:gd name="connsiteY28" fmla="*/ 44000 h 277004"/>
                <a:gd name="connsiteX29" fmla="*/ 725948 w 1463591"/>
                <a:gd name="connsiteY29" fmla="*/ 27066 h 277004"/>
                <a:gd name="connsiteX30" fmla="*/ 288101 w 1463591"/>
                <a:gd name="connsiteY30" fmla="*/ 60933 h 277004"/>
                <a:gd name="connsiteX31" fmla="*/ 75224 w 1463591"/>
                <a:gd name="connsiteY31" fmla="*/ 126247 h 277004"/>
                <a:gd name="connsiteX32" fmla="*/ 36520 w 1463591"/>
                <a:gd name="connsiteY32" fmla="*/ 169790 h 277004"/>
                <a:gd name="connsiteX0" fmla="*/ 36520 w 1463591"/>
                <a:gd name="connsiteY0" fmla="*/ 169790 h 277004"/>
                <a:gd name="connsiteX1" fmla="*/ 12329 w 1463591"/>
                <a:gd name="connsiteY1" fmla="*/ 116571 h 277004"/>
                <a:gd name="connsiteX2" fmla="*/ 244558 w 1463591"/>
                <a:gd name="connsiteY2" fmla="*/ 41581 h 277004"/>
                <a:gd name="connsiteX3" fmla="*/ 699339 w 1463591"/>
                <a:gd name="connsiteY3" fmla="*/ 457 h 277004"/>
                <a:gd name="connsiteX4" fmla="*/ 1081548 w 1463591"/>
                <a:gd name="connsiteY4" fmla="*/ 22228 h 277004"/>
                <a:gd name="connsiteX5" fmla="*/ 1323453 w 1463591"/>
                <a:gd name="connsiteY5" fmla="*/ 63352 h 277004"/>
                <a:gd name="connsiteX6" fmla="*/ 1451663 w 1463591"/>
                <a:gd name="connsiteY6" fmla="*/ 121409 h 277004"/>
                <a:gd name="connsiteX7" fmla="*/ 1449243 w 1463591"/>
                <a:gd name="connsiteY7" fmla="*/ 162533 h 277004"/>
                <a:gd name="connsiteX8" fmla="*/ 1374253 w 1463591"/>
                <a:gd name="connsiteY8" fmla="*/ 196400 h 277004"/>
                <a:gd name="connsiteX9" fmla="*/ 982367 w 1463591"/>
                <a:gd name="connsiteY9" fmla="*/ 268971 h 277004"/>
                <a:gd name="connsiteX10" fmla="*/ 525167 w 1463591"/>
                <a:gd name="connsiteY10" fmla="*/ 271390 h 277004"/>
                <a:gd name="connsiteX11" fmla="*/ 227624 w 1463591"/>
                <a:gd name="connsiteY11" fmla="*/ 235104 h 277004"/>
                <a:gd name="connsiteX12" fmla="*/ 246977 w 1463591"/>
                <a:gd name="connsiteY12" fmla="*/ 121409 h 277004"/>
                <a:gd name="connsiteX13" fmla="*/ 735624 w 1463591"/>
                <a:gd name="connsiteY13" fmla="*/ 82704 h 277004"/>
                <a:gd name="connsiteX14" fmla="*/ 1197663 w 1463591"/>
                <a:gd name="connsiteY14" fmla="*/ 118990 h 277004"/>
                <a:gd name="connsiteX15" fmla="*/ 1040424 w 1463591"/>
                <a:gd name="connsiteY15" fmla="*/ 184304 h 277004"/>
                <a:gd name="connsiteX16" fmla="*/ 469529 w 1463591"/>
                <a:gd name="connsiteY16" fmla="*/ 201238 h 277004"/>
                <a:gd name="connsiteX17" fmla="*/ 488882 w 1463591"/>
                <a:gd name="connsiteY17" fmla="*/ 169790 h 277004"/>
                <a:gd name="connsiteX18" fmla="*/ 979948 w 1463591"/>
                <a:gd name="connsiteY18" fmla="*/ 172209 h 277004"/>
                <a:gd name="connsiteX19" fmla="*/ 1134767 w 1463591"/>
                <a:gd name="connsiteY19" fmla="*/ 135924 h 277004"/>
                <a:gd name="connsiteX20" fmla="*/ 740463 w 1463591"/>
                <a:gd name="connsiteY20" fmla="*/ 123828 h 277004"/>
                <a:gd name="connsiteX21" fmla="*/ 314710 w 1463591"/>
                <a:gd name="connsiteY21" fmla="*/ 160114 h 277004"/>
                <a:gd name="connsiteX22" fmla="*/ 246977 w 1463591"/>
                <a:gd name="connsiteY22" fmla="*/ 203657 h 277004"/>
                <a:gd name="connsiteX23" fmla="*/ 413891 w 1463591"/>
                <a:gd name="connsiteY23" fmla="*/ 239943 h 277004"/>
                <a:gd name="connsiteX24" fmla="*/ 810615 w 1463591"/>
                <a:gd name="connsiteY24" fmla="*/ 254457 h 277004"/>
                <a:gd name="connsiteX25" fmla="*/ 1200082 w 1463591"/>
                <a:gd name="connsiteY25" fmla="*/ 213333 h 277004"/>
                <a:gd name="connsiteX26" fmla="*/ 1415377 w 1463591"/>
                <a:gd name="connsiteY26" fmla="*/ 148019 h 277004"/>
                <a:gd name="connsiteX27" fmla="*/ 1345224 w 1463591"/>
                <a:gd name="connsiteY27" fmla="*/ 97219 h 277004"/>
                <a:gd name="connsiteX28" fmla="*/ 1067034 w 1463591"/>
                <a:gd name="connsiteY28" fmla="*/ 44000 h 277004"/>
                <a:gd name="connsiteX29" fmla="*/ 725948 w 1463591"/>
                <a:gd name="connsiteY29" fmla="*/ 27066 h 277004"/>
                <a:gd name="connsiteX30" fmla="*/ 288101 w 1463591"/>
                <a:gd name="connsiteY30" fmla="*/ 60933 h 277004"/>
                <a:gd name="connsiteX31" fmla="*/ 75224 w 1463591"/>
                <a:gd name="connsiteY31" fmla="*/ 126247 h 277004"/>
                <a:gd name="connsiteX32" fmla="*/ 36520 w 1463591"/>
                <a:gd name="connsiteY32" fmla="*/ 169790 h 277004"/>
                <a:gd name="connsiteX0" fmla="*/ 36520 w 1463591"/>
                <a:gd name="connsiteY0" fmla="*/ 169790 h 277004"/>
                <a:gd name="connsiteX1" fmla="*/ 12329 w 1463591"/>
                <a:gd name="connsiteY1" fmla="*/ 116571 h 277004"/>
                <a:gd name="connsiteX2" fmla="*/ 244558 w 1463591"/>
                <a:gd name="connsiteY2" fmla="*/ 41581 h 277004"/>
                <a:gd name="connsiteX3" fmla="*/ 699339 w 1463591"/>
                <a:gd name="connsiteY3" fmla="*/ 457 h 277004"/>
                <a:gd name="connsiteX4" fmla="*/ 1081548 w 1463591"/>
                <a:gd name="connsiteY4" fmla="*/ 22228 h 277004"/>
                <a:gd name="connsiteX5" fmla="*/ 1323453 w 1463591"/>
                <a:gd name="connsiteY5" fmla="*/ 63352 h 277004"/>
                <a:gd name="connsiteX6" fmla="*/ 1451663 w 1463591"/>
                <a:gd name="connsiteY6" fmla="*/ 121409 h 277004"/>
                <a:gd name="connsiteX7" fmla="*/ 1449243 w 1463591"/>
                <a:gd name="connsiteY7" fmla="*/ 162533 h 277004"/>
                <a:gd name="connsiteX8" fmla="*/ 1374253 w 1463591"/>
                <a:gd name="connsiteY8" fmla="*/ 196400 h 277004"/>
                <a:gd name="connsiteX9" fmla="*/ 982367 w 1463591"/>
                <a:gd name="connsiteY9" fmla="*/ 268971 h 277004"/>
                <a:gd name="connsiteX10" fmla="*/ 525167 w 1463591"/>
                <a:gd name="connsiteY10" fmla="*/ 271390 h 277004"/>
                <a:gd name="connsiteX11" fmla="*/ 227624 w 1463591"/>
                <a:gd name="connsiteY11" fmla="*/ 235104 h 277004"/>
                <a:gd name="connsiteX12" fmla="*/ 246977 w 1463591"/>
                <a:gd name="connsiteY12" fmla="*/ 121409 h 277004"/>
                <a:gd name="connsiteX13" fmla="*/ 735624 w 1463591"/>
                <a:gd name="connsiteY13" fmla="*/ 82704 h 277004"/>
                <a:gd name="connsiteX14" fmla="*/ 1197663 w 1463591"/>
                <a:gd name="connsiteY14" fmla="*/ 118990 h 277004"/>
                <a:gd name="connsiteX15" fmla="*/ 1062196 w 1463591"/>
                <a:gd name="connsiteY15" fmla="*/ 189142 h 277004"/>
                <a:gd name="connsiteX16" fmla="*/ 469529 w 1463591"/>
                <a:gd name="connsiteY16" fmla="*/ 201238 h 277004"/>
                <a:gd name="connsiteX17" fmla="*/ 488882 w 1463591"/>
                <a:gd name="connsiteY17" fmla="*/ 169790 h 277004"/>
                <a:gd name="connsiteX18" fmla="*/ 979948 w 1463591"/>
                <a:gd name="connsiteY18" fmla="*/ 172209 h 277004"/>
                <a:gd name="connsiteX19" fmla="*/ 1134767 w 1463591"/>
                <a:gd name="connsiteY19" fmla="*/ 135924 h 277004"/>
                <a:gd name="connsiteX20" fmla="*/ 740463 w 1463591"/>
                <a:gd name="connsiteY20" fmla="*/ 123828 h 277004"/>
                <a:gd name="connsiteX21" fmla="*/ 314710 w 1463591"/>
                <a:gd name="connsiteY21" fmla="*/ 160114 h 277004"/>
                <a:gd name="connsiteX22" fmla="*/ 246977 w 1463591"/>
                <a:gd name="connsiteY22" fmla="*/ 203657 h 277004"/>
                <a:gd name="connsiteX23" fmla="*/ 413891 w 1463591"/>
                <a:gd name="connsiteY23" fmla="*/ 239943 h 277004"/>
                <a:gd name="connsiteX24" fmla="*/ 810615 w 1463591"/>
                <a:gd name="connsiteY24" fmla="*/ 254457 h 277004"/>
                <a:gd name="connsiteX25" fmla="*/ 1200082 w 1463591"/>
                <a:gd name="connsiteY25" fmla="*/ 213333 h 277004"/>
                <a:gd name="connsiteX26" fmla="*/ 1415377 w 1463591"/>
                <a:gd name="connsiteY26" fmla="*/ 148019 h 277004"/>
                <a:gd name="connsiteX27" fmla="*/ 1345224 w 1463591"/>
                <a:gd name="connsiteY27" fmla="*/ 97219 h 277004"/>
                <a:gd name="connsiteX28" fmla="*/ 1067034 w 1463591"/>
                <a:gd name="connsiteY28" fmla="*/ 44000 h 277004"/>
                <a:gd name="connsiteX29" fmla="*/ 725948 w 1463591"/>
                <a:gd name="connsiteY29" fmla="*/ 27066 h 277004"/>
                <a:gd name="connsiteX30" fmla="*/ 288101 w 1463591"/>
                <a:gd name="connsiteY30" fmla="*/ 60933 h 277004"/>
                <a:gd name="connsiteX31" fmla="*/ 75224 w 1463591"/>
                <a:gd name="connsiteY31" fmla="*/ 126247 h 277004"/>
                <a:gd name="connsiteX32" fmla="*/ 36520 w 1463591"/>
                <a:gd name="connsiteY32" fmla="*/ 169790 h 277004"/>
                <a:gd name="connsiteX0" fmla="*/ 36520 w 1463591"/>
                <a:gd name="connsiteY0" fmla="*/ 169790 h 277004"/>
                <a:gd name="connsiteX1" fmla="*/ 12329 w 1463591"/>
                <a:gd name="connsiteY1" fmla="*/ 116571 h 277004"/>
                <a:gd name="connsiteX2" fmla="*/ 244558 w 1463591"/>
                <a:gd name="connsiteY2" fmla="*/ 41581 h 277004"/>
                <a:gd name="connsiteX3" fmla="*/ 699339 w 1463591"/>
                <a:gd name="connsiteY3" fmla="*/ 457 h 277004"/>
                <a:gd name="connsiteX4" fmla="*/ 1081548 w 1463591"/>
                <a:gd name="connsiteY4" fmla="*/ 22228 h 277004"/>
                <a:gd name="connsiteX5" fmla="*/ 1323453 w 1463591"/>
                <a:gd name="connsiteY5" fmla="*/ 63352 h 277004"/>
                <a:gd name="connsiteX6" fmla="*/ 1451663 w 1463591"/>
                <a:gd name="connsiteY6" fmla="*/ 121409 h 277004"/>
                <a:gd name="connsiteX7" fmla="*/ 1449243 w 1463591"/>
                <a:gd name="connsiteY7" fmla="*/ 162533 h 277004"/>
                <a:gd name="connsiteX8" fmla="*/ 1374253 w 1463591"/>
                <a:gd name="connsiteY8" fmla="*/ 196400 h 277004"/>
                <a:gd name="connsiteX9" fmla="*/ 982367 w 1463591"/>
                <a:gd name="connsiteY9" fmla="*/ 268971 h 277004"/>
                <a:gd name="connsiteX10" fmla="*/ 525167 w 1463591"/>
                <a:gd name="connsiteY10" fmla="*/ 271390 h 277004"/>
                <a:gd name="connsiteX11" fmla="*/ 227624 w 1463591"/>
                <a:gd name="connsiteY11" fmla="*/ 235104 h 277004"/>
                <a:gd name="connsiteX12" fmla="*/ 246977 w 1463591"/>
                <a:gd name="connsiteY12" fmla="*/ 121409 h 277004"/>
                <a:gd name="connsiteX13" fmla="*/ 735624 w 1463591"/>
                <a:gd name="connsiteY13" fmla="*/ 82704 h 277004"/>
                <a:gd name="connsiteX14" fmla="*/ 1197663 w 1463591"/>
                <a:gd name="connsiteY14" fmla="*/ 118990 h 277004"/>
                <a:gd name="connsiteX15" fmla="*/ 1062196 w 1463591"/>
                <a:gd name="connsiteY15" fmla="*/ 189142 h 277004"/>
                <a:gd name="connsiteX16" fmla="*/ 679986 w 1463591"/>
                <a:gd name="connsiteY16" fmla="*/ 208495 h 277004"/>
                <a:gd name="connsiteX17" fmla="*/ 469529 w 1463591"/>
                <a:gd name="connsiteY17" fmla="*/ 201238 h 277004"/>
                <a:gd name="connsiteX18" fmla="*/ 488882 w 1463591"/>
                <a:gd name="connsiteY18" fmla="*/ 169790 h 277004"/>
                <a:gd name="connsiteX19" fmla="*/ 979948 w 1463591"/>
                <a:gd name="connsiteY19" fmla="*/ 172209 h 277004"/>
                <a:gd name="connsiteX20" fmla="*/ 1134767 w 1463591"/>
                <a:gd name="connsiteY20" fmla="*/ 135924 h 277004"/>
                <a:gd name="connsiteX21" fmla="*/ 740463 w 1463591"/>
                <a:gd name="connsiteY21" fmla="*/ 123828 h 277004"/>
                <a:gd name="connsiteX22" fmla="*/ 314710 w 1463591"/>
                <a:gd name="connsiteY22" fmla="*/ 160114 h 277004"/>
                <a:gd name="connsiteX23" fmla="*/ 246977 w 1463591"/>
                <a:gd name="connsiteY23" fmla="*/ 203657 h 277004"/>
                <a:gd name="connsiteX24" fmla="*/ 413891 w 1463591"/>
                <a:gd name="connsiteY24" fmla="*/ 239943 h 277004"/>
                <a:gd name="connsiteX25" fmla="*/ 810615 w 1463591"/>
                <a:gd name="connsiteY25" fmla="*/ 254457 h 277004"/>
                <a:gd name="connsiteX26" fmla="*/ 1200082 w 1463591"/>
                <a:gd name="connsiteY26" fmla="*/ 213333 h 277004"/>
                <a:gd name="connsiteX27" fmla="*/ 1415377 w 1463591"/>
                <a:gd name="connsiteY27" fmla="*/ 148019 h 277004"/>
                <a:gd name="connsiteX28" fmla="*/ 1345224 w 1463591"/>
                <a:gd name="connsiteY28" fmla="*/ 97219 h 277004"/>
                <a:gd name="connsiteX29" fmla="*/ 1067034 w 1463591"/>
                <a:gd name="connsiteY29" fmla="*/ 44000 h 277004"/>
                <a:gd name="connsiteX30" fmla="*/ 725948 w 1463591"/>
                <a:gd name="connsiteY30" fmla="*/ 27066 h 277004"/>
                <a:gd name="connsiteX31" fmla="*/ 288101 w 1463591"/>
                <a:gd name="connsiteY31" fmla="*/ 60933 h 277004"/>
                <a:gd name="connsiteX32" fmla="*/ 75224 w 1463591"/>
                <a:gd name="connsiteY32" fmla="*/ 126247 h 277004"/>
                <a:gd name="connsiteX33" fmla="*/ 36520 w 1463591"/>
                <a:gd name="connsiteY33" fmla="*/ 169790 h 277004"/>
                <a:gd name="connsiteX0" fmla="*/ 36520 w 1463591"/>
                <a:gd name="connsiteY0" fmla="*/ 169790 h 277004"/>
                <a:gd name="connsiteX1" fmla="*/ 12329 w 1463591"/>
                <a:gd name="connsiteY1" fmla="*/ 116571 h 277004"/>
                <a:gd name="connsiteX2" fmla="*/ 244558 w 1463591"/>
                <a:gd name="connsiteY2" fmla="*/ 41581 h 277004"/>
                <a:gd name="connsiteX3" fmla="*/ 699339 w 1463591"/>
                <a:gd name="connsiteY3" fmla="*/ 457 h 277004"/>
                <a:gd name="connsiteX4" fmla="*/ 1081548 w 1463591"/>
                <a:gd name="connsiteY4" fmla="*/ 22228 h 277004"/>
                <a:gd name="connsiteX5" fmla="*/ 1323453 w 1463591"/>
                <a:gd name="connsiteY5" fmla="*/ 63352 h 277004"/>
                <a:gd name="connsiteX6" fmla="*/ 1451663 w 1463591"/>
                <a:gd name="connsiteY6" fmla="*/ 121409 h 277004"/>
                <a:gd name="connsiteX7" fmla="*/ 1449243 w 1463591"/>
                <a:gd name="connsiteY7" fmla="*/ 162533 h 277004"/>
                <a:gd name="connsiteX8" fmla="*/ 1374253 w 1463591"/>
                <a:gd name="connsiteY8" fmla="*/ 196400 h 277004"/>
                <a:gd name="connsiteX9" fmla="*/ 982367 w 1463591"/>
                <a:gd name="connsiteY9" fmla="*/ 268971 h 277004"/>
                <a:gd name="connsiteX10" fmla="*/ 525167 w 1463591"/>
                <a:gd name="connsiteY10" fmla="*/ 271390 h 277004"/>
                <a:gd name="connsiteX11" fmla="*/ 227624 w 1463591"/>
                <a:gd name="connsiteY11" fmla="*/ 235104 h 277004"/>
                <a:gd name="connsiteX12" fmla="*/ 246977 w 1463591"/>
                <a:gd name="connsiteY12" fmla="*/ 121409 h 277004"/>
                <a:gd name="connsiteX13" fmla="*/ 735624 w 1463591"/>
                <a:gd name="connsiteY13" fmla="*/ 82704 h 277004"/>
                <a:gd name="connsiteX14" fmla="*/ 1197663 w 1463591"/>
                <a:gd name="connsiteY14" fmla="*/ 118990 h 277004"/>
                <a:gd name="connsiteX15" fmla="*/ 1062196 w 1463591"/>
                <a:gd name="connsiteY15" fmla="*/ 189142 h 277004"/>
                <a:gd name="connsiteX16" fmla="*/ 679986 w 1463591"/>
                <a:gd name="connsiteY16" fmla="*/ 208495 h 277004"/>
                <a:gd name="connsiteX17" fmla="*/ 469529 w 1463591"/>
                <a:gd name="connsiteY17" fmla="*/ 201238 h 277004"/>
                <a:gd name="connsiteX18" fmla="*/ 488882 w 1463591"/>
                <a:gd name="connsiteY18" fmla="*/ 169790 h 277004"/>
                <a:gd name="connsiteX19" fmla="*/ 970272 w 1463591"/>
                <a:gd name="connsiteY19" fmla="*/ 162533 h 277004"/>
                <a:gd name="connsiteX20" fmla="*/ 1134767 w 1463591"/>
                <a:gd name="connsiteY20" fmla="*/ 135924 h 277004"/>
                <a:gd name="connsiteX21" fmla="*/ 740463 w 1463591"/>
                <a:gd name="connsiteY21" fmla="*/ 123828 h 277004"/>
                <a:gd name="connsiteX22" fmla="*/ 314710 w 1463591"/>
                <a:gd name="connsiteY22" fmla="*/ 160114 h 277004"/>
                <a:gd name="connsiteX23" fmla="*/ 246977 w 1463591"/>
                <a:gd name="connsiteY23" fmla="*/ 203657 h 277004"/>
                <a:gd name="connsiteX24" fmla="*/ 413891 w 1463591"/>
                <a:gd name="connsiteY24" fmla="*/ 239943 h 277004"/>
                <a:gd name="connsiteX25" fmla="*/ 810615 w 1463591"/>
                <a:gd name="connsiteY25" fmla="*/ 254457 h 277004"/>
                <a:gd name="connsiteX26" fmla="*/ 1200082 w 1463591"/>
                <a:gd name="connsiteY26" fmla="*/ 213333 h 277004"/>
                <a:gd name="connsiteX27" fmla="*/ 1415377 w 1463591"/>
                <a:gd name="connsiteY27" fmla="*/ 148019 h 277004"/>
                <a:gd name="connsiteX28" fmla="*/ 1345224 w 1463591"/>
                <a:gd name="connsiteY28" fmla="*/ 97219 h 277004"/>
                <a:gd name="connsiteX29" fmla="*/ 1067034 w 1463591"/>
                <a:gd name="connsiteY29" fmla="*/ 44000 h 277004"/>
                <a:gd name="connsiteX30" fmla="*/ 725948 w 1463591"/>
                <a:gd name="connsiteY30" fmla="*/ 27066 h 277004"/>
                <a:gd name="connsiteX31" fmla="*/ 288101 w 1463591"/>
                <a:gd name="connsiteY31" fmla="*/ 60933 h 277004"/>
                <a:gd name="connsiteX32" fmla="*/ 75224 w 1463591"/>
                <a:gd name="connsiteY32" fmla="*/ 126247 h 277004"/>
                <a:gd name="connsiteX33" fmla="*/ 36520 w 1463591"/>
                <a:gd name="connsiteY33" fmla="*/ 169790 h 277004"/>
                <a:gd name="connsiteX0" fmla="*/ 36520 w 1463591"/>
                <a:gd name="connsiteY0" fmla="*/ 169790 h 277004"/>
                <a:gd name="connsiteX1" fmla="*/ 12329 w 1463591"/>
                <a:gd name="connsiteY1" fmla="*/ 116571 h 277004"/>
                <a:gd name="connsiteX2" fmla="*/ 244558 w 1463591"/>
                <a:gd name="connsiteY2" fmla="*/ 41581 h 277004"/>
                <a:gd name="connsiteX3" fmla="*/ 699339 w 1463591"/>
                <a:gd name="connsiteY3" fmla="*/ 457 h 277004"/>
                <a:gd name="connsiteX4" fmla="*/ 1081548 w 1463591"/>
                <a:gd name="connsiteY4" fmla="*/ 22228 h 277004"/>
                <a:gd name="connsiteX5" fmla="*/ 1323453 w 1463591"/>
                <a:gd name="connsiteY5" fmla="*/ 63352 h 277004"/>
                <a:gd name="connsiteX6" fmla="*/ 1451663 w 1463591"/>
                <a:gd name="connsiteY6" fmla="*/ 121409 h 277004"/>
                <a:gd name="connsiteX7" fmla="*/ 1449243 w 1463591"/>
                <a:gd name="connsiteY7" fmla="*/ 162533 h 277004"/>
                <a:gd name="connsiteX8" fmla="*/ 1374253 w 1463591"/>
                <a:gd name="connsiteY8" fmla="*/ 196400 h 277004"/>
                <a:gd name="connsiteX9" fmla="*/ 982367 w 1463591"/>
                <a:gd name="connsiteY9" fmla="*/ 268971 h 277004"/>
                <a:gd name="connsiteX10" fmla="*/ 525167 w 1463591"/>
                <a:gd name="connsiteY10" fmla="*/ 271390 h 277004"/>
                <a:gd name="connsiteX11" fmla="*/ 227624 w 1463591"/>
                <a:gd name="connsiteY11" fmla="*/ 235104 h 277004"/>
                <a:gd name="connsiteX12" fmla="*/ 246977 w 1463591"/>
                <a:gd name="connsiteY12" fmla="*/ 121409 h 277004"/>
                <a:gd name="connsiteX13" fmla="*/ 735624 w 1463591"/>
                <a:gd name="connsiteY13" fmla="*/ 82704 h 277004"/>
                <a:gd name="connsiteX14" fmla="*/ 1197663 w 1463591"/>
                <a:gd name="connsiteY14" fmla="*/ 118990 h 277004"/>
                <a:gd name="connsiteX15" fmla="*/ 1062196 w 1463591"/>
                <a:gd name="connsiteY15" fmla="*/ 189142 h 277004"/>
                <a:gd name="connsiteX16" fmla="*/ 679986 w 1463591"/>
                <a:gd name="connsiteY16" fmla="*/ 208495 h 277004"/>
                <a:gd name="connsiteX17" fmla="*/ 469529 w 1463591"/>
                <a:gd name="connsiteY17" fmla="*/ 201238 h 277004"/>
                <a:gd name="connsiteX18" fmla="*/ 488882 w 1463591"/>
                <a:gd name="connsiteY18" fmla="*/ 169790 h 277004"/>
                <a:gd name="connsiteX19" fmla="*/ 970272 w 1463591"/>
                <a:gd name="connsiteY19" fmla="*/ 162533 h 277004"/>
                <a:gd name="connsiteX20" fmla="*/ 1120253 w 1463591"/>
                <a:gd name="connsiteY20" fmla="*/ 140763 h 277004"/>
                <a:gd name="connsiteX21" fmla="*/ 740463 w 1463591"/>
                <a:gd name="connsiteY21" fmla="*/ 123828 h 277004"/>
                <a:gd name="connsiteX22" fmla="*/ 314710 w 1463591"/>
                <a:gd name="connsiteY22" fmla="*/ 160114 h 277004"/>
                <a:gd name="connsiteX23" fmla="*/ 246977 w 1463591"/>
                <a:gd name="connsiteY23" fmla="*/ 203657 h 277004"/>
                <a:gd name="connsiteX24" fmla="*/ 413891 w 1463591"/>
                <a:gd name="connsiteY24" fmla="*/ 239943 h 277004"/>
                <a:gd name="connsiteX25" fmla="*/ 810615 w 1463591"/>
                <a:gd name="connsiteY25" fmla="*/ 254457 h 277004"/>
                <a:gd name="connsiteX26" fmla="*/ 1200082 w 1463591"/>
                <a:gd name="connsiteY26" fmla="*/ 213333 h 277004"/>
                <a:gd name="connsiteX27" fmla="*/ 1415377 w 1463591"/>
                <a:gd name="connsiteY27" fmla="*/ 148019 h 277004"/>
                <a:gd name="connsiteX28" fmla="*/ 1345224 w 1463591"/>
                <a:gd name="connsiteY28" fmla="*/ 97219 h 277004"/>
                <a:gd name="connsiteX29" fmla="*/ 1067034 w 1463591"/>
                <a:gd name="connsiteY29" fmla="*/ 44000 h 277004"/>
                <a:gd name="connsiteX30" fmla="*/ 725948 w 1463591"/>
                <a:gd name="connsiteY30" fmla="*/ 27066 h 277004"/>
                <a:gd name="connsiteX31" fmla="*/ 288101 w 1463591"/>
                <a:gd name="connsiteY31" fmla="*/ 60933 h 277004"/>
                <a:gd name="connsiteX32" fmla="*/ 75224 w 1463591"/>
                <a:gd name="connsiteY32" fmla="*/ 126247 h 277004"/>
                <a:gd name="connsiteX33" fmla="*/ 36520 w 1463591"/>
                <a:gd name="connsiteY33" fmla="*/ 169790 h 277004"/>
                <a:gd name="connsiteX0" fmla="*/ 36520 w 1463591"/>
                <a:gd name="connsiteY0" fmla="*/ 169790 h 277004"/>
                <a:gd name="connsiteX1" fmla="*/ 12329 w 1463591"/>
                <a:gd name="connsiteY1" fmla="*/ 116571 h 277004"/>
                <a:gd name="connsiteX2" fmla="*/ 244558 w 1463591"/>
                <a:gd name="connsiteY2" fmla="*/ 41581 h 277004"/>
                <a:gd name="connsiteX3" fmla="*/ 699339 w 1463591"/>
                <a:gd name="connsiteY3" fmla="*/ 457 h 277004"/>
                <a:gd name="connsiteX4" fmla="*/ 1081548 w 1463591"/>
                <a:gd name="connsiteY4" fmla="*/ 22228 h 277004"/>
                <a:gd name="connsiteX5" fmla="*/ 1323453 w 1463591"/>
                <a:gd name="connsiteY5" fmla="*/ 63352 h 277004"/>
                <a:gd name="connsiteX6" fmla="*/ 1451663 w 1463591"/>
                <a:gd name="connsiteY6" fmla="*/ 121409 h 277004"/>
                <a:gd name="connsiteX7" fmla="*/ 1449243 w 1463591"/>
                <a:gd name="connsiteY7" fmla="*/ 162533 h 277004"/>
                <a:gd name="connsiteX8" fmla="*/ 1374253 w 1463591"/>
                <a:gd name="connsiteY8" fmla="*/ 196400 h 277004"/>
                <a:gd name="connsiteX9" fmla="*/ 982367 w 1463591"/>
                <a:gd name="connsiteY9" fmla="*/ 268971 h 277004"/>
                <a:gd name="connsiteX10" fmla="*/ 525167 w 1463591"/>
                <a:gd name="connsiteY10" fmla="*/ 271390 h 277004"/>
                <a:gd name="connsiteX11" fmla="*/ 227624 w 1463591"/>
                <a:gd name="connsiteY11" fmla="*/ 235104 h 277004"/>
                <a:gd name="connsiteX12" fmla="*/ 246977 w 1463591"/>
                <a:gd name="connsiteY12" fmla="*/ 121409 h 277004"/>
                <a:gd name="connsiteX13" fmla="*/ 735624 w 1463591"/>
                <a:gd name="connsiteY13" fmla="*/ 82704 h 277004"/>
                <a:gd name="connsiteX14" fmla="*/ 1197663 w 1463591"/>
                <a:gd name="connsiteY14" fmla="*/ 118990 h 277004"/>
                <a:gd name="connsiteX15" fmla="*/ 1062196 w 1463591"/>
                <a:gd name="connsiteY15" fmla="*/ 189142 h 277004"/>
                <a:gd name="connsiteX16" fmla="*/ 679986 w 1463591"/>
                <a:gd name="connsiteY16" fmla="*/ 208495 h 277004"/>
                <a:gd name="connsiteX17" fmla="*/ 469529 w 1463591"/>
                <a:gd name="connsiteY17" fmla="*/ 201238 h 277004"/>
                <a:gd name="connsiteX18" fmla="*/ 488882 w 1463591"/>
                <a:gd name="connsiteY18" fmla="*/ 169790 h 277004"/>
                <a:gd name="connsiteX19" fmla="*/ 970272 w 1463591"/>
                <a:gd name="connsiteY19" fmla="*/ 162533 h 277004"/>
                <a:gd name="connsiteX20" fmla="*/ 1120253 w 1463591"/>
                <a:gd name="connsiteY20" fmla="*/ 140763 h 277004"/>
                <a:gd name="connsiteX21" fmla="*/ 740463 w 1463591"/>
                <a:gd name="connsiteY21" fmla="*/ 123828 h 277004"/>
                <a:gd name="connsiteX22" fmla="*/ 314710 w 1463591"/>
                <a:gd name="connsiteY22" fmla="*/ 160114 h 277004"/>
                <a:gd name="connsiteX23" fmla="*/ 246977 w 1463591"/>
                <a:gd name="connsiteY23" fmla="*/ 203657 h 277004"/>
                <a:gd name="connsiteX24" fmla="*/ 413891 w 1463591"/>
                <a:gd name="connsiteY24" fmla="*/ 239943 h 277004"/>
                <a:gd name="connsiteX25" fmla="*/ 810615 w 1463591"/>
                <a:gd name="connsiteY25" fmla="*/ 254457 h 277004"/>
                <a:gd name="connsiteX26" fmla="*/ 1200082 w 1463591"/>
                <a:gd name="connsiteY26" fmla="*/ 213333 h 277004"/>
                <a:gd name="connsiteX27" fmla="*/ 1415377 w 1463591"/>
                <a:gd name="connsiteY27" fmla="*/ 148019 h 277004"/>
                <a:gd name="connsiteX28" fmla="*/ 1345224 w 1463591"/>
                <a:gd name="connsiteY28" fmla="*/ 97219 h 277004"/>
                <a:gd name="connsiteX29" fmla="*/ 1067034 w 1463591"/>
                <a:gd name="connsiteY29" fmla="*/ 44000 h 277004"/>
                <a:gd name="connsiteX30" fmla="*/ 725948 w 1463591"/>
                <a:gd name="connsiteY30" fmla="*/ 27066 h 277004"/>
                <a:gd name="connsiteX31" fmla="*/ 288101 w 1463591"/>
                <a:gd name="connsiteY31" fmla="*/ 60933 h 277004"/>
                <a:gd name="connsiteX32" fmla="*/ 75224 w 1463591"/>
                <a:gd name="connsiteY32" fmla="*/ 126247 h 277004"/>
                <a:gd name="connsiteX33" fmla="*/ 36520 w 1463591"/>
                <a:gd name="connsiteY33" fmla="*/ 169790 h 277004"/>
                <a:gd name="connsiteX0" fmla="*/ 36289 w 1463360"/>
                <a:gd name="connsiteY0" fmla="*/ 169790 h 277004"/>
                <a:gd name="connsiteX1" fmla="*/ 12098 w 1463360"/>
                <a:gd name="connsiteY1" fmla="*/ 116571 h 277004"/>
                <a:gd name="connsiteX2" fmla="*/ 244327 w 1463360"/>
                <a:gd name="connsiteY2" fmla="*/ 41581 h 277004"/>
                <a:gd name="connsiteX3" fmla="*/ 699108 w 1463360"/>
                <a:gd name="connsiteY3" fmla="*/ 457 h 277004"/>
                <a:gd name="connsiteX4" fmla="*/ 1081317 w 1463360"/>
                <a:gd name="connsiteY4" fmla="*/ 22228 h 277004"/>
                <a:gd name="connsiteX5" fmla="*/ 1323222 w 1463360"/>
                <a:gd name="connsiteY5" fmla="*/ 63352 h 277004"/>
                <a:gd name="connsiteX6" fmla="*/ 1451432 w 1463360"/>
                <a:gd name="connsiteY6" fmla="*/ 121409 h 277004"/>
                <a:gd name="connsiteX7" fmla="*/ 1449012 w 1463360"/>
                <a:gd name="connsiteY7" fmla="*/ 162533 h 277004"/>
                <a:gd name="connsiteX8" fmla="*/ 1374022 w 1463360"/>
                <a:gd name="connsiteY8" fmla="*/ 196400 h 277004"/>
                <a:gd name="connsiteX9" fmla="*/ 982136 w 1463360"/>
                <a:gd name="connsiteY9" fmla="*/ 268971 h 277004"/>
                <a:gd name="connsiteX10" fmla="*/ 524936 w 1463360"/>
                <a:gd name="connsiteY10" fmla="*/ 271390 h 277004"/>
                <a:gd name="connsiteX11" fmla="*/ 227393 w 1463360"/>
                <a:gd name="connsiteY11" fmla="*/ 235104 h 277004"/>
                <a:gd name="connsiteX12" fmla="*/ 246746 w 1463360"/>
                <a:gd name="connsiteY12" fmla="*/ 121409 h 277004"/>
                <a:gd name="connsiteX13" fmla="*/ 735393 w 1463360"/>
                <a:gd name="connsiteY13" fmla="*/ 82704 h 277004"/>
                <a:gd name="connsiteX14" fmla="*/ 1197432 w 1463360"/>
                <a:gd name="connsiteY14" fmla="*/ 118990 h 277004"/>
                <a:gd name="connsiteX15" fmla="*/ 1061965 w 1463360"/>
                <a:gd name="connsiteY15" fmla="*/ 189142 h 277004"/>
                <a:gd name="connsiteX16" fmla="*/ 679755 w 1463360"/>
                <a:gd name="connsiteY16" fmla="*/ 208495 h 277004"/>
                <a:gd name="connsiteX17" fmla="*/ 469298 w 1463360"/>
                <a:gd name="connsiteY17" fmla="*/ 201238 h 277004"/>
                <a:gd name="connsiteX18" fmla="*/ 488651 w 1463360"/>
                <a:gd name="connsiteY18" fmla="*/ 169790 h 277004"/>
                <a:gd name="connsiteX19" fmla="*/ 970041 w 1463360"/>
                <a:gd name="connsiteY19" fmla="*/ 162533 h 277004"/>
                <a:gd name="connsiteX20" fmla="*/ 1120022 w 1463360"/>
                <a:gd name="connsiteY20" fmla="*/ 140763 h 277004"/>
                <a:gd name="connsiteX21" fmla="*/ 740232 w 1463360"/>
                <a:gd name="connsiteY21" fmla="*/ 123828 h 277004"/>
                <a:gd name="connsiteX22" fmla="*/ 314479 w 1463360"/>
                <a:gd name="connsiteY22" fmla="*/ 160114 h 277004"/>
                <a:gd name="connsiteX23" fmla="*/ 246746 w 1463360"/>
                <a:gd name="connsiteY23" fmla="*/ 203657 h 277004"/>
                <a:gd name="connsiteX24" fmla="*/ 413660 w 1463360"/>
                <a:gd name="connsiteY24" fmla="*/ 239943 h 277004"/>
                <a:gd name="connsiteX25" fmla="*/ 810384 w 1463360"/>
                <a:gd name="connsiteY25" fmla="*/ 254457 h 277004"/>
                <a:gd name="connsiteX26" fmla="*/ 1199851 w 1463360"/>
                <a:gd name="connsiteY26" fmla="*/ 213333 h 277004"/>
                <a:gd name="connsiteX27" fmla="*/ 1415146 w 1463360"/>
                <a:gd name="connsiteY27" fmla="*/ 148019 h 277004"/>
                <a:gd name="connsiteX28" fmla="*/ 1344993 w 1463360"/>
                <a:gd name="connsiteY28" fmla="*/ 97219 h 277004"/>
                <a:gd name="connsiteX29" fmla="*/ 1066803 w 1463360"/>
                <a:gd name="connsiteY29" fmla="*/ 44000 h 277004"/>
                <a:gd name="connsiteX30" fmla="*/ 725717 w 1463360"/>
                <a:gd name="connsiteY30" fmla="*/ 27066 h 277004"/>
                <a:gd name="connsiteX31" fmla="*/ 287870 w 1463360"/>
                <a:gd name="connsiteY31" fmla="*/ 60933 h 277004"/>
                <a:gd name="connsiteX32" fmla="*/ 65382 w 1463360"/>
                <a:gd name="connsiteY32" fmla="*/ 143889 h 277004"/>
                <a:gd name="connsiteX33" fmla="*/ 36289 w 1463360"/>
                <a:gd name="connsiteY33" fmla="*/ 169790 h 277004"/>
                <a:gd name="connsiteX0" fmla="*/ 42164 w 1469235"/>
                <a:gd name="connsiteY0" fmla="*/ 169790 h 277004"/>
                <a:gd name="connsiteX1" fmla="*/ 17973 w 1469235"/>
                <a:gd name="connsiteY1" fmla="*/ 116571 h 277004"/>
                <a:gd name="connsiteX2" fmla="*/ 250202 w 1469235"/>
                <a:gd name="connsiteY2" fmla="*/ 41581 h 277004"/>
                <a:gd name="connsiteX3" fmla="*/ 704983 w 1469235"/>
                <a:gd name="connsiteY3" fmla="*/ 457 h 277004"/>
                <a:gd name="connsiteX4" fmla="*/ 1087192 w 1469235"/>
                <a:gd name="connsiteY4" fmla="*/ 22228 h 277004"/>
                <a:gd name="connsiteX5" fmla="*/ 1329097 w 1469235"/>
                <a:gd name="connsiteY5" fmla="*/ 63352 h 277004"/>
                <a:gd name="connsiteX6" fmla="*/ 1457307 w 1469235"/>
                <a:gd name="connsiteY6" fmla="*/ 121409 h 277004"/>
                <a:gd name="connsiteX7" fmla="*/ 1454887 w 1469235"/>
                <a:gd name="connsiteY7" fmla="*/ 162533 h 277004"/>
                <a:gd name="connsiteX8" fmla="*/ 1379897 w 1469235"/>
                <a:gd name="connsiteY8" fmla="*/ 196400 h 277004"/>
                <a:gd name="connsiteX9" fmla="*/ 988011 w 1469235"/>
                <a:gd name="connsiteY9" fmla="*/ 268971 h 277004"/>
                <a:gd name="connsiteX10" fmla="*/ 530811 w 1469235"/>
                <a:gd name="connsiteY10" fmla="*/ 271390 h 277004"/>
                <a:gd name="connsiteX11" fmla="*/ 233268 w 1469235"/>
                <a:gd name="connsiteY11" fmla="*/ 235104 h 277004"/>
                <a:gd name="connsiteX12" fmla="*/ 252621 w 1469235"/>
                <a:gd name="connsiteY12" fmla="*/ 121409 h 277004"/>
                <a:gd name="connsiteX13" fmla="*/ 741268 w 1469235"/>
                <a:gd name="connsiteY13" fmla="*/ 82704 h 277004"/>
                <a:gd name="connsiteX14" fmla="*/ 1203307 w 1469235"/>
                <a:gd name="connsiteY14" fmla="*/ 118990 h 277004"/>
                <a:gd name="connsiteX15" fmla="*/ 1067840 w 1469235"/>
                <a:gd name="connsiteY15" fmla="*/ 189142 h 277004"/>
                <a:gd name="connsiteX16" fmla="*/ 685630 w 1469235"/>
                <a:gd name="connsiteY16" fmla="*/ 208495 h 277004"/>
                <a:gd name="connsiteX17" fmla="*/ 475173 w 1469235"/>
                <a:gd name="connsiteY17" fmla="*/ 201238 h 277004"/>
                <a:gd name="connsiteX18" fmla="*/ 494526 w 1469235"/>
                <a:gd name="connsiteY18" fmla="*/ 169790 h 277004"/>
                <a:gd name="connsiteX19" fmla="*/ 975916 w 1469235"/>
                <a:gd name="connsiteY19" fmla="*/ 162533 h 277004"/>
                <a:gd name="connsiteX20" fmla="*/ 1125897 w 1469235"/>
                <a:gd name="connsiteY20" fmla="*/ 140763 h 277004"/>
                <a:gd name="connsiteX21" fmla="*/ 746107 w 1469235"/>
                <a:gd name="connsiteY21" fmla="*/ 123828 h 277004"/>
                <a:gd name="connsiteX22" fmla="*/ 320354 w 1469235"/>
                <a:gd name="connsiteY22" fmla="*/ 160114 h 277004"/>
                <a:gd name="connsiteX23" fmla="*/ 252621 w 1469235"/>
                <a:gd name="connsiteY23" fmla="*/ 203657 h 277004"/>
                <a:gd name="connsiteX24" fmla="*/ 419535 w 1469235"/>
                <a:gd name="connsiteY24" fmla="*/ 239943 h 277004"/>
                <a:gd name="connsiteX25" fmla="*/ 816259 w 1469235"/>
                <a:gd name="connsiteY25" fmla="*/ 254457 h 277004"/>
                <a:gd name="connsiteX26" fmla="*/ 1205726 w 1469235"/>
                <a:gd name="connsiteY26" fmla="*/ 213333 h 277004"/>
                <a:gd name="connsiteX27" fmla="*/ 1421021 w 1469235"/>
                <a:gd name="connsiteY27" fmla="*/ 148019 h 277004"/>
                <a:gd name="connsiteX28" fmla="*/ 1350868 w 1469235"/>
                <a:gd name="connsiteY28" fmla="*/ 97219 h 277004"/>
                <a:gd name="connsiteX29" fmla="*/ 1072678 w 1469235"/>
                <a:gd name="connsiteY29" fmla="*/ 44000 h 277004"/>
                <a:gd name="connsiteX30" fmla="*/ 731592 w 1469235"/>
                <a:gd name="connsiteY30" fmla="*/ 27066 h 277004"/>
                <a:gd name="connsiteX31" fmla="*/ 293745 w 1469235"/>
                <a:gd name="connsiteY31" fmla="*/ 60933 h 277004"/>
                <a:gd name="connsiteX32" fmla="*/ 253870 w 1469235"/>
                <a:gd name="connsiteY32" fmla="*/ 232103 h 277004"/>
                <a:gd name="connsiteX33" fmla="*/ 42164 w 1469235"/>
                <a:gd name="connsiteY33" fmla="*/ 169790 h 277004"/>
                <a:gd name="connsiteX0" fmla="*/ 42164 w 1469235"/>
                <a:gd name="connsiteY0" fmla="*/ 169790 h 277004"/>
                <a:gd name="connsiteX1" fmla="*/ 17973 w 1469235"/>
                <a:gd name="connsiteY1" fmla="*/ 116571 h 277004"/>
                <a:gd name="connsiteX2" fmla="*/ 250202 w 1469235"/>
                <a:gd name="connsiteY2" fmla="*/ 41581 h 277004"/>
                <a:gd name="connsiteX3" fmla="*/ 704983 w 1469235"/>
                <a:gd name="connsiteY3" fmla="*/ 457 h 277004"/>
                <a:gd name="connsiteX4" fmla="*/ 1087192 w 1469235"/>
                <a:gd name="connsiteY4" fmla="*/ 22228 h 277004"/>
                <a:gd name="connsiteX5" fmla="*/ 1329097 w 1469235"/>
                <a:gd name="connsiteY5" fmla="*/ 63352 h 277004"/>
                <a:gd name="connsiteX6" fmla="*/ 1457307 w 1469235"/>
                <a:gd name="connsiteY6" fmla="*/ 121409 h 277004"/>
                <a:gd name="connsiteX7" fmla="*/ 1454887 w 1469235"/>
                <a:gd name="connsiteY7" fmla="*/ 162533 h 277004"/>
                <a:gd name="connsiteX8" fmla="*/ 1379897 w 1469235"/>
                <a:gd name="connsiteY8" fmla="*/ 196400 h 277004"/>
                <a:gd name="connsiteX9" fmla="*/ 988011 w 1469235"/>
                <a:gd name="connsiteY9" fmla="*/ 268971 h 277004"/>
                <a:gd name="connsiteX10" fmla="*/ 530811 w 1469235"/>
                <a:gd name="connsiteY10" fmla="*/ 271390 h 277004"/>
                <a:gd name="connsiteX11" fmla="*/ 233268 w 1469235"/>
                <a:gd name="connsiteY11" fmla="*/ 235104 h 277004"/>
                <a:gd name="connsiteX12" fmla="*/ 252621 w 1469235"/>
                <a:gd name="connsiteY12" fmla="*/ 121409 h 277004"/>
                <a:gd name="connsiteX13" fmla="*/ 741268 w 1469235"/>
                <a:gd name="connsiteY13" fmla="*/ 82704 h 277004"/>
                <a:gd name="connsiteX14" fmla="*/ 1203307 w 1469235"/>
                <a:gd name="connsiteY14" fmla="*/ 118990 h 277004"/>
                <a:gd name="connsiteX15" fmla="*/ 1067840 w 1469235"/>
                <a:gd name="connsiteY15" fmla="*/ 189142 h 277004"/>
                <a:gd name="connsiteX16" fmla="*/ 685630 w 1469235"/>
                <a:gd name="connsiteY16" fmla="*/ 208495 h 277004"/>
                <a:gd name="connsiteX17" fmla="*/ 475173 w 1469235"/>
                <a:gd name="connsiteY17" fmla="*/ 201238 h 277004"/>
                <a:gd name="connsiteX18" fmla="*/ 494526 w 1469235"/>
                <a:gd name="connsiteY18" fmla="*/ 169790 h 277004"/>
                <a:gd name="connsiteX19" fmla="*/ 975916 w 1469235"/>
                <a:gd name="connsiteY19" fmla="*/ 162533 h 277004"/>
                <a:gd name="connsiteX20" fmla="*/ 1125897 w 1469235"/>
                <a:gd name="connsiteY20" fmla="*/ 140763 h 277004"/>
                <a:gd name="connsiteX21" fmla="*/ 746107 w 1469235"/>
                <a:gd name="connsiteY21" fmla="*/ 123828 h 277004"/>
                <a:gd name="connsiteX22" fmla="*/ 320354 w 1469235"/>
                <a:gd name="connsiteY22" fmla="*/ 160114 h 277004"/>
                <a:gd name="connsiteX23" fmla="*/ 252621 w 1469235"/>
                <a:gd name="connsiteY23" fmla="*/ 203657 h 277004"/>
                <a:gd name="connsiteX24" fmla="*/ 419535 w 1469235"/>
                <a:gd name="connsiteY24" fmla="*/ 239943 h 277004"/>
                <a:gd name="connsiteX25" fmla="*/ 816259 w 1469235"/>
                <a:gd name="connsiteY25" fmla="*/ 254457 h 277004"/>
                <a:gd name="connsiteX26" fmla="*/ 1205726 w 1469235"/>
                <a:gd name="connsiteY26" fmla="*/ 213333 h 277004"/>
                <a:gd name="connsiteX27" fmla="*/ 1421021 w 1469235"/>
                <a:gd name="connsiteY27" fmla="*/ 148019 h 277004"/>
                <a:gd name="connsiteX28" fmla="*/ 1350868 w 1469235"/>
                <a:gd name="connsiteY28" fmla="*/ 97219 h 277004"/>
                <a:gd name="connsiteX29" fmla="*/ 1072678 w 1469235"/>
                <a:gd name="connsiteY29" fmla="*/ 44000 h 277004"/>
                <a:gd name="connsiteX30" fmla="*/ 731592 w 1469235"/>
                <a:gd name="connsiteY30" fmla="*/ 27066 h 277004"/>
                <a:gd name="connsiteX31" fmla="*/ 293745 w 1469235"/>
                <a:gd name="connsiteY31" fmla="*/ 60933 h 277004"/>
                <a:gd name="connsiteX32" fmla="*/ 82815 w 1469235"/>
                <a:gd name="connsiteY32" fmla="*/ 135783 h 277004"/>
                <a:gd name="connsiteX33" fmla="*/ 253870 w 1469235"/>
                <a:gd name="connsiteY33" fmla="*/ 232103 h 277004"/>
                <a:gd name="connsiteX34" fmla="*/ 42164 w 1469235"/>
                <a:gd name="connsiteY34" fmla="*/ 169790 h 277004"/>
                <a:gd name="connsiteX0" fmla="*/ 42164 w 1469235"/>
                <a:gd name="connsiteY0" fmla="*/ 169790 h 277004"/>
                <a:gd name="connsiteX1" fmla="*/ 17973 w 1469235"/>
                <a:gd name="connsiteY1" fmla="*/ 116571 h 277004"/>
                <a:gd name="connsiteX2" fmla="*/ 250202 w 1469235"/>
                <a:gd name="connsiteY2" fmla="*/ 41581 h 277004"/>
                <a:gd name="connsiteX3" fmla="*/ 704983 w 1469235"/>
                <a:gd name="connsiteY3" fmla="*/ 457 h 277004"/>
                <a:gd name="connsiteX4" fmla="*/ 1087192 w 1469235"/>
                <a:gd name="connsiteY4" fmla="*/ 22228 h 277004"/>
                <a:gd name="connsiteX5" fmla="*/ 1329097 w 1469235"/>
                <a:gd name="connsiteY5" fmla="*/ 63352 h 277004"/>
                <a:gd name="connsiteX6" fmla="*/ 1457307 w 1469235"/>
                <a:gd name="connsiteY6" fmla="*/ 121409 h 277004"/>
                <a:gd name="connsiteX7" fmla="*/ 1454887 w 1469235"/>
                <a:gd name="connsiteY7" fmla="*/ 162533 h 277004"/>
                <a:gd name="connsiteX8" fmla="*/ 1379897 w 1469235"/>
                <a:gd name="connsiteY8" fmla="*/ 196400 h 277004"/>
                <a:gd name="connsiteX9" fmla="*/ 988011 w 1469235"/>
                <a:gd name="connsiteY9" fmla="*/ 268971 h 277004"/>
                <a:gd name="connsiteX10" fmla="*/ 530811 w 1469235"/>
                <a:gd name="connsiteY10" fmla="*/ 271390 h 277004"/>
                <a:gd name="connsiteX11" fmla="*/ 233268 w 1469235"/>
                <a:gd name="connsiteY11" fmla="*/ 235104 h 277004"/>
                <a:gd name="connsiteX12" fmla="*/ 252621 w 1469235"/>
                <a:gd name="connsiteY12" fmla="*/ 121409 h 277004"/>
                <a:gd name="connsiteX13" fmla="*/ 741268 w 1469235"/>
                <a:gd name="connsiteY13" fmla="*/ 82704 h 277004"/>
                <a:gd name="connsiteX14" fmla="*/ 1203307 w 1469235"/>
                <a:gd name="connsiteY14" fmla="*/ 118990 h 277004"/>
                <a:gd name="connsiteX15" fmla="*/ 1067840 w 1469235"/>
                <a:gd name="connsiteY15" fmla="*/ 189142 h 277004"/>
                <a:gd name="connsiteX16" fmla="*/ 685630 w 1469235"/>
                <a:gd name="connsiteY16" fmla="*/ 208495 h 277004"/>
                <a:gd name="connsiteX17" fmla="*/ 475173 w 1469235"/>
                <a:gd name="connsiteY17" fmla="*/ 201238 h 277004"/>
                <a:gd name="connsiteX18" fmla="*/ 494526 w 1469235"/>
                <a:gd name="connsiteY18" fmla="*/ 169790 h 277004"/>
                <a:gd name="connsiteX19" fmla="*/ 975916 w 1469235"/>
                <a:gd name="connsiteY19" fmla="*/ 162533 h 277004"/>
                <a:gd name="connsiteX20" fmla="*/ 1125897 w 1469235"/>
                <a:gd name="connsiteY20" fmla="*/ 140763 h 277004"/>
                <a:gd name="connsiteX21" fmla="*/ 746107 w 1469235"/>
                <a:gd name="connsiteY21" fmla="*/ 123828 h 277004"/>
                <a:gd name="connsiteX22" fmla="*/ 320354 w 1469235"/>
                <a:gd name="connsiteY22" fmla="*/ 160114 h 277004"/>
                <a:gd name="connsiteX23" fmla="*/ 269441 w 1469235"/>
                <a:gd name="connsiteY23" fmla="*/ 201136 h 277004"/>
                <a:gd name="connsiteX24" fmla="*/ 419535 w 1469235"/>
                <a:gd name="connsiteY24" fmla="*/ 239943 h 277004"/>
                <a:gd name="connsiteX25" fmla="*/ 816259 w 1469235"/>
                <a:gd name="connsiteY25" fmla="*/ 254457 h 277004"/>
                <a:gd name="connsiteX26" fmla="*/ 1205726 w 1469235"/>
                <a:gd name="connsiteY26" fmla="*/ 213333 h 277004"/>
                <a:gd name="connsiteX27" fmla="*/ 1421021 w 1469235"/>
                <a:gd name="connsiteY27" fmla="*/ 148019 h 277004"/>
                <a:gd name="connsiteX28" fmla="*/ 1350868 w 1469235"/>
                <a:gd name="connsiteY28" fmla="*/ 97219 h 277004"/>
                <a:gd name="connsiteX29" fmla="*/ 1072678 w 1469235"/>
                <a:gd name="connsiteY29" fmla="*/ 44000 h 277004"/>
                <a:gd name="connsiteX30" fmla="*/ 731592 w 1469235"/>
                <a:gd name="connsiteY30" fmla="*/ 27066 h 277004"/>
                <a:gd name="connsiteX31" fmla="*/ 293745 w 1469235"/>
                <a:gd name="connsiteY31" fmla="*/ 60933 h 277004"/>
                <a:gd name="connsiteX32" fmla="*/ 82815 w 1469235"/>
                <a:gd name="connsiteY32" fmla="*/ 135783 h 277004"/>
                <a:gd name="connsiteX33" fmla="*/ 253870 w 1469235"/>
                <a:gd name="connsiteY33" fmla="*/ 232103 h 277004"/>
                <a:gd name="connsiteX34" fmla="*/ 42164 w 1469235"/>
                <a:gd name="connsiteY34" fmla="*/ 169790 h 277004"/>
                <a:gd name="connsiteX0" fmla="*/ 40029 w 1467100"/>
                <a:gd name="connsiteY0" fmla="*/ 169790 h 277004"/>
                <a:gd name="connsiteX1" fmla="*/ 15838 w 1467100"/>
                <a:gd name="connsiteY1" fmla="*/ 116571 h 277004"/>
                <a:gd name="connsiteX2" fmla="*/ 248067 w 1467100"/>
                <a:gd name="connsiteY2" fmla="*/ 41581 h 277004"/>
                <a:gd name="connsiteX3" fmla="*/ 702848 w 1467100"/>
                <a:gd name="connsiteY3" fmla="*/ 457 h 277004"/>
                <a:gd name="connsiteX4" fmla="*/ 1085057 w 1467100"/>
                <a:gd name="connsiteY4" fmla="*/ 22228 h 277004"/>
                <a:gd name="connsiteX5" fmla="*/ 1326962 w 1467100"/>
                <a:gd name="connsiteY5" fmla="*/ 63352 h 277004"/>
                <a:gd name="connsiteX6" fmla="*/ 1455172 w 1467100"/>
                <a:gd name="connsiteY6" fmla="*/ 121409 h 277004"/>
                <a:gd name="connsiteX7" fmla="*/ 1452752 w 1467100"/>
                <a:gd name="connsiteY7" fmla="*/ 162533 h 277004"/>
                <a:gd name="connsiteX8" fmla="*/ 1377762 w 1467100"/>
                <a:gd name="connsiteY8" fmla="*/ 196400 h 277004"/>
                <a:gd name="connsiteX9" fmla="*/ 985876 w 1467100"/>
                <a:gd name="connsiteY9" fmla="*/ 268971 h 277004"/>
                <a:gd name="connsiteX10" fmla="*/ 528676 w 1467100"/>
                <a:gd name="connsiteY10" fmla="*/ 271390 h 277004"/>
                <a:gd name="connsiteX11" fmla="*/ 231133 w 1467100"/>
                <a:gd name="connsiteY11" fmla="*/ 235104 h 277004"/>
                <a:gd name="connsiteX12" fmla="*/ 250486 w 1467100"/>
                <a:gd name="connsiteY12" fmla="*/ 121409 h 277004"/>
                <a:gd name="connsiteX13" fmla="*/ 739133 w 1467100"/>
                <a:gd name="connsiteY13" fmla="*/ 82704 h 277004"/>
                <a:gd name="connsiteX14" fmla="*/ 1201172 w 1467100"/>
                <a:gd name="connsiteY14" fmla="*/ 118990 h 277004"/>
                <a:gd name="connsiteX15" fmla="*/ 1065705 w 1467100"/>
                <a:gd name="connsiteY15" fmla="*/ 189142 h 277004"/>
                <a:gd name="connsiteX16" fmla="*/ 683495 w 1467100"/>
                <a:gd name="connsiteY16" fmla="*/ 208495 h 277004"/>
                <a:gd name="connsiteX17" fmla="*/ 473038 w 1467100"/>
                <a:gd name="connsiteY17" fmla="*/ 201238 h 277004"/>
                <a:gd name="connsiteX18" fmla="*/ 492391 w 1467100"/>
                <a:gd name="connsiteY18" fmla="*/ 169790 h 277004"/>
                <a:gd name="connsiteX19" fmla="*/ 973781 w 1467100"/>
                <a:gd name="connsiteY19" fmla="*/ 162533 h 277004"/>
                <a:gd name="connsiteX20" fmla="*/ 1123762 w 1467100"/>
                <a:gd name="connsiteY20" fmla="*/ 140763 h 277004"/>
                <a:gd name="connsiteX21" fmla="*/ 743972 w 1467100"/>
                <a:gd name="connsiteY21" fmla="*/ 123828 h 277004"/>
                <a:gd name="connsiteX22" fmla="*/ 318219 w 1467100"/>
                <a:gd name="connsiteY22" fmla="*/ 160114 h 277004"/>
                <a:gd name="connsiteX23" fmla="*/ 267306 w 1467100"/>
                <a:gd name="connsiteY23" fmla="*/ 201136 h 277004"/>
                <a:gd name="connsiteX24" fmla="*/ 417400 w 1467100"/>
                <a:gd name="connsiteY24" fmla="*/ 239943 h 277004"/>
                <a:gd name="connsiteX25" fmla="*/ 814124 w 1467100"/>
                <a:gd name="connsiteY25" fmla="*/ 254457 h 277004"/>
                <a:gd name="connsiteX26" fmla="*/ 1203591 w 1467100"/>
                <a:gd name="connsiteY26" fmla="*/ 213333 h 277004"/>
                <a:gd name="connsiteX27" fmla="*/ 1418886 w 1467100"/>
                <a:gd name="connsiteY27" fmla="*/ 148019 h 277004"/>
                <a:gd name="connsiteX28" fmla="*/ 1348733 w 1467100"/>
                <a:gd name="connsiteY28" fmla="*/ 97219 h 277004"/>
                <a:gd name="connsiteX29" fmla="*/ 1070543 w 1467100"/>
                <a:gd name="connsiteY29" fmla="*/ 44000 h 277004"/>
                <a:gd name="connsiteX30" fmla="*/ 729457 w 1467100"/>
                <a:gd name="connsiteY30" fmla="*/ 27066 h 277004"/>
                <a:gd name="connsiteX31" fmla="*/ 291610 w 1467100"/>
                <a:gd name="connsiteY31" fmla="*/ 60933 h 277004"/>
                <a:gd name="connsiteX32" fmla="*/ 80680 w 1467100"/>
                <a:gd name="connsiteY32" fmla="*/ 135783 h 277004"/>
                <a:gd name="connsiteX33" fmla="*/ 196470 w 1467100"/>
                <a:gd name="connsiteY33" fmla="*/ 204379 h 277004"/>
                <a:gd name="connsiteX34" fmla="*/ 40029 w 1467100"/>
                <a:gd name="connsiteY34" fmla="*/ 169790 h 277004"/>
                <a:gd name="connsiteX0" fmla="*/ 40359 w 1467430"/>
                <a:gd name="connsiteY0" fmla="*/ 169790 h 277004"/>
                <a:gd name="connsiteX1" fmla="*/ 16168 w 1467430"/>
                <a:gd name="connsiteY1" fmla="*/ 116571 h 277004"/>
                <a:gd name="connsiteX2" fmla="*/ 248397 w 1467430"/>
                <a:gd name="connsiteY2" fmla="*/ 41581 h 277004"/>
                <a:gd name="connsiteX3" fmla="*/ 703178 w 1467430"/>
                <a:gd name="connsiteY3" fmla="*/ 457 h 277004"/>
                <a:gd name="connsiteX4" fmla="*/ 1085387 w 1467430"/>
                <a:gd name="connsiteY4" fmla="*/ 22228 h 277004"/>
                <a:gd name="connsiteX5" fmla="*/ 1327292 w 1467430"/>
                <a:gd name="connsiteY5" fmla="*/ 63352 h 277004"/>
                <a:gd name="connsiteX6" fmla="*/ 1455502 w 1467430"/>
                <a:gd name="connsiteY6" fmla="*/ 121409 h 277004"/>
                <a:gd name="connsiteX7" fmla="*/ 1453082 w 1467430"/>
                <a:gd name="connsiteY7" fmla="*/ 162533 h 277004"/>
                <a:gd name="connsiteX8" fmla="*/ 1378092 w 1467430"/>
                <a:gd name="connsiteY8" fmla="*/ 196400 h 277004"/>
                <a:gd name="connsiteX9" fmla="*/ 986206 w 1467430"/>
                <a:gd name="connsiteY9" fmla="*/ 268971 h 277004"/>
                <a:gd name="connsiteX10" fmla="*/ 529006 w 1467430"/>
                <a:gd name="connsiteY10" fmla="*/ 271390 h 277004"/>
                <a:gd name="connsiteX11" fmla="*/ 231463 w 1467430"/>
                <a:gd name="connsiteY11" fmla="*/ 235104 h 277004"/>
                <a:gd name="connsiteX12" fmla="*/ 250816 w 1467430"/>
                <a:gd name="connsiteY12" fmla="*/ 121409 h 277004"/>
                <a:gd name="connsiteX13" fmla="*/ 739463 w 1467430"/>
                <a:gd name="connsiteY13" fmla="*/ 82704 h 277004"/>
                <a:gd name="connsiteX14" fmla="*/ 1201502 w 1467430"/>
                <a:gd name="connsiteY14" fmla="*/ 118990 h 277004"/>
                <a:gd name="connsiteX15" fmla="*/ 1066035 w 1467430"/>
                <a:gd name="connsiteY15" fmla="*/ 189142 h 277004"/>
                <a:gd name="connsiteX16" fmla="*/ 683825 w 1467430"/>
                <a:gd name="connsiteY16" fmla="*/ 208495 h 277004"/>
                <a:gd name="connsiteX17" fmla="*/ 473368 w 1467430"/>
                <a:gd name="connsiteY17" fmla="*/ 201238 h 277004"/>
                <a:gd name="connsiteX18" fmla="*/ 492721 w 1467430"/>
                <a:gd name="connsiteY18" fmla="*/ 169790 h 277004"/>
                <a:gd name="connsiteX19" fmla="*/ 974111 w 1467430"/>
                <a:gd name="connsiteY19" fmla="*/ 162533 h 277004"/>
                <a:gd name="connsiteX20" fmla="*/ 1124092 w 1467430"/>
                <a:gd name="connsiteY20" fmla="*/ 140763 h 277004"/>
                <a:gd name="connsiteX21" fmla="*/ 744302 w 1467430"/>
                <a:gd name="connsiteY21" fmla="*/ 123828 h 277004"/>
                <a:gd name="connsiteX22" fmla="*/ 318549 w 1467430"/>
                <a:gd name="connsiteY22" fmla="*/ 160114 h 277004"/>
                <a:gd name="connsiteX23" fmla="*/ 267636 w 1467430"/>
                <a:gd name="connsiteY23" fmla="*/ 201136 h 277004"/>
                <a:gd name="connsiteX24" fmla="*/ 417730 w 1467430"/>
                <a:gd name="connsiteY24" fmla="*/ 239943 h 277004"/>
                <a:gd name="connsiteX25" fmla="*/ 814454 w 1467430"/>
                <a:gd name="connsiteY25" fmla="*/ 254457 h 277004"/>
                <a:gd name="connsiteX26" fmla="*/ 1203921 w 1467430"/>
                <a:gd name="connsiteY26" fmla="*/ 213333 h 277004"/>
                <a:gd name="connsiteX27" fmla="*/ 1419216 w 1467430"/>
                <a:gd name="connsiteY27" fmla="*/ 148019 h 277004"/>
                <a:gd name="connsiteX28" fmla="*/ 1349063 w 1467430"/>
                <a:gd name="connsiteY28" fmla="*/ 97219 h 277004"/>
                <a:gd name="connsiteX29" fmla="*/ 1070873 w 1467430"/>
                <a:gd name="connsiteY29" fmla="*/ 44000 h 277004"/>
                <a:gd name="connsiteX30" fmla="*/ 729787 w 1467430"/>
                <a:gd name="connsiteY30" fmla="*/ 27066 h 277004"/>
                <a:gd name="connsiteX31" fmla="*/ 291940 w 1467430"/>
                <a:gd name="connsiteY31" fmla="*/ 60933 h 277004"/>
                <a:gd name="connsiteX32" fmla="*/ 81010 w 1467430"/>
                <a:gd name="connsiteY32" fmla="*/ 135783 h 277004"/>
                <a:gd name="connsiteX33" fmla="*/ 196800 w 1467430"/>
                <a:gd name="connsiteY33" fmla="*/ 204379 h 277004"/>
                <a:gd name="connsiteX34" fmla="*/ 205956 w 1467430"/>
                <a:gd name="connsiteY34" fmla="*/ 229035 h 277004"/>
                <a:gd name="connsiteX35" fmla="*/ 40359 w 1467430"/>
                <a:gd name="connsiteY35" fmla="*/ 169790 h 277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67430" h="277004">
                  <a:moveTo>
                    <a:pt x="40359" y="169790"/>
                  </a:moveTo>
                  <a:cubicBezTo>
                    <a:pt x="8728" y="151046"/>
                    <a:pt x="-18505" y="137939"/>
                    <a:pt x="16168" y="116571"/>
                  </a:cubicBezTo>
                  <a:cubicBezTo>
                    <a:pt x="50841" y="95203"/>
                    <a:pt x="133895" y="60933"/>
                    <a:pt x="248397" y="41581"/>
                  </a:cubicBezTo>
                  <a:cubicBezTo>
                    <a:pt x="362899" y="22229"/>
                    <a:pt x="563680" y="3682"/>
                    <a:pt x="703178" y="457"/>
                  </a:cubicBezTo>
                  <a:cubicBezTo>
                    <a:pt x="842676" y="-2768"/>
                    <a:pt x="981368" y="11746"/>
                    <a:pt x="1085387" y="22228"/>
                  </a:cubicBezTo>
                  <a:cubicBezTo>
                    <a:pt x="1189406" y="32710"/>
                    <a:pt x="1265606" y="46822"/>
                    <a:pt x="1327292" y="63352"/>
                  </a:cubicBezTo>
                  <a:cubicBezTo>
                    <a:pt x="1388978" y="79882"/>
                    <a:pt x="1434537" y="104879"/>
                    <a:pt x="1455502" y="121409"/>
                  </a:cubicBezTo>
                  <a:cubicBezTo>
                    <a:pt x="1476467" y="137939"/>
                    <a:pt x="1465984" y="150034"/>
                    <a:pt x="1453082" y="162533"/>
                  </a:cubicBezTo>
                  <a:cubicBezTo>
                    <a:pt x="1440180" y="175032"/>
                    <a:pt x="1455905" y="178660"/>
                    <a:pt x="1378092" y="196400"/>
                  </a:cubicBezTo>
                  <a:cubicBezTo>
                    <a:pt x="1300279" y="214140"/>
                    <a:pt x="1127720" y="256473"/>
                    <a:pt x="986206" y="268971"/>
                  </a:cubicBezTo>
                  <a:cubicBezTo>
                    <a:pt x="844692" y="281469"/>
                    <a:pt x="654797" y="277035"/>
                    <a:pt x="529006" y="271390"/>
                  </a:cubicBezTo>
                  <a:cubicBezTo>
                    <a:pt x="403216" y="265746"/>
                    <a:pt x="277828" y="260101"/>
                    <a:pt x="231463" y="235104"/>
                  </a:cubicBezTo>
                  <a:cubicBezTo>
                    <a:pt x="185098" y="210107"/>
                    <a:pt x="166149" y="146809"/>
                    <a:pt x="250816" y="121409"/>
                  </a:cubicBezTo>
                  <a:cubicBezTo>
                    <a:pt x="335483" y="96009"/>
                    <a:pt x="581015" y="83107"/>
                    <a:pt x="739463" y="82704"/>
                  </a:cubicBezTo>
                  <a:cubicBezTo>
                    <a:pt x="897911" y="82301"/>
                    <a:pt x="1147073" y="101250"/>
                    <a:pt x="1201502" y="118990"/>
                  </a:cubicBezTo>
                  <a:cubicBezTo>
                    <a:pt x="1255931" y="136730"/>
                    <a:pt x="1152314" y="174225"/>
                    <a:pt x="1066035" y="189142"/>
                  </a:cubicBezTo>
                  <a:cubicBezTo>
                    <a:pt x="979756" y="204059"/>
                    <a:pt x="782603" y="206479"/>
                    <a:pt x="683825" y="208495"/>
                  </a:cubicBezTo>
                  <a:cubicBezTo>
                    <a:pt x="585047" y="210511"/>
                    <a:pt x="505219" y="207689"/>
                    <a:pt x="473368" y="201238"/>
                  </a:cubicBezTo>
                  <a:cubicBezTo>
                    <a:pt x="441517" y="194787"/>
                    <a:pt x="409264" y="176241"/>
                    <a:pt x="492721" y="169790"/>
                  </a:cubicBezTo>
                  <a:cubicBezTo>
                    <a:pt x="576178" y="163339"/>
                    <a:pt x="868883" y="167371"/>
                    <a:pt x="974111" y="162533"/>
                  </a:cubicBezTo>
                  <a:cubicBezTo>
                    <a:pt x="1079339" y="157695"/>
                    <a:pt x="1162394" y="147214"/>
                    <a:pt x="1124092" y="140763"/>
                  </a:cubicBezTo>
                  <a:cubicBezTo>
                    <a:pt x="1085791" y="134312"/>
                    <a:pt x="878559" y="120603"/>
                    <a:pt x="744302" y="123828"/>
                  </a:cubicBezTo>
                  <a:cubicBezTo>
                    <a:pt x="610045" y="127053"/>
                    <a:pt x="397993" y="147229"/>
                    <a:pt x="318549" y="160114"/>
                  </a:cubicBezTo>
                  <a:cubicBezTo>
                    <a:pt x="239105" y="172999"/>
                    <a:pt x="251106" y="187831"/>
                    <a:pt x="267636" y="201136"/>
                  </a:cubicBezTo>
                  <a:cubicBezTo>
                    <a:pt x="284166" y="214441"/>
                    <a:pt x="326594" y="231056"/>
                    <a:pt x="417730" y="239943"/>
                  </a:cubicBezTo>
                  <a:cubicBezTo>
                    <a:pt x="508866" y="248830"/>
                    <a:pt x="683422" y="258892"/>
                    <a:pt x="814454" y="254457"/>
                  </a:cubicBezTo>
                  <a:cubicBezTo>
                    <a:pt x="945486" y="250022"/>
                    <a:pt x="1103127" y="231073"/>
                    <a:pt x="1203921" y="213333"/>
                  </a:cubicBezTo>
                  <a:cubicBezTo>
                    <a:pt x="1304715" y="195593"/>
                    <a:pt x="1395026" y="167371"/>
                    <a:pt x="1419216" y="148019"/>
                  </a:cubicBezTo>
                  <a:cubicBezTo>
                    <a:pt x="1443406" y="128667"/>
                    <a:pt x="1407120" y="114556"/>
                    <a:pt x="1349063" y="97219"/>
                  </a:cubicBezTo>
                  <a:cubicBezTo>
                    <a:pt x="1291006" y="79882"/>
                    <a:pt x="1174086" y="55692"/>
                    <a:pt x="1070873" y="44000"/>
                  </a:cubicBezTo>
                  <a:cubicBezTo>
                    <a:pt x="967660" y="32308"/>
                    <a:pt x="859609" y="24244"/>
                    <a:pt x="729787" y="27066"/>
                  </a:cubicBezTo>
                  <a:cubicBezTo>
                    <a:pt x="599965" y="29888"/>
                    <a:pt x="400069" y="42814"/>
                    <a:pt x="291940" y="60933"/>
                  </a:cubicBezTo>
                  <a:cubicBezTo>
                    <a:pt x="183811" y="79052"/>
                    <a:pt x="87656" y="107255"/>
                    <a:pt x="81010" y="135783"/>
                  </a:cubicBezTo>
                  <a:cubicBezTo>
                    <a:pt x="74364" y="164311"/>
                    <a:pt x="183184" y="191778"/>
                    <a:pt x="196800" y="204379"/>
                  </a:cubicBezTo>
                  <a:cubicBezTo>
                    <a:pt x="210416" y="216981"/>
                    <a:pt x="232029" y="234800"/>
                    <a:pt x="205956" y="229035"/>
                  </a:cubicBezTo>
                  <a:cubicBezTo>
                    <a:pt x="179883" y="223270"/>
                    <a:pt x="71990" y="188534"/>
                    <a:pt x="40359" y="169790"/>
                  </a:cubicBezTo>
                  <a:close/>
                </a:path>
              </a:pathLst>
            </a:cu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258" name="Group 257"/>
          <p:cNvGrpSpPr>
            <a:grpSpLocks noChangeAspect="1"/>
          </p:cNvGrpSpPr>
          <p:nvPr/>
        </p:nvGrpSpPr>
        <p:grpSpPr>
          <a:xfrm>
            <a:off x="3766489" y="2402229"/>
            <a:ext cx="3049136" cy="1702796"/>
            <a:chOff x="1851097" y="926689"/>
            <a:chExt cx="6110169" cy="3412235"/>
          </a:xfrm>
        </p:grpSpPr>
        <p:sp>
          <p:nvSpPr>
            <p:cNvPr id="259" name="Freeform 258"/>
            <p:cNvSpPr/>
            <p:nvPr/>
          </p:nvSpPr>
          <p:spPr>
            <a:xfrm>
              <a:off x="1851097" y="3128276"/>
              <a:ext cx="3351900" cy="1210648"/>
            </a:xfrm>
            <a:custGeom>
              <a:avLst/>
              <a:gdLst>
                <a:gd name="connsiteX0" fmla="*/ 136729 w 3351900"/>
                <a:gd name="connsiteY0" fmla="*/ 807620 h 1210648"/>
                <a:gd name="connsiteX1" fmla="*/ 961677 w 3351900"/>
                <a:gd name="connsiteY1" fmla="*/ 380237 h 1210648"/>
                <a:gd name="connsiteX2" fmla="*/ 1786625 w 3351900"/>
                <a:gd name="connsiteY2" fmla="*/ 608837 h 1210648"/>
                <a:gd name="connsiteX3" fmla="*/ 2452546 w 3351900"/>
                <a:gd name="connsiteY3" fmla="*/ 62185 h 1210648"/>
                <a:gd name="connsiteX4" fmla="*/ 2899807 w 3351900"/>
                <a:gd name="connsiteY4" fmla="*/ 42307 h 1210648"/>
                <a:gd name="connsiteX5" fmla="*/ 3247677 w 3351900"/>
                <a:gd name="connsiteY5" fmla="*/ 330541 h 1210648"/>
                <a:gd name="connsiteX6" fmla="*/ 3317251 w 3351900"/>
                <a:gd name="connsiteY6" fmla="*/ 658533 h 1210648"/>
                <a:gd name="connsiteX7" fmla="*/ 2750720 w 3351900"/>
                <a:gd name="connsiteY7" fmla="*/ 966646 h 1210648"/>
                <a:gd name="connsiteX8" fmla="*/ 1796564 w 3351900"/>
                <a:gd name="connsiteY8" fmla="*/ 1205185 h 1210648"/>
                <a:gd name="connsiteX9" fmla="*/ 1071007 w 3351900"/>
                <a:gd name="connsiteY9" fmla="*/ 728107 h 1210648"/>
                <a:gd name="connsiteX10" fmla="*/ 47277 w 3351900"/>
                <a:gd name="connsiteY10" fmla="*/ 1105794 h 1210648"/>
                <a:gd name="connsiteX11" fmla="*/ 166546 w 3351900"/>
                <a:gd name="connsiteY11" fmla="*/ 936828 h 1210648"/>
                <a:gd name="connsiteX12" fmla="*/ 136729 w 3351900"/>
                <a:gd name="connsiteY12" fmla="*/ 807620 h 1210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51900" h="1210648">
                  <a:moveTo>
                    <a:pt x="136729" y="807620"/>
                  </a:moveTo>
                  <a:cubicBezTo>
                    <a:pt x="269251" y="714855"/>
                    <a:pt x="686695" y="413367"/>
                    <a:pt x="961677" y="380237"/>
                  </a:cubicBezTo>
                  <a:cubicBezTo>
                    <a:pt x="1236659" y="347107"/>
                    <a:pt x="1538147" y="661846"/>
                    <a:pt x="1786625" y="608837"/>
                  </a:cubicBezTo>
                  <a:cubicBezTo>
                    <a:pt x="2035103" y="555828"/>
                    <a:pt x="2267016" y="156607"/>
                    <a:pt x="2452546" y="62185"/>
                  </a:cubicBezTo>
                  <a:cubicBezTo>
                    <a:pt x="2638076" y="-32237"/>
                    <a:pt x="2767285" y="-2419"/>
                    <a:pt x="2899807" y="42307"/>
                  </a:cubicBezTo>
                  <a:cubicBezTo>
                    <a:pt x="3032329" y="87033"/>
                    <a:pt x="3178103" y="227837"/>
                    <a:pt x="3247677" y="330541"/>
                  </a:cubicBezTo>
                  <a:cubicBezTo>
                    <a:pt x="3317251" y="433245"/>
                    <a:pt x="3400077" y="552515"/>
                    <a:pt x="3317251" y="658533"/>
                  </a:cubicBezTo>
                  <a:cubicBezTo>
                    <a:pt x="3234425" y="764551"/>
                    <a:pt x="3004168" y="875537"/>
                    <a:pt x="2750720" y="966646"/>
                  </a:cubicBezTo>
                  <a:cubicBezTo>
                    <a:pt x="2497272" y="1057755"/>
                    <a:pt x="2076516" y="1244941"/>
                    <a:pt x="1796564" y="1205185"/>
                  </a:cubicBezTo>
                  <a:cubicBezTo>
                    <a:pt x="1516612" y="1165429"/>
                    <a:pt x="1362555" y="744672"/>
                    <a:pt x="1071007" y="728107"/>
                  </a:cubicBezTo>
                  <a:cubicBezTo>
                    <a:pt x="779459" y="711542"/>
                    <a:pt x="198020" y="1071007"/>
                    <a:pt x="47277" y="1105794"/>
                  </a:cubicBezTo>
                  <a:cubicBezTo>
                    <a:pt x="-103466" y="1140581"/>
                    <a:pt x="153294" y="984867"/>
                    <a:pt x="166546" y="936828"/>
                  </a:cubicBezTo>
                  <a:cubicBezTo>
                    <a:pt x="179798" y="888789"/>
                    <a:pt x="4207" y="900385"/>
                    <a:pt x="136729" y="807620"/>
                  </a:cubicBezTo>
                  <a:close/>
                </a:path>
              </a:pathLst>
            </a:cu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60" name="Freeform 259"/>
            <p:cNvSpPr/>
            <p:nvPr/>
          </p:nvSpPr>
          <p:spPr>
            <a:xfrm rot="11178313">
              <a:off x="4381130" y="3220647"/>
              <a:ext cx="763361" cy="601738"/>
            </a:xfrm>
            <a:custGeom>
              <a:avLst/>
              <a:gdLst>
                <a:gd name="connsiteX0" fmla="*/ 2027 w 763361"/>
                <a:gd name="connsiteY0" fmla="*/ 128840 h 601738"/>
                <a:gd name="connsiteX1" fmla="*/ 260444 w 763361"/>
                <a:gd name="connsiteY1" fmla="*/ 9570 h 601738"/>
                <a:gd name="connsiteX2" fmla="*/ 727583 w 763361"/>
                <a:gd name="connsiteY2" fmla="*/ 367379 h 601738"/>
                <a:gd name="connsiteX3" fmla="*/ 707705 w 763361"/>
                <a:gd name="connsiteY3" fmla="*/ 536344 h 601738"/>
                <a:gd name="connsiteX4" fmla="*/ 518861 w 763361"/>
                <a:gd name="connsiteY4" fmla="*/ 595979 h 601738"/>
                <a:gd name="connsiteX5" fmla="*/ 161053 w 763361"/>
                <a:gd name="connsiteY5" fmla="*/ 407136 h 601738"/>
                <a:gd name="connsiteX6" fmla="*/ 2027 w 763361"/>
                <a:gd name="connsiteY6" fmla="*/ 128840 h 601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3361" h="601738">
                  <a:moveTo>
                    <a:pt x="2027" y="128840"/>
                  </a:moveTo>
                  <a:cubicBezTo>
                    <a:pt x="18592" y="62579"/>
                    <a:pt x="139518" y="-30186"/>
                    <a:pt x="260444" y="9570"/>
                  </a:cubicBezTo>
                  <a:cubicBezTo>
                    <a:pt x="381370" y="49326"/>
                    <a:pt x="653040" y="279583"/>
                    <a:pt x="727583" y="367379"/>
                  </a:cubicBezTo>
                  <a:cubicBezTo>
                    <a:pt x="802126" y="455175"/>
                    <a:pt x="742492" y="498244"/>
                    <a:pt x="707705" y="536344"/>
                  </a:cubicBezTo>
                  <a:cubicBezTo>
                    <a:pt x="672918" y="574444"/>
                    <a:pt x="609970" y="617514"/>
                    <a:pt x="518861" y="595979"/>
                  </a:cubicBezTo>
                  <a:cubicBezTo>
                    <a:pt x="427752" y="574444"/>
                    <a:pt x="248849" y="488305"/>
                    <a:pt x="161053" y="407136"/>
                  </a:cubicBezTo>
                  <a:cubicBezTo>
                    <a:pt x="73257" y="325967"/>
                    <a:pt x="-14538" y="195101"/>
                    <a:pt x="2027" y="128840"/>
                  </a:cubicBezTo>
                  <a:close/>
                </a:path>
              </a:pathLst>
            </a:custGeom>
            <a:solidFill>
              <a:schemeClr val="tx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61" name="Freeform 260"/>
            <p:cNvSpPr/>
            <p:nvPr/>
          </p:nvSpPr>
          <p:spPr>
            <a:xfrm>
              <a:off x="4596347" y="1984788"/>
              <a:ext cx="843751" cy="1375762"/>
            </a:xfrm>
            <a:custGeom>
              <a:avLst/>
              <a:gdLst>
                <a:gd name="connsiteX0" fmla="*/ 1278 w 1536552"/>
                <a:gd name="connsiteY0" fmla="*/ 1841357 h 1843327"/>
                <a:gd name="connsiteX1" fmla="*/ 766591 w 1536552"/>
                <a:gd name="connsiteY1" fmla="*/ 1056165 h 1843327"/>
                <a:gd name="connsiteX2" fmla="*/ 687078 w 1536552"/>
                <a:gd name="connsiteY2" fmla="*/ 350487 h 1843327"/>
                <a:gd name="connsiteX3" fmla="*/ 955435 w 1536552"/>
                <a:gd name="connsiteY3" fmla="*/ 32435 h 1843327"/>
                <a:gd name="connsiteX4" fmla="*/ 1343061 w 1536552"/>
                <a:gd name="connsiteY4" fmla="*/ 62252 h 1843327"/>
                <a:gd name="connsiteX5" fmla="*/ 1521965 w 1536552"/>
                <a:gd name="connsiteY5" fmla="*/ 489635 h 1843327"/>
                <a:gd name="connsiteX6" fmla="*/ 975313 w 1536552"/>
                <a:gd name="connsiteY6" fmla="*/ 1254948 h 1843327"/>
                <a:gd name="connsiteX7" fmla="*/ 1278 w 1536552"/>
                <a:gd name="connsiteY7" fmla="*/ 1841357 h 18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6552" h="1843327">
                  <a:moveTo>
                    <a:pt x="1278" y="1841357"/>
                  </a:moveTo>
                  <a:cubicBezTo>
                    <a:pt x="-33509" y="1808226"/>
                    <a:pt x="652291" y="1304643"/>
                    <a:pt x="766591" y="1056165"/>
                  </a:cubicBezTo>
                  <a:cubicBezTo>
                    <a:pt x="880891" y="807687"/>
                    <a:pt x="655604" y="521109"/>
                    <a:pt x="687078" y="350487"/>
                  </a:cubicBezTo>
                  <a:cubicBezTo>
                    <a:pt x="718552" y="179865"/>
                    <a:pt x="846105" y="80474"/>
                    <a:pt x="955435" y="32435"/>
                  </a:cubicBezTo>
                  <a:cubicBezTo>
                    <a:pt x="1064765" y="-15604"/>
                    <a:pt x="1248639" y="-13948"/>
                    <a:pt x="1343061" y="62252"/>
                  </a:cubicBezTo>
                  <a:cubicBezTo>
                    <a:pt x="1437483" y="138452"/>
                    <a:pt x="1583256" y="290852"/>
                    <a:pt x="1521965" y="489635"/>
                  </a:cubicBezTo>
                  <a:cubicBezTo>
                    <a:pt x="1460674" y="688418"/>
                    <a:pt x="1225448" y="1028005"/>
                    <a:pt x="975313" y="1254948"/>
                  </a:cubicBezTo>
                  <a:cubicBezTo>
                    <a:pt x="725178" y="1481891"/>
                    <a:pt x="36065" y="1874488"/>
                    <a:pt x="1278" y="1841357"/>
                  </a:cubicBezTo>
                  <a:close/>
                </a:path>
              </a:pathLst>
            </a:custGeom>
            <a:solidFill>
              <a:srgbClr val="EF4023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62" name="Freeform 261"/>
            <p:cNvSpPr/>
            <p:nvPr/>
          </p:nvSpPr>
          <p:spPr>
            <a:xfrm rot="16537697" flipV="1">
              <a:off x="5290155" y="2694286"/>
              <a:ext cx="803399" cy="1399604"/>
            </a:xfrm>
            <a:custGeom>
              <a:avLst/>
              <a:gdLst>
                <a:gd name="connsiteX0" fmla="*/ 1278 w 1536552"/>
                <a:gd name="connsiteY0" fmla="*/ 1841357 h 1843327"/>
                <a:gd name="connsiteX1" fmla="*/ 766591 w 1536552"/>
                <a:gd name="connsiteY1" fmla="*/ 1056165 h 1843327"/>
                <a:gd name="connsiteX2" fmla="*/ 687078 w 1536552"/>
                <a:gd name="connsiteY2" fmla="*/ 350487 h 1843327"/>
                <a:gd name="connsiteX3" fmla="*/ 955435 w 1536552"/>
                <a:gd name="connsiteY3" fmla="*/ 32435 h 1843327"/>
                <a:gd name="connsiteX4" fmla="*/ 1343061 w 1536552"/>
                <a:gd name="connsiteY4" fmla="*/ 62252 h 1843327"/>
                <a:gd name="connsiteX5" fmla="*/ 1521965 w 1536552"/>
                <a:gd name="connsiteY5" fmla="*/ 489635 h 1843327"/>
                <a:gd name="connsiteX6" fmla="*/ 975313 w 1536552"/>
                <a:gd name="connsiteY6" fmla="*/ 1254948 h 1843327"/>
                <a:gd name="connsiteX7" fmla="*/ 1278 w 1536552"/>
                <a:gd name="connsiteY7" fmla="*/ 1841357 h 18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6552" h="1843327">
                  <a:moveTo>
                    <a:pt x="1278" y="1841357"/>
                  </a:moveTo>
                  <a:cubicBezTo>
                    <a:pt x="-33509" y="1808226"/>
                    <a:pt x="652291" y="1304643"/>
                    <a:pt x="766591" y="1056165"/>
                  </a:cubicBezTo>
                  <a:cubicBezTo>
                    <a:pt x="880891" y="807687"/>
                    <a:pt x="655604" y="521109"/>
                    <a:pt x="687078" y="350487"/>
                  </a:cubicBezTo>
                  <a:cubicBezTo>
                    <a:pt x="718552" y="179865"/>
                    <a:pt x="846105" y="80474"/>
                    <a:pt x="955435" y="32435"/>
                  </a:cubicBezTo>
                  <a:cubicBezTo>
                    <a:pt x="1064765" y="-15604"/>
                    <a:pt x="1248639" y="-13948"/>
                    <a:pt x="1343061" y="62252"/>
                  </a:cubicBezTo>
                  <a:cubicBezTo>
                    <a:pt x="1437483" y="138452"/>
                    <a:pt x="1583256" y="290852"/>
                    <a:pt x="1521965" y="489635"/>
                  </a:cubicBezTo>
                  <a:cubicBezTo>
                    <a:pt x="1460674" y="688418"/>
                    <a:pt x="1225448" y="1028005"/>
                    <a:pt x="975313" y="1254948"/>
                  </a:cubicBezTo>
                  <a:cubicBezTo>
                    <a:pt x="725178" y="1481891"/>
                    <a:pt x="36065" y="1874488"/>
                    <a:pt x="1278" y="1841357"/>
                  </a:cubicBezTo>
                  <a:close/>
                </a:path>
              </a:pathLst>
            </a:custGeom>
            <a:solidFill>
              <a:srgbClr val="EF4023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63" name="Freeform 262"/>
            <p:cNvSpPr/>
            <p:nvPr/>
          </p:nvSpPr>
          <p:spPr>
            <a:xfrm>
              <a:off x="4667681" y="926689"/>
              <a:ext cx="1506994" cy="2433861"/>
            </a:xfrm>
            <a:custGeom>
              <a:avLst/>
              <a:gdLst>
                <a:gd name="connsiteX0" fmla="*/ 1278 w 1536552"/>
                <a:gd name="connsiteY0" fmla="*/ 1841357 h 1843327"/>
                <a:gd name="connsiteX1" fmla="*/ 766591 w 1536552"/>
                <a:gd name="connsiteY1" fmla="*/ 1056165 h 1843327"/>
                <a:gd name="connsiteX2" fmla="*/ 687078 w 1536552"/>
                <a:gd name="connsiteY2" fmla="*/ 350487 h 1843327"/>
                <a:gd name="connsiteX3" fmla="*/ 955435 w 1536552"/>
                <a:gd name="connsiteY3" fmla="*/ 32435 h 1843327"/>
                <a:gd name="connsiteX4" fmla="*/ 1343061 w 1536552"/>
                <a:gd name="connsiteY4" fmla="*/ 62252 h 1843327"/>
                <a:gd name="connsiteX5" fmla="*/ 1521965 w 1536552"/>
                <a:gd name="connsiteY5" fmla="*/ 489635 h 1843327"/>
                <a:gd name="connsiteX6" fmla="*/ 975313 w 1536552"/>
                <a:gd name="connsiteY6" fmla="*/ 1254948 h 1843327"/>
                <a:gd name="connsiteX7" fmla="*/ 1278 w 1536552"/>
                <a:gd name="connsiteY7" fmla="*/ 1841357 h 1843327"/>
                <a:gd name="connsiteX0" fmla="*/ 1365 w 1536639"/>
                <a:gd name="connsiteY0" fmla="*/ 1841357 h 1843327"/>
                <a:gd name="connsiteX1" fmla="*/ 766678 w 1536639"/>
                <a:gd name="connsiteY1" fmla="*/ 1056165 h 1843327"/>
                <a:gd name="connsiteX2" fmla="*/ 962475 w 1536639"/>
                <a:gd name="connsiteY2" fmla="*/ 738846 h 1843327"/>
                <a:gd name="connsiteX3" fmla="*/ 687165 w 1536639"/>
                <a:gd name="connsiteY3" fmla="*/ 350487 h 1843327"/>
                <a:gd name="connsiteX4" fmla="*/ 955522 w 1536639"/>
                <a:gd name="connsiteY4" fmla="*/ 32435 h 1843327"/>
                <a:gd name="connsiteX5" fmla="*/ 1343148 w 1536639"/>
                <a:gd name="connsiteY5" fmla="*/ 62252 h 1843327"/>
                <a:gd name="connsiteX6" fmla="*/ 1522052 w 1536639"/>
                <a:gd name="connsiteY6" fmla="*/ 489635 h 1843327"/>
                <a:gd name="connsiteX7" fmla="*/ 975400 w 1536639"/>
                <a:gd name="connsiteY7" fmla="*/ 1254948 h 1843327"/>
                <a:gd name="connsiteX8" fmla="*/ 1365 w 1536639"/>
                <a:gd name="connsiteY8" fmla="*/ 1841357 h 1843327"/>
                <a:gd name="connsiteX0" fmla="*/ 1365 w 1536639"/>
                <a:gd name="connsiteY0" fmla="*/ 1839468 h 1841438"/>
                <a:gd name="connsiteX1" fmla="*/ 766678 w 1536639"/>
                <a:gd name="connsiteY1" fmla="*/ 1054276 h 1841438"/>
                <a:gd name="connsiteX2" fmla="*/ 962475 w 1536639"/>
                <a:gd name="connsiteY2" fmla="*/ 736957 h 1841438"/>
                <a:gd name="connsiteX3" fmla="*/ 904952 w 1536639"/>
                <a:gd name="connsiteY3" fmla="*/ 321233 h 1841438"/>
                <a:gd name="connsiteX4" fmla="*/ 955522 w 1536639"/>
                <a:gd name="connsiteY4" fmla="*/ 30546 h 1841438"/>
                <a:gd name="connsiteX5" fmla="*/ 1343148 w 1536639"/>
                <a:gd name="connsiteY5" fmla="*/ 60363 h 1841438"/>
                <a:gd name="connsiteX6" fmla="*/ 1522052 w 1536639"/>
                <a:gd name="connsiteY6" fmla="*/ 487746 h 1841438"/>
                <a:gd name="connsiteX7" fmla="*/ 975400 w 1536639"/>
                <a:gd name="connsiteY7" fmla="*/ 1253059 h 1841438"/>
                <a:gd name="connsiteX8" fmla="*/ 1365 w 1536639"/>
                <a:gd name="connsiteY8" fmla="*/ 1839468 h 1841438"/>
                <a:gd name="connsiteX0" fmla="*/ 1365 w 1534751"/>
                <a:gd name="connsiteY0" fmla="*/ 1792806 h 1794776"/>
                <a:gd name="connsiteX1" fmla="*/ 766678 w 1534751"/>
                <a:gd name="connsiteY1" fmla="*/ 1007614 h 1794776"/>
                <a:gd name="connsiteX2" fmla="*/ 962475 w 1534751"/>
                <a:gd name="connsiteY2" fmla="*/ 690295 h 1794776"/>
                <a:gd name="connsiteX3" fmla="*/ 904952 w 1534751"/>
                <a:gd name="connsiteY3" fmla="*/ 274571 h 1794776"/>
                <a:gd name="connsiteX4" fmla="*/ 1143609 w 1534751"/>
                <a:gd name="connsiteY4" fmla="*/ 120707 h 1794776"/>
                <a:gd name="connsiteX5" fmla="*/ 1343148 w 1534751"/>
                <a:gd name="connsiteY5" fmla="*/ 13701 h 1794776"/>
                <a:gd name="connsiteX6" fmla="*/ 1522052 w 1534751"/>
                <a:gd name="connsiteY6" fmla="*/ 441084 h 1794776"/>
                <a:gd name="connsiteX7" fmla="*/ 975400 w 1534751"/>
                <a:gd name="connsiteY7" fmla="*/ 1206397 h 1794776"/>
                <a:gd name="connsiteX8" fmla="*/ 1365 w 1534751"/>
                <a:gd name="connsiteY8" fmla="*/ 1792806 h 1794776"/>
                <a:gd name="connsiteX0" fmla="*/ 1365 w 1546033"/>
                <a:gd name="connsiteY0" fmla="*/ 1672846 h 1674816"/>
                <a:gd name="connsiteX1" fmla="*/ 766678 w 1546033"/>
                <a:gd name="connsiteY1" fmla="*/ 887654 h 1674816"/>
                <a:gd name="connsiteX2" fmla="*/ 962475 w 1546033"/>
                <a:gd name="connsiteY2" fmla="*/ 570335 h 1674816"/>
                <a:gd name="connsiteX3" fmla="*/ 904952 w 1546033"/>
                <a:gd name="connsiteY3" fmla="*/ 154611 h 1674816"/>
                <a:gd name="connsiteX4" fmla="*/ 1143609 w 1546033"/>
                <a:gd name="connsiteY4" fmla="*/ 747 h 1674816"/>
                <a:gd name="connsiteX5" fmla="*/ 1452042 w 1546033"/>
                <a:gd name="connsiteY5" fmla="*/ 105817 h 1674816"/>
                <a:gd name="connsiteX6" fmla="*/ 1522052 w 1546033"/>
                <a:gd name="connsiteY6" fmla="*/ 321124 h 1674816"/>
                <a:gd name="connsiteX7" fmla="*/ 975400 w 1546033"/>
                <a:gd name="connsiteY7" fmla="*/ 1086437 h 1674816"/>
                <a:gd name="connsiteX8" fmla="*/ 1365 w 1546033"/>
                <a:gd name="connsiteY8" fmla="*/ 1672846 h 1674816"/>
                <a:gd name="connsiteX0" fmla="*/ 1365 w 1500967"/>
                <a:gd name="connsiteY0" fmla="*/ 1673411 h 1675241"/>
                <a:gd name="connsiteX1" fmla="*/ 766678 w 1500967"/>
                <a:gd name="connsiteY1" fmla="*/ 888219 h 1675241"/>
                <a:gd name="connsiteX2" fmla="*/ 962475 w 1500967"/>
                <a:gd name="connsiteY2" fmla="*/ 570900 h 1675241"/>
                <a:gd name="connsiteX3" fmla="*/ 904952 w 1500967"/>
                <a:gd name="connsiteY3" fmla="*/ 155176 h 1675241"/>
                <a:gd name="connsiteX4" fmla="*/ 1143609 w 1500967"/>
                <a:gd name="connsiteY4" fmla="*/ 1312 h 1675241"/>
                <a:gd name="connsiteX5" fmla="*/ 1452042 w 1500967"/>
                <a:gd name="connsiteY5" fmla="*/ 106382 h 1675241"/>
                <a:gd name="connsiteX6" fmla="*/ 1462656 w 1500967"/>
                <a:gd name="connsiteY6" fmla="*/ 506400 h 1675241"/>
                <a:gd name="connsiteX7" fmla="*/ 975400 w 1500967"/>
                <a:gd name="connsiteY7" fmla="*/ 1087002 h 1675241"/>
                <a:gd name="connsiteX8" fmla="*/ 1365 w 1500967"/>
                <a:gd name="connsiteY8" fmla="*/ 1673411 h 1675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0967" h="1675241">
                  <a:moveTo>
                    <a:pt x="1365" y="1673411"/>
                  </a:moveTo>
                  <a:cubicBezTo>
                    <a:pt x="-33422" y="1640280"/>
                    <a:pt x="606493" y="1071971"/>
                    <a:pt x="766678" y="888219"/>
                  </a:cubicBezTo>
                  <a:cubicBezTo>
                    <a:pt x="926863" y="704467"/>
                    <a:pt x="975727" y="688513"/>
                    <a:pt x="962475" y="570900"/>
                  </a:cubicBezTo>
                  <a:cubicBezTo>
                    <a:pt x="949223" y="453287"/>
                    <a:pt x="874763" y="250107"/>
                    <a:pt x="904952" y="155176"/>
                  </a:cubicBezTo>
                  <a:cubicBezTo>
                    <a:pt x="935141" y="60245"/>
                    <a:pt x="1052427" y="9444"/>
                    <a:pt x="1143609" y="1312"/>
                  </a:cubicBezTo>
                  <a:cubicBezTo>
                    <a:pt x="1234791" y="-6820"/>
                    <a:pt x="1398868" y="22201"/>
                    <a:pt x="1452042" y="106382"/>
                  </a:cubicBezTo>
                  <a:cubicBezTo>
                    <a:pt x="1505216" y="190563"/>
                    <a:pt x="1523947" y="307617"/>
                    <a:pt x="1462656" y="506400"/>
                  </a:cubicBezTo>
                  <a:cubicBezTo>
                    <a:pt x="1401365" y="705183"/>
                    <a:pt x="1218948" y="892500"/>
                    <a:pt x="975400" y="1087002"/>
                  </a:cubicBezTo>
                  <a:cubicBezTo>
                    <a:pt x="731852" y="1281504"/>
                    <a:pt x="36152" y="1706542"/>
                    <a:pt x="1365" y="1673411"/>
                  </a:cubicBezTo>
                  <a:close/>
                </a:path>
              </a:pathLst>
            </a:custGeom>
            <a:solidFill>
              <a:srgbClr val="EF4023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64" name="Freeform 263"/>
            <p:cNvSpPr/>
            <p:nvPr/>
          </p:nvSpPr>
          <p:spPr>
            <a:xfrm>
              <a:off x="4859043" y="1154032"/>
              <a:ext cx="3102223" cy="2305040"/>
            </a:xfrm>
            <a:custGeom>
              <a:avLst/>
              <a:gdLst>
                <a:gd name="connsiteX0" fmla="*/ 1192 w 3102223"/>
                <a:gd name="connsiteY0" fmla="*/ 2304785 h 2305040"/>
                <a:gd name="connsiteX1" fmla="*/ 746627 w 3102223"/>
                <a:gd name="connsiteY1" fmla="*/ 1609046 h 2305040"/>
                <a:gd name="connsiteX2" fmla="*/ 1780296 w 3102223"/>
                <a:gd name="connsiteY2" fmla="*/ 1290994 h 2305040"/>
                <a:gd name="connsiteX3" fmla="*/ 2157983 w 3102223"/>
                <a:gd name="connsiteY3" fmla="*/ 485925 h 2305040"/>
                <a:gd name="connsiteX4" fmla="*/ 2515792 w 3102223"/>
                <a:gd name="connsiteY4" fmla="*/ 38664 h 2305040"/>
                <a:gd name="connsiteX5" fmla="*/ 2903418 w 3102223"/>
                <a:gd name="connsiteY5" fmla="*/ 68481 h 2305040"/>
                <a:gd name="connsiteX6" fmla="*/ 3102200 w 3102223"/>
                <a:gd name="connsiteY6" fmla="*/ 436229 h 2305040"/>
                <a:gd name="connsiteX7" fmla="*/ 2913357 w 3102223"/>
                <a:gd name="connsiteY7" fmla="*/ 784098 h 2305040"/>
                <a:gd name="connsiteX8" fmla="*/ 2466096 w 3102223"/>
                <a:gd name="connsiteY8" fmla="*/ 774159 h 2305040"/>
                <a:gd name="connsiteX9" fmla="*/ 2018835 w 3102223"/>
                <a:gd name="connsiteY9" fmla="*/ 1569290 h 2305040"/>
                <a:gd name="connsiteX10" fmla="*/ 915592 w 3102223"/>
                <a:gd name="connsiteY10" fmla="*/ 1688559 h 2305040"/>
                <a:gd name="connsiteX11" fmla="*/ 1192 w 3102223"/>
                <a:gd name="connsiteY11" fmla="*/ 2304785 h 230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02223" h="2305040">
                  <a:moveTo>
                    <a:pt x="1192" y="2304785"/>
                  </a:moveTo>
                  <a:cubicBezTo>
                    <a:pt x="-26969" y="2291533"/>
                    <a:pt x="450110" y="1778011"/>
                    <a:pt x="746627" y="1609046"/>
                  </a:cubicBezTo>
                  <a:cubicBezTo>
                    <a:pt x="1043144" y="1440081"/>
                    <a:pt x="1545070" y="1478181"/>
                    <a:pt x="1780296" y="1290994"/>
                  </a:cubicBezTo>
                  <a:cubicBezTo>
                    <a:pt x="2015522" y="1103807"/>
                    <a:pt x="2035400" y="694647"/>
                    <a:pt x="2157983" y="485925"/>
                  </a:cubicBezTo>
                  <a:cubicBezTo>
                    <a:pt x="2280566" y="277203"/>
                    <a:pt x="2391553" y="108238"/>
                    <a:pt x="2515792" y="38664"/>
                  </a:cubicBezTo>
                  <a:cubicBezTo>
                    <a:pt x="2640031" y="-30910"/>
                    <a:pt x="2805683" y="2220"/>
                    <a:pt x="2903418" y="68481"/>
                  </a:cubicBezTo>
                  <a:cubicBezTo>
                    <a:pt x="3001153" y="134742"/>
                    <a:pt x="3100544" y="316960"/>
                    <a:pt x="3102200" y="436229"/>
                  </a:cubicBezTo>
                  <a:cubicBezTo>
                    <a:pt x="3103856" y="555498"/>
                    <a:pt x="3019374" y="727776"/>
                    <a:pt x="2913357" y="784098"/>
                  </a:cubicBezTo>
                  <a:cubicBezTo>
                    <a:pt x="2807340" y="840420"/>
                    <a:pt x="2615183" y="643294"/>
                    <a:pt x="2466096" y="774159"/>
                  </a:cubicBezTo>
                  <a:cubicBezTo>
                    <a:pt x="2317009" y="905024"/>
                    <a:pt x="2277252" y="1416890"/>
                    <a:pt x="2018835" y="1569290"/>
                  </a:cubicBezTo>
                  <a:cubicBezTo>
                    <a:pt x="1760418" y="1721690"/>
                    <a:pt x="1251866" y="1564320"/>
                    <a:pt x="915592" y="1688559"/>
                  </a:cubicBezTo>
                  <a:cubicBezTo>
                    <a:pt x="579318" y="1812798"/>
                    <a:pt x="29353" y="2318037"/>
                    <a:pt x="1192" y="2304785"/>
                  </a:cubicBezTo>
                  <a:close/>
                </a:path>
              </a:pathLst>
            </a:custGeom>
            <a:solidFill>
              <a:srgbClr val="EF4023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65" name="Freeform 264"/>
            <p:cNvSpPr/>
            <p:nvPr/>
          </p:nvSpPr>
          <p:spPr>
            <a:xfrm>
              <a:off x="5631460" y="1269379"/>
              <a:ext cx="1283586" cy="1366817"/>
            </a:xfrm>
            <a:custGeom>
              <a:avLst/>
              <a:gdLst>
                <a:gd name="connsiteX0" fmla="*/ 9179 w 949068"/>
                <a:gd name="connsiteY0" fmla="*/ 1248459 h 1249554"/>
                <a:gd name="connsiteX1" fmla="*/ 625405 w 949068"/>
                <a:gd name="connsiteY1" fmla="*/ 1089433 h 1249554"/>
                <a:gd name="connsiteX2" fmla="*/ 913640 w 949068"/>
                <a:gd name="connsiteY2" fmla="*/ 592476 h 1249554"/>
                <a:gd name="connsiteX3" fmla="*/ 903700 w 949068"/>
                <a:gd name="connsiteY3" fmla="*/ 35885 h 1249554"/>
                <a:gd name="connsiteX4" fmla="*/ 545892 w 949068"/>
                <a:gd name="connsiteY4" fmla="*/ 95520 h 1249554"/>
                <a:gd name="connsiteX5" fmla="*/ 506135 w 949068"/>
                <a:gd name="connsiteY5" fmla="*/ 423511 h 1249554"/>
                <a:gd name="connsiteX6" fmla="*/ 724796 w 949068"/>
                <a:gd name="connsiteY6" fmla="*/ 542781 h 1249554"/>
                <a:gd name="connsiteX7" fmla="*/ 585648 w 949068"/>
                <a:gd name="connsiteY7" fmla="*/ 970163 h 1249554"/>
                <a:gd name="connsiteX8" fmla="*/ 277535 w 949068"/>
                <a:gd name="connsiteY8" fmla="*/ 1149068 h 1249554"/>
                <a:gd name="connsiteX9" fmla="*/ 9179 w 949068"/>
                <a:gd name="connsiteY9" fmla="*/ 1248459 h 1249554"/>
                <a:gd name="connsiteX0" fmla="*/ 9179 w 949068"/>
                <a:gd name="connsiteY0" fmla="*/ 1246561 h 1247656"/>
                <a:gd name="connsiteX1" fmla="*/ 625405 w 949068"/>
                <a:gd name="connsiteY1" fmla="*/ 1087535 h 1247656"/>
                <a:gd name="connsiteX2" fmla="*/ 913640 w 949068"/>
                <a:gd name="connsiteY2" fmla="*/ 590578 h 1247656"/>
                <a:gd name="connsiteX3" fmla="*/ 903700 w 949068"/>
                <a:gd name="connsiteY3" fmla="*/ 33987 h 1247656"/>
                <a:gd name="connsiteX4" fmla="*/ 545892 w 949068"/>
                <a:gd name="connsiteY4" fmla="*/ 93622 h 1247656"/>
                <a:gd name="connsiteX5" fmla="*/ 625404 w 949068"/>
                <a:gd name="connsiteY5" fmla="*/ 361979 h 1247656"/>
                <a:gd name="connsiteX6" fmla="*/ 724796 w 949068"/>
                <a:gd name="connsiteY6" fmla="*/ 540883 h 1247656"/>
                <a:gd name="connsiteX7" fmla="*/ 585648 w 949068"/>
                <a:gd name="connsiteY7" fmla="*/ 968265 h 1247656"/>
                <a:gd name="connsiteX8" fmla="*/ 277535 w 949068"/>
                <a:gd name="connsiteY8" fmla="*/ 1147170 h 1247656"/>
                <a:gd name="connsiteX9" fmla="*/ 9179 w 949068"/>
                <a:gd name="connsiteY9" fmla="*/ 1246561 h 1247656"/>
                <a:gd name="connsiteX0" fmla="*/ 9179 w 944966"/>
                <a:gd name="connsiteY0" fmla="*/ 1243874 h 1244969"/>
                <a:gd name="connsiteX1" fmla="*/ 625405 w 944966"/>
                <a:gd name="connsiteY1" fmla="*/ 1084848 h 1244969"/>
                <a:gd name="connsiteX2" fmla="*/ 913640 w 944966"/>
                <a:gd name="connsiteY2" fmla="*/ 587891 h 1244969"/>
                <a:gd name="connsiteX3" fmla="*/ 903700 w 944966"/>
                <a:gd name="connsiteY3" fmla="*/ 31300 h 1244969"/>
                <a:gd name="connsiteX4" fmla="*/ 615466 w 944966"/>
                <a:gd name="connsiteY4" fmla="*/ 100874 h 1244969"/>
                <a:gd name="connsiteX5" fmla="*/ 625404 w 944966"/>
                <a:gd name="connsiteY5" fmla="*/ 359292 h 1244969"/>
                <a:gd name="connsiteX6" fmla="*/ 724796 w 944966"/>
                <a:gd name="connsiteY6" fmla="*/ 538196 h 1244969"/>
                <a:gd name="connsiteX7" fmla="*/ 585648 w 944966"/>
                <a:gd name="connsiteY7" fmla="*/ 965578 h 1244969"/>
                <a:gd name="connsiteX8" fmla="*/ 277535 w 944966"/>
                <a:gd name="connsiteY8" fmla="*/ 1144483 h 1244969"/>
                <a:gd name="connsiteX9" fmla="*/ 9179 w 944966"/>
                <a:gd name="connsiteY9" fmla="*/ 1243874 h 1244969"/>
                <a:gd name="connsiteX0" fmla="*/ 9179 w 977327"/>
                <a:gd name="connsiteY0" fmla="*/ 1150638 h 1151733"/>
                <a:gd name="connsiteX1" fmla="*/ 625405 w 977327"/>
                <a:gd name="connsiteY1" fmla="*/ 991612 h 1151733"/>
                <a:gd name="connsiteX2" fmla="*/ 913640 w 977327"/>
                <a:gd name="connsiteY2" fmla="*/ 494655 h 1151733"/>
                <a:gd name="connsiteX3" fmla="*/ 953396 w 977327"/>
                <a:gd name="connsiteY3" fmla="*/ 107029 h 1151733"/>
                <a:gd name="connsiteX4" fmla="*/ 615466 w 977327"/>
                <a:gd name="connsiteY4" fmla="*/ 7638 h 1151733"/>
                <a:gd name="connsiteX5" fmla="*/ 625404 w 977327"/>
                <a:gd name="connsiteY5" fmla="*/ 266056 h 1151733"/>
                <a:gd name="connsiteX6" fmla="*/ 724796 w 977327"/>
                <a:gd name="connsiteY6" fmla="*/ 444960 h 1151733"/>
                <a:gd name="connsiteX7" fmla="*/ 585648 w 977327"/>
                <a:gd name="connsiteY7" fmla="*/ 872342 h 1151733"/>
                <a:gd name="connsiteX8" fmla="*/ 277535 w 977327"/>
                <a:gd name="connsiteY8" fmla="*/ 1051247 h 1151733"/>
                <a:gd name="connsiteX9" fmla="*/ 9179 w 977327"/>
                <a:gd name="connsiteY9" fmla="*/ 1150638 h 1151733"/>
                <a:gd name="connsiteX0" fmla="*/ 9179 w 976591"/>
                <a:gd name="connsiteY0" fmla="*/ 1050057 h 1051152"/>
                <a:gd name="connsiteX1" fmla="*/ 625405 w 976591"/>
                <a:gd name="connsiteY1" fmla="*/ 891031 h 1051152"/>
                <a:gd name="connsiteX2" fmla="*/ 913640 w 976591"/>
                <a:gd name="connsiteY2" fmla="*/ 394074 h 1051152"/>
                <a:gd name="connsiteX3" fmla="*/ 953396 w 976591"/>
                <a:gd name="connsiteY3" fmla="*/ 6448 h 1051152"/>
                <a:gd name="connsiteX4" fmla="*/ 625404 w 976591"/>
                <a:gd name="connsiteY4" fmla="*/ 165475 h 1051152"/>
                <a:gd name="connsiteX5" fmla="*/ 724796 w 976591"/>
                <a:gd name="connsiteY5" fmla="*/ 344379 h 1051152"/>
                <a:gd name="connsiteX6" fmla="*/ 585648 w 976591"/>
                <a:gd name="connsiteY6" fmla="*/ 771761 h 1051152"/>
                <a:gd name="connsiteX7" fmla="*/ 277535 w 976591"/>
                <a:gd name="connsiteY7" fmla="*/ 950666 h 1051152"/>
                <a:gd name="connsiteX8" fmla="*/ 9179 w 976591"/>
                <a:gd name="connsiteY8" fmla="*/ 1050057 h 1051152"/>
                <a:gd name="connsiteX0" fmla="*/ 9179 w 972825"/>
                <a:gd name="connsiteY0" fmla="*/ 1157474 h 1158569"/>
                <a:gd name="connsiteX1" fmla="*/ 625405 w 972825"/>
                <a:gd name="connsiteY1" fmla="*/ 998448 h 1158569"/>
                <a:gd name="connsiteX2" fmla="*/ 913640 w 972825"/>
                <a:gd name="connsiteY2" fmla="*/ 501491 h 1158569"/>
                <a:gd name="connsiteX3" fmla="*/ 953396 w 972825"/>
                <a:gd name="connsiteY3" fmla="*/ 113865 h 1158569"/>
                <a:gd name="connsiteX4" fmla="*/ 676254 w 972825"/>
                <a:gd name="connsiteY4" fmla="*/ 7055 h 1158569"/>
                <a:gd name="connsiteX5" fmla="*/ 625404 w 972825"/>
                <a:gd name="connsiteY5" fmla="*/ 272892 h 1158569"/>
                <a:gd name="connsiteX6" fmla="*/ 724796 w 972825"/>
                <a:gd name="connsiteY6" fmla="*/ 451796 h 1158569"/>
                <a:gd name="connsiteX7" fmla="*/ 585648 w 972825"/>
                <a:gd name="connsiteY7" fmla="*/ 879178 h 1158569"/>
                <a:gd name="connsiteX8" fmla="*/ 277535 w 972825"/>
                <a:gd name="connsiteY8" fmla="*/ 1058083 h 1158569"/>
                <a:gd name="connsiteX9" fmla="*/ 9179 w 972825"/>
                <a:gd name="connsiteY9" fmla="*/ 1157474 h 1158569"/>
                <a:gd name="connsiteX0" fmla="*/ 9179 w 972825"/>
                <a:gd name="connsiteY0" fmla="*/ 1161218 h 1162313"/>
                <a:gd name="connsiteX1" fmla="*/ 625405 w 972825"/>
                <a:gd name="connsiteY1" fmla="*/ 1002192 h 1162313"/>
                <a:gd name="connsiteX2" fmla="*/ 913640 w 972825"/>
                <a:gd name="connsiteY2" fmla="*/ 505235 h 1162313"/>
                <a:gd name="connsiteX3" fmla="*/ 953396 w 972825"/>
                <a:gd name="connsiteY3" fmla="*/ 117609 h 1162313"/>
                <a:gd name="connsiteX4" fmla="*/ 676254 w 972825"/>
                <a:gd name="connsiteY4" fmla="*/ 10799 h 1162313"/>
                <a:gd name="connsiteX5" fmla="*/ 625404 w 972825"/>
                <a:gd name="connsiteY5" fmla="*/ 276636 h 1162313"/>
                <a:gd name="connsiteX6" fmla="*/ 724796 w 972825"/>
                <a:gd name="connsiteY6" fmla="*/ 455540 h 1162313"/>
                <a:gd name="connsiteX7" fmla="*/ 585648 w 972825"/>
                <a:gd name="connsiteY7" fmla="*/ 882922 h 1162313"/>
                <a:gd name="connsiteX8" fmla="*/ 277535 w 972825"/>
                <a:gd name="connsiteY8" fmla="*/ 1061827 h 1162313"/>
                <a:gd name="connsiteX9" fmla="*/ 9179 w 972825"/>
                <a:gd name="connsiteY9" fmla="*/ 1161218 h 1162313"/>
                <a:gd name="connsiteX0" fmla="*/ 9179 w 972825"/>
                <a:gd name="connsiteY0" fmla="*/ 1161218 h 1162313"/>
                <a:gd name="connsiteX1" fmla="*/ 625405 w 972825"/>
                <a:gd name="connsiteY1" fmla="*/ 1002192 h 1162313"/>
                <a:gd name="connsiteX2" fmla="*/ 913640 w 972825"/>
                <a:gd name="connsiteY2" fmla="*/ 505235 h 1162313"/>
                <a:gd name="connsiteX3" fmla="*/ 953396 w 972825"/>
                <a:gd name="connsiteY3" fmla="*/ 117609 h 1162313"/>
                <a:gd name="connsiteX4" fmla="*/ 676254 w 972825"/>
                <a:gd name="connsiteY4" fmla="*/ 10799 h 1162313"/>
                <a:gd name="connsiteX5" fmla="*/ 625404 w 972825"/>
                <a:gd name="connsiteY5" fmla="*/ 276636 h 1162313"/>
                <a:gd name="connsiteX6" fmla="*/ 724796 w 972825"/>
                <a:gd name="connsiteY6" fmla="*/ 455540 h 1162313"/>
                <a:gd name="connsiteX7" fmla="*/ 585648 w 972825"/>
                <a:gd name="connsiteY7" fmla="*/ 882922 h 1162313"/>
                <a:gd name="connsiteX8" fmla="*/ 277535 w 972825"/>
                <a:gd name="connsiteY8" fmla="*/ 1061827 h 1162313"/>
                <a:gd name="connsiteX9" fmla="*/ 9179 w 972825"/>
                <a:gd name="connsiteY9" fmla="*/ 1161218 h 1162313"/>
                <a:gd name="connsiteX0" fmla="*/ 9179 w 972825"/>
                <a:gd name="connsiteY0" fmla="*/ 1161218 h 1162313"/>
                <a:gd name="connsiteX1" fmla="*/ 625405 w 972825"/>
                <a:gd name="connsiteY1" fmla="*/ 1002192 h 1162313"/>
                <a:gd name="connsiteX2" fmla="*/ 913640 w 972825"/>
                <a:gd name="connsiteY2" fmla="*/ 505235 h 1162313"/>
                <a:gd name="connsiteX3" fmla="*/ 953396 w 972825"/>
                <a:gd name="connsiteY3" fmla="*/ 117609 h 1162313"/>
                <a:gd name="connsiteX4" fmla="*/ 676254 w 972825"/>
                <a:gd name="connsiteY4" fmla="*/ 10799 h 1162313"/>
                <a:gd name="connsiteX5" fmla="*/ 625404 w 972825"/>
                <a:gd name="connsiteY5" fmla="*/ 276636 h 1162313"/>
                <a:gd name="connsiteX6" fmla="*/ 724796 w 972825"/>
                <a:gd name="connsiteY6" fmla="*/ 455540 h 1162313"/>
                <a:gd name="connsiteX7" fmla="*/ 585648 w 972825"/>
                <a:gd name="connsiteY7" fmla="*/ 882922 h 1162313"/>
                <a:gd name="connsiteX8" fmla="*/ 277535 w 972825"/>
                <a:gd name="connsiteY8" fmla="*/ 1061827 h 1162313"/>
                <a:gd name="connsiteX9" fmla="*/ 9179 w 972825"/>
                <a:gd name="connsiteY9" fmla="*/ 1161218 h 1162313"/>
                <a:gd name="connsiteX0" fmla="*/ 9179 w 972825"/>
                <a:gd name="connsiteY0" fmla="*/ 1161218 h 1162313"/>
                <a:gd name="connsiteX1" fmla="*/ 625405 w 972825"/>
                <a:gd name="connsiteY1" fmla="*/ 1002192 h 1162313"/>
                <a:gd name="connsiteX2" fmla="*/ 913640 w 972825"/>
                <a:gd name="connsiteY2" fmla="*/ 505235 h 1162313"/>
                <a:gd name="connsiteX3" fmla="*/ 953396 w 972825"/>
                <a:gd name="connsiteY3" fmla="*/ 117609 h 1162313"/>
                <a:gd name="connsiteX4" fmla="*/ 676254 w 972825"/>
                <a:gd name="connsiteY4" fmla="*/ 10799 h 1162313"/>
                <a:gd name="connsiteX5" fmla="*/ 605949 w 972825"/>
                <a:gd name="connsiteY5" fmla="*/ 276636 h 1162313"/>
                <a:gd name="connsiteX6" fmla="*/ 724796 w 972825"/>
                <a:gd name="connsiteY6" fmla="*/ 455540 h 1162313"/>
                <a:gd name="connsiteX7" fmla="*/ 585648 w 972825"/>
                <a:gd name="connsiteY7" fmla="*/ 882922 h 1162313"/>
                <a:gd name="connsiteX8" fmla="*/ 277535 w 972825"/>
                <a:gd name="connsiteY8" fmla="*/ 1061827 h 1162313"/>
                <a:gd name="connsiteX9" fmla="*/ 9179 w 972825"/>
                <a:gd name="connsiteY9" fmla="*/ 1161218 h 1162313"/>
                <a:gd name="connsiteX0" fmla="*/ 9179 w 972825"/>
                <a:gd name="connsiteY0" fmla="*/ 1161218 h 1162313"/>
                <a:gd name="connsiteX1" fmla="*/ 625405 w 972825"/>
                <a:gd name="connsiteY1" fmla="*/ 1002192 h 1162313"/>
                <a:gd name="connsiteX2" fmla="*/ 913640 w 972825"/>
                <a:gd name="connsiteY2" fmla="*/ 505235 h 1162313"/>
                <a:gd name="connsiteX3" fmla="*/ 953396 w 972825"/>
                <a:gd name="connsiteY3" fmla="*/ 117609 h 1162313"/>
                <a:gd name="connsiteX4" fmla="*/ 676254 w 972825"/>
                <a:gd name="connsiteY4" fmla="*/ 10799 h 1162313"/>
                <a:gd name="connsiteX5" fmla="*/ 605949 w 972825"/>
                <a:gd name="connsiteY5" fmla="*/ 276636 h 1162313"/>
                <a:gd name="connsiteX6" fmla="*/ 724796 w 972825"/>
                <a:gd name="connsiteY6" fmla="*/ 455540 h 1162313"/>
                <a:gd name="connsiteX7" fmla="*/ 585648 w 972825"/>
                <a:gd name="connsiteY7" fmla="*/ 882922 h 1162313"/>
                <a:gd name="connsiteX8" fmla="*/ 277535 w 972825"/>
                <a:gd name="connsiteY8" fmla="*/ 1061827 h 1162313"/>
                <a:gd name="connsiteX9" fmla="*/ 9179 w 972825"/>
                <a:gd name="connsiteY9" fmla="*/ 1161218 h 1162313"/>
                <a:gd name="connsiteX0" fmla="*/ 9179 w 972825"/>
                <a:gd name="connsiteY0" fmla="*/ 1161218 h 1162313"/>
                <a:gd name="connsiteX1" fmla="*/ 625405 w 972825"/>
                <a:gd name="connsiteY1" fmla="*/ 1002192 h 1162313"/>
                <a:gd name="connsiteX2" fmla="*/ 913640 w 972825"/>
                <a:gd name="connsiteY2" fmla="*/ 505235 h 1162313"/>
                <a:gd name="connsiteX3" fmla="*/ 953396 w 972825"/>
                <a:gd name="connsiteY3" fmla="*/ 117609 h 1162313"/>
                <a:gd name="connsiteX4" fmla="*/ 676254 w 972825"/>
                <a:gd name="connsiteY4" fmla="*/ 10799 h 1162313"/>
                <a:gd name="connsiteX5" fmla="*/ 605949 w 972825"/>
                <a:gd name="connsiteY5" fmla="*/ 276636 h 1162313"/>
                <a:gd name="connsiteX6" fmla="*/ 724796 w 972825"/>
                <a:gd name="connsiteY6" fmla="*/ 455540 h 1162313"/>
                <a:gd name="connsiteX7" fmla="*/ 585648 w 972825"/>
                <a:gd name="connsiteY7" fmla="*/ 882922 h 1162313"/>
                <a:gd name="connsiteX8" fmla="*/ 277535 w 972825"/>
                <a:gd name="connsiteY8" fmla="*/ 1061827 h 1162313"/>
                <a:gd name="connsiteX9" fmla="*/ 9179 w 972825"/>
                <a:gd name="connsiteY9" fmla="*/ 1161218 h 1162313"/>
                <a:gd name="connsiteX0" fmla="*/ 9179 w 972825"/>
                <a:gd name="connsiteY0" fmla="*/ 1161218 h 1162313"/>
                <a:gd name="connsiteX1" fmla="*/ 625405 w 972825"/>
                <a:gd name="connsiteY1" fmla="*/ 1002192 h 1162313"/>
                <a:gd name="connsiteX2" fmla="*/ 913640 w 972825"/>
                <a:gd name="connsiteY2" fmla="*/ 505235 h 1162313"/>
                <a:gd name="connsiteX3" fmla="*/ 953396 w 972825"/>
                <a:gd name="connsiteY3" fmla="*/ 117609 h 1162313"/>
                <a:gd name="connsiteX4" fmla="*/ 676254 w 972825"/>
                <a:gd name="connsiteY4" fmla="*/ 10799 h 1162313"/>
                <a:gd name="connsiteX5" fmla="*/ 605949 w 972825"/>
                <a:gd name="connsiteY5" fmla="*/ 276636 h 1162313"/>
                <a:gd name="connsiteX6" fmla="*/ 724796 w 972825"/>
                <a:gd name="connsiteY6" fmla="*/ 455540 h 1162313"/>
                <a:gd name="connsiteX7" fmla="*/ 585648 w 972825"/>
                <a:gd name="connsiteY7" fmla="*/ 882922 h 1162313"/>
                <a:gd name="connsiteX8" fmla="*/ 277535 w 972825"/>
                <a:gd name="connsiteY8" fmla="*/ 1061827 h 1162313"/>
                <a:gd name="connsiteX9" fmla="*/ 9179 w 972825"/>
                <a:gd name="connsiteY9" fmla="*/ 1161218 h 1162313"/>
                <a:gd name="connsiteX0" fmla="*/ 9179 w 972825"/>
                <a:gd name="connsiteY0" fmla="*/ 1161218 h 1162313"/>
                <a:gd name="connsiteX1" fmla="*/ 625405 w 972825"/>
                <a:gd name="connsiteY1" fmla="*/ 1002192 h 1162313"/>
                <a:gd name="connsiteX2" fmla="*/ 913640 w 972825"/>
                <a:gd name="connsiteY2" fmla="*/ 505235 h 1162313"/>
                <a:gd name="connsiteX3" fmla="*/ 953396 w 972825"/>
                <a:gd name="connsiteY3" fmla="*/ 117609 h 1162313"/>
                <a:gd name="connsiteX4" fmla="*/ 676254 w 972825"/>
                <a:gd name="connsiteY4" fmla="*/ 10799 h 1162313"/>
                <a:gd name="connsiteX5" fmla="*/ 605949 w 972825"/>
                <a:gd name="connsiteY5" fmla="*/ 276636 h 1162313"/>
                <a:gd name="connsiteX6" fmla="*/ 724796 w 972825"/>
                <a:gd name="connsiteY6" fmla="*/ 455540 h 1162313"/>
                <a:gd name="connsiteX7" fmla="*/ 585648 w 972825"/>
                <a:gd name="connsiteY7" fmla="*/ 882922 h 1162313"/>
                <a:gd name="connsiteX8" fmla="*/ 277535 w 972825"/>
                <a:gd name="connsiteY8" fmla="*/ 1061827 h 1162313"/>
                <a:gd name="connsiteX9" fmla="*/ 9179 w 972825"/>
                <a:gd name="connsiteY9" fmla="*/ 1161218 h 1162313"/>
                <a:gd name="connsiteX0" fmla="*/ 9179 w 972825"/>
                <a:gd name="connsiteY0" fmla="*/ 1161218 h 1162313"/>
                <a:gd name="connsiteX1" fmla="*/ 625405 w 972825"/>
                <a:gd name="connsiteY1" fmla="*/ 1002192 h 1162313"/>
                <a:gd name="connsiteX2" fmla="*/ 913640 w 972825"/>
                <a:gd name="connsiteY2" fmla="*/ 505235 h 1162313"/>
                <a:gd name="connsiteX3" fmla="*/ 953396 w 972825"/>
                <a:gd name="connsiteY3" fmla="*/ 117609 h 1162313"/>
                <a:gd name="connsiteX4" fmla="*/ 676254 w 972825"/>
                <a:gd name="connsiteY4" fmla="*/ 10799 h 1162313"/>
                <a:gd name="connsiteX5" fmla="*/ 605949 w 972825"/>
                <a:gd name="connsiteY5" fmla="*/ 276636 h 1162313"/>
                <a:gd name="connsiteX6" fmla="*/ 724796 w 972825"/>
                <a:gd name="connsiteY6" fmla="*/ 455540 h 1162313"/>
                <a:gd name="connsiteX7" fmla="*/ 585648 w 972825"/>
                <a:gd name="connsiteY7" fmla="*/ 882922 h 1162313"/>
                <a:gd name="connsiteX8" fmla="*/ 277535 w 972825"/>
                <a:gd name="connsiteY8" fmla="*/ 1061827 h 1162313"/>
                <a:gd name="connsiteX9" fmla="*/ 9179 w 972825"/>
                <a:gd name="connsiteY9" fmla="*/ 1161218 h 1162313"/>
                <a:gd name="connsiteX0" fmla="*/ 9179 w 972825"/>
                <a:gd name="connsiteY0" fmla="*/ 1161218 h 1162313"/>
                <a:gd name="connsiteX1" fmla="*/ 625405 w 972825"/>
                <a:gd name="connsiteY1" fmla="*/ 1002192 h 1162313"/>
                <a:gd name="connsiteX2" fmla="*/ 913640 w 972825"/>
                <a:gd name="connsiteY2" fmla="*/ 505235 h 1162313"/>
                <a:gd name="connsiteX3" fmla="*/ 953396 w 972825"/>
                <a:gd name="connsiteY3" fmla="*/ 117609 h 1162313"/>
                <a:gd name="connsiteX4" fmla="*/ 676254 w 972825"/>
                <a:gd name="connsiteY4" fmla="*/ 10799 h 1162313"/>
                <a:gd name="connsiteX5" fmla="*/ 605949 w 972825"/>
                <a:gd name="connsiteY5" fmla="*/ 276636 h 1162313"/>
                <a:gd name="connsiteX6" fmla="*/ 724796 w 972825"/>
                <a:gd name="connsiteY6" fmla="*/ 455540 h 1162313"/>
                <a:gd name="connsiteX7" fmla="*/ 585648 w 972825"/>
                <a:gd name="connsiteY7" fmla="*/ 882922 h 1162313"/>
                <a:gd name="connsiteX8" fmla="*/ 277535 w 972825"/>
                <a:gd name="connsiteY8" fmla="*/ 1061827 h 1162313"/>
                <a:gd name="connsiteX9" fmla="*/ 9179 w 972825"/>
                <a:gd name="connsiteY9" fmla="*/ 1161218 h 1162313"/>
                <a:gd name="connsiteX0" fmla="*/ 9179 w 972825"/>
                <a:gd name="connsiteY0" fmla="*/ 1161218 h 1162313"/>
                <a:gd name="connsiteX1" fmla="*/ 625405 w 972825"/>
                <a:gd name="connsiteY1" fmla="*/ 1002192 h 1162313"/>
                <a:gd name="connsiteX2" fmla="*/ 913640 w 972825"/>
                <a:gd name="connsiteY2" fmla="*/ 505235 h 1162313"/>
                <a:gd name="connsiteX3" fmla="*/ 953396 w 972825"/>
                <a:gd name="connsiteY3" fmla="*/ 117609 h 1162313"/>
                <a:gd name="connsiteX4" fmla="*/ 676254 w 972825"/>
                <a:gd name="connsiteY4" fmla="*/ 10799 h 1162313"/>
                <a:gd name="connsiteX5" fmla="*/ 605949 w 972825"/>
                <a:gd name="connsiteY5" fmla="*/ 276636 h 1162313"/>
                <a:gd name="connsiteX6" fmla="*/ 724796 w 972825"/>
                <a:gd name="connsiteY6" fmla="*/ 455540 h 1162313"/>
                <a:gd name="connsiteX7" fmla="*/ 585648 w 972825"/>
                <a:gd name="connsiteY7" fmla="*/ 882922 h 1162313"/>
                <a:gd name="connsiteX8" fmla="*/ 277535 w 972825"/>
                <a:gd name="connsiteY8" fmla="*/ 1061827 h 1162313"/>
                <a:gd name="connsiteX9" fmla="*/ 9179 w 972825"/>
                <a:gd name="connsiteY9" fmla="*/ 1161218 h 1162313"/>
                <a:gd name="connsiteX0" fmla="*/ 9179 w 972825"/>
                <a:gd name="connsiteY0" fmla="*/ 1161218 h 1162313"/>
                <a:gd name="connsiteX1" fmla="*/ 625405 w 972825"/>
                <a:gd name="connsiteY1" fmla="*/ 1002192 h 1162313"/>
                <a:gd name="connsiteX2" fmla="*/ 913640 w 972825"/>
                <a:gd name="connsiteY2" fmla="*/ 505235 h 1162313"/>
                <a:gd name="connsiteX3" fmla="*/ 953396 w 972825"/>
                <a:gd name="connsiteY3" fmla="*/ 117609 h 1162313"/>
                <a:gd name="connsiteX4" fmla="*/ 676254 w 972825"/>
                <a:gd name="connsiteY4" fmla="*/ 10799 h 1162313"/>
                <a:gd name="connsiteX5" fmla="*/ 605949 w 972825"/>
                <a:gd name="connsiteY5" fmla="*/ 276636 h 1162313"/>
                <a:gd name="connsiteX6" fmla="*/ 724796 w 972825"/>
                <a:gd name="connsiteY6" fmla="*/ 455540 h 1162313"/>
                <a:gd name="connsiteX7" fmla="*/ 585648 w 972825"/>
                <a:gd name="connsiteY7" fmla="*/ 882922 h 1162313"/>
                <a:gd name="connsiteX8" fmla="*/ 277535 w 972825"/>
                <a:gd name="connsiteY8" fmla="*/ 1061827 h 1162313"/>
                <a:gd name="connsiteX9" fmla="*/ 9179 w 972825"/>
                <a:gd name="connsiteY9" fmla="*/ 1161218 h 1162313"/>
                <a:gd name="connsiteX0" fmla="*/ 9179 w 972825"/>
                <a:gd name="connsiteY0" fmla="*/ 1161218 h 1162313"/>
                <a:gd name="connsiteX1" fmla="*/ 625405 w 972825"/>
                <a:gd name="connsiteY1" fmla="*/ 1002192 h 1162313"/>
                <a:gd name="connsiteX2" fmla="*/ 913640 w 972825"/>
                <a:gd name="connsiteY2" fmla="*/ 505235 h 1162313"/>
                <a:gd name="connsiteX3" fmla="*/ 953396 w 972825"/>
                <a:gd name="connsiteY3" fmla="*/ 117609 h 1162313"/>
                <a:gd name="connsiteX4" fmla="*/ 676254 w 972825"/>
                <a:gd name="connsiteY4" fmla="*/ 10799 h 1162313"/>
                <a:gd name="connsiteX5" fmla="*/ 605949 w 972825"/>
                <a:gd name="connsiteY5" fmla="*/ 276636 h 1162313"/>
                <a:gd name="connsiteX6" fmla="*/ 724796 w 972825"/>
                <a:gd name="connsiteY6" fmla="*/ 455540 h 1162313"/>
                <a:gd name="connsiteX7" fmla="*/ 585648 w 972825"/>
                <a:gd name="connsiteY7" fmla="*/ 882922 h 1162313"/>
                <a:gd name="connsiteX8" fmla="*/ 277535 w 972825"/>
                <a:gd name="connsiteY8" fmla="*/ 1061827 h 1162313"/>
                <a:gd name="connsiteX9" fmla="*/ 9179 w 972825"/>
                <a:gd name="connsiteY9" fmla="*/ 1161218 h 1162313"/>
                <a:gd name="connsiteX0" fmla="*/ 9179 w 972825"/>
                <a:gd name="connsiteY0" fmla="*/ 1203093 h 1204188"/>
                <a:gd name="connsiteX1" fmla="*/ 625405 w 972825"/>
                <a:gd name="connsiteY1" fmla="*/ 1044067 h 1204188"/>
                <a:gd name="connsiteX2" fmla="*/ 913640 w 972825"/>
                <a:gd name="connsiteY2" fmla="*/ 547110 h 1204188"/>
                <a:gd name="connsiteX3" fmla="*/ 953396 w 972825"/>
                <a:gd name="connsiteY3" fmla="*/ 159484 h 1204188"/>
                <a:gd name="connsiteX4" fmla="*/ 676254 w 972825"/>
                <a:gd name="connsiteY4" fmla="*/ 52674 h 1204188"/>
                <a:gd name="connsiteX5" fmla="*/ 605949 w 972825"/>
                <a:gd name="connsiteY5" fmla="*/ 318511 h 1204188"/>
                <a:gd name="connsiteX6" fmla="*/ 724796 w 972825"/>
                <a:gd name="connsiteY6" fmla="*/ 497415 h 1204188"/>
                <a:gd name="connsiteX7" fmla="*/ 585648 w 972825"/>
                <a:gd name="connsiteY7" fmla="*/ 924797 h 1204188"/>
                <a:gd name="connsiteX8" fmla="*/ 277535 w 972825"/>
                <a:gd name="connsiteY8" fmla="*/ 1103702 h 1204188"/>
                <a:gd name="connsiteX9" fmla="*/ 9179 w 972825"/>
                <a:gd name="connsiteY9" fmla="*/ 1203093 h 1204188"/>
                <a:gd name="connsiteX0" fmla="*/ 9179 w 976187"/>
                <a:gd name="connsiteY0" fmla="*/ 1214047 h 1215142"/>
                <a:gd name="connsiteX1" fmla="*/ 625405 w 976187"/>
                <a:gd name="connsiteY1" fmla="*/ 1055021 h 1215142"/>
                <a:gd name="connsiteX2" fmla="*/ 913640 w 976187"/>
                <a:gd name="connsiteY2" fmla="*/ 558064 h 1215142"/>
                <a:gd name="connsiteX3" fmla="*/ 953396 w 976187"/>
                <a:gd name="connsiteY3" fmla="*/ 170438 h 1215142"/>
                <a:gd name="connsiteX4" fmla="*/ 630858 w 976187"/>
                <a:gd name="connsiteY4" fmla="*/ 50658 h 1215142"/>
                <a:gd name="connsiteX5" fmla="*/ 605949 w 976187"/>
                <a:gd name="connsiteY5" fmla="*/ 329465 h 1215142"/>
                <a:gd name="connsiteX6" fmla="*/ 724796 w 976187"/>
                <a:gd name="connsiteY6" fmla="*/ 508369 h 1215142"/>
                <a:gd name="connsiteX7" fmla="*/ 585648 w 976187"/>
                <a:gd name="connsiteY7" fmla="*/ 935751 h 1215142"/>
                <a:gd name="connsiteX8" fmla="*/ 277535 w 976187"/>
                <a:gd name="connsiteY8" fmla="*/ 1114656 h 1215142"/>
                <a:gd name="connsiteX9" fmla="*/ 9179 w 976187"/>
                <a:gd name="connsiteY9" fmla="*/ 1214047 h 1215142"/>
                <a:gd name="connsiteX0" fmla="*/ 9179 w 976187"/>
                <a:gd name="connsiteY0" fmla="*/ 1190676 h 1191771"/>
                <a:gd name="connsiteX1" fmla="*/ 625405 w 976187"/>
                <a:gd name="connsiteY1" fmla="*/ 1031650 h 1191771"/>
                <a:gd name="connsiteX2" fmla="*/ 913640 w 976187"/>
                <a:gd name="connsiteY2" fmla="*/ 534693 h 1191771"/>
                <a:gd name="connsiteX3" fmla="*/ 953396 w 976187"/>
                <a:gd name="connsiteY3" fmla="*/ 147067 h 1191771"/>
                <a:gd name="connsiteX4" fmla="*/ 630858 w 976187"/>
                <a:gd name="connsiteY4" fmla="*/ 27287 h 1191771"/>
                <a:gd name="connsiteX5" fmla="*/ 605949 w 976187"/>
                <a:gd name="connsiteY5" fmla="*/ 306094 h 1191771"/>
                <a:gd name="connsiteX6" fmla="*/ 724796 w 976187"/>
                <a:gd name="connsiteY6" fmla="*/ 484998 h 1191771"/>
                <a:gd name="connsiteX7" fmla="*/ 585648 w 976187"/>
                <a:gd name="connsiteY7" fmla="*/ 912380 h 1191771"/>
                <a:gd name="connsiteX8" fmla="*/ 277535 w 976187"/>
                <a:gd name="connsiteY8" fmla="*/ 1091285 h 1191771"/>
                <a:gd name="connsiteX9" fmla="*/ 9179 w 976187"/>
                <a:gd name="connsiteY9" fmla="*/ 1190676 h 1191771"/>
                <a:gd name="connsiteX0" fmla="*/ 9179 w 976187"/>
                <a:gd name="connsiteY0" fmla="*/ 1190676 h 1191771"/>
                <a:gd name="connsiteX1" fmla="*/ 625405 w 976187"/>
                <a:gd name="connsiteY1" fmla="*/ 1031650 h 1191771"/>
                <a:gd name="connsiteX2" fmla="*/ 913640 w 976187"/>
                <a:gd name="connsiteY2" fmla="*/ 534693 h 1191771"/>
                <a:gd name="connsiteX3" fmla="*/ 953396 w 976187"/>
                <a:gd name="connsiteY3" fmla="*/ 147067 h 1191771"/>
                <a:gd name="connsiteX4" fmla="*/ 630858 w 976187"/>
                <a:gd name="connsiteY4" fmla="*/ 27287 h 1191771"/>
                <a:gd name="connsiteX5" fmla="*/ 605949 w 976187"/>
                <a:gd name="connsiteY5" fmla="*/ 306094 h 1191771"/>
                <a:gd name="connsiteX6" fmla="*/ 724796 w 976187"/>
                <a:gd name="connsiteY6" fmla="*/ 484998 h 1191771"/>
                <a:gd name="connsiteX7" fmla="*/ 585648 w 976187"/>
                <a:gd name="connsiteY7" fmla="*/ 912380 h 1191771"/>
                <a:gd name="connsiteX8" fmla="*/ 277535 w 976187"/>
                <a:gd name="connsiteY8" fmla="*/ 1091285 h 1191771"/>
                <a:gd name="connsiteX9" fmla="*/ 9179 w 976187"/>
                <a:gd name="connsiteY9" fmla="*/ 1190676 h 1191771"/>
                <a:gd name="connsiteX0" fmla="*/ 9179 w 976187"/>
                <a:gd name="connsiteY0" fmla="*/ 1169422 h 1170517"/>
                <a:gd name="connsiteX1" fmla="*/ 625405 w 976187"/>
                <a:gd name="connsiteY1" fmla="*/ 1010396 h 1170517"/>
                <a:gd name="connsiteX2" fmla="*/ 913640 w 976187"/>
                <a:gd name="connsiteY2" fmla="*/ 513439 h 1170517"/>
                <a:gd name="connsiteX3" fmla="*/ 953396 w 976187"/>
                <a:gd name="connsiteY3" fmla="*/ 125813 h 1170517"/>
                <a:gd name="connsiteX4" fmla="*/ 630858 w 976187"/>
                <a:gd name="connsiteY4" fmla="*/ 6033 h 1170517"/>
                <a:gd name="connsiteX5" fmla="*/ 560553 w 976187"/>
                <a:gd name="connsiteY5" fmla="*/ 281597 h 1170517"/>
                <a:gd name="connsiteX6" fmla="*/ 724796 w 976187"/>
                <a:gd name="connsiteY6" fmla="*/ 463744 h 1170517"/>
                <a:gd name="connsiteX7" fmla="*/ 585648 w 976187"/>
                <a:gd name="connsiteY7" fmla="*/ 891126 h 1170517"/>
                <a:gd name="connsiteX8" fmla="*/ 277535 w 976187"/>
                <a:gd name="connsiteY8" fmla="*/ 1070031 h 1170517"/>
                <a:gd name="connsiteX9" fmla="*/ 9179 w 976187"/>
                <a:gd name="connsiteY9" fmla="*/ 1169422 h 1170517"/>
                <a:gd name="connsiteX0" fmla="*/ 9179 w 976187"/>
                <a:gd name="connsiteY0" fmla="*/ 1169422 h 1170517"/>
                <a:gd name="connsiteX1" fmla="*/ 625405 w 976187"/>
                <a:gd name="connsiteY1" fmla="*/ 1010396 h 1170517"/>
                <a:gd name="connsiteX2" fmla="*/ 913640 w 976187"/>
                <a:gd name="connsiteY2" fmla="*/ 513439 h 1170517"/>
                <a:gd name="connsiteX3" fmla="*/ 953396 w 976187"/>
                <a:gd name="connsiteY3" fmla="*/ 125813 h 1170517"/>
                <a:gd name="connsiteX4" fmla="*/ 630858 w 976187"/>
                <a:gd name="connsiteY4" fmla="*/ 6033 h 1170517"/>
                <a:gd name="connsiteX5" fmla="*/ 560553 w 976187"/>
                <a:gd name="connsiteY5" fmla="*/ 281597 h 1170517"/>
                <a:gd name="connsiteX6" fmla="*/ 724796 w 976187"/>
                <a:gd name="connsiteY6" fmla="*/ 463744 h 1170517"/>
                <a:gd name="connsiteX7" fmla="*/ 585648 w 976187"/>
                <a:gd name="connsiteY7" fmla="*/ 891126 h 1170517"/>
                <a:gd name="connsiteX8" fmla="*/ 277535 w 976187"/>
                <a:gd name="connsiteY8" fmla="*/ 1070031 h 1170517"/>
                <a:gd name="connsiteX9" fmla="*/ 9179 w 976187"/>
                <a:gd name="connsiteY9" fmla="*/ 1169422 h 1170517"/>
                <a:gd name="connsiteX0" fmla="*/ 9179 w 961900"/>
                <a:gd name="connsiteY0" fmla="*/ 1193004 h 1194099"/>
                <a:gd name="connsiteX1" fmla="*/ 625405 w 961900"/>
                <a:gd name="connsiteY1" fmla="*/ 1033978 h 1194099"/>
                <a:gd name="connsiteX2" fmla="*/ 913640 w 961900"/>
                <a:gd name="connsiteY2" fmla="*/ 537021 h 1194099"/>
                <a:gd name="connsiteX3" fmla="*/ 953396 w 961900"/>
                <a:gd name="connsiteY3" fmla="*/ 149395 h 1194099"/>
                <a:gd name="connsiteX4" fmla="*/ 823790 w 961900"/>
                <a:gd name="connsiteY4" fmla="*/ 21157 h 1194099"/>
                <a:gd name="connsiteX5" fmla="*/ 630858 w 961900"/>
                <a:gd name="connsiteY5" fmla="*/ 29615 h 1194099"/>
                <a:gd name="connsiteX6" fmla="*/ 560553 w 961900"/>
                <a:gd name="connsiteY6" fmla="*/ 305179 h 1194099"/>
                <a:gd name="connsiteX7" fmla="*/ 724796 w 961900"/>
                <a:gd name="connsiteY7" fmla="*/ 487326 h 1194099"/>
                <a:gd name="connsiteX8" fmla="*/ 585648 w 961900"/>
                <a:gd name="connsiteY8" fmla="*/ 914708 h 1194099"/>
                <a:gd name="connsiteX9" fmla="*/ 277535 w 961900"/>
                <a:gd name="connsiteY9" fmla="*/ 1093613 h 1194099"/>
                <a:gd name="connsiteX10" fmla="*/ 9179 w 961900"/>
                <a:gd name="connsiteY10" fmla="*/ 1193004 h 1194099"/>
                <a:gd name="connsiteX0" fmla="*/ 9179 w 961900"/>
                <a:gd name="connsiteY0" fmla="*/ 1193004 h 1194099"/>
                <a:gd name="connsiteX1" fmla="*/ 625405 w 961900"/>
                <a:gd name="connsiteY1" fmla="*/ 1033978 h 1194099"/>
                <a:gd name="connsiteX2" fmla="*/ 913640 w 961900"/>
                <a:gd name="connsiteY2" fmla="*/ 537021 h 1194099"/>
                <a:gd name="connsiteX3" fmla="*/ 953396 w 961900"/>
                <a:gd name="connsiteY3" fmla="*/ 149395 h 1194099"/>
                <a:gd name="connsiteX4" fmla="*/ 823790 w 961900"/>
                <a:gd name="connsiteY4" fmla="*/ 21157 h 1194099"/>
                <a:gd name="connsiteX5" fmla="*/ 630858 w 961900"/>
                <a:gd name="connsiteY5" fmla="*/ 29615 h 1194099"/>
                <a:gd name="connsiteX6" fmla="*/ 560553 w 961900"/>
                <a:gd name="connsiteY6" fmla="*/ 305179 h 1194099"/>
                <a:gd name="connsiteX7" fmla="*/ 715038 w 961900"/>
                <a:gd name="connsiteY7" fmla="*/ 392414 h 1194099"/>
                <a:gd name="connsiteX8" fmla="*/ 724796 w 961900"/>
                <a:gd name="connsiteY8" fmla="*/ 487326 h 1194099"/>
                <a:gd name="connsiteX9" fmla="*/ 585648 w 961900"/>
                <a:gd name="connsiteY9" fmla="*/ 914708 h 1194099"/>
                <a:gd name="connsiteX10" fmla="*/ 277535 w 961900"/>
                <a:gd name="connsiteY10" fmla="*/ 1093613 h 1194099"/>
                <a:gd name="connsiteX11" fmla="*/ 9179 w 961900"/>
                <a:gd name="connsiteY11" fmla="*/ 1193004 h 1194099"/>
                <a:gd name="connsiteX0" fmla="*/ 9179 w 961900"/>
                <a:gd name="connsiteY0" fmla="*/ 1193004 h 1194099"/>
                <a:gd name="connsiteX1" fmla="*/ 625405 w 961900"/>
                <a:gd name="connsiteY1" fmla="*/ 1033978 h 1194099"/>
                <a:gd name="connsiteX2" fmla="*/ 913640 w 961900"/>
                <a:gd name="connsiteY2" fmla="*/ 537021 h 1194099"/>
                <a:gd name="connsiteX3" fmla="*/ 953396 w 961900"/>
                <a:gd name="connsiteY3" fmla="*/ 149395 h 1194099"/>
                <a:gd name="connsiteX4" fmla="*/ 823790 w 961900"/>
                <a:gd name="connsiteY4" fmla="*/ 21157 h 1194099"/>
                <a:gd name="connsiteX5" fmla="*/ 630858 w 961900"/>
                <a:gd name="connsiteY5" fmla="*/ 29615 h 1194099"/>
                <a:gd name="connsiteX6" fmla="*/ 560553 w 961900"/>
                <a:gd name="connsiteY6" fmla="*/ 305179 h 1194099"/>
                <a:gd name="connsiteX7" fmla="*/ 715038 w 961900"/>
                <a:gd name="connsiteY7" fmla="*/ 392414 h 1194099"/>
                <a:gd name="connsiteX8" fmla="*/ 741806 w 961900"/>
                <a:gd name="connsiteY8" fmla="*/ 606303 h 1194099"/>
                <a:gd name="connsiteX9" fmla="*/ 585648 w 961900"/>
                <a:gd name="connsiteY9" fmla="*/ 914708 h 1194099"/>
                <a:gd name="connsiteX10" fmla="*/ 277535 w 961900"/>
                <a:gd name="connsiteY10" fmla="*/ 1093613 h 1194099"/>
                <a:gd name="connsiteX11" fmla="*/ 9179 w 961900"/>
                <a:gd name="connsiteY11" fmla="*/ 1193004 h 1194099"/>
                <a:gd name="connsiteX0" fmla="*/ 9179 w 961900"/>
                <a:gd name="connsiteY0" fmla="*/ 1193004 h 1194099"/>
                <a:gd name="connsiteX1" fmla="*/ 625405 w 961900"/>
                <a:gd name="connsiteY1" fmla="*/ 1033978 h 1194099"/>
                <a:gd name="connsiteX2" fmla="*/ 913640 w 961900"/>
                <a:gd name="connsiteY2" fmla="*/ 537021 h 1194099"/>
                <a:gd name="connsiteX3" fmla="*/ 953396 w 961900"/>
                <a:gd name="connsiteY3" fmla="*/ 149395 h 1194099"/>
                <a:gd name="connsiteX4" fmla="*/ 823790 w 961900"/>
                <a:gd name="connsiteY4" fmla="*/ 21157 h 1194099"/>
                <a:gd name="connsiteX5" fmla="*/ 630858 w 961900"/>
                <a:gd name="connsiteY5" fmla="*/ 29615 h 1194099"/>
                <a:gd name="connsiteX6" fmla="*/ 560553 w 961900"/>
                <a:gd name="connsiteY6" fmla="*/ 305179 h 1194099"/>
                <a:gd name="connsiteX7" fmla="*/ 715038 w 961900"/>
                <a:gd name="connsiteY7" fmla="*/ 392414 h 1194099"/>
                <a:gd name="connsiteX8" fmla="*/ 741806 w 961900"/>
                <a:gd name="connsiteY8" fmla="*/ 606303 h 1194099"/>
                <a:gd name="connsiteX9" fmla="*/ 585648 w 961900"/>
                <a:gd name="connsiteY9" fmla="*/ 914708 h 1194099"/>
                <a:gd name="connsiteX10" fmla="*/ 277535 w 961900"/>
                <a:gd name="connsiteY10" fmla="*/ 1093613 h 1194099"/>
                <a:gd name="connsiteX11" fmla="*/ 9179 w 961900"/>
                <a:gd name="connsiteY11" fmla="*/ 1193004 h 1194099"/>
                <a:gd name="connsiteX0" fmla="*/ 9179 w 961900"/>
                <a:gd name="connsiteY0" fmla="*/ 1193004 h 1194099"/>
                <a:gd name="connsiteX1" fmla="*/ 625405 w 961900"/>
                <a:gd name="connsiteY1" fmla="*/ 1033978 h 1194099"/>
                <a:gd name="connsiteX2" fmla="*/ 913640 w 961900"/>
                <a:gd name="connsiteY2" fmla="*/ 537021 h 1194099"/>
                <a:gd name="connsiteX3" fmla="*/ 953396 w 961900"/>
                <a:gd name="connsiteY3" fmla="*/ 149395 h 1194099"/>
                <a:gd name="connsiteX4" fmla="*/ 823790 w 961900"/>
                <a:gd name="connsiteY4" fmla="*/ 21157 h 1194099"/>
                <a:gd name="connsiteX5" fmla="*/ 630858 w 961900"/>
                <a:gd name="connsiteY5" fmla="*/ 29615 h 1194099"/>
                <a:gd name="connsiteX6" fmla="*/ 560553 w 961900"/>
                <a:gd name="connsiteY6" fmla="*/ 305179 h 1194099"/>
                <a:gd name="connsiteX7" fmla="*/ 715038 w 961900"/>
                <a:gd name="connsiteY7" fmla="*/ 392414 h 1194099"/>
                <a:gd name="connsiteX8" fmla="*/ 741806 w 961900"/>
                <a:gd name="connsiteY8" fmla="*/ 606303 h 1194099"/>
                <a:gd name="connsiteX9" fmla="*/ 585648 w 961900"/>
                <a:gd name="connsiteY9" fmla="*/ 914708 h 1194099"/>
                <a:gd name="connsiteX10" fmla="*/ 277535 w 961900"/>
                <a:gd name="connsiteY10" fmla="*/ 1093613 h 1194099"/>
                <a:gd name="connsiteX11" fmla="*/ 9179 w 961900"/>
                <a:gd name="connsiteY11" fmla="*/ 1193004 h 1194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61900" h="1194099">
                  <a:moveTo>
                    <a:pt x="9179" y="1193004"/>
                  </a:moveTo>
                  <a:cubicBezTo>
                    <a:pt x="67157" y="1183065"/>
                    <a:pt x="474662" y="1143308"/>
                    <a:pt x="625405" y="1033978"/>
                  </a:cubicBezTo>
                  <a:cubicBezTo>
                    <a:pt x="776149" y="924647"/>
                    <a:pt x="858975" y="684451"/>
                    <a:pt x="913640" y="537021"/>
                  </a:cubicBezTo>
                  <a:cubicBezTo>
                    <a:pt x="968305" y="389591"/>
                    <a:pt x="968371" y="235372"/>
                    <a:pt x="953396" y="149395"/>
                  </a:cubicBezTo>
                  <a:cubicBezTo>
                    <a:pt x="938421" y="63418"/>
                    <a:pt x="877546" y="41120"/>
                    <a:pt x="823790" y="21157"/>
                  </a:cubicBezTo>
                  <a:cubicBezTo>
                    <a:pt x="770034" y="1194"/>
                    <a:pt x="674731" y="-17722"/>
                    <a:pt x="630858" y="29615"/>
                  </a:cubicBezTo>
                  <a:cubicBezTo>
                    <a:pt x="586985" y="76952"/>
                    <a:pt x="546523" y="244713"/>
                    <a:pt x="560553" y="305179"/>
                  </a:cubicBezTo>
                  <a:cubicBezTo>
                    <a:pt x="574583" y="365646"/>
                    <a:pt x="687664" y="362056"/>
                    <a:pt x="715038" y="392414"/>
                  </a:cubicBezTo>
                  <a:cubicBezTo>
                    <a:pt x="742412" y="422772"/>
                    <a:pt x="767043" y="472652"/>
                    <a:pt x="741806" y="606303"/>
                  </a:cubicBezTo>
                  <a:cubicBezTo>
                    <a:pt x="716569" y="739954"/>
                    <a:pt x="660191" y="813660"/>
                    <a:pt x="585648" y="914708"/>
                  </a:cubicBezTo>
                  <a:cubicBezTo>
                    <a:pt x="511105" y="1015756"/>
                    <a:pt x="371957" y="1043917"/>
                    <a:pt x="277535" y="1093613"/>
                  </a:cubicBezTo>
                  <a:cubicBezTo>
                    <a:pt x="183113" y="1143309"/>
                    <a:pt x="-48799" y="1202943"/>
                    <a:pt x="9179" y="1193004"/>
                  </a:cubicBezTo>
                  <a:close/>
                </a:path>
              </a:pathLst>
            </a:custGeom>
            <a:solidFill>
              <a:srgbClr val="EF4023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66" name="Freeform 265"/>
            <p:cNvSpPr/>
            <p:nvPr/>
          </p:nvSpPr>
          <p:spPr>
            <a:xfrm rot="16456590" flipV="1">
              <a:off x="6365525" y="2039102"/>
              <a:ext cx="507035" cy="1505624"/>
            </a:xfrm>
            <a:custGeom>
              <a:avLst/>
              <a:gdLst>
                <a:gd name="connsiteX0" fmla="*/ 1278 w 1536552"/>
                <a:gd name="connsiteY0" fmla="*/ 1841357 h 1843327"/>
                <a:gd name="connsiteX1" fmla="*/ 766591 w 1536552"/>
                <a:gd name="connsiteY1" fmla="*/ 1056165 h 1843327"/>
                <a:gd name="connsiteX2" fmla="*/ 687078 w 1536552"/>
                <a:gd name="connsiteY2" fmla="*/ 350487 h 1843327"/>
                <a:gd name="connsiteX3" fmla="*/ 955435 w 1536552"/>
                <a:gd name="connsiteY3" fmla="*/ 32435 h 1843327"/>
                <a:gd name="connsiteX4" fmla="*/ 1343061 w 1536552"/>
                <a:gd name="connsiteY4" fmla="*/ 62252 h 1843327"/>
                <a:gd name="connsiteX5" fmla="*/ 1521965 w 1536552"/>
                <a:gd name="connsiteY5" fmla="*/ 489635 h 1843327"/>
                <a:gd name="connsiteX6" fmla="*/ 975313 w 1536552"/>
                <a:gd name="connsiteY6" fmla="*/ 1254948 h 1843327"/>
                <a:gd name="connsiteX7" fmla="*/ 1278 w 1536552"/>
                <a:gd name="connsiteY7" fmla="*/ 1841357 h 18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6552" h="1843327">
                  <a:moveTo>
                    <a:pt x="1278" y="1841357"/>
                  </a:moveTo>
                  <a:cubicBezTo>
                    <a:pt x="-33509" y="1808226"/>
                    <a:pt x="652291" y="1304643"/>
                    <a:pt x="766591" y="1056165"/>
                  </a:cubicBezTo>
                  <a:cubicBezTo>
                    <a:pt x="880891" y="807687"/>
                    <a:pt x="655604" y="521109"/>
                    <a:pt x="687078" y="350487"/>
                  </a:cubicBezTo>
                  <a:cubicBezTo>
                    <a:pt x="718552" y="179865"/>
                    <a:pt x="846105" y="80474"/>
                    <a:pt x="955435" y="32435"/>
                  </a:cubicBezTo>
                  <a:cubicBezTo>
                    <a:pt x="1064765" y="-15604"/>
                    <a:pt x="1248639" y="-13948"/>
                    <a:pt x="1343061" y="62252"/>
                  </a:cubicBezTo>
                  <a:cubicBezTo>
                    <a:pt x="1437483" y="138452"/>
                    <a:pt x="1583256" y="290852"/>
                    <a:pt x="1521965" y="489635"/>
                  </a:cubicBezTo>
                  <a:cubicBezTo>
                    <a:pt x="1460674" y="688418"/>
                    <a:pt x="1225448" y="1028005"/>
                    <a:pt x="975313" y="1254948"/>
                  </a:cubicBezTo>
                  <a:cubicBezTo>
                    <a:pt x="725178" y="1481891"/>
                    <a:pt x="36065" y="1874488"/>
                    <a:pt x="1278" y="1841357"/>
                  </a:cubicBezTo>
                  <a:close/>
                </a:path>
              </a:pathLst>
            </a:custGeom>
            <a:solidFill>
              <a:srgbClr val="EF4023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2101" name="Group 2100"/>
          <p:cNvGrpSpPr/>
          <p:nvPr/>
        </p:nvGrpSpPr>
        <p:grpSpPr>
          <a:xfrm>
            <a:off x="-328695" y="3677487"/>
            <a:ext cx="9599611" cy="3281709"/>
            <a:chOff x="-328695" y="3677487"/>
            <a:chExt cx="9599611" cy="3281709"/>
          </a:xfrm>
        </p:grpSpPr>
        <p:sp>
          <p:nvSpPr>
            <p:cNvPr id="2099" name="Oval 2098"/>
            <p:cNvSpPr/>
            <p:nvPr/>
          </p:nvSpPr>
          <p:spPr>
            <a:xfrm>
              <a:off x="6400607" y="3677487"/>
              <a:ext cx="2669070" cy="2669075"/>
            </a:xfrm>
            <a:prstGeom prst="ellipse">
              <a:avLst/>
            </a:prstGeom>
            <a:solidFill>
              <a:srgbClr val="00384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2098" name="Group 2097"/>
            <p:cNvGrpSpPr/>
            <p:nvPr/>
          </p:nvGrpSpPr>
          <p:grpSpPr>
            <a:xfrm>
              <a:off x="-328695" y="4204370"/>
              <a:ext cx="9599611" cy="2754826"/>
              <a:chOff x="-328695" y="4204370"/>
              <a:chExt cx="9599611" cy="2754826"/>
            </a:xfrm>
          </p:grpSpPr>
          <p:sp>
            <p:nvSpPr>
              <p:cNvPr id="912" name="Oval 911"/>
              <p:cNvSpPr>
                <a:spLocks noChangeAspect="1"/>
              </p:cNvSpPr>
              <p:nvPr/>
            </p:nvSpPr>
            <p:spPr>
              <a:xfrm>
                <a:off x="-328695" y="5023709"/>
                <a:ext cx="1755758" cy="1755761"/>
              </a:xfrm>
              <a:prstGeom prst="ellipse">
                <a:avLst/>
              </a:prstGeom>
              <a:solidFill>
                <a:srgbClr val="00384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5" name="Oval 394"/>
              <p:cNvSpPr>
                <a:spLocks noChangeAspect="1"/>
              </p:cNvSpPr>
              <p:nvPr/>
            </p:nvSpPr>
            <p:spPr>
              <a:xfrm>
                <a:off x="279250" y="4309057"/>
                <a:ext cx="2628029" cy="2628034"/>
              </a:xfrm>
              <a:prstGeom prst="ellipse">
                <a:avLst/>
              </a:prstGeom>
              <a:solidFill>
                <a:srgbClr val="00384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8" name="Oval 267"/>
              <p:cNvSpPr>
                <a:spLocks noChangeAspect="1"/>
              </p:cNvSpPr>
              <p:nvPr/>
            </p:nvSpPr>
            <p:spPr>
              <a:xfrm>
                <a:off x="2132117" y="4390886"/>
                <a:ext cx="2651845" cy="2526543"/>
              </a:xfrm>
              <a:prstGeom prst="ellipse">
                <a:avLst/>
              </a:prstGeom>
              <a:solidFill>
                <a:srgbClr val="00384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0" name="Oval 269"/>
              <p:cNvSpPr/>
              <p:nvPr/>
            </p:nvSpPr>
            <p:spPr>
              <a:xfrm>
                <a:off x="4361228" y="4204370"/>
                <a:ext cx="2669070" cy="2669075"/>
              </a:xfrm>
              <a:prstGeom prst="ellipse">
                <a:avLst/>
              </a:prstGeom>
              <a:solidFill>
                <a:srgbClr val="00384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2" name="Freeform 271"/>
              <p:cNvSpPr/>
              <p:nvPr/>
            </p:nvSpPr>
            <p:spPr>
              <a:xfrm>
                <a:off x="-27498" y="5494285"/>
                <a:ext cx="9298414" cy="1464911"/>
              </a:xfrm>
              <a:custGeom>
                <a:avLst/>
                <a:gdLst>
                  <a:gd name="connsiteX0" fmla="*/ 0 w 7162800"/>
                  <a:gd name="connsiteY0" fmla="*/ 1494048 h 1494048"/>
                  <a:gd name="connsiteX1" fmla="*/ 374650 w 7162800"/>
                  <a:gd name="connsiteY1" fmla="*/ 94794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429000 w 7162800"/>
                  <a:gd name="connsiteY7" fmla="*/ 243098 h 1494048"/>
                  <a:gd name="connsiteX8" fmla="*/ 3937000 w 7162800"/>
                  <a:gd name="connsiteY8" fmla="*/ 255798 h 1494048"/>
                  <a:gd name="connsiteX9" fmla="*/ 4140200 w 7162800"/>
                  <a:gd name="connsiteY9" fmla="*/ 3002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429000 w 7162800"/>
                  <a:gd name="connsiteY7" fmla="*/ 243098 h 1494048"/>
                  <a:gd name="connsiteX8" fmla="*/ 3937000 w 7162800"/>
                  <a:gd name="connsiteY8" fmla="*/ 255798 h 1494048"/>
                  <a:gd name="connsiteX9" fmla="*/ 4140200 w 7162800"/>
                  <a:gd name="connsiteY9" fmla="*/ 3002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429000 w 7162800"/>
                  <a:gd name="connsiteY7" fmla="*/ 243098 h 1494048"/>
                  <a:gd name="connsiteX8" fmla="*/ 3937000 w 7162800"/>
                  <a:gd name="connsiteY8" fmla="*/ 255798 h 1494048"/>
                  <a:gd name="connsiteX9" fmla="*/ 4140200 w 7162800"/>
                  <a:gd name="connsiteY9" fmla="*/ 3002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429000 w 7162800"/>
                  <a:gd name="connsiteY7" fmla="*/ 243098 h 1494048"/>
                  <a:gd name="connsiteX8" fmla="*/ 3937000 w 7162800"/>
                  <a:gd name="connsiteY8" fmla="*/ 255798 h 1494048"/>
                  <a:gd name="connsiteX9" fmla="*/ 4140200 w 7162800"/>
                  <a:gd name="connsiteY9" fmla="*/ 3002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429000 w 7162800"/>
                  <a:gd name="connsiteY7" fmla="*/ 243098 h 1494048"/>
                  <a:gd name="connsiteX8" fmla="*/ 3937000 w 7162800"/>
                  <a:gd name="connsiteY8" fmla="*/ 255798 h 1494048"/>
                  <a:gd name="connsiteX9" fmla="*/ 4140200 w 7162800"/>
                  <a:gd name="connsiteY9" fmla="*/ 3002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327400 w 7162800"/>
                  <a:gd name="connsiteY7" fmla="*/ 274848 h 1494048"/>
                  <a:gd name="connsiteX8" fmla="*/ 3937000 w 7162800"/>
                  <a:gd name="connsiteY8" fmla="*/ 255798 h 1494048"/>
                  <a:gd name="connsiteX9" fmla="*/ 4140200 w 7162800"/>
                  <a:gd name="connsiteY9" fmla="*/ 3002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327400 w 7162800"/>
                  <a:gd name="connsiteY7" fmla="*/ 274848 h 1494048"/>
                  <a:gd name="connsiteX8" fmla="*/ 3790950 w 7162800"/>
                  <a:gd name="connsiteY8" fmla="*/ 274848 h 1494048"/>
                  <a:gd name="connsiteX9" fmla="*/ 4140200 w 7162800"/>
                  <a:gd name="connsiteY9" fmla="*/ 3002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327400 w 7162800"/>
                  <a:gd name="connsiteY7" fmla="*/ 274848 h 1494048"/>
                  <a:gd name="connsiteX8" fmla="*/ 3790950 w 7162800"/>
                  <a:gd name="connsiteY8" fmla="*/ 274848 h 1494048"/>
                  <a:gd name="connsiteX9" fmla="*/ 4121150 w 7162800"/>
                  <a:gd name="connsiteY9" fmla="*/ 3256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327400 w 7162800"/>
                  <a:gd name="connsiteY7" fmla="*/ 274848 h 1494048"/>
                  <a:gd name="connsiteX8" fmla="*/ 3790950 w 7162800"/>
                  <a:gd name="connsiteY8" fmla="*/ 274848 h 1494048"/>
                  <a:gd name="connsiteX9" fmla="*/ 4121150 w 7162800"/>
                  <a:gd name="connsiteY9" fmla="*/ 3256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327400 w 7162800"/>
                  <a:gd name="connsiteY7" fmla="*/ 274848 h 1494048"/>
                  <a:gd name="connsiteX8" fmla="*/ 3790950 w 7162800"/>
                  <a:gd name="connsiteY8" fmla="*/ 274848 h 1494048"/>
                  <a:gd name="connsiteX9" fmla="*/ 4121150 w 7162800"/>
                  <a:gd name="connsiteY9" fmla="*/ 3256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327400 w 7162800"/>
                  <a:gd name="connsiteY7" fmla="*/ 274848 h 1494048"/>
                  <a:gd name="connsiteX8" fmla="*/ 3790950 w 7162800"/>
                  <a:gd name="connsiteY8" fmla="*/ 274848 h 1494048"/>
                  <a:gd name="connsiteX9" fmla="*/ 4121150 w 7162800"/>
                  <a:gd name="connsiteY9" fmla="*/ 3256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327400 w 7162800"/>
                  <a:gd name="connsiteY7" fmla="*/ 274848 h 1494048"/>
                  <a:gd name="connsiteX8" fmla="*/ 3790950 w 7162800"/>
                  <a:gd name="connsiteY8" fmla="*/ 274848 h 1494048"/>
                  <a:gd name="connsiteX9" fmla="*/ 4121150 w 7162800"/>
                  <a:gd name="connsiteY9" fmla="*/ 3256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506256 h 1506256"/>
                  <a:gd name="connsiteX1" fmla="*/ 438150 w 7162800"/>
                  <a:gd name="connsiteY1" fmla="*/ 979206 h 1506256"/>
                  <a:gd name="connsiteX2" fmla="*/ 1250950 w 7162800"/>
                  <a:gd name="connsiteY2" fmla="*/ 763306 h 1506256"/>
                  <a:gd name="connsiteX3" fmla="*/ 1993900 w 7162800"/>
                  <a:gd name="connsiteY3" fmla="*/ 833156 h 1506256"/>
                  <a:gd name="connsiteX4" fmla="*/ 2178050 w 7162800"/>
                  <a:gd name="connsiteY4" fmla="*/ 934756 h 1506256"/>
                  <a:gd name="connsiteX5" fmla="*/ 2393950 w 7162800"/>
                  <a:gd name="connsiteY5" fmla="*/ 591856 h 1506256"/>
                  <a:gd name="connsiteX6" fmla="*/ 2825750 w 7162800"/>
                  <a:gd name="connsiteY6" fmla="*/ 369606 h 1506256"/>
                  <a:gd name="connsiteX7" fmla="*/ 3327400 w 7162800"/>
                  <a:gd name="connsiteY7" fmla="*/ 287056 h 1506256"/>
                  <a:gd name="connsiteX8" fmla="*/ 3790950 w 7162800"/>
                  <a:gd name="connsiteY8" fmla="*/ 287056 h 1506256"/>
                  <a:gd name="connsiteX9" fmla="*/ 4121150 w 7162800"/>
                  <a:gd name="connsiteY9" fmla="*/ 337856 h 1506256"/>
                  <a:gd name="connsiteX10" fmla="*/ 4337050 w 7162800"/>
                  <a:gd name="connsiteY10" fmla="*/ 185456 h 1506256"/>
                  <a:gd name="connsiteX11" fmla="*/ 5238750 w 7162800"/>
                  <a:gd name="connsiteY11" fmla="*/ 1306 h 1506256"/>
                  <a:gd name="connsiteX12" fmla="*/ 6229350 w 7162800"/>
                  <a:gd name="connsiteY12" fmla="*/ 141006 h 1506256"/>
                  <a:gd name="connsiteX13" fmla="*/ 6686550 w 7162800"/>
                  <a:gd name="connsiteY13" fmla="*/ 756956 h 1506256"/>
                  <a:gd name="connsiteX14" fmla="*/ 6788150 w 7162800"/>
                  <a:gd name="connsiteY14" fmla="*/ 858556 h 1506256"/>
                  <a:gd name="connsiteX15" fmla="*/ 7162800 w 7162800"/>
                  <a:gd name="connsiteY15" fmla="*/ 668056 h 1506256"/>
                  <a:gd name="connsiteX0" fmla="*/ 0 w 7162800"/>
                  <a:gd name="connsiteY0" fmla="*/ 1506256 h 1506256"/>
                  <a:gd name="connsiteX1" fmla="*/ 438150 w 7162800"/>
                  <a:gd name="connsiteY1" fmla="*/ 979206 h 1506256"/>
                  <a:gd name="connsiteX2" fmla="*/ 1250950 w 7162800"/>
                  <a:gd name="connsiteY2" fmla="*/ 763306 h 1506256"/>
                  <a:gd name="connsiteX3" fmla="*/ 1993900 w 7162800"/>
                  <a:gd name="connsiteY3" fmla="*/ 833156 h 1506256"/>
                  <a:gd name="connsiteX4" fmla="*/ 2178050 w 7162800"/>
                  <a:gd name="connsiteY4" fmla="*/ 934756 h 1506256"/>
                  <a:gd name="connsiteX5" fmla="*/ 2393950 w 7162800"/>
                  <a:gd name="connsiteY5" fmla="*/ 591856 h 1506256"/>
                  <a:gd name="connsiteX6" fmla="*/ 2825750 w 7162800"/>
                  <a:gd name="connsiteY6" fmla="*/ 369606 h 1506256"/>
                  <a:gd name="connsiteX7" fmla="*/ 3327400 w 7162800"/>
                  <a:gd name="connsiteY7" fmla="*/ 287056 h 1506256"/>
                  <a:gd name="connsiteX8" fmla="*/ 3790950 w 7162800"/>
                  <a:gd name="connsiteY8" fmla="*/ 287056 h 1506256"/>
                  <a:gd name="connsiteX9" fmla="*/ 4121150 w 7162800"/>
                  <a:gd name="connsiteY9" fmla="*/ 337856 h 1506256"/>
                  <a:gd name="connsiteX10" fmla="*/ 4337050 w 7162800"/>
                  <a:gd name="connsiteY10" fmla="*/ 185456 h 1506256"/>
                  <a:gd name="connsiteX11" fmla="*/ 5238750 w 7162800"/>
                  <a:gd name="connsiteY11" fmla="*/ 1306 h 1506256"/>
                  <a:gd name="connsiteX12" fmla="*/ 6229350 w 7162800"/>
                  <a:gd name="connsiteY12" fmla="*/ 141006 h 1506256"/>
                  <a:gd name="connsiteX13" fmla="*/ 6686550 w 7162800"/>
                  <a:gd name="connsiteY13" fmla="*/ 756956 h 1506256"/>
                  <a:gd name="connsiteX14" fmla="*/ 6788150 w 7162800"/>
                  <a:gd name="connsiteY14" fmla="*/ 858556 h 1506256"/>
                  <a:gd name="connsiteX15" fmla="*/ 7162800 w 7162800"/>
                  <a:gd name="connsiteY15" fmla="*/ 668056 h 1506256"/>
                  <a:gd name="connsiteX0" fmla="*/ 0 w 7162800"/>
                  <a:gd name="connsiteY0" fmla="*/ 1505594 h 1505594"/>
                  <a:gd name="connsiteX1" fmla="*/ 438150 w 7162800"/>
                  <a:gd name="connsiteY1" fmla="*/ 978544 h 1505594"/>
                  <a:gd name="connsiteX2" fmla="*/ 1250950 w 7162800"/>
                  <a:gd name="connsiteY2" fmla="*/ 762644 h 1505594"/>
                  <a:gd name="connsiteX3" fmla="*/ 1993900 w 7162800"/>
                  <a:gd name="connsiteY3" fmla="*/ 832494 h 1505594"/>
                  <a:gd name="connsiteX4" fmla="*/ 2178050 w 7162800"/>
                  <a:gd name="connsiteY4" fmla="*/ 934094 h 1505594"/>
                  <a:gd name="connsiteX5" fmla="*/ 2393950 w 7162800"/>
                  <a:gd name="connsiteY5" fmla="*/ 591194 h 1505594"/>
                  <a:gd name="connsiteX6" fmla="*/ 2825750 w 7162800"/>
                  <a:gd name="connsiteY6" fmla="*/ 368944 h 1505594"/>
                  <a:gd name="connsiteX7" fmla="*/ 3327400 w 7162800"/>
                  <a:gd name="connsiteY7" fmla="*/ 286394 h 1505594"/>
                  <a:gd name="connsiteX8" fmla="*/ 3790950 w 7162800"/>
                  <a:gd name="connsiteY8" fmla="*/ 286394 h 1505594"/>
                  <a:gd name="connsiteX9" fmla="*/ 4121150 w 7162800"/>
                  <a:gd name="connsiteY9" fmla="*/ 337194 h 1505594"/>
                  <a:gd name="connsiteX10" fmla="*/ 4337050 w 7162800"/>
                  <a:gd name="connsiteY10" fmla="*/ 184794 h 1505594"/>
                  <a:gd name="connsiteX11" fmla="*/ 5238750 w 7162800"/>
                  <a:gd name="connsiteY11" fmla="*/ 644 h 1505594"/>
                  <a:gd name="connsiteX12" fmla="*/ 6229350 w 7162800"/>
                  <a:gd name="connsiteY12" fmla="*/ 140344 h 1505594"/>
                  <a:gd name="connsiteX13" fmla="*/ 6629400 w 7162800"/>
                  <a:gd name="connsiteY13" fmla="*/ 540394 h 1505594"/>
                  <a:gd name="connsiteX14" fmla="*/ 6788150 w 7162800"/>
                  <a:gd name="connsiteY14" fmla="*/ 857894 h 1505594"/>
                  <a:gd name="connsiteX15" fmla="*/ 7162800 w 7162800"/>
                  <a:gd name="connsiteY15" fmla="*/ 667394 h 1505594"/>
                  <a:gd name="connsiteX0" fmla="*/ 0 w 6883400"/>
                  <a:gd name="connsiteY0" fmla="*/ 1505594 h 1505594"/>
                  <a:gd name="connsiteX1" fmla="*/ 438150 w 6883400"/>
                  <a:gd name="connsiteY1" fmla="*/ 978544 h 1505594"/>
                  <a:gd name="connsiteX2" fmla="*/ 1250950 w 6883400"/>
                  <a:gd name="connsiteY2" fmla="*/ 762644 h 1505594"/>
                  <a:gd name="connsiteX3" fmla="*/ 1993900 w 6883400"/>
                  <a:gd name="connsiteY3" fmla="*/ 832494 h 1505594"/>
                  <a:gd name="connsiteX4" fmla="*/ 2178050 w 6883400"/>
                  <a:gd name="connsiteY4" fmla="*/ 934094 h 1505594"/>
                  <a:gd name="connsiteX5" fmla="*/ 2393950 w 6883400"/>
                  <a:gd name="connsiteY5" fmla="*/ 591194 h 1505594"/>
                  <a:gd name="connsiteX6" fmla="*/ 2825750 w 6883400"/>
                  <a:gd name="connsiteY6" fmla="*/ 368944 h 1505594"/>
                  <a:gd name="connsiteX7" fmla="*/ 3327400 w 6883400"/>
                  <a:gd name="connsiteY7" fmla="*/ 286394 h 1505594"/>
                  <a:gd name="connsiteX8" fmla="*/ 3790950 w 6883400"/>
                  <a:gd name="connsiteY8" fmla="*/ 286394 h 1505594"/>
                  <a:gd name="connsiteX9" fmla="*/ 4121150 w 6883400"/>
                  <a:gd name="connsiteY9" fmla="*/ 337194 h 1505594"/>
                  <a:gd name="connsiteX10" fmla="*/ 4337050 w 6883400"/>
                  <a:gd name="connsiteY10" fmla="*/ 184794 h 1505594"/>
                  <a:gd name="connsiteX11" fmla="*/ 5238750 w 6883400"/>
                  <a:gd name="connsiteY11" fmla="*/ 644 h 1505594"/>
                  <a:gd name="connsiteX12" fmla="*/ 6229350 w 6883400"/>
                  <a:gd name="connsiteY12" fmla="*/ 140344 h 1505594"/>
                  <a:gd name="connsiteX13" fmla="*/ 6629400 w 6883400"/>
                  <a:gd name="connsiteY13" fmla="*/ 540394 h 1505594"/>
                  <a:gd name="connsiteX14" fmla="*/ 6788150 w 6883400"/>
                  <a:gd name="connsiteY14" fmla="*/ 857894 h 1505594"/>
                  <a:gd name="connsiteX15" fmla="*/ 6883400 w 6883400"/>
                  <a:gd name="connsiteY15" fmla="*/ 1429394 h 1505594"/>
                  <a:gd name="connsiteX0" fmla="*/ 0 w 6883400"/>
                  <a:gd name="connsiteY0" fmla="*/ 1505594 h 1505594"/>
                  <a:gd name="connsiteX1" fmla="*/ 438150 w 6883400"/>
                  <a:gd name="connsiteY1" fmla="*/ 978544 h 1505594"/>
                  <a:gd name="connsiteX2" fmla="*/ 1250950 w 6883400"/>
                  <a:gd name="connsiteY2" fmla="*/ 762644 h 1505594"/>
                  <a:gd name="connsiteX3" fmla="*/ 1993900 w 6883400"/>
                  <a:gd name="connsiteY3" fmla="*/ 832494 h 1505594"/>
                  <a:gd name="connsiteX4" fmla="*/ 2178050 w 6883400"/>
                  <a:gd name="connsiteY4" fmla="*/ 934094 h 1505594"/>
                  <a:gd name="connsiteX5" fmla="*/ 2393950 w 6883400"/>
                  <a:gd name="connsiteY5" fmla="*/ 591194 h 1505594"/>
                  <a:gd name="connsiteX6" fmla="*/ 2825750 w 6883400"/>
                  <a:gd name="connsiteY6" fmla="*/ 368944 h 1505594"/>
                  <a:gd name="connsiteX7" fmla="*/ 3327400 w 6883400"/>
                  <a:gd name="connsiteY7" fmla="*/ 286394 h 1505594"/>
                  <a:gd name="connsiteX8" fmla="*/ 3790950 w 6883400"/>
                  <a:gd name="connsiteY8" fmla="*/ 286394 h 1505594"/>
                  <a:gd name="connsiteX9" fmla="*/ 4121150 w 6883400"/>
                  <a:gd name="connsiteY9" fmla="*/ 337194 h 1505594"/>
                  <a:gd name="connsiteX10" fmla="*/ 4337050 w 6883400"/>
                  <a:gd name="connsiteY10" fmla="*/ 184794 h 1505594"/>
                  <a:gd name="connsiteX11" fmla="*/ 5238750 w 6883400"/>
                  <a:gd name="connsiteY11" fmla="*/ 644 h 1505594"/>
                  <a:gd name="connsiteX12" fmla="*/ 6229350 w 6883400"/>
                  <a:gd name="connsiteY12" fmla="*/ 140344 h 1505594"/>
                  <a:gd name="connsiteX13" fmla="*/ 6629400 w 6883400"/>
                  <a:gd name="connsiteY13" fmla="*/ 540394 h 1505594"/>
                  <a:gd name="connsiteX14" fmla="*/ 6788150 w 6883400"/>
                  <a:gd name="connsiteY14" fmla="*/ 857894 h 1505594"/>
                  <a:gd name="connsiteX15" fmla="*/ 6883400 w 6883400"/>
                  <a:gd name="connsiteY15" fmla="*/ 1429394 h 1505594"/>
                  <a:gd name="connsiteX16" fmla="*/ 0 w 6883400"/>
                  <a:gd name="connsiteY16" fmla="*/ 1505594 h 1505594"/>
                  <a:gd name="connsiteX0" fmla="*/ 0 w 6883400"/>
                  <a:gd name="connsiteY0" fmla="*/ 1505594 h 1505594"/>
                  <a:gd name="connsiteX1" fmla="*/ 438150 w 6883400"/>
                  <a:gd name="connsiteY1" fmla="*/ 978544 h 1505594"/>
                  <a:gd name="connsiteX2" fmla="*/ 1250950 w 6883400"/>
                  <a:gd name="connsiteY2" fmla="*/ 762644 h 1505594"/>
                  <a:gd name="connsiteX3" fmla="*/ 1993900 w 6883400"/>
                  <a:gd name="connsiteY3" fmla="*/ 832494 h 1505594"/>
                  <a:gd name="connsiteX4" fmla="*/ 2178050 w 6883400"/>
                  <a:gd name="connsiteY4" fmla="*/ 934094 h 1505594"/>
                  <a:gd name="connsiteX5" fmla="*/ 2393950 w 6883400"/>
                  <a:gd name="connsiteY5" fmla="*/ 591194 h 1505594"/>
                  <a:gd name="connsiteX6" fmla="*/ 2825750 w 6883400"/>
                  <a:gd name="connsiteY6" fmla="*/ 368944 h 1505594"/>
                  <a:gd name="connsiteX7" fmla="*/ 3327400 w 6883400"/>
                  <a:gd name="connsiteY7" fmla="*/ 286394 h 1505594"/>
                  <a:gd name="connsiteX8" fmla="*/ 3790950 w 6883400"/>
                  <a:gd name="connsiteY8" fmla="*/ 286394 h 1505594"/>
                  <a:gd name="connsiteX9" fmla="*/ 4121150 w 6883400"/>
                  <a:gd name="connsiteY9" fmla="*/ 337194 h 1505594"/>
                  <a:gd name="connsiteX10" fmla="*/ 4337050 w 6883400"/>
                  <a:gd name="connsiteY10" fmla="*/ 184794 h 1505594"/>
                  <a:gd name="connsiteX11" fmla="*/ 5238750 w 6883400"/>
                  <a:gd name="connsiteY11" fmla="*/ 644 h 1505594"/>
                  <a:gd name="connsiteX12" fmla="*/ 6229350 w 6883400"/>
                  <a:gd name="connsiteY12" fmla="*/ 140344 h 1505594"/>
                  <a:gd name="connsiteX13" fmla="*/ 6629400 w 6883400"/>
                  <a:gd name="connsiteY13" fmla="*/ 540394 h 1505594"/>
                  <a:gd name="connsiteX14" fmla="*/ 6788150 w 6883400"/>
                  <a:gd name="connsiteY14" fmla="*/ 857894 h 1505594"/>
                  <a:gd name="connsiteX15" fmla="*/ 6883400 w 6883400"/>
                  <a:gd name="connsiteY15" fmla="*/ 1429394 h 1505594"/>
                  <a:gd name="connsiteX16" fmla="*/ 0 w 6883400"/>
                  <a:gd name="connsiteY16" fmla="*/ 1505594 h 1505594"/>
                  <a:gd name="connsiteX0" fmla="*/ 0 w 6883736"/>
                  <a:gd name="connsiteY0" fmla="*/ 1505594 h 1505594"/>
                  <a:gd name="connsiteX1" fmla="*/ 438150 w 6883736"/>
                  <a:gd name="connsiteY1" fmla="*/ 978544 h 1505594"/>
                  <a:gd name="connsiteX2" fmla="*/ 1250950 w 6883736"/>
                  <a:gd name="connsiteY2" fmla="*/ 762644 h 1505594"/>
                  <a:gd name="connsiteX3" fmla="*/ 1993900 w 6883736"/>
                  <a:gd name="connsiteY3" fmla="*/ 832494 h 1505594"/>
                  <a:gd name="connsiteX4" fmla="*/ 2178050 w 6883736"/>
                  <a:gd name="connsiteY4" fmla="*/ 934094 h 1505594"/>
                  <a:gd name="connsiteX5" fmla="*/ 2393950 w 6883736"/>
                  <a:gd name="connsiteY5" fmla="*/ 591194 h 1505594"/>
                  <a:gd name="connsiteX6" fmla="*/ 2825750 w 6883736"/>
                  <a:gd name="connsiteY6" fmla="*/ 368944 h 1505594"/>
                  <a:gd name="connsiteX7" fmla="*/ 3327400 w 6883736"/>
                  <a:gd name="connsiteY7" fmla="*/ 286394 h 1505594"/>
                  <a:gd name="connsiteX8" fmla="*/ 3790950 w 6883736"/>
                  <a:gd name="connsiteY8" fmla="*/ 286394 h 1505594"/>
                  <a:gd name="connsiteX9" fmla="*/ 4121150 w 6883736"/>
                  <a:gd name="connsiteY9" fmla="*/ 337194 h 1505594"/>
                  <a:gd name="connsiteX10" fmla="*/ 4337050 w 6883736"/>
                  <a:gd name="connsiteY10" fmla="*/ 184794 h 1505594"/>
                  <a:gd name="connsiteX11" fmla="*/ 5238750 w 6883736"/>
                  <a:gd name="connsiteY11" fmla="*/ 644 h 1505594"/>
                  <a:gd name="connsiteX12" fmla="*/ 6229350 w 6883736"/>
                  <a:gd name="connsiteY12" fmla="*/ 140344 h 1505594"/>
                  <a:gd name="connsiteX13" fmla="*/ 6629400 w 6883736"/>
                  <a:gd name="connsiteY13" fmla="*/ 540394 h 1505594"/>
                  <a:gd name="connsiteX14" fmla="*/ 6788150 w 6883736"/>
                  <a:gd name="connsiteY14" fmla="*/ 857894 h 1505594"/>
                  <a:gd name="connsiteX15" fmla="*/ 6883400 w 6883736"/>
                  <a:gd name="connsiteY15" fmla="*/ 1429394 h 1505594"/>
                  <a:gd name="connsiteX16" fmla="*/ 0 w 6883736"/>
                  <a:gd name="connsiteY16" fmla="*/ 1505594 h 1505594"/>
                  <a:gd name="connsiteX0" fmla="*/ 0 w 6883736"/>
                  <a:gd name="connsiteY0" fmla="*/ 1505594 h 1505594"/>
                  <a:gd name="connsiteX1" fmla="*/ 438150 w 6883736"/>
                  <a:gd name="connsiteY1" fmla="*/ 978544 h 1505594"/>
                  <a:gd name="connsiteX2" fmla="*/ 1250950 w 6883736"/>
                  <a:gd name="connsiteY2" fmla="*/ 762644 h 1505594"/>
                  <a:gd name="connsiteX3" fmla="*/ 1733550 w 6883736"/>
                  <a:gd name="connsiteY3" fmla="*/ 781694 h 1505594"/>
                  <a:gd name="connsiteX4" fmla="*/ 2178050 w 6883736"/>
                  <a:gd name="connsiteY4" fmla="*/ 934094 h 1505594"/>
                  <a:gd name="connsiteX5" fmla="*/ 2393950 w 6883736"/>
                  <a:gd name="connsiteY5" fmla="*/ 591194 h 1505594"/>
                  <a:gd name="connsiteX6" fmla="*/ 2825750 w 6883736"/>
                  <a:gd name="connsiteY6" fmla="*/ 368944 h 1505594"/>
                  <a:gd name="connsiteX7" fmla="*/ 3327400 w 6883736"/>
                  <a:gd name="connsiteY7" fmla="*/ 286394 h 1505594"/>
                  <a:gd name="connsiteX8" fmla="*/ 3790950 w 6883736"/>
                  <a:gd name="connsiteY8" fmla="*/ 286394 h 1505594"/>
                  <a:gd name="connsiteX9" fmla="*/ 4121150 w 6883736"/>
                  <a:gd name="connsiteY9" fmla="*/ 337194 h 1505594"/>
                  <a:gd name="connsiteX10" fmla="*/ 4337050 w 6883736"/>
                  <a:gd name="connsiteY10" fmla="*/ 184794 h 1505594"/>
                  <a:gd name="connsiteX11" fmla="*/ 5238750 w 6883736"/>
                  <a:gd name="connsiteY11" fmla="*/ 644 h 1505594"/>
                  <a:gd name="connsiteX12" fmla="*/ 6229350 w 6883736"/>
                  <a:gd name="connsiteY12" fmla="*/ 140344 h 1505594"/>
                  <a:gd name="connsiteX13" fmla="*/ 6629400 w 6883736"/>
                  <a:gd name="connsiteY13" fmla="*/ 540394 h 1505594"/>
                  <a:gd name="connsiteX14" fmla="*/ 6788150 w 6883736"/>
                  <a:gd name="connsiteY14" fmla="*/ 857894 h 1505594"/>
                  <a:gd name="connsiteX15" fmla="*/ 6883400 w 6883736"/>
                  <a:gd name="connsiteY15" fmla="*/ 1429394 h 1505594"/>
                  <a:gd name="connsiteX16" fmla="*/ 0 w 6883736"/>
                  <a:gd name="connsiteY16" fmla="*/ 1505594 h 1505594"/>
                  <a:gd name="connsiteX0" fmla="*/ 0 w 6883736"/>
                  <a:gd name="connsiteY0" fmla="*/ 1505594 h 1505594"/>
                  <a:gd name="connsiteX1" fmla="*/ 438150 w 6883736"/>
                  <a:gd name="connsiteY1" fmla="*/ 978544 h 1505594"/>
                  <a:gd name="connsiteX2" fmla="*/ 1250950 w 6883736"/>
                  <a:gd name="connsiteY2" fmla="*/ 762644 h 1505594"/>
                  <a:gd name="connsiteX3" fmla="*/ 2178050 w 6883736"/>
                  <a:gd name="connsiteY3" fmla="*/ 934094 h 1505594"/>
                  <a:gd name="connsiteX4" fmla="*/ 2393950 w 6883736"/>
                  <a:gd name="connsiteY4" fmla="*/ 591194 h 1505594"/>
                  <a:gd name="connsiteX5" fmla="*/ 2825750 w 6883736"/>
                  <a:gd name="connsiteY5" fmla="*/ 368944 h 1505594"/>
                  <a:gd name="connsiteX6" fmla="*/ 3327400 w 6883736"/>
                  <a:gd name="connsiteY6" fmla="*/ 286394 h 1505594"/>
                  <a:gd name="connsiteX7" fmla="*/ 3790950 w 6883736"/>
                  <a:gd name="connsiteY7" fmla="*/ 286394 h 1505594"/>
                  <a:gd name="connsiteX8" fmla="*/ 4121150 w 6883736"/>
                  <a:gd name="connsiteY8" fmla="*/ 337194 h 1505594"/>
                  <a:gd name="connsiteX9" fmla="*/ 4337050 w 6883736"/>
                  <a:gd name="connsiteY9" fmla="*/ 184794 h 1505594"/>
                  <a:gd name="connsiteX10" fmla="*/ 5238750 w 6883736"/>
                  <a:gd name="connsiteY10" fmla="*/ 644 h 1505594"/>
                  <a:gd name="connsiteX11" fmla="*/ 6229350 w 6883736"/>
                  <a:gd name="connsiteY11" fmla="*/ 140344 h 1505594"/>
                  <a:gd name="connsiteX12" fmla="*/ 6629400 w 6883736"/>
                  <a:gd name="connsiteY12" fmla="*/ 540394 h 1505594"/>
                  <a:gd name="connsiteX13" fmla="*/ 6788150 w 6883736"/>
                  <a:gd name="connsiteY13" fmla="*/ 857894 h 1505594"/>
                  <a:gd name="connsiteX14" fmla="*/ 6883400 w 6883736"/>
                  <a:gd name="connsiteY14" fmla="*/ 1429394 h 1505594"/>
                  <a:gd name="connsiteX15" fmla="*/ 0 w 6883736"/>
                  <a:gd name="connsiteY15" fmla="*/ 1505594 h 1505594"/>
                  <a:gd name="connsiteX0" fmla="*/ 0 w 6883736"/>
                  <a:gd name="connsiteY0" fmla="*/ 1505594 h 1505594"/>
                  <a:gd name="connsiteX1" fmla="*/ 438150 w 6883736"/>
                  <a:gd name="connsiteY1" fmla="*/ 978544 h 1505594"/>
                  <a:gd name="connsiteX2" fmla="*/ 1250950 w 6883736"/>
                  <a:gd name="connsiteY2" fmla="*/ 762644 h 1505594"/>
                  <a:gd name="connsiteX3" fmla="*/ 2178050 w 6883736"/>
                  <a:gd name="connsiteY3" fmla="*/ 934094 h 1505594"/>
                  <a:gd name="connsiteX4" fmla="*/ 2393950 w 6883736"/>
                  <a:gd name="connsiteY4" fmla="*/ 591194 h 1505594"/>
                  <a:gd name="connsiteX5" fmla="*/ 2825750 w 6883736"/>
                  <a:gd name="connsiteY5" fmla="*/ 368944 h 1505594"/>
                  <a:gd name="connsiteX6" fmla="*/ 3327400 w 6883736"/>
                  <a:gd name="connsiteY6" fmla="*/ 286394 h 1505594"/>
                  <a:gd name="connsiteX7" fmla="*/ 3790950 w 6883736"/>
                  <a:gd name="connsiteY7" fmla="*/ 286394 h 1505594"/>
                  <a:gd name="connsiteX8" fmla="*/ 4121150 w 6883736"/>
                  <a:gd name="connsiteY8" fmla="*/ 337194 h 1505594"/>
                  <a:gd name="connsiteX9" fmla="*/ 4337050 w 6883736"/>
                  <a:gd name="connsiteY9" fmla="*/ 184794 h 1505594"/>
                  <a:gd name="connsiteX10" fmla="*/ 5238750 w 6883736"/>
                  <a:gd name="connsiteY10" fmla="*/ 644 h 1505594"/>
                  <a:gd name="connsiteX11" fmla="*/ 6229350 w 6883736"/>
                  <a:gd name="connsiteY11" fmla="*/ 140344 h 1505594"/>
                  <a:gd name="connsiteX12" fmla="*/ 6629400 w 6883736"/>
                  <a:gd name="connsiteY12" fmla="*/ 540394 h 1505594"/>
                  <a:gd name="connsiteX13" fmla="*/ 6788150 w 6883736"/>
                  <a:gd name="connsiteY13" fmla="*/ 857894 h 1505594"/>
                  <a:gd name="connsiteX14" fmla="*/ 6883400 w 6883736"/>
                  <a:gd name="connsiteY14" fmla="*/ 1429394 h 1505594"/>
                  <a:gd name="connsiteX15" fmla="*/ 0 w 6883736"/>
                  <a:gd name="connsiteY15" fmla="*/ 1505594 h 1505594"/>
                  <a:gd name="connsiteX0" fmla="*/ 0 w 6883736"/>
                  <a:gd name="connsiteY0" fmla="*/ 1505594 h 1505594"/>
                  <a:gd name="connsiteX1" fmla="*/ 438150 w 6883736"/>
                  <a:gd name="connsiteY1" fmla="*/ 978544 h 1505594"/>
                  <a:gd name="connsiteX2" fmla="*/ 1250950 w 6883736"/>
                  <a:gd name="connsiteY2" fmla="*/ 762644 h 1505594"/>
                  <a:gd name="connsiteX3" fmla="*/ 2178050 w 6883736"/>
                  <a:gd name="connsiteY3" fmla="*/ 934094 h 1505594"/>
                  <a:gd name="connsiteX4" fmla="*/ 2393950 w 6883736"/>
                  <a:gd name="connsiteY4" fmla="*/ 591194 h 1505594"/>
                  <a:gd name="connsiteX5" fmla="*/ 2825750 w 6883736"/>
                  <a:gd name="connsiteY5" fmla="*/ 368944 h 1505594"/>
                  <a:gd name="connsiteX6" fmla="*/ 3327400 w 6883736"/>
                  <a:gd name="connsiteY6" fmla="*/ 286394 h 1505594"/>
                  <a:gd name="connsiteX7" fmla="*/ 3790950 w 6883736"/>
                  <a:gd name="connsiteY7" fmla="*/ 286394 h 1505594"/>
                  <a:gd name="connsiteX8" fmla="*/ 4121150 w 6883736"/>
                  <a:gd name="connsiteY8" fmla="*/ 337194 h 1505594"/>
                  <a:gd name="connsiteX9" fmla="*/ 4337050 w 6883736"/>
                  <a:gd name="connsiteY9" fmla="*/ 184794 h 1505594"/>
                  <a:gd name="connsiteX10" fmla="*/ 5238750 w 6883736"/>
                  <a:gd name="connsiteY10" fmla="*/ 644 h 1505594"/>
                  <a:gd name="connsiteX11" fmla="*/ 6229350 w 6883736"/>
                  <a:gd name="connsiteY11" fmla="*/ 140344 h 1505594"/>
                  <a:gd name="connsiteX12" fmla="*/ 6629400 w 6883736"/>
                  <a:gd name="connsiteY12" fmla="*/ 540394 h 1505594"/>
                  <a:gd name="connsiteX13" fmla="*/ 6788150 w 6883736"/>
                  <a:gd name="connsiteY13" fmla="*/ 857894 h 1505594"/>
                  <a:gd name="connsiteX14" fmla="*/ 6883400 w 6883736"/>
                  <a:gd name="connsiteY14" fmla="*/ 1429394 h 1505594"/>
                  <a:gd name="connsiteX15" fmla="*/ 0 w 6883736"/>
                  <a:gd name="connsiteY15" fmla="*/ 1505594 h 1505594"/>
                  <a:gd name="connsiteX0" fmla="*/ 553734 w 7437470"/>
                  <a:gd name="connsiteY0" fmla="*/ 1505594 h 1505594"/>
                  <a:gd name="connsiteX1" fmla="*/ 415189 w 7437470"/>
                  <a:gd name="connsiteY1" fmla="*/ 726110 h 1505594"/>
                  <a:gd name="connsiteX2" fmla="*/ 991884 w 7437470"/>
                  <a:gd name="connsiteY2" fmla="*/ 978544 h 1505594"/>
                  <a:gd name="connsiteX3" fmla="*/ 1804684 w 7437470"/>
                  <a:gd name="connsiteY3" fmla="*/ 762644 h 1505594"/>
                  <a:gd name="connsiteX4" fmla="*/ 2731784 w 7437470"/>
                  <a:gd name="connsiteY4" fmla="*/ 934094 h 1505594"/>
                  <a:gd name="connsiteX5" fmla="*/ 2947684 w 7437470"/>
                  <a:gd name="connsiteY5" fmla="*/ 591194 h 1505594"/>
                  <a:gd name="connsiteX6" fmla="*/ 3379484 w 7437470"/>
                  <a:gd name="connsiteY6" fmla="*/ 368944 h 1505594"/>
                  <a:gd name="connsiteX7" fmla="*/ 3881134 w 7437470"/>
                  <a:gd name="connsiteY7" fmla="*/ 286394 h 1505594"/>
                  <a:gd name="connsiteX8" fmla="*/ 4344684 w 7437470"/>
                  <a:gd name="connsiteY8" fmla="*/ 286394 h 1505594"/>
                  <a:gd name="connsiteX9" fmla="*/ 4674884 w 7437470"/>
                  <a:gd name="connsiteY9" fmla="*/ 337194 h 1505594"/>
                  <a:gd name="connsiteX10" fmla="*/ 4890784 w 7437470"/>
                  <a:gd name="connsiteY10" fmla="*/ 184794 h 1505594"/>
                  <a:gd name="connsiteX11" fmla="*/ 5792484 w 7437470"/>
                  <a:gd name="connsiteY11" fmla="*/ 644 h 1505594"/>
                  <a:gd name="connsiteX12" fmla="*/ 6783084 w 7437470"/>
                  <a:gd name="connsiteY12" fmla="*/ 140344 h 1505594"/>
                  <a:gd name="connsiteX13" fmla="*/ 7183134 w 7437470"/>
                  <a:gd name="connsiteY13" fmla="*/ 540394 h 1505594"/>
                  <a:gd name="connsiteX14" fmla="*/ 7341884 w 7437470"/>
                  <a:gd name="connsiteY14" fmla="*/ 857894 h 1505594"/>
                  <a:gd name="connsiteX15" fmla="*/ 7437134 w 7437470"/>
                  <a:gd name="connsiteY15" fmla="*/ 1429394 h 1505594"/>
                  <a:gd name="connsiteX16" fmla="*/ 553734 w 7437470"/>
                  <a:gd name="connsiteY16" fmla="*/ 1505594 h 1505594"/>
                  <a:gd name="connsiteX0" fmla="*/ 882819 w 7766555"/>
                  <a:gd name="connsiteY0" fmla="*/ 1505594 h 1505594"/>
                  <a:gd name="connsiteX1" fmla="*/ 49218 w 7766555"/>
                  <a:gd name="connsiteY1" fmla="*/ 579268 h 1505594"/>
                  <a:gd name="connsiteX2" fmla="*/ 744274 w 7766555"/>
                  <a:gd name="connsiteY2" fmla="*/ 726110 h 1505594"/>
                  <a:gd name="connsiteX3" fmla="*/ 1320969 w 7766555"/>
                  <a:gd name="connsiteY3" fmla="*/ 978544 h 1505594"/>
                  <a:gd name="connsiteX4" fmla="*/ 2133769 w 7766555"/>
                  <a:gd name="connsiteY4" fmla="*/ 762644 h 1505594"/>
                  <a:gd name="connsiteX5" fmla="*/ 3060869 w 7766555"/>
                  <a:gd name="connsiteY5" fmla="*/ 934094 h 1505594"/>
                  <a:gd name="connsiteX6" fmla="*/ 3276769 w 7766555"/>
                  <a:gd name="connsiteY6" fmla="*/ 591194 h 1505594"/>
                  <a:gd name="connsiteX7" fmla="*/ 3708569 w 7766555"/>
                  <a:gd name="connsiteY7" fmla="*/ 368944 h 1505594"/>
                  <a:gd name="connsiteX8" fmla="*/ 4210219 w 7766555"/>
                  <a:gd name="connsiteY8" fmla="*/ 286394 h 1505594"/>
                  <a:gd name="connsiteX9" fmla="*/ 4673769 w 7766555"/>
                  <a:gd name="connsiteY9" fmla="*/ 286394 h 1505594"/>
                  <a:gd name="connsiteX10" fmla="*/ 5003969 w 7766555"/>
                  <a:gd name="connsiteY10" fmla="*/ 337194 h 1505594"/>
                  <a:gd name="connsiteX11" fmla="*/ 5219869 w 7766555"/>
                  <a:gd name="connsiteY11" fmla="*/ 184794 h 1505594"/>
                  <a:gd name="connsiteX12" fmla="*/ 6121569 w 7766555"/>
                  <a:gd name="connsiteY12" fmla="*/ 644 h 1505594"/>
                  <a:gd name="connsiteX13" fmla="*/ 7112169 w 7766555"/>
                  <a:gd name="connsiteY13" fmla="*/ 140344 h 1505594"/>
                  <a:gd name="connsiteX14" fmla="*/ 7512219 w 7766555"/>
                  <a:gd name="connsiteY14" fmla="*/ 540394 h 1505594"/>
                  <a:gd name="connsiteX15" fmla="*/ 7670969 w 7766555"/>
                  <a:gd name="connsiteY15" fmla="*/ 857894 h 1505594"/>
                  <a:gd name="connsiteX16" fmla="*/ 7766219 w 7766555"/>
                  <a:gd name="connsiteY16" fmla="*/ 1429394 h 1505594"/>
                  <a:gd name="connsiteX17" fmla="*/ 882819 w 7766555"/>
                  <a:gd name="connsiteY17" fmla="*/ 1505594 h 1505594"/>
                  <a:gd name="connsiteX0" fmla="*/ 1680977 w 8564713"/>
                  <a:gd name="connsiteY0" fmla="*/ 1505594 h 1505594"/>
                  <a:gd name="connsiteX1" fmla="*/ 15266 w 8564713"/>
                  <a:gd name="connsiteY1" fmla="*/ 921901 h 1505594"/>
                  <a:gd name="connsiteX2" fmla="*/ 847376 w 8564713"/>
                  <a:gd name="connsiteY2" fmla="*/ 579268 h 1505594"/>
                  <a:gd name="connsiteX3" fmla="*/ 1542432 w 8564713"/>
                  <a:gd name="connsiteY3" fmla="*/ 726110 h 1505594"/>
                  <a:gd name="connsiteX4" fmla="*/ 2119127 w 8564713"/>
                  <a:gd name="connsiteY4" fmla="*/ 978544 h 1505594"/>
                  <a:gd name="connsiteX5" fmla="*/ 2931927 w 8564713"/>
                  <a:gd name="connsiteY5" fmla="*/ 762644 h 1505594"/>
                  <a:gd name="connsiteX6" fmla="*/ 3859027 w 8564713"/>
                  <a:gd name="connsiteY6" fmla="*/ 934094 h 1505594"/>
                  <a:gd name="connsiteX7" fmla="*/ 4074927 w 8564713"/>
                  <a:gd name="connsiteY7" fmla="*/ 591194 h 1505594"/>
                  <a:gd name="connsiteX8" fmla="*/ 4506727 w 8564713"/>
                  <a:gd name="connsiteY8" fmla="*/ 368944 h 1505594"/>
                  <a:gd name="connsiteX9" fmla="*/ 5008377 w 8564713"/>
                  <a:gd name="connsiteY9" fmla="*/ 286394 h 1505594"/>
                  <a:gd name="connsiteX10" fmla="*/ 5471927 w 8564713"/>
                  <a:gd name="connsiteY10" fmla="*/ 286394 h 1505594"/>
                  <a:gd name="connsiteX11" fmla="*/ 5802127 w 8564713"/>
                  <a:gd name="connsiteY11" fmla="*/ 337194 h 1505594"/>
                  <a:gd name="connsiteX12" fmla="*/ 6018027 w 8564713"/>
                  <a:gd name="connsiteY12" fmla="*/ 184794 h 1505594"/>
                  <a:gd name="connsiteX13" fmla="*/ 6919727 w 8564713"/>
                  <a:gd name="connsiteY13" fmla="*/ 644 h 1505594"/>
                  <a:gd name="connsiteX14" fmla="*/ 7910327 w 8564713"/>
                  <a:gd name="connsiteY14" fmla="*/ 140344 h 1505594"/>
                  <a:gd name="connsiteX15" fmla="*/ 8310377 w 8564713"/>
                  <a:gd name="connsiteY15" fmla="*/ 540394 h 1505594"/>
                  <a:gd name="connsiteX16" fmla="*/ 8469127 w 8564713"/>
                  <a:gd name="connsiteY16" fmla="*/ 857894 h 1505594"/>
                  <a:gd name="connsiteX17" fmla="*/ 8564377 w 8564713"/>
                  <a:gd name="connsiteY17" fmla="*/ 1429394 h 1505594"/>
                  <a:gd name="connsiteX18" fmla="*/ 1680977 w 8564713"/>
                  <a:gd name="connsiteY18" fmla="*/ 1505594 h 1505594"/>
                  <a:gd name="connsiteX0" fmla="*/ 2329969 w 9213705"/>
                  <a:gd name="connsiteY0" fmla="*/ 1505594 h 1505594"/>
                  <a:gd name="connsiteX1" fmla="*/ 57307 w 9213705"/>
                  <a:gd name="connsiteY1" fmla="*/ 755479 h 1505594"/>
                  <a:gd name="connsiteX2" fmla="*/ 664258 w 9213705"/>
                  <a:gd name="connsiteY2" fmla="*/ 921901 h 1505594"/>
                  <a:gd name="connsiteX3" fmla="*/ 1496368 w 9213705"/>
                  <a:gd name="connsiteY3" fmla="*/ 579268 h 1505594"/>
                  <a:gd name="connsiteX4" fmla="*/ 2191424 w 9213705"/>
                  <a:gd name="connsiteY4" fmla="*/ 726110 h 1505594"/>
                  <a:gd name="connsiteX5" fmla="*/ 2768119 w 9213705"/>
                  <a:gd name="connsiteY5" fmla="*/ 978544 h 1505594"/>
                  <a:gd name="connsiteX6" fmla="*/ 3580919 w 9213705"/>
                  <a:gd name="connsiteY6" fmla="*/ 762644 h 1505594"/>
                  <a:gd name="connsiteX7" fmla="*/ 4508019 w 9213705"/>
                  <a:gd name="connsiteY7" fmla="*/ 934094 h 1505594"/>
                  <a:gd name="connsiteX8" fmla="*/ 4723919 w 9213705"/>
                  <a:gd name="connsiteY8" fmla="*/ 591194 h 1505594"/>
                  <a:gd name="connsiteX9" fmla="*/ 5155719 w 9213705"/>
                  <a:gd name="connsiteY9" fmla="*/ 368944 h 1505594"/>
                  <a:gd name="connsiteX10" fmla="*/ 5657369 w 9213705"/>
                  <a:gd name="connsiteY10" fmla="*/ 286394 h 1505594"/>
                  <a:gd name="connsiteX11" fmla="*/ 6120919 w 9213705"/>
                  <a:gd name="connsiteY11" fmla="*/ 286394 h 1505594"/>
                  <a:gd name="connsiteX12" fmla="*/ 6451119 w 9213705"/>
                  <a:gd name="connsiteY12" fmla="*/ 337194 h 1505594"/>
                  <a:gd name="connsiteX13" fmla="*/ 6667019 w 9213705"/>
                  <a:gd name="connsiteY13" fmla="*/ 184794 h 1505594"/>
                  <a:gd name="connsiteX14" fmla="*/ 7568719 w 9213705"/>
                  <a:gd name="connsiteY14" fmla="*/ 644 h 1505594"/>
                  <a:gd name="connsiteX15" fmla="*/ 8559319 w 9213705"/>
                  <a:gd name="connsiteY15" fmla="*/ 140344 h 1505594"/>
                  <a:gd name="connsiteX16" fmla="*/ 8959369 w 9213705"/>
                  <a:gd name="connsiteY16" fmla="*/ 540394 h 1505594"/>
                  <a:gd name="connsiteX17" fmla="*/ 9118119 w 9213705"/>
                  <a:gd name="connsiteY17" fmla="*/ 857894 h 1505594"/>
                  <a:gd name="connsiteX18" fmla="*/ 9213369 w 9213705"/>
                  <a:gd name="connsiteY18" fmla="*/ 1429394 h 1505594"/>
                  <a:gd name="connsiteX19" fmla="*/ 2329969 w 9213705"/>
                  <a:gd name="connsiteY19" fmla="*/ 1505594 h 1505594"/>
                  <a:gd name="connsiteX0" fmla="*/ 2761460 w 9645196"/>
                  <a:gd name="connsiteY0" fmla="*/ 1505594 h 1505594"/>
                  <a:gd name="connsiteX1" fmla="*/ 107004 w 9645196"/>
                  <a:gd name="connsiteY1" fmla="*/ 990428 h 1505594"/>
                  <a:gd name="connsiteX2" fmla="*/ 488798 w 9645196"/>
                  <a:gd name="connsiteY2" fmla="*/ 755479 h 1505594"/>
                  <a:gd name="connsiteX3" fmla="*/ 1095749 w 9645196"/>
                  <a:gd name="connsiteY3" fmla="*/ 921901 h 1505594"/>
                  <a:gd name="connsiteX4" fmla="*/ 1927859 w 9645196"/>
                  <a:gd name="connsiteY4" fmla="*/ 579268 h 1505594"/>
                  <a:gd name="connsiteX5" fmla="*/ 2622915 w 9645196"/>
                  <a:gd name="connsiteY5" fmla="*/ 726110 h 1505594"/>
                  <a:gd name="connsiteX6" fmla="*/ 3199610 w 9645196"/>
                  <a:gd name="connsiteY6" fmla="*/ 978544 h 1505594"/>
                  <a:gd name="connsiteX7" fmla="*/ 4012410 w 9645196"/>
                  <a:gd name="connsiteY7" fmla="*/ 762644 h 1505594"/>
                  <a:gd name="connsiteX8" fmla="*/ 4939510 w 9645196"/>
                  <a:gd name="connsiteY8" fmla="*/ 934094 h 1505594"/>
                  <a:gd name="connsiteX9" fmla="*/ 5155410 w 9645196"/>
                  <a:gd name="connsiteY9" fmla="*/ 591194 h 1505594"/>
                  <a:gd name="connsiteX10" fmla="*/ 5587210 w 9645196"/>
                  <a:gd name="connsiteY10" fmla="*/ 368944 h 1505594"/>
                  <a:gd name="connsiteX11" fmla="*/ 6088860 w 9645196"/>
                  <a:gd name="connsiteY11" fmla="*/ 286394 h 1505594"/>
                  <a:gd name="connsiteX12" fmla="*/ 6552410 w 9645196"/>
                  <a:gd name="connsiteY12" fmla="*/ 286394 h 1505594"/>
                  <a:gd name="connsiteX13" fmla="*/ 6882610 w 9645196"/>
                  <a:gd name="connsiteY13" fmla="*/ 337194 h 1505594"/>
                  <a:gd name="connsiteX14" fmla="*/ 7098510 w 9645196"/>
                  <a:gd name="connsiteY14" fmla="*/ 184794 h 1505594"/>
                  <a:gd name="connsiteX15" fmla="*/ 8000210 w 9645196"/>
                  <a:gd name="connsiteY15" fmla="*/ 644 h 1505594"/>
                  <a:gd name="connsiteX16" fmla="*/ 8990810 w 9645196"/>
                  <a:gd name="connsiteY16" fmla="*/ 140344 h 1505594"/>
                  <a:gd name="connsiteX17" fmla="*/ 9390860 w 9645196"/>
                  <a:gd name="connsiteY17" fmla="*/ 540394 h 1505594"/>
                  <a:gd name="connsiteX18" fmla="*/ 9549610 w 9645196"/>
                  <a:gd name="connsiteY18" fmla="*/ 857894 h 1505594"/>
                  <a:gd name="connsiteX19" fmla="*/ 9644860 w 9645196"/>
                  <a:gd name="connsiteY19" fmla="*/ 1429394 h 1505594"/>
                  <a:gd name="connsiteX20" fmla="*/ 2761460 w 9645196"/>
                  <a:gd name="connsiteY20" fmla="*/ 1505594 h 1505594"/>
                  <a:gd name="connsiteX0" fmla="*/ 2834164 w 9717900"/>
                  <a:gd name="connsiteY0" fmla="*/ 1505594 h 1505594"/>
                  <a:gd name="connsiteX1" fmla="*/ 179709 w 9717900"/>
                  <a:gd name="connsiteY1" fmla="*/ 1391798 h 1505594"/>
                  <a:gd name="connsiteX2" fmla="*/ 179708 w 9717900"/>
                  <a:gd name="connsiteY2" fmla="*/ 990428 h 1505594"/>
                  <a:gd name="connsiteX3" fmla="*/ 561502 w 9717900"/>
                  <a:gd name="connsiteY3" fmla="*/ 755479 h 1505594"/>
                  <a:gd name="connsiteX4" fmla="*/ 1168453 w 9717900"/>
                  <a:gd name="connsiteY4" fmla="*/ 921901 h 1505594"/>
                  <a:gd name="connsiteX5" fmla="*/ 2000563 w 9717900"/>
                  <a:gd name="connsiteY5" fmla="*/ 579268 h 1505594"/>
                  <a:gd name="connsiteX6" fmla="*/ 2695619 w 9717900"/>
                  <a:gd name="connsiteY6" fmla="*/ 726110 h 1505594"/>
                  <a:gd name="connsiteX7" fmla="*/ 3272314 w 9717900"/>
                  <a:gd name="connsiteY7" fmla="*/ 978544 h 1505594"/>
                  <a:gd name="connsiteX8" fmla="*/ 4085114 w 9717900"/>
                  <a:gd name="connsiteY8" fmla="*/ 762644 h 1505594"/>
                  <a:gd name="connsiteX9" fmla="*/ 5012214 w 9717900"/>
                  <a:gd name="connsiteY9" fmla="*/ 934094 h 1505594"/>
                  <a:gd name="connsiteX10" fmla="*/ 5228114 w 9717900"/>
                  <a:gd name="connsiteY10" fmla="*/ 591194 h 1505594"/>
                  <a:gd name="connsiteX11" fmla="*/ 5659914 w 9717900"/>
                  <a:gd name="connsiteY11" fmla="*/ 368944 h 1505594"/>
                  <a:gd name="connsiteX12" fmla="*/ 6161564 w 9717900"/>
                  <a:gd name="connsiteY12" fmla="*/ 286394 h 1505594"/>
                  <a:gd name="connsiteX13" fmla="*/ 6625114 w 9717900"/>
                  <a:gd name="connsiteY13" fmla="*/ 286394 h 1505594"/>
                  <a:gd name="connsiteX14" fmla="*/ 6955314 w 9717900"/>
                  <a:gd name="connsiteY14" fmla="*/ 337194 h 1505594"/>
                  <a:gd name="connsiteX15" fmla="*/ 7171214 w 9717900"/>
                  <a:gd name="connsiteY15" fmla="*/ 184794 h 1505594"/>
                  <a:gd name="connsiteX16" fmla="*/ 8072914 w 9717900"/>
                  <a:gd name="connsiteY16" fmla="*/ 644 h 1505594"/>
                  <a:gd name="connsiteX17" fmla="*/ 9063514 w 9717900"/>
                  <a:gd name="connsiteY17" fmla="*/ 140344 h 1505594"/>
                  <a:gd name="connsiteX18" fmla="*/ 9463564 w 9717900"/>
                  <a:gd name="connsiteY18" fmla="*/ 540394 h 1505594"/>
                  <a:gd name="connsiteX19" fmla="*/ 9622314 w 9717900"/>
                  <a:gd name="connsiteY19" fmla="*/ 857894 h 1505594"/>
                  <a:gd name="connsiteX20" fmla="*/ 9717564 w 9717900"/>
                  <a:gd name="connsiteY20" fmla="*/ 1429394 h 1505594"/>
                  <a:gd name="connsiteX21" fmla="*/ 2834164 w 9717900"/>
                  <a:gd name="connsiteY21" fmla="*/ 1505594 h 1505594"/>
                  <a:gd name="connsiteX0" fmla="*/ 2664331 w 9548067"/>
                  <a:gd name="connsiteY0" fmla="*/ 1505594 h 1505594"/>
                  <a:gd name="connsiteX1" fmla="*/ 9876 w 9548067"/>
                  <a:gd name="connsiteY1" fmla="*/ 1391798 h 1505594"/>
                  <a:gd name="connsiteX2" fmla="*/ 9875 w 9548067"/>
                  <a:gd name="connsiteY2" fmla="*/ 990428 h 1505594"/>
                  <a:gd name="connsiteX3" fmla="*/ 391669 w 9548067"/>
                  <a:gd name="connsiteY3" fmla="*/ 755479 h 1505594"/>
                  <a:gd name="connsiteX4" fmla="*/ 998620 w 9548067"/>
                  <a:gd name="connsiteY4" fmla="*/ 921901 h 1505594"/>
                  <a:gd name="connsiteX5" fmla="*/ 1830730 w 9548067"/>
                  <a:gd name="connsiteY5" fmla="*/ 579268 h 1505594"/>
                  <a:gd name="connsiteX6" fmla="*/ 2525786 w 9548067"/>
                  <a:gd name="connsiteY6" fmla="*/ 726110 h 1505594"/>
                  <a:gd name="connsiteX7" fmla="*/ 3102481 w 9548067"/>
                  <a:gd name="connsiteY7" fmla="*/ 978544 h 1505594"/>
                  <a:gd name="connsiteX8" fmla="*/ 3915281 w 9548067"/>
                  <a:gd name="connsiteY8" fmla="*/ 762644 h 1505594"/>
                  <a:gd name="connsiteX9" fmla="*/ 4842381 w 9548067"/>
                  <a:gd name="connsiteY9" fmla="*/ 934094 h 1505594"/>
                  <a:gd name="connsiteX10" fmla="*/ 5058281 w 9548067"/>
                  <a:gd name="connsiteY10" fmla="*/ 591194 h 1505594"/>
                  <a:gd name="connsiteX11" fmla="*/ 5490081 w 9548067"/>
                  <a:gd name="connsiteY11" fmla="*/ 368944 h 1505594"/>
                  <a:gd name="connsiteX12" fmla="*/ 5991731 w 9548067"/>
                  <a:gd name="connsiteY12" fmla="*/ 286394 h 1505594"/>
                  <a:gd name="connsiteX13" fmla="*/ 6455281 w 9548067"/>
                  <a:gd name="connsiteY13" fmla="*/ 286394 h 1505594"/>
                  <a:gd name="connsiteX14" fmla="*/ 6785481 w 9548067"/>
                  <a:gd name="connsiteY14" fmla="*/ 337194 h 1505594"/>
                  <a:gd name="connsiteX15" fmla="*/ 7001381 w 9548067"/>
                  <a:gd name="connsiteY15" fmla="*/ 184794 h 1505594"/>
                  <a:gd name="connsiteX16" fmla="*/ 7903081 w 9548067"/>
                  <a:gd name="connsiteY16" fmla="*/ 644 h 1505594"/>
                  <a:gd name="connsiteX17" fmla="*/ 8893681 w 9548067"/>
                  <a:gd name="connsiteY17" fmla="*/ 140344 h 1505594"/>
                  <a:gd name="connsiteX18" fmla="*/ 9293731 w 9548067"/>
                  <a:gd name="connsiteY18" fmla="*/ 540394 h 1505594"/>
                  <a:gd name="connsiteX19" fmla="*/ 9452481 w 9548067"/>
                  <a:gd name="connsiteY19" fmla="*/ 857894 h 1505594"/>
                  <a:gd name="connsiteX20" fmla="*/ 9547731 w 9548067"/>
                  <a:gd name="connsiteY20" fmla="*/ 1429394 h 1505594"/>
                  <a:gd name="connsiteX21" fmla="*/ 2664331 w 9548067"/>
                  <a:gd name="connsiteY21" fmla="*/ 1505594 h 1505594"/>
                  <a:gd name="connsiteX0" fmla="*/ 2664331 w 9548067"/>
                  <a:gd name="connsiteY0" fmla="*/ 1505594 h 1505594"/>
                  <a:gd name="connsiteX1" fmla="*/ 9876 w 9548067"/>
                  <a:gd name="connsiteY1" fmla="*/ 1391798 h 1505594"/>
                  <a:gd name="connsiteX2" fmla="*/ 9875 w 9548067"/>
                  <a:gd name="connsiteY2" fmla="*/ 990428 h 1505594"/>
                  <a:gd name="connsiteX3" fmla="*/ 391669 w 9548067"/>
                  <a:gd name="connsiteY3" fmla="*/ 755479 h 1505594"/>
                  <a:gd name="connsiteX4" fmla="*/ 998620 w 9548067"/>
                  <a:gd name="connsiteY4" fmla="*/ 921901 h 1505594"/>
                  <a:gd name="connsiteX5" fmla="*/ 1830730 w 9548067"/>
                  <a:gd name="connsiteY5" fmla="*/ 579268 h 1505594"/>
                  <a:gd name="connsiteX6" fmla="*/ 2525786 w 9548067"/>
                  <a:gd name="connsiteY6" fmla="*/ 726110 h 1505594"/>
                  <a:gd name="connsiteX7" fmla="*/ 3102481 w 9548067"/>
                  <a:gd name="connsiteY7" fmla="*/ 978544 h 1505594"/>
                  <a:gd name="connsiteX8" fmla="*/ 3915281 w 9548067"/>
                  <a:gd name="connsiteY8" fmla="*/ 762644 h 1505594"/>
                  <a:gd name="connsiteX9" fmla="*/ 4842381 w 9548067"/>
                  <a:gd name="connsiteY9" fmla="*/ 934094 h 1505594"/>
                  <a:gd name="connsiteX10" fmla="*/ 5058281 w 9548067"/>
                  <a:gd name="connsiteY10" fmla="*/ 591194 h 1505594"/>
                  <a:gd name="connsiteX11" fmla="*/ 5490081 w 9548067"/>
                  <a:gd name="connsiteY11" fmla="*/ 368944 h 1505594"/>
                  <a:gd name="connsiteX12" fmla="*/ 5991731 w 9548067"/>
                  <a:gd name="connsiteY12" fmla="*/ 286394 h 1505594"/>
                  <a:gd name="connsiteX13" fmla="*/ 6455281 w 9548067"/>
                  <a:gd name="connsiteY13" fmla="*/ 286394 h 1505594"/>
                  <a:gd name="connsiteX14" fmla="*/ 6785481 w 9548067"/>
                  <a:gd name="connsiteY14" fmla="*/ 337194 h 1505594"/>
                  <a:gd name="connsiteX15" fmla="*/ 7001381 w 9548067"/>
                  <a:gd name="connsiteY15" fmla="*/ 184794 h 1505594"/>
                  <a:gd name="connsiteX16" fmla="*/ 7903081 w 9548067"/>
                  <a:gd name="connsiteY16" fmla="*/ 644 h 1505594"/>
                  <a:gd name="connsiteX17" fmla="*/ 8893681 w 9548067"/>
                  <a:gd name="connsiteY17" fmla="*/ 140344 h 1505594"/>
                  <a:gd name="connsiteX18" fmla="*/ 9293731 w 9548067"/>
                  <a:gd name="connsiteY18" fmla="*/ 540394 h 1505594"/>
                  <a:gd name="connsiteX19" fmla="*/ 9452481 w 9548067"/>
                  <a:gd name="connsiteY19" fmla="*/ 857894 h 1505594"/>
                  <a:gd name="connsiteX20" fmla="*/ 9547731 w 9548067"/>
                  <a:gd name="connsiteY20" fmla="*/ 1429394 h 1505594"/>
                  <a:gd name="connsiteX21" fmla="*/ 2664331 w 9548067"/>
                  <a:gd name="connsiteY21" fmla="*/ 1505594 h 1505594"/>
                  <a:gd name="connsiteX0" fmla="*/ 2664331 w 9548067"/>
                  <a:gd name="connsiteY0" fmla="*/ 1505594 h 1505594"/>
                  <a:gd name="connsiteX1" fmla="*/ 9876 w 9548067"/>
                  <a:gd name="connsiteY1" fmla="*/ 1391798 h 1505594"/>
                  <a:gd name="connsiteX2" fmla="*/ 9875 w 9548067"/>
                  <a:gd name="connsiteY2" fmla="*/ 990428 h 1505594"/>
                  <a:gd name="connsiteX3" fmla="*/ 391669 w 9548067"/>
                  <a:gd name="connsiteY3" fmla="*/ 755479 h 1505594"/>
                  <a:gd name="connsiteX4" fmla="*/ 998620 w 9548067"/>
                  <a:gd name="connsiteY4" fmla="*/ 921901 h 1505594"/>
                  <a:gd name="connsiteX5" fmla="*/ 1830730 w 9548067"/>
                  <a:gd name="connsiteY5" fmla="*/ 579268 h 1505594"/>
                  <a:gd name="connsiteX6" fmla="*/ 2525786 w 9548067"/>
                  <a:gd name="connsiteY6" fmla="*/ 726110 h 1505594"/>
                  <a:gd name="connsiteX7" fmla="*/ 3102481 w 9548067"/>
                  <a:gd name="connsiteY7" fmla="*/ 978544 h 1505594"/>
                  <a:gd name="connsiteX8" fmla="*/ 3915281 w 9548067"/>
                  <a:gd name="connsiteY8" fmla="*/ 762644 h 1505594"/>
                  <a:gd name="connsiteX9" fmla="*/ 4842381 w 9548067"/>
                  <a:gd name="connsiteY9" fmla="*/ 934094 h 1505594"/>
                  <a:gd name="connsiteX10" fmla="*/ 5058281 w 9548067"/>
                  <a:gd name="connsiteY10" fmla="*/ 591194 h 1505594"/>
                  <a:gd name="connsiteX11" fmla="*/ 5490081 w 9548067"/>
                  <a:gd name="connsiteY11" fmla="*/ 368944 h 1505594"/>
                  <a:gd name="connsiteX12" fmla="*/ 5991731 w 9548067"/>
                  <a:gd name="connsiteY12" fmla="*/ 286394 h 1505594"/>
                  <a:gd name="connsiteX13" fmla="*/ 6455281 w 9548067"/>
                  <a:gd name="connsiteY13" fmla="*/ 286394 h 1505594"/>
                  <a:gd name="connsiteX14" fmla="*/ 6785481 w 9548067"/>
                  <a:gd name="connsiteY14" fmla="*/ 337194 h 1505594"/>
                  <a:gd name="connsiteX15" fmla="*/ 7001381 w 9548067"/>
                  <a:gd name="connsiteY15" fmla="*/ 184794 h 1505594"/>
                  <a:gd name="connsiteX16" fmla="*/ 7903081 w 9548067"/>
                  <a:gd name="connsiteY16" fmla="*/ 644 h 1505594"/>
                  <a:gd name="connsiteX17" fmla="*/ 8893681 w 9548067"/>
                  <a:gd name="connsiteY17" fmla="*/ 140344 h 1505594"/>
                  <a:gd name="connsiteX18" fmla="*/ 9293731 w 9548067"/>
                  <a:gd name="connsiteY18" fmla="*/ 540394 h 1505594"/>
                  <a:gd name="connsiteX19" fmla="*/ 9452481 w 9548067"/>
                  <a:gd name="connsiteY19" fmla="*/ 857894 h 1505594"/>
                  <a:gd name="connsiteX20" fmla="*/ 9547731 w 9548067"/>
                  <a:gd name="connsiteY20" fmla="*/ 1429394 h 1505594"/>
                  <a:gd name="connsiteX21" fmla="*/ 2664331 w 9548067"/>
                  <a:gd name="connsiteY21" fmla="*/ 1505594 h 1505594"/>
                  <a:gd name="connsiteX0" fmla="*/ 2664259 w 9547995"/>
                  <a:gd name="connsiteY0" fmla="*/ 1505594 h 1505594"/>
                  <a:gd name="connsiteX1" fmla="*/ 9804 w 9547995"/>
                  <a:gd name="connsiteY1" fmla="*/ 1391798 h 1505594"/>
                  <a:gd name="connsiteX2" fmla="*/ 9803 w 9547995"/>
                  <a:gd name="connsiteY2" fmla="*/ 990428 h 1505594"/>
                  <a:gd name="connsiteX3" fmla="*/ 395341 w 9547995"/>
                  <a:gd name="connsiteY3" fmla="*/ 759223 h 1505594"/>
                  <a:gd name="connsiteX4" fmla="*/ 998548 w 9547995"/>
                  <a:gd name="connsiteY4" fmla="*/ 921901 h 1505594"/>
                  <a:gd name="connsiteX5" fmla="*/ 1830658 w 9547995"/>
                  <a:gd name="connsiteY5" fmla="*/ 579268 h 1505594"/>
                  <a:gd name="connsiteX6" fmla="*/ 2525714 w 9547995"/>
                  <a:gd name="connsiteY6" fmla="*/ 726110 h 1505594"/>
                  <a:gd name="connsiteX7" fmla="*/ 3102409 w 9547995"/>
                  <a:gd name="connsiteY7" fmla="*/ 978544 h 1505594"/>
                  <a:gd name="connsiteX8" fmla="*/ 3915209 w 9547995"/>
                  <a:gd name="connsiteY8" fmla="*/ 762644 h 1505594"/>
                  <a:gd name="connsiteX9" fmla="*/ 4842309 w 9547995"/>
                  <a:gd name="connsiteY9" fmla="*/ 934094 h 1505594"/>
                  <a:gd name="connsiteX10" fmla="*/ 5058209 w 9547995"/>
                  <a:gd name="connsiteY10" fmla="*/ 591194 h 1505594"/>
                  <a:gd name="connsiteX11" fmla="*/ 5490009 w 9547995"/>
                  <a:gd name="connsiteY11" fmla="*/ 368944 h 1505594"/>
                  <a:gd name="connsiteX12" fmla="*/ 5991659 w 9547995"/>
                  <a:gd name="connsiteY12" fmla="*/ 286394 h 1505594"/>
                  <a:gd name="connsiteX13" fmla="*/ 6455209 w 9547995"/>
                  <a:gd name="connsiteY13" fmla="*/ 286394 h 1505594"/>
                  <a:gd name="connsiteX14" fmla="*/ 6785409 w 9547995"/>
                  <a:gd name="connsiteY14" fmla="*/ 337194 h 1505594"/>
                  <a:gd name="connsiteX15" fmla="*/ 7001309 w 9547995"/>
                  <a:gd name="connsiteY15" fmla="*/ 184794 h 1505594"/>
                  <a:gd name="connsiteX16" fmla="*/ 7903009 w 9547995"/>
                  <a:gd name="connsiteY16" fmla="*/ 644 h 1505594"/>
                  <a:gd name="connsiteX17" fmla="*/ 8893609 w 9547995"/>
                  <a:gd name="connsiteY17" fmla="*/ 140344 h 1505594"/>
                  <a:gd name="connsiteX18" fmla="*/ 9293659 w 9547995"/>
                  <a:gd name="connsiteY18" fmla="*/ 540394 h 1505594"/>
                  <a:gd name="connsiteX19" fmla="*/ 9452409 w 9547995"/>
                  <a:gd name="connsiteY19" fmla="*/ 857894 h 1505594"/>
                  <a:gd name="connsiteX20" fmla="*/ 9547659 w 9547995"/>
                  <a:gd name="connsiteY20" fmla="*/ 1429394 h 1505594"/>
                  <a:gd name="connsiteX21" fmla="*/ 2664259 w 9547995"/>
                  <a:gd name="connsiteY21" fmla="*/ 1505594 h 1505594"/>
                  <a:gd name="connsiteX0" fmla="*/ 2672927 w 9556663"/>
                  <a:gd name="connsiteY0" fmla="*/ 1505594 h 1505594"/>
                  <a:gd name="connsiteX1" fmla="*/ 18472 w 9556663"/>
                  <a:gd name="connsiteY1" fmla="*/ 1391798 h 1505594"/>
                  <a:gd name="connsiteX2" fmla="*/ 18471 w 9556663"/>
                  <a:gd name="connsiteY2" fmla="*/ 990428 h 1505594"/>
                  <a:gd name="connsiteX3" fmla="*/ 404009 w 9556663"/>
                  <a:gd name="connsiteY3" fmla="*/ 759223 h 1505594"/>
                  <a:gd name="connsiteX4" fmla="*/ 1007216 w 9556663"/>
                  <a:gd name="connsiteY4" fmla="*/ 921901 h 1505594"/>
                  <a:gd name="connsiteX5" fmla="*/ 1839326 w 9556663"/>
                  <a:gd name="connsiteY5" fmla="*/ 579268 h 1505594"/>
                  <a:gd name="connsiteX6" fmla="*/ 2534382 w 9556663"/>
                  <a:gd name="connsiteY6" fmla="*/ 726110 h 1505594"/>
                  <a:gd name="connsiteX7" fmla="*/ 3111077 w 9556663"/>
                  <a:gd name="connsiteY7" fmla="*/ 978544 h 1505594"/>
                  <a:gd name="connsiteX8" fmla="*/ 3923877 w 9556663"/>
                  <a:gd name="connsiteY8" fmla="*/ 762644 h 1505594"/>
                  <a:gd name="connsiteX9" fmla="*/ 4850977 w 9556663"/>
                  <a:gd name="connsiteY9" fmla="*/ 934094 h 1505594"/>
                  <a:gd name="connsiteX10" fmla="*/ 5066877 w 9556663"/>
                  <a:gd name="connsiteY10" fmla="*/ 591194 h 1505594"/>
                  <a:gd name="connsiteX11" fmla="*/ 5498677 w 9556663"/>
                  <a:gd name="connsiteY11" fmla="*/ 368944 h 1505594"/>
                  <a:gd name="connsiteX12" fmla="*/ 6000327 w 9556663"/>
                  <a:gd name="connsiteY12" fmla="*/ 286394 h 1505594"/>
                  <a:gd name="connsiteX13" fmla="*/ 6463877 w 9556663"/>
                  <a:gd name="connsiteY13" fmla="*/ 286394 h 1505594"/>
                  <a:gd name="connsiteX14" fmla="*/ 6794077 w 9556663"/>
                  <a:gd name="connsiteY14" fmla="*/ 337194 h 1505594"/>
                  <a:gd name="connsiteX15" fmla="*/ 7009977 w 9556663"/>
                  <a:gd name="connsiteY15" fmla="*/ 184794 h 1505594"/>
                  <a:gd name="connsiteX16" fmla="*/ 7911677 w 9556663"/>
                  <a:gd name="connsiteY16" fmla="*/ 644 h 1505594"/>
                  <a:gd name="connsiteX17" fmla="*/ 8902277 w 9556663"/>
                  <a:gd name="connsiteY17" fmla="*/ 140344 h 1505594"/>
                  <a:gd name="connsiteX18" fmla="*/ 9302327 w 9556663"/>
                  <a:gd name="connsiteY18" fmla="*/ 540394 h 1505594"/>
                  <a:gd name="connsiteX19" fmla="*/ 9461077 w 9556663"/>
                  <a:gd name="connsiteY19" fmla="*/ 857894 h 1505594"/>
                  <a:gd name="connsiteX20" fmla="*/ 9556327 w 9556663"/>
                  <a:gd name="connsiteY20" fmla="*/ 1429394 h 1505594"/>
                  <a:gd name="connsiteX21" fmla="*/ 2672927 w 9556663"/>
                  <a:gd name="connsiteY21" fmla="*/ 1505594 h 1505594"/>
                  <a:gd name="connsiteX0" fmla="*/ 2672927 w 9556663"/>
                  <a:gd name="connsiteY0" fmla="*/ 1505594 h 1505594"/>
                  <a:gd name="connsiteX1" fmla="*/ 18472 w 9556663"/>
                  <a:gd name="connsiteY1" fmla="*/ 1391798 h 1505594"/>
                  <a:gd name="connsiteX2" fmla="*/ 18471 w 9556663"/>
                  <a:gd name="connsiteY2" fmla="*/ 990428 h 1505594"/>
                  <a:gd name="connsiteX3" fmla="*/ 404009 w 9556663"/>
                  <a:gd name="connsiteY3" fmla="*/ 759223 h 1505594"/>
                  <a:gd name="connsiteX4" fmla="*/ 1007216 w 9556663"/>
                  <a:gd name="connsiteY4" fmla="*/ 921901 h 1505594"/>
                  <a:gd name="connsiteX5" fmla="*/ 1839326 w 9556663"/>
                  <a:gd name="connsiteY5" fmla="*/ 579268 h 1505594"/>
                  <a:gd name="connsiteX6" fmla="*/ 2534382 w 9556663"/>
                  <a:gd name="connsiteY6" fmla="*/ 726110 h 1505594"/>
                  <a:gd name="connsiteX7" fmla="*/ 3111077 w 9556663"/>
                  <a:gd name="connsiteY7" fmla="*/ 978544 h 1505594"/>
                  <a:gd name="connsiteX8" fmla="*/ 3923877 w 9556663"/>
                  <a:gd name="connsiteY8" fmla="*/ 762644 h 1505594"/>
                  <a:gd name="connsiteX9" fmla="*/ 4850977 w 9556663"/>
                  <a:gd name="connsiteY9" fmla="*/ 934094 h 1505594"/>
                  <a:gd name="connsiteX10" fmla="*/ 5066877 w 9556663"/>
                  <a:gd name="connsiteY10" fmla="*/ 591194 h 1505594"/>
                  <a:gd name="connsiteX11" fmla="*/ 5498677 w 9556663"/>
                  <a:gd name="connsiteY11" fmla="*/ 368944 h 1505594"/>
                  <a:gd name="connsiteX12" fmla="*/ 6000327 w 9556663"/>
                  <a:gd name="connsiteY12" fmla="*/ 286394 h 1505594"/>
                  <a:gd name="connsiteX13" fmla="*/ 6463877 w 9556663"/>
                  <a:gd name="connsiteY13" fmla="*/ 286394 h 1505594"/>
                  <a:gd name="connsiteX14" fmla="*/ 6794077 w 9556663"/>
                  <a:gd name="connsiteY14" fmla="*/ 337194 h 1505594"/>
                  <a:gd name="connsiteX15" fmla="*/ 7009977 w 9556663"/>
                  <a:gd name="connsiteY15" fmla="*/ 184794 h 1505594"/>
                  <a:gd name="connsiteX16" fmla="*/ 7911677 w 9556663"/>
                  <a:gd name="connsiteY16" fmla="*/ 644 h 1505594"/>
                  <a:gd name="connsiteX17" fmla="*/ 8902277 w 9556663"/>
                  <a:gd name="connsiteY17" fmla="*/ 140344 h 1505594"/>
                  <a:gd name="connsiteX18" fmla="*/ 9302327 w 9556663"/>
                  <a:gd name="connsiteY18" fmla="*/ 540394 h 1505594"/>
                  <a:gd name="connsiteX19" fmla="*/ 9461077 w 9556663"/>
                  <a:gd name="connsiteY19" fmla="*/ 857894 h 1505594"/>
                  <a:gd name="connsiteX20" fmla="*/ 9556327 w 9556663"/>
                  <a:gd name="connsiteY20" fmla="*/ 1429394 h 1505594"/>
                  <a:gd name="connsiteX21" fmla="*/ 2672927 w 9556663"/>
                  <a:gd name="connsiteY21" fmla="*/ 1505594 h 1505594"/>
                  <a:gd name="connsiteX0" fmla="*/ 2672927 w 9556663"/>
                  <a:gd name="connsiteY0" fmla="*/ 1505594 h 1505594"/>
                  <a:gd name="connsiteX1" fmla="*/ 18472 w 9556663"/>
                  <a:gd name="connsiteY1" fmla="*/ 1391798 h 1505594"/>
                  <a:gd name="connsiteX2" fmla="*/ 18471 w 9556663"/>
                  <a:gd name="connsiteY2" fmla="*/ 990428 h 1505594"/>
                  <a:gd name="connsiteX3" fmla="*/ 404009 w 9556663"/>
                  <a:gd name="connsiteY3" fmla="*/ 759223 h 1505594"/>
                  <a:gd name="connsiteX4" fmla="*/ 1007216 w 9556663"/>
                  <a:gd name="connsiteY4" fmla="*/ 921901 h 1505594"/>
                  <a:gd name="connsiteX5" fmla="*/ 1839326 w 9556663"/>
                  <a:gd name="connsiteY5" fmla="*/ 579268 h 1505594"/>
                  <a:gd name="connsiteX6" fmla="*/ 2534382 w 9556663"/>
                  <a:gd name="connsiteY6" fmla="*/ 726110 h 1505594"/>
                  <a:gd name="connsiteX7" fmla="*/ 3111077 w 9556663"/>
                  <a:gd name="connsiteY7" fmla="*/ 978544 h 1505594"/>
                  <a:gd name="connsiteX8" fmla="*/ 3923877 w 9556663"/>
                  <a:gd name="connsiteY8" fmla="*/ 762644 h 1505594"/>
                  <a:gd name="connsiteX9" fmla="*/ 4850977 w 9556663"/>
                  <a:gd name="connsiteY9" fmla="*/ 934094 h 1505594"/>
                  <a:gd name="connsiteX10" fmla="*/ 5066877 w 9556663"/>
                  <a:gd name="connsiteY10" fmla="*/ 591194 h 1505594"/>
                  <a:gd name="connsiteX11" fmla="*/ 5498677 w 9556663"/>
                  <a:gd name="connsiteY11" fmla="*/ 368944 h 1505594"/>
                  <a:gd name="connsiteX12" fmla="*/ 6000327 w 9556663"/>
                  <a:gd name="connsiteY12" fmla="*/ 286394 h 1505594"/>
                  <a:gd name="connsiteX13" fmla="*/ 6463877 w 9556663"/>
                  <a:gd name="connsiteY13" fmla="*/ 286394 h 1505594"/>
                  <a:gd name="connsiteX14" fmla="*/ 6794077 w 9556663"/>
                  <a:gd name="connsiteY14" fmla="*/ 337194 h 1505594"/>
                  <a:gd name="connsiteX15" fmla="*/ 7009977 w 9556663"/>
                  <a:gd name="connsiteY15" fmla="*/ 184794 h 1505594"/>
                  <a:gd name="connsiteX16" fmla="*/ 7911677 w 9556663"/>
                  <a:gd name="connsiteY16" fmla="*/ 644 h 1505594"/>
                  <a:gd name="connsiteX17" fmla="*/ 8902277 w 9556663"/>
                  <a:gd name="connsiteY17" fmla="*/ 140344 h 1505594"/>
                  <a:gd name="connsiteX18" fmla="*/ 9302327 w 9556663"/>
                  <a:gd name="connsiteY18" fmla="*/ 540394 h 1505594"/>
                  <a:gd name="connsiteX19" fmla="*/ 9461077 w 9556663"/>
                  <a:gd name="connsiteY19" fmla="*/ 857894 h 1505594"/>
                  <a:gd name="connsiteX20" fmla="*/ 9556327 w 9556663"/>
                  <a:gd name="connsiteY20" fmla="*/ 1429394 h 1505594"/>
                  <a:gd name="connsiteX21" fmla="*/ 2672927 w 9556663"/>
                  <a:gd name="connsiteY21" fmla="*/ 1505594 h 1505594"/>
                  <a:gd name="connsiteX0" fmla="*/ 2672927 w 9556663"/>
                  <a:gd name="connsiteY0" fmla="*/ 1505594 h 1505594"/>
                  <a:gd name="connsiteX1" fmla="*/ 18472 w 9556663"/>
                  <a:gd name="connsiteY1" fmla="*/ 1391798 h 1505594"/>
                  <a:gd name="connsiteX2" fmla="*/ 18471 w 9556663"/>
                  <a:gd name="connsiteY2" fmla="*/ 990428 h 1505594"/>
                  <a:gd name="connsiteX3" fmla="*/ 404009 w 9556663"/>
                  <a:gd name="connsiteY3" fmla="*/ 759223 h 1505594"/>
                  <a:gd name="connsiteX4" fmla="*/ 1007216 w 9556663"/>
                  <a:gd name="connsiteY4" fmla="*/ 921901 h 1505594"/>
                  <a:gd name="connsiteX5" fmla="*/ 1839326 w 9556663"/>
                  <a:gd name="connsiteY5" fmla="*/ 579268 h 1505594"/>
                  <a:gd name="connsiteX6" fmla="*/ 2534382 w 9556663"/>
                  <a:gd name="connsiteY6" fmla="*/ 726110 h 1505594"/>
                  <a:gd name="connsiteX7" fmla="*/ 3111077 w 9556663"/>
                  <a:gd name="connsiteY7" fmla="*/ 978544 h 1505594"/>
                  <a:gd name="connsiteX8" fmla="*/ 3923877 w 9556663"/>
                  <a:gd name="connsiteY8" fmla="*/ 762644 h 1505594"/>
                  <a:gd name="connsiteX9" fmla="*/ 4850977 w 9556663"/>
                  <a:gd name="connsiteY9" fmla="*/ 934094 h 1505594"/>
                  <a:gd name="connsiteX10" fmla="*/ 5066877 w 9556663"/>
                  <a:gd name="connsiteY10" fmla="*/ 591194 h 1505594"/>
                  <a:gd name="connsiteX11" fmla="*/ 5498677 w 9556663"/>
                  <a:gd name="connsiteY11" fmla="*/ 368944 h 1505594"/>
                  <a:gd name="connsiteX12" fmla="*/ 6000327 w 9556663"/>
                  <a:gd name="connsiteY12" fmla="*/ 286394 h 1505594"/>
                  <a:gd name="connsiteX13" fmla="*/ 6463877 w 9556663"/>
                  <a:gd name="connsiteY13" fmla="*/ 286394 h 1505594"/>
                  <a:gd name="connsiteX14" fmla="*/ 6794077 w 9556663"/>
                  <a:gd name="connsiteY14" fmla="*/ 337194 h 1505594"/>
                  <a:gd name="connsiteX15" fmla="*/ 7009977 w 9556663"/>
                  <a:gd name="connsiteY15" fmla="*/ 184794 h 1505594"/>
                  <a:gd name="connsiteX16" fmla="*/ 7911677 w 9556663"/>
                  <a:gd name="connsiteY16" fmla="*/ 644 h 1505594"/>
                  <a:gd name="connsiteX17" fmla="*/ 8902277 w 9556663"/>
                  <a:gd name="connsiteY17" fmla="*/ 140344 h 1505594"/>
                  <a:gd name="connsiteX18" fmla="*/ 9302327 w 9556663"/>
                  <a:gd name="connsiteY18" fmla="*/ 540394 h 1505594"/>
                  <a:gd name="connsiteX19" fmla="*/ 9461077 w 9556663"/>
                  <a:gd name="connsiteY19" fmla="*/ 857894 h 1505594"/>
                  <a:gd name="connsiteX20" fmla="*/ 9556327 w 9556663"/>
                  <a:gd name="connsiteY20" fmla="*/ 1429394 h 1505594"/>
                  <a:gd name="connsiteX21" fmla="*/ 2672927 w 9556663"/>
                  <a:gd name="connsiteY21" fmla="*/ 1505594 h 1505594"/>
                  <a:gd name="connsiteX0" fmla="*/ 2672927 w 9556663"/>
                  <a:gd name="connsiteY0" fmla="*/ 1505594 h 1505594"/>
                  <a:gd name="connsiteX1" fmla="*/ 18472 w 9556663"/>
                  <a:gd name="connsiteY1" fmla="*/ 1391798 h 1505594"/>
                  <a:gd name="connsiteX2" fmla="*/ 18471 w 9556663"/>
                  <a:gd name="connsiteY2" fmla="*/ 990428 h 1505594"/>
                  <a:gd name="connsiteX3" fmla="*/ 404009 w 9556663"/>
                  <a:gd name="connsiteY3" fmla="*/ 759223 h 1505594"/>
                  <a:gd name="connsiteX4" fmla="*/ 1007216 w 9556663"/>
                  <a:gd name="connsiteY4" fmla="*/ 921901 h 1505594"/>
                  <a:gd name="connsiteX5" fmla="*/ 1839326 w 9556663"/>
                  <a:gd name="connsiteY5" fmla="*/ 579268 h 1505594"/>
                  <a:gd name="connsiteX6" fmla="*/ 2534382 w 9556663"/>
                  <a:gd name="connsiteY6" fmla="*/ 726110 h 1505594"/>
                  <a:gd name="connsiteX7" fmla="*/ 3111077 w 9556663"/>
                  <a:gd name="connsiteY7" fmla="*/ 978544 h 1505594"/>
                  <a:gd name="connsiteX8" fmla="*/ 3923877 w 9556663"/>
                  <a:gd name="connsiteY8" fmla="*/ 762644 h 1505594"/>
                  <a:gd name="connsiteX9" fmla="*/ 4850977 w 9556663"/>
                  <a:gd name="connsiteY9" fmla="*/ 934094 h 1505594"/>
                  <a:gd name="connsiteX10" fmla="*/ 5066877 w 9556663"/>
                  <a:gd name="connsiteY10" fmla="*/ 591194 h 1505594"/>
                  <a:gd name="connsiteX11" fmla="*/ 5498677 w 9556663"/>
                  <a:gd name="connsiteY11" fmla="*/ 368944 h 1505594"/>
                  <a:gd name="connsiteX12" fmla="*/ 6000327 w 9556663"/>
                  <a:gd name="connsiteY12" fmla="*/ 286394 h 1505594"/>
                  <a:gd name="connsiteX13" fmla="*/ 6463877 w 9556663"/>
                  <a:gd name="connsiteY13" fmla="*/ 286394 h 1505594"/>
                  <a:gd name="connsiteX14" fmla="*/ 6794077 w 9556663"/>
                  <a:gd name="connsiteY14" fmla="*/ 337194 h 1505594"/>
                  <a:gd name="connsiteX15" fmla="*/ 7009977 w 9556663"/>
                  <a:gd name="connsiteY15" fmla="*/ 184794 h 1505594"/>
                  <a:gd name="connsiteX16" fmla="*/ 7911677 w 9556663"/>
                  <a:gd name="connsiteY16" fmla="*/ 644 h 1505594"/>
                  <a:gd name="connsiteX17" fmla="*/ 8902277 w 9556663"/>
                  <a:gd name="connsiteY17" fmla="*/ 140344 h 1505594"/>
                  <a:gd name="connsiteX18" fmla="*/ 9302327 w 9556663"/>
                  <a:gd name="connsiteY18" fmla="*/ 540394 h 1505594"/>
                  <a:gd name="connsiteX19" fmla="*/ 9461077 w 9556663"/>
                  <a:gd name="connsiteY19" fmla="*/ 857894 h 1505594"/>
                  <a:gd name="connsiteX20" fmla="*/ 9556327 w 9556663"/>
                  <a:gd name="connsiteY20" fmla="*/ 1429394 h 1505594"/>
                  <a:gd name="connsiteX21" fmla="*/ 2672927 w 9556663"/>
                  <a:gd name="connsiteY21" fmla="*/ 1505594 h 1505594"/>
                  <a:gd name="connsiteX0" fmla="*/ 2672927 w 9556663"/>
                  <a:gd name="connsiteY0" fmla="*/ 1505594 h 1505594"/>
                  <a:gd name="connsiteX1" fmla="*/ 18472 w 9556663"/>
                  <a:gd name="connsiteY1" fmla="*/ 1391798 h 1505594"/>
                  <a:gd name="connsiteX2" fmla="*/ 18471 w 9556663"/>
                  <a:gd name="connsiteY2" fmla="*/ 990428 h 1505594"/>
                  <a:gd name="connsiteX3" fmla="*/ 404009 w 9556663"/>
                  <a:gd name="connsiteY3" fmla="*/ 759223 h 1505594"/>
                  <a:gd name="connsiteX4" fmla="*/ 1007216 w 9556663"/>
                  <a:gd name="connsiteY4" fmla="*/ 921901 h 1505594"/>
                  <a:gd name="connsiteX5" fmla="*/ 1839326 w 9556663"/>
                  <a:gd name="connsiteY5" fmla="*/ 579268 h 1505594"/>
                  <a:gd name="connsiteX6" fmla="*/ 2534382 w 9556663"/>
                  <a:gd name="connsiteY6" fmla="*/ 726110 h 1505594"/>
                  <a:gd name="connsiteX7" fmla="*/ 3111077 w 9556663"/>
                  <a:gd name="connsiteY7" fmla="*/ 978544 h 1505594"/>
                  <a:gd name="connsiteX8" fmla="*/ 3923877 w 9556663"/>
                  <a:gd name="connsiteY8" fmla="*/ 762644 h 1505594"/>
                  <a:gd name="connsiteX9" fmla="*/ 4850977 w 9556663"/>
                  <a:gd name="connsiteY9" fmla="*/ 934094 h 1505594"/>
                  <a:gd name="connsiteX10" fmla="*/ 5066877 w 9556663"/>
                  <a:gd name="connsiteY10" fmla="*/ 591194 h 1505594"/>
                  <a:gd name="connsiteX11" fmla="*/ 5498677 w 9556663"/>
                  <a:gd name="connsiteY11" fmla="*/ 368944 h 1505594"/>
                  <a:gd name="connsiteX12" fmla="*/ 6000327 w 9556663"/>
                  <a:gd name="connsiteY12" fmla="*/ 286394 h 1505594"/>
                  <a:gd name="connsiteX13" fmla="*/ 6463877 w 9556663"/>
                  <a:gd name="connsiteY13" fmla="*/ 286394 h 1505594"/>
                  <a:gd name="connsiteX14" fmla="*/ 6794077 w 9556663"/>
                  <a:gd name="connsiteY14" fmla="*/ 337194 h 1505594"/>
                  <a:gd name="connsiteX15" fmla="*/ 7009977 w 9556663"/>
                  <a:gd name="connsiteY15" fmla="*/ 184794 h 1505594"/>
                  <a:gd name="connsiteX16" fmla="*/ 7911677 w 9556663"/>
                  <a:gd name="connsiteY16" fmla="*/ 644 h 1505594"/>
                  <a:gd name="connsiteX17" fmla="*/ 8902277 w 9556663"/>
                  <a:gd name="connsiteY17" fmla="*/ 140344 h 1505594"/>
                  <a:gd name="connsiteX18" fmla="*/ 9302327 w 9556663"/>
                  <a:gd name="connsiteY18" fmla="*/ 540394 h 1505594"/>
                  <a:gd name="connsiteX19" fmla="*/ 9461077 w 9556663"/>
                  <a:gd name="connsiteY19" fmla="*/ 857894 h 1505594"/>
                  <a:gd name="connsiteX20" fmla="*/ 9556327 w 9556663"/>
                  <a:gd name="connsiteY20" fmla="*/ 1429394 h 1505594"/>
                  <a:gd name="connsiteX21" fmla="*/ 2672927 w 9556663"/>
                  <a:gd name="connsiteY21" fmla="*/ 1505594 h 1505594"/>
                  <a:gd name="connsiteX0" fmla="*/ 2672927 w 9556663"/>
                  <a:gd name="connsiteY0" fmla="*/ 1505594 h 1505594"/>
                  <a:gd name="connsiteX1" fmla="*/ 18472 w 9556663"/>
                  <a:gd name="connsiteY1" fmla="*/ 1391798 h 1505594"/>
                  <a:gd name="connsiteX2" fmla="*/ 18471 w 9556663"/>
                  <a:gd name="connsiteY2" fmla="*/ 990428 h 1505594"/>
                  <a:gd name="connsiteX3" fmla="*/ 404009 w 9556663"/>
                  <a:gd name="connsiteY3" fmla="*/ 759223 h 1505594"/>
                  <a:gd name="connsiteX4" fmla="*/ 1007216 w 9556663"/>
                  <a:gd name="connsiteY4" fmla="*/ 921901 h 1505594"/>
                  <a:gd name="connsiteX5" fmla="*/ 1839326 w 9556663"/>
                  <a:gd name="connsiteY5" fmla="*/ 579268 h 1505594"/>
                  <a:gd name="connsiteX6" fmla="*/ 2534382 w 9556663"/>
                  <a:gd name="connsiteY6" fmla="*/ 726110 h 1505594"/>
                  <a:gd name="connsiteX7" fmla="*/ 3111077 w 9556663"/>
                  <a:gd name="connsiteY7" fmla="*/ 978544 h 1505594"/>
                  <a:gd name="connsiteX8" fmla="*/ 3923877 w 9556663"/>
                  <a:gd name="connsiteY8" fmla="*/ 762644 h 1505594"/>
                  <a:gd name="connsiteX9" fmla="*/ 4850977 w 9556663"/>
                  <a:gd name="connsiteY9" fmla="*/ 934094 h 1505594"/>
                  <a:gd name="connsiteX10" fmla="*/ 5066877 w 9556663"/>
                  <a:gd name="connsiteY10" fmla="*/ 591194 h 1505594"/>
                  <a:gd name="connsiteX11" fmla="*/ 5498677 w 9556663"/>
                  <a:gd name="connsiteY11" fmla="*/ 368944 h 1505594"/>
                  <a:gd name="connsiteX12" fmla="*/ 6000327 w 9556663"/>
                  <a:gd name="connsiteY12" fmla="*/ 286394 h 1505594"/>
                  <a:gd name="connsiteX13" fmla="*/ 6463877 w 9556663"/>
                  <a:gd name="connsiteY13" fmla="*/ 286394 h 1505594"/>
                  <a:gd name="connsiteX14" fmla="*/ 6794077 w 9556663"/>
                  <a:gd name="connsiteY14" fmla="*/ 337194 h 1505594"/>
                  <a:gd name="connsiteX15" fmla="*/ 7009977 w 9556663"/>
                  <a:gd name="connsiteY15" fmla="*/ 184794 h 1505594"/>
                  <a:gd name="connsiteX16" fmla="*/ 7911677 w 9556663"/>
                  <a:gd name="connsiteY16" fmla="*/ 644 h 1505594"/>
                  <a:gd name="connsiteX17" fmla="*/ 8902277 w 9556663"/>
                  <a:gd name="connsiteY17" fmla="*/ 140344 h 1505594"/>
                  <a:gd name="connsiteX18" fmla="*/ 9302327 w 9556663"/>
                  <a:gd name="connsiteY18" fmla="*/ 540394 h 1505594"/>
                  <a:gd name="connsiteX19" fmla="*/ 9461077 w 9556663"/>
                  <a:gd name="connsiteY19" fmla="*/ 857894 h 1505594"/>
                  <a:gd name="connsiteX20" fmla="*/ 9556327 w 9556663"/>
                  <a:gd name="connsiteY20" fmla="*/ 1429394 h 1505594"/>
                  <a:gd name="connsiteX21" fmla="*/ 2672927 w 9556663"/>
                  <a:gd name="connsiteY21" fmla="*/ 1505594 h 1505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556663" h="1505594">
                    <a:moveTo>
                      <a:pt x="2672927" y="1505594"/>
                    </a:moveTo>
                    <a:cubicBezTo>
                      <a:pt x="1228496" y="1478117"/>
                      <a:pt x="460881" y="1477659"/>
                      <a:pt x="18472" y="1391798"/>
                    </a:cubicBezTo>
                    <a:cubicBezTo>
                      <a:pt x="18472" y="1258008"/>
                      <a:pt x="18471" y="1124218"/>
                      <a:pt x="18471" y="990428"/>
                    </a:cubicBezTo>
                    <a:cubicBezTo>
                      <a:pt x="-63108" y="905586"/>
                      <a:pt x="136350" y="756337"/>
                      <a:pt x="404009" y="759223"/>
                    </a:cubicBezTo>
                    <a:cubicBezTo>
                      <a:pt x="671668" y="762109"/>
                      <a:pt x="884158" y="956332"/>
                      <a:pt x="1007216" y="921901"/>
                    </a:cubicBezTo>
                    <a:cubicBezTo>
                      <a:pt x="1107808" y="820073"/>
                      <a:pt x="1465614" y="602007"/>
                      <a:pt x="1839326" y="579268"/>
                    </a:cubicBezTo>
                    <a:cubicBezTo>
                      <a:pt x="2213038" y="556529"/>
                      <a:pt x="2384424" y="737880"/>
                      <a:pt x="2534382" y="726110"/>
                    </a:cubicBezTo>
                    <a:cubicBezTo>
                      <a:pt x="2983876" y="721829"/>
                      <a:pt x="2879495" y="972455"/>
                      <a:pt x="3111077" y="978544"/>
                    </a:cubicBezTo>
                    <a:cubicBezTo>
                      <a:pt x="3342659" y="984633"/>
                      <a:pt x="3633894" y="770052"/>
                      <a:pt x="3923877" y="762644"/>
                    </a:cubicBezTo>
                    <a:cubicBezTo>
                      <a:pt x="4213860" y="755236"/>
                      <a:pt x="4444577" y="772169"/>
                      <a:pt x="4850977" y="934094"/>
                    </a:cubicBezTo>
                    <a:cubicBezTo>
                      <a:pt x="4927177" y="797569"/>
                      <a:pt x="4958927" y="685386"/>
                      <a:pt x="5066877" y="591194"/>
                    </a:cubicBezTo>
                    <a:cubicBezTo>
                      <a:pt x="5174827" y="497002"/>
                      <a:pt x="5343102" y="419744"/>
                      <a:pt x="5498677" y="368944"/>
                    </a:cubicBezTo>
                    <a:cubicBezTo>
                      <a:pt x="5654252" y="318144"/>
                      <a:pt x="5839460" y="300152"/>
                      <a:pt x="6000327" y="286394"/>
                    </a:cubicBezTo>
                    <a:cubicBezTo>
                      <a:pt x="6161194" y="272636"/>
                      <a:pt x="6331585" y="277927"/>
                      <a:pt x="6463877" y="286394"/>
                    </a:cubicBezTo>
                    <a:cubicBezTo>
                      <a:pt x="6596169" y="294861"/>
                      <a:pt x="6671310" y="347777"/>
                      <a:pt x="6794077" y="337194"/>
                    </a:cubicBezTo>
                    <a:cubicBezTo>
                      <a:pt x="6885094" y="269461"/>
                      <a:pt x="6823710" y="285336"/>
                      <a:pt x="7009977" y="184794"/>
                    </a:cubicBezTo>
                    <a:cubicBezTo>
                      <a:pt x="7196244" y="84252"/>
                      <a:pt x="7596294" y="8052"/>
                      <a:pt x="7911677" y="644"/>
                    </a:cubicBezTo>
                    <a:cubicBezTo>
                      <a:pt x="8227060" y="-6764"/>
                      <a:pt x="8670502" y="50386"/>
                      <a:pt x="8902277" y="140344"/>
                    </a:cubicBezTo>
                    <a:cubicBezTo>
                      <a:pt x="9134052" y="230302"/>
                      <a:pt x="9209194" y="420802"/>
                      <a:pt x="9302327" y="540394"/>
                    </a:cubicBezTo>
                    <a:cubicBezTo>
                      <a:pt x="9395460" y="659986"/>
                      <a:pt x="9418744" y="709727"/>
                      <a:pt x="9461077" y="857894"/>
                    </a:cubicBezTo>
                    <a:cubicBezTo>
                      <a:pt x="9503410" y="1006061"/>
                      <a:pt x="9561619" y="1210319"/>
                      <a:pt x="9556327" y="1429394"/>
                    </a:cubicBezTo>
                    <a:lnTo>
                      <a:pt x="2672927" y="1505594"/>
                    </a:ln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6" name="Freeform 275"/>
              <p:cNvSpPr/>
              <p:nvPr/>
            </p:nvSpPr>
            <p:spPr>
              <a:xfrm>
                <a:off x="4936414" y="6183390"/>
                <a:ext cx="2838426" cy="745649"/>
              </a:xfrm>
              <a:custGeom>
                <a:avLst/>
                <a:gdLst>
                  <a:gd name="connsiteX0" fmla="*/ 1795198 w 1944074"/>
                  <a:gd name="connsiteY0" fmla="*/ 94239 h 598263"/>
                  <a:gd name="connsiteX1" fmla="*/ 1940972 w 1944074"/>
                  <a:gd name="connsiteY1" fmla="*/ 147247 h 598263"/>
                  <a:gd name="connsiteX2" fmla="*/ 1673278 w 1944074"/>
                  <a:gd name="connsiteY2" fmla="*/ 234712 h 598263"/>
                  <a:gd name="connsiteX3" fmla="*/ 1098134 w 1944074"/>
                  <a:gd name="connsiteY3" fmla="*/ 12075 h 598263"/>
                  <a:gd name="connsiteX4" fmla="*/ 268548 w 1944074"/>
                  <a:gd name="connsiteY4" fmla="*/ 35929 h 598263"/>
                  <a:gd name="connsiteX5" fmla="*/ 93619 w 1944074"/>
                  <a:gd name="connsiteY5" fmla="*/ 88938 h 598263"/>
                  <a:gd name="connsiteX6" fmla="*/ 1058378 w 1944074"/>
                  <a:gd name="connsiteY6" fmla="*/ 255915 h 598263"/>
                  <a:gd name="connsiteX7" fmla="*/ 1037174 w 1944074"/>
                  <a:gd name="connsiteY7" fmla="*/ 446746 h 598263"/>
                  <a:gd name="connsiteX8" fmla="*/ 260597 w 1944074"/>
                  <a:gd name="connsiteY8" fmla="*/ 547463 h 598263"/>
                  <a:gd name="connsiteX9" fmla="*/ 22058 w 1944074"/>
                  <a:gd name="connsiteY9" fmla="*/ 597821 h 598263"/>
                  <a:gd name="connsiteX10" fmla="*/ 11456 w 1944074"/>
                  <a:gd name="connsiteY10" fmla="*/ 595171 h 598263"/>
                  <a:gd name="connsiteX0" fmla="*/ 2059393 w 2208269"/>
                  <a:gd name="connsiteY0" fmla="*/ 94239 h 598187"/>
                  <a:gd name="connsiteX1" fmla="*/ 2205167 w 2208269"/>
                  <a:gd name="connsiteY1" fmla="*/ 147247 h 598187"/>
                  <a:gd name="connsiteX2" fmla="*/ 1937473 w 2208269"/>
                  <a:gd name="connsiteY2" fmla="*/ 234712 h 598187"/>
                  <a:gd name="connsiteX3" fmla="*/ 1362329 w 2208269"/>
                  <a:gd name="connsiteY3" fmla="*/ 12075 h 598187"/>
                  <a:gd name="connsiteX4" fmla="*/ 532743 w 2208269"/>
                  <a:gd name="connsiteY4" fmla="*/ 35929 h 598187"/>
                  <a:gd name="connsiteX5" fmla="*/ 357814 w 2208269"/>
                  <a:gd name="connsiteY5" fmla="*/ 88938 h 598187"/>
                  <a:gd name="connsiteX6" fmla="*/ 1322573 w 2208269"/>
                  <a:gd name="connsiteY6" fmla="*/ 255915 h 598187"/>
                  <a:gd name="connsiteX7" fmla="*/ 1301369 w 2208269"/>
                  <a:gd name="connsiteY7" fmla="*/ 446746 h 598187"/>
                  <a:gd name="connsiteX8" fmla="*/ 524792 w 2208269"/>
                  <a:gd name="connsiteY8" fmla="*/ 547463 h 598187"/>
                  <a:gd name="connsiteX9" fmla="*/ 286253 w 2208269"/>
                  <a:gd name="connsiteY9" fmla="*/ 597821 h 598187"/>
                  <a:gd name="connsiteX10" fmla="*/ 6 w 2208269"/>
                  <a:gd name="connsiteY10" fmla="*/ 523610 h 598187"/>
                  <a:gd name="connsiteX0" fmla="*/ 2059387 w 2208263"/>
                  <a:gd name="connsiteY0" fmla="*/ 94239 h 611480"/>
                  <a:gd name="connsiteX1" fmla="*/ 2205161 w 2208263"/>
                  <a:gd name="connsiteY1" fmla="*/ 147247 h 611480"/>
                  <a:gd name="connsiteX2" fmla="*/ 1937467 w 2208263"/>
                  <a:gd name="connsiteY2" fmla="*/ 234712 h 611480"/>
                  <a:gd name="connsiteX3" fmla="*/ 1362323 w 2208263"/>
                  <a:gd name="connsiteY3" fmla="*/ 12075 h 611480"/>
                  <a:gd name="connsiteX4" fmla="*/ 532737 w 2208263"/>
                  <a:gd name="connsiteY4" fmla="*/ 35929 h 611480"/>
                  <a:gd name="connsiteX5" fmla="*/ 357808 w 2208263"/>
                  <a:gd name="connsiteY5" fmla="*/ 88938 h 611480"/>
                  <a:gd name="connsiteX6" fmla="*/ 1322567 w 2208263"/>
                  <a:gd name="connsiteY6" fmla="*/ 255915 h 611480"/>
                  <a:gd name="connsiteX7" fmla="*/ 1301363 w 2208263"/>
                  <a:gd name="connsiteY7" fmla="*/ 446746 h 611480"/>
                  <a:gd name="connsiteX8" fmla="*/ 524786 w 2208263"/>
                  <a:gd name="connsiteY8" fmla="*/ 547463 h 611480"/>
                  <a:gd name="connsiteX9" fmla="*/ 286247 w 2208263"/>
                  <a:gd name="connsiteY9" fmla="*/ 597821 h 611480"/>
                  <a:gd name="connsiteX10" fmla="*/ 225288 w 2208263"/>
                  <a:gd name="connsiteY10" fmla="*/ 293021 h 611480"/>
                  <a:gd name="connsiteX11" fmla="*/ 0 w 2208263"/>
                  <a:gd name="connsiteY11" fmla="*/ 523610 h 611480"/>
                  <a:gd name="connsiteX0" fmla="*/ 2059387 w 2208263"/>
                  <a:gd name="connsiteY0" fmla="*/ 94239 h 598187"/>
                  <a:gd name="connsiteX1" fmla="*/ 2205161 w 2208263"/>
                  <a:gd name="connsiteY1" fmla="*/ 147247 h 598187"/>
                  <a:gd name="connsiteX2" fmla="*/ 1937467 w 2208263"/>
                  <a:gd name="connsiteY2" fmla="*/ 234712 h 598187"/>
                  <a:gd name="connsiteX3" fmla="*/ 1362323 w 2208263"/>
                  <a:gd name="connsiteY3" fmla="*/ 12075 h 598187"/>
                  <a:gd name="connsiteX4" fmla="*/ 532737 w 2208263"/>
                  <a:gd name="connsiteY4" fmla="*/ 35929 h 598187"/>
                  <a:gd name="connsiteX5" fmla="*/ 357808 w 2208263"/>
                  <a:gd name="connsiteY5" fmla="*/ 88938 h 598187"/>
                  <a:gd name="connsiteX6" fmla="*/ 1322567 w 2208263"/>
                  <a:gd name="connsiteY6" fmla="*/ 255915 h 598187"/>
                  <a:gd name="connsiteX7" fmla="*/ 1301363 w 2208263"/>
                  <a:gd name="connsiteY7" fmla="*/ 446746 h 598187"/>
                  <a:gd name="connsiteX8" fmla="*/ 524786 w 2208263"/>
                  <a:gd name="connsiteY8" fmla="*/ 547463 h 598187"/>
                  <a:gd name="connsiteX9" fmla="*/ 286247 w 2208263"/>
                  <a:gd name="connsiteY9" fmla="*/ 597821 h 598187"/>
                  <a:gd name="connsiteX10" fmla="*/ 55660 w 2208263"/>
                  <a:gd name="connsiteY10" fmla="*/ 523609 h 598187"/>
                  <a:gd name="connsiteX11" fmla="*/ 0 w 2208263"/>
                  <a:gd name="connsiteY11" fmla="*/ 523610 h 598187"/>
                  <a:gd name="connsiteX0" fmla="*/ 2009377 w 2158253"/>
                  <a:gd name="connsiteY0" fmla="*/ 270354 h 774302"/>
                  <a:gd name="connsiteX1" fmla="*/ 2155151 w 2158253"/>
                  <a:gd name="connsiteY1" fmla="*/ 323362 h 774302"/>
                  <a:gd name="connsiteX2" fmla="*/ 1887457 w 2158253"/>
                  <a:gd name="connsiteY2" fmla="*/ 410827 h 774302"/>
                  <a:gd name="connsiteX3" fmla="*/ 1312313 w 2158253"/>
                  <a:gd name="connsiteY3" fmla="*/ 188190 h 774302"/>
                  <a:gd name="connsiteX4" fmla="*/ 482727 w 2158253"/>
                  <a:gd name="connsiteY4" fmla="*/ 212044 h 774302"/>
                  <a:gd name="connsiteX5" fmla="*/ 307798 w 2158253"/>
                  <a:gd name="connsiteY5" fmla="*/ 265053 h 774302"/>
                  <a:gd name="connsiteX6" fmla="*/ 1272557 w 2158253"/>
                  <a:gd name="connsiteY6" fmla="*/ 432030 h 774302"/>
                  <a:gd name="connsiteX7" fmla="*/ 1251353 w 2158253"/>
                  <a:gd name="connsiteY7" fmla="*/ 622861 h 774302"/>
                  <a:gd name="connsiteX8" fmla="*/ 474776 w 2158253"/>
                  <a:gd name="connsiteY8" fmla="*/ 723578 h 774302"/>
                  <a:gd name="connsiteX9" fmla="*/ 236237 w 2158253"/>
                  <a:gd name="connsiteY9" fmla="*/ 773936 h 774302"/>
                  <a:gd name="connsiteX10" fmla="*/ 5650 w 2158253"/>
                  <a:gd name="connsiteY10" fmla="*/ 699724 h 774302"/>
                  <a:gd name="connsiteX11" fmla="*/ 220334 w 2158253"/>
                  <a:gd name="connsiteY11" fmla="*/ 10 h 774302"/>
                  <a:gd name="connsiteX0" fmla="*/ 2006130 w 2155006"/>
                  <a:gd name="connsiteY0" fmla="*/ 270344 h 774292"/>
                  <a:gd name="connsiteX1" fmla="*/ 2151904 w 2155006"/>
                  <a:gd name="connsiteY1" fmla="*/ 323352 h 774292"/>
                  <a:gd name="connsiteX2" fmla="*/ 1884210 w 2155006"/>
                  <a:gd name="connsiteY2" fmla="*/ 410817 h 774292"/>
                  <a:gd name="connsiteX3" fmla="*/ 1309066 w 2155006"/>
                  <a:gd name="connsiteY3" fmla="*/ 188180 h 774292"/>
                  <a:gd name="connsiteX4" fmla="*/ 479480 w 2155006"/>
                  <a:gd name="connsiteY4" fmla="*/ 212034 h 774292"/>
                  <a:gd name="connsiteX5" fmla="*/ 304551 w 2155006"/>
                  <a:gd name="connsiteY5" fmla="*/ 265043 h 774292"/>
                  <a:gd name="connsiteX6" fmla="*/ 1269310 w 2155006"/>
                  <a:gd name="connsiteY6" fmla="*/ 432020 h 774292"/>
                  <a:gd name="connsiteX7" fmla="*/ 1248106 w 2155006"/>
                  <a:gd name="connsiteY7" fmla="*/ 622851 h 774292"/>
                  <a:gd name="connsiteX8" fmla="*/ 471529 w 2155006"/>
                  <a:gd name="connsiteY8" fmla="*/ 723568 h 774292"/>
                  <a:gd name="connsiteX9" fmla="*/ 232990 w 2155006"/>
                  <a:gd name="connsiteY9" fmla="*/ 773926 h 774292"/>
                  <a:gd name="connsiteX10" fmla="*/ 2403 w 2155006"/>
                  <a:gd name="connsiteY10" fmla="*/ 699714 h 774292"/>
                  <a:gd name="connsiteX11" fmla="*/ 319524 w 2155006"/>
                  <a:gd name="connsiteY11" fmla="*/ 626789 h 774292"/>
                  <a:gd name="connsiteX12" fmla="*/ 217087 w 2155006"/>
                  <a:gd name="connsiteY12" fmla="*/ 0 h 774292"/>
                  <a:gd name="connsiteX0" fmla="*/ 2006207 w 2155083"/>
                  <a:gd name="connsiteY0" fmla="*/ 270344 h 774292"/>
                  <a:gd name="connsiteX1" fmla="*/ 2151981 w 2155083"/>
                  <a:gd name="connsiteY1" fmla="*/ 323352 h 774292"/>
                  <a:gd name="connsiteX2" fmla="*/ 1884287 w 2155083"/>
                  <a:gd name="connsiteY2" fmla="*/ 410817 h 774292"/>
                  <a:gd name="connsiteX3" fmla="*/ 1309143 w 2155083"/>
                  <a:gd name="connsiteY3" fmla="*/ 188180 h 774292"/>
                  <a:gd name="connsiteX4" fmla="*/ 479557 w 2155083"/>
                  <a:gd name="connsiteY4" fmla="*/ 212034 h 774292"/>
                  <a:gd name="connsiteX5" fmla="*/ 304628 w 2155083"/>
                  <a:gd name="connsiteY5" fmla="*/ 265043 h 774292"/>
                  <a:gd name="connsiteX6" fmla="*/ 1269387 w 2155083"/>
                  <a:gd name="connsiteY6" fmla="*/ 432020 h 774292"/>
                  <a:gd name="connsiteX7" fmla="*/ 1248183 w 2155083"/>
                  <a:gd name="connsiteY7" fmla="*/ 622851 h 774292"/>
                  <a:gd name="connsiteX8" fmla="*/ 471606 w 2155083"/>
                  <a:gd name="connsiteY8" fmla="*/ 723568 h 774292"/>
                  <a:gd name="connsiteX9" fmla="*/ 233067 w 2155083"/>
                  <a:gd name="connsiteY9" fmla="*/ 773926 h 774292"/>
                  <a:gd name="connsiteX10" fmla="*/ 2480 w 2155083"/>
                  <a:gd name="connsiteY10" fmla="*/ 699714 h 774292"/>
                  <a:gd name="connsiteX11" fmla="*/ 319601 w 2155083"/>
                  <a:gd name="connsiteY11" fmla="*/ 626789 h 774292"/>
                  <a:gd name="connsiteX12" fmla="*/ 1167739 w 2155083"/>
                  <a:gd name="connsiteY12" fmla="*/ 510170 h 774292"/>
                  <a:gd name="connsiteX13" fmla="*/ 217164 w 2155083"/>
                  <a:gd name="connsiteY13" fmla="*/ 0 h 774292"/>
                  <a:gd name="connsiteX0" fmla="*/ 2006207 w 2155083"/>
                  <a:gd name="connsiteY0" fmla="*/ 270344 h 774292"/>
                  <a:gd name="connsiteX1" fmla="*/ 2151981 w 2155083"/>
                  <a:gd name="connsiteY1" fmla="*/ 323352 h 774292"/>
                  <a:gd name="connsiteX2" fmla="*/ 1884287 w 2155083"/>
                  <a:gd name="connsiteY2" fmla="*/ 410817 h 774292"/>
                  <a:gd name="connsiteX3" fmla="*/ 1309143 w 2155083"/>
                  <a:gd name="connsiteY3" fmla="*/ 188180 h 774292"/>
                  <a:gd name="connsiteX4" fmla="*/ 479557 w 2155083"/>
                  <a:gd name="connsiteY4" fmla="*/ 212034 h 774292"/>
                  <a:gd name="connsiteX5" fmla="*/ 304628 w 2155083"/>
                  <a:gd name="connsiteY5" fmla="*/ 265043 h 774292"/>
                  <a:gd name="connsiteX6" fmla="*/ 1269387 w 2155083"/>
                  <a:gd name="connsiteY6" fmla="*/ 432020 h 774292"/>
                  <a:gd name="connsiteX7" fmla="*/ 1248183 w 2155083"/>
                  <a:gd name="connsiteY7" fmla="*/ 622851 h 774292"/>
                  <a:gd name="connsiteX8" fmla="*/ 471606 w 2155083"/>
                  <a:gd name="connsiteY8" fmla="*/ 723568 h 774292"/>
                  <a:gd name="connsiteX9" fmla="*/ 233067 w 2155083"/>
                  <a:gd name="connsiteY9" fmla="*/ 773926 h 774292"/>
                  <a:gd name="connsiteX10" fmla="*/ 2480 w 2155083"/>
                  <a:gd name="connsiteY10" fmla="*/ 699714 h 774292"/>
                  <a:gd name="connsiteX11" fmla="*/ 319601 w 2155083"/>
                  <a:gd name="connsiteY11" fmla="*/ 626789 h 774292"/>
                  <a:gd name="connsiteX12" fmla="*/ 1167739 w 2155083"/>
                  <a:gd name="connsiteY12" fmla="*/ 510170 h 774292"/>
                  <a:gd name="connsiteX13" fmla="*/ 385862 w 2155083"/>
                  <a:gd name="connsiteY13" fmla="*/ 390901 h 774292"/>
                  <a:gd name="connsiteX14" fmla="*/ 217164 w 2155083"/>
                  <a:gd name="connsiteY14" fmla="*/ 0 h 774292"/>
                  <a:gd name="connsiteX0" fmla="*/ 2006207 w 2155083"/>
                  <a:gd name="connsiteY0" fmla="*/ 270344 h 774292"/>
                  <a:gd name="connsiteX1" fmla="*/ 2151981 w 2155083"/>
                  <a:gd name="connsiteY1" fmla="*/ 323352 h 774292"/>
                  <a:gd name="connsiteX2" fmla="*/ 1884287 w 2155083"/>
                  <a:gd name="connsiteY2" fmla="*/ 410817 h 774292"/>
                  <a:gd name="connsiteX3" fmla="*/ 1309143 w 2155083"/>
                  <a:gd name="connsiteY3" fmla="*/ 188180 h 774292"/>
                  <a:gd name="connsiteX4" fmla="*/ 479557 w 2155083"/>
                  <a:gd name="connsiteY4" fmla="*/ 212034 h 774292"/>
                  <a:gd name="connsiteX5" fmla="*/ 304628 w 2155083"/>
                  <a:gd name="connsiteY5" fmla="*/ 265043 h 774292"/>
                  <a:gd name="connsiteX6" fmla="*/ 1269387 w 2155083"/>
                  <a:gd name="connsiteY6" fmla="*/ 432020 h 774292"/>
                  <a:gd name="connsiteX7" fmla="*/ 1248183 w 2155083"/>
                  <a:gd name="connsiteY7" fmla="*/ 622851 h 774292"/>
                  <a:gd name="connsiteX8" fmla="*/ 471606 w 2155083"/>
                  <a:gd name="connsiteY8" fmla="*/ 723568 h 774292"/>
                  <a:gd name="connsiteX9" fmla="*/ 233067 w 2155083"/>
                  <a:gd name="connsiteY9" fmla="*/ 773926 h 774292"/>
                  <a:gd name="connsiteX10" fmla="*/ 2480 w 2155083"/>
                  <a:gd name="connsiteY10" fmla="*/ 699714 h 774292"/>
                  <a:gd name="connsiteX11" fmla="*/ 319601 w 2155083"/>
                  <a:gd name="connsiteY11" fmla="*/ 626789 h 774292"/>
                  <a:gd name="connsiteX12" fmla="*/ 1167739 w 2155083"/>
                  <a:gd name="connsiteY12" fmla="*/ 510170 h 774292"/>
                  <a:gd name="connsiteX13" fmla="*/ 385862 w 2155083"/>
                  <a:gd name="connsiteY13" fmla="*/ 390901 h 774292"/>
                  <a:gd name="connsiteX14" fmla="*/ 107566 w 2155083"/>
                  <a:gd name="connsiteY14" fmla="*/ 250427 h 774292"/>
                  <a:gd name="connsiteX15" fmla="*/ 217164 w 2155083"/>
                  <a:gd name="connsiteY15" fmla="*/ 0 h 774292"/>
                  <a:gd name="connsiteX0" fmla="*/ 2006207 w 2155083"/>
                  <a:gd name="connsiteY0" fmla="*/ 270344 h 774292"/>
                  <a:gd name="connsiteX1" fmla="*/ 2151981 w 2155083"/>
                  <a:gd name="connsiteY1" fmla="*/ 323352 h 774292"/>
                  <a:gd name="connsiteX2" fmla="*/ 1884287 w 2155083"/>
                  <a:gd name="connsiteY2" fmla="*/ 410817 h 774292"/>
                  <a:gd name="connsiteX3" fmla="*/ 1309143 w 2155083"/>
                  <a:gd name="connsiteY3" fmla="*/ 188180 h 774292"/>
                  <a:gd name="connsiteX4" fmla="*/ 479557 w 2155083"/>
                  <a:gd name="connsiteY4" fmla="*/ 212034 h 774292"/>
                  <a:gd name="connsiteX5" fmla="*/ 304628 w 2155083"/>
                  <a:gd name="connsiteY5" fmla="*/ 265043 h 774292"/>
                  <a:gd name="connsiteX6" fmla="*/ 1269387 w 2155083"/>
                  <a:gd name="connsiteY6" fmla="*/ 432020 h 774292"/>
                  <a:gd name="connsiteX7" fmla="*/ 1248183 w 2155083"/>
                  <a:gd name="connsiteY7" fmla="*/ 622851 h 774292"/>
                  <a:gd name="connsiteX8" fmla="*/ 471606 w 2155083"/>
                  <a:gd name="connsiteY8" fmla="*/ 723568 h 774292"/>
                  <a:gd name="connsiteX9" fmla="*/ 233067 w 2155083"/>
                  <a:gd name="connsiteY9" fmla="*/ 773926 h 774292"/>
                  <a:gd name="connsiteX10" fmla="*/ 2480 w 2155083"/>
                  <a:gd name="connsiteY10" fmla="*/ 699714 h 774292"/>
                  <a:gd name="connsiteX11" fmla="*/ 319601 w 2155083"/>
                  <a:gd name="connsiteY11" fmla="*/ 626789 h 774292"/>
                  <a:gd name="connsiteX12" fmla="*/ 1167739 w 2155083"/>
                  <a:gd name="connsiteY12" fmla="*/ 510170 h 774292"/>
                  <a:gd name="connsiteX13" fmla="*/ 385862 w 2155083"/>
                  <a:gd name="connsiteY13" fmla="*/ 390901 h 774292"/>
                  <a:gd name="connsiteX14" fmla="*/ 107566 w 2155083"/>
                  <a:gd name="connsiteY14" fmla="*/ 250427 h 774292"/>
                  <a:gd name="connsiteX15" fmla="*/ 568742 w 2155083"/>
                  <a:gd name="connsiteY15" fmla="*/ 107304 h 774292"/>
                  <a:gd name="connsiteX16" fmla="*/ 217164 w 2155083"/>
                  <a:gd name="connsiteY16" fmla="*/ 0 h 774292"/>
                  <a:gd name="connsiteX0" fmla="*/ 2006207 w 2155083"/>
                  <a:gd name="connsiteY0" fmla="*/ 174234 h 678182"/>
                  <a:gd name="connsiteX1" fmla="*/ 2151981 w 2155083"/>
                  <a:gd name="connsiteY1" fmla="*/ 227242 h 678182"/>
                  <a:gd name="connsiteX2" fmla="*/ 1884287 w 2155083"/>
                  <a:gd name="connsiteY2" fmla="*/ 314707 h 678182"/>
                  <a:gd name="connsiteX3" fmla="*/ 1309143 w 2155083"/>
                  <a:gd name="connsiteY3" fmla="*/ 92070 h 678182"/>
                  <a:gd name="connsiteX4" fmla="*/ 479557 w 2155083"/>
                  <a:gd name="connsiteY4" fmla="*/ 115924 h 678182"/>
                  <a:gd name="connsiteX5" fmla="*/ 304628 w 2155083"/>
                  <a:gd name="connsiteY5" fmla="*/ 168933 h 678182"/>
                  <a:gd name="connsiteX6" fmla="*/ 1269387 w 2155083"/>
                  <a:gd name="connsiteY6" fmla="*/ 335910 h 678182"/>
                  <a:gd name="connsiteX7" fmla="*/ 1248183 w 2155083"/>
                  <a:gd name="connsiteY7" fmla="*/ 526741 h 678182"/>
                  <a:gd name="connsiteX8" fmla="*/ 471606 w 2155083"/>
                  <a:gd name="connsiteY8" fmla="*/ 627458 h 678182"/>
                  <a:gd name="connsiteX9" fmla="*/ 233067 w 2155083"/>
                  <a:gd name="connsiteY9" fmla="*/ 677816 h 678182"/>
                  <a:gd name="connsiteX10" fmla="*/ 2480 w 2155083"/>
                  <a:gd name="connsiteY10" fmla="*/ 603604 h 678182"/>
                  <a:gd name="connsiteX11" fmla="*/ 319601 w 2155083"/>
                  <a:gd name="connsiteY11" fmla="*/ 530679 h 678182"/>
                  <a:gd name="connsiteX12" fmla="*/ 1167739 w 2155083"/>
                  <a:gd name="connsiteY12" fmla="*/ 414060 h 678182"/>
                  <a:gd name="connsiteX13" fmla="*/ 385862 w 2155083"/>
                  <a:gd name="connsiteY13" fmla="*/ 294791 h 678182"/>
                  <a:gd name="connsiteX14" fmla="*/ 107566 w 2155083"/>
                  <a:gd name="connsiteY14" fmla="*/ 154317 h 678182"/>
                  <a:gd name="connsiteX15" fmla="*/ 568742 w 2155083"/>
                  <a:gd name="connsiteY15" fmla="*/ 11194 h 678182"/>
                  <a:gd name="connsiteX16" fmla="*/ 1616594 w 2155083"/>
                  <a:gd name="connsiteY16" fmla="*/ 41713 h 678182"/>
                  <a:gd name="connsiteX0" fmla="*/ 2006207 w 2155083"/>
                  <a:gd name="connsiteY0" fmla="*/ 191241 h 695189"/>
                  <a:gd name="connsiteX1" fmla="*/ 2151981 w 2155083"/>
                  <a:gd name="connsiteY1" fmla="*/ 244249 h 695189"/>
                  <a:gd name="connsiteX2" fmla="*/ 1884287 w 2155083"/>
                  <a:gd name="connsiteY2" fmla="*/ 331714 h 695189"/>
                  <a:gd name="connsiteX3" fmla="*/ 1309143 w 2155083"/>
                  <a:gd name="connsiteY3" fmla="*/ 109077 h 695189"/>
                  <a:gd name="connsiteX4" fmla="*/ 479557 w 2155083"/>
                  <a:gd name="connsiteY4" fmla="*/ 132931 h 695189"/>
                  <a:gd name="connsiteX5" fmla="*/ 304628 w 2155083"/>
                  <a:gd name="connsiteY5" fmla="*/ 185940 h 695189"/>
                  <a:gd name="connsiteX6" fmla="*/ 1269387 w 2155083"/>
                  <a:gd name="connsiteY6" fmla="*/ 352917 h 695189"/>
                  <a:gd name="connsiteX7" fmla="*/ 1248183 w 2155083"/>
                  <a:gd name="connsiteY7" fmla="*/ 543748 h 695189"/>
                  <a:gd name="connsiteX8" fmla="*/ 471606 w 2155083"/>
                  <a:gd name="connsiteY8" fmla="*/ 644465 h 695189"/>
                  <a:gd name="connsiteX9" fmla="*/ 233067 w 2155083"/>
                  <a:gd name="connsiteY9" fmla="*/ 694823 h 695189"/>
                  <a:gd name="connsiteX10" fmla="*/ 2480 w 2155083"/>
                  <a:gd name="connsiteY10" fmla="*/ 620611 h 695189"/>
                  <a:gd name="connsiteX11" fmla="*/ 319601 w 2155083"/>
                  <a:gd name="connsiteY11" fmla="*/ 547686 h 695189"/>
                  <a:gd name="connsiteX12" fmla="*/ 1167739 w 2155083"/>
                  <a:gd name="connsiteY12" fmla="*/ 431067 h 695189"/>
                  <a:gd name="connsiteX13" fmla="*/ 385862 w 2155083"/>
                  <a:gd name="connsiteY13" fmla="*/ 311798 h 695189"/>
                  <a:gd name="connsiteX14" fmla="*/ 107566 w 2155083"/>
                  <a:gd name="connsiteY14" fmla="*/ 171324 h 695189"/>
                  <a:gd name="connsiteX15" fmla="*/ 635003 w 2155083"/>
                  <a:gd name="connsiteY15" fmla="*/ 9648 h 695189"/>
                  <a:gd name="connsiteX16" fmla="*/ 1616594 w 2155083"/>
                  <a:gd name="connsiteY16" fmla="*/ 58720 h 695189"/>
                  <a:gd name="connsiteX0" fmla="*/ 2006207 w 2155083"/>
                  <a:gd name="connsiteY0" fmla="*/ 182488 h 686436"/>
                  <a:gd name="connsiteX1" fmla="*/ 2151981 w 2155083"/>
                  <a:gd name="connsiteY1" fmla="*/ 235496 h 686436"/>
                  <a:gd name="connsiteX2" fmla="*/ 1884287 w 2155083"/>
                  <a:gd name="connsiteY2" fmla="*/ 322961 h 686436"/>
                  <a:gd name="connsiteX3" fmla="*/ 1309143 w 2155083"/>
                  <a:gd name="connsiteY3" fmla="*/ 100324 h 686436"/>
                  <a:gd name="connsiteX4" fmla="*/ 479557 w 2155083"/>
                  <a:gd name="connsiteY4" fmla="*/ 124178 h 686436"/>
                  <a:gd name="connsiteX5" fmla="*/ 304628 w 2155083"/>
                  <a:gd name="connsiteY5" fmla="*/ 177187 h 686436"/>
                  <a:gd name="connsiteX6" fmla="*/ 1269387 w 2155083"/>
                  <a:gd name="connsiteY6" fmla="*/ 344164 h 686436"/>
                  <a:gd name="connsiteX7" fmla="*/ 1248183 w 2155083"/>
                  <a:gd name="connsiteY7" fmla="*/ 534995 h 686436"/>
                  <a:gd name="connsiteX8" fmla="*/ 471606 w 2155083"/>
                  <a:gd name="connsiteY8" fmla="*/ 635712 h 686436"/>
                  <a:gd name="connsiteX9" fmla="*/ 233067 w 2155083"/>
                  <a:gd name="connsiteY9" fmla="*/ 686070 h 686436"/>
                  <a:gd name="connsiteX10" fmla="*/ 2480 w 2155083"/>
                  <a:gd name="connsiteY10" fmla="*/ 611858 h 686436"/>
                  <a:gd name="connsiteX11" fmla="*/ 319601 w 2155083"/>
                  <a:gd name="connsiteY11" fmla="*/ 538933 h 686436"/>
                  <a:gd name="connsiteX12" fmla="*/ 1167739 w 2155083"/>
                  <a:gd name="connsiteY12" fmla="*/ 422314 h 686436"/>
                  <a:gd name="connsiteX13" fmla="*/ 385862 w 2155083"/>
                  <a:gd name="connsiteY13" fmla="*/ 303045 h 686436"/>
                  <a:gd name="connsiteX14" fmla="*/ 107566 w 2155083"/>
                  <a:gd name="connsiteY14" fmla="*/ 162571 h 686436"/>
                  <a:gd name="connsiteX15" fmla="*/ 635003 w 2155083"/>
                  <a:gd name="connsiteY15" fmla="*/ 895 h 686436"/>
                  <a:gd name="connsiteX16" fmla="*/ 1616594 w 2155083"/>
                  <a:gd name="connsiteY16" fmla="*/ 49967 h 686436"/>
                  <a:gd name="connsiteX0" fmla="*/ 2006207 w 2155083"/>
                  <a:gd name="connsiteY0" fmla="*/ 182488 h 686436"/>
                  <a:gd name="connsiteX1" fmla="*/ 2151981 w 2155083"/>
                  <a:gd name="connsiteY1" fmla="*/ 235496 h 686436"/>
                  <a:gd name="connsiteX2" fmla="*/ 1884287 w 2155083"/>
                  <a:gd name="connsiteY2" fmla="*/ 322961 h 686436"/>
                  <a:gd name="connsiteX3" fmla="*/ 1309143 w 2155083"/>
                  <a:gd name="connsiteY3" fmla="*/ 100324 h 686436"/>
                  <a:gd name="connsiteX4" fmla="*/ 479557 w 2155083"/>
                  <a:gd name="connsiteY4" fmla="*/ 124178 h 686436"/>
                  <a:gd name="connsiteX5" fmla="*/ 304628 w 2155083"/>
                  <a:gd name="connsiteY5" fmla="*/ 177187 h 686436"/>
                  <a:gd name="connsiteX6" fmla="*/ 1269387 w 2155083"/>
                  <a:gd name="connsiteY6" fmla="*/ 344164 h 686436"/>
                  <a:gd name="connsiteX7" fmla="*/ 1248183 w 2155083"/>
                  <a:gd name="connsiteY7" fmla="*/ 534995 h 686436"/>
                  <a:gd name="connsiteX8" fmla="*/ 471606 w 2155083"/>
                  <a:gd name="connsiteY8" fmla="*/ 635712 h 686436"/>
                  <a:gd name="connsiteX9" fmla="*/ 233067 w 2155083"/>
                  <a:gd name="connsiteY9" fmla="*/ 686070 h 686436"/>
                  <a:gd name="connsiteX10" fmla="*/ 2480 w 2155083"/>
                  <a:gd name="connsiteY10" fmla="*/ 611858 h 686436"/>
                  <a:gd name="connsiteX11" fmla="*/ 319601 w 2155083"/>
                  <a:gd name="connsiteY11" fmla="*/ 538933 h 686436"/>
                  <a:gd name="connsiteX12" fmla="*/ 1167739 w 2155083"/>
                  <a:gd name="connsiteY12" fmla="*/ 422314 h 686436"/>
                  <a:gd name="connsiteX13" fmla="*/ 385862 w 2155083"/>
                  <a:gd name="connsiteY13" fmla="*/ 303045 h 686436"/>
                  <a:gd name="connsiteX14" fmla="*/ 107566 w 2155083"/>
                  <a:gd name="connsiteY14" fmla="*/ 162571 h 686436"/>
                  <a:gd name="connsiteX15" fmla="*/ 635003 w 2155083"/>
                  <a:gd name="connsiteY15" fmla="*/ 895 h 686436"/>
                  <a:gd name="connsiteX16" fmla="*/ 1616594 w 2155083"/>
                  <a:gd name="connsiteY16" fmla="*/ 49967 h 686436"/>
                  <a:gd name="connsiteX0" fmla="*/ 2006207 w 2155083"/>
                  <a:gd name="connsiteY0" fmla="*/ 188057 h 692005"/>
                  <a:gd name="connsiteX1" fmla="*/ 2151981 w 2155083"/>
                  <a:gd name="connsiteY1" fmla="*/ 241065 h 692005"/>
                  <a:gd name="connsiteX2" fmla="*/ 1884287 w 2155083"/>
                  <a:gd name="connsiteY2" fmla="*/ 328530 h 692005"/>
                  <a:gd name="connsiteX3" fmla="*/ 1309143 w 2155083"/>
                  <a:gd name="connsiteY3" fmla="*/ 105893 h 692005"/>
                  <a:gd name="connsiteX4" fmla="*/ 479557 w 2155083"/>
                  <a:gd name="connsiteY4" fmla="*/ 129747 h 692005"/>
                  <a:gd name="connsiteX5" fmla="*/ 304628 w 2155083"/>
                  <a:gd name="connsiteY5" fmla="*/ 182756 h 692005"/>
                  <a:gd name="connsiteX6" fmla="*/ 1269387 w 2155083"/>
                  <a:gd name="connsiteY6" fmla="*/ 349733 h 692005"/>
                  <a:gd name="connsiteX7" fmla="*/ 1248183 w 2155083"/>
                  <a:gd name="connsiteY7" fmla="*/ 540564 h 692005"/>
                  <a:gd name="connsiteX8" fmla="*/ 471606 w 2155083"/>
                  <a:gd name="connsiteY8" fmla="*/ 641281 h 692005"/>
                  <a:gd name="connsiteX9" fmla="*/ 233067 w 2155083"/>
                  <a:gd name="connsiteY9" fmla="*/ 691639 h 692005"/>
                  <a:gd name="connsiteX10" fmla="*/ 2480 w 2155083"/>
                  <a:gd name="connsiteY10" fmla="*/ 617427 h 692005"/>
                  <a:gd name="connsiteX11" fmla="*/ 319601 w 2155083"/>
                  <a:gd name="connsiteY11" fmla="*/ 544502 h 692005"/>
                  <a:gd name="connsiteX12" fmla="*/ 1167739 w 2155083"/>
                  <a:gd name="connsiteY12" fmla="*/ 427883 h 692005"/>
                  <a:gd name="connsiteX13" fmla="*/ 385862 w 2155083"/>
                  <a:gd name="connsiteY13" fmla="*/ 308614 h 692005"/>
                  <a:gd name="connsiteX14" fmla="*/ 107566 w 2155083"/>
                  <a:gd name="connsiteY14" fmla="*/ 168140 h 692005"/>
                  <a:gd name="connsiteX15" fmla="*/ 635003 w 2155083"/>
                  <a:gd name="connsiteY15" fmla="*/ 6464 h 692005"/>
                  <a:gd name="connsiteX16" fmla="*/ 1358572 w 2155083"/>
                  <a:gd name="connsiteY16" fmla="*/ 27667 h 692005"/>
                  <a:gd name="connsiteX17" fmla="*/ 1616594 w 2155083"/>
                  <a:gd name="connsiteY17" fmla="*/ 55536 h 692005"/>
                  <a:gd name="connsiteX0" fmla="*/ 2006207 w 2155083"/>
                  <a:gd name="connsiteY0" fmla="*/ 188057 h 692005"/>
                  <a:gd name="connsiteX1" fmla="*/ 2151981 w 2155083"/>
                  <a:gd name="connsiteY1" fmla="*/ 241065 h 692005"/>
                  <a:gd name="connsiteX2" fmla="*/ 1884287 w 2155083"/>
                  <a:gd name="connsiteY2" fmla="*/ 328530 h 692005"/>
                  <a:gd name="connsiteX3" fmla="*/ 1309143 w 2155083"/>
                  <a:gd name="connsiteY3" fmla="*/ 105893 h 692005"/>
                  <a:gd name="connsiteX4" fmla="*/ 479557 w 2155083"/>
                  <a:gd name="connsiteY4" fmla="*/ 129747 h 692005"/>
                  <a:gd name="connsiteX5" fmla="*/ 304628 w 2155083"/>
                  <a:gd name="connsiteY5" fmla="*/ 182756 h 692005"/>
                  <a:gd name="connsiteX6" fmla="*/ 1269387 w 2155083"/>
                  <a:gd name="connsiteY6" fmla="*/ 349733 h 692005"/>
                  <a:gd name="connsiteX7" fmla="*/ 1248183 w 2155083"/>
                  <a:gd name="connsiteY7" fmla="*/ 540564 h 692005"/>
                  <a:gd name="connsiteX8" fmla="*/ 471606 w 2155083"/>
                  <a:gd name="connsiteY8" fmla="*/ 641281 h 692005"/>
                  <a:gd name="connsiteX9" fmla="*/ 233067 w 2155083"/>
                  <a:gd name="connsiteY9" fmla="*/ 691639 h 692005"/>
                  <a:gd name="connsiteX10" fmla="*/ 2480 w 2155083"/>
                  <a:gd name="connsiteY10" fmla="*/ 617427 h 692005"/>
                  <a:gd name="connsiteX11" fmla="*/ 319601 w 2155083"/>
                  <a:gd name="connsiteY11" fmla="*/ 544502 h 692005"/>
                  <a:gd name="connsiteX12" fmla="*/ 1167739 w 2155083"/>
                  <a:gd name="connsiteY12" fmla="*/ 427883 h 692005"/>
                  <a:gd name="connsiteX13" fmla="*/ 385862 w 2155083"/>
                  <a:gd name="connsiteY13" fmla="*/ 308614 h 692005"/>
                  <a:gd name="connsiteX14" fmla="*/ 107566 w 2155083"/>
                  <a:gd name="connsiteY14" fmla="*/ 168140 h 692005"/>
                  <a:gd name="connsiteX15" fmla="*/ 635003 w 2155083"/>
                  <a:gd name="connsiteY15" fmla="*/ 6464 h 692005"/>
                  <a:gd name="connsiteX16" fmla="*/ 1358572 w 2155083"/>
                  <a:gd name="connsiteY16" fmla="*/ 27667 h 692005"/>
                  <a:gd name="connsiteX17" fmla="*/ 1889588 w 2155083"/>
                  <a:gd name="connsiteY17" fmla="*/ 219863 h 692005"/>
                  <a:gd name="connsiteX0" fmla="*/ 2006207 w 2155083"/>
                  <a:gd name="connsiteY0" fmla="*/ 188057 h 692005"/>
                  <a:gd name="connsiteX1" fmla="*/ 2151981 w 2155083"/>
                  <a:gd name="connsiteY1" fmla="*/ 241065 h 692005"/>
                  <a:gd name="connsiteX2" fmla="*/ 1884287 w 2155083"/>
                  <a:gd name="connsiteY2" fmla="*/ 328530 h 692005"/>
                  <a:gd name="connsiteX3" fmla="*/ 1309143 w 2155083"/>
                  <a:gd name="connsiteY3" fmla="*/ 105893 h 692005"/>
                  <a:gd name="connsiteX4" fmla="*/ 479557 w 2155083"/>
                  <a:gd name="connsiteY4" fmla="*/ 129747 h 692005"/>
                  <a:gd name="connsiteX5" fmla="*/ 304628 w 2155083"/>
                  <a:gd name="connsiteY5" fmla="*/ 182756 h 692005"/>
                  <a:gd name="connsiteX6" fmla="*/ 1269387 w 2155083"/>
                  <a:gd name="connsiteY6" fmla="*/ 349733 h 692005"/>
                  <a:gd name="connsiteX7" fmla="*/ 1248183 w 2155083"/>
                  <a:gd name="connsiteY7" fmla="*/ 540564 h 692005"/>
                  <a:gd name="connsiteX8" fmla="*/ 471606 w 2155083"/>
                  <a:gd name="connsiteY8" fmla="*/ 641281 h 692005"/>
                  <a:gd name="connsiteX9" fmla="*/ 233067 w 2155083"/>
                  <a:gd name="connsiteY9" fmla="*/ 691639 h 692005"/>
                  <a:gd name="connsiteX10" fmla="*/ 2480 w 2155083"/>
                  <a:gd name="connsiteY10" fmla="*/ 617427 h 692005"/>
                  <a:gd name="connsiteX11" fmla="*/ 319601 w 2155083"/>
                  <a:gd name="connsiteY11" fmla="*/ 544502 h 692005"/>
                  <a:gd name="connsiteX12" fmla="*/ 1167739 w 2155083"/>
                  <a:gd name="connsiteY12" fmla="*/ 427883 h 692005"/>
                  <a:gd name="connsiteX13" fmla="*/ 385862 w 2155083"/>
                  <a:gd name="connsiteY13" fmla="*/ 308614 h 692005"/>
                  <a:gd name="connsiteX14" fmla="*/ 107566 w 2155083"/>
                  <a:gd name="connsiteY14" fmla="*/ 168140 h 692005"/>
                  <a:gd name="connsiteX15" fmla="*/ 635003 w 2155083"/>
                  <a:gd name="connsiteY15" fmla="*/ 6464 h 692005"/>
                  <a:gd name="connsiteX16" fmla="*/ 1358572 w 2155083"/>
                  <a:gd name="connsiteY16" fmla="*/ 27667 h 692005"/>
                  <a:gd name="connsiteX17" fmla="*/ 1889588 w 2155083"/>
                  <a:gd name="connsiteY17" fmla="*/ 219863 h 692005"/>
                  <a:gd name="connsiteX18" fmla="*/ 2006207 w 2155083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884287 w 2151981"/>
                  <a:gd name="connsiteY2" fmla="*/ 328530 h 692005"/>
                  <a:gd name="connsiteX3" fmla="*/ 1309143 w 2151981"/>
                  <a:gd name="connsiteY3" fmla="*/ 105893 h 692005"/>
                  <a:gd name="connsiteX4" fmla="*/ 479557 w 2151981"/>
                  <a:gd name="connsiteY4" fmla="*/ 129747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107566 w 2151981"/>
                  <a:gd name="connsiteY14" fmla="*/ 168140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89588 w 2151981"/>
                  <a:gd name="connsiteY17" fmla="*/ 219863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884287 w 2151981"/>
                  <a:gd name="connsiteY2" fmla="*/ 328530 h 692005"/>
                  <a:gd name="connsiteX3" fmla="*/ 1309143 w 2151981"/>
                  <a:gd name="connsiteY3" fmla="*/ 105893 h 692005"/>
                  <a:gd name="connsiteX4" fmla="*/ 479557 w 2151981"/>
                  <a:gd name="connsiteY4" fmla="*/ 129747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107566 w 2151981"/>
                  <a:gd name="connsiteY14" fmla="*/ 168140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89588 w 2151981"/>
                  <a:gd name="connsiteY17" fmla="*/ 219863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479557 w 2151981"/>
                  <a:gd name="connsiteY4" fmla="*/ 129747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107566 w 2151981"/>
                  <a:gd name="connsiteY14" fmla="*/ 168140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89588 w 2151981"/>
                  <a:gd name="connsiteY17" fmla="*/ 219863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479557 w 2151981"/>
                  <a:gd name="connsiteY4" fmla="*/ 129747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107566 w 2151981"/>
                  <a:gd name="connsiteY14" fmla="*/ 168140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107566 w 2151981"/>
                  <a:gd name="connsiteY14" fmla="*/ 168140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494529 w 2151981"/>
                  <a:gd name="connsiteY13" fmla="*/ 321867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494529 w 2151981"/>
                  <a:gd name="connsiteY13" fmla="*/ 321867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494529 w 2151981"/>
                  <a:gd name="connsiteY13" fmla="*/ 321867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494529 w 2151981"/>
                  <a:gd name="connsiteY13" fmla="*/ 321867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7349 w 2153123"/>
                  <a:gd name="connsiteY0" fmla="*/ 188057 h 692005"/>
                  <a:gd name="connsiteX1" fmla="*/ 2153123 w 2153123"/>
                  <a:gd name="connsiteY1" fmla="*/ 241065 h 692005"/>
                  <a:gd name="connsiteX2" fmla="*/ 1771460 w 2153123"/>
                  <a:gd name="connsiteY2" fmla="*/ 304676 h 692005"/>
                  <a:gd name="connsiteX3" fmla="*/ 1310285 w 2153123"/>
                  <a:gd name="connsiteY3" fmla="*/ 105893 h 692005"/>
                  <a:gd name="connsiteX4" fmla="*/ 692734 w 2153123"/>
                  <a:gd name="connsiteY4" fmla="*/ 74088 h 692005"/>
                  <a:gd name="connsiteX5" fmla="*/ 305770 w 2153123"/>
                  <a:gd name="connsiteY5" fmla="*/ 182756 h 692005"/>
                  <a:gd name="connsiteX6" fmla="*/ 1270529 w 2153123"/>
                  <a:gd name="connsiteY6" fmla="*/ 349733 h 692005"/>
                  <a:gd name="connsiteX7" fmla="*/ 1249325 w 2153123"/>
                  <a:gd name="connsiteY7" fmla="*/ 540564 h 692005"/>
                  <a:gd name="connsiteX8" fmla="*/ 472748 w 2153123"/>
                  <a:gd name="connsiteY8" fmla="*/ 641281 h 692005"/>
                  <a:gd name="connsiteX9" fmla="*/ 234209 w 2153123"/>
                  <a:gd name="connsiteY9" fmla="*/ 691639 h 692005"/>
                  <a:gd name="connsiteX10" fmla="*/ 3622 w 2153123"/>
                  <a:gd name="connsiteY10" fmla="*/ 617427 h 692005"/>
                  <a:gd name="connsiteX11" fmla="*/ 320743 w 2153123"/>
                  <a:gd name="connsiteY11" fmla="*/ 544502 h 692005"/>
                  <a:gd name="connsiteX12" fmla="*/ 1168881 w 2153123"/>
                  <a:gd name="connsiteY12" fmla="*/ 427883 h 692005"/>
                  <a:gd name="connsiteX13" fmla="*/ 495671 w 2153123"/>
                  <a:gd name="connsiteY13" fmla="*/ 321867 h 692005"/>
                  <a:gd name="connsiteX14" fmla="*/ 90155 w 2153123"/>
                  <a:gd name="connsiteY14" fmla="*/ 194645 h 692005"/>
                  <a:gd name="connsiteX15" fmla="*/ 636145 w 2153123"/>
                  <a:gd name="connsiteY15" fmla="*/ 6464 h 692005"/>
                  <a:gd name="connsiteX16" fmla="*/ 1359714 w 2153123"/>
                  <a:gd name="connsiteY16" fmla="*/ 27667 h 692005"/>
                  <a:gd name="connsiteX17" fmla="*/ 1829770 w 2153123"/>
                  <a:gd name="connsiteY17" fmla="*/ 227814 h 692005"/>
                  <a:gd name="connsiteX18" fmla="*/ 2007349 w 2153123"/>
                  <a:gd name="connsiteY18" fmla="*/ 188057 h 692005"/>
                  <a:gd name="connsiteX0" fmla="*/ 2007349 w 2153123"/>
                  <a:gd name="connsiteY0" fmla="*/ 188057 h 692005"/>
                  <a:gd name="connsiteX1" fmla="*/ 2153123 w 2153123"/>
                  <a:gd name="connsiteY1" fmla="*/ 241065 h 692005"/>
                  <a:gd name="connsiteX2" fmla="*/ 1771460 w 2153123"/>
                  <a:gd name="connsiteY2" fmla="*/ 304676 h 692005"/>
                  <a:gd name="connsiteX3" fmla="*/ 1310285 w 2153123"/>
                  <a:gd name="connsiteY3" fmla="*/ 105893 h 692005"/>
                  <a:gd name="connsiteX4" fmla="*/ 692734 w 2153123"/>
                  <a:gd name="connsiteY4" fmla="*/ 74088 h 692005"/>
                  <a:gd name="connsiteX5" fmla="*/ 305770 w 2153123"/>
                  <a:gd name="connsiteY5" fmla="*/ 182756 h 692005"/>
                  <a:gd name="connsiteX6" fmla="*/ 1270529 w 2153123"/>
                  <a:gd name="connsiteY6" fmla="*/ 349733 h 692005"/>
                  <a:gd name="connsiteX7" fmla="*/ 1249325 w 2153123"/>
                  <a:gd name="connsiteY7" fmla="*/ 540564 h 692005"/>
                  <a:gd name="connsiteX8" fmla="*/ 472748 w 2153123"/>
                  <a:gd name="connsiteY8" fmla="*/ 641281 h 692005"/>
                  <a:gd name="connsiteX9" fmla="*/ 234209 w 2153123"/>
                  <a:gd name="connsiteY9" fmla="*/ 691639 h 692005"/>
                  <a:gd name="connsiteX10" fmla="*/ 3622 w 2153123"/>
                  <a:gd name="connsiteY10" fmla="*/ 617427 h 692005"/>
                  <a:gd name="connsiteX11" fmla="*/ 320743 w 2153123"/>
                  <a:gd name="connsiteY11" fmla="*/ 544502 h 692005"/>
                  <a:gd name="connsiteX12" fmla="*/ 1168881 w 2153123"/>
                  <a:gd name="connsiteY12" fmla="*/ 427883 h 692005"/>
                  <a:gd name="connsiteX13" fmla="*/ 495671 w 2153123"/>
                  <a:gd name="connsiteY13" fmla="*/ 321867 h 692005"/>
                  <a:gd name="connsiteX14" fmla="*/ 90155 w 2153123"/>
                  <a:gd name="connsiteY14" fmla="*/ 194645 h 692005"/>
                  <a:gd name="connsiteX15" fmla="*/ 636145 w 2153123"/>
                  <a:gd name="connsiteY15" fmla="*/ 6464 h 692005"/>
                  <a:gd name="connsiteX16" fmla="*/ 1359714 w 2153123"/>
                  <a:gd name="connsiteY16" fmla="*/ 27667 h 692005"/>
                  <a:gd name="connsiteX17" fmla="*/ 1829770 w 2153123"/>
                  <a:gd name="connsiteY17" fmla="*/ 227814 h 692005"/>
                  <a:gd name="connsiteX18" fmla="*/ 2007349 w 2153123"/>
                  <a:gd name="connsiteY18" fmla="*/ 188057 h 692005"/>
                  <a:gd name="connsiteX0" fmla="*/ 2003727 w 2149501"/>
                  <a:gd name="connsiteY0" fmla="*/ 188057 h 692005"/>
                  <a:gd name="connsiteX1" fmla="*/ 2149501 w 2149501"/>
                  <a:gd name="connsiteY1" fmla="*/ 241065 h 692005"/>
                  <a:gd name="connsiteX2" fmla="*/ 1767838 w 2149501"/>
                  <a:gd name="connsiteY2" fmla="*/ 304676 h 692005"/>
                  <a:gd name="connsiteX3" fmla="*/ 1306663 w 2149501"/>
                  <a:gd name="connsiteY3" fmla="*/ 105893 h 692005"/>
                  <a:gd name="connsiteX4" fmla="*/ 689112 w 2149501"/>
                  <a:gd name="connsiteY4" fmla="*/ 74088 h 692005"/>
                  <a:gd name="connsiteX5" fmla="*/ 302148 w 2149501"/>
                  <a:gd name="connsiteY5" fmla="*/ 182756 h 692005"/>
                  <a:gd name="connsiteX6" fmla="*/ 1266907 w 2149501"/>
                  <a:gd name="connsiteY6" fmla="*/ 349733 h 692005"/>
                  <a:gd name="connsiteX7" fmla="*/ 1245703 w 2149501"/>
                  <a:gd name="connsiteY7" fmla="*/ 540564 h 692005"/>
                  <a:gd name="connsiteX8" fmla="*/ 469126 w 2149501"/>
                  <a:gd name="connsiteY8" fmla="*/ 641281 h 692005"/>
                  <a:gd name="connsiteX9" fmla="*/ 230587 w 2149501"/>
                  <a:gd name="connsiteY9" fmla="*/ 691639 h 692005"/>
                  <a:gd name="connsiteX10" fmla="*/ 0 w 2149501"/>
                  <a:gd name="connsiteY10" fmla="*/ 617427 h 692005"/>
                  <a:gd name="connsiteX11" fmla="*/ 317121 w 2149501"/>
                  <a:gd name="connsiteY11" fmla="*/ 544502 h 692005"/>
                  <a:gd name="connsiteX12" fmla="*/ 1165259 w 2149501"/>
                  <a:gd name="connsiteY12" fmla="*/ 427883 h 692005"/>
                  <a:gd name="connsiteX13" fmla="*/ 492049 w 2149501"/>
                  <a:gd name="connsiteY13" fmla="*/ 321867 h 692005"/>
                  <a:gd name="connsiteX14" fmla="*/ 86533 w 2149501"/>
                  <a:gd name="connsiteY14" fmla="*/ 194645 h 692005"/>
                  <a:gd name="connsiteX15" fmla="*/ 632523 w 2149501"/>
                  <a:gd name="connsiteY15" fmla="*/ 6464 h 692005"/>
                  <a:gd name="connsiteX16" fmla="*/ 1356092 w 2149501"/>
                  <a:gd name="connsiteY16" fmla="*/ 27667 h 692005"/>
                  <a:gd name="connsiteX17" fmla="*/ 1826148 w 2149501"/>
                  <a:gd name="connsiteY17" fmla="*/ 227814 h 692005"/>
                  <a:gd name="connsiteX18" fmla="*/ 2003727 w 2149501"/>
                  <a:gd name="connsiteY18" fmla="*/ 188057 h 692005"/>
                  <a:gd name="connsiteX0" fmla="*/ 2003727 w 2149501"/>
                  <a:gd name="connsiteY0" fmla="*/ 188057 h 692005"/>
                  <a:gd name="connsiteX1" fmla="*/ 2149501 w 2149501"/>
                  <a:gd name="connsiteY1" fmla="*/ 241065 h 692005"/>
                  <a:gd name="connsiteX2" fmla="*/ 1767838 w 2149501"/>
                  <a:gd name="connsiteY2" fmla="*/ 304676 h 692005"/>
                  <a:gd name="connsiteX3" fmla="*/ 1306663 w 2149501"/>
                  <a:gd name="connsiteY3" fmla="*/ 105893 h 692005"/>
                  <a:gd name="connsiteX4" fmla="*/ 689112 w 2149501"/>
                  <a:gd name="connsiteY4" fmla="*/ 74088 h 692005"/>
                  <a:gd name="connsiteX5" fmla="*/ 302148 w 2149501"/>
                  <a:gd name="connsiteY5" fmla="*/ 182756 h 692005"/>
                  <a:gd name="connsiteX6" fmla="*/ 1266907 w 2149501"/>
                  <a:gd name="connsiteY6" fmla="*/ 349733 h 692005"/>
                  <a:gd name="connsiteX7" fmla="*/ 1245703 w 2149501"/>
                  <a:gd name="connsiteY7" fmla="*/ 540564 h 692005"/>
                  <a:gd name="connsiteX8" fmla="*/ 469126 w 2149501"/>
                  <a:gd name="connsiteY8" fmla="*/ 641281 h 692005"/>
                  <a:gd name="connsiteX9" fmla="*/ 230587 w 2149501"/>
                  <a:gd name="connsiteY9" fmla="*/ 691639 h 692005"/>
                  <a:gd name="connsiteX10" fmla="*/ 0 w 2149501"/>
                  <a:gd name="connsiteY10" fmla="*/ 617427 h 692005"/>
                  <a:gd name="connsiteX11" fmla="*/ 542408 w 2149501"/>
                  <a:gd name="connsiteY11" fmla="*/ 517997 h 692005"/>
                  <a:gd name="connsiteX12" fmla="*/ 1165259 w 2149501"/>
                  <a:gd name="connsiteY12" fmla="*/ 427883 h 692005"/>
                  <a:gd name="connsiteX13" fmla="*/ 492049 w 2149501"/>
                  <a:gd name="connsiteY13" fmla="*/ 321867 h 692005"/>
                  <a:gd name="connsiteX14" fmla="*/ 86533 w 2149501"/>
                  <a:gd name="connsiteY14" fmla="*/ 194645 h 692005"/>
                  <a:gd name="connsiteX15" fmla="*/ 632523 w 2149501"/>
                  <a:gd name="connsiteY15" fmla="*/ 6464 h 692005"/>
                  <a:gd name="connsiteX16" fmla="*/ 1356092 w 2149501"/>
                  <a:gd name="connsiteY16" fmla="*/ 27667 h 692005"/>
                  <a:gd name="connsiteX17" fmla="*/ 1826148 w 2149501"/>
                  <a:gd name="connsiteY17" fmla="*/ 227814 h 692005"/>
                  <a:gd name="connsiteX18" fmla="*/ 2003727 w 2149501"/>
                  <a:gd name="connsiteY18" fmla="*/ 188057 h 692005"/>
                  <a:gd name="connsiteX0" fmla="*/ 2003727 w 2149501"/>
                  <a:gd name="connsiteY0" fmla="*/ 188057 h 698783"/>
                  <a:gd name="connsiteX1" fmla="*/ 2149501 w 2149501"/>
                  <a:gd name="connsiteY1" fmla="*/ 241065 h 698783"/>
                  <a:gd name="connsiteX2" fmla="*/ 1767838 w 2149501"/>
                  <a:gd name="connsiteY2" fmla="*/ 304676 h 698783"/>
                  <a:gd name="connsiteX3" fmla="*/ 1306663 w 2149501"/>
                  <a:gd name="connsiteY3" fmla="*/ 105893 h 698783"/>
                  <a:gd name="connsiteX4" fmla="*/ 689112 w 2149501"/>
                  <a:gd name="connsiteY4" fmla="*/ 74088 h 698783"/>
                  <a:gd name="connsiteX5" fmla="*/ 302148 w 2149501"/>
                  <a:gd name="connsiteY5" fmla="*/ 182756 h 698783"/>
                  <a:gd name="connsiteX6" fmla="*/ 1266907 w 2149501"/>
                  <a:gd name="connsiteY6" fmla="*/ 349733 h 698783"/>
                  <a:gd name="connsiteX7" fmla="*/ 1245703 w 2149501"/>
                  <a:gd name="connsiteY7" fmla="*/ 540564 h 698783"/>
                  <a:gd name="connsiteX8" fmla="*/ 469126 w 2149501"/>
                  <a:gd name="connsiteY8" fmla="*/ 641281 h 698783"/>
                  <a:gd name="connsiteX9" fmla="*/ 230587 w 2149501"/>
                  <a:gd name="connsiteY9" fmla="*/ 691639 h 698783"/>
                  <a:gd name="connsiteX10" fmla="*/ 0 w 2149501"/>
                  <a:gd name="connsiteY10" fmla="*/ 617427 h 698783"/>
                  <a:gd name="connsiteX11" fmla="*/ 542408 w 2149501"/>
                  <a:gd name="connsiteY11" fmla="*/ 517997 h 698783"/>
                  <a:gd name="connsiteX12" fmla="*/ 1165259 w 2149501"/>
                  <a:gd name="connsiteY12" fmla="*/ 427883 h 698783"/>
                  <a:gd name="connsiteX13" fmla="*/ 492049 w 2149501"/>
                  <a:gd name="connsiteY13" fmla="*/ 321867 h 698783"/>
                  <a:gd name="connsiteX14" fmla="*/ 86533 w 2149501"/>
                  <a:gd name="connsiteY14" fmla="*/ 194645 h 698783"/>
                  <a:gd name="connsiteX15" fmla="*/ 632523 w 2149501"/>
                  <a:gd name="connsiteY15" fmla="*/ 6464 h 698783"/>
                  <a:gd name="connsiteX16" fmla="*/ 1356092 w 2149501"/>
                  <a:gd name="connsiteY16" fmla="*/ 27667 h 698783"/>
                  <a:gd name="connsiteX17" fmla="*/ 1826148 w 2149501"/>
                  <a:gd name="connsiteY17" fmla="*/ 227814 h 698783"/>
                  <a:gd name="connsiteX18" fmla="*/ 2003727 w 2149501"/>
                  <a:gd name="connsiteY18" fmla="*/ 188057 h 698783"/>
                  <a:gd name="connsiteX0" fmla="*/ 2003727 w 2149501"/>
                  <a:gd name="connsiteY0" fmla="*/ 188057 h 698783"/>
                  <a:gd name="connsiteX1" fmla="*/ 2149501 w 2149501"/>
                  <a:gd name="connsiteY1" fmla="*/ 241065 h 698783"/>
                  <a:gd name="connsiteX2" fmla="*/ 1767838 w 2149501"/>
                  <a:gd name="connsiteY2" fmla="*/ 304676 h 698783"/>
                  <a:gd name="connsiteX3" fmla="*/ 1306663 w 2149501"/>
                  <a:gd name="connsiteY3" fmla="*/ 105893 h 698783"/>
                  <a:gd name="connsiteX4" fmla="*/ 689112 w 2149501"/>
                  <a:gd name="connsiteY4" fmla="*/ 74088 h 698783"/>
                  <a:gd name="connsiteX5" fmla="*/ 302148 w 2149501"/>
                  <a:gd name="connsiteY5" fmla="*/ 182756 h 698783"/>
                  <a:gd name="connsiteX6" fmla="*/ 1266907 w 2149501"/>
                  <a:gd name="connsiteY6" fmla="*/ 349733 h 698783"/>
                  <a:gd name="connsiteX7" fmla="*/ 1245703 w 2149501"/>
                  <a:gd name="connsiteY7" fmla="*/ 540564 h 698783"/>
                  <a:gd name="connsiteX8" fmla="*/ 469126 w 2149501"/>
                  <a:gd name="connsiteY8" fmla="*/ 641281 h 698783"/>
                  <a:gd name="connsiteX9" fmla="*/ 230587 w 2149501"/>
                  <a:gd name="connsiteY9" fmla="*/ 691639 h 698783"/>
                  <a:gd name="connsiteX10" fmla="*/ 0 w 2149501"/>
                  <a:gd name="connsiteY10" fmla="*/ 617427 h 698783"/>
                  <a:gd name="connsiteX11" fmla="*/ 542408 w 2149501"/>
                  <a:gd name="connsiteY11" fmla="*/ 517997 h 698783"/>
                  <a:gd name="connsiteX12" fmla="*/ 1165259 w 2149501"/>
                  <a:gd name="connsiteY12" fmla="*/ 427883 h 698783"/>
                  <a:gd name="connsiteX13" fmla="*/ 492049 w 2149501"/>
                  <a:gd name="connsiteY13" fmla="*/ 321867 h 698783"/>
                  <a:gd name="connsiteX14" fmla="*/ 86533 w 2149501"/>
                  <a:gd name="connsiteY14" fmla="*/ 194645 h 698783"/>
                  <a:gd name="connsiteX15" fmla="*/ 632523 w 2149501"/>
                  <a:gd name="connsiteY15" fmla="*/ 6464 h 698783"/>
                  <a:gd name="connsiteX16" fmla="*/ 1356092 w 2149501"/>
                  <a:gd name="connsiteY16" fmla="*/ 27667 h 698783"/>
                  <a:gd name="connsiteX17" fmla="*/ 1826148 w 2149501"/>
                  <a:gd name="connsiteY17" fmla="*/ 227814 h 698783"/>
                  <a:gd name="connsiteX18" fmla="*/ 2003727 w 2149501"/>
                  <a:gd name="connsiteY18" fmla="*/ 188057 h 698783"/>
                  <a:gd name="connsiteX0" fmla="*/ 2003727 w 2149501"/>
                  <a:gd name="connsiteY0" fmla="*/ 188057 h 691639"/>
                  <a:gd name="connsiteX1" fmla="*/ 2149501 w 2149501"/>
                  <a:gd name="connsiteY1" fmla="*/ 241065 h 691639"/>
                  <a:gd name="connsiteX2" fmla="*/ 1767838 w 2149501"/>
                  <a:gd name="connsiteY2" fmla="*/ 304676 h 691639"/>
                  <a:gd name="connsiteX3" fmla="*/ 1306663 w 2149501"/>
                  <a:gd name="connsiteY3" fmla="*/ 105893 h 691639"/>
                  <a:gd name="connsiteX4" fmla="*/ 689112 w 2149501"/>
                  <a:gd name="connsiteY4" fmla="*/ 74088 h 691639"/>
                  <a:gd name="connsiteX5" fmla="*/ 302148 w 2149501"/>
                  <a:gd name="connsiteY5" fmla="*/ 182756 h 691639"/>
                  <a:gd name="connsiteX6" fmla="*/ 1266907 w 2149501"/>
                  <a:gd name="connsiteY6" fmla="*/ 349733 h 691639"/>
                  <a:gd name="connsiteX7" fmla="*/ 1245703 w 2149501"/>
                  <a:gd name="connsiteY7" fmla="*/ 540564 h 691639"/>
                  <a:gd name="connsiteX8" fmla="*/ 469126 w 2149501"/>
                  <a:gd name="connsiteY8" fmla="*/ 641281 h 691639"/>
                  <a:gd name="connsiteX9" fmla="*/ 230587 w 2149501"/>
                  <a:gd name="connsiteY9" fmla="*/ 691639 h 691639"/>
                  <a:gd name="connsiteX10" fmla="*/ 0 w 2149501"/>
                  <a:gd name="connsiteY10" fmla="*/ 617427 h 691639"/>
                  <a:gd name="connsiteX11" fmla="*/ 542408 w 2149501"/>
                  <a:gd name="connsiteY11" fmla="*/ 517997 h 691639"/>
                  <a:gd name="connsiteX12" fmla="*/ 1165259 w 2149501"/>
                  <a:gd name="connsiteY12" fmla="*/ 427883 h 691639"/>
                  <a:gd name="connsiteX13" fmla="*/ 492049 w 2149501"/>
                  <a:gd name="connsiteY13" fmla="*/ 321867 h 691639"/>
                  <a:gd name="connsiteX14" fmla="*/ 86533 w 2149501"/>
                  <a:gd name="connsiteY14" fmla="*/ 194645 h 691639"/>
                  <a:gd name="connsiteX15" fmla="*/ 632523 w 2149501"/>
                  <a:gd name="connsiteY15" fmla="*/ 6464 h 691639"/>
                  <a:gd name="connsiteX16" fmla="*/ 1356092 w 2149501"/>
                  <a:gd name="connsiteY16" fmla="*/ 27667 h 691639"/>
                  <a:gd name="connsiteX17" fmla="*/ 1826148 w 2149501"/>
                  <a:gd name="connsiteY17" fmla="*/ 227814 h 691639"/>
                  <a:gd name="connsiteX18" fmla="*/ 2003727 w 2149501"/>
                  <a:gd name="connsiteY18" fmla="*/ 188057 h 691639"/>
                  <a:gd name="connsiteX0" fmla="*/ 2003727 w 2149501"/>
                  <a:gd name="connsiteY0" fmla="*/ 188057 h 753025"/>
                  <a:gd name="connsiteX1" fmla="*/ 2149501 w 2149501"/>
                  <a:gd name="connsiteY1" fmla="*/ 241065 h 753025"/>
                  <a:gd name="connsiteX2" fmla="*/ 1767838 w 2149501"/>
                  <a:gd name="connsiteY2" fmla="*/ 304676 h 753025"/>
                  <a:gd name="connsiteX3" fmla="*/ 1306663 w 2149501"/>
                  <a:gd name="connsiteY3" fmla="*/ 105893 h 753025"/>
                  <a:gd name="connsiteX4" fmla="*/ 689112 w 2149501"/>
                  <a:gd name="connsiteY4" fmla="*/ 74088 h 753025"/>
                  <a:gd name="connsiteX5" fmla="*/ 302148 w 2149501"/>
                  <a:gd name="connsiteY5" fmla="*/ 182756 h 753025"/>
                  <a:gd name="connsiteX6" fmla="*/ 1266907 w 2149501"/>
                  <a:gd name="connsiteY6" fmla="*/ 349733 h 753025"/>
                  <a:gd name="connsiteX7" fmla="*/ 1245703 w 2149501"/>
                  <a:gd name="connsiteY7" fmla="*/ 540564 h 753025"/>
                  <a:gd name="connsiteX8" fmla="*/ 995650 w 2149501"/>
                  <a:gd name="connsiteY8" fmla="*/ 751380 h 753025"/>
                  <a:gd name="connsiteX9" fmla="*/ 469126 w 2149501"/>
                  <a:gd name="connsiteY9" fmla="*/ 641281 h 753025"/>
                  <a:gd name="connsiteX10" fmla="*/ 230587 w 2149501"/>
                  <a:gd name="connsiteY10" fmla="*/ 691639 h 753025"/>
                  <a:gd name="connsiteX11" fmla="*/ 0 w 2149501"/>
                  <a:gd name="connsiteY11" fmla="*/ 617427 h 753025"/>
                  <a:gd name="connsiteX12" fmla="*/ 542408 w 2149501"/>
                  <a:gd name="connsiteY12" fmla="*/ 517997 h 753025"/>
                  <a:gd name="connsiteX13" fmla="*/ 1165259 w 2149501"/>
                  <a:gd name="connsiteY13" fmla="*/ 427883 h 753025"/>
                  <a:gd name="connsiteX14" fmla="*/ 492049 w 2149501"/>
                  <a:gd name="connsiteY14" fmla="*/ 321867 h 753025"/>
                  <a:gd name="connsiteX15" fmla="*/ 86533 w 2149501"/>
                  <a:gd name="connsiteY15" fmla="*/ 194645 h 753025"/>
                  <a:gd name="connsiteX16" fmla="*/ 632523 w 2149501"/>
                  <a:gd name="connsiteY16" fmla="*/ 6464 h 753025"/>
                  <a:gd name="connsiteX17" fmla="*/ 1356092 w 2149501"/>
                  <a:gd name="connsiteY17" fmla="*/ 27667 h 753025"/>
                  <a:gd name="connsiteX18" fmla="*/ 1826148 w 2149501"/>
                  <a:gd name="connsiteY18" fmla="*/ 227814 h 753025"/>
                  <a:gd name="connsiteX19" fmla="*/ 2003727 w 2149501"/>
                  <a:gd name="connsiteY19" fmla="*/ 188057 h 753025"/>
                  <a:gd name="connsiteX0" fmla="*/ 2162353 w 2308127"/>
                  <a:gd name="connsiteY0" fmla="*/ 188057 h 760975"/>
                  <a:gd name="connsiteX1" fmla="*/ 2308127 w 2308127"/>
                  <a:gd name="connsiteY1" fmla="*/ 241065 h 760975"/>
                  <a:gd name="connsiteX2" fmla="*/ 1926464 w 2308127"/>
                  <a:gd name="connsiteY2" fmla="*/ 304676 h 760975"/>
                  <a:gd name="connsiteX3" fmla="*/ 1465289 w 2308127"/>
                  <a:gd name="connsiteY3" fmla="*/ 105893 h 760975"/>
                  <a:gd name="connsiteX4" fmla="*/ 847738 w 2308127"/>
                  <a:gd name="connsiteY4" fmla="*/ 74088 h 760975"/>
                  <a:gd name="connsiteX5" fmla="*/ 460774 w 2308127"/>
                  <a:gd name="connsiteY5" fmla="*/ 182756 h 760975"/>
                  <a:gd name="connsiteX6" fmla="*/ 1425533 w 2308127"/>
                  <a:gd name="connsiteY6" fmla="*/ 349733 h 760975"/>
                  <a:gd name="connsiteX7" fmla="*/ 1404329 w 2308127"/>
                  <a:gd name="connsiteY7" fmla="*/ 540564 h 760975"/>
                  <a:gd name="connsiteX8" fmla="*/ 1154276 w 2308127"/>
                  <a:gd name="connsiteY8" fmla="*/ 751380 h 760975"/>
                  <a:gd name="connsiteX9" fmla="*/ 17446 w 2308127"/>
                  <a:gd name="connsiteY9" fmla="*/ 749864 h 760975"/>
                  <a:gd name="connsiteX10" fmla="*/ 389213 w 2308127"/>
                  <a:gd name="connsiteY10" fmla="*/ 691639 h 760975"/>
                  <a:gd name="connsiteX11" fmla="*/ 158626 w 2308127"/>
                  <a:gd name="connsiteY11" fmla="*/ 617427 h 760975"/>
                  <a:gd name="connsiteX12" fmla="*/ 701034 w 2308127"/>
                  <a:gd name="connsiteY12" fmla="*/ 517997 h 760975"/>
                  <a:gd name="connsiteX13" fmla="*/ 1323885 w 2308127"/>
                  <a:gd name="connsiteY13" fmla="*/ 427883 h 760975"/>
                  <a:gd name="connsiteX14" fmla="*/ 650675 w 2308127"/>
                  <a:gd name="connsiteY14" fmla="*/ 321867 h 760975"/>
                  <a:gd name="connsiteX15" fmla="*/ 245159 w 2308127"/>
                  <a:gd name="connsiteY15" fmla="*/ 194645 h 760975"/>
                  <a:gd name="connsiteX16" fmla="*/ 791149 w 2308127"/>
                  <a:gd name="connsiteY16" fmla="*/ 6464 h 760975"/>
                  <a:gd name="connsiteX17" fmla="*/ 1514718 w 2308127"/>
                  <a:gd name="connsiteY17" fmla="*/ 27667 h 760975"/>
                  <a:gd name="connsiteX18" fmla="*/ 1984774 w 2308127"/>
                  <a:gd name="connsiteY18" fmla="*/ 227814 h 760975"/>
                  <a:gd name="connsiteX19" fmla="*/ 2162353 w 2308127"/>
                  <a:gd name="connsiteY19" fmla="*/ 188057 h 760975"/>
                  <a:gd name="connsiteX0" fmla="*/ 2485988 w 2631762"/>
                  <a:gd name="connsiteY0" fmla="*/ 188057 h 768338"/>
                  <a:gd name="connsiteX1" fmla="*/ 2631762 w 2631762"/>
                  <a:gd name="connsiteY1" fmla="*/ 241065 h 768338"/>
                  <a:gd name="connsiteX2" fmla="*/ 2250099 w 2631762"/>
                  <a:gd name="connsiteY2" fmla="*/ 304676 h 768338"/>
                  <a:gd name="connsiteX3" fmla="*/ 1788924 w 2631762"/>
                  <a:gd name="connsiteY3" fmla="*/ 105893 h 768338"/>
                  <a:gd name="connsiteX4" fmla="*/ 1171373 w 2631762"/>
                  <a:gd name="connsiteY4" fmla="*/ 74088 h 768338"/>
                  <a:gd name="connsiteX5" fmla="*/ 784409 w 2631762"/>
                  <a:gd name="connsiteY5" fmla="*/ 182756 h 768338"/>
                  <a:gd name="connsiteX6" fmla="*/ 1749168 w 2631762"/>
                  <a:gd name="connsiteY6" fmla="*/ 349733 h 768338"/>
                  <a:gd name="connsiteX7" fmla="*/ 1727964 w 2631762"/>
                  <a:gd name="connsiteY7" fmla="*/ 540564 h 768338"/>
                  <a:gd name="connsiteX8" fmla="*/ 1477911 w 2631762"/>
                  <a:gd name="connsiteY8" fmla="*/ 751380 h 768338"/>
                  <a:gd name="connsiteX9" fmla="*/ 341081 w 2631762"/>
                  <a:gd name="connsiteY9" fmla="*/ 749864 h 768338"/>
                  <a:gd name="connsiteX10" fmla="*/ 5194 w 2631762"/>
                  <a:gd name="connsiteY10" fmla="*/ 571825 h 768338"/>
                  <a:gd name="connsiteX11" fmla="*/ 482261 w 2631762"/>
                  <a:gd name="connsiteY11" fmla="*/ 617427 h 768338"/>
                  <a:gd name="connsiteX12" fmla="*/ 1024669 w 2631762"/>
                  <a:gd name="connsiteY12" fmla="*/ 517997 h 768338"/>
                  <a:gd name="connsiteX13" fmla="*/ 1647520 w 2631762"/>
                  <a:gd name="connsiteY13" fmla="*/ 427883 h 768338"/>
                  <a:gd name="connsiteX14" fmla="*/ 974310 w 2631762"/>
                  <a:gd name="connsiteY14" fmla="*/ 321867 h 768338"/>
                  <a:gd name="connsiteX15" fmla="*/ 568794 w 2631762"/>
                  <a:gd name="connsiteY15" fmla="*/ 194645 h 768338"/>
                  <a:gd name="connsiteX16" fmla="*/ 1114784 w 2631762"/>
                  <a:gd name="connsiteY16" fmla="*/ 6464 h 768338"/>
                  <a:gd name="connsiteX17" fmla="*/ 1838353 w 2631762"/>
                  <a:gd name="connsiteY17" fmla="*/ 27667 h 768338"/>
                  <a:gd name="connsiteX18" fmla="*/ 2308409 w 2631762"/>
                  <a:gd name="connsiteY18" fmla="*/ 227814 h 768338"/>
                  <a:gd name="connsiteX19" fmla="*/ 2485988 w 2631762"/>
                  <a:gd name="connsiteY19" fmla="*/ 188057 h 768338"/>
                  <a:gd name="connsiteX0" fmla="*/ 2487237 w 2633011"/>
                  <a:gd name="connsiteY0" fmla="*/ 188057 h 768338"/>
                  <a:gd name="connsiteX1" fmla="*/ 2633011 w 2633011"/>
                  <a:gd name="connsiteY1" fmla="*/ 241065 h 768338"/>
                  <a:gd name="connsiteX2" fmla="*/ 2251348 w 2633011"/>
                  <a:gd name="connsiteY2" fmla="*/ 304676 h 768338"/>
                  <a:gd name="connsiteX3" fmla="*/ 1790173 w 2633011"/>
                  <a:gd name="connsiteY3" fmla="*/ 105893 h 768338"/>
                  <a:gd name="connsiteX4" fmla="*/ 1172622 w 2633011"/>
                  <a:gd name="connsiteY4" fmla="*/ 74088 h 768338"/>
                  <a:gd name="connsiteX5" fmla="*/ 785658 w 2633011"/>
                  <a:gd name="connsiteY5" fmla="*/ 182756 h 768338"/>
                  <a:gd name="connsiteX6" fmla="*/ 1750417 w 2633011"/>
                  <a:gd name="connsiteY6" fmla="*/ 349733 h 768338"/>
                  <a:gd name="connsiteX7" fmla="*/ 1729213 w 2633011"/>
                  <a:gd name="connsiteY7" fmla="*/ 540564 h 768338"/>
                  <a:gd name="connsiteX8" fmla="*/ 1479160 w 2633011"/>
                  <a:gd name="connsiteY8" fmla="*/ 751380 h 768338"/>
                  <a:gd name="connsiteX9" fmla="*/ 342330 w 2633011"/>
                  <a:gd name="connsiteY9" fmla="*/ 749864 h 768338"/>
                  <a:gd name="connsiteX10" fmla="*/ 6443 w 2633011"/>
                  <a:gd name="connsiteY10" fmla="*/ 571825 h 768338"/>
                  <a:gd name="connsiteX11" fmla="*/ 363696 w 2633011"/>
                  <a:gd name="connsiteY11" fmla="*/ 400263 h 768338"/>
                  <a:gd name="connsiteX12" fmla="*/ 1025918 w 2633011"/>
                  <a:gd name="connsiteY12" fmla="*/ 517997 h 768338"/>
                  <a:gd name="connsiteX13" fmla="*/ 1648769 w 2633011"/>
                  <a:gd name="connsiteY13" fmla="*/ 427883 h 768338"/>
                  <a:gd name="connsiteX14" fmla="*/ 975559 w 2633011"/>
                  <a:gd name="connsiteY14" fmla="*/ 321867 h 768338"/>
                  <a:gd name="connsiteX15" fmla="*/ 570043 w 2633011"/>
                  <a:gd name="connsiteY15" fmla="*/ 194645 h 768338"/>
                  <a:gd name="connsiteX16" fmla="*/ 1116033 w 2633011"/>
                  <a:gd name="connsiteY16" fmla="*/ 6464 h 768338"/>
                  <a:gd name="connsiteX17" fmla="*/ 1839602 w 2633011"/>
                  <a:gd name="connsiteY17" fmla="*/ 27667 h 768338"/>
                  <a:gd name="connsiteX18" fmla="*/ 2309658 w 2633011"/>
                  <a:gd name="connsiteY18" fmla="*/ 227814 h 768338"/>
                  <a:gd name="connsiteX19" fmla="*/ 2487237 w 2633011"/>
                  <a:gd name="connsiteY19" fmla="*/ 188057 h 768338"/>
                  <a:gd name="connsiteX0" fmla="*/ 2487237 w 2633011"/>
                  <a:gd name="connsiteY0" fmla="*/ 188057 h 768338"/>
                  <a:gd name="connsiteX1" fmla="*/ 2633011 w 2633011"/>
                  <a:gd name="connsiteY1" fmla="*/ 241065 h 768338"/>
                  <a:gd name="connsiteX2" fmla="*/ 2251348 w 2633011"/>
                  <a:gd name="connsiteY2" fmla="*/ 304676 h 768338"/>
                  <a:gd name="connsiteX3" fmla="*/ 1790173 w 2633011"/>
                  <a:gd name="connsiteY3" fmla="*/ 105893 h 768338"/>
                  <a:gd name="connsiteX4" fmla="*/ 1172622 w 2633011"/>
                  <a:gd name="connsiteY4" fmla="*/ 74088 h 768338"/>
                  <a:gd name="connsiteX5" fmla="*/ 785658 w 2633011"/>
                  <a:gd name="connsiteY5" fmla="*/ 182756 h 768338"/>
                  <a:gd name="connsiteX6" fmla="*/ 1750417 w 2633011"/>
                  <a:gd name="connsiteY6" fmla="*/ 349733 h 768338"/>
                  <a:gd name="connsiteX7" fmla="*/ 1729213 w 2633011"/>
                  <a:gd name="connsiteY7" fmla="*/ 540564 h 768338"/>
                  <a:gd name="connsiteX8" fmla="*/ 1479160 w 2633011"/>
                  <a:gd name="connsiteY8" fmla="*/ 751380 h 768338"/>
                  <a:gd name="connsiteX9" fmla="*/ 342330 w 2633011"/>
                  <a:gd name="connsiteY9" fmla="*/ 749864 h 768338"/>
                  <a:gd name="connsiteX10" fmla="*/ 6443 w 2633011"/>
                  <a:gd name="connsiteY10" fmla="*/ 571825 h 768338"/>
                  <a:gd name="connsiteX11" fmla="*/ 363696 w 2633011"/>
                  <a:gd name="connsiteY11" fmla="*/ 400263 h 768338"/>
                  <a:gd name="connsiteX12" fmla="*/ 1033407 w 2633011"/>
                  <a:gd name="connsiteY12" fmla="*/ 446857 h 768338"/>
                  <a:gd name="connsiteX13" fmla="*/ 1648769 w 2633011"/>
                  <a:gd name="connsiteY13" fmla="*/ 427883 h 768338"/>
                  <a:gd name="connsiteX14" fmla="*/ 975559 w 2633011"/>
                  <a:gd name="connsiteY14" fmla="*/ 321867 h 768338"/>
                  <a:gd name="connsiteX15" fmla="*/ 570043 w 2633011"/>
                  <a:gd name="connsiteY15" fmla="*/ 194645 h 768338"/>
                  <a:gd name="connsiteX16" fmla="*/ 1116033 w 2633011"/>
                  <a:gd name="connsiteY16" fmla="*/ 6464 h 768338"/>
                  <a:gd name="connsiteX17" fmla="*/ 1839602 w 2633011"/>
                  <a:gd name="connsiteY17" fmla="*/ 27667 h 768338"/>
                  <a:gd name="connsiteX18" fmla="*/ 2309658 w 2633011"/>
                  <a:gd name="connsiteY18" fmla="*/ 227814 h 768338"/>
                  <a:gd name="connsiteX19" fmla="*/ 2487237 w 2633011"/>
                  <a:gd name="connsiteY19" fmla="*/ 188057 h 768338"/>
                  <a:gd name="connsiteX0" fmla="*/ 2487237 w 2633011"/>
                  <a:gd name="connsiteY0" fmla="*/ 188057 h 768338"/>
                  <a:gd name="connsiteX1" fmla="*/ 2633011 w 2633011"/>
                  <a:gd name="connsiteY1" fmla="*/ 241065 h 768338"/>
                  <a:gd name="connsiteX2" fmla="*/ 2251348 w 2633011"/>
                  <a:gd name="connsiteY2" fmla="*/ 304676 h 768338"/>
                  <a:gd name="connsiteX3" fmla="*/ 1790173 w 2633011"/>
                  <a:gd name="connsiteY3" fmla="*/ 105893 h 768338"/>
                  <a:gd name="connsiteX4" fmla="*/ 1172622 w 2633011"/>
                  <a:gd name="connsiteY4" fmla="*/ 74088 h 768338"/>
                  <a:gd name="connsiteX5" fmla="*/ 785658 w 2633011"/>
                  <a:gd name="connsiteY5" fmla="*/ 182756 h 768338"/>
                  <a:gd name="connsiteX6" fmla="*/ 1750417 w 2633011"/>
                  <a:gd name="connsiteY6" fmla="*/ 349733 h 768338"/>
                  <a:gd name="connsiteX7" fmla="*/ 1729213 w 2633011"/>
                  <a:gd name="connsiteY7" fmla="*/ 540564 h 768338"/>
                  <a:gd name="connsiteX8" fmla="*/ 1479160 w 2633011"/>
                  <a:gd name="connsiteY8" fmla="*/ 751380 h 768338"/>
                  <a:gd name="connsiteX9" fmla="*/ 342330 w 2633011"/>
                  <a:gd name="connsiteY9" fmla="*/ 749864 h 768338"/>
                  <a:gd name="connsiteX10" fmla="*/ 6443 w 2633011"/>
                  <a:gd name="connsiteY10" fmla="*/ 571825 h 768338"/>
                  <a:gd name="connsiteX11" fmla="*/ 363696 w 2633011"/>
                  <a:gd name="connsiteY11" fmla="*/ 400263 h 768338"/>
                  <a:gd name="connsiteX12" fmla="*/ 1033407 w 2633011"/>
                  <a:gd name="connsiteY12" fmla="*/ 446857 h 768338"/>
                  <a:gd name="connsiteX13" fmla="*/ 1648769 w 2633011"/>
                  <a:gd name="connsiteY13" fmla="*/ 427883 h 768338"/>
                  <a:gd name="connsiteX14" fmla="*/ 975559 w 2633011"/>
                  <a:gd name="connsiteY14" fmla="*/ 321867 h 768338"/>
                  <a:gd name="connsiteX15" fmla="*/ 570043 w 2633011"/>
                  <a:gd name="connsiteY15" fmla="*/ 194645 h 768338"/>
                  <a:gd name="connsiteX16" fmla="*/ 1116033 w 2633011"/>
                  <a:gd name="connsiteY16" fmla="*/ 6464 h 768338"/>
                  <a:gd name="connsiteX17" fmla="*/ 1839602 w 2633011"/>
                  <a:gd name="connsiteY17" fmla="*/ 27667 h 768338"/>
                  <a:gd name="connsiteX18" fmla="*/ 2309658 w 2633011"/>
                  <a:gd name="connsiteY18" fmla="*/ 227814 h 768338"/>
                  <a:gd name="connsiteX19" fmla="*/ 2487237 w 2633011"/>
                  <a:gd name="connsiteY19" fmla="*/ 188057 h 768338"/>
                  <a:gd name="connsiteX0" fmla="*/ 2487237 w 2633011"/>
                  <a:gd name="connsiteY0" fmla="*/ 188057 h 768338"/>
                  <a:gd name="connsiteX1" fmla="*/ 2633011 w 2633011"/>
                  <a:gd name="connsiteY1" fmla="*/ 241065 h 768338"/>
                  <a:gd name="connsiteX2" fmla="*/ 2251348 w 2633011"/>
                  <a:gd name="connsiteY2" fmla="*/ 304676 h 768338"/>
                  <a:gd name="connsiteX3" fmla="*/ 1790173 w 2633011"/>
                  <a:gd name="connsiteY3" fmla="*/ 105893 h 768338"/>
                  <a:gd name="connsiteX4" fmla="*/ 1172622 w 2633011"/>
                  <a:gd name="connsiteY4" fmla="*/ 74088 h 768338"/>
                  <a:gd name="connsiteX5" fmla="*/ 785658 w 2633011"/>
                  <a:gd name="connsiteY5" fmla="*/ 182756 h 768338"/>
                  <a:gd name="connsiteX6" fmla="*/ 1750417 w 2633011"/>
                  <a:gd name="connsiteY6" fmla="*/ 349733 h 768338"/>
                  <a:gd name="connsiteX7" fmla="*/ 1729213 w 2633011"/>
                  <a:gd name="connsiteY7" fmla="*/ 540564 h 768338"/>
                  <a:gd name="connsiteX8" fmla="*/ 1479160 w 2633011"/>
                  <a:gd name="connsiteY8" fmla="*/ 751380 h 768338"/>
                  <a:gd name="connsiteX9" fmla="*/ 342330 w 2633011"/>
                  <a:gd name="connsiteY9" fmla="*/ 749864 h 768338"/>
                  <a:gd name="connsiteX10" fmla="*/ 6443 w 2633011"/>
                  <a:gd name="connsiteY10" fmla="*/ 571825 h 768338"/>
                  <a:gd name="connsiteX11" fmla="*/ 363696 w 2633011"/>
                  <a:gd name="connsiteY11" fmla="*/ 400263 h 768338"/>
                  <a:gd name="connsiteX12" fmla="*/ 1033407 w 2633011"/>
                  <a:gd name="connsiteY12" fmla="*/ 446857 h 768338"/>
                  <a:gd name="connsiteX13" fmla="*/ 1648769 w 2633011"/>
                  <a:gd name="connsiteY13" fmla="*/ 427883 h 768338"/>
                  <a:gd name="connsiteX14" fmla="*/ 975559 w 2633011"/>
                  <a:gd name="connsiteY14" fmla="*/ 321867 h 768338"/>
                  <a:gd name="connsiteX15" fmla="*/ 570043 w 2633011"/>
                  <a:gd name="connsiteY15" fmla="*/ 194645 h 768338"/>
                  <a:gd name="connsiteX16" fmla="*/ 1116033 w 2633011"/>
                  <a:gd name="connsiteY16" fmla="*/ 6464 h 768338"/>
                  <a:gd name="connsiteX17" fmla="*/ 1839602 w 2633011"/>
                  <a:gd name="connsiteY17" fmla="*/ 27667 h 768338"/>
                  <a:gd name="connsiteX18" fmla="*/ 2309658 w 2633011"/>
                  <a:gd name="connsiteY18" fmla="*/ 227814 h 768338"/>
                  <a:gd name="connsiteX19" fmla="*/ 2487237 w 2633011"/>
                  <a:gd name="connsiteY19" fmla="*/ 188057 h 768338"/>
                  <a:gd name="connsiteX0" fmla="*/ 2489975 w 2635749"/>
                  <a:gd name="connsiteY0" fmla="*/ 188057 h 768338"/>
                  <a:gd name="connsiteX1" fmla="*/ 2635749 w 2635749"/>
                  <a:gd name="connsiteY1" fmla="*/ 241065 h 768338"/>
                  <a:gd name="connsiteX2" fmla="*/ 2254086 w 2635749"/>
                  <a:gd name="connsiteY2" fmla="*/ 304676 h 768338"/>
                  <a:gd name="connsiteX3" fmla="*/ 1792911 w 2635749"/>
                  <a:gd name="connsiteY3" fmla="*/ 105893 h 768338"/>
                  <a:gd name="connsiteX4" fmla="*/ 1175360 w 2635749"/>
                  <a:gd name="connsiteY4" fmla="*/ 74088 h 768338"/>
                  <a:gd name="connsiteX5" fmla="*/ 788396 w 2635749"/>
                  <a:gd name="connsiteY5" fmla="*/ 182756 h 768338"/>
                  <a:gd name="connsiteX6" fmla="*/ 1753155 w 2635749"/>
                  <a:gd name="connsiteY6" fmla="*/ 349733 h 768338"/>
                  <a:gd name="connsiteX7" fmla="*/ 1731951 w 2635749"/>
                  <a:gd name="connsiteY7" fmla="*/ 540564 h 768338"/>
                  <a:gd name="connsiteX8" fmla="*/ 1481898 w 2635749"/>
                  <a:gd name="connsiteY8" fmla="*/ 751380 h 768338"/>
                  <a:gd name="connsiteX9" fmla="*/ 345068 w 2635749"/>
                  <a:gd name="connsiteY9" fmla="*/ 749864 h 768338"/>
                  <a:gd name="connsiteX10" fmla="*/ 9181 w 2635749"/>
                  <a:gd name="connsiteY10" fmla="*/ 571825 h 768338"/>
                  <a:gd name="connsiteX11" fmla="*/ 366434 w 2635749"/>
                  <a:gd name="connsiteY11" fmla="*/ 400263 h 768338"/>
                  <a:gd name="connsiteX12" fmla="*/ 1036145 w 2635749"/>
                  <a:gd name="connsiteY12" fmla="*/ 446857 h 768338"/>
                  <a:gd name="connsiteX13" fmla="*/ 1651507 w 2635749"/>
                  <a:gd name="connsiteY13" fmla="*/ 427883 h 768338"/>
                  <a:gd name="connsiteX14" fmla="*/ 978297 w 2635749"/>
                  <a:gd name="connsiteY14" fmla="*/ 321867 h 768338"/>
                  <a:gd name="connsiteX15" fmla="*/ 572781 w 2635749"/>
                  <a:gd name="connsiteY15" fmla="*/ 194645 h 768338"/>
                  <a:gd name="connsiteX16" fmla="*/ 1118771 w 2635749"/>
                  <a:gd name="connsiteY16" fmla="*/ 6464 h 768338"/>
                  <a:gd name="connsiteX17" fmla="*/ 1842340 w 2635749"/>
                  <a:gd name="connsiteY17" fmla="*/ 27667 h 768338"/>
                  <a:gd name="connsiteX18" fmla="*/ 2312396 w 2635749"/>
                  <a:gd name="connsiteY18" fmla="*/ 227814 h 768338"/>
                  <a:gd name="connsiteX19" fmla="*/ 2489975 w 2635749"/>
                  <a:gd name="connsiteY19" fmla="*/ 188057 h 768338"/>
                  <a:gd name="connsiteX0" fmla="*/ 2492144 w 2637918"/>
                  <a:gd name="connsiteY0" fmla="*/ 188057 h 768338"/>
                  <a:gd name="connsiteX1" fmla="*/ 2637918 w 2637918"/>
                  <a:gd name="connsiteY1" fmla="*/ 241065 h 768338"/>
                  <a:gd name="connsiteX2" fmla="*/ 2256255 w 2637918"/>
                  <a:gd name="connsiteY2" fmla="*/ 304676 h 768338"/>
                  <a:gd name="connsiteX3" fmla="*/ 1795080 w 2637918"/>
                  <a:gd name="connsiteY3" fmla="*/ 105893 h 768338"/>
                  <a:gd name="connsiteX4" fmla="*/ 1177529 w 2637918"/>
                  <a:gd name="connsiteY4" fmla="*/ 74088 h 768338"/>
                  <a:gd name="connsiteX5" fmla="*/ 790565 w 2637918"/>
                  <a:gd name="connsiteY5" fmla="*/ 182756 h 768338"/>
                  <a:gd name="connsiteX6" fmla="*/ 1755324 w 2637918"/>
                  <a:gd name="connsiteY6" fmla="*/ 349733 h 768338"/>
                  <a:gd name="connsiteX7" fmla="*/ 1734120 w 2637918"/>
                  <a:gd name="connsiteY7" fmla="*/ 540564 h 768338"/>
                  <a:gd name="connsiteX8" fmla="*/ 1484067 w 2637918"/>
                  <a:gd name="connsiteY8" fmla="*/ 751380 h 768338"/>
                  <a:gd name="connsiteX9" fmla="*/ 347237 w 2637918"/>
                  <a:gd name="connsiteY9" fmla="*/ 749864 h 768338"/>
                  <a:gd name="connsiteX10" fmla="*/ 11350 w 2637918"/>
                  <a:gd name="connsiteY10" fmla="*/ 571825 h 768338"/>
                  <a:gd name="connsiteX11" fmla="*/ 368603 w 2637918"/>
                  <a:gd name="connsiteY11" fmla="*/ 400263 h 768338"/>
                  <a:gd name="connsiteX12" fmla="*/ 1038314 w 2637918"/>
                  <a:gd name="connsiteY12" fmla="*/ 446857 h 768338"/>
                  <a:gd name="connsiteX13" fmla="*/ 1653676 w 2637918"/>
                  <a:gd name="connsiteY13" fmla="*/ 427883 h 768338"/>
                  <a:gd name="connsiteX14" fmla="*/ 980466 w 2637918"/>
                  <a:gd name="connsiteY14" fmla="*/ 321867 h 768338"/>
                  <a:gd name="connsiteX15" fmla="*/ 574950 w 2637918"/>
                  <a:gd name="connsiteY15" fmla="*/ 194645 h 768338"/>
                  <a:gd name="connsiteX16" fmla="*/ 1120940 w 2637918"/>
                  <a:gd name="connsiteY16" fmla="*/ 6464 h 768338"/>
                  <a:gd name="connsiteX17" fmla="*/ 1844509 w 2637918"/>
                  <a:gd name="connsiteY17" fmla="*/ 27667 h 768338"/>
                  <a:gd name="connsiteX18" fmla="*/ 2314565 w 2637918"/>
                  <a:gd name="connsiteY18" fmla="*/ 227814 h 768338"/>
                  <a:gd name="connsiteX19" fmla="*/ 2492144 w 2637918"/>
                  <a:gd name="connsiteY19" fmla="*/ 188057 h 768338"/>
                  <a:gd name="connsiteX0" fmla="*/ 2546321 w 2692095"/>
                  <a:gd name="connsiteY0" fmla="*/ 188057 h 764186"/>
                  <a:gd name="connsiteX1" fmla="*/ 2692095 w 2692095"/>
                  <a:gd name="connsiteY1" fmla="*/ 241065 h 764186"/>
                  <a:gd name="connsiteX2" fmla="*/ 2310432 w 2692095"/>
                  <a:gd name="connsiteY2" fmla="*/ 304676 h 764186"/>
                  <a:gd name="connsiteX3" fmla="*/ 1849257 w 2692095"/>
                  <a:gd name="connsiteY3" fmla="*/ 105893 h 764186"/>
                  <a:gd name="connsiteX4" fmla="*/ 1231706 w 2692095"/>
                  <a:gd name="connsiteY4" fmla="*/ 74088 h 764186"/>
                  <a:gd name="connsiteX5" fmla="*/ 844742 w 2692095"/>
                  <a:gd name="connsiteY5" fmla="*/ 182756 h 764186"/>
                  <a:gd name="connsiteX6" fmla="*/ 1809501 w 2692095"/>
                  <a:gd name="connsiteY6" fmla="*/ 349733 h 764186"/>
                  <a:gd name="connsiteX7" fmla="*/ 1788297 w 2692095"/>
                  <a:gd name="connsiteY7" fmla="*/ 540564 h 764186"/>
                  <a:gd name="connsiteX8" fmla="*/ 1538244 w 2692095"/>
                  <a:gd name="connsiteY8" fmla="*/ 751380 h 764186"/>
                  <a:gd name="connsiteX9" fmla="*/ 401414 w 2692095"/>
                  <a:gd name="connsiteY9" fmla="*/ 749864 h 764186"/>
                  <a:gd name="connsiteX10" fmla="*/ 21841 w 2692095"/>
                  <a:gd name="connsiteY10" fmla="*/ 751380 h 764186"/>
                  <a:gd name="connsiteX11" fmla="*/ 65527 w 2692095"/>
                  <a:gd name="connsiteY11" fmla="*/ 571825 h 764186"/>
                  <a:gd name="connsiteX12" fmla="*/ 422780 w 2692095"/>
                  <a:gd name="connsiteY12" fmla="*/ 400263 h 764186"/>
                  <a:gd name="connsiteX13" fmla="*/ 1092491 w 2692095"/>
                  <a:gd name="connsiteY13" fmla="*/ 446857 h 764186"/>
                  <a:gd name="connsiteX14" fmla="*/ 1707853 w 2692095"/>
                  <a:gd name="connsiteY14" fmla="*/ 427883 h 764186"/>
                  <a:gd name="connsiteX15" fmla="*/ 1034643 w 2692095"/>
                  <a:gd name="connsiteY15" fmla="*/ 321867 h 764186"/>
                  <a:gd name="connsiteX16" fmla="*/ 629127 w 2692095"/>
                  <a:gd name="connsiteY16" fmla="*/ 194645 h 764186"/>
                  <a:gd name="connsiteX17" fmla="*/ 1175117 w 2692095"/>
                  <a:gd name="connsiteY17" fmla="*/ 6464 h 764186"/>
                  <a:gd name="connsiteX18" fmla="*/ 1898686 w 2692095"/>
                  <a:gd name="connsiteY18" fmla="*/ 27667 h 764186"/>
                  <a:gd name="connsiteX19" fmla="*/ 2368742 w 2692095"/>
                  <a:gd name="connsiteY19" fmla="*/ 227814 h 764186"/>
                  <a:gd name="connsiteX20" fmla="*/ 2546321 w 2692095"/>
                  <a:gd name="connsiteY20" fmla="*/ 188057 h 764186"/>
                  <a:gd name="connsiteX0" fmla="*/ 2546321 w 2692095"/>
                  <a:gd name="connsiteY0" fmla="*/ 188057 h 767662"/>
                  <a:gd name="connsiteX1" fmla="*/ 2692095 w 2692095"/>
                  <a:gd name="connsiteY1" fmla="*/ 241065 h 767662"/>
                  <a:gd name="connsiteX2" fmla="*/ 2310432 w 2692095"/>
                  <a:gd name="connsiteY2" fmla="*/ 304676 h 767662"/>
                  <a:gd name="connsiteX3" fmla="*/ 1849257 w 2692095"/>
                  <a:gd name="connsiteY3" fmla="*/ 105893 h 767662"/>
                  <a:gd name="connsiteX4" fmla="*/ 1231706 w 2692095"/>
                  <a:gd name="connsiteY4" fmla="*/ 74088 h 767662"/>
                  <a:gd name="connsiteX5" fmla="*/ 844742 w 2692095"/>
                  <a:gd name="connsiteY5" fmla="*/ 182756 h 767662"/>
                  <a:gd name="connsiteX6" fmla="*/ 1809501 w 2692095"/>
                  <a:gd name="connsiteY6" fmla="*/ 349733 h 767662"/>
                  <a:gd name="connsiteX7" fmla="*/ 1788297 w 2692095"/>
                  <a:gd name="connsiteY7" fmla="*/ 540564 h 767662"/>
                  <a:gd name="connsiteX8" fmla="*/ 1538244 w 2692095"/>
                  <a:gd name="connsiteY8" fmla="*/ 751380 h 767662"/>
                  <a:gd name="connsiteX9" fmla="*/ 405158 w 2692095"/>
                  <a:gd name="connsiteY9" fmla="*/ 761097 h 767662"/>
                  <a:gd name="connsiteX10" fmla="*/ 21841 w 2692095"/>
                  <a:gd name="connsiteY10" fmla="*/ 751380 h 767662"/>
                  <a:gd name="connsiteX11" fmla="*/ 65527 w 2692095"/>
                  <a:gd name="connsiteY11" fmla="*/ 571825 h 767662"/>
                  <a:gd name="connsiteX12" fmla="*/ 422780 w 2692095"/>
                  <a:gd name="connsiteY12" fmla="*/ 400263 h 767662"/>
                  <a:gd name="connsiteX13" fmla="*/ 1092491 w 2692095"/>
                  <a:gd name="connsiteY13" fmla="*/ 446857 h 767662"/>
                  <a:gd name="connsiteX14" fmla="*/ 1707853 w 2692095"/>
                  <a:gd name="connsiteY14" fmla="*/ 427883 h 767662"/>
                  <a:gd name="connsiteX15" fmla="*/ 1034643 w 2692095"/>
                  <a:gd name="connsiteY15" fmla="*/ 321867 h 767662"/>
                  <a:gd name="connsiteX16" fmla="*/ 629127 w 2692095"/>
                  <a:gd name="connsiteY16" fmla="*/ 194645 h 767662"/>
                  <a:gd name="connsiteX17" fmla="*/ 1175117 w 2692095"/>
                  <a:gd name="connsiteY17" fmla="*/ 6464 h 767662"/>
                  <a:gd name="connsiteX18" fmla="*/ 1898686 w 2692095"/>
                  <a:gd name="connsiteY18" fmla="*/ 27667 h 767662"/>
                  <a:gd name="connsiteX19" fmla="*/ 2368742 w 2692095"/>
                  <a:gd name="connsiteY19" fmla="*/ 227814 h 767662"/>
                  <a:gd name="connsiteX20" fmla="*/ 2546321 w 2692095"/>
                  <a:gd name="connsiteY20" fmla="*/ 188057 h 767662"/>
                  <a:gd name="connsiteX0" fmla="*/ 2546321 w 2692095"/>
                  <a:gd name="connsiteY0" fmla="*/ 188057 h 767662"/>
                  <a:gd name="connsiteX1" fmla="*/ 2692095 w 2692095"/>
                  <a:gd name="connsiteY1" fmla="*/ 241065 h 767662"/>
                  <a:gd name="connsiteX2" fmla="*/ 2310432 w 2692095"/>
                  <a:gd name="connsiteY2" fmla="*/ 304676 h 767662"/>
                  <a:gd name="connsiteX3" fmla="*/ 1849257 w 2692095"/>
                  <a:gd name="connsiteY3" fmla="*/ 105893 h 767662"/>
                  <a:gd name="connsiteX4" fmla="*/ 1231706 w 2692095"/>
                  <a:gd name="connsiteY4" fmla="*/ 74088 h 767662"/>
                  <a:gd name="connsiteX5" fmla="*/ 844742 w 2692095"/>
                  <a:gd name="connsiteY5" fmla="*/ 182756 h 767662"/>
                  <a:gd name="connsiteX6" fmla="*/ 1809501 w 2692095"/>
                  <a:gd name="connsiteY6" fmla="*/ 349733 h 767662"/>
                  <a:gd name="connsiteX7" fmla="*/ 1788297 w 2692095"/>
                  <a:gd name="connsiteY7" fmla="*/ 540564 h 767662"/>
                  <a:gd name="connsiteX8" fmla="*/ 1538244 w 2692095"/>
                  <a:gd name="connsiteY8" fmla="*/ 751380 h 767662"/>
                  <a:gd name="connsiteX9" fmla="*/ 405158 w 2692095"/>
                  <a:gd name="connsiteY9" fmla="*/ 761097 h 767662"/>
                  <a:gd name="connsiteX10" fmla="*/ 21841 w 2692095"/>
                  <a:gd name="connsiteY10" fmla="*/ 751380 h 767662"/>
                  <a:gd name="connsiteX11" fmla="*/ 65527 w 2692095"/>
                  <a:gd name="connsiteY11" fmla="*/ 571825 h 767662"/>
                  <a:gd name="connsiteX12" fmla="*/ 422780 w 2692095"/>
                  <a:gd name="connsiteY12" fmla="*/ 400263 h 767662"/>
                  <a:gd name="connsiteX13" fmla="*/ 1092491 w 2692095"/>
                  <a:gd name="connsiteY13" fmla="*/ 446857 h 767662"/>
                  <a:gd name="connsiteX14" fmla="*/ 1707853 w 2692095"/>
                  <a:gd name="connsiteY14" fmla="*/ 427883 h 767662"/>
                  <a:gd name="connsiteX15" fmla="*/ 1034643 w 2692095"/>
                  <a:gd name="connsiteY15" fmla="*/ 321867 h 767662"/>
                  <a:gd name="connsiteX16" fmla="*/ 629127 w 2692095"/>
                  <a:gd name="connsiteY16" fmla="*/ 194645 h 767662"/>
                  <a:gd name="connsiteX17" fmla="*/ 1175117 w 2692095"/>
                  <a:gd name="connsiteY17" fmla="*/ 6464 h 767662"/>
                  <a:gd name="connsiteX18" fmla="*/ 1898686 w 2692095"/>
                  <a:gd name="connsiteY18" fmla="*/ 27667 h 767662"/>
                  <a:gd name="connsiteX19" fmla="*/ 2368742 w 2692095"/>
                  <a:gd name="connsiteY19" fmla="*/ 227814 h 767662"/>
                  <a:gd name="connsiteX20" fmla="*/ 2546321 w 2692095"/>
                  <a:gd name="connsiteY20" fmla="*/ 188057 h 767662"/>
                  <a:gd name="connsiteX0" fmla="*/ 2546321 w 2692095"/>
                  <a:gd name="connsiteY0" fmla="*/ 188057 h 761097"/>
                  <a:gd name="connsiteX1" fmla="*/ 2692095 w 2692095"/>
                  <a:gd name="connsiteY1" fmla="*/ 241065 h 761097"/>
                  <a:gd name="connsiteX2" fmla="*/ 2310432 w 2692095"/>
                  <a:gd name="connsiteY2" fmla="*/ 304676 h 761097"/>
                  <a:gd name="connsiteX3" fmla="*/ 1849257 w 2692095"/>
                  <a:gd name="connsiteY3" fmla="*/ 105893 h 761097"/>
                  <a:gd name="connsiteX4" fmla="*/ 1231706 w 2692095"/>
                  <a:gd name="connsiteY4" fmla="*/ 74088 h 761097"/>
                  <a:gd name="connsiteX5" fmla="*/ 844742 w 2692095"/>
                  <a:gd name="connsiteY5" fmla="*/ 182756 h 761097"/>
                  <a:gd name="connsiteX6" fmla="*/ 1809501 w 2692095"/>
                  <a:gd name="connsiteY6" fmla="*/ 349733 h 761097"/>
                  <a:gd name="connsiteX7" fmla="*/ 1788297 w 2692095"/>
                  <a:gd name="connsiteY7" fmla="*/ 540564 h 761097"/>
                  <a:gd name="connsiteX8" fmla="*/ 1538244 w 2692095"/>
                  <a:gd name="connsiteY8" fmla="*/ 751380 h 761097"/>
                  <a:gd name="connsiteX9" fmla="*/ 405158 w 2692095"/>
                  <a:gd name="connsiteY9" fmla="*/ 761097 h 761097"/>
                  <a:gd name="connsiteX10" fmla="*/ 21841 w 2692095"/>
                  <a:gd name="connsiteY10" fmla="*/ 751380 h 761097"/>
                  <a:gd name="connsiteX11" fmla="*/ 65527 w 2692095"/>
                  <a:gd name="connsiteY11" fmla="*/ 571825 h 761097"/>
                  <a:gd name="connsiteX12" fmla="*/ 422780 w 2692095"/>
                  <a:gd name="connsiteY12" fmla="*/ 400263 h 761097"/>
                  <a:gd name="connsiteX13" fmla="*/ 1092491 w 2692095"/>
                  <a:gd name="connsiteY13" fmla="*/ 446857 h 761097"/>
                  <a:gd name="connsiteX14" fmla="*/ 1707853 w 2692095"/>
                  <a:gd name="connsiteY14" fmla="*/ 427883 h 761097"/>
                  <a:gd name="connsiteX15" fmla="*/ 1034643 w 2692095"/>
                  <a:gd name="connsiteY15" fmla="*/ 321867 h 761097"/>
                  <a:gd name="connsiteX16" fmla="*/ 629127 w 2692095"/>
                  <a:gd name="connsiteY16" fmla="*/ 194645 h 761097"/>
                  <a:gd name="connsiteX17" fmla="*/ 1175117 w 2692095"/>
                  <a:gd name="connsiteY17" fmla="*/ 6464 h 761097"/>
                  <a:gd name="connsiteX18" fmla="*/ 1898686 w 2692095"/>
                  <a:gd name="connsiteY18" fmla="*/ 27667 h 761097"/>
                  <a:gd name="connsiteX19" fmla="*/ 2368742 w 2692095"/>
                  <a:gd name="connsiteY19" fmla="*/ 227814 h 761097"/>
                  <a:gd name="connsiteX20" fmla="*/ 2546321 w 2692095"/>
                  <a:gd name="connsiteY20" fmla="*/ 188057 h 761097"/>
                  <a:gd name="connsiteX0" fmla="*/ 2546321 w 2692095"/>
                  <a:gd name="connsiteY0" fmla="*/ 188057 h 751380"/>
                  <a:gd name="connsiteX1" fmla="*/ 2692095 w 2692095"/>
                  <a:gd name="connsiteY1" fmla="*/ 241065 h 751380"/>
                  <a:gd name="connsiteX2" fmla="*/ 2310432 w 2692095"/>
                  <a:gd name="connsiteY2" fmla="*/ 304676 h 751380"/>
                  <a:gd name="connsiteX3" fmla="*/ 1849257 w 2692095"/>
                  <a:gd name="connsiteY3" fmla="*/ 105893 h 751380"/>
                  <a:gd name="connsiteX4" fmla="*/ 1231706 w 2692095"/>
                  <a:gd name="connsiteY4" fmla="*/ 74088 h 751380"/>
                  <a:gd name="connsiteX5" fmla="*/ 844742 w 2692095"/>
                  <a:gd name="connsiteY5" fmla="*/ 182756 h 751380"/>
                  <a:gd name="connsiteX6" fmla="*/ 1809501 w 2692095"/>
                  <a:gd name="connsiteY6" fmla="*/ 349733 h 751380"/>
                  <a:gd name="connsiteX7" fmla="*/ 1788297 w 2692095"/>
                  <a:gd name="connsiteY7" fmla="*/ 540564 h 751380"/>
                  <a:gd name="connsiteX8" fmla="*/ 1538244 w 2692095"/>
                  <a:gd name="connsiteY8" fmla="*/ 751380 h 751380"/>
                  <a:gd name="connsiteX9" fmla="*/ 21841 w 2692095"/>
                  <a:gd name="connsiteY9" fmla="*/ 751380 h 751380"/>
                  <a:gd name="connsiteX10" fmla="*/ 65527 w 2692095"/>
                  <a:gd name="connsiteY10" fmla="*/ 571825 h 751380"/>
                  <a:gd name="connsiteX11" fmla="*/ 422780 w 2692095"/>
                  <a:gd name="connsiteY11" fmla="*/ 400263 h 751380"/>
                  <a:gd name="connsiteX12" fmla="*/ 1092491 w 2692095"/>
                  <a:gd name="connsiteY12" fmla="*/ 446857 h 751380"/>
                  <a:gd name="connsiteX13" fmla="*/ 1707853 w 2692095"/>
                  <a:gd name="connsiteY13" fmla="*/ 427883 h 751380"/>
                  <a:gd name="connsiteX14" fmla="*/ 1034643 w 2692095"/>
                  <a:gd name="connsiteY14" fmla="*/ 321867 h 751380"/>
                  <a:gd name="connsiteX15" fmla="*/ 629127 w 2692095"/>
                  <a:gd name="connsiteY15" fmla="*/ 194645 h 751380"/>
                  <a:gd name="connsiteX16" fmla="*/ 1175117 w 2692095"/>
                  <a:gd name="connsiteY16" fmla="*/ 6464 h 751380"/>
                  <a:gd name="connsiteX17" fmla="*/ 1898686 w 2692095"/>
                  <a:gd name="connsiteY17" fmla="*/ 27667 h 751380"/>
                  <a:gd name="connsiteX18" fmla="*/ 2368742 w 2692095"/>
                  <a:gd name="connsiteY18" fmla="*/ 227814 h 751380"/>
                  <a:gd name="connsiteX19" fmla="*/ 2546321 w 2692095"/>
                  <a:gd name="connsiteY19" fmla="*/ 188057 h 751380"/>
                  <a:gd name="connsiteX0" fmla="*/ 2549370 w 2695144"/>
                  <a:gd name="connsiteY0" fmla="*/ 188057 h 766357"/>
                  <a:gd name="connsiteX1" fmla="*/ 2695144 w 2695144"/>
                  <a:gd name="connsiteY1" fmla="*/ 241065 h 766357"/>
                  <a:gd name="connsiteX2" fmla="*/ 2313481 w 2695144"/>
                  <a:gd name="connsiteY2" fmla="*/ 304676 h 766357"/>
                  <a:gd name="connsiteX3" fmla="*/ 1852306 w 2695144"/>
                  <a:gd name="connsiteY3" fmla="*/ 105893 h 766357"/>
                  <a:gd name="connsiteX4" fmla="*/ 1234755 w 2695144"/>
                  <a:gd name="connsiteY4" fmla="*/ 74088 h 766357"/>
                  <a:gd name="connsiteX5" fmla="*/ 847791 w 2695144"/>
                  <a:gd name="connsiteY5" fmla="*/ 182756 h 766357"/>
                  <a:gd name="connsiteX6" fmla="*/ 1812550 w 2695144"/>
                  <a:gd name="connsiteY6" fmla="*/ 349733 h 766357"/>
                  <a:gd name="connsiteX7" fmla="*/ 1791346 w 2695144"/>
                  <a:gd name="connsiteY7" fmla="*/ 540564 h 766357"/>
                  <a:gd name="connsiteX8" fmla="*/ 1541293 w 2695144"/>
                  <a:gd name="connsiteY8" fmla="*/ 751380 h 766357"/>
                  <a:gd name="connsiteX9" fmla="*/ 21146 w 2695144"/>
                  <a:gd name="connsiteY9" fmla="*/ 766357 h 766357"/>
                  <a:gd name="connsiteX10" fmla="*/ 68576 w 2695144"/>
                  <a:gd name="connsiteY10" fmla="*/ 571825 h 766357"/>
                  <a:gd name="connsiteX11" fmla="*/ 425829 w 2695144"/>
                  <a:gd name="connsiteY11" fmla="*/ 400263 h 766357"/>
                  <a:gd name="connsiteX12" fmla="*/ 1095540 w 2695144"/>
                  <a:gd name="connsiteY12" fmla="*/ 446857 h 766357"/>
                  <a:gd name="connsiteX13" fmla="*/ 1710902 w 2695144"/>
                  <a:gd name="connsiteY13" fmla="*/ 427883 h 766357"/>
                  <a:gd name="connsiteX14" fmla="*/ 1037692 w 2695144"/>
                  <a:gd name="connsiteY14" fmla="*/ 321867 h 766357"/>
                  <a:gd name="connsiteX15" fmla="*/ 632176 w 2695144"/>
                  <a:gd name="connsiteY15" fmla="*/ 194645 h 766357"/>
                  <a:gd name="connsiteX16" fmla="*/ 1178166 w 2695144"/>
                  <a:gd name="connsiteY16" fmla="*/ 6464 h 766357"/>
                  <a:gd name="connsiteX17" fmla="*/ 1901735 w 2695144"/>
                  <a:gd name="connsiteY17" fmla="*/ 27667 h 766357"/>
                  <a:gd name="connsiteX18" fmla="*/ 2371791 w 2695144"/>
                  <a:gd name="connsiteY18" fmla="*/ 227814 h 766357"/>
                  <a:gd name="connsiteX19" fmla="*/ 2549370 w 2695144"/>
                  <a:gd name="connsiteY19" fmla="*/ 188057 h 766357"/>
                  <a:gd name="connsiteX0" fmla="*/ 2615291 w 2761065"/>
                  <a:gd name="connsiteY0" fmla="*/ 188057 h 766357"/>
                  <a:gd name="connsiteX1" fmla="*/ 2761065 w 2761065"/>
                  <a:gd name="connsiteY1" fmla="*/ 241065 h 766357"/>
                  <a:gd name="connsiteX2" fmla="*/ 2379402 w 2761065"/>
                  <a:gd name="connsiteY2" fmla="*/ 304676 h 766357"/>
                  <a:gd name="connsiteX3" fmla="*/ 1918227 w 2761065"/>
                  <a:gd name="connsiteY3" fmla="*/ 105893 h 766357"/>
                  <a:gd name="connsiteX4" fmla="*/ 1300676 w 2761065"/>
                  <a:gd name="connsiteY4" fmla="*/ 74088 h 766357"/>
                  <a:gd name="connsiteX5" fmla="*/ 913712 w 2761065"/>
                  <a:gd name="connsiteY5" fmla="*/ 182756 h 766357"/>
                  <a:gd name="connsiteX6" fmla="*/ 1878471 w 2761065"/>
                  <a:gd name="connsiteY6" fmla="*/ 349733 h 766357"/>
                  <a:gd name="connsiteX7" fmla="*/ 1857267 w 2761065"/>
                  <a:gd name="connsiteY7" fmla="*/ 540564 h 766357"/>
                  <a:gd name="connsiteX8" fmla="*/ 1607214 w 2761065"/>
                  <a:gd name="connsiteY8" fmla="*/ 751380 h 766357"/>
                  <a:gd name="connsiteX9" fmla="*/ 87067 w 2761065"/>
                  <a:gd name="connsiteY9" fmla="*/ 766357 h 766357"/>
                  <a:gd name="connsiteX10" fmla="*/ 134497 w 2761065"/>
                  <a:gd name="connsiteY10" fmla="*/ 571825 h 766357"/>
                  <a:gd name="connsiteX11" fmla="*/ 491750 w 2761065"/>
                  <a:gd name="connsiteY11" fmla="*/ 400263 h 766357"/>
                  <a:gd name="connsiteX12" fmla="*/ 1161461 w 2761065"/>
                  <a:gd name="connsiteY12" fmla="*/ 446857 h 766357"/>
                  <a:gd name="connsiteX13" fmla="*/ 1776823 w 2761065"/>
                  <a:gd name="connsiteY13" fmla="*/ 427883 h 766357"/>
                  <a:gd name="connsiteX14" fmla="*/ 1103613 w 2761065"/>
                  <a:gd name="connsiteY14" fmla="*/ 321867 h 766357"/>
                  <a:gd name="connsiteX15" fmla="*/ 698097 w 2761065"/>
                  <a:gd name="connsiteY15" fmla="*/ 194645 h 766357"/>
                  <a:gd name="connsiteX16" fmla="*/ 1244087 w 2761065"/>
                  <a:gd name="connsiteY16" fmla="*/ 6464 h 766357"/>
                  <a:gd name="connsiteX17" fmla="*/ 1967656 w 2761065"/>
                  <a:gd name="connsiteY17" fmla="*/ 27667 h 766357"/>
                  <a:gd name="connsiteX18" fmla="*/ 2437712 w 2761065"/>
                  <a:gd name="connsiteY18" fmla="*/ 227814 h 766357"/>
                  <a:gd name="connsiteX19" fmla="*/ 2615291 w 2761065"/>
                  <a:gd name="connsiteY19" fmla="*/ 188057 h 766357"/>
                  <a:gd name="connsiteX0" fmla="*/ 2636315 w 2782089"/>
                  <a:gd name="connsiteY0" fmla="*/ 188057 h 766357"/>
                  <a:gd name="connsiteX1" fmla="*/ 2782089 w 2782089"/>
                  <a:gd name="connsiteY1" fmla="*/ 241065 h 766357"/>
                  <a:gd name="connsiteX2" fmla="*/ 2400426 w 2782089"/>
                  <a:gd name="connsiteY2" fmla="*/ 304676 h 766357"/>
                  <a:gd name="connsiteX3" fmla="*/ 1939251 w 2782089"/>
                  <a:gd name="connsiteY3" fmla="*/ 105893 h 766357"/>
                  <a:gd name="connsiteX4" fmla="*/ 1321700 w 2782089"/>
                  <a:gd name="connsiteY4" fmla="*/ 74088 h 766357"/>
                  <a:gd name="connsiteX5" fmla="*/ 934736 w 2782089"/>
                  <a:gd name="connsiteY5" fmla="*/ 182756 h 766357"/>
                  <a:gd name="connsiteX6" fmla="*/ 1899495 w 2782089"/>
                  <a:gd name="connsiteY6" fmla="*/ 349733 h 766357"/>
                  <a:gd name="connsiteX7" fmla="*/ 1878291 w 2782089"/>
                  <a:gd name="connsiteY7" fmla="*/ 540564 h 766357"/>
                  <a:gd name="connsiteX8" fmla="*/ 1628238 w 2782089"/>
                  <a:gd name="connsiteY8" fmla="*/ 751380 h 766357"/>
                  <a:gd name="connsiteX9" fmla="*/ 108091 w 2782089"/>
                  <a:gd name="connsiteY9" fmla="*/ 766357 h 766357"/>
                  <a:gd name="connsiteX10" fmla="*/ 155521 w 2782089"/>
                  <a:gd name="connsiteY10" fmla="*/ 571825 h 766357"/>
                  <a:gd name="connsiteX11" fmla="*/ 512774 w 2782089"/>
                  <a:gd name="connsiteY11" fmla="*/ 400263 h 766357"/>
                  <a:gd name="connsiteX12" fmla="*/ 1182485 w 2782089"/>
                  <a:gd name="connsiteY12" fmla="*/ 446857 h 766357"/>
                  <a:gd name="connsiteX13" fmla="*/ 1797847 w 2782089"/>
                  <a:gd name="connsiteY13" fmla="*/ 427883 h 766357"/>
                  <a:gd name="connsiteX14" fmla="*/ 1124637 w 2782089"/>
                  <a:gd name="connsiteY14" fmla="*/ 321867 h 766357"/>
                  <a:gd name="connsiteX15" fmla="*/ 719121 w 2782089"/>
                  <a:gd name="connsiteY15" fmla="*/ 194645 h 766357"/>
                  <a:gd name="connsiteX16" fmla="*/ 1265111 w 2782089"/>
                  <a:gd name="connsiteY16" fmla="*/ 6464 h 766357"/>
                  <a:gd name="connsiteX17" fmla="*/ 1988680 w 2782089"/>
                  <a:gd name="connsiteY17" fmla="*/ 27667 h 766357"/>
                  <a:gd name="connsiteX18" fmla="*/ 2458736 w 2782089"/>
                  <a:gd name="connsiteY18" fmla="*/ 227814 h 766357"/>
                  <a:gd name="connsiteX19" fmla="*/ 2636315 w 2782089"/>
                  <a:gd name="connsiteY19" fmla="*/ 188057 h 766357"/>
                  <a:gd name="connsiteX0" fmla="*/ 2636315 w 2782089"/>
                  <a:gd name="connsiteY0" fmla="*/ 188057 h 766357"/>
                  <a:gd name="connsiteX1" fmla="*/ 2782089 w 2782089"/>
                  <a:gd name="connsiteY1" fmla="*/ 241065 h 766357"/>
                  <a:gd name="connsiteX2" fmla="*/ 2400426 w 2782089"/>
                  <a:gd name="connsiteY2" fmla="*/ 304676 h 766357"/>
                  <a:gd name="connsiteX3" fmla="*/ 1939251 w 2782089"/>
                  <a:gd name="connsiteY3" fmla="*/ 105893 h 766357"/>
                  <a:gd name="connsiteX4" fmla="*/ 1321700 w 2782089"/>
                  <a:gd name="connsiteY4" fmla="*/ 74088 h 766357"/>
                  <a:gd name="connsiteX5" fmla="*/ 934736 w 2782089"/>
                  <a:gd name="connsiteY5" fmla="*/ 182756 h 766357"/>
                  <a:gd name="connsiteX6" fmla="*/ 1899495 w 2782089"/>
                  <a:gd name="connsiteY6" fmla="*/ 349733 h 766357"/>
                  <a:gd name="connsiteX7" fmla="*/ 2078737 w 2782089"/>
                  <a:gd name="connsiteY7" fmla="*/ 711435 h 766357"/>
                  <a:gd name="connsiteX8" fmla="*/ 1628238 w 2782089"/>
                  <a:gd name="connsiteY8" fmla="*/ 751380 h 766357"/>
                  <a:gd name="connsiteX9" fmla="*/ 108091 w 2782089"/>
                  <a:gd name="connsiteY9" fmla="*/ 766357 h 766357"/>
                  <a:gd name="connsiteX10" fmla="*/ 155521 w 2782089"/>
                  <a:gd name="connsiteY10" fmla="*/ 571825 h 766357"/>
                  <a:gd name="connsiteX11" fmla="*/ 512774 w 2782089"/>
                  <a:gd name="connsiteY11" fmla="*/ 400263 h 766357"/>
                  <a:gd name="connsiteX12" fmla="*/ 1182485 w 2782089"/>
                  <a:gd name="connsiteY12" fmla="*/ 446857 h 766357"/>
                  <a:gd name="connsiteX13" fmla="*/ 1797847 w 2782089"/>
                  <a:gd name="connsiteY13" fmla="*/ 427883 h 766357"/>
                  <a:gd name="connsiteX14" fmla="*/ 1124637 w 2782089"/>
                  <a:gd name="connsiteY14" fmla="*/ 321867 h 766357"/>
                  <a:gd name="connsiteX15" fmla="*/ 719121 w 2782089"/>
                  <a:gd name="connsiteY15" fmla="*/ 194645 h 766357"/>
                  <a:gd name="connsiteX16" fmla="*/ 1265111 w 2782089"/>
                  <a:gd name="connsiteY16" fmla="*/ 6464 h 766357"/>
                  <a:gd name="connsiteX17" fmla="*/ 1988680 w 2782089"/>
                  <a:gd name="connsiteY17" fmla="*/ 27667 h 766357"/>
                  <a:gd name="connsiteX18" fmla="*/ 2458736 w 2782089"/>
                  <a:gd name="connsiteY18" fmla="*/ 227814 h 766357"/>
                  <a:gd name="connsiteX19" fmla="*/ 2636315 w 2782089"/>
                  <a:gd name="connsiteY19" fmla="*/ 188057 h 766357"/>
                  <a:gd name="connsiteX0" fmla="*/ 2636315 w 2782089"/>
                  <a:gd name="connsiteY0" fmla="*/ 188057 h 766357"/>
                  <a:gd name="connsiteX1" fmla="*/ 2782089 w 2782089"/>
                  <a:gd name="connsiteY1" fmla="*/ 241065 h 766357"/>
                  <a:gd name="connsiteX2" fmla="*/ 2400426 w 2782089"/>
                  <a:gd name="connsiteY2" fmla="*/ 304676 h 766357"/>
                  <a:gd name="connsiteX3" fmla="*/ 1939251 w 2782089"/>
                  <a:gd name="connsiteY3" fmla="*/ 105893 h 766357"/>
                  <a:gd name="connsiteX4" fmla="*/ 1321700 w 2782089"/>
                  <a:gd name="connsiteY4" fmla="*/ 74088 h 766357"/>
                  <a:gd name="connsiteX5" fmla="*/ 934736 w 2782089"/>
                  <a:gd name="connsiteY5" fmla="*/ 182756 h 766357"/>
                  <a:gd name="connsiteX6" fmla="*/ 1899495 w 2782089"/>
                  <a:gd name="connsiteY6" fmla="*/ 349733 h 766357"/>
                  <a:gd name="connsiteX7" fmla="*/ 2078737 w 2782089"/>
                  <a:gd name="connsiteY7" fmla="*/ 711435 h 766357"/>
                  <a:gd name="connsiteX8" fmla="*/ 2002841 w 2782089"/>
                  <a:gd name="connsiteY8" fmla="*/ 751380 h 766357"/>
                  <a:gd name="connsiteX9" fmla="*/ 108091 w 2782089"/>
                  <a:gd name="connsiteY9" fmla="*/ 766357 h 766357"/>
                  <a:gd name="connsiteX10" fmla="*/ 155521 w 2782089"/>
                  <a:gd name="connsiteY10" fmla="*/ 571825 h 766357"/>
                  <a:gd name="connsiteX11" fmla="*/ 512774 w 2782089"/>
                  <a:gd name="connsiteY11" fmla="*/ 400263 h 766357"/>
                  <a:gd name="connsiteX12" fmla="*/ 1182485 w 2782089"/>
                  <a:gd name="connsiteY12" fmla="*/ 446857 h 766357"/>
                  <a:gd name="connsiteX13" fmla="*/ 1797847 w 2782089"/>
                  <a:gd name="connsiteY13" fmla="*/ 427883 h 766357"/>
                  <a:gd name="connsiteX14" fmla="*/ 1124637 w 2782089"/>
                  <a:gd name="connsiteY14" fmla="*/ 321867 h 766357"/>
                  <a:gd name="connsiteX15" fmla="*/ 719121 w 2782089"/>
                  <a:gd name="connsiteY15" fmla="*/ 194645 h 766357"/>
                  <a:gd name="connsiteX16" fmla="*/ 1265111 w 2782089"/>
                  <a:gd name="connsiteY16" fmla="*/ 6464 h 766357"/>
                  <a:gd name="connsiteX17" fmla="*/ 1988680 w 2782089"/>
                  <a:gd name="connsiteY17" fmla="*/ 27667 h 766357"/>
                  <a:gd name="connsiteX18" fmla="*/ 2458736 w 2782089"/>
                  <a:gd name="connsiteY18" fmla="*/ 227814 h 766357"/>
                  <a:gd name="connsiteX19" fmla="*/ 2636315 w 2782089"/>
                  <a:gd name="connsiteY19" fmla="*/ 188057 h 766357"/>
                  <a:gd name="connsiteX0" fmla="*/ 2636315 w 2782089"/>
                  <a:gd name="connsiteY0" fmla="*/ 188057 h 766357"/>
                  <a:gd name="connsiteX1" fmla="*/ 2782089 w 2782089"/>
                  <a:gd name="connsiteY1" fmla="*/ 241065 h 766357"/>
                  <a:gd name="connsiteX2" fmla="*/ 2400426 w 2782089"/>
                  <a:gd name="connsiteY2" fmla="*/ 304676 h 766357"/>
                  <a:gd name="connsiteX3" fmla="*/ 1939251 w 2782089"/>
                  <a:gd name="connsiteY3" fmla="*/ 105893 h 766357"/>
                  <a:gd name="connsiteX4" fmla="*/ 1321700 w 2782089"/>
                  <a:gd name="connsiteY4" fmla="*/ 74088 h 766357"/>
                  <a:gd name="connsiteX5" fmla="*/ 934736 w 2782089"/>
                  <a:gd name="connsiteY5" fmla="*/ 182756 h 766357"/>
                  <a:gd name="connsiteX6" fmla="*/ 2149230 w 2782089"/>
                  <a:gd name="connsiteY6" fmla="*/ 356305 h 766357"/>
                  <a:gd name="connsiteX7" fmla="*/ 2078737 w 2782089"/>
                  <a:gd name="connsiteY7" fmla="*/ 711435 h 766357"/>
                  <a:gd name="connsiteX8" fmla="*/ 2002841 w 2782089"/>
                  <a:gd name="connsiteY8" fmla="*/ 751380 h 766357"/>
                  <a:gd name="connsiteX9" fmla="*/ 108091 w 2782089"/>
                  <a:gd name="connsiteY9" fmla="*/ 766357 h 766357"/>
                  <a:gd name="connsiteX10" fmla="*/ 155521 w 2782089"/>
                  <a:gd name="connsiteY10" fmla="*/ 571825 h 766357"/>
                  <a:gd name="connsiteX11" fmla="*/ 512774 w 2782089"/>
                  <a:gd name="connsiteY11" fmla="*/ 400263 h 766357"/>
                  <a:gd name="connsiteX12" fmla="*/ 1182485 w 2782089"/>
                  <a:gd name="connsiteY12" fmla="*/ 446857 h 766357"/>
                  <a:gd name="connsiteX13" fmla="*/ 1797847 w 2782089"/>
                  <a:gd name="connsiteY13" fmla="*/ 427883 h 766357"/>
                  <a:gd name="connsiteX14" fmla="*/ 1124637 w 2782089"/>
                  <a:gd name="connsiteY14" fmla="*/ 321867 h 766357"/>
                  <a:gd name="connsiteX15" fmla="*/ 719121 w 2782089"/>
                  <a:gd name="connsiteY15" fmla="*/ 194645 h 766357"/>
                  <a:gd name="connsiteX16" fmla="*/ 1265111 w 2782089"/>
                  <a:gd name="connsiteY16" fmla="*/ 6464 h 766357"/>
                  <a:gd name="connsiteX17" fmla="*/ 1988680 w 2782089"/>
                  <a:gd name="connsiteY17" fmla="*/ 27667 h 766357"/>
                  <a:gd name="connsiteX18" fmla="*/ 2458736 w 2782089"/>
                  <a:gd name="connsiteY18" fmla="*/ 227814 h 766357"/>
                  <a:gd name="connsiteX19" fmla="*/ 2636315 w 2782089"/>
                  <a:gd name="connsiteY19" fmla="*/ 188057 h 766357"/>
                  <a:gd name="connsiteX0" fmla="*/ 2636315 w 2782089"/>
                  <a:gd name="connsiteY0" fmla="*/ 188057 h 766357"/>
                  <a:gd name="connsiteX1" fmla="*/ 2782089 w 2782089"/>
                  <a:gd name="connsiteY1" fmla="*/ 241065 h 766357"/>
                  <a:gd name="connsiteX2" fmla="*/ 2400426 w 2782089"/>
                  <a:gd name="connsiteY2" fmla="*/ 304676 h 766357"/>
                  <a:gd name="connsiteX3" fmla="*/ 1939251 w 2782089"/>
                  <a:gd name="connsiteY3" fmla="*/ 105893 h 766357"/>
                  <a:gd name="connsiteX4" fmla="*/ 1321700 w 2782089"/>
                  <a:gd name="connsiteY4" fmla="*/ 74088 h 766357"/>
                  <a:gd name="connsiteX5" fmla="*/ 934736 w 2782089"/>
                  <a:gd name="connsiteY5" fmla="*/ 182756 h 766357"/>
                  <a:gd name="connsiteX6" fmla="*/ 2149230 w 2782089"/>
                  <a:gd name="connsiteY6" fmla="*/ 356305 h 766357"/>
                  <a:gd name="connsiteX7" fmla="*/ 2078737 w 2782089"/>
                  <a:gd name="connsiteY7" fmla="*/ 711435 h 766357"/>
                  <a:gd name="connsiteX8" fmla="*/ 2002841 w 2782089"/>
                  <a:gd name="connsiteY8" fmla="*/ 751380 h 766357"/>
                  <a:gd name="connsiteX9" fmla="*/ 108091 w 2782089"/>
                  <a:gd name="connsiteY9" fmla="*/ 766357 h 766357"/>
                  <a:gd name="connsiteX10" fmla="*/ 155521 w 2782089"/>
                  <a:gd name="connsiteY10" fmla="*/ 571825 h 766357"/>
                  <a:gd name="connsiteX11" fmla="*/ 512774 w 2782089"/>
                  <a:gd name="connsiteY11" fmla="*/ 400263 h 766357"/>
                  <a:gd name="connsiteX12" fmla="*/ 1182485 w 2782089"/>
                  <a:gd name="connsiteY12" fmla="*/ 446857 h 766357"/>
                  <a:gd name="connsiteX13" fmla="*/ 1498043 w 2782089"/>
                  <a:gd name="connsiteY13" fmla="*/ 407463 h 766357"/>
                  <a:gd name="connsiteX14" fmla="*/ 1797847 w 2782089"/>
                  <a:gd name="connsiteY14" fmla="*/ 427883 h 766357"/>
                  <a:gd name="connsiteX15" fmla="*/ 1124637 w 2782089"/>
                  <a:gd name="connsiteY15" fmla="*/ 321867 h 766357"/>
                  <a:gd name="connsiteX16" fmla="*/ 719121 w 2782089"/>
                  <a:gd name="connsiteY16" fmla="*/ 194645 h 766357"/>
                  <a:gd name="connsiteX17" fmla="*/ 1265111 w 2782089"/>
                  <a:gd name="connsiteY17" fmla="*/ 6464 h 766357"/>
                  <a:gd name="connsiteX18" fmla="*/ 1988680 w 2782089"/>
                  <a:gd name="connsiteY18" fmla="*/ 27667 h 766357"/>
                  <a:gd name="connsiteX19" fmla="*/ 2458736 w 2782089"/>
                  <a:gd name="connsiteY19" fmla="*/ 227814 h 766357"/>
                  <a:gd name="connsiteX20" fmla="*/ 2636315 w 2782089"/>
                  <a:gd name="connsiteY20" fmla="*/ 188057 h 766357"/>
                  <a:gd name="connsiteX0" fmla="*/ 2636315 w 2782089"/>
                  <a:gd name="connsiteY0" fmla="*/ 188057 h 766357"/>
                  <a:gd name="connsiteX1" fmla="*/ 2782089 w 2782089"/>
                  <a:gd name="connsiteY1" fmla="*/ 241065 h 766357"/>
                  <a:gd name="connsiteX2" fmla="*/ 2400426 w 2782089"/>
                  <a:gd name="connsiteY2" fmla="*/ 304676 h 766357"/>
                  <a:gd name="connsiteX3" fmla="*/ 1939251 w 2782089"/>
                  <a:gd name="connsiteY3" fmla="*/ 105893 h 766357"/>
                  <a:gd name="connsiteX4" fmla="*/ 1321700 w 2782089"/>
                  <a:gd name="connsiteY4" fmla="*/ 74088 h 766357"/>
                  <a:gd name="connsiteX5" fmla="*/ 934736 w 2782089"/>
                  <a:gd name="connsiteY5" fmla="*/ 182756 h 766357"/>
                  <a:gd name="connsiteX6" fmla="*/ 2149230 w 2782089"/>
                  <a:gd name="connsiteY6" fmla="*/ 356305 h 766357"/>
                  <a:gd name="connsiteX7" fmla="*/ 2078737 w 2782089"/>
                  <a:gd name="connsiteY7" fmla="*/ 711435 h 766357"/>
                  <a:gd name="connsiteX8" fmla="*/ 2002841 w 2782089"/>
                  <a:gd name="connsiteY8" fmla="*/ 751380 h 766357"/>
                  <a:gd name="connsiteX9" fmla="*/ 108091 w 2782089"/>
                  <a:gd name="connsiteY9" fmla="*/ 766357 h 766357"/>
                  <a:gd name="connsiteX10" fmla="*/ 155521 w 2782089"/>
                  <a:gd name="connsiteY10" fmla="*/ 571825 h 766357"/>
                  <a:gd name="connsiteX11" fmla="*/ 512774 w 2782089"/>
                  <a:gd name="connsiteY11" fmla="*/ 400263 h 766357"/>
                  <a:gd name="connsiteX12" fmla="*/ 1146339 w 2782089"/>
                  <a:gd name="connsiteY12" fmla="*/ 397567 h 766357"/>
                  <a:gd name="connsiteX13" fmla="*/ 1498043 w 2782089"/>
                  <a:gd name="connsiteY13" fmla="*/ 407463 h 766357"/>
                  <a:gd name="connsiteX14" fmla="*/ 1797847 w 2782089"/>
                  <a:gd name="connsiteY14" fmla="*/ 427883 h 766357"/>
                  <a:gd name="connsiteX15" fmla="*/ 1124637 w 2782089"/>
                  <a:gd name="connsiteY15" fmla="*/ 321867 h 766357"/>
                  <a:gd name="connsiteX16" fmla="*/ 719121 w 2782089"/>
                  <a:gd name="connsiteY16" fmla="*/ 194645 h 766357"/>
                  <a:gd name="connsiteX17" fmla="*/ 1265111 w 2782089"/>
                  <a:gd name="connsiteY17" fmla="*/ 6464 h 766357"/>
                  <a:gd name="connsiteX18" fmla="*/ 1988680 w 2782089"/>
                  <a:gd name="connsiteY18" fmla="*/ 27667 h 766357"/>
                  <a:gd name="connsiteX19" fmla="*/ 2458736 w 2782089"/>
                  <a:gd name="connsiteY19" fmla="*/ 227814 h 766357"/>
                  <a:gd name="connsiteX20" fmla="*/ 2636315 w 2782089"/>
                  <a:gd name="connsiteY20" fmla="*/ 188057 h 766357"/>
                  <a:gd name="connsiteX0" fmla="*/ 2771481 w 2917255"/>
                  <a:gd name="connsiteY0" fmla="*/ 188057 h 766357"/>
                  <a:gd name="connsiteX1" fmla="*/ 2917255 w 2917255"/>
                  <a:gd name="connsiteY1" fmla="*/ 241065 h 766357"/>
                  <a:gd name="connsiteX2" fmla="*/ 2535592 w 2917255"/>
                  <a:gd name="connsiteY2" fmla="*/ 304676 h 766357"/>
                  <a:gd name="connsiteX3" fmla="*/ 2074417 w 2917255"/>
                  <a:gd name="connsiteY3" fmla="*/ 105893 h 766357"/>
                  <a:gd name="connsiteX4" fmla="*/ 1456866 w 2917255"/>
                  <a:gd name="connsiteY4" fmla="*/ 74088 h 766357"/>
                  <a:gd name="connsiteX5" fmla="*/ 1069902 w 2917255"/>
                  <a:gd name="connsiteY5" fmla="*/ 182756 h 766357"/>
                  <a:gd name="connsiteX6" fmla="*/ 2284396 w 2917255"/>
                  <a:gd name="connsiteY6" fmla="*/ 356305 h 766357"/>
                  <a:gd name="connsiteX7" fmla="*/ 2213903 w 2917255"/>
                  <a:gd name="connsiteY7" fmla="*/ 711435 h 766357"/>
                  <a:gd name="connsiteX8" fmla="*/ 2138007 w 2917255"/>
                  <a:gd name="connsiteY8" fmla="*/ 751380 h 766357"/>
                  <a:gd name="connsiteX9" fmla="*/ 243257 w 2917255"/>
                  <a:gd name="connsiteY9" fmla="*/ 766357 h 766357"/>
                  <a:gd name="connsiteX10" fmla="*/ 21236 w 2917255"/>
                  <a:gd name="connsiteY10" fmla="*/ 588256 h 766357"/>
                  <a:gd name="connsiteX11" fmla="*/ 647940 w 2917255"/>
                  <a:gd name="connsiteY11" fmla="*/ 400263 h 766357"/>
                  <a:gd name="connsiteX12" fmla="*/ 1281505 w 2917255"/>
                  <a:gd name="connsiteY12" fmla="*/ 397567 h 766357"/>
                  <a:gd name="connsiteX13" fmla="*/ 1633209 w 2917255"/>
                  <a:gd name="connsiteY13" fmla="*/ 407463 h 766357"/>
                  <a:gd name="connsiteX14" fmla="*/ 1933013 w 2917255"/>
                  <a:gd name="connsiteY14" fmla="*/ 427883 h 766357"/>
                  <a:gd name="connsiteX15" fmla="*/ 1259803 w 2917255"/>
                  <a:gd name="connsiteY15" fmla="*/ 321867 h 766357"/>
                  <a:gd name="connsiteX16" fmla="*/ 854287 w 2917255"/>
                  <a:gd name="connsiteY16" fmla="*/ 194645 h 766357"/>
                  <a:gd name="connsiteX17" fmla="*/ 1400277 w 2917255"/>
                  <a:gd name="connsiteY17" fmla="*/ 6464 h 766357"/>
                  <a:gd name="connsiteX18" fmla="*/ 2123846 w 2917255"/>
                  <a:gd name="connsiteY18" fmla="*/ 27667 h 766357"/>
                  <a:gd name="connsiteX19" fmla="*/ 2593902 w 2917255"/>
                  <a:gd name="connsiteY19" fmla="*/ 227814 h 766357"/>
                  <a:gd name="connsiteX20" fmla="*/ 2771481 w 2917255"/>
                  <a:gd name="connsiteY20" fmla="*/ 188057 h 766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917255" h="766357">
                    <a:moveTo>
                      <a:pt x="2771481" y="188057"/>
                    </a:moveTo>
                    <a:cubicBezTo>
                      <a:pt x="2854528" y="202855"/>
                      <a:pt x="2844368" y="214561"/>
                      <a:pt x="2917255" y="241065"/>
                    </a:cubicBezTo>
                    <a:cubicBezTo>
                      <a:pt x="2764414" y="314835"/>
                      <a:pt x="2676065" y="327205"/>
                      <a:pt x="2535592" y="304676"/>
                    </a:cubicBezTo>
                    <a:cubicBezTo>
                      <a:pt x="2395119" y="282147"/>
                      <a:pt x="2254204" y="144324"/>
                      <a:pt x="2074417" y="105893"/>
                    </a:cubicBezTo>
                    <a:cubicBezTo>
                      <a:pt x="1894630" y="67462"/>
                      <a:pt x="1624285" y="61277"/>
                      <a:pt x="1456866" y="74088"/>
                    </a:cubicBezTo>
                    <a:cubicBezTo>
                      <a:pt x="1289447" y="86898"/>
                      <a:pt x="931980" y="135720"/>
                      <a:pt x="1069902" y="182756"/>
                    </a:cubicBezTo>
                    <a:cubicBezTo>
                      <a:pt x="1207824" y="229792"/>
                      <a:pt x="2093729" y="268192"/>
                      <a:pt x="2284396" y="356305"/>
                    </a:cubicBezTo>
                    <a:cubicBezTo>
                      <a:pt x="2475063" y="444418"/>
                      <a:pt x="2238301" y="645589"/>
                      <a:pt x="2213903" y="711435"/>
                    </a:cubicBezTo>
                    <a:cubicBezTo>
                      <a:pt x="2189505" y="777281"/>
                      <a:pt x="2267436" y="734594"/>
                      <a:pt x="2138007" y="751380"/>
                    </a:cubicBezTo>
                    <a:lnTo>
                      <a:pt x="243257" y="766357"/>
                    </a:lnTo>
                    <a:cubicBezTo>
                      <a:pt x="-2196" y="736431"/>
                      <a:pt x="-29379" y="627763"/>
                      <a:pt x="21236" y="588256"/>
                    </a:cubicBezTo>
                    <a:cubicBezTo>
                      <a:pt x="71851" y="548749"/>
                      <a:pt x="437895" y="432044"/>
                      <a:pt x="647940" y="400263"/>
                    </a:cubicBezTo>
                    <a:cubicBezTo>
                      <a:pt x="857985" y="368482"/>
                      <a:pt x="1117294" y="375008"/>
                      <a:pt x="1281505" y="397567"/>
                    </a:cubicBezTo>
                    <a:cubicBezTo>
                      <a:pt x="1445716" y="420126"/>
                      <a:pt x="1530649" y="410625"/>
                      <a:pt x="1633209" y="407463"/>
                    </a:cubicBezTo>
                    <a:cubicBezTo>
                      <a:pt x="1735769" y="404301"/>
                      <a:pt x="1995247" y="442149"/>
                      <a:pt x="1933013" y="427883"/>
                    </a:cubicBezTo>
                    <a:cubicBezTo>
                      <a:pt x="1870779" y="413617"/>
                      <a:pt x="1464328" y="357648"/>
                      <a:pt x="1259803" y="321867"/>
                    </a:cubicBezTo>
                    <a:cubicBezTo>
                      <a:pt x="1079132" y="291387"/>
                      <a:pt x="929824" y="274158"/>
                      <a:pt x="854287" y="194645"/>
                    </a:cubicBezTo>
                    <a:cubicBezTo>
                      <a:pt x="892719" y="75375"/>
                      <a:pt x="1193985" y="26784"/>
                      <a:pt x="1400277" y="6464"/>
                    </a:cubicBezTo>
                    <a:cubicBezTo>
                      <a:pt x="1606569" y="-13856"/>
                      <a:pt x="1960248" y="19488"/>
                      <a:pt x="2123846" y="27667"/>
                    </a:cubicBezTo>
                    <a:cubicBezTo>
                      <a:pt x="2287444" y="35846"/>
                      <a:pt x="2548690" y="226261"/>
                      <a:pt x="2593902" y="227814"/>
                    </a:cubicBezTo>
                    <a:lnTo>
                      <a:pt x="2771481" y="188057"/>
                    </a:lnTo>
                    <a:close/>
                  </a:path>
                </a:pathLst>
              </a:custGeom>
              <a:solidFill>
                <a:srgbClr val="FFF100">
                  <a:alpha val="7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8" name="Freeform 1227"/>
              <p:cNvSpPr/>
              <p:nvPr/>
            </p:nvSpPr>
            <p:spPr>
              <a:xfrm>
                <a:off x="2605533" y="6227373"/>
                <a:ext cx="2589174" cy="712116"/>
              </a:xfrm>
              <a:custGeom>
                <a:avLst/>
                <a:gdLst>
                  <a:gd name="connsiteX0" fmla="*/ 1795198 w 1944074"/>
                  <a:gd name="connsiteY0" fmla="*/ 94239 h 598263"/>
                  <a:gd name="connsiteX1" fmla="*/ 1940972 w 1944074"/>
                  <a:gd name="connsiteY1" fmla="*/ 147247 h 598263"/>
                  <a:gd name="connsiteX2" fmla="*/ 1673278 w 1944074"/>
                  <a:gd name="connsiteY2" fmla="*/ 234712 h 598263"/>
                  <a:gd name="connsiteX3" fmla="*/ 1098134 w 1944074"/>
                  <a:gd name="connsiteY3" fmla="*/ 12075 h 598263"/>
                  <a:gd name="connsiteX4" fmla="*/ 268548 w 1944074"/>
                  <a:gd name="connsiteY4" fmla="*/ 35929 h 598263"/>
                  <a:gd name="connsiteX5" fmla="*/ 93619 w 1944074"/>
                  <a:gd name="connsiteY5" fmla="*/ 88938 h 598263"/>
                  <a:gd name="connsiteX6" fmla="*/ 1058378 w 1944074"/>
                  <a:gd name="connsiteY6" fmla="*/ 255915 h 598263"/>
                  <a:gd name="connsiteX7" fmla="*/ 1037174 w 1944074"/>
                  <a:gd name="connsiteY7" fmla="*/ 446746 h 598263"/>
                  <a:gd name="connsiteX8" fmla="*/ 260597 w 1944074"/>
                  <a:gd name="connsiteY8" fmla="*/ 547463 h 598263"/>
                  <a:gd name="connsiteX9" fmla="*/ 22058 w 1944074"/>
                  <a:gd name="connsiteY9" fmla="*/ 597821 h 598263"/>
                  <a:gd name="connsiteX10" fmla="*/ 11456 w 1944074"/>
                  <a:gd name="connsiteY10" fmla="*/ 595171 h 598263"/>
                  <a:gd name="connsiteX0" fmla="*/ 2059393 w 2208269"/>
                  <a:gd name="connsiteY0" fmla="*/ 94239 h 598187"/>
                  <a:gd name="connsiteX1" fmla="*/ 2205167 w 2208269"/>
                  <a:gd name="connsiteY1" fmla="*/ 147247 h 598187"/>
                  <a:gd name="connsiteX2" fmla="*/ 1937473 w 2208269"/>
                  <a:gd name="connsiteY2" fmla="*/ 234712 h 598187"/>
                  <a:gd name="connsiteX3" fmla="*/ 1362329 w 2208269"/>
                  <a:gd name="connsiteY3" fmla="*/ 12075 h 598187"/>
                  <a:gd name="connsiteX4" fmla="*/ 532743 w 2208269"/>
                  <a:gd name="connsiteY4" fmla="*/ 35929 h 598187"/>
                  <a:gd name="connsiteX5" fmla="*/ 357814 w 2208269"/>
                  <a:gd name="connsiteY5" fmla="*/ 88938 h 598187"/>
                  <a:gd name="connsiteX6" fmla="*/ 1322573 w 2208269"/>
                  <a:gd name="connsiteY6" fmla="*/ 255915 h 598187"/>
                  <a:gd name="connsiteX7" fmla="*/ 1301369 w 2208269"/>
                  <a:gd name="connsiteY7" fmla="*/ 446746 h 598187"/>
                  <a:gd name="connsiteX8" fmla="*/ 524792 w 2208269"/>
                  <a:gd name="connsiteY8" fmla="*/ 547463 h 598187"/>
                  <a:gd name="connsiteX9" fmla="*/ 286253 w 2208269"/>
                  <a:gd name="connsiteY9" fmla="*/ 597821 h 598187"/>
                  <a:gd name="connsiteX10" fmla="*/ 6 w 2208269"/>
                  <a:gd name="connsiteY10" fmla="*/ 523610 h 598187"/>
                  <a:gd name="connsiteX0" fmla="*/ 2059387 w 2208263"/>
                  <a:gd name="connsiteY0" fmla="*/ 94239 h 611480"/>
                  <a:gd name="connsiteX1" fmla="*/ 2205161 w 2208263"/>
                  <a:gd name="connsiteY1" fmla="*/ 147247 h 611480"/>
                  <a:gd name="connsiteX2" fmla="*/ 1937467 w 2208263"/>
                  <a:gd name="connsiteY2" fmla="*/ 234712 h 611480"/>
                  <a:gd name="connsiteX3" fmla="*/ 1362323 w 2208263"/>
                  <a:gd name="connsiteY3" fmla="*/ 12075 h 611480"/>
                  <a:gd name="connsiteX4" fmla="*/ 532737 w 2208263"/>
                  <a:gd name="connsiteY4" fmla="*/ 35929 h 611480"/>
                  <a:gd name="connsiteX5" fmla="*/ 357808 w 2208263"/>
                  <a:gd name="connsiteY5" fmla="*/ 88938 h 611480"/>
                  <a:gd name="connsiteX6" fmla="*/ 1322567 w 2208263"/>
                  <a:gd name="connsiteY6" fmla="*/ 255915 h 611480"/>
                  <a:gd name="connsiteX7" fmla="*/ 1301363 w 2208263"/>
                  <a:gd name="connsiteY7" fmla="*/ 446746 h 611480"/>
                  <a:gd name="connsiteX8" fmla="*/ 524786 w 2208263"/>
                  <a:gd name="connsiteY8" fmla="*/ 547463 h 611480"/>
                  <a:gd name="connsiteX9" fmla="*/ 286247 w 2208263"/>
                  <a:gd name="connsiteY9" fmla="*/ 597821 h 611480"/>
                  <a:gd name="connsiteX10" fmla="*/ 225288 w 2208263"/>
                  <a:gd name="connsiteY10" fmla="*/ 293021 h 611480"/>
                  <a:gd name="connsiteX11" fmla="*/ 0 w 2208263"/>
                  <a:gd name="connsiteY11" fmla="*/ 523610 h 611480"/>
                  <a:gd name="connsiteX0" fmla="*/ 2059387 w 2208263"/>
                  <a:gd name="connsiteY0" fmla="*/ 94239 h 598187"/>
                  <a:gd name="connsiteX1" fmla="*/ 2205161 w 2208263"/>
                  <a:gd name="connsiteY1" fmla="*/ 147247 h 598187"/>
                  <a:gd name="connsiteX2" fmla="*/ 1937467 w 2208263"/>
                  <a:gd name="connsiteY2" fmla="*/ 234712 h 598187"/>
                  <a:gd name="connsiteX3" fmla="*/ 1362323 w 2208263"/>
                  <a:gd name="connsiteY3" fmla="*/ 12075 h 598187"/>
                  <a:gd name="connsiteX4" fmla="*/ 532737 w 2208263"/>
                  <a:gd name="connsiteY4" fmla="*/ 35929 h 598187"/>
                  <a:gd name="connsiteX5" fmla="*/ 357808 w 2208263"/>
                  <a:gd name="connsiteY5" fmla="*/ 88938 h 598187"/>
                  <a:gd name="connsiteX6" fmla="*/ 1322567 w 2208263"/>
                  <a:gd name="connsiteY6" fmla="*/ 255915 h 598187"/>
                  <a:gd name="connsiteX7" fmla="*/ 1301363 w 2208263"/>
                  <a:gd name="connsiteY7" fmla="*/ 446746 h 598187"/>
                  <a:gd name="connsiteX8" fmla="*/ 524786 w 2208263"/>
                  <a:gd name="connsiteY8" fmla="*/ 547463 h 598187"/>
                  <a:gd name="connsiteX9" fmla="*/ 286247 w 2208263"/>
                  <a:gd name="connsiteY9" fmla="*/ 597821 h 598187"/>
                  <a:gd name="connsiteX10" fmla="*/ 55660 w 2208263"/>
                  <a:gd name="connsiteY10" fmla="*/ 523609 h 598187"/>
                  <a:gd name="connsiteX11" fmla="*/ 0 w 2208263"/>
                  <a:gd name="connsiteY11" fmla="*/ 523610 h 598187"/>
                  <a:gd name="connsiteX0" fmla="*/ 2009377 w 2158253"/>
                  <a:gd name="connsiteY0" fmla="*/ 270354 h 774302"/>
                  <a:gd name="connsiteX1" fmla="*/ 2155151 w 2158253"/>
                  <a:gd name="connsiteY1" fmla="*/ 323362 h 774302"/>
                  <a:gd name="connsiteX2" fmla="*/ 1887457 w 2158253"/>
                  <a:gd name="connsiteY2" fmla="*/ 410827 h 774302"/>
                  <a:gd name="connsiteX3" fmla="*/ 1312313 w 2158253"/>
                  <a:gd name="connsiteY3" fmla="*/ 188190 h 774302"/>
                  <a:gd name="connsiteX4" fmla="*/ 482727 w 2158253"/>
                  <a:gd name="connsiteY4" fmla="*/ 212044 h 774302"/>
                  <a:gd name="connsiteX5" fmla="*/ 307798 w 2158253"/>
                  <a:gd name="connsiteY5" fmla="*/ 265053 h 774302"/>
                  <a:gd name="connsiteX6" fmla="*/ 1272557 w 2158253"/>
                  <a:gd name="connsiteY6" fmla="*/ 432030 h 774302"/>
                  <a:gd name="connsiteX7" fmla="*/ 1251353 w 2158253"/>
                  <a:gd name="connsiteY7" fmla="*/ 622861 h 774302"/>
                  <a:gd name="connsiteX8" fmla="*/ 474776 w 2158253"/>
                  <a:gd name="connsiteY8" fmla="*/ 723578 h 774302"/>
                  <a:gd name="connsiteX9" fmla="*/ 236237 w 2158253"/>
                  <a:gd name="connsiteY9" fmla="*/ 773936 h 774302"/>
                  <a:gd name="connsiteX10" fmla="*/ 5650 w 2158253"/>
                  <a:gd name="connsiteY10" fmla="*/ 699724 h 774302"/>
                  <a:gd name="connsiteX11" fmla="*/ 220334 w 2158253"/>
                  <a:gd name="connsiteY11" fmla="*/ 10 h 774302"/>
                  <a:gd name="connsiteX0" fmla="*/ 2006130 w 2155006"/>
                  <a:gd name="connsiteY0" fmla="*/ 270344 h 774292"/>
                  <a:gd name="connsiteX1" fmla="*/ 2151904 w 2155006"/>
                  <a:gd name="connsiteY1" fmla="*/ 323352 h 774292"/>
                  <a:gd name="connsiteX2" fmla="*/ 1884210 w 2155006"/>
                  <a:gd name="connsiteY2" fmla="*/ 410817 h 774292"/>
                  <a:gd name="connsiteX3" fmla="*/ 1309066 w 2155006"/>
                  <a:gd name="connsiteY3" fmla="*/ 188180 h 774292"/>
                  <a:gd name="connsiteX4" fmla="*/ 479480 w 2155006"/>
                  <a:gd name="connsiteY4" fmla="*/ 212034 h 774292"/>
                  <a:gd name="connsiteX5" fmla="*/ 304551 w 2155006"/>
                  <a:gd name="connsiteY5" fmla="*/ 265043 h 774292"/>
                  <a:gd name="connsiteX6" fmla="*/ 1269310 w 2155006"/>
                  <a:gd name="connsiteY6" fmla="*/ 432020 h 774292"/>
                  <a:gd name="connsiteX7" fmla="*/ 1248106 w 2155006"/>
                  <a:gd name="connsiteY7" fmla="*/ 622851 h 774292"/>
                  <a:gd name="connsiteX8" fmla="*/ 471529 w 2155006"/>
                  <a:gd name="connsiteY8" fmla="*/ 723568 h 774292"/>
                  <a:gd name="connsiteX9" fmla="*/ 232990 w 2155006"/>
                  <a:gd name="connsiteY9" fmla="*/ 773926 h 774292"/>
                  <a:gd name="connsiteX10" fmla="*/ 2403 w 2155006"/>
                  <a:gd name="connsiteY10" fmla="*/ 699714 h 774292"/>
                  <a:gd name="connsiteX11" fmla="*/ 319524 w 2155006"/>
                  <a:gd name="connsiteY11" fmla="*/ 626789 h 774292"/>
                  <a:gd name="connsiteX12" fmla="*/ 217087 w 2155006"/>
                  <a:gd name="connsiteY12" fmla="*/ 0 h 774292"/>
                  <a:gd name="connsiteX0" fmla="*/ 2006207 w 2155083"/>
                  <a:gd name="connsiteY0" fmla="*/ 270344 h 774292"/>
                  <a:gd name="connsiteX1" fmla="*/ 2151981 w 2155083"/>
                  <a:gd name="connsiteY1" fmla="*/ 323352 h 774292"/>
                  <a:gd name="connsiteX2" fmla="*/ 1884287 w 2155083"/>
                  <a:gd name="connsiteY2" fmla="*/ 410817 h 774292"/>
                  <a:gd name="connsiteX3" fmla="*/ 1309143 w 2155083"/>
                  <a:gd name="connsiteY3" fmla="*/ 188180 h 774292"/>
                  <a:gd name="connsiteX4" fmla="*/ 479557 w 2155083"/>
                  <a:gd name="connsiteY4" fmla="*/ 212034 h 774292"/>
                  <a:gd name="connsiteX5" fmla="*/ 304628 w 2155083"/>
                  <a:gd name="connsiteY5" fmla="*/ 265043 h 774292"/>
                  <a:gd name="connsiteX6" fmla="*/ 1269387 w 2155083"/>
                  <a:gd name="connsiteY6" fmla="*/ 432020 h 774292"/>
                  <a:gd name="connsiteX7" fmla="*/ 1248183 w 2155083"/>
                  <a:gd name="connsiteY7" fmla="*/ 622851 h 774292"/>
                  <a:gd name="connsiteX8" fmla="*/ 471606 w 2155083"/>
                  <a:gd name="connsiteY8" fmla="*/ 723568 h 774292"/>
                  <a:gd name="connsiteX9" fmla="*/ 233067 w 2155083"/>
                  <a:gd name="connsiteY9" fmla="*/ 773926 h 774292"/>
                  <a:gd name="connsiteX10" fmla="*/ 2480 w 2155083"/>
                  <a:gd name="connsiteY10" fmla="*/ 699714 h 774292"/>
                  <a:gd name="connsiteX11" fmla="*/ 319601 w 2155083"/>
                  <a:gd name="connsiteY11" fmla="*/ 626789 h 774292"/>
                  <a:gd name="connsiteX12" fmla="*/ 1167739 w 2155083"/>
                  <a:gd name="connsiteY12" fmla="*/ 510170 h 774292"/>
                  <a:gd name="connsiteX13" fmla="*/ 217164 w 2155083"/>
                  <a:gd name="connsiteY13" fmla="*/ 0 h 774292"/>
                  <a:gd name="connsiteX0" fmla="*/ 2006207 w 2155083"/>
                  <a:gd name="connsiteY0" fmla="*/ 270344 h 774292"/>
                  <a:gd name="connsiteX1" fmla="*/ 2151981 w 2155083"/>
                  <a:gd name="connsiteY1" fmla="*/ 323352 h 774292"/>
                  <a:gd name="connsiteX2" fmla="*/ 1884287 w 2155083"/>
                  <a:gd name="connsiteY2" fmla="*/ 410817 h 774292"/>
                  <a:gd name="connsiteX3" fmla="*/ 1309143 w 2155083"/>
                  <a:gd name="connsiteY3" fmla="*/ 188180 h 774292"/>
                  <a:gd name="connsiteX4" fmla="*/ 479557 w 2155083"/>
                  <a:gd name="connsiteY4" fmla="*/ 212034 h 774292"/>
                  <a:gd name="connsiteX5" fmla="*/ 304628 w 2155083"/>
                  <a:gd name="connsiteY5" fmla="*/ 265043 h 774292"/>
                  <a:gd name="connsiteX6" fmla="*/ 1269387 w 2155083"/>
                  <a:gd name="connsiteY6" fmla="*/ 432020 h 774292"/>
                  <a:gd name="connsiteX7" fmla="*/ 1248183 w 2155083"/>
                  <a:gd name="connsiteY7" fmla="*/ 622851 h 774292"/>
                  <a:gd name="connsiteX8" fmla="*/ 471606 w 2155083"/>
                  <a:gd name="connsiteY8" fmla="*/ 723568 h 774292"/>
                  <a:gd name="connsiteX9" fmla="*/ 233067 w 2155083"/>
                  <a:gd name="connsiteY9" fmla="*/ 773926 h 774292"/>
                  <a:gd name="connsiteX10" fmla="*/ 2480 w 2155083"/>
                  <a:gd name="connsiteY10" fmla="*/ 699714 h 774292"/>
                  <a:gd name="connsiteX11" fmla="*/ 319601 w 2155083"/>
                  <a:gd name="connsiteY11" fmla="*/ 626789 h 774292"/>
                  <a:gd name="connsiteX12" fmla="*/ 1167739 w 2155083"/>
                  <a:gd name="connsiteY12" fmla="*/ 510170 h 774292"/>
                  <a:gd name="connsiteX13" fmla="*/ 385862 w 2155083"/>
                  <a:gd name="connsiteY13" fmla="*/ 390901 h 774292"/>
                  <a:gd name="connsiteX14" fmla="*/ 217164 w 2155083"/>
                  <a:gd name="connsiteY14" fmla="*/ 0 h 774292"/>
                  <a:gd name="connsiteX0" fmla="*/ 2006207 w 2155083"/>
                  <a:gd name="connsiteY0" fmla="*/ 270344 h 774292"/>
                  <a:gd name="connsiteX1" fmla="*/ 2151981 w 2155083"/>
                  <a:gd name="connsiteY1" fmla="*/ 323352 h 774292"/>
                  <a:gd name="connsiteX2" fmla="*/ 1884287 w 2155083"/>
                  <a:gd name="connsiteY2" fmla="*/ 410817 h 774292"/>
                  <a:gd name="connsiteX3" fmla="*/ 1309143 w 2155083"/>
                  <a:gd name="connsiteY3" fmla="*/ 188180 h 774292"/>
                  <a:gd name="connsiteX4" fmla="*/ 479557 w 2155083"/>
                  <a:gd name="connsiteY4" fmla="*/ 212034 h 774292"/>
                  <a:gd name="connsiteX5" fmla="*/ 304628 w 2155083"/>
                  <a:gd name="connsiteY5" fmla="*/ 265043 h 774292"/>
                  <a:gd name="connsiteX6" fmla="*/ 1269387 w 2155083"/>
                  <a:gd name="connsiteY6" fmla="*/ 432020 h 774292"/>
                  <a:gd name="connsiteX7" fmla="*/ 1248183 w 2155083"/>
                  <a:gd name="connsiteY7" fmla="*/ 622851 h 774292"/>
                  <a:gd name="connsiteX8" fmla="*/ 471606 w 2155083"/>
                  <a:gd name="connsiteY8" fmla="*/ 723568 h 774292"/>
                  <a:gd name="connsiteX9" fmla="*/ 233067 w 2155083"/>
                  <a:gd name="connsiteY9" fmla="*/ 773926 h 774292"/>
                  <a:gd name="connsiteX10" fmla="*/ 2480 w 2155083"/>
                  <a:gd name="connsiteY10" fmla="*/ 699714 h 774292"/>
                  <a:gd name="connsiteX11" fmla="*/ 319601 w 2155083"/>
                  <a:gd name="connsiteY11" fmla="*/ 626789 h 774292"/>
                  <a:gd name="connsiteX12" fmla="*/ 1167739 w 2155083"/>
                  <a:gd name="connsiteY12" fmla="*/ 510170 h 774292"/>
                  <a:gd name="connsiteX13" fmla="*/ 385862 w 2155083"/>
                  <a:gd name="connsiteY13" fmla="*/ 390901 h 774292"/>
                  <a:gd name="connsiteX14" fmla="*/ 107566 w 2155083"/>
                  <a:gd name="connsiteY14" fmla="*/ 250427 h 774292"/>
                  <a:gd name="connsiteX15" fmla="*/ 217164 w 2155083"/>
                  <a:gd name="connsiteY15" fmla="*/ 0 h 774292"/>
                  <a:gd name="connsiteX0" fmla="*/ 2006207 w 2155083"/>
                  <a:gd name="connsiteY0" fmla="*/ 270344 h 774292"/>
                  <a:gd name="connsiteX1" fmla="*/ 2151981 w 2155083"/>
                  <a:gd name="connsiteY1" fmla="*/ 323352 h 774292"/>
                  <a:gd name="connsiteX2" fmla="*/ 1884287 w 2155083"/>
                  <a:gd name="connsiteY2" fmla="*/ 410817 h 774292"/>
                  <a:gd name="connsiteX3" fmla="*/ 1309143 w 2155083"/>
                  <a:gd name="connsiteY3" fmla="*/ 188180 h 774292"/>
                  <a:gd name="connsiteX4" fmla="*/ 479557 w 2155083"/>
                  <a:gd name="connsiteY4" fmla="*/ 212034 h 774292"/>
                  <a:gd name="connsiteX5" fmla="*/ 304628 w 2155083"/>
                  <a:gd name="connsiteY5" fmla="*/ 265043 h 774292"/>
                  <a:gd name="connsiteX6" fmla="*/ 1269387 w 2155083"/>
                  <a:gd name="connsiteY6" fmla="*/ 432020 h 774292"/>
                  <a:gd name="connsiteX7" fmla="*/ 1248183 w 2155083"/>
                  <a:gd name="connsiteY7" fmla="*/ 622851 h 774292"/>
                  <a:gd name="connsiteX8" fmla="*/ 471606 w 2155083"/>
                  <a:gd name="connsiteY8" fmla="*/ 723568 h 774292"/>
                  <a:gd name="connsiteX9" fmla="*/ 233067 w 2155083"/>
                  <a:gd name="connsiteY9" fmla="*/ 773926 h 774292"/>
                  <a:gd name="connsiteX10" fmla="*/ 2480 w 2155083"/>
                  <a:gd name="connsiteY10" fmla="*/ 699714 h 774292"/>
                  <a:gd name="connsiteX11" fmla="*/ 319601 w 2155083"/>
                  <a:gd name="connsiteY11" fmla="*/ 626789 h 774292"/>
                  <a:gd name="connsiteX12" fmla="*/ 1167739 w 2155083"/>
                  <a:gd name="connsiteY12" fmla="*/ 510170 h 774292"/>
                  <a:gd name="connsiteX13" fmla="*/ 385862 w 2155083"/>
                  <a:gd name="connsiteY13" fmla="*/ 390901 h 774292"/>
                  <a:gd name="connsiteX14" fmla="*/ 107566 w 2155083"/>
                  <a:gd name="connsiteY14" fmla="*/ 250427 h 774292"/>
                  <a:gd name="connsiteX15" fmla="*/ 568742 w 2155083"/>
                  <a:gd name="connsiteY15" fmla="*/ 107304 h 774292"/>
                  <a:gd name="connsiteX16" fmla="*/ 217164 w 2155083"/>
                  <a:gd name="connsiteY16" fmla="*/ 0 h 774292"/>
                  <a:gd name="connsiteX0" fmla="*/ 2006207 w 2155083"/>
                  <a:gd name="connsiteY0" fmla="*/ 174234 h 678182"/>
                  <a:gd name="connsiteX1" fmla="*/ 2151981 w 2155083"/>
                  <a:gd name="connsiteY1" fmla="*/ 227242 h 678182"/>
                  <a:gd name="connsiteX2" fmla="*/ 1884287 w 2155083"/>
                  <a:gd name="connsiteY2" fmla="*/ 314707 h 678182"/>
                  <a:gd name="connsiteX3" fmla="*/ 1309143 w 2155083"/>
                  <a:gd name="connsiteY3" fmla="*/ 92070 h 678182"/>
                  <a:gd name="connsiteX4" fmla="*/ 479557 w 2155083"/>
                  <a:gd name="connsiteY4" fmla="*/ 115924 h 678182"/>
                  <a:gd name="connsiteX5" fmla="*/ 304628 w 2155083"/>
                  <a:gd name="connsiteY5" fmla="*/ 168933 h 678182"/>
                  <a:gd name="connsiteX6" fmla="*/ 1269387 w 2155083"/>
                  <a:gd name="connsiteY6" fmla="*/ 335910 h 678182"/>
                  <a:gd name="connsiteX7" fmla="*/ 1248183 w 2155083"/>
                  <a:gd name="connsiteY7" fmla="*/ 526741 h 678182"/>
                  <a:gd name="connsiteX8" fmla="*/ 471606 w 2155083"/>
                  <a:gd name="connsiteY8" fmla="*/ 627458 h 678182"/>
                  <a:gd name="connsiteX9" fmla="*/ 233067 w 2155083"/>
                  <a:gd name="connsiteY9" fmla="*/ 677816 h 678182"/>
                  <a:gd name="connsiteX10" fmla="*/ 2480 w 2155083"/>
                  <a:gd name="connsiteY10" fmla="*/ 603604 h 678182"/>
                  <a:gd name="connsiteX11" fmla="*/ 319601 w 2155083"/>
                  <a:gd name="connsiteY11" fmla="*/ 530679 h 678182"/>
                  <a:gd name="connsiteX12" fmla="*/ 1167739 w 2155083"/>
                  <a:gd name="connsiteY12" fmla="*/ 414060 h 678182"/>
                  <a:gd name="connsiteX13" fmla="*/ 385862 w 2155083"/>
                  <a:gd name="connsiteY13" fmla="*/ 294791 h 678182"/>
                  <a:gd name="connsiteX14" fmla="*/ 107566 w 2155083"/>
                  <a:gd name="connsiteY14" fmla="*/ 154317 h 678182"/>
                  <a:gd name="connsiteX15" fmla="*/ 568742 w 2155083"/>
                  <a:gd name="connsiteY15" fmla="*/ 11194 h 678182"/>
                  <a:gd name="connsiteX16" fmla="*/ 1616594 w 2155083"/>
                  <a:gd name="connsiteY16" fmla="*/ 41713 h 678182"/>
                  <a:gd name="connsiteX0" fmla="*/ 2006207 w 2155083"/>
                  <a:gd name="connsiteY0" fmla="*/ 191241 h 695189"/>
                  <a:gd name="connsiteX1" fmla="*/ 2151981 w 2155083"/>
                  <a:gd name="connsiteY1" fmla="*/ 244249 h 695189"/>
                  <a:gd name="connsiteX2" fmla="*/ 1884287 w 2155083"/>
                  <a:gd name="connsiteY2" fmla="*/ 331714 h 695189"/>
                  <a:gd name="connsiteX3" fmla="*/ 1309143 w 2155083"/>
                  <a:gd name="connsiteY3" fmla="*/ 109077 h 695189"/>
                  <a:gd name="connsiteX4" fmla="*/ 479557 w 2155083"/>
                  <a:gd name="connsiteY4" fmla="*/ 132931 h 695189"/>
                  <a:gd name="connsiteX5" fmla="*/ 304628 w 2155083"/>
                  <a:gd name="connsiteY5" fmla="*/ 185940 h 695189"/>
                  <a:gd name="connsiteX6" fmla="*/ 1269387 w 2155083"/>
                  <a:gd name="connsiteY6" fmla="*/ 352917 h 695189"/>
                  <a:gd name="connsiteX7" fmla="*/ 1248183 w 2155083"/>
                  <a:gd name="connsiteY7" fmla="*/ 543748 h 695189"/>
                  <a:gd name="connsiteX8" fmla="*/ 471606 w 2155083"/>
                  <a:gd name="connsiteY8" fmla="*/ 644465 h 695189"/>
                  <a:gd name="connsiteX9" fmla="*/ 233067 w 2155083"/>
                  <a:gd name="connsiteY9" fmla="*/ 694823 h 695189"/>
                  <a:gd name="connsiteX10" fmla="*/ 2480 w 2155083"/>
                  <a:gd name="connsiteY10" fmla="*/ 620611 h 695189"/>
                  <a:gd name="connsiteX11" fmla="*/ 319601 w 2155083"/>
                  <a:gd name="connsiteY11" fmla="*/ 547686 h 695189"/>
                  <a:gd name="connsiteX12" fmla="*/ 1167739 w 2155083"/>
                  <a:gd name="connsiteY12" fmla="*/ 431067 h 695189"/>
                  <a:gd name="connsiteX13" fmla="*/ 385862 w 2155083"/>
                  <a:gd name="connsiteY13" fmla="*/ 311798 h 695189"/>
                  <a:gd name="connsiteX14" fmla="*/ 107566 w 2155083"/>
                  <a:gd name="connsiteY14" fmla="*/ 171324 h 695189"/>
                  <a:gd name="connsiteX15" fmla="*/ 635003 w 2155083"/>
                  <a:gd name="connsiteY15" fmla="*/ 9648 h 695189"/>
                  <a:gd name="connsiteX16" fmla="*/ 1616594 w 2155083"/>
                  <a:gd name="connsiteY16" fmla="*/ 58720 h 695189"/>
                  <a:gd name="connsiteX0" fmla="*/ 2006207 w 2155083"/>
                  <a:gd name="connsiteY0" fmla="*/ 182488 h 686436"/>
                  <a:gd name="connsiteX1" fmla="*/ 2151981 w 2155083"/>
                  <a:gd name="connsiteY1" fmla="*/ 235496 h 686436"/>
                  <a:gd name="connsiteX2" fmla="*/ 1884287 w 2155083"/>
                  <a:gd name="connsiteY2" fmla="*/ 322961 h 686436"/>
                  <a:gd name="connsiteX3" fmla="*/ 1309143 w 2155083"/>
                  <a:gd name="connsiteY3" fmla="*/ 100324 h 686436"/>
                  <a:gd name="connsiteX4" fmla="*/ 479557 w 2155083"/>
                  <a:gd name="connsiteY4" fmla="*/ 124178 h 686436"/>
                  <a:gd name="connsiteX5" fmla="*/ 304628 w 2155083"/>
                  <a:gd name="connsiteY5" fmla="*/ 177187 h 686436"/>
                  <a:gd name="connsiteX6" fmla="*/ 1269387 w 2155083"/>
                  <a:gd name="connsiteY6" fmla="*/ 344164 h 686436"/>
                  <a:gd name="connsiteX7" fmla="*/ 1248183 w 2155083"/>
                  <a:gd name="connsiteY7" fmla="*/ 534995 h 686436"/>
                  <a:gd name="connsiteX8" fmla="*/ 471606 w 2155083"/>
                  <a:gd name="connsiteY8" fmla="*/ 635712 h 686436"/>
                  <a:gd name="connsiteX9" fmla="*/ 233067 w 2155083"/>
                  <a:gd name="connsiteY9" fmla="*/ 686070 h 686436"/>
                  <a:gd name="connsiteX10" fmla="*/ 2480 w 2155083"/>
                  <a:gd name="connsiteY10" fmla="*/ 611858 h 686436"/>
                  <a:gd name="connsiteX11" fmla="*/ 319601 w 2155083"/>
                  <a:gd name="connsiteY11" fmla="*/ 538933 h 686436"/>
                  <a:gd name="connsiteX12" fmla="*/ 1167739 w 2155083"/>
                  <a:gd name="connsiteY12" fmla="*/ 422314 h 686436"/>
                  <a:gd name="connsiteX13" fmla="*/ 385862 w 2155083"/>
                  <a:gd name="connsiteY13" fmla="*/ 303045 h 686436"/>
                  <a:gd name="connsiteX14" fmla="*/ 107566 w 2155083"/>
                  <a:gd name="connsiteY14" fmla="*/ 162571 h 686436"/>
                  <a:gd name="connsiteX15" fmla="*/ 635003 w 2155083"/>
                  <a:gd name="connsiteY15" fmla="*/ 895 h 686436"/>
                  <a:gd name="connsiteX16" fmla="*/ 1616594 w 2155083"/>
                  <a:gd name="connsiteY16" fmla="*/ 49967 h 686436"/>
                  <a:gd name="connsiteX0" fmla="*/ 2006207 w 2155083"/>
                  <a:gd name="connsiteY0" fmla="*/ 182488 h 686436"/>
                  <a:gd name="connsiteX1" fmla="*/ 2151981 w 2155083"/>
                  <a:gd name="connsiteY1" fmla="*/ 235496 h 686436"/>
                  <a:gd name="connsiteX2" fmla="*/ 1884287 w 2155083"/>
                  <a:gd name="connsiteY2" fmla="*/ 322961 h 686436"/>
                  <a:gd name="connsiteX3" fmla="*/ 1309143 w 2155083"/>
                  <a:gd name="connsiteY3" fmla="*/ 100324 h 686436"/>
                  <a:gd name="connsiteX4" fmla="*/ 479557 w 2155083"/>
                  <a:gd name="connsiteY4" fmla="*/ 124178 h 686436"/>
                  <a:gd name="connsiteX5" fmla="*/ 304628 w 2155083"/>
                  <a:gd name="connsiteY5" fmla="*/ 177187 h 686436"/>
                  <a:gd name="connsiteX6" fmla="*/ 1269387 w 2155083"/>
                  <a:gd name="connsiteY6" fmla="*/ 344164 h 686436"/>
                  <a:gd name="connsiteX7" fmla="*/ 1248183 w 2155083"/>
                  <a:gd name="connsiteY7" fmla="*/ 534995 h 686436"/>
                  <a:gd name="connsiteX8" fmla="*/ 471606 w 2155083"/>
                  <a:gd name="connsiteY8" fmla="*/ 635712 h 686436"/>
                  <a:gd name="connsiteX9" fmla="*/ 233067 w 2155083"/>
                  <a:gd name="connsiteY9" fmla="*/ 686070 h 686436"/>
                  <a:gd name="connsiteX10" fmla="*/ 2480 w 2155083"/>
                  <a:gd name="connsiteY10" fmla="*/ 611858 h 686436"/>
                  <a:gd name="connsiteX11" fmla="*/ 319601 w 2155083"/>
                  <a:gd name="connsiteY11" fmla="*/ 538933 h 686436"/>
                  <a:gd name="connsiteX12" fmla="*/ 1167739 w 2155083"/>
                  <a:gd name="connsiteY12" fmla="*/ 422314 h 686436"/>
                  <a:gd name="connsiteX13" fmla="*/ 385862 w 2155083"/>
                  <a:gd name="connsiteY13" fmla="*/ 303045 h 686436"/>
                  <a:gd name="connsiteX14" fmla="*/ 107566 w 2155083"/>
                  <a:gd name="connsiteY14" fmla="*/ 162571 h 686436"/>
                  <a:gd name="connsiteX15" fmla="*/ 635003 w 2155083"/>
                  <a:gd name="connsiteY15" fmla="*/ 895 h 686436"/>
                  <a:gd name="connsiteX16" fmla="*/ 1616594 w 2155083"/>
                  <a:gd name="connsiteY16" fmla="*/ 49967 h 686436"/>
                  <a:gd name="connsiteX0" fmla="*/ 2006207 w 2155083"/>
                  <a:gd name="connsiteY0" fmla="*/ 188057 h 692005"/>
                  <a:gd name="connsiteX1" fmla="*/ 2151981 w 2155083"/>
                  <a:gd name="connsiteY1" fmla="*/ 241065 h 692005"/>
                  <a:gd name="connsiteX2" fmla="*/ 1884287 w 2155083"/>
                  <a:gd name="connsiteY2" fmla="*/ 328530 h 692005"/>
                  <a:gd name="connsiteX3" fmla="*/ 1309143 w 2155083"/>
                  <a:gd name="connsiteY3" fmla="*/ 105893 h 692005"/>
                  <a:gd name="connsiteX4" fmla="*/ 479557 w 2155083"/>
                  <a:gd name="connsiteY4" fmla="*/ 129747 h 692005"/>
                  <a:gd name="connsiteX5" fmla="*/ 304628 w 2155083"/>
                  <a:gd name="connsiteY5" fmla="*/ 182756 h 692005"/>
                  <a:gd name="connsiteX6" fmla="*/ 1269387 w 2155083"/>
                  <a:gd name="connsiteY6" fmla="*/ 349733 h 692005"/>
                  <a:gd name="connsiteX7" fmla="*/ 1248183 w 2155083"/>
                  <a:gd name="connsiteY7" fmla="*/ 540564 h 692005"/>
                  <a:gd name="connsiteX8" fmla="*/ 471606 w 2155083"/>
                  <a:gd name="connsiteY8" fmla="*/ 641281 h 692005"/>
                  <a:gd name="connsiteX9" fmla="*/ 233067 w 2155083"/>
                  <a:gd name="connsiteY9" fmla="*/ 691639 h 692005"/>
                  <a:gd name="connsiteX10" fmla="*/ 2480 w 2155083"/>
                  <a:gd name="connsiteY10" fmla="*/ 617427 h 692005"/>
                  <a:gd name="connsiteX11" fmla="*/ 319601 w 2155083"/>
                  <a:gd name="connsiteY11" fmla="*/ 544502 h 692005"/>
                  <a:gd name="connsiteX12" fmla="*/ 1167739 w 2155083"/>
                  <a:gd name="connsiteY12" fmla="*/ 427883 h 692005"/>
                  <a:gd name="connsiteX13" fmla="*/ 385862 w 2155083"/>
                  <a:gd name="connsiteY13" fmla="*/ 308614 h 692005"/>
                  <a:gd name="connsiteX14" fmla="*/ 107566 w 2155083"/>
                  <a:gd name="connsiteY14" fmla="*/ 168140 h 692005"/>
                  <a:gd name="connsiteX15" fmla="*/ 635003 w 2155083"/>
                  <a:gd name="connsiteY15" fmla="*/ 6464 h 692005"/>
                  <a:gd name="connsiteX16" fmla="*/ 1358572 w 2155083"/>
                  <a:gd name="connsiteY16" fmla="*/ 27667 h 692005"/>
                  <a:gd name="connsiteX17" fmla="*/ 1616594 w 2155083"/>
                  <a:gd name="connsiteY17" fmla="*/ 55536 h 692005"/>
                  <a:gd name="connsiteX0" fmla="*/ 2006207 w 2155083"/>
                  <a:gd name="connsiteY0" fmla="*/ 188057 h 692005"/>
                  <a:gd name="connsiteX1" fmla="*/ 2151981 w 2155083"/>
                  <a:gd name="connsiteY1" fmla="*/ 241065 h 692005"/>
                  <a:gd name="connsiteX2" fmla="*/ 1884287 w 2155083"/>
                  <a:gd name="connsiteY2" fmla="*/ 328530 h 692005"/>
                  <a:gd name="connsiteX3" fmla="*/ 1309143 w 2155083"/>
                  <a:gd name="connsiteY3" fmla="*/ 105893 h 692005"/>
                  <a:gd name="connsiteX4" fmla="*/ 479557 w 2155083"/>
                  <a:gd name="connsiteY4" fmla="*/ 129747 h 692005"/>
                  <a:gd name="connsiteX5" fmla="*/ 304628 w 2155083"/>
                  <a:gd name="connsiteY5" fmla="*/ 182756 h 692005"/>
                  <a:gd name="connsiteX6" fmla="*/ 1269387 w 2155083"/>
                  <a:gd name="connsiteY6" fmla="*/ 349733 h 692005"/>
                  <a:gd name="connsiteX7" fmla="*/ 1248183 w 2155083"/>
                  <a:gd name="connsiteY7" fmla="*/ 540564 h 692005"/>
                  <a:gd name="connsiteX8" fmla="*/ 471606 w 2155083"/>
                  <a:gd name="connsiteY8" fmla="*/ 641281 h 692005"/>
                  <a:gd name="connsiteX9" fmla="*/ 233067 w 2155083"/>
                  <a:gd name="connsiteY9" fmla="*/ 691639 h 692005"/>
                  <a:gd name="connsiteX10" fmla="*/ 2480 w 2155083"/>
                  <a:gd name="connsiteY10" fmla="*/ 617427 h 692005"/>
                  <a:gd name="connsiteX11" fmla="*/ 319601 w 2155083"/>
                  <a:gd name="connsiteY11" fmla="*/ 544502 h 692005"/>
                  <a:gd name="connsiteX12" fmla="*/ 1167739 w 2155083"/>
                  <a:gd name="connsiteY12" fmla="*/ 427883 h 692005"/>
                  <a:gd name="connsiteX13" fmla="*/ 385862 w 2155083"/>
                  <a:gd name="connsiteY13" fmla="*/ 308614 h 692005"/>
                  <a:gd name="connsiteX14" fmla="*/ 107566 w 2155083"/>
                  <a:gd name="connsiteY14" fmla="*/ 168140 h 692005"/>
                  <a:gd name="connsiteX15" fmla="*/ 635003 w 2155083"/>
                  <a:gd name="connsiteY15" fmla="*/ 6464 h 692005"/>
                  <a:gd name="connsiteX16" fmla="*/ 1358572 w 2155083"/>
                  <a:gd name="connsiteY16" fmla="*/ 27667 h 692005"/>
                  <a:gd name="connsiteX17" fmla="*/ 1889588 w 2155083"/>
                  <a:gd name="connsiteY17" fmla="*/ 219863 h 692005"/>
                  <a:gd name="connsiteX0" fmla="*/ 2006207 w 2155083"/>
                  <a:gd name="connsiteY0" fmla="*/ 188057 h 692005"/>
                  <a:gd name="connsiteX1" fmla="*/ 2151981 w 2155083"/>
                  <a:gd name="connsiteY1" fmla="*/ 241065 h 692005"/>
                  <a:gd name="connsiteX2" fmla="*/ 1884287 w 2155083"/>
                  <a:gd name="connsiteY2" fmla="*/ 328530 h 692005"/>
                  <a:gd name="connsiteX3" fmla="*/ 1309143 w 2155083"/>
                  <a:gd name="connsiteY3" fmla="*/ 105893 h 692005"/>
                  <a:gd name="connsiteX4" fmla="*/ 479557 w 2155083"/>
                  <a:gd name="connsiteY4" fmla="*/ 129747 h 692005"/>
                  <a:gd name="connsiteX5" fmla="*/ 304628 w 2155083"/>
                  <a:gd name="connsiteY5" fmla="*/ 182756 h 692005"/>
                  <a:gd name="connsiteX6" fmla="*/ 1269387 w 2155083"/>
                  <a:gd name="connsiteY6" fmla="*/ 349733 h 692005"/>
                  <a:gd name="connsiteX7" fmla="*/ 1248183 w 2155083"/>
                  <a:gd name="connsiteY7" fmla="*/ 540564 h 692005"/>
                  <a:gd name="connsiteX8" fmla="*/ 471606 w 2155083"/>
                  <a:gd name="connsiteY8" fmla="*/ 641281 h 692005"/>
                  <a:gd name="connsiteX9" fmla="*/ 233067 w 2155083"/>
                  <a:gd name="connsiteY9" fmla="*/ 691639 h 692005"/>
                  <a:gd name="connsiteX10" fmla="*/ 2480 w 2155083"/>
                  <a:gd name="connsiteY10" fmla="*/ 617427 h 692005"/>
                  <a:gd name="connsiteX11" fmla="*/ 319601 w 2155083"/>
                  <a:gd name="connsiteY11" fmla="*/ 544502 h 692005"/>
                  <a:gd name="connsiteX12" fmla="*/ 1167739 w 2155083"/>
                  <a:gd name="connsiteY12" fmla="*/ 427883 h 692005"/>
                  <a:gd name="connsiteX13" fmla="*/ 385862 w 2155083"/>
                  <a:gd name="connsiteY13" fmla="*/ 308614 h 692005"/>
                  <a:gd name="connsiteX14" fmla="*/ 107566 w 2155083"/>
                  <a:gd name="connsiteY14" fmla="*/ 168140 h 692005"/>
                  <a:gd name="connsiteX15" fmla="*/ 635003 w 2155083"/>
                  <a:gd name="connsiteY15" fmla="*/ 6464 h 692005"/>
                  <a:gd name="connsiteX16" fmla="*/ 1358572 w 2155083"/>
                  <a:gd name="connsiteY16" fmla="*/ 27667 h 692005"/>
                  <a:gd name="connsiteX17" fmla="*/ 1889588 w 2155083"/>
                  <a:gd name="connsiteY17" fmla="*/ 219863 h 692005"/>
                  <a:gd name="connsiteX18" fmla="*/ 2006207 w 2155083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884287 w 2151981"/>
                  <a:gd name="connsiteY2" fmla="*/ 328530 h 692005"/>
                  <a:gd name="connsiteX3" fmla="*/ 1309143 w 2151981"/>
                  <a:gd name="connsiteY3" fmla="*/ 105893 h 692005"/>
                  <a:gd name="connsiteX4" fmla="*/ 479557 w 2151981"/>
                  <a:gd name="connsiteY4" fmla="*/ 129747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107566 w 2151981"/>
                  <a:gd name="connsiteY14" fmla="*/ 168140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89588 w 2151981"/>
                  <a:gd name="connsiteY17" fmla="*/ 219863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884287 w 2151981"/>
                  <a:gd name="connsiteY2" fmla="*/ 328530 h 692005"/>
                  <a:gd name="connsiteX3" fmla="*/ 1309143 w 2151981"/>
                  <a:gd name="connsiteY3" fmla="*/ 105893 h 692005"/>
                  <a:gd name="connsiteX4" fmla="*/ 479557 w 2151981"/>
                  <a:gd name="connsiteY4" fmla="*/ 129747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107566 w 2151981"/>
                  <a:gd name="connsiteY14" fmla="*/ 168140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89588 w 2151981"/>
                  <a:gd name="connsiteY17" fmla="*/ 219863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479557 w 2151981"/>
                  <a:gd name="connsiteY4" fmla="*/ 129747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107566 w 2151981"/>
                  <a:gd name="connsiteY14" fmla="*/ 168140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89588 w 2151981"/>
                  <a:gd name="connsiteY17" fmla="*/ 219863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479557 w 2151981"/>
                  <a:gd name="connsiteY4" fmla="*/ 129747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107566 w 2151981"/>
                  <a:gd name="connsiteY14" fmla="*/ 168140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107566 w 2151981"/>
                  <a:gd name="connsiteY14" fmla="*/ 168140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494529 w 2151981"/>
                  <a:gd name="connsiteY13" fmla="*/ 321867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494529 w 2151981"/>
                  <a:gd name="connsiteY13" fmla="*/ 321867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494529 w 2151981"/>
                  <a:gd name="connsiteY13" fmla="*/ 321867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494529 w 2151981"/>
                  <a:gd name="connsiteY13" fmla="*/ 321867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7349 w 2153123"/>
                  <a:gd name="connsiteY0" fmla="*/ 188057 h 692005"/>
                  <a:gd name="connsiteX1" fmla="*/ 2153123 w 2153123"/>
                  <a:gd name="connsiteY1" fmla="*/ 241065 h 692005"/>
                  <a:gd name="connsiteX2" fmla="*/ 1771460 w 2153123"/>
                  <a:gd name="connsiteY2" fmla="*/ 304676 h 692005"/>
                  <a:gd name="connsiteX3" fmla="*/ 1310285 w 2153123"/>
                  <a:gd name="connsiteY3" fmla="*/ 105893 h 692005"/>
                  <a:gd name="connsiteX4" fmla="*/ 692734 w 2153123"/>
                  <a:gd name="connsiteY4" fmla="*/ 74088 h 692005"/>
                  <a:gd name="connsiteX5" fmla="*/ 305770 w 2153123"/>
                  <a:gd name="connsiteY5" fmla="*/ 182756 h 692005"/>
                  <a:gd name="connsiteX6" fmla="*/ 1270529 w 2153123"/>
                  <a:gd name="connsiteY6" fmla="*/ 349733 h 692005"/>
                  <a:gd name="connsiteX7" fmla="*/ 1249325 w 2153123"/>
                  <a:gd name="connsiteY7" fmla="*/ 540564 h 692005"/>
                  <a:gd name="connsiteX8" fmla="*/ 472748 w 2153123"/>
                  <a:gd name="connsiteY8" fmla="*/ 641281 h 692005"/>
                  <a:gd name="connsiteX9" fmla="*/ 234209 w 2153123"/>
                  <a:gd name="connsiteY9" fmla="*/ 691639 h 692005"/>
                  <a:gd name="connsiteX10" fmla="*/ 3622 w 2153123"/>
                  <a:gd name="connsiteY10" fmla="*/ 617427 h 692005"/>
                  <a:gd name="connsiteX11" fmla="*/ 320743 w 2153123"/>
                  <a:gd name="connsiteY11" fmla="*/ 544502 h 692005"/>
                  <a:gd name="connsiteX12" fmla="*/ 1168881 w 2153123"/>
                  <a:gd name="connsiteY12" fmla="*/ 427883 h 692005"/>
                  <a:gd name="connsiteX13" fmla="*/ 495671 w 2153123"/>
                  <a:gd name="connsiteY13" fmla="*/ 321867 h 692005"/>
                  <a:gd name="connsiteX14" fmla="*/ 90155 w 2153123"/>
                  <a:gd name="connsiteY14" fmla="*/ 194645 h 692005"/>
                  <a:gd name="connsiteX15" fmla="*/ 636145 w 2153123"/>
                  <a:gd name="connsiteY15" fmla="*/ 6464 h 692005"/>
                  <a:gd name="connsiteX16" fmla="*/ 1359714 w 2153123"/>
                  <a:gd name="connsiteY16" fmla="*/ 27667 h 692005"/>
                  <a:gd name="connsiteX17" fmla="*/ 1829770 w 2153123"/>
                  <a:gd name="connsiteY17" fmla="*/ 227814 h 692005"/>
                  <a:gd name="connsiteX18" fmla="*/ 2007349 w 2153123"/>
                  <a:gd name="connsiteY18" fmla="*/ 188057 h 692005"/>
                  <a:gd name="connsiteX0" fmla="*/ 2007349 w 2153123"/>
                  <a:gd name="connsiteY0" fmla="*/ 188057 h 692005"/>
                  <a:gd name="connsiteX1" fmla="*/ 2153123 w 2153123"/>
                  <a:gd name="connsiteY1" fmla="*/ 241065 h 692005"/>
                  <a:gd name="connsiteX2" fmla="*/ 1771460 w 2153123"/>
                  <a:gd name="connsiteY2" fmla="*/ 304676 h 692005"/>
                  <a:gd name="connsiteX3" fmla="*/ 1310285 w 2153123"/>
                  <a:gd name="connsiteY3" fmla="*/ 105893 h 692005"/>
                  <a:gd name="connsiteX4" fmla="*/ 692734 w 2153123"/>
                  <a:gd name="connsiteY4" fmla="*/ 74088 h 692005"/>
                  <a:gd name="connsiteX5" fmla="*/ 305770 w 2153123"/>
                  <a:gd name="connsiteY5" fmla="*/ 182756 h 692005"/>
                  <a:gd name="connsiteX6" fmla="*/ 1270529 w 2153123"/>
                  <a:gd name="connsiteY6" fmla="*/ 349733 h 692005"/>
                  <a:gd name="connsiteX7" fmla="*/ 1249325 w 2153123"/>
                  <a:gd name="connsiteY7" fmla="*/ 540564 h 692005"/>
                  <a:gd name="connsiteX8" fmla="*/ 472748 w 2153123"/>
                  <a:gd name="connsiteY8" fmla="*/ 641281 h 692005"/>
                  <a:gd name="connsiteX9" fmla="*/ 234209 w 2153123"/>
                  <a:gd name="connsiteY9" fmla="*/ 691639 h 692005"/>
                  <a:gd name="connsiteX10" fmla="*/ 3622 w 2153123"/>
                  <a:gd name="connsiteY10" fmla="*/ 617427 h 692005"/>
                  <a:gd name="connsiteX11" fmla="*/ 320743 w 2153123"/>
                  <a:gd name="connsiteY11" fmla="*/ 544502 h 692005"/>
                  <a:gd name="connsiteX12" fmla="*/ 1168881 w 2153123"/>
                  <a:gd name="connsiteY12" fmla="*/ 427883 h 692005"/>
                  <a:gd name="connsiteX13" fmla="*/ 495671 w 2153123"/>
                  <a:gd name="connsiteY13" fmla="*/ 321867 h 692005"/>
                  <a:gd name="connsiteX14" fmla="*/ 90155 w 2153123"/>
                  <a:gd name="connsiteY14" fmla="*/ 194645 h 692005"/>
                  <a:gd name="connsiteX15" fmla="*/ 636145 w 2153123"/>
                  <a:gd name="connsiteY15" fmla="*/ 6464 h 692005"/>
                  <a:gd name="connsiteX16" fmla="*/ 1359714 w 2153123"/>
                  <a:gd name="connsiteY16" fmla="*/ 27667 h 692005"/>
                  <a:gd name="connsiteX17" fmla="*/ 1829770 w 2153123"/>
                  <a:gd name="connsiteY17" fmla="*/ 227814 h 692005"/>
                  <a:gd name="connsiteX18" fmla="*/ 2007349 w 2153123"/>
                  <a:gd name="connsiteY18" fmla="*/ 188057 h 692005"/>
                  <a:gd name="connsiteX0" fmla="*/ 2003727 w 2149501"/>
                  <a:gd name="connsiteY0" fmla="*/ 188057 h 692005"/>
                  <a:gd name="connsiteX1" fmla="*/ 2149501 w 2149501"/>
                  <a:gd name="connsiteY1" fmla="*/ 241065 h 692005"/>
                  <a:gd name="connsiteX2" fmla="*/ 1767838 w 2149501"/>
                  <a:gd name="connsiteY2" fmla="*/ 304676 h 692005"/>
                  <a:gd name="connsiteX3" fmla="*/ 1306663 w 2149501"/>
                  <a:gd name="connsiteY3" fmla="*/ 105893 h 692005"/>
                  <a:gd name="connsiteX4" fmla="*/ 689112 w 2149501"/>
                  <a:gd name="connsiteY4" fmla="*/ 74088 h 692005"/>
                  <a:gd name="connsiteX5" fmla="*/ 302148 w 2149501"/>
                  <a:gd name="connsiteY5" fmla="*/ 182756 h 692005"/>
                  <a:gd name="connsiteX6" fmla="*/ 1266907 w 2149501"/>
                  <a:gd name="connsiteY6" fmla="*/ 349733 h 692005"/>
                  <a:gd name="connsiteX7" fmla="*/ 1245703 w 2149501"/>
                  <a:gd name="connsiteY7" fmla="*/ 540564 h 692005"/>
                  <a:gd name="connsiteX8" fmla="*/ 469126 w 2149501"/>
                  <a:gd name="connsiteY8" fmla="*/ 641281 h 692005"/>
                  <a:gd name="connsiteX9" fmla="*/ 230587 w 2149501"/>
                  <a:gd name="connsiteY9" fmla="*/ 691639 h 692005"/>
                  <a:gd name="connsiteX10" fmla="*/ 0 w 2149501"/>
                  <a:gd name="connsiteY10" fmla="*/ 617427 h 692005"/>
                  <a:gd name="connsiteX11" fmla="*/ 317121 w 2149501"/>
                  <a:gd name="connsiteY11" fmla="*/ 544502 h 692005"/>
                  <a:gd name="connsiteX12" fmla="*/ 1165259 w 2149501"/>
                  <a:gd name="connsiteY12" fmla="*/ 427883 h 692005"/>
                  <a:gd name="connsiteX13" fmla="*/ 492049 w 2149501"/>
                  <a:gd name="connsiteY13" fmla="*/ 321867 h 692005"/>
                  <a:gd name="connsiteX14" fmla="*/ 86533 w 2149501"/>
                  <a:gd name="connsiteY14" fmla="*/ 194645 h 692005"/>
                  <a:gd name="connsiteX15" fmla="*/ 632523 w 2149501"/>
                  <a:gd name="connsiteY15" fmla="*/ 6464 h 692005"/>
                  <a:gd name="connsiteX16" fmla="*/ 1356092 w 2149501"/>
                  <a:gd name="connsiteY16" fmla="*/ 27667 h 692005"/>
                  <a:gd name="connsiteX17" fmla="*/ 1826148 w 2149501"/>
                  <a:gd name="connsiteY17" fmla="*/ 227814 h 692005"/>
                  <a:gd name="connsiteX18" fmla="*/ 2003727 w 2149501"/>
                  <a:gd name="connsiteY18" fmla="*/ 188057 h 692005"/>
                  <a:gd name="connsiteX0" fmla="*/ 2003727 w 2149501"/>
                  <a:gd name="connsiteY0" fmla="*/ 188057 h 692005"/>
                  <a:gd name="connsiteX1" fmla="*/ 2149501 w 2149501"/>
                  <a:gd name="connsiteY1" fmla="*/ 241065 h 692005"/>
                  <a:gd name="connsiteX2" fmla="*/ 1767838 w 2149501"/>
                  <a:gd name="connsiteY2" fmla="*/ 304676 h 692005"/>
                  <a:gd name="connsiteX3" fmla="*/ 1306663 w 2149501"/>
                  <a:gd name="connsiteY3" fmla="*/ 105893 h 692005"/>
                  <a:gd name="connsiteX4" fmla="*/ 689112 w 2149501"/>
                  <a:gd name="connsiteY4" fmla="*/ 74088 h 692005"/>
                  <a:gd name="connsiteX5" fmla="*/ 302148 w 2149501"/>
                  <a:gd name="connsiteY5" fmla="*/ 182756 h 692005"/>
                  <a:gd name="connsiteX6" fmla="*/ 1266907 w 2149501"/>
                  <a:gd name="connsiteY6" fmla="*/ 349733 h 692005"/>
                  <a:gd name="connsiteX7" fmla="*/ 1245703 w 2149501"/>
                  <a:gd name="connsiteY7" fmla="*/ 540564 h 692005"/>
                  <a:gd name="connsiteX8" fmla="*/ 469126 w 2149501"/>
                  <a:gd name="connsiteY8" fmla="*/ 641281 h 692005"/>
                  <a:gd name="connsiteX9" fmla="*/ 230587 w 2149501"/>
                  <a:gd name="connsiteY9" fmla="*/ 691639 h 692005"/>
                  <a:gd name="connsiteX10" fmla="*/ 0 w 2149501"/>
                  <a:gd name="connsiteY10" fmla="*/ 617427 h 692005"/>
                  <a:gd name="connsiteX11" fmla="*/ 542408 w 2149501"/>
                  <a:gd name="connsiteY11" fmla="*/ 517997 h 692005"/>
                  <a:gd name="connsiteX12" fmla="*/ 1165259 w 2149501"/>
                  <a:gd name="connsiteY12" fmla="*/ 427883 h 692005"/>
                  <a:gd name="connsiteX13" fmla="*/ 492049 w 2149501"/>
                  <a:gd name="connsiteY13" fmla="*/ 321867 h 692005"/>
                  <a:gd name="connsiteX14" fmla="*/ 86533 w 2149501"/>
                  <a:gd name="connsiteY14" fmla="*/ 194645 h 692005"/>
                  <a:gd name="connsiteX15" fmla="*/ 632523 w 2149501"/>
                  <a:gd name="connsiteY15" fmla="*/ 6464 h 692005"/>
                  <a:gd name="connsiteX16" fmla="*/ 1356092 w 2149501"/>
                  <a:gd name="connsiteY16" fmla="*/ 27667 h 692005"/>
                  <a:gd name="connsiteX17" fmla="*/ 1826148 w 2149501"/>
                  <a:gd name="connsiteY17" fmla="*/ 227814 h 692005"/>
                  <a:gd name="connsiteX18" fmla="*/ 2003727 w 2149501"/>
                  <a:gd name="connsiteY18" fmla="*/ 188057 h 692005"/>
                  <a:gd name="connsiteX0" fmla="*/ 2003727 w 2149501"/>
                  <a:gd name="connsiteY0" fmla="*/ 188057 h 698783"/>
                  <a:gd name="connsiteX1" fmla="*/ 2149501 w 2149501"/>
                  <a:gd name="connsiteY1" fmla="*/ 241065 h 698783"/>
                  <a:gd name="connsiteX2" fmla="*/ 1767838 w 2149501"/>
                  <a:gd name="connsiteY2" fmla="*/ 304676 h 698783"/>
                  <a:gd name="connsiteX3" fmla="*/ 1306663 w 2149501"/>
                  <a:gd name="connsiteY3" fmla="*/ 105893 h 698783"/>
                  <a:gd name="connsiteX4" fmla="*/ 689112 w 2149501"/>
                  <a:gd name="connsiteY4" fmla="*/ 74088 h 698783"/>
                  <a:gd name="connsiteX5" fmla="*/ 302148 w 2149501"/>
                  <a:gd name="connsiteY5" fmla="*/ 182756 h 698783"/>
                  <a:gd name="connsiteX6" fmla="*/ 1266907 w 2149501"/>
                  <a:gd name="connsiteY6" fmla="*/ 349733 h 698783"/>
                  <a:gd name="connsiteX7" fmla="*/ 1245703 w 2149501"/>
                  <a:gd name="connsiteY7" fmla="*/ 540564 h 698783"/>
                  <a:gd name="connsiteX8" fmla="*/ 469126 w 2149501"/>
                  <a:gd name="connsiteY8" fmla="*/ 641281 h 698783"/>
                  <a:gd name="connsiteX9" fmla="*/ 230587 w 2149501"/>
                  <a:gd name="connsiteY9" fmla="*/ 691639 h 698783"/>
                  <a:gd name="connsiteX10" fmla="*/ 0 w 2149501"/>
                  <a:gd name="connsiteY10" fmla="*/ 617427 h 698783"/>
                  <a:gd name="connsiteX11" fmla="*/ 542408 w 2149501"/>
                  <a:gd name="connsiteY11" fmla="*/ 517997 h 698783"/>
                  <a:gd name="connsiteX12" fmla="*/ 1165259 w 2149501"/>
                  <a:gd name="connsiteY12" fmla="*/ 427883 h 698783"/>
                  <a:gd name="connsiteX13" fmla="*/ 492049 w 2149501"/>
                  <a:gd name="connsiteY13" fmla="*/ 321867 h 698783"/>
                  <a:gd name="connsiteX14" fmla="*/ 86533 w 2149501"/>
                  <a:gd name="connsiteY14" fmla="*/ 194645 h 698783"/>
                  <a:gd name="connsiteX15" fmla="*/ 632523 w 2149501"/>
                  <a:gd name="connsiteY15" fmla="*/ 6464 h 698783"/>
                  <a:gd name="connsiteX16" fmla="*/ 1356092 w 2149501"/>
                  <a:gd name="connsiteY16" fmla="*/ 27667 h 698783"/>
                  <a:gd name="connsiteX17" fmla="*/ 1826148 w 2149501"/>
                  <a:gd name="connsiteY17" fmla="*/ 227814 h 698783"/>
                  <a:gd name="connsiteX18" fmla="*/ 2003727 w 2149501"/>
                  <a:gd name="connsiteY18" fmla="*/ 188057 h 698783"/>
                  <a:gd name="connsiteX0" fmla="*/ 2003727 w 2149501"/>
                  <a:gd name="connsiteY0" fmla="*/ 188057 h 698783"/>
                  <a:gd name="connsiteX1" fmla="*/ 2149501 w 2149501"/>
                  <a:gd name="connsiteY1" fmla="*/ 241065 h 698783"/>
                  <a:gd name="connsiteX2" fmla="*/ 1767838 w 2149501"/>
                  <a:gd name="connsiteY2" fmla="*/ 304676 h 698783"/>
                  <a:gd name="connsiteX3" fmla="*/ 1306663 w 2149501"/>
                  <a:gd name="connsiteY3" fmla="*/ 105893 h 698783"/>
                  <a:gd name="connsiteX4" fmla="*/ 689112 w 2149501"/>
                  <a:gd name="connsiteY4" fmla="*/ 74088 h 698783"/>
                  <a:gd name="connsiteX5" fmla="*/ 302148 w 2149501"/>
                  <a:gd name="connsiteY5" fmla="*/ 182756 h 698783"/>
                  <a:gd name="connsiteX6" fmla="*/ 1266907 w 2149501"/>
                  <a:gd name="connsiteY6" fmla="*/ 349733 h 698783"/>
                  <a:gd name="connsiteX7" fmla="*/ 1245703 w 2149501"/>
                  <a:gd name="connsiteY7" fmla="*/ 540564 h 698783"/>
                  <a:gd name="connsiteX8" fmla="*/ 469126 w 2149501"/>
                  <a:gd name="connsiteY8" fmla="*/ 641281 h 698783"/>
                  <a:gd name="connsiteX9" fmla="*/ 230587 w 2149501"/>
                  <a:gd name="connsiteY9" fmla="*/ 691639 h 698783"/>
                  <a:gd name="connsiteX10" fmla="*/ 0 w 2149501"/>
                  <a:gd name="connsiteY10" fmla="*/ 617427 h 698783"/>
                  <a:gd name="connsiteX11" fmla="*/ 542408 w 2149501"/>
                  <a:gd name="connsiteY11" fmla="*/ 517997 h 698783"/>
                  <a:gd name="connsiteX12" fmla="*/ 1165259 w 2149501"/>
                  <a:gd name="connsiteY12" fmla="*/ 427883 h 698783"/>
                  <a:gd name="connsiteX13" fmla="*/ 492049 w 2149501"/>
                  <a:gd name="connsiteY13" fmla="*/ 321867 h 698783"/>
                  <a:gd name="connsiteX14" fmla="*/ 86533 w 2149501"/>
                  <a:gd name="connsiteY14" fmla="*/ 194645 h 698783"/>
                  <a:gd name="connsiteX15" fmla="*/ 632523 w 2149501"/>
                  <a:gd name="connsiteY15" fmla="*/ 6464 h 698783"/>
                  <a:gd name="connsiteX16" fmla="*/ 1356092 w 2149501"/>
                  <a:gd name="connsiteY16" fmla="*/ 27667 h 698783"/>
                  <a:gd name="connsiteX17" fmla="*/ 1826148 w 2149501"/>
                  <a:gd name="connsiteY17" fmla="*/ 227814 h 698783"/>
                  <a:gd name="connsiteX18" fmla="*/ 2003727 w 2149501"/>
                  <a:gd name="connsiteY18" fmla="*/ 188057 h 698783"/>
                  <a:gd name="connsiteX0" fmla="*/ 2003727 w 2149501"/>
                  <a:gd name="connsiteY0" fmla="*/ 188057 h 691639"/>
                  <a:gd name="connsiteX1" fmla="*/ 2149501 w 2149501"/>
                  <a:gd name="connsiteY1" fmla="*/ 241065 h 691639"/>
                  <a:gd name="connsiteX2" fmla="*/ 1767838 w 2149501"/>
                  <a:gd name="connsiteY2" fmla="*/ 304676 h 691639"/>
                  <a:gd name="connsiteX3" fmla="*/ 1306663 w 2149501"/>
                  <a:gd name="connsiteY3" fmla="*/ 105893 h 691639"/>
                  <a:gd name="connsiteX4" fmla="*/ 689112 w 2149501"/>
                  <a:gd name="connsiteY4" fmla="*/ 74088 h 691639"/>
                  <a:gd name="connsiteX5" fmla="*/ 302148 w 2149501"/>
                  <a:gd name="connsiteY5" fmla="*/ 182756 h 691639"/>
                  <a:gd name="connsiteX6" fmla="*/ 1266907 w 2149501"/>
                  <a:gd name="connsiteY6" fmla="*/ 349733 h 691639"/>
                  <a:gd name="connsiteX7" fmla="*/ 1245703 w 2149501"/>
                  <a:gd name="connsiteY7" fmla="*/ 540564 h 691639"/>
                  <a:gd name="connsiteX8" fmla="*/ 469126 w 2149501"/>
                  <a:gd name="connsiteY8" fmla="*/ 641281 h 691639"/>
                  <a:gd name="connsiteX9" fmla="*/ 230587 w 2149501"/>
                  <a:gd name="connsiteY9" fmla="*/ 691639 h 691639"/>
                  <a:gd name="connsiteX10" fmla="*/ 0 w 2149501"/>
                  <a:gd name="connsiteY10" fmla="*/ 617427 h 691639"/>
                  <a:gd name="connsiteX11" fmla="*/ 542408 w 2149501"/>
                  <a:gd name="connsiteY11" fmla="*/ 517997 h 691639"/>
                  <a:gd name="connsiteX12" fmla="*/ 1165259 w 2149501"/>
                  <a:gd name="connsiteY12" fmla="*/ 427883 h 691639"/>
                  <a:gd name="connsiteX13" fmla="*/ 492049 w 2149501"/>
                  <a:gd name="connsiteY13" fmla="*/ 321867 h 691639"/>
                  <a:gd name="connsiteX14" fmla="*/ 86533 w 2149501"/>
                  <a:gd name="connsiteY14" fmla="*/ 194645 h 691639"/>
                  <a:gd name="connsiteX15" fmla="*/ 632523 w 2149501"/>
                  <a:gd name="connsiteY15" fmla="*/ 6464 h 691639"/>
                  <a:gd name="connsiteX16" fmla="*/ 1356092 w 2149501"/>
                  <a:gd name="connsiteY16" fmla="*/ 27667 h 691639"/>
                  <a:gd name="connsiteX17" fmla="*/ 1826148 w 2149501"/>
                  <a:gd name="connsiteY17" fmla="*/ 227814 h 691639"/>
                  <a:gd name="connsiteX18" fmla="*/ 2003727 w 2149501"/>
                  <a:gd name="connsiteY18" fmla="*/ 188057 h 691639"/>
                  <a:gd name="connsiteX0" fmla="*/ 2003727 w 2149501"/>
                  <a:gd name="connsiteY0" fmla="*/ 188057 h 753025"/>
                  <a:gd name="connsiteX1" fmla="*/ 2149501 w 2149501"/>
                  <a:gd name="connsiteY1" fmla="*/ 241065 h 753025"/>
                  <a:gd name="connsiteX2" fmla="*/ 1767838 w 2149501"/>
                  <a:gd name="connsiteY2" fmla="*/ 304676 h 753025"/>
                  <a:gd name="connsiteX3" fmla="*/ 1306663 w 2149501"/>
                  <a:gd name="connsiteY3" fmla="*/ 105893 h 753025"/>
                  <a:gd name="connsiteX4" fmla="*/ 689112 w 2149501"/>
                  <a:gd name="connsiteY4" fmla="*/ 74088 h 753025"/>
                  <a:gd name="connsiteX5" fmla="*/ 302148 w 2149501"/>
                  <a:gd name="connsiteY5" fmla="*/ 182756 h 753025"/>
                  <a:gd name="connsiteX6" fmla="*/ 1266907 w 2149501"/>
                  <a:gd name="connsiteY6" fmla="*/ 349733 h 753025"/>
                  <a:gd name="connsiteX7" fmla="*/ 1245703 w 2149501"/>
                  <a:gd name="connsiteY7" fmla="*/ 540564 h 753025"/>
                  <a:gd name="connsiteX8" fmla="*/ 995650 w 2149501"/>
                  <a:gd name="connsiteY8" fmla="*/ 751380 h 753025"/>
                  <a:gd name="connsiteX9" fmla="*/ 469126 w 2149501"/>
                  <a:gd name="connsiteY9" fmla="*/ 641281 h 753025"/>
                  <a:gd name="connsiteX10" fmla="*/ 230587 w 2149501"/>
                  <a:gd name="connsiteY10" fmla="*/ 691639 h 753025"/>
                  <a:gd name="connsiteX11" fmla="*/ 0 w 2149501"/>
                  <a:gd name="connsiteY11" fmla="*/ 617427 h 753025"/>
                  <a:gd name="connsiteX12" fmla="*/ 542408 w 2149501"/>
                  <a:gd name="connsiteY12" fmla="*/ 517997 h 753025"/>
                  <a:gd name="connsiteX13" fmla="*/ 1165259 w 2149501"/>
                  <a:gd name="connsiteY13" fmla="*/ 427883 h 753025"/>
                  <a:gd name="connsiteX14" fmla="*/ 492049 w 2149501"/>
                  <a:gd name="connsiteY14" fmla="*/ 321867 h 753025"/>
                  <a:gd name="connsiteX15" fmla="*/ 86533 w 2149501"/>
                  <a:gd name="connsiteY15" fmla="*/ 194645 h 753025"/>
                  <a:gd name="connsiteX16" fmla="*/ 632523 w 2149501"/>
                  <a:gd name="connsiteY16" fmla="*/ 6464 h 753025"/>
                  <a:gd name="connsiteX17" fmla="*/ 1356092 w 2149501"/>
                  <a:gd name="connsiteY17" fmla="*/ 27667 h 753025"/>
                  <a:gd name="connsiteX18" fmla="*/ 1826148 w 2149501"/>
                  <a:gd name="connsiteY18" fmla="*/ 227814 h 753025"/>
                  <a:gd name="connsiteX19" fmla="*/ 2003727 w 2149501"/>
                  <a:gd name="connsiteY19" fmla="*/ 188057 h 753025"/>
                  <a:gd name="connsiteX0" fmla="*/ 2162353 w 2308127"/>
                  <a:gd name="connsiteY0" fmla="*/ 188057 h 760975"/>
                  <a:gd name="connsiteX1" fmla="*/ 2308127 w 2308127"/>
                  <a:gd name="connsiteY1" fmla="*/ 241065 h 760975"/>
                  <a:gd name="connsiteX2" fmla="*/ 1926464 w 2308127"/>
                  <a:gd name="connsiteY2" fmla="*/ 304676 h 760975"/>
                  <a:gd name="connsiteX3" fmla="*/ 1465289 w 2308127"/>
                  <a:gd name="connsiteY3" fmla="*/ 105893 h 760975"/>
                  <a:gd name="connsiteX4" fmla="*/ 847738 w 2308127"/>
                  <a:gd name="connsiteY4" fmla="*/ 74088 h 760975"/>
                  <a:gd name="connsiteX5" fmla="*/ 460774 w 2308127"/>
                  <a:gd name="connsiteY5" fmla="*/ 182756 h 760975"/>
                  <a:gd name="connsiteX6" fmla="*/ 1425533 w 2308127"/>
                  <a:gd name="connsiteY6" fmla="*/ 349733 h 760975"/>
                  <a:gd name="connsiteX7" fmla="*/ 1404329 w 2308127"/>
                  <a:gd name="connsiteY7" fmla="*/ 540564 h 760975"/>
                  <a:gd name="connsiteX8" fmla="*/ 1154276 w 2308127"/>
                  <a:gd name="connsiteY8" fmla="*/ 751380 h 760975"/>
                  <a:gd name="connsiteX9" fmla="*/ 17446 w 2308127"/>
                  <a:gd name="connsiteY9" fmla="*/ 749864 h 760975"/>
                  <a:gd name="connsiteX10" fmla="*/ 389213 w 2308127"/>
                  <a:gd name="connsiteY10" fmla="*/ 691639 h 760975"/>
                  <a:gd name="connsiteX11" fmla="*/ 158626 w 2308127"/>
                  <a:gd name="connsiteY11" fmla="*/ 617427 h 760975"/>
                  <a:gd name="connsiteX12" fmla="*/ 701034 w 2308127"/>
                  <a:gd name="connsiteY12" fmla="*/ 517997 h 760975"/>
                  <a:gd name="connsiteX13" fmla="*/ 1323885 w 2308127"/>
                  <a:gd name="connsiteY13" fmla="*/ 427883 h 760975"/>
                  <a:gd name="connsiteX14" fmla="*/ 650675 w 2308127"/>
                  <a:gd name="connsiteY14" fmla="*/ 321867 h 760975"/>
                  <a:gd name="connsiteX15" fmla="*/ 245159 w 2308127"/>
                  <a:gd name="connsiteY15" fmla="*/ 194645 h 760975"/>
                  <a:gd name="connsiteX16" fmla="*/ 791149 w 2308127"/>
                  <a:gd name="connsiteY16" fmla="*/ 6464 h 760975"/>
                  <a:gd name="connsiteX17" fmla="*/ 1514718 w 2308127"/>
                  <a:gd name="connsiteY17" fmla="*/ 27667 h 760975"/>
                  <a:gd name="connsiteX18" fmla="*/ 1984774 w 2308127"/>
                  <a:gd name="connsiteY18" fmla="*/ 227814 h 760975"/>
                  <a:gd name="connsiteX19" fmla="*/ 2162353 w 2308127"/>
                  <a:gd name="connsiteY19" fmla="*/ 188057 h 760975"/>
                  <a:gd name="connsiteX0" fmla="*/ 2485988 w 2631762"/>
                  <a:gd name="connsiteY0" fmla="*/ 188057 h 768338"/>
                  <a:gd name="connsiteX1" fmla="*/ 2631762 w 2631762"/>
                  <a:gd name="connsiteY1" fmla="*/ 241065 h 768338"/>
                  <a:gd name="connsiteX2" fmla="*/ 2250099 w 2631762"/>
                  <a:gd name="connsiteY2" fmla="*/ 304676 h 768338"/>
                  <a:gd name="connsiteX3" fmla="*/ 1788924 w 2631762"/>
                  <a:gd name="connsiteY3" fmla="*/ 105893 h 768338"/>
                  <a:gd name="connsiteX4" fmla="*/ 1171373 w 2631762"/>
                  <a:gd name="connsiteY4" fmla="*/ 74088 h 768338"/>
                  <a:gd name="connsiteX5" fmla="*/ 784409 w 2631762"/>
                  <a:gd name="connsiteY5" fmla="*/ 182756 h 768338"/>
                  <a:gd name="connsiteX6" fmla="*/ 1749168 w 2631762"/>
                  <a:gd name="connsiteY6" fmla="*/ 349733 h 768338"/>
                  <a:gd name="connsiteX7" fmla="*/ 1727964 w 2631762"/>
                  <a:gd name="connsiteY7" fmla="*/ 540564 h 768338"/>
                  <a:gd name="connsiteX8" fmla="*/ 1477911 w 2631762"/>
                  <a:gd name="connsiteY8" fmla="*/ 751380 h 768338"/>
                  <a:gd name="connsiteX9" fmla="*/ 341081 w 2631762"/>
                  <a:gd name="connsiteY9" fmla="*/ 749864 h 768338"/>
                  <a:gd name="connsiteX10" fmla="*/ 5194 w 2631762"/>
                  <a:gd name="connsiteY10" fmla="*/ 571825 h 768338"/>
                  <a:gd name="connsiteX11" fmla="*/ 482261 w 2631762"/>
                  <a:gd name="connsiteY11" fmla="*/ 617427 h 768338"/>
                  <a:gd name="connsiteX12" fmla="*/ 1024669 w 2631762"/>
                  <a:gd name="connsiteY12" fmla="*/ 517997 h 768338"/>
                  <a:gd name="connsiteX13" fmla="*/ 1647520 w 2631762"/>
                  <a:gd name="connsiteY13" fmla="*/ 427883 h 768338"/>
                  <a:gd name="connsiteX14" fmla="*/ 974310 w 2631762"/>
                  <a:gd name="connsiteY14" fmla="*/ 321867 h 768338"/>
                  <a:gd name="connsiteX15" fmla="*/ 568794 w 2631762"/>
                  <a:gd name="connsiteY15" fmla="*/ 194645 h 768338"/>
                  <a:gd name="connsiteX16" fmla="*/ 1114784 w 2631762"/>
                  <a:gd name="connsiteY16" fmla="*/ 6464 h 768338"/>
                  <a:gd name="connsiteX17" fmla="*/ 1838353 w 2631762"/>
                  <a:gd name="connsiteY17" fmla="*/ 27667 h 768338"/>
                  <a:gd name="connsiteX18" fmla="*/ 2308409 w 2631762"/>
                  <a:gd name="connsiteY18" fmla="*/ 227814 h 768338"/>
                  <a:gd name="connsiteX19" fmla="*/ 2485988 w 2631762"/>
                  <a:gd name="connsiteY19" fmla="*/ 188057 h 768338"/>
                  <a:gd name="connsiteX0" fmla="*/ 2487237 w 2633011"/>
                  <a:gd name="connsiteY0" fmla="*/ 188057 h 768338"/>
                  <a:gd name="connsiteX1" fmla="*/ 2633011 w 2633011"/>
                  <a:gd name="connsiteY1" fmla="*/ 241065 h 768338"/>
                  <a:gd name="connsiteX2" fmla="*/ 2251348 w 2633011"/>
                  <a:gd name="connsiteY2" fmla="*/ 304676 h 768338"/>
                  <a:gd name="connsiteX3" fmla="*/ 1790173 w 2633011"/>
                  <a:gd name="connsiteY3" fmla="*/ 105893 h 768338"/>
                  <a:gd name="connsiteX4" fmla="*/ 1172622 w 2633011"/>
                  <a:gd name="connsiteY4" fmla="*/ 74088 h 768338"/>
                  <a:gd name="connsiteX5" fmla="*/ 785658 w 2633011"/>
                  <a:gd name="connsiteY5" fmla="*/ 182756 h 768338"/>
                  <a:gd name="connsiteX6" fmla="*/ 1750417 w 2633011"/>
                  <a:gd name="connsiteY6" fmla="*/ 349733 h 768338"/>
                  <a:gd name="connsiteX7" fmla="*/ 1729213 w 2633011"/>
                  <a:gd name="connsiteY7" fmla="*/ 540564 h 768338"/>
                  <a:gd name="connsiteX8" fmla="*/ 1479160 w 2633011"/>
                  <a:gd name="connsiteY8" fmla="*/ 751380 h 768338"/>
                  <a:gd name="connsiteX9" fmla="*/ 342330 w 2633011"/>
                  <a:gd name="connsiteY9" fmla="*/ 749864 h 768338"/>
                  <a:gd name="connsiteX10" fmla="*/ 6443 w 2633011"/>
                  <a:gd name="connsiteY10" fmla="*/ 571825 h 768338"/>
                  <a:gd name="connsiteX11" fmla="*/ 363696 w 2633011"/>
                  <a:gd name="connsiteY11" fmla="*/ 400263 h 768338"/>
                  <a:gd name="connsiteX12" fmla="*/ 1025918 w 2633011"/>
                  <a:gd name="connsiteY12" fmla="*/ 517997 h 768338"/>
                  <a:gd name="connsiteX13" fmla="*/ 1648769 w 2633011"/>
                  <a:gd name="connsiteY13" fmla="*/ 427883 h 768338"/>
                  <a:gd name="connsiteX14" fmla="*/ 975559 w 2633011"/>
                  <a:gd name="connsiteY14" fmla="*/ 321867 h 768338"/>
                  <a:gd name="connsiteX15" fmla="*/ 570043 w 2633011"/>
                  <a:gd name="connsiteY15" fmla="*/ 194645 h 768338"/>
                  <a:gd name="connsiteX16" fmla="*/ 1116033 w 2633011"/>
                  <a:gd name="connsiteY16" fmla="*/ 6464 h 768338"/>
                  <a:gd name="connsiteX17" fmla="*/ 1839602 w 2633011"/>
                  <a:gd name="connsiteY17" fmla="*/ 27667 h 768338"/>
                  <a:gd name="connsiteX18" fmla="*/ 2309658 w 2633011"/>
                  <a:gd name="connsiteY18" fmla="*/ 227814 h 768338"/>
                  <a:gd name="connsiteX19" fmla="*/ 2487237 w 2633011"/>
                  <a:gd name="connsiteY19" fmla="*/ 188057 h 768338"/>
                  <a:gd name="connsiteX0" fmla="*/ 2487237 w 2633011"/>
                  <a:gd name="connsiteY0" fmla="*/ 188057 h 768338"/>
                  <a:gd name="connsiteX1" fmla="*/ 2633011 w 2633011"/>
                  <a:gd name="connsiteY1" fmla="*/ 241065 h 768338"/>
                  <a:gd name="connsiteX2" fmla="*/ 2251348 w 2633011"/>
                  <a:gd name="connsiteY2" fmla="*/ 304676 h 768338"/>
                  <a:gd name="connsiteX3" fmla="*/ 1790173 w 2633011"/>
                  <a:gd name="connsiteY3" fmla="*/ 105893 h 768338"/>
                  <a:gd name="connsiteX4" fmla="*/ 1172622 w 2633011"/>
                  <a:gd name="connsiteY4" fmla="*/ 74088 h 768338"/>
                  <a:gd name="connsiteX5" fmla="*/ 785658 w 2633011"/>
                  <a:gd name="connsiteY5" fmla="*/ 182756 h 768338"/>
                  <a:gd name="connsiteX6" fmla="*/ 1750417 w 2633011"/>
                  <a:gd name="connsiteY6" fmla="*/ 349733 h 768338"/>
                  <a:gd name="connsiteX7" fmla="*/ 1729213 w 2633011"/>
                  <a:gd name="connsiteY7" fmla="*/ 540564 h 768338"/>
                  <a:gd name="connsiteX8" fmla="*/ 1479160 w 2633011"/>
                  <a:gd name="connsiteY8" fmla="*/ 751380 h 768338"/>
                  <a:gd name="connsiteX9" fmla="*/ 342330 w 2633011"/>
                  <a:gd name="connsiteY9" fmla="*/ 749864 h 768338"/>
                  <a:gd name="connsiteX10" fmla="*/ 6443 w 2633011"/>
                  <a:gd name="connsiteY10" fmla="*/ 571825 h 768338"/>
                  <a:gd name="connsiteX11" fmla="*/ 363696 w 2633011"/>
                  <a:gd name="connsiteY11" fmla="*/ 400263 h 768338"/>
                  <a:gd name="connsiteX12" fmla="*/ 1033407 w 2633011"/>
                  <a:gd name="connsiteY12" fmla="*/ 446857 h 768338"/>
                  <a:gd name="connsiteX13" fmla="*/ 1648769 w 2633011"/>
                  <a:gd name="connsiteY13" fmla="*/ 427883 h 768338"/>
                  <a:gd name="connsiteX14" fmla="*/ 975559 w 2633011"/>
                  <a:gd name="connsiteY14" fmla="*/ 321867 h 768338"/>
                  <a:gd name="connsiteX15" fmla="*/ 570043 w 2633011"/>
                  <a:gd name="connsiteY15" fmla="*/ 194645 h 768338"/>
                  <a:gd name="connsiteX16" fmla="*/ 1116033 w 2633011"/>
                  <a:gd name="connsiteY16" fmla="*/ 6464 h 768338"/>
                  <a:gd name="connsiteX17" fmla="*/ 1839602 w 2633011"/>
                  <a:gd name="connsiteY17" fmla="*/ 27667 h 768338"/>
                  <a:gd name="connsiteX18" fmla="*/ 2309658 w 2633011"/>
                  <a:gd name="connsiteY18" fmla="*/ 227814 h 768338"/>
                  <a:gd name="connsiteX19" fmla="*/ 2487237 w 2633011"/>
                  <a:gd name="connsiteY19" fmla="*/ 188057 h 768338"/>
                  <a:gd name="connsiteX0" fmla="*/ 2487237 w 2633011"/>
                  <a:gd name="connsiteY0" fmla="*/ 188057 h 768338"/>
                  <a:gd name="connsiteX1" fmla="*/ 2633011 w 2633011"/>
                  <a:gd name="connsiteY1" fmla="*/ 241065 h 768338"/>
                  <a:gd name="connsiteX2" fmla="*/ 2251348 w 2633011"/>
                  <a:gd name="connsiteY2" fmla="*/ 304676 h 768338"/>
                  <a:gd name="connsiteX3" fmla="*/ 1790173 w 2633011"/>
                  <a:gd name="connsiteY3" fmla="*/ 105893 h 768338"/>
                  <a:gd name="connsiteX4" fmla="*/ 1172622 w 2633011"/>
                  <a:gd name="connsiteY4" fmla="*/ 74088 h 768338"/>
                  <a:gd name="connsiteX5" fmla="*/ 785658 w 2633011"/>
                  <a:gd name="connsiteY5" fmla="*/ 182756 h 768338"/>
                  <a:gd name="connsiteX6" fmla="*/ 1750417 w 2633011"/>
                  <a:gd name="connsiteY6" fmla="*/ 349733 h 768338"/>
                  <a:gd name="connsiteX7" fmla="*/ 1729213 w 2633011"/>
                  <a:gd name="connsiteY7" fmla="*/ 540564 h 768338"/>
                  <a:gd name="connsiteX8" fmla="*/ 1479160 w 2633011"/>
                  <a:gd name="connsiteY8" fmla="*/ 751380 h 768338"/>
                  <a:gd name="connsiteX9" fmla="*/ 342330 w 2633011"/>
                  <a:gd name="connsiteY9" fmla="*/ 749864 h 768338"/>
                  <a:gd name="connsiteX10" fmla="*/ 6443 w 2633011"/>
                  <a:gd name="connsiteY10" fmla="*/ 571825 h 768338"/>
                  <a:gd name="connsiteX11" fmla="*/ 363696 w 2633011"/>
                  <a:gd name="connsiteY11" fmla="*/ 400263 h 768338"/>
                  <a:gd name="connsiteX12" fmla="*/ 1033407 w 2633011"/>
                  <a:gd name="connsiteY12" fmla="*/ 446857 h 768338"/>
                  <a:gd name="connsiteX13" fmla="*/ 1648769 w 2633011"/>
                  <a:gd name="connsiteY13" fmla="*/ 427883 h 768338"/>
                  <a:gd name="connsiteX14" fmla="*/ 975559 w 2633011"/>
                  <a:gd name="connsiteY14" fmla="*/ 321867 h 768338"/>
                  <a:gd name="connsiteX15" fmla="*/ 570043 w 2633011"/>
                  <a:gd name="connsiteY15" fmla="*/ 194645 h 768338"/>
                  <a:gd name="connsiteX16" fmla="*/ 1116033 w 2633011"/>
                  <a:gd name="connsiteY16" fmla="*/ 6464 h 768338"/>
                  <a:gd name="connsiteX17" fmla="*/ 1839602 w 2633011"/>
                  <a:gd name="connsiteY17" fmla="*/ 27667 h 768338"/>
                  <a:gd name="connsiteX18" fmla="*/ 2309658 w 2633011"/>
                  <a:gd name="connsiteY18" fmla="*/ 227814 h 768338"/>
                  <a:gd name="connsiteX19" fmla="*/ 2487237 w 2633011"/>
                  <a:gd name="connsiteY19" fmla="*/ 188057 h 768338"/>
                  <a:gd name="connsiteX0" fmla="*/ 2487237 w 2633011"/>
                  <a:gd name="connsiteY0" fmla="*/ 188057 h 768338"/>
                  <a:gd name="connsiteX1" fmla="*/ 2633011 w 2633011"/>
                  <a:gd name="connsiteY1" fmla="*/ 241065 h 768338"/>
                  <a:gd name="connsiteX2" fmla="*/ 2251348 w 2633011"/>
                  <a:gd name="connsiteY2" fmla="*/ 304676 h 768338"/>
                  <a:gd name="connsiteX3" fmla="*/ 1790173 w 2633011"/>
                  <a:gd name="connsiteY3" fmla="*/ 105893 h 768338"/>
                  <a:gd name="connsiteX4" fmla="*/ 1172622 w 2633011"/>
                  <a:gd name="connsiteY4" fmla="*/ 74088 h 768338"/>
                  <a:gd name="connsiteX5" fmla="*/ 785658 w 2633011"/>
                  <a:gd name="connsiteY5" fmla="*/ 182756 h 768338"/>
                  <a:gd name="connsiteX6" fmla="*/ 1750417 w 2633011"/>
                  <a:gd name="connsiteY6" fmla="*/ 349733 h 768338"/>
                  <a:gd name="connsiteX7" fmla="*/ 1729213 w 2633011"/>
                  <a:gd name="connsiteY7" fmla="*/ 540564 h 768338"/>
                  <a:gd name="connsiteX8" fmla="*/ 1479160 w 2633011"/>
                  <a:gd name="connsiteY8" fmla="*/ 751380 h 768338"/>
                  <a:gd name="connsiteX9" fmla="*/ 342330 w 2633011"/>
                  <a:gd name="connsiteY9" fmla="*/ 749864 h 768338"/>
                  <a:gd name="connsiteX10" fmla="*/ 6443 w 2633011"/>
                  <a:gd name="connsiteY10" fmla="*/ 571825 h 768338"/>
                  <a:gd name="connsiteX11" fmla="*/ 363696 w 2633011"/>
                  <a:gd name="connsiteY11" fmla="*/ 400263 h 768338"/>
                  <a:gd name="connsiteX12" fmla="*/ 1033407 w 2633011"/>
                  <a:gd name="connsiteY12" fmla="*/ 446857 h 768338"/>
                  <a:gd name="connsiteX13" fmla="*/ 1648769 w 2633011"/>
                  <a:gd name="connsiteY13" fmla="*/ 427883 h 768338"/>
                  <a:gd name="connsiteX14" fmla="*/ 975559 w 2633011"/>
                  <a:gd name="connsiteY14" fmla="*/ 321867 h 768338"/>
                  <a:gd name="connsiteX15" fmla="*/ 570043 w 2633011"/>
                  <a:gd name="connsiteY15" fmla="*/ 194645 h 768338"/>
                  <a:gd name="connsiteX16" fmla="*/ 1116033 w 2633011"/>
                  <a:gd name="connsiteY16" fmla="*/ 6464 h 768338"/>
                  <a:gd name="connsiteX17" fmla="*/ 1839602 w 2633011"/>
                  <a:gd name="connsiteY17" fmla="*/ 27667 h 768338"/>
                  <a:gd name="connsiteX18" fmla="*/ 2309658 w 2633011"/>
                  <a:gd name="connsiteY18" fmla="*/ 227814 h 768338"/>
                  <a:gd name="connsiteX19" fmla="*/ 2487237 w 2633011"/>
                  <a:gd name="connsiteY19" fmla="*/ 188057 h 768338"/>
                  <a:gd name="connsiteX0" fmla="*/ 2489975 w 2635749"/>
                  <a:gd name="connsiteY0" fmla="*/ 188057 h 768338"/>
                  <a:gd name="connsiteX1" fmla="*/ 2635749 w 2635749"/>
                  <a:gd name="connsiteY1" fmla="*/ 241065 h 768338"/>
                  <a:gd name="connsiteX2" fmla="*/ 2254086 w 2635749"/>
                  <a:gd name="connsiteY2" fmla="*/ 304676 h 768338"/>
                  <a:gd name="connsiteX3" fmla="*/ 1792911 w 2635749"/>
                  <a:gd name="connsiteY3" fmla="*/ 105893 h 768338"/>
                  <a:gd name="connsiteX4" fmla="*/ 1175360 w 2635749"/>
                  <a:gd name="connsiteY4" fmla="*/ 74088 h 768338"/>
                  <a:gd name="connsiteX5" fmla="*/ 788396 w 2635749"/>
                  <a:gd name="connsiteY5" fmla="*/ 182756 h 768338"/>
                  <a:gd name="connsiteX6" fmla="*/ 1753155 w 2635749"/>
                  <a:gd name="connsiteY6" fmla="*/ 349733 h 768338"/>
                  <a:gd name="connsiteX7" fmla="*/ 1731951 w 2635749"/>
                  <a:gd name="connsiteY7" fmla="*/ 540564 h 768338"/>
                  <a:gd name="connsiteX8" fmla="*/ 1481898 w 2635749"/>
                  <a:gd name="connsiteY8" fmla="*/ 751380 h 768338"/>
                  <a:gd name="connsiteX9" fmla="*/ 345068 w 2635749"/>
                  <a:gd name="connsiteY9" fmla="*/ 749864 h 768338"/>
                  <a:gd name="connsiteX10" fmla="*/ 9181 w 2635749"/>
                  <a:gd name="connsiteY10" fmla="*/ 571825 h 768338"/>
                  <a:gd name="connsiteX11" fmla="*/ 366434 w 2635749"/>
                  <a:gd name="connsiteY11" fmla="*/ 400263 h 768338"/>
                  <a:gd name="connsiteX12" fmla="*/ 1036145 w 2635749"/>
                  <a:gd name="connsiteY12" fmla="*/ 446857 h 768338"/>
                  <a:gd name="connsiteX13" fmla="*/ 1651507 w 2635749"/>
                  <a:gd name="connsiteY13" fmla="*/ 427883 h 768338"/>
                  <a:gd name="connsiteX14" fmla="*/ 978297 w 2635749"/>
                  <a:gd name="connsiteY14" fmla="*/ 321867 h 768338"/>
                  <a:gd name="connsiteX15" fmla="*/ 572781 w 2635749"/>
                  <a:gd name="connsiteY15" fmla="*/ 194645 h 768338"/>
                  <a:gd name="connsiteX16" fmla="*/ 1118771 w 2635749"/>
                  <a:gd name="connsiteY16" fmla="*/ 6464 h 768338"/>
                  <a:gd name="connsiteX17" fmla="*/ 1842340 w 2635749"/>
                  <a:gd name="connsiteY17" fmla="*/ 27667 h 768338"/>
                  <a:gd name="connsiteX18" fmla="*/ 2312396 w 2635749"/>
                  <a:gd name="connsiteY18" fmla="*/ 227814 h 768338"/>
                  <a:gd name="connsiteX19" fmla="*/ 2489975 w 2635749"/>
                  <a:gd name="connsiteY19" fmla="*/ 188057 h 768338"/>
                  <a:gd name="connsiteX0" fmla="*/ 2492144 w 2637918"/>
                  <a:gd name="connsiteY0" fmla="*/ 188057 h 768338"/>
                  <a:gd name="connsiteX1" fmla="*/ 2637918 w 2637918"/>
                  <a:gd name="connsiteY1" fmla="*/ 241065 h 768338"/>
                  <a:gd name="connsiteX2" fmla="*/ 2256255 w 2637918"/>
                  <a:gd name="connsiteY2" fmla="*/ 304676 h 768338"/>
                  <a:gd name="connsiteX3" fmla="*/ 1795080 w 2637918"/>
                  <a:gd name="connsiteY3" fmla="*/ 105893 h 768338"/>
                  <a:gd name="connsiteX4" fmla="*/ 1177529 w 2637918"/>
                  <a:gd name="connsiteY4" fmla="*/ 74088 h 768338"/>
                  <a:gd name="connsiteX5" fmla="*/ 790565 w 2637918"/>
                  <a:gd name="connsiteY5" fmla="*/ 182756 h 768338"/>
                  <a:gd name="connsiteX6" fmla="*/ 1755324 w 2637918"/>
                  <a:gd name="connsiteY6" fmla="*/ 349733 h 768338"/>
                  <a:gd name="connsiteX7" fmla="*/ 1734120 w 2637918"/>
                  <a:gd name="connsiteY7" fmla="*/ 540564 h 768338"/>
                  <a:gd name="connsiteX8" fmla="*/ 1484067 w 2637918"/>
                  <a:gd name="connsiteY8" fmla="*/ 751380 h 768338"/>
                  <a:gd name="connsiteX9" fmla="*/ 347237 w 2637918"/>
                  <a:gd name="connsiteY9" fmla="*/ 749864 h 768338"/>
                  <a:gd name="connsiteX10" fmla="*/ 11350 w 2637918"/>
                  <a:gd name="connsiteY10" fmla="*/ 571825 h 768338"/>
                  <a:gd name="connsiteX11" fmla="*/ 368603 w 2637918"/>
                  <a:gd name="connsiteY11" fmla="*/ 400263 h 768338"/>
                  <a:gd name="connsiteX12" fmla="*/ 1038314 w 2637918"/>
                  <a:gd name="connsiteY12" fmla="*/ 446857 h 768338"/>
                  <a:gd name="connsiteX13" fmla="*/ 1653676 w 2637918"/>
                  <a:gd name="connsiteY13" fmla="*/ 427883 h 768338"/>
                  <a:gd name="connsiteX14" fmla="*/ 980466 w 2637918"/>
                  <a:gd name="connsiteY14" fmla="*/ 321867 h 768338"/>
                  <a:gd name="connsiteX15" fmla="*/ 574950 w 2637918"/>
                  <a:gd name="connsiteY15" fmla="*/ 194645 h 768338"/>
                  <a:gd name="connsiteX16" fmla="*/ 1120940 w 2637918"/>
                  <a:gd name="connsiteY16" fmla="*/ 6464 h 768338"/>
                  <a:gd name="connsiteX17" fmla="*/ 1844509 w 2637918"/>
                  <a:gd name="connsiteY17" fmla="*/ 27667 h 768338"/>
                  <a:gd name="connsiteX18" fmla="*/ 2314565 w 2637918"/>
                  <a:gd name="connsiteY18" fmla="*/ 227814 h 768338"/>
                  <a:gd name="connsiteX19" fmla="*/ 2492144 w 2637918"/>
                  <a:gd name="connsiteY19" fmla="*/ 188057 h 768338"/>
                  <a:gd name="connsiteX0" fmla="*/ 2546321 w 2692095"/>
                  <a:gd name="connsiteY0" fmla="*/ 188057 h 764186"/>
                  <a:gd name="connsiteX1" fmla="*/ 2692095 w 2692095"/>
                  <a:gd name="connsiteY1" fmla="*/ 241065 h 764186"/>
                  <a:gd name="connsiteX2" fmla="*/ 2310432 w 2692095"/>
                  <a:gd name="connsiteY2" fmla="*/ 304676 h 764186"/>
                  <a:gd name="connsiteX3" fmla="*/ 1849257 w 2692095"/>
                  <a:gd name="connsiteY3" fmla="*/ 105893 h 764186"/>
                  <a:gd name="connsiteX4" fmla="*/ 1231706 w 2692095"/>
                  <a:gd name="connsiteY4" fmla="*/ 74088 h 764186"/>
                  <a:gd name="connsiteX5" fmla="*/ 844742 w 2692095"/>
                  <a:gd name="connsiteY5" fmla="*/ 182756 h 764186"/>
                  <a:gd name="connsiteX6" fmla="*/ 1809501 w 2692095"/>
                  <a:gd name="connsiteY6" fmla="*/ 349733 h 764186"/>
                  <a:gd name="connsiteX7" fmla="*/ 1788297 w 2692095"/>
                  <a:gd name="connsiteY7" fmla="*/ 540564 h 764186"/>
                  <a:gd name="connsiteX8" fmla="*/ 1538244 w 2692095"/>
                  <a:gd name="connsiteY8" fmla="*/ 751380 h 764186"/>
                  <a:gd name="connsiteX9" fmla="*/ 401414 w 2692095"/>
                  <a:gd name="connsiteY9" fmla="*/ 749864 h 764186"/>
                  <a:gd name="connsiteX10" fmla="*/ 21841 w 2692095"/>
                  <a:gd name="connsiteY10" fmla="*/ 751380 h 764186"/>
                  <a:gd name="connsiteX11" fmla="*/ 65527 w 2692095"/>
                  <a:gd name="connsiteY11" fmla="*/ 571825 h 764186"/>
                  <a:gd name="connsiteX12" fmla="*/ 422780 w 2692095"/>
                  <a:gd name="connsiteY12" fmla="*/ 400263 h 764186"/>
                  <a:gd name="connsiteX13" fmla="*/ 1092491 w 2692095"/>
                  <a:gd name="connsiteY13" fmla="*/ 446857 h 764186"/>
                  <a:gd name="connsiteX14" fmla="*/ 1707853 w 2692095"/>
                  <a:gd name="connsiteY14" fmla="*/ 427883 h 764186"/>
                  <a:gd name="connsiteX15" fmla="*/ 1034643 w 2692095"/>
                  <a:gd name="connsiteY15" fmla="*/ 321867 h 764186"/>
                  <a:gd name="connsiteX16" fmla="*/ 629127 w 2692095"/>
                  <a:gd name="connsiteY16" fmla="*/ 194645 h 764186"/>
                  <a:gd name="connsiteX17" fmla="*/ 1175117 w 2692095"/>
                  <a:gd name="connsiteY17" fmla="*/ 6464 h 764186"/>
                  <a:gd name="connsiteX18" fmla="*/ 1898686 w 2692095"/>
                  <a:gd name="connsiteY18" fmla="*/ 27667 h 764186"/>
                  <a:gd name="connsiteX19" fmla="*/ 2368742 w 2692095"/>
                  <a:gd name="connsiteY19" fmla="*/ 227814 h 764186"/>
                  <a:gd name="connsiteX20" fmla="*/ 2546321 w 2692095"/>
                  <a:gd name="connsiteY20" fmla="*/ 188057 h 764186"/>
                  <a:gd name="connsiteX0" fmla="*/ 2546321 w 2692095"/>
                  <a:gd name="connsiteY0" fmla="*/ 188057 h 767662"/>
                  <a:gd name="connsiteX1" fmla="*/ 2692095 w 2692095"/>
                  <a:gd name="connsiteY1" fmla="*/ 241065 h 767662"/>
                  <a:gd name="connsiteX2" fmla="*/ 2310432 w 2692095"/>
                  <a:gd name="connsiteY2" fmla="*/ 304676 h 767662"/>
                  <a:gd name="connsiteX3" fmla="*/ 1849257 w 2692095"/>
                  <a:gd name="connsiteY3" fmla="*/ 105893 h 767662"/>
                  <a:gd name="connsiteX4" fmla="*/ 1231706 w 2692095"/>
                  <a:gd name="connsiteY4" fmla="*/ 74088 h 767662"/>
                  <a:gd name="connsiteX5" fmla="*/ 844742 w 2692095"/>
                  <a:gd name="connsiteY5" fmla="*/ 182756 h 767662"/>
                  <a:gd name="connsiteX6" fmla="*/ 1809501 w 2692095"/>
                  <a:gd name="connsiteY6" fmla="*/ 349733 h 767662"/>
                  <a:gd name="connsiteX7" fmla="*/ 1788297 w 2692095"/>
                  <a:gd name="connsiteY7" fmla="*/ 540564 h 767662"/>
                  <a:gd name="connsiteX8" fmla="*/ 1538244 w 2692095"/>
                  <a:gd name="connsiteY8" fmla="*/ 751380 h 767662"/>
                  <a:gd name="connsiteX9" fmla="*/ 405158 w 2692095"/>
                  <a:gd name="connsiteY9" fmla="*/ 761097 h 767662"/>
                  <a:gd name="connsiteX10" fmla="*/ 21841 w 2692095"/>
                  <a:gd name="connsiteY10" fmla="*/ 751380 h 767662"/>
                  <a:gd name="connsiteX11" fmla="*/ 65527 w 2692095"/>
                  <a:gd name="connsiteY11" fmla="*/ 571825 h 767662"/>
                  <a:gd name="connsiteX12" fmla="*/ 422780 w 2692095"/>
                  <a:gd name="connsiteY12" fmla="*/ 400263 h 767662"/>
                  <a:gd name="connsiteX13" fmla="*/ 1092491 w 2692095"/>
                  <a:gd name="connsiteY13" fmla="*/ 446857 h 767662"/>
                  <a:gd name="connsiteX14" fmla="*/ 1707853 w 2692095"/>
                  <a:gd name="connsiteY14" fmla="*/ 427883 h 767662"/>
                  <a:gd name="connsiteX15" fmla="*/ 1034643 w 2692095"/>
                  <a:gd name="connsiteY15" fmla="*/ 321867 h 767662"/>
                  <a:gd name="connsiteX16" fmla="*/ 629127 w 2692095"/>
                  <a:gd name="connsiteY16" fmla="*/ 194645 h 767662"/>
                  <a:gd name="connsiteX17" fmla="*/ 1175117 w 2692095"/>
                  <a:gd name="connsiteY17" fmla="*/ 6464 h 767662"/>
                  <a:gd name="connsiteX18" fmla="*/ 1898686 w 2692095"/>
                  <a:gd name="connsiteY18" fmla="*/ 27667 h 767662"/>
                  <a:gd name="connsiteX19" fmla="*/ 2368742 w 2692095"/>
                  <a:gd name="connsiteY19" fmla="*/ 227814 h 767662"/>
                  <a:gd name="connsiteX20" fmla="*/ 2546321 w 2692095"/>
                  <a:gd name="connsiteY20" fmla="*/ 188057 h 767662"/>
                  <a:gd name="connsiteX0" fmla="*/ 2546321 w 2692095"/>
                  <a:gd name="connsiteY0" fmla="*/ 188057 h 767662"/>
                  <a:gd name="connsiteX1" fmla="*/ 2692095 w 2692095"/>
                  <a:gd name="connsiteY1" fmla="*/ 241065 h 767662"/>
                  <a:gd name="connsiteX2" fmla="*/ 2310432 w 2692095"/>
                  <a:gd name="connsiteY2" fmla="*/ 304676 h 767662"/>
                  <a:gd name="connsiteX3" fmla="*/ 1849257 w 2692095"/>
                  <a:gd name="connsiteY3" fmla="*/ 105893 h 767662"/>
                  <a:gd name="connsiteX4" fmla="*/ 1231706 w 2692095"/>
                  <a:gd name="connsiteY4" fmla="*/ 74088 h 767662"/>
                  <a:gd name="connsiteX5" fmla="*/ 844742 w 2692095"/>
                  <a:gd name="connsiteY5" fmla="*/ 182756 h 767662"/>
                  <a:gd name="connsiteX6" fmla="*/ 1809501 w 2692095"/>
                  <a:gd name="connsiteY6" fmla="*/ 349733 h 767662"/>
                  <a:gd name="connsiteX7" fmla="*/ 1788297 w 2692095"/>
                  <a:gd name="connsiteY7" fmla="*/ 540564 h 767662"/>
                  <a:gd name="connsiteX8" fmla="*/ 1538244 w 2692095"/>
                  <a:gd name="connsiteY8" fmla="*/ 751380 h 767662"/>
                  <a:gd name="connsiteX9" fmla="*/ 405158 w 2692095"/>
                  <a:gd name="connsiteY9" fmla="*/ 761097 h 767662"/>
                  <a:gd name="connsiteX10" fmla="*/ 21841 w 2692095"/>
                  <a:gd name="connsiteY10" fmla="*/ 751380 h 767662"/>
                  <a:gd name="connsiteX11" fmla="*/ 65527 w 2692095"/>
                  <a:gd name="connsiteY11" fmla="*/ 571825 h 767662"/>
                  <a:gd name="connsiteX12" fmla="*/ 422780 w 2692095"/>
                  <a:gd name="connsiteY12" fmla="*/ 400263 h 767662"/>
                  <a:gd name="connsiteX13" fmla="*/ 1092491 w 2692095"/>
                  <a:gd name="connsiteY13" fmla="*/ 446857 h 767662"/>
                  <a:gd name="connsiteX14" fmla="*/ 1707853 w 2692095"/>
                  <a:gd name="connsiteY14" fmla="*/ 427883 h 767662"/>
                  <a:gd name="connsiteX15" fmla="*/ 1034643 w 2692095"/>
                  <a:gd name="connsiteY15" fmla="*/ 321867 h 767662"/>
                  <a:gd name="connsiteX16" fmla="*/ 629127 w 2692095"/>
                  <a:gd name="connsiteY16" fmla="*/ 194645 h 767662"/>
                  <a:gd name="connsiteX17" fmla="*/ 1175117 w 2692095"/>
                  <a:gd name="connsiteY17" fmla="*/ 6464 h 767662"/>
                  <a:gd name="connsiteX18" fmla="*/ 1898686 w 2692095"/>
                  <a:gd name="connsiteY18" fmla="*/ 27667 h 767662"/>
                  <a:gd name="connsiteX19" fmla="*/ 2368742 w 2692095"/>
                  <a:gd name="connsiteY19" fmla="*/ 227814 h 767662"/>
                  <a:gd name="connsiteX20" fmla="*/ 2546321 w 2692095"/>
                  <a:gd name="connsiteY20" fmla="*/ 188057 h 767662"/>
                  <a:gd name="connsiteX0" fmla="*/ 2546321 w 2692095"/>
                  <a:gd name="connsiteY0" fmla="*/ 188057 h 761097"/>
                  <a:gd name="connsiteX1" fmla="*/ 2692095 w 2692095"/>
                  <a:gd name="connsiteY1" fmla="*/ 241065 h 761097"/>
                  <a:gd name="connsiteX2" fmla="*/ 2310432 w 2692095"/>
                  <a:gd name="connsiteY2" fmla="*/ 304676 h 761097"/>
                  <a:gd name="connsiteX3" fmla="*/ 1849257 w 2692095"/>
                  <a:gd name="connsiteY3" fmla="*/ 105893 h 761097"/>
                  <a:gd name="connsiteX4" fmla="*/ 1231706 w 2692095"/>
                  <a:gd name="connsiteY4" fmla="*/ 74088 h 761097"/>
                  <a:gd name="connsiteX5" fmla="*/ 844742 w 2692095"/>
                  <a:gd name="connsiteY5" fmla="*/ 182756 h 761097"/>
                  <a:gd name="connsiteX6" fmla="*/ 1809501 w 2692095"/>
                  <a:gd name="connsiteY6" fmla="*/ 349733 h 761097"/>
                  <a:gd name="connsiteX7" fmla="*/ 1788297 w 2692095"/>
                  <a:gd name="connsiteY7" fmla="*/ 540564 h 761097"/>
                  <a:gd name="connsiteX8" fmla="*/ 1538244 w 2692095"/>
                  <a:gd name="connsiteY8" fmla="*/ 751380 h 761097"/>
                  <a:gd name="connsiteX9" fmla="*/ 405158 w 2692095"/>
                  <a:gd name="connsiteY9" fmla="*/ 761097 h 761097"/>
                  <a:gd name="connsiteX10" fmla="*/ 21841 w 2692095"/>
                  <a:gd name="connsiteY10" fmla="*/ 751380 h 761097"/>
                  <a:gd name="connsiteX11" fmla="*/ 65527 w 2692095"/>
                  <a:gd name="connsiteY11" fmla="*/ 571825 h 761097"/>
                  <a:gd name="connsiteX12" fmla="*/ 422780 w 2692095"/>
                  <a:gd name="connsiteY12" fmla="*/ 400263 h 761097"/>
                  <a:gd name="connsiteX13" fmla="*/ 1092491 w 2692095"/>
                  <a:gd name="connsiteY13" fmla="*/ 446857 h 761097"/>
                  <a:gd name="connsiteX14" fmla="*/ 1707853 w 2692095"/>
                  <a:gd name="connsiteY14" fmla="*/ 427883 h 761097"/>
                  <a:gd name="connsiteX15" fmla="*/ 1034643 w 2692095"/>
                  <a:gd name="connsiteY15" fmla="*/ 321867 h 761097"/>
                  <a:gd name="connsiteX16" fmla="*/ 629127 w 2692095"/>
                  <a:gd name="connsiteY16" fmla="*/ 194645 h 761097"/>
                  <a:gd name="connsiteX17" fmla="*/ 1175117 w 2692095"/>
                  <a:gd name="connsiteY17" fmla="*/ 6464 h 761097"/>
                  <a:gd name="connsiteX18" fmla="*/ 1898686 w 2692095"/>
                  <a:gd name="connsiteY18" fmla="*/ 27667 h 761097"/>
                  <a:gd name="connsiteX19" fmla="*/ 2368742 w 2692095"/>
                  <a:gd name="connsiteY19" fmla="*/ 227814 h 761097"/>
                  <a:gd name="connsiteX20" fmla="*/ 2546321 w 2692095"/>
                  <a:gd name="connsiteY20" fmla="*/ 188057 h 761097"/>
                  <a:gd name="connsiteX0" fmla="*/ 2546321 w 2692095"/>
                  <a:gd name="connsiteY0" fmla="*/ 188057 h 751380"/>
                  <a:gd name="connsiteX1" fmla="*/ 2692095 w 2692095"/>
                  <a:gd name="connsiteY1" fmla="*/ 241065 h 751380"/>
                  <a:gd name="connsiteX2" fmla="*/ 2310432 w 2692095"/>
                  <a:gd name="connsiteY2" fmla="*/ 304676 h 751380"/>
                  <a:gd name="connsiteX3" fmla="*/ 1849257 w 2692095"/>
                  <a:gd name="connsiteY3" fmla="*/ 105893 h 751380"/>
                  <a:gd name="connsiteX4" fmla="*/ 1231706 w 2692095"/>
                  <a:gd name="connsiteY4" fmla="*/ 74088 h 751380"/>
                  <a:gd name="connsiteX5" fmla="*/ 844742 w 2692095"/>
                  <a:gd name="connsiteY5" fmla="*/ 182756 h 751380"/>
                  <a:gd name="connsiteX6" fmla="*/ 1809501 w 2692095"/>
                  <a:gd name="connsiteY6" fmla="*/ 349733 h 751380"/>
                  <a:gd name="connsiteX7" fmla="*/ 1788297 w 2692095"/>
                  <a:gd name="connsiteY7" fmla="*/ 540564 h 751380"/>
                  <a:gd name="connsiteX8" fmla="*/ 1538244 w 2692095"/>
                  <a:gd name="connsiteY8" fmla="*/ 751380 h 751380"/>
                  <a:gd name="connsiteX9" fmla="*/ 21841 w 2692095"/>
                  <a:gd name="connsiteY9" fmla="*/ 751380 h 751380"/>
                  <a:gd name="connsiteX10" fmla="*/ 65527 w 2692095"/>
                  <a:gd name="connsiteY10" fmla="*/ 571825 h 751380"/>
                  <a:gd name="connsiteX11" fmla="*/ 422780 w 2692095"/>
                  <a:gd name="connsiteY11" fmla="*/ 400263 h 751380"/>
                  <a:gd name="connsiteX12" fmla="*/ 1092491 w 2692095"/>
                  <a:gd name="connsiteY12" fmla="*/ 446857 h 751380"/>
                  <a:gd name="connsiteX13" fmla="*/ 1707853 w 2692095"/>
                  <a:gd name="connsiteY13" fmla="*/ 427883 h 751380"/>
                  <a:gd name="connsiteX14" fmla="*/ 1034643 w 2692095"/>
                  <a:gd name="connsiteY14" fmla="*/ 321867 h 751380"/>
                  <a:gd name="connsiteX15" fmla="*/ 629127 w 2692095"/>
                  <a:gd name="connsiteY15" fmla="*/ 194645 h 751380"/>
                  <a:gd name="connsiteX16" fmla="*/ 1175117 w 2692095"/>
                  <a:gd name="connsiteY16" fmla="*/ 6464 h 751380"/>
                  <a:gd name="connsiteX17" fmla="*/ 1898686 w 2692095"/>
                  <a:gd name="connsiteY17" fmla="*/ 27667 h 751380"/>
                  <a:gd name="connsiteX18" fmla="*/ 2368742 w 2692095"/>
                  <a:gd name="connsiteY18" fmla="*/ 227814 h 751380"/>
                  <a:gd name="connsiteX19" fmla="*/ 2546321 w 2692095"/>
                  <a:gd name="connsiteY19" fmla="*/ 188057 h 751380"/>
                  <a:gd name="connsiteX0" fmla="*/ 2549370 w 2695144"/>
                  <a:gd name="connsiteY0" fmla="*/ 188057 h 766357"/>
                  <a:gd name="connsiteX1" fmla="*/ 2695144 w 2695144"/>
                  <a:gd name="connsiteY1" fmla="*/ 241065 h 766357"/>
                  <a:gd name="connsiteX2" fmla="*/ 2313481 w 2695144"/>
                  <a:gd name="connsiteY2" fmla="*/ 304676 h 766357"/>
                  <a:gd name="connsiteX3" fmla="*/ 1852306 w 2695144"/>
                  <a:gd name="connsiteY3" fmla="*/ 105893 h 766357"/>
                  <a:gd name="connsiteX4" fmla="*/ 1234755 w 2695144"/>
                  <a:gd name="connsiteY4" fmla="*/ 74088 h 766357"/>
                  <a:gd name="connsiteX5" fmla="*/ 847791 w 2695144"/>
                  <a:gd name="connsiteY5" fmla="*/ 182756 h 766357"/>
                  <a:gd name="connsiteX6" fmla="*/ 1812550 w 2695144"/>
                  <a:gd name="connsiteY6" fmla="*/ 349733 h 766357"/>
                  <a:gd name="connsiteX7" fmla="*/ 1791346 w 2695144"/>
                  <a:gd name="connsiteY7" fmla="*/ 540564 h 766357"/>
                  <a:gd name="connsiteX8" fmla="*/ 1541293 w 2695144"/>
                  <a:gd name="connsiteY8" fmla="*/ 751380 h 766357"/>
                  <a:gd name="connsiteX9" fmla="*/ 21146 w 2695144"/>
                  <a:gd name="connsiteY9" fmla="*/ 766357 h 766357"/>
                  <a:gd name="connsiteX10" fmla="*/ 68576 w 2695144"/>
                  <a:gd name="connsiteY10" fmla="*/ 571825 h 766357"/>
                  <a:gd name="connsiteX11" fmla="*/ 425829 w 2695144"/>
                  <a:gd name="connsiteY11" fmla="*/ 400263 h 766357"/>
                  <a:gd name="connsiteX12" fmla="*/ 1095540 w 2695144"/>
                  <a:gd name="connsiteY12" fmla="*/ 446857 h 766357"/>
                  <a:gd name="connsiteX13" fmla="*/ 1710902 w 2695144"/>
                  <a:gd name="connsiteY13" fmla="*/ 427883 h 766357"/>
                  <a:gd name="connsiteX14" fmla="*/ 1037692 w 2695144"/>
                  <a:gd name="connsiteY14" fmla="*/ 321867 h 766357"/>
                  <a:gd name="connsiteX15" fmla="*/ 632176 w 2695144"/>
                  <a:gd name="connsiteY15" fmla="*/ 194645 h 766357"/>
                  <a:gd name="connsiteX16" fmla="*/ 1178166 w 2695144"/>
                  <a:gd name="connsiteY16" fmla="*/ 6464 h 766357"/>
                  <a:gd name="connsiteX17" fmla="*/ 1901735 w 2695144"/>
                  <a:gd name="connsiteY17" fmla="*/ 27667 h 766357"/>
                  <a:gd name="connsiteX18" fmla="*/ 2371791 w 2695144"/>
                  <a:gd name="connsiteY18" fmla="*/ 227814 h 766357"/>
                  <a:gd name="connsiteX19" fmla="*/ 2549370 w 2695144"/>
                  <a:gd name="connsiteY19" fmla="*/ 188057 h 766357"/>
                  <a:gd name="connsiteX0" fmla="*/ 2615291 w 2761065"/>
                  <a:gd name="connsiteY0" fmla="*/ 188057 h 766357"/>
                  <a:gd name="connsiteX1" fmla="*/ 2761065 w 2761065"/>
                  <a:gd name="connsiteY1" fmla="*/ 241065 h 766357"/>
                  <a:gd name="connsiteX2" fmla="*/ 2379402 w 2761065"/>
                  <a:gd name="connsiteY2" fmla="*/ 304676 h 766357"/>
                  <a:gd name="connsiteX3" fmla="*/ 1918227 w 2761065"/>
                  <a:gd name="connsiteY3" fmla="*/ 105893 h 766357"/>
                  <a:gd name="connsiteX4" fmla="*/ 1300676 w 2761065"/>
                  <a:gd name="connsiteY4" fmla="*/ 74088 h 766357"/>
                  <a:gd name="connsiteX5" fmla="*/ 913712 w 2761065"/>
                  <a:gd name="connsiteY5" fmla="*/ 182756 h 766357"/>
                  <a:gd name="connsiteX6" fmla="*/ 1878471 w 2761065"/>
                  <a:gd name="connsiteY6" fmla="*/ 349733 h 766357"/>
                  <a:gd name="connsiteX7" fmla="*/ 1857267 w 2761065"/>
                  <a:gd name="connsiteY7" fmla="*/ 540564 h 766357"/>
                  <a:gd name="connsiteX8" fmla="*/ 1607214 w 2761065"/>
                  <a:gd name="connsiteY8" fmla="*/ 751380 h 766357"/>
                  <a:gd name="connsiteX9" fmla="*/ 87067 w 2761065"/>
                  <a:gd name="connsiteY9" fmla="*/ 766357 h 766357"/>
                  <a:gd name="connsiteX10" fmla="*/ 134497 w 2761065"/>
                  <a:gd name="connsiteY10" fmla="*/ 571825 h 766357"/>
                  <a:gd name="connsiteX11" fmla="*/ 491750 w 2761065"/>
                  <a:gd name="connsiteY11" fmla="*/ 400263 h 766357"/>
                  <a:gd name="connsiteX12" fmla="*/ 1161461 w 2761065"/>
                  <a:gd name="connsiteY12" fmla="*/ 446857 h 766357"/>
                  <a:gd name="connsiteX13" fmla="*/ 1776823 w 2761065"/>
                  <a:gd name="connsiteY13" fmla="*/ 427883 h 766357"/>
                  <a:gd name="connsiteX14" fmla="*/ 1103613 w 2761065"/>
                  <a:gd name="connsiteY14" fmla="*/ 321867 h 766357"/>
                  <a:gd name="connsiteX15" fmla="*/ 698097 w 2761065"/>
                  <a:gd name="connsiteY15" fmla="*/ 194645 h 766357"/>
                  <a:gd name="connsiteX16" fmla="*/ 1244087 w 2761065"/>
                  <a:gd name="connsiteY16" fmla="*/ 6464 h 766357"/>
                  <a:gd name="connsiteX17" fmla="*/ 1967656 w 2761065"/>
                  <a:gd name="connsiteY17" fmla="*/ 27667 h 766357"/>
                  <a:gd name="connsiteX18" fmla="*/ 2437712 w 2761065"/>
                  <a:gd name="connsiteY18" fmla="*/ 227814 h 766357"/>
                  <a:gd name="connsiteX19" fmla="*/ 2615291 w 2761065"/>
                  <a:gd name="connsiteY19" fmla="*/ 188057 h 766357"/>
                  <a:gd name="connsiteX0" fmla="*/ 2636315 w 2782089"/>
                  <a:gd name="connsiteY0" fmla="*/ 188057 h 766357"/>
                  <a:gd name="connsiteX1" fmla="*/ 2782089 w 2782089"/>
                  <a:gd name="connsiteY1" fmla="*/ 241065 h 766357"/>
                  <a:gd name="connsiteX2" fmla="*/ 2400426 w 2782089"/>
                  <a:gd name="connsiteY2" fmla="*/ 304676 h 766357"/>
                  <a:gd name="connsiteX3" fmla="*/ 1939251 w 2782089"/>
                  <a:gd name="connsiteY3" fmla="*/ 105893 h 766357"/>
                  <a:gd name="connsiteX4" fmla="*/ 1321700 w 2782089"/>
                  <a:gd name="connsiteY4" fmla="*/ 74088 h 766357"/>
                  <a:gd name="connsiteX5" fmla="*/ 934736 w 2782089"/>
                  <a:gd name="connsiteY5" fmla="*/ 182756 h 766357"/>
                  <a:gd name="connsiteX6" fmla="*/ 1899495 w 2782089"/>
                  <a:gd name="connsiteY6" fmla="*/ 349733 h 766357"/>
                  <a:gd name="connsiteX7" fmla="*/ 1878291 w 2782089"/>
                  <a:gd name="connsiteY7" fmla="*/ 540564 h 766357"/>
                  <a:gd name="connsiteX8" fmla="*/ 1628238 w 2782089"/>
                  <a:gd name="connsiteY8" fmla="*/ 751380 h 766357"/>
                  <a:gd name="connsiteX9" fmla="*/ 108091 w 2782089"/>
                  <a:gd name="connsiteY9" fmla="*/ 766357 h 766357"/>
                  <a:gd name="connsiteX10" fmla="*/ 155521 w 2782089"/>
                  <a:gd name="connsiteY10" fmla="*/ 571825 h 766357"/>
                  <a:gd name="connsiteX11" fmla="*/ 512774 w 2782089"/>
                  <a:gd name="connsiteY11" fmla="*/ 400263 h 766357"/>
                  <a:gd name="connsiteX12" fmla="*/ 1182485 w 2782089"/>
                  <a:gd name="connsiteY12" fmla="*/ 446857 h 766357"/>
                  <a:gd name="connsiteX13" fmla="*/ 1797847 w 2782089"/>
                  <a:gd name="connsiteY13" fmla="*/ 427883 h 766357"/>
                  <a:gd name="connsiteX14" fmla="*/ 1124637 w 2782089"/>
                  <a:gd name="connsiteY14" fmla="*/ 321867 h 766357"/>
                  <a:gd name="connsiteX15" fmla="*/ 719121 w 2782089"/>
                  <a:gd name="connsiteY15" fmla="*/ 194645 h 766357"/>
                  <a:gd name="connsiteX16" fmla="*/ 1265111 w 2782089"/>
                  <a:gd name="connsiteY16" fmla="*/ 6464 h 766357"/>
                  <a:gd name="connsiteX17" fmla="*/ 1988680 w 2782089"/>
                  <a:gd name="connsiteY17" fmla="*/ 27667 h 766357"/>
                  <a:gd name="connsiteX18" fmla="*/ 2458736 w 2782089"/>
                  <a:gd name="connsiteY18" fmla="*/ 227814 h 766357"/>
                  <a:gd name="connsiteX19" fmla="*/ 2636315 w 2782089"/>
                  <a:gd name="connsiteY19" fmla="*/ 188057 h 766357"/>
                  <a:gd name="connsiteX0" fmla="*/ 2636315 w 2653621"/>
                  <a:gd name="connsiteY0" fmla="*/ 188057 h 766357"/>
                  <a:gd name="connsiteX1" fmla="*/ 2545498 w 2653621"/>
                  <a:gd name="connsiteY1" fmla="*/ 365933 h 766357"/>
                  <a:gd name="connsiteX2" fmla="*/ 2400426 w 2653621"/>
                  <a:gd name="connsiteY2" fmla="*/ 304676 h 766357"/>
                  <a:gd name="connsiteX3" fmla="*/ 1939251 w 2653621"/>
                  <a:gd name="connsiteY3" fmla="*/ 105893 h 766357"/>
                  <a:gd name="connsiteX4" fmla="*/ 1321700 w 2653621"/>
                  <a:gd name="connsiteY4" fmla="*/ 74088 h 766357"/>
                  <a:gd name="connsiteX5" fmla="*/ 934736 w 2653621"/>
                  <a:gd name="connsiteY5" fmla="*/ 182756 h 766357"/>
                  <a:gd name="connsiteX6" fmla="*/ 1899495 w 2653621"/>
                  <a:gd name="connsiteY6" fmla="*/ 349733 h 766357"/>
                  <a:gd name="connsiteX7" fmla="*/ 1878291 w 2653621"/>
                  <a:gd name="connsiteY7" fmla="*/ 540564 h 766357"/>
                  <a:gd name="connsiteX8" fmla="*/ 1628238 w 2653621"/>
                  <a:gd name="connsiteY8" fmla="*/ 751380 h 766357"/>
                  <a:gd name="connsiteX9" fmla="*/ 108091 w 2653621"/>
                  <a:gd name="connsiteY9" fmla="*/ 766357 h 766357"/>
                  <a:gd name="connsiteX10" fmla="*/ 155521 w 2653621"/>
                  <a:gd name="connsiteY10" fmla="*/ 571825 h 766357"/>
                  <a:gd name="connsiteX11" fmla="*/ 512774 w 2653621"/>
                  <a:gd name="connsiteY11" fmla="*/ 400263 h 766357"/>
                  <a:gd name="connsiteX12" fmla="*/ 1182485 w 2653621"/>
                  <a:gd name="connsiteY12" fmla="*/ 446857 h 766357"/>
                  <a:gd name="connsiteX13" fmla="*/ 1797847 w 2653621"/>
                  <a:gd name="connsiteY13" fmla="*/ 427883 h 766357"/>
                  <a:gd name="connsiteX14" fmla="*/ 1124637 w 2653621"/>
                  <a:gd name="connsiteY14" fmla="*/ 321867 h 766357"/>
                  <a:gd name="connsiteX15" fmla="*/ 719121 w 2653621"/>
                  <a:gd name="connsiteY15" fmla="*/ 194645 h 766357"/>
                  <a:gd name="connsiteX16" fmla="*/ 1265111 w 2653621"/>
                  <a:gd name="connsiteY16" fmla="*/ 6464 h 766357"/>
                  <a:gd name="connsiteX17" fmla="*/ 1988680 w 2653621"/>
                  <a:gd name="connsiteY17" fmla="*/ 27667 h 766357"/>
                  <a:gd name="connsiteX18" fmla="*/ 2458736 w 2653621"/>
                  <a:gd name="connsiteY18" fmla="*/ 227814 h 766357"/>
                  <a:gd name="connsiteX19" fmla="*/ 2636315 w 2653621"/>
                  <a:gd name="connsiteY19" fmla="*/ 188057 h 766357"/>
                  <a:gd name="connsiteX0" fmla="*/ 2636315 w 2636315"/>
                  <a:gd name="connsiteY0" fmla="*/ 188057 h 766357"/>
                  <a:gd name="connsiteX1" fmla="*/ 2400426 w 2636315"/>
                  <a:gd name="connsiteY1" fmla="*/ 304676 h 766357"/>
                  <a:gd name="connsiteX2" fmla="*/ 1939251 w 2636315"/>
                  <a:gd name="connsiteY2" fmla="*/ 105893 h 766357"/>
                  <a:gd name="connsiteX3" fmla="*/ 1321700 w 2636315"/>
                  <a:gd name="connsiteY3" fmla="*/ 74088 h 766357"/>
                  <a:gd name="connsiteX4" fmla="*/ 934736 w 2636315"/>
                  <a:gd name="connsiteY4" fmla="*/ 182756 h 766357"/>
                  <a:gd name="connsiteX5" fmla="*/ 1899495 w 2636315"/>
                  <a:gd name="connsiteY5" fmla="*/ 349733 h 766357"/>
                  <a:gd name="connsiteX6" fmla="*/ 1878291 w 2636315"/>
                  <a:gd name="connsiteY6" fmla="*/ 540564 h 766357"/>
                  <a:gd name="connsiteX7" fmla="*/ 1628238 w 2636315"/>
                  <a:gd name="connsiteY7" fmla="*/ 751380 h 766357"/>
                  <a:gd name="connsiteX8" fmla="*/ 108091 w 2636315"/>
                  <a:gd name="connsiteY8" fmla="*/ 766357 h 766357"/>
                  <a:gd name="connsiteX9" fmla="*/ 155521 w 2636315"/>
                  <a:gd name="connsiteY9" fmla="*/ 571825 h 766357"/>
                  <a:gd name="connsiteX10" fmla="*/ 512774 w 2636315"/>
                  <a:gd name="connsiteY10" fmla="*/ 400263 h 766357"/>
                  <a:gd name="connsiteX11" fmla="*/ 1182485 w 2636315"/>
                  <a:gd name="connsiteY11" fmla="*/ 446857 h 766357"/>
                  <a:gd name="connsiteX12" fmla="*/ 1797847 w 2636315"/>
                  <a:gd name="connsiteY12" fmla="*/ 427883 h 766357"/>
                  <a:gd name="connsiteX13" fmla="*/ 1124637 w 2636315"/>
                  <a:gd name="connsiteY13" fmla="*/ 321867 h 766357"/>
                  <a:gd name="connsiteX14" fmla="*/ 719121 w 2636315"/>
                  <a:gd name="connsiteY14" fmla="*/ 194645 h 766357"/>
                  <a:gd name="connsiteX15" fmla="*/ 1265111 w 2636315"/>
                  <a:gd name="connsiteY15" fmla="*/ 6464 h 766357"/>
                  <a:gd name="connsiteX16" fmla="*/ 1988680 w 2636315"/>
                  <a:gd name="connsiteY16" fmla="*/ 27667 h 766357"/>
                  <a:gd name="connsiteX17" fmla="*/ 2458736 w 2636315"/>
                  <a:gd name="connsiteY17" fmla="*/ 227814 h 766357"/>
                  <a:gd name="connsiteX18" fmla="*/ 2636315 w 2636315"/>
                  <a:gd name="connsiteY18" fmla="*/ 188057 h 766357"/>
                  <a:gd name="connsiteX0" fmla="*/ 2458736 w 2458737"/>
                  <a:gd name="connsiteY0" fmla="*/ 227814 h 766357"/>
                  <a:gd name="connsiteX1" fmla="*/ 2400426 w 2458737"/>
                  <a:gd name="connsiteY1" fmla="*/ 304676 h 766357"/>
                  <a:gd name="connsiteX2" fmla="*/ 1939251 w 2458737"/>
                  <a:gd name="connsiteY2" fmla="*/ 105893 h 766357"/>
                  <a:gd name="connsiteX3" fmla="*/ 1321700 w 2458737"/>
                  <a:gd name="connsiteY3" fmla="*/ 74088 h 766357"/>
                  <a:gd name="connsiteX4" fmla="*/ 934736 w 2458737"/>
                  <a:gd name="connsiteY4" fmla="*/ 182756 h 766357"/>
                  <a:gd name="connsiteX5" fmla="*/ 1899495 w 2458737"/>
                  <a:gd name="connsiteY5" fmla="*/ 349733 h 766357"/>
                  <a:gd name="connsiteX6" fmla="*/ 1878291 w 2458737"/>
                  <a:gd name="connsiteY6" fmla="*/ 540564 h 766357"/>
                  <a:gd name="connsiteX7" fmla="*/ 1628238 w 2458737"/>
                  <a:gd name="connsiteY7" fmla="*/ 751380 h 766357"/>
                  <a:gd name="connsiteX8" fmla="*/ 108091 w 2458737"/>
                  <a:gd name="connsiteY8" fmla="*/ 766357 h 766357"/>
                  <a:gd name="connsiteX9" fmla="*/ 155521 w 2458737"/>
                  <a:gd name="connsiteY9" fmla="*/ 571825 h 766357"/>
                  <a:gd name="connsiteX10" fmla="*/ 512774 w 2458737"/>
                  <a:gd name="connsiteY10" fmla="*/ 400263 h 766357"/>
                  <a:gd name="connsiteX11" fmla="*/ 1182485 w 2458737"/>
                  <a:gd name="connsiteY11" fmla="*/ 446857 h 766357"/>
                  <a:gd name="connsiteX12" fmla="*/ 1797847 w 2458737"/>
                  <a:gd name="connsiteY12" fmla="*/ 427883 h 766357"/>
                  <a:gd name="connsiteX13" fmla="*/ 1124637 w 2458737"/>
                  <a:gd name="connsiteY13" fmla="*/ 321867 h 766357"/>
                  <a:gd name="connsiteX14" fmla="*/ 719121 w 2458737"/>
                  <a:gd name="connsiteY14" fmla="*/ 194645 h 766357"/>
                  <a:gd name="connsiteX15" fmla="*/ 1265111 w 2458737"/>
                  <a:gd name="connsiteY15" fmla="*/ 6464 h 766357"/>
                  <a:gd name="connsiteX16" fmla="*/ 1988680 w 2458737"/>
                  <a:gd name="connsiteY16" fmla="*/ 27667 h 766357"/>
                  <a:gd name="connsiteX17" fmla="*/ 2458736 w 2458737"/>
                  <a:gd name="connsiteY17" fmla="*/ 227814 h 766357"/>
                  <a:gd name="connsiteX0" fmla="*/ 2508026 w 2508026"/>
                  <a:gd name="connsiteY0" fmla="*/ 237671 h 766357"/>
                  <a:gd name="connsiteX1" fmla="*/ 2400426 w 2508026"/>
                  <a:gd name="connsiteY1" fmla="*/ 304676 h 766357"/>
                  <a:gd name="connsiteX2" fmla="*/ 1939251 w 2508026"/>
                  <a:gd name="connsiteY2" fmla="*/ 105893 h 766357"/>
                  <a:gd name="connsiteX3" fmla="*/ 1321700 w 2508026"/>
                  <a:gd name="connsiteY3" fmla="*/ 74088 h 766357"/>
                  <a:gd name="connsiteX4" fmla="*/ 934736 w 2508026"/>
                  <a:gd name="connsiteY4" fmla="*/ 182756 h 766357"/>
                  <a:gd name="connsiteX5" fmla="*/ 1899495 w 2508026"/>
                  <a:gd name="connsiteY5" fmla="*/ 349733 h 766357"/>
                  <a:gd name="connsiteX6" fmla="*/ 1878291 w 2508026"/>
                  <a:gd name="connsiteY6" fmla="*/ 540564 h 766357"/>
                  <a:gd name="connsiteX7" fmla="*/ 1628238 w 2508026"/>
                  <a:gd name="connsiteY7" fmla="*/ 751380 h 766357"/>
                  <a:gd name="connsiteX8" fmla="*/ 108091 w 2508026"/>
                  <a:gd name="connsiteY8" fmla="*/ 766357 h 766357"/>
                  <a:gd name="connsiteX9" fmla="*/ 155521 w 2508026"/>
                  <a:gd name="connsiteY9" fmla="*/ 571825 h 766357"/>
                  <a:gd name="connsiteX10" fmla="*/ 512774 w 2508026"/>
                  <a:gd name="connsiteY10" fmla="*/ 400263 h 766357"/>
                  <a:gd name="connsiteX11" fmla="*/ 1182485 w 2508026"/>
                  <a:gd name="connsiteY11" fmla="*/ 446857 h 766357"/>
                  <a:gd name="connsiteX12" fmla="*/ 1797847 w 2508026"/>
                  <a:gd name="connsiteY12" fmla="*/ 427883 h 766357"/>
                  <a:gd name="connsiteX13" fmla="*/ 1124637 w 2508026"/>
                  <a:gd name="connsiteY13" fmla="*/ 321867 h 766357"/>
                  <a:gd name="connsiteX14" fmla="*/ 719121 w 2508026"/>
                  <a:gd name="connsiteY14" fmla="*/ 194645 h 766357"/>
                  <a:gd name="connsiteX15" fmla="*/ 1265111 w 2508026"/>
                  <a:gd name="connsiteY15" fmla="*/ 6464 h 766357"/>
                  <a:gd name="connsiteX16" fmla="*/ 1988680 w 2508026"/>
                  <a:gd name="connsiteY16" fmla="*/ 27667 h 766357"/>
                  <a:gd name="connsiteX17" fmla="*/ 2508026 w 2508026"/>
                  <a:gd name="connsiteY17" fmla="*/ 237671 h 766357"/>
                  <a:gd name="connsiteX0" fmla="*/ 2508026 w 2508026"/>
                  <a:gd name="connsiteY0" fmla="*/ 237671 h 766357"/>
                  <a:gd name="connsiteX1" fmla="*/ 2400426 w 2508026"/>
                  <a:gd name="connsiteY1" fmla="*/ 304676 h 766357"/>
                  <a:gd name="connsiteX2" fmla="*/ 1939251 w 2508026"/>
                  <a:gd name="connsiteY2" fmla="*/ 105893 h 766357"/>
                  <a:gd name="connsiteX3" fmla="*/ 1321700 w 2508026"/>
                  <a:gd name="connsiteY3" fmla="*/ 74088 h 766357"/>
                  <a:gd name="connsiteX4" fmla="*/ 934736 w 2508026"/>
                  <a:gd name="connsiteY4" fmla="*/ 182756 h 766357"/>
                  <a:gd name="connsiteX5" fmla="*/ 1899495 w 2508026"/>
                  <a:gd name="connsiteY5" fmla="*/ 349733 h 766357"/>
                  <a:gd name="connsiteX6" fmla="*/ 1878291 w 2508026"/>
                  <a:gd name="connsiteY6" fmla="*/ 540564 h 766357"/>
                  <a:gd name="connsiteX7" fmla="*/ 1628238 w 2508026"/>
                  <a:gd name="connsiteY7" fmla="*/ 751380 h 766357"/>
                  <a:gd name="connsiteX8" fmla="*/ 108091 w 2508026"/>
                  <a:gd name="connsiteY8" fmla="*/ 766357 h 766357"/>
                  <a:gd name="connsiteX9" fmla="*/ 155521 w 2508026"/>
                  <a:gd name="connsiteY9" fmla="*/ 571825 h 766357"/>
                  <a:gd name="connsiteX10" fmla="*/ 512774 w 2508026"/>
                  <a:gd name="connsiteY10" fmla="*/ 400263 h 766357"/>
                  <a:gd name="connsiteX11" fmla="*/ 1182485 w 2508026"/>
                  <a:gd name="connsiteY11" fmla="*/ 446857 h 766357"/>
                  <a:gd name="connsiteX12" fmla="*/ 1797847 w 2508026"/>
                  <a:gd name="connsiteY12" fmla="*/ 427883 h 766357"/>
                  <a:gd name="connsiteX13" fmla="*/ 1124637 w 2508026"/>
                  <a:gd name="connsiteY13" fmla="*/ 321867 h 766357"/>
                  <a:gd name="connsiteX14" fmla="*/ 719121 w 2508026"/>
                  <a:gd name="connsiteY14" fmla="*/ 194645 h 766357"/>
                  <a:gd name="connsiteX15" fmla="*/ 1265111 w 2508026"/>
                  <a:gd name="connsiteY15" fmla="*/ 6464 h 766357"/>
                  <a:gd name="connsiteX16" fmla="*/ 1988680 w 2508026"/>
                  <a:gd name="connsiteY16" fmla="*/ 27667 h 766357"/>
                  <a:gd name="connsiteX17" fmla="*/ 2508026 w 2508026"/>
                  <a:gd name="connsiteY17" fmla="*/ 237671 h 766357"/>
                  <a:gd name="connsiteX0" fmla="*/ 2508026 w 2508026"/>
                  <a:gd name="connsiteY0" fmla="*/ 237671 h 766357"/>
                  <a:gd name="connsiteX1" fmla="*/ 2400426 w 2508026"/>
                  <a:gd name="connsiteY1" fmla="*/ 304676 h 766357"/>
                  <a:gd name="connsiteX2" fmla="*/ 1939251 w 2508026"/>
                  <a:gd name="connsiteY2" fmla="*/ 105893 h 766357"/>
                  <a:gd name="connsiteX3" fmla="*/ 1321700 w 2508026"/>
                  <a:gd name="connsiteY3" fmla="*/ 74088 h 766357"/>
                  <a:gd name="connsiteX4" fmla="*/ 934736 w 2508026"/>
                  <a:gd name="connsiteY4" fmla="*/ 182756 h 766357"/>
                  <a:gd name="connsiteX5" fmla="*/ 1899495 w 2508026"/>
                  <a:gd name="connsiteY5" fmla="*/ 349733 h 766357"/>
                  <a:gd name="connsiteX6" fmla="*/ 1878291 w 2508026"/>
                  <a:gd name="connsiteY6" fmla="*/ 540564 h 766357"/>
                  <a:gd name="connsiteX7" fmla="*/ 1628238 w 2508026"/>
                  <a:gd name="connsiteY7" fmla="*/ 751380 h 766357"/>
                  <a:gd name="connsiteX8" fmla="*/ 108091 w 2508026"/>
                  <a:gd name="connsiteY8" fmla="*/ 766357 h 766357"/>
                  <a:gd name="connsiteX9" fmla="*/ 155521 w 2508026"/>
                  <a:gd name="connsiteY9" fmla="*/ 571825 h 766357"/>
                  <a:gd name="connsiteX10" fmla="*/ 512774 w 2508026"/>
                  <a:gd name="connsiteY10" fmla="*/ 400263 h 766357"/>
                  <a:gd name="connsiteX11" fmla="*/ 1182485 w 2508026"/>
                  <a:gd name="connsiteY11" fmla="*/ 446857 h 766357"/>
                  <a:gd name="connsiteX12" fmla="*/ 1797847 w 2508026"/>
                  <a:gd name="connsiteY12" fmla="*/ 427883 h 766357"/>
                  <a:gd name="connsiteX13" fmla="*/ 1124637 w 2508026"/>
                  <a:gd name="connsiteY13" fmla="*/ 321867 h 766357"/>
                  <a:gd name="connsiteX14" fmla="*/ 719121 w 2508026"/>
                  <a:gd name="connsiteY14" fmla="*/ 194645 h 766357"/>
                  <a:gd name="connsiteX15" fmla="*/ 1265111 w 2508026"/>
                  <a:gd name="connsiteY15" fmla="*/ 6464 h 766357"/>
                  <a:gd name="connsiteX16" fmla="*/ 1988680 w 2508026"/>
                  <a:gd name="connsiteY16" fmla="*/ 27667 h 766357"/>
                  <a:gd name="connsiteX17" fmla="*/ 2508026 w 2508026"/>
                  <a:gd name="connsiteY17" fmla="*/ 237671 h 766357"/>
                  <a:gd name="connsiteX0" fmla="*/ 2508026 w 2508026"/>
                  <a:gd name="connsiteY0" fmla="*/ 237671 h 766357"/>
                  <a:gd name="connsiteX1" fmla="*/ 2400426 w 2508026"/>
                  <a:gd name="connsiteY1" fmla="*/ 304676 h 766357"/>
                  <a:gd name="connsiteX2" fmla="*/ 1939251 w 2508026"/>
                  <a:gd name="connsiteY2" fmla="*/ 105893 h 766357"/>
                  <a:gd name="connsiteX3" fmla="*/ 1321700 w 2508026"/>
                  <a:gd name="connsiteY3" fmla="*/ 74088 h 766357"/>
                  <a:gd name="connsiteX4" fmla="*/ 934736 w 2508026"/>
                  <a:gd name="connsiteY4" fmla="*/ 182756 h 766357"/>
                  <a:gd name="connsiteX5" fmla="*/ 1899495 w 2508026"/>
                  <a:gd name="connsiteY5" fmla="*/ 349733 h 766357"/>
                  <a:gd name="connsiteX6" fmla="*/ 1878291 w 2508026"/>
                  <a:gd name="connsiteY6" fmla="*/ 540564 h 766357"/>
                  <a:gd name="connsiteX7" fmla="*/ 1628238 w 2508026"/>
                  <a:gd name="connsiteY7" fmla="*/ 751380 h 766357"/>
                  <a:gd name="connsiteX8" fmla="*/ 108091 w 2508026"/>
                  <a:gd name="connsiteY8" fmla="*/ 766357 h 766357"/>
                  <a:gd name="connsiteX9" fmla="*/ 155521 w 2508026"/>
                  <a:gd name="connsiteY9" fmla="*/ 571825 h 766357"/>
                  <a:gd name="connsiteX10" fmla="*/ 512774 w 2508026"/>
                  <a:gd name="connsiteY10" fmla="*/ 400263 h 766357"/>
                  <a:gd name="connsiteX11" fmla="*/ 1182485 w 2508026"/>
                  <a:gd name="connsiteY11" fmla="*/ 446857 h 766357"/>
                  <a:gd name="connsiteX12" fmla="*/ 1797847 w 2508026"/>
                  <a:gd name="connsiteY12" fmla="*/ 427883 h 766357"/>
                  <a:gd name="connsiteX13" fmla="*/ 1124637 w 2508026"/>
                  <a:gd name="connsiteY13" fmla="*/ 321867 h 766357"/>
                  <a:gd name="connsiteX14" fmla="*/ 719121 w 2508026"/>
                  <a:gd name="connsiteY14" fmla="*/ 194645 h 766357"/>
                  <a:gd name="connsiteX15" fmla="*/ 1265111 w 2508026"/>
                  <a:gd name="connsiteY15" fmla="*/ 6464 h 766357"/>
                  <a:gd name="connsiteX16" fmla="*/ 1988680 w 2508026"/>
                  <a:gd name="connsiteY16" fmla="*/ 27667 h 766357"/>
                  <a:gd name="connsiteX17" fmla="*/ 2508026 w 2508026"/>
                  <a:gd name="connsiteY17" fmla="*/ 237671 h 766357"/>
                  <a:gd name="connsiteX0" fmla="*/ 2508026 w 2508026"/>
                  <a:gd name="connsiteY0" fmla="*/ 237671 h 766357"/>
                  <a:gd name="connsiteX1" fmla="*/ 2420142 w 2508026"/>
                  <a:gd name="connsiteY1" fmla="*/ 397930 h 766357"/>
                  <a:gd name="connsiteX2" fmla="*/ 1939251 w 2508026"/>
                  <a:gd name="connsiteY2" fmla="*/ 105893 h 766357"/>
                  <a:gd name="connsiteX3" fmla="*/ 1321700 w 2508026"/>
                  <a:gd name="connsiteY3" fmla="*/ 74088 h 766357"/>
                  <a:gd name="connsiteX4" fmla="*/ 934736 w 2508026"/>
                  <a:gd name="connsiteY4" fmla="*/ 182756 h 766357"/>
                  <a:gd name="connsiteX5" fmla="*/ 1899495 w 2508026"/>
                  <a:gd name="connsiteY5" fmla="*/ 349733 h 766357"/>
                  <a:gd name="connsiteX6" fmla="*/ 1878291 w 2508026"/>
                  <a:gd name="connsiteY6" fmla="*/ 540564 h 766357"/>
                  <a:gd name="connsiteX7" fmla="*/ 1628238 w 2508026"/>
                  <a:gd name="connsiteY7" fmla="*/ 751380 h 766357"/>
                  <a:gd name="connsiteX8" fmla="*/ 108091 w 2508026"/>
                  <a:gd name="connsiteY8" fmla="*/ 766357 h 766357"/>
                  <a:gd name="connsiteX9" fmla="*/ 155521 w 2508026"/>
                  <a:gd name="connsiteY9" fmla="*/ 571825 h 766357"/>
                  <a:gd name="connsiteX10" fmla="*/ 512774 w 2508026"/>
                  <a:gd name="connsiteY10" fmla="*/ 400263 h 766357"/>
                  <a:gd name="connsiteX11" fmla="*/ 1182485 w 2508026"/>
                  <a:gd name="connsiteY11" fmla="*/ 446857 h 766357"/>
                  <a:gd name="connsiteX12" fmla="*/ 1797847 w 2508026"/>
                  <a:gd name="connsiteY12" fmla="*/ 427883 h 766357"/>
                  <a:gd name="connsiteX13" fmla="*/ 1124637 w 2508026"/>
                  <a:gd name="connsiteY13" fmla="*/ 321867 h 766357"/>
                  <a:gd name="connsiteX14" fmla="*/ 719121 w 2508026"/>
                  <a:gd name="connsiteY14" fmla="*/ 194645 h 766357"/>
                  <a:gd name="connsiteX15" fmla="*/ 1265111 w 2508026"/>
                  <a:gd name="connsiteY15" fmla="*/ 6464 h 766357"/>
                  <a:gd name="connsiteX16" fmla="*/ 1988680 w 2508026"/>
                  <a:gd name="connsiteY16" fmla="*/ 27667 h 766357"/>
                  <a:gd name="connsiteX17" fmla="*/ 2508026 w 2508026"/>
                  <a:gd name="connsiteY17" fmla="*/ 237671 h 766357"/>
                  <a:gd name="connsiteX0" fmla="*/ 2662468 w 2662468"/>
                  <a:gd name="connsiteY0" fmla="*/ 333379 h 766357"/>
                  <a:gd name="connsiteX1" fmla="*/ 2420142 w 2662468"/>
                  <a:gd name="connsiteY1" fmla="*/ 397930 h 766357"/>
                  <a:gd name="connsiteX2" fmla="*/ 1939251 w 2662468"/>
                  <a:gd name="connsiteY2" fmla="*/ 105893 h 766357"/>
                  <a:gd name="connsiteX3" fmla="*/ 1321700 w 2662468"/>
                  <a:gd name="connsiteY3" fmla="*/ 74088 h 766357"/>
                  <a:gd name="connsiteX4" fmla="*/ 934736 w 2662468"/>
                  <a:gd name="connsiteY4" fmla="*/ 182756 h 766357"/>
                  <a:gd name="connsiteX5" fmla="*/ 1899495 w 2662468"/>
                  <a:gd name="connsiteY5" fmla="*/ 349733 h 766357"/>
                  <a:gd name="connsiteX6" fmla="*/ 1878291 w 2662468"/>
                  <a:gd name="connsiteY6" fmla="*/ 540564 h 766357"/>
                  <a:gd name="connsiteX7" fmla="*/ 1628238 w 2662468"/>
                  <a:gd name="connsiteY7" fmla="*/ 751380 h 766357"/>
                  <a:gd name="connsiteX8" fmla="*/ 108091 w 2662468"/>
                  <a:gd name="connsiteY8" fmla="*/ 766357 h 766357"/>
                  <a:gd name="connsiteX9" fmla="*/ 155521 w 2662468"/>
                  <a:gd name="connsiteY9" fmla="*/ 571825 h 766357"/>
                  <a:gd name="connsiteX10" fmla="*/ 512774 w 2662468"/>
                  <a:gd name="connsiteY10" fmla="*/ 400263 h 766357"/>
                  <a:gd name="connsiteX11" fmla="*/ 1182485 w 2662468"/>
                  <a:gd name="connsiteY11" fmla="*/ 446857 h 766357"/>
                  <a:gd name="connsiteX12" fmla="*/ 1797847 w 2662468"/>
                  <a:gd name="connsiteY12" fmla="*/ 427883 h 766357"/>
                  <a:gd name="connsiteX13" fmla="*/ 1124637 w 2662468"/>
                  <a:gd name="connsiteY13" fmla="*/ 321867 h 766357"/>
                  <a:gd name="connsiteX14" fmla="*/ 719121 w 2662468"/>
                  <a:gd name="connsiteY14" fmla="*/ 194645 h 766357"/>
                  <a:gd name="connsiteX15" fmla="*/ 1265111 w 2662468"/>
                  <a:gd name="connsiteY15" fmla="*/ 6464 h 766357"/>
                  <a:gd name="connsiteX16" fmla="*/ 1988680 w 2662468"/>
                  <a:gd name="connsiteY16" fmla="*/ 27667 h 766357"/>
                  <a:gd name="connsiteX17" fmla="*/ 2662468 w 2662468"/>
                  <a:gd name="connsiteY17" fmla="*/ 333379 h 766357"/>
                  <a:gd name="connsiteX0" fmla="*/ 2662468 w 2662468"/>
                  <a:gd name="connsiteY0" fmla="*/ 333379 h 766357"/>
                  <a:gd name="connsiteX1" fmla="*/ 2420142 w 2662468"/>
                  <a:gd name="connsiteY1" fmla="*/ 397930 h 766357"/>
                  <a:gd name="connsiteX2" fmla="*/ 1939251 w 2662468"/>
                  <a:gd name="connsiteY2" fmla="*/ 105893 h 766357"/>
                  <a:gd name="connsiteX3" fmla="*/ 1321700 w 2662468"/>
                  <a:gd name="connsiteY3" fmla="*/ 74088 h 766357"/>
                  <a:gd name="connsiteX4" fmla="*/ 934736 w 2662468"/>
                  <a:gd name="connsiteY4" fmla="*/ 182756 h 766357"/>
                  <a:gd name="connsiteX5" fmla="*/ 1899495 w 2662468"/>
                  <a:gd name="connsiteY5" fmla="*/ 349733 h 766357"/>
                  <a:gd name="connsiteX6" fmla="*/ 1878291 w 2662468"/>
                  <a:gd name="connsiteY6" fmla="*/ 540564 h 766357"/>
                  <a:gd name="connsiteX7" fmla="*/ 1628238 w 2662468"/>
                  <a:gd name="connsiteY7" fmla="*/ 751380 h 766357"/>
                  <a:gd name="connsiteX8" fmla="*/ 108091 w 2662468"/>
                  <a:gd name="connsiteY8" fmla="*/ 766357 h 766357"/>
                  <a:gd name="connsiteX9" fmla="*/ 155521 w 2662468"/>
                  <a:gd name="connsiteY9" fmla="*/ 571825 h 766357"/>
                  <a:gd name="connsiteX10" fmla="*/ 512774 w 2662468"/>
                  <a:gd name="connsiteY10" fmla="*/ 400263 h 766357"/>
                  <a:gd name="connsiteX11" fmla="*/ 1182485 w 2662468"/>
                  <a:gd name="connsiteY11" fmla="*/ 446857 h 766357"/>
                  <a:gd name="connsiteX12" fmla="*/ 1797847 w 2662468"/>
                  <a:gd name="connsiteY12" fmla="*/ 427883 h 766357"/>
                  <a:gd name="connsiteX13" fmla="*/ 1124637 w 2662468"/>
                  <a:gd name="connsiteY13" fmla="*/ 321867 h 766357"/>
                  <a:gd name="connsiteX14" fmla="*/ 719121 w 2662468"/>
                  <a:gd name="connsiteY14" fmla="*/ 194645 h 766357"/>
                  <a:gd name="connsiteX15" fmla="*/ 1265111 w 2662468"/>
                  <a:gd name="connsiteY15" fmla="*/ 6464 h 766357"/>
                  <a:gd name="connsiteX16" fmla="*/ 1988680 w 2662468"/>
                  <a:gd name="connsiteY16" fmla="*/ 27667 h 766357"/>
                  <a:gd name="connsiteX17" fmla="*/ 2662468 w 2662468"/>
                  <a:gd name="connsiteY17" fmla="*/ 333379 h 766357"/>
                  <a:gd name="connsiteX0" fmla="*/ 2601547 w 2601547"/>
                  <a:gd name="connsiteY0" fmla="*/ 333379 h 766357"/>
                  <a:gd name="connsiteX1" fmla="*/ 2359221 w 2601547"/>
                  <a:gd name="connsiteY1" fmla="*/ 397930 h 766357"/>
                  <a:gd name="connsiteX2" fmla="*/ 1878330 w 2601547"/>
                  <a:gd name="connsiteY2" fmla="*/ 105893 h 766357"/>
                  <a:gd name="connsiteX3" fmla="*/ 1260779 w 2601547"/>
                  <a:gd name="connsiteY3" fmla="*/ 74088 h 766357"/>
                  <a:gd name="connsiteX4" fmla="*/ 873815 w 2601547"/>
                  <a:gd name="connsiteY4" fmla="*/ 182756 h 766357"/>
                  <a:gd name="connsiteX5" fmla="*/ 1838574 w 2601547"/>
                  <a:gd name="connsiteY5" fmla="*/ 349733 h 766357"/>
                  <a:gd name="connsiteX6" fmla="*/ 1817370 w 2601547"/>
                  <a:gd name="connsiteY6" fmla="*/ 540564 h 766357"/>
                  <a:gd name="connsiteX7" fmla="*/ 1567317 w 2601547"/>
                  <a:gd name="connsiteY7" fmla="*/ 751380 h 766357"/>
                  <a:gd name="connsiteX8" fmla="*/ 47170 w 2601547"/>
                  <a:gd name="connsiteY8" fmla="*/ 766357 h 766357"/>
                  <a:gd name="connsiteX9" fmla="*/ 451853 w 2601547"/>
                  <a:gd name="connsiteY9" fmla="*/ 400263 h 766357"/>
                  <a:gd name="connsiteX10" fmla="*/ 1121564 w 2601547"/>
                  <a:gd name="connsiteY10" fmla="*/ 446857 h 766357"/>
                  <a:gd name="connsiteX11" fmla="*/ 1736926 w 2601547"/>
                  <a:gd name="connsiteY11" fmla="*/ 427883 h 766357"/>
                  <a:gd name="connsiteX12" fmla="*/ 1063716 w 2601547"/>
                  <a:gd name="connsiteY12" fmla="*/ 321867 h 766357"/>
                  <a:gd name="connsiteX13" fmla="*/ 658200 w 2601547"/>
                  <a:gd name="connsiteY13" fmla="*/ 194645 h 766357"/>
                  <a:gd name="connsiteX14" fmla="*/ 1204190 w 2601547"/>
                  <a:gd name="connsiteY14" fmla="*/ 6464 h 766357"/>
                  <a:gd name="connsiteX15" fmla="*/ 1927759 w 2601547"/>
                  <a:gd name="connsiteY15" fmla="*/ 27667 h 766357"/>
                  <a:gd name="connsiteX16" fmla="*/ 2601547 w 2601547"/>
                  <a:gd name="connsiteY16" fmla="*/ 333379 h 766357"/>
                  <a:gd name="connsiteX0" fmla="*/ 2149694 w 2149694"/>
                  <a:gd name="connsiteY0" fmla="*/ 333379 h 751380"/>
                  <a:gd name="connsiteX1" fmla="*/ 1907368 w 2149694"/>
                  <a:gd name="connsiteY1" fmla="*/ 397930 h 751380"/>
                  <a:gd name="connsiteX2" fmla="*/ 1426477 w 2149694"/>
                  <a:gd name="connsiteY2" fmla="*/ 105893 h 751380"/>
                  <a:gd name="connsiteX3" fmla="*/ 808926 w 2149694"/>
                  <a:gd name="connsiteY3" fmla="*/ 74088 h 751380"/>
                  <a:gd name="connsiteX4" fmla="*/ 421962 w 2149694"/>
                  <a:gd name="connsiteY4" fmla="*/ 182756 h 751380"/>
                  <a:gd name="connsiteX5" fmla="*/ 1386721 w 2149694"/>
                  <a:gd name="connsiteY5" fmla="*/ 349733 h 751380"/>
                  <a:gd name="connsiteX6" fmla="*/ 1365517 w 2149694"/>
                  <a:gd name="connsiteY6" fmla="*/ 540564 h 751380"/>
                  <a:gd name="connsiteX7" fmla="*/ 1115464 w 2149694"/>
                  <a:gd name="connsiteY7" fmla="*/ 751380 h 751380"/>
                  <a:gd name="connsiteX8" fmla="*/ 0 w 2149694"/>
                  <a:gd name="connsiteY8" fmla="*/ 400263 h 751380"/>
                  <a:gd name="connsiteX9" fmla="*/ 669711 w 2149694"/>
                  <a:gd name="connsiteY9" fmla="*/ 446857 h 751380"/>
                  <a:gd name="connsiteX10" fmla="*/ 1285073 w 2149694"/>
                  <a:gd name="connsiteY10" fmla="*/ 427883 h 751380"/>
                  <a:gd name="connsiteX11" fmla="*/ 611863 w 2149694"/>
                  <a:gd name="connsiteY11" fmla="*/ 321867 h 751380"/>
                  <a:gd name="connsiteX12" fmla="*/ 206347 w 2149694"/>
                  <a:gd name="connsiteY12" fmla="*/ 194645 h 751380"/>
                  <a:gd name="connsiteX13" fmla="*/ 752337 w 2149694"/>
                  <a:gd name="connsiteY13" fmla="*/ 6464 h 751380"/>
                  <a:gd name="connsiteX14" fmla="*/ 1475906 w 2149694"/>
                  <a:gd name="connsiteY14" fmla="*/ 27667 h 751380"/>
                  <a:gd name="connsiteX15" fmla="*/ 2149694 w 2149694"/>
                  <a:gd name="connsiteY15" fmla="*/ 333379 h 751380"/>
                  <a:gd name="connsiteX0" fmla="*/ 1943347 w 1943347"/>
                  <a:gd name="connsiteY0" fmla="*/ 333379 h 751380"/>
                  <a:gd name="connsiteX1" fmla="*/ 1701021 w 1943347"/>
                  <a:gd name="connsiteY1" fmla="*/ 397930 h 751380"/>
                  <a:gd name="connsiteX2" fmla="*/ 1220130 w 1943347"/>
                  <a:gd name="connsiteY2" fmla="*/ 105893 h 751380"/>
                  <a:gd name="connsiteX3" fmla="*/ 602579 w 1943347"/>
                  <a:gd name="connsiteY3" fmla="*/ 74088 h 751380"/>
                  <a:gd name="connsiteX4" fmla="*/ 215615 w 1943347"/>
                  <a:gd name="connsiteY4" fmla="*/ 182756 h 751380"/>
                  <a:gd name="connsiteX5" fmla="*/ 1180374 w 1943347"/>
                  <a:gd name="connsiteY5" fmla="*/ 349733 h 751380"/>
                  <a:gd name="connsiteX6" fmla="*/ 1159170 w 1943347"/>
                  <a:gd name="connsiteY6" fmla="*/ 540564 h 751380"/>
                  <a:gd name="connsiteX7" fmla="*/ 909117 w 1943347"/>
                  <a:gd name="connsiteY7" fmla="*/ 751380 h 751380"/>
                  <a:gd name="connsiteX8" fmla="*/ 463364 w 1943347"/>
                  <a:gd name="connsiteY8" fmla="*/ 446857 h 751380"/>
                  <a:gd name="connsiteX9" fmla="*/ 1078726 w 1943347"/>
                  <a:gd name="connsiteY9" fmla="*/ 427883 h 751380"/>
                  <a:gd name="connsiteX10" fmla="*/ 405516 w 1943347"/>
                  <a:gd name="connsiteY10" fmla="*/ 321867 h 751380"/>
                  <a:gd name="connsiteX11" fmla="*/ 0 w 1943347"/>
                  <a:gd name="connsiteY11" fmla="*/ 194645 h 751380"/>
                  <a:gd name="connsiteX12" fmla="*/ 545990 w 1943347"/>
                  <a:gd name="connsiteY12" fmla="*/ 6464 h 751380"/>
                  <a:gd name="connsiteX13" fmla="*/ 1269559 w 1943347"/>
                  <a:gd name="connsiteY13" fmla="*/ 27667 h 751380"/>
                  <a:gd name="connsiteX14" fmla="*/ 1943347 w 1943347"/>
                  <a:gd name="connsiteY14" fmla="*/ 333379 h 751380"/>
                  <a:gd name="connsiteX0" fmla="*/ 1943347 w 1943347"/>
                  <a:gd name="connsiteY0" fmla="*/ 333379 h 751380"/>
                  <a:gd name="connsiteX1" fmla="*/ 1701021 w 1943347"/>
                  <a:gd name="connsiteY1" fmla="*/ 397930 h 751380"/>
                  <a:gd name="connsiteX2" fmla="*/ 1220130 w 1943347"/>
                  <a:gd name="connsiteY2" fmla="*/ 105893 h 751380"/>
                  <a:gd name="connsiteX3" fmla="*/ 602579 w 1943347"/>
                  <a:gd name="connsiteY3" fmla="*/ 74088 h 751380"/>
                  <a:gd name="connsiteX4" fmla="*/ 215615 w 1943347"/>
                  <a:gd name="connsiteY4" fmla="*/ 182756 h 751380"/>
                  <a:gd name="connsiteX5" fmla="*/ 1180374 w 1943347"/>
                  <a:gd name="connsiteY5" fmla="*/ 349733 h 751380"/>
                  <a:gd name="connsiteX6" fmla="*/ 1159170 w 1943347"/>
                  <a:gd name="connsiteY6" fmla="*/ 540564 h 751380"/>
                  <a:gd name="connsiteX7" fmla="*/ 909117 w 1943347"/>
                  <a:gd name="connsiteY7" fmla="*/ 751380 h 751380"/>
                  <a:gd name="connsiteX8" fmla="*/ 18198 w 1943347"/>
                  <a:gd name="connsiteY8" fmla="*/ 354507 h 751380"/>
                  <a:gd name="connsiteX9" fmla="*/ 1078726 w 1943347"/>
                  <a:gd name="connsiteY9" fmla="*/ 427883 h 751380"/>
                  <a:gd name="connsiteX10" fmla="*/ 405516 w 1943347"/>
                  <a:gd name="connsiteY10" fmla="*/ 321867 h 751380"/>
                  <a:gd name="connsiteX11" fmla="*/ 0 w 1943347"/>
                  <a:gd name="connsiteY11" fmla="*/ 194645 h 751380"/>
                  <a:gd name="connsiteX12" fmla="*/ 545990 w 1943347"/>
                  <a:gd name="connsiteY12" fmla="*/ 6464 h 751380"/>
                  <a:gd name="connsiteX13" fmla="*/ 1269559 w 1943347"/>
                  <a:gd name="connsiteY13" fmla="*/ 27667 h 751380"/>
                  <a:gd name="connsiteX14" fmla="*/ 1943347 w 1943347"/>
                  <a:gd name="connsiteY14" fmla="*/ 333379 h 751380"/>
                  <a:gd name="connsiteX0" fmla="*/ 2530483 w 2530483"/>
                  <a:gd name="connsiteY0" fmla="*/ 333379 h 549375"/>
                  <a:gd name="connsiteX1" fmla="*/ 2288157 w 2530483"/>
                  <a:gd name="connsiteY1" fmla="*/ 397930 h 549375"/>
                  <a:gd name="connsiteX2" fmla="*/ 1807266 w 2530483"/>
                  <a:gd name="connsiteY2" fmla="*/ 105893 h 549375"/>
                  <a:gd name="connsiteX3" fmla="*/ 1189715 w 2530483"/>
                  <a:gd name="connsiteY3" fmla="*/ 74088 h 549375"/>
                  <a:gd name="connsiteX4" fmla="*/ 802751 w 2530483"/>
                  <a:gd name="connsiteY4" fmla="*/ 182756 h 549375"/>
                  <a:gd name="connsiteX5" fmla="*/ 1767510 w 2530483"/>
                  <a:gd name="connsiteY5" fmla="*/ 349733 h 549375"/>
                  <a:gd name="connsiteX6" fmla="*/ 1746306 w 2530483"/>
                  <a:gd name="connsiteY6" fmla="*/ 540564 h 549375"/>
                  <a:gd name="connsiteX7" fmla="*/ 0 w 2530483"/>
                  <a:gd name="connsiteY7" fmla="*/ 529741 h 549375"/>
                  <a:gd name="connsiteX8" fmla="*/ 605334 w 2530483"/>
                  <a:gd name="connsiteY8" fmla="*/ 354507 h 549375"/>
                  <a:gd name="connsiteX9" fmla="*/ 1665862 w 2530483"/>
                  <a:gd name="connsiteY9" fmla="*/ 427883 h 549375"/>
                  <a:gd name="connsiteX10" fmla="*/ 992652 w 2530483"/>
                  <a:gd name="connsiteY10" fmla="*/ 321867 h 549375"/>
                  <a:gd name="connsiteX11" fmla="*/ 587136 w 2530483"/>
                  <a:gd name="connsiteY11" fmla="*/ 194645 h 549375"/>
                  <a:gd name="connsiteX12" fmla="*/ 1133126 w 2530483"/>
                  <a:gd name="connsiteY12" fmla="*/ 6464 h 549375"/>
                  <a:gd name="connsiteX13" fmla="*/ 1856695 w 2530483"/>
                  <a:gd name="connsiteY13" fmla="*/ 27667 h 549375"/>
                  <a:gd name="connsiteX14" fmla="*/ 2530483 w 2530483"/>
                  <a:gd name="connsiteY14" fmla="*/ 333379 h 549375"/>
                  <a:gd name="connsiteX0" fmla="*/ 2632837 w 2632837"/>
                  <a:gd name="connsiteY0" fmla="*/ 333379 h 548197"/>
                  <a:gd name="connsiteX1" fmla="*/ 2390511 w 2632837"/>
                  <a:gd name="connsiteY1" fmla="*/ 397930 h 548197"/>
                  <a:gd name="connsiteX2" fmla="*/ 1909620 w 2632837"/>
                  <a:gd name="connsiteY2" fmla="*/ 105893 h 548197"/>
                  <a:gd name="connsiteX3" fmla="*/ 1292069 w 2632837"/>
                  <a:gd name="connsiteY3" fmla="*/ 74088 h 548197"/>
                  <a:gd name="connsiteX4" fmla="*/ 905105 w 2632837"/>
                  <a:gd name="connsiteY4" fmla="*/ 182756 h 548197"/>
                  <a:gd name="connsiteX5" fmla="*/ 1869864 w 2632837"/>
                  <a:gd name="connsiteY5" fmla="*/ 349733 h 548197"/>
                  <a:gd name="connsiteX6" fmla="*/ 1848660 w 2632837"/>
                  <a:gd name="connsiteY6" fmla="*/ 540564 h 548197"/>
                  <a:gd name="connsiteX7" fmla="*/ 0 w 2632837"/>
                  <a:gd name="connsiteY7" fmla="*/ 522792 h 548197"/>
                  <a:gd name="connsiteX8" fmla="*/ 707688 w 2632837"/>
                  <a:gd name="connsiteY8" fmla="*/ 354507 h 548197"/>
                  <a:gd name="connsiteX9" fmla="*/ 1768216 w 2632837"/>
                  <a:gd name="connsiteY9" fmla="*/ 427883 h 548197"/>
                  <a:gd name="connsiteX10" fmla="*/ 1095006 w 2632837"/>
                  <a:gd name="connsiteY10" fmla="*/ 321867 h 548197"/>
                  <a:gd name="connsiteX11" fmla="*/ 689490 w 2632837"/>
                  <a:gd name="connsiteY11" fmla="*/ 194645 h 548197"/>
                  <a:gd name="connsiteX12" fmla="*/ 1235480 w 2632837"/>
                  <a:gd name="connsiteY12" fmla="*/ 6464 h 548197"/>
                  <a:gd name="connsiteX13" fmla="*/ 1959049 w 2632837"/>
                  <a:gd name="connsiteY13" fmla="*/ 27667 h 548197"/>
                  <a:gd name="connsiteX14" fmla="*/ 2632837 w 2632837"/>
                  <a:gd name="connsiteY14" fmla="*/ 333379 h 548197"/>
                  <a:gd name="connsiteX0" fmla="*/ 2632837 w 2632837"/>
                  <a:gd name="connsiteY0" fmla="*/ 333379 h 548197"/>
                  <a:gd name="connsiteX1" fmla="*/ 2390511 w 2632837"/>
                  <a:gd name="connsiteY1" fmla="*/ 397930 h 548197"/>
                  <a:gd name="connsiteX2" fmla="*/ 1909620 w 2632837"/>
                  <a:gd name="connsiteY2" fmla="*/ 105893 h 548197"/>
                  <a:gd name="connsiteX3" fmla="*/ 1292069 w 2632837"/>
                  <a:gd name="connsiteY3" fmla="*/ 74088 h 548197"/>
                  <a:gd name="connsiteX4" fmla="*/ 905105 w 2632837"/>
                  <a:gd name="connsiteY4" fmla="*/ 182756 h 548197"/>
                  <a:gd name="connsiteX5" fmla="*/ 1869864 w 2632837"/>
                  <a:gd name="connsiteY5" fmla="*/ 349733 h 548197"/>
                  <a:gd name="connsiteX6" fmla="*/ 1848660 w 2632837"/>
                  <a:gd name="connsiteY6" fmla="*/ 540564 h 548197"/>
                  <a:gd name="connsiteX7" fmla="*/ 0 w 2632837"/>
                  <a:gd name="connsiteY7" fmla="*/ 522792 h 548197"/>
                  <a:gd name="connsiteX8" fmla="*/ 707688 w 2632837"/>
                  <a:gd name="connsiteY8" fmla="*/ 354507 h 548197"/>
                  <a:gd name="connsiteX9" fmla="*/ 1768216 w 2632837"/>
                  <a:gd name="connsiteY9" fmla="*/ 427883 h 548197"/>
                  <a:gd name="connsiteX10" fmla="*/ 1095006 w 2632837"/>
                  <a:gd name="connsiteY10" fmla="*/ 321867 h 548197"/>
                  <a:gd name="connsiteX11" fmla="*/ 689490 w 2632837"/>
                  <a:gd name="connsiteY11" fmla="*/ 194645 h 548197"/>
                  <a:gd name="connsiteX12" fmla="*/ 1235480 w 2632837"/>
                  <a:gd name="connsiteY12" fmla="*/ 6464 h 548197"/>
                  <a:gd name="connsiteX13" fmla="*/ 1959049 w 2632837"/>
                  <a:gd name="connsiteY13" fmla="*/ 27667 h 548197"/>
                  <a:gd name="connsiteX14" fmla="*/ 2632837 w 2632837"/>
                  <a:gd name="connsiteY14" fmla="*/ 333379 h 548197"/>
                  <a:gd name="connsiteX0" fmla="*/ 2632837 w 2632837"/>
                  <a:gd name="connsiteY0" fmla="*/ 333379 h 548197"/>
                  <a:gd name="connsiteX1" fmla="*/ 2390511 w 2632837"/>
                  <a:gd name="connsiteY1" fmla="*/ 397930 h 548197"/>
                  <a:gd name="connsiteX2" fmla="*/ 1909620 w 2632837"/>
                  <a:gd name="connsiteY2" fmla="*/ 105893 h 548197"/>
                  <a:gd name="connsiteX3" fmla="*/ 1292069 w 2632837"/>
                  <a:gd name="connsiteY3" fmla="*/ 74088 h 548197"/>
                  <a:gd name="connsiteX4" fmla="*/ 905105 w 2632837"/>
                  <a:gd name="connsiteY4" fmla="*/ 182756 h 548197"/>
                  <a:gd name="connsiteX5" fmla="*/ 1869864 w 2632837"/>
                  <a:gd name="connsiteY5" fmla="*/ 349733 h 548197"/>
                  <a:gd name="connsiteX6" fmla="*/ 1848660 w 2632837"/>
                  <a:gd name="connsiteY6" fmla="*/ 540564 h 548197"/>
                  <a:gd name="connsiteX7" fmla="*/ 0 w 2632837"/>
                  <a:gd name="connsiteY7" fmla="*/ 522792 h 548197"/>
                  <a:gd name="connsiteX8" fmla="*/ 684579 w 2632837"/>
                  <a:gd name="connsiteY8" fmla="*/ 339167 h 548197"/>
                  <a:gd name="connsiteX9" fmla="*/ 1768216 w 2632837"/>
                  <a:gd name="connsiteY9" fmla="*/ 427883 h 548197"/>
                  <a:gd name="connsiteX10" fmla="*/ 1095006 w 2632837"/>
                  <a:gd name="connsiteY10" fmla="*/ 321867 h 548197"/>
                  <a:gd name="connsiteX11" fmla="*/ 689490 w 2632837"/>
                  <a:gd name="connsiteY11" fmla="*/ 194645 h 548197"/>
                  <a:gd name="connsiteX12" fmla="*/ 1235480 w 2632837"/>
                  <a:gd name="connsiteY12" fmla="*/ 6464 h 548197"/>
                  <a:gd name="connsiteX13" fmla="*/ 1959049 w 2632837"/>
                  <a:gd name="connsiteY13" fmla="*/ 27667 h 548197"/>
                  <a:gd name="connsiteX14" fmla="*/ 2632837 w 2632837"/>
                  <a:gd name="connsiteY14" fmla="*/ 333379 h 548197"/>
                  <a:gd name="connsiteX0" fmla="*/ 2632837 w 2632837"/>
                  <a:gd name="connsiteY0" fmla="*/ 333379 h 548197"/>
                  <a:gd name="connsiteX1" fmla="*/ 2390511 w 2632837"/>
                  <a:gd name="connsiteY1" fmla="*/ 397930 h 548197"/>
                  <a:gd name="connsiteX2" fmla="*/ 1909620 w 2632837"/>
                  <a:gd name="connsiteY2" fmla="*/ 105893 h 548197"/>
                  <a:gd name="connsiteX3" fmla="*/ 1292069 w 2632837"/>
                  <a:gd name="connsiteY3" fmla="*/ 74088 h 548197"/>
                  <a:gd name="connsiteX4" fmla="*/ 905105 w 2632837"/>
                  <a:gd name="connsiteY4" fmla="*/ 182756 h 548197"/>
                  <a:gd name="connsiteX5" fmla="*/ 1869864 w 2632837"/>
                  <a:gd name="connsiteY5" fmla="*/ 349733 h 548197"/>
                  <a:gd name="connsiteX6" fmla="*/ 1848660 w 2632837"/>
                  <a:gd name="connsiteY6" fmla="*/ 540564 h 548197"/>
                  <a:gd name="connsiteX7" fmla="*/ 0 w 2632837"/>
                  <a:gd name="connsiteY7" fmla="*/ 522792 h 548197"/>
                  <a:gd name="connsiteX8" fmla="*/ 684579 w 2632837"/>
                  <a:gd name="connsiteY8" fmla="*/ 339167 h 548197"/>
                  <a:gd name="connsiteX9" fmla="*/ 1768216 w 2632837"/>
                  <a:gd name="connsiteY9" fmla="*/ 427883 h 548197"/>
                  <a:gd name="connsiteX10" fmla="*/ 1095006 w 2632837"/>
                  <a:gd name="connsiteY10" fmla="*/ 321867 h 548197"/>
                  <a:gd name="connsiteX11" fmla="*/ 689490 w 2632837"/>
                  <a:gd name="connsiteY11" fmla="*/ 194645 h 548197"/>
                  <a:gd name="connsiteX12" fmla="*/ 1235480 w 2632837"/>
                  <a:gd name="connsiteY12" fmla="*/ 6464 h 548197"/>
                  <a:gd name="connsiteX13" fmla="*/ 1959049 w 2632837"/>
                  <a:gd name="connsiteY13" fmla="*/ 27667 h 548197"/>
                  <a:gd name="connsiteX14" fmla="*/ 2632837 w 2632837"/>
                  <a:gd name="connsiteY14" fmla="*/ 333379 h 548197"/>
                  <a:gd name="connsiteX0" fmla="*/ 2661082 w 2661082"/>
                  <a:gd name="connsiteY0" fmla="*/ 333379 h 546592"/>
                  <a:gd name="connsiteX1" fmla="*/ 2418756 w 2661082"/>
                  <a:gd name="connsiteY1" fmla="*/ 397930 h 546592"/>
                  <a:gd name="connsiteX2" fmla="*/ 1937865 w 2661082"/>
                  <a:gd name="connsiteY2" fmla="*/ 105893 h 546592"/>
                  <a:gd name="connsiteX3" fmla="*/ 1320314 w 2661082"/>
                  <a:gd name="connsiteY3" fmla="*/ 74088 h 546592"/>
                  <a:gd name="connsiteX4" fmla="*/ 933350 w 2661082"/>
                  <a:gd name="connsiteY4" fmla="*/ 182756 h 546592"/>
                  <a:gd name="connsiteX5" fmla="*/ 1898109 w 2661082"/>
                  <a:gd name="connsiteY5" fmla="*/ 349733 h 546592"/>
                  <a:gd name="connsiteX6" fmla="*/ 1876905 w 2661082"/>
                  <a:gd name="connsiteY6" fmla="*/ 540564 h 546592"/>
                  <a:gd name="connsiteX7" fmla="*/ 0 w 2661082"/>
                  <a:gd name="connsiteY7" fmla="*/ 511287 h 546592"/>
                  <a:gd name="connsiteX8" fmla="*/ 712824 w 2661082"/>
                  <a:gd name="connsiteY8" fmla="*/ 339167 h 546592"/>
                  <a:gd name="connsiteX9" fmla="*/ 1796461 w 2661082"/>
                  <a:gd name="connsiteY9" fmla="*/ 427883 h 546592"/>
                  <a:gd name="connsiteX10" fmla="*/ 1123251 w 2661082"/>
                  <a:gd name="connsiteY10" fmla="*/ 321867 h 546592"/>
                  <a:gd name="connsiteX11" fmla="*/ 717735 w 2661082"/>
                  <a:gd name="connsiteY11" fmla="*/ 194645 h 546592"/>
                  <a:gd name="connsiteX12" fmla="*/ 1263725 w 2661082"/>
                  <a:gd name="connsiteY12" fmla="*/ 6464 h 546592"/>
                  <a:gd name="connsiteX13" fmla="*/ 1987294 w 2661082"/>
                  <a:gd name="connsiteY13" fmla="*/ 27667 h 546592"/>
                  <a:gd name="connsiteX14" fmla="*/ 2661082 w 2661082"/>
                  <a:gd name="connsiteY14" fmla="*/ 333379 h 546592"/>
                  <a:gd name="connsiteX0" fmla="*/ 2661082 w 2661082"/>
                  <a:gd name="connsiteY0" fmla="*/ 333379 h 546592"/>
                  <a:gd name="connsiteX1" fmla="*/ 2418756 w 2661082"/>
                  <a:gd name="connsiteY1" fmla="*/ 397930 h 546592"/>
                  <a:gd name="connsiteX2" fmla="*/ 1937865 w 2661082"/>
                  <a:gd name="connsiteY2" fmla="*/ 105893 h 546592"/>
                  <a:gd name="connsiteX3" fmla="*/ 1320314 w 2661082"/>
                  <a:gd name="connsiteY3" fmla="*/ 74088 h 546592"/>
                  <a:gd name="connsiteX4" fmla="*/ 933350 w 2661082"/>
                  <a:gd name="connsiteY4" fmla="*/ 182756 h 546592"/>
                  <a:gd name="connsiteX5" fmla="*/ 1898109 w 2661082"/>
                  <a:gd name="connsiteY5" fmla="*/ 349733 h 546592"/>
                  <a:gd name="connsiteX6" fmla="*/ 1876905 w 2661082"/>
                  <a:gd name="connsiteY6" fmla="*/ 540564 h 546592"/>
                  <a:gd name="connsiteX7" fmla="*/ 0 w 2661082"/>
                  <a:gd name="connsiteY7" fmla="*/ 511287 h 546592"/>
                  <a:gd name="connsiteX8" fmla="*/ 712824 w 2661082"/>
                  <a:gd name="connsiteY8" fmla="*/ 339167 h 546592"/>
                  <a:gd name="connsiteX9" fmla="*/ 1796461 w 2661082"/>
                  <a:gd name="connsiteY9" fmla="*/ 427883 h 546592"/>
                  <a:gd name="connsiteX10" fmla="*/ 1123251 w 2661082"/>
                  <a:gd name="connsiteY10" fmla="*/ 321867 h 546592"/>
                  <a:gd name="connsiteX11" fmla="*/ 717735 w 2661082"/>
                  <a:gd name="connsiteY11" fmla="*/ 194645 h 546592"/>
                  <a:gd name="connsiteX12" fmla="*/ 1263725 w 2661082"/>
                  <a:gd name="connsiteY12" fmla="*/ 6464 h 546592"/>
                  <a:gd name="connsiteX13" fmla="*/ 1987294 w 2661082"/>
                  <a:gd name="connsiteY13" fmla="*/ 27667 h 546592"/>
                  <a:gd name="connsiteX14" fmla="*/ 2661082 w 2661082"/>
                  <a:gd name="connsiteY14" fmla="*/ 333379 h 546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61082" h="546592">
                    <a:moveTo>
                      <a:pt x="2661082" y="333379"/>
                    </a:moveTo>
                    <a:cubicBezTo>
                      <a:pt x="2562782" y="355714"/>
                      <a:pt x="2539919" y="365654"/>
                      <a:pt x="2418756" y="397930"/>
                    </a:cubicBezTo>
                    <a:cubicBezTo>
                      <a:pt x="2298220" y="360016"/>
                      <a:pt x="2120939" y="159867"/>
                      <a:pt x="1937865" y="105893"/>
                    </a:cubicBezTo>
                    <a:cubicBezTo>
                      <a:pt x="1754791" y="51919"/>
                      <a:pt x="1487733" y="61277"/>
                      <a:pt x="1320314" y="74088"/>
                    </a:cubicBezTo>
                    <a:cubicBezTo>
                      <a:pt x="1152895" y="86898"/>
                      <a:pt x="837051" y="136815"/>
                      <a:pt x="933350" y="182756"/>
                    </a:cubicBezTo>
                    <a:cubicBezTo>
                      <a:pt x="1029649" y="228697"/>
                      <a:pt x="1740850" y="290098"/>
                      <a:pt x="1898109" y="349733"/>
                    </a:cubicBezTo>
                    <a:cubicBezTo>
                      <a:pt x="2055368" y="409368"/>
                      <a:pt x="2193256" y="513638"/>
                      <a:pt x="1876905" y="540564"/>
                    </a:cubicBezTo>
                    <a:cubicBezTo>
                      <a:pt x="1560554" y="567490"/>
                      <a:pt x="129429" y="494501"/>
                      <a:pt x="0" y="511287"/>
                    </a:cubicBezTo>
                    <a:cubicBezTo>
                      <a:pt x="282421" y="472925"/>
                      <a:pt x="476928" y="414439"/>
                      <a:pt x="712824" y="339167"/>
                    </a:cubicBezTo>
                    <a:cubicBezTo>
                      <a:pt x="1109351" y="540116"/>
                      <a:pt x="1728057" y="430766"/>
                      <a:pt x="1796461" y="427883"/>
                    </a:cubicBezTo>
                    <a:cubicBezTo>
                      <a:pt x="1864865" y="425000"/>
                      <a:pt x="1327776" y="357648"/>
                      <a:pt x="1123251" y="321867"/>
                    </a:cubicBezTo>
                    <a:cubicBezTo>
                      <a:pt x="942580" y="291387"/>
                      <a:pt x="793272" y="274158"/>
                      <a:pt x="717735" y="194645"/>
                    </a:cubicBezTo>
                    <a:cubicBezTo>
                      <a:pt x="756167" y="75375"/>
                      <a:pt x="1057433" y="26784"/>
                      <a:pt x="1263725" y="6464"/>
                    </a:cubicBezTo>
                    <a:cubicBezTo>
                      <a:pt x="1470017" y="-13856"/>
                      <a:pt x="1823696" y="19488"/>
                      <a:pt x="1987294" y="27667"/>
                    </a:cubicBezTo>
                    <a:cubicBezTo>
                      <a:pt x="2150892" y="35846"/>
                      <a:pt x="2625729" y="308824"/>
                      <a:pt x="2661082" y="333379"/>
                    </a:cubicBezTo>
                    <a:close/>
                  </a:path>
                </a:pathLst>
              </a:custGeom>
              <a:solidFill>
                <a:srgbClr val="FFF100">
                  <a:alpha val="7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7" name="Freeform 276"/>
              <p:cNvSpPr/>
              <p:nvPr/>
            </p:nvSpPr>
            <p:spPr>
              <a:xfrm>
                <a:off x="123890" y="6066438"/>
                <a:ext cx="3224477" cy="860605"/>
              </a:xfrm>
              <a:custGeom>
                <a:avLst/>
                <a:gdLst>
                  <a:gd name="connsiteX0" fmla="*/ 3146499 w 3520531"/>
                  <a:gd name="connsiteY0" fmla="*/ 245660 h 791188"/>
                  <a:gd name="connsiteX1" fmla="*/ 2734375 w 3520531"/>
                  <a:gd name="connsiteY1" fmla="*/ 123311 h 791188"/>
                  <a:gd name="connsiteX2" fmla="*/ 2418842 w 3520531"/>
                  <a:gd name="connsiteY2" fmla="*/ 187705 h 791188"/>
                  <a:gd name="connsiteX3" fmla="*/ 1762020 w 3520531"/>
                  <a:gd name="connsiteY3" fmla="*/ 39598 h 791188"/>
                  <a:gd name="connsiteX4" fmla="*/ 957090 w 3520531"/>
                  <a:gd name="connsiteY4" fmla="*/ 20280 h 791188"/>
                  <a:gd name="connsiteX5" fmla="*/ 229434 w 3520531"/>
                  <a:gd name="connsiteY5" fmla="*/ 297176 h 791188"/>
                  <a:gd name="connsiteX6" fmla="*/ 16932 w 3520531"/>
                  <a:gd name="connsiteY6" fmla="*/ 406646 h 791188"/>
                  <a:gd name="connsiteX7" fmla="*/ 602921 w 3520531"/>
                  <a:gd name="connsiteY7" fmla="*/ 728618 h 791188"/>
                  <a:gd name="connsiteX8" fmla="*/ 2161265 w 3520531"/>
                  <a:gd name="connsiteY8" fmla="*/ 780133 h 791188"/>
                  <a:gd name="connsiteX9" fmla="*/ 2766572 w 3520531"/>
                  <a:gd name="connsiteY9" fmla="*/ 586950 h 791188"/>
                  <a:gd name="connsiteX10" fmla="*/ 2483237 w 3520531"/>
                  <a:gd name="connsiteY10" fmla="*/ 380888 h 791188"/>
                  <a:gd name="connsiteX11" fmla="*/ 2805208 w 3520531"/>
                  <a:gd name="connsiteY11" fmla="*/ 310054 h 791188"/>
                  <a:gd name="connsiteX12" fmla="*/ 3513546 w 3520531"/>
                  <a:gd name="connsiteY12" fmla="*/ 380888 h 791188"/>
                  <a:gd name="connsiteX13" fmla="*/ 3146499 w 3520531"/>
                  <a:gd name="connsiteY13" fmla="*/ 245660 h 791188"/>
                  <a:gd name="connsiteX0" fmla="*/ 2932262 w 3306294"/>
                  <a:gd name="connsiteY0" fmla="*/ 245660 h 795436"/>
                  <a:gd name="connsiteX1" fmla="*/ 2520138 w 3306294"/>
                  <a:gd name="connsiteY1" fmla="*/ 123311 h 795436"/>
                  <a:gd name="connsiteX2" fmla="*/ 2204605 w 3306294"/>
                  <a:gd name="connsiteY2" fmla="*/ 187705 h 795436"/>
                  <a:gd name="connsiteX3" fmla="*/ 1547783 w 3306294"/>
                  <a:gd name="connsiteY3" fmla="*/ 39598 h 795436"/>
                  <a:gd name="connsiteX4" fmla="*/ 742853 w 3306294"/>
                  <a:gd name="connsiteY4" fmla="*/ 20280 h 795436"/>
                  <a:gd name="connsiteX5" fmla="*/ 15197 w 3306294"/>
                  <a:gd name="connsiteY5" fmla="*/ 297176 h 795436"/>
                  <a:gd name="connsiteX6" fmla="*/ 388684 w 3306294"/>
                  <a:gd name="connsiteY6" fmla="*/ 728618 h 795436"/>
                  <a:gd name="connsiteX7" fmla="*/ 1947028 w 3306294"/>
                  <a:gd name="connsiteY7" fmla="*/ 780133 h 795436"/>
                  <a:gd name="connsiteX8" fmla="*/ 2552335 w 3306294"/>
                  <a:gd name="connsiteY8" fmla="*/ 586950 h 795436"/>
                  <a:gd name="connsiteX9" fmla="*/ 2269000 w 3306294"/>
                  <a:gd name="connsiteY9" fmla="*/ 380888 h 795436"/>
                  <a:gd name="connsiteX10" fmla="*/ 2590971 w 3306294"/>
                  <a:gd name="connsiteY10" fmla="*/ 310054 h 795436"/>
                  <a:gd name="connsiteX11" fmla="*/ 3299309 w 3306294"/>
                  <a:gd name="connsiteY11" fmla="*/ 380888 h 795436"/>
                  <a:gd name="connsiteX12" fmla="*/ 2932262 w 3306294"/>
                  <a:gd name="connsiteY12" fmla="*/ 245660 h 795436"/>
                  <a:gd name="connsiteX0" fmla="*/ 3149934 w 3523966"/>
                  <a:gd name="connsiteY0" fmla="*/ 252336 h 798516"/>
                  <a:gd name="connsiteX1" fmla="*/ 2737810 w 3523966"/>
                  <a:gd name="connsiteY1" fmla="*/ 129987 h 798516"/>
                  <a:gd name="connsiteX2" fmla="*/ 2422277 w 3523966"/>
                  <a:gd name="connsiteY2" fmla="*/ 194381 h 798516"/>
                  <a:gd name="connsiteX3" fmla="*/ 1765455 w 3523966"/>
                  <a:gd name="connsiteY3" fmla="*/ 46274 h 798516"/>
                  <a:gd name="connsiteX4" fmla="*/ 960525 w 3523966"/>
                  <a:gd name="connsiteY4" fmla="*/ 26956 h 798516"/>
                  <a:gd name="connsiteX5" fmla="*/ 7488 w 3523966"/>
                  <a:gd name="connsiteY5" fmla="*/ 394004 h 798516"/>
                  <a:gd name="connsiteX6" fmla="*/ 606356 w 3523966"/>
                  <a:gd name="connsiteY6" fmla="*/ 735294 h 798516"/>
                  <a:gd name="connsiteX7" fmla="*/ 2164700 w 3523966"/>
                  <a:gd name="connsiteY7" fmla="*/ 786809 h 798516"/>
                  <a:gd name="connsiteX8" fmla="*/ 2770007 w 3523966"/>
                  <a:gd name="connsiteY8" fmla="*/ 593626 h 798516"/>
                  <a:gd name="connsiteX9" fmla="*/ 2486672 w 3523966"/>
                  <a:gd name="connsiteY9" fmla="*/ 387564 h 798516"/>
                  <a:gd name="connsiteX10" fmla="*/ 2808643 w 3523966"/>
                  <a:gd name="connsiteY10" fmla="*/ 316730 h 798516"/>
                  <a:gd name="connsiteX11" fmla="*/ 3516981 w 3523966"/>
                  <a:gd name="connsiteY11" fmla="*/ 387564 h 798516"/>
                  <a:gd name="connsiteX12" fmla="*/ 3149934 w 3523966"/>
                  <a:gd name="connsiteY12" fmla="*/ 252336 h 798516"/>
                  <a:gd name="connsiteX0" fmla="*/ 3149934 w 3521216"/>
                  <a:gd name="connsiteY0" fmla="*/ 252336 h 798516"/>
                  <a:gd name="connsiteX1" fmla="*/ 2737810 w 3521216"/>
                  <a:gd name="connsiteY1" fmla="*/ 129987 h 798516"/>
                  <a:gd name="connsiteX2" fmla="*/ 2422277 w 3521216"/>
                  <a:gd name="connsiteY2" fmla="*/ 194381 h 798516"/>
                  <a:gd name="connsiteX3" fmla="*/ 1765455 w 3521216"/>
                  <a:gd name="connsiteY3" fmla="*/ 46274 h 798516"/>
                  <a:gd name="connsiteX4" fmla="*/ 960525 w 3521216"/>
                  <a:gd name="connsiteY4" fmla="*/ 26956 h 798516"/>
                  <a:gd name="connsiteX5" fmla="*/ 7488 w 3521216"/>
                  <a:gd name="connsiteY5" fmla="*/ 394004 h 798516"/>
                  <a:gd name="connsiteX6" fmla="*/ 606356 w 3521216"/>
                  <a:gd name="connsiteY6" fmla="*/ 735294 h 798516"/>
                  <a:gd name="connsiteX7" fmla="*/ 2164700 w 3521216"/>
                  <a:gd name="connsiteY7" fmla="*/ 786809 h 798516"/>
                  <a:gd name="connsiteX8" fmla="*/ 2770007 w 3521216"/>
                  <a:gd name="connsiteY8" fmla="*/ 593626 h 798516"/>
                  <a:gd name="connsiteX9" fmla="*/ 2486672 w 3521216"/>
                  <a:gd name="connsiteY9" fmla="*/ 387564 h 798516"/>
                  <a:gd name="connsiteX10" fmla="*/ 2898795 w 3521216"/>
                  <a:gd name="connsiteY10" fmla="*/ 290972 h 798516"/>
                  <a:gd name="connsiteX11" fmla="*/ 3516981 w 3521216"/>
                  <a:gd name="connsiteY11" fmla="*/ 387564 h 798516"/>
                  <a:gd name="connsiteX12" fmla="*/ 3149934 w 3521216"/>
                  <a:gd name="connsiteY12" fmla="*/ 252336 h 798516"/>
                  <a:gd name="connsiteX0" fmla="*/ 3149934 w 3278316"/>
                  <a:gd name="connsiteY0" fmla="*/ 252336 h 798516"/>
                  <a:gd name="connsiteX1" fmla="*/ 2737810 w 3278316"/>
                  <a:gd name="connsiteY1" fmla="*/ 129987 h 798516"/>
                  <a:gd name="connsiteX2" fmla="*/ 2422277 w 3278316"/>
                  <a:gd name="connsiteY2" fmla="*/ 194381 h 798516"/>
                  <a:gd name="connsiteX3" fmla="*/ 1765455 w 3278316"/>
                  <a:gd name="connsiteY3" fmla="*/ 46274 h 798516"/>
                  <a:gd name="connsiteX4" fmla="*/ 960525 w 3278316"/>
                  <a:gd name="connsiteY4" fmla="*/ 26956 h 798516"/>
                  <a:gd name="connsiteX5" fmla="*/ 7488 w 3278316"/>
                  <a:gd name="connsiteY5" fmla="*/ 394004 h 798516"/>
                  <a:gd name="connsiteX6" fmla="*/ 606356 w 3278316"/>
                  <a:gd name="connsiteY6" fmla="*/ 735294 h 798516"/>
                  <a:gd name="connsiteX7" fmla="*/ 2164700 w 3278316"/>
                  <a:gd name="connsiteY7" fmla="*/ 786809 h 798516"/>
                  <a:gd name="connsiteX8" fmla="*/ 2770007 w 3278316"/>
                  <a:gd name="connsiteY8" fmla="*/ 593626 h 798516"/>
                  <a:gd name="connsiteX9" fmla="*/ 2486672 w 3278316"/>
                  <a:gd name="connsiteY9" fmla="*/ 387564 h 798516"/>
                  <a:gd name="connsiteX10" fmla="*/ 2898795 w 3278316"/>
                  <a:gd name="connsiteY10" fmla="*/ 290972 h 798516"/>
                  <a:gd name="connsiteX11" fmla="*/ 3265843 w 3278316"/>
                  <a:gd name="connsiteY11" fmla="*/ 310291 h 798516"/>
                  <a:gd name="connsiteX12" fmla="*/ 3149934 w 3278316"/>
                  <a:gd name="connsiteY12" fmla="*/ 252336 h 798516"/>
                  <a:gd name="connsiteX0" fmla="*/ 3149934 w 3278526"/>
                  <a:gd name="connsiteY0" fmla="*/ 252336 h 798516"/>
                  <a:gd name="connsiteX1" fmla="*/ 2725444 w 3278526"/>
                  <a:gd name="connsiteY1" fmla="*/ 129987 h 798516"/>
                  <a:gd name="connsiteX2" fmla="*/ 2422277 w 3278526"/>
                  <a:gd name="connsiteY2" fmla="*/ 194381 h 798516"/>
                  <a:gd name="connsiteX3" fmla="*/ 1765455 w 3278526"/>
                  <a:gd name="connsiteY3" fmla="*/ 46274 h 798516"/>
                  <a:gd name="connsiteX4" fmla="*/ 960525 w 3278526"/>
                  <a:gd name="connsiteY4" fmla="*/ 26956 h 798516"/>
                  <a:gd name="connsiteX5" fmla="*/ 7488 w 3278526"/>
                  <a:gd name="connsiteY5" fmla="*/ 394004 h 798516"/>
                  <a:gd name="connsiteX6" fmla="*/ 606356 w 3278526"/>
                  <a:gd name="connsiteY6" fmla="*/ 735294 h 798516"/>
                  <a:gd name="connsiteX7" fmla="*/ 2164700 w 3278526"/>
                  <a:gd name="connsiteY7" fmla="*/ 786809 h 798516"/>
                  <a:gd name="connsiteX8" fmla="*/ 2770007 w 3278526"/>
                  <a:gd name="connsiteY8" fmla="*/ 593626 h 798516"/>
                  <a:gd name="connsiteX9" fmla="*/ 2486672 w 3278526"/>
                  <a:gd name="connsiteY9" fmla="*/ 387564 h 798516"/>
                  <a:gd name="connsiteX10" fmla="*/ 2898795 w 3278526"/>
                  <a:gd name="connsiteY10" fmla="*/ 290972 h 798516"/>
                  <a:gd name="connsiteX11" fmla="*/ 3265843 w 3278526"/>
                  <a:gd name="connsiteY11" fmla="*/ 310291 h 798516"/>
                  <a:gd name="connsiteX12" fmla="*/ 3149934 w 3278526"/>
                  <a:gd name="connsiteY12" fmla="*/ 252336 h 798516"/>
                  <a:gd name="connsiteX0" fmla="*/ 3369949 w 3498541"/>
                  <a:gd name="connsiteY0" fmla="*/ 268821 h 809740"/>
                  <a:gd name="connsiteX1" fmla="*/ 2945459 w 3498541"/>
                  <a:gd name="connsiteY1" fmla="*/ 146472 h 809740"/>
                  <a:gd name="connsiteX2" fmla="*/ 2642292 w 3498541"/>
                  <a:gd name="connsiteY2" fmla="*/ 210866 h 809740"/>
                  <a:gd name="connsiteX3" fmla="*/ 1985470 w 3498541"/>
                  <a:gd name="connsiteY3" fmla="*/ 62759 h 809740"/>
                  <a:gd name="connsiteX4" fmla="*/ 1180540 w 3498541"/>
                  <a:gd name="connsiteY4" fmla="*/ 43441 h 809740"/>
                  <a:gd name="connsiteX5" fmla="*/ 4920 w 3498541"/>
                  <a:gd name="connsiteY5" fmla="*/ 633071 h 809740"/>
                  <a:gd name="connsiteX6" fmla="*/ 826371 w 3498541"/>
                  <a:gd name="connsiteY6" fmla="*/ 751779 h 809740"/>
                  <a:gd name="connsiteX7" fmla="*/ 2384715 w 3498541"/>
                  <a:gd name="connsiteY7" fmla="*/ 803294 h 809740"/>
                  <a:gd name="connsiteX8" fmla="*/ 2990022 w 3498541"/>
                  <a:gd name="connsiteY8" fmla="*/ 610111 h 809740"/>
                  <a:gd name="connsiteX9" fmla="*/ 2706687 w 3498541"/>
                  <a:gd name="connsiteY9" fmla="*/ 404049 h 809740"/>
                  <a:gd name="connsiteX10" fmla="*/ 3118810 w 3498541"/>
                  <a:gd name="connsiteY10" fmla="*/ 307457 h 809740"/>
                  <a:gd name="connsiteX11" fmla="*/ 3485858 w 3498541"/>
                  <a:gd name="connsiteY11" fmla="*/ 326776 h 809740"/>
                  <a:gd name="connsiteX12" fmla="*/ 3369949 w 3498541"/>
                  <a:gd name="connsiteY12" fmla="*/ 268821 h 809740"/>
                  <a:gd name="connsiteX0" fmla="*/ 3375667 w 3504259"/>
                  <a:gd name="connsiteY0" fmla="*/ 268821 h 906280"/>
                  <a:gd name="connsiteX1" fmla="*/ 2951177 w 3504259"/>
                  <a:gd name="connsiteY1" fmla="*/ 146472 h 906280"/>
                  <a:gd name="connsiteX2" fmla="*/ 2648010 w 3504259"/>
                  <a:gd name="connsiteY2" fmla="*/ 210866 h 906280"/>
                  <a:gd name="connsiteX3" fmla="*/ 1991188 w 3504259"/>
                  <a:gd name="connsiteY3" fmla="*/ 62759 h 906280"/>
                  <a:gd name="connsiteX4" fmla="*/ 1186258 w 3504259"/>
                  <a:gd name="connsiteY4" fmla="*/ 43441 h 906280"/>
                  <a:gd name="connsiteX5" fmla="*/ 10638 w 3504259"/>
                  <a:gd name="connsiteY5" fmla="*/ 633071 h 906280"/>
                  <a:gd name="connsiteX6" fmla="*/ 708431 w 3504259"/>
                  <a:gd name="connsiteY6" fmla="*/ 900167 h 906280"/>
                  <a:gd name="connsiteX7" fmla="*/ 2390433 w 3504259"/>
                  <a:gd name="connsiteY7" fmla="*/ 803294 h 906280"/>
                  <a:gd name="connsiteX8" fmla="*/ 2995740 w 3504259"/>
                  <a:gd name="connsiteY8" fmla="*/ 610111 h 906280"/>
                  <a:gd name="connsiteX9" fmla="*/ 2712405 w 3504259"/>
                  <a:gd name="connsiteY9" fmla="*/ 404049 h 906280"/>
                  <a:gd name="connsiteX10" fmla="*/ 3124528 w 3504259"/>
                  <a:gd name="connsiteY10" fmla="*/ 307457 h 906280"/>
                  <a:gd name="connsiteX11" fmla="*/ 3491576 w 3504259"/>
                  <a:gd name="connsiteY11" fmla="*/ 326776 h 906280"/>
                  <a:gd name="connsiteX12" fmla="*/ 3375667 w 3504259"/>
                  <a:gd name="connsiteY12" fmla="*/ 268821 h 906280"/>
                  <a:gd name="connsiteX0" fmla="*/ 3375667 w 3532893"/>
                  <a:gd name="connsiteY0" fmla="*/ 268821 h 906280"/>
                  <a:gd name="connsiteX1" fmla="*/ 2951177 w 3532893"/>
                  <a:gd name="connsiteY1" fmla="*/ 146472 h 906280"/>
                  <a:gd name="connsiteX2" fmla="*/ 2648010 w 3532893"/>
                  <a:gd name="connsiteY2" fmla="*/ 210866 h 906280"/>
                  <a:gd name="connsiteX3" fmla="*/ 1991188 w 3532893"/>
                  <a:gd name="connsiteY3" fmla="*/ 62759 h 906280"/>
                  <a:gd name="connsiteX4" fmla="*/ 1186258 w 3532893"/>
                  <a:gd name="connsiteY4" fmla="*/ 43441 h 906280"/>
                  <a:gd name="connsiteX5" fmla="*/ 10638 w 3532893"/>
                  <a:gd name="connsiteY5" fmla="*/ 633071 h 906280"/>
                  <a:gd name="connsiteX6" fmla="*/ 708431 w 3532893"/>
                  <a:gd name="connsiteY6" fmla="*/ 900167 h 906280"/>
                  <a:gd name="connsiteX7" fmla="*/ 2390433 w 3532893"/>
                  <a:gd name="connsiteY7" fmla="*/ 803294 h 906280"/>
                  <a:gd name="connsiteX8" fmla="*/ 2995740 w 3532893"/>
                  <a:gd name="connsiteY8" fmla="*/ 610111 h 906280"/>
                  <a:gd name="connsiteX9" fmla="*/ 2712405 w 3532893"/>
                  <a:gd name="connsiteY9" fmla="*/ 404049 h 906280"/>
                  <a:gd name="connsiteX10" fmla="*/ 3491576 w 3532893"/>
                  <a:gd name="connsiteY10" fmla="*/ 326776 h 906280"/>
                  <a:gd name="connsiteX11" fmla="*/ 3375667 w 3532893"/>
                  <a:gd name="connsiteY11" fmla="*/ 268821 h 906280"/>
                  <a:gd name="connsiteX0" fmla="*/ 3375667 w 3532893"/>
                  <a:gd name="connsiteY0" fmla="*/ 268821 h 906280"/>
                  <a:gd name="connsiteX1" fmla="*/ 2648010 w 3532893"/>
                  <a:gd name="connsiteY1" fmla="*/ 210866 h 906280"/>
                  <a:gd name="connsiteX2" fmla="*/ 1991188 w 3532893"/>
                  <a:gd name="connsiteY2" fmla="*/ 62759 h 906280"/>
                  <a:gd name="connsiteX3" fmla="*/ 1186258 w 3532893"/>
                  <a:gd name="connsiteY3" fmla="*/ 43441 h 906280"/>
                  <a:gd name="connsiteX4" fmla="*/ 10638 w 3532893"/>
                  <a:gd name="connsiteY4" fmla="*/ 633071 h 906280"/>
                  <a:gd name="connsiteX5" fmla="*/ 708431 w 3532893"/>
                  <a:gd name="connsiteY5" fmla="*/ 900167 h 906280"/>
                  <a:gd name="connsiteX6" fmla="*/ 2390433 w 3532893"/>
                  <a:gd name="connsiteY6" fmla="*/ 803294 h 906280"/>
                  <a:gd name="connsiteX7" fmla="*/ 2995740 w 3532893"/>
                  <a:gd name="connsiteY7" fmla="*/ 610111 h 906280"/>
                  <a:gd name="connsiteX8" fmla="*/ 2712405 w 3532893"/>
                  <a:gd name="connsiteY8" fmla="*/ 404049 h 906280"/>
                  <a:gd name="connsiteX9" fmla="*/ 3491576 w 3532893"/>
                  <a:gd name="connsiteY9" fmla="*/ 326776 h 906280"/>
                  <a:gd name="connsiteX10" fmla="*/ 3375667 w 3532893"/>
                  <a:gd name="connsiteY10" fmla="*/ 268821 h 906280"/>
                  <a:gd name="connsiteX0" fmla="*/ 3491576 w 3491696"/>
                  <a:gd name="connsiteY0" fmla="*/ 326776 h 906280"/>
                  <a:gd name="connsiteX1" fmla="*/ 2648010 w 3491696"/>
                  <a:gd name="connsiteY1" fmla="*/ 210866 h 906280"/>
                  <a:gd name="connsiteX2" fmla="*/ 1991188 w 3491696"/>
                  <a:gd name="connsiteY2" fmla="*/ 62759 h 906280"/>
                  <a:gd name="connsiteX3" fmla="*/ 1186258 w 3491696"/>
                  <a:gd name="connsiteY3" fmla="*/ 43441 h 906280"/>
                  <a:gd name="connsiteX4" fmla="*/ 10638 w 3491696"/>
                  <a:gd name="connsiteY4" fmla="*/ 633071 h 906280"/>
                  <a:gd name="connsiteX5" fmla="*/ 708431 w 3491696"/>
                  <a:gd name="connsiteY5" fmla="*/ 900167 h 906280"/>
                  <a:gd name="connsiteX6" fmla="*/ 2390433 w 3491696"/>
                  <a:gd name="connsiteY6" fmla="*/ 803294 h 906280"/>
                  <a:gd name="connsiteX7" fmla="*/ 2995740 w 3491696"/>
                  <a:gd name="connsiteY7" fmla="*/ 610111 h 906280"/>
                  <a:gd name="connsiteX8" fmla="*/ 2712405 w 3491696"/>
                  <a:gd name="connsiteY8" fmla="*/ 404049 h 906280"/>
                  <a:gd name="connsiteX9" fmla="*/ 3491576 w 3491696"/>
                  <a:gd name="connsiteY9" fmla="*/ 326776 h 906280"/>
                  <a:gd name="connsiteX0" fmla="*/ 2712405 w 3002555"/>
                  <a:gd name="connsiteY0" fmla="*/ 404049 h 906280"/>
                  <a:gd name="connsiteX1" fmla="*/ 2648010 w 3002555"/>
                  <a:gd name="connsiteY1" fmla="*/ 210866 h 906280"/>
                  <a:gd name="connsiteX2" fmla="*/ 1991188 w 3002555"/>
                  <a:gd name="connsiteY2" fmla="*/ 62759 h 906280"/>
                  <a:gd name="connsiteX3" fmla="*/ 1186258 w 3002555"/>
                  <a:gd name="connsiteY3" fmla="*/ 43441 h 906280"/>
                  <a:gd name="connsiteX4" fmla="*/ 10638 w 3002555"/>
                  <a:gd name="connsiteY4" fmla="*/ 633071 h 906280"/>
                  <a:gd name="connsiteX5" fmla="*/ 708431 w 3002555"/>
                  <a:gd name="connsiteY5" fmla="*/ 900167 h 906280"/>
                  <a:gd name="connsiteX6" fmla="*/ 2390433 w 3002555"/>
                  <a:gd name="connsiteY6" fmla="*/ 803294 h 906280"/>
                  <a:gd name="connsiteX7" fmla="*/ 2995740 w 3002555"/>
                  <a:gd name="connsiteY7" fmla="*/ 610111 h 906280"/>
                  <a:gd name="connsiteX8" fmla="*/ 2712405 w 3002555"/>
                  <a:gd name="connsiteY8" fmla="*/ 404049 h 906280"/>
                  <a:gd name="connsiteX0" fmla="*/ 2712405 w 3003416"/>
                  <a:gd name="connsiteY0" fmla="*/ 406969 h 909200"/>
                  <a:gd name="connsiteX1" fmla="*/ 2425427 w 3003416"/>
                  <a:gd name="connsiteY1" fmla="*/ 287981 h 909200"/>
                  <a:gd name="connsiteX2" fmla="*/ 1991188 w 3003416"/>
                  <a:gd name="connsiteY2" fmla="*/ 65679 h 909200"/>
                  <a:gd name="connsiteX3" fmla="*/ 1186258 w 3003416"/>
                  <a:gd name="connsiteY3" fmla="*/ 46361 h 909200"/>
                  <a:gd name="connsiteX4" fmla="*/ 10638 w 3003416"/>
                  <a:gd name="connsiteY4" fmla="*/ 635991 h 909200"/>
                  <a:gd name="connsiteX5" fmla="*/ 708431 w 3003416"/>
                  <a:gd name="connsiteY5" fmla="*/ 903087 h 909200"/>
                  <a:gd name="connsiteX6" fmla="*/ 2390433 w 3003416"/>
                  <a:gd name="connsiteY6" fmla="*/ 806214 h 909200"/>
                  <a:gd name="connsiteX7" fmla="*/ 2995740 w 3003416"/>
                  <a:gd name="connsiteY7" fmla="*/ 613031 h 909200"/>
                  <a:gd name="connsiteX8" fmla="*/ 2712405 w 3003416"/>
                  <a:gd name="connsiteY8" fmla="*/ 406969 h 909200"/>
                  <a:gd name="connsiteX0" fmla="*/ 2712405 w 3003416"/>
                  <a:gd name="connsiteY0" fmla="*/ 384471 h 886702"/>
                  <a:gd name="connsiteX1" fmla="*/ 2425427 w 3003416"/>
                  <a:gd name="connsiteY1" fmla="*/ 265483 h 886702"/>
                  <a:gd name="connsiteX2" fmla="*/ 1916994 w 3003416"/>
                  <a:gd name="connsiteY2" fmla="*/ 129741 h 886702"/>
                  <a:gd name="connsiteX3" fmla="*/ 1186258 w 3003416"/>
                  <a:gd name="connsiteY3" fmla="*/ 23863 h 886702"/>
                  <a:gd name="connsiteX4" fmla="*/ 10638 w 3003416"/>
                  <a:gd name="connsiteY4" fmla="*/ 613493 h 886702"/>
                  <a:gd name="connsiteX5" fmla="*/ 708431 w 3003416"/>
                  <a:gd name="connsiteY5" fmla="*/ 880589 h 886702"/>
                  <a:gd name="connsiteX6" fmla="*/ 2390433 w 3003416"/>
                  <a:gd name="connsiteY6" fmla="*/ 783716 h 886702"/>
                  <a:gd name="connsiteX7" fmla="*/ 2995740 w 3003416"/>
                  <a:gd name="connsiteY7" fmla="*/ 590533 h 886702"/>
                  <a:gd name="connsiteX8" fmla="*/ 2712405 w 3003416"/>
                  <a:gd name="connsiteY8" fmla="*/ 384471 h 886702"/>
                  <a:gd name="connsiteX0" fmla="*/ 2526919 w 2996680"/>
                  <a:gd name="connsiteY0" fmla="*/ 384471 h 886702"/>
                  <a:gd name="connsiteX1" fmla="*/ 2425427 w 2996680"/>
                  <a:gd name="connsiteY1" fmla="*/ 265483 h 886702"/>
                  <a:gd name="connsiteX2" fmla="*/ 1916994 w 2996680"/>
                  <a:gd name="connsiteY2" fmla="*/ 129741 h 886702"/>
                  <a:gd name="connsiteX3" fmla="*/ 1186258 w 2996680"/>
                  <a:gd name="connsiteY3" fmla="*/ 23863 h 886702"/>
                  <a:gd name="connsiteX4" fmla="*/ 10638 w 2996680"/>
                  <a:gd name="connsiteY4" fmla="*/ 613493 h 886702"/>
                  <a:gd name="connsiteX5" fmla="*/ 708431 w 2996680"/>
                  <a:gd name="connsiteY5" fmla="*/ 880589 h 886702"/>
                  <a:gd name="connsiteX6" fmla="*/ 2390433 w 2996680"/>
                  <a:gd name="connsiteY6" fmla="*/ 783716 h 886702"/>
                  <a:gd name="connsiteX7" fmla="*/ 2995740 w 2996680"/>
                  <a:gd name="connsiteY7" fmla="*/ 590533 h 886702"/>
                  <a:gd name="connsiteX8" fmla="*/ 2526919 w 2996680"/>
                  <a:gd name="connsiteY8" fmla="*/ 384471 h 886702"/>
                  <a:gd name="connsiteX0" fmla="*/ 2526919 w 2996729"/>
                  <a:gd name="connsiteY0" fmla="*/ 383839 h 886070"/>
                  <a:gd name="connsiteX1" fmla="*/ 2301771 w 2996729"/>
                  <a:gd name="connsiteY1" fmla="*/ 227753 h 886070"/>
                  <a:gd name="connsiteX2" fmla="*/ 1916994 w 2996729"/>
                  <a:gd name="connsiteY2" fmla="*/ 129109 h 886070"/>
                  <a:gd name="connsiteX3" fmla="*/ 1186258 w 2996729"/>
                  <a:gd name="connsiteY3" fmla="*/ 23231 h 886070"/>
                  <a:gd name="connsiteX4" fmla="*/ 10638 w 2996729"/>
                  <a:gd name="connsiteY4" fmla="*/ 612861 h 886070"/>
                  <a:gd name="connsiteX5" fmla="*/ 708431 w 2996729"/>
                  <a:gd name="connsiteY5" fmla="*/ 879957 h 886070"/>
                  <a:gd name="connsiteX6" fmla="*/ 2390433 w 2996729"/>
                  <a:gd name="connsiteY6" fmla="*/ 783084 h 886070"/>
                  <a:gd name="connsiteX7" fmla="*/ 2995740 w 2996729"/>
                  <a:gd name="connsiteY7" fmla="*/ 589901 h 886070"/>
                  <a:gd name="connsiteX8" fmla="*/ 2526919 w 2996729"/>
                  <a:gd name="connsiteY8" fmla="*/ 383839 h 886070"/>
                  <a:gd name="connsiteX0" fmla="*/ 2526148 w 3000862"/>
                  <a:gd name="connsiteY0" fmla="*/ 383839 h 909211"/>
                  <a:gd name="connsiteX1" fmla="*/ 2301000 w 3000862"/>
                  <a:gd name="connsiteY1" fmla="*/ 227753 h 909211"/>
                  <a:gd name="connsiteX2" fmla="*/ 1916223 w 3000862"/>
                  <a:gd name="connsiteY2" fmla="*/ 129109 h 909211"/>
                  <a:gd name="connsiteX3" fmla="*/ 1185487 w 3000862"/>
                  <a:gd name="connsiteY3" fmla="*/ 23231 h 909211"/>
                  <a:gd name="connsiteX4" fmla="*/ 9867 w 3000862"/>
                  <a:gd name="connsiteY4" fmla="*/ 612861 h 909211"/>
                  <a:gd name="connsiteX5" fmla="*/ 707660 w 3000862"/>
                  <a:gd name="connsiteY5" fmla="*/ 879957 h 909211"/>
                  <a:gd name="connsiteX6" fmla="*/ 2167079 w 3000862"/>
                  <a:gd name="connsiteY6" fmla="*/ 869644 h 909211"/>
                  <a:gd name="connsiteX7" fmla="*/ 2994969 w 3000862"/>
                  <a:gd name="connsiteY7" fmla="*/ 589901 h 909211"/>
                  <a:gd name="connsiteX8" fmla="*/ 2526148 w 3000862"/>
                  <a:gd name="connsiteY8" fmla="*/ 383839 h 909211"/>
                  <a:gd name="connsiteX0" fmla="*/ 2519634 w 2994347"/>
                  <a:gd name="connsiteY0" fmla="*/ 369220 h 894592"/>
                  <a:gd name="connsiteX1" fmla="*/ 2294486 w 2994347"/>
                  <a:gd name="connsiteY1" fmla="*/ 213134 h 894592"/>
                  <a:gd name="connsiteX2" fmla="*/ 1909709 w 2994347"/>
                  <a:gd name="connsiteY2" fmla="*/ 114490 h 894592"/>
                  <a:gd name="connsiteX3" fmla="*/ 1178973 w 2994347"/>
                  <a:gd name="connsiteY3" fmla="*/ 8612 h 894592"/>
                  <a:gd name="connsiteX4" fmla="*/ 468047 w 2994347"/>
                  <a:gd name="connsiteY4" fmla="*/ 356014 h 894592"/>
                  <a:gd name="connsiteX5" fmla="*/ 3353 w 2994347"/>
                  <a:gd name="connsiteY5" fmla="*/ 598242 h 894592"/>
                  <a:gd name="connsiteX6" fmla="*/ 701146 w 2994347"/>
                  <a:gd name="connsiteY6" fmla="*/ 865338 h 894592"/>
                  <a:gd name="connsiteX7" fmla="*/ 2160565 w 2994347"/>
                  <a:gd name="connsiteY7" fmla="*/ 855025 h 894592"/>
                  <a:gd name="connsiteX8" fmla="*/ 2988455 w 2994347"/>
                  <a:gd name="connsiteY8" fmla="*/ 575282 h 894592"/>
                  <a:gd name="connsiteX9" fmla="*/ 2519634 w 2994347"/>
                  <a:gd name="connsiteY9" fmla="*/ 369220 h 894592"/>
                  <a:gd name="connsiteX0" fmla="*/ 2598839 w 3073552"/>
                  <a:gd name="connsiteY0" fmla="*/ 369220 h 894592"/>
                  <a:gd name="connsiteX1" fmla="*/ 2373691 w 3073552"/>
                  <a:gd name="connsiteY1" fmla="*/ 213134 h 894592"/>
                  <a:gd name="connsiteX2" fmla="*/ 1988914 w 3073552"/>
                  <a:gd name="connsiteY2" fmla="*/ 114490 h 894592"/>
                  <a:gd name="connsiteX3" fmla="*/ 1258178 w 3073552"/>
                  <a:gd name="connsiteY3" fmla="*/ 8612 h 894592"/>
                  <a:gd name="connsiteX4" fmla="*/ 547252 w 3073552"/>
                  <a:gd name="connsiteY4" fmla="*/ 356014 h 894592"/>
                  <a:gd name="connsiteX5" fmla="*/ 64989 w 3073552"/>
                  <a:gd name="connsiteY5" fmla="*/ 170528 h 894592"/>
                  <a:gd name="connsiteX6" fmla="*/ 82558 w 3073552"/>
                  <a:gd name="connsiteY6" fmla="*/ 598242 h 894592"/>
                  <a:gd name="connsiteX7" fmla="*/ 780351 w 3073552"/>
                  <a:gd name="connsiteY7" fmla="*/ 865338 h 894592"/>
                  <a:gd name="connsiteX8" fmla="*/ 2239770 w 3073552"/>
                  <a:gd name="connsiteY8" fmla="*/ 855025 h 894592"/>
                  <a:gd name="connsiteX9" fmla="*/ 3067660 w 3073552"/>
                  <a:gd name="connsiteY9" fmla="*/ 575282 h 894592"/>
                  <a:gd name="connsiteX10" fmla="*/ 2598839 w 3073552"/>
                  <a:gd name="connsiteY10" fmla="*/ 369220 h 894592"/>
                  <a:gd name="connsiteX0" fmla="*/ 2598839 w 3073552"/>
                  <a:gd name="connsiteY0" fmla="*/ 369220 h 894592"/>
                  <a:gd name="connsiteX1" fmla="*/ 2373691 w 3073552"/>
                  <a:gd name="connsiteY1" fmla="*/ 213134 h 894592"/>
                  <a:gd name="connsiteX2" fmla="*/ 1988914 w 3073552"/>
                  <a:gd name="connsiteY2" fmla="*/ 114490 h 894592"/>
                  <a:gd name="connsiteX3" fmla="*/ 1258178 w 3073552"/>
                  <a:gd name="connsiteY3" fmla="*/ 8612 h 894592"/>
                  <a:gd name="connsiteX4" fmla="*/ 547252 w 3073552"/>
                  <a:gd name="connsiteY4" fmla="*/ 356014 h 894592"/>
                  <a:gd name="connsiteX5" fmla="*/ 64989 w 3073552"/>
                  <a:gd name="connsiteY5" fmla="*/ 170528 h 894592"/>
                  <a:gd name="connsiteX6" fmla="*/ 82558 w 3073552"/>
                  <a:gd name="connsiteY6" fmla="*/ 598242 h 894592"/>
                  <a:gd name="connsiteX7" fmla="*/ 780351 w 3073552"/>
                  <a:gd name="connsiteY7" fmla="*/ 865338 h 894592"/>
                  <a:gd name="connsiteX8" fmla="*/ 2239770 w 3073552"/>
                  <a:gd name="connsiteY8" fmla="*/ 855025 h 894592"/>
                  <a:gd name="connsiteX9" fmla="*/ 3067660 w 3073552"/>
                  <a:gd name="connsiteY9" fmla="*/ 575282 h 894592"/>
                  <a:gd name="connsiteX10" fmla="*/ 2598839 w 3073552"/>
                  <a:gd name="connsiteY10" fmla="*/ 369220 h 894592"/>
                  <a:gd name="connsiteX0" fmla="*/ 2598839 w 3073552"/>
                  <a:gd name="connsiteY0" fmla="*/ 369220 h 894592"/>
                  <a:gd name="connsiteX1" fmla="*/ 2373691 w 3073552"/>
                  <a:gd name="connsiteY1" fmla="*/ 213134 h 894592"/>
                  <a:gd name="connsiteX2" fmla="*/ 1988914 w 3073552"/>
                  <a:gd name="connsiteY2" fmla="*/ 114490 h 894592"/>
                  <a:gd name="connsiteX3" fmla="*/ 1258178 w 3073552"/>
                  <a:gd name="connsiteY3" fmla="*/ 8612 h 894592"/>
                  <a:gd name="connsiteX4" fmla="*/ 547252 w 3073552"/>
                  <a:gd name="connsiteY4" fmla="*/ 356014 h 894592"/>
                  <a:gd name="connsiteX5" fmla="*/ 64989 w 3073552"/>
                  <a:gd name="connsiteY5" fmla="*/ 170528 h 894592"/>
                  <a:gd name="connsiteX6" fmla="*/ 82558 w 3073552"/>
                  <a:gd name="connsiteY6" fmla="*/ 598242 h 894592"/>
                  <a:gd name="connsiteX7" fmla="*/ 780351 w 3073552"/>
                  <a:gd name="connsiteY7" fmla="*/ 865338 h 894592"/>
                  <a:gd name="connsiteX8" fmla="*/ 2239770 w 3073552"/>
                  <a:gd name="connsiteY8" fmla="*/ 855025 h 894592"/>
                  <a:gd name="connsiteX9" fmla="*/ 3067660 w 3073552"/>
                  <a:gd name="connsiteY9" fmla="*/ 575282 h 894592"/>
                  <a:gd name="connsiteX10" fmla="*/ 2598839 w 3073552"/>
                  <a:gd name="connsiteY10" fmla="*/ 369220 h 894592"/>
                  <a:gd name="connsiteX0" fmla="*/ 2839318 w 3314031"/>
                  <a:gd name="connsiteY0" fmla="*/ 369220 h 884505"/>
                  <a:gd name="connsiteX1" fmla="*/ 2614170 w 3314031"/>
                  <a:gd name="connsiteY1" fmla="*/ 213134 h 884505"/>
                  <a:gd name="connsiteX2" fmla="*/ 2229393 w 3314031"/>
                  <a:gd name="connsiteY2" fmla="*/ 114490 h 884505"/>
                  <a:gd name="connsiteX3" fmla="*/ 1498657 w 3314031"/>
                  <a:gd name="connsiteY3" fmla="*/ 8612 h 884505"/>
                  <a:gd name="connsiteX4" fmla="*/ 787731 w 3314031"/>
                  <a:gd name="connsiteY4" fmla="*/ 356014 h 884505"/>
                  <a:gd name="connsiteX5" fmla="*/ 305468 w 3314031"/>
                  <a:gd name="connsiteY5" fmla="*/ 170528 h 884505"/>
                  <a:gd name="connsiteX6" fmla="*/ 26259 w 3314031"/>
                  <a:gd name="connsiteY6" fmla="*/ 758996 h 884505"/>
                  <a:gd name="connsiteX7" fmla="*/ 1020830 w 3314031"/>
                  <a:gd name="connsiteY7" fmla="*/ 865338 h 884505"/>
                  <a:gd name="connsiteX8" fmla="*/ 2480249 w 3314031"/>
                  <a:gd name="connsiteY8" fmla="*/ 855025 h 884505"/>
                  <a:gd name="connsiteX9" fmla="*/ 3308139 w 3314031"/>
                  <a:gd name="connsiteY9" fmla="*/ 575282 h 884505"/>
                  <a:gd name="connsiteX10" fmla="*/ 2839318 w 3314031"/>
                  <a:gd name="connsiteY10" fmla="*/ 369220 h 884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14031" h="884505">
                    <a:moveTo>
                      <a:pt x="2839318" y="369220"/>
                    </a:moveTo>
                    <a:cubicBezTo>
                      <a:pt x="2723657" y="308862"/>
                      <a:pt x="2715824" y="255589"/>
                      <a:pt x="2614170" y="213134"/>
                    </a:cubicBezTo>
                    <a:cubicBezTo>
                      <a:pt x="2512516" y="170679"/>
                      <a:pt x="2415312" y="148577"/>
                      <a:pt x="2229393" y="114490"/>
                    </a:cubicBezTo>
                    <a:cubicBezTo>
                      <a:pt x="2043474" y="80403"/>
                      <a:pt x="1738934" y="-31642"/>
                      <a:pt x="1498657" y="8612"/>
                    </a:cubicBezTo>
                    <a:cubicBezTo>
                      <a:pt x="1258380" y="48866"/>
                      <a:pt x="957742" y="277504"/>
                      <a:pt x="787731" y="356014"/>
                    </a:cubicBezTo>
                    <a:cubicBezTo>
                      <a:pt x="568257" y="249038"/>
                      <a:pt x="382917" y="130157"/>
                      <a:pt x="305468" y="170528"/>
                    </a:cubicBezTo>
                    <a:cubicBezTo>
                      <a:pt x="228019" y="210899"/>
                      <a:pt x="-92968" y="643194"/>
                      <a:pt x="26259" y="758996"/>
                    </a:cubicBezTo>
                    <a:cubicBezTo>
                      <a:pt x="145486" y="874798"/>
                      <a:pt x="611832" y="849333"/>
                      <a:pt x="1020830" y="865338"/>
                    </a:cubicBezTo>
                    <a:cubicBezTo>
                      <a:pt x="1429828" y="881343"/>
                      <a:pt x="2099031" y="903368"/>
                      <a:pt x="2480249" y="855025"/>
                    </a:cubicBezTo>
                    <a:cubicBezTo>
                      <a:pt x="2861467" y="806682"/>
                      <a:pt x="3248294" y="656250"/>
                      <a:pt x="3308139" y="575282"/>
                    </a:cubicBezTo>
                    <a:cubicBezTo>
                      <a:pt x="3367984" y="494314"/>
                      <a:pt x="2954979" y="429578"/>
                      <a:pt x="2839318" y="369220"/>
                    </a:cubicBezTo>
                    <a:close/>
                  </a:path>
                </a:pathLst>
              </a:custGeom>
              <a:solidFill>
                <a:srgbClr val="FFF100">
                  <a:alpha val="7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78" name="Group 277"/>
              <p:cNvGrpSpPr/>
              <p:nvPr/>
            </p:nvGrpSpPr>
            <p:grpSpPr>
              <a:xfrm>
                <a:off x="-229282" y="5271922"/>
                <a:ext cx="1085118" cy="1174654"/>
                <a:chOff x="3545628" y="3687728"/>
                <a:chExt cx="1341141" cy="1207276"/>
              </a:xfrm>
            </p:grpSpPr>
            <p:sp>
              <p:nvSpPr>
                <p:cNvPr id="309" name="Freeform 308"/>
                <p:cNvSpPr/>
                <p:nvPr/>
              </p:nvSpPr>
              <p:spPr>
                <a:xfrm>
                  <a:off x="3545628" y="3687728"/>
                  <a:ext cx="1341141" cy="1207276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1141" h="1207276">
                      <a:moveTo>
                        <a:pt x="703327" y="1166534"/>
                      </a:moveTo>
                      <a:cubicBezTo>
                        <a:pt x="541268" y="1104286"/>
                        <a:pt x="30406" y="925055"/>
                        <a:pt x="1429" y="780168"/>
                      </a:cubicBezTo>
                      <a:cubicBezTo>
                        <a:pt x="-27548" y="635281"/>
                        <a:pt x="392088" y="427072"/>
                        <a:pt x="529463" y="297210"/>
                      </a:cubicBezTo>
                      <a:cubicBezTo>
                        <a:pt x="666838" y="167348"/>
                        <a:pt x="762356" y="-15103"/>
                        <a:pt x="825677" y="996"/>
                      </a:cubicBezTo>
                      <a:cubicBezTo>
                        <a:pt x="888998" y="17095"/>
                        <a:pt x="823530" y="259647"/>
                        <a:pt x="909389" y="393802"/>
                      </a:cubicBezTo>
                      <a:cubicBezTo>
                        <a:pt x="995248" y="527957"/>
                        <a:pt x="1330099" y="679284"/>
                        <a:pt x="1340832" y="805926"/>
                      </a:cubicBezTo>
                      <a:cubicBezTo>
                        <a:pt x="1351565" y="932568"/>
                        <a:pt x="1080035" y="1091407"/>
                        <a:pt x="973784" y="1153655"/>
                      </a:cubicBezTo>
                      <a:cubicBezTo>
                        <a:pt x="867533" y="1215903"/>
                        <a:pt x="865386" y="1228782"/>
                        <a:pt x="703327" y="116653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10" name="Freeform 309"/>
                <p:cNvSpPr>
                  <a:spLocks noChangeAspect="1"/>
                </p:cNvSpPr>
                <p:nvPr/>
              </p:nvSpPr>
              <p:spPr>
                <a:xfrm>
                  <a:off x="3545628" y="3687728"/>
                  <a:ext cx="1341141" cy="1207276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1141" h="1207276">
                      <a:moveTo>
                        <a:pt x="703327" y="1166534"/>
                      </a:moveTo>
                      <a:cubicBezTo>
                        <a:pt x="541268" y="1104286"/>
                        <a:pt x="30406" y="925055"/>
                        <a:pt x="1429" y="780168"/>
                      </a:cubicBezTo>
                      <a:cubicBezTo>
                        <a:pt x="-27548" y="635281"/>
                        <a:pt x="392088" y="427072"/>
                        <a:pt x="529463" y="297210"/>
                      </a:cubicBezTo>
                      <a:cubicBezTo>
                        <a:pt x="666838" y="167348"/>
                        <a:pt x="762356" y="-15103"/>
                        <a:pt x="825677" y="996"/>
                      </a:cubicBezTo>
                      <a:cubicBezTo>
                        <a:pt x="888998" y="17095"/>
                        <a:pt x="823530" y="259647"/>
                        <a:pt x="909389" y="393802"/>
                      </a:cubicBezTo>
                      <a:cubicBezTo>
                        <a:pt x="995248" y="527957"/>
                        <a:pt x="1330099" y="679284"/>
                        <a:pt x="1340832" y="805926"/>
                      </a:cubicBezTo>
                      <a:cubicBezTo>
                        <a:pt x="1351565" y="932568"/>
                        <a:pt x="1080035" y="1091407"/>
                        <a:pt x="973784" y="1153655"/>
                      </a:cubicBezTo>
                      <a:cubicBezTo>
                        <a:pt x="867533" y="1215903"/>
                        <a:pt x="865386" y="1228782"/>
                        <a:pt x="703327" y="116653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80" name="Group 279"/>
              <p:cNvGrpSpPr/>
              <p:nvPr/>
            </p:nvGrpSpPr>
            <p:grpSpPr>
              <a:xfrm>
                <a:off x="6138675" y="4844192"/>
                <a:ext cx="345220" cy="550008"/>
                <a:chOff x="4258319" y="2228540"/>
                <a:chExt cx="657751" cy="1260015"/>
              </a:xfrm>
            </p:grpSpPr>
            <p:sp>
              <p:nvSpPr>
                <p:cNvPr id="305" name="Freeform 304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Freeform 305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81" name="Group 280"/>
              <p:cNvGrpSpPr/>
              <p:nvPr/>
            </p:nvGrpSpPr>
            <p:grpSpPr>
              <a:xfrm>
                <a:off x="5090659" y="4961748"/>
                <a:ext cx="345220" cy="550008"/>
                <a:chOff x="4258319" y="2228540"/>
                <a:chExt cx="657751" cy="1260015"/>
              </a:xfrm>
            </p:grpSpPr>
            <p:sp>
              <p:nvSpPr>
                <p:cNvPr id="303" name="Freeform 302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04" name="Freeform 303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82" name="Group 281"/>
              <p:cNvGrpSpPr/>
              <p:nvPr/>
            </p:nvGrpSpPr>
            <p:grpSpPr>
              <a:xfrm flipH="1">
                <a:off x="4809812" y="5060420"/>
                <a:ext cx="345220" cy="550008"/>
                <a:chOff x="4258319" y="2228540"/>
                <a:chExt cx="657751" cy="1260015"/>
              </a:xfrm>
            </p:grpSpPr>
            <p:sp>
              <p:nvSpPr>
                <p:cNvPr id="301" name="Freeform 300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02" name="Freeform 301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83" name="Group 282"/>
              <p:cNvGrpSpPr/>
              <p:nvPr/>
            </p:nvGrpSpPr>
            <p:grpSpPr>
              <a:xfrm>
                <a:off x="4734443" y="5548245"/>
                <a:ext cx="609964" cy="493412"/>
                <a:chOff x="3519393" y="1847065"/>
                <a:chExt cx="1340169" cy="1027469"/>
              </a:xfrm>
            </p:grpSpPr>
            <p:sp>
              <p:nvSpPr>
                <p:cNvPr id="299" name="Freeform 298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00" name="Freeform 299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84" name="Group 283"/>
              <p:cNvGrpSpPr/>
              <p:nvPr/>
            </p:nvGrpSpPr>
            <p:grpSpPr>
              <a:xfrm rot="16200000">
                <a:off x="5640369" y="4801592"/>
                <a:ext cx="609965" cy="493411"/>
                <a:chOff x="3519393" y="1847065"/>
                <a:chExt cx="1340169" cy="1027469"/>
              </a:xfrm>
            </p:grpSpPr>
            <p:sp>
              <p:nvSpPr>
                <p:cNvPr id="297" name="Freeform 296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98" name="Freeform 297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85" name="Group 284"/>
              <p:cNvGrpSpPr/>
              <p:nvPr/>
            </p:nvGrpSpPr>
            <p:grpSpPr>
              <a:xfrm rot="16200000">
                <a:off x="5173365" y="4668420"/>
                <a:ext cx="1172407" cy="1692905"/>
                <a:chOff x="3519393" y="1847065"/>
                <a:chExt cx="1340169" cy="1027469"/>
              </a:xfrm>
            </p:grpSpPr>
            <p:sp>
              <p:nvSpPr>
                <p:cNvPr id="295" name="Freeform 294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96" name="Freeform 295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86" name="Group 285"/>
              <p:cNvGrpSpPr/>
              <p:nvPr/>
            </p:nvGrpSpPr>
            <p:grpSpPr>
              <a:xfrm>
                <a:off x="936111" y="4928670"/>
                <a:ext cx="793155" cy="969404"/>
                <a:chOff x="3519393" y="1847065"/>
                <a:chExt cx="1340169" cy="1027469"/>
              </a:xfrm>
            </p:grpSpPr>
            <p:sp>
              <p:nvSpPr>
                <p:cNvPr id="293" name="Freeform 292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94" name="Freeform 293"/>
                <p:cNvSpPr>
                  <a:spLocks noChangeAspect="1"/>
                </p:cNvSpPr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87" name="Group 286"/>
              <p:cNvGrpSpPr/>
              <p:nvPr/>
            </p:nvGrpSpPr>
            <p:grpSpPr>
              <a:xfrm>
                <a:off x="8716842" y="5413372"/>
                <a:ext cx="345220" cy="550008"/>
                <a:chOff x="4258319" y="2228540"/>
                <a:chExt cx="657751" cy="1260015"/>
              </a:xfrm>
            </p:grpSpPr>
            <p:sp>
              <p:nvSpPr>
                <p:cNvPr id="291" name="Freeform 290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92" name="Freeform 291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88" name="Group 287"/>
              <p:cNvGrpSpPr/>
              <p:nvPr/>
            </p:nvGrpSpPr>
            <p:grpSpPr>
              <a:xfrm flipH="1">
                <a:off x="8769018" y="5786701"/>
                <a:ext cx="455808" cy="493412"/>
                <a:chOff x="3519393" y="1847065"/>
                <a:chExt cx="1340169" cy="1027469"/>
              </a:xfrm>
            </p:grpSpPr>
            <p:sp>
              <p:nvSpPr>
                <p:cNvPr id="289" name="Freeform 288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90" name="Freeform 289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5" name="Group 1244"/>
              <p:cNvGrpSpPr/>
              <p:nvPr/>
            </p:nvGrpSpPr>
            <p:grpSpPr>
              <a:xfrm>
                <a:off x="4280921" y="5947996"/>
                <a:ext cx="345220" cy="550008"/>
                <a:chOff x="4258319" y="2228540"/>
                <a:chExt cx="657751" cy="1260015"/>
              </a:xfrm>
            </p:grpSpPr>
            <p:sp>
              <p:nvSpPr>
                <p:cNvPr id="1246" name="Freeform 1245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47" name="Freeform 1246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51" name="Group 1250"/>
              <p:cNvGrpSpPr/>
              <p:nvPr/>
            </p:nvGrpSpPr>
            <p:grpSpPr>
              <a:xfrm flipH="1">
                <a:off x="4022503" y="5956259"/>
                <a:ext cx="345220" cy="550008"/>
                <a:chOff x="4258319" y="2228540"/>
                <a:chExt cx="657751" cy="1260015"/>
              </a:xfrm>
            </p:grpSpPr>
            <p:sp>
              <p:nvSpPr>
                <p:cNvPr id="1252" name="Freeform 1251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53" name="Freeform 1252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57" name="Group 1256"/>
              <p:cNvGrpSpPr/>
              <p:nvPr/>
            </p:nvGrpSpPr>
            <p:grpSpPr>
              <a:xfrm rot="16200000">
                <a:off x="3554077" y="5931447"/>
                <a:ext cx="609965" cy="493411"/>
                <a:chOff x="3519393" y="1847065"/>
                <a:chExt cx="1340169" cy="1027469"/>
              </a:xfrm>
            </p:grpSpPr>
            <p:sp>
              <p:nvSpPr>
                <p:cNvPr id="1258" name="Freeform 1257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59" name="Freeform 1258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60" name="Group 1259"/>
              <p:cNvGrpSpPr/>
              <p:nvPr/>
            </p:nvGrpSpPr>
            <p:grpSpPr>
              <a:xfrm rot="16200000">
                <a:off x="4501523" y="5866958"/>
                <a:ext cx="609965" cy="493411"/>
                <a:chOff x="3519393" y="1847065"/>
                <a:chExt cx="1340169" cy="1027469"/>
              </a:xfrm>
            </p:grpSpPr>
            <p:sp>
              <p:nvSpPr>
                <p:cNvPr id="1261" name="Freeform 1260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62" name="Freeform 1261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63" name="Group 1262"/>
              <p:cNvGrpSpPr/>
              <p:nvPr/>
            </p:nvGrpSpPr>
            <p:grpSpPr>
              <a:xfrm>
                <a:off x="5384394" y="4813581"/>
                <a:ext cx="345220" cy="550008"/>
                <a:chOff x="4258319" y="2228540"/>
                <a:chExt cx="657751" cy="1260015"/>
              </a:xfrm>
            </p:grpSpPr>
            <p:sp>
              <p:nvSpPr>
                <p:cNvPr id="1264" name="Freeform 1263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65" name="Freeform 1264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66" name="Group 1265"/>
              <p:cNvGrpSpPr/>
              <p:nvPr/>
            </p:nvGrpSpPr>
            <p:grpSpPr>
              <a:xfrm rot="16200000">
                <a:off x="6285026" y="5292201"/>
                <a:ext cx="609965" cy="493411"/>
                <a:chOff x="3519393" y="1847065"/>
                <a:chExt cx="1340169" cy="1027469"/>
              </a:xfrm>
            </p:grpSpPr>
            <p:sp>
              <p:nvSpPr>
                <p:cNvPr id="1267" name="Freeform 1266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68" name="Freeform 1267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79" name="Group 278"/>
              <p:cNvGrpSpPr/>
              <p:nvPr/>
            </p:nvGrpSpPr>
            <p:grpSpPr>
              <a:xfrm>
                <a:off x="445969" y="5252824"/>
                <a:ext cx="639979" cy="1225968"/>
                <a:chOff x="4258319" y="2228540"/>
                <a:chExt cx="657754" cy="1260015"/>
              </a:xfrm>
            </p:grpSpPr>
            <p:sp>
              <p:nvSpPr>
                <p:cNvPr id="307" name="Freeform 306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 307"/>
                <p:cNvSpPr>
                  <a:spLocks noChangeAspect="1"/>
                </p:cNvSpPr>
                <p:nvPr/>
              </p:nvSpPr>
              <p:spPr>
                <a:xfrm>
                  <a:off x="4258322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30" name="Group 1229"/>
              <p:cNvGrpSpPr/>
              <p:nvPr/>
            </p:nvGrpSpPr>
            <p:grpSpPr>
              <a:xfrm>
                <a:off x="847245" y="5491112"/>
                <a:ext cx="2320690" cy="945629"/>
                <a:chOff x="3519393" y="1847065"/>
                <a:chExt cx="1340068" cy="1002270"/>
              </a:xfrm>
            </p:grpSpPr>
            <p:sp>
              <p:nvSpPr>
                <p:cNvPr id="1231" name="Freeform 1230"/>
                <p:cNvSpPr/>
                <p:nvPr/>
              </p:nvSpPr>
              <p:spPr>
                <a:xfrm>
                  <a:off x="3519393" y="1847065"/>
                  <a:ext cx="1340068" cy="1002270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  <a:gd name="connsiteX0" fmla="*/ 311738 w 1340068"/>
                    <a:gd name="connsiteY0" fmla="*/ 993524 h 996518"/>
                    <a:gd name="connsiteX1" fmla="*/ 365 w 1340068"/>
                    <a:gd name="connsiteY1" fmla="*/ 588108 h 996518"/>
                    <a:gd name="connsiteX2" fmla="*/ 261699 w 1340068"/>
                    <a:gd name="connsiteY2" fmla="*/ 48000 h 996518"/>
                    <a:gd name="connsiteX3" fmla="*/ 800800 w 1340068"/>
                    <a:gd name="connsiteY3" fmla="*/ 70874 h 996518"/>
                    <a:gd name="connsiteX4" fmla="*/ 1132162 w 1340068"/>
                    <a:gd name="connsiteY4" fmla="*/ 439867 h 996518"/>
                    <a:gd name="connsiteX5" fmla="*/ 1339768 w 1340068"/>
                    <a:gd name="connsiteY5" fmla="*/ 613866 h 996518"/>
                    <a:gd name="connsiteX6" fmla="*/ 972720 w 1340068"/>
                    <a:gd name="connsiteY6" fmla="*/ 961595 h 996518"/>
                    <a:gd name="connsiteX7" fmla="*/ 751480 w 1340068"/>
                    <a:gd name="connsiteY7" fmla="*/ 781642 h 996518"/>
                    <a:gd name="connsiteX8" fmla="*/ 311738 w 1340068"/>
                    <a:gd name="connsiteY8" fmla="*/ 993524 h 996518"/>
                    <a:gd name="connsiteX0" fmla="*/ 311738 w 1340068"/>
                    <a:gd name="connsiteY0" fmla="*/ 993524 h 1002270"/>
                    <a:gd name="connsiteX1" fmla="*/ 365 w 1340068"/>
                    <a:gd name="connsiteY1" fmla="*/ 588108 h 1002270"/>
                    <a:gd name="connsiteX2" fmla="*/ 261699 w 1340068"/>
                    <a:gd name="connsiteY2" fmla="*/ 48000 h 1002270"/>
                    <a:gd name="connsiteX3" fmla="*/ 800800 w 1340068"/>
                    <a:gd name="connsiteY3" fmla="*/ 70874 h 1002270"/>
                    <a:gd name="connsiteX4" fmla="*/ 1132162 w 1340068"/>
                    <a:gd name="connsiteY4" fmla="*/ 439867 h 1002270"/>
                    <a:gd name="connsiteX5" fmla="*/ 1339768 w 1340068"/>
                    <a:gd name="connsiteY5" fmla="*/ 613866 h 1002270"/>
                    <a:gd name="connsiteX6" fmla="*/ 972720 w 1340068"/>
                    <a:gd name="connsiteY6" fmla="*/ 961595 h 1002270"/>
                    <a:gd name="connsiteX7" fmla="*/ 751480 w 1340068"/>
                    <a:gd name="connsiteY7" fmla="*/ 781642 h 1002270"/>
                    <a:gd name="connsiteX8" fmla="*/ 536012 w 1340068"/>
                    <a:gd name="connsiteY8" fmla="*/ 859871 h 1002270"/>
                    <a:gd name="connsiteX9" fmla="*/ 311738 w 1340068"/>
                    <a:gd name="connsiteY9" fmla="*/ 993524 h 1002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0068" h="1002270">
                      <a:moveTo>
                        <a:pt x="311738" y="993524"/>
                      </a:moveTo>
                      <a:cubicBezTo>
                        <a:pt x="222464" y="948230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070768" y="933632"/>
                        <a:pt x="972720" y="961595"/>
                      </a:cubicBezTo>
                      <a:cubicBezTo>
                        <a:pt x="874672" y="989558"/>
                        <a:pt x="823475" y="792801"/>
                        <a:pt x="751480" y="781642"/>
                      </a:cubicBezTo>
                      <a:cubicBezTo>
                        <a:pt x="679485" y="770483"/>
                        <a:pt x="609302" y="824557"/>
                        <a:pt x="536012" y="859871"/>
                      </a:cubicBezTo>
                      <a:cubicBezTo>
                        <a:pt x="462722" y="895185"/>
                        <a:pt x="401012" y="1038818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32" name="Freeform 1231"/>
                <p:cNvSpPr>
                  <a:spLocks noChangeAspect="1"/>
                </p:cNvSpPr>
                <p:nvPr/>
              </p:nvSpPr>
              <p:spPr>
                <a:xfrm>
                  <a:off x="3519393" y="1847065"/>
                  <a:ext cx="1340052" cy="1001157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  <a:gd name="connsiteX0" fmla="*/ 311738 w 1340052"/>
                    <a:gd name="connsiteY0" fmla="*/ 993524 h 998627"/>
                    <a:gd name="connsiteX1" fmla="*/ 365 w 1340052"/>
                    <a:gd name="connsiteY1" fmla="*/ 588108 h 998627"/>
                    <a:gd name="connsiteX2" fmla="*/ 261699 w 1340052"/>
                    <a:gd name="connsiteY2" fmla="*/ 48000 h 998627"/>
                    <a:gd name="connsiteX3" fmla="*/ 800800 w 1340052"/>
                    <a:gd name="connsiteY3" fmla="*/ 70874 h 998627"/>
                    <a:gd name="connsiteX4" fmla="*/ 1132162 w 1340052"/>
                    <a:gd name="connsiteY4" fmla="*/ 439867 h 998627"/>
                    <a:gd name="connsiteX5" fmla="*/ 1339768 w 1340052"/>
                    <a:gd name="connsiteY5" fmla="*/ 613866 h 998627"/>
                    <a:gd name="connsiteX6" fmla="*/ 972720 w 1340052"/>
                    <a:gd name="connsiteY6" fmla="*/ 961595 h 998627"/>
                    <a:gd name="connsiteX7" fmla="*/ 846191 w 1340052"/>
                    <a:gd name="connsiteY7" fmla="*/ 825103 h 998627"/>
                    <a:gd name="connsiteX8" fmla="*/ 311738 w 1340052"/>
                    <a:gd name="connsiteY8" fmla="*/ 993524 h 998627"/>
                    <a:gd name="connsiteX0" fmla="*/ 311738 w 1340052"/>
                    <a:gd name="connsiteY0" fmla="*/ 993524 h 1001157"/>
                    <a:gd name="connsiteX1" fmla="*/ 365 w 1340052"/>
                    <a:gd name="connsiteY1" fmla="*/ 588108 h 1001157"/>
                    <a:gd name="connsiteX2" fmla="*/ 261699 w 1340052"/>
                    <a:gd name="connsiteY2" fmla="*/ 48000 h 1001157"/>
                    <a:gd name="connsiteX3" fmla="*/ 800800 w 1340052"/>
                    <a:gd name="connsiteY3" fmla="*/ 70874 h 1001157"/>
                    <a:gd name="connsiteX4" fmla="*/ 1132162 w 1340052"/>
                    <a:gd name="connsiteY4" fmla="*/ 439867 h 1001157"/>
                    <a:gd name="connsiteX5" fmla="*/ 1339768 w 1340052"/>
                    <a:gd name="connsiteY5" fmla="*/ 613866 h 1001157"/>
                    <a:gd name="connsiteX6" fmla="*/ 972720 w 1340052"/>
                    <a:gd name="connsiteY6" fmla="*/ 961595 h 1001157"/>
                    <a:gd name="connsiteX7" fmla="*/ 846191 w 1340052"/>
                    <a:gd name="connsiteY7" fmla="*/ 825103 h 1001157"/>
                    <a:gd name="connsiteX8" fmla="*/ 517070 w 1340052"/>
                    <a:gd name="connsiteY8" fmla="*/ 851178 h 1001157"/>
                    <a:gd name="connsiteX9" fmla="*/ 311738 w 1340052"/>
                    <a:gd name="connsiteY9" fmla="*/ 993524 h 1001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0052" h="1001157">
                      <a:moveTo>
                        <a:pt x="311738" y="993524"/>
                      </a:moveTo>
                      <a:cubicBezTo>
                        <a:pt x="225621" y="949679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054983" y="926389"/>
                        <a:pt x="972720" y="961595"/>
                      </a:cubicBezTo>
                      <a:cubicBezTo>
                        <a:pt x="890457" y="996801"/>
                        <a:pt x="917397" y="829743"/>
                        <a:pt x="846191" y="825103"/>
                      </a:cubicBezTo>
                      <a:cubicBezTo>
                        <a:pt x="774985" y="820463"/>
                        <a:pt x="606146" y="823108"/>
                        <a:pt x="517070" y="851178"/>
                      </a:cubicBezTo>
                      <a:cubicBezTo>
                        <a:pt x="427995" y="879248"/>
                        <a:pt x="397856" y="1037369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33" name="Group 1232"/>
              <p:cNvGrpSpPr/>
              <p:nvPr/>
            </p:nvGrpSpPr>
            <p:grpSpPr>
              <a:xfrm>
                <a:off x="2646292" y="5441930"/>
                <a:ext cx="345220" cy="550008"/>
                <a:chOff x="4258319" y="2228540"/>
                <a:chExt cx="657751" cy="1260015"/>
              </a:xfrm>
            </p:grpSpPr>
            <p:sp>
              <p:nvSpPr>
                <p:cNvPr id="1234" name="Freeform 1233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35" name="Freeform 1234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36" name="Group 1235"/>
              <p:cNvGrpSpPr/>
              <p:nvPr/>
            </p:nvGrpSpPr>
            <p:grpSpPr>
              <a:xfrm flipH="1">
                <a:off x="1593366" y="5092880"/>
                <a:ext cx="345220" cy="550008"/>
                <a:chOff x="4258319" y="2228540"/>
                <a:chExt cx="657751" cy="1260015"/>
              </a:xfrm>
            </p:grpSpPr>
            <p:sp>
              <p:nvSpPr>
                <p:cNvPr id="1237" name="Freeform 1236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38" name="Freeform 1237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39" name="Group 1238"/>
              <p:cNvGrpSpPr/>
              <p:nvPr/>
            </p:nvGrpSpPr>
            <p:grpSpPr>
              <a:xfrm>
                <a:off x="1867154" y="5148818"/>
                <a:ext cx="609964" cy="493412"/>
                <a:chOff x="3519393" y="1847065"/>
                <a:chExt cx="1340169" cy="1027469"/>
              </a:xfrm>
            </p:grpSpPr>
            <p:sp>
              <p:nvSpPr>
                <p:cNvPr id="1240" name="Freeform 1239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41" name="Freeform 1240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2" name="Group 1241"/>
              <p:cNvGrpSpPr/>
              <p:nvPr/>
            </p:nvGrpSpPr>
            <p:grpSpPr>
              <a:xfrm rot="16200000">
                <a:off x="2173014" y="5353205"/>
                <a:ext cx="609965" cy="493411"/>
                <a:chOff x="3519393" y="1847065"/>
                <a:chExt cx="1340169" cy="1027469"/>
              </a:xfrm>
            </p:grpSpPr>
            <p:sp>
              <p:nvSpPr>
                <p:cNvPr id="1243" name="Freeform 1242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44" name="Freeform 1243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8" name="Group 1247"/>
              <p:cNvGrpSpPr/>
              <p:nvPr/>
            </p:nvGrpSpPr>
            <p:grpSpPr>
              <a:xfrm>
                <a:off x="3087451" y="5870582"/>
                <a:ext cx="345220" cy="550008"/>
                <a:chOff x="4258319" y="2228540"/>
                <a:chExt cx="657751" cy="1260015"/>
              </a:xfrm>
            </p:grpSpPr>
            <p:sp>
              <p:nvSpPr>
                <p:cNvPr id="1249" name="Freeform 1248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50" name="Freeform 1249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54" name="Group 1253"/>
              <p:cNvGrpSpPr/>
              <p:nvPr/>
            </p:nvGrpSpPr>
            <p:grpSpPr>
              <a:xfrm>
                <a:off x="2589689" y="5979586"/>
                <a:ext cx="888173" cy="493412"/>
                <a:chOff x="3519393" y="1847065"/>
                <a:chExt cx="1340169" cy="1027469"/>
              </a:xfrm>
            </p:grpSpPr>
            <p:sp>
              <p:nvSpPr>
                <p:cNvPr id="1255" name="Freeform 1254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56" name="Freeform 1255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00" name="Freeform 2099"/>
            <p:cNvSpPr/>
            <p:nvPr/>
          </p:nvSpPr>
          <p:spPr>
            <a:xfrm>
              <a:off x="6804851" y="5602042"/>
              <a:ext cx="1916679" cy="881093"/>
            </a:xfrm>
            <a:custGeom>
              <a:avLst/>
              <a:gdLst>
                <a:gd name="connsiteX0" fmla="*/ 137658 w 982224"/>
                <a:gd name="connsiteY0" fmla="*/ 50800 h 561763"/>
                <a:gd name="connsiteX1" fmla="*/ 709158 w 982224"/>
                <a:gd name="connsiteY1" fmla="*/ 234950 h 561763"/>
                <a:gd name="connsiteX2" fmla="*/ 17008 w 982224"/>
                <a:gd name="connsiteY2" fmla="*/ 292100 h 561763"/>
                <a:gd name="connsiteX3" fmla="*/ 226558 w 982224"/>
                <a:gd name="connsiteY3" fmla="*/ 406400 h 561763"/>
                <a:gd name="connsiteX4" fmla="*/ 391658 w 982224"/>
                <a:gd name="connsiteY4" fmla="*/ 558800 h 561763"/>
                <a:gd name="connsiteX5" fmla="*/ 982208 w 982224"/>
                <a:gd name="connsiteY5" fmla="*/ 260350 h 561763"/>
                <a:gd name="connsiteX6" fmla="*/ 372608 w 982224"/>
                <a:gd name="connsiteY6" fmla="*/ 0 h 561763"/>
                <a:gd name="connsiteX0" fmla="*/ 137658 w 982224"/>
                <a:gd name="connsiteY0" fmla="*/ 50800 h 561763"/>
                <a:gd name="connsiteX1" fmla="*/ 709158 w 982224"/>
                <a:gd name="connsiteY1" fmla="*/ 234950 h 561763"/>
                <a:gd name="connsiteX2" fmla="*/ 17008 w 982224"/>
                <a:gd name="connsiteY2" fmla="*/ 292100 h 561763"/>
                <a:gd name="connsiteX3" fmla="*/ 226558 w 982224"/>
                <a:gd name="connsiteY3" fmla="*/ 406400 h 561763"/>
                <a:gd name="connsiteX4" fmla="*/ 391658 w 982224"/>
                <a:gd name="connsiteY4" fmla="*/ 558800 h 561763"/>
                <a:gd name="connsiteX5" fmla="*/ 982208 w 982224"/>
                <a:gd name="connsiteY5" fmla="*/ 260350 h 561763"/>
                <a:gd name="connsiteX6" fmla="*/ 372608 w 982224"/>
                <a:gd name="connsiteY6" fmla="*/ 0 h 561763"/>
                <a:gd name="connsiteX7" fmla="*/ 137658 w 982224"/>
                <a:gd name="connsiteY7" fmla="*/ 50800 h 561763"/>
                <a:gd name="connsiteX0" fmla="*/ 137658 w 984087"/>
                <a:gd name="connsiteY0" fmla="*/ 0 h 510963"/>
                <a:gd name="connsiteX1" fmla="*/ 709158 w 984087"/>
                <a:gd name="connsiteY1" fmla="*/ 184150 h 510963"/>
                <a:gd name="connsiteX2" fmla="*/ 17008 w 984087"/>
                <a:gd name="connsiteY2" fmla="*/ 241300 h 510963"/>
                <a:gd name="connsiteX3" fmla="*/ 226558 w 984087"/>
                <a:gd name="connsiteY3" fmla="*/ 355600 h 510963"/>
                <a:gd name="connsiteX4" fmla="*/ 391658 w 984087"/>
                <a:gd name="connsiteY4" fmla="*/ 508000 h 510963"/>
                <a:gd name="connsiteX5" fmla="*/ 982208 w 984087"/>
                <a:gd name="connsiteY5" fmla="*/ 209550 h 510963"/>
                <a:gd name="connsiteX6" fmla="*/ 525008 w 984087"/>
                <a:gd name="connsiteY6" fmla="*/ 0 h 510963"/>
                <a:gd name="connsiteX7" fmla="*/ 137658 w 984087"/>
                <a:gd name="connsiteY7" fmla="*/ 0 h 510963"/>
                <a:gd name="connsiteX0" fmla="*/ 137658 w 983180"/>
                <a:gd name="connsiteY0" fmla="*/ 82550 h 593513"/>
                <a:gd name="connsiteX1" fmla="*/ 709158 w 983180"/>
                <a:gd name="connsiteY1" fmla="*/ 266700 h 593513"/>
                <a:gd name="connsiteX2" fmla="*/ 17008 w 983180"/>
                <a:gd name="connsiteY2" fmla="*/ 323850 h 593513"/>
                <a:gd name="connsiteX3" fmla="*/ 226558 w 983180"/>
                <a:gd name="connsiteY3" fmla="*/ 438150 h 593513"/>
                <a:gd name="connsiteX4" fmla="*/ 391658 w 983180"/>
                <a:gd name="connsiteY4" fmla="*/ 590550 h 593513"/>
                <a:gd name="connsiteX5" fmla="*/ 982208 w 983180"/>
                <a:gd name="connsiteY5" fmla="*/ 292100 h 593513"/>
                <a:gd name="connsiteX6" fmla="*/ 525008 w 983180"/>
                <a:gd name="connsiteY6" fmla="*/ 82550 h 593513"/>
                <a:gd name="connsiteX7" fmla="*/ 861558 w 983180"/>
                <a:gd name="connsiteY7" fmla="*/ 0 h 593513"/>
                <a:gd name="connsiteX8" fmla="*/ 137658 w 983180"/>
                <a:gd name="connsiteY8" fmla="*/ 82550 h 593513"/>
                <a:gd name="connsiteX0" fmla="*/ 137658 w 1056569"/>
                <a:gd name="connsiteY0" fmla="*/ 249168 h 760131"/>
                <a:gd name="connsiteX1" fmla="*/ 709158 w 1056569"/>
                <a:gd name="connsiteY1" fmla="*/ 433318 h 760131"/>
                <a:gd name="connsiteX2" fmla="*/ 17008 w 1056569"/>
                <a:gd name="connsiteY2" fmla="*/ 490468 h 760131"/>
                <a:gd name="connsiteX3" fmla="*/ 226558 w 1056569"/>
                <a:gd name="connsiteY3" fmla="*/ 604768 h 760131"/>
                <a:gd name="connsiteX4" fmla="*/ 391658 w 1056569"/>
                <a:gd name="connsiteY4" fmla="*/ 757168 h 760131"/>
                <a:gd name="connsiteX5" fmla="*/ 982208 w 1056569"/>
                <a:gd name="connsiteY5" fmla="*/ 458718 h 760131"/>
                <a:gd name="connsiteX6" fmla="*/ 525008 w 1056569"/>
                <a:gd name="connsiteY6" fmla="*/ 249168 h 760131"/>
                <a:gd name="connsiteX7" fmla="*/ 861558 w 1056569"/>
                <a:gd name="connsiteY7" fmla="*/ 166618 h 760131"/>
                <a:gd name="connsiteX8" fmla="*/ 1020308 w 1056569"/>
                <a:gd name="connsiteY8" fmla="*/ 1518 h 760131"/>
                <a:gd name="connsiteX9" fmla="*/ 137658 w 1056569"/>
                <a:gd name="connsiteY9" fmla="*/ 249168 h 760131"/>
                <a:gd name="connsiteX0" fmla="*/ 137658 w 1056569"/>
                <a:gd name="connsiteY0" fmla="*/ 588307 h 1099270"/>
                <a:gd name="connsiteX1" fmla="*/ 709158 w 1056569"/>
                <a:gd name="connsiteY1" fmla="*/ 772457 h 1099270"/>
                <a:gd name="connsiteX2" fmla="*/ 17008 w 1056569"/>
                <a:gd name="connsiteY2" fmla="*/ 829607 h 1099270"/>
                <a:gd name="connsiteX3" fmla="*/ 226558 w 1056569"/>
                <a:gd name="connsiteY3" fmla="*/ 943907 h 1099270"/>
                <a:gd name="connsiteX4" fmla="*/ 391658 w 1056569"/>
                <a:gd name="connsiteY4" fmla="*/ 1096307 h 1099270"/>
                <a:gd name="connsiteX5" fmla="*/ 982208 w 1056569"/>
                <a:gd name="connsiteY5" fmla="*/ 797857 h 1099270"/>
                <a:gd name="connsiteX6" fmla="*/ 525008 w 1056569"/>
                <a:gd name="connsiteY6" fmla="*/ 588307 h 1099270"/>
                <a:gd name="connsiteX7" fmla="*/ 861558 w 1056569"/>
                <a:gd name="connsiteY7" fmla="*/ 505757 h 1099270"/>
                <a:gd name="connsiteX8" fmla="*/ 1020308 w 1056569"/>
                <a:gd name="connsiteY8" fmla="*/ 340657 h 1099270"/>
                <a:gd name="connsiteX9" fmla="*/ 378958 w 1056569"/>
                <a:gd name="connsiteY9" fmla="*/ 4107 h 1099270"/>
                <a:gd name="connsiteX10" fmla="*/ 137658 w 1056569"/>
                <a:gd name="connsiteY10" fmla="*/ 588307 h 1099270"/>
                <a:gd name="connsiteX0" fmla="*/ 137658 w 1056569"/>
                <a:gd name="connsiteY0" fmla="*/ 584200 h 1095163"/>
                <a:gd name="connsiteX1" fmla="*/ 709158 w 1056569"/>
                <a:gd name="connsiteY1" fmla="*/ 768350 h 1095163"/>
                <a:gd name="connsiteX2" fmla="*/ 17008 w 1056569"/>
                <a:gd name="connsiteY2" fmla="*/ 825500 h 1095163"/>
                <a:gd name="connsiteX3" fmla="*/ 226558 w 1056569"/>
                <a:gd name="connsiteY3" fmla="*/ 939800 h 1095163"/>
                <a:gd name="connsiteX4" fmla="*/ 391658 w 1056569"/>
                <a:gd name="connsiteY4" fmla="*/ 1092200 h 1095163"/>
                <a:gd name="connsiteX5" fmla="*/ 982208 w 1056569"/>
                <a:gd name="connsiteY5" fmla="*/ 793750 h 1095163"/>
                <a:gd name="connsiteX6" fmla="*/ 525008 w 1056569"/>
                <a:gd name="connsiteY6" fmla="*/ 584200 h 1095163"/>
                <a:gd name="connsiteX7" fmla="*/ 861558 w 1056569"/>
                <a:gd name="connsiteY7" fmla="*/ 501650 h 1095163"/>
                <a:gd name="connsiteX8" fmla="*/ 1020308 w 1056569"/>
                <a:gd name="connsiteY8" fmla="*/ 336550 h 1095163"/>
                <a:gd name="connsiteX9" fmla="*/ 378958 w 1056569"/>
                <a:gd name="connsiteY9" fmla="*/ 0 h 1095163"/>
                <a:gd name="connsiteX10" fmla="*/ 137658 w 1056569"/>
                <a:gd name="connsiteY10" fmla="*/ 584200 h 1095163"/>
                <a:gd name="connsiteX0" fmla="*/ 137658 w 1056569"/>
                <a:gd name="connsiteY0" fmla="*/ 584200 h 1095163"/>
                <a:gd name="connsiteX1" fmla="*/ 709158 w 1056569"/>
                <a:gd name="connsiteY1" fmla="*/ 768350 h 1095163"/>
                <a:gd name="connsiteX2" fmla="*/ 17008 w 1056569"/>
                <a:gd name="connsiteY2" fmla="*/ 825500 h 1095163"/>
                <a:gd name="connsiteX3" fmla="*/ 226558 w 1056569"/>
                <a:gd name="connsiteY3" fmla="*/ 939800 h 1095163"/>
                <a:gd name="connsiteX4" fmla="*/ 391658 w 1056569"/>
                <a:gd name="connsiteY4" fmla="*/ 1092200 h 1095163"/>
                <a:gd name="connsiteX5" fmla="*/ 982208 w 1056569"/>
                <a:gd name="connsiteY5" fmla="*/ 793750 h 1095163"/>
                <a:gd name="connsiteX6" fmla="*/ 525008 w 1056569"/>
                <a:gd name="connsiteY6" fmla="*/ 584200 h 1095163"/>
                <a:gd name="connsiteX7" fmla="*/ 861558 w 1056569"/>
                <a:gd name="connsiteY7" fmla="*/ 501650 h 1095163"/>
                <a:gd name="connsiteX8" fmla="*/ 1020308 w 1056569"/>
                <a:gd name="connsiteY8" fmla="*/ 336550 h 1095163"/>
                <a:gd name="connsiteX9" fmla="*/ 378958 w 1056569"/>
                <a:gd name="connsiteY9" fmla="*/ 0 h 1095163"/>
                <a:gd name="connsiteX10" fmla="*/ 137658 w 1056569"/>
                <a:gd name="connsiteY10" fmla="*/ 584200 h 1095163"/>
                <a:gd name="connsiteX0" fmla="*/ 137658 w 1020308"/>
                <a:gd name="connsiteY0" fmla="*/ 584200 h 1095163"/>
                <a:gd name="connsiteX1" fmla="*/ 709158 w 1020308"/>
                <a:gd name="connsiteY1" fmla="*/ 768350 h 1095163"/>
                <a:gd name="connsiteX2" fmla="*/ 17008 w 1020308"/>
                <a:gd name="connsiteY2" fmla="*/ 825500 h 1095163"/>
                <a:gd name="connsiteX3" fmla="*/ 226558 w 1020308"/>
                <a:gd name="connsiteY3" fmla="*/ 939800 h 1095163"/>
                <a:gd name="connsiteX4" fmla="*/ 391658 w 1020308"/>
                <a:gd name="connsiteY4" fmla="*/ 1092200 h 1095163"/>
                <a:gd name="connsiteX5" fmla="*/ 982208 w 1020308"/>
                <a:gd name="connsiteY5" fmla="*/ 793750 h 1095163"/>
                <a:gd name="connsiteX6" fmla="*/ 525008 w 1020308"/>
                <a:gd name="connsiteY6" fmla="*/ 584200 h 1095163"/>
                <a:gd name="connsiteX7" fmla="*/ 861558 w 1020308"/>
                <a:gd name="connsiteY7" fmla="*/ 501650 h 1095163"/>
                <a:gd name="connsiteX8" fmla="*/ 1020308 w 1020308"/>
                <a:gd name="connsiteY8" fmla="*/ 336550 h 1095163"/>
                <a:gd name="connsiteX9" fmla="*/ 378958 w 1020308"/>
                <a:gd name="connsiteY9" fmla="*/ 0 h 1095163"/>
                <a:gd name="connsiteX10" fmla="*/ 137658 w 1020308"/>
                <a:gd name="connsiteY10" fmla="*/ 584200 h 1095163"/>
                <a:gd name="connsiteX0" fmla="*/ 137658 w 1020308"/>
                <a:gd name="connsiteY0" fmla="*/ 584200 h 1095163"/>
                <a:gd name="connsiteX1" fmla="*/ 709158 w 1020308"/>
                <a:gd name="connsiteY1" fmla="*/ 768350 h 1095163"/>
                <a:gd name="connsiteX2" fmla="*/ 17008 w 1020308"/>
                <a:gd name="connsiteY2" fmla="*/ 825500 h 1095163"/>
                <a:gd name="connsiteX3" fmla="*/ 226558 w 1020308"/>
                <a:gd name="connsiteY3" fmla="*/ 939800 h 1095163"/>
                <a:gd name="connsiteX4" fmla="*/ 391658 w 1020308"/>
                <a:gd name="connsiteY4" fmla="*/ 1092200 h 1095163"/>
                <a:gd name="connsiteX5" fmla="*/ 982208 w 1020308"/>
                <a:gd name="connsiteY5" fmla="*/ 793750 h 1095163"/>
                <a:gd name="connsiteX6" fmla="*/ 525008 w 1020308"/>
                <a:gd name="connsiteY6" fmla="*/ 584200 h 1095163"/>
                <a:gd name="connsiteX7" fmla="*/ 823458 w 1020308"/>
                <a:gd name="connsiteY7" fmla="*/ 527050 h 1095163"/>
                <a:gd name="connsiteX8" fmla="*/ 1020308 w 1020308"/>
                <a:gd name="connsiteY8" fmla="*/ 336550 h 1095163"/>
                <a:gd name="connsiteX9" fmla="*/ 378958 w 1020308"/>
                <a:gd name="connsiteY9" fmla="*/ 0 h 1095163"/>
                <a:gd name="connsiteX10" fmla="*/ 137658 w 1020308"/>
                <a:gd name="connsiteY10" fmla="*/ 584200 h 1095163"/>
                <a:gd name="connsiteX0" fmla="*/ 137658 w 1020308"/>
                <a:gd name="connsiteY0" fmla="*/ 584200 h 1095163"/>
                <a:gd name="connsiteX1" fmla="*/ 709158 w 1020308"/>
                <a:gd name="connsiteY1" fmla="*/ 768350 h 1095163"/>
                <a:gd name="connsiteX2" fmla="*/ 17008 w 1020308"/>
                <a:gd name="connsiteY2" fmla="*/ 825500 h 1095163"/>
                <a:gd name="connsiteX3" fmla="*/ 226558 w 1020308"/>
                <a:gd name="connsiteY3" fmla="*/ 939800 h 1095163"/>
                <a:gd name="connsiteX4" fmla="*/ 391658 w 1020308"/>
                <a:gd name="connsiteY4" fmla="*/ 1092200 h 1095163"/>
                <a:gd name="connsiteX5" fmla="*/ 982208 w 1020308"/>
                <a:gd name="connsiteY5" fmla="*/ 793750 h 1095163"/>
                <a:gd name="connsiteX6" fmla="*/ 525008 w 1020308"/>
                <a:gd name="connsiteY6" fmla="*/ 584200 h 1095163"/>
                <a:gd name="connsiteX7" fmla="*/ 823458 w 1020308"/>
                <a:gd name="connsiteY7" fmla="*/ 527050 h 1095163"/>
                <a:gd name="connsiteX8" fmla="*/ 1020308 w 1020308"/>
                <a:gd name="connsiteY8" fmla="*/ 336550 h 1095163"/>
                <a:gd name="connsiteX9" fmla="*/ 378958 w 1020308"/>
                <a:gd name="connsiteY9" fmla="*/ 0 h 1095163"/>
                <a:gd name="connsiteX10" fmla="*/ 137658 w 1020308"/>
                <a:gd name="connsiteY10" fmla="*/ 584200 h 1095163"/>
                <a:gd name="connsiteX0" fmla="*/ 137658 w 1020308"/>
                <a:gd name="connsiteY0" fmla="*/ 584200 h 1095163"/>
                <a:gd name="connsiteX1" fmla="*/ 709158 w 1020308"/>
                <a:gd name="connsiteY1" fmla="*/ 768350 h 1095163"/>
                <a:gd name="connsiteX2" fmla="*/ 17008 w 1020308"/>
                <a:gd name="connsiteY2" fmla="*/ 825500 h 1095163"/>
                <a:gd name="connsiteX3" fmla="*/ 226558 w 1020308"/>
                <a:gd name="connsiteY3" fmla="*/ 939800 h 1095163"/>
                <a:gd name="connsiteX4" fmla="*/ 391658 w 1020308"/>
                <a:gd name="connsiteY4" fmla="*/ 1092200 h 1095163"/>
                <a:gd name="connsiteX5" fmla="*/ 982208 w 1020308"/>
                <a:gd name="connsiteY5" fmla="*/ 793750 h 1095163"/>
                <a:gd name="connsiteX6" fmla="*/ 525008 w 1020308"/>
                <a:gd name="connsiteY6" fmla="*/ 584200 h 1095163"/>
                <a:gd name="connsiteX7" fmla="*/ 823458 w 1020308"/>
                <a:gd name="connsiteY7" fmla="*/ 527050 h 1095163"/>
                <a:gd name="connsiteX8" fmla="*/ 1020308 w 1020308"/>
                <a:gd name="connsiteY8" fmla="*/ 336550 h 1095163"/>
                <a:gd name="connsiteX9" fmla="*/ 378958 w 1020308"/>
                <a:gd name="connsiteY9" fmla="*/ 0 h 1095163"/>
                <a:gd name="connsiteX10" fmla="*/ 137658 w 1020308"/>
                <a:gd name="connsiteY10" fmla="*/ 584200 h 1095163"/>
                <a:gd name="connsiteX0" fmla="*/ 150358 w 1020308"/>
                <a:gd name="connsiteY0" fmla="*/ 615950 h 1095163"/>
                <a:gd name="connsiteX1" fmla="*/ 709158 w 1020308"/>
                <a:gd name="connsiteY1" fmla="*/ 768350 h 1095163"/>
                <a:gd name="connsiteX2" fmla="*/ 17008 w 1020308"/>
                <a:gd name="connsiteY2" fmla="*/ 825500 h 1095163"/>
                <a:gd name="connsiteX3" fmla="*/ 226558 w 1020308"/>
                <a:gd name="connsiteY3" fmla="*/ 939800 h 1095163"/>
                <a:gd name="connsiteX4" fmla="*/ 391658 w 1020308"/>
                <a:gd name="connsiteY4" fmla="*/ 1092200 h 1095163"/>
                <a:gd name="connsiteX5" fmla="*/ 982208 w 1020308"/>
                <a:gd name="connsiteY5" fmla="*/ 793750 h 1095163"/>
                <a:gd name="connsiteX6" fmla="*/ 525008 w 1020308"/>
                <a:gd name="connsiteY6" fmla="*/ 584200 h 1095163"/>
                <a:gd name="connsiteX7" fmla="*/ 823458 w 1020308"/>
                <a:gd name="connsiteY7" fmla="*/ 527050 h 1095163"/>
                <a:gd name="connsiteX8" fmla="*/ 1020308 w 1020308"/>
                <a:gd name="connsiteY8" fmla="*/ 336550 h 1095163"/>
                <a:gd name="connsiteX9" fmla="*/ 378958 w 1020308"/>
                <a:gd name="connsiteY9" fmla="*/ 0 h 1095163"/>
                <a:gd name="connsiteX10" fmla="*/ 150358 w 1020308"/>
                <a:gd name="connsiteY10" fmla="*/ 615950 h 1095163"/>
                <a:gd name="connsiteX0" fmla="*/ 603250 w 1473200"/>
                <a:gd name="connsiteY0" fmla="*/ 615950 h 1095163"/>
                <a:gd name="connsiteX1" fmla="*/ 1162050 w 1473200"/>
                <a:gd name="connsiteY1" fmla="*/ 768350 h 1095163"/>
                <a:gd name="connsiteX2" fmla="*/ 469900 w 1473200"/>
                <a:gd name="connsiteY2" fmla="*/ 825500 h 1095163"/>
                <a:gd name="connsiteX3" fmla="*/ 679450 w 1473200"/>
                <a:gd name="connsiteY3" fmla="*/ 939800 h 1095163"/>
                <a:gd name="connsiteX4" fmla="*/ 844550 w 1473200"/>
                <a:gd name="connsiteY4" fmla="*/ 1092200 h 1095163"/>
                <a:gd name="connsiteX5" fmla="*/ 1435100 w 1473200"/>
                <a:gd name="connsiteY5" fmla="*/ 793750 h 1095163"/>
                <a:gd name="connsiteX6" fmla="*/ 977900 w 1473200"/>
                <a:gd name="connsiteY6" fmla="*/ 584200 h 1095163"/>
                <a:gd name="connsiteX7" fmla="*/ 1276350 w 1473200"/>
                <a:gd name="connsiteY7" fmla="*/ 527050 h 1095163"/>
                <a:gd name="connsiteX8" fmla="*/ 1473200 w 1473200"/>
                <a:gd name="connsiteY8" fmla="*/ 336550 h 1095163"/>
                <a:gd name="connsiteX9" fmla="*/ 831850 w 1473200"/>
                <a:gd name="connsiteY9" fmla="*/ 0 h 1095163"/>
                <a:gd name="connsiteX10" fmla="*/ 0 w 1473200"/>
                <a:gd name="connsiteY10" fmla="*/ 603250 h 1095163"/>
                <a:gd name="connsiteX11" fmla="*/ 603250 w 1473200"/>
                <a:gd name="connsiteY11" fmla="*/ 615950 h 1095163"/>
                <a:gd name="connsiteX0" fmla="*/ 603250 w 1473200"/>
                <a:gd name="connsiteY0" fmla="*/ 615950 h 1095163"/>
                <a:gd name="connsiteX1" fmla="*/ 1162050 w 1473200"/>
                <a:gd name="connsiteY1" fmla="*/ 768350 h 1095163"/>
                <a:gd name="connsiteX2" fmla="*/ 469900 w 1473200"/>
                <a:gd name="connsiteY2" fmla="*/ 825500 h 1095163"/>
                <a:gd name="connsiteX3" fmla="*/ 679450 w 1473200"/>
                <a:gd name="connsiteY3" fmla="*/ 939800 h 1095163"/>
                <a:gd name="connsiteX4" fmla="*/ 844550 w 1473200"/>
                <a:gd name="connsiteY4" fmla="*/ 1092200 h 1095163"/>
                <a:gd name="connsiteX5" fmla="*/ 1435100 w 1473200"/>
                <a:gd name="connsiteY5" fmla="*/ 793750 h 1095163"/>
                <a:gd name="connsiteX6" fmla="*/ 977900 w 1473200"/>
                <a:gd name="connsiteY6" fmla="*/ 584200 h 1095163"/>
                <a:gd name="connsiteX7" fmla="*/ 1276350 w 1473200"/>
                <a:gd name="connsiteY7" fmla="*/ 527050 h 1095163"/>
                <a:gd name="connsiteX8" fmla="*/ 1473200 w 1473200"/>
                <a:gd name="connsiteY8" fmla="*/ 336550 h 1095163"/>
                <a:gd name="connsiteX9" fmla="*/ 831850 w 1473200"/>
                <a:gd name="connsiteY9" fmla="*/ 0 h 1095163"/>
                <a:gd name="connsiteX10" fmla="*/ 0 w 1473200"/>
                <a:gd name="connsiteY10" fmla="*/ 603250 h 1095163"/>
                <a:gd name="connsiteX11" fmla="*/ 603250 w 1473200"/>
                <a:gd name="connsiteY11" fmla="*/ 615950 h 1095163"/>
                <a:gd name="connsiteX0" fmla="*/ 1058294 w 1928244"/>
                <a:gd name="connsiteY0" fmla="*/ 615950 h 1095163"/>
                <a:gd name="connsiteX1" fmla="*/ 1617094 w 1928244"/>
                <a:gd name="connsiteY1" fmla="*/ 768350 h 1095163"/>
                <a:gd name="connsiteX2" fmla="*/ 924944 w 1928244"/>
                <a:gd name="connsiteY2" fmla="*/ 825500 h 1095163"/>
                <a:gd name="connsiteX3" fmla="*/ 1134494 w 1928244"/>
                <a:gd name="connsiteY3" fmla="*/ 939800 h 1095163"/>
                <a:gd name="connsiteX4" fmla="*/ 1299594 w 1928244"/>
                <a:gd name="connsiteY4" fmla="*/ 1092200 h 1095163"/>
                <a:gd name="connsiteX5" fmla="*/ 1890144 w 1928244"/>
                <a:gd name="connsiteY5" fmla="*/ 793750 h 1095163"/>
                <a:gd name="connsiteX6" fmla="*/ 1432944 w 1928244"/>
                <a:gd name="connsiteY6" fmla="*/ 584200 h 1095163"/>
                <a:gd name="connsiteX7" fmla="*/ 1731394 w 1928244"/>
                <a:gd name="connsiteY7" fmla="*/ 527050 h 1095163"/>
                <a:gd name="connsiteX8" fmla="*/ 1928244 w 1928244"/>
                <a:gd name="connsiteY8" fmla="*/ 336550 h 1095163"/>
                <a:gd name="connsiteX9" fmla="*/ 1286894 w 1928244"/>
                <a:gd name="connsiteY9" fmla="*/ 0 h 1095163"/>
                <a:gd name="connsiteX10" fmla="*/ 23244 w 1928244"/>
                <a:gd name="connsiteY10" fmla="*/ 387350 h 1095163"/>
                <a:gd name="connsiteX11" fmla="*/ 455044 w 1928244"/>
                <a:gd name="connsiteY11" fmla="*/ 603250 h 1095163"/>
                <a:gd name="connsiteX12" fmla="*/ 1058294 w 1928244"/>
                <a:gd name="connsiteY12" fmla="*/ 615950 h 1095163"/>
                <a:gd name="connsiteX0" fmla="*/ 1035127 w 1905077"/>
                <a:gd name="connsiteY0" fmla="*/ 620144 h 1099357"/>
                <a:gd name="connsiteX1" fmla="*/ 1593927 w 1905077"/>
                <a:gd name="connsiteY1" fmla="*/ 772544 h 1099357"/>
                <a:gd name="connsiteX2" fmla="*/ 901777 w 1905077"/>
                <a:gd name="connsiteY2" fmla="*/ 829694 h 1099357"/>
                <a:gd name="connsiteX3" fmla="*/ 1111327 w 1905077"/>
                <a:gd name="connsiteY3" fmla="*/ 943994 h 1099357"/>
                <a:gd name="connsiteX4" fmla="*/ 1276427 w 1905077"/>
                <a:gd name="connsiteY4" fmla="*/ 1096394 h 1099357"/>
                <a:gd name="connsiteX5" fmla="*/ 1866977 w 1905077"/>
                <a:gd name="connsiteY5" fmla="*/ 797944 h 1099357"/>
                <a:gd name="connsiteX6" fmla="*/ 1409777 w 1905077"/>
                <a:gd name="connsiteY6" fmla="*/ 588394 h 1099357"/>
                <a:gd name="connsiteX7" fmla="*/ 1708227 w 1905077"/>
                <a:gd name="connsiteY7" fmla="*/ 531244 h 1099357"/>
                <a:gd name="connsiteX8" fmla="*/ 1905077 w 1905077"/>
                <a:gd name="connsiteY8" fmla="*/ 340744 h 1099357"/>
                <a:gd name="connsiteX9" fmla="*/ 1263727 w 1905077"/>
                <a:gd name="connsiteY9" fmla="*/ 4194 h 1099357"/>
                <a:gd name="connsiteX10" fmla="*/ 184227 w 1905077"/>
                <a:gd name="connsiteY10" fmla="*/ 131194 h 1099357"/>
                <a:gd name="connsiteX11" fmla="*/ 77 w 1905077"/>
                <a:gd name="connsiteY11" fmla="*/ 391544 h 1099357"/>
                <a:gd name="connsiteX12" fmla="*/ 431877 w 1905077"/>
                <a:gd name="connsiteY12" fmla="*/ 607444 h 1099357"/>
                <a:gd name="connsiteX13" fmla="*/ 1035127 w 1905077"/>
                <a:gd name="connsiteY13" fmla="*/ 620144 h 1099357"/>
                <a:gd name="connsiteX0" fmla="*/ 1098615 w 1968565"/>
                <a:gd name="connsiteY0" fmla="*/ 620144 h 1099357"/>
                <a:gd name="connsiteX1" fmla="*/ 1657415 w 1968565"/>
                <a:gd name="connsiteY1" fmla="*/ 772544 h 1099357"/>
                <a:gd name="connsiteX2" fmla="*/ 965265 w 1968565"/>
                <a:gd name="connsiteY2" fmla="*/ 829694 h 1099357"/>
                <a:gd name="connsiteX3" fmla="*/ 1174815 w 1968565"/>
                <a:gd name="connsiteY3" fmla="*/ 943994 h 1099357"/>
                <a:gd name="connsiteX4" fmla="*/ 1339915 w 1968565"/>
                <a:gd name="connsiteY4" fmla="*/ 1096394 h 1099357"/>
                <a:gd name="connsiteX5" fmla="*/ 1930465 w 1968565"/>
                <a:gd name="connsiteY5" fmla="*/ 797944 h 1099357"/>
                <a:gd name="connsiteX6" fmla="*/ 1473265 w 1968565"/>
                <a:gd name="connsiteY6" fmla="*/ 588394 h 1099357"/>
                <a:gd name="connsiteX7" fmla="*/ 1771715 w 1968565"/>
                <a:gd name="connsiteY7" fmla="*/ 531244 h 1099357"/>
                <a:gd name="connsiteX8" fmla="*/ 1968565 w 1968565"/>
                <a:gd name="connsiteY8" fmla="*/ 340744 h 1099357"/>
                <a:gd name="connsiteX9" fmla="*/ 1327215 w 1968565"/>
                <a:gd name="connsiteY9" fmla="*/ 4194 h 1099357"/>
                <a:gd name="connsiteX10" fmla="*/ 247715 w 1968565"/>
                <a:gd name="connsiteY10" fmla="*/ 131194 h 1099357"/>
                <a:gd name="connsiteX11" fmla="*/ 65 w 1968565"/>
                <a:gd name="connsiteY11" fmla="*/ 353444 h 1099357"/>
                <a:gd name="connsiteX12" fmla="*/ 495365 w 1968565"/>
                <a:gd name="connsiteY12" fmla="*/ 607444 h 1099357"/>
                <a:gd name="connsiteX13" fmla="*/ 1098615 w 1968565"/>
                <a:gd name="connsiteY13" fmla="*/ 620144 h 1099357"/>
                <a:gd name="connsiteX0" fmla="*/ 1099123 w 1969073"/>
                <a:gd name="connsiteY0" fmla="*/ 620144 h 1099357"/>
                <a:gd name="connsiteX1" fmla="*/ 1657923 w 1969073"/>
                <a:gd name="connsiteY1" fmla="*/ 772544 h 1099357"/>
                <a:gd name="connsiteX2" fmla="*/ 965773 w 1969073"/>
                <a:gd name="connsiteY2" fmla="*/ 829694 h 1099357"/>
                <a:gd name="connsiteX3" fmla="*/ 1175323 w 1969073"/>
                <a:gd name="connsiteY3" fmla="*/ 943994 h 1099357"/>
                <a:gd name="connsiteX4" fmla="*/ 1340423 w 1969073"/>
                <a:gd name="connsiteY4" fmla="*/ 1096394 h 1099357"/>
                <a:gd name="connsiteX5" fmla="*/ 1930973 w 1969073"/>
                <a:gd name="connsiteY5" fmla="*/ 797944 h 1099357"/>
                <a:gd name="connsiteX6" fmla="*/ 1473773 w 1969073"/>
                <a:gd name="connsiteY6" fmla="*/ 588394 h 1099357"/>
                <a:gd name="connsiteX7" fmla="*/ 1772223 w 1969073"/>
                <a:gd name="connsiteY7" fmla="*/ 531244 h 1099357"/>
                <a:gd name="connsiteX8" fmla="*/ 1969073 w 1969073"/>
                <a:gd name="connsiteY8" fmla="*/ 340744 h 1099357"/>
                <a:gd name="connsiteX9" fmla="*/ 1327723 w 1969073"/>
                <a:gd name="connsiteY9" fmla="*/ 4194 h 1099357"/>
                <a:gd name="connsiteX10" fmla="*/ 248223 w 1969073"/>
                <a:gd name="connsiteY10" fmla="*/ 131194 h 1099357"/>
                <a:gd name="connsiteX11" fmla="*/ 573 w 1969073"/>
                <a:gd name="connsiteY11" fmla="*/ 353444 h 1099357"/>
                <a:gd name="connsiteX12" fmla="*/ 184723 w 1969073"/>
                <a:gd name="connsiteY12" fmla="*/ 486794 h 1099357"/>
                <a:gd name="connsiteX13" fmla="*/ 495873 w 1969073"/>
                <a:gd name="connsiteY13" fmla="*/ 607444 h 1099357"/>
                <a:gd name="connsiteX14" fmla="*/ 1099123 w 1969073"/>
                <a:gd name="connsiteY14" fmla="*/ 620144 h 1099357"/>
                <a:gd name="connsiteX0" fmla="*/ 1099123 w 1969912"/>
                <a:gd name="connsiteY0" fmla="*/ 620144 h 1099357"/>
                <a:gd name="connsiteX1" fmla="*/ 1657923 w 1969912"/>
                <a:gd name="connsiteY1" fmla="*/ 772544 h 1099357"/>
                <a:gd name="connsiteX2" fmla="*/ 965773 w 1969912"/>
                <a:gd name="connsiteY2" fmla="*/ 829694 h 1099357"/>
                <a:gd name="connsiteX3" fmla="*/ 1175323 w 1969912"/>
                <a:gd name="connsiteY3" fmla="*/ 943994 h 1099357"/>
                <a:gd name="connsiteX4" fmla="*/ 1340423 w 1969912"/>
                <a:gd name="connsiteY4" fmla="*/ 1096394 h 1099357"/>
                <a:gd name="connsiteX5" fmla="*/ 1930973 w 1969912"/>
                <a:gd name="connsiteY5" fmla="*/ 797944 h 1099357"/>
                <a:gd name="connsiteX6" fmla="*/ 1473773 w 1969912"/>
                <a:gd name="connsiteY6" fmla="*/ 588394 h 1099357"/>
                <a:gd name="connsiteX7" fmla="*/ 1969073 w 1969912"/>
                <a:gd name="connsiteY7" fmla="*/ 340744 h 1099357"/>
                <a:gd name="connsiteX8" fmla="*/ 1327723 w 1969912"/>
                <a:gd name="connsiteY8" fmla="*/ 4194 h 1099357"/>
                <a:gd name="connsiteX9" fmla="*/ 248223 w 1969912"/>
                <a:gd name="connsiteY9" fmla="*/ 131194 h 1099357"/>
                <a:gd name="connsiteX10" fmla="*/ 573 w 1969912"/>
                <a:gd name="connsiteY10" fmla="*/ 353444 h 1099357"/>
                <a:gd name="connsiteX11" fmla="*/ 184723 w 1969912"/>
                <a:gd name="connsiteY11" fmla="*/ 486794 h 1099357"/>
                <a:gd name="connsiteX12" fmla="*/ 495873 w 1969912"/>
                <a:gd name="connsiteY12" fmla="*/ 607444 h 1099357"/>
                <a:gd name="connsiteX13" fmla="*/ 1099123 w 1969912"/>
                <a:gd name="connsiteY13" fmla="*/ 620144 h 1099357"/>
                <a:gd name="connsiteX0" fmla="*/ 1099123 w 1969912"/>
                <a:gd name="connsiteY0" fmla="*/ 620144 h 1099626"/>
                <a:gd name="connsiteX1" fmla="*/ 1657923 w 1969912"/>
                <a:gd name="connsiteY1" fmla="*/ 772544 h 1099626"/>
                <a:gd name="connsiteX2" fmla="*/ 965773 w 1969912"/>
                <a:gd name="connsiteY2" fmla="*/ 829694 h 1099626"/>
                <a:gd name="connsiteX3" fmla="*/ 1146748 w 1969912"/>
                <a:gd name="connsiteY3" fmla="*/ 948756 h 1099626"/>
                <a:gd name="connsiteX4" fmla="*/ 1340423 w 1969912"/>
                <a:gd name="connsiteY4" fmla="*/ 1096394 h 1099626"/>
                <a:gd name="connsiteX5" fmla="*/ 1930973 w 1969912"/>
                <a:gd name="connsiteY5" fmla="*/ 797944 h 1099626"/>
                <a:gd name="connsiteX6" fmla="*/ 1473773 w 1969912"/>
                <a:gd name="connsiteY6" fmla="*/ 588394 h 1099626"/>
                <a:gd name="connsiteX7" fmla="*/ 1969073 w 1969912"/>
                <a:gd name="connsiteY7" fmla="*/ 340744 h 1099626"/>
                <a:gd name="connsiteX8" fmla="*/ 1327723 w 1969912"/>
                <a:gd name="connsiteY8" fmla="*/ 4194 h 1099626"/>
                <a:gd name="connsiteX9" fmla="*/ 248223 w 1969912"/>
                <a:gd name="connsiteY9" fmla="*/ 131194 h 1099626"/>
                <a:gd name="connsiteX10" fmla="*/ 573 w 1969912"/>
                <a:gd name="connsiteY10" fmla="*/ 353444 h 1099626"/>
                <a:gd name="connsiteX11" fmla="*/ 184723 w 1969912"/>
                <a:gd name="connsiteY11" fmla="*/ 486794 h 1099626"/>
                <a:gd name="connsiteX12" fmla="*/ 495873 w 1969912"/>
                <a:gd name="connsiteY12" fmla="*/ 607444 h 1099626"/>
                <a:gd name="connsiteX13" fmla="*/ 1099123 w 1969912"/>
                <a:gd name="connsiteY13" fmla="*/ 620144 h 1099626"/>
                <a:gd name="connsiteX0" fmla="*/ 1099123 w 1969912"/>
                <a:gd name="connsiteY0" fmla="*/ 620144 h 1099626"/>
                <a:gd name="connsiteX1" fmla="*/ 1657923 w 1969912"/>
                <a:gd name="connsiteY1" fmla="*/ 772544 h 1099626"/>
                <a:gd name="connsiteX2" fmla="*/ 965773 w 1969912"/>
                <a:gd name="connsiteY2" fmla="*/ 829694 h 1099626"/>
                <a:gd name="connsiteX3" fmla="*/ 1146748 w 1969912"/>
                <a:gd name="connsiteY3" fmla="*/ 948756 h 1099626"/>
                <a:gd name="connsiteX4" fmla="*/ 1340423 w 1969912"/>
                <a:gd name="connsiteY4" fmla="*/ 1096394 h 1099626"/>
                <a:gd name="connsiteX5" fmla="*/ 1930973 w 1969912"/>
                <a:gd name="connsiteY5" fmla="*/ 797944 h 1099626"/>
                <a:gd name="connsiteX6" fmla="*/ 1473773 w 1969912"/>
                <a:gd name="connsiteY6" fmla="*/ 588394 h 1099626"/>
                <a:gd name="connsiteX7" fmla="*/ 1969073 w 1969912"/>
                <a:gd name="connsiteY7" fmla="*/ 340744 h 1099626"/>
                <a:gd name="connsiteX8" fmla="*/ 1327723 w 1969912"/>
                <a:gd name="connsiteY8" fmla="*/ 4194 h 1099626"/>
                <a:gd name="connsiteX9" fmla="*/ 248223 w 1969912"/>
                <a:gd name="connsiteY9" fmla="*/ 131194 h 1099626"/>
                <a:gd name="connsiteX10" fmla="*/ 573 w 1969912"/>
                <a:gd name="connsiteY10" fmla="*/ 353444 h 1099626"/>
                <a:gd name="connsiteX11" fmla="*/ 184723 w 1969912"/>
                <a:gd name="connsiteY11" fmla="*/ 486794 h 1099626"/>
                <a:gd name="connsiteX12" fmla="*/ 495873 w 1969912"/>
                <a:gd name="connsiteY12" fmla="*/ 607444 h 1099626"/>
                <a:gd name="connsiteX13" fmla="*/ 1099123 w 1969912"/>
                <a:gd name="connsiteY13" fmla="*/ 620144 h 1099626"/>
                <a:gd name="connsiteX0" fmla="*/ 1099123 w 1969912"/>
                <a:gd name="connsiteY0" fmla="*/ 620144 h 1096394"/>
                <a:gd name="connsiteX1" fmla="*/ 1657923 w 1969912"/>
                <a:gd name="connsiteY1" fmla="*/ 772544 h 1096394"/>
                <a:gd name="connsiteX2" fmla="*/ 965773 w 1969912"/>
                <a:gd name="connsiteY2" fmla="*/ 829694 h 1096394"/>
                <a:gd name="connsiteX3" fmla="*/ 1146748 w 1969912"/>
                <a:gd name="connsiteY3" fmla="*/ 948756 h 1096394"/>
                <a:gd name="connsiteX4" fmla="*/ 1340423 w 1969912"/>
                <a:gd name="connsiteY4" fmla="*/ 1096394 h 1096394"/>
                <a:gd name="connsiteX5" fmla="*/ 1930973 w 1969912"/>
                <a:gd name="connsiteY5" fmla="*/ 797944 h 1096394"/>
                <a:gd name="connsiteX6" fmla="*/ 1473773 w 1969912"/>
                <a:gd name="connsiteY6" fmla="*/ 588394 h 1096394"/>
                <a:gd name="connsiteX7" fmla="*/ 1969073 w 1969912"/>
                <a:gd name="connsiteY7" fmla="*/ 340744 h 1096394"/>
                <a:gd name="connsiteX8" fmla="*/ 1327723 w 1969912"/>
                <a:gd name="connsiteY8" fmla="*/ 4194 h 1096394"/>
                <a:gd name="connsiteX9" fmla="*/ 248223 w 1969912"/>
                <a:gd name="connsiteY9" fmla="*/ 131194 h 1096394"/>
                <a:gd name="connsiteX10" fmla="*/ 573 w 1969912"/>
                <a:gd name="connsiteY10" fmla="*/ 353444 h 1096394"/>
                <a:gd name="connsiteX11" fmla="*/ 184723 w 1969912"/>
                <a:gd name="connsiteY11" fmla="*/ 486794 h 1096394"/>
                <a:gd name="connsiteX12" fmla="*/ 495873 w 1969912"/>
                <a:gd name="connsiteY12" fmla="*/ 607444 h 1096394"/>
                <a:gd name="connsiteX13" fmla="*/ 1099123 w 1969912"/>
                <a:gd name="connsiteY13" fmla="*/ 620144 h 1096394"/>
                <a:gd name="connsiteX0" fmla="*/ 1099123 w 1969912"/>
                <a:gd name="connsiteY0" fmla="*/ 620144 h 1096394"/>
                <a:gd name="connsiteX1" fmla="*/ 1657923 w 1969912"/>
                <a:gd name="connsiteY1" fmla="*/ 772544 h 1096394"/>
                <a:gd name="connsiteX2" fmla="*/ 965773 w 1969912"/>
                <a:gd name="connsiteY2" fmla="*/ 829694 h 1096394"/>
                <a:gd name="connsiteX3" fmla="*/ 1146748 w 1969912"/>
                <a:gd name="connsiteY3" fmla="*/ 948756 h 1096394"/>
                <a:gd name="connsiteX4" fmla="*/ 1340423 w 1969912"/>
                <a:gd name="connsiteY4" fmla="*/ 1096394 h 1096394"/>
                <a:gd name="connsiteX5" fmla="*/ 1930973 w 1969912"/>
                <a:gd name="connsiteY5" fmla="*/ 797944 h 1096394"/>
                <a:gd name="connsiteX6" fmla="*/ 1473773 w 1969912"/>
                <a:gd name="connsiteY6" fmla="*/ 588394 h 1096394"/>
                <a:gd name="connsiteX7" fmla="*/ 1969073 w 1969912"/>
                <a:gd name="connsiteY7" fmla="*/ 340744 h 1096394"/>
                <a:gd name="connsiteX8" fmla="*/ 1327723 w 1969912"/>
                <a:gd name="connsiteY8" fmla="*/ 4194 h 1096394"/>
                <a:gd name="connsiteX9" fmla="*/ 248223 w 1969912"/>
                <a:gd name="connsiteY9" fmla="*/ 131194 h 1096394"/>
                <a:gd name="connsiteX10" fmla="*/ 573 w 1969912"/>
                <a:gd name="connsiteY10" fmla="*/ 353444 h 1096394"/>
                <a:gd name="connsiteX11" fmla="*/ 184723 w 1969912"/>
                <a:gd name="connsiteY11" fmla="*/ 486794 h 1096394"/>
                <a:gd name="connsiteX12" fmla="*/ 495873 w 1969912"/>
                <a:gd name="connsiteY12" fmla="*/ 607444 h 1096394"/>
                <a:gd name="connsiteX13" fmla="*/ 1099123 w 1969912"/>
                <a:gd name="connsiteY13" fmla="*/ 620144 h 1096394"/>
                <a:gd name="connsiteX0" fmla="*/ 1099123 w 1969912"/>
                <a:gd name="connsiteY0" fmla="*/ 620144 h 1096394"/>
                <a:gd name="connsiteX1" fmla="*/ 1657923 w 1969912"/>
                <a:gd name="connsiteY1" fmla="*/ 772544 h 1096394"/>
                <a:gd name="connsiteX2" fmla="*/ 965773 w 1969912"/>
                <a:gd name="connsiteY2" fmla="*/ 829694 h 1096394"/>
                <a:gd name="connsiteX3" fmla="*/ 1146748 w 1969912"/>
                <a:gd name="connsiteY3" fmla="*/ 948756 h 1096394"/>
                <a:gd name="connsiteX4" fmla="*/ 1340423 w 1969912"/>
                <a:gd name="connsiteY4" fmla="*/ 1096394 h 1096394"/>
                <a:gd name="connsiteX5" fmla="*/ 1930973 w 1969912"/>
                <a:gd name="connsiteY5" fmla="*/ 797944 h 1096394"/>
                <a:gd name="connsiteX6" fmla="*/ 1473773 w 1969912"/>
                <a:gd name="connsiteY6" fmla="*/ 588394 h 1096394"/>
                <a:gd name="connsiteX7" fmla="*/ 1969073 w 1969912"/>
                <a:gd name="connsiteY7" fmla="*/ 340744 h 1096394"/>
                <a:gd name="connsiteX8" fmla="*/ 1327723 w 1969912"/>
                <a:gd name="connsiteY8" fmla="*/ 4194 h 1096394"/>
                <a:gd name="connsiteX9" fmla="*/ 248223 w 1969912"/>
                <a:gd name="connsiteY9" fmla="*/ 131194 h 1096394"/>
                <a:gd name="connsiteX10" fmla="*/ 573 w 1969912"/>
                <a:gd name="connsiteY10" fmla="*/ 353444 h 1096394"/>
                <a:gd name="connsiteX11" fmla="*/ 184723 w 1969912"/>
                <a:gd name="connsiteY11" fmla="*/ 486794 h 1096394"/>
                <a:gd name="connsiteX12" fmla="*/ 495873 w 1969912"/>
                <a:gd name="connsiteY12" fmla="*/ 607444 h 1096394"/>
                <a:gd name="connsiteX13" fmla="*/ 1099123 w 1969912"/>
                <a:gd name="connsiteY13" fmla="*/ 620144 h 1096394"/>
                <a:gd name="connsiteX0" fmla="*/ 1099123 w 1969912"/>
                <a:gd name="connsiteY0" fmla="*/ 620144 h 977125"/>
                <a:gd name="connsiteX1" fmla="*/ 1657923 w 1969912"/>
                <a:gd name="connsiteY1" fmla="*/ 772544 h 977125"/>
                <a:gd name="connsiteX2" fmla="*/ 965773 w 1969912"/>
                <a:gd name="connsiteY2" fmla="*/ 829694 h 977125"/>
                <a:gd name="connsiteX3" fmla="*/ 1146748 w 1969912"/>
                <a:gd name="connsiteY3" fmla="*/ 948756 h 977125"/>
                <a:gd name="connsiteX4" fmla="*/ 1184047 w 1969912"/>
                <a:gd name="connsiteY4" fmla="*/ 977125 h 977125"/>
                <a:gd name="connsiteX5" fmla="*/ 1930973 w 1969912"/>
                <a:gd name="connsiteY5" fmla="*/ 797944 h 977125"/>
                <a:gd name="connsiteX6" fmla="*/ 1473773 w 1969912"/>
                <a:gd name="connsiteY6" fmla="*/ 588394 h 977125"/>
                <a:gd name="connsiteX7" fmla="*/ 1969073 w 1969912"/>
                <a:gd name="connsiteY7" fmla="*/ 340744 h 977125"/>
                <a:gd name="connsiteX8" fmla="*/ 1327723 w 1969912"/>
                <a:gd name="connsiteY8" fmla="*/ 4194 h 977125"/>
                <a:gd name="connsiteX9" fmla="*/ 248223 w 1969912"/>
                <a:gd name="connsiteY9" fmla="*/ 131194 h 977125"/>
                <a:gd name="connsiteX10" fmla="*/ 573 w 1969912"/>
                <a:gd name="connsiteY10" fmla="*/ 353444 h 977125"/>
                <a:gd name="connsiteX11" fmla="*/ 184723 w 1969912"/>
                <a:gd name="connsiteY11" fmla="*/ 486794 h 977125"/>
                <a:gd name="connsiteX12" fmla="*/ 495873 w 1969912"/>
                <a:gd name="connsiteY12" fmla="*/ 607444 h 977125"/>
                <a:gd name="connsiteX13" fmla="*/ 1099123 w 1969912"/>
                <a:gd name="connsiteY13" fmla="*/ 620144 h 977125"/>
                <a:gd name="connsiteX0" fmla="*/ 1099123 w 1969912"/>
                <a:gd name="connsiteY0" fmla="*/ 620144 h 977296"/>
                <a:gd name="connsiteX1" fmla="*/ 1657923 w 1969912"/>
                <a:gd name="connsiteY1" fmla="*/ 772544 h 977296"/>
                <a:gd name="connsiteX2" fmla="*/ 965773 w 1969912"/>
                <a:gd name="connsiteY2" fmla="*/ 829694 h 977296"/>
                <a:gd name="connsiteX3" fmla="*/ 1184047 w 1969912"/>
                <a:gd name="connsiteY3" fmla="*/ 977125 h 977296"/>
                <a:gd name="connsiteX4" fmla="*/ 1930973 w 1969912"/>
                <a:gd name="connsiteY4" fmla="*/ 797944 h 977296"/>
                <a:gd name="connsiteX5" fmla="*/ 1473773 w 1969912"/>
                <a:gd name="connsiteY5" fmla="*/ 588394 h 977296"/>
                <a:gd name="connsiteX6" fmla="*/ 1969073 w 1969912"/>
                <a:gd name="connsiteY6" fmla="*/ 340744 h 977296"/>
                <a:gd name="connsiteX7" fmla="*/ 1327723 w 1969912"/>
                <a:gd name="connsiteY7" fmla="*/ 4194 h 977296"/>
                <a:gd name="connsiteX8" fmla="*/ 248223 w 1969912"/>
                <a:gd name="connsiteY8" fmla="*/ 131194 h 977296"/>
                <a:gd name="connsiteX9" fmla="*/ 573 w 1969912"/>
                <a:gd name="connsiteY9" fmla="*/ 353444 h 977296"/>
                <a:gd name="connsiteX10" fmla="*/ 184723 w 1969912"/>
                <a:gd name="connsiteY10" fmla="*/ 486794 h 977296"/>
                <a:gd name="connsiteX11" fmla="*/ 495873 w 1969912"/>
                <a:gd name="connsiteY11" fmla="*/ 607444 h 977296"/>
                <a:gd name="connsiteX12" fmla="*/ 1099123 w 1969912"/>
                <a:gd name="connsiteY12" fmla="*/ 620144 h 977296"/>
                <a:gd name="connsiteX0" fmla="*/ 1099123 w 1969912"/>
                <a:gd name="connsiteY0" fmla="*/ 620144 h 977308"/>
                <a:gd name="connsiteX1" fmla="*/ 1657923 w 1969912"/>
                <a:gd name="connsiteY1" fmla="*/ 772544 h 977308"/>
                <a:gd name="connsiteX2" fmla="*/ 965773 w 1969912"/>
                <a:gd name="connsiteY2" fmla="*/ 829694 h 977308"/>
                <a:gd name="connsiteX3" fmla="*/ 1184047 w 1969912"/>
                <a:gd name="connsiteY3" fmla="*/ 977125 h 977308"/>
                <a:gd name="connsiteX4" fmla="*/ 1930973 w 1969912"/>
                <a:gd name="connsiteY4" fmla="*/ 797944 h 977308"/>
                <a:gd name="connsiteX5" fmla="*/ 1473773 w 1969912"/>
                <a:gd name="connsiteY5" fmla="*/ 588394 h 977308"/>
                <a:gd name="connsiteX6" fmla="*/ 1969073 w 1969912"/>
                <a:gd name="connsiteY6" fmla="*/ 340744 h 977308"/>
                <a:gd name="connsiteX7" fmla="*/ 1327723 w 1969912"/>
                <a:gd name="connsiteY7" fmla="*/ 4194 h 977308"/>
                <a:gd name="connsiteX8" fmla="*/ 248223 w 1969912"/>
                <a:gd name="connsiteY8" fmla="*/ 131194 h 977308"/>
                <a:gd name="connsiteX9" fmla="*/ 573 w 1969912"/>
                <a:gd name="connsiteY9" fmla="*/ 353444 h 977308"/>
                <a:gd name="connsiteX10" fmla="*/ 184723 w 1969912"/>
                <a:gd name="connsiteY10" fmla="*/ 486794 h 977308"/>
                <a:gd name="connsiteX11" fmla="*/ 495873 w 1969912"/>
                <a:gd name="connsiteY11" fmla="*/ 607444 h 977308"/>
                <a:gd name="connsiteX12" fmla="*/ 1099123 w 1969912"/>
                <a:gd name="connsiteY12" fmla="*/ 620144 h 977308"/>
                <a:gd name="connsiteX0" fmla="*/ 1099123 w 1969912"/>
                <a:gd name="connsiteY0" fmla="*/ 620144 h 977125"/>
                <a:gd name="connsiteX1" fmla="*/ 1657923 w 1969912"/>
                <a:gd name="connsiteY1" fmla="*/ 772544 h 977125"/>
                <a:gd name="connsiteX2" fmla="*/ 965773 w 1969912"/>
                <a:gd name="connsiteY2" fmla="*/ 829694 h 977125"/>
                <a:gd name="connsiteX3" fmla="*/ 1184047 w 1969912"/>
                <a:gd name="connsiteY3" fmla="*/ 977125 h 977125"/>
                <a:gd name="connsiteX4" fmla="*/ 1930973 w 1969912"/>
                <a:gd name="connsiteY4" fmla="*/ 797944 h 977125"/>
                <a:gd name="connsiteX5" fmla="*/ 1473773 w 1969912"/>
                <a:gd name="connsiteY5" fmla="*/ 588394 h 977125"/>
                <a:gd name="connsiteX6" fmla="*/ 1969073 w 1969912"/>
                <a:gd name="connsiteY6" fmla="*/ 340744 h 977125"/>
                <a:gd name="connsiteX7" fmla="*/ 1327723 w 1969912"/>
                <a:gd name="connsiteY7" fmla="*/ 4194 h 977125"/>
                <a:gd name="connsiteX8" fmla="*/ 248223 w 1969912"/>
                <a:gd name="connsiteY8" fmla="*/ 131194 h 977125"/>
                <a:gd name="connsiteX9" fmla="*/ 573 w 1969912"/>
                <a:gd name="connsiteY9" fmla="*/ 353444 h 977125"/>
                <a:gd name="connsiteX10" fmla="*/ 184723 w 1969912"/>
                <a:gd name="connsiteY10" fmla="*/ 486794 h 977125"/>
                <a:gd name="connsiteX11" fmla="*/ 495873 w 1969912"/>
                <a:gd name="connsiteY11" fmla="*/ 607444 h 977125"/>
                <a:gd name="connsiteX12" fmla="*/ 1099123 w 1969912"/>
                <a:gd name="connsiteY12" fmla="*/ 620144 h 977125"/>
                <a:gd name="connsiteX0" fmla="*/ 1099123 w 1969912"/>
                <a:gd name="connsiteY0" fmla="*/ 620144 h 905563"/>
                <a:gd name="connsiteX1" fmla="*/ 1657923 w 1969912"/>
                <a:gd name="connsiteY1" fmla="*/ 772544 h 905563"/>
                <a:gd name="connsiteX2" fmla="*/ 965773 w 1969912"/>
                <a:gd name="connsiteY2" fmla="*/ 829694 h 905563"/>
                <a:gd name="connsiteX3" fmla="*/ 1112485 w 1969912"/>
                <a:gd name="connsiteY3" fmla="*/ 905563 h 905563"/>
                <a:gd name="connsiteX4" fmla="*/ 1930973 w 1969912"/>
                <a:gd name="connsiteY4" fmla="*/ 797944 h 905563"/>
                <a:gd name="connsiteX5" fmla="*/ 1473773 w 1969912"/>
                <a:gd name="connsiteY5" fmla="*/ 588394 h 905563"/>
                <a:gd name="connsiteX6" fmla="*/ 1969073 w 1969912"/>
                <a:gd name="connsiteY6" fmla="*/ 340744 h 905563"/>
                <a:gd name="connsiteX7" fmla="*/ 1327723 w 1969912"/>
                <a:gd name="connsiteY7" fmla="*/ 4194 h 905563"/>
                <a:gd name="connsiteX8" fmla="*/ 248223 w 1969912"/>
                <a:gd name="connsiteY8" fmla="*/ 131194 h 905563"/>
                <a:gd name="connsiteX9" fmla="*/ 573 w 1969912"/>
                <a:gd name="connsiteY9" fmla="*/ 353444 h 905563"/>
                <a:gd name="connsiteX10" fmla="*/ 184723 w 1969912"/>
                <a:gd name="connsiteY10" fmla="*/ 486794 h 905563"/>
                <a:gd name="connsiteX11" fmla="*/ 495873 w 1969912"/>
                <a:gd name="connsiteY11" fmla="*/ 607444 h 905563"/>
                <a:gd name="connsiteX12" fmla="*/ 1099123 w 1969912"/>
                <a:gd name="connsiteY12" fmla="*/ 620144 h 905563"/>
                <a:gd name="connsiteX0" fmla="*/ 1099123 w 1969912"/>
                <a:gd name="connsiteY0" fmla="*/ 620144 h 905563"/>
                <a:gd name="connsiteX1" fmla="*/ 1763940 w 1969912"/>
                <a:gd name="connsiteY1" fmla="*/ 775195 h 905563"/>
                <a:gd name="connsiteX2" fmla="*/ 965773 w 1969912"/>
                <a:gd name="connsiteY2" fmla="*/ 829694 h 905563"/>
                <a:gd name="connsiteX3" fmla="*/ 1112485 w 1969912"/>
                <a:gd name="connsiteY3" fmla="*/ 905563 h 905563"/>
                <a:gd name="connsiteX4" fmla="*/ 1930973 w 1969912"/>
                <a:gd name="connsiteY4" fmla="*/ 797944 h 905563"/>
                <a:gd name="connsiteX5" fmla="*/ 1473773 w 1969912"/>
                <a:gd name="connsiteY5" fmla="*/ 588394 h 905563"/>
                <a:gd name="connsiteX6" fmla="*/ 1969073 w 1969912"/>
                <a:gd name="connsiteY6" fmla="*/ 340744 h 905563"/>
                <a:gd name="connsiteX7" fmla="*/ 1327723 w 1969912"/>
                <a:gd name="connsiteY7" fmla="*/ 4194 h 905563"/>
                <a:gd name="connsiteX8" fmla="*/ 248223 w 1969912"/>
                <a:gd name="connsiteY8" fmla="*/ 131194 h 905563"/>
                <a:gd name="connsiteX9" fmla="*/ 573 w 1969912"/>
                <a:gd name="connsiteY9" fmla="*/ 353444 h 905563"/>
                <a:gd name="connsiteX10" fmla="*/ 184723 w 1969912"/>
                <a:gd name="connsiteY10" fmla="*/ 486794 h 905563"/>
                <a:gd name="connsiteX11" fmla="*/ 495873 w 1969912"/>
                <a:gd name="connsiteY11" fmla="*/ 607444 h 905563"/>
                <a:gd name="connsiteX12" fmla="*/ 1099123 w 1969912"/>
                <a:gd name="connsiteY12" fmla="*/ 620144 h 905563"/>
                <a:gd name="connsiteX0" fmla="*/ 1099123 w 1969912"/>
                <a:gd name="connsiteY0" fmla="*/ 620144 h 905563"/>
                <a:gd name="connsiteX1" fmla="*/ 1763940 w 1969912"/>
                <a:gd name="connsiteY1" fmla="*/ 775195 h 905563"/>
                <a:gd name="connsiteX2" fmla="*/ 965773 w 1969912"/>
                <a:gd name="connsiteY2" fmla="*/ 829694 h 905563"/>
                <a:gd name="connsiteX3" fmla="*/ 1112485 w 1969912"/>
                <a:gd name="connsiteY3" fmla="*/ 905563 h 905563"/>
                <a:gd name="connsiteX4" fmla="*/ 1875314 w 1969912"/>
                <a:gd name="connsiteY4" fmla="*/ 787343 h 905563"/>
                <a:gd name="connsiteX5" fmla="*/ 1473773 w 1969912"/>
                <a:gd name="connsiteY5" fmla="*/ 588394 h 905563"/>
                <a:gd name="connsiteX6" fmla="*/ 1969073 w 1969912"/>
                <a:gd name="connsiteY6" fmla="*/ 340744 h 905563"/>
                <a:gd name="connsiteX7" fmla="*/ 1327723 w 1969912"/>
                <a:gd name="connsiteY7" fmla="*/ 4194 h 905563"/>
                <a:gd name="connsiteX8" fmla="*/ 248223 w 1969912"/>
                <a:gd name="connsiteY8" fmla="*/ 131194 h 905563"/>
                <a:gd name="connsiteX9" fmla="*/ 573 w 1969912"/>
                <a:gd name="connsiteY9" fmla="*/ 353444 h 905563"/>
                <a:gd name="connsiteX10" fmla="*/ 184723 w 1969912"/>
                <a:gd name="connsiteY10" fmla="*/ 486794 h 905563"/>
                <a:gd name="connsiteX11" fmla="*/ 495873 w 1969912"/>
                <a:gd name="connsiteY11" fmla="*/ 607444 h 905563"/>
                <a:gd name="connsiteX12" fmla="*/ 1099123 w 1969912"/>
                <a:gd name="connsiteY12" fmla="*/ 620144 h 905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9912" h="905563">
                  <a:moveTo>
                    <a:pt x="1099123" y="620144"/>
                  </a:moveTo>
                  <a:cubicBezTo>
                    <a:pt x="1394927" y="692110"/>
                    <a:pt x="1786165" y="740270"/>
                    <a:pt x="1763940" y="775195"/>
                  </a:cubicBezTo>
                  <a:cubicBezTo>
                    <a:pt x="1741715" y="810120"/>
                    <a:pt x="1050969" y="800325"/>
                    <a:pt x="965773" y="829694"/>
                  </a:cubicBezTo>
                  <a:cubicBezTo>
                    <a:pt x="1096178" y="871742"/>
                    <a:pt x="1052334" y="828691"/>
                    <a:pt x="1112485" y="905563"/>
                  </a:cubicBezTo>
                  <a:cubicBezTo>
                    <a:pt x="1273352" y="900271"/>
                    <a:pt x="1815099" y="840205"/>
                    <a:pt x="1875314" y="787343"/>
                  </a:cubicBezTo>
                  <a:cubicBezTo>
                    <a:pt x="1935529" y="734482"/>
                    <a:pt x="1588073" y="624377"/>
                    <a:pt x="1473773" y="588394"/>
                  </a:cubicBezTo>
                  <a:cubicBezTo>
                    <a:pt x="1480123" y="512194"/>
                    <a:pt x="1993415" y="438111"/>
                    <a:pt x="1969073" y="340744"/>
                  </a:cubicBezTo>
                  <a:cubicBezTo>
                    <a:pt x="1878056" y="175644"/>
                    <a:pt x="1685440" y="29594"/>
                    <a:pt x="1327723" y="4194"/>
                  </a:cubicBezTo>
                  <a:cubicBezTo>
                    <a:pt x="1088540" y="-20148"/>
                    <a:pt x="458831" y="66636"/>
                    <a:pt x="248223" y="131194"/>
                  </a:cubicBezTo>
                  <a:cubicBezTo>
                    <a:pt x="37615" y="195752"/>
                    <a:pt x="10098" y="297352"/>
                    <a:pt x="573" y="353444"/>
                  </a:cubicBezTo>
                  <a:cubicBezTo>
                    <a:pt x="-8952" y="409536"/>
                    <a:pt x="102173" y="444461"/>
                    <a:pt x="184723" y="486794"/>
                  </a:cubicBezTo>
                  <a:cubicBezTo>
                    <a:pt x="267273" y="529127"/>
                    <a:pt x="344531" y="582044"/>
                    <a:pt x="495873" y="607444"/>
                  </a:cubicBezTo>
                  <a:cubicBezTo>
                    <a:pt x="722356" y="643427"/>
                    <a:pt x="898040" y="615911"/>
                    <a:pt x="1099123" y="620144"/>
                  </a:cubicBezTo>
                  <a:close/>
                </a:path>
              </a:pathLst>
            </a:custGeom>
            <a:solidFill>
              <a:srgbClr val="FFF100">
                <a:alpha val="7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2414" name="Group 2413"/>
          <p:cNvGrpSpPr>
            <a:grpSpLocks noChangeAspect="1"/>
          </p:cNvGrpSpPr>
          <p:nvPr/>
        </p:nvGrpSpPr>
        <p:grpSpPr>
          <a:xfrm>
            <a:off x="6954501" y="4350312"/>
            <a:ext cx="1613453" cy="1535883"/>
            <a:chOff x="2277070" y="2361483"/>
            <a:chExt cx="3992128" cy="3800195"/>
          </a:xfrm>
        </p:grpSpPr>
        <p:grpSp>
          <p:nvGrpSpPr>
            <p:cNvPr id="2415" name="Group 2414"/>
            <p:cNvGrpSpPr/>
            <p:nvPr/>
          </p:nvGrpSpPr>
          <p:grpSpPr>
            <a:xfrm>
              <a:off x="3717646" y="2361483"/>
              <a:ext cx="1168400" cy="2188954"/>
              <a:chOff x="4985342" y="2881972"/>
              <a:chExt cx="1168400" cy="2188954"/>
            </a:xfrm>
          </p:grpSpPr>
          <p:sp>
            <p:nvSpPr>
              <p:cNvPr id="2485" name="Rectangle 19"/>
              <p:cNvSpPr/>
              <p:nvPr/>
            </p:nvSpPr>
            <p:spPr>
              <a:xfrm>
                <a:off x="4985342" y="3051626"/>
                <a:ext cx="1168400" cy="2019300"/>
              </a:xfrm>
              <a:custGeom>
                <a:avLst/>
                <a:gdLst>
                  <a:gd name="connsiteX0" fmla="*/ 0 w 914400"/>
                  <a:gd name="connsiteY0" fmla="*/ 0 h 914400"/>
                  <a:gd name="connsiteX1" fmla="*/ 914400 w 914400"/>
                  <a:gd name="connsiteY1" fmla="*/ 0 h 914400"/>
                  <a:gd name="connsiteX2" fmla="*/ 914400 w 914400"/>
                  <a:gd name="connsiteY2" fmla="*/ 914400 h 914400"/>
                  <a:gd name="connsiteX3" fmla="*/ 0 w 914400"/>
                  <a:gd name="connsiteY3" fmla="*/ 914400 h 914400"/>
                  <a:gd name="connsiteX4" fmla="*/ 0 w 914400"/>
                  <a:gd name="connsiteY4" fmla="*/ 0 h 914400"/>
                  <a:gd name="connsiteX0" fmla="*/ 0 w 1028700"/>
                  <a:gd name="connsiteY0" fmla="*/ 0 h 2019300"/>
                  <a:gd name="connsiteX1" fmla="*/ 914400 w 1028700"/>
                  <a:gd name="connsiteY1" fmla="*/ 0 h 2019300"/>
                  <a:gd name="connsiteX2" fmla="*/ 1028700 w 1028700"/>
                  <a:gd name="connsiteY2" fmla="*/ 2019300 h 2019300"/>
                  <a:gd name="connsiteX3" fmla="*/ 0 w 1028700"/>
                  <a:gd name="connsiteY3" fmla="*/ 914400 h 2019300"/>
                  <a:gd name="connsiteX4" fmla="*/ 0 w 1028700"/>
                  <a:gd name="connsiteY4" fmla="*/ 0 h 2019300"/>
                  <a:gd name="connsiteX0" fmla="*/ 139700 w 1168400"/>
                  <a:gd name="connsiteY0" fmla="*/ 0 h 2019300"/>
                  <a:gd name="connsiteX1" fmla="*/ 1054100 w 1168400"/>
                  <a:gd name="connsiteY1" fmla="*/ 0 h 2019300"/>
                  <a:gd name="connsiteX2" fmla="*/ 1168400 w 1168400"/>
                  <a:gd name="connsiteY2" fmla="*/ 2019300 h 2019300"/>
                  <a:gd name="connsiteX3" fmla="*/ 0 w 1168400"/>
                  <a:gd name="connsiteY3" fmla="*/ 2006600 h 2019300"/>
                  <a:gd name="connsiteX4" fmla="*/ 139700 w 1168400"/>
                  <a:gd name="connsiteY4" fmla="*/ 0 h 201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8400" h="2019300">
                    <a:moveTo>
                      <a:pt x="139700" y="0"/>
                    </a:moveTo>
                    <a:lnTo>
                      <a:pt x="1054100" y="0"/>
                    </a:lnTo>
                    <a:lnTo>
                      <a:pt x="1168400" y="2019300"/>
                    </a:lnTo>
                    <a:lnTo>
                      <a:pt x="0" y="2006600"/>
                    </a:lnTo>
                    <a:lnTo>
                      <a:pt x="139700" y="0"/>
                    </a:lnTo>
                    <a:close/>
                  </a:path>
                </a:pathLst>
              </a:cu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6" name="Rectangle 2485"/>
              <p:cNvSpPr/>
              <p:nvPr/>
            </p:nvSpPr>
            <p:spPr>
              <a:xfrm>
                <a:off x="5123942" y="288292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7" name="Rectangle 2486"/>
              <p:cNvSpPr/>
              <p:nvPr/>
            </p:nvSpPr>
            <p:spPr>
              <a:xfrm>
                <a:off x="5946537" y="288197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8" name="Rectangle 2487"/>
              <p:cNvSpPr/>
              <p:nvPr/>
            </p:nvSpPr>
            <p:spPr>
              <a:xfrm>
                <a:off x="5288461" y="288197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9" name="Rectangle 2488"/>
              <p:cNvSpPr/>
              <p:nvPr/>
            </p:nvSpPr>
            <p:spPr>
              <a:xfrm>
                <a:off x="5452980" y="288197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90" name="Rectangle 2489"/>
              <p:cNvSpPr/>
              <p:nvPr/>
            </p:nvSpPr>
            <p:spPr>
              <a:xfrm>
                <a:off x="5617499" y="288197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91" name="Rectangle 2490"/>
              <p:cNvSpPr/>
              <p:nvPr/>
            </p:nvSpPr>
            <p:spPr>
              <a:xfrm>
                <a:off x="5782018" y="288197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92" name="Rectangle 2491"/>
              <p:cNvSpPr/>
              <p:nvPr/>
            </p:nvSpPr>
            <p:spPr>
              <a:xfrm>
                <a:off x="5486622" y="3345490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93" name="Rectangle 2492"/>
              <p:cNvSpPr/>
              <p:nvPr/>
            </p:nvSpPr>
            <p:spPr>
              <a:xfrm>
                <a:off x="5733002" y="3345490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94" name="Rectangle 2493"/>
              <p:cNvSpPr/>
              <p:nvPr/>
            </p:nvSpPr>
            <p:spPr>
              <a:xfrm>
                <a:off x="5240242" y="3345490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95" name="Rectangle 2494"/>
              <p:cNvSpPr/>
              <p:nvPr/>
            </p:nvSpPr>
            <p:spPr>
              <a:xfrm>
                <a:off x="5485674" y="3974975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96" name="Rectangle 2495"/>
              <p:cNvSpPr/>
              <p:nvPr/>
            </p:nvSpPr>
            <p:spPr>
              <a:xfrm>
                <a:off x="5732054" y="3974975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97" name="Rectangle 2496"/>
              <p:cNvSpPr/>
              <p:nvPr/>
            </p:nvSpPr>
            <p:spPr>
              <a:xfrm>
                <a:off x="5239294" y="3974975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2416" name="Rectangle 2415"/>
            <p:cNvSpPr/>
            <p:nvPr/>
          </p:nvSpPr>
          <p:spPr>
            <a:xfrm flipH="1" flipV="1">
              <a:off x="4447529" y="5036439"/>
              <a:ext cx="1798345" cy="989774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17" name="Rectangle 2416"/>
            <p:cNvSpPr/>
            <p:nvPr/>
          </p:nvSpPr>
          <p:spPr>
            <a:xfrm flipH="1" flipV="1">
              <a:off x="6132038" y="5018151"/>
              <a:ext cx="137160" cy="100584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18" name="Rectangle 2417"/>
            <p:cNvSpPr/>
            <p:nvPr/>
          </p:nvSpPr>
          <p:spPr>
            <a:xfrm flipH="1" flipV="1">
              <a:off x="5703447" y="4469511"/>
              <a:ext cx="137160" cy="15544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19" name="Rectangle 2418"/>
            <p:cNvSpPr/>
            <p:nvPr/>
          </p:nvSpPr>
          <p:spPr>
            <a:xfrm flipH="1" flipV="1">
              <a:off x="5290276" y="4469511"/>
              <a:ext cx="137160" cy="15544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20" name="Rectangle 2419"/>
            <p:cNvSpPr/>
            <p:nvPr/>
          </p:nvSpPr>
          <p:spPr>
            <a:xfrm flipH="1" flipV="1">
              <a:off x="4876120" y="4469511"/>
              <a:ext cx="137160" cy="15544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21" name="Rectangle 2420"/>
            <p:cNvSpPr/>
            <p:nvPr/>
          </p:nvSpPr>
          <p:spPr>
            <a:xfrm flipV="1">
              <a:off x="2305008" y="5036439"/>
              <a:ext cx="1798345" cy="989774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22" name="Rectangle 2421"/>
            <p:cNvSpPr/>
            <p:nvPr/>
          </p:nvSpPr>
          <p:spPr>
            <a:xfrm flipV="1">
              <a:off x="2281684" y="5018151"/>
              <a:ext cx="137160" cy="100584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23" name="Rectangle 2422"/>
            <p:cNvSpPr/>
            <p:nvPr/>
          </p:nvSpPr>
          <p:spPr>
            <a:xfrm flipV="1">
              <a:off x="2710275" y="4469511"/>
              <a:ext cx="137160" cy="15544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24" name="Rectangle 2423"/>
            <p:cNvSpPr/>
            <p:nvPr/>
          </p:nvSpPr>
          <p:spPr>
            <a:xfrm flipV="1">
              <a:off x="3123446" y="4469511"/>
              <a:ext cx="137160" cy="15544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25" name="Rectangle 2424"/>
            <p:cNvSpPr/>
            <p:nvPr/>
          </p:nvSpPr>
          <p:spPr>
            <a:xfrm>
              <a:off x="3487572" y="3950790"/>
              <a:ext cx="1798345" cy="1543372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26" name="Rectangle 2425"/>
            <p:cNvSpPr/>
            <p:nvPr/>
          </p:nvSpPr>
          <p:spPr>
            <a:xfrm>
              <a:off x="3476743" y="4442602"/>
              <a:ext cx="1645920" cy="13716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27" name="Rectangle 19"/>
            <p:cNvSpPr/>
            <p:nvPr/>
          </p:nvSpPr>
          <p:spPr>
            <a:xfrm>
              <a:off x="2434937" y="3030362"/>
              <a:ext cx="1168400" cy="2019300"/>
            </a:xfrm>
            <a:custGeom>
              <a:avLst/>
              <a:gdLst>
                <a:gd name="connsiteX0" fmla="*/ 0 w 914400"/>
                <a:gd name="connsiteY0" fmla="*/ 0 h 914400"/>
                <a:gd name="connsiteX1" fmla="*/ 914400 w 914400"/>
                <a:gd name="connsiteY1" fmla="*/ 0 h 914400"/>
                <a:gd name="connsiteX2" fmla="*/ 914400 w 914400"/>
                <a:gd name="connsiteY2" fmla="*/ 914400 h 914400"/>
                <a:gd name="connsiteX3" fmla="*/ 0 w 914400"/>
                <a:gd name="connsiteY3" fmla="*/ 914400 h 914400"/>
                <a:gd name="connsiteX4" fmla="*/ 0 w 914400"/>
                <a:gd name="connsiteY4" fmla="*/ 0 h 914400"/>
                <a:gd name="connsiteX0" fmla="*/ 0 w 1028700"/>
                <a:gd name="connsiteY0" fmla="*/ 0 h 2019300"/>
                <a:gd name="connsiteX1" fmla="*/ 914400 w 1028700"/>
                <a:gd name="connsiteY1" fmla="*/ 0 h 2019300"/>
                <a:gd name="connsiteX2" fmla="*/ 1028700 w 1028700"/>
                <a:gd name="connsiteY2" fmla="*/ 2019300 h 2019300"/>
                <a:gd name="connsiteX3" fmla="*/ 0 w 1028700"/>
                <a:gd name="connsiteY3" fmla="*/ 914400 h 2019300"/>
                <a:gd name="connsiteX4" fmla="*/ 0 w 1028700"/>
                <a:gd name="connsiteY4" fmla="*/ 0 h 2019300"/>
                <a:gd name="connsiteX0" fmla="*/ 139700 w 1168400"/>
                <a:gd name="connsiteY0" fmla="*/ 0 h 2019300"/>
                <a:gd name="connsiteX1" fmla="*/ 1054100 w 1168400"/>
                <a:gd name="connsiteY1" fmla="*/ 0 h 2019300"/>
                <a:gd name="connsiteX2" fmla="*/ 1168400 w 1168400"/>
                <a:gd name="connsiteY2" fmla="*/ 2019300 h 2019300"/>
                <a:gd name="connsiteX3" fmla="*/ 0 w 1168400"/>
                <a:gd name="connsiteY3" fmla="*/ 2006600 h 2019300"/>
                <a:gd name="connsiteX4" fmla="*/ 139700 w 1168400"/>
                <a:gd name="connsiteY4" fmla="*/ 0 h 201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8400" h="2019300">
                  <a:moveTo>
                    <a:pt x="139700" y="0"/>
                  </a:moveTo>
                  <a:lnTo>
                    <a:pt x="1054100" y="0"/>
                  </a:lnTo>
                  <a:lnTo>
                    <a:pt x="1168400" y="2019300"/>
                  </a:lnTo>
                  <a:lnTo>
                    <a:pt x="0" y="2006600"/>
                  </a:lnTo>
                  <a:lnTo>
                    <a:pt x="139700" y="0"/>
                  </a:lnTo>
                  <a:close/>
                </a:path>
              </a:pathLst>
            </a:cu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28" name="Rectangle 2427"/>
            <p:cNvSpPr/>
            <p:nvPr/>
          </p:nvSpPr>
          <p:spPr>
            <a:xfrm>
              <a:off x="2573537" y="2868746"/>
              <a:ext cx="91440" cy="1828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29" name="Rectangle 2428"/>
            <p:cNvSpPr/>
            <p:nvPr/>
          </p:nvSpPr>
          <p:spPr>
            <a:xfrm>
              <a:off x="3396132" y="2867796"/>
              <a:ext cx="91440" cy="1828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30" name="Rectangle 2429"/>
            <p:cNvSpPr/>
            <p:nvPr/>
          </p:nvSpPr>
          <p:spPr>
            <a:xfrm>
              <a:off x="2738056" y="2867796"/>
              <a:ext cx="91440" cy="1828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31" name="Rectangle 2430"/>
            <p:cNvSpPr/>
            <p:nvPr/>
          </p:nvSpPr>
          <p:spPr>
            <a:xfrm>
              <a:off x="2902575" y="2867796"/>
              <a:ext cx="91440" cy="1828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32" name="Rectangle 2431"/>
            <p:cNvSpPr/>
            <p:nvPr/>
          </p:nvSpPr>
          <p:spPr>
            <a:xfrm>
              <a:off x="3067094" y="2867796"/>
              <a:ext cx="91440" cy="1828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33" name="Rectangle 2432"/>
            <p:cNvSpPr/>
            <p:nvPr/>
          </p:nvSpPr>
          <p:spPr>
            <a:xfrm>
              <a:off x="3231613" y="2867796"/>
              <a:ext cx="91440" cy="1828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34" name="Rectangle 2433"/>
            <p:cNvSpPr/>
            <p:nvPr/>
          </p:nvSpPr>
          <p:spPr>
            <a:xfrm>
              <a:off x="2936217" y="3324226"/>
              <a:ext cx="182880" cy="182064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35" name="Rectangle 2434"/>
            <p:cNvSpPr/>
            <p:nvPr/>
          </p:nvSpPr>
          <p:spPr>
            <a:xfrm>
              <a:off x="3182597" y="3324226"/>
              <a:ext cx="182880" cy="182064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36" name="Rectangle 2435"/>
            <p:cNvSpPr/>
            <p:nvPr/>
          </p:nvSpPr>
          <p:spPr>
            <a:xfrm>
              <a:off x="2689837" y="3324226"/>
              <a:ext cx="182880" cy="182064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37" name="Rectangle 2436"/>
            <p:cNvSpPr/>
            <p:nvPr/>
          </p:nvSpPr>
          <p:spPr>
            <a:xfrm>
              <a:off x="2935269" y="3953711"/>
              <a:ext cx="182880" cy="182064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38" name="Rectangle 2437"/>
            <p:cNvSpPr/>
            <p:nvPr/>
          </p:nvSpPr>
          <p:spPr>
            <a:xfrm>
              <a:off x="3181649" y="3953711"/>
              <a:ext cx="182880" cy="182064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39" name="Rectangle 2438"/>
            <p:cNvSpPr/>
            <p:nvPr/>
          </p:nvSpPr>
          <p:spPr>
            <a:xfrm>
              <a:off x="2688889" y="3953711"/>
              <a:ext cx="182880" cy="182064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40" name="Rectangle 2439"/>
            <p:cNvSpPr/>
            <p:nvPr/>
          </p:nvSpPr>
          <p:spPr>
            <a:xfrm>
              <a:off x="3607684" y="3934724"/>
              <a:ext cx="137160" cy="15544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41" name="Rectangle 2440"/>
            <p:cNvSpPr/>
            <p:nvPr/>
          </p:nvSpPr>
          <p:spPr>
            <a:xfrm>
              <a:off x="4020855" y="3934724"/>
              <a:ext cx="137160" cy="15544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42" name="Rectangle 2441"/>
            <p:cNvSpPr/>
            <p:nvPr/>
          </p:nvSpPr>
          <p:spPr>
            <a:xfrm>
              <a:off x="4434026" y="3934724"/>
              <a:ext cx="137160" cy="15544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43" name="Rectangle 2442"/>
            <p:cNvSpPr/>
            <p:nvPr/>
          </p:nvSpPr>
          <p:spPr>
            <a:xfrm>
              <a:off x="4848182" y="3934724"/>
              <a:ext cx="137160" cy="15544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2444" name="Group 2443"/>
            <p:cNvGrpSpPr/>
            <p:nvPr/>
          </p:nvGrpSpPr>
          <p:grpSpPr>
            <a:xfrm>
              <a:off x="4985342" y="2881972"/>
              <a:ext cx="1168400" cy="2188954"/>
              <a:chOff x="4985342" y="2881972"/>
              <a:chExt cx="1168400" cy="2188954"/>
            </a:xfrm>
          </p:grpSpPr>
          <p:sp>
            <p:nvSpPr>
              <p:cNvPr id="2472" name="Rectangle 19"/>
              <p:cNvSpPr/>
              <p:nvPr/>
            </p:nvSpPr>
            <p:spPr>
              <a:xfrm>
                <a:off x="4985342" y="3051626"/>
                <a:ext cx="1168400" cy="2019300"/>
              </a:xfrm>
              <a:custGeom>
                <a:avLst/>
                <a:gdLst>
                  <a:gd name="connsiteX0" fmla="*/ 0 w 914400"/>
                  <a:gd name="connsiteY0" fmla="*/ 0 h 914400"/>
                  <a:gd name="connsiteX1" fmla="*/ 914400 w 914400"/>
                  <a:gd name="connsiteY1" fmla="*/ 0 h 914400"/>
                  <a:gd name="connsiteX2" fmla="*/ 914400 w 914400"/>
                  <a:gd name="connsiteY2" fmla="*/ 914400 h 914400"/>
                  <a:gd name="connsiteX3" fmla="*/ 0 w 914400"/>
                  <a:gd name="connsiteY3" fmla="*/ 914400 h 914400"/>
                  <a:gd name="connsiteX4" fmla="*/ 0 w 914400"/>
                  <a:gd name="connsiteY4" fmla="*/ 0 h 914400"/>
                  <a:gd name="connsiteX0" fmla="*/ 0 w 1028700"/>
                  <a:gd name="connsiteY0" fmla="*/ 0 h 2019300"/>
                  <a:gd name="connsiteX1" fmla="*/ 914400 w 1028700"/>
                  <a:gd name="connsiteY1" fmla="*/ 0 h 2019300"/>
                  <a:gd name="connsiteX2" fmla="*/ 1028700 w 1028700"/>
                  <a:gd name="connsiteY2" fmla="*/ 2019300 h 2019300"/>
                  <a:gd name="connsiteX3" fmla="*/ 0 w 1028700"/>
                  <a:gd name="connsiteY3" fmla="*/ 914400 h 2019300"/>
                  <a:gd name="connsiteX4" fmla="*/ 0 w 1028700"/>
                  <a:gd name="connsiteY4" fmla="*/ 0 h 2019300"/>
                  <a:gd name="connsiteX0" fmla="*/ 139700 w 1168400"/>
                  <a:gd name="connsiteY0" fmla="*/ 0 h 2019300"/>
                  <a:gd name="connsiteX1" fmla="*/ 1054100 w 1168400"/>
                  <a:gd name="connsiteY1" fmla="*/ 0 h 2019300"/>
                  <a:gd name="connsiteX2" fmla="*/ 1168400 w 1168400"/>
                  <a:gd name="connsiteY2" fmla="*/ 2019300 h 2019300"/>
                  <a:gd name="connsiteX3" fmla="*/ 0 w 1168400"/>
                  <a:gd name="connsiteY3" fmla="*/ 2006600 h 2019300"/>
                  <a:gd name="connsiteX4" fmla="*/ 139700 w 1168400"/>
                  <a:gd name="connsiteY4" fmla="*/ 0 h 201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8400" h="2019300">
                    <a:moveTo>
                      <a:pt x="139700" y="0"/>
                    </a:moveTo>
                    <a:lnTo>
                      <a:pt x="1054100" y="0"/>
                    </a:lnTo>
                    <a:lnTo>
                      <a:pt x="1168400" y="2019300"/>
                    </a:lnTo>
                    <a:lnTo>
                      <a:pt x="0" y="2006600"/>
                    </a:lnTo>
                    <a:lnTo>
                      <a:pt x="139700" y="0"/>
                    </a:lnTo>
                    <a:close/>
                  </a:path>
                </a:pathLst>
              </a:cu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73" name="Rectangle 2472"/>
              <p:cNvSpPr/>
              <p:nvPr/>
            </p:nvSpPr>
            <p:spPr>
              <a:xfrm>
                <a:off x="5123942" y="288292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74" name="Rectangle 2473"/>
              <p:cNvSpPr/>
              <p:nvPr/>
            </p:nvSpPr>
            <p:spPr>
              <a:xfrm>
                <a:off x="5946537" y="288197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75" name="Rectangle 2474"/>
              <p:cNvSpPr/>
              <p:nvPr/>
            </p:nvSpPr>
            <p:spPr>
              <a:xfrm>
                <a:off x="5288461" y="288197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76" name="Rectangle 2475"/>
              <p:cNvSpPr/>
              <p:nvPr/>
            </p:nvSpPr>
            <p:spPr>
              <a:xfrm>
                <a:off x="5452980" y="288197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77" name="Rectangle 2476"/>
              <p:cNvSpPr/>
              <p:nvPr/>
            </p:nvSpPr>
            <p:spPr>
              <a:xfrm>
                <a:off x="5617499" y="288197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78" name="Rectangle 2477"/>
              <p:cNvSpPr/>
              <p:nvPr/>
            </p:nvSpPr>
            <p:spPr>
              <a:xfrm>
                <a:off x="5782018" y="288197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79" name="Rectangle 2478"/>
              <p:cNvSpPr/>
              <p:nvPr/>
            </p:nvSpPr>
            <p:spPr>
              <a:xfrm>
                <a:off x="5486622" y="3345490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0" name="Rectangle 2479"/>
              <p:cNvSpPr/>
              <p:nvPr/>
            </p:nvSpPr>
            <p:spPr>
              <a:xfrm>
                <a:off x="5733002" y="3345490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1" name="Rectangle 2480"/>
              <p:cNvSpPr/>
              <p:nvPr/>
            </p:nvSpPr>
            <p:spPr>
              <a:xfrm>
                <a:off x="5240242" y="3345490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2" name="Rectangle 2481"/>
              <p:cNvSpPr/>
              <p:nvPr/>
            </p:nvSpPr>
            <p:spPr>
              <a:xfrm>
                <a:off x="5485674" y="3974975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3" name="Rectangle 2482"/>
              <p:cNvSpPr/>
              <p:nvPr/>
            </p:nvSpPr>
            <p:spPr>
              <a:xfrm>
                <a:off x="5732054" y="3974975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4" name="Rectangle 2483"/>
              <p:cNvSpPr/>
              <p:nvPr/>
            </p:nvSpPr>
            <p:spPr>
              <a:xfrm>
                <a:off x="5239294" y="3974975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2445" name="Rectangle 2444"/>
            <p:cNvSpPr/>
            <p:nvPr/>
          </p:nvSpPr>
          <p:spPr>
            <a:xfrm>
              <a:off x="3502637" y="3919358"/>
              <a:ext cx="1645920" cy="13716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46" name="Rectangle 19"/>
            <p:cNvSpPr/>
            <p:nvPr/>
          </p:nvSpPr>
          <p:spPr>
            <a:xfrm>
              <a:off x="3382701" y="5018149"/>
              <a:ext cx="1802099" cy="1143000"/>
            </a:xfrm>
            <a:custGeom>
              <a:avLst/>
              <a:gdLst>
                <a:gd name="connsiteX0" fmla="*/ 0 w 914400"/>
                <a:gd name="connsiteY0" fmla="*/ 0 h 914400"/>
                <a:gd name="connsiteX1" fmla="*/ 914400 w 914400"/>
                <a:gd name="connsiteY1" fmla="*/ 0 h 914400"/>
                <a:gd name="connsiteX2" fmla="*/ 914400 w 914400"/>
                <a:gd name="connsiteY2" fmla="*/ 914400 h 914400"/>
                <a:gd name="connsiteX3" fmla="*/ 0 w 914400"/>
                <a:gd name="connsiteY3" fmla="*/ 914400 h 914400"/>
                <a:gd name="connsiteX4" fmla="*/ 0 w 914400"/>
                <a:gd name="connsiteY4" fmla="*/ 0 h 914400"/>
                <a:gd name="connsiteX0" fmla="*/ 0 w 1028700"/>
                <a:gd name="connsiteY0" fmla="*/ 0 h 2019300"/>
                <a:gd name="connsiteX1" fmla="*/ 914400 w 1028700"/>
                <a:gd name="connsiteY1" fmla="*/ 0 h 2019300"/>
                <a:gd name="connsiteX2" fmla="*/ 1028700 w 1028700"/>
                <a:gd name="connsiteY2" fmla="*/ 2019300 h 2019300"/>
                <a:gd name="connsiteX3" fmla="*/ 0 w 1028700"/>
                <a:gd name="connsiteY3" fmla="*/ 914400 h 2019300"/>
                <a:gd name="connsiteX4" fmla="*/ 0 w 1028700"/>
                <a:gd name="connsiteY4" fmla="*/ 0 h 2019300"/>
                <a:gd name="connsiteX0" fmla="*/ 139700 w 1168400"/>
                <a:gd name="connsiteY0" fmla="*/ 0 h 2019300"/>
                <a:gd name="connsiteX1" fmla="*/ 1054100 w 1168400"/>
                <a:gd name="connsiteY1" fmla="*/ 0 h 2019300"/>
                <a:gd name="connsiteX2" fmla="*/ 1168400 w 1168400"/>
                <a:gd name="connsiteY2" fmla="*/ 2019300 h 2019300"/>
                <a:gd name="connsiteX3" fmla="*/ 0 w 1168400"/>
                <a:gd name="connsiteY3" fmla="*/ 2006600 h 2019300"/>
                <a:gd name="connsiteX4" fmla="*/ 139700 w 1168400"/>
                <a:gd name="connsiteY4" fmla="*/ 0 h 201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8400" h="2019300">
                  <a:moveTo>
                    <a:pt x="139700" y="0"/>
                  </a:moveTo>
                  <a:lnTo>
                    <a:pt x="1054100" y="0"/>
                  </a:lnTo>
                  <a:lnTo>
                    <a:pt x="1168400" y="2019300"/>
                  </a:lnTo>
                  <a:lnTo>
                    <a:pt x="0" y="2006600"/>
                  </a:lnTo>
                  <a:lnTo>
                    <a:pt x="139700" y="0"/>
                  </a:lnTo>
                  <a:close/>
                </a:path>
              </a:pathLst>
            </a:cu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47" name="Freeform 2446"/>
            <p:cNvSpPr/>
            <p:nvPr/>
          </p:nvSpPr>
          <p:spPr>
            <a:xfrm>
              <a:off x="2452770" y="5536559"/>
              <a:ext cx="1048270" cy="616922"/>
            </a:xfrm>
            <a:custGeom>
              <a:avLst/>
              <a:gdLst>
                <a:gd name="connsiteX0" fmla="*/ 1048270 w 1048270"/>
                <a:gd name="connsiteY0" fmla="*/ 540018 h 540018"/>
                <a:gd name="connsiteX1" fmla="*/ 1046001 w 1048270"/>
                <a:gd name="connsiteY1" fmla="*/ 0 h 540018"/>
                <a:gd name="connsiteX2" fmla="*/ 0 w 1048270"/>
                <a:gd name="connsiteY2" fmla="*/ 476486 h 540018"/>
                <a:gd name="connsiteX3" fmla="*/ 0 w 1048270"/>
                <a:gd name="connsiteY3" fmla="*/ 533211 h 540018"/>
                <a:gd name="connsiteX4" fmla="*/ 1048270 w 1048270"/>
                <a:gd name="connsiteY4" fmla="*/ 540018 h 54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8270" h="540018">
                  <a:moveTo>
                    <a:pt x="1048270" y="540018"/>
                  </a:moveTo>
                  <a:cubicBezTo>
                    <a:pt x="1047514" y="360012"/>
                    <a:pt x="1046757" y="180006"/>
                    <a:pt x="1046001" y="0"/>
                  </a:cubicBezTo>
                  <a:lnTo>
                    <a:pt x="0" y="476486"/>
                  </a:lnTo>
                  <a:lnTo>
                    <a:pt x="0" y="533211"/>
                  </a:lnTo>
                  <a:lnTo>
                    <a:pt x="1048270" y="540018"/>
                  </a:lnTo>
                  <a:close/>
                </a:path>
              </a:pathLst>
            </a:cu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48" name="Freeform 2447"/>
            <p:cNvSpPr/>
            <p:nvPr/>
          </p:nvSpPr>
          <p:spPr>
            <a:xfrm flipH="1">
              <a:off x="5087456" y="5541474"/>
              <a:ext cx="1048270" cy="616922"/>
            </a:xfrm>
            <a:custGeom>
              <a:avLst/>
              <a:gdLst>
                <a:gd name="connsiteX0" fmla="*/ 1048270 w 1048270"/>
                <a:gd name="connsiteY0" fmla="*/ 540018 h 540018"/>
                <a:gd name="connsiteX1" fmla="*/ 1046001 w 1048270"/>
                <a:gd name="connsiteY1" fmla="*/ 0 h 540018"/>
                <a:gd name="connsiteX2" fmla="*/ 0 w 1048270"/>
                <a:gd name="connsiteY2" fmla="*/ 476486 h 540018"/>
                <a:gd name="connsiteX3" fmla="*/ 0 w 1048270"/>
                <a:gd name="connsiteY3" fmla="*/ 533211 h 540018"/>
                <a:gd name="connsiteX4" fmla="*/ 1048270 w 1048270"/>
                <a:gd name="connsiteY4" fmla="*/ 540018 h 54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8270" h="540018">
                  <a:moveTo>
                    <a:pt x="1048270" y="540018"/>
                  </a:moveTo>
                  <a:cubicBezTo>
                    <a:pt x="1047514" y="360012"/>
                    <a:pt x="1046757" y="180006"/>
                    <a:pt x="1046001" y="0"/>
                  </a:cubicBezTo>
                  <a:lnTo>
                    <a:pt x="0" y="476486"/>
                  </a:lnTo>
                  <a:lnTo>
                    <a:pt x="0" y="533211"/>
                  </a:lnTo>
                  <a:lnTo>
                    <a:pt x="1048270" y="540018"/>
                  </a:lnTo>
                  <a:close/>
                </a:path>
              </a:pathLst>
            </a:cu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49" name="Rectangle 2448"/>
            <p:cNvSpPr/>
            <p:nvPr/>
          </p:nvSpPr>
          <p:spPr>
            <a:xfrm flipH="1" flipV="1">
              <a:off x="3520628" y="5048729"/>
              <a:ext cx="1512656" cy="27432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50" name="Rectangle 2449"/>
            <p:cNvSpPr/>
            <p:nvPr/>
          </p:nvSpPr>
          <p:spPr>
            <a:xfrm flipH="1" flipV="1">
              <a:off x="3546444" y="5102358"/>
              <a:ext cx="1512656" cy="27432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51" name="Rectangle 2450"/>
            <p:cNvSpPr/>
            <p:nvPr/>
          </p:nvSpPr>
          <p:spPr>
            <a:xfrm flipH="1" flipV="1">
              <a:off x="3543375" y="5156707"/>
              <a:ext cx="1512656" cy="27432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52" name="Rectangle 2451"/>
            <p:cNvSpPr/>
            <p:nvPr/>
          </p:nvSpPr>
          <p:spPr>
            <a:xfrm flipH="1" flipV="1">
              <a:off x="3506205" y="5207781"/>
              <a:ext cx="1645920" cy="27432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53" name="Rectangle 2452"/>
            <p:cNvSpPr/>
            <p:nvPr/>
          </p:nvSpPr>
          <p:spPr>
            <a:xfrm flipH="1" flipV="1">
              <a:off x="3532021" y="5261410"/>
              <a:ext cx="1645920" cy="27432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54" name="Rectangle 2453"/>
            <p:cNvSpPr/>
            <p:nvPr/>
          </p:nvSpPr>
          <p:spPr>
            <a:xfrm flipH="1" flipV="1">
              <a:off x="3528952" y="5315759"/>
              <a:ext cx="1645920" cy="27432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55" name="Rectangle 2454"/>
            <p:cNvSpPr/>
            <p:nvPr/>
          </p:nvSpPr>
          <p:spPr>
            <a:xfrm flipH="1" flipV="1">
              <a:off x="3476743" y="5373884"/>
              <a:ext cx="1645920" cy="27432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56" name="Rectangle 2455"/>
            <p:cNvSpPr/>
            <p:nvPr/>
          </p:nvSpPr>
          <p:spPr>
            <a:xfrm flipH="1" flipV="1">
              <a:off x="3502559" y="5427513"/>
              <a:ext cx="1645920" cy="27432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57" name="Rectangle 2456"/>
            <p:cNvSpPr/>
            <p:nvPr/>
          </p:nvSpPr>
          <p:spPr>
            <a:xfrm flipH="1" flipV="1">
              <a:off x="3499490" y="5481862"/>
              <a:ext cx="1645920" cy="27432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2458" name="Group 2457"/>
            <p:cNvGrpSpPr/>
            <p:nvPr/>
          </p:nvGrpSpPr>
          <p:grpSpPr>
            <a:xfrm>
              <a:off x="3528872" y="5550285"/>
              <a:ext cx="1489355" cy="611393"/>
              <a:chOff x="3585597" y="5550285"/>
              <a:chExt cx="1489355" cy="611393"/>
            </a:xfrm>
          </p:grpSpPr>
          <p:grpSp>
            <p:nvGrpSpPr>
              <p:cNvPr id="2461" name="Group 2460"/>
              <p:cNvGrpSpPr/>
              <p:nvPr/>
            </p:nvGrpSpPr>
            <p:grpSpPr>
              <a:xfrm>
                <a:off x="3585597" y="5550285"/>
                <a:ext cx="1489355" cy="610864"/>
                <a:chOff x="3653846" y="4723071"/>
                <a:chExt cx="2498435" cy="1574800"/>
              </a:xfrm>
            </p:grpSpPr>
            <p:sp>
              <p:nvSpPr>
                <p:cNvPr id="2465" name="Rectangle 2464"/>
                <p:cNvSpPr/>
                <p:nvPr/>
              </p:nvSpPr>
              <p:spPr>
                <a:xfrm>
                  <a:off x="3664673" y="4754499"/>
                  <a:ext cx="2454291" cy="1543372"/>
                </a:xfrm>
                <a:prstGeom prst="rect">
                  <a:avLst/>
                </a:pr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466" name="Rectangle 2465"/>
                <p:cNvSpPr/>
                <p:nvPr/>
              </p:nvSpPr>
              <p:spPr>
                <a:xfrm>
                  <a:off x="3653846" y="5243848"/>
                  <a:ext cx="2498435" cy="139626"/>
                </a:xfrm>
                <a:prstGeom prst="rect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467" name="Rectangle 2466"/>
                <p:cNvSpPr/>
                <p:nvPr/>
              </p:nvSpPr>
              <p:spPr>
                <a:xfrm>
                  <a:off x="3659181" y="4738436"/>
                  <a:ext cx="137160" cy="1554478"/>
                </a:xfrm>
                <a:prstGeom prst="rect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468" name="Rectangle 2467"/>
                <p:cNvSpPr/>
                <p:nvPr/>
              </p:nvSpPr>
              <p:spPr>
                <a:xfrm>
                  <a:off x="4064740" y="4738437"/>
                  <a:ext cx="137160" cy="1554480"/>
                </a:xfrm>
                <a:prstGeom prst="rect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469" name="Rectangle 2468"/>
                <p:cNvSpPr/>
                <p:nvPr/>
              </p:nvSpPr>
              <p:spPr>
                <a:xfrm>
                  <a:off x="4477911" y="4738437"/>
                  <a:ext cx="137160" cy="1554480"/>
                </a:xfrm>
                <a:prstGeom prst="rect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470" name="Rectangle 2469"/>
                <p:cNvSpPr/>
                <p:nvPr/>
              </p:nvSpPr>
              <p:spPr>
                <a:xfrm>
                  <a:off x="4892067" y="4738437"/>
                  <a:ext cx="137160" cy="1554480"/>
                </a:xfrm>
                <a:prstGeom prst="rect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471" name="Rectangle 2470"/>
                <p:cNvSpPr/>
                <p:nvPr/>
              </p:nvSpPr>
              <p:spPr>
                <a:xfrm>
                  <a:off x="3679740" y="4723071"/>
                  <a:ext cx="2454290" cy="137159"/>
                </a:xfrm>
                <a:prstGeom prst="rect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462" name="Rectangle 2461"/>
              <p:cNvSpPr/>
              <p:nvPr/>
            </p:nvSpPr>
            <p:spPr>
              <a:xfrm>
                <a:off x="4323024" y="5558697"/>
                <a:ext cx="81763" cy="602981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63" name="Rectangle 2462"/>
              <p:cNvSpPr/>
              <p:nvPr/>
            </p:nvSpPr>
            <p:spPr>
              <a:xfrm>
                <a:off x="4569321" y="5558697"/>
                <a:ext cx="81763" cy="602981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64" name="Rectangle 2463"/>
              <p:cNvSpPr/>
              <p:nvPr/>
            </p:nvSpPr>
            <p:spPr>
              <a:xfrm>
                <a:off x="4816206" y="5558697"/>
                <a:ext cx="81763" cy="602981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2459" name="Rectangle 2458"/>
            <p:cNvSpPr/>
            <p:nvPr/>
          </p:nvSpPr>
          <p:spPr>
            <a:xfrm flipV="1">
              <a:off x="2277070" y="4903310"/>
              <a:ext cx="1399609" cy="13716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60" name="Rectangle 2459"/>
            <p:cNvSpPr/>
            <p:nvPr/>
          </p:nvSpPr>
          <p:spPr>
            <a:xfrm flipH="1" flipV="1">
              <a:off x="4848182" y="4914115"/>
              <a:ext cx="1421016" cy="13716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2498" name="Group 2497"/>
          <p:cNvGrpSpPr/>
          <p:nvPr/>
        </p:nvGrpSpPr>
        <p:grpSpPr>
          <a:xfrm>
            <a:off x="3127940" y="4869351"/>
            <a:ext cx="2829920" cy="1796701"/>
            <a:chOff x="466804" y="5062958"/>
            <a:chExt cx="2829920" cy="1796701"/>
          </a:xfrm>
        </p:grpSpPr>
        <p:grpSp>
          <p:nvGrpSpPr>
            <p:cNvPr id="2499" name="Group 2498"/>
            <p:cNvGrpSpPr>
              <a:grpSpLocks noChangeAspect="1"/>
            </p:cNvGrpSpPr>
            <p:nvPr/>
          </p:nvGrpSpPr>
          <p:grpSpPr>
            <a:xfrm>
              <a:off x="2603021" y="5296627"/>
              <a:ext cx="492966" cy="1356053"/>
              <a:chOff x="7428091" y="-1229796"/>
              <a:chExt cx="1407078" cy="3870598"/>
            </a:xfrm>
          </p:grpSpPr>
          <p:sp>
            <p:nvSpPr>
              <p:cNvPr id="2984" name="Freeform 2983"/>
              <p:cNvSpPr/>
              <p:nvPr/>
            </p:nvSpPr>
            <p:spPr>
              <a:xfrm>
                <a:off x="7932904" y="-622206"/>
                <a:ext cx="388320" cy="408095"/>
              </a:xfrm>
              <a:custGeom>
                <a:avLst/>
                <a:gdLst>
                  <a:gd name="connsiteX0" fmla="*/ 3153 w 545573"/>
                  <a:gd name="connsiteY0" fmla="*/ 436778 h 641355"/>
                  <a:gd name="connsiteX1" fmla="*/ 122423 w 545573"/>
                  <a:gd name="connsiteY1" fmla="*/ 237996 h 641355"/>
                  <a:gd name="connsiteX2" fmla="*/ 162179 w 545573"/>
                  <a:gd name="connsiteY2" fmla="*/ 33534 h 641355"/>
                  <a:gd name="connsiteX3" fmla="*/ 360962 w 545573"/>
                  <a:gd name="connsiteY3" fmla="*/ 16495 h 641355"/>
                  <a:gd name="connsiteX4" fmla="*/ 406398 w 545573"/>
                  <a:gd name="connsiteY4" fmla="*/ 198239 h 641355"/>
                  <a:gd name="connsiteX5" fmla="*/ 542706 w 545573"/>
                  <a:gd name="connsiteY5" fmla="*/ 436778 h 641355"/>
                  <a:gd name="connsiteX6" fmla="*/ 264410 w 545573"/>
                  <a:gd name="connsiteY6" fmla="*/ 641240 h 641355"/>
                  <a:gd name="connsiteX7" fmla="*/ 3153 w 545573"/>
                  <a:gd name="connsiteY7" fmla="*/ 436778 h 641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5573" h="641355">
                    <a:moveTo>
                      <a:pt x="3153" y="436778"/>
                    </a:moveTo>
                    <a:cubicBezTo>
                      <a:pt x="-20511" y="369571"/>
                      <a:pt x="95919" y="305203"/>
                      <a:pt x="122423" y="237996"/>
                    </a:cubicBezTo>
                    <a:cubicBezTo>
                      <a:pt x="148927" y="170789"/>
                      <a:pt x="122422" y="70451"/>
                      <a:pt x="162179" y="33534"/>
                    </a:cubicBezTo>
                    <a:cubicBezTo>
                      <a:pt x="201936" y="-3383"/>
                      <a:pt x="320259" y="-10956"/>
                      <a:pt x="360962" y="16495"/>
                    </a:cubicBezTo>
                    <a:cubicBezTo>
                      <a:pt x="401665" y="43946"/>
                      <a:pt x="376107" y="128192"/>
                      <a:pt x="406398" y="198239"/>
                    </a:cubicBezTo>
                    <a:cubicBezTo>
                      <a:pt x="436689" y="268286"/>
                      <a:pt x="566371" y="362944"/>
                      <a:pt x="542706" y="436778"/>
                    </a:cubicBezTo>
                    <a:cubicBezTo>
                      <a:pt x="519041" y="510612"/>
                      <a:pt x="357175" y="636507"/>
                      <a:pt x="264410" y="641240"/>
                    </a:cubicBezTo>
                    <a:cubicBezTo>
                      <a:pt x="171645" y="645973"/>
                      <a:pt x="26817" y="503985"/>
                      <a:pt x="3153" y="436778"/>
                    </a:cubicBezTo>
                    <a:close/>
                  </a:path>
                </a:pathLst>
              </a:custGeom>
              <a:solidFill>
                <a:srgbClr val="F9D6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85" name="Flowchart: Stored Data 2984"/>
              <p:cNvSpPr/>
              <p:nvPr/>
            </p:nvSpPr>
            <p:spPr>
              <a:xfrm rot="16200000" flipV="1">
                <a:off x="8063140" y="-501369"/>
                <a:ext cx="159503" cy="288816"/>
              </a:xfrm>
              <a:prstGeom prst="flowChartOnlineStorage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86" name="Freeform 2985"/>
              <p:cNvSpPr/>
              <p:nvPr/>
            </p:nvSpPr>
            <p:spPr>
              <a:xfrm rot="20920786" flipH="1">
                <a:off x="8482118" y="-291662"/>
                <a:ext cx="228065" cy="1264050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rgbClr val="F9D6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87" name="Freeform 2986"/>
              <p:cNvSpPr>
                <a:spLocks noChangeAspect="1"/>
              </p:cNvSpPr>
              <p:nvPr/>
            </p:nvSpPr>
            <p:spPr>
              <a:xfrm>
                <a:off x="7428091" y="881502"/>
                <a:ext cx="197289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rgbClr val="F9D6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88" name="Freeform 2987"/>
              <p:cNvSpPr>
                <a:spLocks noChangeAspect="1"/>
              </p:cNvSpPr>
              <p:nvPr/>
            </p:nvSpPr>
            <p:spPr>
              <a:xfrm flipH="1">
                <a:off x="8637880" y="881084"/>
                <a:ext cx="197289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rgbClr val="F9D6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89" name="Freeform 2988"/>
              <p:cNvSpPr/>
              <p:nvPr/>
            </p:nvSpPr>
            <p:spPr>
              <a:xfrm flipH="1">
                <a:off x="8113945" y="-435068"/>
                <a:ext cx="476558" cy="1395516"/>
              </a:xfrm>
              <a:custGeom>
                <a:avLst/>
                <a:gdLst>
                  <a:gd name="connsiteX0" fmla="*/ 157523 w 1582311"/>
                  <a:gd name="connsiteY0" fmla="*/ 1919666 h 1975803"/>
                  <a:gd name="connsiteX1" fmla="*/ 403957 w 1582311"/>
                  <a:gd name="connsiteY1" fmla="*/ 1374917 h 1975803"/>
                  <a:gd name="connsiteX2" fmla="*/ 112127 w 1582311"/>
                  <a:gd name="connsiteY2" fmla="*/ 739377 h 1975803"/>
                  <a:gd name="connsiteX3" fmla="*/ 47276 w 1582311"/>
                  <a:gd name="connsiteY3" fmla="*/ 246509 h 1975803"/>
                  <a:gd name="connsiteX4" fmla="*/ 793063 w 1582311"/>
                  <a:gd name="connsiteY4" fmla="*/ 75 h 1975803"/>
                  <a:gd name="connsiteX5" fmla="*/ 1473999 w 1582311"/>
                  <a:gd name="connsiteY5" fmla="*/ 227053 h 1975803"/>
                  <a:gd name="connsiteX6" fmla="*/ 1402663 w 1582311"/>
                  <a:gd name="connsiteY6" fmla="*/ 771802 h 1975803"/>
                  <a:gd name="connsiteX7" fmla="*/ 1292416 w 1582311"/>
                  <a:gd name="connsiteY7" fmla="*/ 1297096 h 1975803"/>
                  <a:gd name="connsiteX8" fmla="*/ 1532365 w 1582311"/>
                  <a:gd name="connsiteY8" fmla="*/ 1887240 h 1975803"/>
                  <a:gd name="connsiteX9" fmla="*/ 157523 w 1582311"/>
                  <a:gd name="connsiteY9" fmla="*/ 1919666 h 1975803"/>
                  <a:gd name="connsiteX0" fmla="*/ 157523 w 1582311"/>
                  <a:gd name="connsiteY0" fmla="*/ 1919666 h 1973041"/>
                  <a:gd name="connsiteX1" fmla="*/ 403957 w 1582311"/>
                  <a:gd name="connsiteY1" fmla="*/ 1374917 h 1973041"/>
                  <a:gd name="connsiteX2" fmla="*/ 112127 w 1582311"/>
                  <a:gd name="connsiteY2" fmla="*/ 739377 h 1973041"/>
                  <a:gd name="connsiteX3" fmla="*/ 47276 w 1582311"/>
                  <a:gd name="connsiteY3" fmla="*/ 246509 h 1973041"/>
                  <a:gd name="connsiteX4" fmla="*/ 793063 w 1582311"/>
                  <a:gd name="connsiteY4" fmla="*/ 75 h 1973041"/>
                  <a:gd name="connsiteX5" fmla="*/ 1473999 w 1582311"/>
                  <a:gd name="connsiteY5" fmla="*/ 227053 h 1973041"/>
                  <a:gd name="connsiteX6" fmla="*/ 1402663 w 1582311"/>
                  <a:gd name="connsiteY6" fmla="*/ 771802 h 1973041"/>
                  <a:gd name="connsiteX7" fmla="*/ 1292416 w 1582311"/>
                  <a:gd name="connsiteY7" fmla="*/ 1342492 h 1973041"/>
                  <a:gd name="connsiteX8" fmla="*/ 1532365 w 1582311"/>
                  <a:gd name="connsiteY8" fmla="*/ 1887240 h 1973041"/>
                  <a:gd name="connsiteX9" fmla="*/ 157523 w 1582311"/>
                  <a:gd name="connsiteY9" fmla="*/ 1919666 h 1973041"/>
                  <a:gd name="connsiteX0" fmla="*/ 157523 w 1582311"/>
                  <a:gd name="connsiteY0" fmla="*/ 1919660 h 1973035"/>
                  <a:gd name="connsiteX1" fmla="*/ 403957 w 1582311"/>
                  <a:gd name="connsiteY1" fmla="*/ 1374911 h 1973035"/>
                  <a:gd name="connsiteX2" fmla="*/ 112127 w 1582311"/>
                  <a:gd name="connsiteY2" fmla="*/ 739371 h 1973035"/>
                  <a:gd name="connsiteX3" fmla="*/ 47276 w 1582311"/>
                  <a:gd name="connsiteY3" fmla="*/ 246503 h 1973035"/>
                  <a:gd name="connsiteX4" fmla="*/ 793063 w 1582311"/>
                  <a:gd name="connsiteY4" fmla="*/ 69 h 1973035"/>
                  <a:gd name="connsiteX5" fmla="*/ 1473999 w 1582311"/>
                  <a:gd name="connsiteY5" fmla="*/ 227047 h 1973035"/>
                  <a:gd name="connsiteX6" fmla="*/ 1467514 w 1582311"/>
                  <a:gd name="connsiteY6" fmla="*/ 706945 h 1973035"/>
                  <a:gd name="connsiteX7" fmla="*/ 1292416 w 1582311"/>
                  <a:gd name="connsiteY7" fmla="*/ 1342486 h 1973035"/>
                  <a:gd name="connsiteX8" fmla="*/ 1532365 w 1582311"/>
                  <a:gd name="connsiteY8" fmla="*/ 1887234 h 1973035"/>
                  <a:gd name="connsiteX9" fmla="*/ 157523 w 1582311"/>
                  <a:gd name="connsiteY9" fmla="*/ 1919660 h 1973035"/>
                  <a:gd name="connsiteX0" fmla="*/ 157523 w 1582311"/>
                  <a:gd name="connsiteY0" fmla="*/ 2021986 h 2113807"/>
                  <a:gd name="connsiteX1" fmla="*/ 403957 w 1582311"/>
                  <a:gd name="connsiteY1" fmla="*/ 1477237 h 2113807"/>
                  <a:gd name="connsiteX2" fmla="*/ 112127 w 1582311"/>
                  <a:gd name="connsiteY2" fmla="*/ 841697 h 2113807"/>
                  <a:gd name="connsiteX3" fmla="*/ 47276 w 1582311"/>
                  <a:gd name="connsiteY3" fmla="*/ 348829 h 2113807"/>
                  <a:gd name="connsiteX4" fmla="*/ 793063 w 1582311"/>
                  <a:gd name="connsiteY4" fmla="*/ 102395 h 2113807"/>
                  <a:gd name="connsiteX5" fmla="*/ 844944 w 1582311"/>
                  <a:gd name="connsiteY5" fmla="*/ 2106292 h 2113807"/>
                  <a:gd name="connsiteX6" fmla="*/ 1467514 w 1582311"/>
                  <a:gd name="connsiteY6" fmla="*/ 809271 h 2113807"/>
                  <a:gd name="connsiteX7" fmla="*/ 1292416 w 1582311"/>
                  <a:gd name="connsiteY7" fmla="*/ 1444812 h 2113807"/>
                  <a:gd name="connsiteX8" fmla="*/ 1532365 w 1582311"/>
                  <a:gd name="connsiteY8" fmla="*/ 1989560 h 2113807"/>
                  <a:gd name="connsiteX9" fmla="*/ 157523 w 1582311"/>
                  <a:gd name="connsiteY9" fmla="*/ 2021986 h 2113807"/>
                  <a:gd name="connsiteX0" fmla="*/ 157523 w 1582311"/>
                  <a:gd name="connsiteY0" fmla="*/ 2021986 h 2113173"/>
                  <a:gd name="connsiteX1" fmla="*/ 403957 w 1582311"/>
                  <a:gd name="connsiteY1" fmla="*/ 1477237 h 2113173"/>
                  <a:gd name="connsiteX2" fmla="*/ 112127 w 1582311"/>
                  <a:gd name="connsiteY2" fmla="*/ 841697 h 2113173"/>
                  <a:gd name="connsiteX3" fmla="*/ 47276 w 1582311"/>
                  <a:gd name="connsiteY3" fmla="*/ 348829 h 2113173"/>
                  <a:gd name="connsiteX4" fmla="*/ 793063 w 1582311"/>
                  <a:gd name="connsiteY4" fmla="*/ 102395 h 2113173"/>
                  <a:gd name="connsiteX5" fmla="*/ 844944 w 1582311"/>
                  <a:gd name="connsiteY5" fmla="*/ 2106292 h 2113173"/>
                  <a:gd name="connsiteX6" fmla="*/ 1461029 w 1582311"/>
                  <a:gd name="connsiteY6" fmla="*/ 783331 h 2113173"/>
                  <a:gd name="connsiteX7" fmla="*/ 1292416 w 1582311"/>
                  <a:gd name="connsiteY7" fmla="*/ 1444812 h 2113173"/>
                  <a:gd name="connsiteX8" fmla="*/ 1532365 w 1582311"/>
                  <a:gd name="connsiteY8" fmla="*/ 1989560 h 2113173"/>
                  <a:gd name="connsiteX9" fmla="*/ 157523 w 1582311"/>
                  <a:gd name="connsiteY9" fmla="*/ 2021986 h 2113173"/>
                  <a:gd name="connsiteX0" fmla="*/ 157523 w 1591567"/>
                  <a:gd name="connsiteY0" fmla="*/ 2021986 h 2143200"/>
                  <a:gd name="connsiteX1" fmla="*/ 403957 w 1591567"/>
                  <a:gd name="connsiteY1" fmla="*/ 1477237 h 2143200"/>
                  <a:gd name="connsiteX2" fmla="*/ 112127 w 1591567"/>
                  <a:gd name="connsiteY2" fmla="*/ 841697 h 2143200"/>
                  <a:gd name="connsiteX3" fmla="*/ 47276 w 1591567"/>
                  <a:gd name="connsiteY3" fmla="*/ 348829 h 2143200"/>
                  <a:gd name="connsiteX4" fmla="*/ 793063 w 1591567"/>
                  <a:gd name="connsiteY4" fmla="*/ 102395 h 2143200"/>
                  <a:gd name="connsiteX5" fmla="*/ 844944 w 1591567"/>
                  <a:gd name="connsiteY5" fmla="*/ 2106292 h 2143200"/>
                  <a:gd name="connsiteX6" fmla="*/ 1292416 w 1591567"/>
                  <a:gd name="connsiteY6" fmla="*/ 1444812 h 2143200"/>
                  <a:gd name="connsiteX7" fmla="*/ 1532365 w 1591567"/>
                  <a:gd name="connsiteY7" fmla="*/ 1989560 h 2143200"/>
                  <a:gd name="connsiteX8" fmla="*/ 157523 w 1591567"/>
                  <a:gd name="connsiteY8" fmla="*/ 2021986 h 2143200"/>
                  <a:gd name="connsiteX0" fmla="*/ 157523 w 1545335"/>
                  <a:gd name="connsiteY0" fmla="*/ 2021986 h 2223374"/>
                  <a:gd name="connsiteX1" fmla="*/ 403957 w 1545335"/>
                  <a:gd name="connsiteY1" fmla="*/ 1477237 h 2223374"/>
                  <a:gd name="connsiteX2" fmla="*/ 112127 w 1545335"/>
                  <a:gd name="connsiteY2" fmla="*/ 841697 h 2223374"/>
                  <a:gd name="connsiteX3" fmla="*/ 47276 w 1545335"/>
                  <a:gd name="connsiteY3" fmla="*/ 348829 h 2223374"/>
                  <a:gd name="connsiteX4" fmla="*/ 793063 w 1545335"/>
                  <a:gd name="connsiteY4" fmla="*/ 102395 h 2223374"/>
                  <a:gd name="connsiteX5" fmla="*/ 844944 w 1545335"/>
                  <a:gd name="connsiteY5" fmla="*/ 2106292 h 2223374"/>
                  <a:gd name="connsiteX6" fmla="*/ 1532365 w 1545335"/>
                  <a:gd name="connsiteY6" fmla="*/ 1989560 h 2223374"/>
                  <a:gd name="connsiteX7" fmla="*/ 157523 w 1545335"/>
                  <a:gd name="connsiteY7" fmla="*/ 2021986 h 2223374"/>
                  <a:gd name="connsiteX0" fmla="*/ 157523 w 844944"/>
                  <a:gd name="connsiteY0" fmla="*/ 2021986 h 2249938"/>
                  <a:gd name="connsiteX1" fmla="*/ 403957 w 844944"/>
                  <a:gd name="connsiteY1" fmla="*/ 1477237 h 2249938"/>
                  <a:gd name="connsiteX2" fmla="*/ 112127 w 844944"/>
                  <a:gd name="connsiteY2" fmla="*/ 841697 h 2249938"/>
                  <a:gd name="connsiteX3" fmla="*/ 47276 w 844944"/>
                  <a:gd name="connsiteY3" fmla="*/ 348829 h 2249938"/>
                  <a:gd name="connsiteX4" fmla="*/ 793063 w 844944"/>
                  <a:gd name="connsiteY4" fmla="*/ 102395 h 2249938"/>
                  <a:gd name="connsiteX5" fmla="*/ 844944 w 844944"/>
                  <a:gd name="connsiteY5" fmla="*/ 2106292 h 2249938"/>
                  <a:gd name="connsiteX6" fmla="*/ 157523 w 844944"/>
                  <a:gd name="connsiteY6" fmla="*/ 2021986 h 2249938"/>
                  <a:gd name="connsiteX0" fmla="*/ 154587 w 842008"/>
                  <a:gd name="connsiteY0" fmla="*/ 2021986 h 2249467"/>
                  <a:gd name="connsiteX1" fmla="*/ 303744 w 842008"/>
                  <a:gd name="connsiteY1" fmla="*/ 1490207 h 2249467"/>
                  <a:gd name="connsiteX2" fmla="*/ 109191 w 842008"/>
                  <a:gd name="connsiteY2" fmla="*/ 841697 h 2249467"/>
                  <a:gd name="connsiteX3" fmla="*/ 44340 w 842008"/>
                  <a:gd name="connsiteY3" fmla="*/ 348829 h 2249467"/>
                  <a:gd name="connsiteX4" fmla="*/ 790127 w 842008"/>
                  <a:gd name="connsiteY4" fmla="*/ 102395 h 2249467"/>
                  <a:gd name="connsiteX5" fmla="*/ 842008 w 842008"/>
                  <a:gd name="connsiteY5" fmla="*/ 2106292 h 2249467"/>
                  <a:gd name="connsiteX6" fmla="*/ 154587 w 842008"/>
                  <a:gd name="connsiteY6" fmla="*/ 2021986 h 2249467"/>
                  <a:gd name="connsiteX0" fmla="*/ 166593 w 854014"/>
                  <a:gd name="connsiteY0" fmla="*/ 2021986 h 2249467"/>
                  <a:gd name="connsiteX1" fmla="*/ 315750 w 854014"/>
                  <a:gd name="connsiteY1" fmla="*/ 1490207 h 2249467"/>
                  <a:gd name="connsiteX2" fmla="*/ 121197 w 854014"/>
                  <a:gd name="connsiteY2" fmla="*/ 841697 h 2249467"/>
                  <a:gd name="connsiteX3" fmla="*/ 56346 w 854014"/>
                  <a:gd name="connsiteY3" fmla="*/ 348829 h 2249467"/>
                  <a:gd name="connsiteX4" fmla="*/ 802133 w 854014"/>
                  <a:gd name="connsiteY4" fmla="*/ 102395 h 2249467"/>
                  <a:gd name="connsiteX5" fmla="*/ 854014 w 854014"/>
                  <a:gd name="connsiteY5" fmla="*/ 2106292 h 2249467"/>
                  <a:gd name="connsiteX6" fmla="*/ 166593 w 854014"/>
                  <a:gd name="connsiteY6" fmla="*/ 2021986 h 2249467"/>
                  <a:gd name="connsiteX0" fmla="*/ 153312 w 840733"/>
                  <a:gd name="connsiteY0" fmla="*/ 2021986 h 2250412"/>
                  <a:gd name="connsiteX1" fmla="*/ 257074 w 840733"/>
                  <a:gd name="connsiteY1" fmla="*/ 1464267 h 2250412"/>
                  <a:gd name="connsiteX2" fmla="*/ 107916 w 840733"/>
                  <a:gd name="connsiteY2" fmla="*/ 841697 h 2250412"/>
                  <a:gd name="connsiteX3" fmla="*/ 43065 w 840733"/>
                  <a:gd name="connsiteY3" fmla="*/ 348829 h 2250412"/>
                  <a:gd name="connsiteX4" fmla="*/ 788852 w 840733"/>
                  <a:gd name="connsiteY4" fmla="*/ 102395 h 2250412"/>
                  <a:gd name="connsiteX5" fmla="*/ 840733 w 840733"/>
                  <a:gd name="connsiteY5" fmla="*/ 2106292 h 2250412"/>
                  <a:gd name="connsiteX6" fmla="*/ 153312 w 840733"/>
                  <a:gd name="connsiteY6" fmla="*/ 2021986 h 2250412"/>
                  <a:gd name="connsiteX0" fmla="*/ 174762 w 862183"/>
                  <a:gd name="connsiteY0" fmla="*/ 2021986 h 2250412"/>
                  <a:gd name="connsiteX1" fmla="*/ 278524 w 862183"/>
                  <a:gd name="connsiteY1" fmla="*/ 1464267 h 2250412"/>
                  <a:gd name="connsiteX2" fmla="*/ 129366 w 862183"/>
                  <a:gd name="connsiteY2" fmla="*/ 841697 h 2250412"/>
                  <a:gd name="connsiteX3" fmla="*/ 64515 w 862183"/>
                  <a:gd name="connsiteY3" fmla="*/ 348829 h 2250412"/>
                  <a:gd name="connsiteX4" fmla="*/ 810302 w 862183"/>
                  <a:gd name="connsiteY4" fmla="*/ 102395 h 2250412"/>
                  <a:gd name="connsiteX5" fmla="*/ 862183 w 862183"/>
                  <a:gd name="connsiteY5" fmla="*/ 2106292 h 2250412"/>
                  <a:gd name="connsiteX6" fmla="*/ 174762 w 862183"/>
                  <a:gd name="connsiteY6" fmla="*/ 2021986 h 2250412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6607 w 902204"/>
                  <a:gd name="connsiteY0" fmla="*/ 2010716 h 2237701"/>
                  <a:gd name="connsiteX1" fmla="*/ 260369 w 902204"/>
                  <a:gd name="connsiteY1" fmla="*/ 1452997 h 2237701"/>
                  <a:gd name="connsiteX2" fmla="*/ 182548 w 902204"/>
                  <a:gd name="connsiteY2" fmla="*/ 1044436 h 2237701"/>
                  <a:gd name="connsiteX3" fmla="*/ 46360 w 902204"/>
                  <a:gd name="connsiteY3" fmla="*/ 337559 h 2237701"/>
                  <a:gd name="connsiteX4" fmla="*/ 869969 w 902204"/>
                  <a:gd name="connsiteY4" fmla="*/ 110581 h 2237701"/>
                  <a:gd name="connsiteX5" fmla="*/ 844028 w 902204"/>
                  <a:gd name="connsiteY5" fmla="*/ 2095022 h 2237701"/>
                  <a:gd name="connsiteX6" fmla="*/ 156607 w 902204"/>
                  <a:gd name="connsiteY6" fmla="*/ 2010716 h 2237701"/>
                  <a:gd name="connsiteX0" fmla="*/ 156607 w 869969"/>
                  <a:gd name="connsiteY0" fmla="*/ 2010716 h 2237701"/>
                  <a:gd name="connsiteX1" fmla="*/ 260369 w 869969"/>
                  <a:gd name="connsiteY1" fmla="*/ 1452997 h 2237701"/>
                  <a:gd name="connsiteX2" fmla="*/ 182548 w 869969"/>
                  <a:gd name="connsiteY2" fmla="*/ 1044436 h 2237701"/>
                  <a:gd name="connsiteX3" fmla="*/ 46360 w 869969"/>
                  <a:gd name="connsiteY3" fmla="*/ 337559 h 2237701"/>
                  <a:gd name="connsiteX4" fmla="*/ 869969 w 869969"/>
                  <a:gd name="connsiteY4" fmla="*/ 110581 h 2237701"/>
                  <a:gd name="connsiteX5" fmla="*/ 844028 w 869969"/>
                  <a:gd name="connsiteY5" fmla="*/ 2095022 h 2237701"/>
                  <a:gd name="connsiteX6" fmla="*/ 156607 w 869969"/>
                  <a:gd name="connsiteY6" fmla="*/ 2010716 h 2237701"/>
                  <a:gd name="connsiteX0" fmla="*/ 144847 w 857749"/>
                  <a:gd name="connsiteY0" fmla="*/ 1978134 h 2202237"/>
                  <a:gd name="connsiteX1" fmla="*/ 248609 w 857749"/>
                  <a:gd name="connsiteY1" fmla="*/ 1420415 h 2202237"/>
                  <a:gd name="connsiteX2" fmla="*/ 170788 w 857749"/>
                  <a:gd name="connsiteY2" fmla="*/ 1011854 h 2202237"/>
                  <a:gd name="connsiteX3" fmla="*/ 34600 w 857749"/>
                  <a:gd name="connsiteY3" fmla="*/ 304977 h 2202237"/>
                  <a:gd name="connsiteX4" fmla="*/ 696082 w 857749"/>
                  <a:gd name="connsiteY4" fmla="*/ 116909 h 2202237"/>
                  <a:gd name="connsiteX5" fmla="*/ 832268 w 857749"/>
                  <a:gd name="connsiteY5" fmla="*/ 2062440 h 2202237"/>
                  <a:gd name="connsiteX6" fmla="*/ 144847 w 857749"/>
                  <a:gd name="connsiteY6" fmla="*/ 1978134 h 2202237"/>
                  <a:gd name="connsiteX0" fmla="*/ 136920 w 849427"/>
                  <a:gd name="connsiteY0" fmla="*/ 2082138 h 2306241"/>
                  <a:gd name="connsiteX1" fmla="*/ 240682 w 849427"/>
                  <a:gd name="connsiteY1" fmla="*/ 1524419 h 2306241"/>
                  <a:gd name="connsiteX2" fmla="*/ 162861 w 849427"/>
                  <a:gd name="connsiteY2" fmla="*/ 1115858 h 2306241"/>
                  <a:gd name="connsiteX3" fmla="*/ 26673 w 849427"/>
                  <a:gd name="connsiteY3" fmla="*/ 408981 h 2306241"/>
                  <a:gd name="connsiteX4" fmla="*/ 577907 w 849427"/>
                  <a:gd name="connsiteY4" fmla="*/ 65270 h 2306241"/>
                  <a:gd name="connsiteX5" fmla="*/ 688155 w 849427"/>
                  <a:gd name="connsiteY5" fmla="*/ 220913 h 2306241"/>
                  <a:gd name="connsiteX6" fmla="*/ 824341 w 849427"/>
                  <a:gd name="connsiteY6" fmla="*/ 2166444 h 2306241"/>
                  <a:gd name="connsiteX7" fmla="*/ 136920 w 849427"/>
                  <a:gd name="connsiteY7" fmla="*/ 2082138 h 2306241"/>
                  <a:gd name="connsiteX0" fmla="*/ 136920 w 852753"/>
                  <a:gd name="connsiteY0" fmla="*/ 2020826 h 2221392"/>
                  <a:gd name="connsiteX1" fmla="*/ 240682 w 852753"/>
                  <a:gd name="connsiteY1" fmla="*/ 1463107 h 2221392"/>
                  <a:gd name="connsiteX2" fmla="*/ 162861 w 852753"/>
                  <a:gd name="connsiteY2" fmla="*/ 1054546 h 2221392"/>
                  <a:gd name="connsiteX3" fmla="*/ 26673 w 852753"/>
                  <a:gd name="connsiteY3" fmla="*/ 347669 h 2221392"/>
                  <a:gd name="connsiteX4" fmla="*/ 577907 w 852753"/>
                  <a:gd name="connsiteY4" fmla="*/ 3958 h 2221392"/>
                  <a:gd name="connsiteX5" fmla="*/ 707610 w 852753"/>
                  <a:gd name="connsiteY5" fmla="*/ 477371 h 2221392"/>
                  <a:gd name="connsiteX6" fmla="*/ 824341 w 852753"/>
                  <a:gd name="connsiteY6" fmla="*/ 2105132 h 2221392"/>
                  <a:gd name="connsiteX7" fmla="*/ 136920 w 852753"/>
                  <a:gd name="connsiteY7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08747 w 842296"/>
                  <a:gd name="connsiteY0" fmla="*/ 2010242 h 2217964"/>
                  <a:gd name="connsiteX1" fmla="*/ 151307 w 842296"/>
                  <a:gd name="connsiteY1" fmla="*/ 1054546 h 2217964"/>
                  <a:gd name="connsiteX2" fmla="*/ 15119 w 842296"/>
                  <a:gd name="connsiteY2" fmla="*/ 347669 h 2217964"/>
                  <a:gd name="connsiteX3" fmla="*/ 566353 w 842296"/>
                  <a:gd name="connsiteY3" fmla="*/ 3958 h 2217964"/>
                  <a:gd name="connsiteX4" fmla="*/ 696056 w 842296"/>
                  <a:gd name="connsiteY4" fmla="*/ 477371 h 2217964"/>
                  <a:gd name="connsiteX5" fmla="*/ 812787 w 842296"/>
                  <a:gd name="connsiteY5" fmla="*/ 2105132 h 2217964"/>
                  <a:gd name="connsiteX6" fmla="*/ 108747 w 842296"/>
                  <a:gd name="connsiteY6" fmla="*/ 2010242 h 2217964"/>
                  <a:gd name="connsiteX0" fmla="*/ 105345 w 840087"/>
                  <a:gd name="connsiteY0" fmla="*/ 1985447 h 2193169"/>
                  <a:gd name="connsiteX1" fmla="*/ 147905 w 840087"/>
                  <a:gd name="connsiteY1" fmla="*/ 1029751 h 2193169"/>
                  <a:gd name="connsiteX2" fmla="*/ 11717 w 840087"/>
                  <a:gd name="connsiteY2" fmla="*/ 322874 h 2193169"/>
                  <a:gd name="connsiteX3" fmla="*/ 499182 w 840087"/>
                  <a:gd name="connsiteY3" fmla="*/ 4430 h 2193169"/>
                  <a:gd name="connsiteX4" fmla="*/ 692654 w 840087"/>
                  <a:gd name="connsiteY4" fmla="*/ 452576 h 2193169"/>
                  <a:gd name="connsiteX5" fmla="*/ 809385 w 840087"/>
                  <a:gd name="connsiteY5" fmla="*/ 2080337 h 2193169"/>
                  <a:gd name="connsiteX6" fmla="*/ 105345 w 840087"/>
                  <a:gd name="connsiteY6" fmla="*/ 1985447 h 2193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0087" h="2193169">
                    <a:moveTo>
                      <a:pt x="105345" y="1985447"/>
                    </a:moveTo>
                    <a:cubicBezTo>
                      <a:pt x="119532" y="1666882"/>
                      <a:pt x="163510" y="1306847"/>
                      <a:pt x="147905" y="1029751"/>
                    </a:cubicBezTo>
                    <a:cubicBezTo>
                      <a:pt x="132300" y="752656"/>
                      <a:pt x="-46829" y="493761"/>
                      <a:pt x="11717" y="322874"/>
                    </a:cubicBezTo>
                    <a:cubicBezTo>
                      <a:pt x="70263" y="151987"/>
                      <a:pt x="388935" y="35775"/>
                      <a:pt x="499182" y="4430"/>
                    </a:cubicBezTo>
                    <a:cubicBezTo>
                      <a:pt x="609429" y="-26915"/>
                      <a:pt x="640954" y="106592"/>
                      <a:pt x="692654" y="452576"/>
                    </a:cubicBezTo>
                    <a:cubicBezTo>
                      <a:pt x="744354" y="798560"/>
                      <a:pt x="907270" y="1824859"/>
                      <a:pt x="809385" y="2080337"/>
                    </a:cubicBezTo>
                    <a:cubicBezTo>
                      <a:pt x="711500" y="2335815"/>
                      <a:pt x="202621" y="2092451"/>
                      <a:pt x="105345" y="1985447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90" name="Freeform 2989"/>
              <p:cNvSpPr/>
              <p:nvPr/>
            </p:nvSpPr>
            <p:spPr>
              <a:xfrm>
                <a:off x="7680869" y="-432543"/>
                <a:ext cx="476755" cy="1399455"/>
              </a:xfrm>
              <a:custGeom>
                <a:avLst/>
                <a:gdLst>
                  <a:gd name="connsiteX0" fmla="*/ 157523 w 1582311"/>
                  <a:gd name="connsiteY0" fmla="*/ 1919666 h 1975803"/>
                  <a:gd name="connsiteX1" fmla="*/ 403957 w 1582311"/>
                  <a:gd name="connsiteY1" fmla="*/ 1374917 h 1975803"/>
                  <a:gd name="connsiteX2" fmla="*/ 112127 w 1582311"/>
                  <a:gd name="connsiteY2" fmla="*/ 739377 h 1975803"/>
                  <a:gd name="connsiteX3" fmla="*/ 47276 w 1582311"/>
                  <a:gd name="connsiteY3" fmla="*/ 246509 h 1975803"/>
                  <a:gd name="connsiteX4" fmla="*/ 793063 w 1582311"/>
                  <a:gd name="connsiteY4" fmla="*/ 75 h 1975803"/>
                  <a:gd name="connsiteX5" fmla="*/ 1473999 w 1582311"/>
                  <a:gd name="connsiteY5" fmla="*/ 227053 h 1975803"/>
                  <a:gd name="connsiteX6" fmla="*/ 1402663 w 1582311"/>
                  <a:gd name="connsiteY6" fmla="*/ 771802 h 1975803"/>
                  <a:gd name="connsiteX7" fmla="*/ 1292416 w 1582311"/>
                  <a:gd name="connsiteY7" fmla="*/ 1297096 h 1975803"/>
                  <a:gd name="connsiteX8" fmla="*/ 1532365 w 1582311"/>
                  <a:gd name="connsiteY8" fmla="*/ 1887240 h 1975803"/>
                  <a:gd name="connsiteX9" fmla="*/ 157523 w 1582311"/>
                  <a:gd name="connsiteY9" fmla="*/ 1919666 h 1975803"/>
                  <a:gd name="connsiteX0" fmla="*/ 157523 w 1582311"/>
                  <a:gd name="connsiteY0" fmla="*/ 1919666 h 1973041"/>
                  <a:gd name="connsiteX1" fmla="*/ 403957 w 1582311"/>
                  <a:gd name="connsiteY1" fmla="*/ 1374917 h 1973041"/>
                  <a:gd name="connsiteX2" fmla="*/ 112127 w 1582311"/>
                  <a:gd name="connsiteY2" fmla="*/ 739377 h 1973041"/>
                  <a:gd name="connsiteX3" fmla="*/ 47276 w 1582311"/>
                  <a:gd name="connsiteY3" fmla="*/ 246509 h 1973041"/>
                  <a:gd name="connsiteX4" fmla="*/ 793063 w 1582311"/>
                  <a:gd name="connsiteY4" fmla="*/ 75 h 1973041"/>
                  <a:gd name="connsiteX5" fmla="*/ 1473999 w 1582311"/>
                  <a:gd name="connsiteY5" fmla="*/ 227053 h 1973041"/>
                  <a:gd name="connsiteX6" fmla="*/ 1402663 w 1582311"/>
                  <a:gd name="connsiteY6" fmla="*/ 771802 h 1973041"/>
                  <a:gd name="connsiteX7" fmla="*/ 1292416 w 1582311"/>
                  <a:gd name="connsiteY7" fmla="*/ 1342492 h 1973041"/>
                  <a:gd name="connsiteX8" fmla="*/ 1532365 w 1582311"/>
                  <a:gd name="connsiteY8" fmla="*/ 1887240 h 1973041"/>
                  <a:gd name="connsiteX9" fmla="*/ 157523 w 1582311"/>
                  <a:gd name="connsiteY9" fmla="*/ 1919666 h 1973041"/>
                  <a:gd name="connsiteX0" fmla="*/ 157523 w 1582311"/>
                  <a:gd name="connsiteY0" fmla="*/ 1919660 h 1973035"/>
                  <a:gd name="connsiteX1" fmla="*/ 403957 w 1582311"/>
                  <a:gd name="connsiteY1" fmla="*/ 1374911 h 1973035"/>
                  <a:gd name="connsiteX2" fmla="*/ 112127 w 1582311"/>
                  <a:gd name="connsiteY2" fmla="*/ 739371 h 1973035"/>
                  <a:gd name="connsiteX3" fmla="*/ 47276 w 1582311"/>
                  <a:gd name="connsiteY3" fmla="*/ 246503 h 1973035"/>
                  <a:gd name="connsiteX4" fmla="*/ 793063 w 1582311"/>
                  <a:gd name="connsiteY4" fmla="*/ 69 h 1973035"/>
                  <a:gd name="connsiteX5" fmla="*/ 1473999 w 1582311"/>
                  <a:gd name="connsiteY5" fmla="*/ 227047 h 1973035"/>
                  <a:gd name="connsiteX6" fmla="*/ 1467514 w 1582311"/>
                  <a:gd name="connsiteY6" fmla="*/ 706945 h 1973035"/>
                  <a:gd name="connsiteX7" fmla="*/ 1292416 w 1582311"/>
                  <a:gd name="connsiteY7" fmla="*/ 1342486 h 1973035"/>
                  <a:gd name="connsiteX8" fmla="*/ 1532365 w 1582311"/>
                  <a:gd name="connsiteY8" fmla="*/ 1887234 h 1973035"/>
                  <a:gd name="connsiteX9" fmla="*/ 157523 w 1582311"/>
                  <a:gd name="connsiteY9" fmla="*/ 1919660 h 1973035"/>
                  <a:gd name="connsiteX0" fmla="*/ 157523 w 1582311"/>
                  <a:gd name="connsiteY0" fmla="*/ 2021986 h 2113807"/>
                  <a:gd name="connsiteX1" fmla="*/ 403957 w 1582311"/>
                  <a:gd name="connsiteY1" fmla="*/ 1477237 h 2113807"/>
                  <a:gd name="connsiteX2" fmla="*/ 112127 w 1582311"/>
                  <a:gd name="connsiteY2" fmla="*/ 841697 h 2113807"/>
                  <a:gd name="connsiteX3" fmla="*/ 47276 w 1582311"/>
                  <a:gd name="connsiteY3" fmla="*/ 348829 h 2113807"/>
                  <a:gd name="connsiteX4" fmla="*/ 793063 w 1582311"/>
                  <a:gd name="connsiteY4" fmla="*/ 102395 h 2113807"/>
                  <a:gd name="connsiteX5" fmla="*/ 844944 w 1582311"/>
                  <a:gd name="connsiteY5" fmla="*/ 2106292 h 2113807"/>
                  <a:gd name="connsiteX6" fmla="*/ 1467514 w 1582311"/>
                  <a:gd name="connsiteY6" fmla="*/ 809271 h 2113807"/>
                  <a:gd name="connsiteX7" fmla="*/ 1292416 w 1582311"/>
                  <a:gd name="connsiteY7" fmla="*/ 1444812 h 2113807"/>
                  <a:gd name="connsiteX8" fmla="*/ 1532365 w 1582311"/>
                  <a:gd name="connsiteY8" fmla="*/ 1989560 h 2113807"/>
                  <a:gd name="connsiteX9" fmla="*/ 157523 w 1582311"/>
                  <a:gd name="connsiteY9" fmla="*/ 2021986 h 2113807"/>
                  <a:gd name="connsiteX0" fmla="*/ 157523 w 1582311"/>
                  <a:gd name="connsiteY0" fmla="*/ 2021986 h 2113173"/>
                  <a:gd name="connsiteX1" fmla="*/ 403957 w 1582311"/>
                  <a:gd name="connsiteY1" fmla="*/ 1477237 h 2113173"/>
                  <a:gd name="connsiteX2" fmla="*/ 112127 w 1582311"/>
                  <a:gd name="connsiteY2" fmla="*/ 841697 h 2113173"/>
                  <a:gd name="connsiteX3" fmla="*/ 47276 w 1582311"/>
                  <a:gd name="connsiteY3" fmla="*/ 348829 h 2113173"/>
                  <a:gd name="connsiteX4" fmla="*/ 793063 w 1582311"/>
                  <a:gd name="connsiteY4" fmla="*/ 102395 h 2113173"/>
                  <a:gd name="connsiteX5" fmla="*/ 844944 w 1582311"/>
                  <a:gd name="connsiteY5" fmla="*/ 2106292 h 2113173"/>
                  <a:gd name="connsiteX6" fmla="*/ 1461029 w 1582311"/>
                  <a:gd name="connsiteY6" fmla="*/ 783331 h 2113173"/>
                  <a:gd name="connsiteX7" fmla="*/ 1292416 w 1582311"/>
                  <a:gd name="connsiteY7" fmla="*/ 1444812 h 2113173"/>
                  <a:gd name="connsiteX8" fmla="*/ 1532365 w 1582311"/>
                  <a:gd name="connsiteY8" fmla="*/ 1989560 h 2113173"/>
                  <a:gd name="connsiteX9" fmla="*/ 157523 w 1582311"/>
                  <a:gd name="connsiteY9" fmla="*/ 2021986 h 2113173"/>
                  <a:gd name="connsiteX0" fmla="*/ 157523 w 1591567"/>
                  <a:gd name="connsiteY0" fmla="*/ 2021986 h 2143200"/>
                  <a:gd name="connsiteX1" fmla="*/ 403957 w 1591567"/>
                  <a:gd name="connsiteY1" fmla="*/ 1477237 h 2143200"/>
                  <a:gd name="connsiteX2" fmla="*/ 112127 w 1591567"/>
                  <a:gd name="connsiteY2" fmla="*/ 841697 h 2143200"/>
                  <a:gd name="connsiteX3" fmla="*/ 47276 w 1591567"/>
                  <a:gd name="connsiteY3" fmla="*/ 348829 h 2143200"/>
                  <a:gd name="connsiteX4" fmla="*/ 793063 w 1591567"/>
                  <a:gd name="connsiteY4" fmla="*/ 102395 h 2143200"/>
                  <a:gd name="connsiteX5" fmla="*/ 844944 w 1591567"/>
                  <a:gd name="connsiteY5" fmla="*/ 2106292 h 2143200"/>
                  <a:gd name="connsiteX6" fmla="*/ 1292416 w 1591567"/>
                  <a:gd name="connsiteY6" fmla="*/ 1444812 h 2143200"/>
                  <a:gd name="connsiteX7" fmla="*/ 1532365 w 1591567"/>
                  <a:gd name="connsiteY7" fmla="*/ 1989560 h 2143200"/>
                  <a:gd name="connsiteX8" fmla="*/ 157523 w 1591567"/>
                  <a:gd name="connsiteY8" fmla="*/ 2021986 h 2143200"/>
                  <a:gd name="connsiteX0" fmla="*/ 157523 w 1545335"/>
                  <a:gd name="connsiteY0" fmla="*/ 2021986 h 2223374"/>
                  <a:gd name="connsiteX1" fmla="*/ 403957 w 1545335"/>
                  <a:gd name="connsiteY1" fmla="*/ 1477237 h 2223374"/>
                  <a:gd name="connsiteX2" fmla="*/ 112127 w 1545335"/>
                  <a:gd name="connsiteY2" fmla="*/ 841697 h 2223374"/>
                  <a:gd name="connsiteX3" fmla="*/ 47276 w 1545335"/>
                  <a:gd name="connsiteY3" fmla="*/ 348829 h 2223374"/>
                  <a:gd name="connsiteX4" fmla="*/ 793063 w 1545335"/>
                  <a:gd name="connsiteY4" fmla="*/ 102395 h 2223374"/>
                  <a:gd name="connsiteX5" fmla="*/ 844944 w 1545335"/>
                  <a:gd name="connsiteY5" fmla="*/ 2106292 h 2223374"/>
                  <a:gd name="connsiteX6" fmla="*/ 1532365 w 1545335"/>
                  <a:gd name="connsiteY6" fmla="*/ 1989560 h 2223374"/>
                  <a:gd name="connsiteX7" fmla="*/ 157523 w 1545335"/>
                  <a:gd name="connsiteY7" fmla="*/ 2021986 h 2223374"/>
                  <a:gd name="connsiteX0" fmla="*/ 157523 w 844944"/>
                  <a:gd name="connsiteY0" fmla="*/ 2021986 h 2249938"/>
                  <a:gd name="connsiteX1" fmla="*/ 403957 w 844944"/>
                  <a:gd name="connsiteY1" fmla="*/ 1477237 h 2249938"/>
                  <a:gd name="connsiteX2" fmla="*/ 112127 w 844944"/>
                  <a:gd name="connsiteY2" fmla="*/ 841697 h 2249938"/>
                  <a:gd name="connsiteX3" fmla="*/ 47276 w 844944"/>
                  <a:gd name="connsiteY3" fmla="*/ 348829 h 2249938"/>
                  <a:gd name="connsiteX4" fmla="*/ 793063 w 844944"/>
                  <a:gd name="connsiteY4" fmla="*/ 102395 h 2249938"/>
                  <a:gd name="connsiteX5" fmla="*/ 844944 w 844944"/>
                  <a:gd name="connsiteY5" fmla="*/ 2106292 h 2249938"/>
                  <a:gd name="connsiteX6" fmla="*/ 157523 w 844944"/>
                  <a:gd name="connsiteY6" fmla="*/ 2021986 h 2249938"/>
                  <a:gd name="connsiteX0" fmla="*/ 154587 w 842008"/>
                  <a:gd name="connsiteY0" fmla="*/ 2021986 h 2249467"/>
                  <a:gd name="connsiteX1" fmla="*/ 303744 w 842008"/>
                  <a:gd name="connsiteY1" fmla="*/ 1490207 h 2249467"/>
                  <a:gd name="connsiteX2" fmla="*/ 109191 w 842008"/>
                  <a:gd name="connsiteY2" fmla="*/ 841697 h 2249467"/>
                  <a:gd name="connsiteX3" fmla="*/ 44340 w 842008"/>
                  <a:gd name="connsiteY3" fmla="*/ 348829 h 2249467"/>
                  <a:gd name="connsiteX4" fmla="*/ 790127 w 842008"/>
                  <a:gd name="connsiteY4" fmla="*/ 102395 h 2249467"/>
                  <a:gd name="connsiteX5" fmla="*/ 842008 w 842008"/>
                  <a:gd name="connsiteY5" fmla="*/ 2106292 h 2249467"/>
                  <a:gd name="connsiteX6" fmla="*/ 154587 w 842008"/>
                  <a:gd name="connsiteY6" fmla="*/ 2021986 h 2249467"/>
                  <a:gd name="connsiteX0" fmla="*/ 166593 w 854014"/>
                  <a:gd name="connsiteY0" fmla="*/ 2021986 h 2249467"/>
                  <a:gd name="connsiteX1" fmla="*/ 315750 w 854014"/>
                  <a:gd name="connsiteY1" fmla="*/ 1490207 h 2249467"/>
                  <a:gd name="connsiteX2" fmla="*/ 121197 w 854014"/>
                  <a:gd name="connsiteY2" fmla="*/ 841697 h 2249467"/>
                  <a:gd name="connsiteX3" fmla="*/ 56346 w 854014"/>
                  <a:gd name="connsiteY3" fmla="*/ 348829 h 2249467"/>
                  <a:gd name="connsiteX4" fmla="*/ 802133 w 854014"/>
                  <a:gd name="connsiteY4" fmla="*/ 102395 h 2249467"/>
                  <a:gd name="connsiteX5" fmla="*/ 854014 w 854014"/>
                  <a:gd name="connsiteY5" fmla="*/ 2106292 h 2249467"/>
                  <a:gd name="connsiteX6" fmla="*/ 166593 w 854014"/>
                  <a:gd name="connsiteY6" fmla="*/ 2021986 h 2249467"/>
                  <a:gd name="connsiteX0" fmla="*/ 153312 w 840733"/>
                  <a:gd name="connsiteY0" fmla="*/ 2021986 h 2250412"/>
                  <a:gd name="connsiteX1" fmla="*/ 257074 w 840733"/>
                  <a:gd name="connsiteY1" fmla="*/ 1464267 h 2250412"/>
                  <a:gd name="connsiteX2" fmla="*/ 107916 w 840733"/>
                  <a:gd name="connsiteY2" fmla="*/ 841697 h 2250412"/>
                  <a:gd name="connsiteX3" fmla="*/ 43065 w 840733"/>
                  <a:gd name="connsiteY3" fmla="*/ 348829 h 2250412"/>
                  <a:gd name="connsiteX4" fmla="*/ 788852 w 840733"/>
                  <a:gd name="connsiteY4" fmla="*/ 102395 h 2250412"/>
                  <a:gd name="connsiteX5" fmla="*/ 840733 w 840733"/>
                  <a:gd name="connsiteY5" fmla="*/ 2106292 h 2250412"/>
                  <a:gd name="connsiteX6" fmla="*/ 153312 w 840733"/>
                  <a:gd name="connsiteY6" fmla="*/ 2021986 h 2250412"/>
                  <a:gd name="connsiteX0" fmla="*/ 174762 w 862183"/>
                  <a:gd name="connsiteY0" fmla="*/ 2021986 h 2250412"/>
                  <a:gd name="connsiteX1" fmla="*/ 278524 w 862183"/>
                  <a:gd name="connsiteY1" fmla="*/ 1464267 h 2250412"/>
                  <a:gd name="connsiteX2" fmla="*/ 129366 w 862183"/>
                  <a:gd name="connsiteY2" fmla="*/ 841697 h 2250412"/>
                  <a:gd name="connsiteX3" fmla="*/ 64515 w 862183"/>
                  <a:gd name="connsiteY3" fmla="*/ 348829 h 2250412"/>
                  <a:gd name="connsiteX4" fmla="*/ 810302 w 862183"/>
                  <a:gd name="connsiteY4" fmla="*/ 102395 h 2250412"/>
                  <a:gd name="connsiteX5" fmla="*/ 862183 w 862183"/>
                  <a:gd name="connsiteY5" fmla="*/ 2106292 h 2250412"/>
                  <a:gd name="connsiteX6" fmla="*/ 174762 w 862183"/>
                  <a:gd name="connsiteY6" fmla="*/ 2021986 h 2250412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6607 w 902204"/>
                  <a:gd name="connsiteY0" fmla="*/ 2010716 h 2237701"/>
                  <a:gd name="connsiteX1" fmla="*/ 260369 w 902204"/>
                  <a:gd name="connsiteY1" fmla="*/ 1452997 h 2237701"/>
                  <a:gd name="connsiteX2" fmla="*/ 182548 w 902204"/>
                  <a:gd name="connsiteY2" fmla="*/ 1044436 h 2237701"/>
                  <a:gd name="connsiteX3" fmla="*/ 46360 w 902204"/>
                  <a:gd name="connsiteY3" fmla="*/ 337559 h 2237701"/>
                  <a:gd name="connsiteX4" fmla="*/ 869969 w 902204"/>
                  <a:gd name="connsiteY4" fmla="*/ 110581 h 2237701"/>
                  <a:gd name="connsiteX5" fmla="*/ 844028 w 902204"/>
                  <a:gd name="connsiteY5" fmla="*/ 2095022 h 2237701"/>
                  <a:gd name="connsiteX6" fmla="*/ 156607 w 902204"/>
                  <a:gd name="connsiteY6" fmla="*/ 2010716 h 2237701"/>
                  <a:gd name="connsiteX0" fmla="*/ 156607 w 869969"/>
                  <a:gd name="connsiteY0" fmla="*/ 2010716 h 2237701"/>
                  <a:gd name="connsiteX1" fmla="*/ 260369 w 869969"/>
                  <a:gd name="connsiteY1" fmla="*/ 1452997 h 2237701"/>
                  <a:gd name="connsiteX2" fmla="*/ 182548 w 869969"/>
                  <a:gd name="connsiteY2" fmla="*/ 1044436 h 2237701"/>
                  <a:gd name="connsiteX3" fmla="*/ 46360 w 869969"/>
                  <a:gd name="connsiteY3" fmla="*/ 337559 h 2237701"/>
                  <a:gd name="connsiteX4" fmla="*/ 869969 w 869969"/>
                  <a:gd name="connsiteY4" fmla="*/ 110581 h 2237701"/>
                  <a:gd name="connsiteX5" fmla="*/ 844028 w 869969"/>
                  <a:gd name="connsiteY5" fmla="*/ 2095022 h 2237701"/>
                  <a:gd name="connsiteX6" fmla="*/ 156607 w 869969"/>
                  <a:gd name="connsiteY6" fmla="*/ 2010716 h 2237701"/>
                  <a:gd name="connsiteX0" fmla="*/ 144847 w 857749"/>
                  <a:gd name="connsiteY0" fmla="*/ 1978134 h 2202237"/>
                  <a:gd name="connsiteX1" fmla="*/ 248609 w 857749"/>
                  <a:gd name="connsiteY1" fmla="*/ 1420415 h 2202237"/>
                  <a:gd name="connsiteX2" fmla="*/ 170788 w 857749"/>
                  <a:gd name="connsiteY2" fmla="*/ 1011854 h 2202237"/>
                  <a:gd name="connsiteX3" fmla="*/ 34600 w 857749"/>
                  <a:gd name="connsiteY3" fmla="*/ 304977 h 2202237"/>
                  <a:gd name="connsiteX4" fmla="*/ 696082 w 857749"/>
                  <a:gd name="connsiteY4" fmla="*/ 116909 h 2202237"/>
                  <a:gd name="connsiteX5" fmla="*/ 832268 w 857749"/>
                  <a:gd name="connsiteY5" fmla="*/ 2062440 h 2202237"/>
                  <a:gd name="connsiteX6" fmla="*/ 144847 w 857749"/>
                  <a:gd name="connsiteY6" fmla="*/ 1978134 h 2202237"/>
                  <a:gd name="connsiteX0" fmla="*/ 136920 w 849427"/>
                  <a:gd name="connsiteY0" fmla="*/ 2082138 h 2306241"/>
                  <a:gd name="connsiteX1" fmla="*/ 240682 w 849427"/>
                  <a:gd name="connsiteY1" fmla="*/ 1524419 h 2306241"/>
                  <a:gd name="connsiteX2" fmla="*/ 162861 w 849427"/>
                  <a:gd name="connsiteY2" fmla="*/ 1115858 h 2306241"/>
                  <a:gd name="connsiteX3" fmla="*/ 26673 w 849427"/>
                  <a:gd name="connsiteY3" fmla="*/ 408981 h 2306241"/>
                  <a:gd name="connsiteX4" fmla="*/ 577907 w 849427"/>
                  <a:gd name="connsiteY4" fmla="*/ 65270 h 2306241"/>
                  <a:gd name="connsiteX5" fmla="*/ 688155 w 849427"/>
                  <a:gd name="connsiteY5" fmla="*/ 220913 h 2306241"/>
                  <a:gd name="connsiteX6" fmla="*/ 824341 w 849427"/>
                  <a:gd name="connsiteY6" fmla="*/ 2166444 h 2306241"/>
                  <a:gd name="connsiteX7" fmla="*/ 136920 w 849427"/>
                  <a:gd name="connsiteY7" fmla="*/ 2082138 h 2306241"/>
                  <a:gd name="connsiteX0" fmla="*/ 136920 w 852753"/>
                  <a:gd name="connsiteY0" fmla="*/ 2020826 h 2221392"/>
                  <a:gd name="connsiteX1" fmla="*/ 240682 w 852753"/>
                  <a:gd name="connsiteY1" fmla="*/ 1463107 h 2221392"/>
                  <a:gd name="connsiteX2" fmla="*/ 162861 w 852753"/>
                  <a:gd name="connsiteY2" fmla="*/ 1054546 h 2221392"/>
                  <a:gd name="connsiteX3" fmla="*/ 26673 w 852753"/>
                  <a:gd name="connsiteY3" fmla="*/ 347669 h 2221392"/>
                  <a:gd name="connsiteX4" fmla="*/ 577907 w 852753"/>
                  <a:gd name="connsiteY4" fmla="*/ 3958 h 2221392"/>
                  <a:gd name="connsiteX5" fmla="*/ 707610 w 852753"/>
                  <a:gd name="connsiteY5" fmla="*/ 477371 h 2221392"/>
                  <a:gd name="connsiteX6" fmla="*/ 824341 w 852753"/>
                  <a:gd name="connsiteY6" fmla="*/ 2105132 h 2221392"/>
                  <a:gd name="connsiteX7" fmla="*/ 136920 w 852753"/>
                  <a:gd name="connsiteY7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08747 w 842296"/>
                  <a:gd name="connsiteY0" fmla="*/ 2010242 h 2217964"/>
                  <a:gd name="connsiteX1" fmla="*/ 151307 w 842296"/>
                  <a:gd name="connsiteY1" fmla="*/ 1054546 h 2217964"/>
                  <a:gd name="connsiteX2" fmla="*/ 15119 w 842296"/>
                  <a:gd name="connsiteY2" fmla="*/ 347669 h 2217964"/>
                  <a:gd name="connsiteX3" fmla="*/ 566353 w 842296"/>
                  <a:gd name="connsiteY3" fmla="*/ 3958 h 2217964"/>
                  <a:gd name="connsiteX4" fmla="*/ 696056 w 842296"/>
                  <a:gd name="connsiteY4" fmla="*/ 477371 h 2217964"/>
                  <a:gd name="connsiteX5" fmla="*/ 812787 w 842296"/>
                  <a:gd name="connsiteY5" fmla="*/ 2105132 h 2217964"/>
                  <a:gd name="connsiteX6" fmla="*/ 108747 w 842296"/>
                  <a:gd name="connsiteY6" fmla="*/ 2010242 h 2217964"/>
                  <a:gd name="connsiteX0" fmla="*/ 105897 w 840434"/>
                  <a:gd name="connsiteY0" fmla="*/ 1991638 h 2199360"/>
                  <a:gd name="connsiteX1" fmla="*/ 148457 w 840434"/>
                  <a:gd name="connsiteY1" fmla="*/ 1035942 h 2199360"/>
                  <a:gd name="connsiteX2" fmla="*/ 12269 w 840434"/>
                  <a:gd name="connsiteY2" fmla="*/ 329065 h 2199360"/>
                  <a:gd name="connsiteX3" fmla="*/ 510362 w 840434"/>
                  <a:gd name="connsiteY3" fmla="*/ 4303 h 2199360"/>
                  <a:gd name="connsiteX4" fmla="*/ 693206 w 840434"/>
                  <a:gd name="connsiteY4" fmla="*/ 458767 h 2199360"/>
                  <a:gd name="connsiteX5" fmla="*/ 809937 w 840434"/>
                  <a:gd name="connsiteY5" fmla="*/ 2086528 h 2199360"/>
                  <a:gd name="connsiteX6" fmla="*/ 105897 w 840434"/>
                  <a:gd name="connsiteY6" fmla="*/ 1991638 h 2199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0434" h="2199360">
                    <a:moveTo>
                      <a:pt x="105897" y="1991638"/>
                    </a:moveTo>
                    <a:cubicBezTo>
                      <a:pt x="120084" y="1673073"/>
                      <a:pt x="164062" y="1313038"/>
                      <a:pt x="148457" y="1035942"/>
                    </a:cubicBezTo>
                    <a:cubicBezTo>
                      <a:pt x="132852" y="758847"/>
                      <a:pt x="-48048" y="501005"/>
                      <a:pt x="12269" y="329065"/>
                    </a:cubicBezTo>
                    <a:cubicBezTo>
                      <a:pt x="72586" y="157125"/>
                      <a:pt x="400115" y="35648"/>
                      <a:pt x="510362" y="4303"/>
                    </a:cubicBezTo>
                    <a:cubicBezTo>
                      <a:pt x="620609" y="-27042"/>
                      <a:pt x="643277" y="111730"/>
                      <a:pt x="693206" y="458767"/>
                    </a:cubicBezTo>
                    <a:cubicBezTo>
                      <a:pt x="743135" y="805804"/>
                      <a:pt x="907822" y="1831050"/>
                      <a:pt x="809937" y="2086528"/>
                    </a:cubicBezTo>
                    <a:cubicBezTo>
                      <a:pt x="712052" y="2342006"/>
                      <a:pt x="203173" y="2098642"/>
                      <a:pt x="105897" y="1991638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991" name="Group 2990"/>
              <p:cNvGrpSpPr/>
              <p:nvPr/>
            </p:nvGrpSpPr>
            <p:grpSpPr>
              <a:xfrm>
                <a:off x="7744833" y="693991"/>
                <a:ext cx="793578" cy="1763891"/>
                <a:chOff x="3856413" y="3097053"/>
                <a:chExt cx="1299495" cy="2772102"/>
              </a:xfrm>
            </p:grpSpPr>
            <p:sp>
              <p:nvSpPr>
                <p:cNvPr id="3010" name="Freeform 3009"/>
                <p:cNvSpPr/>
                <p:nvPr/>
              </p:nvSpPr>
              <p:spPr>
                <a:xfrm>
                  <a:off x="3856413" y="3097053"/>
                  <a:ext cx="610498" cy="277210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  <a:gd name="connsiteX0" fmla="*/ 204913 w 695969"/>
                    <a:gd name="connsiteY0" fmla="*/ 2962 h 2921608"/>
                    <a:gd name="connsiteX1" fmla="*/ 3874 w 695969"/>
                    <a:gd name="connsiteY1" fmla="*/ 528256 h 2921608"/>
                    <a:gd name="connsiteX2" fmla="*/ 108244 w 695969"/>
                    <a:gd name="connsiteY2" fmla="*/ 2750666 h 2921608"/>
                    <a:gd name="connsiteX3" fmla="*/ 522682 w 695969"/>
                    <a:gd name="connsiteY3" fmla="*/ 2772102 h 2921608"/>
                    <a:gd name="connsiteX4" fmla="*/ 684810 w 695969"/>
                    <a:gd name="connsiteY4" fmla="*/ 657958 h 2921608"/>
                    <a:gd name="connsiteX5" fmla="*/ 204913 w 695969"/>
                    <a:gd name="connsiteY5" fmla="*/ 2962 h 2921608"/>
                    <a:gd name="connsiteX0" fmla="*/ 204913 w 695969"/>
                    <a:gd name="connsiteY0" fmla="*/ 2962 h 2772102"/>
                    <a:gd name="connsiteX1" fmla="*/ 3874 w 695969"/>
                    <a:gd name="connsiteY1" fmla="*/ 528256 h 2772102"/>
                    <a:gd name="connsiteX2" fmla="*/ 108244 w 695969"/>
                    <a:gd name="connsiteY2" fmla="*/ 2750666 h 2772102"/>
                    <a:gd name="connsiteX3" fmla="*/ 522682 w 695969"/>
                    <a:gd name="connsiteY3" fmla="*/ 2772102 h 2772102"/>
                    <a:gd name="connsiteX4" fmla="*/ 684810 w 695969"/>
                    <a:gd name="connsiteY4" fmla="*/ 657958 h 2772102"/>
                    <a:gd name="connsiteX5" fmla="*/ 204913 w 695969"/>
                    <a:gd name="connsiteY5" fmla="*/ 2962 h 277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969" h="2772102">
                      <a:moveTo>
                        <a:pt x="204913" y="2962"/>
                      </a:moveTo>
                      <a:cubicBezTo>
                        <a:pt x="91424" y="-18655"/>
                        <a:pt x="19985" y="70305"/>
                        <a:pt x="3874" y="528256"/>
                      </a:cubicBezTo>
                      <a:cubicBezTo>
                        <a:pt x="-12237" y="986207"/>
                        <a:pt x="21776" y="2376692"/>
                        <a:pt x="108244" y="2750666"/>
                      </a:cubicBezTo>
                      <a:lnTo>
                        <a:pt x="522682" y="2772102"/>
                      </a:lnTo>
                      <a:cubicBezTo>
                        <a:pt x="588614" y="2421907"/>
                        <a:pt x="737771" y="1119481"/>
                        <a:pt x="684810" y="657958"/>
                      </a:cubicBezTo>
                      <a:cubicBezTo>
                        <a:pt x="631849" y="196435"/>
                        <a:pt x="318402" y="24579"/>
                        <a:pt x="204913" y="2962"/>
                      </a:cubicBezTo>
                      <a:close/>
                    </a:path>
                  </a:pathLst>
                </a:cu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011" name="Flowchart: Stored Data 3010"/>
                <p:cNvSpPr/>
                <p:nvPr/>
              </p:nvSpPr>
              <p:spPr>
                <a:xfrm rot="5400000">
                  <a:off x="4142321" y="3500790"/>
                  <a:ext cx="733815" cy="185157"/>
                </a:xfrm>
                <a:prstGeom prst="flowChartOnlineStorage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012" name="Freeform 3011"/>
                <p:cNvSpPr/>
                <p:nvPr/>
              </p:nvSpPr>
              <p:spPr>
                <a:xfrm flipH="1">
                  <a:off x="4545410" y="3097053"/>
                  <a:ext cx="610498" cy="277210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  <a:gd name="connsiteX0" fmla="*/ 204913 w 695969"/>
                    <a:gd name="connsiteY0" fmla="*/ 2962 h 2921608"/>
                    <a:gd name="connsiteX1" fmla="*/ 3874 w 695969"/>
                    <a:gd name="connsiteY1" fmla="*/ 528256 h 2921608"/>
                    <a:gd name="connsiteX2" fmla="*/ 108244 w 695969"/>
                    <a:gd name="connsiteY2" fmla="*/ 2750666 h 2921608"/>
                    <a:gd name="connsiteX3" fmla="*/ 522682 w 695969"/>
                    <a:gd name="connsiteY3" fmla="*/ 2772102 h 2921608"/>
                    <a:gd name="connsiteX4" fmla="*/ 684810 w 695969"/>
                    <a:gd name="connsiteY4" fmla="*/ 657958 h 2921608"/>
                    <a:gd name="connsiteX5" fmla="*/ 204913 w 695969"/>
                    <a:gd name="connsiteY5" fmla="*/ 2962 h 2921608"/>
                    <a:gd name="connsiteX0" fmla="*/ 204913 w 695969"/>
                    <a:gd name="connsiteY0" fmla="*/ 2962 h 2772102"/>
                    <a:gd name="connsiteX1" fmla="*/ 3874 w 695969"/>
                    <a:gd name="connsiteY1" fmla="*/ 528256 h 2772102"/>
                    <a:gd name="connsiteX2" fmla="*/ 108244 w 695969"/>
                    <a:gd name="connsiteY2" fmla="*/ 2750666 h 2772102"/>
                    <a:gd name="connsiteX3" fmla="*/ 522682 w 695969"/>
                    <a:gd name="connsiteY3" fmla="*/ 2772102 h 2772102"/>
                    <a:gd name="connsiteX4" fmla="*/ 684810 w 695969"/>
                    <a:gd name="connsiteY4" fmla="*/ 657958 h 2772102"/>
                    <a:gd name="connsiteX5" fmla="*/ 204913 w 695969"/>
                    <a:gd name="connsiteY5" fmla="*/ 2962 h 277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969" h="2772102">
                      <a:moveTo>
                        <a:pt x="204913" y="2962"/>
                      </a:moveTo>
                      <a:cubicBezTo>
                        <a:pt x="91424" y="-18655"/>
                        <a:pt x="19985" y="70305"/>
                        <a:pt x="3874" y="528256"/>
                      </a:cubicBezTo>
                      <a:cubicBezTo>
                        <a:pt x="-12237" y="986207"/>
                        <a:pt x="21776" y="2376692"/>
                        <a:pt x="108244" y="2750666"/>
                      </a:cubicBezTo>
                      <a:lnTo>
                        <a:pt x="522682" y="2772102"/>
                      </a:lnTo>
                      <a:cubicBezTo>
                        <a:pt x="588614" y="2421907"/>
                        <a:pt x="737771" y="1119481"/>
                        <a:pt x="684810" y="657958"/>
                      </a:cubicBezTo>
                      <a:cubicBezTo>
                        <a:pt x="631849" y="196435"/>
                        <a:pt x="318402" y="24579"/>
                        <a:pt x="204913" y="2962"/>
                      </a:cubicBezTo>
                      <a:close/>
                    </a:path>
                  </a:pathLst>
                </a:cu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013" name="Rectangle 3012"/>
                <p:cNvSpPr/>
                <p:nvPr/>
              </p:nvSpPr>
              <p:spPr>
                <a:xfrm>
                  <a:off x="4171819" y="3284867"/>
                  <a:ext cx="656848" cy="501650"/>
                </a:xfrm>
                <a:prstGeom prst="rect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992" name="Rectangle 2991"/>
              <p:cNvSpPr/>
              <p:nvPr/>
            </p:nvSpPr>
            <p:spPr>
              <a:xfrm>
                <a:off x="7910390" y="-320264"/>
                <a:ext cx="417942" cy="76904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93" name="Freeform 2992"/>
              <p:cNvSpPr/>
              <p:nvPr/>
            </p:nvSpPr>
            <p:spPr>
              <a:xfrm>
                <a:off x="8272267" y="2443127"/>
                <a:ext cx="446835" cy="197675"/>
              </a:xfrm>
              <a:custGeom>
                <a:avLst/>
                <a:gdLst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3923"/>
                  <a:gd name="connsiteY0" fmla="*/ 13774 h 416165"/>
                  <a:gd name="connsiteX1" fmla="*/ 22003 w 853923"/>
                  <a:gd name="connsiteY1" fmla="*/ 260208 h 416165"/>
                  <a:gd name="connsiteX2" fmla="*/ 355330 w 853923"/>
                  <a:gd name="connsiteY2" fmla="*/ 266204 h 416165"/>
                  <a:gd name="connsiteX3" fmla="*/ 767790 w 853923"/>
                  <a:gd name="connsiteY3" fmla="*/ 415850 h 416165"/>
                  <a:gd name="connsiteX4" fmla="*/ 826156 w 853923"/>
                  <a:gd name="connsiteY4" fmla="*/ 299118 h 416165"/>
                  <a:gd name="connsiteX5" fmla="*/ 356101 w 853923"/>
                  <a:gd name="connsiteY5" fmla="*/ 59899 h 416165"/>
                  <a:gd name="connsiteX6" fmla="*/ 60914 w 853923"/>
                  <a:gd name="connsiteY6" fmla="*/ 13774 h 416165"/>
                  <a:gd name="connsiteX0" fmla="*/ 60914 w 898764"/>
                  <a:gd name="connsiteY0" fmla="*/ 13774 h 345430"/>
                  <a:gd name="connsiteX1" fmla="*/ 22003 w 898764"/>
                  <a:gd name="connsiteY1" fmla="*/ 260208 h 345430"/>
                  <a:gd name="connsiteX2" fmla="*/ 355330 w 898764"/>
                  <a:gd name="connsiteY2" fmla="*/ 266204 h 345430"/>
                  <a:gd name="connsiteX3" fmla="*/ 859709 w 898764"/>
                  <a:gd name="connsiteY3" fmla="*/ 341793 h 345430"/>
                  <a:gd name="connsiteX4" fmla="*/ 826156 w 898764"/>
                  <a:gd name="connsiteY4" fmla="*/ 299118 h 345430"/>
                  <a:gd name="connsiteX5" fmla="*/ 356101 w 898764"/>
                  <a:gd name="connsiteY5" fmla="*/ 59899 h 345430"/>
                  <a:gd name="connsiteX6" fmla="*/ 60914 w 898764"/>
                  <a:gd name="connsiteY6" fmla="*/ 13774 h 345430"/>
                  <a:gd name="connsiteX0" fmla="*/ 60914 w 898763"/>
                  <a:gd name="connsiteY0" fmla="*/ 13774 h 341858"/>
                  <a:gd name="connsiteX1" fmla="*/ 22003 w 898763"/>
                  <a:gd name="connsiteY1" fmla="*/ 260208 h 341858"/>
                  <a:gd name="connsiteX2" fmla="*/ 355330 w 898763"/>
                  <a:gd name="connsiteY2" fmla="*/ 266204 h 341858"/>
                  <a:gd name="connsiteX3" fmla="*/ 859709 w 898763"/>
                  <a:gd name="connsiteY3" fmla="*/ 341793 h 341858"/>
                  <a:gd name="connsiteX4" fmla="*/ 826155 w 898763"/>
                  <a:gd name="connsiteY4" fmla="*/ 251804 h 341858"/>
                  <a:gd name="connsiteX5" fmla="*/ 356101 w 898763"/>
                  <a:gd name="connsiteY5" fmla="*/ 59899 h 341858"/>
                  <a:gd name="connsiteX6" fmla="*/ 60914 w 898763"/>
                  <a:gd name="connsiteY6" fmla="*/ 13774 h 341858"/>
                  <a:gd name="connsiteX0" fmla="*/ 60914 w 855657"/>
                  <a:gd name="connsiteY0" fmla="*/ 13774 h 323364"/>
                  <a:gd name="connsiteX1" fmla="*/ 22003 w 855657"/>
                  <a:gd name="connsiteY1" fmla="*/ 260208 h 323364"/>
                  <a:gd name="connsiteX2" fmla="*/ 355330 w 855657"/>
                  <a:gd name="connsiteY2" fmla="*/ 266204 h 323364"/>
                  <a:gd name="connsiteX3" fmla="*/ 774130 w 855657"/>
                  <a:gd name="connsiteY3" fmla="*/ 323279 h 323364"/>
                  <a:gd name="connsiteX4" fmla="*/ 826155 w 855657"/>
                  <a:gd name="connsiteY4" fmla="*/ 251804 h 323364"/>
                  <a:gd name="connsiteX5" fmla="*/ 356101 w 855657"/>
                  <a:gd name="connsiteY5" fmla="*/ 59899 h 323364"/>
                  <a:gd name="connsiteX6" fmla="*/ 60914 w 855657"/>
                  <a:gd name="connsiteY6" fmla="*/ 13774 h 323364"/>
                  <a:gd name="connsiteX0" fmla="*/ 60914 w 822601"/>
                  <a:gd name="connsiteY0" fmla="*/ 13774 h 323779"/>
                  <a:gd name="connsiteX1" fmla="*/ 22003 w 822601"/>
                  <a:gd name="connsiteY1" fmla="*/ 260208 h 323779"/>
                  <a:gd name="connsiteX2" fmla="*/ 355330 w 822601"/>
                  <a:gd name="connsiteY2" fmla="*/ 266204 h 323779"/>
                  <a:gd name="connsiteX3" fmla="*/ 774130 w 822601"/>
                  <a:gd name="connsiteY3" fmla="*/ 323279 h 323779"/>
                  <a:gd name="connsiteX4" fmla="*/ 775443 w 822601"/>
                  <a:gd name="connsiteY4" fmla="*/ 229175 h 323779"/>
                  <a:gd name="connsiteX5" fmla="*/ 356101 w 822601"/>
                  <a:gd name="connsiteY5" fmla="*/ 59899 h 323779"/>
                  <a:gd name="connsiteX6" fmla="*/ 60914 w 822601"/>
                  <a:gd name="connsiteY6" fmla="*/ 13774 h 323779"/>
                  <a:gd name="connsiteX0" fmla="*/ 60914 w 806628"/>
                  <a:gd name="connsiteY0" fmla="*/ 13774 h 323779"/>
                  <a:gd name="connsiteX1" fmla="*/ 22003 w 806628"/>
                  <a:gd name="connsiteY1" fmla="*/ 260208 h 323779"/>
                  <a:gd name="connsiteX2" fmla="*/ 355330 w 806628"/>
                  <a:gd name="connsiteY2" fmla="*/ 266204 h 323779"/>
                  <a:gd name="connsiteX3" fmla="*/ 736094 w 806628"/>
                  <a:gd name="connsiteY3" fmla="*/ 323279 h 323779"/>
                  <a:gd name="connsiteX4" fmla="*/ 775443 w 806628"/>
                  <a:gd name="connsiteY4" fmla="*/ 229175 h 323779"/>
                  <a:gd name="connsiteX5" fmla="*/ 356101 w 806628"/>
                  <a:gd name="connsiteY5" fmla="*/ 59899 h 323779"/>
                  <a:gd name="connsiteX6" fmla="*/ 60914 w 806628"/>
                  <a:gd name="connsiteY6" fmla="*/ 13774 h 323779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17111"/>
                  <a:gd name="connsiteY0" fmla="*/ 0 h 291676"/>
                  <a:gd name="connsiteX1" fmla="*/ 22756 w 817111"/>
                  <a:gd name="connsiteY1" fmla="*/ 246434 h 291676"/>
                  <a:gd name="connsiteX2" fmla="*/ 356083 w 817111"/>
                  <a:gd name="connsiteY2" fmla="*/ 252430 h 291676"/>
                  <a:gd name="connsiteX3" fmla="*/ 762206 w 817111"/>
                  <a:gd name="connsiteY3" fmla="*/ 290991 h 291676"/>
                  <a:gd name="connsiteX4" fmla="*/ 776196 w 817111"/>
                  <a:gd name="connsiteY4" fmla="*/ 215401 h 291676"/>
                  <a:gd name="connsiteX5" fmla="*/ 375872 w 817111"/>
                  <a:gd name="connsiteY5" fmla="*/ 7040 h 291676"/>
                  <a:gd name="connsiteX6" fmla="*/ 61667 w 817111"/>
                  <a:gd name="connsiteY6" fmla="*/ 0 h 291676"/>
                  <a:gd name="connsiteX0" fmla="*/ 58660 w 814104"/>
                  <a:gd name="connsiteY0" fmla="*/ 20891 h 312567"/>
                  <a:gd name="connsiteX1" fmla="*/ 19749 w 814104"/>
                  <a:gd name="connsiteY1" fmla="*/ 267325 h 312567"/>
                  <a:gd name="connsiteX2" fmla="*/ 353076 w 814104"/>
                  <a:gd name="connsiteY2" fmla="*/ 273321 h 312567"/>
                  <a:gd name="connsiteX3" fmla="*/ 759199 w 814104"/>
                  <a:gd name="connsiteY3" fmla="*/ 311882 h 312567"/>
                  <a:gd name="connsiteX4" fmla="*/ 773189 w 814104"/>
                  <a:gd name="connsiteY4" fmla="*/ 236292 h 312567"/>
                  <a:gd name="connsiteX5" fmla="*/ 291890 w 814104"/>
                  <a:gd name="connsiteY5" fmla="*/ 11474 h 312567"/>
                  <a:gd name="connsiteX6" fmla="*/ 58660 w 814104"/>
                  <a:gd name="connsiteY6" fmla="*/ 20891 h 312567"/>
                  <a:gd name="connsiteX0" fmla="*/ 58660 w 814104"/>
                  <a:gd name="connsiteY0" fmla="*/ 9417 h 301093"/>
                  <a:gd name="connsiteX1" fmla="*/ 19749 w 814104"/>
                  <a:gd name="connsiteY1" fmla="*/ 255851 h 301093"/>
                  <a:gd name="connsiteX2" fmla="*/ 353076 w 814104"/>
                  <a:gd name="connsiteY2" fmla="*/ 261847 h 301093"/>
                  <a:gd name="connsiteX3" fmla="*/ 759199 w 814104"/>
                  <a:gd name="connsiteY3" fmla="*/ 300408 h 301093"/>
                  <a:gd name="connsiteX4" fmla="*/ 773189 w 814104"/>
                  <a:gd name="connsiteY4" fmla="*/ 224818 h 301093"/>
                  <a:gd name="connsiteX5" fmla="*/ 291890 w 814104"/>
                  <a:gd name="connsiteY5" fmla="*/ 0 h 301093"/>
                  <a:gd name="connsiteX6" fmla="*/ 58660 w 814104"/>
                  <a:gd name="connsiteY6" fmla="*/ 9417 h 301093"/>
                  <a:gd name="connsiteX0" fmla="*/ 58660 w 814104"/>
                  <a:gd name="connsiteY0" fmla="*/ 9417 h 301924"/>
                  <a:gd name="connsiteX1" fmla="*/ 19749 w 814104"/>
                  <a:gd name="connsiteY1" fmla="*/ 255851 h 301924"/>
                  <a:gd name="connsiteX2" fmla="*/ 353076 w 814104"/>
                  <a:gd name="connsiteY2" fmla="*/ 261847 h 301924"/>
                  <a:gd name="connsiteX3" fmla="*/ 759199 w 814104"/>
                  <a:gd name="connsiteY3" fmla="*/ 300408 h 301924"/>
                  <a:gd name="connsiteX4" fmla="*/ 773189 w 814104"/>
                  <a:gd name="connsiteY4" fmla="*/ 224818 h 301924"/>
                  <a:gd name="connsiteX5" fmla="*/ 291890 w 814104"/>
                  <a:gd name="connsiteY5" fmla="*/ 0 h 301924"/>
                  <a:gd name="connsiteX6" fmla="*/ 58660 w 814104"/>
                  <a:gd name="connsiteY6" fmla="*/ 9417 h 30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104" h="301924">
                    <a:moveTo>
                      <a:pt x="58660" y="9417"/>
                    </a:moveTo>
                    <a:cubicBezTo>
                      <a:pt x="13303" y="52059"/>
                      <a:pt x="-24566" y="208294"/>
                      <a:pt x="19749" y="255851"/>
                    </a:cubicBezTo>
                    <a:cubicBezTo>
                      <a:pt x="130858" y="257850"/>
                      <a:pt x="200389" y="229736"/>
                      <a:pt x="353076" y="261847"/>
                    </a:cubicBezTo>
                    <a:cubicBezTo>
                      <a:pt x="505763" y="293958"/>
                      <a:pt x="689180" y="306579"/>
                      <a:pt x="759199" y="300408"/>
                    </a:cubicBezTo>
                    <a:cubicBezTo>
                      <a:pt x="829218" y="294237"/>
                      <a:pt x="830474" y="279941"/>
                      <a:pt x="773189" y="224818"/>
                    </a:cubicBezTo>
                    <a:lnTo>
                      <a:pt x="291890" y="0"/>
                    </a:lnTo>
                    <a:lnTo>
                      <a:pt x="58660" y="9417"/>
                    </a:lnTo>
                    <a:close/>
                  </a:path>
                </a:pathLst>
              </a:custGeom>
              <a:solidFill>
                <a:srgbClr val="66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94" name="Freeform 2993"/>
              <p:cNvSpPr/>
              <p:nvPr/>
            </p:nvSpPr>
            <p:spPr>
              <a:xfrm flipH="1">
                <a:off x="7561976" y="2443127"/>
                <a:ext cx="446835" cy="197675"/>
              </a:xfrm>
              <a:custGeom>
                <a:avLst/>
                <a:gdLst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3923"/>
                  <a:gd name="connsiteY0" fmla="*/ 13774 h 416165"/>
                  <a:gd name="connsiteX1" fmla="*/ 22003 w 853923"/>
                  <a:gd name="connsiteY1" fmla="*/ 260208 h 416165"/>
                  <a:gd name="connsiteX2" fmla="*/ 355330 w 853923"/>
                  <a:gd name="connsiteY2" fmla="*/ 266204 h 416165"/>
                  <a:gd name="connsiteX3" fmla="*/ 767790 w 853923"/>
                  <a:gd name="connsiteY3" fmla="*/ 415850 h 416165"/>
                  <a:gd name="connsiteX4" fmla="*/ 826156 w 853923"/>
                  <a:gd name="connsiteY4" fmla="*/ 299118 h 416165"/>
                  <a:gd name="connsiteX5" fmla="*/ 356101 w 853923"/>
                  <a:gd name="connsiteY5" fmla="*/ 59899 h 416165"/>
                  <a:gd name="connsiteX6" fmla="*/ 60914 w 853923"/>
                  <a:gd name="connsiteY6" fmla="*/ 13774 h 416165"/>
                  <a:gd name="connsiteX0" fmla="*/ 60914 w 898764"/>
                  <a:gd name="connsiteY0" fmla="*/ 13774 h 345430"/>
                  <a:gd name="connsiteX1" fmla="*/ 22003 w 898764"/>
                  <a:gd name="connsiteY1" fmla="*/ 260208 h 345430"/>
                  <a:gd name="connsiteX2" fmla="*/ 355330 w 898764"/>
                  <a:gd name="connsiteY2" fmla="*/ 266204 h 345430"/>
                  <a:gd name="connsiteX3" fmla="*/ 859709 w 898764"/>
                  <a:gd name="connsiteY3" fmla="*/ 341793 h 345430"/>
                  <a:gd name="connsiteX4" fmla="*/ 826156 w 898764"/>
                  <a:gd name="connsiteY4" fmla="*/ 299118 h 345430"/>
                  <a:gd name="connsiteX5" fmla="*/ 356101 w 898764"/>
                  <a:gd name="connsiteY5" fmla="*/ 59899 h 345430"/>
                  <a:gd name="connsiteX6" fmla="*/ 60914 w 898764"/>
                  <a:gd name="connsiteY6" fmla="*/ 13774 h 345430"/>
                  <a:gd name="connsiteX0" fmla="*/ 60914 w 898763"/>
                  <a:gd name="connsiteY0" fmla="*/ 13774 h 341858"/>
                  <a:gd name="connsiteX1" fmla="*/ 22003 w 898763"/>
                  <a:gd name="connsiteY1" fmla="*/ 260208 h 341858"/>
                  <a:gd name="connsiteX2" fmla="*/ 355330 w 898763"/>
                  <a:gd name="connsiteY2" fmla="*/ 266204 h 341858"/>
                  <a:gd name="connsiteX3" fmla="*/ 859709 w 898763"/>
                  <a:gd name="connsiteY3" fmla="*/ 341793 h 341858"/>
                  <a:gd name="connsiteX4" fmla="*/ 826155 w 898763"/>
                  <a:gd name="connsiteY4" fmla="*/ 251804 h 341858"/>
                  <a:gd name="connsiteX5" fmla="*/ 356101 w 898763"/>
                  <a:gd name="connsiteY5" fmla="*/ 59899 h 341858"/>
                  <a:gd name="connsiteX6" fmla="*/ 60914 w 898763"/>
                  <a:gd name="connsiteY6" fmla="*/ 13774 h 341858"/>
                  <a:gd name="connsiteX0" fmla="*/ 60914 w 855657"/>
                  <a:gd name="connsiteY0" fmla="*/ 13774 h 323364"/>
                  <a:gd name="connsiteX1" fmla="*/ 22003 w 855657"/>
                  <a:gd name="connsiteY1" fmla="*/ 260208 h 323364"/>
                  <a:gd name="connsiteX2" fmla="*/ 355330 w 855657"/>
                  <a:gd name="connsiteY2" fmla="*/ 266204 h 323364"/>
                  <a:gd name="connsiteX3" fmla="*/ 774130 w 855657"/>
                  <a:gd name="connsiteY3" fmla="*/ 323279 h 323364"/>
                  <a:gd name="connsiteX4" fmla="*/ 826155 w 855657"/>
                  <a:gd name="connsiteY4" fmla="*/ 251804 h 323364"/>
                  <a:gd name="connsiteX5" fmla="*/ 356101 w 855657"/>
                  <a:gd name="connsiteY5" fmla="*/ 59899 h 323364"/>
                  <a:gd name="connsiteX6" fmla="*/ 60914 w 855657"/>
                  <a:gd name="connsiteY6" fmla="*/ 13774 h 323364"/>
                  <a:gd name="connsiteX0" fmla="*/ 60914 w 822601"/>
                  <a:gd name="connsiteY0" fmla="*/ 13774 h 323779"/>
                  <a:gd name="connsiteX1" fmla="*/ 22003 w 822601"/>
                  <a:gd name="connsiteY1" fmla="*/ 260208 h 323779"/>
                  <a:gd name="connsiteX2" fmla="*/ 355330 w 822601"/>
                  <a:gd name="connsiteY2" fmla="*/ 266204 h 323779"/>
                  <a:gd name="connsiteX3" fmla="*/ 774130 w 822601"/>
                  <a:gd name="connsiteY3" fmla="*/ 323279 h 323779"/>
                  <a:gd name="connsiteX4" fmla="*/ 775443 w 822601"/>
                  <a:gd name="connsiteY4" fmla="*/ 229175 h 323779"/>
                  <a:gd name="connsiteX5" fmla="*/ 356101 w 822601"/>
                  <a:gd name="connsiteY5" fmla="*/ 59899 h 323779"/>
                  <a:gd name="connsiteX6" fmla="*/ 60914 w 822601"/>
                  <a:gd name="connsiteY6" fmla="*/ 13774 h 323779"/>
                  <a:gd name="connsiteX0" fmla="*/ 60914 w 806628"/>
                  <a:gd name="connsiteY0" fmla="*/ 13774 h 323779"/>
                  <a:gd name="connsiteX1" fmla="*/ 22003 w 806628"/>
                  <a:gd name="connsiteY1" fmla="*/ 260208 h 323779"/>
                  <a:gd name="connsiteX2" fmla="*/ 355330 w 806628"/>
                  <a:gd name="connsiteY2" fmla="*/ 266204 h 323779"/>
                  <a:gd name="connsiteX3" fmla="*/ 736094 w 806628"/>
                  <a:gd name="connsiteY3" fmla="*/ 323279 h 323779"/>
                  <a:gd name="connsiteX4" fmla="*/ 775443 w 806628"/>
                  <a:gd name="connsiteY4" fmla="*/ 229175 h 323779"/>
                  <a:gd name="connsiteX5" fmla="*/ 356101 w 806628"/>
                  <a:gd name="connsiteY5" fmla="*/ 59899 h 323779"/>
                  <a:gd name="connsiteX6" fmla="*/ 60914 w 806628"/>
                  <a:gd name="connsiteY6" fmla="*/ 13774 h 323779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17111"/>
                  <a:gd name="connsiteY0" fmla="*/ 0 h 291676"/>
                  <a:gd name="connsiteX1" fmla="*/ 22756 w 817111"/>
                  <a:gd name="connsiteY1" fmla="*/ 246434 h 291676"/>
                  <a:gd name="connsiteX2" fmla="*/ 356083 w 817111"/>
                  <a:gd name="connsiteY2" fmla="*/ 252430 h 291676"/>
                  <a:gd name="connsiteX3" fmla="*/ 762206 w 817111"/>
                  <a:gd name="connsiteY3" fmla="*/ 290991 h 291676"/>
                  <a:gd name="connsiteX4" fmla="*/ 776196 w 817111"/>
                  <a:gd name="connsiteY4" fmla="*/ 215401 h 291676"/>
                  <a:gd name="connsiteX5" fmla="*/ 375872 w 817111"/>
                  <a:gd name="connsiteY5" fmla="*/ 7040 h 291676"/>
                  <a:gd name="connsiteX6" fmla="*/ 61667 w 817111"/>
                  <a:gd name="connsiteY6" fmla="*/ 0 h 291676"/>
                  <a:gd name="connsiteX0" fmla="*/ 58660 w 814104"/>
                  <a:gd name="connsiteY0" fmla="*/ 20891 h 312567"/>
                  <a:gd name="connsiteX1" fmla="*/ 19749 w 814104"/>
                  <a:gd name="connsiteY1" fmla="*/ 267325 h 312567"/>
                  <a:gd name="connsiteX2" fmla="*/ 353076 w 814104"/>
                  <a:gd name="connsiteY2" fmla="*/ 273321 h 312567"/>
                  <a:gd name="connsiteX3" fmla="*/ 759199 w 814104"/>
                  <a:gd name="connsiteY3" fmla="*/ 311882 h 312567"/>
                  <a:gd name="connsiteX4" fmla="*/ 773189 w 814104"/>
                  <a:gd name="connsiteY4" fmla="*/ 236292 h 312567"/>
                  <a:gd name="connsiteX5" fmla="*/ 291890 w 814104"/>
                  <a:gd name="connsiteY5" fmla="*/ 11474 h 312567"/>
                  <a:gd name="connsiteX6" fmla="*/ 58660 w 814104"/>
                  <a:gd name="connsiteY6" fmla="*/ 20891 h 312567"/>
                  <a:gd name="connsiteX0" fmla="*/ 58660 w 814104"/>
                  <a:gd name="connsiteY0" fmla="*/ 9417 h 301093"/>
                  <a:gd name="connsiteX1" fmla="*/ 19749 w 814104"/>
                  <a:gd name="connsiteY1" fmla="*/ 255851 h 301093"/>
                  <a:gd name="connsiteX2" fmla="*/ 353076 w 814104"/>
                  <a:gd name="connsiteY2" fmla="*/ 261847 h 301093"/>
                  <a:gd name="connsiteX3" fmla="*/ 759199 w 814104"/>
                  <a:gd name="connsiteY3" fmla="*/ 300408 h 301093"/>
                  <a:gd name="connsiteX4" fmla="*/ 773189 w 814104"/>
                  <a:gd name="connsiteY4" fmla="*/ 224818 h 301093"/>
                  <a:gd name="connsiteX5" fmla="*/ 291890 w 814104"/>
                  <a:gd name="connsiteY5" fmla="*/ 0 h 301093"/>
                  <a:gd name="connsiteX6" fmla="*/ 58660 w 814104"/>
                  <a:gd name="connsiteY6" fmla="*/ 9417 h 301093"/>
                  <a:gd name="connsiteX0" fmla="*/ 58660 w 814104"/>
                  <a:gd name="connsiteY0" fmla="*/ 9417 h 301924"/>
                  <a:gd name="connsiteX1" fmla="*/ 19749 w 814104"/>
                  <a:gd name="connsiteY1" fmla="*/ 255851 h 301924"/>
                  <a:gd name="connsiteX2" fmla="*/ 353076 w 814104"/>
                  <a:gd name="connsiteY2" fmla="*/ 261847 h 301924"/>
                  <a:gd name="connsiteX3" fmla="*/ 759199 w 814104"/>
                  <a:gd name="connsiteY3" fmla="*/ 300408 h 301924"/>
                  <a:gd name="connsiteX4" fmla="*/ 773189 w 814104"/>
                  <a:gd name="connsiteY4" fmla="*/ 224818 h 301924"/>
                  <a:gd name="connsiteX5" fmla="*/ 291890 w 814104"/>
                  <a:gd name="connsiteY5" fmla="*/ 0 h 301924"/>
                  <a:gd name="connsiteX6" fmla="*/ 58660 w 814104"/>
                  <a:gd name="connsiteY6" fmla="*/ 9417 h 30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104" h="301924">
                    <a:moveTo>
                      <a:pt x="58660" y="9417"/>
                    </a:moveTo>
                    <a:cubicBezTo>
                      <a:pt x="13303" y="52059"/>
                      <a:pt x="-24566" y="208294"/>
                      <a:pt x="19749" y="255851"/>
                    </a:cubicBezTo>
                    <a:cubicBezTo>
                      <a:pt x="130858" y="257850"/>
                      <a:pt x="200389" y="229736"/>
                      <a:pt x="353076" y="261847"/>
                    </a:cubicBezTo>
                    <a:cubicBezTo>
                      <a:pt x="505763" y="293958"/>
                      <a:pt x="689180" y="306579"/>
                      <a:pt x="759199" y="300408"/>
                    </a:cubicBezTo>
                    <a:cubicBezTo>
                      <a:pt x="829218" y="294237"/>
                      <a:pt x="830474" y="279941"/>
                      <a:pt x="773189" y="224818"/>
                    </a:cubicBezTo>
                    <a:lnTo>
                      <a:pt x="291890" y="0"/>
                    </a:lnTo>
                    <a:lnTo>
                      <a:pt x="58660" y="9417"/>
                    </a:lnTo>
                    <a:close/>
                  </a:path>
                </a:pathLst>
              </a:custGeom>
              <a:solidFill>
                <a:srgbClr val="66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995" name="Group 2994"/>
              <p:cNvGrpSpPr/>
              <p:nvPr/>
            </p:nvGrpSpPr>
            <p:grpSpPr>
              <a:xfrm>
                <a:off x="7892724" y="-1105016"/>
                <a:ext cx="451624" cy="598809"/>
                <a:chOff x="5157788" y="1381501"/>
                <a:chExt cx="904875" cy="1199774"/>
              </a:xfrm>
            </p:grpSpPr>
            <p:grpSp>
              <p:nvGrpSpPr>
                <p:cNvPr id="3001" name="Group 3000"/>
                <p:cNvGrpSpPr/>
                <p:nvPr/>
              </p:nvGrpSpPr>
              <p:grpSpPr>
                <a:xfrm>
                  <a:off x="5157788" y="1381501"/>
                  <a:ext cx="904875" cy="1199774"/>
                  <a:chOff x="5157788" y="1381501"/>
                  <a:chExt cx="904875" cy="1199774"/>
                </a:xfrm>
              </p:grpSpPr>
              <p:sp>
                <p:nvSpPr>
                  <p:cNvPr id="3007" name="Rounded Rectangle 3006"/>
                  <p:cNvSpPr/>
                  <p:nvPr/>
                </p:nvSpPr>
                <p:spPr>
                  <a:xfrm>
                    <a:off x="5272088" y="1381501"/>
                    <a:ext cx="676275" cy="1199774"/>
                  </a:xfrm>
                  <a:prstGeom prst="roundRect">
                    <a:avLst/>
                  </a:prstGeom>
                  <a:solidFill>
                    <a:srgbClr val="F9D69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08" name="Oval 3007"/>
                  <p:cNvSpPr/>
                  <p:nvPr/>
                </p:nvSpPr>
                <p:spPr>
                  <a:xfrm>
                    <a:off x="5157788" y="1802168"/>
                    <a:ext cx="228600" cy="254355"/>
                  </a:xfrm>
                  <a:prstGeom prst="ellipse">
                    <a:avLst/>
                  </a:prstGeom>
                  <a:solidFill>
                    <a:srgbClr val="F9D69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09" name="Oval 3008"/>
                  <p:cNvSpPr/>
                  <p:nvPr/>
                </p:nvSpPr>
                <p:spPr>
                  <a:xfrm>
                    <a:off x="5834063" y="1806928"/>
                    <a:ext cx="228600" cy="254355"/>
                  </a:xfrm>
                  <a:prstGeom prst="ellipse">
                    <a:avLst/>
                  </a:prstGeom>
                  <a:solidFill>
                    <a:srgbClr val="F9D69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002" name="Freeform 3001"/>
                <p:cNvSpPr/>
                <p:nvPr/>
              </p:nvSpPr>
              <p:spPr>
                <a:xfrm>
                  <a:off x="5441481" y="2259368"/>
                  <a:ext cx="337488" cy="180991"/>
                </a:xfrm>
                <a:custGeom>
                  <a:avLst/>
                  <a:gdLst>
                    <a:gd name="connsiteX0" fmla="*/ 8876 w 540980"/>
                    <a:gd name="connsiteY0" fmla="*/ 38100 h 342916"/>
                    <a:gd name="connsiteX1" fmla="*/ 537513 w 540980"/>
                    <a:gd name="connsiteY1" fmla="*/ 38100 h 342916"/>
                    <a:gd name="connsiteX2" fmla="*/ 227951 w 540980"/>
                    <a:gd name="connsiteY2" fmla="*/ 342900 h 342916"/>
                    <a:gd name="connsiteX3" fmla="*/ 8876 w 540980"/>
                    <a:gd name="connsiteY3" fmla="*/ 38100 h 342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0980" h="342916">
                      <a:moveTo>
                        <a:pt x="8876" y="38100"/>
                      </a:moveTo>
                      <a:cubicBezTo>
                        <a:pt x="60470" y="-12700"/>
                        <a:pt x="501001" y="-12700"/>
                        <a:pt x="537513" y="38100"/>
                      </a:cubicBezTo>
                      <a:cubicBezTo>
                        <a:pt x="574025" y="88900"/>
                        <a:pt x="312088" y="340519"/>
                        <a:pt x="227951" y="342900"/>
                      </a:cubicBezTo>
                      <a:cubicBezTo>
                        <a:pt x="143814" y="345281"/>
                        <a:pt x="-42718" y="88900"/>
                        <a:pt x="8876" y="381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3003" name="Group 3002"/>
                <p:cNvGrpSpPr/>
                <p:nvPr/>
              </p:nvGrpSpPr>
              <p:grpSpPr>
                <a:xfrm>
                  <a:off x="5412906" y="1735900"/>
                  <a:ext cx="401884" cy="169069"/>
                  <a:chOff x="5536959" y="5172075"/>
                  <a:chExt cx="401884" cy="169069"/>
                </a:xfrm>
              </p:grpSpPr>
              <p:sp>
                <p:nvSpPr>
                  <p:cNvPr id="3005" name="Oval 3004"/>
                  <p:cNvSpPr/>
                  <p:nvPr/>
                </p:nvSpPr>
                <p:spPr>
                  <a:xfrm>
                    <a:off x="5536959" y="5172075"/>
                    <a:ext cx="101842" cy="16906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06" name="Oval 3005"/>
                  <p:cNvSpPr/>
                  <p:nvPr/>
                </p:nvSpPr>
                <p:spPr>
                  <a:xfrm>
                    <a:off x="5837001" y="5172075"/>
                    <a:ext cx="101842" cy="16906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004" name="Freeform 3003"/>
                <p:cNvSpPr/>
                <p:nvPr/>
              </p:nvSpPr>
              <p:spPr>
                <a:xfrm>
                  <a:off x="5605908" y="1764477"/>
                  <a:ext cx="135396" cy="382552"/>
                </a:xfrm>
                <a:custGeom>
                  <a:avLst/>
                  <a:gdLst>
                    <a:gd name="connsiteX0" fmla="*/ 732 w 122014"/>
                    <a:gd name="connsiteY0" fmla="*/ 51 h 1021848"/>
                    <a:gd name="connsiteX1" fmla="*/ 119795 w 122014"/>
                    <a:gd name="connsiteY1" fmla="*/ 928739 h 1021848"/>
                    <a:gd name="connsiteX2" fmla="*/ 72170 w 122014"/>
                    <a:gd name="connsiteY2" fmla="*/ 885876 h 1021848"/>
                    <a:gd name="connsiteX3" fmla="*/ 732 w 122014"/>
                    <a:gd name="connsiteY3" fmla="*/ 51 h 10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2014" h="1021848">
                      <a:moveTo>
                        <a:pt x="732" y="51"/>
                      </a:moveTo>
                      <a:cubicBezTo>
                        <a:pt x="8670" y="7195"/>
                        <a:pt x="107889" y="781102"/>
                        <a:pt x="119795" y="928739"/>
                      </a:cubicBezTo>
                      <a:cubicBezTo>
                        <a:pt x="131701" y="1076376"/>
                        <a:pt x="92808" y="1038276"/>
                        <a:pt x="72170" y="885876"/>
                      </a:cubicBezTo>
                      <a:cubicBezTo>
                        <a:pt x="51532" y="733476"/>
                        <a:pt x="-7206" y="-7093"/>
                        <a:pt x="732" y="51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996" name="Freeform 2995"/>
              <p:cNvSpPr/>
              <p:nvPr/>
            </p:nvSpPr>
            <p:spPr>
              <a:xfrm>
                <a:off x="7929379" y="-1229796"/>
                <a:ext cx="369907" cy="417946"/>
              </a:xfrm>
              <a:custGeom>
                <a:avLst/>
                <a:gdLst>
                  <a:gd name="connsiteX0" fmla="*/ 52939 w 890337"/>
                  <a:gd name="connsiteY0" fmla="*/ 952901 h 952901"/>
                  <a:gd name="connsiteX1" fmla="*/ 0 w 890337"/>
                  <a:gd name="connsiteY1" fmla="*/ 288758 h 952901"/>
                  <a:gd name="connsiteX2" fmla="*/ 211756 w 890337"/>
                  <a:gd name="connsiteY2" fmla="*/ 134754 h 952901"/>
                  <a:gd name="connsiteX3" fmla="*/ 471638 w 890337"/>
                  <a:gd name="connsiteY3" fmla="*/ 115503 h 952901"/>
                  <a:gd name="connsiteX4" fmla="*/ 654518 w 890337"/>
                  <a:gd name="connsiteY4" fmla="*/ 0 h 952901"/>
                  <a:gd name="connsiteX5" fmla="*/ 563078 w 890337"/>
                  <a:gd name="connsiteY5" fmla="*/ 115503 h 952901"/>
                  <a:gd name="connsiteX6" fmla="*/ 755584 w 890337"/>
                  <a:gd name="connsiteY6" fmla="*/ 62564 h 952901"/>
                  <a:gd name="connsiteX7" fmla="*/ 625643 w 890337"/>
                  <a:gd name="connsiteY7" fmla="*/ 206943 h 952901"/>
                  <a:gd name="connsiteX8" fmla="*/ 890337 w 890337"/>
                  <a:gd name="connsiteY8" fmla="*/ 187693 h 952901"/>
                  <a:gd name="connsiteX9" fmla="*/ 702645 w 890337"/>
                  <a:gd name="connsiteY9" fmla="*/ 341697 h 952901"/>
                  <a:gd name="connsiteX10" fmla="*/ 741146 w 890337"/>
                  <a:gd name="connsiteY10" fmla="*/ 543828 h 952901"/>
                  <a:gd name="connsiteX11" fmla="*/ 683394 w 890337"/>
                  <a:gd name="connsiteY11" fmla="*/ 952901 h 952901"/>
                  <a:gd name="connsiteX12" fmla="*/ 630455 w 890337"/>
                  <a:gd name="connsiteY12" fmla="*/ 481263 h 952901"/>
                  <a:gd name="connsiteX13" fmla="*/ 466826 w 890337"/>
                  <a:gd name="connsiteY13" fmla="*/ 476451 h 952901"/>
                  <a:gd name="connsiteX14" fmla="*/ 356135 w 890337"/>
                  <a:gd name="connsiteY14" fmla="*/ 548640 h 952901"/>
                  <a:gd name="connsiteX15" fmla="*/ 303196 w 890337"/>
                  <a:gd name="connsiteY15" fmla="*/ 490889 h 952901"/>
                  <a:gd name="connsiteX16" fmla="*/ 125129 w 890337"/>
                  <a:gd name="connsiteY16" fmla="*/ 447575 h 952901"/>
                  <a:gd name="connsiteX17" fmla="*/ 52939 w 890337"/>
                  <a:gd name="connsiteY17" fmla="*/ 952901 h 952901"/>
                  <a:gd name="connsiteX0" fmla="*/ 52939 w 890337"/>
                  <a:gd name="connsiteY0" fmla="*/ 890337 h 890337"/>
                  <a:gd name="connsiteX1" fmla="*/ 0 w 890337"/>
                  <a:gd name="connsiteY1" fmla="*/ 226194 h 890337"/>
                  <a:gd name="connsiteX2" fmla="*/ 211756 w 890337"/>
                  <a:gd name="connsiteY2" fmla="*/ 72190 h 890337"/>
                  <a:gd name="connsiteX3" fmla="*/ 471638 w 890337"/>
                  <a:gd name="connsiteY3" fmla="*/ 52939 h 890337"/>
                  <a:gd name="connsiteX4" fmla="*/ 563078 w 890337"/>
                  <a:gd name="connsiteY4" fmla="*/ 52939 h 890337"/>
                  <a:gd name="connsiteX5" fmla="*/ 755584 w 890337"/>
                  <a:gd name="connsiteY5" fmla="*/ 0 h 890337"/>
                  <a:gd name="connsiteX6" fmla="*/ 625643 w 890337"/>
                  <a:gd name="connsiteY6" fmla="*/ 144379 h 890337"/>
                  <a:gd name="connsiteX7" fmla="*/ 890337 w 890337"/>
                  <a:gd name="connsiteY7" fmla="*/ 125129 h 890337"/>
                  <a:gd name="connsiteX8" fmla="*/ 702645 w 890337"/>
                  <a:gd name="connsiteY8" fmla="*/ 279133 h 890337"/>
                  <a:gd name="connsiteX9" fmla="*/ 741146 w 890337"/>
                  <a:gd name="connsiteY9" fmla="*/ 481264 h 890337"/>
                  <a:gd name="connsiteX10" fmla="*/ 683394 w 890337"/>
                  <a:gd name="connsiteY10" fmla="*/ 890337 h 890337"/>
                  <a:gd name="connsiteX11" fmla="*/ 630455 w 890337"/>
                  <a:gd name="connsiteY11" fmla="*/ 418699 h 890337"/>
                  <a:gd name="connsiteX12" fmla="*/ 466826 w 890337"/>
                  <a:gd name="connsiteY12" fmla="*/ 413887 h 890337"/>
                  <a:gd name="connsiteX13" fmla="*/ 356135 w 890337"/>
                  <a:gd name="connsiteY13" fmla="*/ 486076 h 890337"/>
                  <a:gd name="connsiteX14" fmla="*/ 303196 w 890337"/>
                  <a:gd name="connsiteY14" fmla="*/ 428325 h 890337"/>
                  <a:gd name="connsiteX15" fmla="*/ 125129 w 890337"/>
                  <a:gd name="connsiteY15" fmla="*/ 385011 h 890337"/>
                  <a:gd name="connsiteX16" fmla="*/ 52939 w 890337"/>
                  <a:gd name="connsiteY16" fmla="*/ 890337 h 890337"/>
                  <a:gd name="connsiteX0" fmla="*/ 52939 w 890337"/>
                  <a:gd name="connsiteY0" fmla="*/ 837398 h 837398"/>
                  <a:gd name="connsiteX1" fmla="*/ 0 w 890337"/>
                  <a:gd name="connsiteY1" fmla="*/ 173255 h 837398"/>
                  <a:gd name="connsiteX2" fmla="*/ 211756 w 890337"/>
                  <a:gd name="connsiteY2" fmla="*/ 19251 h 837398"/>
                  <a:gd name="connsiteX3" fmla="*/ 471638 w 890337"/>
                  <a:gd name="connsiteY3" fmla="*/ 0 h 837398"/>
                  <a:gd name="connsiteX4" fmla="*/ 563078 w 890337"/>
                  <a:gd name="connsiteY4" fmla="*/ 0 h 837398"/>
                  <a:gd name="connsiteX5" fmla="*/ 625643 w 890337"/>
                  <a:gd name="connsiteY5" fmla="*/ 91440 h 837398"/>
                  <a:gd name="connsiteX6" fmla="*/ 890337 w 890337"/>
                  <a:gd name="connsiteY6" fmla="*/ 72190 h 837398"/>
                  <a:gd name="connsiteX7" fmla="*/ 702645 w 890337"/>
                  <a:gd name="connsiteY7" fmla="*/ 226194 h 837398"/>
                  <a:gd name="connsiteX8" fmla="*/ 741146 w 890337"/>
                  <a:gd name="connsiteY8" fmla="*/ 428325 h 837398"/>
                  <a:gd name="connsiteX9" fmla="*/ 683394 w 890337"/>
                  <a:gd name="connsiteY9" fmla="*/ 837398 h 837398"/>
                  <a:gd name="connsiteX10" fmla="*/ 630455 w 890337"/>
                  <a:gd name="connsiteY10" fmla="*/ 365760 h 837398"/>
                  <a:gd name="connsiteX11" fmla="*/ 466826 w 890337"/>
                  <a:gd name="connsiteY11" fmla="*/ 360948 h 837398"/>
                  <a:gd name="connsiteX12" fmla="*/ 356135 w 890337"/>
                  <a:gd name="connsiteY12" fmla="*/ 433137 h 837398"/>
                  <a:gd name="connsiteX13" fmla="*/ 303196 w 890337"/>
                  <a:gd name="connsiteY13" fmla="*/ 375386 h 837398"/>
                  <a:gd name="connsiteX14" fmla="*/ 125129 w 890337"/>
                  <a:gd name="connsiteY14" fmla="*/ 332072 h 837398"/>
                  <a:gd name="connsiteX15" fmla="*/ 52939 w 890337"/>
                  <a:gd name="connsiteY15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211756 w 741146"/>
                  <a:gd name="connsiteY2" fmla="*/ 19251 h 837398"/>
                  <a:gd name="connsiteX3" fmla="*/ 471638 w 741146"/>
                  <a:gd name="connsiteY3" fmla="*/ 0 h 837398"/>
                  <a:gd name="connsiteX4" fmla="*/ 563078 w 741146"/>
                  <a:gd name="connsiteY4" fmla="*/ 0 h 837398"/>
                  <a:gd name="connsiteX5" fmla="*/ 625643 w 741146"/>
                  <a:gd name="connsiteY5" fmla="*/ 91440 h 837398"/>
                  <a:gd name="connsiteX6" fmla="*/ 702645 w 741146"/>
                  <a:gd name="connsiteY6" fmla="*/ 226194 h 837398"/>
                  <a:gd name="connsiteX7" fmla="*/ 741146 w 741146"/>
                  <a:gd name="connsiteY7" fmla="*/ 428325 h 837398"/>
                  <a:gd name="connsiteX8" fmla="*/ 683394 w 741146"/>
                  <a:gd name="connsiteY8" fmla="*/ 837398 h 837398"/>
                  <a:gd name="connsiteX9" fmla="*/ 630455 w 741146"/>
                  <a:gd name="connsiteY9" fmla="*/ 365760 h 837398"/>
                  <a:gd name="connsiteX10" fmla="*/ 466826 w 741146"/>
                  <a:gd name="connsiteY10" fmla="*/ 360948 h 837398"/>
                  <a:gd name="connsiteX11" fmla="*/ 356135 w 741146"/>
                  <a:gd name="connsiteY11" fmla="*/ 433137 h 837398"/>
                  <a:gd name="connsiteX12" fmla="*/ 303196 w 741146"/>
                  <a:gd name="connsiteY12" fmla="*/ 375386 h 837398"/>
                  <a:gd name="connsiteX13" fmla="*/ 125129 w 741146"/>
                  <a:gd name="connsiteY13" fmla="*/ 332072 h 837398"/>
                  <a:gd name="connsiteX14" fmla="*/ 52939 w 741146"/>
                  <a:gd name="connsiteY14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125129 w 741146"/>
                  <a:gd name="connsiteY2" fmla="*/ 67378 h 837398"/>
                  <a:gd name="connsiteX3" fmla="*/ 471638 w 741146"/>
                  <a:gd name="connsiteY3" fmla="*/ 0 h 837398"/>
                  <a:gd name="connsiteX4" fmla="*/ 563078 w 741146"/>
                  <a:gd name="connsiteY4" fmla="*/ 0 h 837398"/>
                  <a:gd name="connsiteX5" fmla="*/ 625643 w 741146"/>
                  <a:gd name="connsiteY5" fmla="*/ 91440 h 837398"/>
                  <a:gd name="connsiteX6" fmla="*/ 702645 w 741146"/>
                  <a:gd name="connsiteY6" fmla="*/ 226194 h 837398"/>
                  <a:gd name="connsiteX7" fmla="*/ 741146 w 741146"/>
                  <a:gd name="connsiteY7" fmla="*/ 428325 h 837398"/>
                  <a:gd name="connsiteX8" fmla="*/ 683394 w 741146"/>
                  <a:gd name="connsiteY8" fmla="*/ 837398 h 837398"/>
                  <a:gd name="connsiteX9" fmla="*/ 630455 w 741146"/>
                  <a:gd name="connsiteY9" fmla="*/ 365760 h 837398"/>
                  <a:gd name="connsiteX10" fmla="*/ 466826 w 741146"/>
                  <a:gd name="connsiteY10" fmla="*/ 360948 h 837398"/>
                  <a:gd name="connsiteX11" fmla="*/ 356135 w 741146"/>
                  <a:gd name="connsiteY11" fmla="*/ 433137 h 837398"/>
                  <a:gd name="connsiteX12" fmla="*/ 303196 w 741146"/>
                  <a:gd name="connsiteY12" fmla="*/ 375386 h 837398"/>
                  <a:gd name="connsiteX13" fmla="*/ 125129 w 741146"/>
                  <a:gd name="connsiteY13" fmla="*/ 332072 h 837398"/>
                  <a:gd name="connsiteX14" fmla="*/ 52939 w 741146"/>
                  <a:gd name="connsiteY14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125129 w 741146"/>
                  <a:gd name="connsiteY2" fmla="*/ 67378 h 837398"/>
                  <a:gd name="connsiteX3" fmla="*/ 228142 w 741146"/>
                  <a:gd name="connsiteY3" fmla="*/ 133427 h 837398"/>
                  <a:gd name="connsiteX4" fmla="*/ 471638 w 741146"/>
                  <a:gd name="connsiteY4" fmla="*/ 0 h 837398"/>
                  <a:gd name="connsiteX5" fmla="*/ 563078 w 741146"/>
                  <a:gd name="connsiteY5" fmla="*/ 0 h 837398"/>
                  <a:gd name="connsiteX6" fmla="*/ 625643 w 741146"/>
                  <a:gd name="connsiteY6" fmla="*/ 91440 h 837398"/>
                  <a:gd name="connsiteX7" fmla="*/ 702645 w 741146"/>
                  <a:gd name="connsiteY7" fmla="*/ 226194 h 837398"/>
                  <a:gd name="connsiteX8" fmla="*/ 741146 w 741146"/>
                  <a:gd name="connsiteY8" fmla="*/ 428325 h 837398"/>
                  <a:gd name="connsiteX9" fmla="*/ 683394 w 741146"/>
                  <a:gd name="connsiteY9" fmla="*/ 837398 h 837398"/>
                  <a:gd name="connsiteX10" fmla="*/ 630455 w 741146"/>
                  <a:gd name="connsiteY10" fmla="*/ 365760 h 837398"/>
                  <a:gd name="connsiteX11" fmla="*/ 466826 w 741146"/>
                  <a:gd name="connsiteY11" fmla="*/ 360948 h 837398"/>
                  <a:gd name="connsiteX12" fmla="*/ 356135 w 741146"/>
                  <a:gd name="connsiteY12" fmla="*/ 433137 h 837398"/>
                  <a:gd name="connsiteX13" fmla="*/ 303196 w 741146"/>
                  <a:gd name="connsiteY13" fmla="*/ 375386 h 837398"/>
                  <a:gd name="connsiteX14" fmla="*/ 125129 w 741146"/>
                  <a:gd name="connsiteY14" fmla="*/ 332072 h 837398"/>
                  <a:gd name="connsiteX15" fmla="*/ 52939 w 741146"/>
                  <a:gd name="connsiteY15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125129 w 741146"/>
                  <a:gd name="connsiteY2" fmla="*/ 67378 h 837398"/>
                  <a:gd name="connsiteX3" fmla="*/ 228142 w 741146"/>
                  <a:gd name="connsiteY3" fmla="*/ 133427 h 837398"/>
                  <a:gd name="connsiteX4" fmla="*/ 223330 w 741146"/>
                  <a:gd name="connsiteY4" fmla="*/ 41987 h 837398"/>
                  <a:gd name="connsiteX5" fmla="*/ 471638 w 741146"/>
                  <a:gd name="connsiteY5" fmla="*/ 0 h 837398"/>
                  <a:gd name="connsiteX6" fmla="*/ 563078 w 741146"/>
                  <a:gd name="connsiteY6" fmla="*/ 0 h 837398"/>
                  <a:gd name="connsiteX7" fmla="*/ 625643 w 741146"/>
                  <a:gd name="connsiteY7" fmla="*/ 91440 h 837398"/>
                  <a:gd name="connsiteX8" fmla="*/ 702645 w 741146"/>
                  <a:gd name="connsiteY8" fmla="*/ 226194 h 837398"/>
                  <a:gd name="connsiteX9" fmla="*/ 741146 w 741146"/>
                  <a:gd name="connsiteY9" fmla="*/ 428325 h 837398"/>
                  <a:gd name="connsiteX10" fmla="*/ 683394 w 741146"/>
                  <a:gd name="connsiteY10" fmla="*/ 837398 h 837398"/>
                  <a:gd name="connsiteX11" fmla="*/ 630455 w 741146"/>
                  <a:gd name="connsiteY11" fmla="*/ 365760 h 837398"/>
                  <a:gd name="connsiteX12" fmla="*/ 466826 w 741146"/>
                  <a:gd name="connsiteY12" fmla="*/ 360948 h 837398"/>
                  <a:gd name="connsiteX13" fmla="*/ 356135 w 741146"/>
                  <a:gd name="connsiteY13" fmla="*/ 433137 h 837398"/>
                  <a:gd name="connsiteX14" fmla="*/ 303196 w 741146"/>
                  <a:gd name="connsiteY14" fmla="*/ 375386 h 837398"/>
                  <a:gd name="connsiteX15" fmla="*/ 125129 w 741146"/>
                  <a:gd name="connsiteY15" fmla="*/ 332072 h 837398"/>
                  <a:gd name="connsiteX16" fmla="*/ 52939 w 741146"/>
                  <a:gd name="connsiteY16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125129 w 741146"/>
                  <a:gd name="connsiteY2" fmla="*/ 67378 h 837398"/>
                  <a:gd name="connsiteX3" fmla="*/ 228142 w 741146"/>
                  <a:gd name="connsiteY3" fmla="*/ 133427 h 837398"/>
                  <a:gd name="connsiteX4" fmla="*/ 223330 w 741146"/>
                  <a:gd name="connsiteY4" fmla="*/ 41987 h 837398"/>
                  <a:gd name="connsiteX5" fmla="*/ 471638 w 741146"/>
                  <a:gd name="connsiteY5" fmla="*/ 0 h 837398"/>
                  <a:gd name="connsiteX6" fmla="*/ 563078 w 741146"/>
                  <a:gd name="connsiteY6" fmla="*/ 0 h 837398"/>
                  <a:gd name="connsiteX7" fmla="*/ 625643 w 741146"/>
                  <a:gd name="connsiteY7" fmla="*/ 91440 h 837398"/>
                  <a:gd name="connsiteX8" fmla="*/ 702645 w 741146"/>
                  <a:gd name="connsiteY8" fmla="*/ 226194 h 837398"/>
                  <a:gd name="connsiteX9" fmla="*/ 741146 w 741146"/>
                  <a:gd name="connsiteY9" fmla="*/ 428325 h 837398"/>
                  <a:gd name="connsiteX10" fmla="*/ 683394 w 741146"/>
                  <a:gd name="connsiteY10" fmla="*/ 837398 h 837398"/>
                  <a:gd name="connsiteX11" fmla="*/ 630455 w 741146"/>
                  <a:gd name="connsiteY11" fmla="*/ 365760 h 837398"/>
                  <a:gd name="connsiteX12" fmla="*/ 548641 w 741146"/>
                  <a:gd name="connsiteY12" fmla="*/ 385012 h 837398"/>
                  <a:gd name="connsiteX13" fmla="*/ 356135 w 741146"/>
                  <a:gd name="connsiteY13" fmla="*/ 433137 h 837398"/>
                  <a:gd name="connsiteX14" fmla="*/ 303196 w 741146"/>
                  <a:gd name="connsiteY14" fmla="*/ 375386 h 837398"/>
                  <a:gd name="connsiteX15" fmla="*/ 125129 w 741146"/>
                  <a:gd name="connsiteY15" fmla="*/ 332072 h 837398"/>
                  <a:gd name="connsiteX16" fmla="*/ 52939 w 741146"/>
                  <a:gd name="connsiteY16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125129 w 741146"/>
                  <a:gd name="connsiteY2" fmla="*/ 67378 h 837398"/>
                  <a:gd name="connsiteX3" fmla="*/ 228142 w 741146"/>
                  <a:gd name="connsiteY3" fmla="*/ 133427 h 837398"/>
                  <a:gd name="connsiteX4" fmla="*/ 223330 w 741146"/>
                  <a:gd name="connsiteY4" fmla="*/ 41987 h 837398"/>
                  <a:gd name="connsiteX5" fmla="*/ 471638 w 741146"/>
                  <a:gd name="connsiteY5" fmla="*/ 0 h 837398"/>
                  <a:gd name="connsiteX6" fmla="*/ 563078 w 741146"/>
                  <a:gd name="connsiteY6" fmla="*/ 0 h 837398"/>
                  <a:gd name="connsiteX7" fmla="*/ 625643 w 741146"/>
                  <a:gd name="connsiteY7" fmla="*/ 91440 h 837398"/>
                  <a:gd name="connsiteX8" fmla="*/ 702645 w 741146"/>
                  <a:gd name="connsiteY8" fmla="*/ 226194 h 837398"/>
                  <a:gd name="connsiteX9" fmla="*/ 741146 w 741146"/>
                  <a:gd name="connsiteY9" fmla="*/ 428325 h 837398"/>
                  <a:gd name="connsiteX10" fmla="*/ 683394 w 741146"/>
                  <a:gd name="connsiteY10" fmla="*/ 837398 h 837398"/>
                  <a:gd name="connsiteX11" fmla="*/ 630455 w 741146"/>
                  <a:gd name="connsiteY11" fmla="*/ 365760 h 837398"/>
                  <a:gd name="connsiteX12" fmla="*/ 356135 w 741146"/>
                  <a:gd name="connsiteY12" fmla="*/ 433137 h 837398"/>
                  <a:gd name="connsiteX13" fmla="*/ 303196 w 741146"/>
                  <a:gd name="connsiteY13" fmla="*/ 375386 h 837398"/>
                  <a:gd name="connsiteX14" fmla="*/ 125129 w 741146"/>
                  <a:gd name="connsiteY14" fmla="*/ 332072 h 837398"/>
                  <a:gd name="connsiteX15" fmla="*/ 52939 w 741146"/>
                  <a:gd name="connsiteY15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125129 w 741146"/>
                  <a:gd name="connsiteY2" fmla="*/ 67378 h 837398"/>
                  <a:gd name="connsiteX3" fmla="*/ 228142 w 741146"/>
                  <a:gd name="connsiteY3" fmla="*/ 133427 h 837398"/>
                  <a:gd name="connsiteX4" fmla="*/ 223330 w 741146"/>
                  <a:gd name="connsiteY4" fmla="*/ 41987 h 837398"/>
                  <a:gd name="connsiteX5" fmla="*/ 471638 w 741146"/>
                  <a:gd name="connsiteY5" fmla="*/ 0 h 837398"/>
                  <a:gd name="connsiteX6" fmla="*/ 563078 w 741146"/>
                  <a:gd name="connsiteY6" fmla="*/ 0 h 837398"/>
                  <a:gd name="connsiteX7" fmla="*/ 625643 w 741146"/>
                  <a:gd name="connsiteY7" fmla="*/ 91440 h 837398"/>
                  <a:gd name="connsiteX8" fmla="*/ 702645 w 741146"/>
                  <a:gd name="connsiteY8" fmla="*/ 226194 h 837398"/>
                  <a:gd name="connsiteX9" fmla="*/ 741146 w 741146"/>
                  <a:gd name="connsiteY9" fmla="*/ 428325 h 837398"/>
                  <a:gd name="connsiteX10" fmla="*/ 683394 w 741146"/>
                  <a:gd name="connsiteY10" fmla="*/ 837398 h 837398"/>
                  <a:gd name="connsiteX11" fmla="*/ 630455 w 741146"/>
                  <a:gd name="connsiteY11" fmla="*/ 365760 h 837398"/>
                  <a:gd name="connsiteX12" fmla="*/ 514952 w 741146"/>
                  <a:gd name="connsiteY12" fmla="*/ 433137 h 837398"/>
                  <a:gd name="connsiteX13" fmla="*/ 303196 w 741146"/>
                  <a:gd name="connsiteY13" fmla="*/ 375386 h 837398"/>
                  <a:gd name="connsiteX14" fmla="*/ 125129 w 741146"/>
                  <a:gd name="connsiteY14" fmla="*/ 332072 h 837398"/>
                  <a:gd name="connsiteX15" fmla="*/ 52939 w 741146"/>
                  <a:gd name="connsiteY15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125129 w 741146"/>
                  <a:gd name="connsiteY2" fmla="*/ 67378 h 837398"/>
                  <a:gd name="connsiteX3" fmla="*/ 228142 w 741146"/>
                  <a:gd name="connsiteY3" fmla="*/ 133427 h 837398"/>
                  <a:gd name="connsiteX4" fmla="*/ 223330 w 741146"/>
                  <a:gd name="connsiteY4" fmla="*/ 41987 h 837398"/>
                  <a:gd name="connsiteX5" fmla="*/ 471638 w 741146"/>
                  <a:gd name="connsiteY5" fmla="*/ 0 h 837398"/>
                  <a:gd name="connsiteX6" fmla="*/ 563078 w 741146"/>
                  <a:gd name="connsiteY6" fmla="*/ 0 h 837398"/>
                  <a:gd name="connsiteX7" fmla="*/ 625643 w 741146"/>
                  <a:gd name="connsiteY7" fmla="*/ 91440 h 837398"/>
                  <a:gd name="connsiteX8" fmla="*/ 702645 w 741146"/>
                  <a:gd name="connsiteY8" fmla="*/ 226194 h 837398"/>
                  <a:gd name="connsiteX9" fmla="*/ 741146 w 741146"/>
                  <a:gd name="connsiteY9" fmla="*/ 428325 h 837398"/>
                  <a:gd name="connsiteX10" fmla="*/ 683394 w 741146"/>
                  <a:gd name="connsiteY10" fmla="*/ 837398 h 837398"/>
                  <a:gd name="connsiteX11" fmla="*/ 630455 w 741146"/>
                  <a:gd name="connsiteY11" fmla="*/ 365760 h 837398"/>
                  <a:gd name="connsiteX12" fmla="*/ 514952 w 741146"/>
                  <a:gd name="connsiteY12" fmla="*/ 433137 h 837398"/>
                  <a:gd name="connsiteX13" fmla="*/ 505327 w 741146"/>
                  <a:gd name="connsiteY13" fmla="*/ 346510 h 837398"/>
                  <a:gd name="connsiteX14" fmla="*/ 125129 w 741146"/>
                  <a:gd name="connsiteY14" fmla="*/ 332072 h 837398"/>
                  <a:gd name="connsiteX15" fmla="*/ 52939 w 741146"/>
                  <a:gd name="connsiteY15" fmla="*/ 837398 h 83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41146" h="837398">
                    <a:moveTo>
                      <a:pt x="52939" y="837398"/>
                    </a:moveTo>
                    <a:lnTo>
                      <a:pt x="0" y="173255"/>
                    </a:lnTo>
                    <a:lnTo>
                      <a:pt x="125129" y="67378"/>
                    </a:lnTo>
                    <a:cubicBezTo>
                      <a:pt x="149842" y="65331"/>
                      <a:pt x="203429" y="135474"/>
                      <a:pt x="228142" y="133427"/>
                    </a:cubicBezTo>
                    <a:cubicBezTo>
                      <a:pt x="258622" y="117385"/>
                      <a:pt x="192850" y="58029"/>
                      <a:pt x="223330" y="41987"/>
                    </a:cubicBezTo>
                    <a:lnTo>
                      <a:pt x="471638" y="0"/>
                    </a:lnTo>
                    <a:lnTo>
                      <a:pt x="563078" y="0"/>
                    </a:lnTo>
                    <a:lnTo>
                      <a:pt x="625643" y="91440"/>
                    </a:lnTo>
                    <a:lnTo>
                      <a:pt x="702645" y="226194"/>
                    </a:lnTo>
                    <a:lnTo>
                      <a:pt x="741146" y="428325"/>
                    </a:lnTo>
                    <a:lnTo>
                      <a:pt x="683394" y="837398"/>
                    </a:lnTo>
                    <a:lnTo>
                      <a:pt x="630455" y="365760"/>
                    </a:lnTo>
                    <a:lnTo>
                      <a:pt x="514952" y="433137"/>
                    </a:lnTo>
                    <a:lnTo>
                      <a:pt x="505327" y="346510"/>
                    </a:lnTo>
                    <a:lnTo>
                      <a:pt x="125129" y="332072"/>
                    </a:lnTo>
                    <a:lnTo>
                      <a:pt x="52939" y="837398"/>
                    </a:lnTo>
                    <a:close/>
                  </a:path>
                </a:pathLst>
              </a:custGeom>
              <a:solidFill>
                <a:srgbClr val="FFFBA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97" name="Rectangle 268"/>
              <p:cNvSpPr/>
              <p:nvPr/>
            </p:nvSpPr>
            <p:spPr>
              <a:xfrm>
                <a:off x="7744833" y="463677"/>
                <a:ext cx="775631" cy="353810"/>
              </a:xfrm>
              <a:custGeom>
                <a:avLst/>
                <a:gdLst>
                  <a:gd name="connsiteX0" fmla="*/ 0 w 775631"/>
                  <a:gd name="connsiteY0" fmla="*/ 0 h 351800"/>
                  <a:gd name="connsiteX1" fmla="*/ 775631 w 775631"/>
                  <a:gd name="connsiteY1" fmla="*/ 0 h 351800"/>
                  <a:gd name="connsiteX2" fmla="*/ 775631 w 775631"/>
                  <a:gd name="connsiteY2" fmla="*/ 351800 h 351800"/>
                  <a:gd name="connsiteX3" fmla="*/ 0 w 775631"/>
                  <a:gd name="connsiteY3" fmla="*/ 351800 h 351800"/>
                  <a:gd name="connsiteX4" fmla="*/ 0 w 775631"/>
                  <a:gd name="connsiteY4" fmla="*/ 0 h 351800"/>
                  <a:gd name="connsiteX0" fmla="*/ 22107 w 775631"/>
                  <a:gd name="connsiteY0" fmla="*/ 6029 h 351800"/>
                  <a:gd name="connsiteX1" fmla="*/ 775631 w 775631"/>
                  <a:gd name="connsiteY1" fmla="*/ 0 h 351800"/>
                  <a:gd name="connsiteX2" fmla="*/ 775631 w 775631"/>
                  <a:gd name="connsiteY2" fmla="*/ 351800 h 351800"/>
                  <a:gd name="connsiteX3" fmla="*/ 0 w 775631"/>
                  <a:gd name="connsiteY3" fmla="*/ 351800 h 351800"/>
                  <a:gd name="connsiteX4" fmla="*/ 22107 w 775631"/>
                  <a:gd name="connsiteY4" fmla="*/ 6029 h 351800"/>
                  <a:gd name="connsiteX0" fmla="*/ 22107 w 775631"/>
                  <a:gd name="connsiteY0" fmla="*/ 8039 h 353810"/>
                  <a:gd name="connsiteX1" fmla="*/ 763573 w 775631"/>
                  <a:gd name="connsiteY1" fmla="*/ 0 h 353810"/>
                  <a:gd name="connsiteX2" fmla="*/ 775631 w 775631"/>
                  <a:gd name="connsiteY2" fmla="*/ 353810 h 353810"/>
                  <a:gd name="connsiteX3" fmla="*/ 0 w 775631"/>
                  <a:gd name="connsiteY3" fmla="*/ 353810 h 353810"/>
                  <a:gd name="connsiteX4" fmla="*/ 22107 w 775631"/>
                  <a:gd name="connsiteY4" fmla="*/ 8039 h 35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5631" h="353810">
                    <a:moveTo>
                      <a:pt x="22107" y="8039"/>
                    </a:moveTo>
                    <a:lnTo>
                      <a:pt x="763573" y="0"/>
                    </a:lnTo>
                    <a:lnTo>
                      <a:pt x="775631" y="353810"/>
                    </a:lnTo>
                    <a:lnTo>
                      <a:pt x="0" y="353810"/>
                    </a:lnTo>
                    <a:lnTo>
                      <a:pt x="22107" y="8039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98" name="Freeform 2997"/>
              <p:cNvSpPr/>
              <p:nvPr/>
            </p:nvSpPr>
            <p:spPr>
              <a:xfrm rot="679214">
                <a:off x="7550691" y="-273268"/>
                <a:ext cx="228065" cy="1264050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rgbClr val="F9D6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99" name="Trapezoid 270"/>
              <p:cNvSpPr/>
              <p:nvPr/>
            </p:nvSpPr>
            <p:spPr>
              <a:xfrm rot="1261075">
                <a:off x="7587054" y="-268039"/>
                <a:ext cx="318441" cy="484297"/>
              </a:xfrm>
              <a:custGeom>
                <a:avLst/>
                <a:gdLst>
                  <a:gd name="connsiteX0" fmla="*/ 0 w 318441"/>
                  <a:gd name="connsiteY0" fmla="*/ 484297 h 484297"/>
                  <a:gd name="connsiteX1" fmla="*/ 33879 w 318441"/>
                  <a:gd name="connsiteY1" fmla="*/ 0 h 484297"/>
                  <a:gd name="connsiteX2" fmla="*/ 284562 w 318441"/>
                  <a:gd name="connsiteY2" fmla="*/ 0 h 484297"/>
                  <a:gd name="connsiteX3" fmla="*/ 318441 w 318441"/>
                  <a:gd name="connsiteY3" fmla="*/ 484297 h 484297"/>
                  <a:gd name="connsiteX4" fmla="*/ 0 w 318441"/>
                  <a:gd name="connsiteY4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33879 w 318441"/>
                  <a:gd name="connsiteY2" fmla="*/ 0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1230 w 318441"/>
                  <a:gd name="connsiteY1" fmla="*/ 72704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8441" h="484297">
                    <a:moveTo>
                      <a:pt x="0" y="484297"/>
                    </a:moveTo>
                    <a:cubicBezTo>
                      <a:pt x="7439" y="367926"/>
                      <a:pt x="3791" y="189075"/>
                      <a:pt x="11230" y="72704"/>
                    </a:cubicBezTo>
                    <a:lnTo>
                      <a:pt x="49172" y="583"/>
                    </a:lnTo>
                    <a:lnTo>
                      <a:pt x="284562" y="0"/>
                    </a:lnTo>
                    <a:lnTo>
                      <a:pt x="318441" y="484297"/>
                    </a:lnTo>
                    <a:lnTo>
                      <a:pt x="0" y="484297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00" name="Trapezoid 270"/>
              <p:cNvSpPr/>
              <p:nvPr/>
            </p:nvSpPr>
            <p:spPr>
              <a:xfrm rot="20338925" flipH="1">
                <a:off x="8329459" y="-304316"/>
                <a:ext cx="318441" cy="484297"/>
              </a:xfrm>
              <a:custGeom>
                <a:avLst/>
                <a:gdLst>
                  <a:gd name="connsiteX0" fmla="*/ 0 w 318441"/>
                  <a:gd name="connsiteY0" fmla="*/ 484297 h 484297"/>
                  <a:gd name="connsiteX1" fmla="*/ 33879 w 318441"/>
                  <a:gd name="connsiteY1" fmla="*/ 0 h 484297"/>
                  <a:gd name="connsiteX2" fmla="*/ 284562 w 318441"/>
                  <a:gd name="connsiteY2" fmla="*/ 0 h 484297"/>
                  <a:gd name="connsiteX3" fmla="*/ 318441 w 318441"/>
                  <a:gd name="connsiteY3" fmla="*/ 484297 h 484297"/>
                  <a:gd name="connsiteX4" fmla="*/ 0 w 318441"/>
                  <a:gd name="connsiteY4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33879 w 318441"/>
                  <a:gd name="connsiteY2" fmla="*/ 0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1230 w 318441"/>
                  <a:gd name="connsiteY1" fmla="*/ 72704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8441" h="484297">
                    <a:moveTo>
                      <a:pt x="0" y="484297"/>
                    </a:moveTo>
                    <a:cubicBezTo>
                      <a:pt x="7439" y="367926"/>
                      <a:pt x="3791" y="189075"/>
                      <a:pt x="11230" y="72704"/>
                    </a:cubicBezTo>
                    <a:lnTo>
                      <a:pt x="49172" y="583"/>
                    </a:lnTo>
                    <a:lnTo>
                      <a:pt x="284562" y="0"/>
                    </a:lnTo>
                    <a:lnTo>
                      <a:pt x="318441" y="484297"/>
                    </a:lnTo>
                    <a:lnTo>
                      <a:pt x="0" y="484297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2500" name="Group 2499"/>
            <p:cNvGrpSpPr>
              <a:grpSpLocks noChangeAspect="1"/>
            </p:cNvGrpSpPr>
            <p:nvPr/>
          </p:nvGrpSpPr>
          <p:grpSpPr>
            <a:xfrm>
              <a:off x="2321545" y="5079290"/>
              <a:ext cx="492966" cy="1322988"/>
              <a:chOff x="162139" y="2905708"/>
              <a:chExt cx="1407078" cy="3776215"/>
            </a:xfrm>
          </p:grpSpPr>
          <p:sp>
            <p:nvSpPr>
              <p:cNvPr id="2957" name="Freeform 2956"/>
              <p:cNvSpPr/>
              <p:nvPr/>
            </p:nvSpPr>
            <p:spPr>
              <a:xfrm>
                <a:off x="666952" y="3418915"/>
                <a:ext cx="388320" cy="408095"/>
              </a:xfrm>
              <a:custGeom>
                <a:avLst/>
                <a:gdLst>
                  <a:gd name="connsiteX0" fmla="*/ 3153 w 545573"/>
                  <a:gd name="connsiteY0" fmla="*/ 436778 h 641355"/>
                  <a:gd name="connsiteX1" fmla="*/ 122423 w 545573"/>
                  <a:gd name="connsiteY1" fmla="*/ 237996 h 641355"/>
                  <a:gd name="connsiteX2" fmla="*/ 162179 w 545573"/>
                  <a:gd name="connsiteY2" fmla="*/ 33534 h 641355"/>
                  <a:gd name="connsiteX3" fmla="*/ 360962 w 545573"/>
                  <a:gd name="connsiteY3" fmla="*/ 16495 h 641355"/>
                  <a:gd name="connsiteX4" fmla="*/ 406398 w 545573"/>
                  <a:gd name="connsiteY4" fmla="*/ 198239 h 641355"/>
                  <a:gd name="connsiteX5" fmla="*/ 542706 w 545573"/>
                  <a:gd name="connsiteY5" fmla="*/ 436778 h 641355"/>
                  <a:gd name="connsiteX6" fmla="*/ 264410 w 545573"/>
                  <a:gd name="connsiteY6" fmla="*/ 641240 h 641355"/>
                  <a:gd name="connsiteX7" fmla="*/ 3153 w 545573"/>
                  <a:gd name="connsiteY7" fmla="*/ 436778 h 641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5573" h="641355">
                    <a:moveTo>
                      <a:pt x="3153" y="436778"/>
                    </a:moveTo>
                    <a:cubicBezTo>
                      <a:pt x="-20511" y="369571"/>
                      <a:pt x="95919" y="305203"/>
                      <a:pt x="122423" y="237996"/>
                    </a:cubicBezTo>
                    <a:cubicBezTo>
                      <a:pt x="148927" y="170789"/>
                      <a:pt x="122422" y="70451"/>
                      <a:pt x="162179" y="33534"/>
                    </a:cubicBezTo>
                    <a:cubicBezTo>
                      <a:pt x="201936" y="-3383"/>
                      <a:pt x="320259" y="-10956"/>
                      <a:pt x="360962" y="16495"/>
                    </a:cubicBezTo>
                    <a:cubicBezTo>
                      <a:pt x="401665" y="43946"/>
                      <a:pt x="376107" y="128192"/>
                      <a:pt x="406398" y="198239"/>
                    </a:cubicBezTo>
                    <a:cubicBezTo>
                      <a:pt x="436689" y="268286"/>
                      <a:pt x="566371" y="362944"/>
                      <a:pt x="542706" y="436778"/>
                    </a:cubicBezTo>
                    <a:cubicBezTo>
                      <a:pt x="519041" y="510612"/>
                      <a:pt x="357175" y="636507"/>
                      <a:pt x="264410" y="641240"/>
                    </a:cubicBezTo>
                    <a:cubicBezTo>
                      <a:pt x="171645" y="645973"/>
                      <a:pt x="26817" y="503985"/>
                      <a:pt x="3153" y="436778"/>
                    </a:cubicBezTo>
                    <a:close/>
                  </a:path>
                </a:pathLst>
              </a:custGeom>
              <a:solidFill>
                <a:srgbClr val="E0CE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958" name="Group 2957"/>
              <p:cNvGrpSpPr/>
              <p:nvPr/>
            </p:nvGrpSpPr>
            <p:grpSpPr>
              <a:xfrm>
                <a:off x="478881" y="4735112"/>
                <a:ext cx="793578" cy="1763891"/>
                <a:chOff x="3856413" y="3097053"/>
                <a:chExt cx="1299495" cy="2772102"/>
              </a:xfrm>
            </p:grpSpPr>
            <p:sp>
              <p:nvSpPr>
                <p:cNvPr id="2980" name="Freeform 2979"/>
                <p:cNvSpPr/>
                <p:nvPr/>
              </p:nvSpPr>
              <p:spPr>
                <a:xfrm>
                  <a:off x="3856413" y="3097053"/>
                  <a:ext cx="610498" cy="277210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  <a:gd name="connsiteX0" fmla="*/ 204913 w 695969"/>
                    <a:gd name="connsiteY0" fmla="*/ 2962 h 2921608"/>
                    <a:gd name="connsiteX1" fmla="*/ 3874 w 695969"/>
                    <a:gd name="connsiteY1" fmla="*/ 528256 h 2921608"/>
                    <a:gd name="connsiteX2" fmla="*/ 108244 w 695969"/>
                    <a:gd name="connsiteY2" fmla="*/ 2750666 h 2921608"/>
                    <a:gd name="connsiteX3" fmla="*/ 522682 w 695969"/>
                    <a:gd name="connsiteY3" fmla="*/ 2772102 h 2921608"/>
                    <a:gd name="connsiteX4" fmla="*/ 684810 w 695969"/>
                    <a:gd name="connsiteY4" fmla="*/ 657958 h 2921608"/>
                    <a:gd name="connsiteX5" fmla="*/ 204913 w 695969"/>
                    <a:gd name="connsiteY5" fmla="*/ 2962 h 2921608"/>
                    <a:gd name="connsiteX0" fmla="*/ 204913 w 695969"/>
                    <a:gd name="connsiteY0" fmla="*/ 2962 h 2772102"/>
                    <a:gd name="connsiteX1" fmla="*/ 3874 w 695969"/>
                    <a:gd name="connsiteY1" fmla="*/ 528256 h 2772102"/>
                    <a:gd name="connsiteX2" fmla="*/ 108244 w 695969"/>
                    <a:gd name="connsiteY2" fmla="*/ 2750666 h 2772102"/>
                    <a:gd name="connsiteX3" fmla="*/ 522682 w 695969"/>
                    <a:gd name="connsiteY3" fmla="*/ 2772102 h 2772102"/>
                    <a:gd name="connsiteX4" fmla="*/ 684810 w 695969"/>
                    <a:gd name="connsiteY4" fmla="*/ 657958 h 2772102"/>
                    <a:gd name="connsiteX5" fmla="*/ 204913 w 695969"/>
                    <a:gd name="connsiteY5" fmla="*/ 2962 h 277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969" h="2772102">
                      <a:moveTo>
                        <a:pt x="204913" y="2962"/>
                      </a:moveTo>
                      <a:cubicBezTo>
                        <a:pt x="91424" y="-18655"/>
                        <a:pt x="19985" y="70305"/>
                        <a:pt x="3874" y="528256"/>
                      </a:cubicBezTo>
                      <a:cubicBezTo>
                        <a:pt x="-12237" y="986207"/>
                        <a:pt x="21776" y="2376692"/>
                        <a:pt x="108244" y="2750666"/>
                      </a:cubicBezTo>
                      <a:lnTo>
                        <a:pt x="522682" y="2772102"/>
                      </a:lnTo>
                      <a:cubicBezTo>
                        <a:pt x="588614" y="2421907"/>
                        <a:pt x="737771" y="1119481"/>
                        <a:pt x="684810" y="657958"/>
                      </a:cubicBezTo>
                      <a:cubicBezTo>
                        <a:pt x="631849" y="196435"/>
                        <a:pt x="318402" y="24579"/>
                        <a:pt x="204913" y="2962"/>
                      </a:cubicBezTo>
                      <a:close/>
                    </a:path>
                  </a:pathLst>
                </a:custGeom>
                <a:solidFill>
                  <a:srgbClr val="3E1F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981" name="Flowchart: Stored Data 2980"/>
                <p:cNvSpPr/>
                <p:nvPr/>
              </p:nvSpPr>
              <p:spPr>
                <a:xfrm rot="5400000">
                  <a:off x="4136704" y="3533473"/>
                  <a:ext cx="733815" cy="119787"/>
                </a:xfrm>
                <a:prstGeom prst="flowChartOnlineStorage">
                  <a:avLst/>
                </a:prstGeom>
                <a:solidFill>
                  <a:srgbClr val="3E1F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982" name="Freeform 2981"/>
                <p:cNvSpPr/>
                <p:nvPr/>
              </p:nvSpPr>
              <p:spPr>
                <a:xfrm flipH="1">
                  <a:off x="4545410" y="3097053"/>
                  <a:ext cx="610498" cy="277210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  <a:gd name="connsiteX0" fmla="*/ 204913 w 695969"/>
                    <a:gd name="connsiteY0" fmla="*/ 2962 h 2921608"/>
                    <a:gd name="connsiteX1" fmla="*/ 3874 w 695969"/>
                    <a:gd name="connsiteY1" fmla="*/ 528256 h 2921608"/>
                    <a:gd name="connsiteX2" fmla="*/ 108244 w 695969"/>
                    <a:gd name="connsiteY2" fmla="*/ 2750666 h 2921608"/>
                    <a:gd name="connsiteX3" fmla="*/ 522682 w 695969"/>
                    <a:gd name="connsiteY3" fmla="*/ 2772102 h 2921608"/>
                    <a:gd name="connsiteX4" fmla="*/ 684810 w 695969"/>
                    <a:gd name="connsiteY4" fmla="*/ 657958 h 2921608"/>
                    <a:gd name="connsiteX5" fmla="*/ 204913 w 695969"/>
                    <a:gd name="connsiteY5" fmla="*/ 2962 h 2921608"/>
                    <a:gd name="connsiteX0" fmla="*/ 204913 w 695969"/>
                    <a:gd name="connsiteY0" fmla="*/ 2962 h 2772102"/>
                    <a:gd name="connsiteX1" fmla="*/ 3874 w 695969"/>
                    <a:gd name="connsiteY1" fmla="*/ 528256 h 2772102"/>
                    <a:gd name="connsiteX2" fmla="*/ 108244 w 695969"/>
                    <a:gd name="connsiteY2" fmla="*/ 2750666 h 2772102"/>
                    <a:gd name="connsiteX3" fmla="*/ 522682 w 695969"/>
                    <a:gd name="connsiteY3" fmla="*/ 2772102 h 2772102"/>
                    <a:gd name="connsiteX4" fmla="*/ 684810 w 695969"/>
                    <a:gd name="connsiteY4" fmla="*/ 657958 h 2772102"/>
                    <a:gd name="connsiteX5" fmla="*/ 204913 w 695969"/>
                    <a:gd name="connsiteY5" fmla="*/ 2962 h 277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969" h="2772102">
                      <a:moveTo>
                        <a:pt x="204913" y="2962"/>
                      </a:moveTo>
                      <a:cubicBezTo>
                        <a:pt x="91424" y="-18655"/>
                        <a:pt x="19985" y="70305"/>
                        <a:pt x="3874" y="528256"/>
                      </a:cubicBezTo>
                      <a:cubicBezTo>
                        <a:pt x="-12237" y="986207"/>
                        <a:pt x="21776" y="2376692"/>
                        <a:pt x="108244" y="2750666"/>
                      </a:cubicBezTo>
                      <a:lnTo>
                        <a:pt x="522682" y="2772102"/>
                      </a:lnTo>
                      <a:cubicBezTo>
                        <a:pt x="588614" y="2421907"/>
                        <a:pt x="737771" y="1119481"/>
                        <a:pt x="684810" y="657958"/>
                      </a:cubicBezTo>
                      <a:cubicBezTo>
                        <a:pt x="631849" y="196435"/>
                        <a:pt x="318402" y="24579"/>
                        <a:pt x="204913" y="2962"/>
                      </a:cubicBezTo>
                      <a:close/>
                    </a:path>
                  </a:pathLst>
                </a:custGeom>
                <a:solidFill>
                  <a:srgbClr val="3E1F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983" name="Rectangle 2982"/>
                <p:cNvSpPr/>
                <p:nvPr/>
              </p:nvSpPr>
              <p:spPr>
                <a:xfrm>
                  <a:off x="4171819" y="3284867"/>
                  <a:ext cx="656848" cy="501650"/>
                </a:xfrm>
                <a:prstGeom prst="rect">
                  <a:avLst/>
                </a:prstGeom>
                <a:solidFill>
                  <a:srgbClr val="3E1F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959" name="Freeform 2958"/>
              <p:cNvSpPr/>
              <p:nvPr/>
            </p:nvSpPr>
            <p:spPr>
              <a:xfrm rot="679214">
                <a:off x="284739" y="3767853"/>
                <a:ext cx="228065" cy="1264050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rgbClr val="E0CE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60" name="Freeform 2959"/>
              <p:cNvSpPr/>
              <p:nvPr/>
            </p:nvSpPr>
            <p:spPr>
              <a:xfrm rot="20920786" flipH="1">
                <a:off x="1216166" y="3749459"/>
                <a:ext cx="228065" cy="1264050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rgbClr val="E0CE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61" name="Freeform 2960"/>
              <p:cNvSpPr>
                <a:spLocks noChangeAspect="1"/>
              </p:cNvSpPr>
              <p:nvPr/>
            </p:nvSpPr>
            <p:spPr>
              <a:xfrm>
                <a:off x="162139" y="4922623"/>
                <a:ext cx="197289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rgbClr val="E0CE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62" name="Freeform 2961"/>
              <p:cNvSpPr>
                <a:spLocks noChangeAspect="1"/>
              </p:cNvSpPr>
              <p:nvPr/>
            </p:nvSpPr>
            <p:spPr>
              <a:xfrm flipH="1">
                <a:off x="1371928" y="4922205"/>
                <a:ext cx="197289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rgbClr val="E0CE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63" name="Freeform 2962"/>
              <p:cNvSpPr/>
              <p:nvPr/>
            </p:nvSpPr>
            <p:spPr>
              <a:xfrm flipH="1">
                <a:off x="848670" y="3590275"/>
                <a:ext cx="477811" cy="1411293"/>
              </a:xfrm>
              <a:custGeom>
                <a:avLst/>
                <a:gdLst>
                  <a:gd name="connsiteX0" fmla="*/ 157523 w 1582311"/>
                  <a:gd name="connsiteY0" fmla="*/ 1919666 h 1975803"/>
                  <a:gd name="connsiteX1" fmla="*/ 403957 w 1582311"/>
                  <a:gd name="connsiteY1" fmla="*/ 1374917 h 1975803"/>
                  <a:gd name="connsiteX2" fmla="*/ 112127 w 1582311"/>
                  <a:gd name="connsiteY2" fmla="*/ 739377 h 1975803"/>
                  <a:gd name="connsiteX3" fmla="*/ 47276 w 1582311"/>
                  <a:gd name="connsiteY3" fmla="*/ 246509 h 1975803"/>
                  <a:gd name="connsiteX4" fmla="*/ 793063 w 1582311"/>
                  <a:gd name="connsiteY4" fmla="*/ 75 h 1975803"/>
                  <a:gd name="connsiteX5" fmla="*/ 1473999 w 1582311"/>
                  <a:gd name="connsiteY5" fmla="*/ 227053 h 1975803"/>
                  <a:gd name="connsiteX6" fmla="*/ 1402663 w 1582311"/>
                  <a:gd name="connsiteY6" fmla="*/ 771802 h 1975803"/>
                  <a:gd name="connsiteX7" fmla="*/ 1292416 w 1582311"/>
                  <a:gd name="connsiteY7" fmla="*/ 1297096 h 1975803"/>
                  <a:gd name="connsiteX8" fmla="*/ 1532365 w 1582311"/>
                  <a:gd name="connsiteY8" fmla="*/ 1887240 h 1975803"/>
                  <a:gd name="connsiteX9" fmla="*/ 157523 w 1582311"/>
                  <a:gd name="connsiteY9" fmla="*/ 1919666 h 1975803"/>
                  <a:gd name="connsiteX0" fmla="*/ 157523 w 1582311"/>
                  <a:gd name="connsiteY0" fmla="*/ 1919666 h 1973041"/>
                  <a:gd name="connsiteX1" fmla="*/ 403957 w 1582311"/>
                  <a:gd name="connsiteY1" fmla="*/ 1374917 h 1973041"/>
                  <a:gd name="connsiteX2" fmla="*/ 112127 w 1582311"/>
                  <a:gd name="connsiteY2" fmla="*/ 739377 h 1973041"/>
                  <a:gd name="connsiteX3" fmla="*/ 47276 w 1582311"/>
                  <a:gd name="connsiteY3" fmla="*/ 246509 h 1973041"/>
                  <a:gd name="connsiteX4" fmla="*/ 793063 w 1582311"/>
                  <a:gd name="connsiteY4" fmla="*/ 75 h 1973041"/>
                  <a:gd name="connsiteX5" fmla="*/ 1473999 w 1582311"/>
                  <a:gd name="connsiteY5" fmla="*/ 227053 h 1973041"/>
                  <a:gd name="connsiteX6" fmla="*/ 1402663 w 1582311"/>
                  <a:gd name="connsiteY6" fmla="*/ 771802 h 1973041"/>
                  <a:gd name="connsiteX7" fmla="*/ 1292416 w 1582311"/>
                  <a:gd name="connsiteY7" fmla="*/ 1342492 h 1973041"/>
                  <a:gd name="connsiteX8" fmla="*/ 1532365 w 1582311"/>
                  <a:gd name="connsiteY8" fmla="*/ 1887240 h 1973041"/>
                  <a:gd name="connsiteX9" fmla="*/ 157523 w 1582311"/>
                  <a:gd name="connsiteY9" fmla="*/ 1919666 h 1973041"/>
                  <a:gd name="connsiteX0" fmla="*/ 157523 w 1582311"/>
                  <a:gd name="connsiteY0" fmla="*/ 1919660 h 1973035"/>
                  <a:gd name="connsiteX1" fmla="*/ 403957 w 1582311"/>
                  <a:gd name="connsiteY1" fmla="*/ 1374911 h 1973035"/>
                  <a:gd name="connsiteX2" fmla="*/ 112127 w 1582311"/>
                  <a:gd name="connsiteY2" fmla="*/ 739371 h 1973035"/>
                  <a:gd name="connsiteX3" fmla="*/ 47276 w 1582311"/>
                  <a:gd name="connsiteY3" fmla="*/ 246503 h 1973035"/>
                  <a:gd name="connsiteX4" fmla="*/ 793063 w 1582311"/>
                  <a:gd name="connsiteY4" fmla="*/ 69 h 1973035"/>
                  <a:gd name="connsiteX5" fmla="*/ 1473999 w 1582311"/>
                  <a:gd name="connsiteY5" fmla="*/ 227047 h 1973035"/>
                  <a:gd name="connsiteX6" fmla="*/ 1467514 w 1582311"/>
                  <a:gd name="connsiteY6" fmla="*/ 706945 h 1973035"/>
                  <a:gd name="connsiteX7" fmla="*/ 1292416 w 1582311"/>
                  <a:gd name="connsiteY7" fmla="*/ 1342486 h 1973035"/>
                  <a:gd name="connsiteX8" fmla="*/ 1532365 w 1582311"/>
                  <a:gd name="connsiteY8" fmla="*/ 1887234 h 1973035"/>
                  <a:gd name="connsiteX9" fmla="*/ 157523 w 1582311"/>
                  <a:gd name="connsiteY9" fmla="*/ 1919660 h 1973035"/>
                  <a:gd name="connsiteX0" fmla="*/ 157523 w 1582311"/>
                  <a:gd name="connsiteY0" fmla="*/ 2021986 h 2113807"/>
                  <a:gd name="connsiteX1" fmla="*/ 403957 w 1582311"/>
                  <a:gd name="connsiteY1" fmla="*/ 1477237 h 2113807"/>
                  <a:gd name="connsiteX2" fmla="*/ 112127 w 1582311"/>
                  <a:gd name="connsiteY2" fmla="*/ 841697 h 2113807"/>
                  <a:gd name="connsiteX3" fmla="*/ 47276 w 1582311"/>
                  <a:gd name="connsiteY3" fmla="*/ 348829 h 2113807"/>
                  <a:gd name="connsiteX4" fmla="*/ 793063 w 1582311"/>
                  <a:gd name="connsiteY4" fmla="*/ 102395 h 2113807"/>
                  <a:gd name="connsiteX5" fmla="*/ 844944 w 1582311"/>
                  <a:gd name="connsiteY5" fmla="*/ 2106292 h 2113807"/>
                  <a:gd name="connsiteX6" fmla="*/ 1467514 w 1582311"/>
                  <a:gd name="connsiteY6" fmla="*/ 809271 h 2113807"/>
                  <a:gd name="connsiteX7" fmla="*/ 1292416 w 1582311"/>
                  <a:gd name="connsiteY7" fmla="*/ 1444812 h 2113807"/>
                  <a:gd name="connsiteX8" fmla="*/ 1532365 w 1582311"/>
                  <a:gd name="connsiteY8" fmla="*/ 1989560 h 2113807"/>
                  <a:gd name="connsiteX9" fmla="*/ 157523 w 1582311"/>
                  <a:gd name="connsiteY9" fmla="*/ 2021986 h 2113807"/>
                  <a:gd name="connsiteX0" fmla="*/ 157523 w 1582311"/>
                  <a:gd name="connsiteY0" fmla="*/ 2021986 h 2113173"/>
                  <a:gd name="connsiteX1" fmla="*/ 403957 w 1582311"/>
                  <a:gd name="connsiteY1" fmla="*/ 1477237 h 2113173"/>
                  <a:gd name="connsiteX2" fmla="*/ 112127 w 1582311"/>
                  <a:gd name="connsiteY2" fmla="*/ 841697 h 2113173"/>
                  <a:gd name="connsiteX3" fmla="*/ 47276 w 1582311"/>
                  <a:gd name="connsiteY3" fmla="*/ 348829 h 2113173"/>
                  <a:gd name="connsiteX4" fmla="*/ 793063 w 1582311"/>
                  <a:gd name="connsiteY4" fmla="*/ 102395 h 2113173"/>
                  <a:gd name="connsiteX5" fmla="*/ 844944 w 1582311"/>
                  <a:gd name="connsiteY5" fmla="*/ 2106292 h 2113173"/>
                  <a:gd name="connsiteX6" fmla="*/ 1461029 w 1582311"/>
                  <a:gd name="connsiteY6" fmla="*/ 783331 h 2113173"/>
                  <a:gd name="connsiteX7" fmla="*/ 1292416 w 1582311"/>
                  <a:gd name="connsiteY7" fmla="*/ 1444812 h 2113173"/>
                  <a:gd name="connsiteX8" fmla="*/ 1532365 w 1582311"/>
                  <a:gd name="connsiteY8" fmla="*/ 1989560 h 2113173"/>
                  <a:gd name="connsiteX9" fmla="*/ 157523 w 1582311"/>
                  <a:gd name="connsiteY9" fmla="*/ 2021986 h 2113173"/>
                  <a:gd name="connsiteX0" fmla="*/ 157523 w 1591567"/>
                  <a:gd name="connsiteY0" fmla="*/ 2021986 h 2143200"/>
                  <a:gd name="connsiteX1" fmla="*/ 403957 w 1591567"/>
                  <a:gd name="connsiteY1" fmla="*/ 1477237 h 2143200"/>
                  <a:gd name="connsiteX2" fmla="*/ 112127 w 1591567"/>
                  <a:gd name="connsiteY2" fmla="*/ 841697 h 2143200"/>
                  <a:gd name="connsiteX3" fmla="*/ 47276 w 1591567"/>
                  <a:gd name="connsiteY3" fmla="*/ 348829 h 2143200"/>
                  <a:gd name="connsiteX4" fmla="*/ 793063 w 1591567"/>
                  <a:gd name="connsiteY4" fmla="*/ 102395 h 2143200"/>
                  <a:gd name="connsiteX5" fmla="*/ 844944 w 1591567"/>
                  <a:gd name="connsiteY5" fmla="*/ 2106292 h 2143200"/>
                  <a:gd name="connsiteX6" fmla="*/ 1292416 w 1591567"/>
                  <a:gd name="connsiteY6" fmla="*/ 1444812 h 2143200"/>
                  <a:gd name="connsiteX7" fmla="*/ 1532365 w 1591567"/>
                  <a:gd name="connsiteY7" fmla="*/ 1989560 h 2143200"/>
                  <a:gd name="connsiteX8" fmla="*/ 157523 w 1591567"/>
                  <a:gd name="connsiteY8" fmla="*/ 2021986 h 2143200"/>
                  <a:gd name="connsiteX0" fmla="*/ 157523 w 1545335"/>
                  <a:gd name="connsiteY0" fmla="*/ 2021986 h 2223374"/>
                  <a:gd name="connsiteX1" fmla="*/ 403957 w 1545335"/>
                  <a:gd name="connsiteY1" fmla="*/ 1477237 h 2223374"/>
                  <a:gd name="connsiteX2" fmla="*/ 112127 w 1545335"/>
                  <a:gd name="connsiteY2" fmla="*/ 841697 h 2223374"/>
                  <a:gd name="connsiteX3" fmla="*/ 47276 w 1545335"/>
                  <a:gd name="connsiteY3" fmla="*/ 348829 h 2223374"/>
                  <a:gd name="connsiteX4" fmla="*/ 793063 w 1545335"/>
                  <a:gd name="connsiteY4" fmla="*/ 102395 h 2223374"/>
                  <a:gd name="connsiteX5" fmla="*/ 844944 w 1545335"/>
                  <a:gd name="connsiteY5" fmla="*/ 2106292 h 2223374"/>
                  <a:gd name="connsiteX6" fmla="*/ 1532365 w 1545335"/>
                  <a:gd name="connsiteY6" fmla="*/ 1989560 h 2223374"/>
                  <a:gd name="connsiteX7" fmla="*/ 157523 w 1545335"/>
                  <a:gd name="connsiteY7" fmla="*/ 2021986 h 2223374"/>
                  <a:gd name="connsiteX0" fmla="*/ 157523 w 844944"/>
                  <a:gd name="connsiteY0" fmla="*/ 2021986 h 2249938"/>
                  <a:gd name="connsiteX1" fmla="*/ 403957 w 844944"/>
                  <a:gd name="connsiteY1" fmla="*/ 1477237 h 2249938"/>
                  <a:gd name="connsiteX2" fmla="*/ 112127 w 844944"/>
                  <a:gd name="connsiteY2" fmla="*/ 841697 h 2249938"/>
                  <a:gd name="connsiteX3" fmla="*/ 47276 w 844944"/>
                  <a:gd name="connsiteY3" fmla="*/ 348829 h 2249938"/>
                  <a:gd name="connsiteX4" fmla="*/ 793063 w 844944"/>
                  <a:gd name="connsiteY4" fmla="*/ 102395 h 2249938"/>
                  <a:gd name="connsiteX5" fmla="*/ 844944 w 844944"/>
                  <a:gd name="connsiteY5" fmla="*/ 2106292 h 2249938"/>
                  <a:gd name="connsiteX6" fmla="*/ 157523 w 844944"/>
                  <a:gd name="connsiteY6" fmla="*/ 2021986 h 2249938"/>
                  <a:gd name="connsiteX0" fmla="*/ 154587 w 842008"/>
                  <a:gd name="connsiteY0" fmla="*/ 2021986 h 2249467"/>
                  <a:gd name="connsiteX1" fmla="*/ 303744 w 842008"/>
                  <a:gd name="connsiteY1" fmla="*/ 1490207 h 2249467"/>
                  <a:gd name="connsiteX2" fmla="*/ 109191 w 842008"/>
                  <a:gd name="connsiteY2" fmla="*/ 841697 h 2249467"/>
                  <a:gd name="connsiteX3" fmla="*/ 44340 w 842008"/>
                  <a:gd name="connsiteY3" fmla="*/ 348829 h 2249467"/>
                  <a:gd name="connsiteX4" fmla="*/ 790127 w 842008"/>
                  <a:gd name="connsiteY4" fmla="*/ 102395 h 2249467"/>
                  <a:gd name="connsiteX5" fmla="*/ 842008 w 842008"/>
                  <a:gd name="connsiteY5" fmla="*/ 2106292 h 2249467"/>
                  <a:gd name="connsiteX6" fmla="*/ 154587 w 842008"/>
                  <a:gd name="connsiteY6" fmla="*/ 2021986 h 2249467"/>
                  <a:gd name="connsiteX0" fmla="*/ 166593 w 854014"/>
                  <a:gd name="connsiteY0" fmla="*/ 2021986 h 2249467"/>
                  <a:gd name="connsiteX1" fmla="*/ 315750 w 854014"/>
                  <a:gd name="connsiteY1" fmla="*/ 1490207 h 2249467"/>
                  <a:gd name="connsiteX2" fmla="*/ 121197 w 854014"/>
                  <a:gd name="connsiteY2" fmla="*/ 841697 h 2249467"/>
                  <a:gd name="connsiteX3" fmla="*/ 56346 w 854014"/>
                  <a:gd name="connsiteY3" fmla="*/ 348829 h 2249467"/>
                  <a:gd name="connsiteX4" fmla="*/ 802133 w 854014"/>
                  <a:gd name="connsiteY4" fmla="*/ 102395 h 2249467"/>
                  <a:gd name="connsiteX5" fmla="*/ 854014 w 854014"/>
                  <a:gd name="connsiteY5" fmla="*/ 2106292 h 2249467"/>
                  <a:gd name="connsiteX6" fmla="*/ 166593 w 854014"/>
                  <a:gd name="connsiteY6" fmla="*/ 2021986 h 2249467"/>
                  <a:gd name="connsiteX0" fmla="*/ 153312 w 840733"/>
                  <a:gd name="connsiteY0" fmla="*/ 2021986 h 2250412"/>
                  <a:gd name="connsiteX1" fmla="*/ 257074 w 840733"/>
                  <a:gd name="connsiteY1" fmla="*/ 1464267 h 2250412"/>
                  <a:gd name="connsiteX2" fmla="*/ 107916 w 840733"/>
                  <a:gd name="connsiteY2" fmla="*/ 841697 h 2250412"/>
                  <a:gd name="connsiteX3" fmla="*/ 43065 w 840733"/>
                  <a:gd name="connsiteY3" fmla="*/ 348829 h 2250412"/>
                  <a:gd name="connsiteX4" fmla="*/ 788852 w 840733"/>
                  <a:gd name="connsiteY4" fmla="*/ 102395 h 2250412"/>
                  <a:gd name="connsiteX5" fmla="*/ 840733 w 840733"/>
                  <a:gd name="connsiteY5" fmla="*/ 2106292 h 2250412"/>
                  <a:gd name="connsiteX6" fmla="*/ 153312 w 840733"/>
                  <a:gd name="connsiteY6" fmla="*/ 2021986 h 2250412"/>
                  <a:gd name="connsiteX0" fmla="*/ 174762 w 862183"/>
                  <a:gd name="connsiteY0" fmla="*/ 2021986 h 2250412"/>
                  <a:gd name="connsiteX1" fmla="*/ 278524 w 862183"/>
                  <a:gd name="connsiteY1" fmla="*/ 1464267 h 2250412"/>
                  <a:gd name="connsiteX2" fmla="*/ 129366 w 862183"/>
                  <a:gd name="connsiteY2" fmla="*/ 841697 h 2250412"/>
                  <a:gd name="connsiteX3" fmla="*/ 64515 w 862183"/>
                  <a:gd name="connsiteY3" fmla="*/ 348829 h 2250412"/>
                  <a:gd name="connsiteX4" fmla="*/ 810302 w 862183"/>
                  <a:gd name="connsiteY4" fmla="*/ 102395 h 2250412"/>
                  <a:gd name="connsiteX5" fmla="*/ 862183 w 862183"/>
                  <a:gd name="connsiteY5" fmla="*/ 2106292 h 2250412"/>
                  <a:gd name="connsiteX6" fmla="*/ 174762 w 862183"/>
                  <a:gd name="connsiteY6" fmla="*/ 2021986 h 2250412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6607 w 902204"/>
                  <a:gd name="connsiteY0" fmla="*/ 2010716 h 2237701"/>
                  <a:gd name="connsiteX1" fmla="*/ 260369 w 902204"/>
                  <a:gd name="connsiteY1" fmla="*/ 1452997 h 2237701"/>
                  <a:gd name="connsiteX2" fmla="*/ 182548 w 902204"/>
                  <a:gd name="connsiteY2" fmla="*/ 1044436 h 2237701"/>
                  <a:gd name="connsiteX3" fmla="*/ 46360 w 902204"/>
                  <a:gd name="connsiteY3" fmla="*/ 337559 h 2237701"/>
                  <a:gd name="connsiteX4" fmla="*/ 869969 w 902204"/>
                  <a:gd name="connsiteY4" fmla="*/ 110581 h 2237701"/>
                  <a:gd name="connsiteX5" fmla="*/ 844028 w 902204"/>
                  <a:gd name="connsiteY5" fmla="*/ 2095022 h 2237701"/>
                  <a:gd name="connsiteX6" fmla="*/ 156607 w 902204"/>
                  <a:gd name="connsiteY6" fmla="*/ 2010716 h 2237701"/>
                  <a:gd name="connsiteX0" fmla="*/ 156607 w 869969"/>
                  <a:gd name="connsiteY0" fmla="*/ 2010716 h 2237701"/>
                  <a:gd name="connsiteX1" fmla="*/ 260369 w 869969"/>
                  <a:gd name="connsiteY1" fmla="*/ 1452997 h 2237701"/>
                  <a:gd name="connsiteX2" fmla="*/ 182548 w 869969"/>
                  <a:gd name="connsiteY2" fmla="*/ 1044436 h 2237701"/>
                  <a:gd name="connsiteX3" fmla="*/ 46360 w 869969"/>
                  <a:gd name="connsiteY3" fmla="*/ 337559 h 2237701"/>
                  <a:gd name="connsiteX4" fmla="*/ 869969 w 869969"/>
                  <a:gd name="connsiteY4" fmla="*/ 110581 h 2237701"/>
                  <a:gd name="connsiteX5" fmla="*/ 844028 w 869969"/>
                  <a:gd name="connsiteY5" fmla="*/ 2095022 h 2237701"/>
                  <a:gd name="connsiteX6" fmla="*/ 156607 w 869969"/>
                  <a:gd name="connsiteY6" fmla="*/ 2010716 h 2237701"/>
                  <a:gd name="connsiteX0" fmla="*/ 144847 w 857749"/>
                  <a:gd name="connsiteY0" fmla="*/ 1978134 h 2202237"/>
                  <a:gd name="connsiteX1" fmla="*/ 248609 w 857749"/>
                  <a:gd name="connsiteY1" fmla="*/ 1420415 h 2202237"/>
                  <a:gd name="connsiteX2" fmla="*/ 170788 w 857749"/>
                  <a:gd name="connsiteY2" fmla="*/ 1011854 h 2202237"/>
                  <a:gd name="connsiteX3" fmla="*/ 34600 w 857749"/>
                  <a:gd name="connsiteY3" fmla="*/ 304977 h 2202237"/>
                  <a:gd name="connsiteX4" fmla="*/ 696082 w 857749"/>
                  <a:gd name="connsiteY4" fmla="*/ 116909 h 2202237"/>
                  <a:gd name="connsiteX5" fmla="*/ 832268 w 857749"/>
                  <a:gd name="connsiteY5" fmla="*/ 2062440 h 2202237"/>
                  <a:gd name="connsiteX6" fmla="*/ 144847 w 857749"/>
                  <a:gd name="connsiteY6" fmla="*/ 1978134 h 2202237"/>
                  <a:gd name="connsiteX0" fmla="*/ 136920 w 849427"/>
                  <a:gd name="connsiteY0" fmla="*/ 2082138 h 2306241"/>
                  <a:gd name="connsiteX1" fmla="*/ 240682 w 849427"/>
                  <a:gd name="connsiteY1" fmla="*/ 1524419 h 2306241"/>
                  <a:gd name="connsiteX2" fmla="*/ 162861 w 849427"/>
                  <a:gd name="connsiteY2" fmla="*/ 1115858 h 2306241"/>
                  <a:gd name="connsiteX3" fmla="*/ 26673 w 849427"/>
                  <a:gd name="connsiteY3" fmla="*/ 408981 h 2306241"/>
                  <a:gd name="connsiteX4" fmla="*/ 577907 w 849427"/>
                  <a:gd name="connsiteY4" fmla="*/ 65270 h 2306241"/>
                  <a:gd name="connsiteX5" fmla="*/ 688155 w 849427"/>
                  <a:gd name="connsiteY5" fmla="*/ 220913 h 2306241"/>
                  <a:gd name="connsiteX6" fmla="*/ 824341 w 849427"/>
                  <a:gd name="connsiteY6" fmla="*/ 2166444 h 2306241"/>
                  <a:gd name="connsiteX7" fmla="*/ 136920 w 849427"/>
                  <a:gd name="connsiteY7" fmla="*/ 2082138 h 2306241"/>
                  <a:gd name="connsiteX0" fmla="*/ 136920 w 852753"/>
                  <a:gd name="connsiteY0" fmla="*/ 2020826 h 2221392"/>
                  <a:gd name="connsiteX1" fmla="*/ 240682 w 852753"/>
                  <a:gd name="connsiteY1" fmla="*/ 1463107 h 2221392"/>
                  <a:gd name="connsiteX2" fmla="*/ 162861 w 852753"/>
                  <a:gd name="connsiteY2" fmla="*/ 1054546 h 2221392"/>
                  <a:gd name="connsiteX3" fmla="*/ 26673 w 852753"/>
                  <a:gd name="connsiteY3" fmla="*/ 347669 h 2221392"/>
                  <a:gd name="connsiteX4" fmla="*/ 577907 w 852753"/>
                  <a:gd name="connsiteY4" fmla="*/ 3958 h 2221392"/>
                  <a:gd name="connsiteX5" fmla="*/ 707610 w 852753"/>
                  <a:gd name="connsiteY5" fmla="*/ 477371 h 2221392"/>
                  <a:gd name="connsiteX6" fmla="*/ 824341 w 852753"/>
                  <a:gd name="connsiteY6" fmla="*/ 2105132 h 2221392"/>
                  <a:gd name="connsiteX7" fmla="*/ 136920 w 852753"/>
                  <a:gd name="connsiteY7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08747 w 842296"/>
                  <a:gd name="connsiteY0" fmla="*/ 2010242 h 2217964"/>
                  <a:gd name="connsiteX1" fmla="*/ 151307 w 842296"/>
                  <a:gd name="connsiteY1" fmla="*/ 1054546 h 2217964"/>
                  <a:gd name="connsiteX2" fmla="*/ 15119 w 842296"/>
                  <a:gd name="connsiteY2" fmla="*/ 347669 h 2217964"/>
                  <a:gd name="connsiteX3" fmla="*/ 566353 w 842296"/>
                  <a:gd name="connsiteY3" fmla="*/ 3958 h 2217964"/>
                  <a:gd name="connsiteX4" fmla="*/ 696056 w 842296"/>
                  <a:gd name="connsiteY4" fmla="*/ 477371 h 2217964"/>
                  <a:gd name="connsiteX5" fmla="*/ 812787 w 842296"/>
                  <a:gd name="connsiteY5" fmla="*/ 2105132 h 2217964"/>
                  <a:gd name="connsiteX6" fmla="*/ 108747 w 842296"/>
                  <a:gd name="connsiteY6" fmla="*/ 2010242 h 2217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2296" h="2217964">
                    <a:moveTo>
                      <a:pt x="108747" y="2010242"/>
                    </a:moveTo>
                    <a:cubicBezTo>
                      <a:pt x="122934" y="1691677"/>
                      <a:pt x="166912" y="1331642"/>
                      <a:pt x="151307" y="1054546"/>
                    </a:cubicBezTo>
                    <a:cubicBezTo>
                      <a:pt x="135702" y="777451"/>
                      <a:pt x="-54055" y="522767"/>
                      <a:pt x="15119" y="347669"/>
                    </a:cubicBezTo>
                    <a:cubicBezTo>
                      <a:pt x="84293" y="172571"/>
                      <a:pt x="456106" y="35303"/>
                      <a:pt x="566353" y="3958"/>
                    </a:cubicBezTo>
                    <a:cubicBezTo>
                      <a:pt x="676600" y="-27387"/>
                      <a:pt x="654984" y="127175"/>
                      <a:pt x="696056" y="477371"/>
                    </a:cubicBezTo>
                    <a:cubicBezTo>
                      <a:pt x="737128" y="827567"/>
                      <a:pt x="910672" y="1849654"/>
                      <a:pt x="812787" y="2105132"/>
                    </a:cubicBezTo>
                    <a:cubicBezTo>
                      <a:pt x="714902" y="2360610"/>
                      <a:pt x="206023" y="2117246"/>
                      <a:pt x="108747" y="2010242"/>
                    </a:cubicBezTo>
                    <a:close/>
                  </a:path>
                </a:pathLst>
              </a:cu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64" name="Freeform 2963"/>
              <p:cNvSpPr/>
              <p:nvPr/>
            </p:nvSpPr>
            <p:spPr>
              <a:xfrm>
                <a:off x="413299" y="3596740"/>
                <a:ext cx="477811" cy="1411293"/>
              </a:xfrm>
              <a:custGeom>
                <a:avLst/>
                <a:gdLst>
                  <a:gd name="connsiteX0" fmla="*/ 157523 w 1582311"/>
                  <a:gd name="connsiteY0" fmla="*/ 1919666 h 1975803"/>
                  <a:gd name="connsiteX1" fmla="*/ 403957 w 1582311"/>
                  <a:gd name="connsiteY1" fmla="*/ 1374917 h 1975803"/>
                  <a:gd name="connsiteX2" fmla="*/ 112127 w 1582311"/>
                  <a:gd name="connsiteY2" fmla="*/ 739377 h 1975803"/>
                  <a:gd name="connsiteX3" fmla="*/ 47276 w 1582311"/>
                  <a:gd name="connsiteY3" fmla="*/ 246509 h 1975803"/>
                  <a:gd name="connsiteX4" fmla="*/ 793063 w 1582311"/>
                  <a:gd name="connsiteY4" fmla="*/ 75 h 1975803"/>
                  <a:gd name="connsiteX5" fmla="*/ 1473999 w 1582311"/>
                  <a:gd name="connsiteY5" fmla="*/ 227053 h 1975803"/>
                  <a:gd name="connsiteX6" fmla="*/ 1402663 w 1582311"/>
                  <a:gd name="connsiteY6" fmla="*/ 771802 h 1975803"/>
                  <a:gd name="connsiteX7" fmla="*/ 1292416 w 1582311"/>
                  <a:gd name="connsiteY7" fmla="*/ 1297096 h 1975803"/>
                  <a:gd name="connsiteX8" fmla="*/ 1532365 w 1582311"/>
                  <a:gd name="connsiteY8" fmla="*/ 1887240 h 1975803"/>
                  <a:gd name="connsiteX9" fmla="*/ 157523 w 1582311"/>
                  <a:gd name="connsiteY9" fmla="*/ 1919666 h 1975803"/>
                  <a:gd name="connsiteX0" fmla="*/ 157523 w 1582311"/>
                  <a:gd name="connsiteY0" fmla="*/ 1919666 h 1973041"/>
                  <a:gd name="connsiteX1" fmla="*/ 403957 w 1582311"/>
                  <a:gd name="connsiteY1" fmla="*/ 1374917 h 1973041"/>
                  <a:gd name="connsiteX2" fmla="*/ 112127 w 1582311"/>
                  <a:gd name="connsiteY2" fmla="*/ 739377 h 1973041"/>
                  <a:gd name="connsiteX3" fmla="*/ 47276 w 1582311"/>
                  <a:gd name="connsiteY3" fmla="*/ 246509 h 1973041"/>
                  <a:gd name="connsiteX4" fmla="*/ 793063 w 1582311"/>
                  <a:gd name="connsiteY4" fmla="*/ 75 h 1973041"/>
                  <a:gd name="connsiteX5" fmla="*/ 1473999 w 1582311"/>
                  <a:gd name="connsiteY5" fmla="*/ 227053 h 1973041"/>
                  <a:gd name="connsiteX6" fmla="*/ 1402663 w 1582311"/>
                  <a:gd name="connsiteY6" fmla="*/ 771802 h 1973041"/>
                  <a:gd name="connsiteX7" fmla="*/ 1292416 w 1582311"/>
                  <a:gd name="connsiteY7" fmla="*/ 1342492 h 1973041"/>
                  <a:gd name="connsiteX8" fmla="*/ 1532365 w 1582311"/>
                  <a:gd name="connsiteY8" fmla="*/ 1887240 h 1973041"/>
                  <a:gd name="connsiteX9" fmla="*/ 157523 w 1582311"/>
                  <a:gd name="connsiteY9" fmla="*/ 1919666 h 1973041"/>
                  <a:gd name="connsiteX0" fmla="*/ 157523 w 1582311"/>
                  <a:gd name="connsiteY0" fmla="*/ 1919660 h 1973035"/>
                  <a:gd name="connsiteX1" fmla="*/ 403957 w 1582311"/>
                  <a:gd name="connsiteY1" fmla="*/ 1374911 h 1973035"/>
                  <a:gd name="connsiteX2" fmla="*/ 112127 w 1582311"/>
                  <a:gd name="connsiteY2" fmla="*/ 739371 h 1973035"/>
                  <a:gd name="connsiteX3" fmla="*/ 47276 w 1582311"/>
                  <a:gd name="connsiteY3" fmla="*/ 246503 h 1973035"/>
                  <a:gd name="connsiteX4" fmla="*/ 793063 w 1582311"/>
                  <a:gd name="connsiteY4" fmla="*/ 69 h 1973035"/>
                  <a:gd name="connsiteX5" fmla="*/ 1473999 w 1582311"/>
                  <a:gd name="connsiteY5" fmla="*/ 227047 h 1973035"/>
                  <a:gd name="connsiteX6" fmla="*/ 1467514 w 1582311"/>
                  <a:gd name="connsiteY6" fmla="*/ 706945 h 1973035"/>
                  <a:gd name="connsiteX7" fmla="*/ 1292416 w 1582311"/>
                  <a:gd name="connsiteY7" fmla="*/ 1342486 h 1973035"/>
                  <a:gd name="connsiteX8" fmla="*/ 1532365 w 1582311"/>
                  <a:gd name="connsiteY8" fmla="*/ 1887234 h 1973035"/>
                  <a:gd name="connsiteX9" fmla="*/ 157523 w 1582311"/>
                  <a:gd name="connsiteY9" fmla="*/ 1919660 h 1973035"/>
                  <a:gd name="connsiteX0" fmla="*/ 157523 w 1582311"/>
                  <a:gd name="connsiteY0" fmla="*/ 2021986 h 2113807"/>
                  <a:gd name="connsiteX1" fmla="*/ 403957 w 1582311"/>
                  <a:gd name="connsiteY1" fmla="*/ 1477237 h 2113807"/>
                  <a:gd name="connsiteX2" fmla="*/ 112127 w 1582311"/>
                  <a:gd name="connsiteY2" fmla="*/ 841697 h 2113807"/>
                  <a:gd name="connsiteX3" fmla="*/ 47276 w 1582311"/>
                  <a:gd name="connsiteY3" fmla="*/ 348829 h 2113807"/>
                  <a:gd name="connsiteX4" fmla="*/ 793063 w 1582311"/>
                  <a:gd name="connsiteY4" fmla="*/ 102395 h 2113807"/>
                  <a:gd name="connsiteX5" fmla="*/ 844944 w 1582311"/>
                  <a:gd name="connsiteY5" fmla="*/ 2106292 h 2113807"/>
                  <a:gd name="connsiteX6" fmla="*/ 1467514 w 1582311"/>
                  <a:gd name="connsiteY6" fmla="*/ 809271 h 2113807"/>
                  <a:gd name="connsiteX7" fmla="*/ 1292416 w 1582311"/>
                  <a:gd name="connsiteY7" fmla="*/ 1444812 h 2113807"/>
                  <a:gd name="connsiteX8" fmla="*/ 1532365 w 1582311"/>
                  <a:gd name="connsiteY8" fmla="*/ 1989560 h 2113807"/>
                  <a:gd name="connsiteX9" fmla="*/ 157523 w 1582311"/>
                  <a:gd name="connsiteY9" fmla="*/ 2021986 h 2113807"/>
                  <a:gd name="connsiteX0" fmla="*/ 157523 w 1582311"/>
                  <a:gd name="connsiteY0" fmla="*/ 2021986 h 2113173"/>
                  <a:gd name="connsiteX1" fmla="*/ 403957 w 1582311"/>
                  <a:gd name="connsiteY1" fmla="*/ 1477237 h 2113173"/>
                  <a:gd name="connsiteX2" fmla="*/ 112127 w 1582311"/>
                  <a:gd name="connsiteY2" fmla="*/ 841697 h 2113173"/>
                  <a:gd name="connsiteX3" fmla="*/ 47276 w 1582311"/>
                  <a:gd name="connsiteY3" fmla="*/ 348829 h 2113173"/>
                  <a:gd name="connsiteX4" fmla="*/ 793063 w 1582311"/>
                  <a:gd name="connsiteY4" fmla="*/ 102395 h 2113173"/>
                  <a:gd name="connsiteX5" fmla="*/ 844944 w 1582311"/>
                  <a:gd name="connsiteY5" fmla="*/ 2106292 h 2113173"/>
                  <a:gd name="connsiteX6" fmla="*/ 1461029 w 1582311"/>
                  <a:gd name="connsiteY6" fmla="*/ 783331 h 2113173"/>
                  <a:gd name="connsiteX7" fmla="*/ 1292416 w 1582311"/>
                  <a:gd name="connsiteY7" fmla="*/ 1444812 h 2113173"/>
                  <a:gd name="connsiteX8" fmla="*/ 1532365 w 1582311"/>
                  <a:gd name="connsiteY8" fmla="*/ 1989560 h 2113173"/>
                  <a:gd name="connsiteX9" fmla="*/ 157523 w 1582311"/>
                  <a:gd name="connsiteY9" fmla="*/ 2021986 h 2113173"/>
                  <a:gd name="connsiteX0" fmla="*/ 157523 w 1591567"/>
                  <a:gd name="connsiteY0" fmla="*/ 2021986 h 2143200"/>
                  <a:gd name="connsiteX1" fmla="*/ 403957 w 1591567"/>
                  <a:gd name="connsiteY1" fmla="*/ 1477237 h 2143200"/>
                  <a:gd name="connsiteX2" fmla="*/ 112127 w 1591567"/>
                  <a:gd name="connsiteY2" fmla="*/ 841697 h 2143200"/>
                  <a:gd name="connsiteX3" fmla="*/ 47276 w 1591567"/>
                  <a:gd name="connsiteY3" fmla="*/ 348829 h 2143200"/>
                  <a:gd name="connsiteX4" fmla="*/ 793063 w 1591567"/>
                  <a:gd name="connsiteY4" fmla="*/ 102395 h 2143200"/>
                  <a:gd name="connsiteX5" fmla="*/ 844944 w 1591567"/>
                  <a:gd name="connsiteY5" fmla="*/ 2106292 h 2143200"/>
                  <a:gd name="connsiteX6" fmla="*/ 1292416 w 1591567"/>
                  <a:gd name="connsiteY6" fmla="*/ 1444812 h 2143200"/>
                  <a:gd name="connsiteX7" fmla="*/ 1532365 w 1591567"/>
                  <a:gd name="connsiteY7" fmla="*/ 1989560 h 2143200"/>
                  <a:gd name="connsiteX8" fmla="*/ 157523 w 1591567"/>
                  <a:gd name="connsiteY8" fmla="*/ 2021986 h 2143200"/>
                  <a:gd name="connsiteX0" fmla="*/ 157523 w 1545335"/>
                  <a:gd name="connsiteY0" fmla="*/ 2021986 h 2223374"/>
                  <a:gd name="connsiteX1" fmla="*/ 403957 w 1545335"/>
                  <a:gd name="connsiteY1" fmla="*/ 1477237 h 2223374"/>
                  <a:gd name="connsiteX2" fmla="*/ 112127 w 1545335"/>
                  <a:gd name="connsiteY2" fmla="*/ 841697 h 2223374"/>
                  <a:gd name="connsiteX3" fmla="*/ 47276 w 1545335"/>
                  <a:gd name="connsiteY3" fmla="*/ 348829 h 2223374"/>
                  <a:gd name="connsiteX4" fmla="*/ 793063 w 1545335"/>
                  <a:gd name="connsiteY4" fmla="*/ 102395 h 2223374"/>
                  <a:gd name="connsiteX5" fmla="*/ 844944 w 1545335"/>
                  <a:gd name="connsiteY5" fmla="*/ 2106292 h 2223374"/>
                  <a:gd name="connsiteX6" fmla="*/ 1532365 w 1545335"/>
                  <a:gd name="connsiteY6" fmla="*/ 1989560 h 2223374"/>
                  <a:gd name="connsiteX7" fmla="*/ 157523 w 1545335"/>
                  <a:gd name="connsiteY7" fmla="*/ 2021986 h 2223374"/>
                  <a:gd name="connsiteX0" fmla="*/ 157523 w 844944"/>
                  <a:gd name="connsiteY0" fmla="*/ 2021986 h 2249938"/>
                  <a:gd name="connsiteX1" fmla="*/ 403957 w 844944"/>
                  <a:gd name="connsiteY1" fmla="*/ 1477237 h 2249938"/>
                  <a:gd name="connsiteX2" fmla="*/ 112127 w 844944"/>
                  <a:gd name="connsiteY2" fmla="*/ 841697 h 2249938"/>
                  <a:gd name="connsiteX3" fmla="*/ 47276 w 844944"/>
                  <a:gd name="connsiteY3" fmla="*/ 348829 h 2249938"/>
                  <a:gd name="connsiteX4" fmla="*/ 793063 w 844944"/>
                  <a:gd name="connsiteY4" fmla="*/ 102395 h 2249938"/>
                  <a:gd name="connsiteX5" fmla="*/ 844944 w 844944"/>
                  <a:gd name="connsiteY5" fmla="*/ 2106292 h 2249938"/>
                  <a:gd name="connsiteX6" fmla="*/ 157523 w 844944"/>
                  <a:gd name="connsiteY6" fmla="*/ 2021986 h 2249938"/>
                  <a:gd name="connsiteX0" fmla="*/ 154587 w 842008"/>
                  <a:gd name="connsiteY0" fmla="*/ 2021986 h 2249467"/>
                  <a:gd name="connsiteX1" fmla="*/ 303744 w 842008"/>
                  <a:gd name="connsiteY1" fmla="*/ 1490207 h 2249467"/>
                  <a:gd name="connsiteX2" fmla="*/ 109191 w 842008"/>
                  <a:gd name="connsiteY2" fmla="*/ 841697 h 2249467"/>
                  <a:gd name="connsiteX3" fmla="*/ 44340 w 842008"/>
                  <a:gd name="connsiteY3" fmla="*/ 348829 h 2249467"/>
                  <a:gd name="connsiteX4" fmla="*/ 790127 w 842008"/>
                  <a:gd name="connsiteY4" fmla="*/ 102395 h 2249467"/>
                  <a:gd name="connsiteX5" fmla="*/ 842008 w 842008"/>
                  <a:gd name="connsiteY5" fmla="*/ 2106292 h 2249467"/>
                  <a:gd name="connsiteX6" fmla="*/ 154587 w 842008"/>
                  <a:gd name="connsiteY6" fmla="*/ 2021986 h 2249467"/>
                  <a:gd name="connsiteX0" fmla="*/ 166593 w 854014"/>
                  <a:gd name="connsiteY0" fmla="*/ 2021986 h 2249467"/>
                  <a:gd name="connsiteX1" fmla="*/ 315750 w 854014"/>
                  <a:gd name="connsiteY1" fmla="*/ 1490207 h 2249467"/>
                  <a:gd name="connsiteX2" fmla="*/ 121197 w 854014"/>
                  <a:gd name="connsiteY2" fmla="*/ 841697 h 2249467"/>
                  <a:gd name="connsiteX3" fmla="*/ 56346 w 854014"/>
                  <a:gd name="connsiteY3" fmla="*/ 348829 h 2249467"/>
                  <a:gd name="connsiteX4" fmla="*/ 802133 w 854014"/>
                  <a:gd name="connsiteY4" fmla="*/ 102395 h 2249467"/>
                  <a:gd name="connsiteX5" fmla="*/ 854014 w 854014"/>
                  <a:gd name="connsiteY5" fmla="*/ 2106292 h 2249467"/>
                  <a:gd name="connsiteX6" fmla="*/ 166593 w 854014"/>
                  <a:gd name="connsiteY6" fmla="*/ 2021986 h 2249467"/>
                  <a:gd name="connsiteX0" fmla="*/ 153312 w 840733"/>
                  <a:gd name="connsiteY0" fmla="*/ 2021986 h 2250412"/>
                  <a:gd name="connsiteX1" fmla="*/ 257074 w 840733"/>
                  <a:gd name="connsiteY1" fmla="*/ 1464267 h 2250412"/>
                  <a:gd name="connsiteX2" fmla="*/ 107916 w 840733"/>
                  <a:gd name="connsiteY2" fmla="*/ 841697 h 2250412"/>
                  <a:gd name="connsiteX3" fmla="*/ 43065 w 840733"/>
                  <a:gd name="connsiteY3" fmla="*/ 348829 h 2250412"/>
                  <a:gd name="connsiteX4" fmla="*/ 788852 w 840733"/>
                  <a:gd name="connsiteY4" fmla="*/ 102395 h 2250412"/>
                  <a:gd name="connsiteX5" fmla="*/ 840733 w 840733"/>
                  <a:gd name="connsiteY5" fmla="*/ 2106292 h 2250412"/>
                  <a:gd name="connsiteX6" fmla="*/ 153312 w 840733"/>
                  <a:gd name="connsiteY6" fmla="*/ 2021986 h 2250412"/>
                  <a:gd name="connsiteX0" fmla="*/ 174762 w 862183"/>
                  <a:gd name="connsiteY0" fmla="*/ 2021986 h 2250412"/>
                  <a:gd name="connsiteX1" fmla="*/ 278524 w 862183"/>
                  <a:gd name="connsiteY1" fmla="*/ 1464267 h 2250412"/>
                  <a:gd name="connsiteX2" fmla="*/ 129366 w 862183"/>
                  <a:gd name="connsiteY2" fmla="*/ 841697 h 2250412"/>
                  <a:gd name="connsiteX3" fmla="*/ 64515 w 862183"/>
                  <a:gd name="connsiteY3" fmla="*/ 348829 h 2250412"/>
                  <a:gd name="connsiteX4" fmla="*/ 810302 w 862183"/>
                  <a:gd name="connsiteY4" fmla="*/ 102395 h 2250412"/>
                  <a:gd name="connsiteX5" fmla="*/ 862183 w 862183"/>
                  <a:gd name="connsiteY5" fmla="*/ 2106292 h 2250412"/>
                  <a:gd name="connsiteX6" fmla="*/ 174762 w 862183"/>
                  <a:gd name="connsiteY6" fmla="*/ 2021986 h 2250412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6607 w 902204"/>
                  <a:gd name="connsiteY0" fmla="*/ 2010716 h 2237701"/>
                  <a:gd name="connsiteX1" fmla="*/ 260369 w 902204"/>
                  <a:gd name="connsiteY1" fmla="*/ 1452997 h 2237701"/>
                  <a:gd name="connsiteX2" fmla="*/ 182548 w 902204"/>
                  <a:gd name="connsiteY2" fmla="*/ 1044436 h 2237701"/>
                  <a:gd name="connsiteX3" fmla="*/ 46360 w 902204"/>
                  <a:gd name="connsiteY3" fmla="*/ 337559 h 2237701"/>
                  <a:gd name="connsiteX4" fmla="*/ 869969 w 902204"/>
                  <a:gd name="connsiteY4" fmla="*/ 110581 h 2237701"/>
                  <a:gd name="connsiteX5" fmla="*/ 844028 w 902204"/>
                  <a:gd name="connsiteY5" fmla="*/ 2095022 h 2237701"/>
                  <a:gd name="connsiteX6" fmla="*/ 156607 w 902204"/>
                  <a:gd name="connsiteY6" fmla="*/ 2010716 h 2237701"/>
                  <a:gd name="connsiteX0" fmla="*/ 156607 w 869969"/>
                  <a:gd name="connsiteY0" fmla="*/ 2010716 h 2237701"/>
                  <a:gd name="connsiteX1" fmla="*/ 260369 w 869969"/>
                  <a:gd name="connsiteY1" fmla="*/ 1452997 h 2237701"/>
                  <a:gd name="connsiteX2" fmla="*/ 182548 w 869969"/>
                  <a:gd name="connsiteY2" fmla="*/ 1044436 h 2237701"/>
                  <a:gd name="connsiteX3" fmla="*/ 46360 w 869969"/>
                  <a:gd name="connsiteY3" fmla="*/ 337559 h 2237701"/>
                  <a:gd name="connsiteX4" fmla="*/ 869969 w 869969"/>
                  <a:gd name="connsiteY4" fmla="*/ 110581 h 2237701"/>
                  <a:gd name="connsiteX5" fmla="*/ 844028 w 869969"/>
                  <a:gd name="connsiteY5" fmla="*/ 2095022 h 2237701"/>
                  <a:gd name="connsiteX6" fmla="*/ 156607 w 869969"/>
                  <a:gd name="connsiteY6" fmla="*/ 2010716 h 2237701"/>
                  <a:gd name="connsiteX0" fmla="*/ 144847 w 857749"/>
                  <a:gd name="connsiteY0" fmla="*/ 1978134 h 2202237"/>
                  <a:gd name="connsiteX1" fmla="*/ 248609 w 857749"/>
                  <a:gd name="connsiteY1" fmla="*/ 1420415 h 2202237"/>
                  <a:gd name="connsiteX2" fmla="*/ 170788 w 857749"/>
                  <a:gd name="connsiteY2" fmla="*/ 1011854 h 2202237"/>
                  <a:gd name="connsiteX3" fmla="*/ 34600 w 857749"/>
                  <a:gd name="connsiteY3" fmla="*/ 304977 h 2202237"/>
                  <a:gd name="connsiteX4" fmla="*/ 696082 w 857749"/>
                  <a:gd name="connsiteY4" fmla="*/ 116909 h 2202237"/>
                  <a:gd name="connsiteX5" fmla="*/ 832268 w 857749"/>
                  <a:gd name="connsiteY5" fmla="*/ 2062440 h 2202237"/>
                  <a:gd name="connsiteX6" fmla="*/ 144847 w 857749"/>
                  <a:gd name="connsiteY6" fmla="*/ 1978134 h 2202237"/>
                  <a:gd name="connsiteX0" fmla="*/ 136920 w 849427"/>
                  <a:gd name="connsiteY0" fmla="*/ 2082138 h 2306241"/>
                  <a:gd name="connsiteX1" fmla="*/ 240682 w 849427"/>
                  <a:gd name="connsiteY1" fmla="*/ 1524419 h 2306241"/>
                  <a:gd name="connsiteX2" fmla="*/ 162861 w 849427"/>
                  <a:gd name="connsiteY2" fmla="*/ 1115858 h 2306241"/>
                  <a:gd name="connsiteX3" fmla="*/ 26673 w 849427"/>
                  <a:gd name="connsiteY3" fmla="*/ 408981 h 2306241"/>
                  <a:gd name="connsiteX4" fmla="*/ 577907 w 849427"/>
                  <a:gd name="connsiteY4" fmla="*/ 65270 h 2306241"/>
                  <a:gd name="connsiteX5" fmla="*/ 688155 w 849427"/>
                  <a:gd name="connsiteY5" fmla="*/ 220913 h 2306241"/>
                  <a:gd name="connsiteX6" fmla="*/ 824341 w 849427"/>
                  <a:gd name="connsiteY6" fmla="*/ 2166444 h 2306241"/>
                  <a:gd name="connsiteX7" fmla="*/ 136920 w 849427"/>
                  <a:gd name="connsiteY7" fmla="*/ 2082138 h 2306241"/>
                  <a:gd name="connsiteX0" fmla="*/ 136920 w 852753"/>
                  <a:gd name="connsiteY0" fmla="*/ 2020826 h 2221392"/>
                  <a:gd name="connsiteX1" fmla="*/ 240682 w 852753"/>
                  <a:gd name="connsiteY1" fmla="*/ 1463107 h 2221392"/>
                  <a:gd name="connsiteX2" fmla="*/ 162861 w 852753"/>
                  <a:gd name="connsiteY2" fmla="*/ 1054546 h 2221392"/>
                  <a:gd name="connsiteX3" fmla="*/ 26673 w 852753"/>
                  <a:gd name="connsiteY3" fmla="*/ 347669 h 2221392"/>
                  <a:gd name="connsiteX4" fmla="*/ 577907 w 852753"/>
                  <a:gd name="connsiteY4" fmla="*/ 3958 h 2221392"/>
                  <a:gd name="connsiteX5" fmla="*/ 707610 w 852753"/>
                  <a:gd name="connsiteY5" fmla="*/ 477371 h 2221392"/>
                  <a:gd name="connsiteX6" fmla="*/ 824341 w 852753"/>
                  <a:gd name="connsiteY6" fmla="*/ 2105132 h 2221392"/>
                  <a:gd name="connsiteX7" fmla="*/ 136920 w 852753"/>
                  <a:gd name="connsiteY7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08747 w 842296"/>
                  <a:gd name="connsiteY0" fmla="*/ 2010242 h 2217964"/>
                  <a:gd name="connsiteX1" fmla="*/ 151307 w 842296"/>
                  <a:gd name="connsiteY1" fmla="*/ 1054546 h 2217964"/>
                  <a:gd name="connsiteX2" fmla="*/ 15119 w 842296"/>
                  <a:gd name="connsiteY2" fmla="*/ 347669 h 2217964"/>
                  <a:gd name="connsiteX3" fmla="*/ 566353 w 842296"/>
                  <a:gd name="connsiteY3" fmla="*/ 3958 h 2217964"/>
                  <a:gd name="connsiteX4" fmla="*/ 696056 w 842296"/>
                  <a:gd name="connsiteY4" fmla="*/ 477371 h 2217964"/>
                  <a:gd name="connsiteX5" fmla="*/ 812787 w 842296"/>
                  <a:gd name="connsiteY5" fmla="*/ 2105132 h 2217964"/>
                  <a:gd name="connsiteX6" fmla="*/ 108747 w 842296"/>
                  <a:gd name="connsiteY6" fmla="*/ 2010242 h 2217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2296" h="2217964">
                    <a:moveTo>
                      <a:pt x="108747" y="2010242"/>
                    </a:moveTo>
                    <a:cubicBezTo>
                      <a:pt x="122934" y="1691677"/>
                      <a:pt x="166912" y="1331642"/>
                      <a:pt x="151307" y="1054546"/>
                    </a:cubicBezTo>
                    <a:cubicBezTo>
                      <a:pt x="135702" y="777451"/>
                      <a:pt x="-54055" y="522767"/>
                      <a:pt x="15119" y="347669"/>
                    </a:cubicBezTo>
                    <a:cubicBezTo>
                      <a:pt x="84293" y="172571"/>
                      <a:pt x="456106" y="35303"/>
                      <a:pt x="566353" y="3958"/>
                    </a:cubicBezTo>
                    <a:cubicBezTo>
                      <a:pt x="676600" y="-27387"/>
                      <a:pt x="654984" y="127175"/>
                      <a:pt x="696056" y="477371"/>
                    </a:cubicBezTo>
                    <a:cubicBezTo>
                      <a:pt x="737128" y="827567"/>
                      <a:pt x="910672" y="1849654"/>
                      <a:pt x="812787" y="2105132"/>
                    </a:cubicBezTo>
                    <a:cubicBezTo>
                      <a:pt x="714902" y="2360610"/>
                      <a:pt x="206023" y="2117246"/>
                      <a:pt x="108747" y="2010242"/>
                    </a:cubicBezTo>
                    <a:close/>
                  </a:path>
                </a:pathLst>
              </a:cu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65" name="Flowchart: Stored Data 2964"/>
              <p:cNvSpPr/>
              <p:nvPr/>
            </p:nvSpPr>
            <p:spPr>
              <a:xfrm rot="16200000" flipV="1">
                <a:off x="788856" y="3583676"/>
                <a:ext cx="159503" cy="200971"/>
              </a:xfrm>
              <a:prstGeom prst="flowChartOnlineStorage">
                <a:avLst/>
              </a:prstGeom>
              <a:solidFill>
                <a:srgbClr val="E0CE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66" name="Rectangle 2965"/>
              <p:cNvSpPr/>
              <p:nvPr/>
            </p:nvSpPr>
            <p:spPr>
              <a:xfrm>
                <a:off x="644438" y="3720857"/>
                <a:ext cx="417942" cy="769044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67" name="Freeform 2966"/>
              <p:cNvSpPr/>
              <p:nvPr/>
            </p:nvSpPr>
            <p:spPr>
              <a:xfrm>
                <a:off x="1006315" y="6484248"/>
                <a:ext cx="446835" cy="197675"/>
              </a:xfrm>
              <a:custGeom>
                <a:avLst/>
                <a:gdLst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3923"/>
                  <a:gd name="connsiteY0" fmla="*/ 13774 h 416165"/>
                  <a:gd name="connsiteX1" fmla="*/ 22003 w 853923"/>
                  <a:gd name="connsiteY1" fmla="*/ 260208 h 416165"/>
                  <a:gd name="connsiteX2" fmla="*/ 355330 w 853923"/>
                  <a:gd name="connsiteY2" fmla="*/ 266204 h 416165"/>
                  <a:gd name="connsiteX3" fmla="*/ 767790 w 853923"/>
                  <a:gd name="connsiteY3" fmla="*/ 415850 h 416165"/>
                  <a:gd name="connsiteX4" fmla="*/ 826156 w 853923"/>
                  <a:gd name="connsiteY4" fmla="*/ 299118 h 416165"/>
                  <a:gd name="connsiteX5" fmla="*/ 356101 w 853923"/>
                  <a:gd name="connsiteY5" fmla="*/ 59899 h 416165"/>
                  <a:gd name="connsiteX6" fmla="*/ 60914 w 853923"/>
                  <a:gd name="connsiteY6" fmla="*/ 13774 h 416165"/>
                  <a:gd name="connsiteX0" fmla="*/ 60914 w 898764"/>
                  <a:gd name="connsiteY0" fmla="*/ 13774 h 345430"/>
                  <a:gd name="connsiteX1" fmla="*/ 22003 w 898764"/>
                  <a:gd name="connsiteY1" fmla="*/ 260208 h 345430"/>
                  <a:gd name="connsiteX2" fmla="*/ 355330 w 898764"/>
                  <a:gd name="connsiteY2" fmla="*/ 266204 h 345430"/>
                  <a:gd name="connsiteX3" fmla="*/ 859709 w 898764"/>
                  <a:gd name="connsiteY3" fmla="*/ 341793 h 345430"/>
                  <a:gd name="connsiteX4" fmla="*/ 826156 w 898764"/>
                  <a:gd name="connsiteY4" fmla="*/ 299118 h 345430"/>
                  <a:gd name="connsiteX5" fmla="*/ 356101 w 898764"/>
                  <a:gd name="connsiteY5" fmla="*/ 59899 h 345430"/>
                  <a:gd name="connsiteX6" fmla="*/ 60914 w 898764"/>
                  <a:gd name="connsiteY6" fmla="*/ 13774 h 345430"/>
                  <a:gd name="connsiteX0" fmla="*/ 60914 w 898763"/>
                  <a:gd name="connsiteY0" fmla="*/ 13774 h 341858"/>
                  <a:gd name="connsiteX1" fmla="*/ 22003 w 898763"/>
                  <a:gd name="connsiteY1" fmla="*/ 260208 h 341858"/>
                  <a:gd name="connsiteX2" fmla="*/ 355330 w 898763"/>
                  <a:gd name="connsiteY2" fmla="*/ 266204 h 341858"/>
                  <a:gd name="connsiteX3" fmla="*/ 859709 w 898763"/>
                  <a:gd name="connsiteY3" fmla="*/ 341793 h 341858"/>
                  <a:gd name="connsiteX4" fmla="*/ 826155 w 898763"/>
                  <a:gd name="connsiteY4" fmla="*/ 251804 h 341858"/>
                  <a:gd name="connsiteX5" fmla="*/ 356101 w 898763"/>
                  <a:gd name="connsiteY5" fmla="*/ 59899 h 341858"/>
                  <a:gd name="connsiteX6" fmla="*/ 60914 w 898763"/>
                  <a:gd name="connsiteY6" fmla="*/ 13774 h 341858"/>
                  <a:gd name="connsiteX0" fmla="*/ 60914 w 855657"/>
                  <a:gd name="connsiteY0" fmla="*/ 13774 h 323364"/>
                  <a:gd name="connsiteX1" fmla="*/ 22003 w 855657"/>
                  <a:gd name="connsiteY1" fmla="*/ 260208 h 323364"/>
                  <a:gd name="connsiteX2" fmla="*/ 355330 w 855657"/>
                  <a:gd name="connsiteY2" fmla="*/ 266204 h 323364"/>
                  <a:gd name="connsiteX3" fmla="*/ 774130 w 855657"/>
                  <a:gd name="connsiteY3" fmla="*/ 323279 h 323364"/>
                  <a:gd name="connsiteX4" fmla="*/ 826155 w 855657"/>
                  <a:gd name="connsiteY4" fmla="*/ 251804 h 323364"/>
                  <a:gd name="connsiteX5" fmla="*/ 356101 w 855657"/>
                  <a:gd name="connsiteY5" fmla="*/ 59899 h 323364"/>
                  <a:gd name="connsiteX6" fmla="*/ 60914 w 855657"/>
                  <a:gd name="connsiteY6" fmla="*/ 13774 h 323364"/>
                  <a:gd name="connsiteX0" fmla="*/ 60914 w 822601"/>
                  <a:gd name="connsiteY0" fmla="*/ 13774 h 323779"/>
                  <a:gd name="connsiteX1" fmla="*/ 22003 w 822601"/>
                  <a:gd name="connsiteY1" fmla="*/ 260208 h 323779"/>
                  <a:gd name="connsiteX2" fmla="*/ 355330 w 822601"/>
                  <a:gd name="connsiteY2" fmla="*/ 266204 h 323779"/>
                  <a:gd name="connsiteX3" fmla="*/ 774130 w 822601"/>
                  <a:gd name="connsiteY3" fmla="*/ 323279 h 323779"/>
                  <a:gd name="connsiteX4" fmla="*/ 775443 w 822601"/>
                  <a:gd name="connsiteY4" fmla="*/ 229175 h 323779"/>
                  <a:gd name="connsiteX5" fmla="*/ 356101 w 822601"/>
                  <a:gd name="connsiteY5" fmla="*/ 59899 h 323779"/>
                  <a:gd name="connsiteX6" fmla="*/ 60914 w 822601"/>
                  <a:gd name="connsiteY6" fmla="*/ 13774 h 323779"/>
                  <a:gd name="connsiteX0" fmla="*/ 60914 w 806628"/>
                  <a:gd name="connsiteY0" fmla="*/ 13774 h 323779"/>
                  <a:gd name="connsiteX1" fmla="*/ 22003 w 806628"/>
                  <a:gd name="connsiteY1" fmla="*/ 260208 h 323779"/>
                  <a:gd name="connsiteX2" fmla="*/ 355330 w 806628"/>
                  <a:gd name="connsiteY2" fmla="*/ 266204 h 323779"/>
                  <a:gd name="connsiteX3" fmla="*/ 736094 w 806628"/>
                  <a:gd name="connsiteY3" fmla="*/ 323279 h 323779"/>
                  <a:gd name="connsiteX4" fmla="*/ 775443 w 806628"/>
                  <a:gd name="connsiteY4" fmla="*/ 229175 h 323779"/>
                  <a:gd name="connsiteX5" fmla="*/ 356101 w 806628"/>
                  <a:gd name="connsiteY5" fmla="*/ 59899 h 323779"/>
                  <a:gd name="connsiteX6" fmla="*/ 60914 w 806628"/>
                  <a:gd name="connsiteY6" fmla="*/ 13774 h 323779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17111"/>
                  <a:gd name="connsiteY0" fmla="*/ 0 h 291676"/>
                  <a:gd name="connsiteX1" fmla="*/ 22756 w 817111"/>
                  <a:gd name="connsiteY1" fmla="*/ 246434 h 291676"/>
                  <a:gd name="connsiteX2" fmla="*/ 356083 w 817111"/>
                  <a:gd name="connsiteY2" fmla="*/ 252430 h 291676"/>
                  <a:gd name="connsiteX3" fmla="*/ 762206 w 817111"/>
                  <a:gd name="connsiteY3" fmla="*/ 290991 h 291676"/>
                  <a:gd name="connsiteX4" fmla="*/ 776196 w 817111"/>
                  <a:gd name="connsiteY4" fmla="*/ 215401 h 291676"/>
                  <a:gd name="connsiteX5" fmla="*/ 375872 w 817111"/>
                  <a:gd name="connsiteY5" fmla="*/ 7040 h 291676"/>
                  <a:gd name="connsiteX6" fmla="*/ 61667 w 817111"/>
                  <a:gd name="connsiteY6" fmla="*/ 0 h 291676"/>
                  <a:gd name="connsiteX0" fmla="*/ 58660 w 814104"/>
                  <a:gd name="connsiteY0" fmla="*/ 20891 h 312567"/>
                  <a:gd name="connsiteX1" fmla="*/ 19749 w 814104"/>
                  <a:gd name="connsiteY1" fmla="*/ 267325 h 312567"/>
                  <a:gd name="connsiteX2" fmla="*/ 353076 w 814104"/>
                  <a:gd name="connsiteY2" fmla="*/ 273321 h 312567"/>
                  <a:gd name="connsiteX3" fmla="*/ 759199 w 814104"/>
                  <a:gd name="connsiteY3" fmla="*/ 311882 h 312567"/>
                  <a:gd name="connsiteX4" fmla="*/ 773189 w 814104"/>
                  <a:gd name="connsiteY4" fmla="*/ 236292 h 312567"/>
                  <a:gd name="connsiteX5" fmla="*/ 291890 w 814104"/>
                  <a:gd name="connsiteY5" fmla="*/ 11474 h 312567"/>
                  <a:gd name="connsiteX6" fmla="*/ 58660 w 814104"/>
                  <a:gd name="connsiteY6" fmla="*/ 20891 h 312567"/>
                  <a:gd name="connsiteX0" fmla="*/ 58660 w 814104"/>
                  <a:gd name="connsiteY0" fmla="*/ 9417 h 301093"/>
                  <a:gd name="connsiteX1" fmla="*/ 19749 w 814104"/>
                  <a:gd name="connsiteY1" fmla="*/ 255851 h 301093"/>
                  <a:gd name="connsiteX2" fmla="*/ 353076 w 814104"/>
                  <a:gd name="connsiteY2" fmla="*/ 261847 h 301093"/>
                  <a:gd name="connsiteX3" fmla="*/ 759199 w 814104"/>
                  <a:gd name="connsiteY3" fmla="*/ 300408 h 301093"/>
                  <a:gd name="connsiteX4" fmla="*/ 773189 w 814104"/>
                  <a:gd name="connsiteY4" fmla="*/ 224818 h 301093"/>
                  <a:gd name="connsiteX5" fmla="*/ 291890 w 814104"/>
                  <a:gd name="connsiteY5" fmla="*/ 0 h 301093"/>
                  <a:gd name="connsiteX6" fmla="*/ 58660 w 814104"/>
                  <a:gd name="connsiteY6" fmla="*/ 9417 h 301093"/>
                  <a:gd name="connsiteX0" fmla="*/ 58660 w 814104"/>
                  <a:gd name="connsiteY0" fmla="*/ 9417 h 301924"/>
                  <a:gd name="connsiteX1" fmla="*/ 19749 w 814104"/>
                  <a:gd name="connsiteY1" fmla="*/ 255851 h 301924"/>
                  <a:gd name="connsiteX2" fmla="*/ 353076 w 814104"/>
                  <a:gd name="connsiteY2" fmla="*/ 261847 h 301924"/>
                  <a:gd name="connsiteX3" fmla="*/ 759199 w 814104"/>
                  <a:gd name="connsiteY3" fmla="*/ 300408 h 301924"/>
                  <a:gd name="connsiteX4" fmla="*/ 773189 w 814104"/>
                  <a:gd name="connsiteY4" fmla="*/ 224818 h 301924"/>
                  <a:gd name="connsiteX5" fmla="*/ 291890 w 814104"/>
                  <a:gd name="connsiteY5" fmla="*/ 0 h 301924"/>
                  <a:gd name="connsiteX6" fmla="*/ 58660 w 814104"/>
                  <a:gd name="connsiteY6" fmla="*/ 9417 h 30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104" h="301924">
                    <a:moveTo>
                      <a:pt x="58660" y="9417"/>
                    </a:moveTo>
                    <a:cubicBezTo>
                      <a:pt x="13303" y="52059"/>
                      <a:pt x="-24566" y="208294"/>
                      <a:pt x="19749" y="255851"/>
                    </a:cubicBezTo>
                    <a:cubicBezTo>
                      <a:pt x="130858" y="257850"/>
                      <a:pt x="200389" y="229736"/>
                      <a:pt x="353076" y="261847"/>
                    </a:cubicBezTo>
                    <a:cubicBezTo>
                      <a:pt x="505763" y="293958"/>
                      <a:pt x="689180" y="306579"/>
                      <a:pt x="759199" y="300408"/>
                    </a:cubicBezTo>
                    <a:cubicBezTo>
                      <a:pt x="829218" y="294237"/>
                      <a:pt x="830474" y="279941"/>
                      <a:pt x="773189" y="224818"/>
                    </a:cubicBezTo>
                    <a:lnTo>
                      <a:pt x="291890" y="0"/>
                    </a:lnTo>
                    <a:lnTo>
                      <a:pt x="58660" y="9417"/>
                    </a:ln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68" name="Freeform 2967"/>
              <p:cNvSpPr/>
              <p:nvPr/>
            </p:nvSpPr>
            <p:spPr>
              <a:xfrm flipH="1">
                <a:off x="296024" y="6484248"/>
                <a:ext cx="446835" cy="197675"/>
              </a:xfrm>
              <a:custGeom>
                <a:avLst/>
                <a:gdLst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3923"/>
                  <a:gd name="connsiteY0" fmla="*/ 13774 h 416165"/>
                  <a:gd name="connsiteX1" fmla="*/ 22003 w 853923"/>
                  <a:gd name="connsiteY1" fmla="*/ 260208 h 416165"/>
                  <a:gd name="connsiteX2" fmla="*/ 355330 w 853923"/>
                  <a:gd name="connsiteY2" fmla="*/ 266204 h 416165"/>
                  <a:gd name="connsiteX3" fmla="*/ 767790 w 853923"/>
                  <a:gd name="connsiteY3" fmla="*/ 415850 h 416165"/>
                  <a:gd name="connsiteX4" fmla="*/ 826156 w 853923"/>
                  <a:gd name="connsiteY4" fmla="*/ 299118 h 416165"/>
                  <a:gd name="connsiteX5" fmla="*/ 356101 w 853923"/>
                  <a:gd name="connsiteY5" fmla="*/ 59899 h 416165"/>
                  <a:gd name="connsiteX6" fmla="*/ 60914 w 853923"/>
                  <a:gd name="connsiteY6" fmla="*/ 13774 h 416165"/>
                  <a:gd name="connsiteX0" fmla="*/ 60914 w 898764"/>
                  <a:gd name="connsiteY0" fmla="*/ 13774 h 345430"/>
                  <a:gd name="connsiteX1" fmla="*/ 22003 w 898764"/>
                  <a:gd name="connsiteY1" fmla="*/ 260208 h 345430"/>
                  <a:gd name="connsiteX2" fmla="*/ 355330 w 898764"/>
                  <a:gd name="connsiteY2" fmla="*/ 266204 h 345430"/>
                  <a:gd name="connsiteX3" fmla="*/ 859709 w 898764"/>
                  <a:gd name="connsiteY3" fmla="*/ 341793 h 345430"/>
                  <a:gd name="connsiteX4" fmla="*/ 826156 w 898764"/>
                  <a:gd name="connsiteY4" fmla="*/ 299118 h 345430"/>
                  <a:gd name="connsiteX5" fmla="*/ 356101 w 898764"/>
                  <a:gd name="connsiteY5" fmla="*/ 59899 h 345430"/>
                  <a:gd name="connsiteX6" fmla="*/ 60914 w 898764"/>
                  <a:gd name="connsiteY6" fmla="*/ 13774 h 345430"/>
                  <a:gd name="connsiteX0" fmla="*/ 60914 w 898763"/>
                  <a:gd name="connsiteY0" fmla="*/ 13774 h 341858"/>
                  <a:gd name="connsiteX1" fmla="*/ 22003 w 898763"/>
                  <a:gd name="connsiteY1" fmla="*/ 260208 h 341858"/>
                  <a:gd name="connsiteX2" fmla="*/ 355330 w 898763"/>
                  <a:gd name="connsiteY2" fmla="*/ 266204 h 341858"/>
                  <a:gd name="connsiteX3" fmla="*/ 859709 w 898763"/>
                  <a:gd name="connsiteY3" fmla="*/ 341793 h 341858"/>
                  <a:gd name="connsiteX4" fmla="*/ 826155 w 898763"/>
                  <a:gd name="connsiteY4" fmla="*/ 251804 h 341858"/>
                  <a:gd name="connsiteX5" fmla="*/ 356101 w 898763"/>
                  <a:gd name="connsiteY5" fmla="*/ 59899 h 341858"/>
                  <a:gd name="connsiteX6" fmla="*/ 60914 w 898763"/>
                  <a:gd name="connsiteY6" fmla="*/ 13774 h 341858"/>
                  <a:gd name="connsiteX0" fmla="*/ 60914 w 855657"/>
                  <a:gd name="connsiteY0" fmla="*/ 13774 h 323364"/>
                  <a:gd name="connsiteX1" fmla="*/ 22003 w 855657"/>
                  <a:gd name="connsiteY1" fmla="*/ 260208 h 323364"/>
                  <a:gd name="connsiteX2" fmla="*/ 355330 w 855657"/>
                  <a:gd name="connsiteY2" fmla="*/ 266204 h 323364"/>
                  <a:gd name="connsiteX3" fmla="*/ 774130 w 855657"/>
                  <a:gd name="connsiteY3" fmla="*/ 323279 h 323364"/>
                  <a:gd name="connsiteX4" fmla="*/ 826155 w 855657"/>
                  <a:gd name="connsiteY4" fmla="*/ 251804 h 323364"/>
                  <a:gd name="connsiteX5" fmla="*/ 356101 w 855657"/>
                  <a:gd name="connsiteY5" fmla="*/ 59899 h 323364"/>
                  <a:gd name="connsiteX6" fmla="*/ 60914 w 855657"/>
                  <a:gd name="connsiteY6" fmla="*/ 13774 h 323364"/>
                  <a:gd name="connsiteX0" fmla="*/ 60914 w 822601"/>
                  <a:gd name="connsiteY0" fmla="*/ 13774 h 323779"/>
                  <a:gd name="connsiteX1" fmla="*/ 22003 w 822601"/>
                  <a:gd name="connsiteY1" fmla="*/ 260208 h 323779"/>
                  <a:gd name="connsiteX2" fmla="*/ 355330 w 822601"/>
                  <a:gd name="connsiteY2" fmla="*/ 266204 h 323779"/>
                  <a:gd name="connsiteX3" fmla="*/ 774130 w 822601"/>
                  <a:gd name="connsiteY3" fmla="*/ 323279 h 323779"/>
                  <a:gd name="connsiteX4" fmla="*/ 775443 w 822601"/>
                  <a:gd name="connsiteY4" fmla="*/ 229175 h 323779"/>
                  <a:gd name="connsiteX5" fmla="*/ 356101 w 822601"/>
                  <a:gd name="connsiteY5" fmla="*/ 59899 h 323779"/>
                  <a:gd name="connsiteX6" fmla="*/ 60914 w 822601"/>
                  <a:gd name="connsiteY6" fmla="*/ 13774 h 323779"/>
                  <a:gd name="connsiteX0" fmla="*/ 60914 w 806628"/>
                  <a:gd name="connsiteY0" fmla="*/ 13774 h 323779"/>
                  <a:gd name="connsiteX1" fmla="*/ 22003 w 806628"/>
                  <a:gd name="connsiteY1" fmla="*/ 260208 h 323779"/>
                  <a:gd name="connsiteX2" fmla="*/ 355330 w 806628"/>
                  <a:gd name="connsiteY2" fmla="*/ 266204 h 323779"/>
                  <a:gd name="connsiteX3" fmla="*/ 736094 w 806628"/>
                  <a:gd name="connsiteY3" fmla="*/ 323279 h 323779"/>
                  <a:gd name="connsiteX4" fmla="*/ 775443 w 806628"/>
                  <a:gd name="connsiteY4" fmla="*/ 229175 h 323779"/>
                  <a:gd name="connsiteX5" fmla="*/ 356101 w 806628"/>
                  <a:gd name="connsiteY5" fmla="*/ 59899 h 323779"/>
                  <a:gd name="connsiteX6" fmla="*/ 60914 w 806628"/>
                  <a:gd name="connsiteY6" fmla="*/ 13774 h 323779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17111"/>
                  <a:gd name="connsiteY0" fmla="*/ 0 h 291676"/>
                  <a:gd name="connsiteX1" fmla="*/ 22756 w 817111"/>
                  <a:gd name="connsiteY1" fmla="*/ 246434 h 291676"/>
                  <a:gd name="connsiteX2" fmla="*/ 356083 w 817111"/>
                  <a:gd name="connsiteY2" fmla="*/ 252430 h 291676"/>
                  <a:gd name="connsiteX3" fmla="*/ 762206 w 817111"/>
                  <a:gd name="connsiteY3" fmla="*/ 290991 h 291676"/>
                  <a:gd name="connsiteX4" fmla="*/ 776196 w 817111"/>
                  <a:gd name="connsiteY4" fmla="*/ 215401 h 291676"/>
                  <a:gd name="connsiteX5" fmla="*/ 375872 w 817111"/>
                  <a:gd name="connsiteY5" fmla="*/ 7040 h 291676"/>
                  <a:gd name="connsiteX6" fmla="*/ 61667 w 817111"/>
                  <a:gd name="connsiteY6" fmla="*/ 0 h 291676"/>
                  <a:gd name="connsiteX0" fmla="*/ 58660 w 814104"/>
                  <a:gd name="connsiteY0" fmla="*/ 20891 h 312567"/>
                  <a:gd name="connsiteX1" fmla="*/ 19749 w 814104"/>
                  <a:gd name="connsiteY1" fmla="*/ 267325 h 312567"/>
                  <a:gd name="connsiteX2" fmla="*/ 353076 w 814104"/>
                  <a:gd name="connsiteY2" fmla="*/ 273321 h 312567"/>
                  <a:gd name="connsiteX3" fmla="*/ 759199 w 814104"/>
                  <a:gd name="connsiteY3" fmla="*/ 311882 h 312567"/>
                  <a:gd name="connsiteX4" fmla="*/ 773189 w 814104"/>
                  <a:gd name="connsiteY4" fmla="*/ 236292 h 312567"/>
                  <a:gd name="connsiteX5" fmla="*/ 291890 w 814104"/>
                  <a:gd name="connsiteY5" fmla="*/ 11474 h 312567"/>
                  <a:gd name="connsiteX6" fmla="*/ 58660 w 814104"/>
                  <a:gd name="connsiteY6" fmla="*/ 20891 h 312567"/>
                  <a:gd name="connsiteX0" fmla="*/ 58660 w 814104"/>
                  <a:gd name="connsiteY0" fmla="*/ 9417 h 301093"/>
                  <a:gd name="connsiteX1" fmla="*/ 19749 w 814104"/>
                  <a:gd name="connsiteY1" fmla="*/ 255851 h 301093"/>
                  <a:gd name="connsiteX2" fmla="*/ 353076 w 814104"/>
                  <a:gd name="connsiteY2" fmla="*/ 261847 h 301093"/>
                  <a:gd name="connsiteX3" fmla="*/ 759199 w 814104"/>
                  <a:gd name="connsiteY3" fmla="*/ 300408 h 301093"/>
                  <a:gd name="connsiteX4" fmla="*/ 773189 w 814104"/>
                  <a:gd name="connsiteY4" fmla="*/ 224818 h 301093"/>
                  <a:gd name="connsiteX5" fmla="*/ 291890 w 814104"/>
                  <a:gd name="connsiteY5" fmla="*/ 0 h 301093"/>
                  <a:gd name="connsiteX6" fmla="*/ 58660 w 814104"/>
                  <a:gd name="connsiteY6" fmla="*/ 9417 h 301093"/>
                  <a:gd name="connsiteX0" fmla="*/ 58660 w 814104"/>
                  <a:gd name="connsiteY0" fmla="*/ 9417 h 301924"/>
                  <a:gd name="connsiteX1" fmla="*/ 19749 w 814104"/>
                  <a:gd name="connsiteY1" fmla="*/ 255851 h 301924"/>
                  <a:gd name="connsiteX2" fmla="*/ 353076 w 814104"/>
                  <a:gd name="connsiteY2" fmla="*/ 261847 h 301924"/>
                  <a:gd name="connsiteX3" fmla="*/ 759199 w 814104"/>
                  <a:gd name="connsiteY3" fmla="*/ 300408 h 301924"/>
                  <a:gd name="connsiteX4" fmla="*/ 773189 w 814104"/>
                  <a:gd name="connsiteY4" fmla="*/ 224818 h 301924"/>
                  <a:gd name="connsiteX5" fmla="*/ 291890 w 814104"/>
                  <a:gd name="connsiteY5" fmla="*/ 0 h 301924"/>
                  <a:gd name="connsiteX6" fmla="*/ 58660 w 814104"/>
                  <a:gd name="connsiteY6" fmla="*/ 9417 h 30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104" h="301924">
                    <a:moveTo>
                      <a:pt x="58660" y="9417"/>
                    </a:moveTo>
                    <a:cubicBezTo>
                      <a:pt x="13303" y="52059"/>
                      <a:pt x="-24566" y="208294"/>
                      <a:pt x="19749" y="255851"/>
                    </a:cubicBezTo>
                    <a:cubicBezTo>
                      <a:pt x="130858" y="257850"/>
                      <a:pt x="200389" y="229736"/>
                      <a:pt x="353076" y="261847"/>
                    </a:cubicBezTo>
                    <a:cubicBezTo>
                      <a:pt x="505763" y="293958"/>
                      <a:pt x="689180" y="306579"/>
                      <a:pt x="759199" y="300408"/>
                    </a:cubicBezTo>
                    <a:cubicBezTo>
                      <a:pt x="829218" y="294237"/>
                      <a:pt x="830474" y="279941"/>
                      <a:pt x="773189" y="224818"/>
                    </a:cubicBezTo>
                    <a:lnTo>
                      <a:pt x="291890" y="0"/>
                    </a:lnTo>
                    <a:lnTo>
                      <a:pt x="58660" y="9417"/>
                    </a:ln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969" name="Group 2968"/>
              <p:cNvGrpSpPr/>
              <p:nvPr/>
            </p:nvGrpSpPr>
            <p:grpSpPr>
              <a:xfrm>
                <a:off x="563614" y="2905708"/>
                <a:ext cx="574125" cy="689980"/>
                <a:chOff x="7704660" y="2921147"/>
                <a:chExt cx="1150318" cy="1382445"/>
              </a:xfrm>
            </p:grpSpPr>
            <p:grpSp>
              <p:nvGrpSpPr>
                <p:cNvPr id="2970" name="Group 2969"/>
                <p:cNvGrpSpPr/>
                <p:nvPr/>
              </p:nvGrpSpPr>
              <p:grpSpPr>
                <a:xfrm>
                  <a:off x="7704660" y="3027238"/>
                  <a:ext cx="1150317" cy="1276354"/>
                  <a:chOff x="6441152" y="2952103"/>
                  <a:chExt cx="1150317" cy="1276354"/>
                </a:xfrm>
              </p:grpSpPr>
              <p:sp>
                <p:nvSpPr>
                  <p:cNvPr id="2973" name="Freeform 2972"/>
                  <p:cNvSpPr/>
                  <p:nvPr/>
                </p:nvSpPr>
                <p:spPr>
                  <a:xfrm>
                    <a:off x="6496738" y="2952103"/>
                    <a:ext cx="1085850" cy="1276354"/>
                  </a:xfrm>
                  <a:custGeom>
                    <a:avLst/>
                    <a:gdLst>
                      <a:gd name="connsiteX0" fmla="*/ 0 w 1085850"/>
                      <a:gd name="connsiteY0" fmla="*/ 376240 h 1276354"/>
                      <a:gd name="connsiteX1" fmla="*/ 528638 w 1085850"/>
                      <a:gd name="connsiteY1" fmla="*/ 1276352 h 1276354"/>
                      <a:gd name="connsiteX2" fmla="*/ 1085850 w 1085850"/>
                      <a:gd name="connsiteY2" fmla="*/ 366715 h 1276354"/>
                      <a:gd name="connsiteX3" fmla="*/ 528638 w 1085850"/>
                      <a:gd name="connsiteY3" fmla="*/ 2 h 1276354"/>
                      <a:gd name="connsiteX4" fmla="*/ 0 w 1085850"/>
                      <a:gd name="connsiteY4" fmla="*/ 376240 h 1276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5850" h="1276354">
                        <a:moveTo>
                          <a:pt x="0" y="376240"/>
                        </a:moveTo>
                        <a:cubicBezTo>
                          <a:pt x="0" y="588965"/>
                          <a:pt x="347663" y="1277940"/>
                          <a:pt x="528638" y="1276352"/>
                        </a:cubicBezTo>
                        <a:cubicBezTo>
                          <a:pt x="709613" y="1274764"/>
                          <a:pt x="1085850" y="579440"/>
                          <a:pt x="1085850" y="366715"/>
                        </a:cubicBezTo>
                        <a:cubicBezTo>
                          <a:pt x="1085850" y="153990"/>
                          <a:pt x="707232" y="796"/>
                          <a:pt x="528638" y="2"/>
                        </a:cubicBezTo>
                        <a:cubicBezTo>
                          <a:pt x="350044" y="-792"/>
                          <a:pt x="0" y="163515"/>
                          <a:pt x="0" y="376240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4" name="Oval 2973"/>
                  <p:cNvSpPr/>
                  <p:nvPr/>
                </p:nvSpPr>
                <p:spPr>
                  <a:xfrm>
                    <a:off x="6441152" y="3504237"/>
                    <a:ext cx="228600" cy="254355"/>
                  </a:xfrm>
                  <a:prstGeom prst="ellipse">
                    <a:avLst/>
                  </a:pr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5" name="Oval 2974"/>
                  <p:cNvSpPr/>
                  <p:nvPr/>
                </p:nvSpPr>
                <p:spPr>
                  <a:xfrm>
                    <a:off x="7362869" y="3508997"/>
                    <a:ext cx="228600" cy="254355"/>
                  </a:xfrm>
                  <a:prstGeom prst="ellipse">
                    <a:avLst/>
                  </a:pr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6" name="Freeform 2975"/>
                  <p:cNvSpPr/>
                  <p:nvPr/>
                </p:nvSpPr>
                <p:spPr>
                  <a:xfrm>
                    <a:off x="6844297" y="3897035"/>
                    <a:ext cx="337488" cy="180991"/>
                  </a:xfrm>
                  <a:custGeom>
                    <a:avLst/>
                    <a:gdLst>
                      <a:gd name="connsiteX0" fmla="*/ 8876 w 540980"/>
                      <a:gd name="connsiteY0" fmla="*/ 38100 h 342916"/>
                      <a:gd name="connsiteX1" fmla="*/ 537513 w 540980"/>
                      <a:gd name="connsiteY1" fmla="*/ 38100 h 342916"/>
                      <a:gd name="connsiteX2" fmla="*/ 227951 w 540980"/>
                      <a:gd name="connsiteY2" fmla="*/ 342900 h 342916"/>
                      <a:gd name="connsiteX3" fmla="*/ 8876 w 540980"/>
                      <a:gd name="connsiteY3" fmla="*/ 38100 h 342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80" h="342916">
                        <a:moveTo>
                          <a:pt x="8876" y="38100"/>
                        </a:moveTo>
                        <a:cubicBezTo>
                          <a:pt x="60470" y="-12700"/>
                          <a:pt x="501001" y="-12700"/>
                          <a:pt x="537513" y="38100"/>
                        </a:cubicBezTo>
                        <a:cubicBezTo>
                          <a:pt x="574025" y="88900"/>
                          <a:pt x="312088" y="340519"/>
                          <a:pt x="227951" y="342900"/>
                        </a:cubicBezTo>
                        <a:cubicBezTo>
                          <a:pt x="143814" y="345281"/>
                          <a:pt x="-42718" y="88900"/>
                          <a:pt x="8876" y="3810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7" name="Oval 2976"/>
                  <p:cNvSpPr/>
                  <p:nvPr/>
                </p:nvSpPr>
                <p:spPr>
                  <a:xfrm>
                    <a:off x="6815722" y="3373567"/>
                    <a:ext cx="101842" cy="16906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8" name="Oval 2977"/>
                  <p:cNvSpPr/>
                  <p:nvPr/>
                </p:nvSpPr>
                <p:spPr>
                  <a:xfrm>
                    <a:off x="7115764" y="3373567"/>
                    <a:ext cx="101842" cy="16906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9" name="Freeform 2978"/>
                  <p:cNvSpPr/>
                  <p:nvPr/>
                </p:nvSpPr>
                <p:spPr>
                  <a:xfrm>
                    <a:off x="6987783" y="3372137"/>
                    <a:ext cx="204151" cy="468262"/>
                  </a:xfrm>
                  <a:custGeom>
                    <a:avLst/>
                    <a:gdLst>
                      <a:gd name="connsiteX0" fmla="*/ 732 w 122014"/>
                      <a:gd name="connsiteY0" fmla="*/ 51 h 1021848"/>
                      <a:gd name="connsiteX1" fmla="*/ 119795 w 122014"/>
                      <a:gd name="connsiteY1" fmla="*/ 928739 h 1021848"/>
                      <a:gd name="connsiteX2" fmla="*/ 72170 w 122014"/>
                      <a:gd name="connsiteY2" fmla="*/ 885876 h 1021848"/>
                      <a:gd name="connsiteX3" fmla="*/ 732 w 122014"/>
                      <a:gd name="connsiteY3" fmla="*/ 51 h 1021848"/>
                      <a:gd name="connsiteX0" fmla="*/ 1130 w 122078"/>
                      <a:gd name="connsiteY0" fmla="*/ 51 h 1021848"/>
                      <a:gd name="connsiteX1" fmla="*/ 120193 w 122078"/>
                      <a:gd name="connsiteY1" fmla="*/ 928739 h 1021848"/>
                      <a:gd name="connsiteX2" fmla="*/ 63894 w 122078"/>
                      <a:gd name="connsiteY2" fmla="*/ 885877 h 1021848"/>
                      <a:gd name="connsiteX3" fmla="*/ 1130 w 122078"/>
                      <a:gd name="connsiteY3" fmla="*/ 51 h 1021848"/>
                      <a:gd name="connsiteX0" fmla="*/ 3192 w 166765"/>
                      <a:gd name="connsiteY0" fmla="*/ 692 h 1108839"/>
                      <a:gd name="connsiteX1" fmla="*/ 165624 w 166765"/>
                      <a:gd name="connsiteY1" fmla="*/ 1045079 h 1108839"/>
                      <a:gd name="connsiteX2" fmla="*/ 65956 w 166765"/>
                      <a:gd name="connsiteY2" fmla="*/ 886518 h 1108839"/>
                      <a:gd name="connsiteX3" fmla="*/ 3192 w 166765"/>
                      <a:gd name="connsiteY3" fmla="*/ 692 h 1108839"/>
                      <a:gd name="connsiteX0" fmla="*/ 2487 w 166860"/>
                      <a:gd name="connsiteY0" fmla="*/ 708 h 1171293"/>
                      <a:gd name="connsiteX1" fmla="*/ 164919 w 166860"/>
                      <a:gd name="connsiteY1" fmla="*/ 1045095 h 1171293"/>
                      <a:gd name="connsiteX2" fmla="*/ 48082 w 166860"/>
                      <a:gd name="connsiteY2" fmla="*/ 1145802 h 1171293"/>
                      <a:gd name="connsiteX3" fmla="*/ 65251 w 166860"/>
                      <a:gd name="connsiteY3" fmla="*/ 886534 h 1171293"/>
                      <a:gd name="connsiteX4" fmla="*/ 2487 w 166860"/>
                      <a:gd name="connsiteY4" fmla="*/ 708 h 1171293"/>
                      <a:gd name="connsiteX0" fmla="*/ 954 w 165326"/>
                      <a:gd name="connsiteY0" fmla="*/ 48 h 1170633"/>
                      <a:gd name="connsiteX1" fmla="*/ 163386 w 165326"/>
                      <a:gd name="connsiteY1" fmla="*/ 1044435 h 1170633"/>
                      <a:gd name="connsiteX2" fmla="*/ 46549 w 165326"/>
                      <a:gd name="connsiteY2" fmla="*/ 1145142 h 1170633"/>
                      <a:gd name="connsiteX3" fmla="*/ 94077 w 165326"/>
                      <a:gd name="connsiteY3" fmla="*/ 1001571 h 1170633"/>
                      <a:gd name="connsiteX4" fmla="*/ 954 w 165326"/>
                      <a:gd name="connsiteY4" fmla="*/ 48 h 1170633"/>
                      <a:gd name="connsiteX0" fmla="*/ 6423 w 170795"/>
                      <a:gd name="connsiteY0" fmla="*/ 85062 h 1255647"/>
                      <a:gd name="connsiteX1" fmla="*/ 168855 w 170795"/>
                      <a:gd name="connsiteY1" fmla="*/ 1129449 h 1255647"/>
                      <a:gd name="connsiteX2" fmla="*/ 52018 w 170795"/>
                      <a:gd name="connsiteY2" fmla="*/ 1230156 h 1255647"/>
                      <a:gd name="connsiteX3" fmla="*/ 99546 w 170795"/>
                      <a:gd name="connsiteY3" fmla="*/ 1086585 h 1255647"/>
                      <a:gd name="connsiteX4" fmla="*/ 39007 w 170795"/>
                      <a:gd name="connsiteY4" fmla="*/ 176028 h 1255647"/>
                      <a:gd name="connsiteX5" fmla="*/ 6423 w 170795"/>
                      <a:gd name="connsiteY5" fmla="*/ 85062 h 1255647"/>
                      <a:gd name="connsiteX0" fmla="*/ 42280 w 206652"/>
                      <a:gd name="connsiteY0" fmla="*/ 85062 h 1255647"/>
                      <a:gd name="connsiteX1" fmla="*/ 204712 w 206652"/>
                      <a:gd name="connsiteY1" fmla="*/ 1129449 h 1255647"/>
                      <a:gd name="connsiteX2" fmla="*/ 87875 w 206652"/>
                      <a:gd name="connsiteY2" fmla="*/ 1230156 h 1255647"/>
                      <a:gd name="connsiteX3" fmla="*/ 135403 w 206652"/>
                      <a:gd name="connsiteY3" fmla="*/ 1086585 h 1255647"/>
                      <a:gd name="connsiteX4" fmla="*/ 5472 w 206652"/>
                      <a:gd name="connsiteY4" fmla="*/ 176028 h 1255647"/>
                      <a:gd name="connsiteX5" fmla="*/ 42280 w 206652"/>
                      <a:gd name="connsiteY5" fmla="*/ 85062 h 1255647"/>
                      <a:gd name="connsiteX0" fmla="*/ 42280 w 206652"/>
                      <a:gd name="connsiteY0" fmla="*/ 85062 h 1255647"/>
                      <a:gd name="connsiteX1" fmla="*/ 204712 w 206652"/>
                      <a:gd name="connsiteY1" fmla="*/ 1129449 h 1255647"/>
                      <a:gd name="connsiteX2" fmla="*/ 87875 w 206652"/>
                      <a:gd name="connsiteY2" fmla="*/ 1230156 h 1255647"/>
                      <a:gd name="connsiteX3" fmla="*/ 178773 w 206652"/>
                      <a:gd name="connsiteY3" fmla="*/ 1086586 h 1255647"/>
                      <a:gd name="connsiteX4" fmla="*/ 5472 w 206652"/>
                      <a:gd name="connsiteY4" fmla="*/ 176028 h 1255647"/>
                      <a:gd name="connsiteX5" fmla="*/ 42280 w 206652"/>
                      <a:gd name="connsiteY5" fmla="*/ 85062 h 1255647"/>
                      <a:gd name="connsiteX0" fmla="*/ 19601 w 183973"/>
                      <a:gd name="connsiteY0" fmla="*/ 80206 h 1250791"/>
                      <a:gd name="connsiteX1" fmla="*/ 182033 w 183973"/>
                      <a:gd name="connsiteY1" fmla="*/ 1124593 h 1250791"/>
                      <a:gd name="connsiteX2" fmla="*/ 65196 w 183973"/>
                      <a:gd name="connsiteY2" fmla="*/ 1225300 h 1250791"/>
                      <a:gd name="connsiteX3" fmla="*/ 156094 w 183973"/>
                      <a:gd name="connsiteY3" fmla="*/ 1081730 h 1250791"/>
                      <a:gd name="connsiteX4" fmla="*/ 13151 w 183973"/>
                      <a:gd name="connsiteY4" fmla="*/ 184025 h 1250791"/>
                      <a:gd name="connsiteX5" fmla="*/ 19601 w 183973"/>
                      <a:gd name="connsiteY5" fmla="*/ 80206 h 12507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973" h="1250791">
                        <a:moveTo>
                          <a:pt x="19601" y="80206"/>
                        </a:moveTo>
                        <a:cubicBezTo>
                          <a:pt x="47748" y="236967"/>
                          <a:pt x="170127" y="976956"/>
                          <a:pt x="182033" y="1124593"/>
                        </a:cubicBezTo>
                        <a:cubicBezTo>
                          <a:pt x="200474" y="1296159"/>
                          <a:pt x="81807" y="1251727"/>
                          <a:pt x="65196" y="1225300"/>
                        </a:cubicBezTo>
                        <a:cubicBezTo>
                          <a:pt x="48585" y="1198873"/>
                          <a:pt x="164768" y="1255276"/>
                          <a:pt x="156094" y="1081730"/>
                        </a:cubicBezTo>
                        <a:cubicBezTo>
                          <a:pt x="147420" y="908184"/>
                          <a:pt x="28671" y="350945"/>
                          <a:pt x="13151" y="184025"/>
                        </a:cubicBezTo>
                        <a:cubicBezTo>
                          <a:pt x="-2369" y="17105"/>
                          <a:pt x="-8546" y="-76555"/>
                          <a:pt x="19601" y="80206"/>
                        </a:cubicBezTo>
                        <a:close/>
                      </a:path>
                    </a:pathLst>
                  </a:cu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971" name="Freeform 2970"/>
                <p:cNvSpPr/>
                <p:nvPr/>
              </p:nvSpPr>
              <p:spPr>
                <a:xfrm>
                  <a:off x="7724125" y="2921147"/>
                  <a:ext cx="1130853" cy="688616"/>
                </a:xfrm>
                <a:custGeom>
                  <a:avLst/>
                  <a:gdLst>
                    <a:gd name="connsiteX0" fmla="*/ 52939 w 890337"/>
                    <a:gd name="connsiteY0" fmla="*/ 952901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52939 w 890337"/>
                    <a:gd name="connsiteY17" fmla="*/ 952901 h 952901"/>
                    <a:gd name="connsiteX0" fmla="*/ 121654 w 890337"/>
                    <a:gd name="connsiteY0" fmla="*/ 885524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121654 w 890337"/>
                    <a:gd name="connsiteY17" fmla="*/ 885524 h 952901"/>
                    <a:gd name="connsiteX0" fmla="*/ 121654 w 890337"/>
                    <a:gd name="connsiteY0" fmla="*/ 885524 h 885524"/>
                    <a:gd name="connsiteX1" fmla="*/ 0 w 890337"/>
                    <a:gd name="connsiteY1" fmla="*/ 288758 h 885524"/>
                    <a:gd name="connsiteX2" fmla="*/ 211756 w 890337"/>
                    <a:gd name="connsiteY2" fmla="*/ 134754 h 885524"/>
                    <a:gd name="connsiteX3" fmla="*/ 471638 w 890337"/>
                    <a:gd name="connsiteY3" fmla="*/ 115503 h 885524"/>
                    <a:gd name="connsiteX4" fmla="*/ 654518 w 890337"/>
                    <a:gd name="connsiteY4" fmla="*/ 0 h 885524"/>
                    <a:gd name="connsiteX5" fmla="*/ 563078 w 890337"/>
                    <a:gd name="connsiteY5" fmla="*/ 115503 h 885524"/>
                    <a:gd name="connsiteX6" fmla="*/ 755584 w 890337"/>
                    <a:gd name="connsiteY6" fmla="*/ 62564 h 885524"/>
                    <a:gd name="connsiteX7" fmla="*/ 625643 w 890337"/>
                    <a:gd name="connsiteY7" fmla="*/ 206943 h 885524"/>
                    <a:gd name="connsiteX8" fmla="*/ 890337 w 890337"/>
                    <a:gd name="connsiteY8" fmla="*/ 187693 h 885524"/>
                    <a:gd name="connsiteX9" fmla="*/ 702645 w 890337"/>
                    <a:gd name="connsiteY9" fmla="*/ 341697 h 885524"/>
                    <a:gd name="connsiteX10" fmla="*/ 741146 w 890337"/>
                    <a:gd name="connsiteY10" fmla="*/ 543828 h 885524"/>
                    <a:gd name="connsiteX11" fmla="*/ 658407 w 890337"/>
                    <a:gd name="connsiteY11" fmla="*/ 842210 h 885524"/>
                    <a:gd name="connsiteX12" fmla="*/ 630455 w 890337"/>
                    <a:gd name="connsiteY12" fmla="*/ 481263 h 885524"/>
                    <a:gd name="connsiteX13" fmla="*/ 466826 w 890337"/>
                    <a:gd name="connsiteY13" fmla="*/ 476451 h 885524"/>
                    <a:gd name="connsiteX14" fmla="*/ 356135 w 890337"/>
                    <a:gd name="connsiteY14" fmla="*/ 548640 h 885524"/>
                    <a:gd name="connsiteX15" fmla="*/ 303196 w 890337"/>
                    <a:gd name="connsiteY15" fmla="*/ 490889 h 885524"/>
                    <a:gd name="connsiteX16" fmla="*/ 125129 w 890337"/>
                    <a:gd name="connsiteY16" fmla="*/ 447575 h 885524"/>
                    <a:gd name="connsiteX17" fmla="*/ 121654 w 890337"/>
                    <a:gd name="connsiteY17" fmla="*/ 885524 h 885524"/>
                    <a:gd name="connsiteX0" fmla="*/ 121654 w 890337"/>
                    <a:gd name="connsiteY0" fmla="*/ 885524 h 885524"/>
                    <a:gd name="connsiteX1" fmla="*/ 0 w 890337"/>
                    <a:gd name="connsiteY1" fmla="*/ 288758 h 885524"/>
                    <a:gd name="connsiteX2" fmla="*/ 211756 w 890337"/>
                    <a:gd name="connsiteY2" fmla="*/ 134754 h 885524"/>
                    <a:gd name="connsiteX3" fmla="*/ 471638 w 890337"/>
                    <a:gd name="connsiteY3" fmla="*/ 115503 h 885524"/>
                    <a:gd name="connsiteX4" fmla="*/ 654518 w 890337"/>
                    <a:gd name="connsiteY4" fmla="*/ 0 h 885524"/>
                    <a:gd name="connsiteX5" fmla="*/ 563078 w 890337"/>
                    <a:gd name="connsiteY5" fmla="*/ 115503 h 885524"/>
                    <a:gd name="connsiteX6" fmla="*/ 755584 w 890337"/>
                    <a:gd name="connsiteY6" fmla="*/ 62564 h 885524"/>
                    <a:gd name="connsiteX7" fmla="*/ 625643 w 890337"/>
                    <a:gd name="connsiteY7" fmla="*/ 206943 h 885524"/>
                    <a:gd name="connsiteX8" fmla="*/ 890337 w 890337"/>
                    <a:gd name="connsiteY8" fmla="*/ 187693 h 885524"/>
                    <a:gd name="connsiteX9" fmla="*/ 702645 w 890337"/>
                    <a:gd name="connsiteY9" fmla="*/ 341697 h 885524"/>
                    <a:gd name="connsiteX10" fmla="*/ 741146 w 890337"/>
                    <a:gd name="connsiteY10" fmla="*/ 543828 h 885524"/>
                    <a:gd name="connsiteX11" fmla="*/ 729674 w 890337"/>
                    <a:gd name="connsiteY11" fmla="*/ 716549 h 885524"/>
                    <a:gd name="connsiteX12" fmla="*/ 658407 w 890337"/>
                    <a:gd name="connsiteY12" fmla="*/ 842210 h 885524"/>
                    <a:gd name="connsiteX13" fmla="*/ 630455 w 890337"/>
                    <a:gd name="connsiteY13" fmla="*/ 481263 h 885524"/>
                    <a:gd name="connsiteX14" fmla="*/ 466826 w 890337"/>
                    <a:gd name="connsiteY14" fmla="*/ 476451 h 885524"/>
                    <a:gd name="connsiteX15" fmla="*/ 356135 w 890337"/>
                    <a:gd name="connsiteY15" fmla="*/ 548640 h 885524"/>
                    <a:gd name="connsiteX16" fmla="*/ 303196 w 890337"/>
                    <a:gd name="connsiteY16" fmla="*/ 490889 h 885524"/>
                    <a:gd name="connsiteX17" fmla="*/ 125129 w 890337"/>
                    <a:gd name="connsiteY17" fmla="*/ 447575 h 885524"/>
                    <a:gd name="connsiteX18" fmla="*/ 121654 w 890337"/>
                    <a:gd name="connsiteY18" fmla="*/ 885524 h 885524"/>
                    <a:gd name="connsiteX0" fmla="*/ 121654 w 890337"/>
                    <a:gd name="connsiteY0" fmla="*/ 885524 h 885524"/>
                    <a:gd name="connsiteX1" fmla="*/ 36280 w 890337"/>
                    <a:gd name="connsiteY1" fmla="*/ 673235 h 885524"/>
                    <a:gd name="connsiteX2" fmla="*/ 0 w 890337"/>
                    <a:gd name="connsiteY2" fmla="*/ 288758 h 885524"/>
                    <a:gd name="connsiteX3" fmla="*/ 211756 w 890337"/>
                    <a:gd name="connsiteY3" fmla="*/ 134754 h 885524"/>
                    <a:gd name="connsiteX4" fmla="*/ 471638 w 890337"/>
                    <a:gd name="connsiteY4" fmla="*/ 115503 h 885524"/>
                    <a:gd name="connsiteX5" fmla="*/ 654518 w 890337"/>
                    <a:gd name="connsiteY5" fmla="*/ 0 h 885524"/>
                    <a:gd name="connsiteX6" fmla="*/ 563078 w 890337"/>
                    <a:gd name="connsiteY6" fmla="*/ 115503 h 885524"/>
                    <a:gd name="connsiteX7" fmla="*/ 755584 w 890337"/>
                    <a:gd name="connsiteY7" fmla="*/ 62564 h 885524"/>
                    <a:gd name="connsiteX8" fmla="*/ 625643 w 890337"/>
                    <a:gd name="connsiteY8" fmla="*/ 206943 h 885524"/>
                    <a:gd name="connsiteX9" fmla="*/ 890337 w 890337"/>
                    <a:gd name="connsiteY9" fmla="*/ 187693 h 885524"/>
                    <a:gd name="connsiteX10" fmla="*/ 702645 w 890337"/>
                    <a:gd name="connsiteY10" fmla="*/ 341697 h 885524"/>
                    <a:gd name="connsiteX11" fmla="*/ 741146 w 890337"/>
                    <a:gd name="connsiteY11" fmla="*/ 543828 h 885524"/>
                    <a:gd name="connsiteX12" fmla="*/ 729674 w 890337"/>
                    <a:gd name="connsiteY12" fmla="*/ 716549 h 885524"/>
                    <a:gd name="connsiteX13" fmla="*/ 658407 w 890337"/>
                    <a:gd name="connsiteY13" fmla="*/ 842210 h 885524"/>
                    <a:gd name="connsiteX14" fmla="*/ 630455 w 890337"/>
                    <a:gd name="connsiteY14" fmla="*/ 481263 h 885524"/>
                    <a:gd name="connsiteX15" fmla="*/ 466826 w 890337"/>
                    <a:gd name="connsiteY15" fmla="*/ 476451 h 885524"/>
                    <a:gd name="connsiteX16" fmla="*/ 356135 w 890337"/>
                    <a:gd name="connsiteY16" fmla="*/ 548640 h 885524"/>
                    <a:gd name="connsiteX17" fmla="*/ 303196 w 890337"/>
                    <a:gd name="connsiteY17" fmla="*/ 490889 h 885524"/>
                    <a:gd name="connsiteX18" fmla="*/ 125129 w 890337"/>
                    <a:gd name="connsiteY18" fmla="*/ 447575 h 885524"/>
                    <a:gd name="connsiteX19" fmla="*/ 121654 w 890337"/>
                    <a:gd name="connsiteY19" fmla="*/ 885524 h 885524"/>
                    <a:gd name="connsiteX0" fmla="*/ 85374 w 854057"/>
                    <a:gd name="connsiteY0" fmla="*/ 885524 h 885524"/>
                    <a:gd name="connsiteX1" fmla="*/ 0 w 854057"/>
                    <a:gd name="connsiteY1" fmla="*/ 673235 h 885524"/>
                    <a:gd name="connsiteX2" fmla="*/ 1201 w 854057"/>
                    <a:gd name="connsiteY2" fmla="*/ 312821 h 885524"/>
                    <a:gd name="connsiteX3" fmla="*/ 175476 w 854057"/>
                    <a:gd name="connsiteY3" fmla="*/ 134754 h 885524"/>
                    <a:gd name="connsiteX4" fmla="*/ 435358 w 854057"/>
                    <a:gd name="connsiteY4" fmla="*/ 115503 h 885524"/>
                    <a:gd name="connsiteX5" fmla="*/ 618238 w 854057"/>
                    <a:gd name="connsiteY5" fmla="*/ 0 h 885524"/>
                    <a:gd name="connsiteX6" fmla="*/ 526798 w 854057"/>
                    <a:gd name="connsiteY6" fmla="*/ 115503 h 885524"/>
                    <a:gd name="connsiteX7" fmla="*/ 719304 w 854057"/>
                    <a:gd name="connsiteY7" fmla="*/ 62564 h 885524"/>
                    <a:gd name="connsiteX8" fmla="*/ 589363 w 854057"/>
                    <a:gd name="connsiteY8" fmla="*/ 206943 h 885524"/>
                    <a:gd name="connsiteX9" fmla="*/ 854057 w 854057"/>
                    <a:gd name="connsiteY9" fmla="*/ 187693 h 885524"/>
                    <a:gd name="connsiteX10" fmla="*/ 666365 w 854057"/>
                    <a:gd name="connsiteY10" fmla="*/ 341697 h 885524"/>
                    <a:gd name="connsiteX11" fmla="*/ 704866 w 854057"/>
                    <a:gd name="connsiteY11" fmla="*/ 543828 h 885524"/>
                    <a:gd name="connsiteX12" fmla="*/ 693394 w 854057"/>
                    <a:gd name="connsiteY12" fmla="*/ 716549 h 885524"/>
                    <a:gd name="connsiteX13" fmla="*/ 622127 w 854057"/>
                    <a:gd name="connsiteY13" fmla="*/ 842210 h 885524"/>
                    <a:gd name="connsiteX14" fmla="*/ 594175 w 854057"/>
                    <a:gd name="connsiteY14" fmla="*/ 481263 h 885524"/>
                    <a:gd name="connsiteX15" fmla="*/ 430546 w 854057"/>
                    <a:gd name="connsiteY15" fmla="*/ 476451 h 885524"/>
                    <a:gd name="connsiteX16" fmla="*/ 319855 w 854057"/>
                    <a:gd name="connsiteY16" fmla="*/ 548640 h 885524"/>
                    <a:gd name="connsiteX17" fmla="*/ 266916 w 854057"/>
                    <a:gd name="connsiteY17" fmla="*/ 490889 h 885524"/>
                    <a:gd name="connsiteX18" fmla="*/ 88849 w 854057"/>
                    <a:gd name="connsiteY18" fmla="*/ 447575 h 885524"/>
                    <a:gd name="connsiteX19" fmla="*/ 85374 w 854057"/>
                    <a:gd name="connsiteY19" fmla="*/ 885524 h 885524"/>
                    <a:gd name="connsiteX0" fmla="*/ 85374 w 854057"/>
                    <a:gd name="connsiteY0" fmla="*/ 822960 h 822960"/>
                    <a:gd name="connsiteX1" fmla="*/ 0 w 854057"/>
                    <a:gd name="connsiteY1" fmla="*/ 610671 h 822960"/>
                    <a:gd name="connsiteX2" fmla="*/ 1201 w 854057"/>
                    <a:gd name="connsiteY2" fmla="*/ 250257 h 822960"/>
                    <a:gd name="connsiteX3" fmla="*/ 175476 w 854057"/>
                    <a:gd name="connsiteY3" fmla="*/ 72190 h 822960"/>
                    <a:gd name="connsiteX4" fmla="*/ 435358 w 854057"/>
                    <a:gd name="connsiteY4" fmla="*/ 52939 h 822960"/>
                    <a:gd name="connsiteX5" fmla="*/ 526798 w 854057"/>
                    <a:gd name="connsiteY5" fmla="*/ 52939 h 822960"/>
                    <a:gd name="connsiteX6" fmla="*/ 719304 w 854057"/>
                    <a:gd name="connsiteY6" fmla="*/ 0 h 822960"/>
                    <a:gd name="connsiteX7" fmla="*/ 589363 w 854057"/>
                    <a:gd name="connsiteY7" fmla="*/ 144379 h 822960"/>
                    <a:gd name="connsiteX8" fmla="*/ 854057 w 854057"/>
                    <a:gd name="connsiteY8" fmla="*/ 125129 h 822960"/>
                    <a:gd name="connsiteX9" fmla="*/ 666365 w 854057"/>
                    <a:gd name="connsiteY9" fmla="*/ 279133 h 822960"/>
                    <a:gd name="connsiteX10" fmla="*/ 704866 w 854057"/>
                    <a:gd name="connsiteY10" fmla="*/ 481264 h 822960"/>
                    <a:gd name="connsiteX11" fmla="*/ 693394 w 854057"/>
                    <a:gd name="connsiteY11" fmla="*/ 653985 h 822960"/>
                    <a:gd name="connsiteX12" fmla="*/ 622127 w 854057"/>
                    <a:gd name="connsiteY12" fmla="*/ 779646 h 822960"/>
                    <a:gd name="connsiteX13" fmla="*/ 594175 w 854057"/>
                    <a:gd name="connsiteY13" fmla="*/ 418699 h 822960"/>
                    <a:gd name="connsiteX14" fmla="*/ 430546 w 854057"/>
                    <a:gd name="connsiteY14" fmla="*/ 413887 h 822960"/>
                    <a:gd name="connsiteX15" fmla="*/ 319855 w 854057"/>
                    <a:gd name="connsiteY15" fmla="*/ 486076 h 822960"/>
                    <a:gd name="connsiteX16" fmla="*/ 266916 w 854057"/>
                    <a:gd name="connsiteY16" fmla="*/ 428325 h 822960"/>
                    <a:gd name="connsiteX17" fmla="*/ 88849 w 854057"/>
                    <a:gd name="connsiteY17" fmla="*/ 385011 h 822960"/>
                    <a:gd name="connsiteX18" fmla="*/ 85374 w 854057"/>
                    <a:gd name="connsiteY18" fmla="*/ 822960 h 822960"/>
                    <a:gd name="connsiteX0" fmla="*/ 85374 w 854057"/>
                    <a:gd name="connsiteY0" fmla="*/ 770021 h 770021"/>
                    <a:gd name="connsiteX1" fmla="*/ 0 w 854057"/>
                    <a:gd name="connsiteY1" fmla="*/ 557732 h 770021"/>
                    <a:gd name="connsiteX2" fmla="*/ 1201 w 854057"/>
                    <a:gd name="connsiteY2" fmla="*/ 197318 h 770021"/>
                    <a:gd name="connsiteX3" fmla="*/ 175476 w 854057"/>
                    <a:gd name="connsiteY3" fmla="*/ 19251 h 770021"/>
                    <a:gd name="connsiteX4" fmla="*/ 435358 w 854057"/>
                    <a:gd name="connsiteY4" fmla="*/ 0 h 770021"/>
                    <a:gd name="connsiteX5" fmla="*/ 526798 w 854057"/>
                    <a:gd name="connsiteY5" fmla="*/ 0 h 770021"/>
                    <a:gd name="connsiteX6" fmla="*/ 589363 w 854057"/>
                    <a:gd name="connsiteY6" fmla="*/ 91440 h 770021"/>
                    <a:gd name="connsiteX7" fmla="*/ 854057 w 854057"/>
                    <a:gd name="connsiteY7" fmla="*/ 72190 h 770021"/>
                    <a:gd name="connsiteX8" fmla="*/ 666365 w 854057"/>
                    <a:gd name="connsiteY8" fmla="*/ 226194 h 770021"/>
                    <a:gd name="connsiteX9" fmla="*/ 704866 w 854057"/>
                    <a:gd name="connsiteY9" fmla="*/ 428325 h 770021"/>
                    <a:gd name="connsiteX10" fmla="*/ 693394 w 854057"/>
                    <a:gd name="connsiteY10" fmla="*/ 601046 h 770021"/>
                    <a:gd name="connsiteX11" fmla="*/ 622127 w 854057"/>
                    <a:gd name="connsiteY11" fmla="*/ 726707 h 770021"/>
                    <a:gd name="connsiteX12" fmla="*/ 594175 w 854057"/>
                    <a:gd name="connsiteY12" fmla="*/ 365760 h 770021"/>
                    <a:gd name="connsiteX13" fmla="*/ 430546 w 854057"/>
                    <a:gd name="connsiteY13" fmla="*/ 360948 h 770021"/>
                    <a:gd name="connsiteX14" fmla="*/ 319855 w 854057"/>
                    <a:gd name="connsiteY14" fmla="*/ 433137 h 770021"/>
                    <a:gd name="connsiteX15" fmla="*/ 266916 w 854057"/>
                    <a:gd name="connsiteY15" fmla="*/ 375386 h 770021"/>
                    <a:gd name="connsiteX16" fmla="*/ 88849 w 854057"/>
                    <a:gd name="connsiteY16" fmla="*/ 332072 h 770021"/>
                    <a:gd name="connsiteX17" fmla="*/ 85374 w 854057"/>
                    <a:gd name="connsiteY17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19855 w 704866"/>
                    <a:gd name="connsiteY13" fmla="*/ 433137 h 770021"/>
                    <a:gd name="connsiteX14" fmla="*/ 266916 w 704866"/>
                    <a:gd name="connsiteY14" fmla="*/ 375386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266916 w 704866"/>
                    <a:gd name="connsiteY13" fmla="*/ 375386 h 770021"/>
                    <a:gd name="connsiteX14" fmla="*/ 88849 w 704866"/>
                    <a:gd name="connsiteY14" fmla="*/ 332072 h 770021"/>
                    <a:gd name="connsiteX15" fmla="*/ 85374 w 704866"/>
                    <a:gd name="connsiteY15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43573 w 704866"/>
                    <a:gd name="connsiteY13" fmla="*/ 307475 h 770021"/>
                    <a:gd name="connsiteX14" fmla="*/ 266916 w 704866"/>
                    <a:gd name="connsiteY14" fmla="*/ 375386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43573 w 704866"/>
                    <a:gd name="connsiteY13" fmla="*/ 307475 h 770021"/>
                    <a:gd name="connsiteX14" fmla="*/ 229435 w 704866"/>
                    <a:gd name="connsiteY14" fmla="*/ 351323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77397 w 704866"/>
                    <a:gd name="connsiteY12" fmla="*/ 385011 h 770021"/>
                    <a:gd name="connsiteX13" fmla="*/ 343573 w 704866"/>
                    <a:gd name="connsiteY13" fmla="*/ 307475 h 770021"/>
                    <a:gd name="connsiteX14" fmla="*/ 229435 w 704866"/>
                    <a:gd name="connsiteY14" fmla="*/ 351323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79127 w 704866"/>
                    <a:gd name="connsiteY0" fmla="*/ 668956 h 726707"/>
                    <a:gd name="connsiteX1" fmla="*/ 0 w 704866"/>
                    <a:gd name="connsiteY1" fmla="*/ 557732 h 726707"/>
                    <a:gd name="connsiteX2" fmla="*/ 1201 w 704866"/>
                    <a:gd name="connsiteY2" fmla="*/ 197318 h 726707"/>
                    <a:gd name="connsiteX3" fmla="*/ 175476 w 704866"/>
                    <a:gd name="connsiteY3" fmla="*/ 19251 h 726707"/>
                    <a:gd name="connsiteX4" fmla="*/ 435358 w 704866"/>
                    <a:gd name="connsiteY4" fmla="*/ 0 h 726707"/>
                    <a:gd name="connsiteX5" fmla="*/ 526798 w 704866"/>
                    <a:gd name="connsiteY5" fmla="*/ 0 h 726707"/>
                    <a:gd name="connsiteX6" fmla="*/ 589363 w 704866"/>
                    <a:gd name="connsiteY6" fmla="*/ 91440 h 726707"/>
                    <a:gd name="connsiteX7" fmla="*/ 666365 w 704866"/>
                    <a:gd name="connsiteY7" fmla="*/ 226194 h 726707"/>
                    <a:gd name="connsiteX8" fmla="*/ 704866 w 704866"/>
                    <a:gd name="connsiteY8" fmla="*/ 428325 h 726707"/>
                    <a:gd name="connsiteX9" fmla="*/ 693394 w 704866"/>
                    <a:gd name="connsiteY9" fmla="*/ 601046 h 726707"/>
                    <a:gd name="connsiteX10" fmla="*/ 622127 w 704866"/>
                    <a:gd name="connsiteY10" fmla="*/ 726707 h 726707"/>
                    <a:gd name="connsiteX11" fmla="*/ 594175 w 704866"/>
                    <a:gd name="connsiteY11" fmla="*/ 365760 h 726707"/>
                    <a:gd name="connsiteX12" fmla="*/ 477397 w 704866"/>
                    <a:gd name="connsiteY12" fmla="*/ 385011 h 726707"/>
                    <a:gd name="connsiteX13" fmla="*/ 343573 w 704866"/>
                    <a:gd name="connsiteY13" fmla="*/ 307475 h 726707"/>
                    <a:gd name="connsiteX14" fmla="*/ 229435 w 704866"/>
                    <a:gd name="connsiteY14" fmla="*/ 351323 h 726707"/>
                    <a:gd name="connsiteX15" fmla="*/ 88849 w 704866"/>
                    <a:gd name="connsiteY15" fmla="*/ 332072 h 726707"/>
                    <a:gd name="connsiteX16" fmla="*/ 79127 w 704866"/>
                    <a:gd name="connsiteY16" fmla="*/ 668956 h 726707"/>
                    <a:gd name="connsiteX0" fmla="*/ 77931 w 703670"/>
                    <a:gd name="connsiteY0" fmla="*/ 668956 h 726707"/>
                    <a:gd name="connsiteX1" fmla="*/ 23791 w 703670"/>
                    <a:gd name="connsiteY1" fmla="*/ 605858 h 726707"/>
                    <a:gd name="connsiteX2" fmla="*/ 5 w 703670"/>
                    <a:gd name="connsiteY2" fmla="*/ 197318 h 726707"/>
                    <a:gd name="connsiteX3" fmla="*/ 174280 w 703670"/>
                    <a:gd name="connsiteY3" fmla="*/ 19251 h 726707"/>
                    <a:gd name="connsiteX4" fmla="*/ 434162 w 703670"/>
                    <a:gd name="connsiteY4" fmla="*/ 0 h 726707"/>
                    <a:gd name="connsiteX5" fmla="*/ 525602 w 703670"/>
                    <a:gd name="connsiteY5" fmla="*/ 0 h 726707"/>
                    <a:gd name="connsiteX6" fmla="*/ 588167 w 703670"/>
                    <a:gd name="connsiteY6" fmla="*/ 91440 h 726707"/>
                    <a:gd name="connsiteX7" fmla="*/ 665169 w 703670"/>
                    <a:gd name="connsiteY7" fmla="*/ 226194 h 726707"/>
                    <a:gd name="connsiteX8" fmla="*/ 703670 w 703670"/>
                    <a:gd name="connsiteY8" fmla="*/ 428325 h 726707"/>
                    <a:gd name="connsiteX9" fmla="*/ 692198 w 703670"/>
                    <a:gd name="connsiteY9" fmla="*/ 601046 h 726707"/>
                    <a:gd name="connsiteX10" fmla="*/ 620931 w 703670"/>
                    <a:gd name="connsiteY10" fmla="*/ 726707 h 726707"/>
                    <a:gd name="connsiteX11" fmla="*/ 592979 w 703670"/>
                    <a:gd name="connsiteY11" fmla="*/ 365760 h 726707"/>
                    <a:gd name="connsiteX12" fmla="*/ 476201 w 703670"/>
                    <a:gd name="connsiteY12" fmla="*/ 385011 h 726707"/>
                    <a:gd name="connsiteX13" fmla="*/ 342377 w 703670"/>
                    <a:gd name="connsiteY13" fmla="*/ 307475 h 726707"/>
                    <a:gd name="connsiteX14" fmla="*/ 228239 w 703670"/>
                    <a:gd name="connsiteY14" fmla="*/ 351323 h 726707"/>
                    <a:gd name="connsiteX15" fmla="*/ 87653 w 703670"/>
                    <a:gd name="connsiteY15" fmla="*/ 332072 h 726707"/>
                    <a:gd name="connsiteX16" fmla="*/ 77931 w 703670"/>
                    <a:gd name="connsiteY16" fmla="*/ 668956 h 726707"/>
                    <a:gd name="connsiteX0" fmla="*/ 95960 w 721699"/>
                    <a:gd name="connsiteY0" fmla="*/ 668956 h 726707"/>
                    <a:gd name="connsiteX1" fmla="*/ 41820 w 721699"/>
                    <a:gd name="connsiteY1" fmla="*/ 605858 h 726707"/>
                    <a:gd name="connsiteX2" fmla="*/ 6612 w 721699"/>
                    <a:gd name="connsiteY2" fmla="*/ 485253 h 726707"/>
                    <a:gd name="connsiteX3" fmla="*/ 18034 w 721699"/>
                    <a:gd name="connsiteY3" fmla="*/ 197318 h 726707"/>
                    <a:gd name="connsiteX4" fmla="*/ 192309 w 721699"/>
                    <a:gd name="connsiteY4" fmla="*/ 19251 h 726707"/>
                    <a:gd name="connsiteX5" fmla="*/ 452191 w 721699"/>
                    <a:gd name="connsiteY5" fmla="*/ 0 h 726707"/>
                    <a:gd name="connsiteX6" fmla="*/ 543631 w 721699"/>
                    <a:gd name="connsiteY6" fmla="*/ 0 h 726707"/>
                    <a:gd name="connsiteX7" fmla="*/ 606196 w 721699"/>
                    <a:gd name="connsiteY7" fmla="*/ 91440 h 726707"/>
                    <a:gd name="connsiteX8" fmla="*/ 683198 w 721699"/>
                    <a:gd name="connsiteY8" fmla="*/ 226194 h 726707"/>
                    <a:gd name="connsiteX9" fmla="*/ 721699 w 721699"/>
                    <a:gd name="connsiteY9" fmla="*/ 428325 h 726707"/>
                    <a:gd name="connsiteX10" fmla="*/ 710227 w 721699"/>
                    <a:gd name="connsiteY10" fmla="*/ 601046 h 726707"/>
                    <a:gd name="connsiteX11" fmla="*/ 638960 w 721699"/>
                    <a:gd name="connsiteY11" fmla="*/ 726707 h 726707"/>
                    <a:gd name="connsiteX12" fmla="*/ 611008 w 721699"/>
                    <a:gd name="connsiteY12" fmla="*/ 365760 h 726707"/>
                    <a:gd name="connsiteX13" fmla="*/ 494230 w 721699"/>
                    <a:gd name="connsiteY13" fmla="*/ 385011 h 726707"/>
                    <a:gd name="connsiteX14" fmla="*/ 360406 w 721699"/>
                    <a:gd name="connsiteY14" fmla="*/ 307475 h 726707"/>
                    <a:gd name="connsiteX15" fmla="*/ 246268 w 721699"/>
                    <a:gd name="connsiteY15" fmla="*/ 351323 h 726707"/>
                    <a:gd name="connsiteX16" fmla="*/ 105682 w 721699"/>
                    <a:gd name="connsiteY16" fmla="*/ 332072 h 726707"/>
                    <a:gd name="connsiteX17" fmla="*/ 95960 w 721699"/>
                    <a:gd name="connsiteY17" fmla="*/ 668956 h 726707"/>
                    <a:gd name="connsiteX0" fmla="*/ 108184 w 733923"/>
                    <a:gd name="connsiteY0" fmla="*/ 668956 h 726707"/>
                    <a:gd name="connsiteX1" fmla="*/ 54044 w 733923"/>
                    <a:gd name="connsiteY1" fmla="*/ 605858 h 726707"/>
                    <a:gd name="connsiteX2" fmla="*/ 18836 w 733923"/>
                    <a:gd name="connsiteY2" fmla="*/ 485253 h 726707"/>
                    <a:gd name="connsiteX3" fmla="*/ 30258 w 733923"/>
                    <a:gd name="connsiteY3" fmla="*/ 197318 h 726707"/>
                    <a:gd name="connsiteX4" fmla="*/ 204533 w 733923"/>
                    <a:gd name="connsiteY4" fmla="*/ 19251 h 726707"/>
                    <a:gd name="connsiteX5" fmla="*/ 464415 w 733923"/>
                    <a:gd name="connsiteY5" fmla="*/ 0 h 726707"/>
                    <a:gd name="connsiteX6" fmla="*/ 555855 w 733923"/>
                    <a:gd name="connsiteY6" fmla="*/ 0 h 726707"/>
                    <a:gd name="connsiteX7" fmla="*/ 618420 w 733923"/>
                    <a:gd name="connsiteY7" fmla="*/ 91440 h 726707"/>
                    <a:gd name="connsiteX8" fmla="*/ 695422 w 733923"/>
                    <a:gd name="connsiteY8" fmla="*/ 226194 h 726707"/>
                    <a:gd name="connsiteX9" fmla="*/ 733923 w 733923"/>
                    <a:gd name="connsiteY9" fmla="*/ 428325 h 726707"/>
                    <a:gd name="connsiteX10" fmla="*/ 722451 w 733923"/>
                    <a:gd name="connsiteY10" fmla="*/ 601046 h 726707"/>
                    <a:gd name="connsiteX11" fmla="*/ 651184 w 733923"/>
                    <a:gd name="connsiteY11" fmla="*/ 726707 h 726707"/>
                    <a:gd name="connsiteX12" fmla="*/ 623232 w 733923"/>
                    <a:gd name="connsiteY12" fmla="*/ 365760 h 726707"/>
                    <a:gd name="connsiteX13" fmla="*/ 506454 w 733923"/>
                    <a:gd name="connsiteY13" fmla="*/ 385011 h 726707"/>
                    <a:gd name="connsiteX14" fmla="*/ 372630 w 733923"/>
                    <a:gd name="connsiteY14" fmla="*/ 307475 h 726707"/>
                    <a:gd name="connsiteX15" fmla="*/ 258492 w 733923"/>
                    <a:gd name="connsiteY15" fmla="*/ 351323 h 726707"/>
                    <a:gd name="connsiteX16" fmla="*/ 117906 w 733923"/>
                    <a:gd name="connsiteY16" fmla="*/ 332072 h 726707"/>
                    <a:gd name="connsiteX17" fmla="*/ 108184 w 733923"/>
                    <a:gd name="connsiteY17" fmla="*/ 668956 h 726707"/>
                    <a:gd name="connsiteX0" fmla="*/ 108184 w 733923"/>
                    <a:gd name="connsiteY0" fmla="*/ 681220 h 738971"/>
                    <a:gd name="connsiteX1" fmla="*/ 54044 w 733923"/>
                    <a:gd name="connsiteY1" fmla="*/ 618122 h 738971"/>
                    <a:gd name="connsiteX2" fmla="*/ 18836 w 733923"/>
                    <a:gd name="connsiteY2" fmla="*/ 497517 h 738971"/>
                    <a:gd name="connsiteX3" fmla="*/ 30258 w 733923"/>
                    <a:gd name="connsiteY3" fmla="*/ 209582 h 738971"/>
                    <a:gd name="connsiteX4" fmla="*/ 204533 w 733923"/>
                    <a:gd name="connsiteY4" fmla="*/ 31515 h 738971"/>
                    <a:gd name="connsiteX5" fmla="*/ 464415 w 733923"/>
                    <a:gd name="connsiteY5" fmla="*/ 12264 h 738971"/>
                    <a:gd name="connsiteX6" fmla="*/ 555855 w 733923"/>
                    <a:gd name="connsiteY6" fmla="*/ 12264 h 738971"/>
                    <a:gd name="connsiteX7" fmla="*/ 618420 w 733923"/>
                    <a:gd name="connsiteY7" fmla="*/ 103704 h 738971"/>
                    <a:gd name="connsiteX8" fmla="*/ 695422 w 733923"/>
                    <a:gd name="connsiteY8" fmla="*/ 238458 h 738971"/>
                    <a:gd name="connsiteX9" fmla="*/ 733923 w 733923"/>
                    <a:gd name="connsiteY9" fmla="*/ 440589 h 738971"/>
                    <a:gd name="connsiteX10" fmla="*/ 722451 w 733923"/>
                    <a:gd name="connsiteY10" fmla="*/ 613310 h 738971"/>
                    <a:gd name="connsiteX11" fmla="*/ 651184 w 733923"/>
                    <a:gd name="connsiteY11" fmla="*/ 738971 h 738971"/>
                    <a:gd name="connsiteX12" fmla="*/ 623232 w 733923"/>
                    <a:gd name="connsiteY12" fmla="*/ 378024 h 738971"/>
                    <a:gd name="connsiteX13" fmla="*/ 506454 w 733923"/>
                    <a:gd name="connsiteY13" fmla="*/ 397275 h 738971"/>
                    <a:gd name="connsiteX14" fmla="*/ 372630 w 733923"/>
                    <a:gd name="connsiteY14" fmla="*/ 319739 h 738971"/>
                    <a:gd name="connsiteX15" fmla="*/ 258492 w 733923"/>
                    <a:gd name="connsiteY15" fmla="*/ 363587 h 738971"/>
                    <a:gd name="connsiteX16" fmla="*/ 117906 w 733923"/>
                    <a:gd name="connsiteY16" fmla="*/ 344336 h 738971"/>
                    <a:gd name="connsiteX17" fmla="*/ 108184 w 733923"/>
                    <a:gd name="connsiteY17" fmla="*/ 681220 h 738971"/>
                    <a:gd name="connsiteX0" fmla="*/ 108184 w 733923"/>
                    <a:gd name="connsiteY0" fmla="*/ 669644 h 727395"/>
                    <a:gd name="connsiteX1" fmla="*/ 54044 w 733923"/>
                    <a:gd name="connsiteY1" fmla="*/ 606546 h 727395"/>
                    <a:gd name="connsiteX2" fmla="*/ 18836 w 733923"/>
                    <a:gd name="connsiteY2" fmla="*/ 485941 h 727395"/>
                    <a:gd name="connsiteX3" fmla="*/ 30258 w 733923"/>
                    <a:gd name="connsiteY3" fmla="*/ 198006 h 727395"/>
                    <a:gd name="connsiteX4" fmla="*/ 204533 w 733923"/>
                    <a:gd name="connsiteY4" fmla="*/ 19939 h 727395"/>
                    <a:gd name="connsiteX5" fmla="*/ 464415 w 733923"/>
                    <a:gd name="connsiteY5" fmla="*/ 688 h 727395"/>
                    <a:gd name="connsiteX6" fmla="*/ 555855 w 733923"/>
                    <a:gd name="connsiteY6" fmla="*/ 688 h 727395"/>
                    <a:gd name="connsiteX7" fmla="*/ 618420 w 733923"/>
                    <a:gd name="connsiteY7" fmla="*/ 92128 h 727395"/>
                    <a:gd name="connsiteX8" fmla="*/ 695422 w 733923"/>
                    <a:gd name="connsiteY8" fmla="*/ 226882 h 727395"/>
                    <a:gd name="connsiteX9" fmla="*/ 733923 w 733923"/>
                    <a:gd name="connsiteY9" fmla="*/ 429013 h 727395"/>
                    <a:gd name="connsiteX10" fmla="*/ 722451 w 733923"/>
                    <a:gd name="connsiteY10" fmla="*/ 601734 h 727395"/>
                    <a:gd name="connsiteX11" fmla="*/ 651184 w 733923"/>
                    <a:gd name="connsiteY11" fmla="*/ 727395 h 727395"/>
                    <a:gd name="connsiteX12" fmla="*/ 623232 w 733923"/>
                    <a:gd name="connsiteY12" fmla="*/ 366448 h 727395"/>
                    <a:gd name="connsiteX13" fmla="*/ 506454 w 733923"/>
                    <a:gd name="connsiteY13" fmla="*/ 385699 h 727395"/>
                    <a:gd name="connsiteX14" fmla="*/ 372630 w 733923"/>
                    <a:gd name="connsiteY14" fmla="*/ 308163 h 727395"/>
                    <a:gd name="connsiteX15" fmla="*/ 258492 w 733923"/>
                    <a:gd name="connsiteY15" fmla="*/ 352011 h 727395"/>
                    <a:gd name="connsiteX16" fmla="*/ 117906 w 733923"/>
                    <a:gd name="connsiteY16" fmla="*/ 332760 h 727395"/>
                    <a:gd name="connsiteX17" fmla="*/ 108184 w 733923"/>
                    <a:gd name="connsiteY17" fmla="*/ 669644 h 727395"/>
                    <a:gd name="connsiteX0" fmla="*/ 108184 w 733923"/>
                    <a:gd name="connsiteY0" fmla="*/ 669644 h 727395"/>
                    <a:gd name="connsiteX1" fmla="*/ 54044 w 733923"/>
                    <a:gd name="connsiteY1" fmla="*/ 606546 h 727395"/>
                    <a:gd name="connsiteX2" fmla="*/ 18836 w 733923"/>
                    <a:gd name="connsiteY2" fmla="*/ 485941 h 727395"/>
                    <a:gd name="connsiteX3" fmla="*/ 30258 w 733923"/>
                    <a:gd name="connsiteY3" fmla="*/ 198006 h 727395"/>
                    <a:gd name="connsiteX4" fmla="*/ 204533 w 733923"/>
                    <a:gd name="connsiteY4" fmla="*/ 19939 h 727395"/>
                    <a:gd name="connsiteX5" fmla="*/ 464415 w 733923"/>
                    <a:gd name="connsiteY5" fmla="*/ 688 h 727395"/>
                    <a:gd name="connsiteX6" fmla="*/ 555855 w 733923"/>
                    <a:gd name="connsiteY6" fmla="*/ 688 h 727395"/>
                    <a:gd name="connsiteX7" fmla="*/ 618420 w 733923"/>
                    <a:gd name="connsiteY7" fmla="*/ 92128 h 727395"/>
                    <a:gd name="connsiteX8" fmla="*/ 695422 w 733923"/>
                    <a:gd name="connsiteY8" fmla="*/ 226882 h 727395"/>
                    <a:gd name="connsiteX9" fmla="*/ 733923 w 733923"/>
                    <a:gd name="connsiteY9" fmla="*/ 429013 h 727395"/>
                    <a:gd name="connsiteX10" fmla="*/ 722451 w 733923"/>
                    <a:gd name="connsiteY10" fmla="*/ 601734 h 727395"/>
                    <a:gd name="connsiteX11" fmla="*/ 651184 w 733923"/>
                    <a:gd name="connsiteY11" fmla="*/ 727395 h 727395"/>
                    <a:gd name="connsiteX12" fmla="*/ 623232 w 733923"/>
                    <a:gd name="connsiteY12" fmla="*/ 366448 h 727395"/>
                    <a:gd name="connsiteX13" fmla="*/ 506454 w 733923"/>
                    <a:gd name="connsiteY13" fmla="*/ 385699 h 727395"/>
                    <a:gd name="connsiteX14" fmla="*/ 372630 w 733923"/>
                    <a:gd name="connsiteY14" fmla="*/ 308163 h 727395"/>
                    <a:gd name="connsiteX15" fmla="*/ 258492 w 733923"/>
                    <a:gd name="connsiteY15" fmla="*/ 352011 h 727395"/>
                    <a:gd name="connsiteX16" fmla="*/ 117906 w 733923"/>
                    <a:gd name="connsiteY16" fmla="*/ 332760 h 727395"/>
                    <a:gd name="connsiteX17" fmla="*/ 108184 w 733923"/>
                    <a:gd name="connsiteY17" fmla="*/ 669644 h 727395"/>
                    <a:gd name="connsiteX0" fmla="*/ 108184 w 733923"/>
                    <a:gd name="connsiteY0" fmla="*/ 669644 h 727395"/>
                    <a:gd name="connsiteX1" fmla="*/ 54044 w 733923"/>
                    <a:gd name="connsiteY1" fmla="*/ 606546 h 727395"/>
                    <a:gd name="connsiteX2" fmla="*/ 18836 w 733923"/>
                    <a:gd name="connsiteY2" fmla="*/ 485941 h 727395"/>
                    <a:gd name="connsiteX3" fmla="*/ 30258 w 733923"/>
                    <a:gd name="connsiteY3" fmla="*/ 198006 h 727395"/>
                    <a:gd name="connsiteX4" fmla="*/ 204533 w 733923"/>
                    <a:gd name="connsiteY4" fmla="*/ 19939 h 727395"/>
                    <a:gd name="connsiteX5" fmla="*/ 464415 w 733923"/>
                    <a:gd name="connsiteY5" fmla="*/ 688 h 727395"/>
                    <a:gd name="connsiteX6" fmla="*/ 555855 w 733923"/>
                    <a:gd name="connsiteY6" fmla="*/ 688 h 727395"/>
                    <a:gd name="connsiteX7" fmla="*/ 618420 w 733923"/>
                    <a:gd name="connsiteY7" fmla="*/ 92128 h 727395"/>
                    <a:gd name="connsiteX8" fmla="*/ 695422 w 733923"/>
                    <a:gd name="connsiteY8" fmla="*/ 226882 h 727395"/>
                    <a:gd name="connsiteX9" fmla="*/ 733923 w 733923"/>
                    <a:gd name="connsiteY9" fmla="*/ 429013 h 727395"/>
                    <a:gd name="connsiteX10" fmla="*/ 722451 w 733923"/>
                    <a:gd name="connsiteY10" fmla="*/ 601734 h 727395"/>
                    <a:gd name="connsiteX11" fmla="*/ 651184 w 733923"/>
                    <a:gd name="connsiteY11" fmla="*/ 727395 h 727395"/>
                    <a:gd name="connsiteX12" fmla="*/ 623232 w 733923"/>
                    <a:gd name="connsiteY12" fmla="*/ 366448 h 727395"/>
                    <a:gd name="connsiteX13" fmla="*/ 506454 w 733923"/>
                    <a:gd name="connsiteY13" fmla="*/ 385699 h 727395"/>
                    <a:gd name="connsiteX14" fmla="*/ 372630 w 733923"/>
                    <a:gd name="connsiteY14" fmla="*/ 308163 h 727395"/>
                    <a:gd name="connsiteX15" fmla="*/ 258492 w 733923"/>
                    <a:gd name="connsiteY15" fmla="*/ 352011 h 727395"/>
                    <a:gd name="connsiteX16" fmla="*/ 117906 w 733923"/>
                    <a:gd name="connsiteY16" fmla="*/ 332760 h 727395"/>
                    <a:gd name="connsiteX17" fmla="*/ 108184 w 733923"/>
                    <a:gd name="connsiteY17" fmla="*/ 669644 h 727395"/>
                    <a:gd name="connsiteX0" fmla="*/ 108184 w 733923"/>
                    <a:gd name="connsiteY0" fmla="*/ 669644 h 727395"/>
                    <a:gd name="connsiteX1" fmla="*/ 54044 w 733923"/>
                    <a:gd name="connsiteY1" fmla="*/ 606546 h 727395"/>
                    <a:gd name="connsiteX2" fmla="*/ 18836 w 733923"/>
                    <a:gd name="connsiteY2" fmla="*/ 485941 h 727395"/>
                    <a:gd name="connsiteX3" fmla="*/ 30258 w 733923"/>
                    <a:gd name="connsiteY3" fmla="*/ 198006 h 727395"/>
                    <a:gd name="connsiteX4" fmla="*/ 204533 w 733923"/>
                    <a:gd name="connsiteY4" fmla="*/ 19939 h 727395"/>
                    <a:gd name="connsiteX5" fmla="*/ 464415 w 733923"/>
                    <a:gd name="connsiteY5" fmla="*/ 688 h 727395"/>
                    <a:gd name="connsiteX6" fmla="*/ 555855 w 733923"/>
                    <a:gd name="connsiteY6" fmla="*/ 688 h 727395"/>
                    <a:gd name="connsiteX7" fmla="*/ 618420 w 733923"/>
                    <a:gd name="connsiteY7" fmla="*/ 92128 h 727395"/>
                    <a:gd name="connsiteX8" fmla="*/ 695422 w 733923"/>
                    <a:gd name="connsiteY8" fmla="*/ 226882 h 727395"/>
                    <a:gd name="connsiteX9" fmla="*/ 733923 w 733923"/>
                    <a:gd name="connsiteY9" fmla="*/ 429013 h 727395"/>
                    <a:gd name="connsiteX10" fmla="*/ 722451 w 733923"/>
                    <a:gd name="connsiteY10" fmla="*/ 601734 h 727395"/>
                    <a:gd name="connsiteX11" fmla="*/ 651184 w 733923"/>
                    <a:gd name="connsiteY11" fmla="*/ 727395 h 727395"/>
                    <a:gd name="connsiteX12" fmla="*/ 623232 w 733923"/>
                    <a:gd name="connsiteY12" fmla="*/ 366448 h 727395"/>
                    <a:gd name="connsiteX13" fmla="*/ 506454 w 733923"/>
                    <a:gd name="connsiteY13" fmla="*/ 385699 h 727395"/>
                    <a:gd name="connsiteX14" fmla="*/ 372630 w 733923"/>
                    <a:gd name="connsiteY14" fmla="*/ 308163 h 727395"/>
                    <a:gd name="connsiteX15" fmla="*/ 117906 w 733923"/>
                    <a:gd name="connsiteY15" fmla="*/ 332760 h 727395"/>
                    <a:gd name="connsiteX16" fmla="*/ 108184 w 733923"/>
                    <a:gd name="connsiteY16" fmla="*/ 669644 h 727395"/>
                    <a:gd name="connsiteX0" fmla="*/ 108184 w 733923"/>
                    <a:gd name="connsiteY0" fmla="*/ 669644 h 727395"/>
                    <a:gd name="connsiteX1" fmla="*/ 54044 w 733923"/>
                    <a:gd name="connsiteY1" fmla="*/ 606546 h 727395"/>
                    <a:gd name="connsiteX2" fmla="*/ 18836 w 733923"/>
                    <a:gd name="connsiteY2" fmla="*/ 485941 h 727395"/>
                    <a:gd name="connsiteX3" fmla="*/ 30258 w 733923"/>
                    <a:gd name="connsiteY3" fmla="*/ 198006 h 727395"/>
                    <a:gd name="connsiteX4" fmla="*/ 204533 w 733923"/>
                    <a:gd name="connsiteY4" fmla="*/ 19939 h 727395"/>
                    <a:gd name="connsiteX5" fmla="*/ 464415 w 733923"/>
                    <a:gd name="connsiteY5" fmla="*/ 688 h 727395"/>
                    <a:gd name="connsiteX6" fmla="*/ 555855 w 733923"/>
                    <a:gd name="connsiteY6" fmla="*/ 688 h 727395"/>
                    <a:gd name="connsiteX7" fmla="*/ 618420 w 733923"/>
                    <a:gd name="connsiteY7" fmla="*/ 92128 h 727395"/>
                    <a:gd name="connsiteX8" fmla="*/ 695422 w 733923"/>
                    <a:gd name="connsiteY8" fmla="*/ 226882 h 727395"/>
                    <a:gd name="connsiteX9" fmla="*/ 733923 w 733923"/>
                    <a:gd name="connsiteY9" fmla="*/ 429013 h 727395"/>
                    <a:gd name="connsiteX10" fmla="*/ 722451 w 733923"/>
                    <a:gd name="connsiteY10" fmla="*/ 601734 h 727395"/>
                    <a:gd name="connsiteX11" fmla="*/ 651184 w 733923"/>
                    <a:gd name="connsiteY11" fmla="*/ 727395 h 727395"/>
                    <a:gd name="connsiteX12" fmla="*/ 623232 w 733923"/>
                    <a:gd name="connsiteY12" fmla="*/ 366448 h 727395"/>
                    <a:gd name="connsiteX13" fmla="*/ 372630 w 733923"/>
                    <a:gd name="connsiteY13" fmla="*/ 308163 h 727395"/>
                    <a:gd name="connsiteX14" fmla="*/ 117906 w 733923"/>
                    <a:gd name="connsiteY14" fmla="*/ 332760 h 727395"/>
                    <a:gd name="connsiteX15" fmla="*/ 108184 w 733923"/>
                    <a:gd name="connsiteY15" fmla="*/ 669644 h 727395"/>
                    <a:gd name="connsiteX0" fmla="*/ 108184 w 733923"/>
                    <a:gd name="connsiteY0" fmla="*/ 669644 h 727395"/>
                    <a:gd name="connsiteX1" fmla="*/ 54044 w 733923"/>
                    <a:gd name="connsiteY1" fmla="*/ 606546 h 727395"/>
                    <a:gd name="connsiteX2" fmla="*/ 18836 w 733923"/>
                    <a:gd name="connsiteY2" fmla="*/ 485941 h 727395"/>
                    <a:gd name="connsiteX3" fmla="*/ 30258 w 733923"/>
                    <a:gd name="connsiteY3" fmla="*/ 198006 h 727395"/>
                    <a:gd name="connsiteX4" fmla="*/ 204533 w 733923"/>
                    <a:gd name="connsiteY4" fmla="*/ 19939 h 727395"/>
                    <a:gd name="connsiteX5" fmla="*/ 464415 w 733923"/>
                    <a:gd name="connsiteY5" fmla="*/ 688 h 727395"/>
                    <a:gd name="connsiteX6" fmla="*/ 555855 w 733923"/>
                    <a:gd name="connsiteY6" fmla="*/ 688 h 727395"/>
                    <a:gd name="connsiteX7" fmla="*/ 618420 w 733923"/>
                    <a:gd name="connsiteY7" fmla="*/ 92128 h 727395"/>
                    <a:gd name="connsiteX8" fmla="*/ 695422 w 733923"/>
                    <a:gd name="connsiteY8" fmla="*/ 226882 h 727395"/>
                    <a:gd name="connsiteX9" fmla="*/ 733923 w 733923"/>
                    <a:gd name="connsiteY9" fmla="*/ 429013 h 727395"/>
                    <a:gd name="connsiteX10" fmla="*/ 722451 w 733923"/>
                    <a:gd name="connsiteY10" fmla="*/ 601734 h 727395"/>
                    <a:gd name="connsiteX11" fmla="*/ 651184 w 733923"/>
                    <a:gd name="connsiteY11" fmla="*/ 727395 h 727395"/>
                    <a:gd name="connsiteX12" fmla="*/ 623232 w 733923"/>
                    <a:gd name="connsiteY12" fmla="*/ 366448 h 727395"/>
                    <a:gd name="connsiteX13" fmla="*/ 372630 w 733923"/>
                    <a:gd name="connsiteY13" fmla="*/ 308163 h 727395"/>
                    <a:gd name="connsiteX14" fmla="*/ 117906 w 733923"/>
                    <a:gd name="connsiteY14" fmla="*/ 332760 h 727395"/>
                    <a:gd name="connsiteX15" fmla="*/ 108184 w 733923"/>
                    <a:gd name="connsiteY15" fmla="*/ 669644 h 727395"/>
                    <a:gd name="connsiteX0" fmla="*/ 108184 w 733923"/>
                    <a:gd name="connsiteY0" fmla="*/ 669644 h 727395"/>
                    <a:gd name="connsiteX1" fmla="*/ 54044 w 733923"/>
                    <a:gd name="connsiteY1" fmla="*/ 606546 h 727395"/>
                    <a:gd name="connsiteX2" fmla="*/ 18836 w 733923"/>
                    <a:gd name="connsiteY2" fmla="*/ 485941 h 727395"/>
                    <a:gd name="connsiteX3" fmla="*/ 30258 w 733923"/>
                    <a:gd name="connsiteY3" fmla="*/ 198006 h 727395"/>
                    <a:gd name="connsiteX4" fmla="*/ 204533 w 733923"/>
                    <a:gd name="connsiteY4" fmla="*/ 19939 h 727395"/>
                    <a:gd name="connsiteX5" fmla="*/ 464415 w 733923"/>
                    <a:gd name="connsiteY5" fmla="*/ 688 h 727395"/>
                    <a:gd name="connsiteX6" fmla="*/ 618420 w 733923"/>
                    <a:gd name="connsiteY6" fmla="*/ 92128 h 727395"/>
                    <a:gd name="connsiteX7" fmla="*/ 695422 w 733923"/>
                    <a:gd name="connsiteY7" fmla="*/ 226882 h 727395"/>
                    <a:gd name="connsiteX8" fmla="*/ 733923 w 733923"/>
                    <a:gd name="connsiteY8" fmla="*/ 429013 h 727395"/>
                    <a:gd name="connsiteX9" fmla="*/ 722451 w 733923"/>
                    <a:gd name="connsiteY9" fmla="*/ 601734 h 727395"/>
                    <a:gd name="connsiteX10" fmla="*/ 651184 w 733923"/>
                    <a:gd name="connsiteY10" fmla="*/ 727395 h 727395"/>
                    <a:gd name="connsiteX11" fmla="*/ 623232 w 733923"/>
                    <a:gd name="connsiteY11" fmla="*/ 366448 h 727395"/>
                    <a:gd name="connsiteX12" fmla="*/ 372630 w 733923"/>
                    <a:gd name="connsiteY12" fmla="*/ 308163 h 727395"/>
                    <a:gd name="connsiteX13" fmla="*/ 117906 w 733923"/>
                    <a:gd name="connsiteY13" fmla="*/ 332760 h 727395"/>
                    <a:gd name="connsiteX14" fmla="*/ 108184 w 733923"/>
                    <a:gd name="connsiteY14" fmla="*/ 669644 h 727395"/>
                    <a:gd name="connsiteX0" fmla="*/ 108184 w 733923"/>
                    <a:gd name="connsiteY0" fmla="*/ 669644 h 727395"/>
                    <a:gd name="connsiteX1" fmla="*/ 54044 w 733923"/>
                    <a:gd name="connsiteY1" fmla="*/ 606546 h 727395"/>
                    <a:gd name="connsiteX2" fmla="*/ 18836 w 733923"/>
                    <a:gd name="connsiteY2" fmla="*/ 485941 h 727395"/>
                    <a:gd name="connsiteX3" fmla="*/ 30258 w 733923"/>
                    <a:gd name="connsiteY3" fmla="*/ 198006 h 727395"/>
                    <a:gd name="connsiteX4" fmla="*/ 204533 w 733923"/>
                    <a:gd name="connsiteY4" fmla="*/ 19939 h 727395"/>
                    <a:gd name="connsiteX5" fmla="*/ 464415 w 733923"/>
                    <a:gd name="connsiteY5" fmla="*/ 688 h 727395"/>
                    <a:gd name="connsiteX6" fmla="*/ 618420 w 733923"/>
                    <a:gd name="connsiteY6" fmla="*/ 92128 h 727395"/>
                    <a:gd name="connsiteX7" fmla="*/ 695422 w 733923"/>
                    <a:gd name="connsiteY7" fmla="*/ 226882 h 727395"/>
                    <a:gd name="connsiteX8" fmla="*/ 733923 w 733923"/>
                    <a:gd name="connsiteY8" fmla="*/ 429013 h 727395"/>
                    <a:gd name="connsiteX9" fmla="*/ 722451 w 733923"/>
                    <a:gd name="connsiteY9" fmla="*/ 601734 h 727395"/>
                    <a:gd name="connsiteX10" fmla="*/ 651184 w 733923"/>
                    <a:gd name="connsiteY10" fmla="*/ 727395 h 727395"/>
                    <a:gd name="connsiteX11" fmla="*/ 623232 w 733923"/>
                    <a:gd name="connsiteY11" fmla="*/ 366448 h 727395"/>
                    <a:gd name="connsiteX12" fmla="*/ 372630 w 733923"/>
                    <a:gd name="connsiteY12" fmla="*/ 308163 h 727395"/>
                    <a:gd name="connsiteX13" fmla="*/ 117906 w 733923"/>
                    <a:gd name="connsiteY13" fmla="*/ 332760 h 727395"/>
                    <a:gd name="connsiteX14" fmla="*/ 108184 w 733923"/>
                    <a:gd name="connsiteY14" fmla="*/ 669644 h 727395"/>
                    <a:gd name="connsiteX0" fmla="*/ 108184 w 733923"/>
                    <a:gd name="connsiteY0" fmla="*/ 684337 h 742088"/>
                    <a:gd name="connsiteX1" fmla="*/ 54044 w 733923"/>
                    <a:gd name="connsiteY1" fmla="*/ 621239 h 742088"/>
                    <a:gd name="connsiteX2" fmla="*/ 18836 w 733923"/>
                    <a:gd name="connsiteY2" fmla="*/ 500634 h 742088"/>
                    <a:gd name="connsiteX3" fmla="*/ 30258 w 733923"/>
                    <a:gd name="connsiteY3" fmla="*/ 212699 h 742088"/>
                    <a:gd name="connsiteX4" fmla="*/ 204533 w 733923"/>
                    <a:gd name="connsiteY4" fmla="*/ 34632 h 742088"/>
                    <a:gd name="connsiteX5" fmla="*/ 464415 w 733923"/>
                    <a:gd name="connsiteY5" fmla="*/ 15381 h 742088"/>
                    <a:gd name="connsiteX6" fmla="*/ 618420 w 733923"/>
                    <a:gd name="connsiteY6" fmla="*/ 106821 h 742088"/>
                    <a:gd name="connsiteX7" fmla="*/ 695422 w 733923"/>
                    <a:gd name="connsiteY7" fmla="*/ 241575 h 742088"/>
                    <a:gd name="connsiteX8" fmla="*/ 733923 w 733923"/>
                    <a:gd name="connsiteY8" fmla="*/ 443706 h 742088"/>
                    <a:gd name="connsiteX9" fmla="*/ 722451 w 733923"/>
                    <a:gd name="connsiteY9" fmla="*/ 616427 h 742088"/>
                    <a:gd name="connsiteX10" fmla="*/ 651184 w 733923"/>
                    <a:gd name="connsiteY10" fmla="*/ 742088 h 742088"/>
                    <a:gd name="connsiteX11" fmla="*/ 623232 w 733923"/>
                    <a:gd name="connsiteY11" fmla="*/ 381141 h 742088"/>
                    <a:gd name="connsiteX12" fmla="*/ 372630 w 733923"/>
                    <a:gd name="connsiteY12" fmla="*/ 322856 h 742088"/>
                    <a:gd name="connsiteX13" fmla="*/ 117906 w 733923"/>
                    <a:gd name="connsiteY13" fmla="*/ 347453 h 742088"/>
                    <a:gd name="connsiteX14" fmla="*/ 108184 w 733923"/>
                    <a:gd name="connsiteY14" fmla="*/ 684337 h 742088"/>
                    <a:gd name="connsiteX0" fmla="*/ 108184 w 733923"/>
                    <a:gd name="connsiteY0" fmla="*/ 684337 h 742088"/>
                    <a:gd name="connsiteX1" fmla="*/ 54044 w 733923"/>
                    <a:gd name="connsiteY1" fmla="*/ 621239 h 742088"/>
                    <a:gd name="connsiteX2" fmla="*/ 18836 w 733923"/>
                    <a:gd name="connsiteY2" fmla="*/ 500634 h 742088"/>
                    <a:gd name="connsiteX3" fmla="*/ 30258 w 733923"/>
                    <a:gd name="connsiteY3" fmla="*/ 212699 h 742088"/>
                    <a:gd name="connsiteX4" fmla="*/ 204533 w 733923"/>
                    <a:gd name="connsiteY4" fmla="*/ 34632 h 742088"/>
                    <a:gd name="connsiteX5" fmla="*/ 464415 w 733923"/>
                    <a:gd name="connsiteY5" fmla="*/ 15381 h 742088"/>
                    <a:gd name="connsiteX6" fmla="*/ 618420 w 733923"/>
                    <a:gd name="connsiteY6" fmla="*/ 106821 h 742088"/>
                    <a:gd name="connsiteX7" fmla="*/ 695422 w 733923"/>
                    <a:gd name="connsiteY7" fmla="*/ 241575 h 742088"/>
                    <a:gd name="connsiteX8" fmla="*/ 733923 w 733923"/>
                    <a:gd name="connsiteY8" fmla="*/ 443706 h 742088"/>
                    <a:gd name="connsiteX9" fmla="*/ 722451 w 733923"/>
                    <a:gd name="connsiteY9" fmla="*/ 616427 h 742088"/>
                    <a:gd name="connsiteX10" fmla="*/ 651184 w 733923"/>
                    <a:gd name="connsiteY10" fmla="*/ 742088 h 742088"/>
                    <a:gd name="connsiteX11" fmla="*/ 623232 w 733923"/>
                    <a:gd name="connsiteY11" fmla="*/ 381141 h 742088"/>
                    <a:gd name="connsiteX12" fmla="*/ 372630 w 733923"/>
                    <a:gd name="connsiteY12" fmla="*/ 322856 h 742088"/>
                    <a:gd name="connsiteX13" fmla="*/ 117906 w 733923"/>
                    <a:gd name="connsiteY13" fmla="*/ 347453 h 742088"/>
                    <a:gd name="connsiteX14" fmla="*/ 108184 w 733923"/>
                    <a:gd name="connsiteY14" fmla="*/ 684337 h 742088"/>
                    <a:gd name="connsiteX0" fmla="*/ 108184 w 739728"/>
                    <a:gd name="connsiteY0" fmla="*/ 684337 h 742088"/>
                    <a:gd name="connsiteX1" fmla="*/ 54044 w 739728"/>
                    <a:gd name="connsiteY1" fmla="*/ 621239 h 742088"/>
                    <a:gd name="connsiteX2" fmla="*/ 18836 w 739728"/>
                    <a:gd name="connsiteY2" fmla="*/ 500634 h 742088"/>
                    <a:gd name="connsiteX3" fmla="*/ 30258 w 739728"/>
                    <a:gd name="connsiteY3" fmla="*/ 212699 h 742088"/>
                    <a:gd name="connsiteX4" fmla="*/ 204533 w 739728"/>
                    <a:gd name="connsiteY4" fmla="*/ 34632 h 742088"/>
                    <a:gd name="connsiteX5" fmla="*/ 464415 w 739728"/>
                    <a:gd name="connsiteY5" fmla="*/ 15381 h 742088"/>
                    <a:gd name="connsiteX6" fmla="*/ 618420 w 739728"/>
                    <a:gd name="connsiteY6" fmla="*/ 106821 h 742088"/>
                    <a:gd name="connsiteX7" fmla="*/ 695422 w 739728"/>
                    <a:gd name="connsiteY7" fmla="*/ 241575 h 742088"/>
                    <a:gd name="connsiteX8" fmla="*/ 733923 w 739728"/>
                    <a:gd name="connsiteY8" fmla="*/ 443706 h 742088"/>
                    <a:gd name="connsiteX9" fmla="*/ 722451 w 739728"/>
                    <a:gd name="connsiteY9" fmla="*/ 616427 h 742088"/>
                    <a:gd name="connsiteX10" fmla="*/ 651184 w 739728"/>
                    <a:gd name="connsiteY10" fmla="*/ 742088 h 742088"/>
                    <a:gd name="connsiteX11" fmla="*/ 623232 w 739728"/>
                    <a:gd name="connsiteY11" fmla="*/ 381141 h 742088"/>
                    <a:gd name="connsiteX12" fmla="*/ 372630 w 739728"/>
                    <a:gd name="connsiteY12" fmla="*/ 322856 h 742088"/>
                    <a:gd name="connsiteX13" fmla="*/ 117906 w 739728"/>
                    <a:gd name="connsiteY13" fmla="*/ 347453 h 742088"/>
                    <a:gd name="connsiteX14" fmla="*/ 108184 w 739728"/>
                    <a:gd name="connsiteY14" fmla="*/ 684337 h 742088"/>
                    <a:gd name="connsiteX0" fmla="*/ 108184 w 738831"/>
                    <a:gd name="connsiteY0" fmla="*/ 684337 h 742088"/>
                    <a:gd name="connsiteX1" fmla="*/ 54044 w 738831"/>
                    <a:gd name="connsiteY1" fmla="*/ 621239 h 742088"/>
                    <a:gd name="connsiteX2" fmla="*/ 18836 w 738831"/>
                    <a:gd name="connsiteY2" fmla="*/ 500634 h 742088"/>
                    <a:gd name="connsiteX3" fmla="*/ 30258 w 738831"/>
                    <a:gd name="connsiteY3" fmla="*/ 212699 h 742088"/>
                    <a:gd name="connsiteX4" fmla="*/ 204533 w 738831"/>
                    <a:gd name="connsiteY4" fmla="*/ 34632 h 742088"/>
                    <a:gd name="connsiteX5" fmla="*/ 464415 w 738831"/>
                    <a:gd name="connsiteY5" fmla="*/ 15381 h 742088"/>
                    <a:gd name="connsiteX6" fmla="*/ 618420 w 738831"/>
                    <a:gd name="connsiteY6" fmla="*/ 106821 h 742088"/>
                    <a:gd name="connsiteX7" fmla="*/ 695422 w 738831"/>
                    <a:gd name="connsiteY7" fmla="*/ 241575 h 742088"/>
                    <a:gd name="connsiteX8" fmla="*/ 733923 w 738831"/>
                    <a:gd name="connsiteY8" fmla="*/ 443706 h 742088"/>
                    <a:gd name="connsiteX9" fmla="*/ 722451 w 738831"/>
                    <a:gd name="connsiteY9" fmla="*/ 616427 h 742088"/>
                    <a:gd name="connsiteX10" fmla="*/ 651184 w 738831"/>
                    <a:gd name="connsiteY10" fmla="*/ 742088 h 742088"/>
                    <a:gd name="connsiteX11" fmla="*/ 623232 w 738831"/>
                    <a:gd name="connsiteY11" fmla="*/ 381141 h 742088"/>
                    <a:gd name="connsiteX12" fmla="*/ 372630 w 738831"/>
                    <a:gd name="connsiteY12" fmla="*/ 322856 h 742088"/>
                    <a:gd name="connsiteX13" fmla="*/ 117906 w 738831"/>
                    <a:gd name="connsiteY13" fmla="*/ 347453 h 742088"/>
                    <a:gd name="connsiteX14" fmla="*/ 108184 w 738831"/>
                    <a:gd name="connsiteY14" fmla="*/ 684337 h 742088"/>
                    <a:gd name="connsiteX0" fmla="*/ 117906 w 738831"/>
                    <a:gd name="connsiteY0" fmla="*/ 347453 h 742088"/>
                    <a:gd name="connsiteX1" fmla="*/ 54044 w 738831"/>
                    <a:gd name="connsiteY1" fmla="*/ 621239 h 742088"/>
                    <a:gd name="connsiteX2" fmla="*/ 18836 w 738831"/>
                    <a:gd name="connsiteY2" fmla="*/ 500634 h 742088"/>
                    <a:gd name="connsiteX3" fmla="*/ 30258 w 738831"/>
                    <a:gd name="connsiteY3" fmla="*/ 212699 h 742088"/>
                    <a:gd name="connsiteX4" fmla="*/ 204533 w 738831"/>
                    <a:gd name="connsiteY4" fmla="*/ 34632 h 742088"/>
                    <a:gd name="connsiteX5" fmla="*/ 464415 w 738831"/>
                    <a:gd name="connsiteY5" fmla="*/ 15381 h 742088"/>
                    <a:gd name="connsiteX6" fmla="*/ 618420 w 738831"/>
                    <a:gd name="connsiteY6" fmla="*/ 106821 h 742088"/>
                    <a:gd name="connsiteX7" fmla="*/ 695422 w 738831"/>
                    <a:gd name="connsiteY7" fmla="*/ 241575 h 742088"/>
                    <a:gd name="connsiteX8" fmla="*/ 733923 w 738831"/>
                    <a:gd name="connsiteY8" fmla="*/ 443706 h 742088"/>
                    <a:gd name="connsiteX9" fmla="*/ 722451 w 738831"/>
                    <a:gd name="connsiteY9" fmla="*/ 616427 h 742088"/>
                    <a:gd name="connsiteX10" fmla="*/ 651184 w 738831"/>
                    <a:gd name="connsiteY10" fmla="*/ 742088 h 742088"/>
                    <a:gd name="connsiteX11" fmla="*/ 623232 w 738831"/>
                    <a:gd name="connsiteY11" fmla="*/ 381141 h 742088"/>
                    <a:gd name="connsiteX12" fmla="*/ 372630 w 738831"/>
                    <a:gd name="connsiteY12" fmla="*/ 322856 h 742088"/>
                    <a:gd name="connsiteX13" fmla="*/ 117906 w 738831"/>
                    <a:gd name="connsiteY13" fmla="*/ 347453 h 742088"/>
                    <a:gd name="connsiteX0" fmla="*/ 117906 w 738831"/>
                    <a:gd name="connsiteY0" fmla="*/ 347453 h 626196"/>
                    <a:gd name="connsiteX1" fmla="*/ 54044 w 738831"/>
                    <a:gd name="connsiteY1" fmla="*/ 621239 h 626196"/>
                    <a:gd name="connsiteX2" fmla="*/ 18836 w 738831"/>
                    <a:gd name="connsiteY2" fmla="*/ 500634 h 626196"/>
                    <a:gd name="connsiteX3" fmla="*/ 30258 w 738831"/>
                    <a:gd name="connsiteY3" fmla="*/ 212699 h 626196"/>
                    <a:gd name="connsiteX4" fmla="*/ 204533 w 738831"/>
                    <a:gd name="connsiteY4" fmla="*/ 34632 h 626196"/>
                    <a:gd name="connsiteX5" fmla="*/ 464415 w 738831"/>
                    <a:gd name="connsiteY5" fmla="*/ 15381 h 626196"/>
                    <a:gd name="connsiteX6" fmla="*/ 618420 w 738831"/>
                    <a:gd name="connsiteY6" fmla="*/ 106821 h 626196"/>
                    <a:gd name="connsiteX7" fmla="*/ 695422 w 738831"/>
                    <a:gd name="connsiteY7" fmla="*/ 241575 h 626196"/>
                    <a:gd name="connsiteX8" fmla="*/ 733923 w 738831"/>
                    <a:gd name="connsiteY8" fmla="*/ 443706 h 626196"/>
                    <a:gd name="connsiteX9" fmla="*/ 722451 w 738831"/>
                    <a:gd name="connsiteY9" fmla="*/ 616427 h 626196"/>
                    <a:gd name="connsiteX10" fmla="*/ 623232 w 738831"/>
                    <a:gd name="connsiteY10" fmla="*/ 381141 h 626196"/>
                    <a:gd name="connsiteX11" fmla="*/ 372630 w 738831"/>
                    <a:gd name="connsiteY11" fmla="*/ 322856 h 626196"/>
                    <a:gd name="connsiteX12" fmla="*/ 117906 w 738831"/>
                    <a:gd name="connsiteY12" fmla="*/ 347453 h 626196"/>
                    <a:gd name="connsiteX0" fmla="*/ 117906 w 733923"/>
                    <a:gd name="connsiteY0" fmla="*/ 347453 h 688616"/>
                    <a:gd name="connsiteX1" fmla="*/ 54044 w 733923"/>
                    <a:gd name="connsiteY1" fmla="*/ 621239 h 688616"/>
                    <a:gd name="connsiteX2" fmla="*/ 18836 w 733923"/>
                    <a:gd name="connsiteY2" fmla="*/ 500634 h 688616"/>
                    <a:gd name="connsiteX3" fmla="*/ 30258 w 733923"/>
                    <a:gd name="connsiteY3" fmla="*/ 212699 h 688616"/>
                    <a:gd name="connsiteX4" fmla="*/ 204533 w 733923"/>
                    <a:gd name="connsiteY4" fmla="*/ 34632 h 688616"/>
                    <a:gd name="connsiteX5" fmla="*/ 464415 w 733923"/>
                    <a:gd name="connsiteY5" fmla="*/ 15381 h 688616"/>
                    <a:gd name="connsiteX6" fmla="*/ 618420 w 733923"/>
                    <a:gd name="connsiteY6" fmla="*/ 106821 h 688616"/>
                    <a:gd name="connsiteX7" fmla="*/ 695422 w 733923"/>
                    <a:gd name="connsiteY7" fmla="*/ 241575 h 688616"/>
                    <a:gd name="connsiteX8" fmla="*/ 733923 w 733923"/>
                    <a:gd name="connsiteY8" fmla="*/ 443706 h 688616"/>
                    <a:gd name="connsiteX9" fmla="*/ 694340 w 733923"/>
                    <a:gd name="connsiteY9" fmla="*/ 688616 h 688616"/>
                    <a:gd name="connsiteX10" fmla="*/ 623232 w 733923"/>
                    <a:gd name="connsiteY10" fmla="*/ 381141 h 688616"/>
                    <a:gd name="connsiteX11" fmla="*/ 372630 w 733923"/>
                    <a:gd name="connsiteY11" fmla="*/ 322856 h 688616"/>
                    <a:gd name="connsiteX12" fmla="*/ 117906 w 733923"/>
                    <a:gd name="connsiteY12" fmla="*/ 347453 h 688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33923" h="688616">
                      <a:moveTo>
                        <a:pt x="117906" y="347453"/>
                      </a:moveTo>
                      <a:cubicBezTo>
                        <a:pt x="64808" y="397184"/>
                        <a:pt x="70556" y="595709"/>
                        <a:pt x="54044" y="621239"/>
                      </a:cubicBezTo>
                      <a:cubicBezTo>
                        <a:pt x="37532" y="646769"/>
                        <a:pt x="22800" y="568724"/>
                        <a:pt x="18836" y="500634"/>
                      </a:cubicBezTo>
                      <a:cubicBezTo>
                        <a:pt x="14872" y="432544"/>
                        <a:pt x="-27834" y="272055"/>
                        <a:pt x="30258" y="212699"/>
                      </a:cubicBezTo>
                      <a:cubicBezTo>
                        <a:pt x="88350" y="153343"/>
                        <a:pt x="121454" y="65113"/>
                        <a:pt x="204533" y="34632"/>
                      </a:cubicBezTo>
                      <a:cubicBezTo>
                        <a:pt x="287612" y="4151"/>
                        <a:pt x="413080" y="-15099"/>
                        <a:pt x="464415" y="15381"/>
                      </a:cubicBezTo>
                      <a:lnTo>
                        <a:pt x="618420" y="106821"/>
                      </a:lnTo>
                      <a:cubicBezTo>
                        <a:pt x="656921" y="144520"/>
                        <a:pt x="682588" y="174198"/>
                        <a:pt x="695422" y="241575"/>
                      </a:cubicBezTo>
                      <a:cubicBezTo>
                        <a:pt x="708256" y="308952"/>
                        <a:pt x="734103" y="369199"/>
                        <a:pt x="733923" y="443706"/>
                      </a:cubicBezTo>
                      <a:cubicBezTo>
                        <a:pt x="733743" y="518213"/>
                        <a:pt x="718096" y="646729"/>
                        <a:pt x="694340" y="688616"/>
                      </a:cubicBezTo>
                      <a:cubicBezTo>
                        <a:pt x="670637" y="586124"/>
                        <a:pt x="676850" y="442101"/>
                        <a:pt x="623232" y="381141"/>
                      </a:cubicBezTo>
                      <a:cubicBezTo>
                        <a:pt x="569614" y="320181"/>
                        <a:pt x="456851" y="328471"/>
                        <a:pt x="372630" y="322856"/>
                      </a:cubicBezTo>
                      <a:lnTo>
                        <a:pt x="117906" y="347453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972" name="Freeform 2971"/>
                <p:cNvSpPr/>
                <p:nvPr/>
              </p:nvSpPr>
              <p:spPr>
                <a:xfrm>
                  <a:off x="8003285" y="3905762"/>
                  <a:ext cx="554811" cy="133787"/>
                </a:xfrm>
                <a:custGeom>
                  <a:avLst/>
                  <a:gdLst>
                    <a:gd name="connsiteX0" fmla="*/ 293667 w 554811"/>
                    <a:gd name="connsiteY0" fmla="*/ 3702 h 254718"/>
                    <a:gd name="connsiteX1" fmla="*/ 130037 w 554811"/>
                    <a:gd name="connsiteY1" fmla="*/ 51829 h 254718"/>
                    <a:gd name="connsiteX2" fmla="*/ 4909 w 554811"/>
                    <a:gd name="connsiteY2" fmla="*/ 234709 h 254718"/>
                    <a:gd name="connsiteX3" fmla="*/ 303292 w 554811"/>
                    <a:gd name="connsiteY3" fmla="*/ 109580 h 254718"/>
                    <a:gd name="connsiteX4" fmla="*/ 548736 w 554811"/>
                    <a:gd name="connsiteY4" fmla="*/ 253959 h 254718"/>
                    <a:gd name="connsiteX5" fmla="*/ 462109 w 554811"/>
                    <a:gd name="connsiteY5" fmla="*/ 32578 h 254718"/>
                    <a:gd name="connsiteX6" fmla="*/ 293667 w 554811"/>
                    <a:gd name="connsiteY6" fmla="*/ 3702 h 254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4811" h="254718">
                      <a:moveTo>
                        <a:pt x="293667" y="3702"/>
                      </a:moveTo>
                      <a:cubicBezTo>
                        <a:pt x="238322" y="6910"/>
                        <a:pt x="178163" y="13328"/>
                        <a:pt x="130037" y="51829"/>
                      </a:cubicBezTo>
                      <a:cubicBezTo>
                        <a:pt x="81911" y="90330"/>
                        <a:pt x="-23967" y="225084"/>
                        <a:pt x="4909" y="234709"/>
                      </a:cubicBezTo>
                      <a:cubicBezTo>
                        <a:pt x="33785" y="244334"/>
                        <a:pt x="212654" y="106372"/>
                        <a:pt x="303292" y="109580"/>
                      </a:cubicBezTo>
                      <a:cubicBezTo>
                        <a:pt x="393930" y="112788"/>
                        <a:pt x="522267" y="266793"/>
                        <a:pt x="548736" y="253959"/>
                      </a:cubicBezTo>
                      <a:cubicBezTo>
                        <a:pt x="575206" y="241125"/>
                        <a:pt x="509433" y="75892"/>
                        <a:pt x="462109" y="32578"/>
                      </a:cubicBezTo>
                      <a:cubicBezTo>
                        <a:pt x="414785" y="-10736"/>
                        <a:pt x="349012" y="494"/>
                        <a:pt x="293667" y="3702"/>
                      </a:cubicBezTo>
                      <a:close/>
                    </a:path>
                  </a:pathLst>
                </a:custGeom>
                <a:solidFill>
                  <a:srgbClr val="6633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01" name="Group 2500"/>
            <p:cNvGrpSpPr>
              <a:grpSpLocks noChangeAspect="1"/>
            </p:cNvGrpSpPr>
            <p:nvPr/>
          </p:nvGrpSpPr>
          <p:grpSpPr>
            <a:xfrm>
              <a:off x="700169" y="5296537"/>
              <a:ext cx="492966" cy="1311506"/>
              <a:chOff x="1607077" y="2938478"/>
              <a:chExt cx="1407078" cy="3743445"/>
            </a:xfrm>
          </p:grpSpPr>
          <p:sp>
            <p:nvSpPr>
              <p:cNvPr id="2922" name="Freeform 2921"/>
              <p:cNvSpPr/>
              <p:nvPr/>
            </p:nvSpPr>
            <p:spPr>
              <a:xfrm rot="679214">
                <a:off x="1729677" y="3767853"/>
                <a:ext cx="228065" cy="1264050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rgbClr val="E0CE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23" name="Freeform 2922"/>
              <p:cNvSpPr/>
              <p:nvPr/>
            </p:nvSpPr>
            <p:spPr>
              <a:xfrm rot="20920786" flipH="1">
                <a:off x="2661104" y="3749459"/>
                <a:ext cx="228065" cy="1264050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rgbClr val="E0CE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24" name="Freeform 2923"/>
              <p:cNvSpPr>
                <a:spLocks noChangeAspect="1"/>
              </p:cNvSpPr>
              <p:nvPr/>
            </p:nvSpPr>
            <p:spPr>
              <a:xfrm>
                <a:off x="1607077" y="4922623"/>
                <a:ext cx="197289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rgbClr val="E0CE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25" name="Freeform 2924"/>
              <p:cNvSpPr>
                <a:spLocks noChangeAspect="1"/>
              </p:cNvSpPr>
              <p:nvPr/>
            </p:nvSpPr>
            <p:spPr>
              <a:xfrm flipH="1">
                <a:off x="2816866" y="4922205"/>
                <a:ext cx="197289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rgbClr val="E0CE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26" name="Freeform 2925"/>
              <p:cNvSpPr/>
              <p:nvPr/>
            </p:nvSpPr>
            <p:spPr>
              <a:xfrm flipH="1">
                <a:off x="2293608" y="3590275"/>
                <a:ext cx="477811" cy="1411293"/>
              </a:xfrm>
              <a:custGeom>
                <a:avLst/>
                <a:gdLst>
                  <a:gd name="connsiteX0" fmla="*/ 157523 w 1582311"/>
                  <a:gd name="connsiteY0" fmla="*/ 1919666 h 1975803"/>
                  <a:gd name="connsiteX1" fmla="*/ 403957 w 1582311"/>
                  <a:gd name="connsiteY1" fmla="*/ 1374917 h 1975803"/>
                  <a:gd name="connsiteX2" fmla="*/ 112127 w 1582311"/>
                  <a:gd name="connsiteY2" fmla="*/ 739377 h 1975803"/>
                  <a:gd name="connsiteX3" fmla="*/ 47276 w 1582311"/>
                  <a:gd name="connsiteY3" fmla="*/ 246509 h 1975803"/>
                  <a:gd name="connsiteX4" fmla="*/ 793063 w 1582311"/>
                  <a:gd name="connsiteY4" fmla="*/ 75 h 1975803"/>
                  <a:gd name="connsiteX5" fmla="*/ 1473999 w 1582311"/>
                  <a:gd name="connsiteY5" fmla="*/ 227053 h 1975803"/>
                  <a:gd name="connsiteX6" fmla="*/ 1402663 w 1582311"/>
                  <a:gd name="connsiteY6" fmla="*/ 771802 h 1975803"/>
                  <a:gd name="connsiteX7" fmla="*/ 1292416 w 1582311"/>
                  <a:gd name="connsiteY7" fmla="*/ 1297096 h 1975803"/>
                  <a:gd name="connsiteX8" fmla="*/ 1532365 w 1582311"/>
                  <a:gd name="connsiteY8" fmla="*/ 1887240 h 1975803"/>
                  <a:gd name="connsiteX9" fmla="*/ 157523 w 1582311"/>
                  <a:gd name="connsiteY9" fmla="*/ 1919666 h 1975803"/>
                  <a:gd name="connsiteX0" fmla="*/ 157523 w 1582311"/>
                  <a:gd name="connsiteY0" fmla="*/ 1919666 h 1973041"/>
                  <a:gd name="connsiteX1" fmla="*/ 403957 w 1582311"/>
                  <a:gd name="connsiteY1" fmla="*/ 1374917 h 1973041"/>
                  <a:gd name="connsiteX2" fmla="*/ 112127 w 1582311"/>
                  <a:gd name="connsiteY2" fmla="*/ 739377 h 1973041"/>
                  <a:gd name="connsiteX3" fmla="*/ 47276 w 1582311"/>
                  <a:gd name="connsiteY3" fmla="*/ 246509 h 1973041"/>
                  <a:gd name="connsiteX4" fmla="*/ 793063 w 1582311"/>
                  <a:gd name="connsiteY4" fmla="*/ 75 h 1973041"/>
                  <a:gd name="connsiteX5" fmla="*/ 1473999 w 1582311"/>
                  <a:gd name="connsiteY5" fmla="*/ 227053 h 1973041"/>
                  <a:gd name="connsiteX6" fmla="*/ 1402663 w 1582311"/>
                  <a:gd name="connsiteY6" fmla="*/ 771802 h 1973041"/>
                  <a:gd name="connsiteX7" fmla="*/ 1292416 w 1582311"/>
                  <a:gd name="connsiteY7" fmla="*/ 1342492 h 1973041"/>
                  <a:gd name="connsiteX8" fmla="*/ 1532365 w 1582311"/>
                  <a:gd name="connsiteY8" fmla="*/ 1887240 h 1973041"/>
                  <a:gd name="connsiteX9" fmla="*/ 157523 w 1582311"/>
                  <a:gd name="connsiteY9" fmla="*/ 1919666 h 1973041"/>
                  <a:gd name="connsiteX0" fmla="*/ 157523 w 1582311"/>
                  <a:gd name="connsiteY0" fmla="*/ 1919660 h 1973035"/>
                  <a:gd name="connsiteX1" fmla="*/ 403957 w 1582311"/>
                  <a:gd name="connsiteY1" fmla="*/ 1374911 h 1973035"/>
                  <a:gd name="connsiteX2" fmla="*/ 112127 w 1582311"/>
                  <a:gd name="connsiteY2" fmla="*/ 739371 h 1973035"/>
                  <a:gd name="connsiteX3" fmla="*/ 47276 w 1582311"/>
                  <a:gd name="connsiteY3" fmla="*/ 246503 h 1973035"/>
                  <a:gd name="connsiteX4" fmla="*/ 793063 w 1582311"/>
                  <a:gd name="connsiteY4" fmla="*/ 69 h 1973035"/>
                  <a:gd name="connsiteX5" fmla="*/ 1473999 w 1582311"/>
                  <a:gd name="connsiteY5" fmla="*/ 227047 h 1973035"/>
                  <a:gd name="connsiteX6" fmla="*/ 1467514 w 1582311"/>
                  <a:gd name="connsiteY6" fmla="*/ 706945 h 1973035"/>
                  <a:gd name="connsiteX7" fmla="*/ 1292416 w 1582311"/>
                  <a:gd name="connsiteY7" fmla="*/ 1342486 h 1973035"/>
                  <a:gd name="connsiteX8" fmla="*/ 1532365 w 1582311"/>
                  <a:gd name="connsiteY8" fmla="*/ 1887234 h 1973035"/>
                  <a:gd name="connsiteX9" fmla="*/ 157523 w 1582311"/>
                  <a:gd name="connsiteY9" fmla="*/ 1919660 h 1973035"/>
                  <a:gd name="connsiteX0" fmla="*/ 157523 w 1582311"/>
                  <a:gd name="connsiteY0" fmla="*/ 2021986 h 2113807"/>
                  <a:gd name="connsiteX1" fmla="*/ 403957 w 1582311"/>
                  <a:gd name="connsiteY1" fmla="*/ 1477237 h 2113807"/>
                  <a:gd name="connsiteX2" fmla="*/ 112127 w 1582311"/>
                  <a:gd name="connsiteY2" fmla="*/ 841697 h 2113807"/>
                  <a:gd name="connsiteX3" fmla="*/ 47276 w 1582311"/>
                  <a:gd name="connsiteY3" fmla="*/ 348829 h 2113807"/>
                  <a:gd name="connsiteX4" fmla="*/ 793063 w 1582311"/>
                  <a:gd name="connsiteY4" fmla="*/ 102395 h 2113807"/>
                  <a:gd name="connsiteX5" fmla="*/ 844944 w 1582311"/>
                  <a:gd name="connsiteY5" fmla="*/ 2106292 h 2113807"/>
                  <a:gd name="connsiteX6" fmla="*/ 1467514 w 1582311"/>
                  <a:gd name="connsiteY6" fmla="*/ 809271 h 2113807"/>
                  <a:gd name="connsiteX7" fmla="*/ 1292416 w 1582311"/>
                  <a:gd name="connsiteY7" fmla="*/ 1444812 h 2113807"/>
                  <a:gd name="connsiteX8" fmla="*/ 1532365 w 1582311"/>
                  <a:gd name="connsiteY8" fmla="*/ 1989560 h 2113807"/>
                  <a:gd name="connsiteX9" fmla="*/ 157523 w 1582311"/>
                  <a:gd name="connsiteY9" fmla="*/ 2021986 h 2113807"/>
                  <a:gd name="connsiteX0" fmla="*/ 157523 w 1582311"/>
                  <a:gd name="connsiteY0" fmla="*/ 2021986 h 2113173"/>
                  <a:gd name="connsiteX1" fmla="*/ 403957 w 1582311"/>
                  <a:gd name="connsiteY1" fmla="*/ 1477237 h 2113173"/>
                  <a:gd name="connsiteX2" fmla="*/ 112127 w 1582311"/>
                  <a:gd name="connsiteY2" fmla="*/ 841697 h 2113173"/>
                  <a:gd name="connsiteX3" fmla="*/ 47276 w 1582311"/>
                  <a:gd name="connsiteY3" fmla="*/ 348829 h 2113173"/>
                  <a:gd name="connsiteX4" fmla="*/ 793063 w 1582311"/>
                  <a:gd name="connsiteY4" fmla="*/ 102395 h 2113173"/>
                  <a:gd name="connsiteX5" fmla="*/ 844944 w 1582311"/>
                  <a:gd name="connsiteY5" fmla="*/ 2106292 h 2113173"/>
                  <a:gd name="connsiteX6" fmla="*/ 1461029 w 1582311"/>
                  <a:gd name="connsiteY6" fmla="*/ 783331 h 2113173"/>
                  <a:gd name="connsiteX7" fmla="*/ 1292416 w 1582311"/>
                  <a:gd name="connsiteY7" fmla="*/ 1444812 h 2113173"/>
                  <a:gd name="connsiteX8" fmla="*/ 1532365 w 1582311"/>
                  <a:gd name="connsiteY8" fmla="*/ 1989560 h 2113173"/>
                  <a:gd name="connsiteX9" fmla="*/ 157523 w 1582311"/>
                  <a:gd name="connsiteY9" fmla="*/ 2021986 h 2113173"/>
                  <a:gd name="connsiteX0" fmla="*/ 157523 w 1591567"/>
                  <a:gd name="connsiteY0" fmla="*/ 2021986 h 2143200"/>
                  <a:gd name="connsiteX1" fmla="*/ 403957 w 1591567"/>
                  <a:gd name="connsiteY1" fmla="*/ 1477237 h 2143200"/>
                  <a:gd name="connsiteX2" fmla="*/ 112127 w 1591567"/>
                  <a:gd name="connsiteY2" fmla="*/ 841697 h 2143200"/>
                  <a:gd name="connsiteX3" fmla="*/ 47276 w 1591567"/>
                  <a:gd name="connsiteY3" fmla="*/ 348829 h 2143200"/>
                  <a:gd name="connsiteX4" fmla="*/ 793063 w 1591567"/>
                  <a:gd name="connsiteY4" fmla="*/ 102395 h 2143200"/>
                  <a:gd name="connsiteX5" fmla="*/ 844944 w 1591567"/>
                  <a:gd name="connsiteY5" fmla="*/ 2106292 h 2143200"/>
                  <a:gd name="connsiteX6" fmla="*/ 1292416 w 1591567"/>
                  <a:gd name="connsiteY6" fmla="*/ 1444812 h 2143200"/>
                  <a:gd name="connsiteX7" fmla="*/ 1532365 w 1591567"/>
                  <a:gd name="connsiteY7" fmla="*/ 1989560 h 2143200"/>
                  <a:gd name="connsiteX8" fmla="*/ 157523 w 1591567"/>
                  <a:gd name="connsiteY8" fmla="*/ 2021986 h 2143200"/>
                  <a:gd name="connsiteX0" fmla="*/ 157523 w 1545335"/>
                  <a:gd name="connsiteY0" fmla="*/ 2021986 h 2223374"/>
                  <a:gd name="connsiteX1" fmla="*/ 403957 w 1545335"/>
                  <a:gd name="connsiteY1" fmla="*/ 1477237 h 2223374"/>
                  <a:gd name="connsiteX2" fmla="*/ 112127 w 1545335"/>
                  <a:gd name="connsiteY2" fmla="*/ 841697 h 2223374"/>
                  <a:gd name="connsiteX3" fmla="*/ 47276 w 1545335"/>
                  <a:gd name="connsiteY3" fmla="*/ 348829 h 2223374"/>
                  <a:gd name="connsiteX4" fmla="*/ 793063 w 1545335"/>
                  <a:gd name="connsiteY4" fmla="*/ 102395 h 2223374"/>
                  <a:gd name="connsiteX5" fmla="*/ 844944 w 1545335"/>
                  <a:gd name="connsiteY5" fmla="*/ 2106292 h 2223374"/>
                  <a:gd name="connsiteX6" fmla="*/ 1532365 w 1545335"/>
                  <a:gd name="connsiteY6" fmla="*/ 1989560 h 2223374"/>
                  <a:gd name="connsiteX7" fmla="*/ 157523 w 1545335"/>
                  <a:gd name="connsiteY7" fmla="*/ 2021986 h 2223374"/>
                  <a:gd name="connsiteX0" fmla="*/ 157523 w 844944"/>
                  <a:gd name="connsiteY0" fmla="*/ 2021986 h 2249938"/>
                  <a:gd name="connsiteX1" fmla="*/ 403957 w 844944"/>
                  <a:gd name="connsiteY1" fmla="*/ 1477237 h 2249938"/>
                  <a:gd name="connsiteX2" fmla="*/ 112127 w 844944"/>
                  <a:gd name="connsiteY2" fmla="*/ 841697 h 2249938"/>
                  <a:gd name="connsiteX3" fmla="*/ 47276 w 844944"/>
                  <a:gd name="connsiteY3" fmla="*/ 348829 h 2249938"/>
                  <a:gd name="connsiteX4" fmla="*/ 793063 w 844944"/>
                  <a:gd name="connsiteY4" fmla="*/ 102395 h 2249938"/>
                  <a:gd name="connsiteX5" fmla="*/ 844944 w 844944"/>
                  <a:gd name="connsiteY5" fmla="*/ 2106292 h 2249938"/>
                  <a:gd name="connsiteX6" fmla="*/ 157523 w 844944"/>
                  <a:gd name="connsiteY6" fmla="*/ 2021986 h 2249938"/>
                  <a:gd name="connsiteX0" fmla="*/ 154587 w 842008"/>
                  <a:gd name="connsiteY0" fmla="*/ 2021986 h 2249467"/>
                  <a:gd name="connsiteX1" fmla="*/ 303744 w 842008"/>
                  <a:gd name="connsiteY1" fmla="*/ 1490207 h 2249467"/>
                  <a:gd name="connsiteX2" fmla="*/ 109191 w 842008"/>
                  <a:gd name="connsiteY2" fmla="*/ 841697 h 2249467"/>
                  <a:gd name="connsiteX3" fmla="*/ 44340 w 842008"/>
                  <a:gd name="connsiteY3" fmla="*/ 348829 h 2249467"/>
                  <a:gd name="connsiteX4" fmla="*/ 790127 w 842008"/>
                  <a:gd name="connsiteY4" fmla="*/ 102395 h 2249467"/>
                  <a:gd name="connsiteX5" fmla="*/ 842008 w 842008"/>
                  <a:gd name="connsiteY5" fmla="*/ 2106292 h 2249467"/>
                  <a:gd name="connsiteX6" fmla="*/ 154587 w 842008"/>
                  <a:gd name="connsiteY6" fmla="*/ 2021986 h 2249467"/>
                  <a:gd name="connsiteX0" fmla="*/ 166593 w 854014"/>
                  <a:gd name="connsiteY0" fmla="*/ 2021986 h 2249467"/>
                  <a:gd name="connsiteX1" fmla="*/ 315750 w 854014"/>
                  <a:gd name="connsiteY1" fmla="*/ 1490207 h 2249467"/>
                  <a:gd name="connsiteX2" fmla="*/ 121197 w 854014"/>
                  <a:gd name="connsiteY2" fmla="*/ 841697 h 2249467"/>
                  <a:gd name="connsiteX3" fmla="*/ 56346 w 854014"/>
                  <a:gd name="connsiteY3" fmla="*/ 348829 h 2249467"/>
                  <a:gd name="connsiteX4" fmla="*/ 802133 w 854014"/>
                  <a:gd name="connsiteY4" fmla="*/ 102395 h 2249467"/>
                  <a:gd name="connsiteX5" fmla="*/ 854014 w 854014"/>
                  <a:gd name="connsiteY5" fmla="*/ 2106292 h 2249467"/>
                  <a:gd name="connsiteX6" fmla="*/ 166593 w 854014"/>
                  <a:gd name="connsiteY6" fmla="*/ 2021986 h 2249467"/>
                  <a:gd name="connsiteX0" fmla="*/ 153312 w 840733"/>
                  <a:gd name="connsiteY0" fmla="*/ 2021986 h 2250412"/>
                  <a:gd name="connsiteX1" fmla="*/ 257074 w 840733"/>
                  <a:gd name="connsiteY1" fmla="*/ 1464267 h 2250412"/>
                  <a:gd name="connsiteX2" fmla="*/ 107916 w 840733"/>
                  <a:gd name="connsiteY2" fmla="*/ 841697 h 2250412"/>
                  <a:gd name="connsiteX3" fmla="*/ 43065 w 840733"/>
                  <a:gd name="connsiteY3" fmla="*/ 348829 h 2250412"/>
                  <a:gd name="connsiteX4" fmla="*/ 788852 w 840733"/>
                  <a:gd name="connsiteY4" fmla="*/ 102395 h 2250412"/>
                  <a:gd name="connsiteX5" fmla="*/ 840733 w 840733"/>
                  <a:gd name="connsiteY5" fmla="*/ 2106292 h 2250412"/>
                  <a:gd name="connsiteX6" fmla="*/ 153312 w 840733"/>
                  <a:gd name="connsiteY6" fmla="*/ 2021986 h 2250412"/>
                  <a:gd name="connsiteX0" fmla="*/ 174762 w 862183"/>
                  <a:gd name="connsiteY0" fmla="*/ 2021986 h 2250412"/>
                  <a:gd name="connsiteX1" fmla="*/ 278524 w 862183"/>
                  <a:gd name="connsiteY1" fmla="*/ 1464267 h 2250412"/>
                  <a:gd name="connsiteX2" fmla="*/ 129366 w 862183"/>
                  <a:gd name="connsiteY2" fmla="*/ 841697 h 2250412"/>
                  <a:gd name="connsiteX3" fmla="*/ 64515 w 862183"/>
                  <a:gd name="connsiteY3" fmla="*/ 348829 h 2250412"/>
                  <a:gd name="connsiteX4" fmla="*/ 810302 w 862183"/>
                  <a:gd name="connsiteY4" fmla="*/ 102395 h 2250412"/>
                  <a:gd name="connsiteX5" fmla="*/ 862183 w 862183"/>
                  <a:gd name="connsiteY5" fmla="*/ 2106292 h 2250412"/>
                  <a:gd name="connsiteX6" fmla="*/ 174762 w 862183"/>
                  <a:gd name="connsiteY6" fmla="*/ 2021986 h 2250412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6607 w 902204"/>
                  <a:gd name="connsiteY0" fmla="*/ 2010716 h 2237701"/>
                  <a:gd name="connsiteX1" fmla="*/ 260369 w 902204"/>
                  <a:gd name="connsiteY1" fmla="*/ 1452997 h 2237701"/>
                  <a:gd name="connsiteX2" fmla="*/ 182548 w 902204"/>
                  <a:gd name="connsiteY2" fmla="*/ 1044436 h 2237701"/>
                  <a:gd name="connsiteX3" fmla="*/ 46360 w 902204"/>
                  <a:gd name="connsiteY3" fmla="*/ 337559 h 2237701"/>
                  <a:gd name="connsiteX4" fmla="*/ 869969 w 902204"/>
                  <a:gd name="connsiteY4" fmla="*/ 110581 h 2237701"/>
                  <a:gd name="connsiteX5" fmla="*/ 844028 w 902204"/>
                  <a:gd name="connsiteY5" fmla="*/ 2095022 h 2237701"/>
                  <a:gd name="connsiteX6" fmla="*/ 156607 w 902204"/>
                  <a:gd name="connsiteY6" fmla="*/ 2010716 h 2237701"/>
                  <a:gd name="connsiteX0" fmla="*/ 156607 w 869969"/>
                  <a:gd name="connsiteY0" fmla="*/ 2010716 h 2237701"/>
                  <a:gd name="connsiteX1" fmla="*/ 260369 w 869969"/>
                  <a:gd name="connsiteY1" fmla="*/ 1452997 h 2237701"/>
                  <a:gd name="connsiteX2" fmla="*/ 182548 w 869969"/>
                  <a:gd name="connsiteY2" fmla="*/ 1044436 h 2237701"/>
                  <a:gd name="connsiteX3" fmla="*/ 46360 w 869969"/>
                  <a:gd name="connsiteY3" fmla="*/ 337559 h 2237701"/>
                  <a:gd name="connsiteX4" fmla="*/ 869969 w 869969"/>
                  <a:gd name="connsiteY4" fmla="*/ 110581 h 2237701"/>
                  <a:gd name="connsiteX5" fmla="*/ 844028 w 869969"/>
                  <a:gd name="connsiteY5" fmla="*/ 2095022 h 2237701"/>
                  <a:gd name="connsiteX6" fmla="*/ 156607 w 869969"/>
                  <a:gd name="connsiteY6" fmla="*/ 2010716 h 2237701"/>
                  <a:gd name="connsiteX0" fmla="*/ 144847 w 857749"/>
                  <a:gd name="connsiteY0" fmla="*/ 1978134 h 2202237"/>
                  <a:gd name="connsiteX1" fmla="*/ 248609 w 857749"/>
                  <a:gd name="connsiteY1" fmla="*/ 1420415 h 2202237"/>
                  <a:gd name="connsiteX2" fmla="*/ 170788 w 857749"/>
                  <a:gd name="connsiteY2" fmla="*/ 1011854 h 2202237"/>
                  <a:gd name="connsiteX3" fmla="*/ 34600 w 857749"/>
                  <a:gd name="connsiteY3" fmla="*/ 304977 h 2202237"/>
                  <a:gd name="connsiteX4" fmla="*/ 696082 w 857749"/>
                  <a:gd name="connsiteY4" fmla="*/ 116909 h 2202237"/>
                  <a:gd name="connsiteX5" fmla="*/ 832268 w 857749"/>
                  <a:gd name="connsiteY5" fmla="*/ 2062440 h 2202237"/>
                  <a:gd name="connsiteX6" fmla="*/ 144847 w 857749"/>
                  <a:gd name="connsiteY6" fmla="*/ 1978134 h 2202237"/>
                  <a:gd name="connsiteX0" fmla="*/ 136920 w 849427"/>
                  <a:gd name="connsiteY0" fmla="*/ 2082138 h 2306241"/>
                  <a:gd name="connsiteX1" fmla="*/ 240682 w 849427"/>
                  <a:gd name="connsiteY1" fmla="*/ 1524419 h 2306241"/>
                  <a:gd name="connsiteX2" fmla="*/ 162861 w 849427"/>
                  <a:gd name="connsiteY2" fmla="*/ 1115858 h 2306241"/>
                  <a:gd name="connsiteX3" fmla="*/ 26673 w 849427"/>
                  <a:gd name="connsiteY3" fmla="*/ 408981 h 2306241"/>
                  <a:gd name="connsiteX4" fmla="*/ 577907 w 849427"/>
                  <a:gd name="connsiteY4" fmla="*/ 65270 h 2306241"/>
                  <a:gd name="connsiteX5" fmla="*/ 688155 w 849427"/>
                  <a:gd name="connsiteY5" fmla="*/ 220913 h 2306241"/>
                  <a:gd name="connsiteX6" fmla="*/ 824341 w 849427"/>
                  <a:gd name="connsiteY6" fmla="*/ 2166444 h 2306241"/>
                  <a:gd name="connsiteX7" fmla="*/ 136920 w 849427"/>
                  <a:gd name="connsiteY7" fmla="*/ 2082138 h 2306241"/>
                  <a:gd name="connsiteX0" fmla="*/ 136920 w 852753"/>
                  <a:gd name="connsiteY0" fmla="*/ 2020826 h 2221392"/>
                  <a:gd name="connsiteX1" fmla="*/ 240682 w 852753"/>
                  <a:gd name="connsiteY1" fmla="*/ 1463107 h 2221392"/>
                  <a:gd name="connsiteX2" fmla="*/ 162861 w 852753"/>
                  <a:gd name="connsiteY2" fmla="*/ 1054546 h 2221392"/>
                  <a:gd name="connsiteX3" fmla="*/ 26673 w 852753"/>
                  <a:gd name="connsiteY3" fmla="*/ 347669 h 2221392"/>
                  <a:gd name="connsiteX4" fmla="*/ 577907 w 852753"/>
                  <a:gd name="connsiteY4" fmla="*/ 3958 h 2221392"/>
                  <a:gd name="connsiteX5" fmla="*/ 707610 w 852753"/>
                  <a:gd name="connsiteY5" fmla="*/ 477371 h 2221392"/>
                  <a:gd name="connsiteX6" fmla="*/ 824341 w 852753"/>
                  <a:gd name="connsiteY6" fmla="*/ 2105132 h 2221392"/>
                  <a:gd name="connsiteX7" fmla="*/ 136920 w 852753"/>
                  <a:gd name="connsiteY7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08747 w 842296"/>
                  <a:gd name="connsiteY0" fmla="*/ 2010242 h 2217964"/>
                  <a:gd name="connsiteX1" fmla="*/ 151307 w 842296"/>
                  <a:gd name="connsiteY1" fmla="*/ 1054546 h 2217964"/>
                  <a:gd name="connsiteX2" fmla="*/ 15119 w 842296"/>
                  <a:gd name="connsiteY2" fmla="*/ 347669 h 2217964"/>
                  <a:gd name="connsiteX3" fmla="*/ 566353 w 842296"/>
                  <a:gd name="connsiteY3" fmla="*/ 3958 h 2217964"/>
                  <a:gd name="connsiteX4" fmla="*/ 696056 w 842296"/>
                  <a:gd name="connsiteY4" fmla="*/ 477371 h 2217964"/>
                  <a:gd name="connsiteX5" fmla="*/ 812787 w 842296"/>
                  <a:gd name="connsiteY5" fmla="*/ 2105132 h 2217964"/>
                  <a:gd name="connsiteX6" fmla="*/ 108747 w 842296"/>
                  <a:gd name="connsiteY6" fmla="*/ 2010242 h 2217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2296" h="2217964">
                    <a:moveTo>
                      <a:pt x="108747" y="2010242"/>
                    </a:moveTo>
                    <a:cubicBezTo>
                      <a:pt x="122934" y="1691677"/>
                      <a:pt x="166912" y="1331642"/>
                      <a:pt x="151307" y="1054546"/>
                    </a:cubicBezTo>
                    <a:cubicBezTo>
                      <a:pt x="135702" y="777451"/>
                      <a:pt x="-54055" y="522767"/>
                      <a:pt x="15119" y="347669"/>
                    </a:cubicBezTo>
                    <a:cubicBezTo>
                      <a:pt x="84293" y="172571"/>
                      <a:pt x="456106" y="35303"/>
                      <a:pt x="566353" y="3958"/>
                    </a:cubicBezTo>
                    <a:cubicBezTo>
                      <a:pt x="676600" y="-27387"/>
                      <a:pt x="654984" y="127175"/>
                      <a:pt x="696056" y="477371"/>
                    </a:cubicBezTo>
                    <a:cubicBezTo>
                      <a:pt x="737128" y="827567"/>
                      <a:pt x="910672" y="1849654"/>
                      <a:pt x="812787" y="2105132"/>
                    </a:cubicBezTo>
                    <a:cubicBezTo>
                      <a:pt x="714902" y="2360610"/>
                      <a:pt x="206023" y="2117246"/>
                      <a:pt x="108747" y="2010242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27" name="Freeform 2926"/>
              <p:cNvSpPr/>
              <p:nvPr/>
            </p:nvSpPr>
            <p:spPr>
              <a:xfrm>
                <a:off x="1858237" y="3596740"/>
                <a:ext cx="477811" cy="1411293"/>
              </a:xfrm>
              <a:custGeom>
                <a:avLst/>
                <a:gdLst>
                  <a:gd name="connsiteX0" fmla="*/ 157523 w 1582311"/>
                  <a:gd name="connsiteY0" fmla="*/ 1919666 h 1975803"/>
                  <a:gd name="connsiteX1" fmla="*/ 403957 w 1582311"/>
                  <a:gd name="connsiteY1" fmla="*/ 1374917 h 1975803"/>
                  <a:gd name="connsiteX2" fmla="*/ 112127 w 1582311"/>
                  <a:gd name="connsiteY2" fmla="*/ 739377 h 1975803"/>
                  <a:gd name="connsiteX3" fmla="*/ 47276 w 1582311"/>
                  <a:gd name="connsiteY3" fmla="*/ 246509 h 1975803"/>
                  <a:gd name="connsiteX4" fmla="*/ 793063 w 1582311"/>
                  <a:gd name="connsiteY4" fmla="*/ 75 h 1975803"/>
                  <a:gd name="connsiteX5" fmla="*/ 1473999 w 1582311"/>
                  <a:gd name="connsiteY5" fmla="*/ 227053 h 1975803"/>
                  <a:gd name="connsiteX6" fmla="*/ 1402663 w 1582311"/>
                  <a:gd name="connsiteY6" fmla="*/ 771802 h 1975803"/>
                  <a:gd name="connsiteX7" fmla="*/ 1292416 w 1582311"/>
                  <a:gd name="connsiteY7" fmla="*/ 1297096 h 1975803"/>
                  <a:gd name="connsiteX8" fmla="*/ 1532365 w 1582311"/>
                  <a:gd name="connsiteY8" fmla="*/ 1887240 h 1975803"/>
                  <a:gd name="connsiteX9" fmla="*/ 157523 w 1582311"/>
                  <a:gd name="connsiteY9" fmla="*/ 1919666 h 1975803"/>
                  <a:gd name="connsiteX0" fmla="*/ 157523 w 1582311"/>
                  <a:gd name="connsiteY0" fmla="*/ 1919666 h 1973041"/>
                  <a:gd name="connsiteX1" fmla="*/ 403957 w 1582311"/>
                  <a:gd name="connsiteY1" fmla="*/ 1374917 h 1973041"/>
                  <a:gd name="connsiteX2" fmla="*/ 112127 w 1582311"/>
                  <a:gd name="connsiteY2" fmla="*/ 739377 h 1973041"/>
                  <a:gd name="connsiteX3" fmla="*/ 47276 w 1582311"/>
                  <a:gd name="connsiteY3" fmla="*/ 246509 h 1973041"/>
                  <a:gd name="connsiteX4" fmla="*/ 793063 w 1582311"/>
                  <a:gd name="connsiteY4" fmla="*/ 75 h 1973041"/>
                  <a:gd name="connsiteX5" fmla="*/ 1473999 w 1582311"/>
                  <a:gd name="connsiteY5" fmla="*/ 227053 h 1973041"/>
                  <a:gd name="connsiteX6" fmla="*/ 1402663 w 1582311"/>
                  <a:gd name="connsiteY6" fmla="*/ 771802 h 1973041"/>
                  <a:gd name="connsiteX7" fmla="*/ 1292416 w 1582311"/>
                  <a:gd name="connsiteY7" fmla="*/ 1342492 h 1973041"/>
                  <a:gd name="connsiteX8" fmla="*/ 1532365 w 1582311"/>
                  <a:gd name="connsiteY8" fmla="*/ 1887240 h 1973041"/>
                  <a:gd name="connsiteX9" fmla="*/ 157523 w 1582311"/>
                  <a:gd name="connsiteY9" fmla="*/ 1919666 h 1973041"/>
                  <a:gd name="connsiteX0" fmla="*/ 157523 w 1582311"/>
                  <a:gd name="connsiteY0" fmla="*/ 1919660 h 1973035"/>
                  <a:gd name="connsiteX1" fmla="*/ 403957 w 1582311"/>
                  <a:gd name="connsiteY1" fmla="*/ 1374911 h 1973035"/>
                  <a:gd name="connsiteX2" fmla="*/ 112127 w 1582311"/>
                  <a:gd name="connsiteY2" fmla="*/ 739371 h 1973035"/>
                  <a:gd name="connsiteX3" fmla="*/ 47276 w 1582311"/>
                  <a:gd name="connsiteY3" fmla="*/ 246503 h 1973035"/>
                  <a:gd name="connsiteX4" fmla="*/ 793063 w 1582311"/>
                  <a:gd name="connsiteY4" fmla="*/ 69 h 1973035"/>
                  <a:gd name="connsiteX5" fmla="*/ 1473999 w 1582311"/>
                  <a:gd name="connsiteY5" fmla="*/ 227047 h 1973035"/>
                  <a:gd name="connsiteX6" fmla="*/ 1467514 w 1582311"/>
                  <a:gd name="connsiteY6" fmla="*/ 706945 h 1973035"/>
                  <a:gd name="connsiteX7" fmla="*/ 1292416 w 1582311"/>
                  <a:gd name="connsiteY7" fmla="*/ 1342486 h 1973035"/>
                  <a:gd name="connsiteX8" fmla="*/ 1532365 w 1582311"/>
                  <a:gd name="connsiteY8" fmla="*/ 1887234 h 1973035"/>
                  <a:gd name="connsiteX9" fmla="*/ 157523 w 1582311"/>
                  <a:gd name="connsiteY9" fmla="*/ 1919660 h 1973035"/>
                  <a:gd name="connsiteX0" fmla="*/ 157523 w 1582311"/>
                  <a:gd name="connsiteY0" fmla="*/ 2021986 h 2113807"/>
                  <a:gd name="connsiteX1" fmla="*/ 403957 w 1582311"/>
                  <a:gd name="connsiteY1" fmla="*/ 1477237 h 2113807"/>
                  <a:gd name="connsiteX2" fmla="*/ 112127 w 1582311"/>
                  <a:gd name="connsiteY2" fmla="*/ 841697 h 2113807"/>
                  <a:gd name="connsiteX3" fmla="*/ 47276 w 1582311"/>
                  <a:gd name="connsiteY3" fmla="*/ 348829 h 2113807"/>
                  <a:gd name="connsiteX4" fmla="*/ 793063 w 1582311"/>
                  <a:gd name="connsiteY4" fmla="*/ 102395 h 2113807"/>
                  <a:gd name="connsiteX5" fmla="*/ 844944 w 1582311"/>
                  <a:gd name="connsiteY5" fmla="*/ 2106292 h 2113807"/>
                  <a:gd name="connsiteX6" fmla="*/ 1467514 w 1582311"/>
                  <a:gd name="connsiteY6" fmla="*/ 809271 h 2113807"/>
                  <a:gd name="connsiteX7" fmla="*/ 1292416 w 1582311"/>
                  <a:gd name="connsiteY7" fmla="*/ 1444812 h 2113807"/>
                  <a:gd name="connsiteX8" fmla="*/ 1532365 w 1582311"/>
                  <a:gd name="connsiteY8" fmla="*/ 1989560 h 2113807"/>
                  <a:gd name="connsiteX9" fmla="*/ 157523 w 1582311"/>
                  <a:gd name="connsiteY9" fmla="*/ 2021986 h 2113807"/>
                  <a:gd name="connsiteX0" fmla="*/ 157523 w 1582311"/>
                  <a:gd name="connsiteY0" fmla="*/ 2021986 h 2113173"/>
                  <a:gd name="connsiteX1" fmla="*/ 403957 w 1582311"/>
                  <a:gd name="connsiteY1" fmla="*/ 1477237 h 2113173"/>
                  <a:gd name="connsiteX2" fmla="*/ 112127 w 1582311"/>
                  <a:gd name="connsiteY2" fmla="*/ 841697 h 2113173"/>
                  <a:gd name="connsiteX3" fmla="*/ 47276 w 1582311"/>
                  <a:gd name="connsiteY3" fmla="*/ 348829 h 2113173"/>
                  <a:gd name="connsiteX4" fmla="*/ 793063 w 1582311"/>
                  <a:gd name="connsiteY4" fmla="*/ 102395 h 2113173"/>
                  <a:gd name="connsiteX5" fmla="*/ 844944 w 1582311"/>
                  <a:gd name="connsiteY5" fmla="*/ 2106292 h 2113173"/>
                  <a:gd name="connsiteX6" fmla="*/ 1461029 w 1582311"/>
                  <a:gd name="connsiteY6" fmla="*/ 783331 h 2113173"/>
                  <a:gd name="connsiteX7" fmla="*/ 1292416 w 1582311"/>
                  <a:gd name="connsiteY7" fmla="*/ 1444812 h 2113173"/>
                  <a:gd name="connsiteX8" fmla="*/ 1532365 w 1582311"/>
                  <a:gd name="connsiteY8" fmla="*/ 1989560 h 2113173"/>
                  <a:gd name="connsiteX9" fmla="*/ 157523 w 1582311"/>
                  <a:gd name="connsiteY9" fmla="*/ 2021986 h 2113173"/>
                  <a:gd name="connsiteX0" fmla="*/ 157523 w 1591567"/>
                  <a:gd name="connsiteY0" fmla="*/ 2021986 h 2143200"/>
                  <a:gd name="connsiteX1" fmla="*/ 403957 w 1591567"/>
                  <a:gd name="connsiteY1" fmla="*/ 1477237 h 2143200"/>
                  <a:gd name="connsiteX2" fmla="*/ 112127 w 1591567"/>
                  <a:gd name="connsiteY2" fmla="*/ 841697 h 2143200"/>
                  <a:gd name="connsiteX3" fmla="*/ 47276 w 1591567"/>
                  <a:gd name="connsiteY3" fmla="*/ 348829 h 2143200"/>
                  <a:gd name="connsiteX4" fmla="*/ 793063 w 1591567"/>
                  <a:gd name="connsiteY4" fmla="*/ 102395 h 2143200"/>
                  <a:gd name="connsiteX5" fmla="*/ 844944 w 1591567"/>
                  <a:gd name="connsiteY5" fmla="*/ 2106292 h 2143200"/>
                  <a:gd name="connsiteX6" fmla="*/ 1292416 w 1591567"/>
                  <a:gd name="connsiteY6" fmla="*/ 1444812 h 2143200"/>
                  <a:gd name="connsiteX7" fmla="*/ 1532365 w 1591567"/>
                  <a:gd name="connsiteY7" fmla="*/ 1989560 h 2143200"/>
                  <a:gd name="connsiteX8" fmla="*/ 157523 w 1591567"/>
                  <a:gd name="connsiteY8" fmla="*/ 2021986 h 2143200"/>
                  <a:gd name="connsiteX0" fmla="*/ 157523 w 1545335"/>
                  <a:gd name="connsiteY0" fmla="*/ 2021986 h 2223374"/>
                  <a:gd name="connsiteX1" fmla="*/ 403957 w 1545335"/>
                  <a:gd name="connsiteY1" fmla="*/ 1477237 h 2223374"/>
                  <a:gd name="connsiteX2" fmla="*/ 112127 w 1545335"/>
                  <a:gd name="connsiteY2" fmla="*/ 841697 h 2223374"/>
                  <a:gd name="connsiteX3" fmla="*/ 47276 w 1545335"/>
                  <a:gd name="connsiteY3" fmla="*/ 348829 h 2223374"/>
                  <a:gd name="connsiteX4" fmla="*/ 793063 w 1545335"/>
                  <a:gd name="connsiteY4" fmla="*/ 102395 h 2223374"/>
                  <a:gd name="connsiteX5" fmla="*/ 844944 w 1545335"/>
                  <a:gd name="connsiteY5" fmla="*/ 2106292 h 2223374"/>
                  <a:gd name="connsiteX6" fmla="*/ 1532365 w 1545335"/>
                  <a:gd name="connsiteY6" fmla="*/ 1989560 h 2223374"/>
                  <a:gd name="connsiteX7" fmla="*/ 157523 w 1545335"/>
                  <a:gd name="connsiteY7" fmla="*/ 2021986 h 2223374"/>
                  <a:gd name="connsiteX0" fmla="*/ 157523 w 844944"/>
                  <a:gd name="connsiteY0" fmla="*/ 2021986 h 2249938"/>
                  <a:gd name="connsiteX1" fmla="*/ 403957 w 844944"/>
                  <a:gd name="connsiteY1" fmla="*/ 1477237 h 2249938"/>
                  <a:gd name="connsiteX2" fmla="*/ 112127 w 844944"/>
                  <a:gd name="connsiteY2" fmla="*/ 841697 h 2249938"/>
                  <a:gd name="connsiteX3" fmla="*/ 47276 w 844944"/>
                  <a:gd name="connsiteY3" fmla="*/ 348829 h 2249938"/>
                  <a:gd name="connsiteX4" fmla="*/ 793063 w 844944"/>
                  <a:gd name="connsiteY4" fmla="*/ 102395 h 2249938"/>
                  <a:gd name="connsiteX5" fmla="*/ 844944 w 844944"/>
                  <a:gd name="connsiteY5" fmla="*/ 2106292 h 2249938"/>
                  <a:gd name="connsiteX6" fmla="*/ 157523 w 844944"/>
                  <a:gd name="connsiteY6" fmla="*/ 2021986 h 2249938"/>
                  <a:gd name="connsiteX0" fmla="*/ 154587 w 842008"/>
                  <a:gd name="connsiteY0" fmla="*/ 2021986 h 2249467"/>
                  <a:gd name="connsiteX1" fmla="*/ 303744 w 842008"/>
                  <a:gd name="connsiteY1" fmla="*/ 1490207 h 2249467"/>
                  <a:gd name="connsiteX2" fmla="*/ 109191 w 842008"/>
                  <a:gd name="connsiteY2" fmla="*/ 841697 h 2249467"/>
                  <a:gd name="connsiteX3" fmla="*/ 44340 w 842008"/>
                  <a:gd name="connsiteY3" fmla="*/ 348829 h 2249467"/>
                  <a:gd name="connsiteX4" fmla="*/ 790127 w 842008"/>
                  <a:gd name="connsiteY4" fmla="*/ 102395 h 2249467"/>
                  <a:gd name="connsiteX5" fmla="*/ 842008 w 842008"/>
                  <a:gd name="connsiteY5" fmla="*/ 2106292 h 2249467"/>
                  <a:gd name="connsiteX6" fmla="*/ 154587 w 842008"/>
                  <a:gd name="connsiteY6" fmla="*/ 2021986 h 2249467"/>
                  <a:gd name="connsiteX0" fmla="*/ 166593 w 854014"/>
                  <a:gd name="connsiteY0" fmla="*/ 2021986 h 2249467"/>
                  <a:gd name="connsiteX1" fmla="*/ 315750 w 854014"/>
                  <a:gd name="connsiteY1" fmla="*/ 1490207 h 2249467"/>
                  <a:gd name="connsiteX2" fmla="*/ 121197 w 854014"/>
                  <a:gd name="connsiteY2" fmla="*/ 841697 h 2249467"/>
                  <a:gd name="connsiteX3" fmla="*/ 56346 w 854014"/>
                  <a:gd name="connsiteY3" fmla="*/ 348829 h 2249467"/>
                  <a:gd name="connsiteX4" fmla="*/ 802133 w 854014"/>
                  <a:gd name="connsiteY4" fmla="*/ 102395 h 2249467"/>
                  <a:gd name="connsiteX5" fmla="*/ 854014 w 854014"/>
                  <a:gd name="connsiteY5" fmla="*/ 2106292 h 2249467"/>
                  <a:gd name="connsiteX6" fmla="*/ 166593 w 854014"/>
                  <a:gd name="connsiteY6" fmla="*/ 2021986 h 2249467"/>
                  <a:gd name="connsiteX0" fmla="*/ 153312 w 840733"/>
                  <a:gd name="connsiteY0" fmla="*/ 2021986 h 2250412"/>
                  <a:gd name="connsiteX1" fmla="*/ 257074 w 840733"/>
                  <a:gd name="connsiteY1" fmla="*/ 1464267 h 2250412"/>
                  <a:gd name="connsiteX2" fmla="*/ 107916 w 840733"/>
                  <a:gd name="connsiteY2" fmla="*/ 841697 h 2250412"/>
                  <a:gd name="connsiteX3" fmla="*/ 43065 w 840733"/>
                  <a:gd name="connsiteY3" fmla="*/ 348829 h 2250412"/>
                  <a:gd name="connsiteX4" fmla="*/ 788852 w 840733"/>
                  <a:gd name="connsiteY4" fmla="*/ 102395 h 2250412"/>
                  <a:gd name="connsiteX5" fmla="*/ 840733 w 840733"/>
                  <a:gd name="connsiteY5" fmla="*/ 2106292 h 2250412"/>
                  <a:gd name="connsiteX6" fmla="*/ 153312 w 840733"/>
                  <a:gd name="connsiteY6" fmla="*/ 2021986 h 2250412"/>
                  <a:gd name="connsiteX0" fmla="*/ 174762 w 862183"/>
                  <a:gd name="connsiteY0" fmla="*/ 2021986 h 2250412"/>
                  <a:gd name="connsiteX1" fmla="*/ 278524 w 862183"/>
                  <a:gd name="connsiteY1" fmla="*/ 1464267 h 2250412"/>
                  <a:gd name="connsiteX2" fmla="*/ 129366 w 862183"/>
                  <a:gd name="connsiteY2" fmla="*/ 841697 h 2250412"/>
                  <a:gd name="connsiteX3" fmla="*/ 64515 w 862183"/>
                  <a:gd name="connsiteY3" fmla="*/ 348829 h 2250412"/>
                  <a:gd name="connsiteX4" fmla="*/ 810302 w 862183"/>
                  <a:gd name="connsiteY4" fmla="*/ 102395 h 2250412"/>
                  <a:gd name="connsiteX5" fmla="*/ 862183 w 862183"/>
                  <a:gd name="connsiteY5" fmla="*/ 2106292 h 2250412"/>
                  <a:gd name="connsiteX6" fmla="*/ 174762 w 862183"/>
                  <a:gd name="connsiteY6" fmla="*/ 2021986 h 2250412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6607 w 902204"/>
                  <a:gd name="connsiteY0" fmla="*/ 2010716 h 2237701"/>
                  <a:gd name="connsiteX1" fmla="*/ 260369 w 902204"/>
                  <a:gd name="connsiteY1" fmla="*/ 1452997 h 2237701"/>
                  <a:gd name="connsiteX2" fmla="*/ 182548 w 902204"/>
                  <a:gd name="connsiteY2" fmla="*/ 1044436 h 2237701"/>
                  <a:gd name="connsiteX3" fmla="*/ 46360 w 902204"/>
                  <a:gd name="connsiteY3" fmla="*/ 337559 h 2237701"/>
                  <a:gd name="connsiteX4" fmla="*/ 869969 w 902204"/>
                  <a:gd name="connsiteY4" fmla="*/ 110581 h 2237701"/>
                  <a:gd name="connsiteX5" fmla="*/ 844028 w 902204"/>
                  <a:gd name="connsiteY5" fmla="*/ 2095022 h 2237701"/>
                  <a:gd name="connsiteX6" fmla="*/ 156607 w 902204"/>
                  <a:gd name="connsiteY6" fmla="*/ 2010716 h 2237701"/>
                  <a:gd name="connsiteX0" fmla="*/ 156607 w 869969"/>
                  <a:gd name="connsiteY0" fmla="*/ 2010716 h 2237701"/>
                  <a:gd name="connsiteX1" fmla="*/ 260369 w 869969"/>
                  <a:gd name="connsiteY1" fmla="*/ 1452997 h 2237701"/>
                  <a:gd name="connsiteX2" fmla="*/ 182548 w 869969"/>
                  <a:gd name="connsiteY2" fmla="*/ 1044436 h 2237701"/>
                  <a:gd name="connsiteX3" fmla="*/ 46360 w 869969"/>
                  <a:gd name="connsiteY3" fmla="*/ 337559 h 2237701"/>
                  <a:gd name="connsiteX4" fmla="*/ 869969 w 869969"/>
                  <a:gd name="connsiteY4" fmla="*/ 110581 h 2237701"/>
                  <a:gd name="connsiteX5" fmla="*/ 844028 w 869969"/>
                  <a:gd name="connsiteY5" fmla="*/ 2095022 h 2237701"/>
                  <a:gd name="connsiteX6" fmla="*/ 156607 w 869969"/>
                  <a:gd name="connsiteY6" fmla="*/ 2010716 h 2237701"/>
                  <a:gd name="connsiteX0" fmla="*/ 144847 w 857749"/>
                  <a:gd name="connsiteY0" fmla="*/ 1978134 h 2202237"/>
                  <a:gd name="connsiteX1" fmla="*/ 248609 w 857749"/>
                  <a:gd name="connsiteY1" fmla="*/ 1420415 h 2202237"/>
                  <a:gd name="connsiteX2" fmla="*/ 170788 w 857749"/>
                  <a:gd name="connsiteY2" fmla="*/ 1011854 h 2202237"/>
                  <a:gd name="connsiteX3" fmla="*/ 34600 w 857749"/>
                  <a:gd name="connsiteY3" fmla="*/ 304977 h 2202237"/>
                  <a:gd name="connsiteX4" fmla="*/ 696082 w 857749"/>
                  <a:gd name="connsiteY4" fmla="*/ 116909 h 2202237"/>
                  <a:gd name="connsiteX5" fmla="*/ 832268 w 857749"/>
                  <a:gd name="connsiteY5" fmla="*/ 2062440 h 2202237"/>
                  <a:gd name="connsiteX6" fmla="*/ 144847 w 857749"/>
                  <a:gd name="connsiteY6" fmla="*/ 1978134 h 2202237"/>
                  <a:gd name="connsiteX0" fmla="*/ 136920 w 849427"/>
                  <a:gd name="connsiteY0" fmla="*/ 2082138 h 2306241"/>
                  <a:gd name="connsiteX1" fmla="*/ 240682 w 849427"/>
                  <a:gd name="connsiteY1" fmla="*/ 1524419 h 2306241"/>
                  <a:gd name="connsiteX2" fmla="*/ 162861 w 849427"/>
                  <a:gd name="connsiteY2" fmla="*/ 1115858 h 2306241"/>
                  <a:gd name="connsiteX3" fmla="*/ 26673 w 849427"/>
                  <a:gd name="connsiteY3" fmla="*/ 408981 h 2306241"/>
                  <a:gd name="connsiteX4" fmla="*/ 577907 w 849427"/>
                  <a:gd name="connsiteY4" fmla="*/ 65270 h 2306241"/>
                  <a:gd name="connsiteX5" fmla="*/ 688155 w 849427"/>
                  <a:gd name="connsiteY5" fmla="*/ 220913 h 2306241"/>
                  <a:gd name="connsiteX6" fmla="*/ 824341 w 849427"/>
                  <a:gd name="connsiteY6" fmla="*/ 2166444 h 2306241"/>
                  <a:gd name="connsiteX7" fmla="*/ 136920 w 849427"/>
                  <a:gd name="connsiteY7" fmla="*/ 2082138 h 2306241"/>
                  <a:gd name="connsiteX0" fmla="*/ 136920 w 852753"/>
                  <a:gd name="connsiteY0" fmla="*/ 2020826 h 2221392"/>
                  <a:gd name="connsiteX1" fmla="*/ 240682 w 852753"/>
                  <a:gd name="connsiteY1" fmla="*/ 1463107 h 2221392"/>
                  <a:gd name="connsiteX2" fmla="*/ 162861 w 852753"/>
                  <a:gd name="connsiteY2" fmla="*/ 1054546 h 2221392"/>
                  <a:gd name="connsiteX3" fmla="*/ 26673 w 852753"/>
                  <a:gd name="connsiteY3" fmla="*/ 347669 h 2221392"/>
                  <a:gd name="connsiteX4" fmla="*/ 577907 w 852753"/>
                  <a:gd name="connsiteY4" fmla="*/ 3958 h 2221392"/>
                  <a:gd name="connsiteX5" fmla="*/ 707610 w 852753"/>
                  <a:gd name="connsiteY5" fmla="*/ 477371 h 2221392"/>
                  <a:gd name="connsiteX6" fmla="*/ 824341 w 852753"/>
                  <a:gd name="connsiteY6" fmla="*/ 2105132 h 2221392"/>
                  <a:gd name="connsiteX7" fmla="*/ 136920 w 852753"/>
                  <a:gd name="connsiteY7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08747 w 842296"/>
                  <a:gd name="connsiteY0" fmla="*/ 2010242 h 2217964"/>
                  <a:gd name="connsiteX1" fmla="*/ 151307 w 842296"/>
                  <a:gd name="connsiteY1" fmla="*/ 1054546 h 2217964"/>
                  <a:gd name="connsiteX2" fmla="*/ 15119 w 842296"/>
                  <a:gd name="connsiteY2" fmla="*/ 347669 h 2217964"/>
                  <a:gd name="connsiteX3" fmla="*/ 566353 w 842296"/>
                  <a:gd name="connsiteY3" fmla="*/ 3958 h 2217964"/>
                  <a:gd name="connsiteX4" fmla="*/ 696056 w 842296"/>
                  <a:gd name="connsiteY4" fmla="*/ 477371 h 2217964"/>
                  <a:gd name="connsiteX5" fmla="*/ 812787 w 842296"/>
                  <a:gd name="connsiteY5" fmla="*/ 2105132 h 2217964"/>
                  <a:gd name="connsiteX6" fmla="*/ 108747 w 842296"/>
                  <a:gd name="connsiteY6" fmla="*/ 2010242 h 2217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2296" h="2217964">
                    <a:moveTo>
                      <a:pt x="108747" y="2010242"/>
                    </a:moveTo>
                    <a:cubicBezTo>
                      <a:pt x="122934" y="1691677"/>
                      <a:pt x="166912" y="1331642"/>
                      <a:pt x="151307" y="1054546"/>
                    </a:cubicBezTo>
                    <a:cubicBezTo>
                      <a:pt x="135702" y="777451"/>
                      <a:pt x="-54055" y="522767"/>
                      <a:pt x="15119" y="347669"/>
                    </a:cubicBezTo>
                    <a:cubicBezTo>
                      <a:pt x="84293" y="172571"/>
                      <a:pt x="456106" y="35303"/>
                      <a:pt x="566353" y="3958"/>
                    </a:cubicBezTo>
                    <a:cubicBezTo>
                      <a:pt x="676600" y="-27387"/>
                      <a:pt x="654984" y="127175"/>
                      <a:pt x="696056" y="477371"/>
                    </a:cubicBezTo>
                    <a:cubicBezTo>
                      <a:pt x="737128" y="827567"/>
                      <a:pt x="910672" y="1849654"/>
                      <a:pt x="812787" y="2105132"/>
                    </a:cubicBezTo>
                    <a:cubicBezTo>
                      <a:pt x="714902" y="2360610"/>
                      <a:pt x="206023" y="2117246"/>
                      <a:pt x="108747" y="2010242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28" name="Flowchart: Stored Data 2927"/>
              <p:cNvSpPr/>
              <p:nvPr/>
            </p:nvSpPr>
            <p:spPr>
              <a:xfrm rot="16200000" flipV="1">
                <a:off x="2233794" y="3583676"/>
                <a:ext cx="159503" cy="200971"/>
              </a:xfrm>
              <a:prstGeom prst="flowChartOnlineStorage">
                <a:avLst/>
              </a:prstGeom>
              <a:solidFill>
                <a:srgbClr val="E0CE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29" name="Freeform 2928"/>
              <p:cNvSpPr/>
              <p:nvPr/>
            </p:nvSpPr>
            <p:spPr>
              <a:xfrm>
                <a:off x="1925807" y="4735121"/>
                <a:ext cx="367422" cy="1855550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  <a:gd name="connsiteX0" fmla="*/ 204913 w 695969"/>
                  <a:gd name="connsiteY0" fmla="*/ 2962 h 2921608"/>
                  <a:gd name="connsiteX1" fmla="*/ 3874 w 695969"/>
                  <a:gd name="connsiteY1" fmla="*/ 528256 h 2921608"/>
                  <a:gd name="connsiteX2" fmla="*/ 108244 w 695969"/>
                  <a:gd name="connsiteY2" fmla="*/ 2750666 h 2921608"/>
                  <a:gd name="connsiteX3" fmla="*/ 522682 w 695969"/>
                  <a:gd name="connsiteY3" fmla="*/ 2772102 h 2921608"/>
                  <a:gd name="connsiteX4" fmla="*/ 684810 w 695969"/>
                  <a:gd name="connsiteY4" fmla="*/ 657958 h 2921608"/>
                  <a:gd name="connsiteX5" fmla="*/ 204913 w 695969"/>
                  <a:gd name="connsiteY5" fmla="*/ 2962 h 2921608"/>
                  <a:gd name="connsiteX0" fmla="*/ 204913 w 695969"/>
                  <a:gd name="connsiteY0" fmla="*/ 2962 h 2772102"/>
                  <a:gd name="connsiteX1" fmla="*/ 3874 w 695969"/>
                  <a:gd name="connsiteY1" fmla="*/ 528256 h 2772102"/>
                  <a:gd name="connsiteX2" fmla="*/ 108244 w 695969"/>
                  <a:gd name="connsiteY2" fmla="*/ 2750666 h 2772102"/>
                  <a:gd name="connsiteX3" fmla="*/ 522682 w 695969"/>
                  <a:gd name="connsiteY3" fmla="*/ 2772102 h 2772102"/>
                  <a:gd name="connsiteX4" fmla="*/ 684810 w 695969"/>
                  <a:gd name="connsiteY4" fmla="*/ 657958 h 2772102"/>
                  <a:gd name="connsiteX5" fmla="*/ 204913 w 695969"/>
                  <a:gd name="connsiteY5" fmla="*/ 2962 h 2772102"/>
                  <a:gd name="connsiteX0" fmla="*/ 201224 w 692280"/>
                  <a:gd name="connsiteY0" fmla="*/ 2949 h 2772089"/>
                  <a:gd name="connsiteX1" fmla="*/ 185 w 692280"/>
                  <a:gd name="connsiteY1" fmla="*/ 528243 h 2772089"/>
                  <a:gd name="connsiteX2" fmla="*/ 172327 w 692280"/>
                  <a:gd name="connsiteY2" fmla="*/ 2747087 h 2772089"/>
                  <a:gd name="connsiteX3" fmla="*/ 518993 w 692280"/>
                  <a:gd name="connsiteY3" fmla="*/ 2772089 h 2772089"/>
                  <a:gd name="connsiteX4" fmla="*/ 681121 w 692280"/>
                  <a:gd name="connsiteY4" fmla="*/ 657945 h 2772089"/>
                  <a:gd name="connsiteX5" fmla="*/ 201224 w 692280"/>
                  <a:gd name="connsiteY5" fmla="*/ 2949 h 2772089"/>
                  <a:gd name="connsiteX0" fmla="*/ 201202 w 685892"/>
                  <a:gd name="connsiteY0" fmla="*/ 2949 h 2916151"/>
                  <a:gd name="connsiteX1" fmla="*/ 163 w 685892"/>
                  <a:gd name="connsiteY1" fmla="*/ 528243 h 2916151"/>
                  <a:gd name="connsiteX2" fmla="*/ 172305 w 685892"/>
                  <a:gd name="connsiteY2" fmla="*/ 2747087 h 2916151"/>
                  <a:gd name="connsiteX3" fmla="*/ 438493 w 685892"/>
                  <a:gd name="connsiteY3" fmla="*/ 2764957 h 2916151"/>
                  <a:gd name="connsiteX4" fmla="*/ 681099 w 685892"/>
                  <a:gd name="connsiteY4" fmla="*/ 657945 h 2916151"/>
                  <a:gd name="connsiteX5" fmla="*/ 201202 w 685892"/>
                  <a:gd name="connsiteY5" fmla="*/ 2949 h 2916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5892" h="2916151">
                    <a:moveTo>
                      <a:pt x="201202" y="2949"/>
                    </a:moveTo>
                    <a:cubicBezTo>
                      <a:pt x="87713" y="-18668"/>
                      <a:pt x="4979" y="70887"/>
                      <a:pt x="163" y="528243"/>
                    </a:cubicBezTo>
                    <a:cubicBezTo>
                      <a:pt x="-4653" y="985599"/>
                      <a:pt x="99250" y="2374301"/>
                      <a:pt x="172305" y="2747087"/>
                    </a:cubicBezTo>
                    <a:cubicBezTo>
                      <a:pt x="245360" y="3119873"/>
                      <a:pt x="349764" y="2759000"/>
                      <a:pt x="438493" y="2764957"/>
                    </a:cubicBezTo>
                    <a:cubicBezTo>
                      <a:pt x="504425" y="2414762"/>
                      <a:pt x="720647" y="1118280"/>
                      <a:pt x="681099" y="657945"/>
                    </a:cubicBezTo>
                    <a:cubicBezTo>
                      <a:pt x="641551" y="197610"/>
                      <a:pt x="314691" y="24566"/>
                      <a:pt x="201202" y="2949"/>
                    </a:cubicBezTo>
                    <a:close/>
                  </a:path>
                </a:pathLst>
              </a:custGeom>
              <a:solidFill>
                <a:srgbClr val="E0CE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30" name="Flowchart: Stored Data 2929"/>
              <p:cNvSpPr/>
              <p:nvPr/>
            </p:nvSpPr>
            <p:spPr>
              <a:xfrm rot="5400000">
                <a:off x="2085588" y="5014341"/>
                <a:ext cx="466927" cy="73152"/>
              </a:xfrm>
              <a:prstGeom prst="flowChartOnlineStorage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31" name="Freeform 2930"/>
              <p:cNvSpPr/>
              <p:nvPr/>
            </p:nvSpPr>
            <p:spPr>
              <a:xfrm flipH="1">
                <a:off x="2347732" y="4735128"/>
                <a:ext cx="367592" cy="1855924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  <a:gd name="connsiteX0" fmla="*/ 204913 w 695969"/>
                  <a:gd name="connsiteY0" fmla="*/ 2962 h 2921608"/>
                  <a:gd name="connsiteX1" fmla="*/ 3874 w 695969"/>
                  <a:gd name="connsiteY1" fmla="*/ 528256 h 2921608"/>
                  <a:gd name="connsiteX2" fmla="*/ 108244 w 695969"/>
                  <a:gd name="connsiteY2" fmla="*/ 2750666 h 2921608"/>
                  <a:gd name="connsiteX3" fmla="*/ 522682 w 695969"/>
                  <a:gd name="connsiteY3" fmla="*/ 2772102 h 2921608"/>
                  <a:gd name="connsiteX4" fmla="*/ 684810 w 695969"/>
                  <a:gd name="connsiteY4" fmla="*/ 657958 h 2921608"/>
                  <a:gd name="connsiteX5" fmla="*/ 204913 w 695969"/>
                  <a:gd name="connsiteY5" fmla="*/ 2962 h 2921608"/>
                  <a:gd name="connsiteX0" fmla="*/ 204913 w 695969"/>
                  <a:gd name="connsiteY0" fmla="*/ 2962 h 2772102"/>
                  <a:gd name="connsiteX1" fmla="*/ 3874 w 695969"/>
                  <a:gd name="connsiteY1" fmla="*/ 528256 h 2772102"/>
                  <a:gd name="connsiteX2" fmla="*/ 108244 w 695969"/>
                  <a:gd name="connsiteY2" fmla="*/ 2750666 h 2772102"/>
                  <a:gd name="connsiteX3" fmla="*/ 522682 w 695969"/>
                  <a:gd name="connsiteY3" fmla="*/ 2772102 h 2772102"/>
                  <a:gd name="connsiteX4" fmla="*/ 684810 w 695969"/>
                  <a:gd name="connsiteY4" fmla="*/ 657958 h 2772102"/>
                  <a:gd name="connsiteX5" fmla="*/ 204913 w 695969"/>
                  <a:gd name="connsiteY5" fmla="*/ 2962 h 2772102"/>
                  <a:gd name="connsiteX0" fmla="*/ 204250 w 689417"/>
                  <a:gd name="connsiteY0" fmla="*/ 2962 h 2921915"/>
                  <a:gd name="connsiteX1" fmla="*/ 3211 w 689417"/>
                  <a:gd name="connsiteY1" fmla="*/ 528256 h 2921915"/>
                  <a:gd name="connsiteX2" fmla="*/ 107581 w 689417"/>
                  <a:gd name="connsiteY2" fmla="*/ 2750666 h 2921915"/>
                  <a:gd name="connsiteX3" fmla="*/ 450012 w 689417"/>
                  <a:gd name="connsiteY3" fmla="*/ 2775668 h 2921915"/>
                  <a:gd name="connsiteX4" fmla="*/ 684147 w 689417"/>
                  <a:gd name="connsiteY4" fmla="*/ 657958 h 2921915"/>
                  <a:gd name="connsiteX5" fmla="*/ 204250 w 689417"/>
                  <a:gd name="connsiteY5" fmla="*/ 2962 h 2921915"/>
                  <a:gd name="connsiteX0" fmla="*/ 201043 w 686210"/>
                  <a:gd name="connsiteY0" fmla="*/ 2937 h 2916740"/>
                  <a:gd name="connsiteX1" fmla="*/ 4 w 686210"/>
                  <a:gd name="connsiteY1" fmla="*/ 528231 h 2916740"/>
                  <a:gd name="connsiteX2" fmla="*/ 197559 w 686210"/>
                  <a:gd name="connsiteY2" fmla="*/ 2743509 h 2916740"/>
                  <a:gd name="connsiteX3" fmla="*/ 446805 w 686210"/>
                  <a:gd name="connsiteY3" fmla="*/ 2775643 h 2916740"/>
                  <a:gd name="connsiteX4" fmla="*/ 680940 w 686210"/>
                  <a:gd name="connsiteY4" fmla="*/ 657933 h 2916740"/>
                  <a:gd name="connsiteX5" fmla="*/ 201043 w 686210"/>
                  <a:gd name="connsiteY5" fmla="*/ 2937 h 2916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6210" h="2916740">
                    <a:moveTo>
                      <a:pt x="201043" y="2937"/>
                    </a:moveTo>
                    <a:cubicBezTo>
                      <a:pt x="87554" y="-18680"/>
                      <a:pt x="585" y="71469"/>
                      <a:pt x="4" y="528231"/>
                    </a:cubicBezTo>
                    <a:cubicBezTo>
                      <a:pt x="-577" y="984993"/>
                      <a:pt x="123092" y="2368940"/>
                      <a:pt x="197559" y="2743509"/>
                    </a:cubicBezTo>
                    <a:cubicBezTo>
                      <a:pt x="272026" y="3118078"/>
                      <a:pt x="332661" y="2767309"/>
                      <a:pt x="446805" y="2775643"/>
                    </a:cubicBezTo>
                    <a:cubicBezTo>
                      <a:pt x="512737" y="2425448"/>
                      <a:pt x="721900" y="1120051"/>
                      <a:pt x="680940" y="657933"/>
                    </a:cubicBezTo>
                    <a:cubicBezTo>
                      <a:pt x="639980" y="195815"/>
                      <a:pt x="314532" y="24554"/>
                      <a:pt x="201043" y="2937"/>
                    </a:cubicBezTo>
                    <a:close/>
                  </a:path>
                </a:pathLst>
              </a:custGeom>
              <a:solidFill>
                <a:srgbClr val="E0CE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32" name="Rectangle 2931"/>
              <p:cNvSpPr/>
              <p:nvPr/>
            </p:nvSpPr>
            <p:spPr>
              <a:xfrm>
                <a:off x="2116432" y="4854618"/>
                <a:ext cx="401125" cy="319200"/>
              </a:xfrm>
              <a:prstGeom prst="rect">
                <a:avLst/>
              </a:prstGeom>
              <a:solidFill>
                <a:srgbClr val="E0CE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33" name="Rectangle 2932"/>
              <p:cNvSpPr/>
              <p:nvPr/>
            </p:nvSpPr>
            <p:spPr>
              <a:xfrm>
                <a:off x="2089376" y="3720857"/>
                <a:ext cx="417942" cy="769044"/>
              </a:xfrm>
              <a:prstGeom prst="rect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34" name="Freeform 2933"/>
              <p:cNvSpPr/>
              <p:nvPr/>
            </p:nvSpPr>
            <p:spPr>
              <a:xfrm>
                <a:off x="2451253" y="6484248"/>
                <a:ext cx="446835" cy="197675"/>
              </a:xfrm>
              <a:custGeom>
                <a:avLst/>
                <a:gdLst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3923"/>
                  <a:gd name="connsiteY0" fmla="*/ 13774 h 416165"/>
                  <a:gd name="connsiteX1" fmla="*/ 22003 w 853923"/>
                  <a:gd name="connsiteY1" fmla="*/ 260208 h 416165"/>
                  <a:gd name="connsiteX2" fmla="*/ 355330 w 853923"/>
                  <a:gd name="connsiteY2" fmla="*/ 266204 h 416165"/>
                  <a:gd name="connsiteX3" fmla="*/ 767790 w 853923"/>
                  <a:gd name="connsiteY3" fmla="*/ 415850 h 416165"/>
                  <a:gd name="connsiteX4" fmla="*/ 826156 w 853923"/>
                  <a:gd name="connsiteY4" fmla="*/ 299118 h 416165"/>
                  <a:gd name="connsiteX5" fmla="*/ 356101 w 853923"/>
                  <a:gd name="connsiteY5" fmla="*/ 59899 h 416165"/>
                  <a:gd name="connsiteX6" fmla="*/ 60914 w 853923"/>
                  <a:gd name="connsiteY6" fmla="*/ 13774 h 416165"/>
                  <a:gd name="connsiteX0" fmla="*/ 60914 w 898764"/>
                  <a:gd name="connsiteY0" fmla="*/ 13774 h 345430"/>
                  <a:gd name="connsiteX1" fmla="*/ 22003 w 898764"/>
                  <a:gd name="connsiteY1" fmla="*/ 260208 h 345430"/>
                  <a:gd name="connsiteX2" fmla="*/ 355330 w 898764"/>
                  <a:gd name="connsiteY2" fmla="*/ 266204 h 345430"/>
                  <a:gd name="connsiteX3" fmla="*/ 859709 w 898764"/>
                  <a:gd name="connsiteY3" fmla="*/ 341793 h 345430"/>
                  <a:gd name="connsiteX4" fmla="*/ 826156 w 898764"/>
                  <a:gd name="connsiteY4" fmla="*/ 299118 h 345430"/>
                  <a:gd name="connsiteX5" fmla="*/ 356101 w 898764"/>
                  <a:gd name="connsiteY5" fmla="*/ 59899 h 345430"/>
                  <a:gd name="connsiteX6" fmla="*/ 60914 w 898764"/>
                  <a:gd name="connsiteY6" fmla="*/ 13774 h 345430"/>
                  <a:gd name="connsiteX0" fmla="*/ 60914 w 898763"/>
                  <a:gd name="connsiteY0" fmla="*/ 13774 h 341858"/>
                  <a:gd name="connsiteX1" fmla="*/ 22003 w 898763"/>
                  <a:gd name="connsiteY1" fmla="*/ 260208 h 341858"/>
                  <a:gd name="connsiteX2" fmla="*/ 355330 w 898763"/>
                  <a:gd name="connsiteY2" fmla="*/ 266204 h 341858"/>
                  <a:gd name="connsiteX3" fmla="*/ 859709 w 898763"/>
                  <a:gd name="connsiteY3" fmla="*/ 341793 h 341858"/>
                  <a:gd name="connsiteX4" fmla="*/ 826155 w 898763"/>
                  <a:gd name="connsiteY4" fmla="*/ 251804 h 341858"/>
                  <a:gd name="connsiteX5" fmla="*/ 356101 w 898763"/>
                  <a:gd name="connsiteY5" fmla="*/ 59899 h 341858"/>
                  <a:gd name="connsiteX6" fmla="*/ 60914 w 898763"/>
                  <a:gd name="connsiteY6" fmla="*/ 13774 h 341858"/>
                  <a:gd name="connsiteX0" fmla="*/ 60914 w 855657"/>
                  <a:gd name="connsiteY0" fmla="*/ 13774 h 323364"/>
                  <a:gd name="connsiteX1" fmla="*/ 22003 w 855657"/>
                  <a:gd name="connsiteY1" fmla="*/ 260208 h 323364"/>
                  <a:gd name="connsiteX2" fmla="*/ 355330 w 855657"/>
                  <a:gd name="connsiteY2" fmla="*/ 266204 h 323364"/>
                  <a:gd name="connsiteX3" fmla="*/ 774130 w 855657"/>
                  <a:gd name="connsiteY3" fmla="*/ 323279 h 323364"/>
                  <a:gd name="connsiteX4" fmla="*/ 826155 w 855657"/>
                  <a:gd name="connsiteY4" fmla="*/ 251804 h 323364"/>
                  <a:gd name="connsiteX5" fmla="*/ 356101 w 855657"/>
                  <a:gd name="connsiteY5" fmla="*/ 59899 h 323364"/>
                  <a:gd name="connsiteX6" fmla="*/ 60914 w 855657"/>
                  <a:gd name="connsiteY6" fmla="*/ 13774 h 323364"/>
                  <a:gd name="connsiteX0" fmla="*/ 60914 w 822601"/>
                  <a:gd name="connsiteY0" fmla="*/ 13774 h 323779"/>
                  <a:gd name="connsiteX1" fmla="*/ 22003 w 822601"/>
                  <a:gd name="connsiteY1" fmla="*/ 260208 h 323779"/>
                  <a:gd name="connsiteX2" fmla="*/ 355330 w 822601"/>
                  <a:gd name="connsiteY2" fmla="*/ 266204 h 323779"/>
                  <a:gd name="connsiteX3" fmla="*/ 774130 w 822601"/>
                  <a:gd name="connsiteY3" fmla="*/ 323279 h 323779"/>
                  <a:gd name="connsiteX4" fmla="*/ 775443 w 822601"/>
                  <a:gd name="connsiteY4" fmla="*/ 229175 h 323779"/>
                  <a:gd name="connsiteX5" fmla="*/ 356101 w 822601"/>
                  <a:gd name="connsiteY5" fmla="*/ 59899 h 323779"/>
                  <a:gd name="connsiteX6" fmla="*/ 60914 w 822601"/>
                  <a:gd name="connsiteY6" fmla="*/ 13774 h 323779"/>
                  <a:gd name="connsiteX0" fmla="*/ 60914 w 806628"/>
                  <a:gd name="connsiteY0" fmla="*/ 13774 h 323779"/>
                  <a:gd name="connsiteX1" fmla="*/ 22003 w 806628"/>
                  <a:gd name="connsiteY1" fmla="*/ 260208 h 323779"/>
                  <a:gd name="connsiteX2" fmla="*/ 355330 w 806628"/>
                  <a:gd name="connsiteY2" fmla="*/ 266204 h 323779"/>
                  <a:gd name="connsiteX3" fmla="*/ 736094 w 806628"/>
                  <a:gd name="connsiteY3" fmla="*/ 323279 h 323779"/>
                  <a:gd name="connsiteX4" fmla="*/ 775443 w 806628"/>
                  <a:gd name="connsiteY4" fmla="*/ 229175 h 323779"/>
                  <a:gd name="connsiteX5" fmla="*/ 356101 w 806628"/>
                  <a:gd name="connsiteY5" fmla="*/ 59899 h 323779"/>
                  <a:gd name="connsiteX6" fmla="*/ 60914 w 806628"/>
                  <a:gd name="connsiteY6" fmla="*/ 13774 h 323779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17111"/>
                  <a:gd name="connsiteY0" fmla="*/ 0 h 291676"/>
                  <a:gd name="connsiteX1" fmla="*/ 22756 w 817111"/>
                  <a:gd name="connsiteY1" fmla="*/ 246434 h 291676"/>
                  <a:gd name="connsiteX2" fmla="*/ 356083 w 817111"/>
                  <a:gd name="connsiteY2" fmla="*/ 252430 h 291676"/>
                  <a:gd name="connsiteX3" fmla="*/ 762206 w 817111"/>
                  <a:gd name="connsiteY3" fmla="*/ 290991 h 291676"/>
                  <a:gd name="connsiteX4" fmla="*/ 776196 w 817111"/>
                  <a:gd name="connsiteY4" fmla="*/ 215401 h 291676"/>
                  <a:gd name="connsiteX5" fmla="*/ 375872 w 817111"/>
                  <a:gd name="connsiteY5" fmla="*/ 7040 h 291676"/>
                  <a:gd name="connsiteX6" fmla="*/ 61667 w 817111"/>
                  <a:gd name="connsiteY6" fmla="*/ 0 h 291676"/>
                  <a:gd name="connsiteX0" fmla="*/ 58660 w 814104"/>
                  <a:gd name="connsiteY0" fmla="*/ 20891 h 312567"/>
                  <a:gd name="connsiteX1" fmla="*/ 19749 w 814104"/>
                  <a:gd name="connsiteY1" fmla="*/ 267325 h 312567"/>
                  <a:gd name="connsiteX2" fmla="*/ 353076 w 814104"/>
                  <a:gd name="connsiteY2" fmla="*/ 273321 h 312567"/>
                  <a:gd name="connsiteX3" fmla="*/ 759199 w 814104"/>
                  <a:gd name="connsiteY3" fmla="*/ 311882 h 312567"/>
                  <a:gd name="connsiteX4" fmla="*/ 773189 w 814104"/>
                  <a:gd name="connsiteY4" fmla="*/ 236292 h 312567"/>
                  <a:gd name="connsiteX5" fmla="*/ 291890 w 814104"/>
                  <a:gd name="connsiteY5" fmla="*/ 11474 h 312567"/>
                  <a:gd name="connsiteX6" fmla="*/ 58660 w 814104"/>
                  <a:gd name="connsiteY6" fmla="*/ 20891 h 312567"/>
                  <a:gd name="connsiteX0" fmla="*/ 58660 w 814104"/>
                  <a:gd name="connsiteY0" fmla="*/ 9417 h 301093"/>
                  <a:gd name="connsiteX1" fmla="*/ 19749 w 814104"/>
                  <a:gd name="connsiteY1" fmla="*/ 255851 h 301093"/>
                  <a:gd name="connsiteX2" fmla="*/ 353076 w 814104"/>
                  <a:gd name="connsiteY2" fmla="*/ 261847 h 301093"/>
                  <a:gd name="connsiteX3" fmla="*/ 759199 w 814104"/>
                  <a:gd name="connsiteY3" fmla="*/ 300408 h 301093"/>
                  <a:gd name="connsiteX4" fmla="*/ 773189 w 814104"/>
                  <a:gd name="connsiteY4" fmla="*/ 224818 h 301093"/>
                  <a:gd name="connsiteX5" fmla="*/ 291890 w 814104"/>
                  <a:gd name="connsiteY5" fmla="*/ 0 h 301093"/>
                  <a:gd name="connsiteX6" fmla="*/ 58660 w 814104"/>
                  <a:gd name="connsiteY6" fmla="*/ 9417 h 301093"/>
                  <a:gd name="connsiteX0" fmla="*/ 58660 w 814104"/>
                  <a:gd name="connsiteY0" fmla="*/ 9417 h 301924"/>
                  <a:gd name="connsiteX1" fmla="*/ 19749 w 814104"/>
                  <a:gd name="connsiteY1" fmla="*/ 255851 h 301924"/>
                  <a:gd name="connsiteX2" fmla="*/ 353076 w 814104"/>
                  <a:gd name="connsiteY2" fmla="*/ 261847 h 301924"/>
                  <a:gd name="connsiteX3" fmla="*/ 759199 w 814104"/>
                  <a:gd name="connsiteY3" fmla="*/ 300408 h 301924"/>
                  <a:gd name="connsiteX4" fmla="*/ 773189 w 814104"/>
                  <a:gd name="connsiteY4" fmla="*/ 224818 h 301924"/>
                  <a:gd name="connsiteX5" fmla="*/ 291890 w 814104"/>
                  <a:gd name="connsiteY5" fmla="*/ 0 h 301924"/>
                  <a:gd name="connsiteX6" fmla="*/ 58660 w 814104"/>
                  <a:gd name="connsiteY6" fmla="*/ 9417 h 30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104" h="301924">
                    <a:moveTo>
                      <a:pt x="58660" y="9417"/>
                    </a:moveTo>
                    <a:cubicBezTo>
                      <a:pt x="13303" y="52059"/>
                      <a:pt x="-24566" y="208294"/>
                      <a:pt x="19749" y="255851"/>
                    </a:cubicBezTo>
                    <a:cubicBezTo>
                      <a:pt x="130858" y="257850"/>
                      <a:pt x="200389" y="229736"/>
                      <a:pt x="353076" y="261847"/>
                    </a:cubicBezTo>
                    <a:cubicBezTo>
                      <a:pt x="505763" y="293958"/>
                      <a:pt x="689180" y="306579"/>
                      <a:pt x="759199" y="300408"/>
                    </a:cubicBezTo>
                    <a:cubicBezTo>
                      <a:pt x="829218" y="294237"/>
                      <a:pt x="830474" y="279941"/>
                      <a:pt x="773189" y="224818"/>
                    </a:cubicBezTo>
                    <a:lnTo>
                      <a:pt x="291890" y="0"/>
                    </a:lnTo>
                    <a:lnTo>
                      <a:pt x="58660" y="9417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35" name="Freeform 2934"/>
              <p:cNvSpPr/>
              <p:nvPr/>
            </p:nvSpPr>
            <p:spPr>
              <a:xfrm flipH="1">
                <a:off x="1740962" y="6484248"/>
                <a:ext cx="446835" cy="197675"/>
              </a:xfrm>
              <a:custGeom>
                <a:avLst/>
                <a:gdLst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3923"/>
                  <a:gd name="connsiteY0" fmla="*/ 13774 h 416165"/>
                  <a:gd name="connsiteX1" fmla="*/ 22003 w 853923"/>
                  <a:gd name="connsiteY1" fmla="*/ 260208 h 416165"/>
                  <a:gd name="connsiteX2" fmla="*/ 355330 w 853923"/>
                  <a:gd name="connsiteY2" fmla="*/ 266204 h 416165"/>
                  <a:gd name="connsiteX3" fmla="*/ 767790 w 853923"/>
                  <a:gd name="connsiteY3" fmla="*/ 415850 h 416165"/>
                  <a:gd name="connsiteX4" fmla="*/ 826156 w 853923"/>
                  <a:gd name="connsiteY4" fmla="*/ 299118 h 416165"/>
                  <a:gd name="connsiteX5" fmla="*/ 356101 w 853923"/>
                  <a:gd name="connsiteY5" fmla="*/ 59899 h 416165"/>
                  <a:gd name="connsiteX6" fmla="*/ 60914 w 853923"/>
                  <a:gd name="connsiteY6" fmla="*/ 13774 h 416165"/>
                  <a:gd name="connsiteX0" fmla="*/ 60914 w 898764"/>
                  <a:gd name="connsiteY0" fmla="*/ 13774 h 345430"/>
                  <a:gd name="connsiteX1" fmla="*/ 22003 w 898764"/>
                  <a:gd name="connsiteY1" fmla="*/ 260208 h 345430"/>
                  <a:gd name="connsiteX2" fmla="*/ 355330 w 898764"/>
                  <a:gd name="connsiteY2" fmla="*/ 266204 h 345430"/>
                  <a:gd name="connsiteX3" fmla="*/ 859709 w 898764"/>
                  <a:gd name="connsiteY3" fmla="*/ 341793 h 345430"/>
                  <a:gd name="connsiteX4" fmla="*/ 826156 w 898764"/>
                  <a:gd name="connsiteY4" fmla="*/ 299118 h 345430"/>
                  <a:gd name="connsiteX5" fmla="*/ 356101 w 898764"/>
                  <a:gd name="connsiteY5" fmla="*/ 59899 h 345430"/>
                  <a:gd name="connsiteX6" fmla="*/ 60914 w 898764"/>
                  <a:gd name="connsiteY6" fmla="*/ 13774 h 345430"/>
                  <a:gd name="connsiteX0" fmla="*/ 60914 w 898763"/>
                  <a:gd name="connsiteY0" fmla="*/ 13774 h 341858"/>
                  <a:gd name="connsiteX1" fmla="*/ 22003 w 898763"/>
                  <a:gd name="connsiteY1" fmla="*/ 260208 h 341858"/>
                  <a:gd name="connsiteX2" fmla="*/ 355330 w 898763"/>
                  <a:gd name="connsiteY2" fmla="*/ 266204 h 341858"/>
                  <a:gd name="connsiteX3" fmla="*/ 859709 w 898763"/>
                  <a:gd name="connsiteY3" fmla="*/ 341793 h 341858"/>
                  <a:gd name="connsiteX4" fmla="*/ 826155 w 898763"/>
                  <a:gd name="connsiteY4" fmla="*/ 251804 h 341858"/>
                  <a:gd name="connsiteX5" fmla="*/ 356101 w 898763"/>
                  <a:gd name="connsiteY5" fmla="*/ 59899 h 341858"/>
                  <a:gd name="connsiteX6" fmla="*/ 60914 w 898763"/>
                  <a:gd name="connsiteY6" fmla="*/ 13774 h 341858"/>
                  <a:gd name="connsiteX0" fmla="*/ 60914 w 855657"/>
                  <a:gd name="connsiteY0" fmla="*/ 13774 h 323364"/>
                  <a:gd name="connsiteX1" fmla="*/ 22003 w 855657"/>
                  <a:gd name="connsiteY1" fmla="*/ 260208 h 323364"/>
                  <a:gd name="connsiteX2" fmla="*/ 355330 w 855657"/>
                  <a:gd name="connsiteY2" fmla="*/ 266204 h 323364"/>
                  <a:gd name="connsiteX3" fmla="*/ 774130 w 855657"/>
                  <a:gd name="connsiteY3" fmla="*/ 323279 h 323364"/>
                  <a:gd name="connsiteX4" fmla="*/ 826155 w 855657"/>
                  <a:gd name="connsiteY4" fmla="*/ 251804 h 323364"/>
                  <a:gd name="connsiteX5" fmla="*/ 356101 w 855657"/>
                  <a:gd name="connsiteY5" fmla="*/ 59899 h 323364"/>
                  <a:gd name="connsiteX6" fmla="*/ 60914 w 855657"/>
                  <a:gd name="connsiteY6" fmla="*/ 13774 h 323364"/>
                  <a:gd name="connsiteX0" fmla="*/ 60914 w 822601"/>
                  <a:gd name="connsiteY0" fmla="*/ 13774 h 323779"/>
                  <a:gd name="connsiteX1" fmla="*/ 22003 w 822601"/>
                  <a:gd name="connsiteY1" fmla="*/ 260208 h 323779"/>
                  <a:gd name="connsiteX2" fmla="*/ 355330 w 822601"/>
                  <a:gd name="connsiteY2" fmla="*/ 266204 h 323779"/>
                  <a:gd name="connsiteX3" fmla="*/ 774130 w 822601"/>
                  <a:gd name="connsiteY3" fmla="*/ 323279 h 323779"/>
                  <a:gd name="connsiteX4" fmla="*/ 775443 w 822601"/>
                  <a:gd name="connsiteY4" fmla="*/ 229175 h 323779"/>
                  <a:gd name="connsiteX5" fmla="*/ 356101 w 822601"/>
                  <a:gd name="connsiteY5" fmla="*/ 59899 h 323779"/>
                  <a:gd name="connsiteX6" fmla="*/ 60914 w 822601"/>
                  <a:gd name="connsiteY6" fmla="*/ 13774 h 323779"/>
                  <a:gd name="connsiteX0" fmla="*/ 60914 w 806628"/>
                  <a:gd name="connsiteY0" fmla="*/ 13774 h 323779"/>
                  <a:gd name="connsiteX1" fmla="*/ 22003 w 806628"/>
                  <a:gd name="connsiteY1" fmla="*/ 260208 h 323779"/>
                  <a:gd name="connsiteX2" fmla="*/ 355330 w 806628"/>
                  <a:gd name="connsiteY2" fmla="*/ 266204 h 323779"/>
                  <a:gd name="connsiteX3" fmla="*/ 736094 w 806628"/>
                  <a:gd name="connsiteY3" fmla="*/ 323279 h 323779"/>
                  <a:gd name="connsiteX4" fmla="*/ 775443 w 806628"/>
                  <a:gd name="connsiteY4" fmla="*/ 229175 h 323779"/>
                  <a:gd name="connsiteX5" fmla="*/ 356101 w 806628"/>
                  <a:gd name="connsiteY5" fmla="*/ 59899 h 323779"/>
                  <a:gd name="connsiteX6" fmla="*/ 60914 w 806628"/>
                  <a:gd name="connsiteY6" fmla="*/ 13774 h 323779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17111"/>
                  <a:gd name="connsiteY0" fmla="*/ 0 h 291676"/>
                  <a:gd name="connsiteX1" fmla="*/ 22756 w 817111"/>
                  <a:gd name="connsiteY1" fmla="*/ 246434 h 291676"/>
                  <a:gd name="connsiteX2" fmla="*/ 356083 w 817111"/>
                  <a:gd name="connsiteY2" fmla="*/ 252430 h 291676"/>
                  <a:gd name="connsiteX3" fmla="*/ 762206 w 817111"/>
                  <a:gd name="connsiteY3" fmla="*/ 290991 h 291676"/>
                  <a:gd name="connsiteX4" fmla="*/ 776196 w 817111"/>
                  <a:gd name="connsiteY4" fmla="*/ 215401 h 291676"/>
                  <a:gd name="connsiteX5" fmla="*/ 375872 w 817111"/>
                  <a:gd name="connsiteY5" fmla="*/ 7040 h 291676"/>
                  <a:gd name="connsiteX6" fmla="*/ 61667 w 817111"/>
                  <a:gd name="connsiteY6" fmla="*/ 0 h 291676"/>
                  <a:gd name="connsiteX0" fmla="*/ 58660 w 814104"/>
                  <a:gd name="connsiteY0" fmla="*/ 20891 h 312567"/>
                  <a:gd name="connsiteX1" fmla="*/ 19749 w 814104"/>
                  <a:gd name="connsiteY1" fmla="*/ 267325 h 312567"/>
                  <a:gd name="connsiteX2" fmla="*/ 353076 w 814104"/>
                  <a:gd name="connsiteY2" fmla="*/ 273321 h 312567"/>
                  <a:gd name="connsiteX3" fmla="*/ 759199 w 814104"/>
                  <a:gd name="connsiteY3" fmla="*/ 311882 h 312567"/>
                  <a:gd name="connsiteX4" fmla="*/ 773189 w 814104"/>
                  <a:gd name="connsiteY4" fmla="*/ 236292 h 312567"/>
                  <a:gd name="connsiteX5" fmla="*/ 291890 w 814104"/>
                  <a:gd name="connsiteY5" fmla="*/ 11474 h 312567"/>
                  <a:gd name="connsiteX6" fmla="*/ 58660 w 814104"/>
                  <a:gd name="connsiteY6" fmla="*/ 20891 h 312567"/>
                  <a:gd name="connsiteX0" fmla="*/ 58660 w 814104"/>
                  <a:gd name="connsiteY0" fmla="*/ 9417 h 301093"/>
                  <a:gd name="connsiteX1" fmla="*/ 19749 w 814104"/>
                  <a:gd name="connsiteY1" fmla="*/ 255851 h 301093"/>
                  <a:gd name="connsiteX2" fmla="*/ 353076 w 814104"/>
                  <a:gd name="connsiteY2" fmla="*/ 261847 h 301093"/>
                  <a:gd name="connsiteX3" fmla="*/ 759199 w 814104"/>
                  <a:gd name="connsiteY3" fmla="*/ 300408 h 301093"/>
                  <a:gd name="connsiteX4" fmla="*/ 773189 w 814104"/>
                  <a:gd name="connsiteY4" fmla="*/ 224818 h 301093"/>
                  <a:gd name="connsiteX5" fmla="*/ 291890 w 814104"/>
                  <a:gd name="connsiteY5" fmla="*/ 0 h 301093"/>
                  <a:gd name="connsiteX6" fmla="*/ 58660 w 814104"/>
                  <a:gd name="connsiteY6" fmla="*/ 9417 h 301093"/>
                  <a:gd name="connsiteX0" fmla="*/ 58660 w 814104"/>
                  <a:gd name="connsiteY0" fmla="*/ 9417 h 301924"/>
                  <a:gd name="connsiteX1" fmla="*/ 19749 w 814104"/>
                  <a:gd name="connsiteY1" fmla="*/ 255851 h 301924"/>
                  <a:gd name="connsiteX2" fmla="*/ 353076 w 814104"/>
                  <a:gd name="connsiteY2" fmla="*/ 261847 h 301924"/>
                  <a:gd name="connsiteX3" fmla="*/ 759199 w 814104"/>
                  <a:gd name="connsiteY3" fmla="*/ 300408 h 301924"/>
                  <a:gd name="connsiteX4" fmla="*/ 773189 w 814104"/>
                  <a:gd name="connsiteY4" fmla="*/ 224818 h 301924"/>
                  <a:gd name="connsiteX5" fmla="*/ 291890 w 814104"/>
                  <a:gd name="connsiteY5" fmla="*/ 0 h 301924"/>
                  <a:gd name="connsiteX6" fmla="*/ 58660 w 814104"/>
                  <a:gd name="connsiteY6" fmla="*/ 9417 h 30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104" h="301924">
                    <a:moveTo>
                      <a:pt x="58660" y="9417"/>
                    </a:moveTo>
                    <a:cubicBezTo>
                      <a:pt x="13303" y="52059"/>
                      <a:pt x="-24566" y="208294"/>
                      <a:pt x="19749" y="255851"/>
                    </a:cubicBezTo>
                    <a:cubicBezTo>
                      <a:pt x="130858" y="257850"/>
                      <a:pt x="200389" y="229736"/>
                      <a:pt x="353076" y="261847"/>
                    </a:cubicBezTo>
                    <a:cubicBezTo>
                      <a:pt x="505763" y="293958"/>
                      <a:pt x="689180" y="306579"/>
                      <a:pt x="759199" y="300408"/>
                    </a:cubicBezTo>
                    <a:cubicBezTo>
                      <a:pt x="829218" y="294237"/>
                      <a:pt x="830474" y="279941"/>
                      <a:pt x="773189" y="224818"/>
                    </a:cubicBezTo>
                    <a:lnTo>
                      <a:pt x="291890" y="0"/>
                    </a:lnTo>
                    <a:lnTo>
                      <a:pt x="58660" y="9417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36" name="Freeform 2935"/>
              <p:cNvSpPr/>
              <p:nvPr/>
            </p:nvSpPr>
            <p:spPr>
              <a:xfrm>
                <a:off x="2111890" y="3418915"/>
                <a:ext cx="388320" cy="408095"/>
              </a:xfrm>
              <a:custGeom>
                <a:avLst/>
                <a:gdLst>
                  <a:gd name="connsiteX0" fmla="*/ 3153 w 545573"/>
                  <a:gd name="connsiteY0" fmla="*/ 436778 h 641355"/>
                  <a:gd name="connsiteX1" fmla="*/ 122423 w 545573"/>
                  <a:gd name="connsiteY1" fmla="*/ 237996 h 641355"/>
                  <a:gd name="connsiteX2" fmla="*/ 162179 w 545573"/>
                  <a:gd name="connsiteY2" fmla="*/ 33534 h 641355"/>
                  <a:gd name="connsiteX3" fmla="*/ 360962 w 545573"/>
                  <a:gd name="connsiteY3" fmla="*/ 16495 h 641355"/>
                  <a:gd name="connsiteX4" fmla="*/ 406398 w 545573"/>
                  <a:gd name="connsiteY4" fmla="*/ 198239 h 641355"/>
                  <a:gd name="connsiteX5" fmla="*/ 542706 w 545573"/>
                  <a:gd name="connsiteY5" fmla="*/ 436778 h 641355"/>
                  <a:gd name="connsiteX6" fmla="*/ 264410 w 545573"/>
                  <a:gd name="connsiteY6" fmla="*/ 641240 h 641355"/>
                  <a:gd name="connsiteX7" fmla="*/ 3153 w 545573"/>
                  <a:gd name="connsiteY7" fmla="*/ 436778 h 641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5573" h="641355">
                    <a:moveTo>
                      <a:pt x="3153" y="436778"/>
                    </a:moveTo>
                    <a:cubicBezTo>
                      <a:pt x="-20511" y="369571"/>
                      <a:pt x="95919" y="305203"/>
                      <a:pt x="122423" y="237996"/>
                    </a:cubicBezTo>
                    <a:cubicBezTo>
                      <a:pt x="148927" y="170789"/>
                      <a:pt x="122422" y="70451"/>
                      <a:pt x="162179" y="33534"/>
                    </a:cubicBezTo>
                    <a:cubicBezTo>
                      <a:pt x="201936" y="-3383"/>
                      <a:pt x="320259" y="-10956"/>
                      <a:pt x="360962" y="16495"/>
                    </a:cubicBezTo>
                    <a:cubicBezTo>
                      <a:pt x="401665" y="43946"/>
                      <a:pt x="376107" y="128192"/>
                      <a:pt x="406398" y="198239"/>
                    </a:cubicBezTo>
                    <a:cubicBezTo>
                      <a:pt x="436689" y="268286"/>
                      <a:pt x="566371" y="362944"/>
                      <a:pt x="542706" y="436778"/>
                    </a:cubicBezTo>
                    <a:cubicBezTo>
                      <a:pt x="519041" y="510612"/>
                      <a:pt x="357175" y="636507"/>
                      <a:pt x="264410" y="641240"/>
                    </a:cubicBezTo>
                    <a:cubicBezTo>
                      <a:pt x="171645" y="645973"/>
                      <a:pt x="26817" y="503985"/>
                      <a:pt x="3153" y="436778"/>
                    </a:cubicBezTo>
                    <a:close/>
                  </a:path>
                </a:pathLst>
              </a:custGeom>
              <a:solidFill>
                <a:srgbClr val="E0CE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937" name="Group 2936"/>
              <p:cNvGrpSpPr/>
              <p:nvPr/>
            </p:nvGrpSpPr>
            <p:grpSpPr>
              <a:xfrm>
                <a:off x="2026482" y="2938478"/>
                <a:ext cx="574125" cy="666566"/>
                <a:chOff x="6441152" y="2892925"/>
                <a:chExt cx="1150317" cy="1335532"/>
              </a:xfrm>
            </p:grpSpPr>
            <p:grpSp>
              <p:nvGrpSpPr>
                <p:cNvPr id="2948" name="Group 2947"/>
                <p:cNvGrpSpPr/>
                <p:nvPr/>
              </p:nvGrpSpPr>
              <p:grpSpPr>
                <a:xfrm>
                  <a:off x="6441152" y="2952103"/>
                  <a:ext cx="1150317" cy="1276354"/>
                  <a:chOff x="6441152" y="2952103"/>
                  <a:chExt cx="1150317" cy="1276354"/>
                </a:xfrm>
              </p:grpSpPr>
              <p:sp>
                <p:nvSpPr>
                  <p:cNvPr id="2950" name="Freeform 2949"/>
                  <p:cNvSpPr/>
                  <p:nvPr/>
                </p:nvSpPr>
                <p:spPr>
                  <a:xfrm>
                    <a:off x="6496738" y="2952103"/>
                    <a:ext cx="1085850" cy="1276354"/>
                  </a:xfrm>
                  <a:custGeom>
                    <a:avLst/>
                    <a:gdLst>
                      <a:gd name="connsiteX0" fmla="*/ 0 w 1085850"/>
                      <a:gd name="connsiteY0" fmla="*/ 376240 h 1276354"/>
                      <a:gd name="connsiteX1" fmla="*/ 528638 w 1085850"/>
                      <a:gd name="connsiteY1" fmla="*/ 1276352 h 1276354"/>
                      <a:gd name="connsiteX2" fmla="*/ 1085850 w 1085850"/>
                      <a:gd name="connsiteY2" fmla="*/ 366715 h 1276354"/>
                      <a:gd name="connsiteX3" fmla="*/ 528638 w 1085850"/>
                      <a:gd name="connsiteY3" fmla="*/ 2 h 1276354"/>
                      <a:gd name="connsiteX4" fmla="*/ 0 w 1085850"/>
                      <a:gd name="connsiteY4" fmla="*/ 376240 h 1276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5850" h="1276354">
                        <a:moveTo>
                          <a:pt x="0" y="376240"/>
                        </a:moveTo>
                        <a:cubicBezTo>
                          <a:pt x="0" y="588965"/>
                          <a:pt x="347663" y="1277940"/>
                          <a:pt x="528638" y="1276352"/>
                        </a:cubicBezTo>
                        <a:cubicBezTo>
                          <a:pt x="709613" y="1274764"/>
                          <a:pt x="1085850" y="579440"/>
                          <a:pt x="1085850" y="366715"/>
                        </a:cubicBezTo>
                        <a:cubicBezTo>
                          <a:pt x="1085850" y="153990"/>
                          <a:pt x="707232" y="796"/>
                          <a:pt x="528638" y="2"/>
                        </a:cubicBezTo>
                        <a:cubicBezTo>
                          <a:pt x="350044" y="-792"/>
                          <a:pt x="0" y="163515"/>
                          <a:pt x="0" y="376240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1" name="Oval 2950"/>
                  <p:cNvSpPr/>
                  <p:nvPr/>
                </p:nvSpPr>
                <p:spPr>
                  <a:xfrm>
                    <a:off x="6441152" y="3504237"/>
                    <a:ext cx="228600" cy="254355"/>
                  </a:xfrm>
                  <a:prstGeom prst="ellipse">
                    <a:avLst/>
                  </a:pr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2" name="Oval 2951"/>
                  <p:cNvSpPr/>
                  <p:nvPr/>
                </p:nvSpPr>
                <p:spPr>
                  <a:xfrm>
                    <a:off x="7362869" y="3508997"/>
                    <a:ext cx="228600" cy="254355"/>
                  </a:xfrm>
                  <a:prstGeom prst="ellipse">
                    <a:avLst/>
                  </a:pr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3" name="Freeform 2952"/>
                  <p:cNvSpPr/>
                  <p:nvPr/>
                </p:nvSpPr>
                <p:spPr>
                  <a:xfrm>
                    <a:off x="6844297" y="3897035"/>
                    <a:ext cx="337488" cy="180991"/>
                  </a:xfrm>
                  <a:custGeom>
                    <a:avLst/>
                    <a:gdLst>
                      <a:gd name="connsiteX0" fmla="*/ 8876 w 540980"/>
                      <a:gd name="connsiteY0" fmla="*/ 38100 h 342916"/>
                      <a:gd name="connsiteX1" fmla="*/ 537513 w 540980"/>
                      <a:gd name="connsiteY1" fmla="*/ 38100 h 342916"/>
                      <a:gd name="connsiteX2" fmla="*/ 227951 w 540980"/>
                      <a:gd name="connsiteY2" fmla="*/ 342900 h 342916"/>
                      <a:gd name="connsiteX3" fmla="*/ 8876 w 540980"/>
                      <a:gd name="connsiteY3" fmla="*/ 38100 h 342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80" h="342916">
                        <a:moveTo>
                          <a:pt x="8876" y="38100"/>
                        </a:moveTo>
                        <a:cubicBezTo>
                          <a:pt x="60470" y="-12700"/>
                          <a:pt x="501001" y="-12700"/>
                          <a:pt x="537513" y="38100"/>
                        </a:cubicBezTo>
                        <a:cubicBezTo>
                          <a:pt x="574025" y="88900"/>
                          <a:pt x="312088" y="340519"/>
                          <a:pt x="227951" y="342900"/>
                        </a:cubicBezTo>
                        <a:cubicBezTo>
                          <a:pt x="143814" y="345281"/>
                          <a:pt x="-42718" y="88900"/>
                          <a:pt x="8876" y="3810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4" name="Oval 2953"/>
                  <p:cNvSpPr/>
                  <p:nvPr/>
                </p:nvSpPr>
                <p:spPr>
                  <a:xfrm>
                    <a:off x="6815722" y="3373567"/>
                    <a:ext cx="101842" cy="16906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5" name="Oval 2954"/>
                  <p:cNvSpPr/>
                  <p:nvPr/>
                </p:nvSpPr>
                <p:spPr>
                  <a:xfrm>
                    <a:off x="7115764" y="3373567"/>
                    <a:ext cx="101842" cy="16906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6" name="Freeform 2955"/>
                  <p:cNvSpPr/>
                  <p:nvPr/>
                </p:nvSpPr>
                <p:spPr>
                  <a:xfrm>
                    <a:off x="6987783" y="3372137"/>
                    <a:ext cx="204151" cy="468262"/>
                  </a:xfrm>
                  <a:custGeom>
                    <a:avLst/>
                    <a:gdLst>
                      <a:gd name="connsiteX0" fmla="*/ 732 w 122014"/>
                      <a:gd name="connsiteY0" fmla="*/ 51 h 1021848"/>
                      <a:gd name="connsiteX1" fmla="*/ 119795 w 122014"/>
                      <a:gd name="connsiteY1" fmla="*/ 928739 h 1021848"/>
                      <a:gd name="connsiteX2" fmla="*/ 72170 w 122014"/>
                      <a:gd name="connsiteY2" fmla="*/ 885876 h 1021848"/>
                      <a:gd name="connsiteX3" fmla="*/ 732 w 122014"/>
                      <a:gd name="connsiteY3" fmla="*/ 51 h 1021848"/>
                      <a:gd name="connsiteX0" fmla="*/ 1130 w 122078"/>
                      <a:gd name="connsiteY0" fmla="*/ 51 h 1021848"/>
                      <a:gd name="connsiteX1" fmla="*/ 120193 w 122078"/>
                      <a:gd name="connsiteY1" fmla="*/ 928739 h 1021848"/>
                      <a:gd name="connsiteX2" fmla="*/ 63894 w 122078"/>
                      <a:gd name="connsiteY2" fmla="*/ 885877 h 1021848"/>
                      <a:gd name="connsiteX3" fmla="*/ 1130 w 122078"/>
                      <a:gd name="connsiteY3" fmla="*/ 51 h 1021848"/>
                      <a:gd name="connsiteX0" fmla="*/ 3192 w 166765"/>
                      <a:gd name="connsiteY0" fmla="*/ 692 h 1108839"/>
                      <a:gd name="connsiteX1" fmla="*/ 165624 w 166765"/>
                      <a:gd name="connsiteY1" fmla="*/ 1045079 h 1108839"/>
                      <a:gd name="connsiteX2" fmla="*/ 65956 w 166765"/>
                      <a:gd name="connsiteY2" fmla="*/ 886518 h 1108839"/>
                      <a:gd name="connsiteX3" fmla="*/ 3192 w 166765"/>
                      <a:gd name="connsiteY3" fmla="*/ 692 h 1108839"/>
                      <a:gd name="connsiteX0" fmla="*/ 2487 w 166860"/>
                      <a:gd name="connsiteY0" fmla="*/ 708 h 1171293"/>
                      <a:gd name="connsiteX1" fmla="*/ 164919 w 166860"/>
                      <a:gd name="connsiteY1" fmla="*/ 1045095 h 1171293"/>
                      <a:gd name="connsiteX2" fmla="*/ 48082 w 166860"/>
                      <a:gd name="connsiteY2" fmla="*/ 1145802 h 1171293"/>
                      <a:gd name="connsiteX3" fmla="*/ 65251 w 166860"/>
                      <a:gd name="connsiteY3" fmla="*/ 886534 h 1171293"/>
                      <a:gd name="connsiteX4" fmla="*/ 2487 w 166860"/>
                      <a:gd name="connsiteY4" fmla="*/ 708 h 1171293"/>
                      <a:gd name="connsiteX0" fmla="*/ 954 w 165326"/>
                      <a:gd name="connsiteY0" fmla="*/ 48 h 1170633"/>
                      <a:gd name="connsiteX1" fmla="*/ 163386 w 165326"/>
                      <a:gd name="connsiteY1" fmla="*/ 1044435 h 1170633"/>
                      <a:gd name="connsiteX2" fmla="*/ 46549 w 165326"/>
                      <a:gd name="connsiteY2" fmla="*/ 1145142 h 1170633"/>
                      <a:gd name="connsiteX3" fmla="*/ 94077 w 165326"/>
                      <a:gd name="connsiteY3" fmla="*/ 1001571 h 1170633"/>
                      <a:gd name="connsiteX4" fmla="*/ 954 w 165326"/>
                      <a:gd name="connsiteY4" fmla="*/ 48 h 1170633"/>
                      <a:gd name="connsiteX0" fmla="*/ 6423 w 170795"/>
                      <a:gd name="connsiteY0" fmla="*/ 85062 h 1255647"/>
                      <a:gd name="connsiteX1" fmla="*/ 168855 w 170795"/>
                      <a:gd name="connsiteY1" fmla="*/ 1129449 h 1255647"/>
                      <a:gd name="connsiteX2" fmla="*/ 52018 w 170795"/>
                      <a:gd name="connsiteY2" fmla="*/ 1230156 h 1255647"/>
                      <a:gd name="connsiteX3" fmla="*/ 99546 w 170795"/>
                      <a:gd name="connsiteY3" fmla="*/ 1086585 h 1255647"/>
                      <a:gd name="connsiteX4" fmla="*/ 39007 w 170795"/>
                      <a:gd name="connsiteY4" fmla="*/ 176028 h 1255647"/>
                      <a:gd name="connsiteX5" fmla="*/ 6423 w 170795"/>
                      <a:gd name="connsiteY5" fmla="*/ 85062 h 1255647"/>
                      <a:gd name="connsiteX0" fmla="*/ 42280 w 206652"/>
                      <a:gd name="connsiteY0" fmla="*/ 85062 h 1255647"/>
                      <a:gd name="connsiteX1" fmla="*/ 204712 w 206652"/>
                      <a:gd name="connsiteY1" fmla="*/ 1129449 h 1255647"/>
                      <a:gd name="connsiteX2" fmla="*/ 87875 w 206652"/>
                      <a:gd name="connsiteY2" fmla="*/ 1230156 h 1255647"/>
                      <a:gd name="connsiteX3" fmla="*/ 135403 w 206652"/>
                      <a:gd name="connsiteY3" fmla="*/ 1086585 h 1255647"/>
                      <a:gd name="connsiteX4" fmla="*/ 5472 w 206652"/>
                      <a:gd name="connsiteY4" fmla="*/ 176028 h 1255647"/>
                      <a:gd name="connsiteX5" fmla="*/ 42280 w 206652"/>
                      <a:gd name="connsiteY5" fmla="*/ 85062 h 1255647"/>
                      <a:gd name="connsiteX0" fmla="*/ 42280 w 206652"/>
                      <a:gd name="connsiteY0" fmla="*/ 85062 h 1255647"/>
                      <a:gd name="connsiteX1" fmla="*/ 204712 w 206652"/>
                      <a:gd name="connsiteY1" fmla="*/ 1129449 h 1255647"/>
                      <a:gd name="connsiteX2" fmla="*/ 87875 w 206652"/>
                      <a:gd name="connsiteY2" fmla="*/ 1230156 h 1255647"/>
                      <a:gd name="connsiteX3" fmla="*/ 178773 w 206652"/>
                      <a:gd name="connsiteY3" fmla="*/ 1086586 h 1255647"/>
                      <a:gd name="connsiteX4" fmla="*/ 5472 w 206652"/>
                      <a:gd name="connsiteY4" fmla="*/ 176028 h 1255647"/>
                      <a:gd name="connsiteX5" fmla="*/ 42280 w 206652"/>
                      <a:gd name="connsiteY5" fmla="*/ 85062 h 1255647"/>
                      <a:gd name="connsiteX0" fmla="*/ 19601 w 183973"/>
                      <a:gd name="connsiteY0" fmla="*/ 80206 h 1250791"/>
                      <a:gd name="connsiteX1" fmla="*/ 182033 w 183973"/>
                      <a:gd name="connsiteY1" fmla="*/ 1124593 h 1250791"/>
                      <a:gd name="connsiteX2" fmla="*/ 65196 w 183973"/>
                      <a:gd name="connsiteY2" fmla="*/ 1225300 h 1250791"/>
                      <a:gd name="connsiteX3" fmla="*/ 156094 w 183973"/>
                      <a:gd name="connsiteY3" fmla="*/ 1081730 h 1250791"/>
                      <a:gd name="connsiteX4" fmla="*/ 13151 w 183973"/>
                      <a:gd name="connsiteY4" fmla="*/ 184025 h 1250791"/>
                      <a:gd name="connsiteX5" fmla="*/ 19601 w 183973"/>
                      <a:gd name="connsiteY5" fmla="*/ 80206 h 12507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973" h="1250791">
                        <a:moveTo>
                          <a:pt x="19601" y="80206"/>
                        </a:moveTo>
                        <a:cubicBezTo>
                          <a:pt x="47748" y="236967"/>
                          <a:pt x="170127" y="976956"/>
                          <a:pt x="182033" y="1124593"/>
                        </a:cubicBezTo>
                        <a:cubicBezTo>
                          <a:pt x="200474" y="1296159"/>
                          <a:pt x="81807" y="1251727"/>
                          <a:pt x="65196" y="1225300"/>
                        </a:cubicBezTo>
                        <a:cubicBezTo>
                          <a:pt x="48585" y="1198873"/>
                          <a:pt x="164768" y="1255276"/>
                          <a:pt x="156094" y="1081730"/>
                        </a:cubicBezTo>
                        <a:cubicBezTo>
                          <a:pt x="147420" y="908184"/>
                          <a:pt x="28671" y="350945"/>
                          <a:pt x="13151" y="184025"/>
                        </a:cubicBezTo>
                        <a:cubicBezTo>
                          <a:pt x="-2369" y="17105"/>
                          <a:pt x="-8546" y="-76555"/>
                          <a:pt x="19601" y="80206"/>
                        </a:cubicBezTo>
                        <a:close/>
                      </a:path>
                    </a:pathLst>
                  </a:cu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949" name="Freeform 2948"/>
                <p:cNvSpPr/>
                <p:nvPr/>
              </p:nvSpPr>
              <p:spPr>
                <a:xfrm>
                  <a:off x="6497054" y="2892925"/>
                  <a:ext cx="1086080" cy="770021"/>
                </a:xfrm>
                <a:custGeom>
                  <a:avLst/>
                  <a:gdLst>
                    <a:gd name="connsiteX0" fmla="*/ 52939 w 890337"/>
                    <a:gd name="connsiteY0" fmla="*/ 952901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52939 w 890337"/>
                    <a:gd name="connsiteY17" fmla="*/ 952901 h 952901"/>
                    <a:gd name="connsiteX0" fmla="*/ 121654 w 890337"/>
                    <a:gd name="connsiteY0" fmla="*/ 885524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121654 w 890337"/>
                    <a:gd name="connsiteY17" fmla="*/ 885524 h 952901"/>
                    <a:gd name="connsiteX0" fmla="*/ 121654 w 890337"/>
                    <a:gd name="connsiteY0" fmla="*/ 885524 h 885524"/>
                    <a:gd name="connsiteX1" fmla="*/ 0 w 890337"/>
                    <a:gd name="connsiteY1" fmla="*/ 288758 h 885524"/>
                    <a:gd name="connsiteX2" fmla="*/ 211756 w 890337"/>
                    <a:gd name="connsiteY2" fmla="*/ 134754 h 885524"/>
                    <a:gd name="connsiteX3" fmla="*/ 471638 w 890337"/>
                    <a:gd name="connsiteY3" fmla="*/ 115503 h 885524"/>
                    <a:gd name="connsiteX4" fmla="*/ 654518 w 890337"/>
                    <a:gd name="connsiteY4" fmla="*/ 0 h 885524"/>
                    <a:gd name="connsiteX5" fmla="*/ 563078 w 890337"/>
                    <a:gd name="connsiteY5" fmla="*/ 115503 h 885524"/>
                    <a:gd name="connsiteX6" fmla="*/ 755584 w 890337"/>
                    <a:gd name="connsiteY6" fmla="*/ 62564 h 885524"/>
                    <a:gd name="connsiteX7" fmla="*/ 625643 w 890337"/>
                    <a:gd name="connsiteY7" fmla="*/ 206943 h 885524"/>
                    <a:gd name="connsiteX8" fmla="*/ 890337 w 890337"/>
                    <a:gd name="connsiteY8" fmla="*/ 187693 h 885524"/>
                    <a:gd name="connsiteX9" fmla="*/ 702645 w 890337"/>
                    <a:gd name="connsiteY9" fmla="*/ 341697 h 885524"/>
                    <a:gd name="connsiteX10" fmla="*/ 741146 w 890337"/>
                    <a:gd name="connsiteY10" fmla="*/ 543828 h 885524"/>
                    <a:gd name="connsiteX11" fmla="*/ 658407 w 890337"/>
                    <a:gd name="connsiteY11" fmla="*/ 842210 h 885524"/>
                    <a:gd name="connsiteX12" fmla="*/ 630455 w 890337"/>
                    <a:gd name="connsiteY12" fmla="*/ 481263 h 885524"/>
                    <a:gd name="connsiteX13" fmla="*/ 466826 w 890337"/>
                    <a:gd name="connsiteY13" fmla="*/ 476451 h 885524"/>
                    <a:gd name="connsiteX14" fmla="*/ 356135 w 890337"/>
                    <a:gd name="connsiteY14" fmla="*/ 548640 h 885524"/>
                    <a:gd name="connsiteX15" fmla="*/ 303196 w 890337"/>
                    <a:gd name="connsiteY15" fmla="*/ 490889 h 885524"/>
                    <a:gd name="connsiteX16" fmla="*/ 125129 w 890337"/>
                    <a:gd name="connsiteY16" fmla="*/ 447575 h 885524"/>
                    <a:gd name="connsiteX17" fmla="*/ 121654 w 890337"/>
                    <a:gd name="connsiteY17" fmla="*/ 885524 h 885524"/>
                    <a:gd name="connsiteX0" fmla="*/ 121654 w 890337"/>
                    <a:gd name="connsiteY0" fmla="*/ 885524 h 885524"/>
                    <a:gd name="connsiteX1" fmla="*/ 0 w 890337"/>
                    <a:gd name="connsiteY1" fmla="*/ 288758 h 885524"/>
                    <a:gd name="connsiteX2" fmla="*/ 211756 w 890337"/>
                    <a:gd name="connsiteY2" fmla="*/ 134754 h 885524"/>
                    <a:gd name="connsiteX3" fmla="*/ 471638 w 890337"/>
                    <a:gd name="connsiteY3" fmla="*/ 115503 h 885524"/>
                    <a:gd name="connsiteX4" fmla="*/ 654518 w 890337"/>
                    <a:gd name="connsiteY4" fmla="*/ 0 h 885524"/>
                    <a:gd name="connsiteX5" fmla="*/ 563078 w 890337"/>
                    <a:gd name="connsiteY5" fmla="*/ 115503 h 885524"/>
                    <a:gd name="connsiteX6" fmla="*/ 755584 w 890337"/>
                    <a:gd name="connsiteY6" fmla="*/ 62564 h 885524"/>
                    <a:gd name="connsiteX7" fmla="*/ 625643 w 890337"/>
                    <a:gd name="connsiteY7" fmla="*/ 206943 h 885524"/>
                    <a:gd name="connsiteX8" fmla="*/ 890337 w 890337"/>
                    <a:gd name="connsiteY8" fmla="*/ 187693 h 885524"/>
                    <a:gd name="connsiteX9" fmla="*/ 702645 w 890337"/>
                    <a:gd name="connsiteY9" fmla="*/ 341697 h 885524"/>
                    <a:gd name="connsiteX10" fmla="*/ 741146 w 890337"/>
                    <a:gd name="connsiteY10" fmla="*/ 543828 h 885524"/>
                    <a:gd name="connsiteX11" fmla="*/ 729674 w 890337"/>
                    <a:gd name="connsiteY11" fmla="*/ 716549 h 885524"/>
                    <a:gd name="connsiteX12" fmla="*/ 658407 w 890337"/>
                    <a:gd name="connsiteY12" fmla="*/ 842210 h 885524"/>
                    <a:gd name="connsiteX13" fmla="*/ 630455 w 890337"/>
                    <a:gd name="connsiteY13" fmla="*/ 481263 h 885524"/>
                    <a:gd name="connsiteX14" fmla="*/ 466826 w 890337"/>
                    <a:gd name="connsiteY14" fmla="*/ 476451 h 885524"/>
                    <a:gd name="connsiteX15" fmla="*/ 356135 w 890337"/>
                    <a:gd name="connsiteY15" fmla="*/ 548640 h 885524"/>
                    <a:gd name="connsiteX16" fmla="*/ 303196 w 890337"/>
                    <a:gd name="connsiteY16" fmla="*/ 490889 h 885524"/>
                    <a:gd name="connsiteX17" fmla="*/ 125129 w 890337"/>
                    <a:gd name="connsiteY17" fmla="*/ 447575 h 885524"/>
                    <a:gd name="connsiteX18" fmla="*/ 121654 w 890337"/>
                    <a:gd name="connsiteY18" fmla="*/ 885524 h 885524"/>
                    <a:gd name="connsiteX0" fmla="*/ 121654 w 890337"/>
                    <a:gd name="connsiteY0" fmla="*/ 885524 h 885524"/>
                    <a:gd name="connsiteX1" fmla="*/ 36280 w 890337"/>
                    <a:gd name="connsiteY1" fmla="*/ 673235 h 885524"/>
                    <a:gd name="connsiteX2" fmla="*/ 0 w 890337"/>
                    <a:gd name="connsiteY2" fmla="*/ 288758 h 885524"/>
                    <a:gd name="connsiteX3" fmla="*/ 211756 w 890337"/>
                    <a:gd name="connsiteY3" fmla="*/ 134754 h 885524"/>
                    <a:gd name="connsiteX4" fmla="*/ 471638 w 890337"/>
                    <a:gd name="connsiteY4" fmla="*/ 115503 h 885524"/>
                    <a:gd name="connsiteX5" fmla="*/ 654518 w 890337"/>
                    <a:gd name="connsiteY5" fmla="*/ 0 h 885524"/>
                    <a:gd name="connsiteX6" fmla="*/ 563078 w 890337"/>
                    <a:gd name="connsiteY6" fmla="*/ 115503 h 885524"/>
                    <a:gd name="connsiteX7" fmla="*/ 755584 w 890337"/>
                    <a:gd name="connsiteY7" fmla="*/ 62564 h 885524"/>
                    <a:gd name="connsiteX8" fmla="*/ 625643 w 890337"/>
                    <a:gd name="connsiteY8" fmla="*/ 206943 h 885524"/>
                    <a:gd name="connsiteX9" fmla="*/ 890337 w 890337"/>
                    <a:gd name="connsiteY9" fmla="*/ 187693 h 885524"/>
                    <a:gd name="connsiteX10" fmla="*/ 702645 w 890337"/>
                    <a:gd name="connsiteY10" fmla="*/ 341697 h 885524"/>
                    <a:gd name="connsiteX11" fmla="*/ 741146 w 890337"/>
                    <a:gd name="connsiteY11" fmla="*/ 543828 h 885524"/>
                    <a:gd name="connsiteX12" fmla="*/ 729674 w 890337"/>
                    <a:gd name="connsiteY12" fmla="*/ 716549 h 885524"/>
                    <a:gd name="connsiteX13" fmla="*/ 658407 w 890337"/>
                    <a:gd name="connsiteY13" fmla="*/ 842210 h 885524"/>
                    <a:gd name="connsiteX14" fmla="*/ 630455 w 890337"/>
                    <a:gd name="connsiteY14" fmla="*/ 481263 h 885524"/>
                    <a:gd name="connsiteX15" fmla="*/ 466826 w 890337"/>
                    <a:gd name="connsiteY15" fmla="*/ 476451 h 885524"/>
                    <a:gd name="connsiteX16" fmla="*/ 356135 w 890337"/>
                    <a:gd name="connsiteY16" fmla="*/ 548640 h 885524"/>
                    <a:gd name="connsiteX17" fmla="*/ 303196 w 890337"/>
                    <a:gd name="connsiteY17" fmla="*/ 490889 h 885524"/>
                    <a:gd name="connsiteX18" fmla="*/ 125129 w 890337"/>
                    <a:gd name="connsiteY18" fmla="*/ 447575 h 885524"/>
                    <a:gd name="connsiteX19" fmla="*/ 121654 w 890337"/>
                    <a:gd name="connsiteY19" fmla="*/ 885524 h 885524"/>
                    <a:gd name="connsiteX0" fmla="*/ 85374 w 854057"/>
                    <a:gd name="connsiteY0" fmla="*/ 885524 h 885524"/>
                    <a:gd name="connsiteX1" fmla="*/ 0 w 854057"/>
                    <a:gd name="connsiteY1" fmla="*/ 673235 h 885524"/>
                    <a:gd name="connsiteX2" fmla="*/ 1201 w 854057"/>
                    <a:gd name="connsiteY2" fmla="*/ 312821 h 885524"/>
                    <a:gd name="connsiteX3" fmla="*/ 175476 w 854057"/>
                    <a:gd name="connsiteY3" fmla="*/ 134754 h 885524"/>
                    <a:gd name="connsiteX4" fmla="*/ 435358 w 854057"/>
                    <a:gd name="connsiteY4" fmla="*/ 115503 h 885524"/>
                    <a:gd name="connsiteX5" fmla="*/ 618238 w 854057"/>
                    <a:gd name="connsiteY5" fmla="*/ 0 h 885524"/>
                    <a:gd name="connsiteX6" fmla="*/ 526798 w 854057"/>
                    <a:gd name="connsiteY6" fmla="*/ 115503 h 885524"/>
                    <a:gd name="connsiteX7" fmla="*/ 719304 w 854057"/>
                    <a:gd name="connsiteY7" fmla="*/ 62564 h 885524"/>
                    <a:gd name="connsiteX8" fmla="*/ 589363 w 854057"/>
                    <a:gd name="connsiteY8" fmla="*/ 206943 h 885524"/>
                    <a:gd name="connsiteX9" fmla="*/ 854057 w 854057"/>
                    <a:gd name="connsiteY9" fmla="*/ 187693 h 885524"/>
                    <a:gd name="connsiteX10" fmla="*/ 666365 w 854057"/>
                    <a:gd name="connsiteY10" fmla="*/ 341697 h 885524"/>
                    <a:gd name="connsiteX11" fmla="*/ 704866 w 854057"/>
                    <a:gd name="connsiteY11" fmla="*/ 543828 h 885524"/>
                    <a:gd name="connsiteX12" fmla="*/ 693394 w 854057"/>
                    <a:gd name="connsiteY12" fmla="*/ 716549 h 885524"/>
                    <a:gd name="connsiteX13" fmla="*/ 622127 w 854057"/>
                    <a:gd name="connsiteY13" fmla="*/ 842210 h 885524"/>
                    <a:gd name="connsiteX14" fmla="*/ 594175 w 854057"/>
                    <a:gd name="connsiteY14" fmla="*/ 481263 h 885524"/>
                    <a:gd name="connsiteX15" fmla="*/ 430546 w 854057"/>
                    <a:gd name="connsiteY15" fmla="*/ 476451 h 885524"/>
                    <a:gd name="connsiteX16" fmla="*/ 319855 w 854057"/>
                    <a:gd name="connsiteY16" fmla="*/ 548640 h 885524"/>
                    <a:gd name="connsiteX17" fmla="*/ 266916 w 854057"/>
                    <a:gd name="connsiteY17" fmla="*/ 490889 h 885524"/>
                    <a:gd name="connsiteX18" fmla="*/ 88849 w 854057"/>
                    <a:gd name="connsiteY18" fmla="*/ 447575 h 885524"/>
                    <a:gd name="connsiteX19" fmla="*/ 85374 w 854057"/>
                    <a:gd name="connsiteY19" fmla="*/ 885524 h 885524"/>
                    <a:gd name="connsiteX0" fmla="*/ 85374 w 854057"/>
                    <a:gd name="connsiteY0" fmla="*/ 822960 h 822960"/>
                    <a:gd name="connsiteX1" fmla="*/ 0 w 854057"/>
                    <a:gd name="connsiteY1" fmla="*/ 610671 h 822960"/>
                    <a:gd name="connsiteX2" fmla="*/ 1201 w 854057"/>
                    <a:gd name="connsiteY2" fmla="*/ 250257 h 822960"/>
                    <a:gd name="connsiteX3" fmla="*/ 175476 w 854057"/>
                    <a:gd name="connsiteY3" fmla="*/ 72190 h 822960"/>
                    <a:gd name="connsiteX4" fmla="*/ 435358 w 854057"/>
                    <a:gd name="connsiteY4" fmla="*/ 52939 h 822960"/>
                    <a:gd name="connsiteX5" fmla="*/ 526798 w 854057"/>
                    <a:gd name="connsiteY5" fmla="*/ 52939 h 822960"/>
                    <a:gd name="connsiteX6" fmla="*/ 719304 w 854057"/>
                    <a:gd name="connsiteY6" fmla="*/ 0 h 822960"/>
                    <a:gd name="connsiteX7" fmla="*/ 589363 w 854057"/>
                    <a:gd name="connsiteY7" fmla="*/ 144379 h 822960"/>
                    <a:gd name="connsiteX8" fmla="*/ 854057 w 854057"/>
                    <a:gd name="connsiteY8" fmla="*/ 125129 h 822960"/>
                    <a:gd name="connsiteX9" fmla="*/ 666365 w 854057"/>
                    <a:gd name="connsiteY9" fmla="*/ 279133 h 822960"/>
                    <a:gd name="connsiteX10" fmla="*/ 704866 w 854057"/>
                    <a:gd name="connsiteY10" fmla="*/ 481264 h 822960"/>
                    <a:gd name="connsiteX11" fmla="*/ 693394 w 854057"/>
                    <a:gd name="connsiteY11" fmla="*/ 653985 h 822960"/>
                    <a:gd name="connsiteX12" fmla="*/ 622127 w 854057"/>
                    <a:gd name="connsiteY12" fmla="*/ 779646 h 822960"/>
                    <a:gd name="connsiteX13" fmla="*/ 594175 w 854057"/>
                    <a:gd name="connsiteY13" fmla="*/ 418699 h 822960"/>
                    <a:gd name="connsiteX14" fmla="*/ 430546 w 854057"/>
                    <a:gd name="connsiteY14" fmla="*/ 413887 h 822960"/>
                    <a:gd name="connsiteX15" fmla="*/ 319855 w 854057"/>
                    <a:gd name="connsiteY15" fmla="*/ 486076 h 822960"/>
                    <a:gd name="connsiteX16" fmla="*/ 266916 w 854057"/>
                    <a:gd name="connsiteY16" fmla="*/ 428325 h 822960"/>
                    <a:gd name="connsiteX17" fmla="*/ 88849 w 854057"/>
                    <a:gd name="connsiteY17" fmla="*/ 385011 h 822960"/>
                    <a:gd name="connsiteX18" fmla="*/ 85374 w 854057"/>
                    <a:gd name="connsiteY18" fmla="*/ 822960 h 822960"/>
                    <a:gd name="connsiteX0" fmla="*/ 85374 w 854057"/>
                    <a:gd name="connsiteY0" fmla="*/ 770021 h 770021"/>
                    <a:gd name="connsiteX1" fmla="*/ 0 w 854057"/>
                    <a:gd name="connsiteY1" fmla="*/ 557732 h 770021"/>
                    <a:gd name="connsiteX2" fmla="*/ 1201 w 854057"/>
                    <a:gd name="connsiteY2" fmla="*/ 197318 h 770021"/>
                    <a:gd name="connsiteX3" fmla="*/ 175476 w 854057"/>
                    <a:gd name="connsiteY3" fmla="*/ 19251 h 770021"/>
                    <a:gd name="connsiteX4" fmla="*/ 435358 w 854057"/>
                    <a:gd name="connsiteY4" fmla="*/ 0 h 770021"/>
                    <a:gd name="connsiteX5" fmla="*/ 526798 w 854057"/>
                    <a:gd name="connsiteY5" fmla="*/ 0 h 770021"/>
                    <a:gd name="connsiteX6" fmla="*/ 589363 w 854057"/>
                    <a:gd name="connsiteY6" fmla="*/ 91440 h 770021"/>
                    <a:gd name="connsiteX7" fmla="*/ 854057 w 854057"/>
                    <a:gd name="connsiteY7" fmla="*/ 72190 h 770021"/>
                    <a:gd name="connsiteX8" fmla="*/ 666365 w 854057"/>
                    <a:gd name="connsiteY8" fmla="*/ 226194 h 770021"/>
                    <a:gd name="connsiteX9" fmla="*/ 704866 w 854057"/>
                    <a:gd name="connsiteY9" fmla="*/ 428325 h 770021"/>
                    <a:gd name="connsiteX10" fmla="*/ 693394 w 854057"/>
                    <a:gd name="connsiteY10" fmla="*/ 601046 h 770021"/>
                    <a:gd name="connsiteX11" fmla="*/ 622127 w 854057"/>
                    <a:gd name="connsiteY11" fmla="*/ 726707 h 770021"/>
                    <a:gd name="connsiteX12" fmla="*/ 594175 w 854057"/>
                    <a:gd name="connsiteY12" fmla="*/ 365760 h 770021"/>
                    <a:gd name="connsiteX13" fmla="*/ 430546 w 854057"/>
                    <a:gd name="connsiteY13" fmla="*/ 360948 h 770021"/>
                    <a:gd name="connsiteX14" fmla="*/ 319855 w 854057"/>
                    <a:gd name="connsiteY14" fmla="*/ 433137 h 770021"/>
                    <a:gd name="connsiteX15" fmla="*/ 266916 w 854057"/>
                    <a:gd name="connsiteY15" fmla="*/ 375386 h 770021"/>
                    <a:gd name="connsiteX16" fmla="*/ 88849 w 854057"/>
                    <a:gd name="connsiteY16" fmla="*/ 332072 h 770021"/>
                    <a:gd name="connsiteX17" fmla="*/ 85374 w 854057"/>
                    <a:gd name="connsiteY17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19855 w 704866"/>
                    <a:gd name="connsiteY13" fmla="*/ 433137 h 770021"/>
                    <a:gd name="connsiteX14" fmla="*/ 266916 w 704866"/>
                    <a:gd name="connsiteY14" fmla="*/ 375386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266916 w 704866"/>
                    <a:gd name="connsiteY13" fmla="*/ 375386 h 770021"/>
                    <a:gd name="connsiteX14" fmla="*/ 88849 w 704866"/>
                    <a:gd name="connsiteY14" fmla="*/ 332072 h 770021"/>
                    <a:gd name="connsiteX15" fmla="*/ 85374 w 704866"/>
                    <a:gd name="connsiteY15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43573 w 704866"/>
                    <a:gd name="connsiteY13" fmla="*/ 307475 h 770021"/>
                    <a:gd name="connsiteX14" fmla="*/ 266916 w 704866"/>
                    <a:gd name="connsiteY14" fmla="*/ 375386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43573 w 704866"/>
                    <a:gd name="connsiteY13" fmla="*/ 307475 h 770021"/>
                    <a:gd name="connsiteX14" fmla="*/ 229435 w 704866"/>
                    <a:gd name="connsiteY14" fmla="*/ 351323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77397 w 704866"/>
                    <a:gd name="connsiteY12" fmla="*/ 385011 h 770021"/>
                    <a:gd name="connsiteX13" fmla="*/ 343573 w 704866"/>
                    <a:gd name="connsiteY13" fmla="*/ 307475 h 770021"/>
                    <a:gd name="connsiteX14" fmla="*/ 229435 w 704866"/>
                    <a:gd name="connsiteY14" fmla="*/ 351323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04866" h="770021">
                      <a:moveTo>
                        <a:pt x="85374" y="770021"/>
                      </a:moveTo>
                      <a:cubicBezTo>
                        <a:pt x="65245" y="673591"/>
                        <a:pt x="20129" y="654162"/>
                        <a:pt x="0" y="557732"/>
                      </a:cubicBezTo>
                      <a:cubicBezTo>
                        <a:pt x="400" y="437594"/>
                        <a:pt x="801" y="317456"/>
                        <a:pt x="1201" y="197318"/>
                      </a:cubicBezTo>
                      <a:lnTo>
                        <a:pt x="175476" y="19251"/>
                      </a:lnTo>
                      <a:lnTo>
                        <a:pt x="435358" y="0"/>
                      </a:lnTo>
                      <a:lnTo>
                        <a:pt x="526798" y="0"/>
                      </a:lnTo>
                      <a:lnTo>
                        <a:pt x="589363" y="91440"/>
                      </a:lnTo>
                      <a:lnTo>
                        <a:pt x="666365" y="226194"/>
                      </a:lnTo>
                      <a:lnTo>
                        <a:pt x="704866" y="428325"/>
                      </a:lnTo>
                      <a:cubicBezTo>
                        <a:pt x="691672" y="468252"/>
                        <a:pt x="706588" y="561119"/>
                        <a:pt x="693394" y="601046"/>
                      </a:cubicBezTo>
                      <a:lnTo>
                        <a:pt x="622127" y="726707"/>
                      </a:lnTo>
                      <a:lnTo>
                        <a:pt x="594175" y="365760"/>
                      </a:lnTo>
                      <a:lnTo>
                        <a:pt x="477397" y="385011"/>
                      </a:lnTo>
                      <a:cubicBezTo>
                        <a:pt x="445283" y="383229"/>
                        <a:pt x="375687" y="309257"/>
                        <a:pt x="343573" y="307475"/>
                      </a:cubicBezTo>
                      <a:lnTo>
                        <a:pt x="229435" y="351323"/>
                      </a:lnTo>
                      <a:lnTo>
                        <a:pt x="88849" y="332072"/>
                      </a:lnTo>
                      <a:cubicBezTo>
                        <a:pt x="87691" y="478055"/>
                        <a:pt x="86532" y="624038"/>
                        <a:pt x="85374" y="770021"/>
                      </a:cubicBezTo>
                      <a:close/>
                    </a:path>
                  </a:pathLst>
                </a:custGeom>
                <a:solidFill>
                  <a:srgbClr val="3E1F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938" name="Trapezoid 270"/>
              <p:cNvSpPr/>
              <p:nvPr/>
            </p:nvSpPr>
            <p:spPr>
              <a:xfrm rot="1261075">
                <a:off x="1771337" y="3758008"/>
                <a:ext cx="318441" cy="484297"/>
              </a:xfrm>
              <a:custGeom>
                <a:avLst/>
                <a:gdLst>
                  <a:gd name="connsiteX0" fmla="*/ 0 w 318441"/>
                  <a:gd name="connsiteY0" fmla="*/ 484297 h 484297"/>
                  <a:gd name="connsiteX1" fmla="*/ 33879 w 318441"/>
                  <a:gd name="connsiteY1" fmla="*/ 0 h 484297"/>
                  <a:gd name="connsiteX2" fmla="*/ 284562 w 318441"/>
                  <a:gd name="connsiteY2" fmla="*/ 0 h 484297"/>
                  <a:gd name="connsiteX3" fmla="*/ 318441 w 318441"/>
                  <a:gd name="connsiteY3" fmla="*/ 484297 h 484297"/>
                  <a:gd name="connsiteX4" fmla="*/ 0 w 318441"/>
                  <a:gd name="connsiteY4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33879 w 318441"/>
                  <a:gd name="connsiteY2" fmla="*/ 0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1230 w 318441"/>
                  <a:gd name="connsiteY1" fmla="*/ 72704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8441" h="484297">
                    <a:moveTo>
                      <a:pt x="0" y="484297"/>
                    </a:moveTo>
                    <a:cubicBezTo>
                      <a:pt x="7439" y="367926"/>
                      <a:pt x="3791" y="189075"/>
                      <a:pt x="11230" y="72704"/>
                    </a:cubicBezTo>
                    <a:lnTo>
                      <a:pt x="49172" y="583"/>
                    </a:lnTo>
                    <a:lnTo>
                      <a:pt x="284562" y="0"/>
                    </a:lnTo>
                    <a:lnTo>
                      <a:pt x="318441" y="484297"/>
                    </a:lnTo>
                    <a:lnTo>
                      <a:pt x="0" y="484297"/>
                    </a:ln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39" name="Trapezoid 270"/>
              <p:cNvSpPr/>
              <p:nvPr/>
            </p:nvSpPr>
            <p:spPr>
              <a:xfrm rot="20338925" flipH="1">
                <a:off x="2513742" y="3721731"/>
                <a:ext cx="318441" cy="484297"/>
              </a:xfrm>
              <a:custGeom>
                <a:avLst/>
                <a:gdLst>
                  <a:gd name="connsiteX0" fmla="*/ 0 w 318441"/>
                  <a:gd name="connsiteY0" fmla="*/ 484297 h 484297"/>
                  <a:gd name="connsiteX1" fmla="*/ 33879 w 318441"/>
                  <a:gd name="connsiteY1" fmla="*/ 0 h 484297"/>
                  <a:gd name="connsiteX2" fmla="*/ 284562 w 318441"/>
                  <a:gd name="connsiteY2" fmla="*/ 0 h 484297"/>
                  <a:gd name="connsiteX3" fmla="*/ 318441 w 318441"/>
                  <a:gd name="connsiteY3" fmla="*/ 484297 h 484297"/>
                  <a:gd name="connsiteX4" fmla="*/ 0 w 318441"/>
                  <a:gd name="connsiteY4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33879 w 318441"/>
                  <a:gd name="connsiteY2" fmla="*/ 0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1230 w 318441"/>
                  <a:gd name="connsiteY1" fmla="*/ 72704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8441" h="484297">
                    <a:moveTo>
                      <a:pt x="0" y="484297"/>
                    </a:moveTo>
                    <a:cubicBezTo>
                      <a:pt x="7439" y="367926"/>
                      <a:pt x="3791" y="189075"/>
                      <a:pt x="11230" y="72704"/>
                    </a:cubicBezTo>
                    <a:lnTo>
                      <a:pt x="49172" y="583"/>
                    </a:lnTo>
                    <a:lnTo>
                      <a:pt x="284562" y="0"/>
                    </a:lnTo>
                    <a:lnTo>
                      <a:pt x="318441" y="484297"/>
                    </a:lnTo>
                    <a:lnTo>
                      <a:pt x="0" y="484297"/>
                    </a:ln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40" name="Freeform 2939"/>
              <p:cNvSpPr/>
              <p:nvPr/>
            </p:nvSpPr>
            <p:spPr>
              <a:xfrm>
                <a:off x="1911123" y="4713652"/>
                <a:ext cx="385375" cy="773102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  <a:gd name="connsiteX0" fmla="*/ 204913 w 695969"/>
                  <a:gd name="connsiteY0" fmla="*/ 2962 h 2921608"/>
                  <a:gd name="connsiteX1" fmla="*/ 3874 w 695969"/>
                  <a:gd name="connsiteY1" fmla="*/ 528256 h 2921608"/>
                  <a:gd name="connsiteX2" fmla="*/ 108244 w 695969"/>
                  <a:gd name="connsiteY2" fmla="*/ 2750666 h 2921608"/>
                  <a:gd name="connsiteX3" fmla="*/ 522682 w 695969"/>
                  <a:gd name="connsiteY3" fmla="*/ 2772102 h 2921608"/>
                  <a:gd name="connsiteX4" fmla="*/ 684810 w 695969"/>
                  <a:gd name="connsiteY4" fmla="*/ 657958 h 2921608"/>
                  <a:gd name="connsiteX5" fmla="*/ 204913 w 695969"/>
                  <a:gd name="connsiteY5" fmla="*/ 2962 h 2921608"/>
                  <a:gd name="connsiteX0" fmla="*/ 204913 w 695969"/>
                  <a:gd name="connsiteY0" fmla="*/ 2962 h 2772102"/>
                  <a:gd name="connsiteX1" fmla="*/ 3874 w 695969"/>
                  <a:gd name="connsiteY1" fmla="*/ 528256 h 2772102"/>
                  <a:gd name="connsiteX2" fmla="*/ 108244 w 695969"/>
                  <a:gd name="connsiteY2" fmla="*/ 2750666 h 2772102"/>
                  <a:gd name="connsiteX3" fmla="*/ 522682 w 695969"/>
                  <a:gd name="connsiteY3" fmla="*/ 2772102 h 2772102"/>
                  <a:gd name="connsiteX4" fmla="*/ 684810 w 695969"/>
                  <a:gd name="connsiteY4" fmla="*/ 657958 h 2772102"/>
                  <a:gd name="connsiteX5" fmla="*/ 204913 w 695969"/>
                  <a:gd name="connsiteY5" fmla="*/ 2962 h 2772102"/>
                  <a:gd name="connsiteX0" fmla="*/ 271167 w 762223"/>
                  <a:gd name="connsiteY0" fmla="*/ 2875 h 2772015"/>
                  <a:gd name="connsiteX1" fmla="*/ 70128 w 762223"/>
                  <a:gd name="connsiteY1" fmla="*/ 528169 h 2772015"/>
                  <a:gd name="connsiteX2" fmla="*/ 38956 w 762223"/>
                  <a:gd name="connsiteY2" fmla="*/ 2725807 h 2772015"/>
                  <a:gd name="connsiteX3" fmla="*/ 588936 w 762223"/>
                  <a:gd name="connsiteY3" fmla="*/ 2772015 h 2772015"/>
                  <a:gd name="connsiteX4" fmla="*/ 751064 w 762223"/>
                  <a:gd name="connsiteY4" fmla="*/ 657871 h 2772015"/>
                  <a:gd name="connsiteX5" fmla="*/ 271167 w 762223"/>
                  <a:gd name="connsiteY5" fmla="*/ 2875 h 2772015"/>
                  <a:gd name="connsiteX0" fmla="*/ 283715 w 822436"/>
                  <a:gd name="connsiteY0" fmla="*/ 2875 h 2913174"/>
                  <a:gd name="connsiteX1" fmla="*/ 82676 w 822436"/>
                  <a:gd name="connsiteY1" fmla="*/ 528169 h 2913174"/>
                  <a:gd name="connsiteX2" fmla="*/ 51504 w 822436"/>
                  <a:gd name="connsiteY2" fmla="*/ 2725807 h 2913174"/>
                  <a:gd name="connsiteX3" fmla="*/ 770911 w 822436"/>
                  <a:gd name="connsiteY3" fmla="*/ 2813299 h 2913174"/>
                  <a:gd name="connsiteX4" fmla="*/ 763612 w 822436"/>
                  <a:gd name="connsiteY4" fmla="*/ 657871 h 2913174"/>
                  <a:gd name="connsiteX5" fmla="*/ 283715 w 822436"/>
                  <a:gd name="connsiteY5" fmla="*/ 2875 h 2913174"/>
                  <a:gd name="connsiteX0" fmla="*/ 283715 w 822434"/>
                  <a:gd name="connsiteY0" fmla="*/ 2875 h 2813299"/>
                  <a:gd name="connsiteX1" fmla="*/ 82676 w 822434"/>
                  <a:gd name="connsiteY1" fmla="*/ 528169 h 2813299"/>
                  <a:gd name="connsiteX2" fmla="*/ 51504 w 822434"/>
                  <a:gd name="connsiteY2" fmla="*/ 2725807 h 2813299"/>
                  <a:gd name="connsiteX3" fmla="*/ 770911 w 822434"/>
                  <a:gd name="connsiteY3" fmla="*/ 2813299 h 2813299"/>
                  <a:gd name="connsiteX4" fmla="*/ 763612 w 822434"/>
                  <a:gd name="connsiteY4" fmla="*/ 657871 h 2813299"/>
                  <a:gd name="connsiteX5" fmla="*/ 283715 w 822434"/>
                  <a:gd name="connsiteY5" fmla="*/ 2875 h 2813299"/>
                  <a:gd name="connsiteX0" fmla="*/ 232211 w 770932"/>
                  <a:gd name="connsiteY0" fmla="*/ 2875 h 2813299"/>
                  <a:gd name="connsiteX1" fmla="*/ 31172 w 770932"/>
                  <a:gd name="connsiteY1" fmla="*/ 528169 h 2813299"/>
                  <a:gd name="connsiteX2" fmla="*/ 0 w 770932"/>
                  <a:gd name="connsiteY2" fmla="*/ 2725807 h 2813299"/>
                  <a:gd name="connsiteX3" fmla="*/ 719407 w 770932"/>
                  <a:gd name="connsiteY3" fmla="*/ 2813299 h 2813299"/>
                  <a:gd name="connsiteX4" fmla="*/ 712108 w 770932"/>
                  <a:gd name="connsiteY4" fmla="*/ 657871 h 2813299"/>
                  <a:gd name="connsiteX5" fmla="*/ 232211 w 770932"/>
                  <a:gd name="connsiteY5" fmla="*/ 2875 h 2813299"/>
                  <a:gd name="connsiteX0" fmla="*/ 232211 w 719407"/>
                  <a:gd name="connsiteY0" fmla="*/ 2875 h 2813299"/>
                  <a:gd name="connsiteX1" fmla="*/ 31172 w 719407"/>
                  <a:gd name="connsiteY1" fmla="*/ 528169 h 2813299"/>
                  <a:gd name="connsiteX2" fmla="*/ 0 w 719407"/>
                  <a:gd name="connsiteY2" fmla="*/ 2725807 h 2813299"/>
                  <a:gd name="connsiteX3" fmla="*/ 719407 w 719407"/>
                  <a:gd name="connsiteY3" fmla="*/ 2813299 h 2813299"/>
                  <a:gd name="connsiteX4" fmla="*/ 712108 w 719407"/>
                  <a:gd name="connsiteY4" fmla="*/ 657871 h 2813299"/>
                  <a:gd name="connsiteX5" fmla="*/ 232211 w 719407"/>
                  <a:gd name="connsiteY5" fmla="*/ 2875 h 2813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9407" h="2813299">
                    <a:moveTo>
                      <a:pt x="232211" y="2875"/>
                    </a:moveTo>
                    <a:cubicBezTo>
                      <a:pt x="118722" y="-18742"/>
                      <a:pt x="69874" y="74347"/>
                      <a:pt x="31172" y="528169"/>
                    </a:cubicBezTo>
                    <a:lnTo>
                      <a:pt x="0" y="2725807"/>
                    </a:lnTo>
                    <a:lnTo>
                      <a:pt x="719407" y="2813299"/>
                    </a:lnTo>
                    <a:lnTo>
                      <a:pt x="712108" y="657871"/>
                    </a:lnTo>
                    <a:cubicBezTo>
                      <a:pt x="630909" y="189467"/>
                      <a:pt x="345700" y="24492"/>
                      <a:pt x="232211" y="2875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41" name="Flowchart: Stored Data 2940"/>
              <p:cNvSpPr/>
              <p:nvPr/>
            </p:nvSpPr>
            <p:spPr>
              <a:xfrm rot="5400000">
                <a:off x="2220152" y="4813439"/>
                <a:ext cx="201654" cy="73152"/>
              </a:xfrm>
              <a:prstGeom prst="flowChartOnlineStorage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42" name="Rectangle 2941"/>
              <p:cNvSpPr/>
              <p:nvPr/>
            </p:nvSpPr>
            <p:spPr>
              <a:xfrm>
                <a:off x="2118360" y="4765239"/>
                <a:ext cx="401125" cy="414154"/>
              </a:xfrm>
              <a:prstGeom prst="rect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43" name="Freeform 2942"/>
              <p:cNvSpPr/>
              <p:nvPr/>
            </p:nvSpPr>
            <p:spPr>
              <a:xfrm flipH="1">
                <a:off x="2342843" y="4712319"/>
                <a:ext cx="385375" cy="773102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  <a:gd name="connsiteX0" fmla="*/ 204913 w 695969"/>
                  <a:gd name="connsiteY0" fmla="*/ 2962 h 2921608"/>
                  <a:gd name="connsiteX1" fmla="*/ 3874 w 695969"/>
                  <a:gd name="connsiteY1" fmla="*/ 528256 h 2921608"/>
                  <a:gd name="connsiteX2" fmla="*/ 108244 w 695969"/>
                  <a:gd name="connsiteY2" fmla="*/ 2750666 h 2921608"/>
                  <a:gd name="connsiteX3" fmla="*/ 522682 w 695969"/>
                  <a:gd name="connsiteY3" fmla="*/ 2772102 h 2921608"/>
                  <a:gd name="connsiteX4" fmla="*/ 684810 w 695969"/>
                  <a:gd name="connsiteY4" fmla="*/ 657958 h 2921608"/>
                  <a:gd name="connsiteX5" fmla="*/ 204913 w 695969"/>
                  <a:gd name="connsiteY5" fmla="*/ 2962 h 2921608"/>
                  <a:gd name="connsiteX0" fmla="*/ 204913 w 695969"/>
                  <a:gd name="connsiteY0" fmla="*/ 2962 h 2772102"/>
                  <a:gd name="connsiteX1" fmla="*/ 3874 w 695969"/>
                  <a:gd name="connsiteY1" fmla="*/ 528256 h 2772102"/>
                  <a:gd name="connsiteX2" fmla="*/ 108244 w 695969"/>
                  <a:gd name="connsiteY2" fmla="*/ 2750666 h 2772102"/>
                  <a:gd name="connsiteX3" fmla="*/ 522682 w 695969"/>
                  <a:gd name="connsiteY3" fmla="*/ 2772102 h 2772102"/>
                  <a:gd name="connsiteX4" fmla="*/ 684810 w 695969"/>
                  <a:gd name="connsiteY4" fmla="*/ 657958 h 2772102"/>
                  <a:gd name="connsiteX5" fmla="*/ 204913 w 695969"/>
                  <a:gd name="connsiteY5" fmla="*/ 2962 h 2772102"/>
                  <a:gd name="connsiteX0" fmla="*/ 271167 w 762223"/>
                  <a:gd name="connsiteY0" fmla="*/ 2875 h 2772015"/>
                  <a:gd name="connsiteX1" fmla="*/ 70128 w 762223"/>
                  <a:gd name="connsiteY1" fmla="*/ 528169 h 2772015"/>
                  <a:gd name="connsiteX2" fmla="*/ 38956 w 762223"/>
                  <a:gd name="connsiteY2" fmla="*/ 2725807 h 2772015"/>
                  <a:gd name="connsiteX3" fmla="*/ 588936 w 762223"/>
                  <a:gd name="connsiteY3" fmla="*/ 2772015 h 2772015"/>
                  <a:gd name="connsiteX4" fmla="*/ 751064 w 762223"/>
                  <a:gd name="connsiteY4" fmla="*/ 657871 h 2772015"/>
                  <a:gd name="connsiteX5" fmla="*/ 271167 w 762223"/>
                  <a:gd name="connsiteY5" fmla="*/ 2875 h 2772015"/>
                  <a:gd name="connsiteX0" fmla="*/ 283715 w 822436"/>
                  <a:gd name="connsiteY0" fmla="*/ 2875 h 2913174"/>
                  <a:gd name="connsiteX1" fmla="*/ 82676 w 822436"/>
                  <a:gd name="connsiteY1" fmla="*/ 528169 h 2913174"/>
                  <a:gd name="connsiteX2" fmla="*/ 51504 w 822436"/>
                  <a:gd name="connsiteY2" fmla="*/ 2725807 h 2913174"/>
                  <a:gd name="connsiteX3" fmla="*/ 770911 w 822436"/>
                  <a:gd name="connsiteY3" fmla="*/ 2813299 h 2913174"/>
                  <a:gd name="connsiteX4" fmla="*/ 763612 w 822436"/>
                  <a:gd name="connsiteY4" fmla="*/ 657871 h 2913174"/>
                  <a:gd name="connsiteX5" fmla="*/ 283715 w 822436"/>
                  <a:gd name="connsiteY5" fmla="*/ 2875 h 2913174"/>
                  <a:gd name="connsiteX0" fmla="*/ 283715 w 822434"/>
                  <a:gd name="connsiteY0" fmla="*/ 2875 h 2813299"/>
                  <a:gd name="connsiteX1" fmla="*/ 82676 w 822434"/>
                  <a:gd name="connsiteY1" fmla="*/ 528169 h 2813299"/>
                  <a:gd name="connsiteX2" fmla="*/ 51504 w 822434"/>
                  <a:gd name="connsiteY2" fmla="*/ 2725807 h 2813299"/>
                  <a:gd name="connsiteX3" fmla="*/ 770911 w 822434"/>
                  <a:gd name="connsiteY3" fmla="*/ 2813299 h 2813299"/>
                  <a:gd name="connsiteX4" fmla="*/ 763612 w 822434"/>
                  <a:gd name="connsiteY4" fmla="*/ 657871 h 2813299"/>
                  <a:gd name="connsiteX5" fmla="*/ 283715 w 822434"/>
                  <a:gd name="connsiteY5" fmla="*/ 2875 h 2813299"/>
                  <a:gd name="connsiteX0" fmla="*/ 232211 w 770932"/>
                  <a:gd name="connsiteY0" fmla="*/ 2875 h 2813299"/>
                  <a:gd name="connsiteX1" fmla="*/ 31172 w 770932"/>
                  <a:gd name="connsiteY1" fmla="*/ 528169 h 2813299"/>
                  <a:gd name="connsiteX2" fmla="*/ 0 w 770932"/>
                  <a:gd name="connsiteY2" fmla="*/ 2725807 h 2813299"/>
                  <a:gd name="connsiteX3" fmla="*/ 719407 w 770932"/>
                  <a:gd name="connsiteY3" fmla="*/ 2813299 h 2813299"/>
                  <a:gd name="connsiteX4" fmla="*/ 712108 w 770932"/>
                  <a:gd name="connsiteY4" fmla="*/ 657871 h 2813299"/>
                  <a:gd name="connsiteX5" fmla="*/ 232211 w 770932"/>
                  <a:gd name="connsiteY5" fmla="*/ 2875 h 2813299"/>
                  <a:gd name="connsiteX0" fmla="*/ 232211 w 719407"/>
                  <a:gd name="connsiteY0" fmla="*/ 2875 h 2813299"/>
                  <a:gd name="connsiteX1" fmla="*/ 31172 w 719407"/>
                  <a:gd name="connsiteY1" fmla="*/ 528169 h 2813299"/>
                  <a:gd name="connsiteX2" fmla="*/ 0 w 719407"/>
                  <a:gd name="connsiteY2" fmla="*/ 2725807 h 2813299"/>
                  <a:gd name="connsiteX3" fmla="*/ 719407 w 719407"/>
                  <a:gd name="connsiteY3" fmla="*/ 2813299 h 2813299"/>
                  <a:gd name="connsiteX4" fmla="*/ 712108 w 719407"/>
                  <a:gd name="connsiteY4" fmla="*/ 657871 h 2813299"/>
                  <a:gd name="connsiteX5" fmla="*/ 232211 w 719407"/>
                  <a:gd name="connsiteY5" fmla="*/ 2875 h 2813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9407" h="2813299">
                    <a:moveTo>
                      <a:pt x="232211" y="2875"/>
                    </a:moveTo>
                    <a:cubicBezTo>
                      <a:pt x="118722" y="-18742"/>
                      <a:pt x="69874" y="74347"/>
                      <a:pt x="31172" y="528169"/>
                    </a:cubicBezTo>
                    <a:lnTo>
                      <a:pt x="0" y="2725807"/>
                    </a:lnTo>
                    <a:lnTo>
                      <a:pt x="719407" y="2813299"/>
                    </a:lnTo>
                    <a:lnTo>
                      <a:pt x="712108" y="657871"/>
                    </a:lnTo>
                    <a:cubicBezTo>
                      <a:pt x="630909" y="189467"/>
                      <a:pt x="345700" y="24492"/>
                      <a:pt x="232211" y="2875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44" name="Rectangle 268"/>
              <p:cNvSpPr/>
              <p:nvPr/>
            </p:nvSpPr>
            <p:spPr>
              <a:xfrm>
                <a:off x="1932319" y="4865657"/>
                <a:ext cx="769217" cy="54254"/>
              </a:xfrm>
              <a:custGeom>
                <a:avLst/>
                <a:gdLst>
                  <a:gd name="connsiteX0" fmla="*/ 0 w 775631"/>
                  <a:gd name="connsiteY0" fmla="*/ 0 h 351800"/>
                  <a:gd name="connsiteX1" fmla="*/ 775631 w 775631"/>
                  <a:gd name="connsiteY1" fmla="*/ 0 h 351800"/>
                  <a:gd name="connsiteX2" fmla="*/ 775631 w 775631"/>
                  <a:gd name="connsiteY2" fmla="*/ 351800 h 351800"/>
                  <a:gd name="connsiteX3" fmla="*/ 0 w 775631"/>
                  <a:gd name="connsiteY3" fmla="*/ 351800 h 351800"/>
                  <a:gd name="connsiteX4" fmla="*/ 0 w 775631"/>
                  <a:gd name="connsiteY4" fmla="*/ 0 h 351800"/>
                  <a:gd name="connsiteX0" fmla="*/ 22107 w 775631"/>
                  <a:gd name="connsiteY0" fmla="*/ 6029 h 351800"/>
                  <a:gd name="connsiteX1" fmla="*/ 775631 w 775631"/>
                  <a:gd name="connsiteY1" fmla="*/ 0 h 351800"/>
                  <a:gd name="connsiteX2" fmla="*/ 775631 w 775631"/>
                  <a:gd name="connsiteY2" fmla="*/ 351800 h 351800"/>
                  <a:gd name="connsiteX3" fmla="*/ 0 w 775631"/>
                  <a:gd name="connsiteY3" fmla="*/ 351800 h 351800"/>
                  <a:gd name="connsiteX4" fmla="*/ 22107 w 775631"/>
                  <a:gd name="connsiteY4" fmla="*/ 6029 h 351800"/>
                  <a:gd name="connsiteX0" fmla="*/ 22107 w 775631"/>
                  <a:gd name="connsiteY0" fmla="*/ 8039 h 353810"/>
                  <a:gd name="connsiteX1" fmla="*/ 763573 w 775631"/>
                  <a:gd name="connsiteY1" fmla="*/ 0 h 353810"/>
                  <a:gd name="connsiteX2" fmla="*/ 775631 w 775631"/>
                  <a:gd name="connsiteY2" fmla="*/ 353810 h 353810"/>
                  <a:gd name="connsiteX3" fmla="*/ 0 w 775631"/>
                  <a:gd name="connsiteY3" fmla="*/ 353810 h 353810"/>
                  <a:gd name="connsiteX4" fmla="*/ 22107 w 775631"/>
                  <a:gd name="connsiteY4" fmla="*/ 8039 h 353810"/>
                  <a:gd name="connsiteX0" fmla="*/ 22107 w 814741"/>
                  <a:gd name="connsiteY0" fmla="*/ 8039 h 353810"/>
                  <a:gd name="connsiteX1" fmla="*/ 763573 w 814741"/>
                  <a:gd name="connsiteY1" fmla="*/ 0 h 353810"/>
                  <a:gd name="connsiteX2" fmla="*/ 814741 w 814741"/>
                  <a:gd name="connsiteY2" fmla="*/ 281566 h 353810"/>
                  <a:gd name="connsiteX3" fmla="*/ 0 w 814741"/>
                  <a:gd name="connsiteY3" fmla="*/ 353810 h 353810"/>
                  <a:gd name="connsiteX4" fmla="*/ 22107 w 814741"/>
                  <a:gd name="connsiteY4" fmla="*/ 8039 h 353810"/>
                  <a:gd name="connsiteX0" fmla="*/ 40513 w 833147"/>
                  <a:gd name="connsiteY0" fmla="*/ 8039 h 281566"/>
                  <a:gd name="connsiteX1" fmla="*/ 781979 w 833147"/>
                  <a:gd name="connsiteY1" fmla="*/ 0 h 281566"/>
                  <a:gd name="connsiteX2" fmla="*/ 833147 w 833147"/>
                  <a:gd name="connsiteY2" fmla="*/ 281566 h 281566"/>
                  <a:gd name="connsiteX3" fmla="*/ 0 w 833147"/>
                  <a:gd name="connsiteY3" fmla="*/ 277438 h 281566"/>
                  <a:gd name="connsiteX4" fmla="*/ 40513 w 833147"/>
                  <a:gd name="connsiteY4" fmla="*/ 8039 h 281566"/>
                  <a:gd name="connsiteX0" fmla="*/ 40513 w 818235"/>
                  <a:gd name="connsiteY0" fmla="*/ 8039 h 277438"/>
                  <a:gd name="connsiteX1" fmla="*/ 781979 w 818235"/>
                  <a:gd name="connsiteY1" fmla="*/ 0 h 277438"/>
                  <a:gd name="connsiteX2" fmla="*/ 818235 w 818235"/>
                  <a:gd name="connsiteY2" fmla="*/ 276803 h 277438"/>
                  <a:gd name="connsiteX3" fmla="*/ 0 w 818235"/>
                  <a:gd name="connsiteY3" fmla="*/ 277438 h 277438"/>
                  <a:gd name="connsiteX4" fmla="*/ 40513 w 818235"/>
                  <a:gd name="connsiteY4" fmla="*/ 8039 h 277438"/>
                  <a:gd name="connsiteX0" fmla="*/ 40513 w 820880"/>
                  <a:gd name="connsiteY0" fmla="*/ 8039 h 277438"/>
                  <a:gd name="connsiteX1" fmla="*/ 781979 w 820880"/>
                  <a:gd name="connsiteY1" fmla="*/ 0 h 277438"/>
                  <a:gd name="connsiteX2" fmla="*/ 818235 w 820880"/>
                  <a:gd name="connsiteY2" fmla="*/ 276803 h 277438"/>
                  <a:gd name="connsiteX3" fmla="*/ 0 w 820880"/>
                  <a:gd name="connsiteY3" fmla="*/ 277438 h 277438"/>
                  <a:gd name="connsiteX4" fmla="*/ 40513 w 820880"/>
                  <a:gd name="connsiteY4" fmla="*/ 8039 h 277438"/>
                  <a:gd name="connsiteX0" fmla="*/ 40513 w 822291"/>
                  <a:gd name="connsiteY0" fmla="*/ 8039 h 277438"/>
                  <a:gd name="connsiteX1" fmla="*/ 798547 w 822291"/>
                  <a:gd name="connsiteY1" fmla="*/ 0 h 277438"/>
                  <a:gd name="connsiteX2" fmla="*/ 818235 w 822291"/>
                  <a:gd name="connsiteY2" fmla="*/ 276803 h 277438"/>
                  <a:gd name="connsiteX3" fmla="*/ 0 w 822291"/>
                  <a:gd name="connsiteY3" fmla="*/ 277438 h 277438"/>
                  <a:gd name="connsiteX4" fmla="*/ 40513 w 822291"/>
                  <a:gd name="connsiteY4" fmla="*/ 8039 h 277438"/>
                  <a:gd name="connsiteX0" fmla="*/ 38857 w 822291"/>
                  <a:gd name="connsiteY0" fmla="*/ 10043 h 277438"/>
                  <a:gd name="connsiteX1" fmla="*/ 798547 w 822291"/>
                  <a:gd name="connsiteY1" fmla="*/ 0 h 277438"/>
                  <a:gd name="connsiteX2" fmla="*/ 818235 w 822291"/>
                  <a:gd name="connsiteY2" fmla="*/ 276803 h 277438"/>
                  <a:gd name="connsiteX3" fmla="*/ 0 w 822291"/>
                  <a:gd name="connsiteY3" fmla="*/ 277438 h 277438"/>
                  <a:gd name="connsiteX4" fmla="*/ 38857 w 822291"/>
                  <a:gd name="connsiteY4" fmla="*/ 10043 h 277438"/>
                  <a:gd name="connsiteX0" fmla="*/ 30574 w 814008"/>
                  <a:gd name="connsiteY0" fmla="*/ 10043 h 277438"/>
                  <a:gd name="connsiteX1" fmla="*/ 790264 w 814008"/>
                  <a:gd name="connsiteY1" fmla="*/ 0 h 277438"/>
                  <a:gd name="connsiteX2" fmla="*/ 809952 w 814008"/>
                  <a:gd name="connsiteY2" fmla="*/ 276803 h 277438"/>
                  <a:gd name="connsiteX3" fmla="*/ 0 w 814008"/>
                  <a:gd name="connsiteY3" fmla="*/ 277438 h 277438"/>
                  <a:gd name="connsiteX4" fmla="*/ 30574 w 814008"/>
                  <a:gd name="connsiteY4" fmla="*/ 10043 h 277438"/>
                  <a:gd name="connsiteX0" fmla="*/ 31544 w 814978"/>
                  <a:gd name="connsiteY0" fmla="*/ 10043 h 277438"/>
                  <a:gd name="connsiteX1" fmla="*/ 791234 w 814978"/>
                  <a:gd name="connsiteY1" fmla="*/ 0 h 277438"/>
                  <a:gd name="connsiteX2" fmla="*/ 810922 w 814978"/>
                  <a:gd name="connsiteY2" fmla="*/ 276803 h 277438"/>
                  <a:gd name="connsiteX3" fmla="*/ 970 w 814978"/>
                  <a:gd name="connsiteY3" fmla="*/ 277438 h 277438"/>
                  <a:gd name="connsiteX4" fmla="*/ 31544 w 814978"/>
                  <a:gd name="connsiteY4" fmla="*/ 10043 h 277438"/>
                  <a:gd name="connsiteX0" fmla="*/ 23598 w 815316"/>
                  <a:gd name="connsiteY0" fmla="*/ 10043 h 277438"/>
                  <a:gd name="connsiteX1" fmla="*/ 791572 w 815316"/>
                  <a:gd name="connsiteY1" fmla="*/ 0 h 277438"/>
                  <a:gd name="connsiteX2" fmla="*/ 811260 w 815316"/>
                  <a:gd name="connsiteY2" fmla="*/ 276803 h 277438"/>
                  <a:gd name="connsiteX3" fmla="*/ 1308 w 815316"/>
                  <a:gd name="connsiteY3" fmla="*/ 277438 h 277438"/>
                  <a:gd name="connsiteX4" fmla="*/ 23598 w 815316"/>
                  <a:gd name="connsiteY4" fmla="*/ 10043 h 27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5316" h="277438">
                    <a:moveTo>
                      <a:pt x="23598" y="10043"/>
                    </a:moveTo>
                    <a:lnTo>
                      <a:pt x="791572" y="0"/>
                    </a:lnTo>
                    <a:cubicBezTo>
                      <a:pt x="803657" y="92268"/>
                      <a:pt x="824026" y="181360"/>
                      <a:pt x="811260" y="276803"/>
                    </a:cubicBezTo>
                    <a:lnTo>
                      <a:pt x="1308" y="277438"/>
                    </a:lnTo>
                    <a:cubicBezTo>
                      <a:pt x="-5069" y="200332"/>
                      <a:pt x="13407" y="99175"/>
                      <a:pt x="23598" y="100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45" name="Rectangle 2944"/>
              <p:cNvSpPr/>
              <p:nvPr/>
            </p:nvSpPr>
            <p:spPr>
              <a:xfrm>
                <a:off x="2035988" y="4851724"/>
                <a:ext cx="45719" cy="237991"/>
              </a:xfrm>
              <a:prstGeom prst="rect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46" name="Rectangle 2945"/>
              <p:cNvSpPr/>
              <p:nvPr/>
            </p:nvSpPr>
            <p:spPr>
              <a:xfrm>
                <a:off x="2530024" y="4850359"/>
                <a:ext cx="45719" cy="237991"/>
              </a:xfrm>
              <a:prstGeom prst="rect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47" name="Rectangle 2946"/>
              <p:cNvSpPr/>
              <p:nvPr/>
            </p:nvSpPr>
            <p:spPr>
              <a:xfrm>
                <a:off x="2253293" y="4854644"/>
                <a:ext cx="116804" cy="77451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2502" name="Group 2501"/>
            <p:cNvGrpSpPr>
              <a:grpSpLocks noChangeAspect="1"/>
            </p:cNvGrpSpPr>
            <p:nvPr/>
          </p:nvGrpSpPr>
          <p:grpSpPr>
            <a:xfrm>
              <a:off x="1951898" y="5062958"/>
              <a:ext cx="492966" cy="1310503"/>
              <a:chOff x="4884384" y="625271"/>
              <a:chExt cx="1407078" cy="3740581"/>
            </a:xfrm>
          </p:grpSpPr>
          <p:sp>
            <p:nvSpPr>
              <p:cNvPr id="2893" name="Rectangle 2892"/>
              <p:cNvSpPr/>
              <p:nvPr/>
            </p:nvSpPr>
            <p:spPr>
              <a:xfrm>
                <a:off x="5366683" y="1404786"/>
                <a:ext cx="417942" cy="769044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94" name="Freeform 2893"/>
              <p:cNvSpPr/>
              <p:nvPr/>
            </p:nvSpPr>
            <p:spPr>
              <a:xfrm>
                <a:off x="5389197" y="1102844"/>
                <a:ext cx="388320" cy="408095"/>
              </a:xfrm>
              <a:custGeom>
                <a:avLst/>
                <a:gdLst>
                  <a:gd name="connsiteX0" fmla="*/ 3153 w 545573"/>
                  <a:gd name="connsiteY0" fmla="*/ 436778 h 641355"/>
                  <a:gd name="connsiteX1" fmla="*/ 122423 w 545573"/>
                  <a:gd name="connsiteY1" fmla="*/ 237996 h 641355"/>
                  <a:gd name="connsiteX2" fmla="*/ 162179 w 545573"/>
                  <a:gd name="connsiteY2" fmla="*/ 33534 h 641355"/>
                  <a:gd name="connsiteX3" fmla="*/ 360962 w 545573"/>
                  <a:gd name="connsiteY3" fmla="*/ 16495 h 641355"/>
                  <a:gd name="connsiteX4" fmla="*/ 406398 w 545573"/>
                  <a:gd name="connsiteY4" fmla="*/ 198239 h 641355"/>
                  <a:gd name="connsiteX5" fmla="*/ 542706 w 545573"/>
                  <a:gd name="connsiteY5" fmla="*/ 436778 h 641355"/>
                  <a:gd name="connsiteX6" fmla="*/ 264410 w 545573"/>
                  <a:gd name="connsiteY6" fmla="*/ 641240 h 641355"/>
                  <a:gd name="connsiteX7" fmla="*/ 3153 w 545573"/>
                  <a:gd name="connsiteY7" fmla="*/ 436778 h 641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5573" h="641355">
                    <a:moveTo>
                      <a:pt x="3153" y="436778"/>
                    </a:moveTo>
                    <a:cubicBezTo>
                      <a:pt x="-20511" y="369571"/>
                      <a:pt x="95919" y="305203"/>
                      <a:pt x="122423" y="237996"/>
                    </a:cubicBezTo>
                    <a:cubicBezTo>
                      <a:pt x="148927" y="170789"/>
                      <a:pt x="122422" y="70451"/>
                      <a:pt x="162179" y="33534"/>
                    </a:cubicBezTo>
                    <a:cubicBezTo>
                      <a:pt x="201936" y="-3383"/>
                      <a:pt x="320259" y="-10956"/>
                      <a:pt x="360962" y="16495"/>
                    </a:cubicBezTo>
                    <a:cubicBezTo>
                      <a:pt x="401665" y="43946"/>
                      <a:pt x="376107" y="128192"/>
                      <a:pt x="406398" y="198239"/>
                    </a:cubicBezTo>
                    <a:cubicBezTo>
                      <a:pt x="436689" y="268286"/>
                      <a:pt x="566371" y="362944"/>
                      <a:pt x="542706" y="436778"/>
                    </a:cubicBezTo>
                    <a:cubicBezTo>
                      <a:pt x="519041" y="510612"/>
                      <a:pt x="357175" y="636507"/>
                      <a:pt x="264410" y="641240"/>
                    </a:cubicBezTo>
                    <a:cubicBezTo>
                      <a:pt x="171645" y="645973"/>
                      <a:pt x="26817" y="503985"/>
                      <a:pt x="3153" y="436778"/>
                    </a:cubicBezTo>
                    <a:close/>
                  </a:path>
                </a:pathLst>
              </a:cu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895" name="Group 2894"/>
              <p:cNvGrpSpPr/>
              <p:nvPr/>
            </p:nvGrpSpPr>
            <p:grpSpPr>
              <a:xfrm>
                <a:off x="5201126" y="2419041"/>
                <a:ext cx="793578" cy="1763891"/>
                <a:chOff x="3856413" y="3097053"/>
                <a:chExt cx="1299495" cy="2772102"/>
              </a:xfrm>
            </p:grpSpPr>
            <p:sp>
              <p:nvSpPr>
                <p:cNvPr id="2918" name="Freeform 2917"/>
                <p:cNvSpPr/>
                <p:nvPr/>
              </p:nvSpPr>
              <p:spPr>
                <a:xfrm>
                  <a:off x="3856413" y="3097053"/>
                  <a:ext cx="610498" cy="277210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  <a:gd name="connsiteX0" fmla="*/ 204913 w 695969"/>
                    <a:gd name="connsiteY0" fmla="*/ 2962 h 2921608"/>
                    <a:gd name="connsiteX1" fmla="*/ 3874 w 695969"/>
                    <a:gd name="connsiteY1" fmla="*/ 528256 h 2921608"/>
                    <a:gd name="connsiteX2" fmla="*/ 108244 w 695969"/>
                    <a:gd name="connsiteY2" fmla="*/ 2750666 h 2921608"/>
                    <a:gd name="connsiteX3" fmla="*/ 522682 w 695969"/>
                    <a:gd name="connsiteY3" fmla="*/ 2772102 h 2921608"/>
                    <a:gd name="connsiteX4" fmla="*/ 684810 w 695969"/>
                    <a:gd name="connsiteY4" fmla="*/ 657958 h 2921608"/>
                    <a:gd name="connsiteX5" fmla="*/ 204913 w 695969"/>
                    <a:gd name="connsiteY5" fmla="*/ 2962 h 2921608"/>
                    <a:gd name="connsiteX0" fmla="*/ 204913 w 695969"/>
                    <a:gd name="connsiteY0" fmla="*/ 2962 h 2772102"/>
                    <a:gd name="connsiteX1" fmla="*/ 3874 w 695969"/>
                    <a:gd name="connsiteY1" fmla="*/ 528256 h 2772102"/>
                    <a:gd name="connsiteX2" fmla="*/ 108244 w 695969"/>
                    <a:gd name="connsiteY2" fmla="*/ 2750666 h 2772102"/>
                    <a:gd name="connsiteX3" fmla="*/ 522682 w 695969"/>
                    <a:gd name="connsiteY3" fmla="*/ 2772102 h 2772102"/>
                    <a:gd name="connsiteX4" fmla="*/ 684810 w 695969"/>
                    <a:gd name="connsiteY4" fmla="*/ 657958 h 2772102"/>
                    <a:gd name="connsiteX5" fmla="*/ 204913 w 695969"/>
                    <a:gd name="connsiteY5" fmla="*/ 2962 h 277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969" h="2772102">
                      <a:moveTo>
                        <a:pt x="204913" y="2962"/>
                      </a:moveTo>
                      <a:cubicBezTo>
                        <a:pt x="91424" y="-18655"/>
                        <a:pt x="19985" y="70305"/>
                        <a:pt x="3874" y="528256"/>
                      </a:cubicBezTo>
                      <a:cubicBezTo>
                        <a:pt x="-12237" y="986207"/>
                        <a:pt x="21776" y="2376692"/>
                        <a:pt x="108244" y="2750666"/>
                      </a:cubicBezTo>
                      <a:lnTo>
                        <a:pt x="522682" y="2772102"/>
                      </a:lnTo>
                      <a:cubicBezTo>
                        <a:pt x="588614" y="2421907"/>
                        <a:pt x="737771" y="1119481"/>
                        <a:pt x="684810" y="657958"/>
                      </a:cubicBezTo>
                      <a:cubicBezTo>
                        <a:pt x="631849" y="196435"/>
                        <a:pt x="318402" y="24579"/>
                        <a:pt x="204913" y="2962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919" name="Flowchart: Stored Data 2918"/>
                <p:cNvSpPr/>
                <p:nvPr/>
              </p:nvSpPr>
              <p:spPr>
                <a:xfrm rot="5400000">
                  <a:off x="4135152" y="3533473"/>
                  <a:ext cx="733815" cy="119787"/>
                </a:xfrm>
                <a:prstGeom prst="flowChartOnlineStorag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920" name="Freeform 2919"/>
                <p:cNvSpPr/>
                <p:nvPr/>
              </p:nvSpPr>
              <p:spPr>
                <a:xfrm flipH="1">
                  <a:off x="4545410" y="3097053"/>
                  <a:ext cx="610498" cy="277210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  <a:gd name="connsiteX0" fmla="*/ 204913 w 695969"/>
                    <a:gd name="connsiteY0" fmla="*/ 2962 h 2921608"/>
                    <a:gd name="connsiteX1" fmla="*/ 3874 w 695969"/>
                    <a:gd name="connsiteY1" fmla="*/ 528256 h 2921608"/>
                    <a:gd name="connsiteX2" fmla="*/ 108244 w 695969"/>
                    <a:gd name="connsiteY2" fmla="*/ 2750666 h 2921608"/>
                    <a:gd name="connsiteX3" fmla="*/ 522682 w 695969"/>
                    <a:gd name="connsiteY3" fmla="*/ 2772102 h 2921608"/>
                    <a:gd name="connsiteX4" fmla="*/ 684810 w 695969"/>
                    <a:gd name="connsiteY4" fmla="*/ 657958 h 2921608"/>
                    <a:gd name="connsiteX5" fmla="*/ 204913 w 695969"/>
                    <a:gd name="connsiteY5" fmla="*/ 2962 h 2921608"/>
                    <a:gd name="connsiteX0" fmla="*/ 204913 w 695969"/>
                    <a:gd name="connsiteY0" fmla="*/ 2962 h 2772102"/>
                    <a:gd name="connsiteX1" fmla="*/ 3874 w 695969"/>
                    <a:gd name="connsiteY1" fmla="*/ 528256 h 2772102"/>
                    <a:gd name="connsiteX2" fmla="*/ 108244 w 695969"/>
                    <a:gd name="connsiteY2" fmla="*/ 2750666 h 2772102"/>
                    <a:gd name="connsiteX3" fmla="*/ 522682 w 695969"/>
                    <a:gd name="connsiteY3" fmla="*/ 2772102 h 2772102"/>
                    <a:gd name="connsiteX4" fmla="*/ 684810 w 695969"/>
                    <a:gd name="connsiteY4" fmla="*/ 657958 h 2772102"/>
                    <a:gd name="connsiteX5" fmla="*/ 204913 w 695969"/>
                    <a:gd name="connsiteY5" fmla="*/ 2962 h 277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969" h="2772102">
                      <a:moveTo>
                        <a:pt x="204913" y="2962"/>
                      </a:moveTo>
                      <a:cubicBezTo>
                        <a:pt x="91424" y="-18655"/>
                        <a:pt x="19985" y="70305"/>
                        <a:pt x="3874" y="528256"/>
                      </a:cubicBezTo>
                      <a:cubicBezTo>
                        <a:pt x="-12237" y="986207"/>
                        <a:pt x="21776" y="2376692"/>
                        <a:pt x="108244" y="2750666"/>
                      </a:cubicBezTo>
                      <a:lnTo>
                        <a:pt x="522682" y="2772102"/>
                      </a:lnTo>
                      <a:cubicBezTo>
                        <a:pt x="588614" y="2421907"/>
                        <a:pt x="737771" y="1119481"/>
                        <a:pt x="684810" y="657958"/>
                      </a:cubicBezTo>
                      <a:cubicBezTo>
                        <a:pt x="631849" y="196435"/>
                        <a:pt x="318402" y="24579"/>
                        <a:pt x="204913" y="2962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921" name="Rectangle 2920"/>
                <p:cNvSpPr/>
                <p:nvPr/>
              </p:nvSpPr>
              <p:spPr>
                <a:xfrm>
                  <a:off x="4171819" y="3284867"/>
                  <a:ext cx="656848" cy="501650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896" name="Freeform 2895"/>
              <p:cNvSpPr/>
              <p:nvPr/>
            </p:nvSpPr>
            <p:spPr>
              <a:xfrm rot="679214">
                <a:off x="5006984" y="1451782"/>
                <a:ext cx="228065" cy="1264050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97" name="Freeform 2896"/>
              <p:cNvSpPr/>
              <p:nvPr/>
            </p:nvSpPr>
            <p:spPr>
              <a:xfrm rot="20920786" flipH="1">
                <a:off x="5938411" y="1433388"/>
                <a:ext cx="228065" cy="1264050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98" name="Freeform 2897"/>
              <p:cNvSpPr>
                <a:spLocks noChangeAspect="1"/>
              </p:cNvSpPr>
              <p:nvPr/>
            </p:nvSpPr>
            <p:spPr>
              <a:xfrm>
                <a:off x="4884384" y="2606552"/>
                <a:ext cx="197289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99" name="Freeform 2898"/>
              <p:cNvSpPr>
                <a:spLocks noChangeAspect="1"/>
              </p:cNvSpPr>
              <p:nvPr/>
            </p:nvSpPr>
            <p:spPr>
              <a:xfrm flipH="1">
                <a:off x="6094173" y="2606134"/>
                <a:ext cx="197289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00" name="Freeform 2899"/>
              <p:cNvSpPr/>
              <p:nvPr/>
            </p:nvSpPr>
            <p:spPr>
              <a:xfrm flipH="1">
                <a:off x="5570915" y="1274204"/>
                <a:ext cx="477811" cy="1411293"/>
              </a:xfrm>
              <a:custGeom>
                <a:avLst/>
                <a:gdLst>
                  <a:gd name="connsiteX0" fmla="*/ 157523 w 1582311"/>
                  <a:gd name="connsiteY0" fmla="*/ 1919666 h 1975803"/>
                  <a:gd name="connsiteX1" fmla="*/ 403957 w 1582311"/>
                  <a:gd name="connsiteY1" fmla="*/ 1374917 h 1975803"/>
                  <a:gd name="connsiteX2" fmla="*/ 112127 w 1582311"/>
                  <a:gd name="connsiteY2" fmla="*/ 739377 h 1975803"/>
                  <a:gd name="connsiteX3" fmla="*/ 47276 w 1582311"/>
                  <a:gd name="connsiteY3" fmla="*/ 246509 h 1975803"/>
                  <a:gd name="connsiteX4" fmla="*/ 793063 w 1582311"/>
                  <a:gd name="connsiteY4" fmla="*/ 75 h 1975803"/>
                  <a:gd name="connsiteX5" fmla="*/ 1473999 w 1582311"/>
                  <a:gd name="connsiteY5" fmla="*/ 227053 h 1975803"/>
                  <a:gd name="connsiteX6" fmla="*/ 1402663 w 1582311"/>
                  <a:gd name="connsiteY6" fmla="*/ 771802 h 1975803"/>
                  <a:gd name="connsiteX7" fmla="*/ 1292416 w 1582311"/>
                  <a:gd name="connsiteY7" fmla="*/ 1297096 h 1975803"/>
                  <a:gd name="connsiteX8" fmla="*/ 1532365 w 1582311"/>
                  <a:gd name="connsiteY8" fmla="*/ 1887240 h 1975803"/>
                  <a:gd name="connsiteX9" fmla="*/ 157523 w 1582311"/>
                  <a:gd name="connsiteY9" fmla="*/ 1919666 h 1975803"/>
                  <a:gd name="connsiteX0" fmla="*/ 157523 w 1582311"/>
                  <a:gd name="connsiteY0" fmla="*/ 1919666 h 1973041"/>
                  <a:gd name="connsiteX1" fmla="*/ 403957 w 1582311"/>
                  <a:gd name="connsiteY1" fmla="*/ 1374917 h 1973041"/>
                  <a:gd name="connsiteX2" fmla="*/ 112127 w 1582311"/>
                  <a:gd name="connsiteY2" fmla="*/ 739377 h 1973041"/>
                  <a:gd name="connsiteX3" fmla="*/ 47276 w 1582311"/>
                  <a:gd name="connsiteY3" fmla="*/ 246509 h 1973041"/>
                  <a:gd name="connsiteX4" fmla="*/ 793063 w 1582311"/>
                  <a:gd name="connsiteY4" fmla="*/ 75 h 1973041"/>
                  <a:gd name="connsiteX5" fmla="*/ 1473999 w 1582311"/>
                  <a:gd name="connsiteY5" fmla="*/ 227053 h 1973041"/>
                  <a:gd name="connsiteX6" fmla="*/ 1402663 w 1582311"/>
                  <a:gd name="connsiteY6" fmla="*/ 771802 h 1973041"/>
                  <a:gd name="connsiteX7" fmla="*/ 1292416 w 1582311"/>
                  <a:gd name="connsiteY7" fmla="*/ 1342492 h 1973041"/>
                  <a:gd name="connsiteX8" fmla="*/ 1532365 w 1582311"/>
                  <a:gd name="connsiteY8" fmla="*/ 1887240 h 1973041"/>
                  <a:gd name="connsiteX9" fmla="*/ 157523 w 1582311"/>
                  <a:gd name="connsiteY9" fmla="*/ 1919666 h 1973041"/>
                  <a:gd name="connsiteX0" fmla="*/ 157523 w 1582311"/>
                  <a:gd name="connsiteY0" fmla="*/ 1919660 h 1973035"/>
                  <a:gd name="connsiteX1" fmla="*/ 403957 w 1582311"/>
                  <a:gd name="connsiteY1" fmla="*/ 1374911 h 1973035"/>
                  <a:gd name="connsiteX2" fmla="*/ 112127 w 1582311"/>
                  <a:gd name="connsiteY2" fmla="*/ 739371 h 1973035"/>
                  <a:gd name="connsiteX3" fmla="*/ 47276 w 1582311"/>
                  <a:gd name="connsiteY3" fmla="*/ 246503 h 1973035"/>
                  <a:gd name="connsiteX4" fmla="*/ 793063 w 1582311"/>
                  <a:gd name="connsiteY4" fmla="*/ 69 h 1973035"/>
                  <a:gd name="connsiteX5" fmla="*/ 1473999 w 1582311"/>
                  <a:gd name="connsiteY5" fmla="*/ 227047 h 1973035"/>
                  <a:gd name="connsiteX6" fmla="*/ 1467514 w 1582311"/>
                  <a:gd name="connsiteY6" fmla="*/ 706945 h 1973035"/>
                  <a:gd name="connsiteX7" fmla="*/ 1292416 w 1582311"/>
                  <a:gd name="connsiteY7" fmla="*/ 1342486 h 1973035"/>
                  <a:gd name="connsiteX8" fmla="*/ 1532365 w 1582311"/>
                  <a:gd name="connsiteY8" fmla="*/ 1887234 h 1973035"/>
                  <a:gd name="connsiteX9" fmla="*/ 157523 w 1582311"/>
                  <a:gd name="connsiteY9" fmla="*/ 1919660 h 1973035"/>
                  <a:gd name="connsiteX0" fmla="*/ 157523 w 1582311"/>
                  <a:gd name="connsiteY0" fmla="*/ 2021986 h 2113807"/>
                  <a:gd name="connsiteX1" fmla="*/ 403957 w 1582311"/>
                  <a:gd name="connsiteY1" fmla="*/ 1477237 h 2113807"/>
                  <a:gd name="connsiteX2" fmla="*/ 112127 w 1582311"/>
                  <a:gd name="connsiteY2" fmla="*/ 841697 h 2113807"/>
                  <a:gd name="connsiteX3" fmla="*/ 47276 w 1582311"/>
                  <a:gd name="connsiteY3" fmla="*/ 348829 h 2113807"/>
                  <a:gd name="connsiteX4" fmla="*/ 793063 w 1582311"/>
                  <a:gd name="connsiteY4" fmla="*/ 102395 h 2113807"/>
                  <a:gd name="connsiteX5" fmla="*/ 844944 w 1582311"/>
                  <a:gd name="connsiteY5" fmla="*/ 2106292 h 2113807"/>
                  <a:gd name="connsiteX6" fmla="*/ 1467514 w 1582311"/>
                  <a:gd name="connsiteY6" fmla="*/ 809271 h 2113807"/>
                  <a:gd name="connsiteX7" fmla="*/ 1292416 w 1582311"/>
                  <a:gd name="connsiteY7" fmla="*/ 1444812 h 2113807"/>
                  <a:gd name="connsiteX8" fmla="*/ 1532365 w 1582311"/>
                  <a:gd name="connsiteY8" fmla="*/ 1989560 h 2113807"/>
                  <a:gd name="connsiteX9" fmla="*/ 157523 w 1582311"/>
                  <a:gd name="connsiteY9" fmla="*/ 2021986 h 2113807"/>
                  <a:gd name="connsiteX0" fmla="*/ 157523 w 1582311"/>
                  <a:gd name="connsiteY0" fmla="*/ 2021986 h 2113173"/>
                  <a:gd name="connsiteX1" fmla="*/ 403957 w 1582311"/>
                  <a:gd name="connsiteY1" fmla="*/ 1477237 h 2113173"/>
                  <a:gd name="connsiteX2" fmla="*/ 112127 w 1582311"/>
                  <a:gd name="connsiteY2" fmla="*/ 841697 h 2113173"/>
                  <a:gd name="connsiteX3" fmla="*/ 47276 w 1582311"/>
                  <a:gd name="connsiteY3" fmla="*/ 348829 h 2113173"/>
                  <a:gd name="connsiteX4" fmla="*/ 793063 w 1582311"/>
                  <a:gd name="connsiteY4" fmla="*/ 102395 h 2113173"/>
                  <a:gd name="connsiteX5" fmla="*/ 844944 w 1582311"/>
                  <a:gd name="connsiteY5" fmla="*/ 2106292 h 2113173"/>
                  <a:gd name="connsiteX6" fmla="*/ 1461029 w 1582311"/>
                  <a:gd name="connsiteY6" fmla="*/ 783331 h 2113173"/>
                  <a:gd name="connsiteX7" fmla="*/ 1292416 w 1582311"/>
                  <a:gd name="connsiteY7" fmla="*/ 1444812 h 2113173"/>
                  <a:gd name="connsiteX8" fmla="*/ 1532365 w 1582311"/>
                  <a:gd name="connsiteY8" fmla="*/ 1989560 h 2113173"/>
                  <a:gd name="connsiteX9" fmla="*/ 157523 w 1582311"/>
                  <a:gd name="connsiteY9" fmla="*/ 2021986 h 2113173"/>
                  <a:gd name="connsiteX0" fmla="*/ 157523 w 1591567"/>
                  <a:gd name="connsiteY0" fmla="*/ 2021986 h 2143200"/>
                  <a:gd name="connsiteX1" fmla="*/ 403957 w 1591567"/>
                  <a:gd name="connsiteY1" fmla="*/ 1477237 h 2143200"/>
                  <a:gd name="connsiteX2" fmla="*/ 112127 w 1591567"/>
                  <a:gd name="connsiteY2" fmla="*/ 841697 h 2143200"/>
                  <a:gd name="connsiteX3" fmla="*/ 47276 w 1591567"/>
                  <a:gd name="connsiteY3" fmla="*/ 348829 h 2143200"/>
                  <a:gd name="connsiteX4" fmla="*/ 793063 w 1591567"/>
                  <a:gd name="connsiteY4" fmla="*/ 102395 h 2143200"/>
                  <a:gd name="connsiteX5" fmla="*/ 844944 w 1591567"/>
                  <a:gd name="connsiteY5" fmla="*/ 2106292 h 2143200"/>
                  <a:gd name="connsiteX6" fmla="*/ 1292416 w 1591567"/>
                  <a:gd name="connsiteY6" fmla="*/ 1444812 h 2143200"/>
                  <a:gd name="connsiteX7" fmla="*/ 1532365 w 1591567"/>
                  <a:gd name="connsiteY7" fmla="*/ 1989560 h 2143200"/>
                  <a:gd name="connsiteX8" fmla="*/ 157523 w 1591567"/>
                  <a:gd name="connsiteY8" fmla="*/ 2021986 h 2143200"/>
                  <a:gd name="connsiteX0" fmla="*/ 157523 w 1545335"/>
                  <a:gd name="connsiteY0" fmla="*/ 2021986 h 2223374"/>
                  <a:gd name="connsiteX1" fmla="*/ 403957 w 1545335"/>
                  <a:gd name="connsiteY1" fmla="*/ 1477237 h 2223374"/>
                  <a:gd name="connsiteX2" fmla="*/ 112127 w 1545335"/>
                  <a:gd name="connsiteY2" fmla="*/ 841697 h 2223374"/>
                  <a:gd name="connsiteX3" fmla="*/ 47276 w 1545335"/>
                  <a:gd name="connsiteY3" fmla="*/ 348829 h 2223374"/>
                  <a:gd name="connsiteX4" fmla="*/ 793063 w 1545335"/>
                  <a:gd name="connsiteY4" fmla="*/ 102395 h 2223374"/>
                  <a:gd name="connsiteX5" fmla="*/ 844944 w 1545335"/>
                  <a:gd name="connsiteY5" fmla="*/ 2106292 h 2223374"/>
                  <a:gd name="connsiteX6" fmla="*/ 1532365 w 1545335"/>
                  <a:gd name="connsiteY6" fmla="*/ 1989560 h 2223374"/>
                  <a:gd name="connsiteX7" fmla="*/ 157523 w 1545335"/>
                  <a:gd name="connsiteY7" fmla="*/ 2021986 h 2223374"/>
                  <a:gd name="connsiteX0" fmla="*/ 157523 w 844944"/>
                  <a:gd name="connsiteY0" fmla="*/ 2021986 h 2249938"/>
                  <a:gd name="connsiteX1" fmla="*/ 403957 w 844944"/>
                  <a:gd name="connsiteY1" fmla="*/ 1477237 h 2249938"/>
                  <a:gd name="connsiteX2" fmla="*/ 112127 w 844944"/>
                  <a:gd name="connsiteY2" fmla="*/ 841697 h 2249938"/>
                  <a:gd name="connsiteX3" fmla="*/ 47276 w 844944"/>
                  <a:gd name="connsiteY3" fmla="*/ 348829 h 2249938"/>
                  <a:gd name="connsiteX4" fmla="*/ 793063 w 844944"/>
                  <a:gd name="connsiteY4" fmla="*/ 102395 h 2249938"/>
                  <a:gd name="connsiteX5" fmla="*/ 844944 w 844944"/>
                  <a:gd name="connsiteY5" fmla="*/ 2106292 h 2249938"/>
                  <a:gd name="connsiteX6" fmla="*/ 157523 w 844944"/>
                  <a:gd name="connsiteY6" fmla="*/ 2021986 h 2249938"/>
                  <a:gd name="connsiteX0" fmla="*/ 154587 w 842008"/>
                  <a:gd name="connsiteY0" fmla="*/ 2021986 h 2249467"/>
                  <a:gd name="connsiteX1" fmla="*/ 303744 w 842008"/>
                  <a:gd name="connsiteY1" fmla="*/ 1490207 h 2249467"/>
                  <a:gd name="connsiteX2" fmla="*/ 109191 w 842008"/>
                  <a:gd name="connsiteY2" fmla="*/ 841697 h 2249467"/>
                  <a:gd name="connsiteX3" fmla="*/ 44340 w 842008"/>
                  <a:gd name="connsiteY3" fmla="*/ 348829 h 2249467"/>
                  <a:gd name="connsiteX4" fmla="*/ 790127 w 842008"/>
                  <a:gd name="connsiteY4" fmla="*/ 102395 h 2249467"/>
                  <a:gd name="connsiteX5" fmla="*/ 842008 w 842008"/>
                  <a:gd name="connsiteY5" fmla="*/ 2106292 h 2249467"/>
                  <a:gd name="connsiteX6" fmla="*/ 154587 w 842008"/>
                  <a:gd name="connsiteY6" fmla="*/ 2021986 h 2249467"/>
                  <a:gd name="connsiteX0" fmla="*/ 166593 w 854014"/>
                  <a:gd name="connsiteY0" fmla="*/ 2021986 h 2249467"/>
                  <a:gd name="connsiteX1" fmla="*/ 315750 w 854014"/>
                  <a:gd name="connsiteY1" fmla="*/ 1490207 h 2249467"/>
                  <a:gd name="connsiteX2" fmla="*/ 121197 w 854014"/>
                  <a:gd name="connsiteY2" fmla="*/ 841697 h 2249467"/>
                  <a:gd name="connsiteX3" fmla="*/ 56346 w 854014"/>
                  <a:gd name="connsiteY3" fmla="*/ 348829 h 2249467"/>
                  <a:gd name="connsiteX4" fmla="*/ 802133 w 854014"/>
                  <a:gd name="connsiteY4" fmla="*/ 102395 h 2249467"/>
                  <a:gd name="connsiteX5" fmla="*/ 854014 w 854014"/>
                  <a:gd name="connsiteY5" fmla="*/ 2106292 h 2249467"/>
                  <a:gd name="connsiteX6" fmla="*/ 166593 w 854014"/>
                  <a:gd name="connsiteY6" fmla="*/ 2021986 h 2249467"/>
                  <a:gd name="connsiteX0" fmla="*/ 153312 w 840733"/>
                  <a:gd name="connsiteY0" fmla="*/ 2021986 h 2250412"/>
                  <a:gd name="connsiteX1" fmla="*/ 257074 w 840733"/>
                  <a:gd name="connsiteY1" fmla="*/ 1464267 h 2250412"/>
                  <a:gd name="connsiteX2" fmla="*/ 107916 w 840733"/>
                  <a:gd name="connsiteY2" fmla="*/ 841697 h 2250412"/>
                  <a:gd name="connsiteX3" fmla="*/ 43065 w 840733"/>
                  <a:gd name="connsiteY3" fmla="*/ 348829 h 2250412"/>
                  <a:gd name="connsiteX4" fmla="*/ 788852 w 840733"/>
                  <a:gd name="connsiteY4" fmla="*/ 102395 h 2250412"/>
                  <a:gd name="connsiteX5" fmla="*/ 840733 w 840733"/>
                  <a:gd name="connsiteY5" fmla="*/ 2106292 h 2250412"/>
                  <a:gd name="connsiteX6" fmla="*/ 153312 w 840733"/>
                  <a:gd name="connsiteY6" fmla="*/ 2021986 h 2250412"/>
                  <a:gd name="connsiteX0" fmla="*/ 174762 w 862183"/>
                  <a:gd name="connsiteY0" fmla="*/ 2021986 h 2250412"/>
                  <a:gd name="connsiteX1" fmla="*/ 278524 w 862183"/>
                  <a:gd name="connsiteY1" fmla="*/ 1464267 h 2250412"/>
                  <a:gd name="connsiteX2" fmla="*/ 129366 w 862183"/>
                  <a:gd name="connsiteY2" fmla="*/ 841697 h 2250412"/>
                  <a:gd name="connsiteX3" fmla="*/ 64515 w 862183"/>
                  <a:gd name="connsiteY3" fmla="*/ 348829 h 2250412"/>
                  <a:gd name="connsiteX4" fmla="*/ 810302 w 862183"/>
                  <a:gd name="connsiteY4" fmla="*/ 102395 h 2250412"/>
                  <a:gd name="connsiteX5" fmla="*/ 862183 w 862183"/>
                  <a:gd name="connsiteY5" fmla="*/ 2106292 h 2250412"/>
                  <a:gd name="connsiteX6" fmla="*/ 174762 w 862183"/>
                  <a:gd name="connsiteY6" fmla="*/ 2021986 h 2250412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6607 w 902204"/>
                  <a:gd name="connsiteY0" fmla="*/ 2010716 h 2237701"/>
                  <a:gd name="connsiteX1" fmla="*/ 260369 w 902204"/>
                  <a:gd name="connsiteY1" fmla="*/ 1452997 h 2237701"/>
                  <a:gd name="connsiteX2" fmla="*/ 182548 w 902204"/>
                  <a:gd name="connsiteY2" fmla="*/ 1044436 h 2237701"/>
                  <a:gd name="connsiteX3" fmla="*/ 46360 w 902204"/>
                  <a:gd name="connsiteY3" fmla="*/ 337559 h 2237701"/>
                  <a:gd name="connsiteX4" fmla="*/ 869969 w 902204"/>
                  <a:gd name="connsiteY4" fmla="*/ 110581 h 2237701"/>
                  <a:gd name="connsiteX5" fmla="*/ 844028 w 902204"/>
                  <a:gd name="connsiteY5" fmla="*/ 2095022 h 2237701"/>
                  <a:gd name="connsiteX6" fmla="*/ 156607 w 902204"/>
                  <a:gd name="connsiteY6" fmla="*/ 2010716 h 2237701"/>
                  <a:gd name="connsiteX0" fmla="*/ 156607 w 869969"/>
                  <a:gd name="connsiteY0" fmla="*/ 2010716 h 2237701"/>
                  <a:gd name="connsiteX1" fmla="*/ 260369 w 869969"/>
                  <a:gd name="connsiteY1" fmla="*/ 1452997 h 2237701"/>
                  <a:gd name="connsiteX2" fmla="*/ 182548 w 869969"/>
                  <a:gd name="connsiteY2" fmla="*/ 1044436 h 2237701"/>
                  <a:gd name="connsiteX3" fmla="*/ 46360 w 869969"/>
                  <a:gd name="connsiteY3" fmla="*/ 337559 h 2237701"/>
                  <a:gd name="connsiteX4" fmla="*/ 869969 w 869969"/>
                  <a:gd name="connsiteY4" fmla="*/ 110581 h 2237701"/>
                  <a:gd name="connsiteX5" fmla="*/ 844028 w 869969"/>
                  <a:gd name="connsiteY5" fmla="*/ 2095022 h 2237701"/>
                  <a:gd name="connsiteX6" fmla="*/ 156607 w 869969"/>
                  <a:gd name="connsiteY6" fmla="*/ 2010716 h 2237701"/>
                  <a:gd name="connsiteX0" fmla="*/ 144847 w 857749"/>
                  <a:gd name="connsiteY0" fmla="*/ 1978134 h 2202237"/>
                  <a:gd name="connsiteX1" fmla="*/ 248609 w 857749"/>
                  <a:gd name="connsiteY1" fmla="*/ 1420415 h 2202237"/>
                  <a:gd name="connsiteX2" fmla="*/ 170788 w 857749"/>
                  <a:gd name="connsiteY2" fmla="*/ 1011854 h 2202237"/>
                  <a:gd name="connsiteX3" fmla="*/ 34600 w 857749"/>
                  <a:gd name="connsiteY3" fmla="*/ 304977 h 2202237"/>
                  <a:gd name="connsiteX4" fmla="*/ 696082 w 857749"/>
                  <a:gd name="connsiteY4" fmla="*/ 116909 h 2202237"/>
                  <a:gd name="connsiteX5" fmla="*/ 832268 w 857749"/>
                  <a:gd name="connsiteY5" fmla="*/ 2062440 h 2202237"/>
                  <a:gd name="connsiteX6" fmla="*/ 144847 w 857749"/>
                  <a:gd name="connsiteY6" fmla="*/ 1978134 h 2202237"/>
                  <a:gd name="connsiteX0" fmla="*/ 136920 w 849427"/>
                  <a:gd name="connsiteY0" fmla="*/ 2082138 h 2306241"/>
                  <a:gd name="connsiteX1" fmla="*/ 240682 w 849427"/>
                  <a:gd name="connsiteY1" fmla="*/ 1524419 h 2306241"/>
                  <a:gd name="connsiteX2" fmla="*/ 162861 w 849427"/>
                  <a:gd name="connsiteY2" fmla="*/ 1115858 h 2306241"/>
                  <a:gd name="connsiteX3" fmla="*/ 26673 w 849427"/>
                  <a:gd name="connsiteY3" fmla="*/ 408981 h 2306241"/>
                  <a:gd name="connsiteX4" fmla="*/ 577907 w 849427"/>
                  <a:gd name="connsiteY4" fmla="*/ 65270 h 2306241"/>
                  <a:gd name="connsiteX5" fmla="*/ 688155 w 849427"/>
                  <a:gd name="connsiteY5" fmla="*/ 220913 h 2306241"/>
                  <a:gd name="connsiteX6" fmla="*/ 824341 w 849427"/>
                  <a:gd name="connsiteY6" fmla="*/ 2166444 h 2306241"/>
                  <a:gd name="connsiteX7" fmla="*/ 136920 w 849427"/>
                  <a:gd name="connsiteY7" fmla="*/ 2082138 h 2306241"/>
                  <a:gd name="connsiteX0" fmla="*/ 136920 w 852753"/>
                  <a:gd name="connsiteY0" fmla="*/ 2020826 h 2221392"/>
                  <a:gd name="connsiteX1" fmla="*/ 240682 w 852753"/>
                  <a:gd name="connsiteY1" fmla="*/ 1463107 h 2221392"/>
                  <a:gd name="connsiteX2" fmla="*/ 162861 w 852753"/>
                  <a:gd name="connsiteY2" fmla="*/ 1054546 h 2221392"/>
                  <a:gd name="connsiteX3" fmla="*/ 26673 w 852753"/>
                  <a:gd name="connsiteY3" fmla="*/ 347669 h 2221392"/>
                  <a:gd name="connsiteX4" fmla="*/ 577907 w 852753"/>
                  <a:gd name="connsiteY4" fmla="*/ 3958 h 2221392"/>
                  <a:gd name="connsiteX5" fmla="*/ 707610 w 852753"/>
                  <a:gd name="connsiteY5" fmla="*/ 477371 h 2221392"/>
                  <a:gd name="connsiteX6" fmla="*/ 824341 w 852753"/>
                  <a:gd name="connsiteY6" fmla="*/ 2105132 h 2221392"/>
                  <a:gd name="connsiteX7" fmla="*/ 136920 w 852753"/>
                  <a:gd name="connsiteY7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08747 w 842296"/>
                  <a:gd name="connsiteY0" fmla="*/ 2010242 h 2217964"/>
                  <a:gd name="connsiteX1" fmla="*/ 151307 w 842296"/>
                  <a:gd name="connsiteY1" fmla="*/ 1054546 h 2217964"/>
                  <a:gd name="connsiteX2" fmla="*/ 15119 w 842296"/>
                  <a:gd name="connsiteY2" fmla="*/ 347669 h 2217964"/>
                  <a:gd name="connsiteX3" fmla="*/ 566353 w 842296"/>
                  <a:gd name="connsiteY3" fmla="*/ 3958 h 2217964"/>
                  <a:gd name="connsiteX4" fmla="*/ 696056 w 842296"/>
                  <a:gd name="connsiteY4" fmla="*/ 477371 h 2217964"/>
                  <a:gd name="connsiteX5" fmla="*/ 812787 w 842296"/>
                  <a:gd name="connsiteY5" fmla="*/ 2105132 h 2217964"/>
                  <a:gd name="connsiteX6" fmla="*/ 108747 w 842296"/>
                  <a:gd name="connsiteY6" fmla="*/ 2010242 h 2217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2296" h="2217964">
                    <a:moveTo>
                      <a:pt x="108747" y="2010242"/>
                    </a:moveTo>
                    <a:cubicBezTo>
                      <a:pt x="122934" y="1691677"/>
                      <a:pt x="166912" y="1331642"/>
                      <a:pt x="151307" y="1054546"/>
                    </a:cubicBezTo>
                    <a:cubicBezTo>
                      <a:pt x="135702" y="777451"/>
                      <a:pt x="-54055" y="522767"/>
                      <a:pt x="15119" y="347669"/>
                    </a:cubicBezTo>
                    <a:cubicBezTo>
                      <a:pt x="84293" y="172571"/>
                      <a:pt x="456106" y="35303"/>
                      <a:pt x="566353" y="3958"/>
                    </a:cubicBezTo>
                    <a:cubicBezTo>
                      <a:pt x="676600" y="-27387"/>
                      <a:pt x="654984" y="127175"/>
                      <a:pt x="696056" y="477371"/>
                    </a:cubicBezTo>
                    <a:cubicBezTo>
                      <a:pt x="737128" y="827567"/>
                      <a:pt x="910672" y="1849654"/>
                      <a:pt x="812787" y="2105132"/>
                    </a:cubicBezTo>
                    <a:cubicBezTo>
                      <a:pt x="714902" y="2360610"/>
                      <a:pt x="206023" y="2117246"/>
                      <a:pt x="108747" y="20102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01" name="Freeform 2900"/>
              <p:cNvSpPr/>
              <p:nvPr/>
            </p:nvSpPr>
            <p:spPr>
              <a:xfrm>
                <a:off x="5135544" y="1280669"/>
                <a:ext cx="477811" cy="1411293"/>
              </a:xfrm>
              <a:custGeom>
                <a:avLst/>
                <a:gdLst>
                  <a:gd name="connsiteX0" fmla="*/ 157523 w 1582311"/>
                  <a:gd name="connsiteY0" fmla="*/ 1919666 h 1975803"/>
                  <a:gd name="connsiteX1" fmla="*/ 403957 w 1582311"/>
                  <a:gd name="connsiteY1" fmla="*/ 1374917 h 1975803"/>
                  <a:gd name="connsiteX2" fmla="*/ 112127 w 1582311"/>
                  <a:gd name="connsiteY2" fmla="*/ 739377 h 1975803"/>
                  <a:gd name="connsiteX3" fmla="*/ 47276 w 1582311"/>
                  <a:gd name="connsiteY3" fmla="*/ 246509 h 1975803"/>
                  <a:gd name="connsiteX4" fmla="*/ 793063 w 1582311"/>
                  <a:gd name="connsiteY4" fmla="*/ 75 h 1975803"/>
                  <a:gd name="connsiteX5" fmla="*/ 1473999 w 1582311"/>
                  <a:gd name="connsiteY5" fmla="*/ 227053 h 1975803"/>
                  <a:gd name="connsiteX6" fmla="*/ 1402663 w 1582311"/>
                  <a:gd name="connsiteY6" fmla="*/ 771802 h 1975803"/>
                  <a:gd name="connsiteX7" fmla="*/ 1292416 w 1582311"/>
                  <a:gd name="connsiteY7" fmla="*/ 1297096 h 1975803"/>
                  <a:gd name="connsiteX8" fmla="*/ 1532365 w 1582311"/>
                  <a:gd name="connsiteY8" fmla="*/ 1887240 h 1975803"/>
                  <a:gd name="connsiteX9" fmla="*/ 157523 w 1582311"/>
                  <a:gd name="connsiteY9" fmla="*/ 1919666 h 1975803"/>
                  <a:gd name="connsiteX0" fmla="*/ 157523 w 1582311"/>
                  <a:gd name="connsiteY0" fmla="*/ 1919666 h 1973041"/>
                  <a:gd name="connsiteX1" fmla="*/ 403957 w 1582311"/>
                  <a:gd name="connsiteY1" fmla="*/ 1374917 h 1973041"/>
                  <a:gd name="connsiteX2" fmla="*/ 112127 w 1582311"/>
                  <a:gd name="connsiteY2" fmla="*/ 739377 h 1973041"/>
                  <a:gd name="connsiteX3" fmla="*/ 47276 w 1582311"/>
                  <a:gd name="connsiteY3" fmla="*/ 246509 h 1973041"/>
                  <a:gd name="connsiteX4" fmla="*/ 793063 w 1582311"/>
                  <a:gd name="connsiteY4" fmla="*/ 75 h 1973041"/>
                  <a:gd name="connsiteX5" fmla="*/ 1473999 w 1582311"/>
                  <a:gd name="connsiteY5" fmla="*/ 227053 h 1973041"/>
                  <a:gd name="connsiteX6" fmla="*/ 1402663 w 1582311"/>
                  <a:gd name="connsiteY6" fmla="*/ 771802 h 1973041"/>
                  <a:gd name="connsiteX7" fmla="*/ 1292416 w 1582311"/>
                  <a:gd name="connsiteY7" fmla="*/ 1342492 h 1973041"/>
                  <a:gd name="connsiteX8" fmla="*/ 1532365 w 1582311"/>
                  <a:gd name="connsiteY8" fmla="*/ 1887240 h 1973041"/>
                  <a:gd name="connsiteX9" fmla="*/ 157523 w 1582311"/>
                  <a:gd name="connsiteY9" fmla="*/ 1919666 h 1973041"/>
                  <a:gd name="connsiteX0" fmla="*/ 157523 w 1582311"/>
                  <a:gd name="connsiteY0" fmla="*/ 1919660 h 1973035"/>
                  <a:gd name="connsiteX1" fmla="*/ 403957 w 1582311"/>
                  <a:gd name="connsiteY1" fmla="*/ 1374911 h 1973035"/>
                  <a:gd name="connsiteX2" fmla="*/ 112127 w 1582311"/>
                  <a:gd name="connsiteY2" fmla="*/ 739371 h 1973035"/>
                  <a:gd name="connsiteX3" fmla="*/ 47276 w 1582311"/>
                  <a:gd name="connsiteY3" fmla="*/ 246503 h 1973035"/>
                  <a:gd name="connsiteX4" fmla="*/ 793063 w 1582311"/>
                  <a:gd name="connsiteY4" fmla="*/ 69 h 1973035"/>
                  <a:gd name="connsiteX5" fmla="*/ 1473999 w 1582311"/>
                  <a:gd name="connsiteY5" fmla="*/ 227047 h 1973035"/>
                  <a:gd name="connsiteX6" fmla="*/ 1467514 w 1582311"/>
                  <a:gd name="connsiteY6" fmla="*/ 706945 h 1973035"/>
                  <a:gd name="connsiteX7" fmla="*/ 1292416 w 1582311"/>
                  <a:gd name="connsiteY7" fmla="*/ 1342486 h 1973035"/>
                  <a:gd name="connsiteX8" fmla="*/ 1532365 w 1582311"/>
                  <a:gd name="connsiteY8" fmla="*/ 1887234 h 1973035"/>
                  <a:gd name="connsiteX9" fmla="*/ 157523 w 1582311"/>
                  <a:gd name="connsiteY9" fmla="*/ 1919660 h 1973035"/>
                  <a:gd name="connsiteX0" fmla="*/ 157523 w 1582311"/>
                  <a:gd name="connsiteY0" fmla="*/ 2021986 h 2113807"/>
                  <a:gd name="connsiteX1" fmla="*/ 403957 w 1582311"/>
                  <a:gd name="connsiteY1" fmla="*/ 1477237 h 2113807"/>
                  <a:gd name="connsiteX2" fmla="*/ 112127 w 1582311"/>
                  <a:gd name="connsiteY2" fmla="*/ 841697 h 2113807"/>
                  <a:gd name="connsiteX3" fmla="*/ 47276 w 1582311"/>
                  <a:gd name="connsiteY3" fmla="*/ 348829 h 2113807"/>
                  <a:gd name="connsiteX4" fmla="*/ 793063 w 1582311"/>
                  <a:gd name="connsiteY4" fmla="*/ 102395 h 2113807"/>
                  <a:gd name="connsiteX5" fmla="*/ 844944 w 1582311"/>
                  <a:gd name="connsiteY5" fmla="*/ 2106292 h 2113807"/>
                  <a:gd name="connsiteX6" fmla="*/ 1467514 w 1582311"/>
                  <a:gd name="connsiteY6" fmla="*/ 809271 h 2113807"/>
                  <a:gd name="connsiteX7" fmla="*/ 1292416 w 1582311"/>
                  <a:gd name="connsiteY7" fmla="*/ 1444812 h 2113807"/>
                  <a:gd name="connsiteX8" fmla="*/ 1532365 w 1582311"/>
                  <a:gd name="connsiteY8" fmla="*/ 1989560 h 2113807"/>
                  <a:gd name="connsiteX9" fmla="*/ 157523 w 1582311"/>
                  <a:gd name="connsiteY9" fmla="*/ 2021986 h 2113807"/>
                  <a:gd name="connsiteX0" fmla="*/ 157523 w 1582311"/>
                  <a:gd name="connsiteY0" fmla="*/ 2021986 h 2113173"/>
                  <a:gd name="connsiteX1" fmla="*/ 403957 w 1582311"/>
                  <a:gd name="connsiteY1" fmla="*/ 1477237 h 2113173"/>
                  <a:gd name="connsiteX2" fmla="*/ 112127 w 1582311"/>
                  <a:gd name="connsiteY2" fmla="*/ 841697 h 2113173"/>
                  <a:gd name="connsiteX3" fmla="*/ 47276 w 1582311"/>
                  <a:gd name="connsiteY3" fmla="*/ 348829 h 2113173"/>
                  <a:gd name="connsiteX4" fmla="*/ 793063 w 1582311"/>
                  <a:gd name="connsiteY4" fmla="*/ 102395 h 2113173"/>
                  <a:gd name="connsiteX5" fmla="*/ 844944 w 1582311"/>
                  <a:gd name="connsiteY5" fmla="*/ 2106292 h 2113173"/>
                  <a:gd name="connsiteX6" fmla="*/ 1461029 w 1582311"/>
                  <a:gd name="connsiteY6" fmla="*/ 783331 h 2113173"/>
                  <a:gd name="connsiteX7" fmla="*/ 1292416 w 1582311"/>
                  <a:gd name="connsiteY7" fmla="*/ 1444812 h 2113173"/>
                  <a:gd name="connsiteX8" fmla="*/ 1532365 w 1582311"/>
                  <a:gd name="connsiteY8" fmla="*/ 1989560 h 2113173"/>
                  <a:gd name="connsiteX9" fmla="*/ 157523 w 1582311"/>
                  <a:gd name="connsiteY9" fmla="*/ 2021986 h 2113173"/>
                  <a:gd name="connsiteX0" fmla="*/ 157523 w 1591567"/>
                  <a:gd name="connsiteY0" fmla="*/ 2021986 h 2143200"/>
                  <a:gd name="connsiteX1" fmla="*/ 403957 w 1591567"/>
                  <a:gd name="connsiteY1" fmla="*/ 1477237 h 2143200"/>
                  <a:gd name="connsiteX2" fmla="*/ 112127 w 1591567"/>
                  <a:gd name="connsiteY2" fmla="*/ 841697 h 2143200"/>
                  <a:gd name="connsiteX3" fmla="*/ 47276 w 1591567"/>
                  <a:gd name="connsiteY3" fmla="*/ 348829 h 2143200"/>
                  <a:gd name="connsiteX4" fmla="*/ 793063 w 1591567"/>
                  <a:gd name="connsiteY4" fmla="*/ 102395 h 2143200"/>
                  <a:gd name="connsiteX5" fmla="*/ 844944 w 1591567"/>
                  <a:gd name="connsiteY5" fmla="*/ 2106292 h 2143200"/>
                  <a:gd name="connsiteX6" fmla="*/ 1292416 w 1591567"/>
                  <a:gd name="connsiteY6" fmla="*/ 1444812 h 2143200"/>
                  <a:gd name="connsiteX7" fmla="*/ 1532365 w 1591567"/>
                  <a:gd name="connsiteY7" fmla="*/ 1989560 h 2143200"/>
                  <a:gd name="connsiteX8" fmla="*/ 157523 w 1591567"/>
                  <a:gd name="connsiteY8" fmla="*/ 2021986 h 2143200"/>
                  <a:gd name="connsiteX0" fmla="*/ 157523 w 1545335"/>
                  <a:gd name="connsiteY0" fmla="*/ 2021986 h 2223374"/>
                  <a:gd name="connsiteX1" fmla="*/ 403957 w 1545335"/>
                  <a:gd name="connsiteY1" fmla="*/ 1477237 h 2223374"/>
                  <a:gd name="connsiteX2" fmla="*/ 112127 w 1545335"/>
                  <a:gd name="connsiteY2" fmla="*/ 841697 h 2223374"/>
                  <a:gd name="connsiteX3" fmla="*/ 47276 w 1545335"/>
                  <a:gd name="connsiteY3" fmla="*/ 348829 h 2223374"/>
                  <a:gd name="connsiteX4" fmla="*/ 793063 w 1545335"/>
                  <a:gd name="connsiteY4" fmla="*/ 102395 h 2223374"/>
                  <a:gd name="connsiteX5" fmla="*/ 844944 w 1545335"/>
                  <a:gd name="connsiteY5" fmla="*/ 2106292 h 2223374"/>
                  <a:gd name="connsiteX6" fmla="*/ 1532365 w 1545335"/>
                  <a:gd name="connsiteY6" fmla="*/ 1989560 h 2223374"/>
                  <a:gd name="connsiteX7" fmla="*/ 157523 w 1545335"/>
                  <a:gd name="connsiteY7" fmla="*/ 2021986 h 2223374"/>
                  <a:gd name="connsiteX0" fmla="*/ 157523 w 844944"/>
                  <a:gd name="connsiteY0" fmla="*/ 2021986 h 2249938"/>
                  <a:gd name="connsiteX1" fmla="*/ 403957 w 844944"/>
                  <a:gd name="connsiteY1" fmla="*/ 1477237 h 2249938"/>
                  <a:gd name="connsiteX2" fmla="*/ 112127 w 844944"/>
                  <a:gd name="connsiteY2" fmla="*/ 841697 h 2249938"/>
                  <a:gd name="connsiteX3" fmla="*/ 47276 w 844944"/>
                  <a:gd name="connsiteY3" fmla="*/ 348829 h 2249938"/>
                  <a:gd name="connsiteX4" fmla="*/ 793063 w 844944"/>
                  <a:gd name="connsiteY4" fmla="*/ 102395 h 2249938"/>
                  <a:gd name="connsiteX5" fmla="*/ 844944 w 844944"/>
                  <a:gd name="connsiteY5" fmla="*/ 2106292 h 2249938"/>
                  <a:gd name="connsiteX6" fmla="*/ 157523 w 844944"/>
                  <a:gd name="connsiteY6" fmla="*/ 2021986 h 2249938"/>
                  <a:gd name="connsiteX0" fmla="*/ 154587 w 842008"/>
                  <a:gd name="connsiteY0" fmla="*/ 2021986 h 2249467"/>
                  <a:gd name="connsiteX1" fmla="*/ 303744 w 842008"/>
                  <a:gd name="connsiteY1" fmla="*/ 1490207 h 2249467"/>
                  <a:gd name="connsiteX2" fmla="*/ 109191 w 842008"/>
                  <a:gd name="connsiteY2" fmla="*/ 841697 h 2249467"/>
                  <a:gd name="connsiteX3" fmla="*/ 44340 w 842008"/>
                  <a:gd name="connsiteY3" fmla="*/ 348829 h 2249467"/>
                  <a:gd name="connsiteX4" fmla="*/ 790127 w 842008"/>
                  <a:gd name="connsiteY4" fmla="*/ 102395 h 2249467"/>
                  <a:gd name="connsiteX5" fmla="*/ 842008 w 842008"/>
                  <a:gd name="connsiteY5" fmla="*/ 2106292 h 2249467"/>
                  <a:gd name="connsiteX6" fmla="*/ 154587 w 842008"/>
                  <a:gd name="connsiteY6" fmla="*/ 2021986 h 2249467"/>
                  <a:gd name="connsiteX0" fmla="*/ 166593 w 854014"/>
                  <a:gd name="connsiteY0" fmla="*/ 2021986 h 2249467"/>
                  <a:gd name="connsiteX1" fmla="*/ 315750 w 854014"/>
                  <a:gd name="connsiteY1" fmla="*/ 1490207 h 2249467"/>
                  <a:gd name="connsiteX2" fmla="*/ 121197 w 854014"/>
                  <a:gd name="connsiteY2" fmla="*/ 841697 h 2249467"/>
                  <a:gd name="connsiteX3" fmla="*/ 56346 w 854014"/>
                  <a:gd name="connsiteY3" fmla="*/ 348829 h 2249467"/>
                  <a:gd name="connsiteX4" fmla="*/ 802133 w 854014"/>
                  <a:gd name="connsiteY4" fmla="*/ 102395 h 2249467"/>
                  <a:gd name="connsiteX5" fmla="*/ 854014 w 854014"/>
                  <a:gd name="connsiteY5" fmla="*/ 2106292 h 2249467"/>
                  <a:gd name="connsiteX6" fmla="*/ 166593 w 854014"/>
                  <a:gd name="connsiteY6" fmla="*/ 2021986 h 2249467"/>
                  <a:gd name="connsiteX0" fmla="*/ 153312 w 840733"/>
                  <a:gd name="connsiteY0" fmla="*/ 2021986 h 2250412"/>
                  <a:gd name="connsiteX1" fmla="*/ 257074 w 840733"/>
                  <a:gd name="connsiteY1" fmla="*/ 1464267 h 2250412"/>
                  <a:gd name="connsiteX2" fmla="*/ 107916 w 840733"/>
                  <a:gd name="connsiteY2" fmla="*/ 841697 h 2250412"/>
                  <a:gd name="connsiteX3" fmla="*/ 43065 w 840733"/>
                  <a:gd name="connsiteY3" fmla="*/ 348829 h 2250412"/>
                  <a:gd name="connsiteX4" fmla="*/ 788852 w 840733"/>
                  <a:gd name="connsiteY4" fmla="*/ 102395 h 2250412"/>
                  <a:gd name="connsiteX5" fmla="*/ 840733 w 840733"/>
                  <a:gd name="connsiteY5" fmla="*/ 2106292 h 2250412"/>
                  <a:gd name="connsiteX6" fmla="*/ 153312 w 840733"/>
                  <a:gd name="connsiteY6" fmla="*/ 2021986 h 2250412"/>
                  <a:gd name="connsiteX0" fmla="*/ 174762 w 862183"/>
                  <a:gd name="connsiteY0" fmla="*/ 2021986 h 2250412"/>
                  <a:gd name="connsiteX1" fmla="*/ 278524 w 862183"/>
                  <a:gd name="connsiteY1" fmla="*/ 1464267 h 2250412"/>
                  <a:gd name="connsiteX2" fmla="*/ 129366 w 862183"/>
                  <a:gd name="connsiteY2" fmla="*/ 841697 h 2250412"/>
                  <a:gd name="connsiteX3" fmla="*/ 64515 w 862183"/>
                  <a:gd name="connsiteY3" fmla="*/ 348829 h 2250412"/>
                  <a:gd name="connsiteX4" fmla="*/ 810302 w 862183"/>
                  <a:gd name="connsiteY4" fmla="*/ 102395 h 2250412"/>
                  <a:gd name="connsiteX5" fmla="*/ 862183 w 862183"/>
                  <a:gd name="connsiteY5" fmla="*/ 2106292 h 2250412"/>
                  <a:gd name="connsiteX6" fmla="*/ 174762 w 862183"/>
                  <a:gd name="connsiteY6" fmla="*/ 2021986 h 2250412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6607 w 902204"/>
                  <a:gd name="connsiteY0" fmla="*/ 2010716 h 2237701"/>
                  <a:gd name="connsiteX1" fmla="*/ 260369 w 902204"/>
                  <a:gd name="connsiteY1" fmla="*/ 1452997 h 2237701"/>
                  <a:gd name="connsiteX2" fmla="*/ 182548 w 902204"/>
                  <a:gd name="connsiteY2" fmla="*/ 1044436 h 2237701"/>
                  <a:gd name="connsiteX3" fmla="*/ 46360 w 902204"/>
                  <a:gd name="connsiteY3" fmla="*/ 337559 h 2237701"/>
                  <a:gd name="connsiteX4" fmla="*/ 869969 w 902204"/>
                  <a:gd name="connsiteY4" fmla="*/ 110581 h 2237701"/>
                  <a:gd name="connsiteX5" fmla="*/ 844028 w 902204"/>
                  <a:gd name="connsiteY5" fmla="*/ 2095022 h 2237701"/>
                  <a:gd name="connsiteX6" fmla="*/ 156607 w 902204"/>
                  <a:gd name="connsiteY6" fmla="*/ 2010716 h 2237701"/>
                  <a:gd name="connsiteX0" fmla="*/ 156607 w 869969"/>
                  <a:gd name="connsiteY0" fmla="*/ 2010716 h 2237701"/>
                  <a:gd name="connsiteX1" fmla="*/ 260369 w 869969"/>
                  <a:gd name="connsiteY1" fmla="*/ 1452997 h 2237701"/>
                  <a:gd name="connsiteX2" fmla="*/ 182548 w 869969"/>
                  <a:gd name="connsiteY2" fmla="*/ 1044436 h 2237701"/>
                  <a:gd name="connsiteX3" fmla="*/ 46360 w 869969"/>
                  <a:gd name="connsiteY3" fmla="*/ 337559 h 2237701"/>
                  <a:gd name="connsiteX4" fmla="*/ 869969 w 869969"/>
                  <a:gd name="connsiteY4" fmla="*/ 110581 h 2237701"/>
                  <a:gd name="connsiteX5" fmla="*/ 844028 w 869969"/>
                  <a:gd name="connsiteY5" fmla="*/ 2095022 h 2237701"/>
                  <a:gd name="connsiteX6" fmla="*/ 156607 w 869969"/>
                  <a:gd name="connsiteY6" fmla="*/ 2010716 h 2237701"/>
                  <a:gd name="connsiteX0" fmla="*/ 144847 w 857749"/>
                  <a:gd name="connsiteY0" fmla="*/ 1978134 h 2202237"/>
                  <a:gd name="connsiteX1" fmla="*/ 248609 w 857749"/>
                  <a:gd name="connsiteY1" fmla="*/ 1420415 h 2202237"/>
                  <a:gd name="connsiteX2" fmla="*/ 170788 w 857749"/>
                  <a:gd name="connsiteY2" fmla="*/ 1011854 h 2202237"/>
                  <a:gd name="connsiteX3" fmla="*/ 34600 w 857749"/>
                  <a:gd name="connsiteY3" fmla="*/ 304977 h 2202237"/>
                  <a:gd name="connsiteX4" fmla="*/ 696082 w 857749"/>
                  <a:gd name="connsiteY4" fmla="*/ 116909 h 2202237"/>
                  <a:gd name="connsiteX5" fmla="*/ 832268 w 857749"/>
                  <a:gd name="connsiteY5" fmla="*/ 2062440 h 2202237"/>
                  <a:gd name="connsiteX6" fmla="*/ 144847 w 857749"/>
                  <a:gd name="connsiteY6" fmla="*/ 1978134 h 2202237"/>
                  <a:gd name="connsiteX0" fmla="*/ 136920 w 849427"/>
                  <a:gd name="connsiteY0" fmla="*/ 2082138 h 2306241"/>
                  <a:gd name="connsiteX1" fmla="*/ 240682 w 849427"/>
                  <a:gd name="connsiteY1" fmla="*/ 1524419 h 2306241"/>
                  <a:gd name="connsiteX2" fmla="*/ 162861 w 849427"/>
                  <a:gd name="connsiteY2" fmla="*/ 1115858 h 2306241"/>
                  <a:gd name="connsiteX3" fmla="*/ 26673 w 849427"/>
                  <a:gd name="connsiteY3" fmla="*/ 408981 h 2306241"/>
                  <a:gd name="connsiteX4" fmla="*/ 577907 w 849427"/>
                  <a:gd name="connsiteY4" fmla="*/ 65270 h 2306241"/>
                  <a:gd name="connsiteX5" fmla="*/ 688155 w 849427"/>
                  <a:gd name="connsiteY5" fmla="*/ 220913 h 2306241"/>
                  <a:gd name="connsiteX6" fmla="*/ 824341 w 849427"/>
                  <a:gd name="connsiteY6" fmla="*/ 2166444 h 2306241"/>
                  <a:gd name="connsiteX7" fmla="*/ 136920 w 849427"/>
                  <a:gd name="connsiteY7" fmla="*/ 2082138 h 2306241"/>
                  <a:gd name="connsiteX0" fmla="*/ 136920 w 852753"/>
                  <a:gd name="connsiteY0" fmla="*/ 2020826 h 2221392"/>
                  <a:gd name="connsiteX1" fmla="*/ 240682 w 852753"/>
                  <a:gd name="connsiteY1" fmla="*/ 1463107 h 2221392"/>
                  <a:gd name="connsiteX2" fmla="*/ 162861 w 852753"/>
                  <a:gd name="connsiteY2" fmla="*/ 1054546 h 2221392"/>
                  <a:gd name="connsiteX3" fmla="*/ 26673 w 852753"/>
                  <a:gd name="connsiteY3" fmla="*/ 347669 h 2221392"/>
                  <a:gd name="connsiteX4" fmla="*/ 577907 w 852753"/>
                  <a:gd name="connsiteY4" fmla="*/ 3958 h 2221392"/>
                  <a:gd name="connsiteX5" fmla="*/ 707610 w 852753"/>
                  <a:gd name="connsiteY5" fmla="*/ 477371 h 2221392"/>
                  <a:gd name="connsiteX6" fmla="*/ 824341 w 852753"/>
                  <a:gd name="connsiteY6" fmla="*/ 2105132 h 2221392"/>
                  <a:gd name="connsiteX7" fmla="*/ 136920 w 852753"/>
                  <a:gd name="connsiteY7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08747 w 842296"/>
                  <a:gd name="connsiteY0" fmla="*/ 2010242 h 2217964"/>
                  <a:gd name="connsiteX1" fmla="*/ 151307 w 842296"/>
                  <a:gd name="connsiteY1" fmla="*/ 1054546 h 2217964"/>
                  <a:gd name="connsiteX2" fmla="*/ 15119 w 842296"/>
                  <a:gd name="connsiteY2" fmla="*/ 347669 h 2217964"/>
                  <a:gd name="connsiteX3" fmla="*/ 566353 w 842296"/>
                  <a:gd name="connsiteY3" fmla="*/ 3958 h 2217964"/>
                  <a:gd name="connsiteX4" fmla="*/ 696056 w 842296"/>
                  <a:gd name="connsiteY4" fmla="*/ 477371 h 2217964"/>
                  <a:gd name="connsiteX5" fmla="*/ 812787 w 842296"/>
                  <a:gd name="connsiteY5" fmla="*/ 2105132 h 2217964"/>
                  <a:gd name="connsiteX6" fmla="*/ 108747 w 842296"/>
                  <a:gd name="connsiteY6" fmla="*/ 2010242 h 2217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2296" h="2217964">
                    <a:moveTo>
                      <a:pt x="108747" y="2010242"/>
                    </a:moveTo>
                    <a:cubicBezTo>
                      <a:pt x="122934" y="1691677"/>
                      <a:pt x="166912" y="1331642"/>
                      <a:pt x="151307" y="1054546"/>
                    </a:cubicBezTo>
                    <a:cubicBezTo>
                      <a:pt x="135702" y="777451"/>
                      <a:pt x="-54055" y="522767"/>
                      <a:pt x="15119" y="347669"/>
                    </a:cubicBezTo>
                    <a:cubicBezTo>
                      <a:pt x="84293" y="172571"/>
                      <a:pt x="456106" y="35303"/>
                      <a:pt x="566353" y="3958"/>
                    </a:cubicBezTo>
                    <a:cubicBezTo>
                      <a:pt x="676600" y="-27387"/>
                      <a:pt x="654984" y="127175"/>
                      <a:pt x="696056" y="477371"/>
                    </a:cubicBezTo>
                    <a:cubicBezTo>
                      <a:pt x="737128" y="827567"/>
                      <a:pt x="910672" y="1849654"/>
                      <a:pt x="812787" y="2105132"/>
                    </a:cubicBezTo>
                    <a:cubicBezTo>
                      <a:pt x="714902" y="2360610"/>
                      <a:pt x="206023" y="2117246"/>
                      <a:pt x="108747" y="20102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02" name="Flowchart: Stored Data 2901"/>
              <p:cNvSpPr/>
              <p:nvPr/>
            </p:nvSpPr>
            <p:spPr>
              <a:xfrm rot="16200000" flipV="1">
                <a:off x="5511101" y="1267605"/>
                <a:ext cx="159503" cy="200971"/>
              </a:xfrm>
              <a:prstGeom prst="flowChartOnlineStorage">
                <a:avLst/>
              </a:pr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03" name="Freeform 2902"/>
              <p:cNvSpPr/>
              <p:nvPr/>
            </p:nvSpPr>
            <p:spPr>
              <a:xfrm>
                <a:off x="5728560" y="4168177"/>
                <a:ext cx="446835" cy="197675"/>
              </a:xfrm>
              <a:custGeom>
                <a:avLst/>
                <a:gdLst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3923"/>
                  <a:gd name="connsiteY0" fmla="*/ 13774 h 416165"/>
                  <a:gd name="connsiteX1" fmla="*/ 22003 w 853923"/>
                  <a:gd name="connsiteY1" fmla="*/ 260208 h 416165"/>
                  <a:gd name="connsiteX2" fmla="*/ 355330 w 853923"/>
                  <a:gd name="connsiteY2" fmla="*/ 266204 h 416165"/>
                  <a:gd name="connsiteX3" fmla="*/ 767790 w 853923"/>
                  <a:gd name="connsiteY3" fmla="*/ 415850 h 416165"/>
                  <a:gd name="connsiteX4" fmla="*/ 826156 w 853923"/>
                  <a:gd name="connsiteY4" fmla="*/ 299118 h 416165"/>
                  <a:gd name="connsiteX5" fmla="*/ 356101 w 853923"/>
                  <a:gd name="connsiteY5" fmla="*/ 59899 h 416165"/>
                  <a:gd name="connsiteX6" fmla="*/ 60914 w 853923"/>
                  <a:gd name="connsiteY6" fmla="*/ 13774 h 416165"/>
                  <a:gd name="connsiteX0" fmla="*/ 60914 w 898764"/>
                  <a:gd name="connsiteY0" fmla="*/ 13774 h 345430"/>
                  <a:gd name="connsiteX1" fmla="*/ 22003 w 898764"/>
                  <a:gd name="connsiteY1" fmla="*/ 260208 h 345430"/>
                  <a:gd name="connsiteX2" fmla="*/ 355330 w 898764"/>
                  <a:gd name="connsiteY2" fmla="*/ 266204 h 345430"/>
                  <a:gd name="connsiteX3" fmla="*/ 859709 w 898764"/>
                  <a:gd name="connsiteY3" fmla="*/ 341793 h 345430"/>
                  <a:gd name="connsiteX4" fmla="*/ 826156 w 898764"/>
                  <a:gd name="connsiteY4" fmla="*/ 299118 h 345430"/>
                  <a:gd name="connsiteX5" fmla="*/ 356101 w 898764"/>
                  <a:gd name="connsiteY5" fmla="*/ 59899 h 345430"/>
                  <a:gd name="connsiteX6" fmla="*/ 60914 w 898764"/>
                  <a:gd name="connsiteY6" fmla="*/ 13774 h 345430"/>
                  <a:gd name="connsiteX0" fmla="*/ 60914 w 898763"/>
                  <a:gd name="connsiteY0" fmla="*/ 13774 h 341858"/>
                  <a:gd name="connsiteX1" fmla="*/ 22003 w 898763"/>
                  <a:gd name="connsiteY1" fmla="*/ 260208 h 341858"/>
                  <a:gd name="connsiteX2" fmla="*/ 355330 w 898763"/>
                  <a:gd name="connsiteY2" fmla="*/ 266204 h 341858"/>
                  <a:gd name="connsiteX3" fmla="*/ 859709 w 898763"/>
                  <a:gd name="connsiteY3" fmla="*/ 341793 h 341858"/>
                  <a:gd name="connsiteX4" fmla="*/ 826155 w 898763"/>
                  <a:gd name="connsiteY4" fmla="*/ 251804 h 341858"/>
                  <a:gd name="connsiteX5" fmla="*/ 356101 w 898763"/>
                  <a:gd name="connsiteY5" fmla="*/ 59899 h 341858"/>
                  <a:gd name="connsiteX6" fmla="*/ 60914 w 898763"/>
                  <a:gd name="connsiteY6" fmla="*/ 13774 h 341858"/>
                  <a:gd name="connsiteX0" fmla="*/ 60914 w 855657"/>
                  <a:gd name="connsiteY0" fmla="*/ 13774 h 323364"/>
                  <a:gd name="connsiteX1" fmla="*/ 22003 w 855657"/>
                  <a:gd name="connsiteY1" fmla="*/ 260208 h 323364"/>
                  <a:gd name="connsiteX2" fmla="*/ 355330 w 855657"/>
                  <a:gd name="connsiteY2" fmla="*/ 266204 h 323364"/>
                  <a:gd name="connsiteX3" fmla="*/ 774130 w 855657"/>
                  <a:gd name="connsiteY3" fmla="*/ 323279 h 323364"/>
                  <a:gd name="connsiteX4" fmla="*/ 826155 w 855657"/>
                  <a:gd name="connsiteY4" fmla="*/ 251804 h 323364"/>
                  <a:gd name="connsiteX5" fmla="*/ 356101 w 855657"/>
                  <a:gd name="connsiteY5" fmla="*/ 59899 h 323364"/>
                  <a:gd name="connsiteX6" fmla="*/ 60914 w 855657"/>
                  <a:gd name="connsiteY6" fmla="*/ 13774 h 323364"/>
                  <a:gd name="connsiteX0" fmla="*/ 60914 w 822601"/>
                  <a:gd name="connsiteY0" fmla="*/ 13774 h 323779"/>
                  <a:gd name="connsiteX1" fmla="*/ 22003 w 822601"/>
                  <a:gd name="connsiteY1" fmla="*/ 260208 h 323779"/>
                  <a:gd name="connsiteX2" fmla="*/ 355330 w 822601"/>
                  <a:gd name="connsiteY2" fmla="*/ 266204 h 323779"/>
                  <a:gd name="connsiteX3" fmla="*/ 774130 w 822601"/>
                  <a:gd name="connsiteY3" fmla="*/ 323279 h 323779"/>
                  <a:gd name="connsiteX4" fmla="*/ 775443 w 822601"/>
                  <a:gd name="connsiteY4" fmla="*/ 229175 h 323779"/>
                  <a:gd name="connsiteX5" fmla="*/ 356101 w 822601"/>
                  <a:gd name="connsiteY5" fmla="*/ 59899 h 323779"/>
                  <a:gd name="connsiteX6" fmla="*/ 60914 w 822601"/>
                  <a:gd name="connsiteY6" fmla="*/ 13774 h 323779"/>
                  <a:gd name="connsiteX0" fmla="*/ 60914 w 806628"/>
                  <a:gd name="connsiteY0" fmla="*/ 13774 h 323779"/>
                  <a:gd name="connsiteX1" fmla="*/ 22003 w 806628"/>
                  <a:gd name="connsiteY1" fmla="*/ 260208 h 323779"/>
                  <a:gd name="connsiteX2" fmla="*/ 355330 w 806628"/>
                  <a:gd name="connsiteY2" fmla="*/ 266204 h 323779"/>
                  <a:gd name="connsiteX3" fmla="*/ 736094 w 806628"/>
                  <a:gd name="connsiteY3" fmla="*/ 323279 h 323779"/>
                  <a:gd name="connsiteX4" fmla="*/ 775443 w 806628"/>
                  <a:gd name="connsiteY4" fmla="*/ 229175 h 323779"/>
                  <a:gd name="connsiteX5" fmla="*/ 356101 w 806628"/>
                  <a:gd name="connsiteY5" fmla="*/ 59899 h 323779"/>
                  <a:gd name="connsiteX6" fmla="*/ 60914 w 806628"/>
                  <a:gd name="connsiteY6" fmla="*/ 13774 h 323779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17111"/>
                  <a:gd name="connsiteY0" fmla="*/ 0 h 291676"/>
                  <a:gd name="connsiteX1" fmla="*/ 22756 w 817111"/>
                  <a:gd name="connsiteY1" fmla="*/ 246434 h 291676"/>
                  <a:gd name="connsiteX2" fmla="*/ 356083 w 817111"/>
                  <a:gd name="connsiteY2" fmla="*/ 252430 h 291676"/>
                  <a:gd name="connsiteX3" fmla="*/ 762206 w 817111"/>
                  <a:gd name="connsiteY3" fmla="*/ 290991 h 291676"/>
                  <a:gd name="connsiteX4" fmla="*/ 776196 w 817111"/>
                  <a:gd name="connsiteY4" fmla="*/ 215401 h 291676"/>
                  <a:gd name="connsiteX5" fmla="*/ 375872 w 817111"/>
                  <a:gd name="connsiteY5" fmla="*/ 7040 h 291676"/>
                  <a:gd name="connsiteX6" fmla="*/ 61667 w 817111"/>
                  <a:gd name="connsiteY6" fmla="*/ 0 h 291676"/>
                  <a:gd name="connsiteX0" fmla="*/ 58660 w 814104"/>
                  <a:gd name="connsiteY0" fmla="*/ 20891 h 312567"/>
                  <a:gd name="connsiteX1" fmla="*/ 19749 w 814104"/>
                  <a:gd name="connsiteY1" fmla="*/ 267325 h 312567"/>
                  <a:gd name="connsiteX2" fmla="*/ 353076 w 814104"/>
                  <a:gd name="connsiteY2" fmla="*/ 273321 h 312567"/>
                  <a:gd name="connsiteX3" fmla="*/ 759199 w 814104"/>
                  <a:gd name="connsiteY3" fmla="*/ 311882 h 312567"/>
                  <a:gd name="connsiteX4" fmla="*/ 773189 w 814104"/>
                  <a:gd name="connsiteY4" fmla="*/ 236292 h 312567"/>
                  <a:gd name="connsiteX5" fmla="*/ 291890 w 814104"/>
                  <a:gd name="connsiteY5" fmla="*/ 11474 h 312567"/>
                  <a:gd name="connsiteX6" fmla="*/ 58660 w 814104"/>
                  <a:gd name="connsiteY6" fmla="*/ 20891 h 312567"/>
                  <a:gd name="connsiteX0" fmla="*/ 58660 w 814104"/>
                  <a:gd name="connsiteY0" fmla="*/ 9417 h 301093"/>
                  <a:gd name="connsiteX1" fmla="*/ 19749 w 814104"/>
                  <a:gd name="connsiteY1" fmla="*/ 255851 h 301093"/>
                  <a:gd name="connsiteX2" fmla="*/ 353076 w 814104"/>
                  <a:gd name="connsiteY2" fmla="*/ 261847 h 301093"/>
                  <a:gd name="connsiteX3" fmla="*/ 759199 w 814104"/>
                  <a:gd name="connsiteY3" fmla="*/ 300408 h 301093"/>
                  <a:gd name="connsiteX4" fmla="*/ 773189 w 814104"/>
                  <a:gd name="connsiteY4" fmla="*/ 224818 h 301093"/>
                  <a:gd name="connsiteX5" fmla="*/ 291890 w 814104"/>
                  <a:gd name="connsiteY5" fmla="*/ 0 h 301093"/>
                  <a:gd name="connsiteX6" fmla="*/ 58660 w 814104"/>
                  <a:gd name="connsiteY6" fmla="*/ 9417 h 301093"/>
                  <a:gd name="connsiteX0" fmla="*/ 58660 w 814104"/>
                  <a:gd name="connsiteY0" fmla="*/ 9417 h 301924"/>
                  <a:gd name="connsiteX1" fmla="*/ 19749 w 814104"/>
                  <a:gd name="connsiteY1" fmla="*/ 255851 h 301924"/>
                  <a:gd name="connsiteX2" fmla="*/ 353076 w 814104"/>
                  <a:gd name="connsiteY2" fmla="*/ 261847 h 301924"/>
                  <a:gd name="connsiteX3" fmla="*/ 759199 w 814104"/>
                  <a:gd name="connsiteY3" fmla="*/ 300408 h 301924"/>
                  <a:gd name="connsiteX4" fmla="*/ 773189 w 814104"/>
                  <a:gd name="connsiteY4" fmla="*/ 224818 h 301924"/>
                  <a:gd name="connsiteX5" fmla="*/ 291890 w 814104"/>
                  <a:gd name="connsiteY5" fmla="*/ 0 h 301924"/>
                  <a:gd name="connsiteX6" fmla="*/ 58660 w 814104"/>
                  <a:gd name="connsiteY6" fmla="*/ 9417 h 30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104" h="301924">
                    <a:moveTo>
                      <a:pt x="58660" y="9417"/>
                    </a:moveTo>
                    <a:cubicBezTo>
                      <a:pt x="13303" y="52059"/>
                      <a:pt x="-24566" y="208294"/>
                      <a:pt x="19749" y="255851"/>
                    </a:cubicBezTo>
                    <a:cubicBezTo>
                      <a:pt x="130858" y="257850"/>
                      <a:pt x="200389" y="229736"/>
                      <a:pt x="353076" y="261847"/>
                    </a:cubicBezTo>
                    <a:cubicBezTo>
                      <a:pt x="505763" y="293958"/>
                      <a:pt x="689180" y="306579"/>
                      <a:pt x="759199" y="300408"/>
                    </a:cubicBezTo>
                    <a:cubicBezTo>
                      <a:pt x="829218" y="294237"/>
                      <a:pt x="830474" y="279941"/>
                      <a:pt x="773189" y="224818"/>
                    </a:cubicBezTo>
                    <a:lnTo>
                      <a:pt x="291890" y="0"/>
                    </a:lnTo>
                    <a:lnTo>
                      <a:pt x="58660" y="941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04" name="Freeform 2903"/>
              <p:cNvSpPr/>
              <p:nvPr/>
            </p:nvSpPr>
            <p:spPr>
              <a:xfrm flipH="1">
                <a:off x="5018269" y="4168177"/>
                <a:ext cx="446835" cy="197675"/>
              </a:xfrm>
              <a:custGeom>
                <a:avLst/>
                <a:gdLst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3923"/>
                  <a:gd name="connsiteY0" fmla="*/ 13774 h 416165"/>
                  <a:gd name="connsiteX1" fmla="*/ 22003 w 853923"/>
                  <a:gd name="connsiteY1" fmla="*/ 260208 h 416165"/>
                  <a:gd name="connsiteX2" fmla="*/ 355330 w 853923"/>
                  <a:gd name="connsiteY2" fmla="*/ 266204 h 416165"/>
                  <a:gd name="connsiteX3" fmla="*/ 767790 w 853923"/>
                  <a:gd name="connsiteY3" fmla="*/ 415850 h 416165"/>
                  <a:gd name="connsiteX4" fmla="*/ 826156 w 853923"/>
                  <a:gd name="connsiteY4" fmla="*/ 299118 h 416165"/>
                  <a:gd name="connsiteX5" fmla="*/ 356101 w 853923"/>
                  <a:gd name="connsiteY5" fmla="*/ 59899 h 416165"/>
                  <a:gd name="connsiteX6" fmla="*/ 60914 w 853923"/>
                  <a:gd name="connsiteY6" fmla="*/ 13774 h 416165"/>
                  <a:gd name="connsiteX0" fmla="*/ 60914 w 898764"/>
                  <a:gd name="connsiteY0" fmla="*/ 13774 h 345430"/>
                  <a:gd name="connsiteX1" fmla="*/ 22003 w 898764"/>
                  <a:gd name="connsiteY1" fmla="*/ 260208 h 345430"/>
                  <a:gd name="connsiteX2" fmla="*/ 355330 w 898764"/>
                  <a:gd name="connsiteY2" fmla="*/ 266204 h 345430"/>
                  <a:gd name="connsiteX3" fmla="*/ 859709 w 898764"/>
                  <a:gd name="connsiteY3" fmla="*/ 341793 h 345430"/>
                  <a:gd name="connsiteX4" fmla="*/ 826156 w 898764"/>
                  <a:gd name="connsiteY4" fmla="*/ 299118 h 345430"/>
                  <a:gd name="connsiteX5" fmla="*/ 356101 w 898764"/>
                  <a:gd name="connsiteY5" fmla="*/ 59899 h 345430"/>
                  <a:gd name="connsiteX6" fmla="*/ 60914 w 898764"/>
                  <a:gd name="connsiteY6" fmla="*/ 13774 h 345430"/>
                  <a:gd name="connsiteX0" fmla="*/ 60914 w 898763"/>
                  <a:gd name="connsiteY0" fmla="*/ 13774 h 341858"/>
                  <a:gd name="connsiteX1" fmla="*/ 22003 w 898763"/>
                  <a:gd name="connsiteY1" fmla="*/ 260208 h 341858"/>
                  <a:gd name="connsiteX2" fmla="*/ 355330 w 898763"/>
                  <a:gd name="connsiteY2" fmla="*/ 266204 h 341858"/>
                  <a:gd name="connsiteX3" fmla="*/ 859709 w 898763"/>
                  <a:gd name="connsiteY3" fmla="*/ 341793 h 341858"/>
                  <a:gd name="connsiteX4" fmla="*/ 826155 w 898763"/>
                  <a:gd name="connsiteY4" fmla="*/ 251804 h 341858"/>
                  <a:gd name="connsiteX5" fmla="*/ 356101 w 898763"/>
                  <a:gd name="connsiteY5" fmla="*/ 59899 h 341858"/>
                  <a:gd name="connsiteX6" fmla="*/ 60914 w 898763"/>
                  <a:gd name="connsiteY6" fmla="*/ 13774 h 341858"/>
                  <a:gd name="connsiteX0" fmla="*/ 60914 w 855657"/>
                  <a:gd name="connsiteY0" fmla="*/ 13774 h 323364"/>
                  <a:gd name="connsiteX1" fmla="*/ 22003 w 855657"/>
                  <a:gd name="connsiteY1" fmla="*/ 260208 h 323364"/>
                  <a:gd name="connsiteX2" fmla="*/ 355330 w 855657"/>
                  <a:gd name="connsiteY2" fmla="*/ 266204 h 323364"/>
                  <a:gd name="connsiteX3" fmla="*/ 774130 w 855657"/>
                  <a:gd name="connsiteY3" fmla="*/ 323279 h 323364"/>
                  <a:gd name="connsiteX4" fmla="*/ 826155 w 855657"/>
                  <a:gd name="connsiteY4" fmla="*/ 251804 h 323364"/>
                  <a:gd name="connsiteX5" fmla="*/ 356101 w 855657"/>
                  <a:gd name="connsiteY5" fmla="*/ 59899 h 323364"/>
                  <a:gd name="connsiteX6" fmla="*/ 60914 w 855657"/>
                  <a:gd name="connsiteY6" fmla="*/ 13774 h 323364"/>
                  <a:gd name="connsiteX0" fmla="*/ 60914 w 822601"/>
                  <a:gd name="connsiteY0" fmla="*/ 13774 h 323779"/>
                  <a:gd name="connsiteX1" fmla="*/ 22003 w 822601"/>
                  <a:gd name="connsiteY1" fmla="*/ 260208 h 323779"/>
                  <a:gd name="connsiteX2" fmla="*/ 355330 w 822601"/>
                  <a:gd name="connsiteY2" fmla="*/ 266204 h 323779"/>
                  <a:gd name="connsiteX3" fmla="*/ 774130 w 822601"/>
                  <a:gd name="connsiteY3" fmla="*/ 323279 h 323779"/>
                  <a:gd name="connsiteX4" fmla="*/ 775443 w 822601"/>
                  <a:gd name="connsiteY4" fmla="*/ 229175 h 323779"/>
                  <a:gd name="connsiteX5" fmla="*/ 356101 w 822601"/>
                  <a:gd name="connsiteY5" fmla="*/ 59899 h 323779"/>
                  <a:gd name="connsiteX6" fmla="*/ 60914 w 822601"/>
                  <a:gd name="connsiteY6" fmla="*/ 13774 h 323779"/>
                  <a:gd name="connsiteX0" fmla="*/ 60914 w 806628"/>
                  <a:gd name="connsiteY0" fmla="*/ 13774 h 323779"/>
                  <a:gd name="connsiteX1" fmla="*/ 22003 w 806628"/>
                  <a:gd name="connsiteY1" fmla="*/ 260208 h 323779"/>
                  <a:gd name="connsiteX2" fmla="*/ 355330 w 806628"/>
                  <a:gd name="connsiteY2" fmla="*/ 266204 h 323779"/>
                  <a:gd name="connsiteX3" fmla="*/ 736094 w 806628"/>
                  <a:gd name="connsiteY3" fmla="*/ 323279 h 323779"/>
                  <a:gd name="connsiteX4" fmla="*/ 775443 w 806628"/>
                  <a:gd name="connsiteY4" fmla="*/ 229175 h 323779"/>
                  <a:gd name="connsiteX5" fmla="*/ 356101 w 806628"/>
                  <a:gd name="connsiteY5" fmla="*/ 59899 h 323779"/>
                  <a:gd name="connsiteX6" fmla="*/ 60914 w 806628"/>
                  <a:gd name="connsiteY6" fmla="*/ 13774 h 323779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17111"/>
                  <a:gd name="connsiteY0" fmla="*/ 0 h 291676"/>
                  <a:gd name="connsiteX1" fmla="*/ 22756 w 817111"/>
                  <a:gd name="connsiteY1" fmla="*/ 246434 h 291676"/>
                  <a:gd name="connsiteX2" fmla="*/ 356083 w 817111"/>
                  <a:gd name="connsiteY2" fmla="*/ 252430 h 291676"/>
                  <a:gd name="connsiteX3" fmla="*/ 762206 w 817111"/>
                  <a:gd name="connsiteY3" fmla="*/ 290991 h 291676"/>
                  <a:gd name="connsiteX4" fmla="*/ 776196 w 817111"/>
                  <a:gd name="connsiteY4" fmla="*/ 215401 h 291676"/>
                  <a:gd name="connsiteX5" fmla="*/ 375872 w 817111"/>
                  <a:gd name="connsiteY5" fmla="*/ 7040 h 291676"/>
                  <a:gd name="connsiteX6" fmla="*/ 61667 w 817111"/>
                  <a:gd name="connsiteY6" fmla="*/ 0 h 291676"/>
                  <a:gd name="connsiteX0" fmla="*/ 58660 w 814104"/>
                  <a:gd name="connsiteY0" fmla="*/ 20891 h 312567"/>
                  <a:gd name="connsiteX1" fmla="*/ 19749 w 814104"/>
                  <a:gd name="connsiteY1" fmla="*/ 267325 h 312567"/>
                  <a:gd name="connsiteX2" fmla="*/ 353076 w 814104"/>
                  <a:gd name="connsiteY2" fmla="*/ 273321 h 312567"/>
                  <a:gd name="connsiteX3" fmla="*/ 759199 w 814104"/>
                  <a:gd name="connsiteY3" fmla="*/ 311882 h 312567"/>
                  <a:gd name="connsiteX4" fmla="*/ 773189 w 814104"/>
                  <a:gd name="connsiteY4" fmla="*/ 236292 h 312567"/>
                  <a:gd name="connsiteX5" fmla="*/ 291890 w 814104"/>
                  <a:gd name="connsiteY5" fmla="*/ 11474 h 312567"/>
                  <a:gd name="connsiteX6" fmla="*/ 58660 w 814104"/>
                  <a:gd name="connsiteY6" fmla="*/ 20891 h 312567"/>
                  <a:gd name="connsiteX0" fmla="*/ 58660 w 814104"/>
                  <a:gd name="connsiteY0" fmla="*/ 9417 h 301093"/>
                  <a:gd name="connsiteX1" fmla="*/ 19749 w 814104"/>
                  <a:gd name="connsiteY1" fmla="*/ 255851 h 301093"/>
                  <a:gd name="connsiteX2" fmla="*/ 353076 w 814104"/>
                  <a:gd name="connsiteY2" fmla="*/ 261847 h 301093"/>
                  <a:gd name="connsiteX3" fmla="*/ 759199 w 814104"/>
                  <a:gd name="connsiteY3" fmla="*/ 300408 h 301093"/>
                  <a:gd name="connsiteX4" fmla="*/ 773189 w 814104"/>
                  <a:gd name="connsiteY4" fmla="*/ 224818 h 301093"/>
                  <a:gd name="connsiteX5" fmla="*/ 291890 w 814104"/>
                  <a:gd name="connsiteY5" fmla="*/ 0 h 301093"/>
                  <a:gd name="connsiteX6" fmla="*/ 58660 w 814104"/>
                  <a:gd name="connsiteY6" fmla="*/ 9417 h 301093"/>
                  <a:gd name="connsiteX0" fmla="*/ 58660 w 814104"/>
                  <a:gd name="connsiteY0" fmla="*/ 9417 h 301924"/>
                  <a:gd name="connsiteX1" fmla="*/ 19749 w 814104"/>
                  <a:gd name="connsiteY1" fmla="*/ 255851 h 301924"/>
                  <a:gd name="connsiteX2" fmla="*/ 353076 w 814104"/>
                  <a:gd name="connsiteY2" fmla="*/ 261847 h 301924"/>
                  <a:gd name="connsiteX3" fmla="*/ 759199 w 814104"/>
                  <a:gd name="connsiteY3" fmla="*/ 300408 h 301924"/>
                  <a:gd name="connsiteX4" fmla="*/ 773189 w 814104"/>
                  <a:gd name="connsiteY4" fmla="*/ 224818 h 301924"/>
                  <a:gd name="connsiteX5" fmla="*/ 291890 w 814104"/>
                  <a:gd name="connsiteY5" fmla="*/ 0 h 301924"/>
                  <a:gd name="connsiteX6" fmla="*/ 58660 w 814104"/>
                  <a:gd name="connsiteY6" fmla="*/ 9417 h 30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104" h="301924">
                    <a:moveTo>
                      <a:pt x="58660" y="9417"/>
                    </a:moveTo>
                    <a:cubicBezTo>
                      <a:pt x="13303" y="52059"/>
                      <a:pt x="-24566" y="208294"/>
                      <a:pt x="19749" y="255851"/>
                    </a:cubicBezTo>
                    <a:cubicBezTo>
                      <a:pt x="130858" y="257850"/>
                      <a:pt x="200389" y="229736"/>
                      <a:pt x="353076" y="261847"/>
                    </a:cubicBezTo>
                    <a:cubicBezTo>
                      <a:pt x="505763" y="293958"/>
                      <a:pt x="689180" y="306579"/>
                      <a:pt x="759199" y="300408"/>
                    </a:cubicBezTo>
                    <a:cubicBezTo>
                      <a:pt x="829218" y="294237"/>
                      <a:pt x="830474" y="279941"/>
                      <a:pt x="773189" y="224818"/>
                    </a:cubicBezTo>
                    <a:lnTo>
                      <a:pt x="291890" y="0"/>
                    </a:lnTo>
                    <a:lnTo>
                      <a:pt x="58660" y="941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05" name="Freeform 2904"/>
              <p:cNvSpPr/>
              <p:nvPr/>
            </p:nvSpPr>
            <p:spPr>
              <a:xfrm>
                <a:off x="5335079" y="654807"/>
                <a:ext cx="541949" cy="637030"/>
              </a:xfrm>
              <a:custGeom>
                <a:avLst/>
                <a:gdLst>
                  <a:gd name="connsiteX0" fmla="*/ 0 w 1085850"/>
                  <a:gd name="connsiteY0" fmla="*/ 376240 h 1276354"/>
                  <a:gd name="connsiteX1" fmla="*/ 528638 w 1085850"/>
                  <a:gd name="connsiteY1" fmla="*/ 1276352 h 1276354"/>
                  <a:gd name="connsiteX2" fmla="*/ 1085850 w 1085850"/>
                  <a:gd name="connsiteY2" fmla="*/ 366715 h 1276354"/>
                  <a:gd name="connsiteX3" fmla="*/ 528638 w 1085850"/>
                  <a:gd name="connsiteY3" fmla="*/ 2 h 1276354"/>
                  <a:gd name="connsiteX4" fmla="*/ 0 w 1085850"/>
                  <a:gd name="connsiteY4" fmla="*/ 376240 h 1276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50" h="1276354">
                    <a:moveTo>
                      <a:pt x="0" y="376240"/>
                    </a:moveTo>
                    <a:cubicBezTo>
                      <a:pt x="0" y="588965"/>
                      <a:pt x="347663" y="1277940"/>
                      <a:pt x="528638" y="1276352"/>
                    </a:cubicBezTo>
                    <a:cubicBezTo>
                      <a:pt x="709613" y="1274764"/>
                      <a:pt x="1085850" y="579440"/>
                      <a:pt x="1085850" y="366715"/>
                    </a:cubicBezTo>
                    <a:cubicBezTo>
                      <a:pt x="1085850" y="153990"/>
                      <a:pt x="707232" y="796"/>
                      <a:pt x="528638" y="2"/>
                    </a:cubicBezTo>
                    <a:cubicBezTo>
                      <a:pt x="350044" y="-792"/>
                      <a:pt x="0" y="163515"/>
                      <a:pt x="0" y="376240"/>
                    </a:cubicBezTo>
                    <a:close/>
                  </a:path>
                </a:pathLst>
              </a:cu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06" name="Oval 2905"/>
              <p:cNvSpPr/>
              <p:nvPr/>
            </p:nvSpPr>
            <p:spPr>
              <a:xfrm>
                <a:off x="5307336" y="930378"/>
                <a:ext cx="114095" cy="126949"/>
              </a:xfrm>
              <a:prstGeom prst="ellipse">
                <a:avLst/>
              </a:pr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07" name="Oval 2906"/>
              <p:cNvSpPr/>
              <p:nvPr/>
            </p:nvSpPr>
            <p:spPr>
              <a:xfrm>
                <a:off x="5767366" y="932753"/>
                <a:ext cx="114095" cy="126949"/>
              </a:xfrm>
              <a:prstGeom prst="ellipse">
                <a:avLst/>
              </a:pr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08" name="Freeform 2907"/>
              <p:cNvSpPr/>
              <p:nvPr/>
            </p:nvSpPr>
            <p:spPr>
              <a:xfrm>
                <a:off x="5513598" y="1134002"/>
                <a:ext cx="168441" cy="90333"/>
              </a:xfrm>
              <a:custGeom>
                <a:avLst/>
                <a:gdLst>
                  <a:gd name="connsiteX0" fmla="*/ 8876 w 540980"/>
                  <a:gd name="connsiteY0" fmla="*/ 38100 h 342916"/>
                  <a:gd name="connsiteX1" fmla="*/ 537513 w 540980"/>
                  <a:gd name="connsiteY1" fmla="*/ 38100 h 342916"/>
                  <a:gd name="connsiteX2" fmla="*/ 227951 w 540980"/>
                  <a:gd name="connsiteY2" fmla="*/ 342900 h 342916"/>
                  <a:gd name="connsiteX3" fmla="*/ 8876 w 540980"/>
                  <a:gd name="connsiteY3" fmla="*/ 38100 h 342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0980" h="342916">
                    <a:moveTo>
                      <a:pt x="8876" y="38100"/>
                    </a:moveTo>
                    <a:cubicBezTo>
                      <a:pt x="60470" y="-12700"/>
                      <a:pt x="501001" y="-12700"/>
                      <a:pt x="537513" y="38100"/>
                    </a:cubicBezTo>
                    <a:cubicBezTo>
                      <a:pt x="574025" y="88900"/>
                      <a:pt x="312088" y="340519"/>
                      <a:pt x="227951" y="342900"/>
                    </a:cubicBezTo>
                    <a:cubicBezTo>
                      <a:pt x="143814" y="345281"/>
                      <a:pt x="-42718" y="88900"/>
                      <a:pt x="8876" y="3810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09" name="Oval 2908"/>
              <p:cNvSpPr/>
              <p:nvPr/>
            </p:nvSpPr>
            <p:spPr>
              <a:xfrm>
                <a:off x="5494284" y="865160"/>
                <a:ext cx="50830" cy="8438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10" name="Oval 2909"/>
              <p:cNvSpPr/>
              <p:nvPr/>
            </p:nvSpPr>
            <p:spPr>
              <a:xfrm>
                <a:off x="5644036" y="865160"/>
                <a:ext cx="50830" cy="8438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11" name="Freeform 2910"/>
              <p:cNvSpPr/>
              <p:nvPr/>
            </p:nvSpPr>
            <p:spPr>
              <a:xfrm>
                <a:off x="5580160" y="864446"/>
                <a:ext cx="101892" cy="233710"/>
              </a:xfrm>
              <a:custGeom>
                <a:avLst/>
                <a:gdLst>
                  <a:gd name="connsiteX0" fmla="*/ 732 w 122014"/>
                  <a:gd name="connsiteY0" fmla="*/ 51 h 1021848"/>
                  <a:gd name="connsiteX1" fmla="*/ 119795 w 122014"/>
                  <a:gd name="connsiteY1" fmla="*/ 928739 h 1021848"/>
                  <a:gd name="connsiteX2" fmla="*/ 72170 w 122014"/>
                  <a:gd name="connsiteY2" fmla="*/ 885876 h 1021848"/>
                  <a:gd name="connsiteX3" fmla="*/ 732 w 122014"/>
                  <a:gd name="connsiteY3" fmla="*/ 51 h 1021848"/>
                  <a:gd name="connsiteX0" fmla="*/ 1130 w 122078"/>
                  <a:gd name="connsiteY0" fmla="*/ 51 h 1021848"/>
                  <a:gd name="connsiteX1" fmla="*/ 120193 w 122078"/>
                  <a:gd name="connsiteY1" fmla="*/ 928739 h 1021848"/>
                  <a:gd name="connsiteX2" fmla="*/ 63894 w 122078"/>
                  <a:gd name="connsiteY2" fmla="*/ 885877 h 1021848"/>
                  <a:gd name="connsiteX3" fmla="*/ 1130 w 122078"/>
                  <a:gd name="connsiteY3" fmla="*/ 51 h 1021848"/>
                  <a:gd name="connsiteX0" fmla="*/ 3192 w 166765"/>
                  <a:gd name="connsiteY0" fmla="*/ 692 h 1108839"/>
                  <a:gd name="connsiteX1" fmla="*/ 165624 w 166765"/>
                  <a:gd name="connsiteY1" fmla="*/ 1045079 h 1108839"/>
                  <a:gd name="connsiteX2" fmla="*/ 65956 w 166765"/>
                  <a:gd name="connsiteY2" fmla="*/ 886518 h 1108839"/>
                  <a:gd name="connsiteX3" fmla="*/ 3192 w 166765"/>
                  <a:gd name="connsiteY3" fmla="*/ 692 h 1108839"/>
                  <a:gd name="connsiteX0" fmla="*/ 2487 w 166860"/>
                  <a:gd name="connsiteY0" fmla="*/ 708 h 1171293"/>
                  <a:gd name="connsiteX1" fmla="*/ 164919 w 166860"/>
                  <a:gd name="connsiteY1" fmla="*/ 1045095 h 1171293"/>
                  <a:gd name="connsiteX2" fmla="*/ 48082 w 166860"/>
                  <a:gd name="connsiteY2" fmla="*/ 1145802 h 1171293"/>
                  <a:gd name="connsiteX3" fmla="*/ 65251 w 166860"/>
                  <a:gd name="connsiteY3" fmla="*/ 886534 h 1171293"/>
                  <a:gd name="connsiteX4" fmla="*/ 2487 w 166860"/>
                  <a:gd name="connsiteY4" fmla="*/ 708 h 1171293"/>
                  <a:gd name="connsiteX0" fmla="*/ 954 w 165326"/>
                  <a:gd name="connsiteY0" fmla="*/ 48 h 1170633"/>
                  <a:gd name="connsiteX1" fmla="*/ 163386 w 165326"/>
                  <a:gd name="connsiteY1" fmla="*/ 1044435 h 1170633"/>
                  <a:gd name="connsiteX2" fmla="*/ 46549 w 165326"/>
                  <a:gd name="connsiteY2" fmla="*/ 1145142 h 1170633"/>
                  <a:gd name="connsiteX3" fmla="*/ 94077 w 165326"/>
                  <a:gd name="connsiteY3" fmla="*/ 1001571 h 1170633"/>
                  <a:gd name="connsiteX4" fmla="*/ 954 w 165326"/>
                  <a:gd name="connsiteY4" fmla="*/ 48 h 1170633"/>
                  <a:gd name="connsiteX0" fmla="*/ 6423 w 170795"/>
                  <a:gd name="connsiteY0" fmla="*/ 85062 h 1255647"/>
                  <a:gd name="connsiteX1" fmla="*/ 168855 w 170795"/>
                  <a:gd name="connsiteY1" fmla="*/ 1129449 h 1255647"/>
                  <a:gd name="connsiteX2" fmla="*/ 52018 w 170795"/>
                  <a:gd name="connsiteY2" fmla="*/ 1230156 h 1255647"/>
                  <a:gd name="connsiteX3" fmla="*/ 99546 w 170795"/>
                  <a:gd name="connsiteY3" fmla="*/ 1086585 h 1255647"/>
                  <a:gd name="connsiteX4" fmla="*/ 39007 w 170795"/>
                  <a:gd name="connsiteY4" fmla="*/ 176028 h 1255647"/>
                  <a:gd name="connsiteX5" fmla="*/ 6423 w 170795"/>
                  <a:gd name="connsiteY5" fmla="*/ 85062 h 1255647"/>
                  <a:gd name="connsiteX0" fmla="*/ 42280 w 206652"/>
                  <a:gd name="connsiteY0" fmla="*/ 85062 h 1255647"/>
                  <a:gd name="connsiteX1" fmla="*/ 204712 w 206652"/>
                  <a:gd name="connsiteY1" fmla="*/ 1129449 h 1255647"/>
                  <a:gd name="connsiteX2" fmla="*/ 87875 w 206652"/>
                  <a:gd name="connsiteY2" fmla="*/ 1230156 h 1255647"/>
                  <a:gd name="connsiteX3" fmla="*/ 135403 w 206652"/>
                  <a:gd name="connsiteY3" fmla="*/ 1086585 h 1255647"/>
                  <a:gd name="connsiteX4" fmla="*/ 5472 w 206652"/>
                  <a:gd name="connsiteY4" fmla="*/ 176028 h 1255647"/>
                  <a:gd name="connsiteX5" fmla="*/ 42280 w 206652"/>
                  <a:gd name="connsiteY5" fmla="*/ 85062 h 1255647"/>
                  <a:gd name="connsiteX0" fmla="*/ 42280 w 206652"/>
                  <a:gd name="connsiteY0" fmla="*/ 85062 h 1255647"/>
                  <a:gd name="connsiteX1" fmla="*/ 204712 w 206652"/>
                  <a:gd name="connsiteY1" fmla="*/ 1129449 h 1255647"/>
                  <a:gd name="connsiteX2" fmla="*/ 87875 w 206652"/>
                  <a:gd name="connsiteY2" fmla="*/ 1230156 h 1255647"/>
                  <a:gd name="connsiteX3" fmla="*/ 178773 w 206652"/>
                  <a:gd name="connsiteY3" fmla="*/ 1086586 h 1255647"/>
                  <a:gd name="connsiteX4" fmla="*/ 5472 w 206652"/>
                  <a:gd name="connsiteY4" fmla="*/ 176028 h 1255647"/>
                  <a:gd name="connsiteX5" fmla="*/ 42280 w 206652"/>
                  <a:gd name="connsiteY5" fmla="*/ 85062 h 1255647"/>
                  <a:gd name="connsiteX0" fmla="*/ 19601 w 183973"/>
                  <a:gd name="connsiteY0" fmla="*/ 80206 h 1250791"/>
                  <a:gd name="connsiteX1" fmla="*/ 182033 w 183973"/>
                  <a:gd name="connsiteY1" fmla="*/ 1124593 h 1250791"/>
                  <a:gd name="connsiteX2" fmla="*/ 65196 w 183973"/>
                  <a:gd name="connsiteY2" fmla="*/ 1225300 h 1250791"/>
                  <a:gd name="connsiteX3" fmla="*/ 156094 w 183973"/>
                  <a:gd name="connsiteY3" fmla="*/ 1081730 h 1250791"/>
                  <a:gd name="connsiteX4" fmla="*/ 13151 w 183973"/>
                  <a:gd name="connsiteY4" fmla="*/ 184025 h 1250791"/>
                  <a:gd name="connsiteX5" fmla="*/ 19601 w 183973"/>
                  <a:gd name="connsiteY5" fmla="*/ 80206 h 1250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3973" h="1250791">
                    <a:moveTo>
                      <a:pt x="19601" y="80206"/>
                    </a:moveTo>
                    <a:cubicBezTo>
                      <a:pt x="47748" y="236967"/>
                      <a:pt x="170127" y="976956"/>
                      <a:pt x="182033" y="1124593"/>
                    </a:cubicBezTo>
                    <a:cubicBezTo>
                      <a:pt x="200474" y="1296159"/>
                      <a:pt x="81807" y="1251727"/>
                      <a:pt x="65196" y="1225300"/>
                    </a:cubicBezTo>
                    <a:cubicBezTo>
                      <a:pt x="48585" y="1198873"/>
                      <a:pt x="164768" y="1255276"/>
                      <a:pt x="156094" y="1081730"/>
                    </a:cubicBezTo>
                    <a:cubicBezTo>
                      <a:pt x="147420" y="908184"/>
                      <a:pt x="28671" y="350945"/>
                      <a:pt x="13151" y="184025"/>
                    </a:cubicBezTo>
                    <a:cubicBezTo>
                      <a:pt x="-2369" y="17105"/>
                      <a:pt x="-8546" y="-76555"/>
                      <a:pt x="19601" y="80206"/>
                    </a:cubicBezTo>
                    <a:close/>
                  </a:path>
                </a:pathLst>
              </a:custGeom>
              <a:solidFill>
                <a:srgbClr val="66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12" name="Freeform 2911"/>
              <p:cNvSpPr/>
              <p:nvPr/>
            </p:nvSpPr>
            <p:spPr>
              <a:xfrm>
                <a:off x="5335237" y="625271"/>
                <a:ext cx="542064" cy="384318"/>
              </a:xfrm>
              <a:custGeom>
                <a:avLst/>
                <a:gdLst>
                  <a:gd name="connsiteX0" fmla="*/ 52939 w 890337"/>
                  <a:gd name="connsiteY0" fmla="*/ 952901 h 952901"/>
                  <a:gd name="connsiteX1" fmla="*/ 0 w 890337"/>
                  <a:gd name="connsiteY1" fmla="*/ 288758 h 952901"/>
                  <a:gd name="connsiteX2" fmla="*/ 211756 w 890337"/>
                  <a:gd name="connsiteY2" fmla="*/ 134754 h 952901"/>
                  <a:gd name="connsiteX3" fmla="*/ 471638 w 890337"/>
                  <a:gd name="connsiteY3" fmla="*/ 115503 h 952901"/>
                  <a:gd name="connsiteX4" fmla="*/ 654518 w 890337"/>
                  <a:gd name="connsiteY4" fmla="*/ 0 h 952901"/>
                  <a:gd name="connsiteX5" fmla="*/ 563078 w 890337"/>
                  <a:gd name="connsiteY5" fmla="*/ 115503 h 952901"/>
                  <a:gd name="connsiteX6" fmla="*/ 755584 w 890337"/>
                  <a:gd name="connsiteY6" fmla="*/ 62564 h 952901"/>
                  <a:gd name="connsiteX7" fmla="*/ 625643 w 890337"/>
                  <a:gd name="connsiteY7" fmla="*/ 206943 h 952901"/>
                  <a:gd name="connsiteX8" fmla="*/ 890337 w 890337"/>
                  <a:gd name="connsiteY8" fmla="*/ 187693 h 952901"/>
                  <a:gd name="connsiteX9" fmla="*/ 702645 w 890337"/>
                  <a:gd name="connsiteY9" fmla="*/ 341697 h 952901"/>
                  <a:gd name="connsiteX10" fmla="*/ 741146 w 890337"/>
                  <a:gd name="connsiteY10" fmla="*/ 543828 h 952901"/>
                  <a:gd name="connsiteX11" fmla="*/ 683394 w 890337"/>
                  <a:gd name="connsiteY11" fmla="*/ 952901 h 952901"/>
                  <a:gd name="connsiteX12" fmla="*/ 630455 w 890337"/>
                  <a:gd name="connsiteY12" fmla="*/ 481263 h 952901"/>
                  <a:gd name="connsiteX13" fmla="*/ 466826 w 890337"/>
                  <a:gd name="connsiteY13" fmla="*/ 476451 h 952901"/>
                  <a:gd name="connsiteX14" fmla="*/ 356135 w 890337"/>
                  <a:gd name="connsiteY14" fmla="*/ 548640 h 952901"/>
                  <a:gd name="connsiteX15" fmla="*/ 303196 w 890337"/>
                  <a:gd name="connsiteY15" fmla="*/ 490889 h 952901"/>
                  <a:gd name="connsiteX16" fmla="*/ 125129 w 890337"/>
                  <a:gd name="connsiteY16" fmla="*/ 447575 h 952901"/>
                  <a:gd name="connsiteX17" fmla="*/ 52939 w 890337"/>
                  <a:gd name="connsiteY17" fmla="*/ 952901 h 952901"/>
                  <a:gd name="connsiteX0" fmla="*/ 121654 w 890337"/>
                  <a:gd name="connsiteY0" fmla="*/ 885524 h 952901"/>
                  <a:gd name="connsiteX1" fmla="*/ 0 w 890337"/>
                  <a:gd name="connsiteY1" fmla="*/ 288758 h 952901"/>
                  <a:gd name="connsiteX2" fmla="*/ 211756 w 890337"/>
                  <a:gd name="connsiteY2" fmla="*/ 134754 h 952901"/>
                  <a:gd name="connsiteX3" fmla="*/ 471638 w 890337"/>
                  <a:gd name="connsiteY3" fmla="*/ 115503 h 952901"/>
                  <a:gd name="connsiteX4" fmla="*/ 654518 w 890337"/>
                  <a:gd name="connsiteY4" fmla="*/ 0 h 952901"/>
                  <a:gd name="connsiteX5" fmla="*/ 563078 w 890337"/>
                  <a:gd name="connsiteY5" fmla="*/ 115503 h 952901"/>
                  <a:gd name="connsiteX6" fmla="*/ 755584 w 890337"/>
                  <a:gd name="connsiteY6" fmla="*/ 62564 h 952901"/>
                  <a:gd name="connsiteX7" fmla="*/ 625643 w 890337"/>
                  <a:gd name="connsiteY7" fmla="*/ 206943 h 952901"/>
                  <a:gd name="connsiteX8" fmla="*/ 890337 w 890337"/>
                  <a:gd name="connsiteY8" fmla="*/ 187693 h 952901"/>
                  <a:gd name="connsiteX9" fmla="*/ 702645 w 890337"/>
                  <a:gd name="connsiteY9" fmla="*/ 341697 h 952901"/>
                  <a:gd name="connsiteX10" fmla="*/ 741146 w 890337"/>
                  <a:gd name="connsiteY10" fmla="*/ 543828 h 952901"/>
                  <a:gd name="connsiteX11" fmla="*/ 683394 w 890337"/>
                  <a:gd name="connsiteY11" fmla="*/ 952901 h 952901"/>
                  <a:gd name="connsiteX12" fmla="*/ 630455 w 890337"/>
                  <a:gd name="connsiteY12" fmla="*/ 481263 h 952901"/>
                  <a:gd name="connsiteX13" fmla="*/ 466826 w 890337"/>
                  <a:gd name="connsiteY13" fmla="*/ 476451 h 952901"/>
                  <a:gd name="connsiteX14" fmla="*/ 356135 w 890337"/>
                  <a:gd name="connsiteY14" fmla="*/ 548640 h 952901"/>
                  <a:gd name="connsiteX15" fmla="*/ 303196 w 890337"/>
                  <a:gd name="connsiteY15" fmla="*/ 490889 h 952901"/>
                  <a:gd name="connsiteX16" fmla="*/ 125129 w 890337"/>
                  <a:gd name="connsiteY16" fmla="*/ 447575 h 952901"/>
                  <a:gd name="connsiteX17" fmla="*/ 121654 w 890337"/>
                  <a:gd name="connsiteY17" fmla="*/ 885524 h 952901"/>
                  <a:gd name="connsiteX0" fmla="*/ 121654 w 890337"/>
                  <a:gd name="connsiteY0" fmla="*/ 885524 h 885524"/>
                  <a:gd name="connsiteX1" fmla="*/ 0 w 890337"/>
                  <a:gd name="connsiteY1" fmla="*/ 288758 h 885524"/>
                  <a:gd name="connsiteX2" fmla="*/ 211756 w 890337"/>
                  <a:gd name="connsiteY2" fmla="*/ 134754 h 885524"/>
                  <a:gd name="connsiteX3" fmla="*/ 471638 w 890337"/>
                  <a:gd name="connsiteY3" fmla="*/ 115503 h 885524"/>
                  <a:gd name="connsiteX4" fmla="*/ 654518 w 890337"/>
                  <a:gd name="connsiteY4" fmla="*/ 0 h 885524"/>
                  <a:gd name="connsiteX5" fmla="*/ 563078 w 890337"/>
                  <a:gd name="connsiteY5" fmla="*/ 115503 h 885524"/>
                  <a:gd name="connsiteX6" fmla="*/ 755584 w 890337"/>
                  <a:gd name="connsiteY6" fmla="*/ 62564 h 885524"/>
                  <a:gd name="connsiteX7" fmla="*/ 625643 w 890337"/>
                  <a:gd name="connsiteY7" fmla="*/ 206943 h 885524"/>
                  <a:gd name="connsiteX8" fmla="*/ 890337 w 890337"/>
                  <a:gd name="connsiteY8" fmla="*/ 187693 h 885524"/>
                  <a:gd name="connsiteX9" fmla="*/ 702645 w 890337"/>
                  <a:gd name="connsiteY9" fmla="*/ 341697 h 885524"/>
                  <a:gd name="connsiteX10" fmla="*/ 741146 w 890337"/>
                  <a:gd name="connsiteY10" fmla="*/ 543828 h 885524"/>
                  <a:gd name="connsiteX11" fmla="*/ 658407 w 890337"/>
                  <a:gd name="connsiteY11" fmla="*/ 842210 h 885524"/>
                  <a:gd name="connsiteX12" fmla="*/ 630455 w 890337"/>
                  <a:gd name="connsiteY12" fmla="*/ 481263 h 885524"/>
                  <a:gd name="connsiteX13" fmla="*/ 466826 w 890337"/>
                  <a:gd name="connsiteY13" fmla="*/ 476451 h 885524"/>
                  <a:gd name="connsiteX14" fmla="*/ 356135 w 890337"/>
                  <a:gd name="connsiteY14" fmla="*/ 548640 h 885524"/>
                  <a:gd name="connsiteX15" fmla="*/ 303196 w 890337"/>
                  <a:gd name="connsiteY15" fmla="*/ 490889 h 885524"/>
                  <a:gd name="connsiteX16" fmla="*/ 125129 w 890337"/>
                  <a:gd name="connsiteY16" fmla="*/ 447575 h 885524"/>
                  <a:gd name="connsiteX17" fmla="*/ 121654 w 890337"/>
                  <a:gd name="connsiteY17" fmla="*/ 885524 h 885524"/>
                  <a:gd name="connsiteX0" fmla="*/ 121654 w 890337"/>
                  <a:gd name="connsiteY0" fmla="*/ 885524 h 885524"/>
                  <a:gd name="connsiteX1" fmla="*/ 0 w 890337"/>
                  <a:gd name="connsiteY1" fmla="*/ 288758 h 885524"/>
                  <a:gd name="connsiteX2" fmla="*/ 211756 w 890337"/>
                  <a:gd name="connsiteY2" fmla="*/ 134754 h 885524"/>
                  <a:gd name="connsiteX3" fmla="*/ 471638 w 890337"/>
                  <a:gd name="connsiteY3" fmla="*/ 115503 h 885524"/>
                  <a:gd name="connsiteX4" fmla="*/ 654518 w 890337"/>
                  <a:gd name="connsiteY4" fmla="*/ 0 h 885524"/>
                  <a:gd name="connsiteX5" fmla="*/ 563078 w 890337"/>
                  <a:gd name="connsiteY5" fmla="*/ 115503 h 885524"/>
                  <a:gd name="connsiteX6" fmla="*/ 755584 w 890337"/>
                  <a:gd name="connsiteY6" fmla="*/ 62564 h 885524"/>
                  <a:gd name="connsiteX7" fmla="*/ 625643 w 890337"/>
                  <a:gd name="connsiteY7" fmla="*/ 206943 h 885524"/>
                  <a:gd name="connsiteX8" fmla="*/ 890337 w 890337"/>
                  <a:gd name="connsiteY8" fmla="*/ 187693 h 885524"/>
                  <a:gd name="connsiteX9" fmla="*/ 702645 w 890337"/>
                  <a:gd name="connsiteY9" fmla="*/ 341697 h 885524"/>
                  <a:gd name="connsiteX10" fmla="*/ 741146 w 890337"/>
                  <a:gd name="connsiteY10" fmla="*/ 543828 h 885524"/>
                  <a:gd name="connsiteX11" fmla="*/ 729674 w 890337"/>
                  <a:gd name="connsiteY11" fmla="*/ 716549 h 885524"/>
                  <a:gd name="connsiteX12" fmla="*/ 658407 w 890337"/>
                  <a:gd name="connsiteY12" fmla="*/ 842210 h 885524"/>
                  <a:gd name="connsiteX13" fmla="*/ 630455 w 890337"/>
                  <a:gd name="connsiteY13" fmla="*/ 481263 h 885524"/>
                  <a:gd name="connsiteX14" fmla="*/ 466826 w 890337"/>
                  <a:gd name="connsiteY14" fmla="*/ 476451 h 885524"/>
                  <a:gd name="connsiteX15" fmla="*/ 356135 w 890337"/>
                  <a:gd name="connsiteY15" fmla="*/ 548640 h 885524"/>
                  <a:gd name="connsiteX16" fmla="*/ 303196 w 890337"/>
                  <a:gd name="connsiteY16" fmla="*/ 490889 h 885524"/>
                  <a:gd name="connsiteX17" fmla="*/ 125129 w 890337"/>
                  <a:gd name="connsiteY17" fmla="*/ 447575 h 885524"/>
                  <a:gd name="connsiteX18" fmla="*/ 121654 w 890337"/>
                  <a:gd name="connsiteY18" fmla="*/ 885524 h 885524"/>
                  <a:gd name="connsiteX0" fmla="*/ 121654 w 890337"/>
                  <a:gd name="connsiteY0" fmla="*/ 885524 h 885524"/>
                  <a:gd name="connsiteX1" fmla="*/ 36280 w 890337"/>
                  <a:gd name="connsiteY1" fmla="*/ 673235 h 885524"/>
                  <a:gd name="connsiteX2" fmla="*/ 0 w 890337"/>
                  <a:gd name="connsiteY2" fmla="*/ 288758 h 885524"/>
                  <a:gd name="connsiteX3" fmla="*/ 211756 w 890337"/>
                  <a:gd name="connsiteY3" fmla="*/ 134754 h 885524"/>
                  <a:gd name="connsiteX4" fmla="*/ 471638 w 890337"/>
                  <a:gd name="connsiteY4" fmla="*/ 115503 h 885524"/>
                  <a:gd name="connsiteX5" fmla="*/ 654518 w 890337"/>
                  <a:gd name="connsiteY5" fmla="*/ 0 h 885524"/>
                  <a:gd name="connsiteX6" fmla="*/ 563078 w 890337"/>
                  <a:gd name="connsiteY6" fmla="*/ 115503 h 885524"/>
                  <a:gd name="connsiteX7" fmla="*/ 755584 w 890337"/>
                  <a:gd name="connsiteY7" fmla="*/ 62564 h 885524"/>
                  <a:gd name="connsiteX8" fmla="*/ 625643 w 890337"/>
                  <a:gd name="connsiteY8" fmla="*/ 206943 h 885524"/>
                  <a:gd name="connsiteX9" fmla="*/ 890337 w 890337"/>
                  <a:gd name="connsiteY9" fmla="*/ 187693 h 885524"/>
                  <a:gd name="connsiteX10" fmla="*/ 702645 w 890337"/>
                  <a:gd name="connsiteY10" fmla="*/ 341697 h 885524"/>
                  <a:gd name="connsiteX11" fmla="*/ 741146 w 890337"/>
                  <a:gd name="connsiteY11" fmla="*/ 543828 h 885524"/>
                  <a:gd name="connsiteX12" fmla="*/ 729674 w 890337"/>
                  <a:gd name="connsiteY12" fmla="*/ 716549 h 885524"/>
                  <a:gd name="connsiteX13" fmla="*/ 658407 w 890337"/>
                  <a:gd name="connsiteY13" fmla="*/ 842210 h 885524"/>
                  <a:gd name="connsiteX14" fmla="*/ 630455 w 890337"/>
                  <a:gd name="connsiteY14" fmla="*/ 481263 h 885524"/>
                  <a:gd name="connsiteX15" fmla="*/ 466826 w 890337"/>
                  <a:gd name="connsiteY15" fmla="*/ 476451 h 885524"/>
                  <a:gd name="connsiteX16" fmla="*/ 356135 w 890337"/>
                  <a:gd name="connsiteY16" fmla="*/ 548640 h 885524"/>
                  <a:gd name="connsiteX17" fmla="*/ 303196 w 890337"/>
                  <a:gd name="connsiteY17" fmla="*/ 490889 h 885524"/>
                  <a:gd name="connsiteX18" fmla="*/ 125129 w 890337"/>
                  <a:gd name="connsiteY18" fmla="*/ 447575 h 885524"/>
                  <a:gd name="connsiteX19" fmla="*/ 121654 w 890337"/>
                  <a:gd name="connsiteY19" fmla="*/ 885524 h 885524"/>
                  <a:gd name="connsiteX0" fmla="*/ 85374 w 854057"/>
                  <a:gd name="connsiteY0" fmla="*/ 885524 h 885524"/>
                  <a:gd name="connsiteX1" fmla="*/ 0 w 854057"/>
                  <a:gd name="connsiteY1" fmla="*/ 673235 h 885524"/>
                  <a:gd name="connsiteX2" fmla="*/ 1201 w 854057"/>
                  <a:gd name="connsiteY2" fmla="*/ 312821 h 885524"/>
                  <a:gd name="connsiteX3" fmla="*/ 175476 w 854057"/>
                  <a:gd name="connsiteY3" fmla="*/ 134754 h 885524"/>
                  <a:gd name="connsiteX4" fmla="*/ 435358 w 854057"/>
                  <a:gd name="connsiteY4" fmla="*/ 115503 h 885524"/>
                  <a:gd name="connsiteX5" fmla="*/ 618238 w 854057"/>
                  <a:gd name="connsiteY5" fmla="*/ 0 h 885524"/>
                  <a:gd name="connsiteX6" fmla="*/ 526798 w 854057"/>
                  <a:gd name="connsiteY6" fmla="*/ 115503 h 885524"/>
                  <a:gd name="connsiteX7" fmla="*/ 719304 w 854057"/>
                  <a:gd name="connsiteY7" fmla="*/ 62564 h 885524"/>
                  <a:gd name="connsiteX8" fmla="*/ 589363 w 854057"/>
                  <a:gd name="connsiteY8" fmla="*/ 206943 h 885524"/>
                  <a:gd name="connsiteX9" fmla="*/ 854057 w 854057"/>
                  <a:gd name="connsiteY9" fmla="*/ 187693 h 885524"/>
                  <a:gd name="connsiteX10" fmla="*/ 666365 w 854057"/>
                  <a:gd name="connsiteY10" fmla="*/ 341697 h 885524"/>
                  <a:gd name="connsiteX11" fmla="*/ 704866 w 854057"/>
                  <a:gd name="connsiteY11" fmla="*/ 543828 h 885524"/>
                  <a:gd name="connsiteX12" fmla="*/ 693394 w 854057"/>
                  <a:gd name="connsiteY12" fmla="*/ 716549 h 885524"/>
                  <a:gd name="connsiteX13" fmla="*/ 622127 w 854057"/>
                  <a:gd name="connsiteY13" fmla="*/ 842210 h 885524"/>
                  <a:gd name="connsiteX14" fmla="*/ 594175 w 854057"/>
                  <a:gd name="connsiteY14" fmla="*/ 481263 h 885524"/>
                  <a:gd name="connsiteX15" fmla="*/ 430546 w 854057"/>
                  <a:gd name="connsiteY15" fmla="*/ 476451 h 885524"/>
                  <a:gd name="connsiteX16" fmla="*/ 319855 w 854057"/>
                  <a:gd name="connsiteY16" fmla="*/ 548640 h 885524"/>
                  <a:gd name="connsiteX17" fmla="*/ 266916 w 854057"/>
                  <a:gd name="connsiteY17" fmla="*/ 490889 h 885524"/>
                  <a:gd name="connsiteX18" fmla="*/ 88849 w 854057"/>
                  <a:gd name="connsiteY18" fmla="*/ 447575 h 885524"/>
                  <a:gd name="connsiteX19" fmla="*/ 85374 w 854057"/>
                  <a:gd name="connsiteY19" fmla="*/ 885524 h 885524"/>
                  <a:gd name="connsiteX0" fmla="*/ 85374 w 854057"/>
                  <a:gd name="connsiteY0" fmla="*/ 822960 h 822960"/>
                  <a:gd name="connsiteX1" fmla="*/ 0 w 854057"/>
                  <a:gd name="connsiteY1" fmla="*/ 610671 h 822960"/>
                  <a:gd name="connsiteX2" fmla="*/ 1201 w 854057"/>
                  <a:gd name="connsiteY2" fmla="*/ 250257 h 822960"/>
                  <a:gd name="connsiteX3" fmla="*/ 175476 w 854057"/>
                  <a:gd name="connsiteY3" fmla="*/ 72190 h 822960"/>
                  <a:gd name="connsiteX4" fmla="*/ 435358 w 854057"/>
                  <a:gd name="connsiteY4" fmla="*/ 52939 h 822960"/>
                  <a:gd name="connsiteX5" fmla="*/ 526798 w 854057"/>
                  <a:gd name="connsiteY5" fmla="*/ 52939 h 822960"/>
                  <a:gd name="connsiteX6" fmla="*/ 719304 w 854057"/>
                  <a:gd name="connsiteY6" fmla="*/ 0 h 822960"/>
                  <a:gd name="connsiteX7" fmla="*/ 589363 w 854057"/>
                  <a:gd name="connsiteY7" fmla="*/ 144379 h 822960"/>
                  <a:gd name="connsiteX8" fmla="*/ 854057 w 854057"/>
                  <a:gd name="connsiteY8" fmla="*/ 125129 h 822960"/>
                  <a:gd name="connsiteX9" fmla="*/ 666365 w 854057"/>
                  <a:gd name="connsiteY9" fmla="*/ 279133 h 822960"/>
                  <a:gd name="connsiteX10" fmla="*/ 704866 w 854057"/>
                  <a:gd name="connsiteY10" fmla="*/ 481264 h 822960"/>
                  <a:gd name="connsiteX11" fmla="*/ 693394 w 854057"/>
                  <a:gd name="connsiteY11" fmla="*/ 653985 h 822960"/>
                  <a:gd name="connsiteX12" fmla="*/ 622127 w 854057"/>
                  <a:gd name="connsiteY12" fmla="*/ 779646 h 822960"/>
                  <a:gd name="connsiteX13" fmla="*/ 594175 w 854057"/>
                  <a:gd name="connsiteY13" fmla="*/ 418699 h 822960"/>
                  <a:gd name="connsiteX14" fmla="*/ 430546 w 854057"/>
                  <a:gd name="connsiteY14" fmla="*/ 413887 h 822960"/>
                  <a:gd name="connsiteX15" fmla="*/ 319855 w 854057"/>
                  <a:gd name="connsiteY15" fmla="*/ 486076 h 822960"/>
                  <a:gd name="connsiteX16" fmla="*/ 266916 w 854057"/>
                  <a:gd name="connsiteY16" fmla="*/ 428325 h 822960"/>
                  <a:gd name="connsiteX17" fmla="*/ 88849 w 854057"/>
                  <a:gd name="connsiteY17" fmla="*/ 385011 h 822960"/>
                  <a:gd name="connsiteX18" fmla="*/ 85374 w 854057"/>
                  <a:gd name="connsiteY18" fmla="*/ 822960 h 822960"/>
                  <a:gd name="connsiteX0" fmla="*/ 85374 w 854057"/>
                  <a:gd name="connsiteY0" fmla="*/ 770021 h 770021"/>
                  <a:gd name="connsiteX1" fmla="*/ 0 w 854057"/>
                  <a:gd name="connsiteY1" fmla="*/ 557732 h 770021"/>
                  <a:gd name="connsiteX2" fmla="*/ 1201 w 854057"/>
                  <a:gd name="connsiteY2" fmla="*/ 197318 h 770021"/>
                  <a:gd name="connsiteX3" fmla="*/ 175476 w 854057"/>
                  <a:gd name="connsiteY3" fmla="*/ 19251 h 770021"/>
                  <a:gd name="connsiteX4" fmla="*/ 435358 w 854057"/>
                  <a:gd name="connsiteY4" fmla="*/ 0 h 770021"/>
                  <a:gd name="connsiteX5" fmla="*/ 526798 w 854057"/>
                  <a:gd name="connsiteY5" fmla="*/ 0 h 770021"/>
                  <a:gd name="connsiteX6" fmla="*/ 589363 w 854057"/>
                  <a:gd name="connsiteY6" fmla="*/ 91440 h 770021"/>
                  <a:gd name="connsiteX7" fmla="*/ 854057 w 854057"/>
                  <a:gd name="connsiteY7" fmla="*/ 72190 h 770021"/>
                  <a:gd name="connsiteX8" fmla="*/ 666365 w 854057"/>
                  <a:gd name="connsiteY8" fmla="*/ 226194 h 770021"/>
                  <a:gd name="connsiteX9" fmla="*/ 704866 w 854057"/>
                  <a:gd name="connsiteY9" fmla="*/ 428325 h 770021"/>
                  <a:gd name="connsiteX10" fmla="*/ 693394 w 854057"/>
                  <a:gd name="connsiteY10" fmla="*/ 601046 h 770021"/>
                  <a:gd name="connsiteX11" fmla="*/ 622127 w 854057"/>
                  <a:gd name="connsiteY11" fmla="*/ 726707 h 770021"/>
                  <a:gd name="connsiteX12" fmla="*/ 594175 w 854057"/>
                  <a:gd name="connsiteY12" fmla="*/ 365760 h 770021"/>
                  <a:gd name="connsiteX13" fmla="*/ 430546 w 854057"/>
                  <a:gd name="connsiteY13" fmla="*/ 360948 h 770021"/>
                  <a:gd name="connsiteX14" fmla="*/ 319855 w 854057"/>
                  <a:gd name="connsiteY14" fmla="*/ 433137 h 770021"/>
                  <a:gd name="connsiteX15" fmla="*/ 266916 w 854057"/>
                  <a:gd name="connsiteY15" fmla="*/ 375386 h 770021"/>
                  <a:gd name="connsiteX16" fmla="*/ 88849 w 854057"/>
                  <a:gd name="connsiteY16" fmla="*/ 332072 h 770021"/>
                  <a:gd name="connsiteX17" fmla="*/ 85374 w 854057"/>
                  <a:gd name="connsiteY17" fmla="*/ 770021 h 770021"/>
                  <a:gd name="connsiteX0" fmla="*/ 85374 w 704866"/>
                  <a:gd name="connsiteY0" fmla="*/ 770021 h 770021"/>
                  <a:gd name="connsiteX1" fmla="*/ 0 w 704866"/>
                  <a:gd name="connsiteY1" fmla="*/ 557732 h 770021"/>
                  <a:gd name="connsiteX2" fmla="*/ 1201 w 704866"/>
                  <a:gd name="connsiteY2" fmla="*/ 197318 h 770021"/>
                  <a:gd name="connsiteX3" fmla="*/ 175476 w 704866"/>
                  <a:gd name="connsiteY3" fmla="*/ 19251 h 770021"/>
                  <a:gd name="connsiteX4" fmla="*/ 435358 w 704866"/>
                  <a:gd name="connsiteY4" fmla="*/ 0 h 770021"/>
                  <a:gd name="connsiteX5" fmla="*/ 526798 w 704866"/>
                  <a:gd name="connsiteY5" fmla="*/ 0 h 770021"/>
                  <a:gd name="connsiteX6" fmla="*/ 589363 w 704866"/>
                  <a:gd name="connsiteY6" fmla="*/ 91440 h 770021"/>
                  <a:gd name="connsiteX7" fmla="*/ 666365 w 704866"/>
                  <a:gd name="connsiteY7" fmla="*/ 226194 h 770021"/>
                  <a:gd name="connsiteX8" fmla="*/ 704866 w 704866"/>
                  <a:gd name="connsiteY8" fmla="*/ 428325 h 770021"/>
                  <a:gd name="connsiteX9" fmla="*/ 693394 w 704866"/>
                  <a:gd name="connsiteY9" fmla="*/ 601046 h 770021"/>
                  <a:gd name="connsiteX10" fmla="*/ 622127 w 704866"/>
                  <a:gd name="connsiteY10" fmla="*/ 726707 h 770021"/>
                  <a:gd name="connsiteX11" fmla="*/ 594175 w 704866"/>
                  <a:gd name="connsiteY11" fmla="*/ 365760 h 770021"/>
                  <a:gd name="connsiteX12" fmla="*/ 430546 w 704866"/>
                  <a:gd name="connsiteY12" fmla="*/ 360948 h 770021"/>
                  <a:gd name="connsiteX13" fmla="*/ 319855 w 704866"/>
                  <a:gd name="connsiteY13" fmla="*/ 433137 h 770021"/>
                  <a:gd name="connsiteX14" fmla="*/ 266916 w 704866"/>
                  <a:gd name="connsiteY14" fmla="*/ 375386 h 770021"/>
                  <a:gd name="connsiteX15" fmla="*/ 88849 w 704866"/>
                  <a:gd name="connsiteY15" fmla="*/ 332072 h 770021"/>
                  <a:gd name="connsiteX16" fmla="*/ 85374 w 704866"/>
                  <a:gd name="connsiteY16" fmla="*/ 770021 h 770021"/>
                  <a:gd name="connsiteX0" fmla="*/ 85374 w 704866"/>
                  <a:gd name="connsiteY0" fmla="*/ 770021 h 770021"/>
                  <a:gd name="connsiteX1" fmla="*/ 0 w 704866"/>
                  <a:gd name="connsiteY1" fmla="*/ 557732 h 770021"/>
                  <a:gd name="connsiteX2" fmla="*/ 1201 w 704866"/>
                  <a:gd name="connsiteY2" fmla="*/ 197318 h 770021"/>
                  <a:gd name="connsiteX3" fmla="*/ 175476 w 704866"/>
                  <a:gd name="connsiteY3" fmla="*/ 19251 h 770021"/>
                  <a:gd name="connsiteX4" fmla="*/ 435358 w 704866"/>
                  <a:gd name="connsiteY4" fmla="*/ 0 h 770021"/>
                  <a:gd name="connsiteX5" fmla="*/ 526798 w 704866"/>
                  <a:gd name="connsiteY5" fmla="*/ 0 h 770021"/>
                  <a:gd name="connsiteX6" fmla="*/ 589363 w 704866"/>
                  <a:gd name="connsiteY6" fmla="*/ 91440 h 770021"/>
                  <a:gd name="connsiteX7" fmla="*/ 666365 w 704866"/>
                  <a:gd name="connsiteY7" fmla="*/ 226194 h 770021"/>
                  <a:gd name="connsiteX8" fmla="*/ 704866 w 704866"/>
                  <a:gd name="connsiteY8" fmla="*/ 428325 h 770021"/>
                  <a:gd name="connsiteX9" fmla="*/ 693394 w 704866"/>
                  <a:gd name="connsiteY9" fmla="*/ 601046 h 770021"/>
                  <a:gd name="connsiteX10" fmla="*/ 622127 w 704866"/>
                  <a:gd name="connsiteY10" fmla="*/ 726707 h 770021"/>
                  <a:gd name="connsiteX11" fmla="*/ 594175 w 704866"/>
                  <a:gd name="connsiteY11" fmla="*/ 365760 h 770021"/>
                  <a:gd name="connsiteX12" fmla="*/ 430546 w 704866"/>
                  <a:gd name="connsiteY12" fmla="*/ 360948 h 770021"/>
                  <a:gd name="connsiteX13" fmla="*/ 266916 w 704866"/>
                  <a:gd name="connsiteY13" fmla="*/ 375386 h 770021"/>
                  <a:gd name="connsiteX14" fmla="*/ 88849 w 704866"/>
                  <a:gd name="connsiteY14" fmla="*/ 332072 h 770021"/>
                  <a:gd name="connsiteX15" fmla="*/ 85374 w 704866"/>
                  <a:gd name="connsiteY15" fmla="*/ 770021 h 770021"/>
                  <a:gd name="connsiteX0" fmla="*/ 85374 w 704866"/>
                  <a:gd name="connsiteY0" fmla="*/ 770021 h 770021"/>
                  <a:gd name="connsiteX1" fmla="*/ 0 w 704866"/>
                  <a:gd name="connsiteY1" fmla="*/ 557732 h 770021"/>
                  <a:gd name="connsiteX2" fmla="*/ 1201 w 704866"/>
                  <a:gd name="connsiteY2" fmla="*/ 197318 h 770021"/>
                  <a:gd name="connsiteX3" fmla="*/ 175476 w 704866"/>
                  <a:gd name="connsiteY3" fmla="*/ 19251 h 770021"/>
                  <a:gd name="connsiteX4" fmla="*/ 435358 w 704866"/>
                  <a:gd name="connsiteY4" fmla="*/ 0 h 770021"/>
                  <a:gd name="connsiteX5" fmla="*/ 526798 w 704866"/>
                  <a:gd name="connsiteY5" fmla="*/ 0 h 770021"/>
                  <a:gd name="connsiteX6" fmla="*/ 589363 w 704866"/>
                  <a:gd name="connsiteY6" fmla="*/ 91440 h 770021"/>
                  <a:gd name="connsiteX7" fmla="*/ 666365 w 704866"/>
                  <a:gd name="connsiteY7" fmla="*/ 226194 h 770021"/>
                  <a:gd name="connsiteX8" fmla="*/ 704866 w 704866"/>
                  <a:gd name="connsiteY8" fmla="*/ 428325 h 770021"/>
                  <a:gd name="connsiteX9" fmla="*/ 693394 w 704866"/>
                  <a:gd name="connsiteY9" fmla="*/ 601046 h 770021"/>
                  <a:gd name="connsiteX10" fmla="*/ 622127 w 704866"/>
                  <a:gd name="connsiteY10" fmla="*/ 726707 h 770021"/>
                  <a:gd name="connsiteX11" fmla="*/ 594175 w 704866"/>
                  <a:gd name="connsiteY11" fmla="*/ 365760 h 770021"/>
                  <a:gd name="connsiteX12" fmla="*/ 430546 w 704866"/>
                  <a:gd name="connsiteY12" fmla="*/ 360948 h 770021"/>
                  <a:gd name="connsiteX13" fmla="*/ 343573 w 704866"/>
                  <a:gd name="connsiteY13" fmla="*/ 307475 h 770021"/>
                  <a:gd name="connsiteX14" fmla="*/ 266916 w 704866"/>
                  <a:gd name="connsiteY14" fmla="*/ 375386 h 770021"/>
                  <a:gd name="connsiteX15" fmla="*/ 88849 w 704866"/>
                  <a:gd name="connsiteY15" fmla="*/ 332072 h 770021"/>
                  <a:gd name="connsiteX16" fmla="*/ 85374 w 704866"/>
                  <a:gd name="connsiteY16" fmla="*/ 770021 h 770021"/>
                  <a:gd name="connsiteX0" fmla="*/ 85374 w 704866"/>
                  <a:gd name="connsiteY0" fmla="*/ 770021 h 770021"/>
                  <a:gd name="connsiteX1" fmla="*/ 0 w 704866"/>
                  <a:gd name="connsiteY1" fmla="*/ 557732 h 770021"/>
                  <a:gd name="connsiteX2" fmla="*/ 1201 w 704866"/>
                  <a:gd name="connsiteY2" fmla="*/ 197318 h 770021"/>
                  <a:gd name="connsiteX3" fmla="*/ 175476 w 704866"/>
                  <a:gd name="connsiteY3" fmla="*/ 19251 h 770021"/>
                  <a:gd name="connsiteX4" fmla="*/ 435358 w 704866"/>
                  <a:gd name="connsiteY4" fmla="*/ 0 h 770021"/>
                  <a:gd name="connsiteX5" fmla="*/ 526798 w 704866"/>
                  <a:gd name="connsiteY5" fmla="*/ 0 h 770021"/>
                  <a:gd name="connsiteX6" fmla="*/ 589363 w 704866"/>
                  <a:gd name="connsiteY6" fmla="*/ 91440 h 770021"/>
                  <a:gd name="connsiteX7" fmla="*/ 666365 w 704866"/>
                  <a:gd name="connsiteY7" fmla="*/ 226194 h 770021"/>
                  <a:gd name="connsiteX8" fmla="*/ 704866 w 704866"/>
                  <a:gd name="connsiteY8" fmla="*/ 428325 h 770021"/>
                  <a:gd name="connsiteX9" fmla="*/ 693394 w 704866"/>
                  <a:gd name="connsiteY9" fmla="*/ 601046 h 770021"/>
                  <a:gd name="connsiteX10" fmla="*/ 622127 w 704866"/>
                  <a:gd name="connsiteY10" fmla="*/ 726707 h 770021"/>
                  <a:gd name="connsiteX11" fmla="*/ 594175 w 704866"/>
                  <a:gd name="connsiteY11" fmla="*/ 365760 h 770021"/>
                  <a:gd name="connsiteX12" fmla="*/ 430546 w 704866"/>
                  <a:gd name="connsiteY12" fmla="*/ 360948 h 770021"/>
                  <a:gd name="connsiteX13" fmla="*/ 343573 w 704866"/>
                  <a:gd name="connsiteY13" fmla="*/ 307475 h 770021"/>
                  <a:gd name="connsiteX14" fmla="*/ 229435 w 704866"/>
                  <a:gd name="connsiteY14" fmla="*/ 351323 h 770021"/>
                  <a:gd name="connsiteX15" fmla="*/ 88849 w 704866"/>
                  <a:gd name="connsiteY15" fmla="*/ 332072 h 770021"/>
                  <a:gd name="connsiteX16" fmla="*/ 85374 w 704866"/>
                  <a:gd name="connsiteY16" fmla="*/ 770021 h 770021"/>
                  <a:gd name="connsiteX0" fmla="*/ 85374 w 704866"/>
                  <a:gd name="connsiteY0" fmla="*/ 770021 h 770021"/>
                  <a:gd name="connsiteX1" fmla="*/ 0 w 704866"/>
                  <a:gd name="connsiteY1" fmla="*/ 557732 h 770021"/>
                  <a:gd name="connsiteX2" fmla="*/ 1201 w 704866"/>
                  <a:gd name="connsiteY2" fmla="*/ 197318 h 770021"/>
                  <a:gd name="connsiteX3" fmla="*/ 175476 w 704866"/>
                  <a:gd name="connsiteY3" fmla="*/ 19251 h 770021"/>
                  <a:gd name="connsiteX4" fmla="*/ 435358 w 704866"/>
                  <a:gd name="connsiteY4" fmla="*/ 0 h 770021"/>
                  <a:gd name="connsiteX5" fmla="*/ 526798 w 704866"/>
                  <a:gd name="connsiteY5" fmla="*/ 0 h 770021"/>
                  <a:gd name="connsiteX6" fmla="*/ 589363 w 704866"/>
                  <a:gd name="connsiteY6" fmla="*/ 91440 h 770021"/>
                  <a:gd name="connsiteX7" fmla="*/ 666365 w 704866"/>
                  <a:gd name="connsiteY7" fmla="*/ 226194 h 770021"/>
                  <a:gd name="connsiteX8" fmla="*/ 704866 w 704866"/>
                  <a:gd name="connsiteY8" fmla="*/ 428325 h 770021"/>
                  <a:gd name="connsiteX9" fmla="*/ 693394 w 704866"/>
                  <a:gd name="connsiteY9" fmla="*/ 601046 h 770021"/>
                  <a:gd name="connsiteX10" fmla="*/ 622127 w 704866"/>
                  <a:gd name="connsiteY10" fmla="*/ 726707 h 770021"/>
                  <a:gd name="connsiteX11" fmla="*/ 594175 w 704866"/>
                  <a:gd name="connsiteY11" fmla="*/ 365760 h 770021"/>
                  <a:gd name="connsiteX12" fmla="*/ 477397 w 704866"/>
                  <a:gd name="connsiteY12" fmla="*/ 385011 h 770021"/>
                  <a:gd name="connsiteX13" fmla="*/ 343573 w 704866"/>
                  <a:gd name="connsiteY13" fmla="*/ 307475 h 770021"/>
                  <a:gd name="connsiteX14" fmla="*/ 229435 w 704866"/>
                  <a:gd name="connsiteY14" fmla="*/ 351323 h 770021"/>
                  <a:gd name="connsiteX15" fmla="*/ 88849 w 704866"/>
                  <a:gd name="connsiteY15" fmla="*/ 332072 h 770021"/>
                  <a:gd name="connsiteX16" fmla="*/ 85374 w 704866"/>
                  <a:gd name="connsiteY16" fmla="*/ 770021 h 770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04866" h="770021">
                    <a:moveTo>
                      <a:pt x="85374" y="770021"/>
                    </a:moveTo>
                    <a:cubicBezTo>
                      <a:pt x="65245" y="673591"/>
                      <a:pt x="20129" y="654162"/>
                      <a:pt x="0" y="557732"/>
                    </a:cubicBezTo>
                    <a:cubicBezTo>
                      <a:pt x="400" y="437594"/>
                      <a:pt x="801" y="317456"/>
                      <a:pt x="1201" y="197318"/>
                    </a:cubicBezTo>
                    <a:lnTo>
                      <a:pt x="175476" y="19251"/>
                    </a:lnTo>
                    <a:lnTo>
                      <a:pt x="435358" y="0"/>
                    </a:lnTo>
                    <a:lnTo>
                      <a:pt x="526798" y="0"/>
                    </a:lnTo>
                    <a:lnTo>
                      <a:pt x="589363" y="91440"/>
                    </a:lnTo>
                    <a:lnTo>
                      <a:pt x="666365" y="226194"/>
                    </a:lnTo>
                    <a:lnTo>
                      <a:pt x="704866" y="428325"/>
                    </a:lnTo>
                    <a:cubicBezTo>
                      <a:pt x="691672" y="468252"/>
                      <a:pt x="706588" y="561119"/>
                      <a:pt x="693394" y="601046"/>
                    </a:cubicBezTo>
                    <a:lnTo>
                      <a:pt x="622127" y="726707"/>
                    </a:lnTo>
                    <a:lnTo>
                      <a:pt x="594175" y="365760"/>
                    </a:lnTo>
                    <a:lnTo>
                      <a:pt x="477397" y="385011"/>
                    </a:lnTo>
                    <a:cubicBezTo>
                      <a:pt x="445283" y="383229"/>
                      <a:pt x="375687" y="309257"/>
                      <a:pt x="343573" y="307475"/>
                    </a:cubicBezTo>
                    <a:lnTo>
                      <a:pt x="229435" y="351323"/>
                    </a:lnTo>
                    <a:lnTo>
                      <a:pt x="88849" y="332072"/>
                    </a:lnTo>
                    <a:cubicBezTo>
                      <a:pt x="87691" y="478055"/>
                      <a:pt x="86532" y="624038"/>
                      <a:pt x="85374" y="77002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13" name="Freeform 2912"/>
              <p:cNvSpPr/>
              <p:nvPr/>
            </p:nvSpPr>
            <p:spPr>
              <a:xfrm rot="10800000">
                <a:off x="5389983" y="948547"/>
                <a:ext cx="429048" cy="449172"/>
              </a:xfrm>
              <a:custGeom>
                <a:avLst/>
                <a:gdLst>
                  <a:gd name="connsiteX0" fmla="*/ 52939 w 890337"/>
                  <a:gd name="connsiteY0" fmla="*/ 952901 h 952901"/>
                  <a:gd name="connsiteX1" fmla="*/ 0 w 890337"/>
                  <a:gd name="connsiteY1" fmla="*/ 288758 h 952901"/>
                  <a:gd name="connsiteX2" fmla="*/ 211756 w 890337"/>
                  <a:gd name="connsiteY2" fmla="*/ 134754 h 952901"/>
                  <a:gd name="connsiteX3" fmla="*/ 471638 w 890337"/>
                  <a:gd name="connsiteY3" fmla="*/ 115503 h 952901"/>
                  <a:gd name="connsiteX4" fmla="*/ 654518 w 890337"/>
                  <a:gd name="connsiteY4" fmla="*/ 0 h 952901"/>
                  <a:gd name="connsiteX5" fmla="*/ 563078 w 890337"/>
                  <a:gd name="connsiteY5" fmla="*/ 115503 h 952901"/>
                  <a:gd name="connsiteX6" fmla="*/ 755584 w 890337"/>
                  <a:gd name="connsiteY6" fmla="*/ 62564 h 952901"/>
                  <a:gd name="connsiteX7" fmla="*/ 625643 w 890337"/>
                  <a:gd name="connsiteY7" fmla="*/ 206943 h 952901"/>
                  <a:gd name="connsiteX8" fmla="*/ 890337 w 890337"/>
                  <a:gd name="connsiteY8" fmla="*/ 187693 h 952901"/>
                  <a:gd name="connsiteX9" fmla="*/ 702645 w 890337"/>
                  <a:gd name="connsiteY9" fmla="*/ 341697 h 952901"/>
                  <a:gd name="connsiteX10" fmla="*/ 741146 w 890337"/>
                  <a:gd name="connsiteY10" fmla="*/ 543828 h 952901"/>
                  <a:gd name="connsiteX11" fmla="*/ 683394 w 890337"/>
                  <a:gd name="connsiteY11" fmla="*/ 952901 h 952901"/>
                  <a:gd name="connsiteX12" fmla="*/ 630455 w 890337"/>
                  <a:gd name="connsiteY12" fmla="*/ 481263 h 952901"/>
                  <a:gd name="connsiteX13" fmla="*/ 466826 w 890337"/>
                  <a:gd name="connsiteY13" fmla="*/ 476451 h 952901"/>
                  <a:gd name="connsiteX14" fmla="*/ 356135 w 890337"/>
                  <a:gd name="connsiteY14" fmla="*/ 548640 h 952901"/>
                  <a:gd name="connsiteX15" fmla="*/ 303196 w 890337"/>
                  <a:gd name="connsiteY15" fmla="*/ 490889 h 952901"/>
                  <a:gd name="connsiteX16" fmla="*/ 125129 w 890337"/>
                  <a:gd name="connsiteY16" fmla="*/ 447575 h 952901"/>
                  <a:gd name="connsiteX17" fmla="*/ 52939 w 890337"/>
                  <a:gd name="connsiteY17" fmla="*/ 952901 h 952901"/>
                  <a:gd name="connsiteX0" fmla="*/ 121654 w 890337"/>
                  <a:gd name="connsiteY0" fmla="*/ 885524 h 952901"/>
                  <a:gd name="connsiteX1" fmla="*/ 0 w 890337"/>
                  <a:gd name="connsiteY1" fmla="*/ 288758 h 952901"/>
                  <a:gd name="connsiteX2" fmla="*/ 211756 w 890337"/>
                  <a:gd name="connsiteY2" fmla="*/ 134754 h 952901"/>
                  <a:gd name="connsiteX3" fmla="*/ 471638 w 890337"/>
                  <a:gd name="connsiteY3" fmla="*/ 115503 h 952901"/>
                  <a:gd name="connsiteX4" fmla="*/ 654518 w 890337"/>
                  <a:gd name="connsiteY4" fmla="*/ 0 h 952901"/>
                  <a:gd name="connsiteX5" fmla="*/ 563078 w 890337"/>
                  <a:gd name="connsiteY5" fmla="*/ 115503 h 952901"/>
                  <a:gd name="connsiteX6" fmla="*/ 755584 w 890337"/>
                  <a:gd name="connsiteY6" fmla="*/ 62564 h 952901"/>
                  <a:gd name="connsiteX7" fmla="*/ 625643 w 890337"/>
                  <a:gd name="connsiteY7" fmla="*/ 206943 h 952901"/>
                  <a:gd name="connsiteX8" fmla="*/ 890337 w 890337"/>
                  <a:gd name="connsiteY8" fmla="*/ 187693 h 952901"/>
                  <a:gd name="connsiteX9" fmla="*/ 702645 w 890337"/>
                  <a:gd name="connsiteY9" fmla="*/ 341697 h 952901"/>
                  <a:gd name="connsiteX10" fmla="*/ 741146 w 890337"/>
                  <a:gd name="connsiteY10" fmla="*/ 543828 h 952901"/>
                  <a:gd name="connsiteX11" fmla="*/ 683394 w 890337"/>
                  <a:gd name="connsiteY11" fmla="*/ 952901 h 952901"/>
                  <a:gd name="connsiteX12" fmla="*/ 630455 w 890337"/>
                  <a:gd name="connsiteY12" fmla="*/ 481263 h 952901"/>
                  <a:gd name="connsiteX13" fmla="*/ 466826 w 890337"/>
                  <a:gd name="connsiteY13" fmla="*/ 476451 h 952901"/>
                  <a:gd name="connsiteX14" fmla="*/ 356135 w 890337"/>
                  <a:gd name="connsiteY14" fmla="*/ 548640 h 952901"/>
                  <a:gd name="connsiteX15" fmla="*/ 303196 w 890337"/>
                  <a:gd name="connsiteY15" fmla="*/ 490889 h 952901"/>
                  <a:gd name="connsiteX16" fmla="*/ 125129 w 890337"/>
                  <a:gd name="connsiteY16" fmla="*/ 447575 h 952901"/>
                  <a:gd name="connsiteX17" fmla="*/ 121654 w 890337"/>
                  <a:gd name="connsiteY17" fmla="*/ 885524 h 952901"/>
                  <a:gd name="connsiteX0" fmla="*/ 121654 w 890337"/>
                  <a:gd name="connsiteY0" fmla="*/ 885524 h 885524"/>
                  <a:gd name="connsiteX1" fmla="*/ 0 w 890337"/>
                  <a:gd name="connsiteY1" fmla="*/ 288758 h 885524"/>
                  <a:gd name="connsiteX2" fmla="*/ 211756 w 890337"/>
                  <a:gd name="connsiteY2" fmla="*/ 134754 h 885524"/>
                  <a:gd name="connsiteX3" fmla="*/ 471638 w 890337"/>
                  <a:gd name="connsiteY3" fmla="*/ 115503 h 885524"/>
                  <a:gd name="connsiteX4" fmla="*/ 654518 w 890337"/>
                  <a:gd name="connsiteY4" fmla="*/ 0 h 885524"/>
                  <a:gd name="connsiteX5" fmla="*/ 563078 w 890337"/>
                  <a:gd name="connsiteY5" fmla="*/ 115503 h 885524"/>
                  <a:gd name="connsiteX6" fmla="*/ 755584 w 890337"/>
                  <a:gd name="connsiteY6" fmla="*/ 62564 h 885524"/>
                  <a:gd name="connsiteX7" fmla="*/ 625643 w 890337"/>
                  <a:gd name="connsiteY7" fmla="*/ 206943 h 885524"/>
                  <a:gd name="connsiteX8" fmla="*/ 890337 w 890337"/>
                  <a:gd name="connsiteY8" fmla="*/ 187693 h 885524"/>
                  <a:gd name="connsiteX9" fmla="*/ 702645 w 890337"/>
                  <a:gd name="connsiteY9" fmla="*/ 341697 h 885524"/>
                  <a:gd name="connsiteX10" fmla="*/ 741146 w 890337"/>
                  <a:gd name="connsiteY10" fmla="*/ 543828 h 885524"/>
                  <a:gd name="connsiteX11" fmla="*/ 658407 w 890337"/>
                  <a:gd name="connsiteY11" fmla="*/ 842210 h 885524"/>
                  <a:gd name="connsiteX12" fmla="*/ 630455 w 890337"/>
                  <a:gd name="connsiteY12" fmla="*/ 481263 h 885524"/>
                  <a:gd name="connsiteX13" fmla="*/ 466826 w 890337"/>
                  <a:gd name="connsiteY13" fmla="*/ 476451 h 885524"/>
                  <a:gd name="connsiteX14" fmla="*/ 356135 w 890337"/>
                  <a:gd name="connsiteY14" fmla="*/ 548640 h 885524"/>
                  <a:gd name="connsiteX15" fmla="*/ 303196 w 890337"/>
                  <a:gd name="connsiteY15" fmla="*/ 490889 h 885524"/>
                  <a:gd name="connsiteX16" fmla="*/ 125129 w 890337"/>
                  <a:gd name="connsiteY16" fmla="*/ 447575 h 885524"/>
                  <a:gd name="connsiteX17" fmla="*/ 121654 w 890337"/>
                  <a:gd name="connsiteY17" fmla="*/ 885524 h 885524"/>
                  <a:gd name="connsiteX0" fmla="*/ 121654 w 890337"/>
                  <a:gd name="connsiteY0" fmla="*/ 885524 h 885524"/>
                  <a:gd name="connsiteX1" fmla="*/ 0 w 890337"/>
                  <a:gd name="connsiteY1" fmla="*/ 288758 h 885524"/>
                  <a:gd name="connsiteX2" fmla="*/ 211756 w 890337"/>
                  <a:gd name="connsiteY2" fmla="*/ 134754 h 885524"/>
                  <a:gd name="connsiteX3" fmla="*/ 471638 w 890337"/>
                  <a:gd name="connsiteY3" fmla="*/ 115503 h 885524"/>
                  <a:gd name="connsiteX4" fmla="*/ 654518 w 890337"/>
                  <a:gd name="connsiteY4" fmla="*/ 0 h 885524"/>
                  <a:gd name="connsiteX5" fmla="*/ 563078 w 890337"/>
                  <a:gd name="connsiteY5" fmla="*/ 115503 h 885524"/>
                  <a:gd name="connsiteX6" fmla="*/ 755584 w 890337"/>
                  <a:gd name="connsiteY6" fmla="*/ 62564 h 885524"/>
                  <a:gd name="connsiteX7" fmla="*/ 625643 w 890337"/>
                  <a:gd name="connsiteY7" fmla="*/ 206943 h 885524"/>
                  <a:gd name="connsiteX8" fmla="*/ 890337 w 890337"/>
                  <a:gd name="connsiteY8" fmla="*/ 187693 h 885524"/>
                  <a:gd name="connsiteX9" fmla="*/ 702645 w 890337"/>
                  <a:gd name="connsiteY9" fmla="*/ 341697 h 885524"/>
                  <a:gd name="connsiteX10" fmla="*/ 741146 w 890337"/>
                  <a:gd name="connsiteY10" fmla="*/ 543828 h 885524"/>
                  <a:gd name="connsiteX11" fmla="*/ 729674 w 890337"/>
                  <a:gd name="connsiteY11" fmla="*/ 716549 h 885524"/>
                  <a:gd name="connsiteX12" fmla="*/ 658407 w 890337"/>
                  <a:gd name="connsiteY12" fmla="*/ 842210 h 885524"/>
                  <a:gd name="connsiteX13" fmla="*/ 630455 w 890337"/>
                  <a:gd name="connsiteY13" fmla="*/ 481263 h 885524"/>
                  <a:gd name="connsiteX14" fmla="*/ 466826 w 890337"/>
                  <a:gd name="connsiteY14" fmla="*/ 476451 h 885524"/>
                  <a:gd name="connsiteX15" fmla="*/ 356135 w 890337"/>
                  <a:gd name="connsiteY15" fmla="*/ 548640 h 885524"/>
                  <a:gd name="connsiteX16" fmla="*/ 303196 w 890337"/>
                  <a:gd name="connsiteY16" fmla="*/ 490889 h 885524"/>
                  <a:gd name="connsiteX17" fmla="*/ 125129 w 890337"/>
                  <a:gd name="connsiteY17" fmla="*/ 447575 h 885524"/>
                  <a:gd name="connsiteX18" fmla="*/ 121654 w 890337"/>
                  <a:gd name="connsiteY18" fmla="*/ 885524 h 885524"/>
                  <a:gd name="connsiteX0" fmla="*/ 121654 w 890337"/>
                  <a:gd name="connsiteY0" fmla="*/ 885524 h 885524"/>
                  <a:gd name="connsiteX1" fmla="*/ 36280 w 890337"/>
                  <a:gd name="connsiteY1" fmla="*/ 673235 h 885524"/>
                  <a:gd name="connsiteX2" fmla="*/ 0 w 890337"/>
                  <a:gd name="connsiteY2" fmla="*/ 288758 h 885524"/>
                  <a:gd name="connsiteX3" fmla="*/ 211756 w 890337"/>
                  <a:gd name="connsiteY3" fmla="*/ 134754 h 885524"/>
                  <a:gd name="connsiteX4" fmla="*/ 471638 w 890337"/>
                  <a:gd name="connsiteY4" fmla="*/ 115503 h 885524"/>
                  <a:gd name="connsiteX5" fmla="*/ 654518 w 890337"/>
                  <a:gd name="connsiteY5" fmla="*/ 0 h 885524"/>
                  <a:gd name="connsiteX6" fmla="*/ 563078 w 890337"/>
                  <a:gd name="connsiteY6" fmla="*/ 115503 h 885524"/>
                  <a:gd name="connsiteX7" fmla="*/ 755584 w 890337"/>
                  <a:gd name="connsiteY7" fmla="*/ 62564 h 885524"/>
                  <a:gd name="connsiteX8" fmla="*/ 625643 w 890337"/>
                  <a:gd name="connsiteY8" fmla="*/ 206943 h 885524"/>
                  <a:gd name="connsiteX9" fmla="*/ 890337 w 890337"/>
                  <a:gd name="connsiteY9" fmla="*/ 187693 h 885524"/>
                  <a:gd name="connsiteX10" fmla="*/ 702645 w 890337"/>
                  <a:gd name="connsiteY10" fmla="*/ 341697 h 885524"/>
                  <a:gd name="connsiteX11" fmla="*/ 741146 w 890337"/>
                  <a:gd name="connsiteY11" fmla="*/ 543828 h 885524"/>
                  <a:gd name="connsiteX12" fmla="*/ 729674 w 890337"/>
                  <a:gd name="connsiteY12" fmla="*/ 716549 h 885524"/>
                  <a:gd name="connsiteX13" fmla="*/ 658407 w 890337"/>
                  <a:gd name="connsiteY13" fmla="*/ 842210 h 885524"/>
                  <a:gd name="connsiteX14" fmla="*/ 630455 w 890337"/>
                  <a:gd name="connsiteY14" fmla="*/ 481263 h 885524"/>
                  <a:gd name="connsiteX15" fmla="*/ 466826 w 890337"/>
                  <a:gd name="connsiteY15" fmla="*/ 476451 h 885524"/>
                  <a:gd name="connsiteX16" fmla="*/ 356135 w 890337"/>
                  <a:gd name="connsiteY16" fmla="*/ 548640 h 885524"/>
                  <a:gd name="connsiteX17" fmla="*/ 303196 w 890337"/>
                  <a:gd name="connsiteY17" fmla="*/ 490889 h 885524"/>
                  <a:gd name="connsiteX18" fmla="*/ 125129 w 890337"/>
                  <a:gd name="connsiteY18" fmla="*/ 447575 h 885524"/>
                  <a:gd name="connsiteX19" fmla="*/ 121654 w 890337"/>
                  <a:gd name="connsiteY19" fmla="*/ 885524 h 885524"/>
                  <a:gd name="connsiteX0" fmla="*/ 85374 w 854057"/>
                  <a:gd name="connsiteY0" fmla="*/ 885524 h 885524"/>
                  <a:gd name="connsiteX1" fmla="*/ 0 w 854057"/>
                  <a:gd name="connsiteY1" fmla="*/ 673235 h 885524"/>
                  <a:gd name="connsiteX2" fmla="*/ 1201 w 854057"/>
                  <a:gd name="connsiteY2" fmla="*/ 312821 h 885524"/>
                  <a:gd name="connsiteX3" fmla="*/ 175476 w 854057"/>
                  <a:gd name="connsiteY3" fmla="*/ 134754 h 885524"/>
                  <a:gd name="connsiteX4" fmla="*/ 435358 w 854057"/>
                  <a:gd name="connsiteY4" fmla="*/ 115503 h 885524"/>
                  <a:gd name="connsiteX5" fmla="*/ 618238 w 854057"/>
                  <a:gd name="connsiteY5" fmla="*/ 0 h 885524"/>
                  <a:gd name="connsiteX6" fmla="*/ 526798 w 854057"/>
                  <a:gd name="connsiteY6" fmla="*/ 115503 h 885524"/>
                  <a:gd name="connsiteX7" fmla="*/ 719304 w 854057"/>
                  <a:gd name="connsiteY7" fmla="*/ 62564 h 885524"/>
                  <a:gd name="connsiteX8" fmla="*/ 589363 w 854057"/>
                  <a:gd name="connsiteY8" fmla="*/ 206943 h 885524"/>
                  <a:gd name="connsiteX9" fmla="*/ 854057 w 854057"/>
                  <a:gd name="connsiteY9" fmla="*/ 187693 h 885524"/>
                  <a:gd name="connsiteX10" fmla="*/ 666365 w 854057"/>
                  <a:gd name="connsiteY10" fmla="*/ 341697 h 885524"/>
                  <a:gd name="connsiteX11" fmla="*/ 704866 w 854057"/>
                  <a:gd name="connsiteY11" fmla="*/ 543828 h 885524"/>
                  <a:gd name="connsiteX12" fmla="*/ 693394 w 854057"/>
                  <a:gd name="connsiteY12" fmla="*/ 716549 h 885524"/>
                  <a:gd name="connsiteX13" fmla="*/ 622127 w 854057"/>
                  <a:gd name="connsiteY13" fmla="*/ 842210 h 885524"/>
                  <a:gd name="connsiteX14" fmla="*/ 594175 w 854057"/>
                  <a:gd name="connsiteY14" fmla="*/ 481263 h 885524"/>
                  <a:gd name="connsiteX15" fmla="*/ 430546 w 854057"/>
                  <a:gd name="connsiteY15" fmla="*/ 476451 h 885524"/>
                  <a:gd name="connsiteX16" fmla="*/ 319855 w 854057"/>
                  <a:gd name="connsiteY16" fmla="*/ 548640 h 885524"/>
                  <a:gd name="connsiteX17" fmla="*/ 266916 w 854057"/>
                  <a:gd name="connsiteY17" fmla="*/ 490889 h 885524"/>
                  <a:gd name="connsiteX18" fmla="*/ 88849 w 854057"/>
                  <a:gd name="connsiteY18" fmla="*/ 447575 h 885524"/>
                  <a:gd name="connsiteX19" fmla="*/ 85374 w 854057"/>
                  <a:gd name="connsiteY19" fmla="*/ 885524 h 885524"/>
                  <a:gd name="connsiteX0" fmla="*/ 85374 w 854057"/>
                  <a:gd name="connsiteY0" fmla="*/ 822960 h 822960"/>
                  <a:gd name="connsiteX1" fmla="*/ 0 w 854057"/>
                  <a:gd name="connsiteY1" fmla="*/ 610671 h 822960"/>
                  <a:gd name="connsiteX2" fmla="*/ 1201 w 854057"/>
                  <a:gd name="connsiteY2" fmla="*/ 250257 h 822960"/>
                  <a:gd name="connsiteX3" fmla="*/ 175476 w 854057"/>
                  <a:gd name="connsiteY3" fmla="*/ 72190 h 822960"/>
                  <a:gd name="connsiteX4" fmla="*/ 435358 w 854057"/>
                  <a:gd name="connsiteY4" fmla="*/ 52939 h 822960"/>
                  <a:gd name="connsiteX5" fmla="*/ 526798 w 854057"/>
                  <a:gd name="connsiteY5" fmla="*/ 52939 h 822960"/>
                  <a:gd name="connsiteX6" fmla="*/ 719304 w 854057"/>
                  <a:gd name="connsiteY6" fmla="*/ 0 h 822960"/>
                  <a:gd name="connsiteX7" fmla="*/ 589363 w 854057"/>
                  <a:gd name="connsiteY7" fmla="*/ 144379 h 822960"/>
                  <a:gd name="connsiteX8" fmla="*/ 854057 w 854057"/>
                  <a:gd name="connsiteY8" fmla="*/ 125129 h 822960"/>
                  <a:gd name="connsiteX9" fmla="*/ 666365 w 854057"/>
                  <a:gd name="connsiteY9" fmla="*/ 279133 h 822960"/>
                  <a:gd name="connsiteX10" fmla="*/ 704866 w 854057"/>
                  <a:gd name="connsiteY10" fmla="*/ 481264 h 822960"/>
                  <a:gd name="connsiteX11" fmla="*/ 693394 w 854057"/>
                  <a:gd name="connsiteY11" fmla="*/ 653985 h 822960"/>
                  <a:gd name="connsiteX12" fmla="*/ 622127 w 854057"/>
                  <a:gd name="connsiteY12" fmla="*/ 779646 h 822960"/>
                  <a:gd name="connsiteX13" fmla="*/ 594175 w 854057"/>
                  <a:gd name="connsiteY13" fmla="*/ 418699 h 822960"/>
                  <a:gd name="connsiteX14" fmla="*/ 430546 w 854057"/>
                  <a:gd name="connsiteY14" fmla="*/ 413887 h 822960"/>
                  <a:gd name="connsiteX15" fmla="*/ 319855 w 854057"/>
                  <a:gd name="connsiteY15" fmla="*/ 486076 h 822960"/>
                  <a:gd name="connsiteX16" fmla="*/ 266916 w 854057"/>
                  <a:gd name="connsiteY16" fmla="*/ 428325 h 822960"/>
                  <a:gd name="connsiteX17" fmla="*/ 88849 w 854057"/>
                  <a:gd name="connsiteY17" fmla="*/ 385011 h 822960"/>
                  <a:gd name="connsiteX18" fmla="*/ 85374 w 854057"/>
                  <a:gd name="connsiteY18" fmla="*/ 822960 h 822960"/>
                  <a:gd name="connsiteX0" fmla="*/ 85374 w 854057"/>
                  <a:gd name="connsiteY0" fmla="*/ 770021 h 770021"/>
                  <a:gd name="connsiteX1" fmla="*/ 0 w 854057"/>
                  <a:gd name="connsiteY1" fmla="*/ 557732 h 770021"/>
                  <a:gd name="connsiteX2" fmla="*/ 1201 w 854057"/>
                  <a:gd name="connsiteY2" fmla="*/ 197318 h 770021"/>
                  <a:gd name="connsiteX3" fmla="*/ 175476 w 854057"/>
                  <a:gd name="connsiteY3" fmla="*/ 19251 h 770021"/>
                  <a:gd name="connsiteX4" fmla="*/ 435358 w 854057"/>
                  <a:gd name="connsiteY4" fmla="*/ 0 h 770021"/>
                  <a:gd name="connsiteX5" fmla="*/ 526798 w 854057"/>
                  <a:gd name="connsiteY5" fmla="*/ 0 h 770021"/>
                  <a:gd name="connsiteX6" fmla="*/ 589363 w 854057"/>
                  <a:gd name="connsiteY6" fmla="*/ 91440 h 770021"/>
                  <a:gd name="connsiteX7" fmla="*/ 854057 w 854057"/>
                  <a:gd name="connsiteY7" fmla="*/ 72190 h 770021"/>
                  <a:gd name="connsiteX8" fmla="*/ 666365 w 854057"/>
                  <a:gd name="connsiteY8" fmla="*/ 226194 h 770021"/>
                  <a:gd name="connsiteX9" fmla="*/ 704866 w 854057"/>
                  <a:gd name="connsiteY9" fmla="*/ 428325 h 770021"/>
                  <a:gd name="connsiteX10" fmla="*/ 693394 w 854057"/>
                  <a:gd name="connsiteY10" fmla="*/ 601046 h 770021"/>
                  <a:gd name="connsiteX11" fmla="*/ 622127 w 854057"/>
                  <a:gd name="connsiteY11" fmla="*/ 726707 h 770021"/>
                  <a:gd name="connsiteX12" fmla="*/ 594175 w 854057"/>
                  <a:gd name="connsiteY12" fmla="*/ 365760 h 770021"/>
                  <a:gd name="connsiteX13" fmla="*/ 430546 w 854057"/>
                  <a:gd name="connsiteY13" fmla="*/ 360948 h 770021"/>
                  <a:gd name="connsiteX14" fmla="*/ 319855 w 854057"/>
                  <a:gd name="connsiteY14" fmla="*/ 433137 h 770021"/>
                  <a:gd name="connsiteX15" fmla="*/ 266916 w 854057"/>
                  <a:gd name="connsiteY15" fmla="*/ 375386 h 770021"/>
                  <a:gd name="connsiteX16" fmla="*/ 88849 w 854057"/>
                  <a:gd name="connsiteY16" fmla="*/ 332072 h 770021"/>
                  <a:gd name="connsiteX17" fmla="*/ 85374 w 854057"/>
                  <a:gd name="connsiteY17" fmla="*/ 770021 h 770021"/>
                  <a:gd name="connsiteX0" fmla="*/ 85374 w 704866"/>
                  <a:gd name="connsiteY0" fmla="*/ 770021 h 770021"/>
                  <a:gd name="connsiteX1" fmla="*/ 0 w 704866"/>
                  <a:gd name="connsiteY1" fmla="*/ 557732 h 770021"/>
                  <a:gd name="connsiteX2" fmla="*/ 1201 w 704866"/>
                  <a:gd name="connsiteY2" fmla="*/ 197318 h 770021"/>
                  <a:gd name="connsiteX3" fmla="*/ 175476 w 704866"/>
                  <a:gd name="connsiteY3" fmla="*/ 19251 h 770021"/>
                  <a:gd name="connsiteX4" fmla="*/ 435358 w 704866"/>
                  <a:gd name="connsiteY4" fmla="*/ 0 h 770021"/>
                  <a:gd name="connsiteX5" fmla="*/ 526798 w 704866"/>
                  <a:gd name="connsiteY5" fmla="*/ 0 h 770021"/>
                  <a:gd name="connsiteX6" fmla="*/ 589363 w 704866"/>
                  <a:gd name="connsiteY6" fmla="*/ 91440 h 770021"/>
                  <a:gd name="connsiteX7" fmla="*/ 666365 w 704866"/>
                  <a:gd name="connsiteY7" fmla="*/ 226194 h 770021"/>
                  <a:gd name="connsiteX8" fmla="*/ 704866 w 704866"/>
                  <a:gd name="connsiteY8" fmla="*/ 428325 h 770021"/>
                  <a:gd name="connsiteX9" fmla="*/ 693394 w 704866"/>
                  <a:gd name="connsiteY9" fmla="*/ 601046 h 770021"/>
                  <a:gd name="connsiteX10" fmla="*/ 622127 w 704866"/>
                  <a:gd name="connsiteY10" fmla="*/ 726707 h 770021"/>
                  <a:gd name="connsiteX11" fmla="*/ 594175 w 704866"/>
                  <a:gd name="connsiteY11" fmla="*/ 365760 h 770021"/>
                  <a:gd name="connsiteX12" fmla="*/ 430546 w 704866"/>
                  <a:gd name="connsiteY12" fmla="*/ 360948 h 770021"/>
                  <a:gd name="connsiteX13" fmla="*/ 319855 w 704866"/>
                  <a:gd name="connsiteY13" fmla="*/ 433137 h 770021"/>
                  <a:gd name="connsiteX14" fmla="*/ 266916 w 704866"/>
                  <a:gd name="connsiteY14" fmla="*/ 375386 h 770021"/>
                  <a:gd name="connsiteX15" fmla="*/ 88849 w 704866"/>
                  <a:gd name="connsiteY15" fmla="*/ 332072 h 770021"/>
                  <a:gd name="connsiteX16" fmla="*/ 85374 w 704866"/>
                  <a:gd name="connsiteY16" fmla="*/ 770021 h 770021"/>
                  <a:gd name="connsiteX0" fmla="*/ 85374 w 704866"/>
                  <a:gd name="connsiteY0" fmla="*/ 770021 h 770021"/>
                  <a:gd name="connsiteX1" fmla="*/ 0 w 704866"/>
                  <a:gd name="connsiteY1" fmla="*/ 557732 h 770021"/>
                  <a:gd name="connsiteX2" fmla="*/ 1201 w 704866"/>
                  <a:gd name="connsiteY2" fmla="*/ 197318 h 770021"/>
                  <a:gd name="connsiteX3" fmla="*/ 175476 w 704866"/>
                  <a:gd name="connsiteY3" fmla="*/ 19251 h 770021"/>
                  <a:gd name="connsiteX4" fmla="*/ 435358 w 704866"/>
                  <a:gd name="connsiteY4" fmla="*/ 0 h 770021"/>
                  <a:gd name="connsiteX5" fmla="*/ 526798 w 704866"/>
                  <a:gd name="connsiteY5" fmla="*/ 0 h 770021"/>
                  <a:gd name="connsiteX6" fmla="*/ 589363 w 704866"/>
                  <a:gd name="connsiteY6" fmla="*/ 91440 h 770021"/>
                  <a:gd name="connsiteX7" fmla="*/ 666365 w 704866"/>
                  <a:gd name="connsiteY7" fmla="*/ 226194 h 770021"/>
                  <a:gd name="connsiteX8" fmla="*/ 704866 w 704866"/>
                  <a:gd name="connsiteY8" fmla="*/ 428325 h 770021"/>
                  <a:gd name="connsiteX9" fmla="*/ 693394 w 704866"/>
                  <a:gd name="connsiteY9" fmla="*/ 601046 h 770021"/>
                  <a:gd name="connsiteX10" fmla="*/ 622127 w 704866"/>
                  <a:gd name="connsiteY10" fmla="*/ 726707 h 770021"/>
                  <a:gd name="connsiteX11" fmla="*/ 594175 w 704866"/>
                  <a:gd name="connsiteY11" fmla="*/ 365760 h 770021"/>
                  <a:gd name="connsiteX12" fmla="*/ 430546 w 704866"/>
                  <a:gd name="connsiteY12" fmla="*/ 360948 h 770021"/>
                  <a:gd name="connsiteX13" fmla="*/ 266916 w 704866"/>
                  <a:gd name="connsiteY13" fmla="*/ 375386 h 770021"/>
                  <a:gd name="connsiteX14" fmla="*/ 88849 w 704866"/>
                  <a:gd name="connsiteY14" fmla="*/ 332072 h 770021"/>
                  <a:gd name="connsiteX15" fmla="*/ 85374 w 704866"/>
                  <a:gd name="connsiteY15" fmla="*/ 770021 h 770021"/>
                  <a:gd name="connsiteX0" fmla="*/ 85374 w 704866"/>
                  <a:gd name="connsiteY0" fmla="*/ 770021 h 770021"/>
                  <a:gd name="connsiteX1" fmla="*/ 0 w 704866"/>
                  <a:gd name="connsiteY1" fmla="*/ 557732 h 770021"/>
                  <a:gd name="connsiteX2" fmla="*/ 1201 w 704866"/>
                  <a:gd name="connsiteY2" fmla="*/ 197318 h 770021"/>
                  <a:gd name="connsiteX3" fmla="*/ 175476 w 704866"/>
                  <a:gd name="connsiteY3" fmla="*/ 19251 h 770021"/>
                  <a:gd name="connsiteX4" fmla="*/ 435358 w 704866"/>
                  <a:gd name="connsiteY4" fmla="*/ 0 h 770021"/>
                  <a:gd name="connsiteX5" fmla="*/ 526798 w 704866"/>
                  <a:gd name="connsiteY5" fmla="*/ 0 h 770021"/>
                  <a:gd name="connsiteX6" fmla="*/ 589363 w 704866"/>
                  <a:gd name="connsiteY6" fmla="*/ 91440 h 770021"/>
                  <a:gd name="connsiteX7" fmla="*/ 666365 w 704866"/>
                  <a:gd name="connsiteY7" fmla="*/ 226194 h 770021"/>
                  <a:gd name="connsiteX8" fmla="*/ 704866 w 704866"/>
                  <a:gd name="connsiteY8" fmla="*/ 428325 h 770021"/>
                  <a:gd name="connsiteX9" fmla="*/ 693394 w 704866"/>
                  <a:gd name="connsiteY9" fmla="*/ 601046 h 770021"/>
                  <a:gd name="connsiteX10" fmla="*/ 622127 w 704866"/>
                  <a:gd name="connsiteY10" fmla="*/ 726707 h 770021"/>
                  <a:gd name="connsiteX11" fmla="*/ 594175 w 704866"/>
                  <a:gd name="connsiteY11" fmla="*/ 365760 h 770021"/>
                  <a:gd name="connsiteX12" fmla="*/ 430546 w 704866"/>
                  <a:gd name="connsiteY12" fmla="*/ 360948 h 770021"/>
                  <a:gd name="connsiteX13" fmla="*/ 343573 w 704866"/>
                  <a:gd name="connsiteY13" fmla="*/ 307475 h 770021"/>
                  <a:gd name="connsiteX14" fmla="*/ 266916 w 704866"/>
                  <a:gd name="connsiteY14" fmla="*/ 375386 h 770021"/>
                  <a:gd name="connsiteX15" fmla="*/ 88849 w 704866"/>
                  <a:gd name="connsiteY15" fmla="*/ 332072 h 770021"/>
                  <a:gd name="connsiteX16" fmla="*/ 85374 w 704866"/>
                  <a:gd name="connsiteY16" fmla="*/ 770021 h 770021"/>
                  <a:gd name="connsiteX0" fmla="*/ 85374 w 704866"/>
                  <a:gd name="connsiteY0" fmla="*/ 770021 h 770021"/>
                  <a:gd name="connsiteX1" fmla="*/ 0 w 704866"/>
                  <a:gd name="connsiteY1" fmla="*/ 557732 h 770021"/>
                  <a:gd name="connsiteX2" fmla="*/ 1201 w 704866"/>
                  <a:gd name="connsiteY2" fmla="*/ 197318 h 770021"/>
                  <a:gd name="connsiteX3" fmla="*/ 175476 w 704866"/>
                  <a:gd name="connsiteY3" fmla="*/ 19251 h 770021"/>
                  <a:gd name="connsiteX4" fmla="*/ 435358 w 704866"/>
                  <a:gd name="connsiteY4" fmla="*/ 0 h 770021"/>
                  <a:gd name="connsiteX5" fmla="*/ 526798 w 704866"/>
                  <a:gd name="connsiteY5" fmla="*/ 0 h 770021"/>
                  <a:gd name="connsiteX6" fmla="*/ 589363 w 704866"/>
                  <a:gd name="connsiteY6" fmla="*/ 91440 h 770021"/>
                  <a:gd name="connsiteX7" fmla="*/ 666365 w 704866"/>
                  <a:gd name="connsiteY7" fmla="*/ 226194 h 770021"/>
                  <a:gd name="connsiteX8" fmla="*/ 704866 w 704866"/>
                  <a:gd name="connsiteY8" fmla="*/ 428325 h 770021"/>
                  <a:gd name="connsiteX9" fmla="*/ 693394 w 704866"/>
                  <a:gd name="connsiteY9" fmla="*/ 601046 h 770021"/>
                  <a:gd name="connsiteX10" fmla="*/ 622127 w 704866"/>
                  <a:gd name="connsiteY10" fmla="*/ 726707 h 770021"/>
                  <a:gd name="connsiteX11" fmla="*/ 594175 w 704866"/>
                  <a:gd name="connsiteY11" fmla="*/ 365760 h 770021"/>
                  <a:gd name="connsiteX12" fmla="*/ 430546 w 704866"/>
                  <a:gd name="connsiteY12" fmla="*/ 360948 h 770021"/>
                  <a:gd name="connsiteX13" fmla="*/ 343573 w 704866"/>
                  <a:gd name="connsiteY13" fmla="*/ 307475 h 770021"/>
                  <a:gd name="connsiteX14" fmla="*/ 229435 w 704866"/>
                  <a:gd name="connsiteY14" fmla="*/ 351323 h 770021"/>
                  <a:gd name="connsiteX15" fmla="*/ 88849 w 704866"/>
                  <a:gd name="connsiteY15" fmla="*/ 332072 h 770021"/>
                  <a:gd name="connsiteX16" fmla="*/ 85374 w 704866"/>
                  <a:gd name="connsiteY16" fmla="*/ 770021 h 770021"/>
                  <a:gd name="connsiteX0" fmla="*/ 85374 w 704866"/>
                  <a:gd name="connsiteY0" fmla="*/ 770021 h 770021"/>
                  <a:gd name="connsiteX1" fmla="*/ 0 w 704866"/>
                  <a:gd name="connsiteY1" fmla="*/ 557732 h 770021"/>
                  <a:gd name="connsiteX2" fmla="*/ 1201 w 704866"/>
                  <a:gd name="connsiteY2" fmla="*/ 197318 h 770021"/>
                  <a:gd name="connsiteX3" fmla="*/ 175476 w 704866"/>
                  <a:gd name="connsiteY3" fmla="*/ 19251 h 770021"/>
                  <a:gd name="connsiteX4" fmla="*/ 435358 w 704866"/>
                  <a:gd name="connsiteY4" fmla="*/ 0 h 770021"/>
                  <a:gd name="connsiteX5" fmla="*/ 526798 w 704866"/>
                  <a:gd name="connsiteY5" fmla="*/ 0 h 770021"/>
                  <a:gd name="connsiteX6" fmla="*/ 589363 w 704866"/>
                  <a:gd name="connsiteY6" fmla="*/ 91440 h 770021"/>
                  <a:gd name="connsiteX7" fmla="*/ 666365 w 704866"/>
                  <a:gd name="connsiteY7" fmla="*/ 226194 h 770021"/>
                  <a:gd name="connsiteX8" fmla="*/ 704866 w 704866"/>
                  <a:gd name="connsiteY8" fmla="*/ 428325 h 770021"/>
                  <a:gd name="connsiteX9" fmla="*/ 693394 w 704866"/>
                  <a:gd name="connsiteY9" fmla="*/ 601046 h 770021"/>
                  <a:gd name="connsiteX10" fmla="*/ 622127 w 704866"/>
                  <a:gd name="connsiteY10" fmla="*/ 726707 h 770021"/>
                  <a:gd name="connsiteX11" fmla="*/ 594175 w 704866"/>
                  <a:gd name="connsiteY11" fmla="*/ 365760 h 770021"/>
                  <a:gd name="connsiteX12" fmla="*/ 477397 w 704866"/>
                  <a:gd name="connsiteY12" fmla="*/ 385011 h 770021"/>
                  <a:gd name="connsiteX13" fmla="*/ 343573 w 704866"/>
                  <a:gd name="connsiteY13" fmla="*/ 307475 h 770021"/>
                  <a:gd name="connsiteX14" fmla="*/ 229435 w 704866"/>
                  <a:gd name="connsiteY14" fmla="*/ 351323 h 770021"/>
                  <a:gd name="connsiteX15" fmla="*/ 88849 w 704866"/>
                  <a:gd name="connsiteY15" fmla="*/ 332072 h 770021"/>
                  <a:gd name="connsiteX16" fmla="*/ 85374 w 704866"/>
                  <a:gd name="connsiteY16" fmla="*/ 770021 h 770021"/>
                  <a:gd name="connsiteX0" fmla="*/ 291687 w 911179"/>
                  <a:gd name="connsiteY0" fmla="*/ 770021 h 770021"/>
                  <a:gd name="connsiteX1" fmla="*/ 0 w 911179"/>
                  <a:gd name="connsiteY1" fmla="*/ 605858 h 770021"/>
                  <a:gd name="connsiteX2" fmla="*/ 207514 w 911179"/>
                  <a:gd name="connsiteY2" fmla="*/ 197318 h 770021"/>
                  <a:gd name="connsiteX3" fmla="*/ 381789 w 911179"/>
                  <a:gd name="connsiteY3" fmla="*/ 19251 h 770021"/>
                  <a:gd name="connsiteX4" fmla="*/ 641671 w 911179"/>
                  <a:gd name="connsiteY4" fmla="*/ 0 h 770021"/>
                  <a:gd name="connsiteX5" fmla="*/ 733111 w 911179"/>
                  <a:gd name="connsiteY5" fmla="*/ 0 h 770021"/>
                  <a:gd name="connsiteX6" fmla="*/ 795676 w 911179"/>
                  <a:gd name="connsiteY6" fmla="*/ 91440 h 770021"/>
                  <a:gd name="connsiteX7" fmla="*/ 872678 w 911179"/>
                  <a:gd name="connsiteY7" fmla="*/ 226194 h 770021"/>
                  <a:gd name="connsiteX8" fmla="*/ 911179 w 911179"/>
                  <a:gd name="connsiteY8" fmla="*/ 428325 h 770021"/>
                  <a:gd name="connsiteX9" fmla="*/ 899707 w 911179"/>
                  <a:gd name="connsiteY9" fmla="*/ 601046 h 770021"/>
                  <a:gd name="connsiteX10" fmla="*/ 828440 w 911179"/>
                  <a:gd name="connsiteY10" fmla="*/ 726707 h 770021"/>
                  <a:gd name="connsiteX11" fmla="*/ 800488 w 911179"/>
                  <a:gd name="connsiteY11" fmla="*/ 365760 h 770021"/>
                  <a:gd name="connsiteX12" fmla="*/ 683710 w 911179"/>
                  <a:gd name="connsiteY12" fmla="*/ 385011 h 770021"/>
                  <a:gd name="connsiteX13" fmla="*/ 549886 w 911179"/>
                  <a:gd name="connsiteY13" fmla="*/ 307475 h 770021"/>
                  <a:gd name="connsiteX14" fmla="*/ 435748 w 911179"/>
                  <a:gd name="connsiteY14" fmla="*/ 351323 h 770021"/>
                  <a:gd name="connsiteX15" fmla="*/ 295162 w 911179"/>
                  <a:gd name="connsiteY15" fmla="*/ 332072 h 770021"/>
                  <a:gd name="connsiteX16" fmla="*/ 291687 w 911179"/>
                  <a:gd name="connsiteY16" fmla="*/ 770021 h 770021"/>
                  <a:gd name="connsiteX0" fmla="*/ 3326 w 952918"/>
                  <a:gd name="connsiteY0" fmla="*/ 847023 h 847023"/>
                  <a:gd name="connsiteX1" fmla="*/ 41739 w 952918"/>
                  <a:gd name="connsiteY1" fmla="*/ 605858 h 847023"/>
                  <a:gd name="connsiteX2" fmla="*/ 249253 w 952918"/>
                  <a:gd name="connsiteY2" fmla="*/ 197318 h 847023"/>
                  <a:gd name="connsiteX3" fmla="*/ 423528 w 952918"/>
                  <a:gd name="connsiteY3" fmla="*/ 19251 h 847023"/>
                  <a:gd name="connsiteX4" fmla="*/ 683410 w 952918"/>
                  <a:gd name="connsiteY4" fmla="*/ 0 h 847023"/>
                  <a:gd name="connsiteX5" fmla="*/ 774850 w 952918"/>
                  <a:gd name="connsiteY5" fmla="*/ 0 h 847023"/>
                  <a:gd name="connsiteX6" fmla="*/ 837415 w 952918"/>
                  <a:gd name="connsiteY6" fmla="*/ 91440 h 847023"/>
                  <a:gd name="connsiteX7" fmla="*/ 914417 w 952918"/>
                  <a:gd name="connsiteY7" fmla="*/ 226194 h 847023"/>
                  <a:gd name="connsiteX8" fmla="*/ 952918 w 952918"/>
                  <a:gd name="connsiteY8" fmla="*/ 428325 h 847023"/>
                  <a:gd name="connsiteX9" fmla="*/ 941446 w 952918"/>
                  <a:gd name="connsiteY9" fmla="*/ 601046 h 847023"/>
                  <a:gd name="connsiteX10" fmla="*/ 870179 w 952918"/>
                  <a:gd name="connsiteY10" fmla="*/ 726707 h 847023"/>
                  <a:gd name="connsiteX11" fmla="*/ 842227 w 952918"/>
                  <a:gd name="connsiteY11" fmla="*/ 365760 h 847023"/>
                  <a:gd name="connsiteX12" fmla="*/ 725449 w 952918"/>
                  <a:gd name="connsiteY12" fmla="*/ 385011 h 847023"/>
                  <a:gd name="connsiteX13" fmla="*/ 591625 w 952918"/>
                  <a:gd name="connsiteY13" fmla="*/ 307475 h 847023"/>
                  <a:gd name="connsiteX14" fmla="*/ 477487 w 952918"/>
                  <a:gd name="connsiteY14" fmla="*/ 351323 h 847023"/>
                  <a:gd name="connsiteX15" fmla="*/ 336901 w 952918"/>
                  <a:gd name="connsiteY15" fmla="*/ 332072 h 847023"/>
                  <a:gd name="connsiteX16" fmla="*/ 3326 w 952918"/>
                  <a:gd name="connsiteY16" fmla="*/ 847023 h 847023"/>
                  <a:gd name="connsiteX0" fmla="*/ 3326 w 952918"/>
                  <a:gd name="connsiteY0" fmla="*/ 847023 h 847023"/>
                  <a:gd name="connsiteX1" fmla="*/ 41739 w 952918"/>
                  <a:gd name="connsiteY1" fmla="*/ 605858 h 847023"/>
                  <a:gd name="connsiteX2" fmla="*/ 249253 w 952918"/>
                  <a:gd name="connsiteY2" fmla="*/ 197318 h 847023"/>
                  <a:gd name="connsiteX3" fmla="*/ 423528 w 952918"/>
                  <a:gd name="connsiteY3" fmla="*/ 19251 h 847023"/>
                  <a:gd name="connsiteX4" fmla="*/ 683410 w 952918"/>
                  <a:gd name="connsiteY4" fmla="*/ 0 h 847023"/>
                  <a:gd name="connsiteX5" fmla="*/ 774850 w 952918"/>
                  <a:gd name="connsiteY5" fmla="*/ 0 h 847023"/>
                  <a:gd name="connsiteX6" fmla="*/ 837415 w 952918"/>
                  <a:gd name="connsiteY6" fmla="*/ 91440 h 847023"/>
                  <a:gd name="connsiteX7" fmla="*/ 914417 w 952918"/>
                  <a:gd name="connsiteY7" fmla="*/ 226194 h 847023"/>
                  <a:gd name="connsiteX8" fmla="*/ 952918 w 952918"/>
                  <a:gd name="connsiteY8" fmla="*/ 428325 h 847023"/>
                  <a:gd name="connsiteX9" fmla="*/ 941446 w 952918"/>
                  <a:gd name="connsiteY9" fmla="*/ 601046 h 847023"/>
                  <a:gd name="connsiteX10" fmla="*/ 870179 w 952918"/>
                  <a:gd name="connsiteY10" fmla="*/ 726707 h 847023"/>
                  <a:gd name="connsiteX11" fmla="*/ 842227 w 952918"/>
                  <a:gd name="connsiteY11" fmla="*/ 365760 h 847023"/>
                  <a:gd name="connsiteX12" fmla="*/ 725449 w 952918"/>
                  <a:gd name="connsiteY12" fmla="*/ 385011 h 847023"/>
                  <a:gd name="connsiteX13" fmla="*/ 591625 w 952918"/>
                  <a:gd name="connsiteY13" fmla="*/ 307475 h 847023"/>
                  <a:gd name="connsiteX14" fmla="*/ 477487 w 952918"/>
                  <a:gd name="connsiteY14" fmla="*/ 351323 h 847023"/>
                  <a:gd name="connsiteX15" fmla="*/ 266164 w 952918"/>
                  <a:gd name="connsiteY15" fmla="*/ 399449 h 847023"/>
                  <a:gd name="connsiteX16" fmla="*/ 3326 w 952918"/>
                  <a:gd name="connsiteY16" fmla="*/ 847023 h 847023"/>
                  <a:gd name="connsiteX0" fmla="*/ 3326 w 1007767"/>
                  <a:gd name="connsiteY0" fmla="*/ 847023 h 847023"/>
                  <a:gd name="connsiteX1" fmla="*/ 41739 w 1007767"/>
                  <a:gd name="connsiteY1" fmla="*/ 605858 h 847023"/>
                  <a:gd name="connsiteX2" fmla="*/ 249253 w 1007767"/>
                  <a:gd name="connsiteY2" fmla="*/ 197318 h 847023"/>
                  <a:gd name="connsiteX3" fmla="*/ 423528 w 1007767"/>
                  <a:gd name="connsiteY3" fmla="*/ 19251 h 847023"/>
                  <a:gd name="connsiteX4" fmla="*/ 683410 w 1007767"/>
                  <a:gd name="connsiteY4" fmla="*/ 0 h 847023"/>
                  <a:gd name="connsiteX5" fmla="*/ 774850 w 1007767"/>
                  <a:gd name="connsiteY5" fmla="*/ 0 h 847023"/>
                  <a:gd name="connsiteX6" fmla="*/ 837415 w 1007767"/>
                  <a:gd name="connsiteY6" fmla="*/ 91440 h 847023"/>
                  <a:gd name="connsiteX7" fmla="*/ 914417 w 1007767"/>
                  <a:gd name="connsiteY7" fmla="*/ 226194 h 847023"/>
                  <a:gd name="connsiteX8" fmla="*/ 952918 w 1007767"/>
                  <a:gd name="connsiteY8" fmla="*/ 428325 h 847023"/>
                  <a:gd name="connsiteX9" fmla="*/ 1006288 w 1007767"/>
                  <a:gd name="connsiteY9" fmla="*/ 649172 h 847023"/>
                  <a:gd name="connsiteX10" fmla="*/ 870179 w 1007767"/>
                  <a:gd name="connsiteY10" fmla="*/ 726707 h 847023"/>
                  <a:gd name="connsiteX11" fmla="*/ 842227 w 1007767"/>
                  <a:gd name="connsiteY11" fmla="*/ 365760 h 847023"/>
                  <a:gd name="connsiteX12" fmla="*/ 725449 w 1007767"/>
                  <a:gd name="connsiteY12" fmla="*/ 385011 h 847023"/>
                  <a:gd name="connsiteX13" fmla="*/ 591625 w 1007767"/>
                  <a:gd name="connsiteY13" fmla="*/ 307475 h 847023"/>
                  <a:gd name="connsiteX14" fmla="*/ 477487 w 1007767"/>
                  <a:gd name="connsiteY14" fmla="*/ 351323 h 847023"/>
                  <a:gd name="connsiteX15" fmla="*/ 266164 w 1007767"/>
                  <a:gd name="connsiteY15" fmla="*/ 399449 h 847023"/>
                  <a:gd name="connsiteX16" fmla="*/ 3326 w 1007767"/>
                  <a:gd name="connsiteY16" fmla="*/ 847023 h 847023"/>
                  <a:gd name="connsiteX0" fmla="*/ 3326 w 1052914"/>
                  <a:gd name="connsiteY0" fmla="*/ 847023 h 847023"/>
                  <a:gd name="connsiteX1" fmla="*/ 41739 w 1052914"/>
                  <a:gd name="connsiteY1" fmla="*/ 605858 h 847023"/>
                  <a:gd name="connsiteX2" fmla="*/ 249253 w 1052914"/>
                  <a:gd name="connsiteY2" fmla="*/ 197318 h 847023"/>
                  <a:gd name="connsiteX3" fmla="*/ 423528 w 1052914"/>
                  <a:gd name="connsiteY3" fmla="*/ 19251 h 847023"/>
                  <a:gd name="connsiteX4" fmla="*/ 683410 w 1052914"/>
                  <a:gd name="connsiteY4" fmla="*/ 0 h 847023"/>
                  <a:gd name="connsiteX5" fmla="*/ 774850 w 1052914"/>
                  <a:gd name="connsiteY5" fmla="*/ 0 h 847023"/>
                  <a:gd name="connsiteX6" fmla="*/ 837415 w 1052914"/>
                  <a:gd name="connsiteY6" fmla="*/ 91440 h 847023"/>
                  <a:gd name="connsiteX7" fmla="*/ 914417 w 1052914"/>
                  <a:gd name="connsiteY7" fmla="*/ 226194 h 847023"/>
                  <a:gd name="connsiteX8" fmla="*/ 952918 w 1052914"/>
                  <a:gd name="connsiteY8" fmla="*/ 428325 h 847023"/>
                  <a:gd name="connsiteX9" fmla="*/ 1006288 w 1052914"/>
                  <a:gd name="connsiteY9" fmla="*/ 649172 h 847023"/>
                  <a:gd name="connsiteX10" fmla="*/ 1052914 w 1052914"/>
                  <a:gd name="connsiteY10" fmla="*/ 803709 h 847023"/>
                  <a:gd name="connsiteX11" fmla="*/ 842227 w 1052914"/>
                  <a:gd name="connsiteY11" fmla="*/ 365760 h 847023"/>
                  <a:gd name="connsiteX12" fmla="*/ 725449 w 1052914"/>
                  <a:gd name="connsiteY12" fmla="*/ 385011 h 847023"/>
                  <a:gd name="connsiteX13" fmla="*/ 591625 w 1052914"/>
                  <a:gd name="connsiteY13" fmla="*/ 307475 h 847023"/>
                  <a:gd name="connsiteX14" fmla="*/ 477487 w 1052914"/>
                  <a:gd name="connsiteY14" fmla="*/ 351323 h 847023"/>
                  <a:gd name="connsiteX15" fmla="*/ 266164 w 1052914"/>
                  <a:gd name="connsiteY15" fmla="*/ 399449 h 847023"/>
                  <a:gd name="connsiteX16" fmla="*/ 3326 w 1052914"/>
                  <a:gd name="connsiteY16" fmla="*/ 847023 h 847023"/>
                  <a:gd name="connsiteX0" fmla="*/ 3326 w 1052914"/>
                  <a:gd name="connsiteY0" fmla="*/ 847023 h 847023"/>
                  <a:gd name="connsiteX1" fmla="*/ 41739 w 1052914"/>
                  <a:gd name="connsiteY1" fmla="*/ 605858 h 847023"/>
                  <a:gd name="connsiteX2" fmla="*/ 249253 w 1052914"/>
                  <a:gd name="connsiteY2" fmla="*/ 197318 h 847023"/>
                  <a:gd name="connsiteX3" fmla="*/ 423528 w 1052914"/>
                  <a:gd name="connsiteY3" fmla="*/ 19251 h 847023"/>
                  <a:gd name="connsiteX4" fmla="*/ 683410 w 1052914"/>
                  <a:gd name="connsiteY4" fmla="*/ 0 h 847023"/>
                  <a:gd name="connsiteX5" fmla="*/ 774850 w 1052914"/>
                  <a:gd name="connsiteY5" fmla="*/ 0 h 847023"/>
                  <a:gd name="connsiteX6" fmla="*/ 837415 w 1052914"/>
                  <a:gd name="connsiteY6" fmla="*/ 91440 h 847023"/>
                  <a:gd name="connsiteX7" fmla="*/ 914417 w 1052914"/>
                  <a:gd name="connsiteY7" fmla="*/ 226194 h 847023"/>
                  <a:gd name="connsiteX8" fmla="*/ 952918 w 1052914"/>
                  <a:gd name="connsiteY8" fmla="*/ 428325 h 847023"/>
                  <a:gd name="connsiteX9" fmla="*/ 1006288 w 1052914"/>
                  <a:gd name="connsiteY9" fmla="*/ 649172 h 847023"/>
                  <a:gd name="connsiteX10" fmla="*/ 1052914 w 1052914"/>
                  <a:gd name="connsiteY10" fmla="*/ 803709 h 847023"/>
                  <a:gd name="connsiteX11" fmla="*/ 812754 w 1052914"/>
                  <a:gd name="connsiteY11" fmla="*/ 385011 h 847023"/>
                  <a:gd name="connsiteX12" fmla="*/ 725449 w 1052914"/>
                  <a:gd name="connsiteY12" fmla="*/ 385011 h 847023"/>
                  <a:gd name="connsiteX13" fmla="*/ 591625 w 1052914"/>
                  <a:gd name="connsiteY13" fmla="*/ 307475 h 847023"/>
                  <a:gd name="connsiteX14" fmla="*/ 477487 w 1052914"/>
                  <a:gd name="connsiteY14" fmla="*/ 351323 h 847023"/>
                  <a:gd name="connsiteX15" fmla="*/ 266164 w 1052914"/>
                  <a:gd name="connsiteY15" fmla="*/ 399449 h 847023"/>
                  <a:gd name="connsiteX16" fmla="*/ 3326 w 1052914"/>
                  <a:gd name="connsiteY16" fmla="*/ 847023 h 847023"/>
                  <a:gd name="connsiteX0" fmla="*/ 3326 w 1052914"/>
                  <a:gd name="connsiteY0" fmla="*/ 847023 h 847023"/>
                  <a:gd name="connsiteX1" fmla="*/ 41739 w 1052914"/>
                  <a:gd name="connsiteY1" fmla="*/ 605858 h 847023"/>
                  <a:gd name="connsiteX2" fmla="*/ 249253 w 1052914"/>
                  <a:gd name="connsiteY2" fmla="*/ 197318 h 847023"/>
                  <a:gd name="connsiteX3" fmla="*/ 423528 w 1052914"/>
                  <a:gd name="connsiteY3" fmla="*/ 19251 h 847023"/>
                  <a:gd name="connsiteX4" fmla="*/ 683410 w 1052914"/>
                  <a:gd name="connsiteY4" fmla="*/ 0 h 847023"/>
                  <a:gd name="connsiteX5" fmla="*/ 774850 w 1052914"/>
                  <a:gd name="connsiteY5" fmla="*/ 0 h 847023"/>
                  <a:gd name="connsiteX6" fmla="*/ 878678 w 1052914"/>
                  <a:gd name="connsiteY6" fmla="*/ 0 h 847023"/>
                  <a:gd name="connsiteX7" fmla="*/ 914417 w 1052914"/>
                  <a:gd name="connsiteY7" fmla="*/ 226194 h 847023"/>
                  <a:gd name="connsiteX8" fmla="*/ 952918 w 1052914"/>
                  <a:gd name="connsiteY8" fmla="*/ 428325 h 847023"/>
                  <a:gd name="connsiteX9" fmla="*/ 1006288 w 1052914"/>
                  <a:gd name="connsiteY9" fmla="*/ 649172 h 847023"/>
                  <a:gd name="connsiteX10" fmla="*/ 1052914 w 1052914"/>
                  <a:gd name="connsiteY10" fmla="*/ 803709 h 847023"/>
                  <a:gd name="connsiteX11" fmla="*/ 812754 w 1052914"/>
                  <a:gd name="connsiteY11" fmla="*/ 385011 h 847023"/>
                  <a:gd name="connsiteX12" fmla="*/ 725449 w 1052914"/>
                  <a:gd name="connsiteY12" fmla="*/ 385011 h 847023"/>
                  <a:gd name="connsiteX13" fmla="*/ 591625 w 1052914"/>
                  <a:gd name="connsiteY13" fmla="*/ 307475 h 847023"/>
                  <a:gd name="connsiteX14" fmla="*/ 477487 w 1052914"/>
                  <a:gd name="connsiteY14" fmla="*/ 351323 h 847023"/>
                  <a:gd name="connsiteX15" fmla="*/ 266164 w 1052914"/>
                  <a:gd name="connsiteY15" fmla="*/ 399449 h 847023"/>
                  <a:gd name="connsiteX16" fmla="*/ 3326 w 1052914"/>
                  <a:gd name="connsiteY16" fmla="*/ 847023 h 847023"/>
                  <a:gd name="connsiteX0" fmla="*/ 3326 w 1052914"/>
                  <a:gd name="connsiteY0" fmla="*/ 899961 h 899961"/>
                  <a:gd name="connsiteX1" fmla="*/ 41739 w 1052914"/>
                  <a:gd name="connsiteY1" fmla="*/ 658796 h 899961"/>
                  <a:gd name="connsiteX2" fmla="*/ 249253 w 1052914"/>
                  <a:gd name="connsiteY2" fmla="*/ 250256 h 899961"/>
                  <a:gd name="connsiteX3" fmla="*/ 335109 w 1052914"/>
                  <a:gd name="connsiteY3" fmla="*/ 0 h 899961"/>
                  <a:gd name="connsiteX4" fmla="*/ 683410 w 1052914"/>
                  <a:gd name="connsiteY4" fmla="*/ 52938 h 899961"/>
                  <a:gd name="connsiteX5" fmla="*/ 774850 w 1052914"/>
                  <a:gd name="connsiteY5" fmla="*/ 52938 h 899961"/>
                  <a:gd name="connsiteX6" fmla="*/ 878678 w 1052914"/>
                  <a:gd name="connsiteY6" fmla="*/ 52938 h 899961"/>
                  <a:gd name="connsiteX7" fmla="*/ 914417 w 1052914"/>
                  <a:gd name="connsiteY7" fmla="*/ 279132 h 899961"/>
                  <a:gd name="connsiteX8" fmla="*/ 952918 w 1052914"/>
                  <a:gd name="connsiteY8" fmla="*/ 481263 h 899961"/>
                  <a:gd name="connsiteX9" fmla="*/ 1006288 w 1052914"/>
                  <a:gd name="connsiteY9" fmla="*/ 702110 h 899961"/>
                  <a:gd name="connsiteX10" fmla="*/ 1052914 w 1052914"/>
                  <a:gd name="connsiteY10" fmla="*/ 856647 h 899961"/>
                  <a:gd name="connsiteX11" fmla="*/ 812754 w 1052914"/>
                  <a:gd name="connsiteY11" fmla="*/ 437949 h 899961"/>
                  <a:gd name="connsiteX12" fmla="*/ 725449 w 1052914"/>
                  <a:gd name="connsiteY12" fmla="*/ 437949 h 899961"/>
                  <a:gd name="connsiteX13" fmla="*/ 591625 w 1052914"/>
                  <a:gd name="connsiteY13" fmla="*/ 360413 h 899961"/>
                  <a:gd name="connsiteX14" fmla="*/ 477487 w 1052914"/>
                  <a:gd name="connsiteY14" fmla="*/ 404261 h 899961"/>
                  <a:gd name="connsiteX15" fmla="*/ 266164 w 1052914"/>
                  <a:gd name="connsiteY15" fmla="*/ 452387 h 899961"/>
                  <a:gd name="connsiteX16" fmla="*/ 3326 w 1052914"/>
                  <a:gd name="connsiteY16" fmla="*/ 899961 h 899961"/>
                  <a:gd name="connsiteX0" fmla="*/ 3326 w 1052914"/>
                  <a:gd name="connsiteY0" fmla="*/ 899961 h 899961"/>
                  <a:gd name="connsiteX1" fmla="*/ 41739 w 1052914"/>
                  <a:gd name="connsiteY1" fmla="*/ 658796 h 899961"/>
                  <a:gd name="connsiteX2" fmla="*/ 143148 w 1052914"/>
                  <a:gd name="connsiteY2" fmla="*/ 288757 h 899961"/>
                  <a:gd name="connsiteX3" fmla="*/ 335109 w 1052914"/>
                  <a:gd name="connsiteY3" fmla="*/ 0 h 899961"/>
                  <a:gd name="connsiteX4" fmla="*/ 683410 w 1052914"/>
                  <a:gd name="connsiteY4" fmla="*/ 52938 h 899961"/>
                  <a:gd name="connsiteX5" fmla="*/ 774850 w 1052914"/>
                  <a:gd name="connsiteY5" fmla="*/ 52938 h 899961"/>
                  <a:gd name="connsiteX6" fmla="*/ 878678 w 1052914"/>
                  <a:gd name="connsiteY6" fmla="*/ 52938 h 899961"/>
                  <a:gd name="connsiteX7" fmla="*/ 914417 w 1052914"/>
                  <a:gd name="connsiteY7" fmla="*/ 279132 h 899961"/>
                  <a:gd name="connsiteX8" fmla="*/ 952918 w 1052914"/>
                  <a:gd name="connsiteY8" fmla="*/ 481263 h 899961"/>
                  <a:gd name="connsiteX9" fmla="*/ 1006288 w 1052914"/>
                  <a:gd name="connsiteY9" fmla="*/ 702110 h 899961"/>
                  <a:gd name="connsiteX10" fmla="*/ 1052914 w 1052914"/>
                  <a:gd name="connsiteY10" fmla="*/ 856647 h 899961"/>
                  <a:gd name="connsiteX11" fmla="*/ 812754 w 1052914"/>
                  <a:gd name="connsiteY11" fmla="*/ 437949 h 899961"/>
                  <a:gd name="connsiteX12" fmla="*/ 725449 w 1052914"/>
                  <a:gd name="connsiteY12" fmla="*/ 437949 h 899961"/>
                  <a:gd name="connsiteX13" fmla="*/ 591625 w 1052914"/>
                  <a:gd name="connsiteY13" fmla="*/ 360413 h 899961"/>
                  <a:gd name="connsiteX14" fmla="*/ 477487 w 1052914"/>
                  <a:gd name="connsiteY14" fmla="*/ 404261 h 899961"/>
                  <a:gd name="connsiteX15" fmla="*/ 266164 w 1052914"/>
                  <a:gd name="connsiteY15" fmla="*/ 452387 h 899961"/>
                  <a:gd name="connsiteX16" fmla="*/ 3326 w 1052914"/>
                  <a:gd name="connsiteY16" fmla="*/ 899961 h 899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52914" h="899961">
                    <a:moveTo>
                      <a:pt x="3326" y="899961"/>
                    </a:moveTo>
                    <a:cubicBezTo>
                      <a:pt x="-16803" y="803531"/>
                      <a:pt x="61868" y="755226"/>
                      <a:pt x="41739" y="658796"/>
                    </a:cubicBezTo>
                    <a:cubicBezTo>
                      <a:pt x="42139" y="538658"/>
                      <a:pt x="142748" y="408895"/>
                      <a:pt x="143148" y="288757"/>
                    </a:cubicBezTo>
                    <a:lnTo>
                      <a:pt x="335109" y="0"/>
                    </a:lnTo>
                    <a:lnTo>
                      <a:pt x="683410" y="52938"/>
                    </a:lnTo>
                    <a:lnTo>
                      <a:pt x="774850" y="52938"/>
                    </a:lnTo>
                    <a:lnTo>
                      <a:pt x="878678" y="52938"/>
                    </a:lnTo>
                    <a:lnTo>
                      <a:pt x="914417" y="279132"/>
                    </a:lnTo>
                    <a:lnTo>
                      <a:pt x="952918" y="481263"/>
                    </a:lnTo>
                    <a:cubicBezTo>
                      <a:pt x="939724" y="521190"/>
                      <a:pt x="1019482" y="662183"/>
                      <a:pt x="1006288" y="702110"/>
                    </a:cubicBezTo>
                    <a:lnTo>
                      <a:pt x="1052914" y="856647"/>
                    </a:lnTo>
                    <a:lnTo>
                      <a:pt x="812754" y="437949"/>
                    </a:lnTo>
                    <a:lnTo>
                      <a:pt x="725449" y="437949"/>
                    </a:lnTo>
                    <a:cubicBezTo>
                      <a:pt x="693335" y="436167"/>
                      <a:pt x="623739" y="362195"/>
                      <a:pt x="591625" y="360413"/>
                    </a:cubicBezTo>
                    <a:lnTo>
                      <a:pt x="477487" y="404261"/>
                    </a:lnTo>
                    <a:lnTo>
                      <a:pt x="266164" y="452387"/>
                    </a:lnTo>
                    <a:cubicBezTo>
                      <a:pt x="265006" y="598370"/>
                      <a:pt x="4484" y="753978"/>
                      <a:pt x="3326" y="89996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14" name="Freeform 2913"/>
              <p:cNvSpPr/>
              <p:nvPr/>
            </p:nvSpPr>
            <p:spPr>
              <a:xfrm>
                <a:off x="5452640" y="1093265"/>
                <a:ext cx="276907" cy="127130"/>
              </a:xfrm>
              <a:custGeom>
                <a:avLst/>
                <a:gdLst>
                  <a:gd name="connsiteX0" fmla="*/ 293667 w 554811"/>
                  <a:gd name="connsiteY0" fmla="*/ 3702 h 254718"/>
                  <a:gd name="connsiteX1" fmla="*/ 130037 w 554811"/>
                  <a:gd name="connsiteY1" fmla="*/ 51829 h 254718"/>
                  <a:gd name="connsiteX2" fmla="*/ 4909 w 554811"/>
                  <a:gd name="connsiteY2" fmla="*/ 234709 h 254718"/>
                  <a:gd name="connsiteX3" fmla="*/ 303292 w 554811"/>
                  <a:gd name="connsiteY3" fmla="*/ 109580 h 254718"/>
                  <a:gd name="connsiteX4" fmla="*/ 548736 w 554811"/>
                  <a:gd name="connsiteY4" fmla="*/ 253959 h 254718"/>
                  <a:gd name="connsiteX5" fmla="*/ 462109 w 554811"/>
                  <a:gd name="connsiteY5" fmla="*/ 32578 h 254718"/>
                  <a:gd name="connsiteX6" fmla="*/ 293667 w 554811"/>
                  <a:gd name="connsiteY6" fmla="*/ 3702 h 254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4811" h="254718">
                    <a:moveTo>
                      <a:pt x="293667" y="3702"/>
                    </a:moveTo>
                    <a:cubicBezTo>
                      <a:pt x="238322" y="6910"/>
                      <a:pt x="178163" y="13328"/>
                      <a:pt x="130037" y="51829"/>
                    </a:cubicBezTo>
                    <a:cubicBezTo>
                      <a:pt x="81911" y="90330"/>
                      <a:pt x="-23967" y="225084"/>
                      <a:pt x="4909" y="234709"/>
                    </a:cubicBezTo>
                    <a:cubicBezTo>
                      <a:pt x="33785" y="244334"/>
                      <a:pt x="212654" y="106372"/>
                      <a:pt x="303292" y="109580"/>
                    </a:cubicBezTo>
                    <a:cubicBezTo>
                      <a:pt x="393930" y="112788"/>
                      <a:pt x="522267" y="266793"/>
                      <a:pt x="548736" y="253959"/>
                    </a:cubicBezTo>
                    <a:cubicBezTo>
                      <a:pt x="575206" y="241125"/>
                      <a:pt x="509433" y="75892"/>
                      <a:pt x="462109" y="32578"/>
                    </a:cubicBezTo>
                    <a:cubicBezTo>
                      <a:pt x="414785" y="-10736"/>
                      <a:pt x="349012" y="494"/>
                      <a:pt x="293667" y="370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15" name="Trapezoid 270"/>
              <p:cNvSpPr/>
              <p:nvPr/>
            </p:nvSpPr>
            <p:spPr>
              <a:xfrm rot="1261075">
                <a:off x="4938142" y="1384225"/>
                <a:ext cx="378473" cy="1200774"/>
              </a:xfrm>
              <a:custGeom>
                <a:avLst/>
                <a:gdLst>
                  <a:gd name="connsiteX0" fmla="*/ 0 w 318441"/>
                  <a:gd name="connsiteY0" fmla="*/ 484297 h 484297"/>
                  <a:gd name="connsiteX1" fmla="*/ 33879 w 318441"/>
                  <a:gd name="connsiteY1" fmla="*/ 0 h 484297"/>
                  <a:gd name="connsiteX2" fmla="*/ 284562 w 318441"/>
                  <a:gd name="connsiteY2" fmla="*/ 0 h 484297"/>
                  <a:gd name="connsiteX3" fmla="*/ 318441 w 318441"/>
                  <a:gd name="connsiteY3" fmla="*/ 484297 h 484297"/>
                  <a:gd name="connsiteX4" fmla="*/ 0 w 318441"/>
                  <a:gd name="connsiteY4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33879 w 318441"/>
                  <a:gd name="connsiteY2" fmla="*/ 0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1230 w 318441"/>
                  <a:gd name="connsiteY1" fmla="*/ 72704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64163 w 307709"/>
                  <a:gd name="connsiteY0" fmla="*/ 496110 h 496110"/>
                  <a:gd name="connsiteX1" fmla="*/ 498 w 307709"/>
                  <a:gd name="connsiteY1" fmla="*/ 72704 h 496110"/>
                  <a:gd name="connsiteX2" fmla="*/ 38440 w 307709"/>
                  <a:gd name="connsiteY2" fmla="*/ 583 h 496110"/>
                  <a:gd name="connsiteX3" fmla="*/ 273830 w 307709"/>
                  <a:gd name="connsiteY3" fmla="*/ 0 h 496110"/>
                  <a:gd name="connsiteX4" fmla="*/ 307709 w 307709"/>
                  <a:gd name="connsiteY4" fmla="*/ 484297 h 496110"/>
                  <a:gd name="connsiteX5" fmla="*/ 64163 w 307709"/>
                  <a:gd name="connsiteY5" fmla="*/ 496110 h 496110"/>
                  <a:gd name="connsiteX0" fmla="*/ 64163 w 307709"/>
                  <a:gd name="connsiteY0" fmla="*/ 496110 h 1158393"/>
                  <a:gd name="connsiteX1" fmla="*/ 498 w 307709"/>
                  <a:gd name="connsiteY1" fmla="*/ 72704 h 1158393"/>
                  <a:gd name="connsiteX2" fmla="*/ 38440 w 307709"/>
                  <a:gd name="connsiteY2" fmla="*/ 583 h 1158393"/>
                  <a:gd name="connsiteX3" fmla="*/ 273830 w 307709"/>
                  <a:gd name="connsiteY3" fmla="*/ 0 h 1158393"/>
                  <a:gd name="connsiteX4" fmla="*/ 307709 w 307709"/>
                  <a:gd name="connsiteY4" fmla="*/ 484297 h 1158393"/>
                  <a:gd name="connsiteX5" fmla="*/ 270326 w 307709"/>
                  <a:gd name="connsiteY5" fmla="*/ 1158393 h 1158393"/>
                  <a:gd name="connsiteX6" fmla="*/ 64163 w 307709"/>
                  <a:gd name="connsiteY6" fmla="*/ 496110 h 1158393"/>
                  <a:gd name="connsiteX0" fmla="*/ 64163 w 378971"/>
                  <a:gd name="connsiteY0" fmla="*/ 496110 h 1214821"/>
                  <a:gd name="connsiteX1" fmla="*/ 498 w 378971"/>
                  <a:gd name="connsiteY1" fmla="*/ 72704 h 1214821"/>
                  <a:gd name="connsiteX2" fmla="*/ 38440 w 378971"/>
                  <a:gd name="connsiteY2" fmla="*/ 583 h 1214821"/>
                  <a:gd name="connsiteX3" fmla="*/ 273830 w 378971"/>
                  <a:gd name="connsiteY3" fmla="*/ 0 h 1214821"/>
                  <a:gd name="connsiteX4" fmla="*/ 307709 w 378971"/>
                  <a:gd name="connsiteY4" fmla="*/ 484297 h 1214821"/>
                  <a:gd name="connsiteX5" fmla="*/ 378604 w 378971"/>
                  <a:gd name="connsiteY5" fmla="*/ 1130321 h 1214821"/>
                  <a:gd name="connsiteX6" fmla="*/ 270326 w 378971"/>
                  <a:gd name="connsiteY6" fmla="*/ 1158393 h 1214821"/>
                  <a:gd name="connsiteX7" fmla="*/ 64163 w 378971"/>
                  <a:gd name="connsiteY7" fmla="*/ 496110 h 1214821"/>
                  <a:gd name="connsiteX0" fmla="*/ 64163 w 378971"/>
                  <a:gd name="connsiteY0" fmla="*/ 496110 h 1158393"/>
                  <a:gd name="connsiteX1" fmla="*/ 498 w 378971"/>
                  <a:gd name="connsiteY1" fmla="*/ 72704 h 1158393"/>
                  <a:gd name="connsiteX2" fmla="*/ 38440 w 378971"/>
                  <a:gd name="connsiteY2" fmla="*/ 583 h 1158393"/>
                  <a:gd name="connsiteX3" fmla="*/ 273830 w 378971"/>
                  <a:gd name="connsiteY3" fmla="*/ 0 h 1158393"/>
                  <a:gd name="connsiteX4" fmla="*/ 307709 w 378971"/>
                  <a:gd name="connsiteY4" fmla="*/ 484297 h 1158393"/>
                  <a:gd name="connsiteX5" fmla="*/ 378604 w 378971"/>
                  <a:gd name="connsiteY5" fmla="*/ 1130321 h 1158393"/>
                  <a:gd name="connsiteX6" fmla="*/ 270326 w 378971"/>
                  <a:gd name="connsiteY6" fmla="*/ 1158393 h 1158393"/>
                  <a:gd name="connsiteX7" fmla="*/ 64163 w 378971"/>
                  <a:gd name="connsiteY7" fmla="*/ 496110 h 1158393"/>
                  <a:gd name="connsiteX0" fmla="*/ 63665 w 378473"/>
                  <a:gd name="connsiteY0" fmla="*/ 496110 h 1158393"/>
                  <a:gd name="connsiteX1" fmla="*/ 0 w 378473"/>
                  <a:gd name="connsiteY1" fmla="*/ 72704 h 1158393"/>
                  <a:gd name="connsiteX2" fmla="*/ 37942 w 378473"/>
                  <a:gd name="connsiteY2" fmla="*/ 583 h 1158393"/>
                  <a:gd name="connsiteX3" fmla="*/ 273332 w 378473"/>
                  <a:gd name="connsiteY3" fmla="*/ 0 h 1158393"/>
                  <a:gd name="connsiteX4" fmla="*/ 307211 w 378473"/>
                  <a:gd name="connsiteY4" fmla="*/ 484297 h 1158393"/>
                  <a:gd name="connsiteX5" fmla="*/ 378106 w 378473"/>
                  <a:gd name="connsiteY5" fmla="*/ 1130321 h 1158393"/>
                  <a:gd name="connsiteX6" fmla="*/ 269828 w 378473"/>
                  <a:gd name="connsiteY6" fmla="*/ 1158393 h 1158393"/>
                  <a:gd name="connsiteX7" fmla="*/ 63665 w 378473"/>
                  <a:gd name="connsiteY7" fmla="*/ 496110 h 1158393"/>
                  <a:gd name="connsiteX0" fmla="*/ 63665 w 378473"/>
                  <a:gd name="connsiteY0" fmla="*/ 538491 h 1200774"/>
                  <a:gd name="connsiteX1" fmla="*/ 0 w 378473"/>
                  <a:gd name="connsiteY1" fmla="*/ 115085 h 1200774"/>
                  <a:gd name="connsiteX2" fmla="*/ 86378 w 378473"/>
                  <a:gd name="connsiteY2" fmla="*/ 0 h 1200774"/>
                  <a:gd name="connsiteX3" fmla="*/ 273332 w 378473"/>
                  <a:gd name="connsiteY3" fmla="*/ 42381 h 1200774"/>
                  <a:gd name="connsiteX4" fmla="*/ 307211 w 378473"/>
                  <a:gd name="connsiteY4" fmla="*/ 526678 h 1200774"/>
                  <a:gd name="connsiteX5" fmla="*/ 378106 w 378473"/>
                  <a:gd name="connsiteY5" fmla="*/ 1172702 h 1200774"/>
                  <a:gd name="connsiteX6" fmla="*/ 269828 w 378473"/>
                  <a:gd name="connsiteY6" fmla="*/ 1200774 h 1200774"/>
                  <a:gd name="connsiteX7" fmla="*/ 63665 w 378473"/>
                  <a:gd name="connsiteY7" fmla="*/ 538491 h 120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8473" h="1200774">
                    <a:moveTo>
                      <a:pt x="63665" y="538491"/>
                    </a:moveTo>
                    <a:lnTo>
                      <a:pt x="0" y="115085"/>
                    </a:lnTo>
                    <a:lnTo>
                      <a:pt x="86378" y="0"/>
                    </a:lnTo>
                    <a:lnTo>
                      <a:pt x="273332" y="42381"/>
                    </a:lnTo>
                    <a:lnTo>
                      <a:pt x="307211" y="526678"/>
                    </a:lnTo>
                    <a:cubicBezTo>
                      <a:pt x="309299" y="684441"/>
                      <a:pt x="384337" y="1060353"/>
                      <a:pt x="378106" y="1172702"/>
                    </a:cubicBezTo>
                    <a:lnTo>
                      <a:pt x="269828" y="1200774"/>
                    </a:lnTo>
                    <a:lnTo>
                      <a:pt x="63665" y="53849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16" name="Trapezoid 270"/>
              <p:cNvSpPr/>
              <p:nvPr/>
            </p:nvSpPr>
            <p:spPr>
              <a:xfrm rot="20338925" flipH="1">
                <a:off x="5860918" y="1385927"/>
                <a:ext cx="378473" cy="1200774"/>
              </a:xfrm>
              <a:custGeom>
                <a:avLst/>
                <a:gdLst>
                  <a:gd name="connsiteX0" fmla="*/ 0 w 318441"/>
                  <a:gd name="connsiteY0" fmla="*/ 484297 h 484297"/>
                  <a:gd name="connsiteX1" fmla="*/ 33879 w 318441"/>
                  <a:gd name="connsiteY1" fmla="*/ 0 h 484297"/>
                  <a:gd name="connsiteX2" fmla="*/ 284562 w 318441"/>
                  <a:gd name="connsiteY2" fmla="*/ 0 h 484297"/>
                  <a:gd name="connsiteX3" fmla="*/ 318441 w 318441"/>
                  <a:gd name="connsiteY3" fmla="*/ 484297 h 484297"/>
                  <a:gd name="connsiteX4" fmla="*/ 0 w 318441"/>
                  <a:gd name="connsiteY4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33879 w 318441"/>
                  <a:gd name="connsiteY2" fmla="*/ 0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1230 w 318441"/>
                  <a:gd name="connsiteY1" fmla="*/ 72704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64163 w 307709"/>
                  <a:gd name="connsiteY0" fmla="*/ 496110 h 496110"/>
                  <a:gd name="connsiteX1" fmla="*/ 498 w 307709"/>
                  <a:gd name="connsiteY1" fmla="*/ 72704 h 496110"/>
                  <a:gd name="connsiteX2" fmla="*/ 38440 w 307709"/>
                  <a:gd name="connsiteY2" fmla="*/ 583 h 496110"/>
                  <a:gd name="connsiteX3" fmla="*/ 273830 w 307709"/>
                  <a:gd name="connsiteY3" fmla="*/ 0 h 496110"/>
                  <a:gd name="connsiteX4" fmla="*/ 307709 w 307709"/>
                  <a:gd name="connsiteY4" fmla="*/ 484297 h 496110"/>
                  <a:gd name="connsiteX5" fmla="*/ 64163 w 307709"/>
                  <a:gd name="connsiteY5" fmla="*/ 496110 h 496110"/>
                  <a:gd name="connsiteX0" fmla="*/ 64163 w 307709"/>
                  <a:gd name="connsiteY0" fmla="*/ 496110 h 1158393"/>
                  <a:gd name="connsiteX1" fmla="*/ 498 w 307709"/>
                  <a:gd name="connsiteY1" fmla="*/ 72704 h 1158393"/>
                  <a:gd name="connsiteX2" fmla="*/ 38440 w 307709"/>
                  <a:gd name="connsiteY2" fmla="*/ 583 h 1158393"/>
                  <a:gd name="connsiteX3" fmla="*/ 273830 w 307709"/>
                  <a:gd name="connsiteY3" fmla="*/ 0 h 1158393"/>
                  <a:gd name="connsiteX4" fmla="*/ 307709 w 307709"/>
                  <a:gd name="connsiteY4" fmla="*/ 484297 h 1158393"/>
                  <a:gd name="connsiteX5" fmla="*/ 270326 w 307709"/>
                  <a:gd name="connsiteY5" fmla="*/ 1158393 h 1158393"/>
                  <a:gd name="connsiteX6" fmla="*/ 64163 w 307709"/>
                  <a:gd name="connsiteY6" fmla="*/ 496110 h 1158393"/>
                  <a:gd name="connsiteX0" fmla="*/ 64163 w 378971"/>
                  <a:gd name="connsiteY0" fmla="*/ 496110 h 1214821"/>
                  <a:gd name="connsiteX1" fmla="*/ 498 w 378971"/>
                  <a:gd name="connsiteY1" fmla="*/ 72704 h 1214821"/>
                  <a:gd name="connsiteX2" fmla="*/ 38440 w 378971"/>
                  <a:gd name="connsiteY2" fmla="*/ 583 h 1214821"/>
                  <a:gd name="connsiteX3" fmla="*/ 273830 w 378971"/>
                  <a:gd name="connsiteY3" fmla="*/ 0 h 1214821"/>
                  <a:gd name="connsiteX4" fmla="*/ 307709 w 378971"/>
                  <a:gd name="connsiteY4" fmla="*/ 484297 h 1214821"/>
                  <a:gd name="connsiteX5" fmla="*/ 378604 w 378971"/>
                  <a:gd name="connsiteY5" fmla="*/ 1130321 h 1214821"/>
                  <a:gd name="connsiteX6" fmla="*/ 270326 w 378971"/>
                  <a:gd name="connsiteY6" fmla="*/ 1158393 h 1214821"/>
                  <a:gd name="connsiteX7" fmla="*/ 64163 w 378971"/>
                  <a:gd name="connsiteY7" fmla="*/ 496110 h 1214821"/>
                  <a:gd name="connsiteX0" fmla="*/ 64163 w 378971"/>
                  <a:gd name="connsiteY0" fmla="*/ 496110 h 1158393"/>
                  <a:gd name="connsiteX1" fmla="*/ 498 w 378971"/>
                  <a:gd name="connsiteY1" fmla="*/ 72704 h 1158393"/>
                  <a:gd name="connsiteX2" fmla="*/ 38440 w 378971"/>
                  <a:gd name="connsiteY2" fmla="*/ 583 h 1158393"/>
                  <a:gd name="connsiteX3" fmla="*/ 273830 w 378971"/>
                  <a:gd name="connsiteY3" fmla="*/ 0 h 1158393"/>
                  <a:gd name="connsiteX4" fmla="*/ 307709 w 378971"/>
                  <a:gd name="connsiteY4" fmla="*/ 484297 h 1158393"/>
                  <a:gd name="connsiteX5" fmla="*/ 378604 w 378971"/>
                  <a:gd name="connsiteY5" fmla="*/ 1130321 h 1158393"/>
                  <a:gd name="connsiteX6" fmla="*/ 270326 w 378971"/>
                  <a:gd name="connsiteY6" fmla="*/ 1158393 h 1158393"/>
                  <a:gd name="connsiteX7" fmla="*/ 64163 w 378971"/>
                  <a:gd name="connsiteY7" fmla="*/ 496110 h 1158393"/>
                  <a:gd name="connsiteX0" fmla="*/ 63665 w 378473"/>
                  <a:gd name="connsiteY0" fmla="*/ 496110 h 1158393"/>
                  <a:gd name="connsiteX1" fmla="*/ 0 w 378473"/>
                  <a:gd name="connsiteY1" fmla="*/ 72704 h 1158393"/>
                  <a:gd name="connsiteX2" fmla="*/ 37942 w 378473"/>
                  <a:gd name="connsiteY2" fmla="*/ 583 h 1158393"/>
                  <a:gd name="connsiteX3" fmla="*/ 273332 w 378473"/>
                  <a:gd name="connsiteY3" fmla="*/ 0 h 1158393"/>
                  <a:gd name="connsiteX4" fmla="*/ 307211 w 378473"/>
                  <a:gd name="connsiteY4" fmla="*/ 484297 h 1158393"/>
                  <a:gd name="connsiteX5" fmla="*/ 378106 w 378473"/>
                  <a:gd name="connsiteY5" fmla="*/ 1130321 h 1158393"/>
                  <a:gd name="connsiteX6" fmla="*/ 269828 w 378473"/>
                  <a:gd name="connsiteY6" fmla="*/ 1158393 h 1158393"/>
                  <a:gd name="connsiteX7" fmla="*/ 63665 w 378473"/>
                  <a:gd name="connsiteY7" fmla="*/ 496110 h 1158393"/>
                  <a:gd name="connsiteX0" fmla="*/ 63665 w 378473"/>
                  <a:gd name="connsiteY0" fmla="*/ 538491 h 1200774"/>
                  <a:gd name="connsiteX1" fmla="*/ 0 w 378473"/>
                  <a:gd name="connsiteY1" fmla="*/ 115085 h 1200774"/>
                  <a:gd name="connsiteX2" fmla="*/ 86378 w 378473"/>
                  <a:gd name="connsiteY2" fmla="*/ 0 h 1200774"/>
                  <a:gd name="connsiteX3" fmla="*/ 273332 w 378473"/>
                  <a:gd name="connsiteY3" fmla="*/ 42381 h 1200774"/>
                  <a:gd name="connsiteX4" fmla="*/ 307211 w 378473"/>
                  <a:gd name="connsiteY4" fmla="*/ 526678 h 1200774"/>
                  <a:gd name="connsiteX5" fmla="*/ 378106 w 378473"/>
                  <a:gd name="connsiteY5" fmla="*/ 1172702 h 1200774"/>
                  <a:gd name="connsiteX6" fmla="*/ 269828 w 378473"/>
                  <a:gd name="connsiteY6" fmla="*/ 1200774 h 1200774"/>
                  <a:gd name="connsiteX7" fmla="*/ 63665 w 378473"/>
                  <a:gd name="connsiteY7" fmla="*/ 538491 h 120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8473" h="1200774">
                    <a:moveTo>
                      <a:pt x="63665" y="538491"/>
                    </a:moveTo>
                    <a:lnTo>
                      <a:pt x="0" y="115085"/>
                    </a:lnTo>
                    <a:lnTo>
                      <a:pt x="86378" y="0"/>
                    </a:lnTo>
                    <a:lnTo>
                      <a:pt x="273332" y="42381"/>
                    </a:lnTo>
                    <a:lnTo>
                      <a:pt x="307211" y="526678"/>
                    </a:lnTo>
                    <a:cubicBezTo>
                      <a:pt x="309299" y="684441"/>
                      <a:pt x="384337" y="1060353"/>
                      <a:pt x="378106" y="1172702"/>
                    </a:cubicBezTo>
                    <a:lnTo>
                      <a:pt x="269828" y="1200774"/>
                    </a:lnTo>
                    <a:lnTo>
                      <a:pt x="63665" y="53849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17" name="Oval 2916"/>
              <p:cNvSpPr/>
              <p:nvPr/>
            </p:nvSpPr>
            <p:spPr>
              <a:xfrm>
                <a:off x="5193283" y="2256171"/>
                <a:ext cx="792047" cy="64953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2503" name="Group 2502"/>
            <p:cNvGrpSpPr>
              <a:grpSpLocks noChangeAspect="1"/>
            </p:cNvGrpSpPr>
            <p:nvPr/>
          </p:nvGrpSpPr>
          <p:grpSpPr>
            <a:xfrm>
              <a:off x="466804" y="5425097"/>
              <a:ext cx="492966" cy="1328132"/>
              <a:chOff x="7681744" y="2975795"/>
              <a:chExt cx="1407078" cy="3790900"/>
            </a:xfrm>
          </p:grpSpPr>
          <p:sp>
            <p:nvSpPr>
              <p:cNvPr id="2859" name="Freeform 2858"/>
              <p:cNvSpPr/>
              <p:nvPr/>
            </p:nvSpPr>
            <p:spPr>
              <a:xfrm rot="679214">
                <a:off x="7804344" y="3852625"/>
                <a:ext cx="228065" cy="1264050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60" name="Freeform 2859"/>
              <p:cNvSpPr/>
              <p:nvPr/>
            </p:nvSpPr>
            <p:spPr>
              <a:xfrm rot="20920786" flipH="1">
                <a:off x="8735771" y="3834231"/>
                <a:ext cx="228065" cy="1264050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61" name="Freeform 2860"/>
              <p:cNvSpPr>
                <a:spLocks noChangeAspect="1"/>
              </p:cNvSpPr>
              <p:nvPr/>
            </p:nvSpPr>
            <p:spPr>
              <a:xfrm>
                <a:off x="7681744" y="5007395"/>
                <a:ext cx="197289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62" name="Freeform 2861"/>
              <p:cNvSpPr>
                <a:spLocks noChangeAspect="1"/>
              </p:cNvSpPr>
              <p:nvPr/>
            </p:nvSpPr>
            <p:spPr>
              <a:xfrm flipH="1">
                <a:off x="8891533" y="5006977"/>
                <a:ext cx="197289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63" name="Freeform 2862"/>
              <p:cNvSpPr/>
              <p:nvPr/>
            </p:nvSpPr>
            <p:spPr>
              <a:xfrm flipH="1">
                <a:off x="8368955" y="3675048"/>
                <a:ext cx="470835" cy="1429695"/>
              </a:xfrm>
              <a:custGeom>
                <a:avLst/>
                <a:gdLst>
                  <a:gd name="connsiteX0" fmla="*/ 157523 w 1582311"/>
                  <a:gd name="connsiteY0" fmla="*/ 1919666 h 1975803"/>
                  <a:gd name="connsiteX1" fmla="*/ 403957 w 1582311"/>
                  <a:gd name="connsiteY1" fmla="*/ 1374917 h 1975803"/>
                  <a:gd name="connsiteX2" fmla="*/ 112127 w 1582311"/>
                  <a:gd name="connsiteY2" fmla="*/ 739377 h 1975803"/>
                  <a:gd name="connsiteX3" fmla="*/ 47276 w 1582311"/>
                  <a:gd name="connsiteY3" fmla="*/ 246509 h 1975803"/>
                  <a:gd name="connsiteX4" fmla="*/ 793063 w 1582311"/>
                  <a:gd name="connsiteY4" fmla="*/ 75 h 1975803"/>
                  <a:gd name="connsiteX5" fmla="*/ 1473999 w 1582311"/>
                  <a:gd name="connsiteY5" fmla="*/ 227053 h 1975803"/>
                  <a:gd name="connsiteX6" fmla="*/ 1402663 w 1582311"/>
                  <a:gd name="connsiteY6" fmla="*/ 771802 h 1975803"/>
                  <a:gd name="connsiteX7" fmla="*/ 1292416 w 1582311"/>
                  <a:gd name="connsiteY7" fmla="*/ 1297096 h 1975803"/>
                  <a:gd name="connsiteX8" fmla="*/ 1532365 w 1582311"/>
                  <a:gd name="connsiteY8" fmla="*/ 1887240 h 1975803"/>
                  <a:gd name="connsiteX9" fmla="*/ 157523 w 1582311"/>
                  <a:gd name="connsiteY9" fmla="*/ 1919666 h 1975803"/>
                  <a:gd name="connsiteX0" fmla="*/ 157523 w 1582311"/>
                  <a:gd name="connsiteY0" fmla="*/ 1919666 h 1973041"/>
                  <a:gd name="connsiteX1" fmla="*/ 403957 w 1582311"/>
                  <a:gd name="connsiteY1" fmla="*/ 1374917 h 1973041"/>
                  <a:gd name="connsiteX2" fmla="*/ 112127 w 1582311"/>
                  <a:gd name="connsiteY2" fmla="*/ 739377 h 1973041"/>
                  <a:gd name="connsiteX3" fmla="*/ 47276 w 1582311"/>
                  <a:gd name="connsiteY3" fmla="*/ 246509 h 1973041"/>
                  <a:gd name="connsiteX4" fmla="*/ 793063 w 1582311"/>
                  <a:gd name="connsiteY4" fmla="*/ 75 h 1973041"/>
                  <a:gd name="connsiteX5" fmla="*/ 1473999 w 1582311"/>
                  <a:gd name="connsiteY5" fmla="*/ 227053 h 1973041"/>
                  <a:gd name="connsiteX6" fmla="*/ 1402663 w 1582311"/>
                  <a:gd name="connsiteY6" fmla="*/ 771802 h 1973041"/>
                  <a:gd name="connsiteX7" fmla="*/ 1292416 w 1582311"/>
                  <a:gd name="connsiteY7" fmla="*/ 1342492 h 1973041"/>
                  <a:gd name="connsiteX8" fmla="*/ 1532365 w 1582311"/>
                  <a:gd name="connsiteY8" fmla="*/ 1887240 h 1973041"/>
                  <a:gd name="connsiteX9" fmla="*/ 157523 w 1582311"/>
                  <a:gd name="connsiteY9" fmla="*/ 1919666 h 1973041"/>
                  <a:gd name="connsiteX0" fmla="*/ 157523 w 1582311"/>
                  <a:gd name="connsiteY0" fmla="*/ 1919660 h 1973035"/>
                  <a:gd name="connsiteX1" fmla="*/ 403957 w 1582311"/>
                  <a:gd name="connsiteY1" fmla="*/ 1374911 h 1973035"/>
                  <a:gd name="connsiteX2" fmla="*/ 112127 w 1582311"/>
                  <a:gd name="connsiteY2" fmla="*/ 739371 h 1973035"/>
                  <a:gd name="connsiteX3" fmla="*/ 47276 w 1582311"/>
                  <a:gd name="connsiteY3" fmla="*/ 246503 h 1973035"/>
                  <a:gd name="connsiteX4" fmla="*/ 793063 w 1582311"/>
                  <a:gd name="connsiteY4" fmla="*/ 69 h 1973035"/>
                  <a:gd name="connsiteX5" fmla="*/ 1473999 w 1582311"/>
                  <a:gd name="connsiteY5" fmla="*/ 227047 h 1973035"/>
                  <a:gd name="connsiteX6" fmla="*/ 1467514 w 1582311"/>
                  <a:gd name="connsiteY6" fmla="*/ 706945 h 1973035"/>
                  <a:gd name="connsiteX7" fmla="*/ 1292416 w 1582311"/>
                  <a:gd name="connsiteY7" fmla="*/ 1342486 h 1973035"/>
                  <a:gd name="connsiteX8" fmla="*/ 1532365 w 1582311"/>
                  <a:gd name="connsiteY8" fmla="*/ 1887234 h 1973035"/>
                  <a:gd name="connsiteX9" fmla="*/ 157523 w 1582311"/>
                  <a:gd name="connsiteY9" fmla="*/ 1919660 h 1973035"/>
                  <a:gd name="connsiteX0" fmla="*/ 157523 w 1582311"/>
                  <a:gd name="connsiteY0" fmla="*/ 2021986 h 2113807"/>
                  <a:gd name="connsiteX1" fmla="*/ 403957 w 1582311"/>
                  <a:gd name="connsiteY1" fmla="*/ 1477237 h 2113807"/>
                  <a:gd name="connsiteX2" fmla="*/ 112127 w 1582311"/>
                  <a:gd name="connsiteY2" fmla="*/ 841697 h 2113807"/>
                  <a:gd name="connsiteX3" fmla="*/ 47276 w 1582311"/>
                  <a:gd name="connsiteY3" fmla="*/ 348829 h 2113807"/>
                  <a:gd name="connsiteX4" fmla="*/ 793063 w 1582311"/>
                  <a:gd name="connsiteY4" fmla="*/ 102395 h 2113807"/>
                  <a:gd name="connsiteX5" fmla="*/ 844944 w 1582311"/>
                  <a:gd name="connsiteY5" fmla="*/ 2106292 h 2113807"/>
                  <a:gd name="connsiteX6" fmla="*/ 1467514 w 1582311"/>
                  <a:gd name="connsiteY6" fmla="*/ 809271 h 2113807"/>
                  <a:gd name="connsiteX7" fmla="*/ 1292416 w 1582311"/>
                  <a:gd name="connsiteY7" fmla="*/ 1444812 h 2113807"/>
                  <a:gd name="connsiteX8" fmla="*/ 1532365 w 1582311"/>
                  <a:gd name="connsiteY8" fmla="*/ 1989560 h 2113807"/>
                  <a:gd name="connsiteX9" fmla="*/ 157523 w 1582311"/>
                  <a:gd name="connsiteY9" fmla="*/ 2021986 h 2113807"/>
                  <a:gd name="connsiteX0" fmla="*/ 157523 w 1582311"/>
                  <a:gd name="connsiteY0" fmla="*/ 2021986 h 2113173"/>
                  <a:gd name="connsiteX1" fmla="*/ 403957 w 1582311"/>
                  <a:gd name="connsiteY1" fmla="*/ 1477237 h 2113173"/>
                  <a:gd name="connsiteX2" fmla="*/ 112127 w 1582311"/>
                  <a:gd name="connsiteY2" fmla="*/ 841697 h 2113173"/>
                  <a:gd name="connsiteX3" fmla="*/ 47276 w 1582311"/>
                  <a:gd name="connsiteY3" fmla="*/ 348829 h 2113173"/>
                  <a:gd name="connsiteX4" fmla="*/ 793063 w 1582311"/>
                  <a:gd name="connsiteY4" fmla="*/ 102395 h 2113173"/>
                  <a:gd name="connsiteX5" fmla="*/ 844944 w 1582311"/>
                  <a:gd name="connsiteY5" fmla="*/ 2106292 h 2113173"/>
                  <a:gd name="connsiteX6" fmla="*/ 1461029 w 1582311"/>
                  <a:gd name="connsiteY6" fmla="*/ 783331 h 2113173"/>
                  <a:gd name="connsiteX7" fmla="*/ 1292416 w 1582311"/>
                  <a:gd name="connsiteY7" fmla="*/ 1444812 h 2113173"/>
                  <a:gd name="connsiteX8" fmla="*/ 1532365 w 1582311"/>
                  <a:gd name="connsiteY8" fmla="*/ 1989560 h 2113173"/>
                  <a:gd name="connsiteX9" fmla="*/ 157523 w 1582311"/>
                  <a:gd name="connsiteY9" fmla="*/ 2021986 h 2113173"/>
                  <a:gd name="connsiteX0" fmla="*/ 157523 w 1591567"/>
                  <a:gd name="connsiteY0" fmla="*/ 2021986 h 2143200"/>
                  <a:gd name="connsiteX1" fmla="*/ 403957 w 1591567"/>
                  <a:gd name="connsiteY1" fmla="*/ 1477237 h 2143200"/>
                  <a:gd name="connsiteX2" fmla="*/ 112127 w 1591567"/>
                  <a:gd name="connsiteY2" fmla="*/ 841697 h 2143200"/>
                  <a:gd name="connsiteX3" fmla="*/ 47276 w 1591567"/>
                  <a:gd name="connsiteY3" fmla="*/ 348829 h 2143200"/>
                  <a:gd name="connsiteX4" fmla="*/ 793063 w 1591567"/>
                  <a:gd name="connsiteY4" fmla="*/ 102395 h 2143200"/>
                  <a:gd name="connsiteX5" fmla="*/ 844944 w 1591567"/>
                  <a:gd name="connsiteY5" fmla="*/ 2106292 h 2143200"/>
                  <a:gd name="connsiteX6" fmla="*/ 1292416 w 1591567"/>
                  <a:gd name="connsiteY6" fmla="*/ 1444812 h 2143200"/>
                  <a:gd name="connsiteX7" fmla="*/ 1532365 w 1591567"/>
                  <a:gd name="connsiteY7" fmla="*/ 1989560 h 2143200"/>
                  <a:gd name="connsiteX8" fmla="*/ 157523 w 1591567"/>
                  <a:gd name="connsiteY8" fmla="*/ 2021986 h 2143200"/>
                  <a:gd name="connsiteX0" fmla="*/ 157523 w 1545335"/>
                  <a:gd name="connsiteY0" fmla="*/ 2021986 h 2223374"/>
                  <a:gd name="connsiteX1" fmla="*/ 403957 w 1545335"/>
                  <a:gd name="connsiteY1" fmla="*/ 1477237 h 2223374"/>
                  <a:gd name="connsiteX2" fmla="*/ 112127 w 1545335"/>
                  <a:gd name="connsiteY2" fmla="*/ 841697 h 2223374"/>
                  <a:gd name="connsiteX3" fmla="*/ 47276 w 1545335"/>
                  <a:gd name="connsiteY3" fmla="*/ 348829 h 2223374"/>
                  <a:gd name="connsiteX4" fmla="*/ 793063 w 1545335"/>
                  <a:gd name="connsiteY4" fmla="*/ 102395 h 2223374"/>
                  <a:gd name="connsiteX5" fmla="*/ 844944 w 1545335"/>
                  <a:gd name="connsiteY5" fmla="*/ 2106292 h 2223374"/>
                  <a:gd name="connsiteX6" fmla="*/ 1532365 w 1545335"/>
                  <a:gd name="connsiteY6" fmla="*/ 1989560 h 2223374"/>
                  <a:gd name="connsiteX7" fmla="*/ 157523 w 1545335"/>
                  <a:gd name="connsiteY7" fmla="*/ 2021986 h 2223374"/>
                  <a:gd name="connsiteX0" fmla="*/ 157523 w 844944"/>
                  <a:gd name="connsiteY0" fmla="*/ 2021986 h 2249938"/>
                  <a:gd name="connsiteX1" fmla="*/ 403957 w 844944"/>
                  <a:gd name="connsiteY1" fmla="*/ 1477237 h 2249938"/>
                  <a:gd name="connsiteX2" fmla="*/ 112127 w 844944"/>
                  <a:gd name="connsiteY2" fmla="*/ 841697 h 2249938"/>
                  <a:gd name="connsiteX3" fmla="*/ 47276 w 844944"/>
                  <a:gd name="connsiteY3" fmla="*/ 348829 h 2249938"/>
                  <a:gd name="connsiteX4" fmla="*/ 793063 w 844944"/>
                  <a:gd name="connsiteY4" fmla="*/ 102395 h 2249938"/>
                  <a:gd name="connsiteX5" fmla="*/ 844944 w 844944"/>
                  <a:gd name="connsiteY5" fmla="*/ 2106292 h 2249938"/>
                  <a:gd name="connsiteX6" fmla="*/ 157523 w 844944"/>
                  <a:gd name="connsiteY6" fmla="*/ 2021986 h 2249938"/>
                  <a:gd name="connsiteX0" fmla="*/ 154587 w 842008"/>
                  <a:gd name="connsiteY0" fmla="*/ 2021986 h 2249467"/>
                  <a:gd name="connsiteX1" fmla="*/ 303744 w 842008"/>
                  <a:gd name="connsiteY1" fmla="*/ 1490207 h 2249467"/>
                  <a:gd name="connsiteX2" fmla="*/ 109191 w 842008"/>
                  <a:gd name="connsiteY2" fmla="*/ 841697 h 2249467"/>
                  <a:gd name="connsiteX3" fmla="*/ 44340 w 842008"/>
                  <a:gd name="connsiteY3" fmla="*/ 348829 h 2249467"/>
                  <a:gd name="connsiteX4" fmla="*/ 790127 w 842008"/>
                  <a:gd name="connsiteY4" fmla="*/ 102395 h 2249467"/>
                  <a:gd name="connsiteX5" fmla="*/ 842008 w 842008"/>
                  <a:gd name="connsiteY5" fmla="*/ 2106292 h 2249467"/>
                  <a:gd name="connsiteX6" fmla="*/ 154587 w 842008"/>
                  <a:gd name="connsiteY6" fmla="*/ 2021986 h 2249467"/>
                  <a:gd name="connsiteX0" fmla="*/ 166593 w 854014"/>
                  <a:gd name="connsiteY0" fmla="*/ 2021986 h 2249467"/>
                  <a:gd name="connsiteX1" fmla="*/ 315750 w 854014"/>
                  <a:gd name="connsiteY1" fmla="*/ 1490207 h 2249467"/>
                  <a:gd name="connsiteX2" fmla="*/ 121197 w 854014"/>
                  <a:gd name="connsiteY2" fmla="*/ 841697 h 2249467"/>
                  <a:gd name="connsiteX3" fmla="*/ 56346 w 854014"/>
                  <a:gd name="connsiteY3" fmla="*/ 348829 h 2249467"/>
                  <a:gd name="connsiteX4" fmla="*/ 802133 w 854014"/>
                  <a:gd name="connsiteY4" fmla="*/ 102395 h 2249467"/>
                  <a:gd name="connsiteX5" fmla="*/ 854014 w 854014"/>
                  <a:gd name="connsiteY5" fmla="*/ 2106292 h 2249467"/>
                  <a:gd name="connsiteX6" fmla="*/ 166593 w 854014"/>
                  <a:gd name="connsiteY6" fmla="*/ 2021986 h 2249467"/>
                  <a:gd name="connsiteX0" fmla="*/ 153312 w 840733"/>
                  <a:gd name="connsiteY0" fmla="*/ 2021986 h 2250412"/>
                  <a:gd name="connsiteX1" fmla="*/ 257074 w 840733"/>
                  <a:gd name="connsiteY1" fmla="*/ 1464267 h 2250412"/>
                  <a:gd name="connsiteX2" fmla="*/ 107916 w 840733"/>
                  <a:gd name="connsiteY2" fmla="*/ 841697 h 2250412"/>
                  <a:gd name="connsiteX3" fmla="*/ 43065 w 840733"/>
                  <a:gd name="connsiteY3" fmla="*/ 348829 h 2250412"/>
                  <a:gd name="connsiteX4" fmla="*/ 788852 w 840733"/>
                  <a:gd name="connsiteY4" fmla="*/ 102395 h 2250412"/>
                  <a:gd name="connsiteX5" fmla="*/ 840733 w 840733"/>
                  <a:gd name="connsiteY5" fmla="*/ 2106292 h 2250412"/>
                  <a:gd name="connsiteX6" fmla="*/ 153312 w 840733"/>
                  <a:gd name="connsiteY6" fmla="*/ 2021986 h 2250412"/>
                  <a:gd name="connsiteX0" fmla="*/ 174762 w 862183"/>
                  <a:gd name="connsiteY0" fmla="*/ 2021986 h 2250412"/>
                  <a:gd name="connsiteX1" fmla="*/ 278524 w 862183"/>
                  <a:gd name="connsiteY1" fmla="*/ 1464267 h 2250412"/>
                  <a:gd name="connsiteX2" fmla="*/ 129366 w 862183"/>
                  <a:gd name="connsiteY2" fmla="*/ 841697 h 2250412"/>
                  <a:gd name="connsiteX3" fmla="*/ 64515 w 862183"/>
                  <a:gd name="connsiteY3" fmla="*/ 348829 h 2250412"/>
                  <a:gd name="connsiteX4" fmla="*/ 810302 w 862183"/>
                  <a:gd name="connsiteY4" fmla="*/ 102395 h 2250412"/>
                  <a:gd name="connsiteX5" fmla="*/ 862183 w 862183"/>
                  <a:gd name="connsiteY5" fmla="*/ 2106292 h 2250412"/>
                  <a:gd name="connsiteX6" fmla="*/ 174762 w 862183"/>
                  <a:gd name="connsiteY6" fmla="*/ 2021986 h 2250412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6607 w 902204"/>
                  <a:gd name="connsiteY0" fmla="*/ 2010716 h 2237701"/>
                  <a:gd name="connsiteX1" fmla="*/ 260369 w 902204"/>
                  <a:gd name="connsiteY1" fmla="*/ 1452997 h 2237701"/>
                  <a:gd name="connsiteX2" fmla="*/ 182548 w 902204"/>
                  <a:gd name="connsiteY2" fmla="*/ 1044436 h 2237701"/>
                  <a:gd name="connsiteX3" fmla="*/ 46360 w 902204"/>
                  <a:gd name="connsiteY3" fmla="*/ 337559 h 2237701"/>
                  <a:gd name="connsiteX4" fmla="*/ 869969 w 902204"/>
                  <a:gd name="connsiteY4" fmla="*/ 110581 h 2237701"/>
                  <a:gd name="connsiteX5" fmla="*/ 844028 w 902204"/>
                  <a:gd name="connsiteY5" fmla="*/ 2095022 h 2237701"/>
                  <a:gd name="connsiteX6" fmla="*/ 156607 w 902204"/>
                  <a:gd name="connsiteY6" fmla="*/ 2010716 h 2237701"/>
                  <a:gd name="connsiteX0" fmla="*/ 156607 w 869969"/>
                  <a:gd name="connsiteY0" fmla="*/ 2010716 h 2237701"/>
                  <a:gd name="connsiteX1" fmla="*/ 260369 w 869969"/>
                  <a:gd name="connsiteY1" fmla="*/ 1452997 h 2237701"/>
                  <a:gd name="connsiteX2" fmla="*/ 182548 w 869969"/>
                  <a:gd name="connsiteY2" fmla="*/ 1044436 h 2237701"/>
                  <a:gd name="connsiteX3" fmla="*/ 46360 w 869969"/>
                  <a:gd name="connsiteY3" fmla="*/ 337559 h 2237701"/>
                  <a:gd name="connsiteX4" fmla="*/ 869969 w 869969"/>
                  <a:gd name="connsiteY4" fmla="*/ 110581 h 2237701"/>
                  <a:gd name="connsiteX5" fmla="*/ 844028 w 869969"/>
                  <a:gd name="connsiteY5" fmla="*/ 2095022 h 2237701"/>
                  <a:gd name="connsiteX6" fmla="*/ 156607 w 869969"/>
                  <a:gd name="connsiteY6" fmla="*/ 2010716 h 2237701"/>
                  <a:gd name="connsiteX0" fmla="*/ 144847 w 857749"/>
                  <a:gd name="connsiteY0" fmla="*/ 1978134 h 2202237"/>
                  <a:gd name="connsiteX1" fmla="*/ 248609 w 857749"/>
                  <a:gd name="connsiteY1" fmla="*/ 1420415 h 2202237"/>
                  <a:gd name="connsiteX2" fmla="*/ 170788 w 857749"/>
                  <a:gd name="connsiteY2" fmla="*/ 1011854 h 2202237"/>
                  <a:gd name="connsiteX3" fmla="*/ 34600 w 857749"/>
                  <a:gd name="connsiteY3" fmla="*/ 304977 h 2202237"/>
                  <a:gd name="connsiteX4" fmla="*/ 696082 w 857749"/>
                  <a:gd name="connsiteY4" fmla="*/ 116909 h 2202237"/>
                  <a:gd name="connsiteX5" fmla="*/ 832268 w 857749"/>
                  <a:gd name="connsiteY5" fmla="*/ 2062440 h 2202237"/>
                  <a:gd name="connsiteX6" fmla="*/ 144847 w 857749"/>
                  <a:gd name="connsiteY6" fmla="*/ 1978134 h 2202237"/>
                  <a:gd name="connsiteX0" fmla="*/ 136920 w 849427"/>
                  <a:gd name="connsiteY0" fmla="*/ 2082138 h 2306241"/>
                  <a:gd name="connsiteX1" fmla="*/ 240682 w 849427"/>
                  <a:gd name="connsiteY1" fmla="*/ 1524419 h 2306241"/>
                  <a:gd name="connsiteX2" fmla="*/ 162861 w 849427"/>
                  <a:gd name="connsiteY2" fmla="*/ 1115858 h 2306241"/>
                  <a:gd name="connsiteX3" fmla="*/ 26673 w 849427"/>
                  <a:gd name="connsiteY3" fmla="*/ 408981 h 2306241"/>
                  <a:gd name="connsiteX4" fmla="*/ 577907 w 849427"/>
                  <a:gd name="connsiteY4" fmla="*/ 65270 h 2306241"/>
                  <a:gd name="connsiteX5" fmla="*/ 688155 w 849427"/>
                  <a:gd name="connsiteY5" fmla="*/ 220913 h 2306241"/>
                  <a:gd name="connsiteX6" fmla="*/ 824341 w 849427"/>
                  <a:gd name="connsiteY6" fmla="*/ 2166444 h 2306241"/>
                  <a:gd name="connsiteX7" fmla="*/ 136920 w 849427"/>
                  <a:gd name="connsiteY7" fmla="*/ 2082138 h 2306241"/>
                  <a:gd name="connsiteX0" fmla="*/ 136920 w 852753"/>
                  <a:gd name="connsiteY0" fmla="*/ 2020826 h 2221392"/>
                  <a:gd name="connsiteX1" fmla="*/ 240682 w 852753"/>
                  <a:gd name="connsiteY1" fmla="*/ 1463107 h 2221392"/>
                  <a:gd name="connsiteX2" fmla="*/ 162861 w 852753"/>
                  <a:gd name="connsiteY2" fmla="*/ 1054546 h 2221392"/>
                  <a:gd name="connsiteX3" fmla="*/ 26673 w 852753"/>
                  <a:gd name="connsiteY3" fmla="*/ 347669 h 2221392"/>
                  <a:gd name="connsiteX4" fmla="*/ 577907 w 852753"/>
                  <a:gd name="connsiteY4" fmla="*/ 3958 h 2221392"/>
                  <a:gd name="connsiteX5" fmla="*/ 707610 w 852753"/>
                  <a:gd name="connsiteY5" fmla="*/ 477371 h 2221392"/>
                  <a:gd name="connsiteX6" fmla="*/ 824341 w 852753"/>
                  <a:gd name="connsiteY6" fmla="*/ 2105132 h 2221392"/>
                  <a:gd name="connsiteX7" fmla="*/ 136920 w 852753"/>
                  <a:gd name="connsiteY7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08747 w 842296"/>
                  <a:gd name="connsiteY0" fmla="*/ 2010242 h 2217964"/>
                  <a:gd name="connsiteX1" fmla="*/ 151307 w 842296"/>
                  <a:gd name="connsiteY1" fmla="*/ 1054546 h 2217964"/>
                  <a:gd name="connsiteX2" fmla="*/ 15119 w 842296"/>
                  <a:gd name="connsiteY2" fmla="*/ 347669 h 2217964"/>
                  <a:gd name="connsiteX3" fmla="*/ 566353 w 842296"/>
                  <a:gd name="connsiteY3" fmla="*/ 3958 h 2217964"/>
                  <a:gd name="connsiteX4" fmla="*/ 696056 w 842296"/>
                  <a:gd name="connsiteY4" fmla="*/ 477371 h 2217964"/>
                  <a:gd name="connsiteX5" fmla="*/ 812787 w 842296"/>
                  <a:gd name="connsiteY5" fmla="*/ 2105132 h 2217964"/>
                  <a:gd name="connsiteX6" fmla="*/ 108747 w 842296"/>
                  <a:gd name="connsiteY6" fmla="*/ 2010242 h 2217964"/>
                  <a:gd name="connsiteX0" fmla="*/ 141826 w 840470"/>
                  <a:gd name="connsiteY0" fmla="*/ 2019974 h 2221110"/>
                  <a:gd name="connsiteX1" fmla="*/ 151638 w 840470"/>
                  <a:gd name="connsiteY1" fmla="*/ 1054546 h 2221110"/>
                  <a:gd name="connsiteX2" fmla="*/ 15450 w 840470"/>
                  <a:gd name="connsiteY2" fmla="*/ 347669 h 2221110"/>
                  <a:gd name="connsiteX3" fmla="*/ 566684 w 840470"/>
                  <a:gd name="connsiteY3" fmla="*/ 3958 h 2221110"/>
                  <a:gd name="connsiteX4" fmla="*/ 696387 w 840470"/>
                  <a:gd name="connsiteY4" fmla="*/ 477371 h 2221110"/>
                  <a:gd name="connsiteX5" fmla="*/ 813118 w 840470"/>
                  <a:gd name="connsiteY5" fmla="*/ 2105132 h 2221110"/>
                  <a:gd name="connsiteX6" fmla="*/ 141826 w 840470"/>
                  <a:gd name="connsiteY6" fmla="*/ 2019974 h 2221110"/>
                  <a:gd name="connsiteX0" fmla="*/ 137615 w 836259"/>
                  <a:gd name="connsiteY0" fmla="*/ 2019974 h 2238767"/>
                  <a:gd name="connsiteX1" fmla="*/ 187452 w 836259"/>
                  <a:gd name="connsiteY1" fmla="*/ 1022107 h 2238767"/>
                  <a:gd name="connsiteX2" fmla="*/ 11239 w 836259"/>
                  <a:gd name="connsiteY2" fmla="*/ 347669 h 2238767"/>
                  <a:gd name="connsiteX3" fmla="*/ 562473 w 836259"/>
                  <a:gd name="connsiteY3" fmla="*/ 3958 h 2238767"/>
                  <a:gd name="connsiteX4" fmla="*/ 692176 w 836259"/>
                  <a:gd name="connsiteY4" fmla="*/ 477371 h 2238767"/>
                  <a:gd name="connsiteX5" fmla="*/ 808907 w 836259"/>
                  <a:gd name="connsiteY5" fmla="*/ 2105132 h 2238767"/>
                  <a:gd name="connsiteX6" fmla="*/ 137615 w 836259"/>
                  <a:gd name="connsiteY6" fmla="*/ 2019974 h 2238767"/>
                  <a:gd name="connsiteX0" fmla="*/ 155930 w 835192"/>
                  <a:gd name="connsiteY0" fmla="*/ 2036195 h 2245209"/>
                  <a:gd name="connsiteX1" fmla="*/ 187575 w 835192"/>
                  <a:gd name="connsiteY1" fmla="*/ 1022107 h 2245209"/>
                  <a:gd name="connsiteX2" fmla="*/ 11362 w 835192"/>
                  <a:gd name="connsiteY2" fmla="*/ 347669 h 2245209"/>
                  <a:gd name="connsiteX3" fmla="*/ 562596 w 835192"/>
                  <a:gd name="connsiteY3" fmla="*/ 3958 h 2245209"/>
                  <a:gd name="connsiteX4" fmla="*/ 692299 w 835192"/>
                  <a:gd name="connsiteY4" fmla="*/ 477371 h 2245209"/>
                  <a:gd name="connsiteX5" fmla="*/ 809030 w 835192"/>
                  <a:gd name="connsiteY5" fmla="*/ 2105132 h 2245209"/>
                  <a:gd name="connsiteX6" fmla="*/ 155930 w 835192"/>
                  <a:gd name="connsiteY6" fmla="*/ 2036195 h 2245209"/>
                  <a:gd name="connsiteX0" fmla="*/ 155930 w 835192"/>
                  <a:gd name="connsiteY0" fmla="*/ 2036195 h 2245209"/>
                  <a:gd name="connsiteX1" fmla="*/ 187575 w 835192"/>
                  <a:gd name="connsiteY1" fmla="*/ 1022107 h 2245209"/>
                  <a:gd name="connsiteX2" fmla="*/ 11362 w 835192"/>
                  <a:gd name="connsiteY2" fmla="*/ 347669 h 2245209"/>
                  <a:gd name="connsiteX3" fmla="*/ 562596 w 835192"/>
                  <a:gd name="connsiteY3" fmla="*/ 3958 h 2245209"/>
                  <a:gd name="connsiteX4" fmla="*/ 692299 w 835192"/>
                  <a:gd name="connsiteY4" fmla="*/ 477371 h 2245209"/>
                  <a:gd name="connsiteX5" fmla="*/ 809030 w 835192"/>
                  <a:gd name="connsiteY5" fmla="*/ 2105132 h 2245209"/>
                  <a:gd name="connsiteX6" fmla="*/ 155930 w 835192"/>
                  <a:gd name="connsiteY6" fmla="*/ 2036195 h 2245209"/>
                  <a:gd name="connsiteX0" fmla="*/ 150515 w 829777"/>
                  <a:gd name="connsiteY0" fmla="*/ 2036195 h 2247313"/>
                  <a:gd name="connsiteX1" fmla="*/ 258571 w 829777"/>
                  <a:gd name="connsiteY1" fmla="*/ 976693 h 2247313"/>
                  <a:gd name="connsiteX2" fmla="*/ 5947 w 829777"/>
                  <a:gd name="connsiteY2" fmla="*/ 347669 h 2247313"/>
                  <a:gd name="connsiteX3" fmla="*/ 557181 w 829777"/>
                  <a:gd name="connsiteY3" fmla="*/ 3958 h 2247313"/>
                  <a:gd name="connsiteX4" fmla="*/ 686884 w 829777"/>
                  <a:gd name="connsiteY4" fmla="*/ 477371 h 2247313"/>
                  <a:gd name="connsiteX5" fmla="*/ 803615 w 829777"/>
                  <a:gd name="connsiteY5" fmla="*/ 2105132 h 2247313"/>
                  <a:gd name="connsiteX6" fmla="*/ 150515 w 829777"/>
                  <a:gd name="connsiteY6" fmla="*/ 2036195 h 2247313"/>
                  <a:gd name="connsiteX0" fmla="*/ 148653 w 827915"/>
                  <a:gd name="connsiteY0" fmla="*/ 2036195 h 2248228"/>
                  <a:gd name="connsiteX1" fmla="*/ 296734 w 827915"/>
                  <a:gd name="connsiteY1" fmla="*/ 957231 h 2248228"/>
                  <a:gd name="connsiteX2" fmla="*/ 4085 w 827915"/>
                  <a:gd name="connsiteY2" fmla="*/ 347669 h 2248228"/>
                  <a:gd name="connsiteX3" fmla="*/ 555319 w 827915"/>
                  <a:gd name="connsiteY3" fmla="*/ 3958 h 2248228"/>
                  <a:gd name="connsiteX4" fmla="*/ 685022 w 827915"/>
                  <a:gd name="connsiteY4" fmla="*/ 477371 h 2248228"/>
                  <a:gd name="connsiteX5" fmla="*/ 801753 w 827915"/>
                  <a:gd name="connsiteY5" fmla="*/ 2105132 h 2248228"/>
                  <a:gd name="connsiteX6" fmla="*/ 148653 w 827915"/>
                  <a:gd name="connsiteY6" fmla="*/ 2036195 h 2248228"/>
                  <a:gd name="connsiteX0" fmla="*/ 148653 w 827915"/>
                  <a:gd name="connsiteY0" fmla="*/ 2036195 h 2248226"/>
                  <a:gd name="connsiteX1" fmla="*/ 296734 w 827915"/>
                  <a:gd name="connsiteY1" fmla="*/ 957231 h 2248226"/>
                  <a:gd name="connsiteX2" fmla="*/ 4085 w 827915"/>
                  <a:gd name="connsiteY2" fmla="*/ 347669 h 2248226"/>
                  <a:gd name="connsiteX3" fmla="*/ 555319 w 827915"/>
                  <a:gd name="connsiteY3" fmla="*/ 3958 h 2248226"/>
                  <a:gd name="connsiteX4" fmla="*/ 685022 w 827915"/>
                  <a:gd name="connsiteY4" fmla="*/ 477371 h 2248226"/>
                  <a:gd name="connsiteX5" fmla="*/ 801753 w 827915"/>
                  <a:gd name="connsiteY5" fmla="*/ 2105132 h 2248226"/>
                  <a:gd name="connsiteX6" fmla="*/ 148653 w 827915"/>
                  <a:gd name="connsiteY6" fmla="*/ 2036195 h 2248226"/>
                  <a:gd name="connsiteX0" fmla="*/ 148653 w 827915"/>
                  <a:gd name="connsiteY0" fmla="*/ 2036195 h 2248228"/>
                  <a:gd name="connsiteX1" fmla="*/ 296734 w 827915"/>
                  <a:gd name="connsiteY1" fmla="*/ 957231 h 2248228"/>
                  <a:gd name="connsiteX2" fmla="*/ 4085 w 827915"/>
                  <a:gd name="connsiteY2" fmla="*/ 347669 h 2248228"/>
                  <a:gd name="connsiteX3" fmla="*/ 555319 w 827915"/>
                  <a:gd name="connsiteY3" fmla="*/ 3958 h 2248228"/>
                  <a:gd name="connsiteX4" fmla="*/ 685022 w 827915"/>
                  <a:gd name="connsiteY4" fmla="*/ 477371 h 2248228"/>
                  <a:gd name="connsiteX5" fmla="*/ 801753 w 827915"/>
                  <a:gd name="connsiteY5" fmla="*/ 2105132 h 2248228"/>
                  <a:gd name="connsiteX6" fmla="*/ 148653 w 827915"/>
                  <a:gd name="connsiteY6" fmla="*/ 2036195 h 2248228"/>
                  <a:gd name="connsiteX0" fmla="*/ 115844 w 829997"/>
                  <a:gd name="connsiteY0" fmla="*/ 2032951 h 2246884"/>
                  <a:gd name="connsiteX1" fmla="*/ 296671 w 829997"/>
                  <a:gd name="connsiteY1" fmla="*/ 957231 h 2246884"/>
                  <a:gd name="connsiteX2" fmla="*/ 4022 w 829997"/>
                  <a:gd name="connsiteY2" fmla="*/ 347669 h 2246884"/>
                  <a:gd name="connsiteX3" fmla="*/ 555256 w 829997"/>
                  <a:gd name="connsiteY3" fmla="*/ 3958 h 2246884"/>
                  <a:gd name="connsiteX4" fmla="*/ 684959 w 829997"/>
                  <a:gd name="connsiteY4" fmla="*/ 477371 h 2246884"/>
                  <a:gd name="connsiteX5" fmla="*/ 801690 w 829997"/>
                  <a:gd name="connsiteY5" fmla="*/ 2105132 h 2246884"/>
                  <a:gd name="connsiteX6" fmla="*/ 115844 w 829997"/>
                  <a:gd name="connsiteY6" fmla="*/ 2032951 h 2246884"/>
                  <a:gd name="connsiteX0" fmla="*/ 115844 w 829999"/>
                  <a:gd name="connsiteY0" fmla="*/ 2032951 h 2246884"/>
                  <a:gd name="connsiteX1" fmla="*/ 296671 w 829999"/>
                  <a:gd name="connsiteY1" fmla="*/ 957231 h 2246884"/>
                  <a:gd name="connsiteX2" fmla="*/ 4022 w 829999"/>
                  <a:gd name="connsiteY2" fmla="*/ 347669 h 2246884"/>
                  <a:gd name="connsiteX3" fmla="*/ 555256 w 829999"/>
                  <a:gd name="connsiteY3" fmla="*/ 3958 h 2246884"/>
                  <a:gd name="connsiteX4" fmla="*/ 684959 w 829999"/>
                  <a:gd name="connsiteY4" fmla="*/ 477371 h 2246884"/>
                  <a:gd name="connsiteX5" fmla="*/ 801690 w 829999"/>
                  <a:gd name="connsiteY5" fmla="*/ 2105132 h 2246884"/>
                  <a:gd name="connsiteX6" fmla="*/ 115844 w 829999"/>
                  <a:gd name="connsiteY6" fmla="*/ 2032951 h 224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9999" h="2246884">
                    <a:moveTo>
                      <a:pt x="115844" y="2032951"/>
                    </a:moveTo>
                    <a:lnTo>
                      <a:pt x="296671" y="957231"/>
                    </a:lnTo>
                    <a:cubicBezTo>
                      <a:pt x="278034" y="676351"/>
                      <a:pt x="-39076" y="506548"/>
                      <a:pt x="4022" y="347669"/>
                    </a:cubicBezTo>
                    <a:cubicBezTo>
                      <a:pt x="47120" y="188790"/>
                      <a:pt x="445009" y="35303"/>
                      <a:pt x="555256" y="3958"/>
                    </a:cubicBezTo>
                    <a:cubicBezTo>
                      <a:pt x="665503" y="-27387"/>
                      <a:pt x="643887" y="127175"/>
                      <a:pt x="684959" y="477371"/>
                    </a:cubicBezTo>
                    <a:cubicBezTo>
                      <a:pt x="726031" y="827567"/>
                      <a:pt x="896543" y="1845869"/>
                      <a:pt x="801690" y="2105132"/>
                    </a:cubicBezTo>
                    <a:cubicBezTo>
                      <a:pt x="706837" y="2364395"/>
                      <a:pt x="200014" y="2224268"/>
                      <a:pt x="115844" y="20329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64" name="Freeform 2863"/>
              <p:cNvSpPr/>
              <p:nvPr/>
            </p:nvSpPr>
            <p:spPr>
              <a:xfrm>
                <a:off x="7938007" y="3681513"/>
                <a:ext cx="471077" cy="1423990"/>
              </a:xfrm>
              <a:custGeom>
                <a:avLst/>
                <a:gdLst>
                  <a:gd name="connsiteX0" fmla="*/ 157523 w 1582311"/>
                  <a:gd name="connsiteY0" fmla="*/ 1919666 h 1975803"/>
                  <a:gd name="connsiteX1" fmla="*/ 403957 w 1582311"/>
                  <a:gd name="connsiteY1" fmla="*/ 1374917 h 1975803"/>
                  <a:gd name="connsiteX2" fmla="*/ 112127 w 1582311"/>
                  <a:gd name="connsiteY2" fmla="*/ 739377 h 1975803"/>
                  <a:gd name="connsiteX3" fmla="*/ 47276 w 1582311"/>
                  <a:gd name="connsiteY3" fmla="*/ 246509 h 1975803"/>
                  <a:gd name="connsiteX4" fmla="*/ 793063 w 1582311"/>
                  <a:gd name="connsiteY4" fmla="*/ 75 h 1975803"/>
                  <a:gd name="connsiteX5" fmla="*/ 1473999 w 1582311"/>
                  <a:gd name="connsiteY5" fmla="*/ 227053 h 1975803"/>
                  <a:gd name="connsiteX6" fmla="*/ 1402663 w 1582311"/>
                  <a:gd name="connsiteY6" fmla="*/ 771802 h 1975803"/>
                  <a:gd name="connsiteX7" fmla="*/ 1292416 w 1582311"/>
                  <a:gd name="connsiteY7" fmla="*/ 1297096 h 1975803"/>
                  <a:gd name="connsiteX8" fmla="*/ 1532365 w 1582311"/>
                  <a:gd name="connsiteY8" fmla="*/ 1887240 h 1975803"/>
                  <a:gd name="connsiteX9" fmla="*/ 157523 w 1582311"/>
                  <a:gd name="connsiteY9" fmla="*/ 1919666 h 1975803"/>
                  <a:gd name="connsiteX0" fmla="*/ 157523 w 1582311"/>
                  <a:gd name="connsiteY0" fmla="*/ 1919666 h 1973041"/>
                  <a:gd name="connsiteX1" fmla="*/ 403957 w 1582311"/>
                  <a:gd name="connsiteY1" fmla="*/ 1374917 h 1973041"/>
                  <a:gd name="connsiteX2" fmla="*/ 112127 w 1582311"/>
                  <a:gd name="connsiteY2" fmla="*/ 739377 h 1973041"/>
                  <a:gd name="connsiteX3" fmla="*/ 47276 w 1582311"/>
                  <a:gd name="connsiteY3" fmla="*/ 246509 h 1973041"/>
                  <a:gd name="connsiteX4" fmla="*/ 793063 w 1582311"/>
                  <a:gd name="connsiteY4" fmla="*/ 75 h 1973041"/>
                  <a:gd name="connsiteX5" fmla="*/ 1473999 w 1582311"/>
                  <a:gd name="connsiteY5" fmla="*/ 227053 h 1973041"/>
                  <a:gd name="connsiteX6" fmla="*/ 1402663 w 1582311"/>
                  <a:gd name="connsiteY6" fmla="*/ 771802 h 1973041"/>
                  <a:gd name="connsiteX7" fmla="*/ 1292416 w 1582311"/>
                  <a:gd name="connsiteY7" fmla="*/ 1342492 h 1973041"/>
                  <a:gd name="connsiteX8" fmla="*/ 1532365 w 1582311"/>
                  <a:gd name="connsiteY8" fmla="*/ 1887240 h 1973041"/>
                  <a:gd name="connsiteX9" fmla="*/ 157523 w 1582311"/>
                  <a:gd name="connsiteY9" fmla="*/ 1919666 h 1973041"/>
                  <a:gd name="connsiteX0" fmla="*/ 157523 w 1582311"/>
                  <a:gd name="connsiteY0" fmla="*/ 1919660 h 1973035"/>
                  <a:gd name="connsiteX1" fmla="*/ 403957 w 1582311"/>
                  <a:gd name="connsiteY1" fmla="*/ 1374911 h 1973035"/>
                  <a:gd name="connsiteX2" fmla="*/ 112127 w 1582311"/>
                  <a:gd name="connsiteY2" fmla="*/ 739371 h 1973035"/>
                  <a:gd name="connsiteX3" fmla="*/ 47276 w 1582311"/>
                  <a:gd name="connsiteY3" fmla="*/ 246503 h 1973035"/>
                  <a:gd name="connsiteX4" fmla="*/ 793063 w 1582311"/>
                  <a:gd name="connsiteY4" fmla="*/ 69 h 1973035"/>
                  <a:gd name="connsiteX5" fmla="*/ 1473999 w 1582311"/>
                  <a:gd name="connsiteY5" fmla="*/ 227047 h 1973035"/>
                  <a:gd name="connsiteX6" fmla="*/ 1467514 w 1582311"/>
                  <a:gd name="connsiteY6" fmla="*/ 706945 h 1973035"/>
                  <a:gd name="connsiteX7" fmla="*/ 1292416 w 1582311"/>
                  <a:gd name="connsiteY7" fmla="*/ 1342486 h 1973035"/>
                  <a:gd name="connsiteX8" fmla="*/ 1532365 w 1582311"/>
                  <a:gd name="connsiteY8" fmla="*/ 1887234 h 1973035"/>
                  <a:gd name="connsiteX9" fmla="*/ 157523 w 1582311"/>
                  <a:gd name="connsiteY9" fmla="*/ 1919660 h 1973035"/>
                  <a:gd name="connsiteX0" fmla="*/ 157523 w 1582311"/>
                  <a:gd name="connsiteY0" fmla="*/ 2021986 h 2113807"/>
                  <a:gd name="connsiteX1" fmla="*/ 403957 w 1582311"/>
                  <a:gd name="connsiteY1" fmla="*/ 1477237 h 2113807"/>
                  <a:gd name="connsiteX2" fmla="*/ 112127 w 1582311"/>
                  <a:gd name="connsiteY2" fmla="*/ 841697 h 2113807"/>
                  <a:gd name="connsiteX3" fmla="*/ 47276 w 1582311"/>
                  <a:gd name="connsiteY3" fmla="*/ 348829 h 2113807"/>
                  <a:gd name="connsiteX4" fmla="*/ 793063 w 1582311"/>
                  <a:gd name="connsiteY4" fmla="*/ 102395 h 2113807"/>
                  <a:gd name="connsiteX5" fmla="*/ 844944 w 1582311"/>
                  <a:gd name="connsiteY5" fmla="*/ 2106292 h 2113807"/>
                  <a:gd name="connsiteX6" fmla="*/ 1467514 w 1582311"/>
                  <a:gd name="connsiteY6" fmla="*/ 809271 h 2113807"/>
                  <a:gd name="connsiteX7" fmla="*/ 1292416 w 1582311"/>
                  <a:gd name="connsiteY7" fmla="*/ 1444812 h 2113807"/>
                  <a:gd name="connsiteX8" fmla="*/ 1532365 w 1582311"/>
                  <a:gd name="connsiteY8" fmla="*/ 1989560 h 2113807"/>
                  <a:gd name="connsiteX9" fmla="*/ 157523 w 1582311"/>
                  <a:gd name="connsiteY9" fmla="*/ 2021986 h 2113807"/>
                  <a:gd name="connsiteX0" fmla="*/ 157523 w 1582311"/>
                  <a:gd name="connsiteY0" fmla="*/ 2021986 h 2113173"/>
                  <a:gd name="connsiteX1" fmla="*/ 403957 w 1582311"/>
                  <a:gd name="connsiteY1" fmla="*/ 1477237 h 2113173"/>
                  <a:gd name="connsiteX2" fmla="*/ 112127 w 1582311"/>
                  <a:gd name="connsiteY2" fmla="*/ 841697 h 2113173"/>
                  <a:gd name="connsiteX3" fmla="*/ 47276 w 1582311"/>
                  <a:gd name="connsiteY3" fmla="*/ 348829 h 2113173"/>
                  <a:gd name="connsiteX4" fmla="*/ 793063 w 1582311"/>
                  <a:gd name="connsiteY4" fmla="*/ 102395 h 2113173"/>
                  <a:gd name="connsiteX5" fmla="*/ 844944 w 1582311"/>
                  <a:gd name="connsiteY5" fmla="*/ 2106292 h 2113173"/>
                  <a:gd name="connsiteX6" fmla="*/ 1461029 w 1582311"/>
                  <a:gd name="connsiteY6" fmla="*/ 783331 h 2113173"/>
                  <a:gd name="connsiteX7" fmla="*/ 1292416 w 1582311"/>
                  <a:gd name="connsiteY7" fmla="*/ 1444812 h 2113173"/>
                  <a:gd name="connsiteX8" fmla="*/ 1532365 w 1582311"/>
                  <a:gd name="connsiteY8" fmla="*/ 1989560 h 2113173"/>
                  <a:gd name="connsiteX9" fmla="*/ 157523 w 1582311"/>
                  <a:gd name="connsiteY9" fmla="*/ 2021986 h 2113173"/>
                  <a:gd name="connsiteX0" fmla="*/ 157523 w 1591567"/>
                  <a:gd name="connsiteY0" fmla="*/ 2021986 h 2143200"/>
                  <a:gd name="connsiteX1" fmla="*/ 403957 w 1591567"/>
                  <a:gd name="connsiteY1" fmla="*/ 1477237 h 2143200"/>
                  <a:gd name="connsiteX2" fmla="*/ 112127 w 1591567"/>
                  <a:gd name="connsiteY2" fmla="*/ 841697 h 2143200"/>
                  <a:gd name="connsiteX3" fmla="*/ 47276 w 1591567"/>
                  <a:gd name="connsiteY3" fmla="*/ 348829 h 2143200"/>
                  <a:gd name="connsiteX4" fmla="*/ 793063 w 1591567"/>
                  <a:gd name="connsiteY4" fmla="*/ 102395 h 2143200"/>
                  <a:gd name="connsiteX5" fmla="*/ 844944 w 1591567"/>
                  <a:gd name="connsiteY5" fmla="*/ 2106292 h 2143200"/>
                  <a:gd name="connsiteX6" fmla="*/ 1292416 w 1591567"/>
                  <a:gd name="connsiteY6" fmla="*/ 1444812 h 2143200"/>
                  <a:gd name="connsiteX7" fmla="*/ 1532365 w 1591567"/>
                  <a:gd name="connsiteY7" fmla="*/ 1989560 h 2143200"/>
                  <a:gd name="connsiteX8" fmla="*/ 157523 w 1591567"/>
                  <a:gd name="connsiteY8" fmla="*/ 2021986 h 2143200"/>
                  <a:gd name="connsiteX0" fmla="*/ 157523 w 1545335"/>
                  <a:gd name="connsiteY0" fmla="*/ 2021986 h 2223374"/>
                  <a:gd name="connsiteX1" fmla="*/ 403957 w 1545335"/>
                  <a:gd name="connsiteY1" fmla="*/ 1477237 h 2223374"/>
                  <a:gd name="connsiteX2" fmla="*/ 112127 w 1545335"/>
                  <a:gd name="connsiteY2" fmla="*/ 841697 h 2223374"/>
                  <a:gd name="connsiteX3" fmla="*/ 47276 w 1545335"/>
                  <a:gd name="connsiteY3" fmla="*/ 348829 h 2223374"/>
                  <a:gd name="connsiteX4" fmla="*/ 793063 w 1545335"/>
                  <a:gd name="connsiteY4" fmla="*/ 102395 h 2223374"/>
                  <a:gd name="connsiteX5" fmla="*/ 844944 w 1545335"/>
                  <a:gd name="connsiteY5" fmla="*/ 2106292 h 2223374"/>
                  <a:gd name="connsiteX6" fmla="*/ 1532365 w 1545335"/>
                  <a:gd name="connsiteY6" fmla="*/ 1989560 h 2223374"/>
                  <a:gd name="connsiteX7" fmla="*/ 157523 w 1545335"/>
                  <a:gd name="connsiteY7" fmla="*/ 2021986 h 2223374"/>
                  <a:gd name="connsiteX0" fmla="*/ 157523 w 844944"/>
                  <a:gd name="connsiteY0" fmla="*/ 2021986 h 2249938"/>
                  <a:gd name="connsiteX1" fmla="*/ 403957 w 844944"/>
                  <a:gd name="connsiteY1" fmla="*/ 1477237 h 2249938"/>
                  <a:gd name="connsiteX2" fmla="*/ 112127 w 844944"/>
                  <a:gd name="connsiteY2" fmla="*/ 841697 h 2249938"/>
                  <a:gd name="connsiteX3" fmla="*/ 47276 w 844944"/>
                  <a:gd name="connsiteY3" fmla="*/ 348829 h 2249938"/>
                  <a:gd name="connsiteX4" fmla="*/ 793063 w 844944"/>
                  <a:gd name="connsiteY4" fmla="*/ 102395 h 2249938"/>
                  <a:gd name="connsiteX5" fmla="*/ 844944 w 844944"/>
                  <a:gd name="connsiteY5" fmla="*/ 2106292 h 2249938"/>
                  <a:gd name="connsiteX6" fmla="*/ 157523 w 844944"/>
                  <a:gd name="connsiteY6" fmla="*/ 2021986 h 2249938"/>
                  <a:gd name="connsiteX0" fmla="*/ 154587 w 842008"/>
                  <a:gd name="connsiteY0" fmla="*/ 2021986 h 2249467"/>
                  <a:gd name="connsiteX1" fmla="*/ 303744 w 842008"/>
                  <a:gd name="connsiteY1" fmla="*/ 1490207 h 2249467"/>
                  <a:gd name="connsiteX2" fmla="*/ 109191 w 842008"/>
                  <a:gd name="connsiteY2" fmla="*/ 841697 h 2249467"/>
                  <a:gd name="connsiteX3" fmla="*/ 44340 w 842008"/>
                  <a:gd name="connsiteY3" fmla="*/ 348829 h 2249467"/>
                  <a:gd name="connsiteX4" fmla="*/ 790127 w 842008"/>
                  <a:gd name="connsiteY4" fmla="*/ 102395 h 2249467"/>
                  <a:gd name="connsiteX5" fmla="*/ 842008 w 842008"/>
                  <a:gd name="connsiteY5" fmla="*/ 2106292 h 2249467"/>
                  <a:gd name="connsiteX6" fmla="*/ 154587 w 842008"/>
                  <a:gd name="connsiteY6" fmla="*/ 2021986 h 2249467"/>
                  <a:gd name="connsiteX0" fmla="*/ 166593 w 854014"/>
                  <a:gd name="connsiteY0" fmla="*/ 2021986 h 2249467"/>
                  <a:gd name="connsiteX1" fmla="*/ 315750 w 854014"/>
                  <a:gd name="connsiteY1" fmla="*/ 1490207 h 2249467"/>
                  <a:gd name="connsiteX2" fmla="*/ 121197 w 854014"/>
                  <a:gd name="connsiteY2" fmla="*/ 841697 h 2249467"/>
                  <a:gd name="connsiteX3" fmla="*/ 56346 w 854014"/>
                  <a:gd name="connsiteY3" fmla="*/ 348829 h 2249467"/>
                  <a:gd name="connsiteX4" fmla="*/ 802133 w 854014"/>
                  <a:gd name="connsiteY4" fmla="*/ 102395 h 2249467"/>
                  <a:gd name="connsiteX5" fmla="*/ 854014 w 854014"/>
                  <a:gd name="connsiteY5" fmla="*/ 2106292 h 2249467"/>
                  <a:gd name="connsiteX6" fmla="*/ 166593 w 854014"/>
                  <a:gd name="connsiteY6" fmla="*/ 2021986 h 2249467"/>
                  <a:gd name="connsiteX0" fmla="*/ 153312 w 840733"/>
                  <a:gd name="connsiteY0" fmla="*/ 2021986 h 2250412"/>
                  <a:gd name="connsiteX1" fmla="*/ 257074 w 840733"/>
                  <a:gd name="connsiteY1" fmla="*/ 1464267 h 2250412"/>
                  <a:gd name="connsiteX2" fmla="*/ 107916 w 840733"/>
                  <a:gd name="connsiteY2" fmla="*/ 841697 h 2250412"/>
                  <a:gd name="connsiteX3" fmla="*/ 43065 w 840733"/>
                  <a:gd name="connsiteY3" fmla="*/ 348829 h 2250412"/>
                  <a:gd name="connsiteX4" fmla="*/ 788852 w 840733"/>
                  <a:gd name="connsiteY4" fmla="*/ 102395 h 2250412"/>
                  <a:gd name="connsiteX5" fmla="*/ 840733 w 840733"/>
                  <a:gd name="connsiteY5" fmla="*/ 2106292 h 2250412"/>
                  <a:gd name="connsiteX6" fmla="*/ 153312 w 840733"/>
                  <a:gd name="connsiteY6" fmla="*/ 2021986 h 2250412"/>
                  <a:gd name="connsiteX0" fmla="*/ 174762 w 862183"/>
                  <a:gd name="connsiteY0" fmla="*/ 2021986 h 2250412"/>
                  <a:gd name="connsiteX1" fmla="*/ 278524 w 862183"/>
                  <a:gd name="connsiteY1" fmla="*/ 1464267 h 2250412"/>
                  <a:gd name="connsiteX2" fmla="*/ 129366 w 862183"/>
                  <a:gd name="connsiteY2" fmla="*/ 841697 h 2250412"/>
                  <a:gd name="connsiteX3" fmla="*/ 64515 w 862183"/>
                  <a:gd name="connsiteY3" fmla="*/ 348829 h 2250412"/>
                  <a:gd name="connsiteX4" fmla="*/ 810302 w 862183"/>
                  <a:gd name="connsiteY4" fmla="*/ 102395 h 2250412"/>
                  <a:gd name="connsiteX5" fmla="*/ 862183 w 862183"/>
                  <a:gd name="connsiteY5" fmla="*/ 2106292 h 2250412"/>
                  <a:gd name="connsiteX6" fmla="*/ 174762 w 862183"/>
                  <a:gd name="connsiteY6" fmla="*/ 2021986 h 2250412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6607 w 902204"/>
                  <a:gd name="connsiteY0" fmla="*/ 2010716 h 2237701"/>
                  <a:gd name="connsiteX1" fmla="*/ 260369 w 902204"/>
                  <a:gd name="connsiteY1" fmla="*/ 1452997 h 2237701"/>
                  <a:gd name="connsiteX2" fmla="*/ 182548 w 902204"/>
                  <a:gd name="connsiteY2" fmla="*/ 1044436 h 2237701"/>
                  <a:gd name="connsiteX3" fmla="*/ 46360 w 902204"/>
                  <a:gd name="connsiteY3" fmla="*/ 337559 h 2237701"/>
                  <a:gd name="connsiteX4" fmla="*/ 869969 w 902204"/>
                  <a:gd name="connsiteY4" fmla="*/ 110581 h 2237701"/>
                  <a:gd name="connsiteX5" fmla="*/ 844028 w 902204"/>
                  <a:gd name="connsiteY5" fmla="*/ 2095022 h 2237701"/>
                  <a:gd name="connsiteX6" fmla="*/ 156607 w 902204"/>
                  <a:gd name="connsiteY6" fmla="*/ 2010716 h 2237701"/>
                  <a:gd name="connsiteX0" fmla="*/ 156607 w 869969"/>
                  <a:gd name="connsiteY0" fmla="*/ 2010716 h 2237701"/>
                  <a:gd name="connsiteX1" fmla="*/ 260369 w 869969"/>
                  <a:gd name="connsiteY1" fmla="*/ 1452997 h 2237701"/>
                  <a:gd name="connsiteX2" fmla="*/ 182548 w 869969"/>
                  <a:gd name="connsiteY2" fmla="*/ 1044436 h 2237701"/>
                  <a:gd name="connsiteX3" fmla="*/ 46360 w 869969"/>
                  <a:gd name="connsiteY3" fmla="*/ 337559 h 2237701"/>
                  <a:gd name="connsiteX4" fmla="*/ 869969 w 869969"/>
                  <a:gd name="connsiteY4" fmla="*/ 110581 h 2237701"/>
                  <a:gd name="connsiteX5" fmla="*/ 844028 w 869969"/>
                  <a:gd name="connsiteY5" fmla="*/ 2095022 h 2237701"/>
                  <a:gd name="connsiteX6" fmla="*/ 156607 w 869969"/>
                  <a:gd name="connsiteY6" fmla="*/ 2010716 h 2237701"/>
                  <a:gd name="connsiteX0" fmla="*/ 144847 w 857749"/>
                  <a:gd name="connsiteY0" fmla="*/ 1978134 h 2202237"/>
                  <a:gd name="connsiteX1" fmla="*/ 248609 w 857749"/>
                  <a:gd name="connsiteY1" fmla="*/ 1420415 h 2202237"/>
                  <a:gd name="connsiteX2" fmla="*/ 170788 w 857749"/>
                  <a:gd name="connsiteY2" fmla="*/ 1011854 h 2202237"/>
                  <a:gd name="connsiteX3" fmla="*/ 34600 w 857749"/>
                  <a:gd name="connsiteY3" fmla="*/ 304977 h 2202237"/>
                  <a:gd name="connsiteX4" fmla="*/ 696082 w 857749"/>
                  <a:gd name="connsiteY4" fmla="*/ 116909 h 2202237"/>
                  <a:gd name="connsiteX5" fmla="*/ 832268 w 857749"/>
                  <a:gd name="connsiteY5" fmla="*/ 2062440 h 2202237"/>
                  <a:gd name="connsiteX6" fmla="*/ 144847 w 857749"/>
                  <a:gd name="connsiteY6" fmla="*/ 1978134 h 2202237"/>
                  <a:gd name="connsiteX0" fmla="*/ 136920 w 849427"/>
                  <a:gd name="connsiteY0" fmla="*/ 2082138 h 2306241"/>
                  <a:gd name="connsiteX1" fmla="*/ 240682 w 849427"/>
                  <a:gd name="connsiteY1" fmla="*/ 1524419 h 2306241"/>
                  <a:gd name="connsiteX2" fmla="*/ 162861 w 849427"/>
                  <a:gd name="connsiteY2" fmla="*/ 1115858 h 2306241"/>
                  <a:gd name="connsiteX3" fmla="*/ 26673 w 849427"/>
                  <a:gd name="connsiteY3" fmla="*/ 408981 h 2306241"/>
                  <a:gd name="connsiteX4" fmla="*/ 577907 w 849427"/>
                  <a:gd name="connsiteY4" fmla="*/ 65270 h 2306241"/>
                  <a:gd name="connsiteX5" fmla="*/ 688155 w 849427"/>
                  <a:gd name="connsiteY5" fmla="*/ 220913 h 2306241"/>
                  <a:gd name="connsiteX6" fmla="*/ 824341 w 849427"/>
                  <a:gd name="connsiteY6" fmla="*/ 2166444 h 2306241"/>
                  <a:gd name="connsiteX7" fmla="*/ 136920 w 849427"/>
                  <a:gd name="connsiteY7" fmla="*/ 2082138 h 2306241"/>
                  <a:gd name="connsiteX0" fmla="*/ 136920 w 852753"/>
                  <a:gd name="connsiteY0" fmla="*/ 2020826 h 2221392"/>
                  <a:gd name="connsiteX1" fmla="*/ 240682 w 852753"/>
                  <a:gd name="connsiteY1" fmla="*/ 1463107 h 2221392"/>
                  <a:gd name="connsiteX2" fmla="*/ 162861 w 852753"/>
                  <a:gd name="connsiteY2" fmla="*/ 1054546 h 2221392"/>
                  <a:gd name="connsiteX3" fmla="*/ 26673 w 852753"/>
                  <a:gd name="connsiteY3" fmla="*/ 347669 h 2221392"/>
                  <a:gd name="connsiteX4" fmla="*/ 577907 w 852753"/>
                  <a:gd name="connsiteY4" fmla="*/ 3958 h 2221392"/>
                  <a:gd name="connsiteX5" fmla="*/ 707610 w 852753"/>
                  <a:gd name="connsiteY5" fmla="*/ 477371 h 2221392"/>
                  <a:gd name="connsiteX6" fmla="*/ 824341 w 852753"/>
                  <a:gd name="connsiteY6" fmla="*/ 2105132 h 2221392"/>
                  <a:gd name="connsiteX7" fmla="*/ 136920 w 852753"/>
                  <a:gd name="connsiteY7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08747 w 842296"/>
                  <a:gd name="connsiteY0" fmla="*/ 2010242 h 2217964"/>
                  <a:gd name="connsiteX1" fmla="*/ 151307 w 842296"/>
                  <a:gd name="connsiteY1" fmla="*/ 1054546 h 2217964"/>
                  <a:gd name="connsiteX2" fmla="*/ 15119 w 842296"/>
                  <a:gd name="connsiteY2" fmla="*/ 347669 h 2217964"/>
                  <a:gd name="connsiteX3" fmla="*/ 566353 w 842296"/>
                  <a:gd name="connsiteY3" fmla="*/ 3958 h 2217964"/>
                  <a:gd name="connsiteX4" fmla="*/ 696056 w 842296"/>
                  <a:gd name="connsiteY4" fmla="*/ 477371 h 2217964"/>
                  <a:gd name="connsiteX5" fmla="*/ 812787 w 842296"/>
                  <a:gd name="connsiteY5" fmla="*/ 2105132 h 2217964"/>
                  <a:gd name="connsiteX6" fmla="*/ 108747 w 842296"/>
                  <a:gd name="connsiteY6" fmla="*/ 2010242 h 2217964"/>
                  <a:gd name="connsiteX0" fmla="*/ 152854 w 839869"/>
                  <a:gd name="connsiteY0" fmla="*/ 2019973 h 2221110"/>
                  <a:gd name="connsiteX1" fmla="*/ 151751 w 839869"/>
                  <a:gd name="connsiteY1" fmla="*/ 1054546 h 2221110"/>
                  <a:gd name="connsiteX2" fmla="*/ 15563 w 839869"/>
                  <a:gd name="connsiteY2" fmla="*/ 347669 h 2221110"/>
                  <a:gd name="connsiteX3" fmla="*/ 566797 w 839869"/>
                  <a:gd name="connsiteY3" fmla="*/ 3958 h 2221110"/>
                  <a:gd name="connsiteX4" fmla="*/ 696500 w 839869"/>
                  <a:gd name="connsiteY4" fmla="*/ 477371 h 2221110"/>
                  <a:gd name="connsiteX5" fmla="*/ 813231 w 839869"/>
                  <a:gd name="connsiteY5" fmla="*/ 2105132 h 2221110"/>
                  <a:gd name="connsiteX6" fmla="*/ 152854 w 839869"/>
                  <a:gd name="connsiteY6" fmla="*/ 2019973 h 2221110"/>
                  <a:gd name="connsiteX0" fmla="*/ 143412 w 830426"/>
                  <a:gd name="connsiteY0" fmla="*/ 2019973 h 2237918"/>
                  <a:gd name="connsiteX1" fmla="*/ 255107 w 830426"/>
                  <a:gd name="connsiteY1" fmla="*/ 1041570 h 2237918"/>
                  <a:gd name="connsiteX2" fmla="*/ 6121 w 830426"/>
                  <a:gd name="connsiteY2" fmla="*/ 347669 h 2237918"/>
                  <a:gd name="connsiteX3" fmla="*/ 557355 w 830426"/>
                  <a:gd name="connsiteY3" fmla="*/ 3958 h 2237918"/>
                  <a:gd name="connsiteX4" fmla="*/ 687058 w 830426"/>
                  <a:gd name="connsiteY4" fmla="*/ 477371 h 2237918"/>
                  <a:gd name="connsiteX5" fmla="*/ 803789 w 830426"/>
                  <a:gd name="connsiteY5" fmla="*/ 2105132 h 2237918"/>
                  <a:gd name="connsiteX6" fmla="*/ 143412 w 830426"/>
                  <a:gd name="connsiteY6" fmla="*/ 2019973 h 2237918"/>
                  <a:gd name="connsiteX0" fmla="*/ 143412 w 830426"/>
                  <a:gd name="connsiteY0" fmla="*/ 2019973 h 2237918"/>
                  <a:gd name="connsiteX1" fmla="*/ 255107 w 830426"/>
                  <a:gd name="connsiteY1" fmla="*/ 1041570 h 2237918"/>
                  <a:gd name="connsiteX2" fmla="*/ 6121 w 830426"/>
                  <a:gd name="connsiteY2" fmla="*/ 347669 h 2237918"/>
                  <a:gd name="connsiteX3" fmla="*/ 557355 w 830426"/>
                  <a:gd name="connsiteY3" fmla="*/ 3958 h 2237918"/>
                  <a:gd name="connsiteX4" fmla="*/ 687058 w 830426"/>
                  <a:gd name="connsiteY4" fmla="*/ 477371 h 2237918"/>
                  <a:gd name="connsiteX5" fmla="*/ 803789 w 830426"/>
                  <a:gd name="connsiteY5" fmla="*/ 2105132 h 2237918"/>
                  <a:gd name="connsiteX6" fmla="*/ 143412 w 830426"/>
                  <a:gd name="connsiteY6" fmla="*/ 2019973 h 223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0426" h="2237918">
                    <a:moveTo>
                      <a:pt x="143412" y="2019973"/>
                    </a:moveTo>
                    <a:lnTo>
                      <a:pt x="255107" y="1041570"/>
                    </a:lnTo>
                    <a:cubicBezTo>
                      <a:pt x="232225" y="762853"/>
                      <a:pt x="-44254" y="520604"/>
                      <a:pt x="6121" y="347669"/>
                    </a:cubicBezTo>
                    <a:cubicBezTo>
                      <a:pt x="56496" y="174734"/>
                      <a:pt x="447108" y="35303"/>
                      <a:pt x="557355" y="3958"/>
                    </a:cubicBezTo>
                    <a:cubicBezTo>
                      <a:pt x="667602" y="-27387"/>
                      <a:pt x="645986" y="127175"/>
                      <a:pt x="687058" y="477371"/>
                    </a:cubicBezTo>
                    <a:cubicBezTo>
                      <a:pt x="728130" y="827567"/>
                      <a:pt x="894397" y="1848032"/>
                      <a:pt x="803789" y="2105132"/>
                    </a:cubicBezTo>
                    <a:cubicBezTo>
                      <a:pt x="713181" y="2362232"/>
                      <a:pt x="234859" y="2197233"/>
                      <a:pt x="143412" y="201997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65" name="Flowchart: Stored Data 2864"/>
              <p:cNvSpPr/>
              <p:nvPr/>
            </p:nvSpPr>
            <p:spPr>
              <a:xfrm rot="16200000" flipV="1">
                <a:off x="8308461" y="3668448"/>
                <a:ext cx="159503" cy="200971"/>
              </a:xfrm>
              <a:prstGeom prst="flowChartOnlineStorag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866" name="Group 2865"/>
              <p:cNvGrpSpPr/>
              <p:nvPr/>
            </p:nvGrpSpPr>
            <p:grpSpPr>
              <a:xfrm>
                <a:off x="7998486" y="4819884"/>
                <a:ext cx="793578" cy="1763891"/>
                <a:chOff x="3856413" y="3097053"/>
                <a:chExt cx="1299495" cy="2772102"/>
              </a:xfrm>
            </p:grpSpPr>
            <p:sp>
              <p:nvSpPr>
                <p:cNvPr id="2889" name="Freeform 2888"/>
                <p:cNvSpPr/>
                <p:nvPr/>
              </p:nvSpPr>
              <p:spPr>
                <a:xfrm>
                  <a:off x="3856413" y="3097053"/>
                  <a:ext cx="610498" cy="277210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  <a:gd name="connsiteX0" fmla="*/ 204913 w 695969"/>
                    <a:gd name="connsiteY0" fmla="*/ 2962 h 2921608"/>
                    <a:gd name="connsiteX1" fmla="*/ 3874 w 695969"/>
                    <a:gd name="connsiteY1" fmla="*/ 528256 h 2921608"/>
                    <a:gd name="connsiteX2" fmla="*/ 108244 w 695969"/>
                    <a:gd name="connsiteY2" fmla="*/ 2750666 h 2921608"/>
                    <a:gd name="connsiteX3" fmla="*/ 522682 w 695969"/>
                    <a:gd name="connsiteY3" fmla="*/ 2772102 h 2921608"/>
                    <a:gd name="connsiteX4" fmla="*/ 684810 w 695969"/>
                    <a:gd name="connsiteY4" fmla="*/ 657958 h 2921608"/>
                    <a:gd name="connsiteX5" fmla="*/ 204913 w 695969"/>
                    <a:gd name="connsiteY5" fmla="*/ 2962 h 2921608"/>
                    <a:gd name="connsiteX0" fmla="*/ 204913 w 695969"/>
                    <a:gd name="connsiteY0" fmla="*/ 2962 h 2772102"/>
                    <a:gd name="connsiteX1" fmla="*/ 3874 w 695969"/>
                    <a:gd name="connsiteY1" fmla="*/ 528256 h 2772102"/>
                    <a:gd name="connsiteX2" fmla="*/ 108244 w 695969"/>
                    <a:gd name="connsiteY2" fmla="*/ 2750666 h 2772102"/>
                    <a:gd name="connsiteX3" fmla="*/ 522682 w 695969"/>
                    <a:gd name="connsiteY3" fmla="*/ 2772102 h 2772102"/>
                    <a:gd name="connsiteX4" fmla="*/ 684810 w 695969"/>
                    <a:gd name="connsiteY4" fmla="*/ 657958 h 2772102"/>
                    <a:gd name="connsiteX5" fmla="*/ 204913 w 695969"/>
                    <a:gd name="connsiteY5" fmla="*/ 2962 h 277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969" h="2772102">
                      <a:moveTo>
                        <a:pt x="204913" y="2962"/>
                      </a:moveTo>
                      <a:cubicBezTo>
                        <a:pt x="91424" y="-18655"/>
                        <a:pt x="19985" y="70305"/>
                        <a:pt x="3874" y="528256"/>
                      </a:cubicBezTo>
                      <a:cubicBezTo>
                        <a:pt x="-12237" y="986207"/>
                        <a:pt x="21776" y="2376692"/>
                        <a:pt x="108244" y="2750666"/>
                      </a:cubicBezTo>
                      <a:lnTo>
                        <a:pt x="522682" y="2772102"/>
                      </a:lnTo>
                      <a:cubicBezTo>
                        <a:pt x="588614" y="2421907"/>
                        <a:pt x="737771" y="1119481"/>
                        <a:pt x="684810" y="657958"/>
                      </a:cubicBezTo>
                      <a:cubicBezTo>
                        <a:pt x="631849" y="196435"/>
                        <a:pt x="318402" y="24579"/>
                        <a:pt x="204913" y="2962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90" name="Flowchart: Stored Data 2889"/>
                <p:cNvSpPr/>
                <p:nvPr/>
              </p:nvSpPr>
              <p:spPr>
                <a:xfrm rot="5400000">
                  <a:off x="4142010" y="3533473"/>
                  <a:ext cx="733815" cy="119787"/>
                </a:xfrm>
                <a:prstGeom prst="flowChartOnlineStorage">
                  <a:avLst/>
                </a:pr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91" name="Freeform 2890"/>
                <p:cNvSpPr/>
                <p:nvPr/>
              </p:nvSpPr>
              <p:spPr>
                <a:xfrm flipH="1">
                  <a:off x="4545410" y="3097053"/>
                  <a:ext cx="610498" cy="277210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  <a:gd name="connsiteX0" fmla="*/ 204913 w 695969"/>
                    <a:gd name="connsiteY0" fmla="*/ 2962 h 2921608"/>
                    <a:gd name="connsiteX1" fmla="*/ 3874 w 695969"/>
                    <a:gd name="connsiteY1" fmla="*/ 528256 h 2921608"/>
                    <a:gd name="connsiteX2" fmla="*/ 108244 w 695969"/>
                    <a:gd name="connsiteY2" fmla="*/ 2750666 h 2921608"/>
                    <a:gd name="connsiteX3" fmla="*/ 522682 w 695969"/>
                    <a:gd name="connsiteY3" fmla="*/ 2772102 h 2921608"/>
                    <a:gd name="connsiteX4" fmla="*/ 684810 w 695969"/>
                    <a:gd name="connsiteY4" fmla="*/ 657958 h 2921608"/>
                    <a:gd name="connsiteX5" fmla="*/ 204913 w 695969"/>
                    <a:gd name="connsiteY5" fmla="*/ 2962 h 2921608"/>
                    <a:gd name="connsiteX0" fmla="*/ 204913 w 695969"/>
                    <a:gd name="connsiteY0" fmla="*/ 2962 h 2772102"/>
                    <a:gd name="connsiteX1" fmla="*/ 3874 w 695969"/>
                    <a:gd name="connsiteY1" fmla="*/ 528256 h 2772102"/>
                    <a:gd name="connsiteX2" fmla="*/ 108244 w 695969"/>
                    <a:gd name="connsiteY2" fmla="*/ 2750666 h 2772102"/>
                    <a:gd name="connsiteX3" fmla="*/ 522682 w 695969"/>
                    <a:gd name="connsiteY3" fmla="*/ 2772102 h 2772102"/>
                    <a:gd name="connsiteX4" fmla="*/ 684810 w 695969"/>
                    <a:gd name="connsiteY4" fmla="*/ 657958 h 2772102"/>
                    <a:gd name="connsiteX5" fmla="*/ 204913 w 695969"/>
                    <a:gd name="connsiteY5" fmla="*/ 2962 h 277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969" h="2772102">
                      <a:moveTo>
                        <a:pt x="204913" y="2962"/>
                      </a:moveTo>
                      <a:cubicBezTo>
                        <a:pt x="91424" y="-18655"/>
                        <a:pt x="19985" y="70305"/>
                        <a:pt x="3874" y="528256"/>
                      </a:cubicBezTo>
                      <a:cubicBezTo>
                        <a:pt x="-12237" y="986207"/>
                        <a:pt x="21776" y="2376692"/>
                        <a:pt x="108244" y="2750666"/>
                      </a:cubicBezTo>
                      <a:lnTo>
                        <a:pt x="522682" y="2772102"/>
                      </a:lnTo>
                      <a:cubicBezTo>
                        <a:pt x="588614" y="2421907"/>
                        <a:pt x="737771" y="1119481"/>
                        <a:pt x="684810" y="657958"/>
                      </a:cubicBezTo>
                      <a:cubicBezTo>
                        <a:pt x="631849" y="196435"/>
                        <a:pt x="318402" y="24579"/>
                        <a:pt x="204913" y="2962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92" name="Rectangle 2891"/>
                <p:cNvSpPr/>
                <p:nvPr/>
              </p:nvSpPr>
              <p:spPr>
                <a:xfrm>
                  <a:off x="4171819" y="3284867"/>
                  <a:ext cx="656848" cy="501650"/>
                </a:xfrm>
                <a:prstGeom prst="rect">
                  <a:avLst/>
                </a:pr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867" name="Rectangle 2866"/>
              <p:cNvSpPr/>
              <p:nvPr/>
            </p:nvSpPr>
            <p:spPr>
              <a:xfrm>
                <a:off x="8164043" y="3805629"/>
                <a:ext cx="417942" cy="7690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68" name="Freeform 2867"/>
              <p:cNvSpPr/>
              <p:nvPr/>
            </p:nvSpPr>
            <p:spPr>
              <a:xfrm>
                <a:off x="8525920" y="6569020"/>
                <a:ext cx="446835" cy="197675"/>
              </a:xfrm>
              <a:custGeom>
                <a:avLst/>
                <a:gdLst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3923"/>
                  <a:gd name="connsiteY0" fmla="*/ 13774 h 416165"/>
                  <a:gd name="connsiteX1" fmla="*/ 22003 w 853923"/>
                  <a:gd name="connsiteY1" fmla="*/ 260208 h 416165"/>
                  <a:gd name="connsiteX2" fmla="*/ 355330 w 853923"/>
                  <a:gd name="connsiteY2" fmla="*/ 266204 h 416165"/>
                  <a:gd name="connsiteX3" fmla="*/ 767790 w 853923"/>
                  <a:gd name="connsiteY3" fmla="*/ 415850 h 416165"/>
                  <a:gd name="connsiteX4" fmla="*/ 826156 w 853923"/>
                  <a:gd name="connsiteY4" fmla="*/ 299118 h 416165"/>
                  <a:gd name="connsiteX5" fmla="*/ 356101 w 853923"/>
                  <a:gd name="connsiteY5" fmla="*/ 59899 h 416165"/>
                  <a:gd name="connsiteX6" fmla="*/ 60914 w 853923"/>
                  <a:gd name="connsiteY6" fmla="*/ 13774 h 416165"/>
                  <a:gd name="connsiteX0" fmla="*/ 60914 w 898764"/>
                  <a:gd name="connsiteY0" fmla="*/ 13774 h 345430"/>
                  <a:gd name="connsiteX1" fmla="*/ 22003 w 898764"/>
                  <a:gd name="connsiteY1" fmla="*/ 260208 h 345430"/>
                  <a:gd name="connsiteX2" fmla="*/ 355330 w 898764"/>
                  <a:gd name="connsiteY2" fmla="*/ 266204 h 345430"/>
                  <a:gd name="connsiteX3" fmla="*/ 859709 w 898764"/>
                  <a:gd name="connsiteY3" fmla="*/ 341793 h 345430"/>
                  <a:gd name="connsiteX4" fmla="*/ 826156 w 898764"/>
                  <a:gd name="connsiteY4" fmla="*/ 299118 h 345430"/>
                  <a:gd name="connsiteX5" fmla="*/ 356101 w 898764"/>
                  <a:gd name="connsiteY5" fmla="*/ 59899 h 345430"/>
                  <a:gd name="connsiteX6" fmla="*/ 60914 w 898764"/>
                  <a:gd name="connsiteY6" fmla="*/ 13774 h 345430"/>
                  <a:gd name="connsiteX0" fmla="*/ 60914 w 898763"/>
                  <a:gd name="connsiteY0" fmla="*/ 13774 h 341858"/>
                  <a:gd name="connsiteX1" fmla="*/ 22003 w 898763"/>
                  <a:gd name="connsiteY1" fmla="*/ 260208 h 341858"/>
                  <a:gd name="connsiteX2" fmla="*/ 355330 w 898763"/>
                  <a:gd name="connsiteY2" fmla="*/ 266204 h 341858"/>
                  <a:gd name="connsiteX3" fmla="*/ 859709 w 898763"/>
                  <a:gd name="connsiteY3" fmla="*/ 341793 h 341858"/>
                  <a:gd name="connsiteX4" fmla="*/ 826155 w 898763"/>
                  <a:gd name="connsiteY4" fmla="*/ 251804 h 341858"/>
                  <a:gd name="connsiteX5" fmla="*/ 356101 w 898763"/>
                  <a:gd name="connsiteY5" fmla="*/ 59899 h 341858"/>
                  <a:gd name="connsiteX6" fmla="*/ 60914 w 898763"/>
                  <a:gd name="connsiteY6" fmla="*/ 13774 h 341858"/>
                  <a:gd name="connsiteX0" fmla="*/ 60914 w 855657"/>
                  <a:gd name="connsiteY0" fmla="*/ 13774 h 323364"/>
                  <a:gd name="connsiteX1" fmla="*/ 22003 w 855657"/>
                  <a:gd name="connsiteY1" fmla="*/ 260208 h 323364"/>
                  <a:gd name="connsiteX2" fmla="*/ 355330 w 855657"/>
                  <a:gd name="connsiteY2" fmla="*/ 266204 h 323364"/>
                  <a:gd name="connsiteX3" fmla="*/ 774130 w 855657"/>
                  <a:gd name="connsiteY3" fmla="*/ 323279 h 323364"/>
                  <a:gd name="connsiteX4" fmla="*/ 826155 w 855657"/>
                  <a:gd name="connsiteY4" fmla="*/ 251804 h 323364"/>
                  <a:gd name="connsiteX5" fmla="*/ 356101 w 855657"/>
                  <a:gd name="connsiteY5" fmla="*/ 59899 h 323364"/>
                  <a:gd name="connsiteX6" fmla="*/ 60914 w 855657"/>
                  <a:gd name="connsiteY6" fmla="*/ 13774 h 323364"/>
                  <a:gd name="connsiteX0" fmla="*/ 60914 w 822601"/>
                  <a:gd name="connsiteY0" fmla="*/ 13774 h 323779"/>
                  <a:gd name="connsiteX1" fmla="*/ 22003 w 822601"/>
                  <a:gd name="connsiteY1" fmla="*/ 260208 h 323779"/>
                  <a:gd name="connsiteX2" fmla="*/ 355330 w 822601"/>
                  <a:gd name="connsiteY2" fmla="*/ 266204 h 323779"/>
                  <a:gd name="connsiteX3" fmla="*/ 774130 w 822601"/>
                  <a:gd name="connsiteY3" fmla="*/ 323279 h 323779"/>
                  <a:gd name="connsiteX4" fmla="*/ 775443 w 822601"/>
                  <a:gd name="connsiteY4" fmla="*/ 229175 h 323779"/>
                  <a:gd name="connsiteX5" fmla="*/ 356101 w 822601"/>
                  <a:gd name="connsiteY5" fmla="*/ 59899 h 323779"/>
                  <a:gd name="connsiteX6" fmla="*/ 60914 w 822601"/>
                  <a:gd name="connsiteY6" fmla="*/ 13774 h 323779"/>
                  <a:gd name="connsiteX0" fmla="*/ 60914 w 806628"/>
                  <a:gd name="connsiteY0" fmla="*/ 13774 h 323779"/>
                  <a:gd name="connsiteX1" fmla="*/ 22003 w 806628"/>
                  <a:gd name="connsiteY1" fmla="*/ 260208 h 323779"/>
                  <a:gd name="connsiteX2" fmla="*/ 355330 w 806628"/>
                  <a:gd name="connsiteY2" fmla="*/ 266204 h 323779"/>
                  <a:gd name="connsiteX3" fmla="*/ 736094 w 806628"/>
                  <a:gd name="connsiteY3" fmla="*/ 323279 h 323779"/>
                  <a:gd name="connsiteX4" fmla="*/ 775443 w 806628"/>
                  <a:gd name="connsiteY4" fmla="*/ 229175 h 323779"/>
                  <a:gd name="connsiteX5" fmla="*/ 356101 w 806628"/>
                  <a:gd name="connsiteY5" fmla="*/ 59899 h 323779"/>
                  <a:gd name="connsiteX6" fmla="*/ 60914 w 806628"/>
                  <a:gd name="connsiteY6" fmla="*/ 13774 h 323779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17111"/>
                  <a:gd name="connsiteY0" fmla="*/ 0 h 291676"/>
                  <a:gd name="connsiteX1" fmla="*/ 22756 w 817111"/>
                  <a:gd name="connsiteY1" fmla="*/ 246434 h 291676"/>
                  <a:gd name="connsiteX2" fmla="*/ 356083 w 817111"/>
                  <a:gd name="connsiteY2" fmla="*/ 252430 h 291676"/>
                  <a:gd name="connsiteX3" fmla="*/ 762206 w 817111"/>
                  <a:gd name="connsiteY3" fmla="*/ 290991 h 291676"/>
                  <a:gd name="connsiteX4" fmla="*/ 776196 w 817111"/>
                  <a:gd name="connsiteY4" fmla="*/ 215401 h 291676"/>
                  <a:gd name="connsiteX5" fmla="*/ 375872 w 817111"/>
                  <a:gd name="connsiteY5" fmla="*/ 7040 h 291676"/>
                  <a:gd name="connsiteX6" fmla="*/ 61667 w 817111"/>
                  <a:gd name="connsiteY6" fmla="*/ 0 h 291676"/>
                  <a:gd name="connsiteX0" fmla="*/ 58660 w 814104"/>
                  <a:gd name="connsiteY0" fmla="*/ 20891 h 312567"/>
                  <a:gd name="connsiteX1" fmla="*/ 19749 w 814104"/>
                  <a:gd name="connsiteY1" fmla="*/ 267325 h 312567"/>
                  <a:gd name="connsiteX2" fmla="*/ 353076 w 814104"/>
                  <a:gd name="connsiteY2" fmla="*/ 273321 h 312567"/>
                  <a:gd name="connsiteX3" fmla="*/ 759199 w 814104"/>
                  <a:gd name="connsiteY3" fmla="*/ 311882 h 312567"/>
                  <a:gd name="connsiteX4" fmla="*/ 773189 w 814104"/>
                  <a:gd name="connsiteY4" fmla="*/ 236292 h 312567"/>
                  <a:gd name="connsiteX5" fmla="*/ 291890 w 814104"/>
                  <a:gd name="connsiteY5" fmla="*/ 11474 h 312567"/>
                  <a:gd name="connsiteX6" fmla="*/ 58660 w 814104"/>
                  <a:gd name="connsiteY6" fmla="*/ 20891 h 312567"/>
                  <a:gd name="connsiteX0" fmla="*/ 58660 w 814104"/>
                  <a:gd name="connsiteY0" fmla="*/ 9417 h 301093"/>
                  <a:gd name="connsiteX1" fmla="*/ 19749 w 814104"/>
                  <a:gd name="connsiteY1" fmla="*/ 255851 h 301093"/>
                  <a:gd name="connsiteX2" fmla="*/ 353076 w 814104"/>
                  <a:gd name="connsiteY2" fmla="*/ 261847 h 301093"/>
                  <a:gd name="connsiteX3" fmla="*/ 759199 w 814104"/>
                  <a:gd name="connsiteY3" fmla="*/ 300408 h 301093"/>
                  <a:gd name="connsiteX4" fmla="*/ 773189 w 814104"/>
                  <a:gd name="connsiteY4" fmla="*/ 224818 h 301093"/>
                  <a:gd name="connsiteX5" fmla="*/ 291890 w 814104"/>
                  <a:gd name="connsiteY5" fmla="*/ 0 h 301093"/>
                  <a:gd name="connsiteX6" fmla="*/ 58660 w 814104"/>
                  <a:gd name="connsiteY6" fmla="*/ 9417 h 301093"/>
                  <a:gd name="connsiteX0" fmla="*/ 58660 w 814104"/>
                  <a:gd name="connsiteY0" fmla="*/ 9417 h 301924"/>
                  <a:gd name="connsiteX1" fmla="*/ 19749 w 814104"/>
                  <a:gd name="connsiteY1" fmla="*/ 255851 h 301924"/>
                  <a:gd name="connsiteX2" fmla="*/ 353076 w 814104"/>
                  <a:gd name="connsiteY2" fmla="*/ 261847 h 301924"/>
                  <a:gd name="connsiteX3" fmla="*/ 759199 w 814104"/>
                  <a:gd name="connsiteY3" fmla="*/ 300408 h 301924"/>
                  <a:gd name="connsiteX4" fmla="*/ 773189 w 814104"/>
                  <a:gd name="connsiteY4" fmla="*/ 224818 h 301924"/>
                  <a:gd name="connsiteX5" fmla="*/ 291890 w 814104"/>
                  <a:gd name="connsiteY5" fmla="*/ 0 h 301924"/>
                  <a:gd name="connsiteX6" fmla="*/ 58660 w 814104"/>
                  <a:gd name="connsiteY6" fmla="*/ 9417 h 30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104" h="301924">
                    <a:moveTo>
                      <a:pt x="58660" y="9417"/>
                    </a:moveTo>
                    <a:cubicBezTo>
                      <a:pt x="13303" y="52059"/>
                      <a:pt x="-24566" y="208294"/>
                      <a:pt x="19749" y="255851"/>
                    </a:cubicBezTo>
                    <a:cubicBezTo>
                      <a:pt x="130858" y="257850"/>
                      <a:pt x="200389" y="229736"/>
                      <a:pt x="353076" y="261847"/>
                    </a:cubicBezTo>
                    <a:cubicBezTo>
                      <a:pt x="505763" y="293958"/>
                      <a:pt x="689180" y="306579"/>
                      <a:pt x="759199" y="300408"/>
                    </a:cubicBezTo>
                    <a:cubicBezTo>
                      <a:pt x="829218" y="294237"/>
                      <a:pt x="830474" y="279941"/>
                      <a:pt x="773189" y="224818"/>
                    </a:cubicBezTo>
                    <a:lnTo>
                      <a:pt x="291890" y="0"/>
                    </a:lnTo>
                    <a:lnTo>
                      <a:pt x="58660" y="941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69" name="Freeform 2868"/>
              <p:cNvSpPr/>
              <p:nvPr/>
            </p:nvSpPr>
            <p:spPr>
              <a:xfrm flipH="1">
                <a:off x="7815629" y="6569020"/>
                <a:ext cx="446835" cy="197675"/>
              </a:xfrm>
              <a:custGeom>
                <a:avLst/>
                <a:gdLst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3923"/>
                  <a:gd name="connsiteY0" fmla="*/ 13774 h 416165"/>
                  <a:gd name="connsiteX1" fmla="*/ 22003 w 853923"/>
                  <a:gd name="connsiteY1" fmla="*/ 260208 h 416165"/>
                  <a:gd name="connsiteX2" fmla="*/ 355330 w 853923"/>
                  <a:gd name="connsiteY2" fmla="*/ 266204 h 416165"/>
                  <a:gd name="connsiteX3" fmla="*/ 767790 w 853923"/>
                  <a:gd name="connsiteY3" fmla="*/ 415850 h 416165"/>
                  <a:gd name="connsiteX4" fmla="*/ 826156 w 853923"/>
                  <a:gd name="connsiteY4" fmla="*/ 299118 h 416165"/>
                  <a:gd name="connsiteX5" fmla="*/ 356101 w 853923"/>
                  <a:gd name="connsiteY5" fmla="*/ 59899 h 416165"/>
                  <a:gd name="connsiteX6" fmla="*/ 60914 w 853923"/>
                  <a:gd name="connsiteY6" fmla="*/ 13774 h 416165"/>
                  <a:gd name="connsiteX0" fmla="*/ 60914 w 898764"/>
                  <a:gd name="connsiteY0" fmla="*/ 13774 h 345430"/>
                  <a:gd name="connsiteX1" fmla="*/ 22003 w 898764"/>
                  <a:gd name="connsiteY1" fmla="*/ 260208 h 345430"/>
                  <a:gd name="connsiteX2" fmla="*/ 355330 w 898764"/>
                  <a:gd name="connsiteY2" fmla="*/ 266204 h 345430"/>
                  <a:gd name="connsiteX3" fmla="*/ 859709 w 898764"/>
                  <a:gd name="connsiteY3" fmla="*/ 341793 h 345430"/>
                  <a:gd name="connsiteX4" fmla="*/ 826156 w 898764"/>
                  <a:gd name="connsiteY4" fmla="*/ 299118 h 345430"/>
                  <a:gd name="connsiteX5" fmla="*/ 356101 w 898764"/>
                  <a:gd name="connsiteY5" fmla="*/ 59899 h 345430"/>
                  <a:gd name="connsiteX6" fmla="*/ 60914 w 898764"/>
                  <a:gd name="connsiteY6" fmla="*/ 13774 h 345430"/>
                  <a:gd name="connsiteX0" fmla="*/ 60914 w 898763"/>
                  <a:gd name="connsiteY0" fmla="*/ 13774 h 341858"/>
                  <a:gd name="connsiteX1" fmla="*/ 22003 w 898763"/>
                  <a:gd name="connsiteY1" fmla="*/ 260208 h 341858"/>
                  <a:gd name="connsiteX2" fmla="*/ 355330 w 898763"/>
                  <a:gd name="connsiteY2" fmla="*/ 266204 h 341858"/>
                  <a:gd name="connsiteX3" fmla="*/ 859709 w 898763"/>
                  <a:gd name="connsiteY3" fmla="*/ 341793 h 341858"/>
                  <a:gd name="connsiteX4" fmla="*/ 826155 w 898763"/>
                  <a:gd name="connsiteY4" fmla="*/ 251804 h 341858"/>
                  <a:gd name="connsiteX5" fmla="*/ 356101 w 898763"/>
                  <a:gd name="connsiteY5" fmla="*/ 59899 h 341858"/>
                  <a:gd name="connsiteX6" fmla="*/ 60914 w 898763"/>
                  <a:gd name="connsiteY6" fmla="*/ 13774 h 341858"/>
                  <a:gd name="connsiteX0" fmla="*/ 60914 w 855657"/>
                  <a:gd name="connsiteY0" fmla="*/ 13774 h 323364"/>
                  <a:gd name="connsiteX1" fmla="*/ 22003 w 855657"/>
                  <a:gd name="connsiteY1" fmla="*/ 260208 h 323364"/>
                  <a:gd name="connsiteX2" fmla="*/ 355330 w 855657"/>
                  <a:gd name="connsiteY2" fmla="*/ 266204 h 323364"/>
                  <a:gd name="connsiteX3" fmla="*/ 774130 w 855657"/>
                  <a:gd name="connsiteY3" fmla="*/ 323279 h 323364"/>
                  <a:gd name="connsiteX4" fmla="*/ 826155 w 855657"/>
                  <a:gd name="connsiteY4" fmla="*/ 251804 h 323364"/>
                  <a:gd name="connsiteX5" fmla="*/ 356101 w 855657"/>
                  <a:gd name="connsiteY5" fmla="*/ 59899 h 323364"/>
                  <a:gd name="connsiteX6" fmla="*/ 60914 w 855657"/>
                  <a:gd name="connsiteY6" fmla="*/ 13774 h 323364"/>
                  <a:gd name="connsiteX0" fmla="*/ 60914 w 822601"/>
                  <a:gd name="connsiteY0" fmla="*/ 13774 h 323779"/>
                  <a:gd name="connsiteX1" fmla="*/ 22003 w 822601"/>
                  <a:gd name="connsiteY1" fmla="*/ 260208 h 323779"/>
                  <a:gd name="connsiteX2" fmla="*/ 355330 w 822601"/>
                  <a:gd name="connsiteY2" fmla="*/ 266204 h 323779"/>
                  <a:gd name="connsiteX3" fmla="*/ 774130 w 822601"/>
                  <a:gd name="connsiteY3" fmla="*/ 323279 h 323779"/>
                  <a:gd name="connsiteX4" fmla="*/ 775443 w 822601"/>
                  <a:gd name="connsiteY4" fmla="*/ 229175 h 323779"/>
                  <a:gd name="connsiteX5" fmla="*/ 356101 w 822601"/>
                  <a:gd name="connsiteY5" fmla="*/ 59899 h 323779"/>
                  <a:gd name="connsiteX6" fmla="*/ 60914 w 822601"/>
                  <a:gd name="connsiteY6" fmla="*/ 13774 h 323779"/>
                  <a:gd name="connsiteX0" fmla="*/ 60914 w 806628"/>
                  <a:gd name="connsiteY0" fmla="*/ 13774 h 323779"/>
                  <a:gd name="connsiteX1" fmla="*/ 22003 w 806628"/>
                  <a:gd name="connsiteY1" fmla="*/ 260208 h 323779"/>
                  <a:gd name="connsiteX2" fmla="*/ 355330 w 806628"/>
                  <a:gd name="connsiteY2" fmla="*/ 266204 h 323779"/>
                  <a:gd name="connsiteX3" fmla="*/ 736094 w 806628"/>
                  <a:gd name="connsiteY3" fmla="*/ 323279 h 323779"/>
                  <a:gd name="connsiteX4" fmla="*/ 775443 w 806628"/>
                  <a:gd name="connsiteY4" fmla="*/ 229175 h 323779"/>
                  <a:gd name="connsiteX5" fmla="*/ 356101 w 806628"/>
                  <a:gd name="connsiteY5" fmla="*/ 59899 h 323779"/>
                  <a:gd name="connsiteX6" fmla="*/ 60914 w 806628"/>
                  <a:gd name="connsiteY6" fmla="*/ 13774 h 323779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17111"/>
                  <a:gd name="connsiteY0" fmla="*/ 0 h 291676"/>
                  <a:gd name="connsiteX1" fmla="*/ 22756 w 817111"/>
                  <a:gd name="connsiteY1" fmla="*/ 246434 h 291676"/>
                  <a:gd name="connsiteX2" fmla="*/ 356083 w 817111"/>
                  <a:gd name="connsiteY2" fmla="*/ 252430 h 291676"/>
                  <a:gd name="connsiteX3" fmla="*/ 762206 w 817111"/>
                  <a:gd name="connsiteY3" fmla="*/ 290991 h 291676"/>
                  <a:gd name="connsiteX4" fmla="*/ 776196 w 817111"/>
                  <a:gd name="connsiteY4" fmla="*/ 215401 h 291676"/>
                  <a:gd name="connsiteX5" fmla="*/ 375872 w 817111"/>
                  <a:gd name="connsiteY5" fmla="*/ 7040 h 291676"/>
                  <a:gd name="connsiteX6" fmla="*/ 61667 w 817111"/>
                  <a:gd name="connsiteY6" fmla="*/ 0 h 291676"/>
                  <a:gd name="connsiteX0" fmla="*/ 58660 w 814104"/>
                  <a:gd name="connsiteY0" fmla="*/ 20891 h 312567"/>
                  <a:gd name="connsiteX1" fmla="*/ 19749 w 814104"/>
                  <a:gd name="connsiteY1" fmla="*/ 267325 h 312567"/>
                  <a:gd name="connsiteX2" fmla="*/ 353076 w 814104"/>
                  <a:gd name="connsiteY2" fmla="*/ 273321 h 312567"/>
                  <a:gd name="connsiteX3" fmla="*/ 759199 w 814104"/>
                  <a:gd name="connsiteY3" fmla="*/ 311882 h 312567"/>
                  <a:gd name="connsiteX4" fmla="*/ 773189 w 814104"/>
                  <a:gd name="connsiteY4" fmla="*/ 236292 h 312567"/>
                  <a:gd name="connsiteX5" fmla="*/ 291890 w 814104"/>
                  <a:gd name="connsiteY5" fmla="*/ 11474 h 312567"/>
                  <a:gd name="connsiteX6" fmla="*/ 58660 w 814104"/>
                  <a:gd name="connsiteY6" fmla="*/ 20891 h 312567"/>
                  <a:gd name="connsiteX0" fmla="*/ 58660 w 814104"/>
                  <a:gd name="connsiteY0" fmla="*/ 9417 h 301093"/>
                  <a:gd name="connsiteX1" fmla="*/ 19749 w 814104"/>
                  <a:gd name="connsiteY1" fmla="*/ 255851 h 301093"/>
                  <a:gd name="connsiteX2" fmla="*/ 353076 w 814104"/>
                  <a:gd name="connsiteY2" fmla="*/ 261847 h 301093"/>
                  <a:gd name="connsiteX3" fmla="*/ 759199 w 814104"/>
                  <a:gd name="connsiteY3" fmla="*/ 300408 h 301093"/>
                  <a:gd name="connsiteX4" fmla="*/ 773189 w 814104"/>
                  <a:gd name="connsiteY4" fmla="*/ 224818 h 301093"/>
                  <a:gd name="connsiteX5" fmla="*/ 291890 w 814104"/>
                  <a:gd name="connsiteY5" fmla="*/ 0 h 301093"/>
                  <a:gd name="connsiteX6" fmla="*/ 58660 w 814104"/>
                  <a:gd name="connsiteY6" fmla="*/ 9417 h 301093"/>
                  <a:gd name="connsiteX0" fmla="*/ 58660 w 814104"/>
                  <a:gd name="connsiteY0" fmla="*/ 9417 h 301924"/>
                  <a:gd name="connsiteX1" fmla="*/ 19749 w 814104"/>
                  <a:gd name="connsiteY1" fmla="*/ 255851 h 301924"/>
                  <a:gd name="connsiteX2" fmla="*/ 353076 w 814104"/>
                  <a:gd name="connsiteY2" fmla="*/ 261847 h 301924"/>
                  <a:gd name="connsiteX3" fmla="*/ 759199 w 814104"/>
                  <a:gd name="connsiteY3" fmla="*/ 300408 h 301924"/>
                  <a:gd name="connsiteX4" fmla="*/ 773189 w 814104"/>
                  <a:gd name="connsiteY4" fmla="*/ 224818 h 301924"/>
                  <a:gd name="connsiteX5" fmla="*/ 291890 w 814104"/>
                  <a:gd name="connsiteY5" fmla="*/ 0 h 301924"/>
                  <a:gd name="connsiteX6" fmla="*/ 58660 w 814104"/>
                  <a:gd name="connsiteY6" fmla="*/ 9417 h 30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104" h="301924">
                    <a:moveTo>
                      <a:pt x="58660" y="9417"/>
                    </a:moveTo>
                    <a:cubicBezTo>
                      <a:pt x="13303" y="52059"/>
                      <a:pt x="-24566" y="208294"/>
                      <a:pt x="19749" y="255851"/>
                    </a:cubicBezTo>
                    <a:cubicBezTo>
                      <a:pt x="130858" y="257850"/>
                      <a:pt x="200389" y="229736"/>
                      <a:pt x="353076" y="261847"/>
                    </a:cubicBezTo>
                    <a:cubicBezTo>
                      <a:pt x="505763" y="293958"/>
                      <a:pt x="689180" y="306579"/>
                      <a:pt x="759199" y="300408"/>
                    </a:cubicBezTo>
                    <a:cubicBezTo>
                      <a:pt x="829218" y="294237"/>
                      <a:pt x="830474" y="279941"/>
                      <a:pt x="773189" y="224818"/>
                    </a:cubicBezTo>
                    <a:lnTo>
                      <a:pt x="291890" y="0"/>
                    </a:lnTo>
                    <a:lnTo>
                      <a:pt x="58660" y="941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70" name="Freeform 2869"/>
              <p:cNvSpPr/>
              <p:nvPr/>
            </p:nvSpPr>
            <p:spPr>
              <a:xfrm>
                <a:off x="8186557" y="3503687"/>
                <a:ext cx="388320" cy="408095"/>
              </a:xfrm>
              <a:custGeom>
                <a:avLst/>
                <a:gdLst>
                  <a:gd name="connsiteX0" fmla="*/ 3153 w 545573"/>
                  <a:gd name="connsiteY0" fmla="*/ 436778 h 641355"/>
                  <a:gd name="connsiteX1" fmla="*/ 122423 w 545573"/>
                  <a:gd name="connsiteY1" fmla="*/ 237996 h 641355"/>
                  <a:gd name="connsiteX2" fmla="*/ 162179 w 545573"/>
                  <a:gd name="connsiteY2" fmla="*/ 33534 h 641355"/>
                  <a:gd name="connsiteX3" fmla="*/ 360962 w 545573"/>
                  <a:gd name="connsiteY3" fmla="*/ 16495 h 641355"/>
                  <a:gd name="connsiteX4" fmla="*/ 406398 w 545573"/>
                  <a:gd name="connsiteY4" fmla="*/ 198239 h 641355"/>
                  <a:gd name="connsiteX5" fmla="*/ 542706 w 545573"/>
                  <a:gd name="connsiteY5" fmla="*/ 436778 h 641355"/>
                  <a:gd name="connsiteX6" fmla="*/ 264410 w 545573"/>
                  <a:gd name="connsiteY6" fmla="*/ 641240 h 641355"/>
                  <a:gd name="connsiteX7" fmla="*/ 3153 w 545573"/>
                  <a:gd name="connsiteY7" fmla="*/ 436778 h 641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5573" h="641355">
                    <a:moveTo>
                      <a:pt x="3153" y="436778"/>
                    </a:moveTo>
                    <a:cubicBezTo>
                      <a:pt x="-20511" y="369571"/>
                      <a:pt x="95919" y="305203"/>
                      <a:pt x="122423" y="237996"/>
                    </a:cubicBezTo>
                    <a:cubicBezTo>
                      <a:pt x="148927" y="170789"/>
                      <a:pt x="122422" y="70451"/>
                      <a:pt x="162179" y="33534"/>
                    </a:cubicBezTo>
                    <a:cubicBezTo>
                      <a:pt x="201936" y="-3383"/>
                      <a:pt x="320259" y="-10956"/>
                      <a:pt x="360962" y="16495"/>
                    </a:cubicBezTo>
                    <a:cubicBezTo>
                      <a:pt x="401665" y="43946"/>
                      <a:pt x="376107" y="128192"/>
                      <a:pt x="406398" y="198239"/>
                    </a:cubicBezTo>
                    <a:cubicBezTo>
                      <a:pt x="436689" y="268286"/>
                      <a:pt x="566371" y="362944"/>
                      <a:pt x="542706" y="436778"/>
                    </a:cubicBezTo>
                    <a:cubicBezTo>
                      <a:pt x="519041" y="510612"/>
                      <a:pt x="357175" y="636507"/>
                      <a:pt x="264410" y="641240"/>
                    </a:cubicBezTo>
                    <a:cubicBezTo>
                      <a:pt x="171645" y="645973"/>
                      <a:pt x="26817" y="503985"/>
                      <a:pt x="3153" y="4367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871" name="Group 2870"/>
              <p:cNvGrpSpPr/>
              <p:nvPr/>
            </p:nvGrpSpPr>
            <p:grpSpPr>
              <a:xfrm>
                <a:off x="8101149" y="3007355"/>
                <a:ext cx="574125" cy="649110"/>
                <a:chOff x="4583876" y="3710540"/>
                <a:chExt cx="1150317" cy="1300558"/>
              </a:xfrm>
            </p:grpSpPr>
            <p:sp>
              <p:nvSpPr>
                <p:cNvPr id="2882" name="Oval 2881"/>
                <p:cNvSpPr/>
                <p:nvPr/>
              </p:nvSpPr>
              <p:spPr>
                <a:xfrm>
                  <a:off x="4693924" y="3710540"/>
                  <a:ext cx="910274" cy="1300558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83" name="Oval 2882"/>
                <p:cNvSpPr/>
                <p:nvPr/>
              </p:nvSpPr>
              <p:spPr>
                <a:xfrm>
                  <a:off x="4583876" y="4310726"/>
                  <a:ext cx="228600" cy="254355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84" name="Oval 2883"/>
                <p:cNvSpPr/>
                <p:nvPr/>
              </p:nvSpPr>
              <p:spPr>
                <a:xfrm>
                  <a:off x="5505593" y="4315486"/>
                  <a:ext cx="228600" cy="254355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85" name="Freeform 2884"/>
                <p:cNvSpPr/>
                <p:nvPr/>
              </p:nvSpPr>
              <p:spPr>
                <a:xfrm>
                  <a:off x="4987021" y="4703524"/>
                  <a:ext cx="337488" cy="180991"/>
                </a:xfrm>
                <a:custGeom>
                  <a:avLst/>
                  <a:gdLst>
                    <a:gd name="connsiteX0" fmla="*/ 8876 w 540980"/>
                    <a:gd name="connsiteY0" fmla="*/ 38100 h 342916"/>
                    <a:gd name="connsiteX1" fmla="*/ 537513 w 540980"/>
                    <a:gd name="connsiteY1" fmla="*/ 38100 h 342916"/>
                    <a:gd name="connsiteX2" fmla="*/ 227951 w 540980"/>
                    <a:gd name="connsiteY2" fmla="*/ 342900 h 342916"/>
                    <a:gd name="connsiteX3" fmla="*/ 8876 w 540980"/>
                    <a:gd name="connsiteY3" fmla="*/ 38100 h 342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0980" h="342916">
                      <a:moveTo>
                        <a:pt x="8876" y="38100"/>
                      </a:moveTo>
                      <a:cubicBezTo>
                        <a:pt x="60470" y="-12700"/>
                        <a:pt x="501001" y="-12700"/>
                        <a:pt x="537513" y="38100"/>
                      </a:cubicBezTo>
                      <a:cubicBezTo>
                        <a:pt x="574025" y="88900"/>
                        <a:pt x="312088" y="340519"/>
                        <a:pt x="227951" y="342900"/>
                      </a:cubicBezTo>
                      <a:cubicBezTo>
                        <a:pt x="143814" y="345281"/>
                        <a:pt x="-42718" y="88900"/>
                        <a:pt x="8876" y="381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86" name="Oval 2885"/>
                <p:cNvSpPr/>
                <p:nvPr/>
              </p:nvSpPr>
              <p:spPr>
                <a:xfrm>
                  <a:off x="4958446" y="4180056"/>
                  <a:ext cx="101842" cy="16906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87" name="Oval 2886"/>
                <p:cNvSpPr/>
                <p:nvPr/>
              </p:nvSpPr>
              <p:spPr>
                <a:xfrm>
                  <a:off x="5258488" y="4180056"/>
                  <a:ext cx="101842" cy="16906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88" name="Freeform 2887"/>
                <p:cNvSpPr/>
                <p:nvPr/>
              </p:nvSpPr>
              <p:spPr>
                <a:xfrm>
                  <a:off x="5123844" y="4348533"/>
                  <a:ext cx="133812" cy="197287"/>
                </a:xfrm>
                <a:custGeom>
                  <a:avLst/>
                  <a:gdLst>
                    <a:gd name="connsiteX0" fmla="*/ 732 w 122014"/>
                    <a:gd name="connsiteY0" fmla="*/ 51 h 1021848"/>
                    <a:gd name="connsiteX1" fmla="*/ 119795 w 122014"/>
                    <a:gd name="connsiteY1" fmla="*/ 928739 h 1021848"/>
                    <a:gd name="connsiteX2" fmla="*/ 72170 w 122014"/>
                    <a:gd name="connsiteY2" fmla="*/ 885876 h 1021848"/>
                    <a:gd name="connsiteX3" fmla="*/ 732 w 122014"/>
                    <a:gd name="connsiteY3" fmla="*/ 51 h 1021848"/>
                    <a:gd name="connsiteX0" fmla="*/ 1130 w 122078"/>
                    <a:gd name="connsiteY0" fmla="*/ 51 h 1021848"/>
                    <a:gd name="connsiteX1" fmla="*/ 120193 w 122078"/>
                    <a:gd name="connsiteY1" fmla="*/ 928739 h 1021848"/>
                    <a:gd name="connsiteX2" fmla="*/ 63894 w 122078"/>
                    <a:gd name="connsiteY2" fmla="*/ 885877 h 1021848"/>
                    <a:gd name="connsiteX3" fmla="*/ 1130 w 122078"/>
                    <a:gd name="connsiteY3" fmla="*/ 51 h 1021848"/>
                    <a:gd name="connsiteX0" fmla="*/ 3192 w 166765"/>
                    <a:gd name="connsiteY0" fmla="*/ 692 h 1108839"/>
                    <a:gd name="connsiteX1" fmla="*/ 165624 w 166765"/>
                    <a:gd name="connsiteY1" fmla="*/ 1045079 h 1108839"/>
                    <a:gd name="connsiteX2" fmla="*/ 65956 w 166765"/>
                    <a:gd name="connsiteY2" fmla="*/ 886518 h 1108839"/>
                    <a:gd name="connsiteX3" fmla="*/ 3192 w 166765"/>
                    <a:gd name="connsiteY3" fmla="*/ 692 h 1108839"/>
                    <a:gd name="connsiteX0" fmla="*/ 2487 w 166860"/>
                    <a:gd name="connsiteY0" fmla="*/ 708 h 1171293"/>
                    <a:gd name="connsiteX1" fmla="*/ 164919 w 166860"/>
                    <a:gd name="connsiteY1" fmla="*/ 1045095 h 1171293"/>
                    <a:gd name="connsiteX2" fmla="*/ 48082 w 166860"/>
                    <a:gd name="connsiteY2" fmla="*/ 1145802 h 1171293"/>
                    <a:gd name="connsiteX3" fmla="*/ 65251 w 166860"/>
                    <a:gd name="connsiteY3" fmla="*/ 886534 h 1171293"/>
                    <a:gd name="connsiteX4" fmla="*/ 2487 w 166860"/>
                    <a:gd name="connsiteY4" fmla="*/ 708 h 1171293"/>
                    <a:gd name="connsiteX0" fmla="*/ 954 w 165326"/>
                    <a:gd name="connsiteY0" fmla="*/ 48 h 1170633"/>
                    <a:gd name="connsiteX1" fmla="*/ 163386 w 165326"/>
                    <a:gd name="connsiteY1" fmla="*/ 1044435 h 1170633"/>
                    <a:gd name="connsiteX2" fmla="*/ 46549 w 165326"/>
                    <a:gd name="connsiteY2" fmla="*/ 1145142 h 1170633"/>
                    <a:gd name="connsiteX3" fmla="*/ 94077 w 165326"/>
                    <a:gd name="connsiteY3" fmla="*/ 1001571 h 1170633"/>
                    <a:gd name="connsiteX4" fmla="*/ 954 w 165326"/>
                    <a:gd name="connsiteY4" fmla="*/ 48 h 1170633"/>
                    <a:gd name="connsiteX0" fmla="*/ 6423 w 170795"/>
                    <a:gd name="connsiteY0" fmla="*/ 85062 h 1255647"/>
                    <a:gd name="connsiteX1" fmla="*/ 168855 w 170795"/>
                    <a:gd name="connsiteY1" fmla="*/ 1129449 h 1255647"/>
                    <a:gd name="connsiteX2" fmla="*/ 52018 w 170795"/>
                    <a:gd name="connsiteY2" fmla="*/ 1230156 h 1255647"/>
                    <a:gd name="connsiteX3" fmla="*/ 99546 w 170795"/>
                    <a:gd name="connsiteY3" fmla="*/ 1086585 h 1255647"/>
                    <a:gd name="connsiteX4" fmla="*/ 39007 w 170795"/>
                    <a:gd name="connsiteY4" fmla="*/ 176028 h 1255647"/>
                    <a:gd name="connsiteX5" fmla="*/ 6423 w 170795"/>
                    <a:gd name="connsiteY5" fmla="*/ 85062 h 1255647"/>
                    <a:gd name="connsiteX0" fmla="*/ 42280 w 206652"/>
                    <a:gd name="connsiteY0" fmla="*/ 85062 h 1255647"/>
                    <a:gd name="connsiteX1" fmla="*/ 204712 w 206652"/>
                    <a:gd name="connsiteY1" fmla="*/ 1129449 h 1255647"/>
                    <a:gd name="connsiteX2" fmla="*/ 87875 w 206652"/>
                    <a:gd name="connsiteY2" fmla="*/ 1230156 h 1255647"/>
                    <a:gd name="connsiteX3" fmla="*/ 135403 w 206652"/>
                    <a:gd name="connsiteY3" fmla="*/ 1086585 h 1255647"/>
                    <a:gd name="connsiteX4" fmla="*/ 5472 w 206652"/>
                    <a:gd name="connsiteY4" fmla="*/ 176028 h 1255647"/>
                    <a:gd name="connsiteX5" fmla="*/ 42280 w 206652"/>
                    <a:gd name="connsiteY5" fmla="*/ 85062 h 1255647"/>
                    <a:gd name="connsiteX0" fmla="*/ 42280 w 206652"/>
                    <a:gd name="connsiteY0" fmla="*/ 85062 h 1255647"/>
                    <a:gd name="connsiteX1" fmla="*/ 204712 w 206652"/>
                    <a:gd name="connsiteY1" fmla="*/ 1129449 h 1255647"/>
                    <a:gd name="connsiteX2" fmla="*/ 87875 w 206652"/>
                    <a:gd name="connsiteY2" fmla="*/ 1230156 h 1255647"/>
                    <a:gd name="connsiteX3" fmla="*/ 178773 w 206652"/>
                    <a:gd name="connsiteY3" fmla="*/ 1086586 h 1255647"/>
                    <a:gd name="connsiteX4" fmla="*/ 5472 w 206652"/>
                    <a:gd name="connsiteY4" fmla="*/ 176028 h 1255647"/>
                    <a:gd name="connsiteX5" fmla="*/ 42280 w 206652"/>
                    <a:gd name="connsiteY5" fmla="*/ 85062 h 1255647"/>
                    <a:gd name="connsiteX0" fmla="*/ 19601 w 183973"/>
                    <a:gd name="connsiteY0" fmla="*/ 80206 h 1250791"/>
                    <a:gd name="connsiteX1" fmla="*/ 182033 w 183973"/>
                    <a:gd name="connsiteY1" fmla="*/ 1124593 h 1250791"/>
                    <a:gd name="connsiteX2" fmla="*/ 65196 w 183973"/>
                    <a:gd name="connsiteY2" fmla="*/ 1225300 h 1250791"/>
                    <a:gd name="connsiteX3" fmla="*/ 156094 w 183973"/>
                    <a:gd name="connsiteY3" fmla="*/ 1081730 h 1250791"/>
                    <a:gd name="connsiteX4" fmla="*/ 13151 w 183973"/>
                    <a:gd name="connsiteY4" fmla="*/ 184025 h 1250791"/>
                    <a:gd name="connsiteX5" fmla="*/ 19601 w 183973"/>
                    <a:gd name="connsiteY5" fmla="*/ 80206 h 1250791"/>
                    <a:gd name="connsiteX0" fmla="*/ 100 w 170922"/>
                    <a:gd name="connsiteY0" fmla="*/ 53 h 1066819"/>
                    <a:gd name="connsiteX1" fmla="*/ 168982 w 170922"/>
                    <a:gd name="connsiteY1" fmla="*/ 940621 h 1066819"/>
                    <a:gd name="connsiteX2" fmla="*/ 52145 w 170922"/>
                    <a:gd name="connsiteY2" fmla="*/ 1041328 h 1066819"/>
                    <a:gd name="connsiteX3" fmla="*/ 143043 w 170922"/>
                    <a:gd name="connsiteY3" fmla="*/ 897758 h 1066819"/>
                    <a:gd name="connsiteX4" fmla="*/ 100 w 170922"/>
                    <a:gd name="connsiteY4" fmla="*/ 53 h 1066819"/>
                    <a:gd name="connsiteX0" fmla="*/ 27829 w 120586"/>
                    <a:gd name="connsiteY0" fmla="*/ 133 h 526980"/>
                    <a:gd name="connsiteX1" fmla="*/ 118646 w 120586"/>
                    <a:gd name="connsiteY1" fmla="*/ 400782 h 526980"/>
                    <a:gd name="connsiteX2" fmla="*/ 1809 w 120586"/>
                    <a:gd name="connsiteY2" fmla="*/ 501489 h 526980"/>
                    <a:gd name="connsiteX3" fmla="*/ 92707 w 120586"/>
                    <a:gd name="connsiteY3" fmla="*/ 357919 h 526980"/>
                    <a:gd name="connsiteX4" fmla="*/ 27829 w 120586"/>
                    <a:gd name="connsiteY4" fmla="*/ 133 h 526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0586" h="526980">
                      <a:moveTo>
                        <a:pt x="27829" y="133"/>
                      </a:moveTo>
                      <a:cubicBezTo>
                        <a:pt x="32152" y="7277"/>
                        <a:pt x="109972" y="227236"/>
                        <a:pt x="118646" y="400782"/>
                      </a:cubicBezTo>
                      <a:cubicBezTo>
                        <a:pt x="137087" y="572348"/>
                        <a:pt x="18420" y="527916"/>
                        <a:pt x="1809" y="501489"/>
                      </a:cubicBezTo>
                      <a:cubicBezTo>
                        <a:pt x="-14802" y="475062"/>
                        <a:pt x="88370" y="441478"/>
                        <a:pt x="92707" y="357919"/>
                      </a:cubicBezTo>
                      <a:cubicBezTo>
                        <a:pt x="97044" y="274360"/>
                        <a:pt x="23506" y="-7011"/>
                        <a:pt x="27829" y="133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872" name="Freeform 2871"/>
              <p:cNvSpPr/>
              <p:nvPr/>
            </p:nvSpPr>
            <p:spPr>
              <a:xfrm>
                <a:off x="8129739" y="2975795"/>
                <a:ext cx="497677" cy="417947"/>
              </a:xfrm>
              <a:custGeom>
                <a:avLst/>
                <a:gdLst>
                  <a:gd name="connsiteX0" fmla="*/ 52939 w 890337"/>
                  <a:gd name="connsiteY0" fmla="*/ 952901 h 952901"/>
                  <a:gd name="connsiteX1" fmla="*/ 0 w 890337"/>
                  <a:gd name="connsiteY1" fmla="*/ 288758 h 952901"/>
                  <a:gd name="connsiteX2" fmla="*/ 211756 w 890337"/>
                  <a:gd name="connsiteY2" fmla="*/ 134754 h 952901"/>
                  <a:gd name="connsiteX3" fmla="*/ 471638 w 890337"/>
                  <a:gd name="connsiteY3" fmla="*/ 115503 h 952901"/>
                  <a:gd name="connsiteX4" fmla="*/ 654518 w 890337"/>
                  <a:gd name="connsiteY4" fmla="*/ 0 h 952901"/>
                  <a:gd name="connsiteX5" fmla="*/ 563078 w 890337"/>
                  <a:gd name="connsiteY5" fmla="*/ 115503 h 952901"/>
                  <a:gd name="connsiteX6" fmla="*/ 755584 w 890337"/>
                  <a:gd name="connsiteY6" fmla="*/ 62564 h 952901"/>
                  <a:gd name="connsiteX7" fmla="*/ 625643 w 890337"/>
                  <a:gd name="connsiteY7" fmla="*/ 206943 h 952901"/>
                  <a:gd name="connsiteX8" fmla="*/ 890337 w 890337"/>
                  <a:gd name="connsiteY8" fmla="*/ 187693 h 952901"/>
                  <a:gd name="connsiteX9" fmla="*/ 702645 w 890337"/>
                  <a:gd name="connsiteY9" fmla="*/ 341697 h 952901"/>
                  <a:gd name="connsiteX10" fmla="*/ 741146 w 890337"/>
                  <a:gd name="connsiteY10" fmla="*/ 543828 h 952901"/>
                  <a:gd name="connsiteX11" fmla="*/ 683394 w 890337"/>
                  <a:gd name="connsiteY11" fmla="*/ 952901 h 952901"/>
                  <a:gd name="connsiteX12" fmla="*/ 630455 w 890337"/>
                  <a:gd name="connsiteY12" fmla="*/ 481263 h 952901"/>
                  <a:gd name="connsiteX13" fmla="*/ 466826 w 890337"/>
                  <a:gd name="connsiteY13" fmla="*/ 476451 h 952901"/>
                  <a:gd name="connsiteX14" fmla="*/ 356135 w 890337"/>
                  <a:gd name="connsiteY14" fmla="*/ 548640 h 952901"/>
                  <a:gd name="connsiteX15" fmla="*/ 303196 w 890337"/>
                  <a:gd name="connsiteY15" fmla="*/ 490889 h 952901"/>
                  <a:gd name="connsiteX16" fmla="*/ 125129 w 890337"/>
                  <a:gd name="connsiteY16" fmla="*/ 447575 h 952901"/>
                  <a:gd name="connsiteX17" fmla="*/ 52939 w 890337"/>
                  <a:gd name="connsiteY17" fmla="*/ 952901 h 952901"/>
                  <a:gd name="connsiteX0" fmla="*/ 52939 w 890337"/>
                  <a:gd name="connsiteY0" fmla="*/ 890337 h 890337"/>
                  <a:gd name="connsiteX1" fmla="*/ 0 w 890337"/>
                  <a:gd name="connsiteY1" fmla="*/ 226194 h 890337"/>
                  <a:gd name="connsiteX2" fmla="*/ 211756 w 890337"/>
                  <a:gd name="connsiteY2" fmla="*/ 72190 h 890337"/>
                  <a:gd name="connsiteX3" fmla="*/ 471638 w 890337"/>
                  <a:gd name="connsiteY3" fmla="*/ 52939 h 890337"/>
                  <a:gd name="connsiteX4" fmla="*/ 563078 w 890337"/>
                  <a:gd name="connsiteY4" fmla="*/ 52939 h 890337"/>
                  <a:gd name="connsiteX5" fmla="*/ 755584 w 890337"/>
                  <a:gd name="connsiteY5" fmla="*/ 0 h 890337"/>
                  <a:gd name="connsiteX6" fmla="*/ 625643 w 890337"/>
                  <a:gd name="connsiteY6" fmla="*/ 144379 h 890337"/>
                  <a:gd name="connsiteX7" fmla="*/ 890337 w 890337"/>
                  <a:gd name="connsiteY7" fmla="*/ 125129 h 890337"/>
                  <a:gd name="connsiteX8" fmla="*/ 702645 w 890337"/>
                  <a:gd name="connsiteY8" fmla="*/ 279133 h 890337"/>
                  <a:gd name="connsiteX9" fmla="*/ 741146 w 890337"/>
                  <a:gd name="connsiteY9" fmla="*/ 481264 h 890337"/>
                  <a:gd name="connsiteX10" fmla="*/ 683394 w 890337"/>
                  <a:gd name="connsiteY10" fmla="*/ 890337 h 890337"/>
                  <a:gd name="connsiteX11" fmla="*/ 630455 w 890337"/>
                  <a:gd name="connsiteY11" fmla="*/ 418699 h 890337"/>
                  <a:gd name="connsiteX12" fmla="*/ 466826 w 890337"/>
                  <a:gd name="connsiteY12" fmla="*/ 413887 h 890337"/>
                  <a:gd name="connsiteX13" fmla="*/ 356135 w 890337"/>
                  <a:gd name="connsiteY13" fmla="*/ 486076 h 890337"/>
                  <a:gd name="connsiteX14" fmla="*/ 303196 w 890337"/>
                  <a:gd name="connsiteY14" fmla="*/ 428325 h 890337"/>
                  <a:gd name="connsiteX15" fmla="*/ 125129 w 890337"/>
                  <a:gd name="connsiteY15" fmla="*/ 385011 h 890337"/>
                  <a:gd name="connsiteX16" fmla="*/ 52939 w 890337"/>
                  <a:gd name="connsiteY16" fmla="*/ 890337 h 890337"/>
                  <a:gd name="connsiteX0" fmla="*/ 52939 w 890337"/>
                  <a:gd name="connsiteY0" fmla="*/ 837398 h 837398"/>
                  <a:gd name="connsiteX1" fmla="*/ 0 w 890337"/>
                  <a:gd name="connsiteY1" fmla="*/ 173255 h 837398"/>
                  <a:gd name="connsiteX2" fmla="*/ 211756 w 890337"/>
                  <a:gd name="connsiteY2" fmla="*/ 19251 h 837398"/>
                  <a:gd name="connsiteX3" fmla="*/ 471638 w 890337"/>
                  <a:gd name="connsiteY3" fmla="*/ 0 h 837398"/>
                  <a:gd name="connsiteX4" fmla="*/ 563078 w 890337"/>
                  <a:gd name="connsiteY4" fmla="*/ 0 h 837398"/>
                  <a:gd name="connsiteX5" fmla="*/ 625643 w 890337"/>
                  <a:gd name="connsiteY5" fmla="*/ 91440 h 837398"/>
                  <a:gd name="connsiteX6" fmla="*/ 890337 w 890337"/>
                  <a:gd name="connsiteY6" fmla="*/ 72190 h 837398"/>
                  <a:gd name="connsiteX7" fmla="*/ 702645 w 890337"/>
                  <a:gd name="connsiteY7" fmla="*/ 226194 h 837398"/>
                  <a:gd name="connsiteX8" fmla="*/ 741146 w 890337"/>
                  <a:gd name="connsiteY8" fmla="*/ 428325 h 837398"/>
                  <a:gd name="connsiteX9" fmla="*/ 683394 w 890337"/>
                  <a:gd name="connsiteY9" fmla="*/ 837398 h 837398"/>
                  <a:gd name="connsiteX10" fmla="*/ 630455 w 890337"/>
                  <a:gd name="connsiteY10" fmla="*/ 365760 h 837398"/>
                  <a:gd name="connsiteX11" fmla="*/ 466826 w 890337"/>
                  <a:gd name="connsiteY11" fmla="*/ 360948 h 837398"/>
                  <a:gd name="connsiteX12" fmla="*/ 356135 w 890337"/>
                  <a:gd name="connsiteY12" fmla="*/ 433137 h 837398"/>
                  <a:gd name="connsiteX13" fmla="*/ 303196 w 890337"/>
                  <a:gd name="connsiteY13" fmla="*/ 375386 h 837398"/>
                  <a:gd name="connsiteX14" fmla="*/ 125129 w 890337"/>
                  <a:gd name="connsiteY14" fmla="*/ 332072 h 837398"/>
                  <a:gd name="connsiteX15" fmla="*/ 52939 w 890337"/>
                  <a:gd name="connsiteY15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211756 w 741146"/>
                  <a:gd name="connsiteY2" fmla="*/ 19251 h 837398"/>
                  <a:gd name="connsiteX3" fmla="*/ 471638 w 741146"/>
                  <a:gd name="connsiteY3" fmla="*/ 0 h 837398"/>
                  <a:gd name="connsiteX4" fmla="*/ 563078 w 741146"/>
                  <a:gd name="connsiteY4" fmla="*/ 0 h 837398"/>
                  <a:gd name="connsiteX5" fmla="*/ 625643 w 741146"/>
                  <a:gd name="connsiteY5" fmla="*/ 91440 h 837398"/>
                  <a:gd name="connsiteX6" fmla="*/ 702645 w 741146"/>
                  <a:gd name="connsiteY6" fmla="*/ 226194 h 837398"/>
                  <a:gd name="connsiteX7" fmla="*/ 741146 w 741146"/>
                  <a:gd name="connsiteY7" fmla="*/ 428325 h 837398"/>
                  <a:gd name="connsiteX8" fmla="*/ 683394 w 741146"/>
                  <a:gd name="connsiteY8" fmla="*/ 837398 h 837398"/>
                  <a:gd name="connsiteX9" fmla="*/ 630455 w 741146"/>
                  <a:gd name="connsiteY9" fmla="*/ 365760 h 837398"/>
                  <a:gd name="connsiteX10" fmla="*/ 466826 w 741146"/>
                  <a:gd name="connsiteY10" fmla="*/ 360948 h 837398"/>
                  <a:gd name="connsiteX11" fmla="*/ 356135 w 741146"/>
                  <a:gd name="connsiteY11" fmla="*/ 433137 h 837398"/>
                  <a:gd name="connsiteX12" fmla="*/ 303196 w 741146"/>
                  <a:gd name="connsiteY12" fmla="*/ 375386 h 837398"/>
                  <a:gd name="connsiteX13" fmla="*/ 125129 w 741146"/>
                  <a:gd name="connsiteY13" fmla="*/ 332072 h 837398"/>
                  <a:gd name="connsiteX14" fmla="*/ 52939 w 741146"/>
                  <a:gd name="connsiteY14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211756 w 741146"/>
                  <a:gd name="connsiteY2" fmla="*/ 19251 h 837398"/>
                  <a:gd name="connsiteX3" fmla="*/ 471638 w 741146"/>
                  <a:gd name="connsiteY3" fmla="*/ 0 h 837398"/>
                  <a:gd name="connsiteX4" fmla="*/ 563078 w 741146"/>
                  <a:gd name="connsiteY4" fmla="*/ 0 h 837398"/>
                  <a:gd name="connsiteX5" fmla="*/ 625643 w 741146"/>
                  <a:gd name="connsiteY5" fmla="*/ 91440 h 837398"/>
                  <a:gd name="connsiteX6" fmla="*/ 702645 w 741146"/>
                  <a:gd name="connsiteY6" fmla="*/ 226194 h 837398"/>
                  <a:gd name="connsiteX7" fmla="*/ 741146 w 741146"/>
                  <a:gd name="connsiteY7" fmla="*/ 428325 h 837398"/>
                  <a:gd name="connsiteX8" fmla="*/ 683394 w 741146"/>
                  <a:gd name="connsiteY8" fmla="*/ 837398 h 837398"/>
                  <a:gd name="connsiteX9" fmla="*/ 630455 w 741146"/>
                  <a:gd name="connsiteY9" fmla="*/ 365760 h 837398"/>
                  <a:gd name="connsiteX10" fmla="*/ 466826 w 741146"/>
                  <a:gd name="connsiteY10" fmla="*/ 360948 h 837398"/>
                  <a:gd name="connsiteX11" fmla="*/ 442767 w 741146"/>
                  <a:gd name="connsiteY11" fmla="*/ 462013 h 837398"/>
                  <a:gd name="connsiteX12" fmla="*/ 303196 w 741146"/>
                  <a:gd name="connsiteY12" fmla="*/ 375386 h 837398"/>
                  <a:gd name="connsiteX13" fmla="*/ 125129 w 741146"/>
                  <a:gd name="connsiteY13" fmla="*/ 332072 h 837398"/>
                  <a:gd name="connsiteX14" fmla="*/ 52939 w 741146"/>
                  <a:gd name="connsiteY14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211756 w 741146"/>
                  <a:gd name="connsiteY2" fmla="*/ 19251 h 837398"/>
                  <a:gd name="connsiteX3" fmla="*/ 471638 w 741146"/>
                  <a:gd name="connsiteY3" fmla="*/ 0 h 837398"/>
                  <a:gd name="connsiteX4" fmla="*/ 563078 w 741146"/>
                  <a:gd name="connsiteY4" fmla="*/ 0 h 837398"/>
                  <a:gd name="connsiteX5" fmla="*/ 625643 w 741146"/>
                  <a:gd name="connsiteY5" fmla="*/ 91440 h 837398"/>
                  <a:gd name="connsiteX6" fmla="*/ 702645 w 741146"/>
                  <a:gd name="connsiteY6" fmla="*/ 226194 h 837398"/>
                  <a:gd name="connsiteX7" fmla="*/ 741146 w 741146"/>
                  <a:gd name="connsiteY7" fmla="*/ 428325 h 837398"/>
                  <a:gd name="connsiteX8" fmla="*/ 683394 w 741146"/>
                  <a:gd name="connsiteY8" fmla="*/ 837398 h 837398"/>
                  <a:gd name="connsiteX9" fmla="*/ 630455 w 741146"/>
                  <a:gd name="connsiteY9" fmla="*/ 365760 h 837398"/>
                  <a:gd name="connsiteX10" fmla="*/ 466826 w 741146"/>
                  <a:gd name="connsiteY10" fmla="*/ 360948 h 837398"/>
                  <a:gd name="connsiteX11" fmla="*/ 442767 w 741146"/>
                  <a:gd name="connsiteY11" fmla="*/ 462013 h 837398"/>
                  <a:gd name="connsiteX12" fmla="*/ 400762 w 741146"/>
                  <a:gd name="connsiteY12" fmla="*/ 311544 h 837398"/>
                  <a:gd name="connsiteX13" fmla="*/ 303196 w 741146"/>
                  <a:gd name="connsiteY13" fmla="*/ 375386 h 837398"/>
                  <a:gd name="connsiteX14" fmla="*/ 125129 w 741146"/>
                  <a:gd name="connsiteY14" fmla="*/ 332072 h 837398"/>
                  <a:gd name="connsiteX15" fmla="*/ 52939 w 741146"/>
                  <a:gd name="connsiteY15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211756 w 741146"/>
                  <a:gd name="connsiteY2" fmla="*/ 19251 h 837398"/>
                  <a:gd name="connsiteX3" fmla="*/ 471638 w 741146"/>
                  <a:gd name="connsiteY3" fmla="*/ 0 h 837398"/>
                  <a:gd name="connsiteX4" fmla="*/ 563078 w 741146"/>
                  <a:gd name="connsiteY4" fmla="*/ 0 h 837398"/>
                  <a:gd name="connsiteX5" fmla="*/ 625643 w 741146"/>
                  <a:gd name="connsiteY5" fmla="*/ 91440 h 837398"/>
                  <a:gd name="connsiteX6" fmla="*/ 702645 w 741146"/>
                  <a:gd name="connsiteY6" fmla="*/ 226194 h 837398"/>
                  <a:gd name="connsiteX7" fmla="*/ 741146 w 741146"/>
                  <a:gd name="connsiteY7" fmla="*/ 428325 h 837398"/>
                  <a:gd name="connsiteX8" fmla="*/ 683394 w 741146"/>
                  <a:gd name="connsiteY8" fmla="*/ 837398 h 837398"/>
                  <a:gd name="connsiteX9" fmla="*/ 630455 w 741146"/>
                  <a:gd name="connsiteY9" fmla="*/ 365760 h 837398"/>
                  <a:gd name="connsiteX10" fmla="*/ 466826 w 741146"/>
                  <a:gd name="connsiteY10" fmla="*/ 360948 h 837398"/>
                  <a:gd name="connsiteX11" fmla="*/ 385013 w 741146"/>
                  <a:gd name="connsiteY11" fmla="*/ 490888 h 837398"/>
                  <a:gd name="connsiteX12" fmla="*/ 400762 w 741146"/>
                  <a:gd name="connsiteY12" fmla="*/ 311544 h 837398"/>
                  <a:gd name="connsiteX13" fmla="*/ 303196 w 741146"/>
                  <a:gd name="connsiteY13" fmla="*/ 375386 h 837398"/>
                  <a:gd name="connsiteX14" fmla="*/ 125129 w 741146"/>
                  <a:gd name="connsiteY14" fmla="*/ 332072 h 837398"/>
                  <a:gd name="connsiteX15" fmla="*/ 52939 w 741146"/>
                  <a:gd name="connsiteY15" fmla="*/ 837398 h 837398"/>
                  <a:gd name="connsiteX0" fmla="*/ 59684 w 747891"/>
                  <a:gd name="connsiteY0" fmla="*/ 837398 h 837398"/>
                  <a:gd name="connsiteX1" fmla="*/ 6745 w 747891"/>
                  <a:gd name="connsiteY1" fmla="*/ 173255 h 837398"/>
                  <a:gd name="connsiteX2" fmla="*/ 218501 w 747891"/>
                  <a:gd name="connsiteY2" fmla="*/ 19251 h 837398"/>
                  <a:gd name="connsiteX3" fmla="*/ 478383 w 747891"/>
                  <a:gd name="connsiteY3" fmla="*/ 0 h 837398"/>
                  <a:gd name="connsiteX4" fmla="*/ 569823 w 747891"/>
                  <a:gd name="connsiteY4" fmla="*/ 0 h 837398"/>
                  <a:gd name="connsiteX5" fmla="*/ 632388 w 747891"/>
                  <a:gd name="connsiteY5" fmla="*/ 91440 h 837398"/>
                  <a:gd name="connsiteX6" fmla="*/ 709390 w 747891"/>
                  <a:gd name="connsiteY6" fmla="*/ 226194 h 837398"/>
                  <a:gd name="connsiteX7" fmla="*/ 747891 w 747891"/>
                  <a:gd name="connsiteY7" fmla="*/ 428325 h 837398"/>
                  <a:gd name="connsiteX8" fmla="*/ 690139 w 747891"/>
                  <a:gd name="connsiteY8" fmla="*/ 837398 h 837398"/>
                  <a:gd name="connsiteX9" fmla="*/ 637200 w 747891"/>
                  <a:gd name="connsiteY9" fmla="*/ 365760 h 837398"/>
                  <a:gd name="connsiteX10" fmla="*/ 473571 w 747891"/>
                  <a:gd name="connsiteY10" fmla="*/ 360948 h 837398"/>
                  <a:gd name="connsiteX11" fmla="*/ 391758 w 747891"/>
                  <a:gd name="connsiteY11" fmla="*/ 490888 h 837398"/>
                  <a:gd name="connsiteX12" fmla="*/ 407507 w 747891"/>
                  <a:gd name="connsiteY12" fmla="*/ 311544 h 837398"/>
                  <a:gd name="connsiteX13" fmla="*/ 309941 w 747891"/>
                  <a:gd name="connsiteY13" fmla="*/ 375386 h 837398"/>
                  <a:gd name="connsiteX14" fmla="*/ 131874 w 747891"/>
                  <a:gd name="connsiteY14" fmla="*/ 332072 h 837398"/>
                  <a:gd name="connsiteX15" fmla="*/ 59684 w 747891"/>
                  <a:gd name="connsiteY15" fmla="*/ 837398 h 83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47891" h="837398">
                    <a:moveTo>
                      <a:pt x="59684" y="837398"/>
                    </a:moveTo>
                    <a:cubicBezTo>
                      <a:pt x="38829" y="810929"/>
                      <a:pt x="-19724" y="309613"/>
                      <a:pt x="6745" y="173255"/>
                    </a:cubicBezTo>
                    <a:cubicBezTo>
                      <a:pt x="33214" y="36897"/>
                      <a:pt x="139895" y="48127"/>
                      <a:pt x="218501" y="19251"/>
                    </a:cubicBezTo>
                    <a:lnTo>
                      <a:pt x="478383" y="0"/>
                    </a:lnTo>
                    <a:lnTo>
                      <a:pt x="569823" y="0"/>
                    </a:lnTo>
                    <a:lnTo>
                      <a:pt x="632388" y="91440"/>
                    </a:lnTo>
                    <a:lnTo>
                      <a:pt x="709390" y="226194"/>
                    </a:lnTo>
                    <a:lnTo>
                      <a:pt x="747891" y="428325"/>
                    </a:lnTo>
                    <a:lnTo>
                      <a:pt x="690139" y="837398"/>
                    </a:lnTo>
                    <a:lnTo>
                      <a:pt x="637200" y="365760"/>
                    </a:lnTo>
                    <a:lnTo>
                      <a:pt x="473571" y="360948"/>
                    </a:lnTo>
                    <a:lnTo>
                      <a:pt x="391758" y="490888"/>
                    </a:lnTo>
                    <a:cubicBezTo>
                      <a:pt x="360912" y="471212"/>
                      <a:pt x="438353" y="331220"/>
                      <a:pt x="407507" y="311544"/>
                    </a:cubicBezTo>
                    <a:lnTo>
                      <a:pt x="309941" y="375386"/>
                    </a:lnTo>
                    <a:lnTo>
                      <a:pt x="131874" y="332072"/>
                    </a:lnTo>
                    <a:lnTo>
                      <a:pt x="59684" y="837398"/>
                    </a:lnTo>
                    <a:close/>
                  </a:path>
                </a:pathLst>
              </a:custGeom>
              <a:solidFill>
                <a:srgbClr val="3930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73" name="Freeform 2872"/>
              <p:cNvSpPr/>
              <p:nvPr/>
            </p:nvSpPr>
            <p:spPr>
              <a:xfrm>
                <a:off x="8245533" y="3433857"/>
                <a:ext cx="276907" cy="127130"/>
              </a:xfrm>
              <a:custGeom>
                <a:avLst/>
                <a:gdLst>
                  <a:gd name="connsiteX0" fmla="*/ 293667 w 554811"/>
                  <a:gd name="connsiteY0" fmla="*/ 3702 h 254718"/>
                  <a:gd name="connsiteX1" fmla="*/ 130037 w 554811"/>
                  <a:gd name="connsiteY1" fmla="*/ 51829 h 254718"/>
                  <a:gd name="connsiteX2" fmla="*/ 4909 w 554811"/>
                  <a:gd name="connsiteY2" fmla="*/ 234709 h 254718"/>
                  <a:gd name="connsiteX3" fmla="*/ 303292 w 554811"/>
                  <a:gd name="connsiteY3" fmla="*/ 109580 h 254718"/>
                  <a:gd name="connsiteX4" fmla="*/ 548736 w 554811"/>
                  <a:gd name="connsiteY4" fmla="*/ 253959 h 254718"/>
                  <a:gd name="connsiteX5" fmla="*/ 462109 w 554811"/>
                  <a:gd name="connsiteY5" fmla="*/ 32578 h 254718"/>
                  <a:gd name="connsiteX6" fmla="*/ 293667 w 554811"/>
                  <a:gd name="connsiteY6" fmla="*/ 3702 h 254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4811" h="254718">
                    <a:moveTo>
                      <a:pt x="293667" y="3702"/>
                    </a:moveTo>
                    <a:cubicBezTo>
                      <a:pt x="238322" y="6910"/>
                      <a:pt x="178163" y="13328"/>
                      <a:pt x="130037" y="51829"/>
                    </a:cubicBezTo>
                    <a:cubicBezTo>
                      <a:pt x="81911" y="90330"/>
                      <a:pt x="-23967" y="225084"/>
                      <a:pt x="4909" y="234709"/>
                    </a:cubicBezTo>
                    <a:cubicBezTo>
                      <a:pt x="33785" y="244334"/>
                      <a:pt x="212654" y="106372"/>
                      <a:pt x="303292" y="109580"/>
                    </a:cubicBezTo>
                    <a:cubicBezTo>
                      <a:pt x="393930" y="112788"/>
                      <a:pt x="522267" y="266793"/>
                      <a:pt x="548736" y="253959"/>
                    </a:cubicBezTo>
                    <a:cubicBezTo>
                      <a:pt x="575206" y="241125"/>
                      <a:pt x="509433" y="75892"/>
                      <a:pt x="462109" y="32578"/>
                    </a:cubicBezTo>
                    <a:cubicBezTo>
                      <a:pt x="414785" y="-10736"/>
                      <a:pt x="349012" y="494"/>
                      <a:pt x="293667" y="3702"/>
                    </a:cubicBezTo>
                    <a:close/>
                  </a:path>
                </a:pathLst>
              </a:custGeom>
              <a:solidFill>
                <a:srgbClr val="3930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74" name="Trapezoid 270"/>
              <p:cNvSpPr/>
              <p:nvPr/>
            </p:nvSpPr>
            <p:spPr>
              <a:xfrm rot="1261075">
                <a:off x="7739585" y="3788115"/>
                <a:ext cx="378473" cy="1200774"/>
              </a:xfrm>
              <a:custGeom>
                <a:avLst/>
                <a:gdLst>
                  <a:gd name="connsiteX0" fmla="*/ 0 w 318441"/>
                  <a:gd name="connsiteY0" fmla="*/ 484297 h 484297"/>
                  <a:gd name="connsiteX1" fmla="*/ 33879 w 318441"/>
                  <a:gd name="connsiteY1" fmla="*/ 0 h 484297"/>
                  <a:gd name="connsiteX2" fmla="*/ 284562 w 318441"/>
                  <a:gd name="connsiteY2" fmla="*/ 0 h 484297"/>
                  <a:gd name="connsiteX3" fmla="*/ 318441 w 318441"/>
                  <a:gd name="connsiteY3" fmla="*/ 484297 h 484297"/>
                  <a:gd name="connsiteX4" fmla="*/ 0 w 318441"/>
                  <a:gd name="connsiteY4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33879 w 318441"/>
                  <a:gd name="connsiteY2" fmla="*/ 0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1230 w 318441"/>
                  <a:gd name="connsiteY1" fmla="*/ 72704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64163 w 307709"/>
                  <a:gd name="connsiteY0" fmla="*/ 496110 h 496110"/>
                  <a:gd name="connsiteX1" fmla="*/ 498 w 307709"/>
                  <a:gd name="connsiteY1" fmla="*/ 72704 h 496110"/>
                  <a:gd name="connsiteX2" fmla="*/ 38440 w 307709"/>
                  <a:gd name="connsiteY2" fmla="*/ 583 h 496110"/>
                  <a:gd name="connsiteX3" fmla="*/ 273830 w 307709"/>
                  <a:gd name="connsiteY3" fmla="*/ 0 h 496110"/>
                  <a:gd name="connsiteX4" fmla="*/ 307709 w 307709"/>
                  <a:gd name="connsiteY4" fmla="*/ 484297 h 496110"/>
                  <a:gd name="connsiteX5" fmla="*/ 64163 w 307709"/>
                  <a:gd name="connsiteY5" fmla="*/ 496110 h 496110"/>
                  <a:gd name="connsiteX0" fmla="*/ 64163 w 307709"/>
                  <a:gd name="connsiteY0" fmla="*/ 496110 h 1158393"/>
                  <a:gd name="connsiteX1" fmla="*/ 498 w 307709"/>
                  <a:gd name="connsiteY1" fmla="*/ 72704 h 1158393"/>
                  <a:gd name="connsiteX2" fmla="*/ 38440 w 307709"/>
                  <a:gd name="connsiteY2" fmla="*/ 583 h 1158393"/>
                  <a:gd name="connsiteX3" fmla="*/ 273830 w 307709"/>
                  <a:gd name="connsiteY3" fmla="*/ 0 h 1158393"/>
                  <a:gd name="connsiteX4" fmla="*/ 307709 w 307709"/>
                  <a:gd name="connsiteY4" fmla="*/ 484297 h 1158393"/>
                  <a:gd name="connsiteX5" fmla="*/ 270326 w 307709"/>
                  <a:gd name="connsiteY5" fmla="*/ 1158393 h 1158393"/>
                  <a:gd name="connsiteX6" fmla="*/ 64163 w 307709"/>
                  <a:gd name="connsiteY6" fmla="*/ 496110 h 1158393"/>
                  <a:gd name="connsiteX0" fmla="*/ 64163 w 378971"/>
                  <a:gd name="connsiteY0" fmla="*/ 496110 h 1214821"/>
                  <a:gd name="connsiteX1" fmla="*/ 498 w 378971"/>
                  <a:gd name="connsiteY1" fmla="*/ 72704 h 1214821"/>
                  <a:gd name="connsiteX2" fmla="*/ 38440 w 378971"/>
                  <a:gd name="connsiteY2" fmla="*/ 583 h 1214821"/>
                  <a:gd name="connsiteX3" fmla="*/ 273830 w 378971"/>
                  <a:gd name="connsiteY3" fmla="*/ 0 h 1214821"/>
                  <a:gd name="connsiteX4" fmla="*/ 307709 w 378971"/>
                  <a:gd name="connsiteY4" fmla="*/ 484297 h 1214821"/>
                  <a:gd name="connsiteX5" fmla="*/ 378604 w 378971"/>
                  <a:gd name="connsiteY5" fmla="*/ 1130321 h 1214821"/>
                  <a:gd name="connsiteX6" fmla="*/ 270326 w 378971"/>
                  <a:gd name="connsiteY6" fmla="*/ 1158393 h 1214821"/>
                  <a:gd name="connsiteX7" fmla="*/ 64163 w 378971"/>
                  <a:gd name="connsiteY7" fmla="*/ 496110 h 1214821"/>
                  <a:gd name="connsiteX0" fmla="*/ 64163 w 378971"/>
                  <a:gd name="connsiteY0" fmla="*/ 496110 h 1158393"/>
                  <a:gd name="connsiteX1" fmla="*/ 498 w 378971"/>
                  <a:gd name="connsiteY1" fmla="*/ 72704 h 1158393"/>
                  <a:gd name="connsiteX2" fmla="*/ 38440 w 378971"/>
                  <a:gd name="connsiteY2" fmla="*/ 583 h 1158393"/>
                  <a:gd name="connsiteX3" fmla="*/ 273830 w 378971"/>
                  <a:gd name="connsiteY3" fmla="*/ 0 h 1158393"/>
                  <a:gd name="connsiteX4" fmla="*/ 307709 w 378971"/>
                  <a:gd name="connsiteY4" fmla="*/ 484297 h 1158393"/>
                  <a:gd name="connsiteX5" fmla="*/ 378604 w 378971"/>
                  <a:gd name="connsiteY5" fmla="*/ 1130321 h 1158393"/>
                  <a:gd name="connsiteX6" fmla="*/ 270326 w 378971"/>
                  <a:gd name="connsiteY6" fmla="*/ 1158393 h 1158393"/>
                  <a:gd name="connsiteX7" fmla="*/ 64163 w 378971"/>
                  <a:gd name="connsiteY7" fmla="*/ 496110 h 1158393"/>
                  <a:gd name="connsiteX0" fmla="*/ 63665 w 378473"/>
                  <a:gd name="connsiteY0" fmla="*/ 496110 h 1158393"/>
                  <a:gd name="connsiteX1" fmla="*/ 0 w 378473"/>
                  <a:gd name="connsiteY1" fmla="*/ 72704 h 1158393"/>
                  <a:gd name="connsiteX2" fmla="*/ 37942 w 378473"/>
                  <a:gd name="connsiteY2" fmla="*/ 583 h 1158393"/>
                  <a:gd name="connsiteX3" fmla="*/ 273332 w 378473"/>
                  <a:gd name="connsiteY3" fmla="*/ 0 h 1158393"/>
                  <a:gd name="connsiteX4" fmla="*/ 307211 w 378473"/>
                  <a:gd name="connsiteY4" fmla="*/ 484297 h 1158393"/>
                  <a:gd name="connsiteX5" fmla="*/ 378106 w 378473"/>
                  <a:gd name="connsiteY5" fmla="*/ 1130321 h 1158393"/>
                  <a:gd name="connsiteX6" fmla="*/ 269828 w 378473"/>
                  <a:gd name="connsiteY6" fmla="*/ 1158393 h 1158393"/>
                  <a:gd name="connsiteX7" fmla="*/ 63665 w 378473"/>
                  <a:gd name="connsiteY7" fmla="*/ 496110 h 1158393"/>
                  <a:gd name="connsiteX0" fmla="*/ 63665 w 378473"/>
                  <a:gd name="connsiteY0" fmla="*/ 538491 h 1200774"/>
                  <a:gd name="connsiteX1" fmla="*/ 0 w 378473"/>
                  <a:gd name="connsiteY1" fmla="*/ 115085 h 1200774"/>
                  <a:gd name="connsiteX2" fmla="*/ 86378 w 378473"/>
                  <a:gd name="connsiteY2" fmla="*/ 0 h 1200774"/>
                  <a:gd name="connsiteX3" fmla="*/ 273332 w 378473"/>
                  <a:gd name="connsiteY3" fmla="*/ 42381 h 1200774"/>
                  <a:gd name="connsiteX4" fmla="*/ 307211 w 378473"/>
                  <a:gd name="connsiteY4" fmla="*/ 526678 h 1200774"/>
                  <a:gd name="connsiteX5" fmla="*/ 378106 w 378473"/>
                  <a:gd name="connsiteY5" fmla="*/ 1172702 h 1200774"/>
                  <a:gd name="connsiteX6" fmla="*/ 269828 w 378473"/>
                  <a:gd name="connsiteY6" fmla="*/ 1200774 h 1200774"/>
                  <a:gd name="connsiteX7" fmla="*/ 63665 w 378473"/>
                  <a:gd name="connsiteY7" fmla="*/ 538491 h 120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8473" h="1200774">
                    <a:moveTo>
                      <a:pt x="63665" y="538491"/>
                    </a:moveTo>
                    <a:lnTo>
                      <a:pt x="0" y="115085"/>
                    </a:lnTo>
                    <a:lnTo>
                      <a:pt x="86378" y="0"/>
                    </a:lnTo>
                    <a:lnTo>
                      <a:pt x="273332" y="42381"/>
                    </a:lnTo>
                    <a:lnTo>
                      <a:pt x="307211" y="526678"/>
                    </a:lnTo>
                    <a:cubicBezTo>
                      <a:pt x="309299" y="684441"/>
                      <a:pt x="384337" y="1060353"/>
                      <a:pt x="378106" y="1172702"/>
                    </a:cubicBezTo>
                    <a:lnTo>
                      <a:pt x="269828" y="1200774"/>
                    </a:lnTo>
                    <a:lnTo>
                      <a:pt x="63665" y="53849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75" name="Trapezoid 270"/>
              <p:cNvSpPr/>
              <p:nvPr/>
            </p:nvSpPr>
            <p:spPr>
              <a:xfrm rot="20338925" flipH="1">
                <a:off x="8651245" y="3780290"/>
                <a:ext cx="378473" cy="1200774"/>
              </a:xfrm>
              <a:custGeom>
                <a:avLst/>
                <a:gdLst>
                  <a:gd name="connsiteX0" fmla="*/ 0 w 318441"/>
                  <a:gd name="connsiteY0" fmla="*/ 484297 h 484297"/>
                  <a:gd name="connsiteX1" fmla="*/ 33879 w 318441"/>
                  <a:gd name="connsiteY1" fmla="*/ 0 h 484297"/>
                  <a:gd name="connsiteX2" fmla="*/ 284562 w 318441"/>
                  <a:gd name="connsiteY2" fmla="*/ 0 h 484297"/>
                  <a:gd name="connsiteX3" fmla="*/ 318441 w 318441"/>
                  <a:gd name="connsiteY3" fmla="*/ 484297 h 484297"/>
                  <a:gd name="connsiteX4" fmla="*/ 0 w 318441"/>
                  <a:gd name="connsiteY4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33879 w 318441"/>
                  <a:gd name="connsiteY2" fmla="*/ 0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1230 w 318441"/>
                  <a:gd name="connsiteY1" fmla="*/ 72704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64163 w 307709"/>
                  <a:gd name="connsiteY0" fmla="*/ 496110 h 496110"/>
                  <a:gd name="connsiteX1" fmla="*/ 498 w 307709"/>
                  <a:gd name="connsiteY1" fmla="*/ 72704 h 496110"/>
                  <a:gd name="connsiteX2" fmla="*/ 38440 w 307709"/>
                  <a:gd name="connsiteY2" fmla="*/ 583 h 496110"/>
                  <a:gd name="connsiteX3" fmla="*/ 273830 w 307709"/>
                  <a:gd name="connsiteY3" fmla="*/ 0 h 496110"/>
                  <a:gd name="connsiteX4" fmla="*/ 307709 w 307709"/>
                  <a:gd name="connsiteY4" fmla="*/ 484297 h 496110"/>
                  <a:gd name="connsiteX5" fmla="*/ 64163 w 307709"/>
                  <a:gd name="connsiteY5" fmla="*/ 496110 h 496110"/>
                  <a:gd name="connsiteX0" fmla="*/ 64163 w 307709"/>
                  <a:gd name="connsiteY0" fmla="*/ 496110 h 1158393"/>
                  <a:gd name="connsiteX1" fmla="*/ 498 w 307709"/>
                  <a:gd name="connsiteY1" fmla="*/ 72704 h 1158393"/>
                  <a:gd name="connsiteX2" fmla="*/ 38440 w 307709"/>
                  <a:gd name="connsiteY2" fmla="*/ 583 h 1158393"/>
                  <a:gd name="connsiteX3" fmla="*/ 273830 w 307709"/>
                  <a:gd name="connsiteY3" fmla="*/ 0 h 1158393"/>
                  <a:gd name="connsiteX4" fmla="*/ 307709 w 307709"/>
                  <a:gd name="connsiteY4" fmla="*/ 484297 h 1158393"/>
                  <a:gd name="connsiteX5" fmla="*/ 270326 w 307709"/>
                  <a:gd name="connsiteY5" fmla="*/ 1158393 h 1158393"/>
                  <a:gd name="connsiteX6" fmla="*/ 64163 w 307709"/>
                  <a:gd name="connsiteY6" fmla="*/ 496110 h 1158393"/>
                  <a:gd name="connsiteX0" fmla="*/ 64163 w 378971"/>
                  <a:gd name="connsiteY0" fmla="*/ 496110 h 1214821"/>
                  <a:gd name="connsiteX1" fmla="*/ 498 w 378971"/>
                  <a:gd name="connsiteY1" fmla="*/ 72704 h 1214821"/>
                  <a:gd name="connsiteX2" fmla="*/ 38440 w 378971"/>
                  <a:gd name="connsiteY2" fmla="*/ 583 h 1214821"/>
                  <a:gd name="connsiteX3" fmla="*/ 273830 w 378971"/>
                  <a:gd name="connsiteY3" fmla="*/ 0 h 1214821"/>
                  <a:gd name="connsiteX4" fmla="*/ 307709 w 378971"/>
                  <a:gd name="connsiteY4" fmla="*/ 484297 h 1214821"/>
                  <a:gd name="connsiteX5" fmla="*/ 378604 w 378971"/>
                  <a:gd name="connsiteY5" fmla="*/ 1130321 h 1214821"/>
                  <a:gd name="connsiteX6" fmla="*/ 270326 w 378971"/>
                  <a:gd name="connsiteY6" fmla="*/ 1158393 h 1214821"/>
                  <a:gd name="connsiteX7" fmla="*/ 64163 w 378971"/>
                  <a:gd name="connsiteY7" fmla="*/ 496110 h 1214821"/>
                  <a:gd name="connsiteX0" fmla="*/ 64163 w 378971"/>
                  <a:gd name="connsiteY0" fmla="*/ 496110 h 1158393"/>
                  <a:gd name="connsiteX1" fmla="*/ 498 w 378971"/>
                  <a:gd name="connsiteY1" fmla="*/ 72704 h 1158393"/>
                  <a:gd name="connsiteX2" fmla="*/ 38440 w 378971"/>
                  <a:gd name="connsiteY2" fmla="*/ 583 h 1158393"/>
                  <a:gd name="connsiteX3" fmla="*/ 273830 w 378971"/>
                  <a:gd name="connsiteY3" fmla="*/ 0 h 1158393"/>
                  <a:gd name="connsiteX4" fmla="*/ 307709 w 378971"/>
                  <a:gd name="connsiteY4" fmla="*/ 484297 h 1158393"/>
                  <a:gd name="connsiteX5" fmla="*/ 378604 w 378971"/>
                  <a:gd name="connsiteY5" fmla="*/ 1130321 h 1158393"/>
                  <a:gd name="connsiteX6" fmla="*/ 270326 w 378971"/>
                  <a:gd name="connsiteY6" fmla="*/ 1158393 h 1158393"/>
                  <a:gd name="connsiteX7" fmla="*/ 64163 w 378971"/>
                  <a:gd name="connsiteY7" fmla="*/ 496110 h 1158393"/>
                  <a:gd name="connsiteX0" fmla="*/ 63665 w 378473"/>
                  <a:gd name="connsiteY0" fmla="*/ 496110 h 1158393"/>
                  <a:gd name="connsiteX1" fmla="*/ 0 w 378473"/>
                  <a:gd name="connsiteY1" fmla="*/ 72704 h 1158393"/>
                  <a:gd name="connsiteX2" fmla="*/ 37942 w 378473"/>
                  <a:gd name="connsiteY2" fmla="*/ 583 h 1158393"/>
                  <a:gd name="connsiteX3" fmla="*/ 273332 w 378473"/>
                  <a:gd name="connsiteY3" fmla="*/ 0 h 1158393"/>
                  <a:gd name="connsiteX4" fmla="*/ 307211 w 378473"/>
                  <a:gd name="connsiteY4" fmla="*/ 484297 h 1158393"/>
                  <a:gd name="connsiteX5" fmla="*/ 378106 w 378473"/>
                  <a:gd name="connsiteY5" fmla="*/ 1130321 h 1158393"/>
                  <a:gd name="connsiteX6" fmla="*/ 269828 w 378473"/>
                  <a:gd name="connsiteY6" fmla="*/ 1158393 h 1158393"/>
                  <a:gd name="connsiteX7" fmla="*/ 63665 w 378473"/>
                  <a:gd name="connsiteY7" fmla="*/ 496110 h 1158393"/>
                  <a:gd name="connsiteX0" fmla="*/ 63665 w 378473"/>
                  <a:gd name="connsiteY0" fmla="*/ 538491 h 1200774"/>
                  <a:gd name="connsiteX1" fmla="*/ 0 w 378473"/>
                  <a:gd name="connsiteY1" fmla="*/ 115085 h 1200774"/>
                  <a:gd name="connsiteX2" fmla="*/ 86378 w 378473"/>
                  <a:gd name="connsiteY2" fmla="*/ 0 h 1200774"/>
                  <a:gd name="connsiteX3" fmla="*/ 273332 w 378473"/>
                  <a:gd name="connsiteY3" fmla="*/ 42381 h 1200774"/>
                  <a:gd name="connsiteX4" fmla="*/ 307211 w 378473"/>
                  <a:gd name="connsiteY4" fmla="*/ 526678 h 1200774"/>
                  <a:gd name="connsiteX5" fmla="*/ 378106 w 378473"/>
                  <a:gd name="connsiteY5" fmla="*/ 1172702 h 1200774"/>
                  <a:gd name="connsiteX6" fmla="*/ 269828 w 378473"/>
                  <a:gd name="connsiteY6" fmla="*/ 1200774 h 1200774"/>
                  <a:gd name="connsiteX7" fmla="*/ 63665 w 378473"/>
                  <a:gd name="connsiteY7" fmla="*/ 538491 h 120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8473" h="1200774">
                    <a:moveTo>
                      <a:pt x="63665" y="538491"/>
                    </a:moveTo>
                    <a:lnTo>
                      <a:pt x="0" y="115085"/>
                    </a:lnTo>
                    <a:lnTo>
                      <a:pt x="86378" y="0"/>
                    </a:lnTo>
                    <a:lnTo>
                      <a:pt x="273332" y="42381"/>
                    </a:lnTo>
                    <a:lnTo>
                      <a:pt x="307211" y="526678"/>
                    </a:lnTo>
                    <a:cubicBezTo>
                      <a:pt x="309299" y="684441"/>
                      <a:pt x="384337" y="1060353"/>
                      <a:pt x="378106" y="1172702"/>
                    </a:cubicBezTo>
                    <a:lnTo>
                      <a:pt x="269828" y="1200774"/>
                    </a:lnTo>
                    <a:lnTo>
                      <a:pt x="63665" y="53849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76" name="Rectangle 268"/>
              <p:cNvSpPr/>
              <p:nvPr/>
            </p:nvSpPr>
            <p:spPr>
              <a:xfrm>
                <a:off x="8017803" y="4627533"/>
                <a:ext cx="747480" cy="281566"/>
              </a:xfrm>
              <a:custGeom>
                <a:avLst/>
                <a:gdLst>
                  <a:gd name="connsiteX0" fmla="*/ 0 w 775631"/>
                  <a:gd name="connsiteY0" fmla="*/ 0 h 351800"/>
                  <a:gd name="connsiteX1" fmla="*/ 775631 w 775631"/>
                  <a:gd name="connsiteY1" fmla="*/ 0 h 351800"/>
                  <a:gd name="connsiteX2" fmla="*/ 775631 w 775631"/>
                  <a:gd name="connsiteY2" fmla="*/ 351800 h 351800"/>
                  <a:gd name="connsiteX3" fmla="*/ 0 w 775631"/>
                  <a:gd name="connsiteY3" fmla="*/ 351800 h 351800"/>
                  <a:gd name="connsiteX4" fmla="*/ 0 w 775631"/>
                  <a:gd name="connsiteY4" fmla="*/ 0 h 351800"/>
                  <a:gd name="connsiteX0" fmla="*/ 22107 w 775631"/>
                  <a:gd name="connsiteY0" fmla="*/ 6029 h 351800"/>
                  <a:gd name="connsiteX1" fmla="*/ 775631 w 775631"/>
                  <a:gd name="connsiteY1" fmla="*/ 0 h 351800"/>
                  <a:gd name="connsiteX2" fmla="*/ 775631 w 775631"/>
                  <a:gd name="connsiteY2" fmla="*/ 351800 h 351800"/>
                  <a:gd name="connsiteX3" fmla="*/ 0 w 775631"/>
                  <a:gd name="connsiteY3" fmla="*/ 351800 h 351800"/>
                  <a:gd name="connsiteX4" fmla="*/ 22107 w 775631"/>
                  <a:gd name="connsiteY4" fmla="*/ 6029 h 351800"/>
                  <a:gd name="connsiteX0" fmla="*/ 22107 w 775631"/>
                  <a:gd name="connsiteY0" fmla="*/ 8039 h 353810"/>
                  <a:gd name="connsiteX1" fmla="*/ 763573 w 775631"/>
                  <a:gd name="connsiteY1" fmla="*/ 0 h 353810"/>
                  <a:gd name="connsiteX2" fmla="*/ 775631 w 775631"/>
                  <a:gd name="connsiteY2" fmla="*/ 353810 h 353810"/>
                  <a:gd name="connsiteX3" fmla="*/ 0 w 775631"/>
                  <a:gd name="connsiteY3" fmla="*/ 353810 h 353810"/>
                  <a:gd name="connsiteX4" fmla="*/ 22107 w 775631"/>
                  <a:gd name="connsiteY4" fmla="*/ 8039 h 353810"/>
                  <a:gd name="connsiteX0" fmla="*/ 22107 w 814741"/>
                  <a:gd name="connsiteY0" fmla="*/ 8039 h 353810"/>
                  <a:gd name="connsiteX1" fmla="*/ 763573 w 814741"/>
                  <a:gd name="connsiteY1" fmla="*/ 0 h 353810"/>
                  <a:gd name="connsiteX2" fmla="*/ 814741 w 814741"/>
                  <a:gd name="connsiteY2" fmla="*/ 281566 h 353810"/>
                  <a:gd name="connsiteX3" fmla="*/ 0 w 814741"/>
                  <a:gd name="connsiteY3" fmla="*/ 353810 h 353810"/>
                  <a:gd name="connsiteX4" fmla="*/ 22107 w 814741"/>
                  <a:gd name="connsiteY4" fmla="*/ 8039 h 353810"/>
                  <a:gd name="connsiteX0" fmla="*/ 40513 w 833147"/>
                  <a:gd name="connsiteY0" fmla="*/ 8039 h 281566"/>
                  <a:gd name="connsiteX1" fmla="*/ 781979 w 833147"/>
                  <a:gd name="connsiteY1" fmla="*/ 0 h 281566"/>
                  <a:gd name="connsiteX2" fmla="*/ 833147 w 833147"/>
                  <a:gd name="connsiteY2" fmla="*/ 281566 h 281566"/>
                  <a:gd name="connsiteX3" fmla="*/ 0 w 833147"/>
                  <a:gd name="connsiteY3" fmla="*/ 277438 h 281566"/>
                  <a:gd name="connsiteX4" fmla="*/ 40513 w 833147"/>
                  <a:gd name="connsiteY4" fmla="*/ 8039 h 281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3147" h="281566">
                    <a:moveTo>
                      <a:pt x="40513" y="8039"/>
                    </a:moveTo>
                    <a:lnTo>
                      <a:pt x="781979" y="0"/>
                    </a:lnTo>
                    <a:lnTo>
                      <a:pt x="833147" y="281566"/>
                    </a:lnTo>
                    <a:lnTo>
                      <a:pt x="0" y="277438"/>
                    </a:lnTo>
                    <a:lnTo>
                      <a:pt x="40513" y="803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77" name="Rectangle 268"/>
              <p:cNvSpPr/>
              <p:nvPr/>
            </p:nvSpPr>
            <p:spPr>
              <a:xfrm>
                <a:off x="8000444" y="4844426"/>
                <a:ext cx="781217" cy="219736"/>
              </a:xfrm>
              <a:custGeom>
                <a:avLst/>
                <a:gdLst>
                  <a:gd name="connsiteX0" fmla="*/ 0 w 775631"/>
                  <a:gd name="connsiteY0" fmla="*/ 0 h 351800"/>
                  <a:gd name="connsiteX1" fmla="*/ 775631 w 775631"/>
                  <a:gd name="connsiteY1" fmla="*/ 0 h 351800"/>
                  <a:gd name="connsiteX2" fmla="*/ 775631 w 775631"/>
                  <a:gd name="connsiteY2" fmla="*/ 351800 h 351800"/>
                  <a:gd name="connsiteX3" fmla="*/ 0 w 775631"/>
                  <a:gd name="connsiteY3" fmla="*/ 351800 h 351800"/>
                  <a:gd name="connsiteX4" fmla="*/ 0 w 775631"/>
                  <a:gd name="connsiteY4" fmla="*/ 0 h 351800"/>
                  <a:gd name="connsiteX0" fmla="*/ 22107 w 775631"/>
                  <a:gd name="connsiteY0" fmla="*/ 6029 h 351800"/>
                  <a:gd name="connsiteX1" fmla="*/ 775631 w 775631"/>
                  <a:gd name="connsiteY1" fmla="*/ 0 h 351800"/>
                  <a:gd name="connsiteX2" fmla="*/ 775631 w 775631"/>
                  <a:gd name="connsiteY2" fmla="*/ 351800 h 351800"/>
                  <a:gd name="connsiteX3" fmla="*/ 0 w 775631"/>
                  <a:gd name="connsiteY3" fmla="*/ 351800 h 351800"/>
                  <a:gd name="connsiteX4" fmla="*/ 22107 w 775631"/>
                  <a:gd name="connsiteY4" fmla="*/ 6029 h 351800"/>
                  <a:gd name="connsiteX0" fmla="*/ 22107 w 775631"/>
                  <a:gd name="connsiteY0" fmla="*/ 8039 h 353810"/>
                  <a:gd name="connsiteX1" fmla="*/ 763573 w 775631"/>
                  <a:gd name="connsiteY1" fmla="*/ 0 h 353810"/>
                  <a:gd name="connsiteX2" fmla="*/ 775631 w 775631"/>
                  <a:gd name="connsiteY2" fmla="*/ 353810 h 353810"/>
                  <a:gd name="connsiteX3" fmla="*/ 0 w 775631"/>
                  <a:gd name="connsiteY3" fmla="*/ 353810 h 353810"/>
                  <a:gd name="connsiteX4" fmla="*/ 22107 w 775631"/>
                  <a:gd name="connsiteY4" fmla="*/ 8039 h 353810"/>
                  <a:gd name="connsiteX0" fmla="*/ 22107 w 814741"/>
                  <a:gd name="connsiteY0" fmla="*/ 8039 h 353810"/>
                  <a:gd name="connsiteX1" fmla="*/ 763573 w 814741"/>
                  <a:gd name="connsiteY1" fmla="*/ 0 h 353810"/>
                  <a:gd name="connsiteX2" fmla="*/ 814741 w 814741"/>
                  <a:gd name="connsiteY2" fmla="*/ 281566 h 353810"/>
                  <a:gd name="connsiteX3" fmla="*/ 0 w 814741"/>
                  <a:gd name="connsiteY3" fmla="*/ 353810 h 353810"/>
                  <a:gd name="connsiteX4" fmla="*/ 22107 w 814741"/>
                  <a:gd name="connsiteY4" fmla="*/ 8039 h 353810"/>
                  <a:gd name="connsiteX0" fmla="*/ 40513 w 833147"/>
                  <a:gd name="connsiteY0" fmla="*/ 8039 h 281566"/>
                  <a:gd name="connsiteX1" fmla="*/ 781979 w 833147"/>
                  <a:gd name="connsiteY1" fmla="*/ 0 h 281566"/>
                  <a:gd name="connsiteX2" fmla="*/ 833147 w 833147"/>
                  <a:gd name="connsiteY2" fmla="*/ 281566 h 281566"/>
                  <a:gd name="connsiteX3" fmla="*/ 0 w 833147"/>
                  <a:gd name="connsiteY3" fmla="*/ 277438 h 281566"/>
                  <a:gd name="connsiteX4" fmla="*/ 40513 w 833147"/>
                  <a:gd name="connsiteY4" fmla="*/ 8039 h 281566"/>
                  <a:gd name="connsiteX0" fmla="*/ 40513 w 818235"/>
                  <a:gd name="connsiteY0" fmla="*/ 8039 h 277438"/>
                  <a:gd name="connsiteX1" fmla="*/ 781979 w 818235"/>
                  <a:gd name="connsiteY1" fmla="*/ 0 h 277438"/>
                  <a:gd name="connsiteX2" fmla="*/ 818235 w 818235"/>
                  <a:gd name="connsiteY2" fmla="*/ 276803 h 277438"/>
                  <a:gd name="connsiteX3" fmla="*/ 0 w 818235"/>
                  <a:gd name="connsiteY3" fmla="*/ 277438 h 277438"/>
                  <a:gd name="connsiteX4" fmla="*/ 40513 w 818235"/>
                  <a:gd name="connsiteY4" fmla="*/ 8039 h 277438"/>
                  <a:gd name="connsiteX0" fmla="*/ 40513 w 820880"/>
                  <a:gd name="connsiteY0" fmla="*/ 8039 h 277438"/>
                  <a:gd name="connsiteX1" fmla="*/ 781979 w 820880"/>
                  <a:gd name="connsiteY1" fmla="*/ 0 h 277438"/>
                  <a:gd name="connsiteX2" fmla="*/ 818235 w 820880"/>
                  <a:gd name="connsiteY2" fmla="*/ 276803 h 277438"/>
                  <a:gd name="connsiteX3" fmla="*/ 0 w 820880"/>
                  <a:gd name="connsiteY3" fmla="*/ 277438 h 277438"/>
                  <a:gd name="connsiteX4" fmla="*/ 40513 w 820880"/>
                  <a:gd name="connsiteY4" fmla="*/ 8039 h 277438"/>
                  <a:gd name="connsiteX0" fmla="*/ 40513 w 822291"/>
                  <a:gd name="connsiteY0" fmla="*/ 8039 h 277438"/>
                  <a:gd name="connsiteX1" fmla="*/ 798547 w 822291"/>
                  <a:gd name="connsiteY1" fmla="*/ 0 h 277438"/>
                  <a:gd name="connsiteX2" fmla="*/ 818235 w 822291"/>
                  <a:gd name="connsiteY2" fmla="*/ 276803 h 277438"/>
                  <a:gd name="connsiteX3" fmla="*/ 0 w 822291"/>
                  <a:gd name="connsiteY3" fmla="*/ 277438 h 277438"/>
                  <a:gd name="connsiteX4" fmla="*/ 40513 w 822291"/>
                  <a:gd name="connsiteY4" fmla="*/ 8039 h 277438"/>
                  <a:gd name="connsiteX0" fmla="*/ 38857 w 822291"/>
                  <a:gd name="connsiteY0" fmla="*/ 10043 h 277438"/>
                  <a:gd name="connsiteX1" fmla="*/ 798547 w 822291"/>
                  <a:gd name="connsiteY1" fmla="*/ 0 h 277438"/>
                  <a:gd name="connsiteX2" fmla="*/ 818235 w 822291"/>
                  <a:gd name="connsiteY2" fmla="*/ 276803 h 277438"/>
                  <a:gd name="connsiteX3" fmla="*/ 0 w 822291"/>
                  <a:gd name="connsiteY3" fmla="*/ 277438 h 277438"/>
                  <a:gd name="connsiteX4" fmla="*/ 38857 w 822291"/>
                  <a:gd name="connsiteY4" fmla="*/ 10043 h 277438"/>
                  <a:gd name="connsiteX0" fmla="*/ 30574 w 814008"/>
                  <a:gd name="connsiteY0" fmla="*/ 10043 h 277438"/>
                  <a:gd name="connsiteX1" fmla="*/ 790264 w 814008"/>
                  <a:gd name="connsiteY1" fmla="*/ 0 h 277438"/>
                  <a:gd name="connsiteX2" fmla="*/ 809952 w 814008"/>
                  <a:gd name="connsiteY2" fmla="*/ 276803 h 277438"/>
                  <a:gd name="connsiteX3" fmla="*/ 0 w 814008"/>
                  <a:gd name="connsiteY3" fmla="*/ 277438 h 277438"/>
                  <a:gd name="connsiteX4" fmla="*/ 30574 w 814008"/>
                  <a:gd name="connsiteY4" fmla="*/ 10043 h 277438"/>
                  <a:gd name="connsiteX0" fmla="*/ 31544 w 814978"/>
                  <a:gd name="connsiteY0" fmla="*/ 10043 h 277438"/>
                  <a:gd name="connsiteX1" fmla="*/ 791234 w 814978"/>
                  <a:gd name="connsiteY1" fmla="*/ 0 h 277438"/>
                  <a:gd name="connsiteX2" fmla="*/ 810922 w 814978"/>
                  <a:gd name="connsiteY2" fmla="*/ 276803 h 277438"/>
                  <a:gd name="connsiteX3" fmla="*/ 970 w 814978"/>
                  <a:gd name="connsiteY3" fmla="*/ 277438 h 277438"/>
                  <a:gd name="connsiteX4" fmla="*/ 31544 w 814978"/>
                  <a:gd name="connsiteY4" fmla="*/ 10043 h 277438"/>
                  <a:gd name="connsiteX0" fmla="*/ 23598 w 815316"/>
                  <a:gd name="connsiteY0" fmla="*/ 10043 h 277438"/>
                  <a:gd name="connsiteX1" fmla="*/ 791572 w 815316"/>
                  <a:gd name="connsiteY1" fmla="*/ 0 h 277438"/>
                  <a:gd name="connsiteX2" fmla="*/ 811260 w 815316"/>
                  <a:gd name="connsiteY2" fmla="*/ 276803 h 277438"/>
                  <a:gd name="connsiteX3" fmla="*/ 1308 w 815316"/>
                  <a:gd name="connsiteY3" fmla="*/ 277438 h 277438"/>
                  <a:gd name="connsiteX4" fmla="*/ 23598 w 815316"/>
                  <a:gd name="connsiteY4" fmla="*/ 10043 h 27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5316" h="277438">
                    <a:moveTo>
                      <a:pt x="23598" y="10043"/>
                    </a:moveTo>
                    <a:lnTo>
                      <a:pt x="791572" y="0"/>
                    </a:lnTo>
                    <a:cubicBezTo>
                      <a:pt x="803657" y="92268"/>
                      <a:pt x="824026" y="181360"/>
                      <a:pt x="811260" y="276803"/>
                    </a:cubicBezTo>
                    <a:lnTo>
                      <a:pt x="1308" y="277438"/>
                    </a:lnTo>
                    <a:cubicBezTo>
                      <a:pt x="-5069" y="200332"/>
                      <a:pt x="13407" y="99175"/>
                      <a:pt x="23598" y="100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78" name="Rectangle 268"/>
              <p:cNvSpPr/>
              <p:nvPr/>
            </p:nvSpPr>
            <p:spPr>
              <a:xfrm>
                <a:off x="8023395" y="4867951"/>
                <a:ext cx="741888" cy="45719"/>
              </a:xfrm>
              <a:custGeom>
                <a:avLst/>
                <a:gdLst>
                  <a:gd name="connsiteX0" fmla="*/ 0 w 775631"/>
                  <a:gd name="connsiteY0" fmla="*/ 0 h 351800"/>
                  <a:gd name="connsiteX1" fmla="*/ 775631 w 775631"/>
                  <a:gd name="connsiteY1" fmla="*/ 0 h 351800"/>
                  <a:gd name="connsiteX2" fmla="*/ 775631 w 775631"/>
                  <a:gd name="connsiteY2" fmla="*/ 351800 h 351800"/>
                  <a:gd name="connsiteX3" fmla="*/ 0 w 775631"/>
                  <a:gd name="connsiteY3" fmla="*/ 351800 h 351800"/>
                  <a:gd name="connsiteX4" fmla="*/ 0 w 775631"/>
                  <a:gd name="connsiteY4" fmla="*/ 0 h 351800"/>
                  <a:gd name="connsiteX0" fmla="*/ 22107 w 775631"/>
                  <a:gd name="connsiteY0" fmla="*/ 6029 h 351800"/>
                  <a:gd name="connsiteX1" fmla="*/ 775631 w 775631"/>
                  <a:gd name="connsiteY1" fmla="*/ 0 h 351800"/>
                  <a:gd name="connsiteX2" fmla="*/ 775631 w 775631"/>
                  <a:gd name="connsiteY2" fmla="*/ 351800 h 351800"/>
                  <a:gd name="connsiteX3" fmla="*/ 0 w 775631"/>
                  <a:gd name="connsiteY3" fmla="*/ 351800 h 351800"/>
                  <a:gd name="connsiteX4" fmla="*/ 22107 w 775631"/>
                  <a:gd name="connsiteY4" fmla="*/ 6029 h 351800"/>
                  <a:gd name="connsiteX0" fmla="*/ 22107 w 775631"/>
                  <a:gd name="connsiteY0" fmla="*/ 8039 h 353810"/>
                  <a:gd name="connsiteX1" fmla="*/ 763573 w 775631"/>
                  <a:gd name="connsiteY1" fmla="*/ 0 h 353810"/>
                  <a:gd name="connsiteX2" fmla="*/ 775631 w 775631"/>
                  <a:gd name="connsiteY2" fmla="*/ 353810 h 353810"/>
                  <a:gd name="connsiteX3" fmla="*/ 0 w 775631"/>
                  <a:gd name="connsiteY3" fmla="*/ 353810 h 353810"/>
                  <a:gd name="connsiteX4" fmla="*/ 22107 w 775631"/>
                  <a:gd name="connsiteY4" fmla="*/ 8039 h 353810"/>
                  <a:gd name="connsiteX0" fmla="*/ 22107 w 814741"/>
                  <a:gd name="connsiteY0" fmla="*/ 8039 h 353810"/>
                  <a:gd name="connsiteX1" fmla="*/ 763573 w 814741"/>
                  <a:gd name="connsiteY1" fmla="*/ 0 h 353810"/>
                  <a:gd name="connsiteX2" fmla="*/ 814741 w 814741"/>
                  <a:gd name="connsiteY2" fmla="*/ 281566 h 353810"/>
                  <a:gd name="connsiteX3" fmla="*/ 0 w 814741"/>
                  <a:gd name="connsiteY3" fmla="*/ 353810 h 353810"/>
                  <a:gd name="connsiteX4" fmla="*/ 22107 w 814741"/>
                  <a:gd name="connsiteY4" fmla="*/ 8039 h 353810"/>
                  <a:gd name="connsiteX0" fmla="*/ 40513 w 833147"/>
                  <a:gd name="connsiteY0" fmla="*/ 8039 h 281566"/>
                  <a:gd name="connsiteX1" fmla="*/ 781979 w 833147"/>
                  <a:gd name="connsiteY1" fmla="*/ 0 h 281566"/>
                  <a:gd name="connsiteX2" fmla="*/ 833147 w 833147"/>
                  <a:gd name="connsiteY2" fmla="*/ 281566 h 281566"/>
                  <a:gd name="connsiteX3" fmla="*/ 0 w 833147"/>
                  <a:gd name="connsiteY3" fmla="*/ 277438 h 281566"/>
                  <a:gd name="connsiteX4" fmla="*/ 40513 w 833147"/>
                  <a:gd name="connsiteY4" fmla="*/ 8039 h 281566"/>
                  <a:gd name="connsiteX0" fmla="*/ 40513 w 818235"/>
                  <a:gd name="connsiteY0" fmla="*/ 8039 h 277438"/>
                  <a:gd name="connsiteX1" fmla="*/ 781979 w 818235"/>
                  <a:gd name="connsiteY1" fmla="*/ 0 h 277438"/>
                  <a:gd name="connsiteX2" fmla="*/ 818235 w 818235"/>
                  <a:gd name="connsiteY2" fmla="*/ 276803 h 277438"/>
                  <a:gd name="connsiteX3" fmla="*/ 0 w 818235"/>
                  <a:gd name="connsiteY3" fmla="*/ 277438 h 277438"/>
                  <a:gd name="connsiteX4" fmla="*/ 40513 w 818235"/>
                  <a:gd name="connsiteY4" fmla="*/ 8039 h 277438"/>
                  <a:gd name="connsiteX0" fmla="*/ 40513 w 820880"/>
                  <a:gd name="connsiteY0" fmla="*/ 8039 h 277438"/>
                  <a:gd name="connsiteX1" fmla="*/ 781979 w 820880"/>
                  <a:gd name="connsiteY1" fmla="*/ 0 h 277438"/>
                  <a:gd name="connsiteX2" fmla="*/ 818235 w 820880"/>
                  <a:gd name="connsiteY2" fmla="*/ 276803 h 277438"/>
                  <a:gd name="connsiteX3" fmla="*/ 0 w 820880"/>
                  <a:gd name="connsiteY3" fmla="*/ 277438 h 277438"/>
                  <a:gd name="connsiteX4" fmla="*/ 40513 w 820880"/>
                  <a:gd name="connsiteY4" fmla="*/ 8039 h 277438"/>
                  <a:gd name="connsiteX0" fmla="*/ 40513 w 822291"/>
                  <a:gd name="connsiteY0" fmla="*/ 8039 h 277438"/>
                  <a:gd name="connsiteX1" fmla="*/ 798547 w 822291"/>
                  <a:gd name="connsiteY1" fmla="*/ 0 h 277438"/>
                  <a:gd name="connsiteX2" fmla="*/ 818235 w 822291"/>
                  <a:gd name="connsiteY2" fmla="*/ 276803 h 277438"/>
                  <a:gd name="connsiteX3" fmla="*/ 0 w 822291"/>
                  <a:gd name="connsiteY3" fmla="*/ 277438 h 277438"/>
                  <a:gd name="connsiteX4" fmla="*/ 40513 w 822291"/>
                  <a:gd name="connsiteY4" fmla="*/ 8039 h 277438"/>
                  <a:gd name="connsiteX0" fmla="*/ 38857 w 822291"/>
                  <a:gd name="connsiteY0" fmla="*/ 10043 h 277438"/>
                  <a:gd name="connsiteX1" fmla="*/ 798547 w 822291"/>
                  <a:gd name="connsiteY1" fmla="*/ 0 h 277438"/>
                  <a:gd name="connsiteX2" fmla="*/ 818235 w 822291"/>
                  <a:gd name="connsiteY2" fmla="*/ 276803 h 277438"/>
                  <a:gd name="connsiteX3" fmla="*/ 0 w 822291"/>
                  <a:gd name="connsiteY3" fmla="*/ 277438 h 277438"/>
                  <a:gd name="connsiteX4" fmla="*/ 38857 w 822291"/>
                  <a:gd name="connsiteY4" fmla="*/ 10043 h 277438"/>
                  <a:gd name="connsiteX0" fmla="*/ 30574 w 814008"/>
                  <a:gd name="connsiteY0" fmla="*/ 10043 h 277438"/>
                  <a:gd name="connsiteX1" fmla="*/ 790264 w 814008"/>
                  <a:gd name="connsiteY1" fmla="*/ 0 h 277438"/>
                  <a:gd name="connsiteX2" fmla="*/ 809952 w 814008"/>
                  <a:gd name="connsiteY2" fmla="*/ 276803 h 277438"/>
                  <a:gd name="connsiteX3" fmla="*/ 0 w 814008"/>
                  <a:gd name="connsiteY3" fmla="*/ 277438 h 277438"/>
                  <a:gd name="connsiteX4" fmla="*/ 30574 w 814008"/>
                  <a:gd name="connsiteY4" fmla="*/ 10043 h 277438"/>
                  <a:gd name="connsiteX0" fmla="*/ 31544 w 814978"/>
                  <a:gd name="connsiteY0" fmla="*/ 10043 h 277438"/>
                  <a:gd name="connsiteX1" fmla="*/ 791234 w 814978"/>
                  <a:gd name="connsiteY1" fmla="*/ 0 h 277438"/>
                  <a:gd name="connsiteX2" fmla="*/ 810922 w 814978"/>
                  <a:gd name="connsiteY2" fmla="*/ 276803 h 277438"/>
                  <a:gd name="connsiteX3" fmla="*/ 970 w 814978"/>
                  <a:gd name="connsiteY3" fmla="*/ 277438 h 277438"/>
                  <a:gd name="connsiteX4" fmla="*/ 31544 w 814978"/>
                  <a:gd name="connsiteY4" fmla="*/ 10043 h 277438"/>
                  <a:gd name="connsiteX0" fmla="*/ 23598 w 815316"/>
                  <a:gd name="connsiteY0" fmla="*/ 10043 h 277438"/>
                  <a:gd name="connsiteX1" fmla="*/ 791572 w 815316"/>
                  <a:gd name="connsiteY1" fmla="*/ 0 h 277438"/>
                  <a:gd name="connsiteX2" fmla="*/ 811260 w 815316"/>
                  <a:gd name="connsiteY2" fmla="*/ 276803 h 277438"/>
                  <a:gd name="connsiteX3" fmla="*/ 1308 w 815316"/>
                  <a:gd name="connsiteY3" fmla="*/ 277438 h 277438"/>
                  <a:gd name="connsiteX4" fmla="*/ 23598 w 815316"/>
                  <a:gd name="connsiteY4" fmla="*/ 10043 h 27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5316" h="277438">
                    <a:moveTo>
                      <a:pt x="23598" y="10043"/>
                    </a:moveTo>
                    <a:lnTo>
                      <a:pt x="791572" y="0"/>
                    </a:lnTo>
                    <a:cubicBezTo>
                      <a:pt x="803657" y="92268"/>
                      <a:pt x="824026" y="181360"/>
                      <a:pt x="811260" y="276803"/>
                    </a:cubicBezTo>
                    <a:lnTo>
                      <a:pt x="1308" y="277438"/>
                    </a:lnTo>
                    <a:cubicBezTo>
                      <a:pt x="-5069" y="200332"/>
                      <a:pt x="13407" y="99175"/>
                      <a:pt x="23598" y="100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79" name="Rectangle 2878"/>
              <p:cNvSpPr/>
              <p:nvPr/>
            </p:nvSpPr>
            <p:spPr>
              <a:xfrm>
                <a:off x="8127064" y="4854018"/>
                <a:ext cx="27432" cy="200551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80" name="Rectangle 2879"/>
              <p:cNvSpPr/>
              <p:nvPr/>
            </p:nvSpPr>
            <p:spPr>
              <a:xfrm>
                <a:off x="8621100" y="4848177"/>
                <a:ext cx="27432" cy="200551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81" name="Rectangle 2880"/>
              <p:cNvSpPr/>
              <p:nvPr/>
            </p:nvSpPr>
            <p:spPr>
              <a:xfrm>
                <a:off x="8344368" y="4856938"/>
                <a:ext cx="112654" cy="65267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2504" name="Group 2503"/>
            <p:cNvGrpSpPr>
              <a:grpSpLocks noChangeAspect="1"/>
            </p:cNvGrpSpPr>
            <p:nvPr/>
          </p:nvGrpSpPr>
          <p:grpSpPr>
            <a:xfrm>
              <a:off x="1432118" y="5155294"/>
              <a:ext cx="486827" cy="1337767"/>
              <a:chOff x="956949" y="2932397"/>
              <a:chExt cx="1392632" cy="3826850"/>
            </a:xfrm>
          </p:grpSpPr>
          <p:grpSp>
            <p:nvGrpSpPr>
              <p:cNvPr id="2822" name="Group 2821"/>
              <p:cNvGrpSpPr/>
              <p:nvPr/>
            </p:nvGrpSpPr>
            <p:grpSpPr>
              <a:xfrm>
                <a:off x="956949" y="2932397"/>
                <a:ext cx="1267643" cy="3826850"/>
                <a:chOff x="956949" y="2932397"/>
                <a:chExt cx="1267643" cy="3826850"/>
              </a:xfrm>
            </p:grpSpPr>
            <p:sp>
              <p:nvSpPr>
                <p:cNvPr id="2824" name="Flowchart: Stored Data 2823"/>
                <p:cNvSpPr/>
                <p:nvPr/>
              </p:nvSpPr>
              <p:spPr>
                <a:xfrm rot="16200000" flipV="1">
                  <a:off x="1265808" y="3895937"/>
                  <a:ext cx="785690" cy="360007"/>
                </a:xfrm>
                <a:prstGeom prst="flowChartOnlineStorag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25" name="Freeform 2824"/>
                <p:cNvSpPr/>
                <p:nvPr/>
              </p:nvSpPr>
              <p:spPr>
                <a:xfrm>
                  <a:off x="1450327" y="3504686"/>
                  <a:ext cx="388330" cy="408095"/>
                </a:xfrm>
                <a:custGeom>
                  <a:avLst/>
                  <a:gdLst>
                    <a:gd name="connsiteX0" fmla="*/ 3153 w 545573"/>
                    <a:gd name="connsiteY0" fmla="*/ 436778 h 641355"/>
                    <a:gd name="connsiteX1" fmla="*/ 122423 w 545573"/>
                    <a:gd name="connsiteY1" fmla="*/ 237996 h 641355"/>
                    <a:gd name="connsiteX2" fmla="*/ 162179 w 545573"/>
                    <a:gd name="connsiteY2" fmla="*/ 33534 h 641355"/>
                    <a:gd name="connsiteX3" fmla="*/ 360962 w 545573"/>
                    <a:gd name="connsiteY3" fmla="*/ 16495 h 641355"/>
                    <a:gd name="connsiteX4" fmla="*/ 406398 w 545573"/>
                    <a:gd name="connsiteY4" fmla="*/ 198239 h 641355"/>
                    <a:gd name="connsiteX5" fmla="*/ 542706 w 545573"/>
                    <a:gd name="connsiteY5" fmla="*/ 436778 h 641355"/>
                    <a:gd name="connsiteX6" fmla="*/ 264410 w 545573"/>
                    <a:gd name="connsiteY6" fmla="*/ 641240 h 641355"/>
                    <a:gd name="connsiteX7" fmla="*/ 3153 w 545573"/>
                    <a:gd name="connsiteY7" fmla="*/ 436778 h 641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5573" h="641355">
                      <a:moveTo>
                        <a:pt x="3153" y="436778"/>
                      </a:moveTo>
                      <a:cubicBezTo>
                        <a:pt x="-20511" y="369571"/>
                        <a:pt x="95919" y="305203"/>
                        <a:pt x="122423" y="237996"/>
                      </a:cubicBezTo>
                      <a:cubicBezTo>
                        <a:pt x="148927" y="170789"/>
                        <a:pt x="122422" y="70451"/>
                        <a:pt x="162179" y="33534"/>
                      </a:cubicBezTo>
                      <a:cubicBezTo>
                        <a:pt x="201936" y="-3383"/>
                        <a:pt x="320259" y="-10956"/>
                        <a:pt x="360962" y="16495"/>
                      </a:cubicBezTo>
                      <a:cubicBezTo>
                        <a:pt x="401665" y="43946"/>
                        <a:pt x="376107" y="128192"/>
                        <a:pt x="406398" y="198239"/>
                      </a:cubicBezTo>
                      <a:cubicBezTo>
                        <a:pt x="436689" y="268286"/>
                        <a:pt x="566371" y="362944"/>
                        <a:pt x="542706" y="436778"/>
                      </a:cubicBezTo>
                      <a:cubicBezTo>
                        <a:pt x="519041" y="510612"/>
                        <a:pt x="357175" y="636507"/>
                        <a:pt x="264410" y="641240"/>
                      </a:cubicBezTo>
                      <a:cubicBezTo>
                        <a:pt x="171645" y="645973"/>
                        <a:pt x="26817" y="503985"/>
                        <a:pt x="3153" y="436778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2826" name="Group 2825"/>
                <p:cNvGrpSpPr/>
                <p:nvPr/>
              </p:nvGrpSpPr>
              <p:grpSpPr>
                <a:xfrm>
                  <a:off x="1257466" y="4684136"/>
                  <a:ext cx="790837" cy="1987151"/>
                  <a:chOff x="3610900" y="2674750"/>
                  <a:chExt cx="1394071" cy="3122972"/>
                </a:xfrm>
              </p:grpSpPr>
              <p:sp>
                <p:nvSpPr>
                  <p:cNvPr id="2855" name="Freeform 2854"/>
                  <p:cNvSpPr/>
                  <p:nvPr/>
                </p:nvSpPr>
                <p:spPr>
                  <a:xfrm>
                    <a:off x="3610901" y="2869910"/>
                    <a:ext cx="682240" cy="292781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56" name="Freeform 2855"/>
                  <p:cNvSpPr/>
                  <p:nvPr/>
                </p:nvSpPr>
                <p:spPr>
                  <a:xfrm flipH="1">
                    <a:off x="4371750" y="2869910"/>
                    <a:ext cx="633221" cy="292781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57" name="Oval 2856"/>
                  <p:cNvSpPr/>
                  <p:nvPr/>
                </p:nvSpPr>
                <p:spPr>
                  <a:xfrm>
                    <a:off x="3610900" y="2674750"/>
                    <a:ext cx="1386798" cy="914400"/>
                  </a:xfrm>
                  <a:prstGeom prst="ellipse">
                    <a:avLst/>
                  </a:pr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58" name="Flowchart: Stored Data 2857"/>
                  <p:cNvSpPr/>
                  <p:nvPr/>
                </p:nvSpPr>
                <p:spPr>
                  <a:xfrm rot="5400000">
                    <a:off x="3962720" y="3317645"/>
                    <a:ext cx="733815" cy="97218"/>
                  </a:xfrm>
                  <a:prstGeom prst="flowChartOnlineStorage">
                    <a:avLst/>
                  </a:pr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27" name="Group 2826"/>
                <p:cNvGrpSpPr/>
                <p:nvPr/>
              </p:nvGrpSpPr>
              <p:grpSpPr>
                <a:xfrm>
                  <a:off x="1214201" y="3674091"/>
                  <a:ext cx="895263" cy="1410956"/>
                  <a:chOff x="6093317" y="1343318"/>
                  <a:chExt cx="1578147" cy="2217434"/>
                </a:xfrm>
              </p:grpSpPr>
              <p:sp>
                <p:nvSpPr>
                  <p:cNvPr id="2853" name="Freeform 2852"/>
                  <p:cNvSpPr/>
                  <p:nvPr/>
                </p:nvSpPr>
                <p:spPr>
                  <a:xfrm>
                    <a:off x="6093317" y="1346752"/>
                    <a:ext cx="853432" cy="2213269"/>
                  </a:xfrm>
                  <a:custGeom>
                    <a:avLst/>
                    <a:gdLst>
                      <a:gd name="connsiteX0" fmla="*/ 157523 w 1582311"/>
                      <a:gd name="connsiteY0" fmla="*/ 1919666 h 1975803"/>
                      <a:gd name="connsiteX1" fmla="*/ 403957 w 1582311"/>
                      <a:gd name="connsiteY1" fmla="*/ 1374917 h 1975803"/>
                      <a:gd name="connsiteX2" fmla="*/ 112127 w 1582311"/>
                      <a:gd name="connsiteY2" fmla="*/ 739377 h 1975803"/>
                      <a:gd name="connsiteX3" fmla="*/ 47276 w 1582311"/>
                      <a:gd name="connsiteY3" fmla="*/ 246509 h 1975803"/>
                      <a:gd name="connsiteX4" fmla="*/ 793063 w 1582311"/>
                      <a:gd name="connsiteY4" fmla="*/ 75 h 1975803"/>
                      <a:gd name="connsiteX5" fmla="*/ 1473999 w 1582311"/>
                      <a:gd name="connsiteY5" fmla="*/ 227053 h 1975803"/>
                      <a:gd name="connsiteX6" fmla="*/ 1402663 w 1582311"/>
                      <a:gd name="connsiteY6" fmla="*/ 771802 h 1975803"/>
                      <a:gd name="connsiteX7" fmla="*/ 1292416 w 1582311"/>
                      <a:gd name="connsiteY7" fmla="*/ 1297096 h 1975803"/>
                      <a:gd name="connsiteX8" fmla="*/ 1532365 w 1582311"/>
                      <a:gd name="connsiteY8" fmla="*/ 1887240 h 1975803"/>
                      <a:gd name="connsiteX9" fmla="*/ 157523 w 1582311"/>
                      <a:gd name="connsiteY9" fmla="*/ 1919666 h 1975803"/>
                      <a:gd name="connsiteX0" fmla="*/ 157523 w 1582311"/>
                      <a:gd name="connsiteY0" fmla="*/ 1919666 h 1973041"/>
                      <a:gd name="connsiteX1" fmla="*/ 403957 w 1582311"/>
                      <a:gd name="connsiteY1" fmla="*/ 1374917 h 1973041"/>
                      <a:gd name="connsiteX2" fmla="*/ 112127 w 1582311"/>
                      <a:gd name="connsiteY2" fmla="*/ 739377 h 1973041"/>
                      <a:gd name="connsiteX3" fmla="*/ 47276 w 1582311"/>
                      <a:gd name="connsiteY3" fmla="*/ 246509 h 1973041"/>
                      <a:gd name="connsiteX4" fmla="*/ 793063 w 1582311"/>
                      <a:gd name="connsiteY4" fmla="*/ 75 h 1973041"/>
                      <a:gd name="connsiteX5" fmla="*/ 1473999 w 1582311"/>
                      <a:gd name="connsiteY5" fmla="*/ 227053 h 1973041"/>
                      <a:gd name="connsiteX6" fmla="*/ 1402663 w 1582311"/>
                      <a:gd name="connsiteY6" fmla="*/ 771802 h 1973041"/>
                      <a:gd name="connsiteX7" fmla="*/ 1292416 w 1582311"/>
                      <a:gd name="connsiteY7" fmla="*/ 1342492 h 1973041"/>
                      <a:gd name="connsiteX8" fmla="*/ 1532365 w 1582311"/>
                      <a:gd name="connsiteY8" fmla="*/ 1887240 h 1973041"/>
                      <a:gd name="connsiteX9" fmla="*/ 157523 w 1582311"/>
                      <a:gd name="connsiteY9" fmla="*/ 1919666 h 1973041"/>
                      <a:gd name="connsiteX0" fmla="*/ 157523 w 1582311"/>
                      <a:gd name="connsiteY0" fmla="*/ 1919660 h 1973035"/>
                      <a:gd name="connsiteX1" fmla="*/ 403957 w 1582311"/>
                      <a:gd name="connsiteY1" fmla="*/ 1374911 h 1973035"/>
                      <a:gd name="connsiteX2" fmla="*/ 112127 w 1582311"/>
                      <a:gd name="connsiteY2" fmla="*/ 739371 h 1973035"/>
                      <a:gd name="connsiteX3" fmla="*/ 47276 w 1582311"/>
                      <a:gd name="connsiteY3" fmla="*/ 246503 h 1973035"/>
                      <a:gd name="connsiteX4" fmla="*/ 793063 w 1582311"/>
                      <a:gd name="connsiteY4" fmla="*/ 69 h 1973035"/>
                      <a:gd name="connsiteX5" fmla="*/ 1473999 w 1582311"/>
                      <a:gd name="connsiteY5" fmla="*/ 227047 h 1973035"/>
                      <a:gd name="connsiteX6" fmla="*/ 1467514 w 1582311"/>
                      <a:gd name="connsiteY6" fmla="*/ 706945 h 1973035"/>
                      <a:gd name="connsiteX7" fmla="*/ 1292416 w 1582311"/>
                      <a:gd name="connsiteY7" fmla="*/ 1342486 h 1973035"/>
                      <a:gd name="connsiteX8" fmla="*/ 1532365 w 1582311"/>
                      <a:gd name="connsiteY8" fmla="*/ 1887234 h 1973035"/>
                      <a:gd name="connsiteX9" fmla="*/ 157523 w 1582311"/>
                      <a:gd name="connsiteY9" fmla="*/ 1919660 h 1973035"/>
                      <a:gd name="connsiteX0" fmla="*/ 157523 w 1582311"/>
                      <a:gd name="connsiteY0" fmla="*/ 2021986 h 2113807"/>
                      <a:gd name="connsiteX1" fmla="*/ 403957 w 1582311"/>
                      <a:gd name="connsiteY1" fmla="*/ 1477237 h 2113807"/>
                      <a:gd name="connsiteX2" fmla="*/ 112127 w 1582311"/>
                      <a:gd name="connsiteY2" fmla="*/ 841697 h 2113807"/>
                      <a:gd name="connsiteX3" fmla="*/ 47276 w 1582311"/>
                      <a:gd name="connsiteY3" fmla="*/ 348829 h 2113807"/>
                      <a:gd name="connsiteX4" fmla="*/ 793063 w 1582311"/>
                      <a:gd name="connsiteY4" fmla="*/ 102395 h 2113807"/>
                      <a:gd name="connsiteX5" fmla="*/ 844944 w 1582311"/>
                      <a:gd name="connsiteY5" fmla="*/ 2106292 h 2113807"/>
                      <a:gd name="connsiteX6" fmla="*/ 1467514 w 1582311"/>
                      <a:gd name="connsiteY6" fmla="*/ 809271 h 2113807"/>
                      <a:gd name="connsiteX7" fmla="*/ 1292416 w 1582311"/>
                      <a:gd name="connsiteY7" fmla="*/ 1444812 h 2113807"/>
                      <a:gd name="connsiteX8" fmla="*/ 1532365 w 1582311"/>
                      <a:gd name="connsiteY8" fmla="*/ 1989560 h 2113807"/>
                      <a:gd name="connsiteX9" fmla="*/ 157523 w 1582311"/>
                      <a:gd name="connsiteY9" fmla="*/ 2021986 h 2113807"/>
                      <a:gd name="connsiteX0" fmla="*/ 157523 w 1582311"/>
                      <a:gd name="connsiteY0" fmla="*/ 2021986 h 2113173"/>
                      <a:gd name="connsiteX1" fmla="*/ 403957 w 1582311"/>
                      <a:gd name="connsiteY1" fmla="*/ 1477237 h 2113173"/>
                      <a:gd name="connsiteX2" fmla="*/ 112127 w 1582311"/>
                      <a:gd name="connsiteY2" fmla="*/ 841697 h 2113173"/>
                      <a:gd name="connsiteX3" fmla="*/ 47276 w 1582311"/>
                      <a:gd name="connsiteY3" fmla="*/ 348829 h 2113173"/>
                      <a:gd name="connsiteX4" fmla="*/ 793063 w 1582311"/>
                      <a:gd name="connsiteY4" fmla="*/ 102395 h 2113173"/>
                      <a:gd name="connsiteX5" fmla="*/ 844944 w 1582311"/>
                      <a:gd name="connsiteY5" fmla="*/ 2106292 h 2113173"/>
                      <a:gd name="connsiteX6" fmla="*/ 1461029 w 1582311"/>
                      <a:gd name="connsiteY6" fmla="*/ 783331 h 2113173"/>
                      <a:gd name="connsiteX7" fmla="*/ 1292416 w 1582311"/>
                      <a:gd name="connsiteY7" fmla="*/ 1444812 h 2113173"/>
                      <a:gd name="connsiteX8" fmla="*/ 1532365 w 1582311"/>
                      <a:gd name="connsiteY8" fmla="*/ 1989560 h 2113173"/>
                      <a:gd name="connsiteX9" fmla="*/ 157523 w 1582311"/>
                      <a:gd name="connsiteY9" fmla="*/ 2021986 h 2113173"/>
                      <a:gd name="connsiteX0" fmla="*/ 157523 w 1591567"/>
                      <a:gd name="connsiteY0" fmla="*/ 2021986 h 2143200"/>
                      <a:gd name="connsiteX1" fmla="*/ 403957 w 1591567"/>
                      <a:gd name="connsiteY1" fmla="*/ 1477237 h 2143200"/>
                      <a:gd name="connsiteX2" fmla="*/ 112127 w 1591567"/>
                      <a:gd name="connsiteY2" fmla="*/ 841697 h 2143200"/>
                      <a:gd name="connsiteX3" fmla="*/ 47276 w 1591567"/>
                      <a:gd name="connsiteY3" fmla="*/ 348829 h 2143200"/>
                      <a:gd name="connsiteX4" fmla="*/ 793063 w 1591567"/>
                      <a:gd name="connsiteY4" fmla="*/ 102395 h 2143200"/>
                      <a:gd name="connsiteX5" fmla="*/ 844944 w 1591567"/>
                      <a:gd name="connsiteY5" fmla="*/ 2106292 h 2143200"/>
                      <a:gd name="connsiteX6" fmla="*/ 1292416 w 1591567"/>
                      <a:gd name="connsiteY6" fmla="*/ 1444812 h 2143200"/>
                      <a:gd name="connsiteX7" fmla="*/ 1532365 w 1591567"/>
                      <a:gd name="connsiteY7" fmla="*/ 1989560 h 2143200"/>
                      <a:gd name="connsiteX8" fmla="*/ 157523 w 1591567"/>
                      <a:gd name="connsiteY8" fmla="*/ 2021986 h 2143200"/>
                      <a:gd name="connsiteX0" fmla="*/ 157523 w 1545335"/>
                      <a:gd name="connsiteY0" fmla="*/ 2021986 h 2223374"/>
                      <a:gd name="connsiteX1" fmla="*/ 403957 w 1545335"/>
                      <a:gd name="connsiteY1" fmla="*/ 1477237 h 2223374"/>
                      <a:gd name="connsiteX2" fmla="*/ 112127 w 1545335"/>
                      <a:gd name="connsiteY2" fmla="*/ 841697 h 2223374"/>
                      <a:gd name="connsiteX3" fmla="*/ 47276 w 1545335"/>
                      <a:gd name="connsiteY3" fmla="*/ 348829 h 2223374"/>
                      <a:gd name="connsiteX4" fmla="*/ 793063 w 1545335"/>
                      <a:gd name="connsiteY4" fmla="*/ 102395 h 2223374"/>
                      <a:gd name="connsiteX5" fmla="*/ 844944 w 1545335"/>
                      <a:gd name="connsiteY5" fmla="*/ 2106292 h 2223374"/>
                      <a:gd name="connsiteX6" fmla="*/ 1532365 w 1545335"/>
                      <a:gd name="connsiteY6" fmla="*/ 1989560 h 2223374"/>
                      <a:gd name="connsiteX7" fmla="*/ 157523 w 1545335"/>
                      <a:gd name="connsiteY7" fmla="*/ 2021986 h 2223374"/>
                      <a:gd name="connsiteX0" fmla="*/ 157523 w 844944"/>
                      <a:gd name="connsiteY0" fmla="*/ 2021986 h 2249938"/>
                      <a:gd name="connsiteX1" fmla="*/ 403957 w 844944"/>
                      <a:gd name="connsiteY1" fmla="*/ 1477237 h 2249938"/>
                      <a:gd name="connsiteX2" fmla="*/ 112127 w 844944"/>
                      <a:gd name="connsiteY2" fmla="*/ 841697 h 2249938"/>
                      <a:gd name="connsiteX3" fmla="*/ 47276 w 844944"/>
                      <a:gd name="connsiteY3" fmla="*/ 348829 h 2249938"/>
                      <a:gd name="connsiteX4" fmla="*/ 793063 w 844944"/>
                      <a:gd name="connsiteY4" fmla="*/ 102395 h 2249938"/>
                      <a:gd name="connsiteX5" fmla="*/ 844944 w 844944"/>
                      <a:gd name="connsiteY5" fmla="*/ 2106292 h 2249938"/>
                      <a:gd name="connsiteX6" fmla="*/ 157523 w 844944"/>
                      <a:gd name="connsiteY6" fmla="*/ 2021986 h 2249938"/>
                      <a:gd name="connsiteX0" fmla="*/ 154587 w 842008"/>
                      <a:gd name="connsiteY0" fmla="*/ 2021986 h 2249467"/>
                      <a:gd name="connsiteX1" fmla="*/ 303744 w 842008"/>
                      <a:gd name="connsiteY1" fmla="*/ 1490207 h 2249467"/>
                      <a:gd name="connsiteX2" fmla="*/ 109191 w 842008"/>
                      <a:gd name="connsiteY2" fmla="*/ 841697 h 2249467"/>
                      <a:gd name="connsiteX3" fmla="*/ 44340 w 842008"/>
                      <a:gd name="connsiteY3" fmla="*/ 348829 h 2249467"/>
                      <a:gd name="connsiteX4" fmla="*/ 790127 w 842008"/>
                      <a:gd name="connsiteY4" fmla="*/ 102395 h 2249467"/>
                      <a:gd name="connsiteX5" fmla="*/ 842008 w 842008"/>
                      <a:gd name="connsiteY5" fmla="*/ 2106292 h 2249467"/>
                      <a:gd name="connsiteX6" fmla="*/ 154587 w 842008"/>
                      <a:gd name="connsiteY6" fmla="*/ 2021986 h 2249467"/>
                      <a:gd name="connsiteX0" fmla="*/ 166593 w 854014"/>
                      <a:gd name="connsiteY0" fmla="*/ 2021986 h 2249467"/>
                      <a:gd name="connsiteX1" fmla="*/ 315750 w 854014"/>
                      <a:gd name="connsiteY1" fmla="*/ 1490207 h 2249467"/>
                      <a:gd name="connsiteX2" fmla="*/ 121197 w 854014"/>
                      <a:gd name="connsiteY2" fmla="*/ 841697 h 2249467"/>
                      <a:gd name="connsiteX3" fmla="*/ 56346 w 854014"/>
                      <a:gd name="connsiteY3" fmla="*/ 348829 h 2249467"/>
                      <a:gd name="connsiteX4" fmla="*/ 802133 w 854014"/>
                      <a:gd name="connsiteY4" fmla="*/ 102395 h 2249467"/>
                      <a:gd name="connsiteX5" fmla="*/ 854014 w 854014"/>
                      <a:gd name="connsiteY5" fmla="*/ 2106292 h 2249467"/>
                      <a:gd name="connsiteX6" fmla="*/ 166593 w 854014"/>
                      <a:gd name="connsiteY6" fmla="*/ 2021986 h 2249467"/>
                      <a:gd name="connsiteX0" fmla="*/ 153312 w 840733"/>
                      <a:gd name="connsiteY0" fmla="*/ 2021986 h 2250412"/>
                      <a:gd name="connsiteX1" fmla="*/ 257074 w 840733"/>
                      <a:gd name="connsiteY1" fmla="*/ 1464267 h 2250412"/>
                      <a:gd name="connsiteX2" fmla="*/ 107916 w 840733"/>
                      <a:gd name="connsiteY2" fmla="*/ 841697 h 2250412"/>
                      <a:gd name="connsiteX3" fmla="*/ 43065 w 840733"/>
                      <a:gd name="connsiteY3" fmla="*/ 348829 h 2250412"/>
                      <a:gd name="connsiteX4" fmla="*/ 788852 w 840733"/>
                      <a:gd name="connsiteY4" fmla="*/ 102395 h 2250412"/>
                      <a:gd name="connsiteX5" fmla="*/ 840733 w 840733"/>
                      <a:gd name="connsiteY5" fmla="*/ 2106292 h 2250412"/>
                      <a:gd name="connsiteX6" fmla="*/ 153312 w 840733"/>
                      <a:gd name="connsiteY6" fmla="*/ 2021986 h 2250412"/>
                      <a:gd name="connsiteX0" fmla="*/ 174762 w 862183"/>
                      <a:gd name="connsiteY0" fmla="*/ 2021986 h 2250412"/>
                      <a:gd name="connsiteX1" fmla="*/ 278524 w 862183"/>
                      <a:gd name="connsiteY1" fmla="*/ 1464267 h 2250412"/>
                      <a:gd name="connsiteX2" fmla="*/ 129366 w 862183"/>
                      <a:gd name="connsiteY2" fmla="*/ 841697 h 2250412"/>
                      <a:gd name="connsiteX3" fmla="*/ 64515 w 862183"/>
                      <a:gd name="connsiteY3" fmla="*/ 348829 h 2250412"/>
                      <a:gd name="connsiteX4" fmla="*/ 810302 w 862183"/>
                      <a:gd name="connsiteY4" fmla="*/ 102395 h 2250412"/>
                      <a:gd name="connsiteX5" fmla="*/ 862183 w 862183"/>
                      <a:gd name="connsiteY5" fmla="*/ 2106292 h 2250412"/>
                      <a:gd name="connsiteX6" fmla="*/ 174762 w 862183"/>
                      <a:gd name="connsiteY6" fmla="*/ 2021986 h 2250412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6607 w 902204"/>
                      <a:gd name="connsiteY0" fmla="*/ 2010716 h 2237701"/>
                      <a:gd name="connsiteX1" fmla="*/ 260369 w 902204"/>
                      <a:gd name="connsiteY1" fmla="*/ 1452997 h 2237701"/>
                      <a:gd name="connsiteX2" fmla="*/ 182548 w 902204"/>
                      <a:gd name="connsiteY2" fmla="*/ 1044436 h 2237701"/>
                      <a:gd name="connsiteX3" fmla="*/ 46360 w 902204"/>
                      <a:gd name="connsiteY3" fmla="*/ 337559 h 2237701"/>
                      <a:gd name="connsiteX4" fmla="*/ 869969 w 902204"/>
                      <a:gd name="connsiteY4" fmla="*/ 110581 h 2237701"/>
                      <a:gd name="connsiteX5" fmla="*/ 844028 w 902204"/>
                      <a:gd name="connsiteY5" fmla="*/ 2095022 h 2237701"/>
                      <a:gd name="connsiteX6" fmla="*/ 156607 w 902204"/>
                      <a:gd name="connsiteY6" fmla="*/ 2010716 h 2237701"/>
                      <a:gd name="connsiteX0" fmla="*/ 156607 w 869969"/>
                      <a:gd name="connsiteY0" fmla="*/ 2010716 h 2237701"/>
                      <a:gd name="connsiteX1" fmla="*/ 260369 w 869969"/>
                      <a:gd name="connsiteY1" fmla="*/ 1452997 h 2237701"/>
                      <a:gd name="connsiteX2" fmla="*/ 182548 w 869969"/>
                      <a:gd name="connsiteY2" fmla="*/ 1044436 h 2237701"/>
                      <a:gd name="connsiteX3" fmla="*/ 46360 w 869969"/>
                      <a:gd name="connsiteY3" fmla="*/ 337559 h 2237701"/>
                      <a:gd name="connsiteX4" fmla="*/ 869969 w 869969"/>
                      <a:gd name="connsiteY4" fmla="*/ 110581 h 2237701"/>
                      <a:gd name="connsiteX5" fmla="*/ 844028 w 869969"/>
                      <a:gd name="connsiteY5" fmla="*/ 2095022 h 2237701"/>
                      <a:gd name="connsiteX6" fmla="*/ 156607 w 869969"/>
                      <a:gd name="connsiteY6" fmla="*/ 2010716 h 2237701"/>
                      <a:gd name="connsiteX0" fmla="*/ 144847 w 857749"/>
                      <a:gd name="connsiteY0" fmla="*/ 1978134 h 2202237"/>
                      <a:gd name="connsiteX1" fmla="*/ 248609 w 857749"/>
                      <a:gd name="connsiteY1" fmla="*/ 1420415 h 2202237"/>
                      <a:gd name="connsiteX2" fmla="*/ 170788 w 857749"/>
                      <a:gd name="connsiteY2" fmla="*/ 1011854 h 2202237"/>
                      <a:gd name="connsiteX3" fmla="*/ 34600 w 857749"/>
                      <a:gd name="connsiteY3" fmla="*/ 304977 h 2202237"/>
                      <a:gd name="connsiteX4" fmla="*/ 696082 w 857749"/>
                      <a:gd name="connsiteY4" fmla="*/ 116909 h 2202237"/>
                      <a:gd name="connsiteX5" fmla="*/ 832268 w 857749"/>
                      <a:gd name="connsiteY5" fmla="*/ 2062440 h 2202237"/>
                      <a:gd name="connsiteX6" fmla="*/ 144847 w 857749"/>
                      <a:gd name="connsiteY6" fmla="*/ 1978134 h 2202237"/>
                      <a:gd name="connsiteX0" fmla="*/ 136920 w 849427"/>
                      <a:gd name="connsiteY0" fmla="*/ 2082138 h 2306241"/>
                      <a:gd name="connsiteX1" fmla="*/ 240682 w 849427"/>
                      <a:gd name="connsiteY1" fmla="*/ 1524419 h 2306241"/>
                      <a:gd name="connsiteX2" fmla="*/ 162861 w 849427"/>
                      <a:gd name="connsiteY2" fmla="*/ 1115858 h 2306241"/>
                      <a:gd name="connsiteX3" fmla="*/ 26673 w 849427"/>
                      <a:gd name="connsiteY3" fmla="*/ 408981 h 2306241"/>
                      <a:gd name="connsiteX4" fmla="*/ 577907 w 849427"/>
                      <a:gd name="connsiteY4" fmla="*/ 65270 h 2306241"/>
                      <a:gd name="connsiteX5" fmla="*/ 688155 w 849427"/>
                      <a:gd name="connsiteY5" fmla="*/ 220913 h 2306241"/>
                      <a:gd name="connsiteX6" fmla="*/ 824341 w 849427"/>
                      <a:gd name="connsiteY6" fmla="*/ 2166444 h 2306241"/>
                      <a:gd name="connsiteX7" fmla="*/ 136920 w 849427"/>
                      <a:gd name="connsiteY7" fmla="*/ 2082138 h 2306241"/>
                      <a:gd name="connsiteX0" fmla="*/ 136920 w 852753"/>
                      <a:gd name="connsiteY0" fmla="*/ 2020826 h 2221392"/>
                      <a:gd name="connsiteX1" fmla="*/ 240682 w 852753"/>
                      <a:gd name="connsiteY1" fmla="*/ 1463107 h 2221392"/>
                      <a:gd name="connsiteX2" fmla="*/ 162861 w 852753"/>
                      <a:gd name="connsiteY2" fmla="*/ 1054546 h 2221392"/>
                      <a:gd name="connsiteX3" fmla="*/ 26673 w 852753"/>
                      <a:gd name="connsiteY3" fmla="*/ 347669 h 2221392"/>
                      <a:gd name="connsiteX4" fmla="*/ 577907 w 852753"/>
                      <a:gd name="connsiteY4" fmla="*/ 3958 h 2221392"/>
                      <a:gd name="connsiteX5" fmla="*/ 707610 w 852753"/>
                      <a:gd name="connsiteY5" fmla="*/ 477371 h 2221392"/>
                      <a:gd name="connsiteX6" fmla="*/ 824341 w 852753"/>
                      <a:gd name="connsiteY6" fmla="*/ 2105132 h 2221392"/>
                      <a:gd name="connsiteX7" fmla="*/ 136920 w 852753"/>
                      <a:gd name="connsiteY7" fmla="*/ 2020826 h 2221392"/>
                      <a:gd name="connsiteX0" fmla="*/ 136920 w 853543"/>
                      <a:gd name="connsiteY0" fmla="*/ 2019638 h 2220204"/>
                      <a:gd name="connsiteX1" fmla="*/ 240682 w 853543"/>
                      <a:gd name="connsiteY1" fmla="*/ 1461919 h 2220204"/>
                      <a:gd name="connsiteX2" fmla="*/ 162861 w 853543"/>
                      <a:gd name="connsiteY2" fmla="*/ 1053358 h 2220204"/>
                      <a:gd name="connsiteX3" fmla="*/ 26673 w 853543"/>
                      <a:gd name="connsiteY3" fmla="*/ 346481 h 2220204"/>
                      <a:gd name="connsiteX4" fmla="*/ 577907 w 853543"/>
                      <a:gd name="connsiteY4" fmla="*/ 2770 h 2220204"/>
                      <a:gd name="connsiteX5" fmla="*/ 534473 w 853543"/>
                      <a:gd name="connsiteY5" fmla="*/ 208337 h 2220204"/>
                      <a:gd name="connsiteX6" fmla="*/ 707610 w 853543"/>
                      <a:gd name="connsiteY6" fmla="*/ 476183 h 2220204"/>
                      <a:gd name="connsiteX7" fmla="*/ 824341 w 853543"/>
                      <a:gd name="connsiteY7" fmla="*/ 2103944 h 2220204"/>
                      <a:gd name="connsiteX8" fmla="*/ 136920 w 853543"/>
                      <a:gd name="connsiteY8" fmla="*/ 2019638 h 2220204"/>
                      <a:gd name="connsiteX0" fmla="*/ 134586 w 851209"/>
                      <a:gd name="connsiteY0" fmla="*/ 2015539 h 2216105"/>
                      <a:gd name="connsiteX1" fmla="*/ 238348 w 851209"/>
                      <a:gd name="connsiteY1" fmla="*/ 1457820 h 2216105"/>
                      <a:gd name="connsiteX2" fmla="*/ 160527 w 851209"/>
                      <a:gd name="connsiteY2" fmla="*/ 1049259 h 2216105"/>
                      <a:gd name="connsiteX3" fmla="*/ 24339 w 851209"/>
                      <a:gd name="connsiteY3" fmla="*/ 342382 h 2216105"/>
                      <a:gd name="connsiteX4" fmla="*/ 542868 w 851209"/>
                      <a:gd name="connsiteY4" fmla="*/ 2838 h 2216105"/>
                      <a:gd name="connsiteX5" fmla="*/ 532139 w 851209"/>
                      <a:gd name="connsiteY5" fmla="*/ 204238 h 2216105"/>
                      <a:gd name="connsiteX6" fmla="*/ 705276 w 851209"/>
                      <a:gd name="connsiteY6" fmla="*/ 472084 h 2216105"/>
                      <a:gd name="connsiteX7" fmla="*/ 822007 w 851209"/>
                      <a:gd name="connsiteY7" fmla="*/ 2099845 h 2216105"/>
                      <a:gd name="connsiteX8" fmla="*/ 134586 w 851209"/>
                      <a:gd name="connsiteY8" fmla="*/ 2015539 h 2216105"/>
                      <a:gd name="connsiteX0" fmla="*/ 134586 w 870763"/>
                      <a:gd name="connsiteY0" fmla="*/ 2015539 h 2216105"/>
                      <a:gd name="connsiteX1" fmla="*/ 238348 w 870763"/>
                      <a:gd name="connsiteY1" fmla="*/ 1457820 h 2216105"/>
                      <a:gd name="connsiteX2" fmla="*/ 160527 w 870763"/>
                      <a:gd name="connsiteY2" fmla="*/ 1049259 h 2216105"/>
                      <a:gd name="connsiteX3" fmla="*/ 24339 w 870763"/>
                      <a:gd name="connsiteY3" fmla="*/ 342382 h 2216105"/>
                      <a:gd name="connsiteX4" fmla="*/ 542868 w 870763"/>
                      <a:gd name="connsiteY4" fmla="*/ 2838 h 2216105"/>
                      <a:gd name="connsiteX5" fmla="*/ 532139 w 870763"/>
                      <a:gd name="connsiteY5" fmla="*/ 204238 h 2216105"/>
                      <a:gd name="connsiteX6" fmla="*/ 705276 w 870763"/>
                      <a:gd name="connsiteY6" fmla="*/ 472084 h 2216105"/>
                      <a:gd name="connsiteX7" fmla="*/ 822007 w 870763"/>
                      <a:gd name="connsiteY7" fmla="*/ 2099845 h 2216105"/>
                      <a:gd name="connsiteX8" fmla="*/ 134586 w 870763"/>
                      <a:gd name="connsiteY8" fmla="*/ 2015539 h 2216105"/>
                      <a:gd name="connsiteX0" fmla="*/ 134586 w 853431"/>
                      <a:gd name="connsiteY0" fmla="*/ 2015539 h 2216105"/>
                      <a:gd name="connsiteX1" fmla="*/ 238348 w 853431"/>
                      <a:gd name="connsiteY1" fmla="*/ 1457820 h 2216105"/>
                      <a:gd name="connsiteX2" fmla="*/ 160527 w 853431"/>
                      <a:gd name="connsiteY2" fmla="*/ 1049259 h 2216105"/>
                      <a:gd name="connsiteX3" fmla="*/ 24339 w 853431"/>
                      <a:gd name="connsiteY3" fmla="*/ 342382 h 2216105"/>
                      <a:gd name="connsiteX4" fmla="*/ 542868 w 853431"/>
                      <a:gd name="connsiteY4" fmla="*/ 2838 h 2216105"/>
                      <a:gd name="connsiteX5" fmla="*/ 532139 w 853431"/>
                      <a:gd name="connsiteY5" fmla="*/ 204238 h 2216105"/>
                      <a:gd name="connsiteX6" fmla="*/ 705276 w 853431"/>
                      <a:gd name="connsiteY6" fmla="*/ 472084 h 2216105"/>
                      <a:gd name="connsiteX7" fmla="*/ 822007 w 853431"/>
                      <a:gd name="connsiteY7" fmla="*/ 2099845 h 2216105"/>
                      <a:gd name="connsiteX8" fmla="*/ 134586 w 853431"/>
                      <a:gd name="connsiteY8" fmla="*/ 2015539 h 2216105"/>
                      <a:gd name="connsiteX0" fmla="*/ 134586 w 853431"/>
                      <a:gd name="connsiteY0" fmla="*/ 2015539 h 2216105"/>
                      <a:gd name="connsiteX1" fmla="*/ 238348 w 853431"/>
                      <a:gd name="connsiteY1" fmla="*/ 1457820 h 2216105"/>
                      <a:gd name="connsiteX2" fmla="*/ 160527 w 853431"/>
                      <a:gd name="connsiteY2" fmla="*/ 1049259 h 2216105"/>
                      <a:gd name="connsiteX3" fmla="*/ 24339 w 853431"/>
                      <a:gd name="connsiteY3" fmla="*/ 342382 h 2216105"/>
                      <a:gd name="connsiteX4" fmla="*/ 542868 w 853431"/>
                      <a:gd name="connsiteY4" fmla="*/ 2838 h 2216105"/>
                      <a:gd name="connsiteX5" fmla="*/ 532139 w 853431"/>
                      <a:gd name="connsiteY5" fmla="*/ 204238 h 2216105"/>
                      <a:gd name="connsiteX6" fmla="*/ 705276 w 853431"/>
                      <a:gd name="connsiteY6" fmla="*/ 472084 h 2216105"/>
                      <a:gd name="connsiteX7" fmla="*/ 822007 w 853431"/>
                      <a:gd name="connsiteY7" fmla="*/ 2099845 h 2216105"/>
                      <a:gd name="connsiteX8" fmla="*/ 134586 w 853431"/>
                      <a:gd name="connsiteY8" fmla="*/ 2015539 h 2216105"/>
                      <a:gd name="connsiteX0" fmla="*/ 134586 w 853431"/>
                      <a:gd name="connsiteY0" fmla="*/ 2012701 h 2213267"/>
                      <a:gd name="connsiteX1" fmla="*/ 238348 w 853431"/>
                      <a:gd name="connsiteY1" fmla="*/ 1454982 h 2213267"/>
                      <a:gd name="connsiteX2" fmla="*/ 160527 w 853431"/>
                      <a:gd name="connsiteY2" fmla="*/ 1046421 h 2213267"/>
                      <a:gd name="connsiteX3" fmla="*/ 24339 w 853431"/>
                      <a:gd name="connsiteY3" fmla="*/ 339544 h 2213267"/>
                      <a:gd name="connsiteX4" fmla="*/ 542868 w 853431"/>
                      <a:gd name="connsiteY4" fmla="*/ 0 h 2213267"/>
                      <a:gd name="connsiteX5" fmla="*/ 532139 w 853431"/>
                      <a:gd name="connsiteY5" fmla="*/ 201400 h 2213267"/>
                      <a:gd name="connsiteX6" fmla="*/ 705276 w 853431"/>
                      <a:gd name="connsiteY6" fmla="*/ 469246 h 2213267"/>
                      <a:gd name="connsiteX7" fmla="*/ 822007 w 853431"/>
                      <a:gd name="connsiteY7" fmla="*/ 2097007 h 2213267"/>
                      <a:gd name="connsiteX8" fmla="*/ 134586 w 853431"/>
                      <a:gd name="connsiteY8" fmla="*/ 2012701 h 2213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53431" h="2213267">
                        <a:moveTo>
                          <a:pt x="134586" y="2012701"/>
                        </a:moveTo>
                        <a:cubicBezTo>
                          <a:pt x="37310" y="1905697"/>
                          <a:pt x="234025" y="1616029"/>
                          <a:pt x="238348" y="1454982"/>
                        </a:cubicBezTo>
                        <a:cubicBezTo>
                          <a:pt x="242672" y="1293935"/>
                          <a:pt x="293472" y="1180446"/>
                          <a:pt x="160527" y="1046421"/>
                        </a:cubicBezTo>
                        <a:cubicBezTo>
                          <a:pt x="27582" y="912396"/>
                          <a:pt x="-39385" y="513948"/>
                          <a:pt x="24339" y="339544"/>
                        </a:cubicBezTo>
                        <a:cubicBezTo>
                          <a:pt x="88063" y="165141"/>
                          <a:pt x="434874" y="25107"/>
                          <a:pt x="542868" y="0"/>
                        </a:cubicBezTo>
                        <a:cubicBezTo>
                          <a:pt x="538732" y="62367"/>
                          <a:pt x="510522" y="122498"/>
                          <a:pt x="532139" y="201400"/>
                        </a:cubicBezTo>
                        <a:cubicBezTo>
                          <a:pt x="553756" y="280302"/>
                          <a:pt x="638278" y="349086"/>
                          <a:pt x="705276" y="469246"/>
                        </a:cubicBezTo>
                        <a:cubicBezTo>
                          <a:pt x="772274" y="589406"/>
                          <a:pt x="917122" y="1839765"/>
                          <a:pt x="822007" y="2097007"/>
                        </a:cubicBezTo>
                        <a:cubicBezTo>
                          <a:pt x="726892" y="2354250"/>
                          <a:pt x="231862" y="2119705"/>
                          <a:pt x="134586" y="2012701"/>
                        </a:cubicBezTo>
                        <a:close/>
                      </a:path>
                    </a:pathLst>
                  </a:cu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54" name="Freeform 2853"/>
                  <p:cNvSpPr/>
                  <p:nvPr/>
                </p:nvSpPr>
                <p:spPr>
                  <a:xfrm flipH="1">
                    <a:off x="6825801" y="1343318"/>
                    <a:ext cx="845663" cy="2217434"/>
                  </a:xfrm>
                  <a:custGeom>
                    <a:avLst/>
                    <a:gdLst>
                      <a:gd name="connsiteX0" fmla="*/ 157523 w 1582311"/>
                      <a:gd name="connsiteY0" fmla="*/ 1919666 h 1975803"/>
                      <a:gd name="connsiteX1" fmla="*/ 403957 w 1582311"/>
                      <a:gd name="connsiteY1" fmla="*/ 1374917 h 1975803"/>
                      <a:gd name="connsiteX2" fmla="*/ 112127 w 1582311"/>
                      <a:gd name="connsiteY2" fmla="*/ 739377 h 1975803"/>
                      <a:gd name="connsiteX3" fmla="*/ 47276 w 1582311"/>
                      <a:gd name="connsiteY3" fmla="*/ 246509 h 1975803"/>
                      <a:gd name="connsiteX4" fmla="*/ 793063 w 1582311"/>
                      <a:gd name="connsiteY4" fmla="*/ 75 h 1975803"/>
                      <a:gd name="connsiteX5" fmla="*/ 1473999 w 1582311"/>
                      <a:gd name="connsiteY5" fmla="*/ 227053 h 1975803"/>
                      <a:gd name="connsiteX6" fmla="*/ 1402663 w 1582311"/>
                      <a:gd name="connsiteY6" fmla="*/ 771802 h 1975803"/>
                      <a:gd name="connsiteX7" fmla="*/ 1292416 w 1582311"/>
                      <a:gd name="connsiteY7" fmla="*/ 1297096 h 1975803"/>
                      <a:gd name="connsiteX8" fmla="*/ 1532365 w 1582311"/>
                      <a:gd name="connsiteY8" fmla="*/ 1887240 h 1975803"/>
                      <a:gd name="connsiteX9" fmla="*/ 157523 w 1582311"/>
                      <a:gd name="connsiteY9" fmla="*/ 1919666 h 1975803"/>
                      <a:gd name="connsiteX0" fmla="*/ 157523 w 1582311"/>
                      <a:gd name="connsiteY0" fmla="*/ 1919666 h 1973041"/>
                      <a:gd name="connsiteX1" fmla="*/ 403957 w 1582311"/>
                      <a:gd name="connsiteY1" fmla="*/ 1374917 h 1973041"/>
                      <a:gd name="connsiteX2" fmla="*/ 112127 w 1582311"/>
                      <a:gd name="connsiteY2" fmla="*/ 739377 h 1973041"/>
                      <a:gd name="connsiteX3" fmla="*/ 47276 w 1582311"/>
                      <a:gd name="connsiteY3" fmla="*/ 246509 h 1973041"/>
                      <a:gd name="connsiteX4" fmla="*/ 793063 w 1582311"/>
                      <a:gd name="connsiteY4" fmla="*/ 75 h 1973041"/>
                      <a:gd name="connsiteX5" fmla="*/ 1473999 w 1582311"/>
                      <a:gd name="connsiteY5" fmla="*/ 227053 h 1973041"/>
                      <a:gd name="connsiteX6" fmla="*/ 1402663 w 1582311"/>
                      <a:gd name="connsiteY6" fmla="*/ 771802 h 1973041"/>
                      <a:gd name="connsiteX7" fmla="*/ 1292416 w 1582311"/>
                      <a:gd name="connsiteY7" fmla="*/ 1342492 h 1973041"/>
                      <a:gd name="connsiteX8" fmla="*/ 1532365 w 1582311"/>
                      <a:gd name="connsiteY8" fmla="*/ 1887240 h 1973041"/>
                      <a:gd name="connsiteX9" fmla="*/ 157523 w 1582311"/>
                      <a:gd name="connsiteY9" fmla="*/ 1919666 h 1973041"/>
                      <a:gd name="connsiteX0" fmla="*/ 157523 w 1582311"/>
                      <a:gd name="connsiteY0" fmla="*/ 1919660 h 1973035"/>
                      <a:gd name="connsiteX1" fmla="*/ 403957 w 1582311"/>
                      <a:gd name="connsiteY1" fmla="*/ 1374911 h 1973035"/>
                      <a:gd name="connsiteX2" fmla="*/ 112127 w 1582311"/>
                      <a:gd name="connsiteY2" fmla="*/ 739371 h 1973035"/>
                      <a:gd name="connsiteX3" fmla="*/ 47276 w 1582311"/>
                      <a:gd name="connsiteY3" fmla="*/ 246503 h 1973035"/>
                      <a:gd name="connsiteX4" fmla="*/ 793063 w 1582311"/>
                      <a:gd name="connsiteY4" fmla="*/ 69 h 1973035"/>
                      <a:gd name="connsiteX5" fmla="*/ 1473999 w 1582311"/>
                      <a:gd name="connsiteY5" fmla="*/ 227047 h 1973035"/>
                      <a:gd name="connsiteX6" fmla="*/ 1467514 w 1582311"/>
                      <a:gd name="connsiteY6" fmla="*/ 706945 h 1973035"/>
                      <a:gd name="connsiteX7" fmla="*/ 1292416 w 1582311"/>
                      <a:gd name="connsiteY7" fmla="*/ 1342486 h 1973035"/>
                      <a:gd name="connsiteX8" fmla="*/ 1532365 w 1582311"/>
                      <a:gd name="connsiteY8" fmla="*/ 1887234 h 1973035"/>
                      <a:gd name="connsiteX9" fmla="*/ 157523 w 1582311"/>
                      <a:gd name="connsiteY9" fmla="*/ 1919660 h 1973035"/>
                      <a:gd name="connsiteX0" fmla="*/ 157523 w 1582311"/>
                      <a:gd name="connsiteY0" fmla="*/ 2021986 h 2113807"/>
                      <a:gd name="connsiteX1" fmla="*/ 403957 w 1582311"/>
                      <a:gd name="connsiteY1" fmla="*/ 1477237 h 2113807"/>
                      <a:gd name="connsiteX2" fmla="*/ 112127 w 1582311"/>
                      <a:gd name="connsiteY2" fmla="*/ 841697 h 2113807"/>
                      <a:gd name="connsiteX3" fmla="*/ 47276 w 1582311"/>
                      <a:gd name="connsiteY3" fmla="*/ 348829 h 2113807"/>
                      <a:gd name="connsiteX4" fmla="*/ 793063 w 1582311"/>
                      <a:gd name="connsiteY4" fmla="*/ 102395 h 2113807"/>
                      <a:gd name="connsiteX5" fmla="*/ 844944 w 1582311"/>
                      <a:gd name="connsiteY5" fmla="*/ 2106292 h 2113807"/>
                      <a:gd name="connsiteX6" fmla="*/ 1467514 w 1582311"/>
                      <a:gd name="connsiteY6" fmla="*/ 809271 h 2113807"/>
                      <a:gd name="connsiteX7" fmla="*/ 1292416 w 1582311"/>
                      <a:gd name="connsiteY7" fmla="*/ 1444812 h 2113807"/>
                      <a:gd name="connsiteX8" fmla="*/ 1532365 w 1582311"/>
                      <a:gd name="connsiteY8" fmla="*/ 1989560 h 2113807"/>
                      <a:gd name="connsiteX9" fmla="*/ 157523 w 1582311"/>
                      <a:gd name="connsiteY9" fmla="*/ 2021986 h 2113807"/>
                      <a:gd name="connsiteX0" fmla="*/ 157523 w 1582311"/>
                      <a:gd name="connsiteY0" fmla="*/ 2021986 h 2113173"/>
                      <a:gd name="connsiteX1" fmla="*/ 403957 w 1582311"/>
                      <a:gd name="connsiteY1" fmla="*/ 1477237 h 2113173"/>
                      <a:gd name="connsiteX2" fmla="*/ 112127 w 1582311"/>
                      <a:gd name="connsiteY2" fmla="*/ 841697 h 2113173"/>
                      <a:gd name="connsiteX3" fmla="*/ 47276 w 1582311"/>
                      <a:gd name="connsiteY3" fmla="*/ 348829 h 2113173"/>
                      <a:gd name="connsiteX4" fmla="*/ 793063 w 1582311"/>
                      <a:gd name="connsiteY4" fmla="*/ 102395 h 2113173"/>
                      <a:gd name="connsiteX5" fmla="*/ 844944 w 1582311"/>
                      <a:gd name="connsiteY5" fmla="*/ 2106292 h 2113173"/>
                      <a:gd name="connsiteX6" fmla="*/ 1461029 w 1582311"/>
                      <a:gd name="connsiteY6" fmla="*/ 783331 h 2113173"/>
                      <a:gd name="connsiteX7" fmla="*/ 1292416 w 1582311"/>
                      <a:gd name="connsiteY7" fmla="*/ 1444812 h 2113173"/>
                      <a:gd name="connsiteX8" fmla="*/ 1532365 w 1582311"/>
                      <a:gd name="connsiteY8" fmla="*/ 1989560 h 2113173"/>
                      <a:gd name="connsiteX9" fmla="*/ 157523 w 1582311"/>
                      <a:gd name="connsiteY9" fmla="*/ 2021986 h 2113173"/>
                      <a:gd name="connsiteX0" fmla="*/ 157523 w 1591567"/>
                      <a:gd name="connsiteY0" fmla="*/ 2021986 h 2143200"/>
                      <a:gd name="connsiteX1" fmla="*/ 403957 w 1591567"/>
                      <a:gd name="connsiteY1" fmla="*/ 1477237 h 2143200"/>
                      <a:gd name="connsiteX2" fmla="*/ 112127 w 1591567"/>
                      <a:gd name="connsiteY2" fmla="*/ 841697 h 2143200"/>
                      <a:gd name="connsiteX3" fmla="*/ 47276 w 1591567"/>
                      <a:gd name="connsiteY3" fmla="*/ 348829 h 2143200"/>
                      <a:gd name="connsiteX4" fmla="*/ 793063 w 1591567"/>
                      <a:gd name="connsiteY4" fmla="*/ 102395 h 2143200"/>
                      <a:gd name="connsiteX5" fmla="*/ 844944 w 1591567"/>
                      <a:gd name="connsiteY5" fmla="*/ 2106292 h 2143200"/>
                      <a:gd name="connsiteX6" fmla="*/ 1292416 w 1591567"/>
                      <a:gd name="connsiteY6" fmla="*/ 1444812 h 2143200"/>
                      <a:gd name="connsiteX7" fmla="*/ 1532365 w 1591567"/>
                      <a:gd name="connsiteY7" fmla="*/ 1989560 h 2143200"/>
                      <a:gd name="connsiteX8" fmla="*/ 157523 w 1591567"/>
                      <a:gd name="connsiteY8" fmla="*/ 2021986 h 2143200"/>
                      <a:gd name="connsiteX0" fmla="*/ 157523 w 1545335"/>
                      <a:gd name="connsiteY0" fmla="*/ 2021986 h 2223374"/>
                      <a:gd name="connsiteX1" fmla="*/ 403957 w 1545335"/>
                      <a:gd name="connsiteY1" fmla="*/ 1477237 h 2223374"/>
                      <a:gd name="connsiteX2" fmla="*/ 112127 w 1545335"/>
                      <a:gd name="connsiteY2" fmla="*/ 841697 h 2223374"/>
                      <a:gd name="connsiteX3" fmla="*/ 47276 w 1545335"/>
                      <a:gd name="connsiteY3" fmla="*/ 348829 h 2223374"/>
                      <a:gd name="connsiteX4" fmla="*/ 793063 w 1545335"/>
                      <a:gd name="connsiteY4" fmla="*/ 102395 h 2223374"/>
                      <a:gd name="connsiteX5" fmla="*/ 844944 w 1545335"/>
                      <a:gd name="connsiteY5" fmla="*/ 2106292 h 2223374"/>
                      <a:gd name="connsiteX6" fmla="*/ 1532365 w 1545335"/>
                      <a:gd name="connsiteY6" fmla="*/ 1989560 h 2223374"/>
                      <a:gd name="connsiteX7" fmla="*/ 157523 w 1545335"/>
                      <a:gd name="connsiteY7" fmla="*/ 2021986 h 2223374"/>
                      <a:gd name="connsiteX0" fmla="*/ 157523 w 844944"/>
                      <a:gd name="connsiteY0" fmla="*/ 2021986 h 2249938"/>
                      <a:gd name="connsiteX1" fmla="*/ 403957 w 844944"/>
                      <a:gd name="connsiteY1" fmla="*/ 1477237 h 2249938"/>
                      <a:gd name="connsiteX2" fmla="*/ 112127 w 844944"/>
                      <a:gd name="connsiteY2" fmla="*/ 841697 h 2249938"/>
                      <a:gd name="connsiteX3" fmla="*/ 47276 w 844944"/>
                      <a:gd name="connsiteY3" fmla="*/ 348829 h 2249938"/>
                      <a:gd name="connsiteX4" fmla="*/ 793063 w 844944"/>
                      <a:gd name="connsiteY4" fmla="*/ 102395 h 2249938"/>
                      <a:gd name="connsiteX5" fmla="*/ 844944 w 844944"/>
                      <a:gd name="connsiteY5" fmla="*/ 2106292 h 2249938"/>
                      <a:gd name="connsiteX6" fmla="*/ 157523 w 844944"/>
                      <a:gd name="connsiteY6" fmla="*/ 2021986 h 2249938"/>
                      <a:gd name="connsiteX0" fmla="*/ 154587 w 842008"/>
                      <a:gd name="connsiteY0" fmla="*/ 2021986 h 2249467"/>
                      <a:gd name="connsiteX1" fmla="*/ 303744 w 842008"/>
                      <a:gd name="connsiteY1" fmla="*/ 1490207 h 2249467"/>
                      <a:gd name="connsiteX2" fmla="*/ 109191 w 842008"/>
                      <a:gd name="connsiteY2" fmla="*/ 841697 h 2249467"/>
                      <a:gd name="connsiteX3" fmla="*/ 44340 w 842008"/>
                      <a:gd name="connsiteY3" fmla="*/ 348829 h 2249467"/>
                      <a:gd name="connsiteX4" fmla="*/ 790127 w 842008"/>
                      <a:gd name="connsiteY4" fmla="*/ 102395 h 2249467"/>
                      <a:gd name="connsiteX5" fmla="*/ 842008 w 842008"/>
                      <a:gd name="connsiteY5" fmla="*/ 2106292 h 2249467"/>
                      <a:gd name="connsiteX6" fmla="*/ 154587 w 842008"/>
                      <a:gd name="connsiteY6" fmla="*/ 2021986 h 2249467"/>
                      <a:gd name="connsiteX0" fmla="*/ 166593 w 854014"/>
                      <a:gd name="connsiteY0" fmla="*/ 2021986 h 2249467"/>
                      <a:gd name="connsiteX1" fmla="*/ 315750 w 854014"/>
                      <a:gd name="connsiteY1" fmla="*/ 1490207 h 2249467"/>
                      <a:gd name="connsiteX2" fmla="*/ 121197 w 854014"/>
                      <a:gd name="connsiteY2" fmla="*/ 841697 h 2249467"/>
                      <a:gd name="connsiteX3" fmla="*/ 56346 w 854014"/>
                      <a:gd name="connsiteY3" fmla="*/ 348829 h 2249467"/>
                      <a:gd name="connsiteX4" fmla="*/ 802133 w 854014"/>
                      <a:gd name="connsiteY4" fmla="*/ 102395 h 2249467"/>
                      <a:gd name="connsiteX5" fmla="*/ 854014 w 854014"/>
                      <a:gd name="connsiteY5" fmla="*/ 2106292 h 2249467"/>
                      <a:gd name="connsiteX6" fmla="*/ 166593 w 854014"/>
                      <a:gd name="connsiteY6" fmla="*/ 2021986 h 2249467"/>
                      <a:gd name="connsiteX0" fmla="*/ 153312 w 840733"/>
                      <a:gd name="connsiteY0" fmla="*/ 2021986 h 2250412"/>
                      <a:gd name="connsiteX1" fmla="*/ 257074 w 840733"/>
                      <a:gd name="connsiteY1" fmla="*/ 1464267 h 2250412"/>
                      <a:gd name="connsiteX2" fmla="*/ 107916 w 840733"/>
                      <a:gd name="connsiteY2" fmla="*/ 841697 h 2250412"/>
                      <a:gd name="connsiteX3" fmla="*/ 43065 w 840733"/>
                      <a:gd name="connsiteY3" fmla="*/ 348829 h 2250412"/>
                      <a:gd name="connsiteX4" fmla="*/ 788852 w 840733"/>
                      <a:gd name="connsiteY4" fmla="*/ 102395 h 2250412"/>
                      <a:gd name="connsiteX5" fmla="*/ 840733 w 840733"/>
                      <a:gd name="connsiteY5" fmla="*/ 2106292 h 2250412"/>
                      <a:gd name="connsiteX6" fmla="*/ 153312 w 840733"/>
                      <a:gd name="connsiteY6" fmla="*/ 2021986 h 2250412"/>
                      <a:gd name="connsiteX0" fmla="*/ 174762 w 862183"/>
                      <a:gd name="connsiteY0" fmla="*/ 2021986 h 2250412"/>
                      <a:gd name="connsiteX1" fmla="*/ 278524 w 862183"/>
                      <a:gd name="connsiteY1" fmla="*/ 1464267 h 2250412"/>
                      <a:gd name="connsiteX2" fmla="*/ 129366 w 862183"/>
                      <a:gd name="connsiteY2" fmla="*/ 841697 h 2250412"/>
                      <a:gd name="connsiteX3" fmla="*/ 64515 w 862183"/>
                      <a:gd name="connsiteY3" fmla="*/ 348829 h 2250412"/>
                      <a:gd name="connsiteX4" fmla="*/ 810302 w 862183"/>
                      <a:gd name="connsiteY4" fmla="*/ 102395 h 2250412"/>
                      <a:gd name="connsiteX5" fmla="*/ 862183 w 862183"/>
                      <a:gd name="connsiteY5" fmla="*/ 2106292 h 2250412"/>
                      <a:gd name="connsiteX6" fmla="*/ 174762 w 862183"/>
                      <a:gd name="connsiteY6" fmla="*/ 2021986 h 2250412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6607 w 902204"/>
                      <a:gd name="connsiteY0" fmla="*/ 2010716 h 2237701"/>
                      <a:gd name="connsiteX1" fmla="*/ 260369 w 902204"/>
                      <a:gd name="connsiteY1" fmla="*/ 1452997 h 2237701"/>
                      <a:gd name="connsiteX2" fmla="*/ 182548 w 902204"/>
                      <a:gd name="connsiteY2" fmla="*/ 1044436 h 2237701"/>
                      <a:gd name="connsiteX3" fmla="*/ 46360 w 902204"/>
                      <a:gd name="connsiteY3" fmla="*/ 337559 h 2237701"/>
                      <a:gd name="connsiteX4" fmla="*/ 869969 w 902204"/>
                      <a:gd name="connsiteY4" fmla="*/ 110581 h 2237701"/>
                      <a:gd name="connsiteX5" fmla="*/ 844028 w 902204"/>
                      <a:gd name="connsiteY5" fmla="*/ 2095022 h 2237701"/>
                      <a:gd name="connsiteX6" fmla="*/ 156607 w 902204"/>
                      <a:gd name="connsiteY6" fmla="*/ 2010716 h 2237701"/>
                      <a:gd name="connsiteX0" fmla="*/ 156607 w 869969"/>
                      <a:gd name="connsiteY0" fmla="*/ 2010716 h 2237701"/>
                      <a:gd name="connsiteX1" fmla="*/ 260369 w 869969"/>
                      <a:gd name="connsiteY1" fmla="*/ 1452997 h 2237701"/>
                      <a:gd name="connsiteX2" fmla="*/ 182548 w 869969"/>
                      <a:gd name="connsiteY2" fmla="*/ 1044436 h 2237701"/>
                      <a:gd name="connsiteX3" fmla="*/ 46360 w 869969"/>
                      <a:gd name="connsiteY3" fmla="*/ 337559 h 2237701"/>
                      <a:gd name="connsiteX4" fmla="*/ 869969 w 869969"/>
                      <a:gd name="connsiteY4" fmla="*/ 110581 h 2237701"/>
                      <a:gd name="connsiteX5" fmla="*/ 844028 w 869969"/>
                      <a:gd name="connsiteY5" fmla="*/ 2095022 h 2237701"/>
                      <a:gd name="connsiteX6" fmla="*/ 156607 w 869969"/>
                      <a:gd name="connsiteY6" fmla="*/ 2010716 h 2237701"/>
                      <a:gd name="connsiteX0" fmla="*/ 144847 w 857749"/>
                      <a:gd name="connsiteY0" fmla="*/ 1978134 h 2202237"/>
                      <a:gd name="connsiteX1" fmla="*/ 248609 w 857749"/>
                      <a:gd name="connsiteY1" fmla="*/ 1420415 h 2202237"/>
                      <a:gd name="connsiteX2" fmla="*/ 170788 w 857749"/>
                      <a:gd name="connsiteY2" fmla="*/ 1011854 h 2202237"/>
                      <a:gd name="connsiteX3" fmla="*/ 34600 w 857749"/>
                      <a:gd name="connsiteY3" fmla="*/ 304977 h 2202237"/>
                      <a:gd name="connsiteX4" fmla="*/ 696082 w 857749"/>
                      <a:gd name="connsiteY4" fmla="*/ 116909 h 2202237"/>
                      <a:gd name="connsiteX5" fmla="*/ 832268 w 857749"/>
                      <a:gd name="connsiteY5" fmla="*/ 2062440 h 2202237"/>
                      <a:gd name="connsiteX6" fmla="*/ 144847 w 857749"/>
                      <a:gd name="connsiteY6" fmla="*/ 1978134 h 2202237"/>
                      <a:gd name="connsiteX0" fmla="*/ 136920 w 849427"/>
                      <a:gd name="connsiteY0" fmla="*/ 2082138 h 2306241"/>
                      <a:gd name="connsiteX1" fmla="*/ 240682 w 849427"/>
                      <a:gd name="connsiteY1" fmla="*/ 1524419 h 2306241"/>
                      <a:gd name="connsiteX2" fmla="*/ 162861 w 849427"/>
                      <a:gd name="connsiteY2" fmla="*/ 1115858 h 2306241"/>
                      <a:gd name="connsiteX3" fmla="*/ 26673 w 849427"/>
                      <a:gd name="connsiteY3" fmla="*/ 408981 h 2306241"/>
                      <a:gd name="connsiteX4" fmla="*/ 577907 w 849427"/>
                      <a:gd name="connsiteY4" fmla="*/ 65270 h 2306241"/>
                      <a:gd name="connsiteX5" fmla="*/ 688155 w 849427"/>
                      <a:gd name="connsiteY5" fmla="*/ 220913 h 2306241"/>
                      <a:gd name="connsiteX6" fmla="*/ 824341 w 849427"/>
                      <a:gd name="connsiteY6" fmla="*/ 2166444 h 2306241"/>
                      <a:gd name="connsiteX7" fmla="*/ 136920 w 849427"/>
                      <a:gd name="connsiteY7" fmla="*/ 2082138 h 2306241"/>
                      <a:gd name="connsiteX0" fmla="*/ 136920 w 852753"/>
                      <a:gd name="connsiteY0" fmla="*/ 2020826 h 2221392"/>
                      <a:gd name="connsiteX1" fmla="*/ 240682 w 852753"/>
                      <a:gd name="connsiteY1" fmla="*/ 1463107 h 2221392"/>
                      <a:gd name="connsiteX2" fmla="*/ 162861 w 852753"/>
                      <a:gd name="connsiteY2" fmla="*/ 1054546 h 2221392"/>
                      <a:gd name="connsiteX3" fmla="*/ 26673 w 852753"/>
                      <a:gd name="connsiteY3" fmla="*/ 347669 h 2221392"/>
                      <a:gd name="connsiteX4" fmla="*/ 577907 w 852753"/>
                      <a:gd name="connsiteY4" fmla="*/ 3958 h 2221392"/>
                      <a:gd name="connsiteX5" fmla="*/ 707610 w 852753"/>
                      <a:gd name="connsiteY5" fmla="*/ 477371 h 2221392"/>
                      <a:gd name="connsiteX6" fmla="*/ 824341 w 852753"/>
                      <a:gd name="connsiteY6" fmla="*/ 2105132 h 2221392"/>
                      <a:gd name="connsiteX7" fmla="*/ 136920 w 852753"/>
                      <a:gd name="connsiteY7" fmla="*/ 2020826 h 2221392"/>
                      <a:gd name="connsiteX0" fmla="*/ 136920 w 852571"/>
                      <a:gd name="connsiteY0" fmla="*/ 2018337 h 2218903"/>
                      <a:gd name="connsiteX1" fmla="*/ 240682 w 852571"/>
                      <a:gd name="connsiteY1" fmla="*/ 1460618 h 2218903"/>
                      <a:gd name="connsiteX2" fmla="*/ 162861 w 852571"/>
                      <a:gd name="connsiteY2" fmla="*/ 1052057 h 2218903"/>
                      <a:gd name="connsiteX3" fmla="*/ 26673 w 852571"/>
                      <a:gd name="connsiteY3" fmla="*/ 345180 h 2218903"/>
                      <a:gd name="connsiteX4" fmla="*/ 577907 w 852571"/>
                      <a:gd name="connsiteY4" fmla="*/ 1469 h 2218903"/>
                      <a:gd name="connsiteX5" fmla="*/ 588139 w 852571"/>
                      <a:gd name="connsiteY5" fmla="*/ 243794 h 2218903"/>
                      <a:gd name="connsiteX6" fmla="*/ 707610 w 852571"/>
                      <a:gd name="connsiteY6" fmla="*/ 474882 h 2218903"/>
                      <a:gd name="connsiteX7" fmla="*/ 824341 w 852571"/>
                      <a:gd name="connsiteY7" fmla="*/ 2102643 h 2218903"/>
                      <a:gd name="connsiteX8" fmla="*/ 136920 w 852571"/>
                      <a:gd name="connsiteY8" fmla="*/ 2018337 h 2218903"/>
                      <a:gd name="connsiteX0" fmla="*/ 136920 w 845663"/>
                      <a:gd name="connsiteY0" fmla="*/ 2018337 h 2218903"/>
                      <a:gd name="connsiteX1" fmla="*/ 240682 w 845663"/>
                      <a:gd name="connsiteY1" fmla="*/ 1460618 h 2218903"/>
                      <a:gd name="connsiteX2" fmla="*/ 162861 w 845663"/>
                      <a:gd name="connsiteY2" fmla="*/ 1052057 h 2218903"/>
                      <a:gd name="connsiteX3" fmla="*/ 26673 w 845663"/>
                      <a:gd name="connsiteY3" fmla="*/ 345180 h 2218903"/>
                      <a:gd name="connsiteX4" fmla="*/ 577907 w 845663"/>
                      <a:gd name="connsiteY4" fmla="*/ 1469 h 2218903"/>
                      <a:gd name="connsiteX5" fmla="*/ 588139 w 845663"/>
                      <a:gd name="connsiteY5" fmla="*/ 243794 h 2218903"/>
                      <a:gd name="connsiteX6" fmla="*/ 707610 w 845663"/>
                      <a:gd name="connsiteY6" fmla="*/ 474882 h 2218903"/>
                      <a:gd name="connsiteX7" fmla="*/ 824341 w 845663"/>
                      <a:gd name="connsiteY7" fmla="*/ 2102643 h 2218903"/>
                      <a:gd name="connsiteX8" fmla="*/ 136920 w 845663"/>
                      <a:gd name="connsiteY8" fmla="*/ 2018337 h 2218903"/>
                      <a:gd name="connsiteX0" fmla="*/ 136920 w 845661"/>
                      <a:gd name="connsiteY0" fmla="*/ 2018337 h 2218903"/>
                      <a:gd name="connsiteX1" fmla="*/ 240682 w 845661"/>
                      <a:gd name="connsiteY1" fmla="*/ 1460618 h 2218903"/>
                      <a:gd name="connsiteX2" fmla="*/ 162861 w 845661"/>
                      <a:gd name="connsiteY2" fmla="*/ 1052057 h 2218903"/>
                      <a:gd name="connsiteX3" fmla="*/ 26673 w 845661"/>
                      <a:gd name="connsiteY3" fmla="*/ 345180 h 2218903"/>
                      <a:gd name="connsiteX4" fmla="*/ 577907 w 845661"/>
                      <a:gd name="connsiteY4" fmla="*/ 1469 h 2218903"/>
                      <a:gd name="connsiteX5" fmla="*/ 588139 w 845661"/>
                      <a:gd name="connsiteY5" fmla="*/ 243794 h 2218903"/>
                      <a:gd name="connsiteX6" fmla="*/ 707610 w 845661"/>
                      <a:gd name="connsiteY6" fmla="*/ 474882 h 2218903"/>
                      <a:gd name="connsiteX7" fmla="*/ 824341 w 845661"/>
                      <a:gd name="connsiteY7" fmla="*/ 2102643 h 2218903"/>
                      <a:gd name="connsiteX8" fmla="*/ 136920 w 845661"/>
                      <a:gd name="connsiteY8" fmla="*/ 2018337 h 2218903"/>
                      <a:gd name="connsiteX0" fmla="*/ 136920 w 845663"/>
                      <a:gd name="connsiteY0" fmla="*/ 2016868 h 2217434"/>
                      <a:gd name="connsiteX1" fmla="*/ 240682 w 845663"/>
                      <a:gd name="connsiteY1" fmla="*/ 1459149 h 2217434"/>
                      <a:gd name="connsiteX2" fmla="*/ 162861 w 845663"/>
                      <a:gd name="connsiteY2" fmla="*/ 1050588 h 2217434"/>
                      <a:gd name="connsiteX3" fmla="*/ 26673 w 845663"/>
                      <a:gd name="connsiteY3" fmla="*/ 343711 h 2217434"/>
                      <a:gd name="connsiteX4" fmla="*/ 577907 w 845663"/>
                      <a:gd name="connsiteY4" fmla="*/ 0 h 2217434"/>
                      <a:gd name="connsiteX5" fmla="*/ 588139 w 845663"/>
                      <a:gd name="connsiteY5" fmla="*/ 242325 h 2217434"/>
                      <a:gd name="connsiteX6" fmla="*/ 707610 w 845663"/>
                      <a:gd name="connsiteY6" fmla="*/ 473413 h 2217434"/>
                      <a:gd name="connsiteX7" fmla="*/ 824341 w 845663"/>
                      <a:gd name="connsiteY7" fmla="*/ 2101174 h 2217434"/>
                      <a:gd name="connsiteX8" fmla="*/ 136920 w 845663"/>
                      <a:gd name="connsiteY8" fmla="*/ 2016868 h 2217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45663" h="2217434">
                        <a:moveTo>
                          <a:pt x="136920" y="2016868"/>
                        </a:moveTo>
                        <a:cubicBezTo>
                          <a:pt x="39644" y="1909864"/>
                          <a:pt x="236359" y="1620196"/>
                          <a:pt x="240682" y="1459149"/>
                        </a:cubicBezTo>
                        <a:cubicBezTo>
                          <a:pt x="245006" y="1298102"/>
                          <a:pt x="295806" y="1184613"/>
                          <a:pt x="162861" y="1050588"/>
                        </a:cubicBezTo>
                        <a:cubicBezTo>
                          <a:pt x="29916" y="916563"/>
                          <a:pt x="-42501" y="518809"/>
                          <a:pt x="26673" y="343711"/>
                        </a:cubicBezTo>
                        <a:cubicBezTo>
                          <a:pt x="95847" y="168613"/>
                          <a:pt x="467977" y="19675"/>
                          <a:pt x="577907" y="0"/>
                        </a:cubicBezTo>
                        <a:cubicBezTo>
                          <a:pt x="561689" y="109450"/>
                          <a:pt x="566522" y="163423"/>
                          <a:pt x="588139" y="242325"/>
                        </a:cubicBezTo>
                        <a:cubicBezTo>
                          <a:pt x="609756" y="321227"/>
                          <a:pt x="752341" y="330220"/>
                          <a:pt x="707610" y="473413"/>
                        </a:cubicBezTo>
                        <a:cubicBezTo>
                          <a:pt x="662879" y="616606"/>
                          <a:pt x="919456" y="1843932"/>
                          <a:pt x="824341" y="2101174"/>
                        </a:cubicBezTo>
                        <a:cubicBezTo>
                          <a:pt x="729226" y="2358417"/>
                          <a:pt x="234196" y="2123872"/>
                          <a:pt x="136920" y="2016868"/>
                        </a:cubicBezTo>
                        <a:close/>
                      </a:path>
                    </a:pathLst>
                  </a:cu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828" name="Freeform 2827"/>
                <p:cNvSpPr/>
                <p:nvPr/>
              </p:nvSpPr>
              <p:spPr>
                <a:xfrm rot="679214">
                  <a:off x="1079552" y="3863844"/>
                  <a:ext cx="228071" cy="1264051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29" name="Freeform 2828"/>
                <p:cNvSpPr/>
                <p:nvPr/>
              </p:nvSpPr>
              <p:spPr>
                <a:xfrm rot="20920786" flipH="1">
                  <a:off x="1996521" y="3859749"/>
                  <a:ext cx="228071" cy="1264051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30" name="Freeform 2829"/>
                <p:cNvSpPr>
                  <a:spLocks noChangeAspect="1"/>
                </p:cNvSpPr>
                <p:nvPr/>
              </p:nvSpPr>
              <p:spPr>
                <a:xfrm>
                  <a:off x="956949" y="5018615"/>
                  <a:ext cx="197294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31" name="Flowchart: Stored Data 2830"/>
                <p:cNvSpPr/>
                <p:nvPr/>
              </p:nvSpPr>
              <p:spPr>
                <a:xfrm rot="16200000" flipV="1">
                  <a:off x="1572993" y="3671609"/>
                  <a:ext cx="159503" cy="171550"/>
                </a:xfrm>
                <a:prstGeom prst="flowChartOnlineStorage">
                  <a:avLst/>
                </a:pr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32" name="Freeform 2831"/>
                <p:cNvSpPr/>
                <p:nvPr/>
              </p:nvSpPr>
              <p:spPr>
                <a:xfrm>
                  <a:off x="1231479" y="6550794"/>
                  <a:ext cx="338710" cy="186763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0380" h="293514">
                      <a:moveTo>
                        <a:pt x="465263" y="773"/>
                      </a:moveTo>
                      <a:cubicBezTo>
                        <a:pt x="407978" y="-8955"/>
                        <a:pt x="202617" y="75352"/>
                        <a:pt x="128038" y="123990"/>
                      </a:cubicBezTo>
                      <a:cubicBezTo>
                        <a:pt x="53459" y="172628"/>
                        <a:pt x="-39494" y="282875"/>
                        <a:pt x="17791" y="292603"/>
                      </a:cubicBezTo>
                      <a:cubicBezTo>
                        <a:pt x="75076" y="302331"/>
                        <a:pt x="392846" y="232075"/>
                        <a:pt x="471748" y="182356"/>
                      </a:cubicBezTo>
                      <a:cubicBezTo>
                        <a:pt x="550650" y="132637"/>
                        <a:pt x="522548" y="10501"/>
                        <a:pt x="465263" y="773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33" name="Freeform 2832"/>
                <p:cNvSpPr/>
                <p:nvPr/>
              </p:nvSpPr>
              <p:spPr>
                <a:xfrm>
                  <a:off x="1203600" y="6572329"/>
                  <a:ext cx="384720" cy="186918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  <a:gd name="connsiteX0" fmla="*/ 463263 w 507974"/>
                    <a:gd name="connsiteY0" fmla="*/ 1016 h 293757"/>
                    <a:gd name="connsiteX1" fmla="*/ 343421 w 507974"/>
                    <a:gd name="connsiteY1" fmla="*/ 109723 h 293757"/>
                    <a:gd name="connsiteX2" fmla="*/ 126038 w 507974"/>
                    <a:gd name="connsiteY2" fmla="*/ 124233 h 293757"/>
                    <a:gd name="connsiteX3" fmla="*/ 15791 w 507974"/>
                    <a:gd name="connsiteY3" fmla="*/ 292846 h 293757"/>
                    <a:gd name="connsiteX4" fmla="*/ 469748 w 507974"/>
                    <a:gd name="connsiteY4" fmla="*/ 182599 h 293757"/>
                    <a:gd name="connsiteX5" fmla="*/ 463263 w 507974"/>
                    <a:gd name="connsiteY5" fmla="*/ 1016 h 29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7974" h="293757">
                      <a:moveTo>
                        <a:pt x="463263" y="1016"/>
                      </a:moveTo>
                      <a:cubicBezTo>
                        <a:pt x="442208" y="-11130"/>
                        <a:pt x="399625" y="89187"/>
                        <a:pt x="343421" y="109723"/>
                      </a:cubicBezTo>
                      <a:cubicBezTo>
                        <a:pt x="287217" y="130259"/>
                        <a:pt x="180643" y="93712"/>
                        <a:pt x="126038" y="124233"/>
                      </a:cubicBezTo>
                      <a:cubicBezTo>
                        <a:pt x="71433" y="154754"/>
                        <a:pt x="-41494" y="283118"/>
                        <a:pt x="15791" y="292846"/>
                      </a:cubicBezTo>
                      <a:cubicBezTo>
                        <a:pt x="73076" y="302574"/>
                        <a:pt x="390846" y="232318"/>
                        <a:pt x="469748" y="182599"/>
                      </a:cubicBezTo>
                      <a:cubicBezTo>
                        <a:pt x="548650" y="132880"/>
                        <a:pt x="484318" y="13162"/>
                        <a:pt x="463263" y="1016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34" name="Trapezoid 2833"/>
                <p:cNvSpPr/>
                <p:nvPr/>
              </p:nvSpPr>
              <p:spPr>
                <a:xfrm rot="10800000">
                  <a:off x="1495636" y="6643956"/>
                  <a:ext cx="94851" cy="104434"/>
                </a:xfrm>
                <a:prstGeom prst="trapezoid">
                  <a:avLst/>
                </a:pr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35" name="Freeform 2834"/>
                <p:cNvSpPr/>
                <p:nvPr/>
              </p:nvSpPr>
              <p:spPr>
                <a:xfrm flipH="1">
                  <a:off x="1755203" y="6549182"/>
                  <a:ext cx="338710" cy="186763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0380" h="293514">
                      <a:moveTo>
                        <a:pt x="465263" y="773"/>
                      </a:moveTo>
                      <a:cubicBezTo>
                        <a:pt x="407978" y="-8955"/>
                        <a:pt x="202617" y="75352"/>
                        <a:pt x="128038" y="123990"/>
                      </a:cubicBezTo>
                      <a:cubicBezTo>
                        <a:pt x="53459" y="172628"/>
                        <a:pt x="-39494" y="282875"/>
                        <a:pt x="17791" y="292603"/>
                      </a:cubicBezTo>
                      <a:cubicBezTo>
                        <a:pt x="75076" y="302331"/>
                        <a:pt x="392846" y="232075"/>
                        <a:pt x="471748" y="182356"/>
                      </a:cubicBezTo>
                      <a:cubicBezTo>
                        <a:pt x="550650" y="132637"/>
                        <a:pt x="522548" y="10501"/>
                        <a:pt x="465263" y="773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36" name="Freeform 2835"/>
                <p:cNvSpPr/>
                <p:nvPr/>
              </p:nvSpPr>
              <p:spPr>
                <a:xfrm flipH="1">
                  <a:off x="1737072" y="6570717"/>
                  <a:ext cx="384720" cy="186918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  <a:gd name="connsiteX0" fmla="*/ 463263 w 507974"/>
                    <a:gd name="connsiteY0" fmla="*/ 1016 h 293757"/>
                    <a:gd name="connsiteX1" fmla="*/ 343421 w 507974"/>
                    <a:gd name="connsiteY1" fmla="*/ 109723 h 293757"/>
                    <a:gd name="connsiteX2" fmla="*/ 126038 w 507974"/>
                    <a:gd name="connsiteY2" fmla="*/ 124233 h 293757"/>
                    <a:gd name="connsiteX3" fmla="*/ 15791 w 507974"/>
                    <a:gd name="connsiteY3" fmla="*/ 292846 h 293757"/>
                    <a:gd name="connsiteX4" fmla="*/ 469748 w 507974"/>
                    <a:gd name="connsiteY4" fmla="*/ 182599 h 293757"/>
                    <a:gd name="connsiteX5" fmla="*/ 463263 w 507974"/>
                    <a:gd name="connsiteY5" fmla="*/ 1016 h 29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7974" h="293757">
                      <a:moveTo>
                        <a:pt x="463263" y="1016"/>
                      </a:moveTo>
                      <a:cubicBezTo>
                        <a:pt x="442208" y="-11130"/>
                        <a:pt x="399625" y="89187"/>
                        <a:pt x="343421" y="109723"/>
                      </a:cubicBezTo>
                      <a:cubicBezTo>
                        <a:pt x="287217" y="130259"/>
                        <a:pt x="180643" y="93712"/>
                        <a:pt x="126038" y="124233"/>
                      </a:cubicBezTo>
                      <a:cubicBezTo>
                        <a:pt x="71433" y="154754"/>
                        <a:pt x="-41494" y="283118"/>
                        <a:pt x="15791" y="292846"/>
                      </a:cubicBezTo>
                      <a:cubicBezTo>
                        <a:pt x="73076" y="302574"/>
                        <a:pt x="390846" y="232318"/>
                        <a:pt x="469748" y="182599"/>
                      </a:cubicBezTo>
                      <a:cubicBezTo>
                        <a:pt x="548650" y="132880"/>
                        <a:pt x="484318" y="13162"/>
                        <a:pt x="463263" y="1016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37" name="Trapezoid 2836"/>
                <p:cNvSpPr/>
                <p:nvPr/>
              </p:nvSpPr>
              <p:spPr>
                <a:xfrm rot="10800000" flipH="1">
                  <a:off x="1734905" y="6642344"/>
                  <a:ext cx="94851" cy="104434"/>
                </a:xfrm>
                <a:prstGeom prst="trapezoid">
                  <a:avLst/>
                </a:pr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2838" name="Group 2837"/>
                <p:cNvGrpSpPr/>
                <p:nvPr/>
              </p:nvGrpSpPr>
              <p:grpSpPr>
                <a:xfrm>
                  <a:off x="1365599" y="2932397"/>
                  <a:ext cx="585103" cy="736014"/>
                  <a:chOff x="6438994" y="2720947"/>
                  <a:chExt cx="1183150" cy="1488310"/>
                </a:xfrm>
              </p:grpSpPr>
              <p:sp>
                <p:nvSpPr>
                  <p:cNvPr id="2842" name="Freeform 2841"/>
                  <p:cNvSpPr/>
                  <p:nvPr/>
                </p:nvSpPr>
                <p:spPr>
                  <a:xfrm>
                    <a:off x="6443136" y="2887365"/>
                    <a:ext cx="1179008" cy="1121555"/>
                  </a:xfrm>
                  <a:custGeom>
                    <a:avLst/>
                    <a:gdLst>
                      <a:gd name="connsiteX0" fmla="*/ 101535 w 1264983"/>
                      <a:gd name="connsiteY0" fmla="*/ 104270 h 889773"/>
                      <a:gd name="connsiteX1" fmla="*/ 72660 w 1264983"/>
                      <a:gd name="connsiteY1" fmla="*/ 792476 h 889773"/>
                      <a:gd name="connsiteX2" fmla="*/ 1160314 w 1264983"/>
                      <a:gd name="connsiteY2" fmla="*/ 806914 h 889773"/>
                      <a:gd name="connsiteX3" fmla="*/ 1102563 w 1264983"/>
                      <a:gd name="connsiteY3" fmla="*/ 60956 h 889773"/>
                      <a:gd name="connsiteX4" fmla="*/ 106348 w 1264983"/>
                      <a:gd name="connsiteY4" fmla="*/ 51331 h 889773"/>
                      <a:gd name="connsiteX5" fmla="*/ 101535 w 1264983"/>
                      <a:gd name="connsiteY5" fmla="*/ 104270 h 889773"/>
                      <a:gd name="connsiteX0" fmla="*/ 146027 w 1309475"/>
                      <a:gd name="connsiteY0" fmla="*/ 113873 h 899376"/>
                      <a:gd name="connsiteX1" fmla="*/ 117152 w 1309475"/>
                      <a:gd name="connsiteY1" fmla="*/ 802079 h 899376"/>
                      <a:gd name="connsiteX2" fmla="*/ 1204806 w 1309475"/>
                      <a:gd name="connsiteY2" fmla="*/ 816517 h 899376"/>
                      <a:gd name="connsiteX3" fmla="*/ 1147055 w 1309475"/>
                      <a:gd name="connsiteY3" fmla="*/ 70559 h 899376"/>
                      <a:gd name="connsiteX4" fmla="*/ 146027 w 1309475"/>
                      <a:gd name="connsiteY4" fmla="*/ 113873 h 899376"/>
                      <a:gd name="connsiteX0" fmla="*/ 146027 w 1309475"/>
                      <a:gd name="connsiteY0" fmla="*/ 113873 h 899376"/>
                      <a:gd name="connsiteX1" fmla="*/ 117152 w 1309475"/>
                      <a:gd name="connsiteY1" fmla="*/ 802079 h 899376"/>
                      <a:gd name="connsiteX2" fmla="*/ 1204806 w 1309475"/>
                      <a:gd name="connsiteY2" fmla="*/ 816517 h 899376"/>
                      <a:gd name="connsiteX3" fmla="*/ 1147055 w 1309475"/>
                      <a:gd name="connsiteY3" fmla="*/ 70559 h 899376"/>
                      <a:gd name="connsiteX4" fmla="*/ 146027 w 1309475"/>
                      <a:gd name="connsiteY4" fmla="*/ 113873 h 899376"/>
                      <a:gd name="connsiteX0" fmla="*/ 123634 w 1287082"/>
                      <a:gd name="connsiteY0" fmla="*/ 113873 h 899376"/>
                      <a:gd name="connsiteX1" fmla="*/ 94759 w 1287082"/>
                      <a:gd name="connsiteY1" fmla="*/ 802079 h 899376"/>
                      <a:gd name="connsiteX2" fmla="*/ 1182413 w 1287082"/>
                      <a:gd name="connsiteY2" fmla="*/ 816517 h 899376"/>
                      <a:gd name="connsiteX3" fmla="*/ 1124662 w 1287082"/>
                      <a:gd name="connsiteY3" fmla="*/ 70559 h 899376"/>
                      <a:gd name="connsiteX4" fmla="*/ 123634 w 1287082"/>
                      <a:gd name="connsiteY4" fmla="*/ 113873 h 899376"/>
                      <a:gd name="connsiteX0" fmla="*/ 123634 w 1287082"/>
                      <a:gd name="connsiteY0" fmla="*/ 113873 h 899376"/>
                      <a:gd name="connsiteX1" fmla="*/ 94759 w 1287082"/>
                      <a:gd name="connsiteY1" fmla="*/ 802079 h 899376"/>
                      <a:gd name="connsiteX2" fmla="*/ 1182413 w 1287082"/>
                      <a:gd name="connsiteY2" fmla="*/ 816517 h 899376"/>
                      <a:gd name="connsiteX3" fmla="*/ 1124662 w 1287082"/>
                      <a:gd name="connsiteY3" fmla="*/ 70559 h 899376"/>
                      <a:gd name="connsiteX4" fmla="*/ 123634 w 1287082"/>
                      <a:gd name="connsiteY4" fmla="*/ 113873 h 899376"/>
                      <a:gd name="connsiteX0" fmla="*/ 92608 w 1256056"/>
                      <a:gd name="connsiteY0" fmla="*/ 113873 h 926141"/>
                      <a:gd name="connsiteX1" fmla="*/ 63733 w 1256056"/>
                      <a:gd name="connsiteY1" fmla="*/ 802079 h 926141"/>
                      <a:gd name="connsiteX2" fmla="*/ 1151387 w 1256056"/>
                      <a:gd name="connsiteY2" fmla="*/ 816517 h 926141"/>
                      <a:gd name="connsiteX3" fmla="*/ 1093636 w 1256056"/>
                      <a:gd name="connsiteY3" fmla="*/ 70559 h 926141"/>
                      <a:gd name="connsiteX4" fmla="*/ 92608 w 1256056"/>
                      <a:gd name="connsiteY4" fmla="*/ 113873 h 926141"/>
                      <a:gd name="connsiteX0" fmla="*/ 119664 w 1283112"/>
                      <a:gd name="connsiteY0" fmla="*/ 113873 h 902487"/>
                      <a:gd name="connsiteX1" fmla="*/ 90789 w 1283112"/>
                      <a:gd name="connsiteY1" fmla="*/ 802079 h 902487"/>
                      <a:gd name="connsiteX2" fmla="*/ 1178443 w 1283112"/>
                      <a:gd name="connsiteY2" fmla="*/ 816517 h 902487"/>
                      <a:gd name="connsiteX3" fmla="*/ 1120692 w 1283112"/>
                      <a:gd name="connsiteY3" fmla="*/ 70559 h 902487"/>
                      <a:gd name="connsiteX4" fmla="*/ 119664 w 1283112"/>
                      <a:gd name="connsiteY4" fmla="*/ 113873 h 902487"/>
                      <a:gd name="connsiteX0" fmla="*/ 119664 w 1283112"/>
                      <a:gd name="connsiteY0" fmla="*/ 113873 h 902487"/>
                      <a:gd name="connsiteX1" fmla="*/ 90789 w 1283112"/>
                      <a:gd name="connsiteY1" fmla="*/ 802079 h 902487"/>
                      <a:gd name="connsiteX2" fmla="*/ 1178443 w 1283112"/>
                      <a:gd name="connsiteY2" fmla="*/ 816517 h 902487"/>
                      <a:gd name="connsiteX3" fmla="*/ 1120692 w 1283112"/>
                      <a:gd name="connsiteY3" fmla="*/ 70559 h 902487"/>
                      <a:gd name="connsiteX4" fmla="*/ 119664 w 1283112"/>
                      <a:gd name="connsiteY4" fmla="*/ 113873 h 902487"/>
                      <a:gd name="connsiteX0" fmla="*/ 119664 w 1283112"/>
                      <a:gd name="connsiteY0" fmla="*/ 113873 h 871424"/>
                      <a:gd name="connsiteX1" fmla="*/ 90789 w 1283112"/>
                      <a:gd name="connsiteY1" fmla="*/ 802079 h 871424"/>
                      <a:gd name="connsiteX2" fmla="*/ 1178443 w 1283112"/>
                      <a:gd name="connsiteY2" fmla="*/ 816517 h 871424"/>
                      <a:gd name="connsiteX3" fmla="*/ 1120692 w 1283112"/>
                      <a:gd name="connsiteY3" fmla="*/ 70559 h 871424"/>
                      <a:gd name="connsiteX4" fmla="*/ 119664 w 1283112"/>
                      <a:gd name="connsiteY4" fmla="*/ 113873 h 871424"/>
                      <a:gd name="connsiteX0" fmla="*/ 82792 w 1246240"/>
                      <a:gd name="connsiteY0" fmla="*/ 113873 h 871424"/>
                      <a:gd name="connsiteX1" fmla="*/ 53917 w 1246240"/>
                      <a:gd name="connsiteY1" fmla="*/ 802079 h 871424"/>
                      <a:gd name="connsiteX2" fmla="*/ 1141571 w 1246240"/>
                      <a:gd name="connsiteY2" fmla="*/ 816517 h 871424"/>
                      <a:gd name="connsiteX3" fmla="*/ 1083820 w 1246240"/>
                      <a:gd name="connsiteY3" fmla="*/ 70559 h 871424"/>
                      <a:gd name="connsiteX4" fmla="*/ 82792 w 1246240"/>
                      <a:gd name="connsiteY4" fmla="*/ 113873 h 871424"/>
                      <a:gd name="connsiteX0" fmla="*/ 82792 w 1246240"/>
                      <a:gd name="connsiteY0" fmla="*/ 113873 h 871424"/>
                      <a:gd name="connsiteX1" fmla="*/ 53917 w 1246240"/>
                      <a:gd name="connsiteY1" fmla="*/ 802079 h 871424"/>
                      <a:gd name="connsiteX2" fmla="*/ 1141571 w 1246240"/>
                      <a:gd name="connsiteY2" fmla="*/ 816517 h 871424"/>
                      <a:gd name="connsiteX3" fmla="*/ 1083820 w 1246240"/>
                      <a:gd name="connsiteY3" fmla="*/ 70559 h 871424"/>
                      <a:gd name="connsiteX4" fmla="*/ 82792 w 1246240"/>
                      <a:gd name="connsiteY4" fmla="*/ 113873 h 871424"/>
                      <a:gd name="connsiteX0" fmla="*/ 82792 w 1208795"/>
                      <a:gd name="connsiteY0" fmla="*/ 113873 h 871424"/>
                      <a:gd name="connsiteX1" fmla="*/ 53917 w 1208795"/>
                      <a:gd name="connsiteY1" fmla="*/ 802079 h 871424"/>
                      <a:gd name="connsiteX2" fmla="*/ 1141571 w 1208795"/>
                      <a:gd name="connsiteY2" fmla="*/ 816517 h 871424"/>
                      <a:gd name="connsiteX3" fmla="*/ 1083820 w 1208795"/>
                      <a:gd name="connsiteY3" fmla="*/ 70559 h 871424"/>
                      <a:gd name="connsiteX4" fmla="*/ 82792 w 1208795"/>
                      <a:gd name="connsiteY4" fmla="*/ 113873 h 871424"/>
                      <a:gd name="connsiteX0" fmla="*/ 82792 w 1208795"/>
                      <a:gd name="connsiteY0" fmla="*/ 113873 h 816517"/>
                      <a:gd name="connsiteX1" fmla="*/ 53917 w 1208795"/>
                      <a:gd name="connsiteY1" fmla="*/ 802079 h 816517"/>
                      <a:gd name="connsiteX2" fmla="*/ 1141571 w 1208795"/>
                      <a:gd name="connsiteY2" fmla="*/ 816517 h 816517"/>
                      <a:gd name="connsiteX3" fmla="*/ 1083820 w 1208795"/>
                      <a:gd name="connsiteY3" fmla="*/ 70559 h 816517"/>
                      <a:gd name="connsiteX4" fmla="*/ 82792 w 1208795"/>
                      <a:gd name="connsiteY4" fmla="*/ 113873 h 816517"/>
                      <a:gd name="connsiteX0" fmla="*/ 82792 w 1179008"/>
                      <a:gd name="connsiteY0" fmla="*/ 370586 h 1073230"/>
                      <a:gd name="connsiteX1" fmla="*/ 53917 w 1179008"/>
                      <a:gd name="connsiteY1" fmla="*/ 1058792 h 1073230"/>
                      <a:gd name="connsiteX2" fmla="*/ 1141571 w 1179008"/>
                      <a:gd name="connsiteY2" fmla="*/ 1073230 h 1073230"/>
                      <a:gd name="connsiteX3" fmla="*/ 997192 w 1179008"/>
                      <a:gd name="connsiteY3" fmla="*/ 24077 h 1073230"/>
                      <a:gd name="connsiteX4" fmla="*/ 82792 w 1179008"/>
                      <a:gd name="connsiteY4" fmla="*/ 370586 h 1073230"/>
                      <a:gd name="connsiteX0" fmla="*/ 82792 w 1179008"/>
                      <a:gd name="connsiteY0" fmla="*/ 110902 h 1121555"/>
                      <a:gd name="connsiteX1" fmla="*/ 53917 w 1179008"/>
                      <a:gd name="connsiteY1" fmla="*/ 1107117 h 1121555"/>
                      <a:gd name="connsiteX2" fmla="*/ 1141571 w 1179008"/>
                      <a:gd name="connsiteY2" fmla="*/ 1121555 h 1121555"/>
                      <a:gd name="connsiteX3" fmla="*/ 997192 w 1179008"/>
                      <a:gd name="connsiteY3" fmla="*/ 72402 h 1121555"/>
                      <a:gd name="connsiteX4" fmla="*/ 82792 w 1179008"/>
                      <a:gd name="connsiteY4" fmla="*/ 110902 h 112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79008" h="1121555">
                        <a:moveTo>
                          <a:pt x="82792" y="110902"/>
                        </a:moveTo>
                        <a:cubicBezTo>
                          <a:pt x="-16669" y="434953"/>
                          <a:pt x="-26789" y="1013539"/>
                          <a:pt x="53917" y="1107117"/>
                        </a:cubicBezTo>
                        <a:cubicBezTo>
                          <a:pt x="280349" y="1127202"/>
                          <a:pt x="883293" y="1118347"/>
                          <a:pt x="1141571" y="1121555"/>
                        </a:cubicBezTo>
                        <a:cubicBezTo>
                          <a:pt x="1221781" y="932258"/>
                          <a:pt x="1172853" y="198333"/>
                          <a:pt x="997192" y="72402"/>
                        </a:cubicBezTo>
                        <a:cubicBezTo>
                          <a:pt x="820729" y="-44705"/>
                          <a:pt x="254442" y="-11018"/>
                          <a:pt x="82792" y="110902"/>
                        </a:cubicBezTo>
                        <a:close/>
                      </a:path>
                    </a:pathLst>
                  </a:custGeom>
                  <a:solidFill>
                    <a:srgbClr val="3E1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843" name="Group 2842"/>
                  <p:cNvGrpSpPr/>
                  <p:nvPr/>
                </p:nvGrpSpPr>
                <p:grpSpPr>
                  <a:xfrm>
                    <a:off x="6438994" y="2720947"/>
                    <a:ext cx="1150317" cy="1488310"/>
                    <a:chOff x="6441152" y="2740147"/>
                    <a:chExt cx="1150317" cy="1488310"/>
                  </a:xfrm>
                </p:grpSpPr>
                <p:grpSp>
                  <p:nvGrpSpPr>
                    <p:cNvPr id="2844" name="Group 2843"/>
                    <p:cNvGrpSpPr/>
                    <p:nvPr/>
                  </p:nvGrpSpPr>
                  <p:grpSpPr>
                    <a:xfrm>
                      <a:off x="6441152" y="2952103"/>
                      <a:ext cx="1150317" cy="1276354"/>
                      <a:chOff x="6441152" y="2952103"/>
                      <a:chExt cx="1150317" cy="1276354"/>
                    </a:xfrm>
                  </p:grpSpPr>
                  <p:sp>
                    <p:nvSpPr>
                      <p:cNvPr id="2846" name="Freeform 2845"/>
                      <p:cNvSpPr/>
                      <p:nvPr/>
                    </p:nvSpPr>
                    <p:spPr>
                      <a:xfrm>
                        <a:off x="6496738" y="2952103"/>
                        <a:ext cx="1085850" cy="1276354"/>
                      </a:xfrm>
                      <a:custGeom>
                        <a:avLst/>
                        <a:gdLst>
                          <a:gd name="connsiteX0" fmla="*/ 0 w 1085850"/>
                          <a:gd name="connsiteY0" fmla="*/ 376240 h 1276354"/>
                          <a:gd name="connsiteX1" fmla="*/ 528638 w 1085850"/>
                          <a:gd name="connsiteY1" fmla="*/ 1276352 h 1276354"/>
                          <a:gd name="connsiteX2" fmla="*/ 1085850 w 1085850"/>
                          <a:gd name="connsiteY2" fmla="*/ 366715 h 1276354"/>
                          <a:gd name="connsiteX3" fmla="*/ 528638 w 1085850"/>
                          <a:gd name="connsiteY3" fmla="*/ 2 h 1276354"/>
                          <a:gd name="connsiteX4" fmla="*/ 0 w 1085850"/>
                          <a:gd name="connsiteY4" fmla="*/ 376240 h 12763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85850" h="1276354">
                            <a:moveTo>
                              <a:pt x="0" y="376240"/>
                            </a:moveTo>
                            <a:cubicBezTo>
                              <a:pt x="0" y="588965"/>
                              <a:pt x="347663" y="1277940"/>
                              <a:pt x="528638" y="1276352"/>
                            </a:cubicBezTo>
                            <a:cubicBezTo>
                              <a:pt x="709613" y="1274764"/>
                              <a:pt x="1085850" y="579440"/>
                              <a:pt x="1085850" y="366715"/>
                            </a:cubicBezTo>
                            <a:cubicBezTo>
                              <a:pt x="1085850" y="153990"/>
                              <a:pt x="707232" y="796"/>
                              <a:pt x="528638" y="2"/>
                            </a:cubicBezTo>
                            <a:cubicBezTo>
                              <a:pt x="350044" y="-792"/>
                              <a:pt x="0" y="163515"/>
                              <a:pt x="0" y="376240"/>
                            </a:cubicBezTo>
                            <a:close/>
                          </a:path>
                        </a:pathLst>
                      </a:custGeom>
                      <a:solidFill>
                        <a:srgbClr val="E0CEB6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847" name="Oval 2846"/>
                      <p:cNvSpPr/>
                      <p:nvPr/>
                    </p:nvSpPr>
                    <p:spPr>
                      <a:xfrm>
                        <a:off x="6441152" y="3504237"/>
                        <a:ext cx="228600" cy="254355"/>
                      </a:xfrm>
                      <a:prstGeom prst="ellipse">
                        <a:avLst/>
                      </a:prstGeom>
                      <a:solidFill>
                        <a:srgbClr val="E0CEB6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848" name="Oval 2847"/>
                      <p:cNvSpPr/>
                      <p:nvPr/>
                    </p:nvSpPr>
                    <p:spPr>
                      <a:xfrm>
                        <a:off x="7362869" y="3508997"/>
                        <a:ext cx="228600" cy="254355"/>
                      </a:xfrm>
                      <a:prstGeom prst="ellipse">
                        <a:avLst/>
                      </a:prstGeom>
                      <a:solidFill>
                        <a:srgbClr val="E0CEB6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849" name="Freeform 2848"/>
                      <p:cNvSpPr/>
                      <p:nvPr/>
                    </p:nvSpPr>
                    <p:spPr>
                      <a:xfrm>
                        <a:off x="6844297" y="3897035"/>
                        <a:ext cx="337488" cy="180991"/>
                      </a:xfrm>
                      <a:custGeom>
                        <a:avLst/>
                        <a:gdLst>
                          <a:gd name="connsiteX0" fmla="*/ 8876 w 540980"/>
                          <a:gd name="connsiteY0" fmla="*/ 38100 h 342916"/>
                          <a:gd name="connsiteX1" fmla="*/ 537513 w 540980"/>
                          <a:gd name="connsiteY1" fmla="*/ 38100 h 342916"/>
                          <a:gd name="connsiteX2" fmla="*/ 227951 w 540980"/>
                          <a:gd name="connsiteY2" fmla="*/ 342900 h 342916"/>
                          <a:gd name="connsiteX3" fmla="*/ 8876 w 540980"/>
                          <a:gd name="connsiteY3" fmla="*/ 38100 h 3429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40980" h="342916">
                            <a:moveTo>
                              <a:pt x="8876" y="38100"/>
                            </a:moveTo>
                            <a:cubicBezTo>
                              <a:pt x="60470" y="-12700"/>
                              <a:pt x="501001" y="-12700"/>
                              <a:pt x="537513" y="38100"/>
                            </a:cubicBezTo>
                            <a:cubicBezTo>
                              <a:pt x="574025" y="88900"/>
                              <a:pt x="312088" y="340519"/>
                              <a:pt x="227951" y="342900"/>
                            </a:cubicBezTo>
                            <a:cubicBezTo>
                              <a:pt x="143814" y="345281"/>
                              <a:pt x="-42718" y="88900"/>
                              <a:pt x="8876" y="38100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 w="6350">
                        <a:solidFill>
                          <a:schemeClr val="accent5">
                            <a:lumMod val="20000"/>
                            <a:lumOff val="8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850" name="Oval 2849"/>
                      <p:cNvSpPr/>
                      <p:nvPr/>
                    </p:nvSpPr>
                    <p:spPr>
                      <a:xfrm>
                        <a:off x="6815722" y="3373567"/>
                        <a:ext cx="101842" cy="169069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851" name="Oval 2850"/>
                      <p:cNvSpPr/>
                      <p:nvPr/>
                    </p:nvSpPr>
                    <p:spPr>
                      <a:xfrm>
                        <a:off x="7115764" y="3373567"/>
                        <a:ext cx="101842" cy="169069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852" name="Freeform 2851"/>
                      <p:cNvSpPr/>
                      <p:nvPr/>
                    </p:nvSpPr>
                    <p:spPr>
                      <a:xfrm>
                        <a:off x="6992546" y="3434052"/>
                        <a:ext cx="91440" cy="365760"/>
                      </a:xfrm>
                      <a:custGeom>
                        <a:avLst/>
                        <a:gdLst>
                          <a:gd name="connsiteX0" fmla="*/ 732 w 122014"/>
                          <a:gd name="connsiteY0" fmla="*/ 51 h 1021848"/>
                          <a:gd name="connsiteX1" fmla="*/ 119795 w 122014"/>
                          <a:gd name="connsiteY1" fmla="*/ 928739 h 1021848"/>
                          <a:gd name="connsiteX2" fmla="*/ 72170 w 122014"/>
                          <a:gd name="connsiteY2" fmla="*/ 885876 h 1021848"/>
                          <a:gd name="connsiteX3" fmla="*/ 732 w 122014"/>
                          <a:gd name="connsiteY3" fmla="*/ 51 h 1021848"/>
                          <a:gd name="connsiteX0" fmla="*/ 1130 w 122078"/>
                          <a:gd name="connsiteY0" fmla="*/ 51 h 1021848"/>
                          <a:gd name="connsiteX1" fmla="*/ 120193 w 122078"/>
                          <a:gd name="connsiteY1" fmla="*/ 928739 h 1021848"/>
                          <a:gd name="connsiteX2" fmla="*/ 63894 w 122078"/>
                          <a:gd name="connsiteY2" fmla="*/ 885877 h 1021848"/>
                          <a:gd name="connsiteX3" fmla="*/ 1130 w 122078"/>
                          <a:gd name="connsiteY3" fmla="*/ 51 h 1021848"/>
                          <a:gd name="connsiteX0" fmla="*/ 3192 w 166765"/>
                          <a:gd name="connsiteY0" fmla="*/ 692 h 1108839"/>
                          <a:gd name="connsiteX1" fmla="*/ 165624 w 166765"/>
                          <a:gd name="connsiteY1" fmla="*/ 1045079 h 1108839"/>
                          <a:gd name="connsiteX2" fmla="*/ 65956 w 166765"/>
                          <a:gd name="connsiteY2" fmla="*/ 886518 h 1108839"/>
                          <a:gd name="connsiteX3" fmla="*/ 3192 w 166765"/>
                          <a:gd name="connsiteY3" fmla="*/ 692 h 1108839"/>
                          <a:gd name="connsiteX0" fmla="*/ 2487 w 166860"/>
                          <a:gd name="connsiteY0" fmla="*/ 708 h 1171293"/>
                          <a:gd name="connsiteX1" fmla="*/ 164919 w 166860"/>
                          <a:gd name="connsiteY1" fmla="*/ 1045095 h 1171293"/>
                          <a:gd name="connsiteX2" fmla="*/ 48082 w 166860"/>
                          <a:gd name="connsiteY2" fmla="*/ 1145802 h 1171293"/>
                          <a:gd name="connsiteX3" fmla="*/ 65251 w 166860"/>
                          <a:gd name="connsiteY3" fmla="*/ 886534 h 1171293"/>
                          <a:gd name="connsiteX4" fmla="*/ 2487 w 166860"/>
                          <a:gd name="connsiteY4" fmla="*/ 708 h 1171293"/>
                          <a:gd name="connsiteX0" fmla="*/ 954 w 165326"/>
                          <a:gd name="connsiteY0" fmla="*/ 48 h 1170633"/>
                          <a:gd name="connsiteX1" fmla="*/ 163386 w 165326"/>
                          <a:gd name="connsiteY1" fmla="*/ 1044435 h 1170633"/>
                          <a:gd name="connsiteX2" fmla="*/ 46549 w 165326"/>
                          <a:gd name="connsiteY2" fmla="*/ 1145142 h 1170633"/>
                          <a:gd name="connsiteX3" fmla="*/ 94077 w 165326"/>
                          <a:gd name="connsiteY3" fmla="*/ 1001571 h 1170633"/>
                          <a:gd name="connsiteX4" fmla="*/ 954 w 165326"/>
                          <a:gd name="connsiteY4" fmla="*/ 48 h 1170633"/>
                          <a:gd name="connsiteX0" fmla="*/ 6423 w 170795"/>
                          <a:gd name="connsiteY0" fmla="*/ 85062 h 1255647"/>
                          <a:gd name="connsiteX1" fmla="*/ 168855 w 170795"/>
                          <a:gd name="connsiteY1" fmla="*/ 1129449 h 1255647"/>
                          <a:gd name="connsiteX2" fmla="*/ 52018 w 170795"/>
                          <a:gd name="connsiteY2" fmla="*/ 1230156 h 1255647"/>
                          <a:gd name="connsiteX3" fmla="*/ 99546 w 170795"/>
                          <a:gd name="connsiteY3" fmla="*/ 1086585 h 1255647"/>
                          <a:gd name="connsiteX4" fmla="*/ 39007 w 170795"/>
                          <a:gd name="connsiteY4" fmla="*/ 176028 h 1255647"/>
                          <a:gd name="connsiteX5" fmla="*/ 6423 w 170795"/>
                          <a:gd name="connsiteY5" fmla="*/ 85062 h 1255647"/>
                          <a:gd name="connsiteX0" fmla="*/ 42280 w 206652"/>
                          <a:gd name="connsiteY0" fmla="*/ 85062 h 1255647"/>
                          <a:gd name="connsiteX1" fmla="*/ 204712 w 206652"/>
                          <a:gd name="connsiteY1" fmla="*/ 1129449 h 1255647"/>
                          <a:gd name="connsiteX2" fmla="*/ 87875 w 206652"/>
                          <a:gd name="connsiteY2" fmla="*/ 1230156 h 1255647"/>
                          <a:gd name="connsiteX3" fmla="*/ 135403 w 206652"/>
                          <a:gd name="connsiteY3" fmla="*/ 1086585 h 1255647"/>
                          <a:gd name="connsiteX4" fmla="*/ 5472 w 206652"/>
                          <a:gd name="connsiteY4" fmla="*/ 176028 h 1255647"/>
                          <a:gd name="connsiteX5" fmla="*/ 42280 w 206652"/>
                          <a:gd name="connsiteY5" fmla="*/ 85062 h 1255647"/>
                          <a:gd name="connsiteX0" fmla="*/ 42280 w 206652"/>
                          <a:gd name="connsiteY0" fmla="*/ 85062 h 1255647"/>
                          <a:gd name="connsiteX1" fmla="*/ 204712 w 206652"/>
                          <a:gd name="connsiteY1" fmla="*/ 1129449 h 1255647"/>
                          <a:gd name="connsiteX2" fmla="*/ 87875 w 206652"/>
                          <a:gd name="connsiteY2" fmla="*/ 1230156 h 1255647"/>
                          <a:gd name="connsiteX3" fmla="*/ 178773 w 206652"/>
                          <a:gd name="connsiteY3" fmla="*/ 1086586 h 1255647"/>
                          <a:gd name="connsiteX4" fmla="*/ 5472 w 206652"/>
                          <a:gd name="connsiteY4" fmla="*/ 176028 h 1255647"/>
                          <a:gd name="connsiteX5" fmla="*/ 42280 w 206652"/>
                          <a:gd name="connsiteY5" fmla="*/ 85062 h 1255647"/>
                          <a:gd name="connsiteX0" fmla="*/ 19601 w 183973"/>
                          <a:gd name="connsiteY0" fmla="*/ 80206 h 1250791"/>
                          <a:gd name="connsiteX1" fmla="*/ 182033 w 183973"/>
                          <a:gd name="connsiteY1" fmla="*/ 1124593 h 1250791"/>
                          <a:gd name="connsiteX2" fmla="*/ 65196 w 183973"/>
                          <a:gd name="connsiteY2" fmla="*/ 1225300 h 1250791"/>
                          <a:gd name="connsiteX3" fmla="*/ 156094 w 183973"/>
                          <a:gd name="connsiteY3" fmla="*/ 1081730 h 1250791"/>
                          <a:gd name="connsiteX4" fmla="*/ 13151 w 183973"/>
                          <a:gd name="connsiteY4" fmla="*/ 184025 h 1250791"/>
                          <a:gd name="connsiteX5" fmla="*/ 19601 w 183973"/>
                          <a:gd name="connsiteY5" fmla="*/ 80206 h 12507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3973" h="1250791">
                            <a:moveTo>
                              <a:pt x="19601" y="80206"/>
                            </a:moveTo>
                            <a:cubicBezTo>
                              <a:pt x="47748" y="236967"/>
                              <a:pt x="170127" y="976956"/>
                              <a:pt x="182033" y="1124593"/>
                            </a:cubicBezTo>
                            <a:cubicBezTo>
                              <a:pt x="200474" y="1296159"/>
                              <a:pt x="81807" y="1251727"/>
                              <a:pt x="65196" y="1225300"/>
                            </a:cubicBezTo>
                            <a:cubicBezTo>
                              <a:pt x="48585" y="1198873"/>
                              <a:pt x="164768" y="1255276"/>
                              <a:pt x="156094" y="1081730"/>
                            </a:cubicBezTo>
                            <a:cubicBezTo>
                              <a:pt x="147420" y="908184"/>
                              <a:pt x="28671" y="350945"/>
                              <a:pt x="13151" y="184025"/>
                            </a:cubicBezTo>
                            <a:cubicBezTo>
                              <a:pt x="-2369" y="17105"/>
                              <a:pt x="-8546" y="-76555"/>
                              <a:pt x="19601" y="80206"/>
                            </a:cubicBezTo>
                            <a:close/>
                          </a:path>
                        </a:pathLst>
                      </a:custGeom>
                      <a:solidFill>
                        <a:srgbClr val="A77E47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845" name="Freeform 2844"/>
                    <p:cNvSpPr/>
                    <p:nvPr/>
                  </p:nvSpPr>
                  <p:spPr>
                    <a:xfrm>
                      <a:off x="6489212" y="2740147"/>
                      <a:ext cx="1093969" cy="817059"/>
                    </a:xfrm>
                    <a:custGeom>
                      <a:avLst/>
                      <a:gdLst>
                        <a:gd name="connsiteX0" fmla="*/ 52939 w 890337"/>
                        <a:gd name="connsiteY0" fmla="*/ 952901 h 952901"/>
                        <a:gd name="connsiteX1" fmla="*/ 0 w 890337"/>
                        <a:gd name="connsiteY1" fmla="*/ 288758 h 952901"/>
                        <a:gd name="connsiteX2" fmla="*/ 211756 w 890337"/>
                        <a:gd name="connsiteY2" fmla="*/ 134754 h 952901"/>
                        <a:gd name="connsiteX3" fmla="*/ 471638 w 890337"/>
                        <a:gd name="connsiteY3" fmla="*/ 115503 h 952901"/>
                        <a:gd name="connsiteX4" fmla="*/ 654518 w 890337"/>
                        <a:gd name="connsiteY4" fmla="*/ 0 h 952901"/>
                        <a:gd name="connsiteX5" fmla="*/ 563078 w 890337"/>
                        <a:gd name="connsiteY5" fmla="*/ 115503 h 952901"/>
                        <a:gd name="connsiteX6" fmla="*/ 755584 w 890337"/>
                        <a:gd name="connsiteY6" fmla="*/ 62564 h 952901"/>
                        <a:gd name="connsiteX7" fmla="*/ 625643 w 890337"/>
                        <a:gd name="connsiteY7" fmla="*/ 206943 h 952901"/>
                        <a:gd name="connsiteX8" fmla="*/ 890337 w 890337"/>
                        <a:gd name="connsiteY8" fmla="*/ 187693 h 952901"/>
                        <a:gd name="connsiteX9" fmla="*/ 702645 w 890337"/>
                        <a:gd name="connsiteY9" fmla="*/ 341697 h 952901"/>
                        <a:gd name="connsiteX10" fmla="*/ 741146 w 890337"/>
                        <a:gd name="connsiteY10" fmla="*/ 543828 h 952901"/>
                        <a:gd name="connsiteX11" fmla="*/ 683394 w 890337"/>
                        <a:gd name="connsiteY11" fmla="*/ 952901 h 952901"/>
                        <a:gd name="connsiteX12" fmla="*/ 630455 w 890337"/>
                        <a:gd name="connsiteY12" fmla="*/ 481263 h 952901"/>
                        <a:gd name="connsiteX13" fmla="*/ 466826 w 890337"/>
                        <a:gd name="connsiteY13" fmla="*/ 476451 h 952901"/>
                        <a:gd name="connsiteX14" fmla="*/ 356135 w 890337"/>
                        <a:gd name="connsiteY14" fmla="*/ 548640 h 952901"/>
                        <a:gd name="connsiteX15" fmla="*/ 303196 w 890337"/>
                        <a:gd name="connsiteY15" fmla="*/ 490889 h 952901"/>
                        <a:gd name="connsiteX16" fmla="*/ 125129 w 890337"/>
                        <a:gd name="connsiteY16" fmla="*/ 447575 h 952901"/>
                        <a:gd name="connsiteX17" fmla="*/ 52939 w 890337"/>
                        <a:gd name="connsiteY17" fmla="*/ 952901 h 952901"/>
                        <a:gd name="connsiteX0" fmla="*/ 121654 w 890337"/>
                        <a:gd name="connsiteY0" fmla="*/ 885524 h 952901"/>
                        <a:gd name="connsiteX1" fmla="*/ 0 w 890337"/>
                        <a:gd name="connsiteY1" fmla="*/ 288758 h 952901"/>
                        <a:gd name="connsiteX2" fmla="*/ 211756 w 890337"/>
                        <a:gd name="connsiteY2" fmla="*/ 134754 h 952901"/>
                        <a:gd name="connsiteX3" fmla="*/ 471638 w 890337"/>
                        <a:gd name="connsiteY3" fmla="*/ 115503 h 952901"/>
                        <a:gd name="connsiteX4" fmla="*/ 654518 w 890337"/>
                        <a:gd name="connsiteY4" fmla="*/ 0 h 952901"/>
                        <a:gd name="connsiteX5" fmla="*/ 563078 w 890337"/>
                        <a:gd name="connsiteY5" fmla="*/ 115503 h 952901"/>
                        <a:gd name="connsiteX6" fmla="*/ 755584 w 890337"/>
                        <a:gd name="connsiteY6" fmla="*/ 62564 h 952901"/>
                        <a:gd name="connsiteX7" fmla="*/ 625643 w 890337"/>
                        <a:gd name="connsiteY7" fmla="*/ 206943 h 952901"/>
                        <a:gd name="connsiteX8" fmla="*/ 890337 w 890337"/>
                        <a:gd name="connsiteY8" fmla="*/ 187693 h 952901"/>
                        <a:gd name="connsiteX9" fmla="*/ 702645 w 890337"/>
                        <a:gd name="connsiteY9" fmla="*/ 341697 h 952901"/>
                        <a:gd name="connsiteX10" fmla="*/ 741146 w 890337"/>
                        <a:gd name="connsiteY10" fmla="*/ 543828 h 952901"/>
                        <a:gd name="connsiteX11" fmla="*/ 683394 w 890337"/>
                        <a:gd name="connsiteY11" fmla="*/ 952901 h 952901"/>
                        <a:gd name="connsiteX12" fmla="*/ 630455 w 890337"/>
                        <a:gd name="connsiteY12" fmla="*/ 481263 h 952901"/>
                        <a:gd name="connsiteX13" fmla="*/ 466826 w 890337"/>
                        <a:gd name="connsiteY13" fmla="*/ 476451 h 952901"/>
                        <a:gd name="connsiteX14" fmla="*/ 356135 w 890337"/>
                        <a:gd name="connsiteY14" fmla="*/ 548640 h 952901"/>
                        <a:gd name="connsiteX15" fmla="*/ 303196 w 890337"/>
                        <a:gd name="connsiteY15" fmla="*/ 490889 h 952901"/>
                        <a:gd name="connsiteX16" fmla="*/ 125129 w 890337"/>
                        <a:gd name="connsiteY16" fmla="*/ 447575 h 952901"/>
                        <a:gd name="connsiteX17" fmla="*/ 121654 w 890337"/>
                        <a:gd name="connsiteY17" fmla="*/ 885524 h 952901"/>
                        <a:gd name="connsiteX0" fmla="*/ 121654 w 890337"/>
                        <a:gd name="connsiteY0" fmla="*/ 885524 h 885524"/>
                        <a:gd name="connsiteX1" fmla="*/ 0 w 890337"/>
                        <a:gd name="connsiteY1" fmla="*/ 288758 h 885524"/>
                        <a:gd name="connsiteX2" fmla="*/ 211756 w 890337"/>
                        <a:gd name="connsiteY2" fmla="*/ 134754 h 885524"/>
                        <a:gd name="connsiteX3" fmla="*/ 471638 w 890337"/>
                        <a:gd name="connsiteY3" fmla="*/ 115503 h 885524"/>
                        <a:gd name="connsiteX4" fmla="*/ 654518 w 890337"/>
                        <a:gd name="connsiteY4" fmla="*/ 0 h 885524"/>
                        <a:gd name="connsiteX5" fmla="*/ 563078 w 890337"/>
                        <a:gd name="connsiteY5" fmla="*/ 115503 h 885524"/>
                        <a:gd name="connsiteX6" fmla="*/ 755584 w 890337"/>
                        <a:gd name="connsiteY6" fmla="*/ 62564 h 885524"/>
                        <a:gd name="connsiteX7" fmla="*/ 625643 w 890337"/>
                        <a:gd name="connsiteY7" fmla="*/ 206943 h 885524"/>
                        <a:gd name="connsiteX8" fmla="*/ 890337 w 890337"/>
                        <a:gd name="connsiteY8" fmla="*/ 187693 h 885524"/>
                        <a:gd name="connsiteX9" fmla="*/ 702645 w 890337"/>
                        <a:gd name="connsiteY9" fmla="*/ 341697 h 885524"/>
                        <a:gd name="connsiteX10" fmla="*/ 741146 w 890337"/>
                        <a:gd name="connsiteY10" fmla="*/ 543828 h 885524"/>
                        <a:gd name="connsiteX11" fmla="*/ 658407 w 890337"/>
                        <a:gd name="connsiteY11" fmla="*/ 842210 h 885524"/>
                        <a:gd name="connsiteX12" fmla="*/ 630455 w 890337"/>
                        <a:gd name="connsiteY12" fmla="*/ 481263 h 885524"/>
                        <a:gd name="connsiteX13" fmla="*/ 466826 w 890337"/>
                        <a:gd name="connsiteY13" fmla="*/ 476451 h 885524"/>
                        <a:gd name="connsiteX14" fmla="*/ 356135 w 890337"/>
                        <a:gd name="connsiteY14" fmla="*/ 548640 h 885524"/>
                        <a:gd name="connsiteX15" fmla="*/ 303196 w 890337"/>
                        <a:gd name="connsiteY15" fmla="*/ 490889 h 885524"/>
                        <a:gd name="connsiteX16" fmla="*/ 125129 w 890337"/>
                        <a:gd name="connsiteY16" fmla="*/ 447575 h 885524"/>
                        <a:gd name="connsiteX17" fmla="*/ 121654 w 890337"/>
                        <a:gd name="connsiteY17" fmla="*/ 885524 h 885524"/>
                        <a:gd name="connsiteX0" fmla="*/ 121654 w 890337"/>
                        <a:gd name="connsiteY0" fmla="*/ 885524 h 885524"/>
                        <a:gd name="connsiteX1" fmla="*/ 0 w 890337"/>
                        <a:gd name="connsiteY1" fmla="*/ 288758 h 885524"/>
                        <a:gd name="connsiteX2" fmla="*/ 211756 w 890337"/>
                        <a:gd name="connsiteY2" fmla="*/ 134754 h 885524"/>
                        <a:gd name="connsiteX3" fmla="*/ 471638 w 890337"/>
                        <a:gd name="connsiteY3" fmla="*/ 115503 h 885524"/>
                        <a:gd name="connsiteX4" fmla="*/ 654518 w 890337"/>
                        <a:gd name="connsiteY4" fmla="*/ 0 h 885524"/>
                        <a:gd name="connsiteX5" fmla="*/ 563078 w 890337"/>
                        <a:gd name="connsiteY5" fmla="*/ 115503 h 885524"/>
                        <a:gd name="connsiteX6" fmla="*/ 755584 w 890337"/>
                        <a:gd name="connsiteY6" fmla="*/ 62564 h 885524"/>
                        <a:gd name="connsiteX7" fmla="*/ 625643 w 890337"/>
                        <a:gd name="connsiteY7" fmla="*/ 206943 h 885524"/>
                        <a:gd name="connsiteX8" fmla="*/ 890337 w 890337"/>
                        <a:gd name="connsiteY8" fmla="*/ 187693 h 885524"/>
                        <a:gd name="connsiteX9" fmla="*/ 702645 w 890337"/>
                        <a:gd name="connsiteY9" fmla="*/ 341697 h 885524"/>
                        <a:gd name="connsiteX10" fmla="*/ 741146 w 890337"/>
                        <a:gd name="connsiteY10" fmla="*/ 543828 h 885524"/>
                        <a:gd name="connsiteX11" fmla="*/ 729674 w 890337"/>
                        <a:gd name="connsiteY11" fmla="*/ 716549 h 885524"/>
                        <a:gd name="connsiteX12" fmla="*/ 658407 w 890337"/>
                        <a:gd name="connsiteY12" fmla="*/ 842210 h 885524"/>
                        <a:gd name="connsiteX13" fmla="*/ 630455 w 890337"/>
                        <a:gd name="connsiteY13" fmla="*/ 481263 h 885524"/>
                        <a:gd name="connsiteX14" fmla="*/ 466826 w 890337"/>
                        <a:gd name="connsiteY14" fmla="*/ 476451 h 885524"/>
                        <a:gd name="connsiteX15" fmla="*/ 356135 w 890337"/>
                        <a:gd name="connsiteY15" fmla="*/ 548640 h 885524"/>
                        <a:gd name="connsiteX16" fmla="*/ 303196 w 890337"/>
                        <a:gd name="connsiteY16" fmla="*/ 490889 h 885524"/>
                        <a:gd name="connsiteX17" fmla="*/ 125129 w 890337"/>
                        <a:gd name="connsiteY17" fmla="*/ 447575 h 885524"/>
                        <a:gd name="connsiteX18" fmla="*/ 121654 w 890337"/>
                        <a:gd name="connsiteY18" fmla="*/ 885524 h 885524"/>
                        <a:gd name="connsiteX0" fmla="*/ 121654 w 890337"/>
                        <a:gd name="connsiteY0" fmla="*/ 885524 h 885524"/>
                        <a:gd name="connsiteX1" fmla="*/ 36280 w 890337"/>
                        <a:gd name="connsiteY1" fmla="*/ 673235 h 885524"/>
                        <a:gd name="connsiteX2" fmla="*/ 0 w 890337"/>
                        <a:gd name="connsiteY2" fmla="*/ 288758 h 885524"/>
                        <a:gd name="connsiteX3" fmla="*/ 211756 w 890337"/>
                        <a:gd name="connsiteY3" fmla="*/ 134754 h 885524"/>
                        <a:gd name="connsiteX4" fmla="*/ 471638 w 890337"/>
                        <a:gd name="connsiteY4" fmla="*/ 115503 h 885524"/>
                        <a:gd name="connsiteX5" fmla="*/ 654518 w 890337"/>
                        <a:gd name="connsiteY5" fmla="*/ 0 h 885524"/>
                        <a:gd name="connsiteX6" fmla="*/ 563078 w 890337"/>
                        <a:gd name="connsiteY6" fmla="*/ 115503 h 885524"/>
                        <a:gd name="connsiteX7" fmla="*/ 755584 w 890337"/>
                        <a:gd name="connsiteY7" fmla="*/ 62564 h 885524"/>
                        <a:gd name="connsiteX8" fmla="*/ 625643 w 890337"/>
                        <a:gd name="connsiteY8" fmla="*/ 206943 h 885524"/>
                        <a:gd name="connsiteX9" fmla="*/ 890337 w 890337"/>
                        <a:gd name="connsiteY9" fmla="*/ 187693 h 885524"/>
                        <a:gd name="connsiteX10" fmla="*/ 702645 w 890337"/>
                        <a:gd name="connsiteY10" fmla="*/ 341697 h 885524"/>
                        <a:gd name="connsiteX11" fmla="*/ 741146 w 890337"/>
                        <a:gd name="connsiteY11" fmla="*/ 543828 h 885524"/>
                        <a:gd name="connsiteX12" fmla="*/ 729674 w 890337"/>
                        <a:gd name="connsiteY12" fmla="*/ 716549 h 885524"/>
                        <a:gd name="connsiteX13" fmla="*/ 658407 w 890337"/>
                        <a:gd name="connsiteY13" fmla="*/ 842210 h 885524"/>
                        <a:gd name="connsiteX14" fmla="*/ 630455 w 890337"/>
                        <a:gd name="connsiteY14" fmla="*/ 481263 h 885524"/>
                        <a:gd name="connsiteX15" fmla="*/ 466826 w 890337"/>
                        <a:gd name="connsiteY15" fmla="*/ 476451 h 885524"/>
                        <a:gd name="connsiteX16" fmla="*/ 356135 w 890337"/>
                        <a:gd name="connsiteY16" fmla="*/ 548640 h 885524"/>
                        <a:gd name="connsiteX17" fmla="*/ 303196 w 890337"/>
                        <a:gd name="connsiteY17" fmla="*/ 490889 h 885524"/>
                        <a:gd name="connsiteX18" fmla="*/ 125129 w 890337"/>
                        <a:gd name="connsiteY18" fmla="*/ 447575 h 885524"/>
                        <a:gd name="connsiteX19" fmla="*/ 121654 w 890337"/>
                        <a:gd name="connsiteY19" fmla="*/ 885524 h 885524"/>
                        <a:gd name="connsiteX0" fmla="*/ 85374 w 854057"/>
                        <a:gd name="connsiteY0" fmla="*/ 885524 h 885524"/>
                        <a:gd name="connsiteX1" fmla="*/ 0 w 854057"/>
                        <a:gd name="connsiteY1" fmla="*/ 673235 h 885524"/>
                        <a:gd name="connsiteX2" fmla="*/ 1201 w 854057"/>
                        <a:gd name="connsiteY2" fmla="*/ 312821 h 885524"/>
                        <a:gd name="connsiteX3" fmla="*/ 175476 w 854057"/>
                        <a:gd name="connsiteY3" fmla="*/ 134754 h 885524"/>
                        <a:gd name="connsiteX4" fmla="*/ 435358 w 854057"/>
                        <a:gd name="connsiteY4" fmla="*/ 115503 h 885524"/>
                        <a:gd name="connsiteX5" fmla="*/ 618238 w 854057"/>
                        <a:gd name="connsiteY5" fmla="*/ 0 h 885524"/>
                        <a:gd name="connsiteX6" fmla="*/ 526798 w 854057"/>
                        <a:gd name="connsiteY6" fmla="*/ 115503 h 885524"/>
                        <a:gd name="connsiteX7" fmla="*/ 719304 w 854057"/>
                        <a:gd name="connsiteY7" fmla="*/ 62564 h 885524"/>
                        <a:gd name="connsiteX8" fmla="*/ 589363 w 854057"/>
                        <a:gd name="connsiteY8" fmla="*/ 206943 h 885524"/>
                        <a:gd name="connsiteX9" fmla="*/ 854057 w 854057"/>
                        <a:gd name="connsiteY9" fmla="*/ 187693 h 885524"/>
                        <a:gd name="connsiteX10" fmla="*/ 666365 w 854057"/>
                        <a:gd name="connsiteY10" fmla="*/ 341697 h 885524"/>
                        <a:gd name="connsiteX11" fmla="*/ 704866 w 854057"/>
                        <a:gd name="connsiteY11" fmla="*/ 543828 h 885524"/>
                        <a:gd name="connsiteX12" fmla="*/ 693394 w 854057"/>
                        <a:gd name="connsiteY12" fmla="*/ 716549 h 885524"/>
                        <a:gd name="connsiteX13" fmla="*/ 622127 w 854057"/>
                        <a:gd name="connsiteY13" fmla="*/ 842210 h 885524"/>
                        <a:gd name="connsiteX14" fmla="*/ 594175 w 854057"/>
                        <a:gd name="connsiteY14" fmla="*/ 481263 h 885524"/>
                        <a:gd name="connsiteX15" fmla="*/ 430546 w 854057"/>
                        <a:gd name="connsiteY15" fmla="*/ 476451 h 885524"/>
                        <a:gd name="connsiteX16" fmla="*/ 319855 w 854057"/>
                        <a:gd name="connsiteY16" fmla="*/ 548640 h 885524"/>
                        <a:gd name="connsiteX17" fmla="*/ 266916 w 854057"/>
                        <a:gd name="connsiteY17" fmla="*/ 490889 h 885524"/>
                        <a:gd name="connsiteX18" fmla="*/ 88849 w 854057"/>
                        <a:gd name="connsiteY18" fmla="*/ 447575 h 885524"/>
                        <a:gd name="connsiteX19" fmla="*/ 85374 w 854057"/>
                        <a:gd name="connsiteY19" fmla="*/ 885524 h 885524"/>
                        <a:gd name="connsiteX0" fmla="*/ 85374 w 854057"/>
                        <a:gd name="connsiteY0" fmla="*/ 822960 h 822960"/>
                        <a:gd name="connsiteX1" fmla="*/ 0 w 854057"/>
                        <a:gd name="connsiteY1" fmla="*/ 610671 h 822960"/>
                        <a:gd name="connsiteX2" fmla="*/ 1201 w 854057"/>
                        <a:gd name="connsiteY2" fmla="*/ 250257 h 822960"/>
                        <a:gd name="connsiteX3" fmla="*/ 175476 w 854057"/>
                        <a:gd name="connsiteY3" fmla="*/ 72190 h 822960"/>
                        <a:gd name="connsiteX4" fmla="*/ 435358 w 854057"/>
                        <a:gd name="connsiteY4" fmla="*/ 52939 h 822960"/>
                        <a:gd name="connsiteX5" fmla="*/ 526798 w 854057"/>
                        <a:gd name="connsiteY5" fmla="*/ 52939 h 822960"/>
                        <a:gd name="connsiteX6" fmla="*/ 719304 w 854057"/>
                        <a:gd name="connsiteY6" fmla="*/ 0 h 822960"/>
                        <a:gd name="connsiteX7" fmla="*/ 589363 w 854057"/>
                        <a:gd name="connsiteY7" fmla="*/ 144379 h 822960"/>
                        <a:gd name="connsiteX8" fmla="*/ 854057 w 854057"/>
                        <a:gd name="connsiteY8" fmla="*/ 125129 h 822960"/>
                        <a:gd name="connsiteX9" fmla="*/ 666365 w 854057"/>
                        <a:gd name="connsiteY9" fmla="*/ 279133 h 822960"/>
                        <a:gd name="connsiteX10" fmla="*/ 704866 w 854057"/>
                        <a:gd name="connsiteY10" fmla="*/ 481264 h 822960"/>
                        <a:gd name="connsiteX11" fmla="*/ 693394 w 854057"/>
                        <a:gd name="connsiteY11" fmla="*/ 653985 h 822960"/>
                        <a:gd name="connsiteX12" fmla="*/ 622127 w 854057"/>
                        <a:gd name="connsiteY12" fmla="*/ 779646 h 822960"/>
                        <a:gd name="connsiteX13" fmla="*/ 594175 w 854057"/>
                        <a:gd name="connsiteY13" fmla="*/ 418699 h 822960"/>
                        <a:gd name="connsiteX14" fmla="*/ 430546 w 854057"/>
                        <a:gd name="connsiteY14" fmla="*/ 413887 h 822960"/>
                        <a:gd name="connsiteX15" fmla="*/ 319855 w 854057"/>
                        <a:gd name="connsiteY15" fmla="*/ 486076 h 822960"/>
                        <a:gd name="connsiteX16" fmla="*/ 266916 w 854057"/>
                        <a:gd name="connsiteY16" fmla="*/ 428325 h 822960"/>
                        <a:gd name="connsiteX17" fmla="*/ 88849 w 854057"/>
                        <a:gd name="connsiteY17" fmla="*/ 385011 h 822960"/>
                        <a:gd name="connsiteX18" fmla="*/ 85374 w 854057"/>
                        <a:gd name="connsiteY18" fmla="*/ 822960 h 822960"/>
                        <a:gd name="connsiteX0" fmla="*/ 85374 w 854057"/>
                        <a:gd name="connsiteY0" fmla="*/ 770021 h 770021"/>
                        <a:gd name="connsiteX1" fmla="*/ 0 w 854057"/>
                        <a:gd name="connsiteY1" fmla="*/ 557732 h 770021"/>
                        <a:gd name="connsiteX2" fmla="*/ 1201 w 854057"/>
                        <a:gd name="connsiteY2" fmla="*/ 197318 h 770021"/>
                        <a:gd name="connsiteX3" fmla="*/ 175476 w 854057"/>
                        <a:gd name="connsiteY3" fmla="*/ 19251 h 770021"/>
                        <a:gd name="connsiteX4" fmla="*/ 435358 w 854057"/>
                        <a:gd name="connsiteY4" fmla="*/ 0 h 770021"/>
                        <a:gd name="connsiteX5" fmla="*/ 526798 w 854057"/>
                        <a:gd name="connsiteY5" fmla="*/ 0 h 770021"/>
                        <a:gd name="connsiteX6" fmla="*/ 589363 w 854057"/>
                        <a:gd name="connsiteY6" fmla="*/ 91440 h 770021"/>
                        <a:gd name="connsiteX7" fmla="*/ 854057 w 854057"/>
                        <a:gd name="connsiteY7" fmla="*/ 72190 h 770021"/>
                        <a:gd name="connsiteX8" fmla="*/ 666365 w 854057"/>
                        <a:gd name="connsiteY8" fmla="*/ 226194 h 770021"/>
                        <a:gd name="connsiteX9" fmla="*/ 704866 w 854057"/>
                        <a:gd name="connsiteY9" fmla="*/ 428325 h 770021"/>
                        <a:gd name="connsiteX10" fmla="*/ 693394 w 854057"/>
                        <a:gd name="connsiteY10" fmla="*/ 601046 h 770021"/>
                        <a:gd name="connsiteX11" fmla="*/ 622127 w 854057"/>
                        <a:gd name="connsiteY11" fmla="*/ 726707 h 770021"/>
                        <a:gd name="connsiteX12" fmla="*/ 594175 w 854057"/>
                        <a:gd name="connsiteY12" fmla="*/ 365760 h 770021"/>
                        <a:gd name="connsiteX13" fmla="*/ 430546 w 854057"/>
                        <a:gd name="connsiteY13" fmla="*/ 360948 h 770021"/>
                        <a:gd name="connsiteX14" fmla="*/ 319855 w 854057"/>
                        <a:gd name="connsiteY14" fmla="*/ 433137 h 770021"/>
                        <a:gd name="connsiteX15" fmla="*/ 266916 w 854057"/>
                        <a:gd name="connsiteY15" fmla="*/ 375386 h 770021"/>
                        <a:gd name="connsiteX16" fmla="*/ 88849 w 854057"/>
                        <a:gd name="connsiteY16" fmla="*/ 332072 h 770021"/>
                        <a:gd name="connsiteX17" fmla="*/ 85374 w 854057"/>
                        <a:gd name="connsiteY17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0546 w 704866"/>
                        <a:gd name="connsiteY12" fmla="*/ 360948 h 770021"/>
                        <a:gd name="connsiteX13" fmla="*/ 319855 w 704866"/>
                        <a:gd name="connsiteY13" fmla="*/ 433137 h 770021"/>
                        <a:gd name="connsiteX14" fmla="*/ 266916 w 704866"/>
                        <a:gd name="connsiteY14" fmla="*/ 375386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0546 w 704866"/>
                        <a:gd name="connsiteY12" fmla="*/ 360948 h 770021"/>
                        <a:gd name="connsiteX13" fmla="*/ 266916 w 704866"/>
                        <a:gd name="connsiteY13" fmla="*/ 375386 h 770021"/>
                        <a:gd name="connsiteX14" fmla="*/ 88849 w 704866"/>
                        <a:gd name="connsiteY14" fmla="*/ 332072 h 770021"/>
                        <a:gd name="connsiteX15" fmla="*/ 85374 w 704866"/>
                        <a:gd name="connsiteY15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0546 w 704866"/>
                        <a:gd name="connsiteY12" fmla="*/ 360948 h 770021"/>
                        <a:gd name="connsiteX13" fmla="*/ 343573 w 704866"/>
                        <a:gd name="connsiteY13" fmla="*/ 307475 h 770021"/>
                        <a:gd name="connsiteX14" fmla="*/ 266916 w 704866"/>
                        <a:gd name="connsiteY14" fmla="*/ 375386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0546 w 704866"/>
                        <a:gd name="connsiteY12" fmla="*/ 360948 h 770021"/>
                        <a:gd name="connsiteX13" fmla="*/ 343573 w 704866"/>
                        <a:gd name="connsiteY13" fmla="*/ 307475 h 770021"/>
                        <a:gd name="connsiteX14" fmla="*/ 229435 w 704866"/>
                        <a:gd name="connsiteY14" fmla="*/ 351323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77397 w 704866"/>
                        <a:gd name="connsiteY12" fmla="*/ 385011 h 770021"/>
                        <a:gd name="connsiteX13" fmla="*/ 343573 w 704866"/>
                        <a:gd name="connsiteY13" fmla="*/ 307475 h 770021"/>
                        <a:gd name="connsiteX14" fmla="*/ 229435 w 704866"/>
                        <a:gd name="connsiteY14" fmla="*/ 351323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77397 w 704866"/>
                        <a:gd name="connsiteY12" fmla="*/ 385011 h 770021"/>
                        <a:gd name="connsiteX13" fmla="*/ 343573 w 704866"/>
                        <a:gd name="connsiteY13" fmla="*/ 307475 h 770021"/>
                        <a:gd name="connsiteX14" fmla="*/ 179461 w 704866"/>
                        <a:gd name="connsiteY14" fmla="*/ 235820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9917 w 704866"/>
                        <a:gd name="connsiteY12" fmla="*/ 404262 h 770021"/>
                        <a:gd name="connsiteX13" fmla="*/ 343573 w 704866"/>
                        <a:gd name="connsiteY13" fmla="*/ 307475 h 770021"/>
                        <a:gd name="connsiteX14" fmla="*/ 179461 w 704866"/>
                        <a:gd name="connsiteY14" fmla="*/ 235820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9917 w 704866"/>
                        <a:gd name="connsiteY12" fmla="*/ 404262 h 770021"/>
                        <a:gd name="connsiteX13" fmla="*/ 343573 w 704866"/>
                        <a:gd name="connsiteY13" fmla="*/ 307475 h 770021"/>
                        <a:gd name="connsiteX14" fmla="*/ 210695 w 704866"/>
                        <a:gd name="connsiteY14" fmla="*/ 240632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9917 w 704866"/>
                        <a:gd name="connsiteY12" fmla="*/ 404262 h 770021"/>
                        <a:gd name="connsiteX13" fmla="*/ 343573 w 704866"/>
                        <a:gd name="connsiteY13" fmla="*/ 307475 h 770021"/>
                        <a:gd name="connsiteX14" fmla="*/ 210695 w 704866"/>
                        <a:gd name="connsiteY14" fmla="*/ 240632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9917 w 704866"/>
                        <a:gd name="connsiteY12" fmla="*/ 404262 h 770021"/>
                        <a:gd name="connsiteX13" fmla="*/ 343573 w 704866"/>
                        <a:gd name="connsiteY13" fmla="*/ 307475 h 770021"/>
                        <a:gd name="connsiteX14" fmla="*/ 210695 w 704866"/>
                        <a:gd name="connsiteY14" fmla="*/ 240632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9917 w 704866"/>
                        <a:gd name="connsiteY12" fmla="*/ 404262 h 770021"/>
                        <a:gd name="connsiteX13" fmla="*/ 343573 w 704866"/>
                        <a:gd name="connsiteY13" fmla="*/ 307475 h 770021"/>
                        <a:gd name="connsiteX14" fmla="*/ 210695 w 704866"/>
                        <a:gd name="connsiteY14" fmla="*/ 240632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9917 w 704866"/>
                        <a:gd name="connsiteY12" fmla="*/ 404262 h 770021"/>
                        <a:gd name="connsiteX13" fmla="*/ 343573 w 704866"/>
                        <a:gd name="connsiteY13" fmla="*/ 307475 h 770021"/>
                        <a:gd name="connsiteX14" fmla="*/ 210695 w 704866"/>
                        <a:gd name="connsiteY14" fmla="*/ 240632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9917 w 704866"/>
                        <a:gd name="connsiteY12" fmla="*/ 404262 h 770021"/>
                        <a:gd name="connsiteX13" fmla="*/ 343573 w 704866"/>
                        <a:gd name="connsiteY13" fmla="*/ 307475 h 770021"/>
                        <a:gd name="connsiteX14" fmla="*/ 210695 w 704866"/>
                        <a:gd name="connsiteY14" fmla="*/ 240632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9917 w 704866"/>
                        <a:gd name="connsiteY12" fmla="*/ 404262 h 770021"/>
                        <a:gd name="connsiteX13" fmla="*/ 343573 w 704866"/>
                        <a:gd name="connsiteY13" fmla="*/ 307475 h 770021"/>
                        <a:gd name="connsiteX14" fmla="*/ 210695 w 704866"/>
                        <a:gd name="connsiteY14" fmla="*/ 240632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9917 w 704866"/>
                        <a:gd name="connsiteY12" fmla="*/ 404262 h 770021"/>
                        <a:gd name="connsiteX13" fmla="*/ 343573 w 704866"/>
                        <a:gd name="connsiteY13" fmla="*/ 307475 h 770021"/>
                        <a:gd name="connsiteX14" fmla="*/ 210695 w 704866"/>
                        <a:gd name="connsiteY14" fmla="*/ 240632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74274 w 704866"/>
                        <a:gd name="connsiteY12" fmla="*/ 418700 h 770021"/>
                        <a:gd name="connsiteX13" fmla="*/ 343573 w 704866"/>
                        <a:gd name="connsiteY13" fmla="*/ 307475 h 770021"/>
                        <a:gd name="connsiteX14" fmla="*/ 210695 w 704866"/>
                        <a:gd name="connsiteY14" fmla="*/ 240632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8849 w 704866"/>
                        <a:gd name="connsiteY0" fmla="*/ 332072 h 726707"/>
                        <a:gd name="connsiteX1" fmla="*/ 0 w 704866"/>
                        <a:gd name="connsiteY1" fmla="*/ 557732 h 726707"/>
                        <a:gd name="connsiteX2" fmla="*/ 1201 w 704866"/>
                        <a:gd name="connsiteY2" fmla="*/ 197318 h 726707"/>
                        <a:gd name="connsiteX3" fmla="*/ 175476 w 704866"/>
                        <a:gd name="connsiteY3" fmla="*/ 19251 h 726707"/>
                        <a:gd name="connsiteX4" fmla="*/ 435358 w 704866"/>
                        <a:gd name="connsiteY4" fmla="*/ 0 h 726707"/>
                        <a:gd name="connsiteX5" fmla="*/ 526798 w 704866"/>
                        <a:gd name="connsiteY5" fmla="*/ 0 h 726707"/>
                        <a:gd name="connsiteX6" fmla="*/ 589363 w 704866"/>
                        <a:gd name="connsiteY6" fmla="*/ 91440 h 726707"/>
                        <a:gd name="connsiteX7" fmla="*/ 666365 w 704866"/>
                        <a:gd name="connsiteY7" fmla="*/ 226194 h 726707"/>
                        <a:gd name="connsiteX8" fmla="*/ 704866 w 704866"/>
                        <a:gd name="connsiteY8" fmla="*/ 428325 h 726707"/>
                        <a:gd name="connsiteX9" fmla="*/ 693394 w 704866"/>
                        <a:gd name="connsiteY9" fmla="*/ 601046 h 726707"/>
                        <a:gd name="connsiteX10" fmla="*/ 622127 w 704866"/>
                        <a:gd name="connsiteY10" fmla="*/ 726707 h 726707"/>
                        <a:gd name="connsiteX11" fmla="*/ 594175 w 704866"/>
                        <a:gd name="connsiteY11" fmla="*/ 365760 h 726707"/>
                        <a:gd name="connsiteX12" fmla="*/ 474274 w 704866"/>
                        <a:gd name="connsiteY12" fmla="*/ 418700 h 726707"/>
                        <a:gd name="connsiteX13" fmla="*/ 343573 w 704866"/>
                        <a:gd name="connsiteY13" fmla="*/ 307475 h 726707"/>
                        <a:gd name="connsiteX14" fmla="*/ 210695 w 704866"/>
                        <a:gd name="connsiteY14" fmla="*/ 240632 h 726707"/>
                        <a:gd name="connsiteX15" fmla="*/ 88849 w 704866"/>
                        <a:gd name="connsiteY15" fmla="*/ 332072 h 726707"/>
                        <a:gd name="connsiteX0" fmla="*/ 88849 w 704866"/>
                        <a:gd name="connsiteY0" fmla="*/ 332072 h 726707"/>
                        <a:gd name="connsiteX1" fmla="*/ 68714 w 704866"/>
                        <a:gd name="connsiteY1" fmla="*/ 586608 h 726707"/>
                        <a:gd name="connsiteX2" fmla="*/ 0 w 704866"/>
                        <a:gd name="connsiteY2" fmla="*/ 557732 h 726707"/>
                        <a:gd name="connsiteX3" fmla="*/ 1201 w 704866"/>
                        <a:gd name="connsiteY3" fmla="*/ 197318 h 726707"/>
                        <a:gd name="connsiteX4" fmla="*/ 175476 w 704866"/>
                        <a:gd name="connsiteY4" fmla="*/ 19251 h 726707"/>
                        <a:gd name="connsiteX5" fmla="*/ 435358 w 704866"/>
                        <a:gd name="connsiteY5" fmla="*/ 0 h 726707"/>
                        <a:gd name="connsiteX6" fmla="*/ 526798 w 704866"/>
                        <a:gd name="connsiteY6" fmla="*/ 0 h 726707"/>
                        <a:gd name="connsiteX7" fmla="*/ 589363 w 704866"/>
                        <a:gd name="connsiteY7" fmla="*/ 91440 h 726707"/>
                        <a:gd name="connsiteX8" fmla="*/ 666365 w 704866"/>
                        <a:gd name="connsiteY8" fmla="*/ 226194 h 726707"/>
                        <a:gd name="connsiteX9" fmla="*/ 704866 w 704866"/>
                        <a:gd name="connsiteY9" fmla="*/ 428325 h 726707"/>
                        <a:gd name="connsiteX10" fmla="*/ 693394 w 704866"/>
                        <a:gd name="connsiteY10" fmla="*/ 601046 h 726707"/>
                        <a:gd name="connsiteX11" fmla="*/ 622127 w 704866"/>
                        <a:gd name="connsiteY11" fmla="*/ 726707 h 726707"/>
                        <a:gd name="connsiteX12" fmla="*/ 594175 w 704866"/>
                        <a:gd name="connsiteY12" fmla="*/ 365760 h 726707"/>
                        <a:gd name="connsiteX13" fmla="*/ 474274 w 704866"/>
                        <a:gd name="connsiteY13" fmla="*/ 418700 h 726707"/>
                        <a:gd name="connsiteX14" fmla="*/ 343573 w 704866"/>
                        <a:gd name="connsiteY14" fmla="*/ 307475 h 726707"/>
                        <a:gd name="connsiteX15" fmla="*/ 210695 w 704866"/>
                        <a:gd name="connsiteY15" fmla="*/ 240632 h 726707"/>
                        <a:gd name="connsiteX16" fmla="*/ 88849 w 704866"/>
                        <a:gd name="connsiteY16" fmla="*/ 332072 h 726707"/>
                        <a:gd name="connsiteX0" fmla="*/ 88849 w 704866"/>
                        <a:gd name="connsiteY0" fmla="*/ 332072 h 726707"/>
                        <a:gd name="connsiteX1" fmla="*/ 68714 w 704866"/>
                        <a:gd name="connsiteY1" fmla="*/ 586608 h 726707"/>
                        <a:gd name="connsiteX2" fmla="*/ 0 w 704866"/>
                        <a:gd name="connsiteY2" fmla="*/ 557732 h 726707"/>
                        <a:gd name="connsiteX3" fmla="*/ 1201 w 704866"/>
                        <a:gd name="connsiteY3" fmla="*/ 197318 h 726707"/>
                        <a:gd name="connsiteX4" fmla="*/ 175476 w 704866"/>
                        <a:gd name="connsiteY4" fmla="*/ 19251 h 726707"/>
                        <a:gd name="connsiteX5" fmla="*/ 435358 w 704866"/>
                        <a:gd name="connsiteY5" fmla="*/ 0 h 726707"/>
                        <a:gd name="connsiteX6" fmla="*/ 526798 w 704866"/>
                        <a:gd name="connsiteY6" fmla="*/ 0 h 726707"/>
                        <a:gd name="connsiteX7" fmla="*/ 589363 w 704866"/>
                        <a:gd name="connsiteY7" fmla="*/ 91440 h 726707"/>
                        <a:gd name="connsiteX8" fmla="*/ 666365 w 704866"/>
                        <a:gd name="connsiteY8" fmla="*/ 226194 h 726707"/>
                        <a:gd name="connsiteX9" fmla="*/ 704866 w 704866"/>
                        <a:gd name="connsiteY9" fmla="*/ 428325 h 726707"/>
                        <a:gd name="connsiteX10" fmla="*/ 693394 w 704866"/>
                        <a:gd name="connsiteY10" fmla="*/ 601046 h 726707"/>
                        <a:gd name="connsiteX11" fmla="*/ 622127 w 704866"/>
                        <a:gd name="connsiteY11" fmla="*/ 726707 h 726707"/>
                        <a:gd name="connsiteX12" fmla="*/ 594175 w 704866"/>
                        <a:gd name="connsiteY12" fmla="*/ 365760 h 726707"/>
                        <a:gd name="connsiteX13" fmla="*/ 474274 w 704866"/>
                        <a:gd name="connsiteY13" fmla="*/ 418700 h 726707"/>
                        <a:gd name="connsiteX14" fmla="*/ 343573 w 704866"/>
                        <a:gd name="connsiteY14" fmla="*/ 307475 h 726707"/>
                        <a:gd name="connsiteX15" fmla="*/ 210695 w 704866"/>
                        <a:gd name="connsiteY15" fmla="*/ 240632 h 726707"/>
                        <a:gd name="connsiteX16" fmla="*/ 88849 w 704866"/>
                        <a:gd name="connsiteY16" fmla="*/ 332072 h 726707"/>
                        <a:gd name="connsiteX0" fmla="*/ 88851 w 704868"/>
                        <a:gd name="connsiteY0" fmla="*/ 332072 h 726707"/>
                        <a:gd name="connsiteX1" fmla="*/ 68716 w 704868"/>
                        <a:gd name="connsiteY1" fmla="*/ 586608 h 726707"/>
                        <a:gd name="connsiteX2" fmla="*/ 2 w 704868"/>
                        <a:gd name="connsiteY2" fmla="*/ 557732 h 726707"/>
                        <a:gd name="connsiteX3" fmla="*/ 1203 w 704868"/>
                        <a:gd name="connsiteY3" fmla="*/ 197318 h 726707"/>
                        <a:gd name="connsiteX4" fmla="*/ 175478 w 704868"/>
                        <a:gd name="connsiteY4" fmla="*/ 19251 h 726707"/>
                        <a:gd name="connsiteX5" fmla="*/ 435360 w 704868"/>
                        <a:gd name="connsiteY5" fmla="*/ 0 h 726707"/>
                        <a:gd name="connsiteX6" fmla="*/ 526800 w 704868"/>
                        <a:gd name="connsiteY6" fmla="*/ 0 h 726707"/>
                        <a:gd name="connsiteX7" fmla="*/ 589365 w 704868"/>
                        <a:gd name="connsiteY7" fmla="*/ 91440 h 726707"/>
                        <a:gd name="connsiteX8" fmla="*/ 666367 w 704868"/>
                        <a:gd name="connsiteY8" fmla="*/ 226194 h 726707"/>
                        <a:gd name="connsiteX9" fmla="*/ 704868 w 704868"/>
                        <a:gd name="connsiteY9" fmla="*/ 428325 h 726707"/>
                        <a:gd name="connsiteX10" fmla="*/ 693396 w 704868"/>
                        <a:gd name="connsiteY10" fmla="*/ 601046 h 726707"/>
                        <a:gd name="connsiteX11" fmla="*/ 622129 w 704868"/>
                        <a:gd name="connsiteY11" fmla="*/ 726707 h 726707"/>
                        <a:gd name="connsiteX12" fmla="*/ 594177 w 704868"/>
                        <a:gd name="connsiteY12" fmla="*/ 365760 h 726707"/>
                        <a:gd name="connsiteX13" fmla="*/ 474276 w 704868"/>
                        <a:gd name="connsiteY13" fmla="*/ 418700 h 726707"/>
                        <a:gd name="connsiteX14" fmla="*/ 343575 w 704868"/>
                        <a:gd name="connsiteY14" fmla="*/ 307475 h 726707"/>
                        <a:gd name="connsiteX15" fmla="*/ 210697 w 704868"/>
                        <a:gd name="connsiteY15" fmla="*/ 240632 h 726707"/>
                        <a:gd name="connsiteX16" fmla="*/ 88851 w 704868"/>
                        <a:gd name="connsiteY16" fmla="*/ 332072 h 726707"/>
                        <a:gd name="connsiteX0" fmla="*/ 113691 w 729708"/>
                        <a:gd name="connsiteY0" fmla="*/ 332072 h 726707"/>
                        <a:gd name="connsiteX1" fmla="*/ 93556 w 729708"/>
                        <a:gd name="connsiteY1" fmla="*/ 586608 h 726707"/>
                        <a:gd name="connsiteX2" fmla="*/ 24842 w 729708"/>
                        <a:gd name="connsiteY2" fmla="*/ 557732 h 726707"/>
                        <a:gd name="connsiteX3" fmla="*/ 26043 w 729708"/>
                        <a:gd name="connsiteY3" fmla="*/ 197318 h 726707"/>
                        <a:gd name="connsiteX4" fmla="*/ 200318 w 729708"/>
                        <a:gd name="connsiteY4" fmla="*/ 19251 h 726707"/>
                        <a:gd name="connsiteX5" fmla="*/ 460200 w 729708"/>
                        <a:gd name="connsiteY5" fmla="*/ 0 h 726707"/>
                        <a:gd name="connsiteX6" fmla="*/ 551640 w 729708"/>
                        <a:gd name="connsiteY6" fmla="*/ 0 h 726707"/>
                        <a:gd name="connsiteX7" fmla="*/ 614205 w 729708"/>
                        <a:gd name="connsiteY7" fmla="*/ 91440 h 726707"/>
                        <a:gd name="connsiteX8" fmla="*/ 691207 w 729708"/>
                        <a:gd name="connsiteY8" fmla="*/ 226194 h 726707"/>
                        <a:gd name="connsiteX9" fmla="*/ 729708 w 729708"/>
                        <a:gd name="connsiteY9" fmla="*/ 428325 h 726707"/>
                        <a:gd name="connsiteX10" fmla="*/ 718236 w 729708"/>
                        <a:gd name="connsiteY10" fmla="*/ 601046 h 726707"/>
                        <a:gd name="connsiteX11" fmla="*/ 646969 w 729708"/>
                        <a:gd name="connsiteY11" fmla="*/ 726707 h 726707"/>
                        <a:gd name="connsiteX12" fmla="*/ 619017 w 729708"/>
                        <a:gd name="connsiteY12" fmla="*/ 365760 h 726707"/>
                        <a:gd name="connsiteX13" fmla="*/ 499116 w 729708"/>
                        <a:gd name="connsiteY13" fmla="*/ 418700 h 726707"/>
                        <a:gd name="connsiteX14" fmla="*/ 368415 w 729708"/>
                        <a:gd name="connsiteY14" fmla="*/ 307475 h 726707"/>
                        <a:gd name="connsiteX15" fmla="*/ 235537 w 729708"/>
                        <a:gd name="connsiteY15" fmla="*/ 240632 h 726707"/>
                        <a:gd name="connsiteX16" fmla="*/ 113691 w 729708"/>
                        <a:gd name="connsiteY16" fmla="*/ 332072 h 726707"/>
                        <a:gd name="connsiteX0" fmla="*/ 113691 w 729708"/>
                        <a:gd name="connsiteY0" fmla="*/ 344336 h 738971"/>
                        <a:gd name="connsiteX1" fmla="*/ 93556 w 729708"/>
                        <a:gd name="connsiteY1" fmla="*/ 598872 h 738971"/>
                        <a:gd name="connsiteX2" fmla="*/ 24842 w 729708"/>
                        <a:gd name="connsiteY2" fmla="*/ 569996 h 738971"/>
                        <a:gd name="connsiteX3" fmla="*/ 26043 w 729708"/>
                        <a:gd name="connsiteY3" fmla="*/ 209582 h 738971"/>
                        <a:gd name="connsiteX4" fmla="*/ 200318 w 729708"/>
                        <a:gd name="connsiteY4" fmla="*/ 31515 h 738971"/>
                        <a:gd name="connsiteX5" fmla="*/ 460200 w 729708"/>
                        <a:gd name="connsiteY5" fmla="*/ 12264 h 738971"/>
                        <a:gd name="connsiteX6" fmla="*/ 551640 w 729708"/>
                        <a:gd name="connsiteY6" fmla="*/ 12264 h 738971"/>
                        <a:gd name="connsiteX7" fmla="*/ 614205 w 729708"/>
                        <a:gd name="connsiteY7" fmla="*/ 103704 h 738971"/>
                        <a:gd name="connsiteX8" fmla="*/ 691207 w 729708"/>
                        <a:gd name="connsiteY8" fmla="*/ 238458 h 738971"/>
                        <a:gd name="connsiteX9" fmla="*/ 729708 w 729708"/>
                        <a:gd name="connsiteY9" fmla="*/ 440589 h 738971"/>
                        <a:gd name="connsiteX10" fmla="*/ 718236 w 729708"/>
                        <a:gd name="connsiteY10" fmla="*/ 613310 h 738971"/>
                        <a:gd name="connsiteX11" fmla="*/ 646969 w 729708"/>
                        <a:gd name="connsiteY11" fmla="*/ 738971 h 738971"/>
                        <a:gd name="connsiteX12" fmla="*/ 619017 w 729708"/>
                        <a:gd name="connsiteY12" fmla="*/ 378024 h 738971"/>
                        <a:gd name="connsiteX13" fmla="*/ 499116 w 729708"/>
                        <a:gd name="connsiteY13" fmla="*/ 430964 h 738971"/>
                        <a:gd name="connsiteX14" fmla="*/ 368415 w 729708"/>
                        <a:gd name="connsiteY14" fmla="*/ 319739 h 738971"/>
                        <a:gd name="connsiteX15" fmla="*/ 235537 w 729708"/>
                        <a:gd name="connsiteY15" fmla="*/ 252896 h 738971"/>
                        <a:gd name="connsiteX16" fmla="*/ 113691 w 729708"/>
                        <a:gd name="connsiteY16" fmla="*/ 344336 h 738971"/>
                        <a:gd name="connsiteX0" fmla="*/ 93938 w 709955"/>
                        <a:gd name="connsiteY0" fmla="*/ 389291 h 783926"/>
                        <a:gd name="connsiteX1" fmla="*/ 73803 w 709955"/>
                        <a:gd name="connsiteY1" fmla="*/ 643827 h 783926"/>
                        <a:gd name="connsiteX2" fmla="*/ 5089 w 709955"/>
                        <a:gd name="connsiteY2" fmla="*/ 614951 h 783926"/>
                        <a:gd name="connsiteX3" fmla="*/ 6290 w 709955"/>
                        <a:gd name="connsiteY3" fmla="*/ 254537 h 783926"/>
                        <a:gd name="connsiteX4" fmla="*/ 86863 w 709955"/>
                        <a:gd name="connsiteY4" fmla="*/ 18718 h 783926"/>
                        <a:gd name="connsiteX5" fmla="*/ 440447 w 709955"/>
                        <a:gd name="connsiteY5" fmla="*/ 57219 h 783926"/>
                        <a:gd name="connsiteX6" fmla="*/ 531887 w 709955"/>
                        <a:gd name="connsiteY6" fmla="*/ 57219 h 783926"/>
                        <a:gd name="connsiteX7" fmla="*/ 594452 w 709955"/>
                        <a:gd name="connsiteY7" fmla="*/ 148659 h 783926"/>
                        <a:gd name="connsiteX8" fmla="*/ 671454 w 709955"/>
                        <a:gd name="connsiteY8" fmla="*/ 283413 h 783926"/>
                        <a:gd name="connsiteX9" fmla="*/ 709955 w 709955"/>
                        <a:gd name="connsiteY9" fmla="*/ 485544 h 783926"/>
                        <a:gd name="connsiteX10" fmla="*/ 698483 w 709955"/>
                        <a:gd name="connsiteY10" fmla="*/ 658265 h 783926"/>
                        <a:gd name="connsiteX11" fmla="*/ 627216 w 709955"/>
                        <a:gd name="connsiteY11" fmla="*/ 783926 h 783926"/>
                        <a:gd name="connsiteX12" fmla="*/ 599264 w 709955"/>
                        <a:gd name="connsiteY12" fmla="*/ 422979 h 783926"/>
                        <a:gd name="connsiteX13" fmla="*/ 479363 w 709955"/>
                        <a:gd name="connsiteY13" fmla="*/ 475919 h 783926"/>
                        <a:gd name="connsiteX14" fmla="*/ 348662 w 709955"/>
                        <a:gd name="connsiteY14" fmla="*/ 364694 h 783926"/>
                        <a:gd name="connsiteX15" fmla="*/ 215784 w 709955"/>
                        <a:gd name="connsiteY15" fmla="*/ 297851 h 783926"/>
                        <a:gd name="connsiteX16" fmla="*/ 93938 w 709955"/>
                        <a:gd name="connsiteY16" fmla="*/ 389291 h 783926"/>
                        <a:gd name="connsiteX0" fmla="*/ 93938 w 709955"/>
                        <a:gd name="connsiteY0" fmla="*/ 413705 h 808340"/>
                        <a:gd name="connsiteX1" fmla="*/ 73803 w 709955"/>
                        <a:gd name="connsiteY1" fmla="*/ 668241 h 808340"/>
                        <a:gd name="connsiteX2" fmla="*/ 5089 w 709955"/>
                        <a:gd name="connsiteY2" fmla="*/ 639365 h 808340"/>
                        <a:gd name="connsiteX3" fmla="*/ 6290 w 709955"/>
                        <a:gd name="connsiteY3" fmla="*/ 278951 h 808340"/>
                        <a:gd name="connsiteX4" fmla="*/ 86863 w 709955"/>
                        <a:gd name="connsiteY4" fmla="*/ 43132 h 808340"/>
                        <a:gd name="connsiteX5" fmla="*/ 440447 w 709955"/>
                        <a:gd name="connsiteY5" fmla="*/ 81633 h 808340"/>
                        <a:gd name="connsiteX6" fmla="*/ 531887 w 709955"/>
                        <a:gd name="connsiteY6" fmla="*/ 81633 h 808340"/>
                        <a:gd name="connsiteX7" fmla="*/ 594452 w 709955"/>
                        <a:gd name="connsiteY7" fmla="*/ 173073 h 808340"/>
                        <a:gd name="connsiteX8" fmla="*/ 671454 w 709955"/>
                        <a:gd name="connsiteY8" fmla="*/ 307827 h 808340"/>
                        <a:gd name="connsiteX9" fmla="*/ 709955 w 709955"/>
                        <a:gd name="connsiteY9" fmla="*/ 509958 h 808340"/>
                        <a:gd name="connsiteX10" fmla="*/ 698483 w 709955"/>
                        <a:gd name="connsiteY10" fmla="*/ 682679 h 808340"/>
                        <a:gd name="connsiteX11" fmla="*/ 627216 w 709955"/>
                        <a:gd name="connsiteY11" fmla="*/ 808340 h 808340"/>
                        <a:gd name="connsiteX12" fmla="*/ 599264 w 709955"/>
                        <a:gd name="connsiteY12" fmla="*/ 447393 h 808340"/>
                        <a:gd name="connsiteX13" fmla="*/ 479363 w 709955"/>
                        <a:gd name="connsiteY13" fmla="*/ 500333 h 808340"/>
                        <a:gd name="connsiteX14" fmla="*/ 348662 w 709955"/>
                        <a:gd name="connsiteY14" fmla="*/ 389108 h 808340"/>
                        <a:gd name="connsiteX15" fmla="*/ 215784 w 709955"/>
                        <a:gd name="connsiteY15" fmla="*/ 322265 h 808340"/>
                        <a:gd name="connsiteX16" fmla="*/ 93938 w 709955"/>
                        <a:gd name="connsiteY16" fmla="*/ 413705 h 808340"/>
                        <a:gd name="connsiteX0" fmla="*/ 93938 w 709955"/>
                        <a:gd name="connsiteY0" fmla="*/ 481264 h 875899"/>
                        <a:gd name="connsiteX1" fmla="*/ 73803 w 709955"/>
                        <a:gd name="connsiteY1" fmla="*/ 735800 h 875899"/>
                        <a:gd name="connsiteX2" fmla="*/ 5089 w 709955"/>
                        <a:gd name="connsiteY2" fmla="*/ 706924 h 875899"/>
                        <a:gd name="connsiteX3" fmla="*/ 6290 w 709955"/>
                        <a:gd name="connsiteY3" fmla="*/ 346510 h 875899"/>
                        <a:gd name="connsiteX4" fmla="*/ 86863 w 709955"/>
                        <a:gd name="connsiteY4" fmla="*/ 110691 h 875899"/>
                        <a:gd name="connsiteX5" fmla="*/ 331128 w 709955"/>
                        <a:gd name="connsiteY5" fmla="*/ 0 h 875899"/>
                        <a:gd name="connsiteX6" fmla="*/ 531887 w 709955"/>
                        <a:gd name="connsiteY6" fmla="*/ 149192 h 875899"/>
                        <a:gd name="connsiteX7" fmla="*/ 594452 w 709955"/>
                        <a:gd name="connsiteY7" fmla="*/ 240632 h 875899"/>
                        <a:gd name="connsiteX8" fmla="*/ 671454 w 709955"/>
                        <a:gd name="connsiteY8" fmla="*/ 375386 h 875899"/>
                        <a:gd name="connsiteX9" fmla="*/ 709955 w 709955"/>
                        <a:gd name="connsiteY9" fmla="*/ 577517 h 875899"/>
                        <a:gd name="connsiteX10" fmla="*/ 698483 w 709955"/>
                        <a:gd name="connsiteY10" fmla="*/ 750238 h 875899"/>
                        <a:gd name="connsiteX11" fmla="*/ 627216 w 709955"/>
                        <a:gd name="connsiteY11" fmla="*/ 875899 h 875899"/>
                        <a:gd name="connsiteX12" fmla="*/ 599264 w 709955"/>
                        <a:gd name="connsiteY12" fmla="*/ 514952 h 875899"/>
                        <a:gd name="connsiteX13" fmla="*/ 479363 w 709955"/>
                        <a:gd name="connsiteY13" fmla="*/ 567892 h 875899"/>
                        <a:gd name="connsiteX14" fmla="*/ 348662 w 709955"/>
                        <a:gd name="connsiteY14" fmla="*/ 456667 h 875899"/>
                        <a:gd name="connsiteX15" fmla="*/ 215784 w 709955"/>
                        <a:gd name="connsiteY15" fmla="*/ 389824 h 875899"/>
                        <a:gd name="connsiteX16" fmla="*/ 93938 w 709955"/>
                        <a:gd name="connsiteY16" fmla="*/ 481264 h 875899"/>
                        <a:gd name="connsiteX0" fmla="*/ 93938 w 709955"/>
                        <a:gd name="connsiteY0" fmla="*/ 481264 h 875899"/>
                        <a:gd name="connsiteX1" fmla="*/ 73803 w 709955"/>
                        <a:gd name="connsiteY1" fmla="*/ 735800 h 875899"/>
                        <a:gd name="connsiteX2" fmla="*/ 5089 w 709955"/>
                        <a:gd name="connsiteY2" fmla="*/ 706924 h 875899"/>
                        <a:gd name="connsiteX3" fmla="*/ 6290 w 709955"/>
                        <a:gd name="connsiteY3" fmla="*/ 346510 h 875899"/>
                        <a:gd name="connsiteX4" fmla="*/ 86863 w 709955"/>
                        <a:gd name="connsiteY4" fmla="*/ 110691 h 875899"/>
                        <a:gd name="connsiteX5" fmla="*/ 331128 w 709955"/>
                        <a:gd name="connsiteY5" fmla="*/ 0 h 875899"/>
                        <a:gd name="connsiteX6" fmla="*/ 547504 w 709955"/>
                        <a:gd name="connsiteY6" fmla="*/ 38502 h 875899"/>
                        <a:gd name="connsiteX7" fmla="*/ 594452 w 709955"/>
                        <a:gd name="connsiteY7" fmla="*/ 240632 h 875899"/>
                        <a:gd name="connsiteX8" fmla="*/ 671454 w 709955"/>
                        <a:gd name="connsiteY8" fmla="*/ 375386 h 875899"/>
                        <a:gd name="connsiteX9" fmla="*/ 709955 w 709955"/>
                        <a:gd name="connsiteY9" fmla="*/ 577517 h 875899"/>
                        <a:gd name="connsiteX10" fmla="*/ 698483 w 709955"/>
                        <a:gd name="connsiteY10" fmla="*/ 750238 h 875899"/>
                        <a:gd name="connsiteX11" fmla="*/ 627216 w 709955"/>
                        <a:gd name="connsiteY11" fmla="*/ 875899 h 875899"/>
                        <a:gd name="connsiteX12" fmla="*/ 599264 w 709955"/>
                        <a:gd name="connsiteY12" fmla="*/ 514952 h 875899"/>
                        <a:gd name="connsiteX13" fmla="*/ 479363 w 709955"/>
                        <a:gd name="connsiteY13" fmla="*/ 567892 h 875899"/>
                        <a:gd name="connsiteX14" fmla="*/ 348662 w 709955"/>
                        <a:gd name="connsiteY14" fmla="*/ 456667 h 875899"/>
                        <a:gd name="connsiteX15" fmla="*/ 215784 w 709955"/>
                        <a:gd name="connsiteY15" fmla="*/ 389824 h 875899"/>
                        <a:gd name="connsiteX16" fmla="*/ 93938 w 709955"/>
                        <a:gd name="connsiteY16" fmla="*/ 481264 h 875899"/>
                        <a:gd name="connsiteX0" fmla="*/ 93938 w 709955"/>
                        <a:gd name="connsiteY0" fmla="*/ 481264 h 875899"/>
                        <a:gd name="connsiteX1" fmla="*/ 73803 w 709955"/>
                        <a:gd name="connsiteY1" fmla="*/ 735800 h 875899"/>
                        <a:gd name="connsiteX2" fmla="*/ 5089 w 709955"/>
                        <a:gd name="connsiteY2" fmla="*/ 706924 h 875899"/>
                        <a:gd name="connsiteX3" fmla="*/ 6290 w 709955"/>
                        <a:gd name="connsiteY3" fmla="*/ 346510 h 875899"/>
                        <a:gd name="connsiteX4" fmla="*/ 86863 w 709955"/>
                        <a:gd name="connsiteY4" fmla="*/ 110691 h 875899"/>
                        <a:gd name="connsiteX5" fmla="*/ 331128 w 709955"/>
                        <a:gd name="connsiteY5" fmla="*/ 0 h 875899"/>
                        <a:gd name="connsiteX6" fmla="*/ 547504 w 709955"/>
                        <a:gd name="connsiteY6" fmla="*/ 38502 h 875899"/>
                        <a:gd name="connsiteX7" fmla="*/ 594452 w 709955"/>
                        <a:gd name="connsiteY7" fmla="*/ 240632 h 875899"/>
                        <a:gd name="connsiteX8" fmla="*/ 671454 w 709955"/>
                        <a:gd name="connsiteY8" fmla="*/ 375386 h 875899"/>
                        <a:gd name="connsiteX9" fmla="*/ 709955 w 709955"/>
                        <a:gd name="connsiteY9" fmla="*/ 577517 h 875899"/>
                        <a:gd name="connsiteX10" fmla="*/ 698483 w 709955"/>
                        <a:gd name="connsiteY10" fmla="*/ 750238 h 875899"/>
                        <a:gd name="connsiteX11" fmla="*/ 627216 w 709955"/>
                        <a:gd name="connsiteY11" fmla="*/ 875899 h 875899"/>
                        <a:gd name="connsiteX12" fmla="*/ 599264 w 709955"/>
                        <a:gd name="connsiteY12" fmla="*/ 514952 h 875899"/>
                        <a:gd name="connsiteX13" fmla="*/ 479363 w 709955"/>
                        <a:gd name="connsiteY13" fmla="*/ 567892 h 875899"/>
                        <a:gd name="connsiteX14" fmla="*/ 348662 w 709955"/>
                        <a:gd name="connsiteY14" fmla="*/ 456667 h 875899"/>
                        <a:gd name="connsiteX15" fmla="*/ 215784 w 709955"/>
                        <a:gd name="connsiteY15" fmla="*/ 389824 h 875899"/>
                        <a:gd name="connsiteX16" fmla="*/ 93938 w 709955"/>
                        <a:gd name="connsiteY16" fmla="*/ 481264 h 875899"/>
                        <a:gd name="connsiteX0" fmla="*/ 93938 w 709955"/>
                        <a:gd name="connsiteY0" fmla="*/ 482886 h 877521"/>
                        <a:gd name="connsiteX1" fmla="*/ 73803 w 709955"/>
                        <a:gd name="connsiteY1" fmla="*/ 737422 h 877521"/>
                        <a:gd name="connsiteX2" fmla="*/ 5089 w 709955"/>
                        <a:gd name="connsiteY2" fmla="*/ 708546 h 877521"/>
                        <a:gd name="connsiteX3" fmla="*/ 6290 w 709955"/>
                        <a:gd name="connsiteY3" fmla="*/ 348132 h 877521"/>
                        <a:gd name="connsiteX4" fmla="*/ 86863 w 709955"/>
                        <a:gd name="connsiteY4" fmla="*/ 112313 h 877521"/>
                        <a:gd name="connsiteX5" fmla="*/ 331128 w 709955"/>
                        <a:gd name="connsiteY5" fmla="*/ 1622 h 877521"/>
                        <a:gd name="connsiteX6" fmla="*/ 547504 w 709955"/>
                        <a:gd name="connsiteY6" fmla="*/ 40124 h 877521"/>
                        <a:gd name="connsiteX7" fmla="*/ 594452 w 709955"/>
                        <a:gd name="connsiteY7" fmla="*/ 242254 h 877521"/>
                        <a:gd name="connsiteX8" fmla="*/ 671454 w 709955"/>
                        <a:gd name="connsiteY8" fmla="*/ 377008 h 877521"/>
                        <a:gd name="connsiteX9" fmla="*/ 709955 w 709955"/>
                        <a:gd name="connsiteY9" fmla="*/ 579139 h 877521"/>
                        <a:gd name="connsiteX10" fmla="*/ 698483 w 709955"/>
                        <a:gd name="connsiteY10" fmla="*/ 751860 h 877521"/>
                        <a:gd name="connsiteX11" fmla="*/ 627216 w 709955"/>
                        <a:gd name="connsiteY11" fmla="*/ 877521 h 877521"/>
                        <a:gd name="connsiteX12" fmla="*/ 599264 w 709955"/>
                        <a:gd name="connsiteY12" fmla="*/ 516574 h 877521"/>
                        <a:gd name="connsiteX13" fmla="*/ 479363 w 709955"/>
                        <a:gd name="connsiteY13" fmla="*/ 569514 h 877521"/>
                        <a:gd name="connsiteX14" fmla="*/ 348662 w 709955"/>
                        <a:gd name="connsiteY14" fmla="*/ 458289 h 877521"/>
                        <a:gd name="connsiteX15" fmla="*/ 215784 w 709955"/>
                        <a:gd name="connsiteY15" fmla="*/ 391446 h 877521"/>
                        <a:gd name="connsiteX16" fmla="*/ 93938 w 709955"/>
                        <a:gd name="connsiteY16" fmla="*/ 482886 h 877521"/>
                        <a:gd name="connsiteX0" fmla="*/ 93938 w 709955"/>
                        <a:gd name="connsiteY0" fmla="*/ 482886 h 877521"/>
                        <a:gd name="connsiteX1" fmla="*/ 73803 w 709955"/>
                        <a:gd name="connsiteY1" fmla="*/ 737422 h 877521"/>
                        <a:gd name="connsiteX2" fmla="*/ 5089 w 709955"/>
                        <a:gd name="connsiteY2" fmla="*/ 708546 h 877521"/>
                        <a:gd name="connsiteX3" fmla="*/ 6290 w 709955"/>
                        <a:gd name="connsiteY3" fmla="*/ 348132 h 877521"/>
                        <a:gd name="connsiteX4" fmla="*/ 86863 w 709955"/>
                        <a:gd name="connsiteY4" fmla="*/ 112313 h 877521"/>
                        <a:gd name="connsiteX5" fmla="*/ 331128 w 709955"/>
                        <a:gd name="connsiteY5" fmla="*/ 1622 h 877521"/>
                        <a:gd name="connsiteX6" fmla="*/ 594452 w 709955"/>
                        <a:gd name="connsiteY6" fmla="*/ 242254 h 877521"/>
                        <a:gd name="connsiteX7" fmla="*/ 671454 w 709955"/>
                        <a:gd name="connsiteY7" fmla="*/ 377008 h 877521"/>
                        <a:gd name="connsiteX8" fmla="*/ 709955 w 709955"/>
                        <a:gd name="connsiteY8" fmla="*/ 579139 h 877521"/>
                        <a:gd name="connsiteX9" fmla="*/ 698483 w 709955"/>
                        <a:gd name="connsiteY9" fmla="*/ 751860 h 877521"/>
                        <a:gd name="connsiteX10" fmla="*/ 627216 w 709955"/>
                        <a:gd name="connsiteY10" fmla="*/ 877521 h 877521"/>
                        <a:gd name="connsiteX11" fmla="*/ 599264 w 709955"/>
                        <a:gd name="connsiteY11" fmla="*/ 516574 h 877521"/>
                        <a:gd name="connsiteX12" fmla="*/ 479363 w 709955"/>
                        <a:gd name="connsiteY12" fmla="*/ 569514 h 877521"/>
                        <a:gd name="connsiteX13" fmla="*/ 348662 w 709955"/>
                        <a:gd name="connsiteY13" fmla="*/ 458289 h 877521"/>
                        <a:gd name="connsiteX14" fmla="*/ 215784 w 709955"/>
                        <a:gd name="connsiteY14" fmla="*/ 391446 h 877521"/>
                        <a:gd name="connsiteX15" fmla="*/ 93938 w 709955"/>
                        <a:gd name="connsiteY15" fmla="*/ 482886 h 877521"/>
                        <a:gd name="connsiteX0" fmla="*/ 93938 w 709955"/>
                        <a:gd name="connsiteY0" fmla="*/ 482886 h 877521"/>
                        <a:gd name="connsiteX1" fmla="*/ 73803 w 709955"/>
                        <a:gd name="connsiteY1" fmla="*/ 737422 h 877521"/>
                        <a:gd name="connsiteX2" fmla="*/ 5089 w 709955"/>
                        <a:gd name="connsiteY2" fmla="*/ 708546 h 877521"/>
                        <a:gd name="connsiteX3" fmla="*/ 6290 w 709955"/>
                        <a:gd name="connsiteY3" fmla="*/ 348132 h 877521"/>
                        <a:gd name="connsiteX4" fmla="*/ 86863 w 709955"/>
                        <a:gd name="connsiteY4" fmla="*/ 112313 h 877521"/>
                        <a:gd name="connsiteX5" fmla="*/ 331128 w 709955"/>
                        <a:gd name="connsiteY5" fmla="*/ 1622 h 877521"/>
                        <a:gd name="connsiteX6" fmla="*/ 594452 w 709955"/>
                        <a:gd name="connsiteY6" fmla="*/ 242254 h 877521"/>
                        <a:gd name="connsiteX7" fmla="*/ 671454 w 709955"/>
                        <a:gd name="connsiteY7" fmla="*/ 377008 h 877521"/>
                        <a:gd name="connsiteX8" fmla="*/ 709955 w 709955"/>
                        <a:gd name="connsiteY8" fmla="*/ 579139 h 877521"/>
                        <a:gd name="connsiteX9" fmla="*/ 698483 w 709955"/>
                        <a:gd name="connsiteY9" fmla="*/ 751860 h 877521"/>
                        <a:gd name="connsiteX10" fmla="*/ 627216 w 709955"/>
                        <a:gd name="connsiteY10" fmla="*/ 877521 h 877521"/>
                        <a:gd name="connsiteX11" fmla="*/ 599264 w 709955"/>
                        <a:gd name="connsiteY11" fmla="*/ 516574 h 877521"/>
                        <a:gd name="connsiteX12" fmla="*/ 479363 w 709955"/>
                        <a:gd name="connsiteY12" fmla="*/ 569514 h 877521"/>
                        <a:gd name="connsiteX13" fmla="*/ 348662 w 709955"/>
                        <a:gd name="connsiteY13" fmla="*/ 458289 h 877521"/>
                        <a:gd name="connsiteX14" fmla="*/ 215784 w 709955"/>
                        <a:gd name="connsiteY14" fmla="*/ 391446 h 877521"/>
                        <a:gd name="connsiteX15" fmla="*/ 93938 w 709955"/>
                        <a:gd name="connsiteY15" fmla="*/ 482886 h 877521"/>
                        <a:gd name="connsiteX0" fmla="*/ 93938 w 709955"/>
                        <a:gd name="connsiteY0" fmla="*/ 482886 h 877521"/>
                        <a:gd name="connsiteX1" fmla="*/ 73803 w 709955"/>
                        <a:gd name="connsiteY1" fmla="*/ 737422 h 877521"/>
                        <a:gd name="connsiteX2" fmla="*/ 5089 w 709955"/>
                        <a:gd name="connsiteY2" fmla="*/ 708546 h 877521"/>
                        <a:gd name="connsiteX3" fmla="*/ 6290 w 709955"/>
                        <a:gd name="connsiteY3" fmla="*/ 348132 h 877521"/>
                        <a:gd name="connsiteX4" fmla="*/ 86863 w 709955"/>
                        <a:gd name="connsiteY4" fmla="*/ 112313 h 877521"/>
                        <a:gd name="connsiteX5" fmla="*/ 331128 w 709955"/>
                        <a:gd name="connsiteY5" fmla="*/ 1622 h 877521"/>
                        <a:gd name="connsiteX6" fmla="*/ 594452 w 709955"/>
                        <a:gd name="connsiteY6" fmla="*/ 242254 h 877521"/>
                        <a:gd name="connsiteX7" fmla="*/ 671454 w 709955"/>
                        <a:gd name="connsiteY7" fmla="*/ 377008 h 877521"/>
                        <a:gd name="connsiteX8" fmla="*/ 709955 w 709955"/>
                        <a:gd name="connsiteY8" fmla="*/ 579139 h 877521"/>
                        <a:gd name="connsiteX9" fmla="*/ 698483 w 709955"/>
                        <a:gd name="connsiteY9" fmla="*/ 751860 h 877521"/>
                        <a:gd name="connsiteX10" fmla="*/ 627216 w 709955"/>
                        <a:gd name="connsiteY10" fmla="*/ 877521 h 877521"/>
                        <a:gd name="connsiteX11" fmla="*/ 599264 w 709955"/>
                        <a:gd name="connsiteY11" fmla="*/ 516574 h 877521"/>
                        <a:gd name="connsiteX12" fmla="*/ 479363 w 709955"/>
                        <a:gd name="connsiteY12" fmla="*/ 569514 h 877521"/>
                        <a:gd name="connsiteX13" fmla="*/ 348662 w 709955"/>
                        <a:gd name="connsiteY13" fmla="*/ 458289 h 877521"/>
                        <a:gd name="connsiteX14" fmla="*/ 215784 w 709955"/>
                        <a:gd name="connsiteY14" fmla="*/ 391446 h 877521"/>
                        <a:gd name="connsiteX15" fmla="*/ 93938 w 709955"/>
                        <a:gd name="connsiteY15" fmla="*/ 482886 h 877521"/>
                        <a:gd name="connsiteX0" fmla="*/ 93938 w 709955"/>
                        <a:gd name="connsiteY0" fmla="*/ 482886 h 800518"/>
                        <a:gd name="connsiteX1" fmla="*/ 73803 w 709955"/>
                        <a:gd name="connsiteY1" fmla="*/ 737422 h 800518"/>
                        <a:gd name="connsiteX2" fmla="*/ 5089 w 709955"/>
                        <a:gd name="connsiteY2" fmla="*/ 708546 h 800518"/>
                        <a:gd name="connsiteX3" fmla="*/ 6290 w 709955"/>
                        <a:gd name="connsiteY3" fmla="*/ 348132 h 800518"/>
                        <a:gd name="connsiteX4" fmla="*/ 86863 w 709955"/>
                        <a:gd name="connsiteY4" fmla="*/ 112313 h 800518"/>
                        <a:gd name="connsiteX5" fmla="*/ 331128 w 709955"/>
                        <a:gd name="connsiteY5" fmla="*/ 1622 h 800518"/>
                        <a:gd name="connsiteX6" fmla="*/ 594452 w 709955"/>
                        <a:gd name="connsiteY6" fmla="*/ 242254 h 800518"/>
                        <a:gd name="connsiteX7" fmla="*/ 671454 w 709955"/>
                        <a:gd name="connsiteY7" fmla="*/ 377008 h 800518"/>
                        <a:gd name="connsiteX8" fmla="*/ 709955 w 709955"/>
                        <a:gd name="connsiteY8" fmla="*/ 579139 h 800518"/>
                        <a:gd name="connsiteX9" fmla="*/ 698483 w 709955"/>
                        <a:gd name="connsiteY9" fmla="*/ 751860 h 800518"/>
                        <a:gd name="connsiteX10" fmla="*/ 627216 w 709955"/>
                        <a:gd name="connsiteY10" fmla="*/ 800518 h 800518"/>
                        <a:gd name="connsiteX11" fmla="*/ 599264 w 709955"/>
                        <a:gd name="connsiteY11" fmla="*/ 516574 h 800518"/>
                        <a:gd name="connsiteX12" fmla="*/ 479363 w 709955"/>
                        <a:gd name="connsiteY12" fmla="*/ 569514 h 800518"/>
                        <a:gd name="connsiteX13" fmla="*/ 348662 w 709955"/>
                        <a:gd name="connsiteY13" fmla="*/ 458289 h 800518"/>
                        <a:gd name="connsiteX14" fmla="*/ 215784 w 709955"/>
                        <a:gd name="connsiteY14" fmla="*/ 391446 h 800518"/>
                        <a:gd name="connsiteX15" fmla="*/ 93938 w 709955"/>
                        <a:gd name="connsiteY15" fmla="*/ 482886 h 800518"/>
                        <a:gd name="connsiteX0" fmla="*/ 93938 w 709955"/>
                        <a:gd name="connsiteY0" fmla="*/ 482890 h 800522"/>
                        <a:gd name="connsiteX1" fmla="*/ 73803 w 709955"/>
                        <a:gd name="connsiteY1" fmla="*/ 737426 h 800522"/>
                        <a:gd name="connsiteX2" fmla="*/ 5089 w 709955"/>
                        <a:gd name="connsiteY2" fmla="*/ 708550 h 800522"/>
                        <a:gd name="connsiteX3" fmla="*/ 6290 w 709955"/>
                        <a:gd name="connsiteY3" fmla="*/ 348136 h 800522"/>
                        <a:gd name="connsiteX4" fmla="*/ 86863 w 709955"/>
                        <a:gd name="connsiteY4" fmla="*/ 112317 h 800522"/>
                        <a:gd name="connsiteX5" fmla="*/ 331128 w 709955"/>
                        <a:gd name="connsiteY5" fmla="*/ 1626 h 800522"/>
                        <a:gd name="connsiteX6" fmla="*/ 541354 w 709955"/>
                        <a:gd name="connsiteY6" fmla="*/ 49753 h 800522"/>
                        <a:gd name="connsiteX7" fmla="*/ 671454 w 709955"/>
                        <a:gd name="connsiteY7" fmla="*/ 377012 h 800522"/>
                        <a:gd name="connsiteX8" fmla="*/ 709955 w 709955"/>
                        <a:gd name="connsiteY8" fmla="*/ 579143 h 800522"/>
                        <a:gd name="connsiteX9" fmla="*/ 698483 w 709955"/>
                        <a:gd name="connsiteY9" fmla="*/ 751864 h 800522"/>
                        <a:gd name="connsiteX10" fmla="*/ 627216 w 709955"/>
                        <a:gd name="connsiteY10" fmla="*/ 800522 h 800522"/>
                        <a:gd name="connsiteX11" fmla="*/ 599264 w 709955"/>
                        <a:gd name="connsiteY11" fmla="*/ 516578 h 800522"/>
                        <a:gd name="connsiteX12" fmla="*/ 479363 w 709955"/>
                        <a:gd name="connsiteY12" fmla="*/ 569518 h 800522"/>
                        <a:gd name="connsiteX13" fmla="*/ 348662 w 709955"/>
                        <a:gd name="connsiteY13" fmla="*/ 458293 h 800522"/>
                        <a:gd name="connsiteX14" fmla="*/ 215784 w 709955"/>
                        <a:gd name="connsiteY14" fmla="*/ 391450 h 800522"/>
                        <a:gd name="connsiteX15" fmla="*/ 93938 w 709955"/>
                        <a:gd name="connsiteY15" fmla="*/ 482890 h 800522"/>
                        <a:gd name="connsiteX0" fmla="*/ 93938 w 709955"/>
                        <a:gd name="connsiteY0" fmla="*/ 482890 h 800522"/>
                        <a:gd name="connsiteX1" fmla="*/ 73803 w 709955"/>
                        <a:gd name="connsiteY1" fmla="*/ 737426 h 800522"/>
                        <a:gd name="connsiteX2" fmla="*/ 5089 w 709955"/>
                        <a:gd name="connsiteY2" fmla="*/ 708550 h 800522"/>
                        <a:gd name="connsiteX3" fmla="*/ 6290 w 709955"/>
                        <a:gd name="connsiteY3" fmla="*/ 348136 h 800522"/>
                        <a:gd name="connsiteX4" fmla="*/ 86863 w 709955"/>
                        <a:gd name="connsiteY4" fmla="*/ 112317 h 800522"/>
                        <a:gd name="connsiteX5" fmla="*/ 331128 w 709955"/>
                        <a:gd name="connsiteY5" fmla="*/ 1626 h 800522"/>
                        <a:gd name="connsiteX6" fmla="*/ 541354 w 709955"/>
                        <a:gd name="connsiteY6" fmla="*/ 49753 h 800522"/>
                        <a:gd name="connsiteX7" fmla="*/ 671454 w 709955"/>
                        <a:gd name="connsiteY7" fmla="*/ 377012 h 800522"/>
                        <a:gd name="connsiteX8" fmla="*/ 709955 w 709955"/>
                        <a:gd name="connsiteY8" fmla="*/ 579143 h 800522"/>
                        <a:gd name="connsiteX9" fmla="*/ 698483 w 709955"/>
                        <a:gd name="connsiteY9" fmla="*/ 751864 h 800522"/>
                        <a:gd name="connsiteX10" fmla="*/ 627216 w 709955"/>
                        <a:gd name="connsiteY10" fmla="*/ 800522 h 800522"/>
                        <a:gd name="connsiteX11" fmla="*/ 599264 w 709955"/>
                        <a:gd name="connsiteY11" fmla="*/ 516578 h 800522"/>
                        <a:gd name="connsiteX12" fmla="*/ 479363 w 709955"/>
                        <a:gd name="connsiteY12" fmla="*/ 569518 h 800522"/>
                        <a:gd name="connsiteX13" fmla="*/ 348662 w 709955"/>
                        <a:gd name="connsiteY13" fmla="*/ 458293 h 800522"/>
                        <a:gd name="connsiteX14" fmla="*/ 215784 w 709955"/>
                        <a:gd name="connsiteY14" fmla="*/ 391450 h 800522"/>
                        <a:gd name="connsiteX15" fmla="*/ 93938 w 709955"/>
                        <a:gd name="connsiteY15" fmla="*/ 482890 h 800522"/>
                        <a:gd name="connsiteX0" fmla="*/ 93938 w 709955"/>
                        <a:gd name="connsiteY0" fmla="*/ 482890 h 801244"/>
                        <a:gd name="connsiteX1" fmla="*/ 73803 w 709955"/>
                        <a:gd name="connsiteY1" fmla="*/ 737426 h 801244"/>
                        <a:gd name="connsiteX2" fmla="*/ 5089 w 709955"/>
                        <a:gd name="connsiteY2" fmla="*/ 708550 h 801244"/>
                        <a:gd name="connsiteX3" fmla="*/ 6290 w 709955"/>
                        <a:gd name="connsiteY3" fmla="*/ 348136 h 801244"/>
                        <a:gd name="connsiteX4" fmla="*/ 86863 w 709955"/>
                        <a:gd name="connsiteY4" fmla="*/ 112317 h 801244"/>
                        <a:gd name="connsiteX5" fmla="*/ 331128 w 709955"/>
                        <a:gd name="connsiteY5" fmla="*/ 1626 h 801244"/>
                        <a:gd name="connsiteX6" fmla="*/ 541354 w 709955"/>
                        <a:gd name="connsiteY6" fmla="*/ 49753 h 801244"/>
                        <a:gd name="connsiteX7" fmla="*/ 671454 w 709955"/>
                        <a:gd name="connsiteY7" fmla="*/ 377012 h 801244"/>
                        <a:gd name="connsiteX8" fmla="*/ 709955 w 709955"/>
                        <a:gd name="connsiteY8" fmla="*/ 579143 h 801244"/>
                        <a:gd name="connsiteX9" fmla="*/ 698483 w 709955"/>
                        <a:gd name="connsiteY9" fmla="*/ 751864 h 801244"/>
                        <a:gd name="connsiteX10" fmla="*/ 627216 w 709955"/>
                        <a:gd name="connsiteY10" fmla="*/ 800522 h 801244"/>
                        <a:gd name="connsiteX11" fmla="*/ 599264 w 709955"/>
                        <a:gd name="connsiteY11" fmla="*/ 516578 h 801244"/>
                        <a:gd name="connsiteX12" fmla="*/ 479363 w 709955"/>
                        <a:gd name="connsiteY12" fmla="*/ 569518 h 801244"/>
                        <a:gd name="connsiteX13" fmla="*/ 348662 w 709955"/>
                        <a:gd name="connsiteY13" fmla="*/ 458293 h 801244"/>
                        <a:gd name="connsiteX14" fmla="*/ 215784 w 709955"/>
                        <a:gd name="connsiteY14" fmla="*/ 391450 h 801244"/>
                        <a:gd name="connsiteX15" fmla="*/ 93938 w 709955"/>
                        <a:gd name="connsiteY15" fmla="*/ 482890 h 801244"/>
                        <a:gd name="connsiteX0" fmla="*/ 93938 w 713716"/>
                        <a:gd name="connsiteY0" fmla="*/ 482890 h 801244"/>
                        <a:gd name="connsiteX1" fmla="*/ 73803 w 713716"/>
                        <a:gd name="connsiteY1" fmla="*/ 737426 h 801244"/>
                        <a:gd name="connsiteX2" fmla="*/ 5089 w 713716"/>
                        <a:gd name="connsiteY2" fmla="*/ 708550 h 801244"/>
                        <a:gd name="connsiteX3" fmla="*/ 6290 w 713716"/>
                        <a:gd name="connsiteY3" fmla="*/ 348136 h 801244"/>
                        <a:gd name="connsiteX4" fmla="*/ 86863 w 713716"/>
                        <a:gd name="connsiteY4" fmla="*/ 112317 h 801244"/>
                        <a:gd name="connsiteX5" fmla="*/ 331128 w 713716"/>
                        <a:gd name="connsiteY5" fmla="*/ 1626 h 801244"/>
                        <a:gd name="connsiteX6" fmla="*/ 541354 w 713716"/>
                        <a:gd name="connsiteY6" fmla="*/ 49753 h 801244"/>
                        <a:gd name="connsiteX7" fmla="*/ 671454 w 713716"/>
                        <a:gd name="connsiteY7" fmla="*/ 377012 h 801244"/>
                        <a:gd name="connsiteX8" fmla="*/ 709955 w 713716"/>
                        <a:gd name="connsiteY8" fmla="*/ 579143 h 801244"/>
                        <a:gd name="connsiteX9" fmla="*/ 698483 w 713716"/>
                        <a:gd name="connsiteY9" fmla="*/ 751864 h 801244"/>
                        <a:gd name="connsiteX10" fmla="*/ 627216 w 713716"/>
                        <a:gd name="connsiteY10" fmla="*/ 800522 h 801244"/>
                        <a:gd name="connsiteX11" fmla="*/ 599264 w 713716"/>
                        <a:gd name="connsiteY11" fmla="*/ 516578 h 801244"/>
                        <a:gd name="connsiteX12" fmla="*/ 479363 w 713716"/>
                        <a:gd name="connsiteY12" fmla="*/ 569518 h 801244"/>
                        <a:gd name="connsiteX13" fmla="*/ 348662 w 713716"/>
                        <a:gd name="connsiteY13" fmla="*/ 458293 h 801244"/>
                        <a:gd name="connsiteX14" fmla="*/ 215784 w 713716"/>
                        <a:gd name="connsiteY14" fmla="*/ 391450 h 801244"/>
                        <a:gd name="connsiteX15" fmla="*/ 93938 w 713716"/>
                        <a:gd name="connsiteY15" fmla="*/ 482890 h 801244"/>
                        <a:gd name="connsiteX0" fmla="*/ 93938 w 713716"/>
                        <a:gd name="connsiteY0" fmla="*/ 482890 h 801244"/>
                        <a:gd name="connsiteX1" fmla="*/ 73803 w 713716"/>
                        <a:gd name="connsiteY1" fmla="*/ 737426 h 801244"/>
                        <a:gd name="connsiteX2" fmla="*/ 5089 w 713716"/>
                        <a:gd name="connsiteY2" fmla="*/ 708550 h 801244"/>
                        <a:gd name="connsiteX3" fmla="*/ 6290 w 713716"/>
                        <a:gd name="connsiteY3" fmla="*/ 348136 h 801244"/>
                        <a:gd name="connsiteX4" fmla="*/ 86863 w 713716"/>
                        <a:gd name="connsiteY4" fmla="*/ 112317 h 801244"/>
                        <a:gd name="connsiteX5" fmla="*/ 331128 w 713716"/>
                        <a:gd name="connsiteY5" fmla="*/ 1626 h 801244"/>
                        <a:gd name="connsiteX6" fmla="*/ 541354 w 713716"/>
                        <a:gd name="connsiteY6" fmla="*/ 49753 h 801244"/>
                        <a:gd name="connsiteX7" fmla="*/ 671454 w 713716"/>
                        <a:gd name="connsiteY7" fmla="*/ 377012 h 801244"/>
                        <a:gd name="connsiteX8" fmla="*/ 709955 w 713716"/>
                        <a:gd name="connsiteY8" fmla="*/ 579143 h 801244"/>
                        <a:gd name="connsiteX9" fmla="*/ 698483 w 713716"/>
                        <a:gd name="connsiteY9" fmla="*/ 751864 h 801244"/>
                        <a:gd name="connsiteX10" fmla="*/ 627216 w 713716"/>
                        <a:gd name="connsiteY10" fmla="*/ 800522 h 801244"/>
                        <a:gd name="connsiteX11" fmla="*/ 599264 w 713716"/>
                        <a:gd name="connsiteY11" fmla="*/ 516578 h 801244"/>
                        <a:gd name="connsiteX12" fmla="*/ 479363 w 713716"/>
                        <a:gd name="connsiteY12" fmla="*/ 569518 h 801244"/>
                        <a:gd name="connsiteX13" fmla="*/ 348662 w 713716"/>
                        <a:gd name="connsiteY13" fmla="*/ 458293 h 801244"/>
                        <a:gd name="connsiteX14" fmla="*/ 215784 w 713716"/>
                        <a:gd name="connsiteY14" fmla="*/ 391450 h 801244"/>
                        <a:gd name="connsiteX15" fmla="*/ 93938 w 713716"/>
                        <a:gd name="connsiteY15" fmla="*/ 482890 h 801244"/>
                        <a:gd name="connsiteX0" fmla="*/ 93938 w 714451"/>
                        <a:gd name="connsiteY0" fmla="*/ 484848 h 803202"/>
                        <a:gd name="connsiteX1" fmla="*/ 73803 w 714451"/>
                        <a:gd name="connsiteY1" fmla="*/ 739384 h 803202"/>
                        <a:gd name="connsiteX2" fmla="*/ 5089 w 714451"/>
                        <a:gd name="connsiteY2" fmla="*/ 710508 h 803202"/>
                        <a:gd name="connsiteX3" fmla="*/ 6290 w 714451"/>
                        <a:gd name="connsiteY3" fmla="*/ 350094 h 803202"/>
                        <a:gd name="connsiteX4" fmla="*/ 86863 w 714451"/>
                        <a:gd name="connsiteY4" fmla="*/ 114275 h 803202"/>
                        <a:gd name="connsiteX5" fmla="*/ 331128 w 714451"/>
                        <a:gd name="connsiteY5" fmla="*/ 3584 h 803202"/>
                        <a:gd name="connsiteX6" fmla="*/ 541354 w 714451"/>
                        <a:gd name="connsiteY6" fmla="*/ 51711 h 803202"/>
                        <a:gd name="connsiteX7" fmla="*/ 677700 w 714451"/>
                        <a:gd name="connsiteY7" fmla="*/ 287530 h 803202"/>
                        <a:gd name="connsiteX8" fmla="*/ 709955 w 714451"/>
                        <a:gd name="connsiteY8" fmla="*/ 581101 h 803202"/>
                        <a:gd name="connsiteX9" fmla="*/ 698483 w 714451"/>
                        <a:gd name="connsiteY9" fmla="*/ 753822 h 803202"/>
                        <a:gd name="connsiteX10" fmla="*/ 627216 w 714451"/>
                        <a:gd name="connsiteY10" fmla="*/ 802480 h 803202"/>
                        <a:gd name="connsiteX11" fmla="*/ 599264 w 714451"/>
                        <a:gd name="connsiteY11" fmla="*/ 518536 h 803202"/>
                        <a:gd name="connsiteX12" fmla="*/ 479363 w 714451"/>
                        <a:gd name="connsiteY12" fmla="*/ 571476 h 803202"/>
                        <a:gd name="connsiteX13" fmla="*/ 348662 w 714451"/>
                        <a:gd name="connsiteY13" fmla="*/ 460251 h 803202"/>
                        <a:gd name="connsiteX14" fmla="*/ 215784 w 714451"/>
                        <a:gd name="connsiteY14" fmla="*/ 393408 h 803202"/>
                        <a:gd name="connsiteX15" fmla="*/ 93938 w 714451"/>
                        <a:gd name="connsiteY15" fmla="*/ 484848 h 803202"/>
                        <a:gd name="connsiteX0" fmla="*/ 93938 w 711199"/>
                        <a:gd name="connsiteY0" fmla="*/ 484848 h 784455"/>
                        <a:gd name="connsiteX1" fmla="*/ 73803 w 711199"/>
                        <a:gd name="connsiteY1" fmla="*/ 739384 h 784455"/>
                        <a:gd name="connsiteX2" fmla="*/ 5089 w 711199"/>
                        <a:gd name="connsiteY2" fmla="*/ 710508 h 784455"/>
                        <a:gd name="connsiteX3" fmla="*/ 6290 w 711199"/>
                        <a:gd name="connsiteY3" fmla="*/ 350094 h 784455"/>
                        <a:gd name="connsiteX4" fmla="*/ 86863 w 711199"/>
                        <a:gd name="connsiteY4" fmla="*/ 114275 h 784455"/>
                        <a:gd name="connsiteX5" fmla="*/ 331128 w 711199"/>
                        <a:gd name="connsiteY5" fmla="*/ 3584 h 784455"/>
                        <a:gd name="connsiteX6" fmla="*/ 541354 w 711199"/>
                        <a:gd name="connsiteY6" fmla="*/ 51711 h 784455"/>
                        <a:gd name="connsiteX7" fmla="*/ 677700 w 711199"/>
                        <a:gd name="connsiteY7" fmla="*/ 287530 h 784455"/>
                        <a:gd name="connsiteX8" fmla="*/ 709955 w 711199"/>
                        <a:gd name="connsiteY8" fmla="*/ 581101 h 784455"/>
                        <a:gd name="connsiteX9" fmla="*/ 698483 w 711199"/>
                        <a:gd name="connsiteY9" fmla="*/ 753822 h 784455"/>
                        <a:gd name="connsiteX10" fmla="*/ 642833 w 711199"/>
                        <a:gd name="connsiteY10" fmla="*/ 768791 h 784455"/>
                        <a:gd name="connsiteX11" fmla="*/ 599264 w 711199"/>
                        <a:gd name="connsiteY11" fmla="*/ 518536 h 784455"/>
                        <a:gd name="connsiteX12" fmla="*/ 479363 w 711199"/>
                        <a:gd name="connsiteY12" fmla="*/ 571476 h 784455"/>
                        <a:gd name="connsiteX13" fmla="*/ 348662 w 711199"/>
                        <a:gd name="connsiteY13" fmla="*/ 460251 h 784455"/>
                        <a:gd name="connsiteX14" fmla="*/ 215784 w 711199"/>
                        <a:gd name="connsiteY14" fmla="*/ 393408 h 784455"/>
                        <a:gd name="connsiteX15" fmla="*/ 93938 w 711199"/>
                        <a:gd name="connsiteY15" fmla="*/ 484848 h 784455"/>
                        <a:gd name="connsiteX0" fmla="*/ 93938 w 709986"/>
                        <a:gd name="connsiteY0" fmla="*/ 484848 h 814161"/>
                        <a:gd name="connsiteX1" fmla="*/ 73803 w 709986"/>
                        <a:gd name="connsiteY1" fmla="*/ 739384 h 814161"/>
                        <a:gd name="connsiteX2" fmla="*/ 5089 w 709986"/>
                        <a:gd name="connsiteY2" fmla="*/ 710508 h 814161"/>
                        <a:gd name="connsiteX3" fmla="*/ 6290 w 709986"/>
                        <a:gd name="connsiteY3" fmla="*/ 350094 h 814161"/>
                        <a:gd name="connsiteX4" fmla="*/ 86863 w 709986"/>
                        <a:gd name="connsiteY4" fmla="*/ 114275 h 814161"/>
                        <a:gd name="connsiteX5" fmla="*/ 331128 w 709986"/>
                        <a:gd name="connsiteY5" fmla="*/ 3584 h 814161"/>
                        <a:gd name="connsiteX6" fmla="*/ 541354 w 709986"/>
                        <a:gd name="connsiteY6" fmla="*/ 51711 h 814161"/>
                        <a:gd name="connsiteX7" fmla="*/ 677700 w 709986"/>
                        <a:gd name="connsiteY7" fmla="*/ 287530 h 814161"/>
                        <a:gd name="connsiteX8" fmla="*/ 709955 w 709986"/>
                        <a:gd name="connsiteY8" fmla="*/ 581101 h 814161"/>
                        <a:gd name="connsiteX9" fmla="*/ 682866 w 709986"/>
                        <a:gd name="connsiteY9" fmla="*/ 797135 h 814161"/>
                        <a:gd name="connsiteX10" fmla="*/ 642833 w 709986"/>
                        <a:gd name="connsiteY10" fmla="*/ 768791 h 814161"/>
                        <a:gd name="connsiteX11" fmla="*/ 599264 w 709986"/>
                        <a:gd name="connsiteY11" fmla="*/ 518536 h 814161"/>
                        <a:gd name="connsiteX12" fmla="*/ 479363 w 709986"/>
                        <a:gd name="connsiteY12" fmla="*/ 571476 h 814161"/>
                        <a:gd name="connsiteX13" fmla="*/ 348662 w 709986"/>
                        <a:gd name="connsiteY13" fmla="*/ 460251 h 814161"/>
                        <a:gd name="connsiteX14" fmla="*/ 215784 w 709986"/>
                        <a:gd name="connsiteY14" fmla="*/ 393408 h 814161"/>
                        <a:gd name="connsiteX15" fmla="*/ 93938 w 709986"/>
                        <a:gd name="connsiteY15" fmla="*/ 484848 h 814161"/>
                        <a:gd name="connsiteX0" fmla="*/ 84568 w 709986"/>
                        <a:gd name="connsiteY0" fmla="*/ 484848 h 814161"/>
                        <a:gd name="connsiteX1" fmla="*/ 73803 w 709986"/>
                        <a:gd name="connsiteY1" fmla="*/ 739384 h 814161"/>
                        <a:gd name="connsiteX2" fmla="*/ 5089 w 709986"/>
                        <a:gd name="connsiteY2" fmla="*/ 710508 h 814161"/>
                        <a:gd name="connsiteX3" fmla="*/ 6290 w 709986"/>
                        <a:gd name="connsiteY3" fmla="*/ 350094 h 814161"/>
                        <a:gd name="connsiteX4" fmla="*/ 86863 w 709986"/>
                        <a:gd name="connsiteY4" fmla="*/ 114275 h 814161"/>
                        <a:gd name="connsiteX5" fmla="*/ 331128 w 709986"/>
                        <a:gd name="connsiteY5" fmla="*/ 3584 h 814161"/>
                        <a:gd name="connsiteX6" fmla="*/ 541354 w 709986"/>
                        <a:gd name="connsiteY6" fmla="*/ 51711 h 814161"/>
                        <a:gd name="connsiteX7" fmla="*/ 677700 w 709986"/>
                        <a:gd name="connsiteY7" fmla="*/ 287530 h 814161"/>
                        <a:gd name="connsiteX8" fmla="*/ 709955 w 709986"/>
                        <a:gd name="connsiteY8" fmla="*/ 581101 h 814161"/>
                        <a:gd name="connsiteX9" fmla="*/ 682866 w 709986"/>
                        <a:gd name="connsiteY9" fmla="*/ 797135 h 814161"/>
                        <a:gd name="connsiteX10" fmla="*/ 642833 w 709986"/>
                        <a:gd name="connsiteY10" fmla="*/ 768791 h 814161"/>
                        <a:gd name="connsiteX11" fmla="*/ 599264 w 709986"/>
                        <a:gd name="connsiteY11" fmla="*/ 518536 h 814161"/>
                        <a:gd name="connsiteX12" fmla="*/ 479363 w 709986"/>
                        <a:gd name="connsiteY12" fmla="*/ 571476 h 814161"/>
                        <a:gd name="connsiteX13" fmla="*/ 348662 w 709986"/>
                        <a:gd name="connsiteY13" fmla="*/ 460251 h 814161"/>
                        <a:gd name="connsiteX14" fmla="*/ 215784 w 709986"/>
                        <a:gd name="connsiteY14" fmla="*/ 393408 h 814161"/>
                        <a:gd name="connsiteX15" fmla="*/ 84568 w 709986"/>
                        <a:gd name="connsiteY15" fmla="*/ 484848 h 814161"/>
                        <a:gd name="connsiteX0" fmla="*/ 84568 w 709986"/>
                        <a:gd name="connsiteY0" fmla="*/ 484848 h 814161"/>
                        <a:gd name="connsiteX1" fmla="*/ 73803 w 709986"/>
                        <a:gd name="connsiteY1" fmla="*/ 739384 h 814161"/>
                        <a:gd name="connsiteX2" fmla="*/ 5089 w 709986"/>
                        <a:gd name="connsiteY2" fmla="*/ 710508 h 814161"/>
                        <a:gd name="connsiteX3" fmla="*/ 6290 w 709986"/>
                        <a:gd name="connsiteY3" fmla="*/ 350094 h 814161"/>
                        <a:gd name="connsiteX4" fmla="*/ 86863 w 709986"/>
                        <a:gd name="connsiteY4" fmla="*/ 114275 h 814161"/>
                        <a:gd name="connsiteX5" fmla="*/ 331128 w 709986"/>
                        <a:gd name="connsiteY5" fmla="*/ 3584 h 814161"/>
                        <a:gd name="connsiteX6" fmla="*/ 541354 w 709986"/>
                        <a:gd name="connsiteY6" fmla="*/ 51711 h 814161"/>
                        <a:gd name="connsiteX7" fmla="*/ 677700 w 709986"/>
                        <a:gd name="connsiteY7" fmla="*/ 287530 h 814161"/>
                        <a:gd name="connsiteX8" fmla="*/ 709955 w 709986"/>
                        <a:gd name="connsiteY8" fmla="*/ 581101 h 814161"/>
                        <a:gd name="connsiteX9" fmla="*/ 682866 w 709986"/>
                        <a:gd name="connsiteY9" fmla="*/ 797135 h 814161"/>
                        <a:gd name="connsiteX10" fmla="*/ 642833 w 709986"/>
                        <a:gd name="connsiteY10" fmla="*/ 768791 h 814161"/>
                        <a:gd name="connsiteX11" fmla="*/ 599264 w 709986"/>
                        <a:gd name="connsiteY11" fmla="*/ 518536 h 814161"/>
                        <a:gd name="connsiteX12" fmla="*/ 479363 w 709986"/>
                        <a:gd name="connsiteY12" fmla="*/ 571476 h 814161"/>
                        <a:gd name="connsiteX13" fmla="*/ 342415 w 709986"/>
                        <a:gd name="connsiteY13" fmla="*/ 489126 h 814161"/>
                        <a:gd name="connsiteX14" fmla="*/ 215784 w 709986"/>
                        <a:gd name="connsiteY14" fmla="*/ 393408 h 814161"/>
                        <a:gd name="connsiteX15" fmla="*/ 84568 w 709986"/>
                        <a:gd name="connsiteY15" fmla="*/ 484848 h 814161"/>
                        <a:gd name="connsiteX0" fmla="*/ 84568 w 709986"/>
                        <a:gd name="connsiteY0" fmla="*/ 484848 h 817059"/>
                        <a:gd name="connsiteX1" fmla="*/ 73803 w 709986"/>
                        <a:gd name="connsiteY1" fmla="*/ 739384 h 817059"/>
                        <a:gd name="connsiteX2" fmla="*/ 5089 w 709986"/>
                        <a:gd name="connsiteY2" fmla="*/ 710508 h 817059"/>
                        <a:gd name="connsiteX3" fmla="*/ 6290 w 709986"/>
                        <a:gd name="connsiteY3" fmla="*/ 350094 h 817059"/>
                        <a:gd name="connsiteX4" fmla="*/ 86863 w 709986"/>
                        <a:gd name="connsiteY4" fmla="*/ 114275 h 817059"/>
                        <a:gd name="connsiteX5" fmla="*/ 331128 w 709986"/>
                        <a:gd name="connsiteY5" fmla="*/ 3584 h 817059"/>
                        <a:gd name="connsiteX6" fmla="*/ 541354 w 709986"/>
                        <a:gd name="connsiteY6" fmla="*/ 51711 h 817059"/>
                        <a:gd name="connsiteX7" fmla="*/ 677700 w 709986"/>
                        <a:gd name="connsiteY7" fmla="*/ 287530 h 817059"/>
                        <a:gd name="connsiteX8" fmla="*/ 709955 w 709986"/>
                        <a:gd name="connsiteY8" fmla="*/ 581101 h 817059"/>
                        <a:gd name="connsiteX9" fmla="*/ 682866 w 709986"/>
                        <a:gd name="connsiteY9" fmla="*/ 797135 h 817059"/>
                        <a:gd name="connsiteX10" fmla="*/ 642833 w 709986"/>
                        <a:gd name="connsiteY10" fmla="*/ 768791 h 817059"/>
                        <a:gd name="connsiteX11" fmla="*/ 630498 w 709986"/>
                        <a:gd name="connsiteY11" fmla="*/ 455972 h 817059"/>
                        <a:gd name="connsiteX12" fmla="*/ 479363 w 709986"/>
                        <a:gd name="connsiteY12" fmla="*/ 571476 h 817059"/>
                        <a:gd name="connsiteX13" fmla="*/ 342415 w 709986"/>
                        <a:gd name="connsiteY13" fmla="*/ 489126 h 817059"/>
                        <a:gd name="connsiteX14" fmla="*/ 215784 w 709986"/>
                        <a:gd name="connsiteY14" fmla="*/ 393408 h 817059"/>
                        <a:gd name="connsiteX15" fmla="*/ 84568 w 709986"/>
                        <a:gd name="connsiteY15" fmla="*/ 484848 h 8170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709986" h="817059">
                          <a:moveTo>
                            <a:pt x="84568" y="484848"/>
                          </a:moveTo>
                          <a:cubicBezTo>
                            <a:pt x="54137" y="527271"/>
                            <a:pt x="87049" y="701774"/>
                            <a:pt x="73803" y="739384"/>
                          </a:cubicBezTo>
                          <a:cubicBezTo>
                            <a:pt x="60557" y="776994"/>
                            <a:pt x="4689" y="830646"/>
                            <a:pt x="5089" y="710508"/>
                          </a:cubicBezTo>
                          <a:cubicBezTo>
                            <a:pt x="5489" y="590370"/>
                            <a:pt x="-7339" y="449466"/>
                            <a:pt x="6290" y="350094"/>
                          </a:cubicBezTo>
                          <a:cubicBezTo>
                            <a:pt x="19919" y="250722"/>
                            <a:pt x="32723" y="172027"/>
                            <a:pt x="86863" y="114275"/>
                          </a:cubicBezTo>
                          <a:cubicBezTo>
                            <a:pt x="141003" y="56523"/>
                            <a:pt x="255379" y="14011"/>
                            <a:pt x="331128" y="3584"/>
                          </a:cubicBezTo>
                          <a:cubicBezTo>
                            <a:pt x="406877" y="-6843"/>
                            <a:pt x="483592" y="4387"/>
                            <a:pt x="541354" y="51711"/>
                          </a:cubicBezTo>
                          <a:cubicBezTo>
                            <a:pt x="599116" y="99035"/>
                            <a:pt x="649600" y="199298"/>
                            <a:pt x="677700" y="287530"/>
                          </a:cubicBezTo>
                          <a:cubicBezTo>
                            <a:pt x="705800" y="375762"/>
                            <a:pt x="709094" y="496167"/>
                            <a:pt x="709955" y="581101"/>
                          </a:cubicBezTo>
                          <a:cubicBezTo>
                            <a:pt x="710816" y="666035"/>
                            <a:pt x="694053" y="765853"/>
                            <a:pt x="682866" y="797135"/>
                          </a:cubicBezTo>
                          <a:cubicBezTo>
                            <a:pt x="671679" y="828417"/>
                            <a:pt x="651561" y="825651"/>
                            <a:pt x="642833" y="768791"/>
                          </a:cubicBezTo>
                          <a:cubicBezTo>
                            <a:pt x="634105" y="711931"/>
                            <a:pt x="655140" y="494473"/>
                            <a:pt x="630498" y="455972"/>
                          </a:cubicBezTo>
                          <a:cubicBezTo>
                            <a:pt x="600130" y="402231"/>
                            <a:pt x="527377" y="565950"/>
                            <a:pt x="479363" y="571476"/>
                          </a:cubicBezTo>
                          <a:cubicBezTo>
                            <a:pt x="431349" y="577002"/>
                            <a:pt x="386345" y="518804"/>
                            <a:pt x="342415" y="489126"/>
                          </a:cubicBezTo>
                          <a:cubicBezTo>
                            <a:pt x="298485" y="459448"/>
                            <a:pt x="258758" y="394121"/>
                            <a:pt x="215784" y="393408"/>
                          </a:cubicBezTo>
                          <a:cubicBezTo>
                            <a:pt x="172810" y="392695"/>
                            <a:pt x="105455" y="396617"/>
                            <a:pt x="84568" y="484848"/>
                          </a:cubicBezTo>
                          <a:close/>
                        </a:path>
                      </a:pathLst>
                    </a:custGeom>
                    <a:solidFill>
                      <a:srgbClr val="3E1F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2839" name="Freeform 2838"/>
                <p:cNvSpPr/>
                <p:nvPr/>
              </p:nvSpPr>
              <p:spPr>
                <a:xfrm>
                  <a:off x="1186603" y="4693242"/>
                  <a:ext cx="992080" cy="944837"/>
                </a:xfrm>
                <a:custGeom>
                  <a:avLst/>
                  <a:gdLst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3667 w 1005533"/>
                    <a:gd name="connsiteY0" fmla="*/ 44296 h 1532253"/>
                    <a:gd name="connsiteX1" fmla="*/ 76445 w 1005533"/>
                    <a:gd name="connsiteY1" fmla="*/ 263236 h 1532253"/>
                    <a:gd name="connsiteX2" fmla="*/ 9904 w 1005533"/>
                    <a:gd name="connsiteY2" fmla="*/ 1338622 h 1532253"/>
                    <a:gd name="connsiteX3" fmla="*/ 325436 w 1005533"/>
                    <a:gd name="connsiteY3" fmla="*/ 1347208 h 1532253"/>
                    <a:gd name="connsiteX4" fmla="*/ 510034 w 1005533"/>
                    <a:gd name="connsiteY4" fmla="*/ 1435214 h 1532253"/>
                    <a:gd name="connsiteX5" fmla="*/ 748293 w 1005533"/>
                    <a:gd name="connsiteY5" fmla="*/ 1347208 h 1532253"/>
                    <a:gd name="connsiteX6" fmla="*/ 1003724 w 1005533"/>
                    <a:gd name="connsiteY6" fmla="*/ 1465265 h 1532253"/>
                    <a:gd name="connsiteX7" fmla="*/ 859910 w 1005533"/>
                    <a:gd name="connsiteY7" fmla="*/ 143034 h 1532253"/>
                    <a:gd name="connsiteX8" fmla="*/ 810541 w 1005533"/>
                    <a:gd name="connsiteY8" fmla="*/ 22831 h 1532253"/>
                    <a:gd name="connsiteX9" fmla="*/ 123667 w 1005533"/>
                    <a:gd name="connsiteY9" fmla="*/ 44296 h 1532253"/>
                    <a:gd name="connsiteX0" fmla="*/ 123667 w 1005533"/>
                    <a:gd name="connsiteY0" fmla="*/ 45067 h 1533024"/>
                    <a:gd name="connsiteX1" fmla="*/ 76445 w 1005533"/>
                    <a:gd name="connsiteY1" fmla="*/ 264007 h 1533024"/>
                    <a:gd name="connsiteX2" fmla="*/ 9904 w 1005533"/>
                    <a:gd name="connsiteY2" fmla="*/ 1339393 h 1533024"/>
                    <a:gd name="connsiteX3" fmla="*/ 325436 w 1005533"/>
                    <a:gd name="connsiteY3" fmla="*/ 1347979 h 1533024"/>
                    <a:gd name="connsiteX4" fmla="*/ 510034 w 1005533"/>
                    <a:gd name="connsiteY4" fmla="*/ 1435985 h 1533024"/>
                    <a:gd name="connsiteX5" fmla="*/ 748293 w 1005533"/>
                    <a:gd name="connsiteY5" fmla="*/ 1347979 h 1533024"/>
                    <a:gd name="connsiteX6" fmla="*/ 1003724 w 1005533"/>
                    <a:gd name="connsiteY6" fmla="*/ 1466036 h 1533024"/>
                    <a:gd name="connsiteX7" fmla="*/ 859910 w 1005533"/>
                    <a:gd name="connsiteY7" fmla="*/ 143805 h 1533024"/>
                    <a:gd name="connsiteX8" fmla="*/ 810541 w 1005533"/>
                    <a:gd name="connsiteY8" fmla="*/ 23602 h 1533024"/>
                    <a:gd name="connsiteX9" fmla="*/ 123667 w 1005533"/>
                    <a:gd name="connsiteY9" fmla="*/ 45067 h 1533024"/>
                    <a:gd name="connsiteX0" fmla="*/ 123667 w 1005533"/>
                    <a:gd name="connsiteY0" fmla="*/ 45067 h 1533024"/>
                    <a:gd name="connsiteX1" fmla="*/ 76445 w 1005533"/>
                    <a:gd name="connsiteY1" fmla="*/ 264007 h 1533024"/>
                    <a:gd name="connsiteX2" fmla="*/ 9904 w 1005533"/>
                    <a:gd name="connsiteY2" fmla="*/ 1339393 h 1533024"/>
                    <a:gd name="connsiteX3" fmla="*/ 325436 w 1005533"/>
                    <a:gd name="connsiteY3" fmla="*/ 1347979 h 1533024"/>
                    <a:gd name="connsiteX4" fmla="*/ 510034 w 1005533"/>
                    <a:gd name="connsiteY4" fmla="*/ 1435985 h 1533024"/>
                    <a:gd name="connsiteX5" fmla="*/ 748293 w 1005533"/>
                    <a:gd name="connsiteY5" fmla="*/ 1347979 h 1533024"/>
                    <a:gd name="connsiteX6" fmla="*/ 1003724 w 1005533"/>
                    <a:gd name="connsiteY6" fmla="*/ 1466036 h 1533024"/>
                    <a:gd name="connsiteX7" fmla="*/ 859910 w 1005533"/>
                    <a:gd name="connsiteY7" fmla="*/ 143805 h 1533024"/>
                    <a:gd name="connsiteX8" fmla="*/ 810541 w 1005533"/>
                    <a:gd name="connsiteY8" fmla="*/ 23602 h 1533024"/>
                    <a:gd name="connsiteX9" fmla="*/ 123667 w 1005533"/>
                    <a:gd name="connsiteY9" fmla="*/ 45067 h 1533024"/>
                    <a:gd name="connsiteX0" fmla="*/ 123667 w 1005533"/>
                    <a:gd name="connsiteY0" fmla="*/ 37545 h 1525502"/>
                    <a:gd name="connsiteX1" fmla="*/ 76445 w 1005533"/>
                    <a:gd name="connsiteY1" fmla="*/ 256485 h 1525502"/>
                    <a:gd name="connsiteX2" fmla="*/ 9904 w 1005533"/>
                    <a:gd name="connsiteY2" fmla="*/ 1331871 h 1525502"/>
                    <a:gd name="connsiteX3" fmla="*/ 325436 w 1005533"/>
                    <a:gd name="connsiteY3" fmla="*/ 1340457 h 1525502"/>
                    <a:gd name="connsiteX4" fmla="*/ 510034 w 1005533"/>
                    <a:gd name="connsiteY4" fmla="*/ 1428463 h 1525502"/>
                    <a:gd name="connsiteX5" fmla="*/ 748293 w 1005533"/>
                    <a:gd name="connsiteY5" fmla="*/ 1340457 h 1525502"/>
                    <a:gd name="connsiteX6" fmla="*/ 1003724 w 1005533"/>
                    <a:gd name="connsiteY6" fmla="*/ 1458514 h 1525502"/>
                    <a:gd name="connsiteX7" fmla="*/ 859910 w 1005533"/>
                    <a:gd name="connsiteY7" fmla="*/ 136283 h 1525502"/>
                    <a:gd name="connsiteX8" fmla="*/ 810541 w 1005533"/>
                    <a:gd name="connsiteY8" fmla="*/ 16080 h 1525502"/>
                    <a:gd name="connsiteX9" fmla="*/ 123667 w 1005533"/>
                    <a:gd name="connsiteY9" fmla="*/ 37545 h 1525502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4349"/>
                    <a:gd name="connsiteX1" fmla="*/ 76445 w 1006240"/>
                    <a:gd name="connsiteY1" fmla="*/ 251967 h 1514349"/>
                    <a:gd name="connsiteX2" fmla="*/ 9904 w 1006240"/>
                    <a:gd name="connsiteY2" fmla="*/ 1327353 h 1514349"/>
                    <a:gd name="connsiteX3" fmla="*/ 325436 w 1006240"/>
                    <a:gd name="connsiteY3" fmla="*/ 1335939 h 1514349"/>
                    <a:gd name="connsiteX4" fmla="*/ 546524 w 1006240"/>
                    <a:gd name="connsiteY4" fmla="*/ 1353112 h 1514349"/>
                    <a:gd name="connsiteX5" fmla="*/ 748293 w 1006240"/>
                    <a:gd name="connsiteY5" fmla="*/ 1335939 h 1514349"/>
                    <a:gd name="connsiteX6" fmla="*/ 1003724 w 1006240"/>
                    <a:gd name="connsiteY6" fmla="*/ 1453996 h 1514349"/>
                    <a:gd name="connsiteX7" fmla="*/ 874935 w 1006240"/>
                    <a:gd name="connsiteY7" fmla="*/ 249821 h 1514349"/>
                    <a:gd name="connsiteX8" fmla="*/ 810541 w 1006240"/>
                    <a:gd name="connsiteY8" fmla="*/ 11562 h 1514349"/>
                    <a:gd name="connsiteX9" fmla="*/ 123667 w 1006240"/>
                    <a:gd name="connsiteY9" fmla="*/ 33027 h 1514349"/>
                    <a:gd name="connsiteX0" fmla="*/ 123667 w 999928"/>
                    <a:gd name="connsiteY0" fmla="*/ 33027 h 1389751"/>
                    <a:gd name="connsiteX1" fmla="*/ 76445 w 999928"/>
                    <a:gd name="connsiteY1" fmla="*/ 251967 h 1389751"/>
                    <a:gd name="connsiteX2" fmla="*/ 9904 w 999928"/>
                    <a:gd name="connsiteY2" fmla="*/ 1327353 h 1389751"/>
                    <a:gd name="connsiteX3" fmla="*/ 325436 w 999928"/>
                    <a:gd name="connsiteY3" fmla="*/ 1335939 h 1389751"/>
                    <a:gd name="connsiteX4" fmla="*/ 546524 w 999928"/>
                    <a:gd name="connsiteY4" fmla="*/ 1353112 h 1389751"/>
                    <a:gd name="connsiteX5" fmla="*/ 748293 w 999928"/>
                    <a:gd name="connsiteY5" fmla="*/ 1335939 h 1389751"/>
                    <a:gd name="connsiteX6" fmla="*/ 997285 w 999928"/>
                    <a:gd name="connsiteY6" fmla="*/ 1301596 h 1389751"/>
                    <a:gd name="connsiteX7" fmla="*/ 874935 w 999928"/>
                    <a:gd name="connsiteY7" fmla="*/ 249821 h 1389751"/>
                    <a:gd name="connsiteX8" fmla="*/ 810541 w 999928"/>
                    <a:gd name="connsiteY8" fmla="*/ 11562 h 1389751"/>
                    <a:gd name="connsiteX9" fmla="*/ 123667 w 999928"/>
                    <a:gd name="connsiteY9" fmla="*/ 33027 h 1389751"/>
                    <a:gd name="connsiteX0" fmla="*/ 123667 w 995727"/>
                    <a:gd name="connsiteY0" fmla="*/ 33027 h 1389751"/>
                    <a:gd name="connsiteX1" fmla="*/ 76445 w 995727"/>
                    <a:gd name="connsiteY1" fmla="*/ 251967 h 1389751"/>
                    <a:gd name="connsiteX2" fmla="*/ 9904 w 995727"/>
                    <a:gd name="connsiteY2" fmla="*/ 1327353 h 1389751"/>
                    <a:gd name="connsiteX3" fmla="*/ 325436 w 995727"/>
                    <a:gd name="connsiteY3" fmla="*/ 1335939 h 1389751"/>
                    <a:gd name="connsiteX4" fmla="*/ 546524 w 995727"/>
                    <a:gd name="connsiteY4" fmla="*/ 1353112 h 1389751"/>
                    <a:gd name="connsiteX5" fmla="*/ 748293 w 995727"/>
                    <a:gd name="connsiteY5" fmla="*/ 1335939 h 1389751"/>
                    <a:gd name="connsiteX6" fmla="*/ 992992 w 995727"/>
                    <a:gd name="connsiteY6" fmla="*/ 1301596 h 1389751"/>
                    <a:gd name="connsiteX7" fmla="*/ 874935 w 995727"/>
                    <a:gd name="connsiteY7" fmla="*/ 249821 h 1389751"/>
                    <a:gd name="connsiteX8" fmla="*/ 810541 w 995727"/>
                    <a:gd name="connsiteY8" fmla="*/ 11562 h 1389751"/>
                    <a:gd name="connsiteX9" fmla="*/ 123667 w 995727"/>
                    <a:gd name="connsiteY9" fmla="*/ 33027 h 1389751"/>
                    <a:gd name="connsiteX0" fmla="*/ 123667 w 995727"/>
                    <a:gd name="connsiteY0" fmla="*/ 33027 h 1389751"/>
                    <a:gd name="connsiteX1" fmla="*/ 76445 w 995727"/>
                    <a:gd name="connsiteY1" fmla="*/ 251967 h 1389751"/>
                    <a:gd name="connsiteX2" fmla="*/ 9904 w 995727"/>
                    <a:gd name="connsiteY2" fmla="*/ 1327353 h 1389751"/>
                    <a:gd name="connsiteX3" fmla="*/ 325436 w 995727"/>
                    <a:gd name="connsiteY3" fmla="*/ 1335939 h 1389751"/>
                    <a:gd name="connsiteX4" fmla="*/ 546524 w 995727"/>
                    <a:gd name="connsiteY4" fmla="*/ 1353112 h 1389751"/>
                    <a:gd name="connsiteX5" fmla="*/ 748293 w 995727"/>
                    <a:gd name="connsiteY5" fmla="*/ 1335939 h 1389751"/>
                    <a:gd name="connsiteX6" fmla="*/ 992992 w 995727"/>
                    <a:gd name="connsiteY6" fmla="*/ 1301596 h 1389751"/>
                    <a:gd name="connsiteX7" fmla="*/ 874935 w 995727"/>
                    <a:gd name="connsiteY7" fmla="*/ 249821 h 1389751"/>
                    <a:gd name="connsiteX8" fmla="*/ 810541 w 995727"/>
                    <a:gd name="connsiteY8" fmla="*/ 11562 h 1389751"/>
                    <a:gd name="connsiteX9" fmla="*/ 123667 w 995727"/>
                    <a:gd name="connsiteY9" fmla="*/ 33027 h 1389751"/>
                    <a:gd name="connsiteX0" fmla="*/ 123667 w 995727"/>
                    <a:gd name="connsiteY0" fmla="*/ 33027 h 1353112"/>
                    <a:gd name="connsiteX1" fmla="*/ 76445 w 995727"/>
                    <a:gd name="connsiteY1" fmla="*/ 251967 h 1353112"/>
                    <a:gd name="connsiteX2" fmla="*/ 9904 w 995727"/>
                    <a:gd name="connsiteY2" fmla="*/ 1327353 h 1353112"/>
                    <a:gd name="connsiteX3" fmla="*/ 325436 w 995727"/>
                    <a:gd name="connsiteY3" fmla="*/ 1335939 h 1353112"/>
                    <a:gd name="connsiteX4" fmla="*/ 546524 w 995727"/>
                    <a:gd name="connsiteY4" fmla="*/ 1353112 h 1353112"/>
                    <a:gd name="connsiteX5" fmla="*/ 748293 w 995727"/>
                    <a:gd name="connsiteY5" fmla="*/ 1335939 h 1353112"/>
                    <a:gd name="connsiteX6" fmla="*/ 992992 w 995727"/>
                    <a:gd name="connsiteY6" fmla="*/ 1301596 h 1353112"/>
                    <a:gd name="connsiteX7" fmla="*/ 874935 w 995727"/>
                    <a:gd name="connsiteY7" fmla="*/ 249821 h 1353112"/>
                    <a:gd name="connsiteX8" fmla="*/ 810541 w 995727"/>
                    <a:gd name="connsiteY8" fmla="*/ 11562 h 1353112"/>
                    <a:gd name="connsiteX9" fmla="*/ 123667 w 995727"/>
                    <a:gd name="connsiteY9" fmla="*/ 33027 h 1353112"/>
                    <a:gd name="connsiteX0" fmla="*/ 123667 w 997053"/>
                    <a:gd name="connsiteY0" fmla="*/ 33027 h 1353112"/>
                    <a:gd name="connsiteX1" fmla="*/ 76445 w 997053"/>
                    <a:gd name="connsiteY1" fmla="*/ 251967 h 1353112"/>
                    <a:gd name="connsiteX2" fmla="*/ 9904 w 997053"/>
                    <a:gd name="connsiteY2" fmla="*/ 1327353 h 1353112"/>
                    <a:gd name="connsiteX3" fmla="*/ 325436 w 997053"/>
                    <a:gd name="connsiteY3" fmla="*/ 1335939 h 1353112"/>
                    <a:gd name="connsiteX4" fmla="*/ 546524 w 997053"/>
                    <a:gd name="connsiteY4" fmla="*/ 1353112 h 1353112"/>
                    <a:gd name="connsiteX5" fmla="*/ 748293 w 997053"/>
                    <a:gd name="connsiteY5" fmla="*/ 1335939 h 1353112"/>
                    <a:gd name="connsiteX6" fmla="*/ 992992 w 997053"/>
                    <a:gd name="connsiteY6" fmla="*/ 1301596 h 1353112"/>
                    <a:gd name="connsiteX7" fmla="*/ 915447 w 997053"/>
                    <a:gd name="connsiteY7" fmla="*/ 284545 h 1353112"/>
                    <a:gd name="connsiteX8" fmla="*/ 810541 w 997053"/>
                    <a:gd name="connsiteY8" fmla="*/ 11562 h 1353112"/>
                    <a:gd name="connsiteX9" fmla="*/ 123667 w 997053"/>
                    <a:gd name="connsiteY9" fmla="*/ 33027 h 1353112"/>
                    <a:gd name="connsiteX0" fmla="*/ 123667 w 997053"/>
                    <a:gd name="connsiteY0" fmla="*/ 33027 h 1353112"/>
                    <a:gd name="connsiteX1" fmla="*/ 76445 w 997053"/>
                    <a:gd name="connsiteY1" fmla="*/ 251967 h 1353112"/>
                    <a:gd name="connsiteX2" fmla="*/ 9904 w 997053"/>
                    <a:gd name="connsiteY2" fmla="*/ 1327353 h 1353112"/>
                    <a:gd name="connsiteX3" fmla="*/ 325436 w 997053"/>
                    <a:gd name="connsiteY3" fmla="*/ 1335939 h 1353112"/>
                    <a:gd name="connsiteX4" fmla="*/ 546524 w 997053"/>
                    <a:gd name="connsiteY4" fmla="*/ 1353112 h 1353112"/>
                    <a:gd name="connsiteX5" fmla="*/ 748293 w 997053"/>
                    <a:gd name="connsiteY5" fmla="*/ 1335939 h 1353112"/>
                    <a:gd name="connsiteX6" fmla="*/ 992992 w 997053"/>
                    <a:gd name="connsiteY6" fmla="*/ 1301596 h 1353112"/>
                    <a:gd name="connsiteX7" fmla="*/ 915447 w 997053"/>
                    <a:gd name="connsiteY7" fmla="*/ 284545 h 1353112"/>
                    <a:gd name="connsiteX8" fmla="*/ 810541 w 997053"/>
                    <a:gd name="connsiteY8" fmla="*/ 11562 h 1353112"/>
                    <a:gd name="connsiteX9" fmla="*/ 123667 w 997053"/>
                    <a:gd name="connsiteY9" fmla="*/ 33027 h 1353112"/>
                    <a:gd name="connsiteX0" fmla="*/ 123667 w 999463"/>
                    <a:gd name="connsiteY0" fmla="*/ 33027 h 1353112"/>
                    <a:gd name="connsiteX1" fmla="*/ 76445 w 999463"/>
                    <a:gd name="connsiteY1" fmla="*/ 251967 h 1353112"/>
                    <a:gd name="connsiteX2" fmla="*/ 9904 w 999463"/>
                    <a:gd name="connsiteY2" fmla="*/ 1327353 h 1353112"/>
                    <a:gd name="connsiteX3" fmla="*/ 325436 w 999463"/>
                    <a:gd name="connsiteY3" fmla="*/ 1335939 h 1353112"/>
                    <a:gd name="connsiteX4" fmla="*/ 546524 w 999463"/>
                    <a:gd name="connsiteY4" fmla="*/ 1353112 h 1353112"/>
                    <a:gd name="connsiteX5" fmla="*/ 748293 w 999463"/>
                    <a:gd name="connsiteY5" fmla="*/ 1335939 h 1353112"/>
                    <a:gd name="connsiteX6" fmla="*/ 992992 w 999463"/>
                    <a:gd name="connsiteY6" fmla="*/ 1301596 h 1353112"/>
                    <a:gd name="connsiteX7" fmla="*/ 915447 w 999463"/>
                    <a:gd name="connsiteY7" fmla="*/ 284545 h 1353112"/>
                    <a:gd name="connsiteX8" fmla="*/ 810541 w 999463"/>
                    <a:gd name="connsiteY8" fmla="*/ 11562 h 1353112"/>
                    <a:gd name="connsiteX9" fmla="*/ 123667 w 999463"/>
                    <a:gd name="connsiteY9" fmla="*/ 33027 h 1353112"/>
                    <a:gd name="connsiteX0" fmla="*/ 126163 w 1001959"/>
                    <a:gd name="connsiteY0" fmla="*/ 33027 h 1353112"/>
                    <a:gd name="connsiteX1" fmla="*/ 52436 w 1001959"/>
                    <a:gd name="connsiteY1" fmla="*/ 696066 h 1353112"/>
                    <a:gd name="connsiteX2" fmla="*/ 12400 w 1001959"/>
                    <a:gd name="connsiteY2" fmla="*/ 1327353 h 1353112"/>
                    <a:gd name="connsiteX3" fmla="*/ 327932 w 1001959"/>
                    <a:gd name="connsiteY3" fmla="*/ 1335939 h 1353112"/>
                    <a:gd name="connsiteX4" fmla="*/ 549020 w 1001959"/>
                    <a:gd name="connsiteY4" fmla="*/ 1353112 h 1353112"/>
                    <a:gd name="connsiteX5" fmla="*/ 750789 w 1001959"/>
                    <a:gd name="connsiteY5" fmla="*/ 1335939 h 1353112"/>
                    <a:gd name="connsiteX6" fmla="*/ 995488 w 1001959"/>
                    <a:gd name="connsiteY6" fmla="*/ 1301596 h 1353112"/>
                    <a:gd name="connsiteX7" fmla="*/ 917943 w 1001959"/>
                    <a:gd name="connsiteY7" fmla="*/ 284545 h 1353112"/>
                    <a:gd name="connsiteX8" fmla="*/ 813037 w 1001959"/>
                    <a:gd name="connsiteY8" fmla="*/ 11562 h 1353112"/>
                    <a:gd name="connsiteX9" fmla="*/ 126163 w 1001959"/>
                    <a:gd name="connsiteY9" fmla="*/ 33027 h 1353112"/>
                    <a:gd name="connsiteX0" fmla="*/ 129768 w 1005564"/>
                    <a:gd name="connsiteY0" fmla="*/ 33027 h 1353112"/>
                    <a:gd name="connsiteX1" fmla="*/ 32187 w 1005564"/>
                    <a:gd name="connsiteY1" fmla="*/ 680883 h 1353112"/>
                    <a:gd name="connsiteX2" fmla="*/ 16005 w 1005564"/>
                    <a:gd name="connsiteY2" fmla="*/ 1327353 h 1353112"/>
                    <a:gd name="connsiteX3" fmla="*/ 331537 w 1005564"/>
                    <a:gd name="connsiteY3" fmla="*/ 1335939 h 1353112"/>
                    <a:gd name="connsiteX4" fmla="*/ 552625 w 1005564"/>
                    <a:gd name="connsiteY4" fmla="*/ 1353112 h 1353112"/>
                    <a:gd name="connsiteX5" fmla="*/ 754394 w 1005564"/>
                    <a:gd name="connsiteY5" fmla="*/ 1335939 h 1353112"/>
                    <a:gd name="connsiteX6" fmla="*/ 999093 w 1005564"/>
                    <a:gd name="connsiteY6" fmla="*/ 1301596 h 1353112"/>
                    <a:gd name="connsiteX7" fmla="*/ 921548 w 1005564"/>
                    <a:gd name="connsiteY7" fmla="*/ 284545 h 1353112"/>
                    <a:gd name="connsiteX8" fmla="*/ 816642 w 1005564"/>
                    <a:gd name="connsiteY8" fmla="*/ 11562 h 1353112"/>
                    <a:gd name="connsiteX9" fmla="*/ 129768 w 1005564"/>
                    <a:gd name="connsiteY9" fmla="*/ 33027 h 1353112"/>
                    <a:gd name="connsiteX0" fmla="*/ 136179 w 1011975"/>
                    <a:gd name="connsiteY0" fmla="*/ 33027 h 1353112"/>
                    <a:gd name="connsiteX1" fmla="*/ 38598 w 1011975"/>
                    <a:gd name="connsiteY1" fmla="*/ 680883 h 1353112"/>
                    <a:gd name="connsiteX2" fmla="*/ 22416 w 1011975"/>
                    <a:gd name="connsiteY2" fmla="*/ 1327353 h 1353112"/>
                    <a:gd name="connsiteX3" fmla="*/ 337948 w 1011975"/>
                    <a:gd name="connsiteY3" fmla="*/ 1335939 h 1353112"/>
                    <a:gd name="connsiteX4" fmla="*/ 559036 w 1011975"/>
                    <a:gd name="connsiteY4" fmla="*/ 1353112 h 1353112"/>
                    <a:gd name="connsiteX5" fmla="*/ 760805 w 1011975"/>
                    <a:gd name="connsiteY5" fmla="*/ 1335939 h 1353112"/>
                    <a:gd name="connsiteX6" fmla="*/ 1005504 w 1011975"/>
                    <a:gd name="connsiteY6" fmla="*/ 1301596 h 1353112"/>
                    <a:gd name="connsiteX7" fmla="*/ 927959 w 1011975"/>
                    <a:gd name="connsiteY7" fmla="*/ 284545 h 1353112"/>
                    <a:gd name="connsiteX8" fmla="*/ 823053 w 1011975"/>
                    <a:gd name="connsiteY8" fmla="*/ 11562 h 1353112"/>
                    <a:gd name="connsiteX9" fmla="*/ 136179 w 1011975"/>
                    <a:gd name="connsiteY9" fmla="*/ 33027 h 1353112"/>
                    <a:gd name="connsiteX0" fmla="*/ 136179 w 1022674"/>
                    <a:gd name="connsiteY0" fmla="*/ 33027 h 1353112"/>
                    <a:gd name="connsiteX1" fmla="*/ 38598 w 1022674"/>
                    <a:gd name="connsiteY1" fmla="*/ 680883 h 1353112"/>
                    <a:gd name="connsiteX2" fmla="*/ 22416 w 1022674"/>
                    <a:gd name="connsiteY2" fmla="*/ 1327353 h 1353112"/>
                    <a:gd name="connsiteX3" fmla="*/ 337948 w 1022674"/>
                    <a:gd name="connsiteY3" fmla="*/ 1335939 h 1353112"/>
                    <a:gd name="connsiteX4" fmla="*/ 559036 w 1022674"/>
                    <a:gd name="connsiteY4" fmla="*/ 1353112 h 1353112"/>
                    <a:gd name="connsiteX5" fmla="*/ 760805 w 1022674"/>
                    <a:gd name="connsiteY5" fmla="*/ 1335939 h 1353112"/>
                    <a:gd name="connsiteX6" fmla="*/ 1005504 w 1022674"/>
                    <a:gd name="connsiteY6" fmla="*/ 1301596 h 1353112"/>
                    <a:gd name="connsiteX7" fmla="*/ 973016 w 1022674"/>
                    <a:gd name="connsiteY7" fmla="*/ 648934 h 1353112"/>
                    <a:gd name="connsiteX8" fmla="*/ 823053 w 1022674"/>
                    <a:gd name="connsiteY8" fmla="*/ 11562 h 1353112"/>
                    <a:gd name="connsiteX9" fmla="*/ 136179 w 1022674"/>
                    <a:gd name="connsiteY9" fmla="*/ 33027 h 1353112"/>
                    <a:gd name="connsiteX0" fmla="*/ 136179 w 1021358"/>
                    <a:gd name="connsiteY0" fmla="*/ 33027 h 1353112"/>
                    <a:gd name="connsiteX1" fmla="*/ 38598 w 1021358"/>
                    <a:gd name="connsiteY1" fmla="*/ 680883 h 1353112"/>
                    <a:gd name="connsiteX2" fmla="*/ 22416 w 1021358"/>
                    <a:gd name="connsiteY2" fmla="*/ 1327353 h 1353112"/>
                    <a:gd name="connsiteX3" fmla="*/ 337948 w 1021358"/>
                    <a:gd name="connsiteY3" fmla="*/ 1335939 h 1353112"/>
                    <a:gd name="connsiteX4" fmla="*/ 559036 w 1021358"/>
                    <a:gd name="connsiteY4" fmla="*/ 1353112 h 1353112"/>
                    <a:gd name="connsiteX5" fmla="*/ 760805 w 1021358"/>
                    <a:gd name="connsiteY5" fmla="*/ 1335939 h 1353112"/>
                    <a:gd name="connsiteX6" fmla="*/ 1005504 w 1021358"/>
                    <a:gd name="connsiteY6" fmla="*/ 1301596 h 1353112"/>
                    <a:gd name="connsiteX7" fmla="*/ 973016 w 1021358"/>
                    <a:gd name="connsiteY7" fmla="*/ 648934 h 1353112"/>
                    <a:gd name="connsiteX8" fmla="*/ 823053 w 1021358"/>
                    <a:gd name="connsiteY8" fmla="*/ 11562 h 1353112"/>
                    <a:gd name="connsiteX9" fmla="*/ 136179 w 1021358"/>
                    <a:gd name="connsiteY9" fmla="*/ 33027 h 1353112"/>
                    <a:gd name="connsiteX0" fmla="*/ 136179 w 1022201"/>
                    <a:gd name="connsiteY0" fmla="*/ 33027 h 1353112"/>
                    <a:gd name="connsiteX1" fmla="*/ 38598 w 1022201"/>
                    <a:gd name="connsiteY1" fmla="*/ 680883 h 1353112"/>
                    <a:gd name="connsiteX2" fmla="*/ 22416 w 1022201"/>
                    <a:gd name="connsiteY2" fmla="*/ 1327353 h 1353112"/>
                    <a:gd name="connsiteX3" fmla="*/ 337948 w 1022201"/>
                    <a:gd name="connsiteY3" fmla="*/ 1335939 h 1353112"/>
                    <a:gd name="connsiteX4" fmla="*/ 559036 w 1022201"/>
                    <a:gd name="connsiteY4" fmla="*/ 1353112 h 1353112"/>
                    <a:gd name="connsiteX5" fmla="*/ 760805 w 1022201"/>
                    <a:gd name="connsiteY5" fmla="*/ 1335939 h 1353112"/>
                    <a:gd name="connsiteX6" fmla="*/ 1005504 w 1022201"/>
                    <a:gd name="connsiteY6" fmla="*/ 1301596 h 1353112"/>
                    <a:gd name="connsiteX7" fmla="*/ 973016 w 1022201"/>
                    <a:gd name="connsiteY7" fmla="*/ 648934 h 1353112"/>
                    <a:gd name="connsiteX8" fmla="*/ 823053 w 1022201"/>
                    <a:gd name="connsiteY8" fmla="*/ 11562 h 1353112"/>
                    <a:gd name="connsiteX9" fmla="*/ 136179 w 1022201"/>
                    <a:gd name="connsiteY9" fmla="*/ 33027 h 1353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22201" h="1353112">
                      <a:moveTo>
                        <a:pt x="136179" y="33027"/>
                      </a:moveTo>
                      <a:cubicBezTo>
                        <a:pt x="108276" y="116023"/>
                        <a:pt x="73834" y="320816"/>
                        <a:pt x="38598" y="680883"/>
                      </a:cubicBezTo>
                      <a:cubicBezTo>
                        <a:pt x="3362" y="1040950"/>
                        <a:pt x="-19082" y="1146691"/>
                        <a:pt x="22416" y="1327353"/>
                      </a:cubicBezTo>
                      <a:cubicBezTo>
                        <a:pt x="184117" y="1299807"/>
                        <a:pt x="248511" y="1331646"/>
                        <a:pt x="337948" y="1335939"/>
                      </a:cubicBezTo>
                      <a:cubicBezTo>
                        <a:pt x="427385" y="1340232"/>
                        <a:pt x="488560" y="1353112"/>
                        <a:pt x="559036" y="1353112"/>
                      </a:cubicBezTo>
                      <a:cubicBezTo>
                        <a:pt x="629512" y="1353112"/>
                        <a:pt x="686394" y="1344525"/>
                        <a:pt x="760805" y="1335939"/>
                      </a:cubicBezTo>
                      <a:cubicBezTo>
                        <a:pt x="835216" y="1327353"/>
                        <a:pt x="879220" y="1285139"/>
                        <a:pt x="1005504" y="1301596"/>
                      </a:cubicBezTo>
                      <a:cubicBezTo>
                        <a:pt x="1026611" y="1120577"/>
                        <a:pt x="1038485" y="1029800"/>
                        <a:pt x="973016" y="648934"/>
                      </a:cubicBezTo>
                      <a:cubicBezTo>
                        <a:pt x="907547" y="268068"/>
                        <a:pt x="860975" y="50556"/>
                        <a:pt x="823053" y="11562"/>
                      </a:cubicBezTo>
                      <a:cubicBezTo>
                        <a:pt x="767959" y="-5967"/>
                        <a:pt x="258528" y="-7040"/>
                        <a:pt x="136179" y="33027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40" name="Freeform 2839"/>
                <p:cNvSpPr/>
                <p:nvPr/>
              </p:nvSpPr>
              <p:spPr>
                <a:xfrm flipH="1">
                  <a:off x="1871817" y="3751345"/>
                  <a:ext cx="285858" cy="458957"/>
                </a:xfrm>
                <a:custGeom>
                  <a:avLst/>
                  <a:gdLst>
                    <a:gd name="connsiteX0" fmla="*/ 173830 w 319775"/>
                    <a:gd name="connsiteY0" fmla="*/ 34379 h 462030"/>
                    <a:gd name="connsiteX1" fmla="*/ 2112 w 319775"/>
                    <a:gd name="connsiteY1" fmla="*/ 255467 h 462030"/>
                    <a:gd name="connsiteX2" fmla="*/ 302619 w 319775"/>
                    <a:gd name="connsiteY2" fmla="*/ 457236 h 462030"/>
                    <a:gd name="connsiteX3" fmla="*/ 272568 w 319775"/>
                    <a:gd name="connsiteY3" fmla="*/ 45112 h 462030"/>
                    <a:gd name="connsiteX4" fmla="*/ 173830 w 319775"/>
                    <a:gd name="connsiteY4" fmla="*/ 34379 h 462030"/>
                    <a:gd name="connsiteX0" fmla="*/ 173830 w 319775"/>
                    <a:gd name="connsiteY0" fmla="*/ 34379 h 462030"/>
                    <a:gd name="connsiteX1" fmla="*/ 2112 w 319775"/>
                    <a:gd name="connsiteY1" fmla="*/ 255467 h 462030"/>
                    <a:gd name="connsiteX2" fmla="*/ 302619 w 319775"/>
                    <a:gd name="connsiteY2" fmla="*/ 457236 h 462030"/>
                    <a:gd name="connsiteX3" fmla="*/ 272568 w 319775"/>
                    <a:gd name="connsiteY3" fmla="*/ 45112 h 462030"/>
                    <a:gd name="connsiteX4" fmla="*/ 173830 w 319775"/>
                    <a:gd name="connsiteY4" fmla="*/ 34379 h 462030"/>
                    <a:gd name="connsiteX0" fmla="*/ 171718 w 317663"/>
                    <a:gd name="connsiteY0" fmla="*/ 34379 h 462030"/>
                    <a:gd name="connsiteX1" fmla="*/ 0 w 317663"/>
                    <a:gd name="connsiteY1" fmla="*/ 255467 h 462030"/>
                    <a:gd name="connsiteX2" fmla="*/ 300507 w 317663"/>
                    <a:gd name="connsiteY2" fmla="*/ 457236 h 462030"/>
                    <a:gd name="connsiteX3" fmla="*/ 270456 w 317663"/>
                    <a:gd name="connsiteY3" fmla="*/ 45112 h 462030"/>
                    <a:gd name="connsiteX4" fmla="*/ 171718 w 317663"/>
                    <a:gd name="connsiteY4" fmla="*/ 34379 h 462030"/>
                    <a:gd name="connsiteX0" fmla="*/ 171718 w 317663"/>
                    <a:gd name="connsiteY0" fmla="*/ 34379 h 462749"/>
                    <a:gd name="connsiteX1" fmla="*/ 0 w 317663"/>
                    <a:gd name="connsiteY1" fmla="*/ 255467 h 462749"/>
                    <a:gd name="connsiteX2" fmla="*/ 300507 w 317663"/>
                    <a:gd name="connsiteY2" fmla="*/ 457236 h 462749"/>
                    <a:gd name="connsiteX3" fmla="*/ 270456 w 317663"/>
                    <a:gd name="connsiteY3" fmla="*/ 45112 h 462749"/>
                    <a:gd name="connsiteX4" fmla="*/ 171718 w 317663"/>
                    <a:gd name="connsiteY4" fmla="*/ 34379 h 462749"/>
                    <a:gd name="connsiteX0" fmla="*/ 171718 w 317663"/>
                    <a:gd name="connsiteY0" fmla="*/ 34379 h 457236"/>
                    <a:gd name="connsiteX1" fmla="*/ 0 w 317663"/>
                    <a:gd name="connsiteY1" fmla="*/ 255467 h 457236"/>
                    <a:gd name="connsiteX2" fmla="*/ 300507 w 317663"/>
                    <a:gd name="connsiteY2" fmla="*/ 457236 h 457236"/>
                    <a:gd name="connsiteX3" fmla="*/ 270456 w 317663"/>
                    <a:gd name="connsiteY3" fmla="*/ 45112 h 457236"/>
                    <a:gd name="connsiteX4" fmla="*/ 171718 w 317663"/>
                    <a:gd name="connsiteY4" fmla="*/ 34379 h 457236"/>
                    <a:gd name="connsiteX0" fmla="*/ 139913 w 285858"/>
                    <a:gd name="connsiteY0" fmla="*/ 36100 h 458957"/>
                    <a:gd name="connsiteX1" fmla="*/ 0 w 285858"/>
                    <a:gd name="connsiteY1" fmla="*/ 286343 h 458957"/>
                    <a:gd name="connsiteX2" fmla="*/ 268702 w 285858"/>
                    <a:gd name="connsiteY2" fmla="*/ 458957 h 458957"/>
                    <a:gd name="connsiteX3" fmla="*/ 238651 w 285858"/>
                    <a:gd name="connsiteY3" fmla="*/ 46833 h 458957"/>
                    <a:gd name="connsiteX4" fmla="*/ 139913 w 285858"/>
                    <a:gd name="connsiteY4" fmla="*/ 36100 h 458957"/>
                    <a:gd name="connsiteX0" fmla="*/ 139913 w 285858"/>
                    <a:gd name="connsiteY0" fmla="*/ 36100 h 458957"/>
                    <a:gd name="connsiteX1" fmla="*/ 0 w 285858"/>
                    <a:gd name="connsiteY1" fmla="*/ 286343 h 458957"/>
                    <a:gd name="connsiteX2" fmla="*/ 268702 w 285858"/>
                    <a:gd name="connsiteY2" fmla="*/ 458957 h 458957"/>
                    <a:gd name="connsiteX3" fmla="*/ 238651 w 285858"/>
                    <a:gd name="connsiteY3" fmla="*/ 46833 h 458957"/>
                    <a:gd name="connsiteX4" fmla="*/ 139913 w 285858"/>
                    <a:gd name="connsiteY4" fmla="*/ 36100 h 458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858" h="458957">
                      <a:moveTo>
                        <a:pt x="139913" y="36100"/>
                      </a:moveTo>
                      <a:cubicBezTo>
                        <a:pt x="100138" y="76018"/>
                        <a:pt x="60699" y="104549"/>
                        <a:pt x="0" y="286343"/>
                      </a:cubicBezTo>
                      <a:lnTo>
                        <a:pt x="268702" y="458957"/>
                      </a:lnTo>
                      <a:cubicBezTo>
                        <a:pt x="313778" y="423898"/>
                        <a:pt x="257969" y="117309"/>
                        <a:pt x="238651" y="46833"/>
                      </a:cubicBezTo>
                      <a:cubicBezTo>
                        <a:pt x="219333" y="-23643"/>
                        <a:pt x="179688" y="-3818"/>
                        <a:pt x="139913" y="36100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41" name="Freeform 2840"/>
                <p:cNvSpPr/>
                <p:nvPr/>
              </p:nvSpPr>
              <p:spPr>
                <a:xfrm>
                  <a:off x="1118439" y="3785971"/>
                  <a:ext cx="285858" cy="458957"/>
                </a:xfrm>
                <a:custGeom>
                  <a:avLst/>
                  <a:gdLst>
                    <a:gd name="connsiteX0" fmla="*/ 173830 w 319775"/>
                    <a:gd name="connsiteY0" fmla="*/ 34379 h 462030"/>
                    <a:gd name="connsiteX1" fmla="*/ 2112 w 319775"/>
                    <a:gd name="connsiteY1" fmla="*/ 255467 h 462030"/>
                    <a:gd name="connsiteX2" fmla="*/ 302619 w 319775"/>
                    <a:gd name="connsiteY2" fmla="*/ 457236 h 462030"/>
                    <a:gd name="connsiteX3" fmla="*/ 272568 w 319775"/>
                    <a:gd name="connsiteY3" fmla="*/ 45112 h 462030"/>
                    <a:gd name="connsiteX4" fmla="*/ 173830 w 319775"/>
                    <a:gd name="connsiteY4" fmla="*/ 34379 h 462030"/>
                    <a:gd name="connsiteX0" fmla="*/ 173830 w 319775"/>
                    <a:gd name="connsiteY0" fmla="*/ 34379 h 462030"/>
                    <a:gd name="connsiteX1" fmla="*/ 2112 w 319775"/>
                    <a:gd name="connsiteY1" fmla="*/ 255467 h 462030"/>
                    <a:gd name="connsiteX2" fmla="*/ 302619 w 319775"/>
                    <a:gd name="connsiteY2" fmla="*/ 457236 h 462030"/>
                    <a:gd name="connsiteX3" fmla="*/ 272568 w 319775"/>
                    <a:gd name="connsiteY3" fmla="*/ 45112 h 462030"/>
                    <a:gd name="connsiteX4" fmla="*/ 173830 w 319775"/>
                    <a:gd name="connsiteY4" fmla="*/ 34379 h 462030"/>
                    <a:gd name="connsiteX0" fmla="*/ 171718 w 317663"/>
                    <a:gd name="connsiteY0" fmla="*/ 34379 h 462030"/>
                    <a:gd name="connsiteX1" fmla="*/ 0 w 317663"/>
                    <a:gd name="connsiteY1" fmla="*/ 255467 h 462030"/>
                    <a:gd name="connsiteX2" fmla="*/ 300507 w 317663"/>
                    <a:gd name="connsiteY2" fmla="*/ 457236 h 462030"/>
                    <a:gd name="connsiteX3" fmla="*/ 270456 w 317663"/>
                    <a:gd name="connsiteY3" fmla="*/ 45112 h 462030"/>
                    <a:gd name="connsiteX4" fmla="*/ 171718 w 317663"/>
                    <a:gd name="connsiteY4" fmla="*/ 34379 h 462030"/>
                    <a:gd name="connsiteX0" fmla="*/ 171718 w 317663"/>
                    <a:gd name="connsiteY0" fmla="*/ 34379 h 462749"/>
                    <a:gd name="connsiteX1" fmla="*/ 0 w 317663"/>
                    <a:gd name="connsiteY1" fmla="*/ 255467 h 462749"/>
                    <a:gd name="connsiteX2" fmla="*/ 300507 w 317663"/>
                    <a:gd name="connsiteY2" fmla="*/ 457236 h 462749"/>
                    <a:gd name="connsiteX3" fmla="*/ 270456 w 317663"/>
                    <a:gd name="connsiteY3" fmla="*/ 45112 h 462749"/>
                    <a:gd name="connsiteX4" fmla="*/ 171718 w 317663"/>
                    <a:gd name="connsiteY4" fmla="*/ 34379 h 462749"/>
                    <a:gd name="connsiteX0" fmla="*/ 171718 w 317663"/>
                    <a:gd name="connsiteY0" fmla="*/ 34379 h 457236"/>
                    <a:gd name="connsiteX1" fmla="*/ 0 w 317663"/>
                    <a:gd name="connsiteY1" fmla="*/ 255467 h 457236"/>
                    <a:gd name="connsiteX2" fmla="*/ 300507 w 317663"/>
                    <a:gd name="connsiteY2" fmla="*/ 457236 h 457236"/>
                    <a:gd name="connsiteX3" fmla="*/ 270456 w 317663"/>
                    <a:gd name="connsiteY3" fmla="*/ 45112 h 457236"/>
                    <a:gd name="connsiteX4" fmla="*/ 171718 w 317663"/>
                    <a:gd name="connsiteY4" fmla="*/ 34379 h 457236"/>
                    <a:gd name="connsiteX0" fmla="*/ 139913 w 285858"/>
                    <a:gd name="connsiteY0" fmla="*/ 36100 h 458957"/>
                    <a:gd name="connsiteX1" fmla="*/ 0 w 285858"/>
                    <a:gd name="connsiteY1" fmla="*/ 286343 h 458957"/>
                    <a:gd name="connsiteX2" fmla="*/ 268702 w 285858"/>
                    <a:gd name="connsiteY2" fmla="*/ 458957 h 458957"/>
                    <a:gd name="connsiteX3" fmla="*/ 238651 w 285858"/>
                    <a:gd name="connsiteY3" fmla="*/ 46833 h 458957"/>
                    <a:gd name="connsiteX4" fmla="*/ 139913 w 285858"/>
                    <a:gd name="connsiteY4" fmla="*/ 36100 h 458957"/>
                    <a:gd name="connsiteX0" fmla="*/ 139913 w 285858"/>
                    <a:gd name="connsiteY0" fmla="*/ 36100 h 458957"/>
                    <a:gd name="connsiteX1" fmla="*/ 0 w 285858"/>
                    <a:gd name="connsiteY1" fmla="*/ 286343 h 458957"/>
                    <a:gd name="connsiteX2" fmla="*/ 268702 w 285858"/>
                    <a:gd name="connsiteY2" fmla="*/ 458957 h 458957"/>
                    <a:gd name="connsiteX3" fmla="*/ 238651 w 285858"/>
                    <a:gd name="connsiteY3" fmla="*/ 46833 h 458957"/>
                    <a:gd name="connsiteX4" fmla="*/ 139913 w 285858"/>
                    <a:gd name="connsiteY4" fmla="*/ 36100 h 458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858" h="458957">
                      <a:moveTo>
                        <a:pt x="139913" y="36100"/>
                      </a:moveTo>
                      <a:cubicBezTo>
                        <a:pt x="100138" y="76018"/>
                        <a:pt x="60699" y="104549"/>
                        <a:pt x="0" y="286343"/>
                      </a:cubicBezTo>
                      <a:lnTo>
                        <a:pt x="268702" y="458957"/>
                      </a:lnTo>
                      <a:cubicBezTo>
                        <a:pt x="313778" y="423898"/>
                        <a:pt x="257969" y="117309"/>
                        <a:pt x="238651" y="46833"/>
                      </a:cubicBezTo>
                      <a:cubicBezTo>
                        <a:pt x="219333" y="-23643"/>
                        <a:pt x="179688" y="-3818"/>
                        <a:pt x="139913" y="36100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823" name="Freeform 2822"/>
              <p:cNvSpPr>
                <a:spLocks noChangeAspect="1"/>
              </p:cNvSpPr>
              <p:nvPr/>
            </p:nvSpPr>
            <p:spPr>
              <a:xfrm flipH="1">
                <a:off x="2152287" y="5032496"/>
                <a:ext cx="197294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rgbClr val="E0CE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2505" name="Group 2504"/>
            <p:cNvGrpSpPr>
              <a:grpSpLocks noChangeAspect="1"/>
            </p:cNvGrpSpPr>
            <p:nvPr/>
          </p:nvGrpSpPr>
          <p:grpSpPr>
            <a:xfrm>
              <a:off x="2278642" y="5335110"/>
              <a:ext cx="486827" cy="1389588"/>
              <a:chOff x="6017681" y="2866796"/>
              <a:chExt cx="1392632" cy="3975091"/>
            </a:xfrm>
          </p:grpSpPr>
          <p:sp>
            <p:nvSpPr>
              <p:cNvPr id="2782" name="Flowchart: Stored Data 2781"/>
              <p:cNvSpPr/>
              <p:nvPr/>
            </p:nvSpPr>
            <p:spPr>
              <a:xfrm rot="16200000" flipV="1">
                <a:off x="6330749" y="4082924"/>
                <a:ext cx="765455" cy="171549"/>
              </a:xfrm>
              <a:prstGeom prst="flowChartOnlineStorage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83" name="Freeform 2782"/>
              <p:cNvSpPr/>
              <p:nvPr/>
            </p:nvSpPr>
            <p:spPr>
              <a:xfrm>
                <a:off x="6511059" y="3587326"/>
                <a:ext cx="388330" cy="408095"/>
              </a:xfrm>
              <a:custGeom>
                <a:avLst/>
                <a:gdLst>
                  <a:gd name="connsiteX0" fmla="*/ 3153 w 545573"/>
                  <a:gd name="connsiteY0" fmla="*/ 436778 h 641355"/>
                  <a:gd name="connsiteX1" fmla="*/ 122423 w 545573"/>
                  <a:gd name="connsiteY1" fmla="*/ 237996 h 641355"/>
                  <a:gd name="connsiteX2" fmla="*/ 162179 w 545573"/>
                  <a:gd name="connsiteY2" fmla="*/ 33534 h 641355"/>
                  <a:gd name="connsiteX3" fmla="*/ 360962 w 545573"/>
                  <a:gd name="connsiteY3" fmla="*/ 16495 h 641355"/>
                  <a:gd name="connsiteX4" fmla="*/ 406398 w 545573"/>
                  <a:gd name="connsiteY4" fmla="*/ 198239 h 641355"/>
                  <a:gd name="connsiteX5" fmla="*/ 542706 w 545573"/>
                  <a:gd name="connsiteY5" fmla="*/ 436778 h 641355"/>
                  <a:gd name="connsiteX6" fmla="*/ 264410 w 545573"/>
                  <a:gd name="connsiteY6" fmla="*/ 641240 h 641355"/>
                  <a:gd name="connsiteX7" fmla="*/ 3153 w 545573"/>
                  <a:gd name="connsiteY7" fmla="*/ 436778 h 641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5573" h="641355">
                    <a:moveTo>
                      <a:pt x="3153" y="436778"/>
                    </a:moveTo>
                    <a:cubicBezTo>
                      <a:pt x="-20511" y="369571"/>
                      <a:pt x="95919" y="305203"/>
                      <a:pt x="122423" y="237996"/>
                    </a:cubicBezTo>
                    <a:cubicBezTo>
                      <a:pt x="148927" y="170789"/>
                      <a:pt x="122422" y="70451"/>
                      <a:pt x="162179" y="33534"/>
                    </a:cubicBezTo>
                    <a:cubicBezTo>
                      <a:pt x="201936" y="-3383"/>
                      <a:pt x="320259" y="-10956"/>
                      <a:pt x="360962" y="16495"/>
                    </a:cubicBezTo>
                    <a:cubicBezTo>
                      <a:pt x="401665" y="43946"/>
                      <a:pt x="376107" y="128192"/>
                      <a:pt x="406398" y="198239"/>
                    </a:cubicBezTo>
                    <a:cubicBezTo>
                      <a:pt x="436689" y="268286"/>
                      <a:pt x="566371" y="362944"/>
                      <a:pt x="542706" y="436778"/>
                    </a:cubicBezTo>
                    <a:cubicBezTo>
                      <a:pt x="519041" y="510612"/>
                      <a:pt x="357175" y="636507"/>
                      <a:pt x="264410" y="641240"/>
                    </a:cubicBezTo>
                    <a:cubicBezTo>
                      <a:pt x="171645" y="645973"/>
                      <a:pt x="26817" y="503985"/>
                      <a:pt x="3153" y="436778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784" name="Group 2783"/>
              <p:cNvGrpSpPr/>
              <p:nvPr/>
            </p:nvGrpSpPr>
            <p:grpSpPr>
              <a:xfrm>
                <a:off x="6318198" y="4766776"/>
                <a:ext cx="790837" cy="1987151"/>
                <a:chOff x="3610900" y="2674750"/>
                <a:chExt cx="1394071" cy="3122972"/>
              </a:xfrm>
            </p:grpSpPr>
            <p:sp>
              <p:nvSpPr>
                <p:cNvPr id="2818" name="Freeform 2817"/>
                <p:cNvSpPr/>
                <p:nvPr/>
              </p:nvSpPr>
              <p:spPr>
                <a:xfrm>
                  <a:off x="3610901" y="2869910"/>
                  <a:ext cx="682240" cy="292781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19" name="Freeform 2818"/>
                <p:cNvSpPr/>
                <p:nvPr/>
              </p:nvSpPr>
              <p:spPr>
                <a:xfrm flipH="1">
                  <a:off x="4371750" y="2869910"/>
                  <a:ext cx="633221" cy="292781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20" name="Oval 2819"/>
                <p:cNvSpPr/>
                <p:nvPr/>
              </p:nvSpPr>
              <p:spPr>
                <a:xfrm>
                  <a:off x="3610900" y="2674750"/>
                  <a:ext cx="1386798" cy="914400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21" name="Flowchart: Stored Data 2820"/>
                <p:cNvSpPr/>
                <p:nvPr/>
              </p:nvSpPr>
              <p:spPr>
                <a:xfrm rot="5400000">
                  <a:off x="3962720" y="3317645"/>
                  <a:ext cx="733815" cy="97218"/>
                </a:xfrm>
                <a:prstGeom prst="flowChartOnlineStorag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785" name="Freeform 2784"/>
              <p:cNvSpPr/>
              <p:nvPr/>
            </p:nvSpPr>
            <p:spPr>
              <a:xfrm>
                <a:off x="6266315" y="3755122"/>
                <a:ext cx="489531" cy="1414398"/>
              </a:xfrm>
              <a:custGeom>
                <a:avLst/>
                <a:gdLst>
                  <a:gd name="connsiteX0" fmla="*/ 157523 w 1582311"/>
                  <a:gd name="connsiteY0" fmla="*/ 1919666 h 1975803"/>
                  <a:gd name="connsiteX1" fmla="*/ 403957 w 1582311"/>
                  <a:gd name="connsiteY1" fmla="*/ 1374917 h 1975803"/>
                  <a:gd name="connsiteX2" fmla="*/ 112127 w 1582311"/>
                  <a:gd name="connsiteY2" fmla="*/ 739377 h 1975803"/>
                  <a:gd name="connsiteX3" fmla="*/ 47276 w 1582311"/>
                  <a:gd name="connsiteY3" fmla="*/ 246509 h 1975803"/>
                  <a:gd name="connsiteX4" fmla="*/ 793063 w 1582311"/>
                  <a:gd name="connsiteY4" fmla="*/ 75 h 1975803"/>
                  <a:gd name="connsiteX5" fmla="*/ 1473999 w 1582311"/>
                  <a:gd name="connsiteY5" fmla="*/ 227053 h 1975803"/>
                  <a:gd name="connsiteX6" fmla="*/ 1402663 w 1582311"/>
                  <a:gd name="connsiteY6" fmla="*/ 771802 h 1975803"/>
                  <a:gd name="connsiteX7" fmla="*/ 1292416 w 1582311"/>
                  <a:gd name="connsiteY7" fmla="*/ 1297096 h 1975803"/>
                  <a:gd name="connsiteX8" fmla="*/ 1532365 w 1582311"/>
                  <a:gd name="connsiteY8" fmla="*/ 1887240 h 1975803"/>
                  <a:gd name="connsiteX9" fmla="*/ 157523 w 1582311"/>
                  <a:gd name="connsiteY9" fmla="*/ 1919666 h 1975803"/>
                  <a:gd name="connsiteX0" fmla="*/ 157523 w 1582311"/>
                  <a:gd name="connsiteY0" fmla="*/ 1919666 h 1973041"/>
                  <a:gd name="connsiteX1" fmla="*/ 403957 w 1582311"/>
                  <a:gd name="connsiteY1" fmla="*/ 1374917 h 1973041"/>
                  <a:gd name="connsiteX2" fmla="*/ 112127 w 1582311"/>
                  <a:gd name="connsiteY2" fmla="*/ 739377 h 1973041"/>
                  <a:gd name="connsiteX3" fmla="*/ 47276 w 1582311"/>
                  <a:gd name="connsiteY3" fmla="*/ 246509 h 1973041"/>
                  <a:gd name="connsiteX4" fmla="*/ 793063 w 1582311"/>
                  <a:gd name="connsiteY4" fmla="*/ 75 h 1973041"/>
                  <a:gd name="connsiteX5" fmla="*/ 1473999 w 1582311"/>
                  <a:gd name="connsiteY5" fmla="*/ 227053 h 1973041"/>
                  <a:gd name="connsiteX6" fmla="*/ 1402663 w 1582311"/>
                  <a:gd name="connsiteY6" fmla="*/ 771802 h 1973041"/>
                  <a:gd name="connsiteX7" fmla="*/ 1292416 w 1582311"/>
                  <a:gd name="connsiteY7" fmla="*/ 1342492 h 1973041"/>
                  <a:gd name="connsiteX8" fmla="*/ 1532365 w 1582311"/>
                  <a:gd name="connsiteY8" fmla="*/ 1887240 h 1973041"/>
                  <a:gd name="connsiteX9" fmla="*/ 157523 w 1582311"/>
                  <a:gd name="connsiteY9" fmla="*/ 1919666 h 1973041"/>
                  <a:gd name="connsiteX0" fmla="*/ 157523 w 1582311"/>
                  <a:gd name="connsiteY0" fmla="*/ 1919660 h 1973035"/>
                  <a:gd name="connsiteX1" fmla="*/ 403957 w 1582311"/>
                  <a:gd name="connsiteY1" fmla="*/ 1374911 h 1973035"/>
                  <a:gd name="connsiteX2" fmla="*/ 112127 w 1582311"/>
                  <a:gd name="connsiteY2" fmla="*/ 739371 h 1973035"/>
                  <a:gd name="connsiteX3" fmla="*/ 47276 w 1582311"/>
                  <a:gd name="connsiteY3" fmla="*/ 246503 h 1973035"/>
                  <a:gd name="connsiteX4" fmla="*/ 793063 w 1582311"/>
                  <a:gd name="connsiteY4" fmla="*/ 69 h 1973035"/>
                  <a:gd name="connsiteX5" fmla="*/ 1473999 w 1582311"/>
                  <a:gd name="connsiteY5" fmla="*/ 227047 h 1973035"/>
                  <a:gd name="connsiteX6" fmla="*/ 1467514 w 1582311"/>
                  <a:gd name="connsiteY6" fmla="*/ 706945 h 1973035"/>
                  <a:gd name="connsiteX7" fmla="*/ 1292416 w 1582311"/>
                  <a:gd name="connsiteY7" fmla="*/ 1342486 h 1973035"/>
                  <a:gd name="connsiteX8" fmla="*/ 1532365 w 1582311"/>
                  <a:gd name="connsiteY8" fmla="*/ 1887234 h 1973035"/>
                  <a:gd name="connsiteX9" fmla="*/ 157523 w 1582311"/>
                  <a:gd name="connsiteY9" fmla="*/ 1919660 h 1973035"/>
                  <a:gd name="connsiteX0" fmla="*/ 157523 w 1582311"/>
                  <a:gd name="connsiteY0" fmla="*/ 2021986 h 2113807"/>
                  <a:gd name="connsiteX1" fmla="*/ 403957 w 1582311"/>
                  <a:gd name="connsiteY1" fmla="*/ 1477237 h 2113807"/>
                  <a:gd name="connsiteX2" fmla="*/ 112127 w 1582311"/>
                  <a:gd name="connsiteY2" fmla="*/ 841697 h 2113807"/>
                  <a:gd name="connsiteX3" fmla="*/ 47276 w 1582311"/>
                  <a:gd name="connsiteY3" fmla="*/ 348829 h 2113807"/>
                  <a:gd name="connsiteX4" fmla="*/ 793063 w 1582311"/>
                  <a:gd name="connsiteY4" fmla="*/ 102395 h 2113807"/>
                  <a:gd name="connsiteX5" fmla="*/ 844944 w 1582311"/>
                  <a:gd name="connsiteY5" fmla="*/ 2106292 h 2113807"/>
                  <a:gd name="connsiteX6" fmla="*/ 1467514 w 1582311"/>
                  <a:gd name="connsiteY6" fmla="*/ 809271 h 2113807"/>
                  <a:gd name="connsiteX7" fmla="*/ 1292416 w 1582311"/>
                  <a:gd name="connsiteY7" fmla="*/ 1444812 h 2113807"/>
                  <a:gd name="connsiteX8" fmla="*/ 1532365 w 1582311"/>
                  <a:gd name="connsiteY8" fmla="*/ 1989560 h 2113807"/>
                  <a:gd name="connsiteX9" fmla="*/ 157523 w 1582311"/>
                  <a:gd name="connsiteY9" fmla="*/ 2021986 h 2113807"/>
                  <a:gd name="connsiteX0" fmla="*/ 157523 w 1582311"/>
                  <a:gd name="connsiteY0" fmla="*/ 2021986 h 2113173"/>
                  <a:gd name="connsiteX1" fmla="*/ 403957 w 1582311"/>
                  <a:gd name="connsiteY1" fmla="*/ 1477237 h 2113173"/>
                  <a:gd name="connsiteX2" fmla="*/ 112127 w 1582311"/>
                  <a:gd name="connsiteY2" fmla="*/ 841697 h 2113173"/>
                  <a:gd name="connsiteX3" fmla="*/ 47276 w 1582311"/>
                  <a:gd name="connsiteY3" fmla="*/ 348829 h 2113173"/>
                  <a:gd name="connsiteX4" fmla="*/ 793063 w 1582311"/>
                  <a:gd name="connsiteY4" fmla="*/ 102395 h 2113173"/>
                  <a:gd name="connsiteX5" fmla="*/ 844944 w 1582311"/>
                  <a:gd name="connsiteY5" fmla="*/ 2106292 h 2113173"/>
                  <a:gd name="connsiteX6" fmla="*/ 1461029 w 1582311"/>
                  <a:gd name="connsiteY6" fmla="*/ 783331 h 2113173"/>
                  <a:gd name="connsiteX7" fmla="*/ 1292416 w 1582311"/>
                  <a:gd name="connsiteY7" fmla="*/ 1444812 h 2113173"/>
                  <a:gd name="connsiteX8" fmla="*/ 1532365 w 1582311"/>
                  <a:gd name="connsiteY8" fmla="*/ 1989560 h 2113173"/>
                  <a:gd name="connsiteX9" fmla="*/ 157523 w 1582311"/>
                  <a:gd name="connsiteY9" fmla="*/ 2021986 h 2113173"/>
                  <a:gd name="connsiteX0" fmla="*/ 157523 w 1591567"/>
                  <a:gd name="connsiteY0" fmla="*/ 2021986 h 2143200"/>
                  <a:gd name="connsiteX1" fmla="*/ 403957 w 1591567"/>
                  <a:gd name="connsiteY1" fmla="*/ 1477237 h 2143200"/>
                  <a:gd name="connsiteX2" fmla="*/ 112127 w 1591567"/>
                  <a:gd name="connsiteY2" fmla="*/ 841697 h 2143200"/>
                  <a:gd name="connsiteX3" fmla="*/ 47276 w 1591567"/>
                  <a:gd name="connsiteY3" fmla="*/ 348829 h 2143200"/>
                  <a:gd name="connsiteX4" fmla="*/ 793063 w 1591567"/>
                  <a:gd name="connsiteY4" fmla="*/ 102395 h 2143200"/>
                  <a:gd name="connsiteX5" fmla="*/ 844944 w 1591567"/>
                  <a:gd name="connsiteY5" fmla="*/ 2106292 h 2143200"/>
                  <a:gd name="connsiteX6" fmla="*/ 1292416 w 1591567"/>
                  <a:gd name="connsiteY6" fmla="*/ 1444812 h 2143200"/>
                  <a:gd name="connsiteX7" fmla="*/ 1532365 w 1591567"/>
                  <a:gd name="connsiteY7" fmla="*/ 1989560 h 2143200"/>
                  <a:gd name="connsiteX8" fmla="*/ 157523 w 1591567"/>
                  <a:gd name="connsiteY8" fmla="*/ 2021986 h 2143200"/>
                  <a:gd name="connsiteX0" fmla="*/ 157523 w 1545335"/>
                  <a:gd name="connsiteY0" fmla="*/ 2021986 h 2223374"/>
                  <a:gd name="connsiteX1" fmla="*/ 403957 w 1545335"/>
                  <a:gd name="connsiteY1" fmla="*/ 1477237 h 2223374"/>
                  <a:gd name="connsiteX2" fmla="*/ 112127 w 1545335"/>
                  <a:gd name="connsiteY2" fmla="*/ 841697 h 2223374"/>
                  <a:gd name="connsiteX3" fmla="*/ 47276 w 1545335"/>
                  <a:gd name="connsiteY3" fmla="*/ 348829 h 2223374"/>
                  <a:gd name="connsiteX4" fmla="*/ 793063 w 1545335"/>
                  <a:gd name="connsiteY4" fmla="*/ 102395 h 2223374"/>
                  <a:gd name="connsiteX5" fmla="*/ 844944 w 1545335"/>
                  <a:gd name="connsiteY5" fmla="*/ 2106292 h 2223374"/>
                  <a:gd name="connsiteX6" fmla="*/ 1532365 w 1545335"/>
                  <a:gd name="connsiteY6" fmla="*/ 1989560 h 2223374"/>
                  <a:gd name="connsiteX7" fmla="*/ 157523 w 1545335"/>
                  <a:gd name="connsiteY7" fmla="*/ 2021986 h 2223374"/>
                  <a:gd name="connsiteX0" fmla="*/ 157523 w 844944"/>
                  <a:gd name="connsiteY0" fmla="*/ 2021986 h 2249938"/>
                  <a:gd name="connsiteX1" fmla="*/ 403957 w 844944"/>
                  <a:gd name="connsiteY1" fmla="*/ 1477237 h 2249938"/>
                  <a:gd name="connsiteX2" fmla="*/ 112127 w 844944"/>
                  <a:gd name="connsiteY2" fmla="*/ 841697 h 2249938"/>
                  <a:gd name="connsiteX3" fmla="*/ 47276 w 844944"/>
                  <a:gd name="connsiteY3" fmla="*/ 348829 h 2249938"/>
                  <a:gd name="connsiteX4" fmla="*/ 793063 w 844944"/>
                  <a:gd name="connsiteY4" fmla="*/ 102395 h 2249938"/>
                  <a:gd name="connsiteX5" fmla="*/ 844944 w 844944"/>
                  <a:gd name="connsiteY5" fmla="*/ 2106292 h 2249938"/>
                  <a:gd name="connsiteX6" fmla="*/ 157523 w 844944"/>
                  <a:gd name="connsiteY6" fmla="*/ 2021986 h 2249938"/>
                  <a:gd name="connsiteX0" fmla="*/ 154587 w 842008"/>
                  <a:gd name="connsiteY0" fmla="*/ 2021986 h 2249467"/>
                  <a:gd name="connsiteX1" fmla="*/ 303744 w 842008"/>
                  <a:gd name="connsiteY1" fmla="*/ 1490207 h 2249467"/>
                  <a:gd name="connsiteX2" fmla="*/ 109191 w 842008"/>
                  <a:gd name="connsiteY2" fmla="*/ 841697 h 2249467"/>
                  <a:gd name="connsiteX3" fmla="*/ 44340 w 842008"/>
                  <a:gd name="connsiteY3" fmla="*/ 348829 h 2249467"/>
                  <a:gd name="connsiteX4" fmla="*/ 790127 w 842008"/>
                  <a:gd name="connsiteY4" fmla="*/ 102395 h 2249467"/>
                  <a:gd name="connsiteX5" fmla="*/ 842008 w 842008"/>
                  <a:gd name="connsiteY5" fmla="*/ 2106292 h 2249467"/>
                  <a:gd name="connsiteX6" fmla="*/ 154587 w 842008"/>
                  <a:gd name="connsiteY6" fmla="*/ 2021986 h 2249467"/>
                  <a:gd name="connsiteX0" fmla="*/ 166593 w 854014"/>
                  <a:gd name="connsiteY0" fmla="*/ 2021986 h 2249467"/>
                  <a:gd name="connsiteX1" fmla="*/ 315750 w 854014"/>
                  <a:gd name="connsiteY1" fmla="*/ 1490207 h 2249467"/>
                  <a:gd name="connsiteX2" fmla="*/ 121197 w 854014"/>
                  <a:gd name="connsiteY2" fmla="*/ 841697 h 2249467"/>
                  <a:gd name="connsiteX3" fmla="*/ 56346 w 854014"/>
                  <a:gd name="connsiteY3" fmla="*/ 348829 h 2249467"/>
                  <a:gd name="connsiteX4" fmla="*/ 802133 w 854014"/>
                  <a:gd name="connsiteY4" fmla="*/ 102395 h 2249467"/>
                  <a:gd name="connsiteX5" fmla="*/ 854014 w 854014"/>
                  <a:gd name="connsiteY5" fmla="*/ 2106292 h 2249467"/>
                  <a:gd name="connsiteX6" fmla="*/ 166593 w 854014"/>
                  <a:gd name="connsiteY6" fmla="*/ 2021986 h 2249467"/>
                  <a:gd name="connsiteX0" fmla="*/ 153312 w 840733"/>
                  <a:gd name="connsiteY0" fmla="*/ 2021986 h 2250412"/>
                  <a:gd name="connsiteX1" fmla="*/ 257074 w 840733"/>
                  <a:gd name="connsiteY1" fmla="*/ 1464267 h 2250412"/>
                  <a:gd name="connsiteX2" fmla="*/ 107916 w 840733"/>
                  <a:gd name="connsiteY2" fmla="*/ 841697 h 2250412"/>
                  <a:gd name="connsiteX3" fmla="*/ 43065 w 840733"/>
                  <a:gd name="connsiteY3" fmla="*/ 348829 h 2250412"/>
                  <a:gd name="connsiteX4" fmla="*/ 788852 w 840733"/>
                  <a:gd name="connsiteY4" fmla="*/ 102395 h 2250412"/>
                  <a:gd name="connsiteX5" fmla="*/ 840733 w 840733"/>
                  <a:gd name="connsiteY5" fmla="*/ 2106292 h 2250412"/>
                  <a:gd name="connsiteX6" fmla="*/ 153312 w 840733"/>
                  <a:gd name="connsiteY6" fmla="*/ 2021986 h 2250412"/>
                  <a:gd name="connsiteX0" fmla="*/ 174762 w 862183"/>
                  <a:gd name="connsiteY0" fmla="*/ 2021986 h 2250412"/>
                  <a:gd name="connsiteX1" fmla="*/ 278524 w 862183"/>
                  <a:gd name="connsiteY1" fmla="*/ 1464267 h 2250412"/>
                  <a:gd name="connsiteX2" fmla="*/ 129366 w 862183"/>
                  <a:gd name="connsiteY2" fmla="*/ 841697 h 2250412"/>
                  <a:gd name="connsiteX3" fmla="*/ 64515 w 862183"/>
                  <a:gd name="connsiteY3" fmla="*/ 348829 h 2250412"/>
                  <a:gd name="connsiteX4" fmla="*/ 810302 w 862183"/>
                  <a:gd name="connsiteY4" fmla="*/ 102395 h 2250412"/>
                  <a:gd name="connsiteX5" fmla="*/ 862183 w 862183"/>
                  <a:gd name="connsiteY5" fmla="*/ 2106292 h 2250412"/>
                  <a:gd name="connsiteX6" fmla="*/ 174762 w 862183"/>
                  <a:gd name="connsiteY6" fmla="*/ 2021986 h 2250412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6607 w 902204"/>
                  <a:gd name="connsiteY0" fmla="*/ 2010716 h 2237701"/>
                  <a:gd name="connsiteX1" fmla="*/ 260369 w 902204"/>
                  <a:gd name="connsiteY1" fmla="*/ 1452997 h 2237701"/>
                  <a:gd name="connsiteX2" fmla="*/ 182548 w 902204"/>
                  <a:gd name="connsiteY2" fmla="*/ 1044436 h 2237701"/>
                  <a:gd name="connsiteX3" fmla="*/ 46360 w 902204"/>
                  <a:gd name="connsiteY3" fmla="*/ 337559 h 2237701"/>
                  <a:gd name="connsiteX4" fmla="*/ 869969 w 902204"/>
                  <a:gd name="connsiteY4" fmla="*/ 110581 h 2237701"/>
                  <a:gd name="connsiteX5" fmla="*/ 844028 w 902204"/>
                  <a:gd name="connsiteY5" fmla="*/ 2095022 h 2237701"/>
                  <a:gd name="connsiteX6" fmla="*/ 156607 w 902204"/>
                  <a:gd name="connsiteY6" fmla="*/ 2010716 h 2237701"/>
                  <a:gd name="connsiteX0" fmla="*/ 156607 w 869969"/>
                  <a:gd name="connsiteY0" fmla="*/ 2010716 h 2237701"/>
                  <a:gd name="connsiteX1" fmla="*/ 260369 w 869969"/>
                  <a:gd name="connsiteY1" fmla="*/ 1452997 h 2237701"/>
                  <a:gd name="connsiteX2" fmla="*/ 182548 w 869969"/>
                  <a:gd name="connsiteY2" fmla="*/ 1044436 h 2237701"/>
                  <a:gd name="connsiteX3" fmla="*/ 46360 w 869969"/>
                  <a:gd name="connsiteY3" fmla="*/ 337559 h 2237701"/>
                  <a:gd name="connsiteX4" fmla="*/ 869969 w 869969"/>
                  <a:gd name="connsiteY4" fmla="*/ 110581 h 2237701"/>
                  <a:gd name="connsiteX5" fmla="*/ 844028 w 869969"/>
                  <a:gd name="connsiteY5" fmla="*/ 2095022 h 2237701"/>
                  <a:gd name="connsiteX6" fmla="*/ 156607 w 869969"/>
                  <a:gd name="connsiteY6" fmla="*/ 2010716 h 2237701"/>
                  <a:gd name="connsiteX0" fmla="*/ 144847 w 857749"/>
                  <a:gd name="connsiteY0" fmla="*/ 1978134 h 2202237"/>
                  <a:gd name="connsiteX1" fmla="*/ 248609 w 857749"/>
                  <a:gd name="connsiteY1" fmla="*/ 1420415 h 2202237"/>
                  <a:gd name="connsiteX2" fmla="*/ 170788 w 857749"/>
                  <a:gd name="connsiteY2" fmla="*/ 1011854 h 2202237"/>
                  <a:gd name="connsiteX3" fmla="*/ 34600 w 857749"/>
                  <a:gd name="connsiteY3" fmla="*/ 304977 h 2202237"/>
                  <a:gd name="connsiteX4" fmla="*/ 696082 w 857749"/>
                  <a:gd name="connsiteY4" fmla="*/ 116909 h 2202237"/>
                  <a:gd name="connsiteX5" fmla="*/ 832268 w 857749"/>
                  <a:gd name="connsiteY5" fmla="*/ 2062440 h 2202237"/>
                  <a:gd name="connsiteX6" fmla="*/ 144847 w 857749"/>
                  <a:gd name="connsiteY6" fmla="*/ 1978134 h 2202237"/>
                  <a:gd name="connsiteX0" fmla="*/ 136920 w 849427"/>
                  <a:gd name="connsiteY0" fmla="*/ 2082138 h 2306241"/>
                  <a:gd name="connsiteX1" fmla="*/ 240682 w 849427"/>
                  <a:gd name="connsiteY1" fmla="*/ 1524419 h 2306241"/>
                  <a:gd name="connsiteX2" fmla="*/ 162861 w 849427"/>
                  <a:gd name="connsiteY2" fmla="*/ 1115858 h 2306241"/>
                  <a:gd name="connsiteX3" fmla="*/ 26673 w 849427"/>
                  <a:gd name="connsiteY3" fmla="*/ 408981 h 2306241"/>
                  <a:gd name="connsiteX4" fmla="*/ 577907 w 849427"/>
                  <a:gd name="connsiteY4" fmla="*/ 65270 h 2306241"/>
                  <a:gd name="connsiteX5" fmla="*/ 688155 w 849427"/>
                  <a:gd name="connsiteY5" fmla="*/ 220913 h 2306241"/>
                  <a:gd name="connsiteX6" fmla="*/ 824341 w 849427"/>
                  <a:gd name="connsiteY6" fmla="*/ 2166444 h 2306241"/>
                  <a:gd name="connsiteX7" fmla="*/ 136920 w 849427"/>
                  <a:gd name="connsiteY7" fmla="*/ 2082138 h 2306241"/>
                  <a:gd name="connsiteX0" fmla="*/ 136920 w 852753"/>
                  <a:gd name="connsiteY0" fmla="*/ 2020826 h 2221392"/>
                  <a:gd name="connsiteX1" fmla="*/ 240682 w 852753"/>
                  <a:gd name="connsiteY1" fmla="*/ 1463107 h 2221392"/>
                  <a:gd name="connsiteX2" fmla="*/ 162861 w 852753"/>
                  <a:gd name="connsiteY2" fmla="*/ 1054546 h 2221392"/>
                  <a:gd name="connsiteX3" fmla="*/ 26673 w 852753"/>
                  <a:gd name="connsiteY3" fmla="*/ 347669 h 2221392"/>
                  <a:gd name="connsiteX4" fmla="*/ 577907 w 852753"/>
                  <a:gd name="connsiteY4" fmla="*/ 3958 h 2221392"/>
                  <a:gd name="connsiteX5" fmla="*/ 707610 w 852753"/>
                  <a:gd name="connsiteY5" fmla="*/ 477371 h 2221392"/>
                  <a:gd name="connsiteX6" fmla="*/ 824341 w 852753"/>
                  <a:gd name="connsiteY6" fmla="*/ 2105132 h 2221392"/>
                  <a:gd name="connsiteX7" fmla="*/ 136920 w 852753"/>
                  <a:gd name="connsiteY7" fmla="*/ 2020826 h 2221392"/>
                  <a:gd name="connsiteX0" fmla="*/ 136920 w 852753"/>
                  <a:gd name="connsiteY0" fmla="*/ 2016869 h 2217435"/>
                  <a:gd name="connsiteX1" fmla="*/ 240682 w 852753"/>
                  <a:gd name="connsiteY1" fmla="*/ 1459150 h 2217435"/>
                  <a:gd name="connsiteX2" fmla="*/ 162861 w 852753"/>
                  <a:gd name="connsiteY2" fmla="*/ 1050589 h 2217435"/>
                  <a:gd name="connsiteX3" fmla="*/ 26673 w 852753"/>
                  <a:gd name="connsiteY3" fmla="*/ 343712 h 2217435"/>
                  <a:gd name="connsiteX4" fmla="*/ 577907 w 852753"/>
                  <a:gd name="connsiteY4" fmla="*/ 1 h 2217435"/>
                  <a:gd name="connsiteX5" fmla="*/ 707610 w 852753"/>
                  <a:gd name="connsiteY5" fmla="*/ 473414 h 2217435"/>
                  <a:gd name="connsiteX6" fmla="*/ 824341 w 852753"/>
                  <a:gd name="connsiteY6" fmla="*/ 2101175 h 2217435"/>
                  <a:gd name="connsiteX7" fmla="*/ 136920 w 852753"/>
                  <a:gd name="connsiteY7" fmla="*/ 2016869 h 2217435"/>
                  <a:gd name="connsiteX0" fmla="*/ 136920 w 865174"/>
                  <a:gd name="connsiteY0" fmla="*/ 2016867 h 2220848"/>
                  <a:gd name="connsiteX1" fmla="*/ 240682 w 865174"/>
                  <a:gd name="connsiteY1" fmla="*/ 1459148 h 2220848"/>
                  <a:gd name="connsiteX2" fmla="*/ 162861 w 865174"/>
                  <a:gd name="connsiteY2" fmla="*/ 1050587 h 2220848"/>
                  <a:gd name="connsiteX3" fmla="*/ 26673 w 865174"/>
                  <a:gd name="connsiteY3" fmla="*/ 343710 h 2220848"/>
                  <a:gd name="connsiteX4" fmla="*/ 577907 w 865174"/>
                  <a:gd name="connsiteY4" fmla="*/ -1 h 2220848"/>
                  <a:gd name="connsiteX5" fmla="*/ 763638 w 865174"/>
                  <a:gd name="connsiteY5" fmla="*/ 427303 h 2220848"/>
                  <a:gd name="connsiteX6" fmla="*/ 824341 w 865174"/>
                  <a:gd name="connsiteY6" fmla="*/ 2101173 h 2220848"/>
                  <a:gd name="connsiteX7" fmla="*/ 136920 w 865174"/>
                  <a:gd name="connsiteY7" fmla="*/ 2016867 h 2220848"/>
                  <a:gd name="connsiteX0" fmla="*/ 136920 w 862934"/>
                  <a:gd name="connsiteY0" fmla="*/ 2016869 h 2222842"/>
                  <a:gd name="connsiteX1" fmla="*/ 240682 w 862934"/>
                  <a:gd name="connsiteY1" fmla="*/ 1459150 h 2222842"/>
                  <a:gd name="connsiteX2" fmla="*/ 162861 w 862934"/>
                  <a:gd name="connsiteY2" fmla="*/ 1050589 h 2222842"/>
                  <a:gd name="connsiteX3" fmla="*/ 26673 w 862934"/>
                  <a:gd name="connsiteY3" fmla="*/ 343712 h 2222842"/>
                  <a:gd name="connsiteX4" fmla="*/ 577907 w 862934"/>
                  <a:gd name="connsiteY4" fmla="*/ 1 h 2222842"/>
                  <a:gd name="connsiteX5" fmla="*/ 755018 w 862934"/>
                  <a:gd name="connsiteY5" fmla="*/ 400410 h 2222842"/>
                  <a:gd name="connsiteX6" fmla="*/ 824341 w 862934"/>
                  <a:gd name="connsiteY6" fmla="*/ 2101175 h 2222842"/>
                  <a:gd name="connsiteX7" fmla="*/ 136920 w 862934"/>
                  <a:gd name="connsiteY7" fmla="*/ 2016869 h 2222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2934" h="2222842">
                    <a:moveTo>
                      <a:pt x="136920" y="2016869"/>
                    </a:moveTo>
                    <a:cubicBezTo>
                      <a:pt x="39644" y="1909865"/>
                      <a:pt x="236359" y="1620197"/>
                      <a:pt x="240682" y="1459150"/>
                    </a:cubicBezTo>
                    <a:cubicBezTo>
                      <a:pt x="245006" y="1298103"/>
                      <a:pt x="295806" y="1184614"/>
                      <a:pt x="162861" y="1050589"/>
                    </a:cubicBezTo>
                    <a:cubicBezTo>
                      <a:pt x="29916" y="916564"/>
                      <a:pt x="-42501" y="518810"/>
                      <a:pt x="26673" y="343712"/>
                    </a:cubicBezTo>
                    <a:cubicBezTo>
                      <a:pt x="95847" y="168614"/>
                      <a:pt x="467660" y="31346"/>
                      <a:pt x="577907" y="1"/>
                    </a:cubicBezTo>
                    <a:cubicBezTo>
                      <a:pt x="507140" y="245310"/>
                      <a:pt x="713946" y="50214"/>
                      <a:pt x="755018" y="400410"/>
                    </a:cubicBezTo>
                    <a:cubicBezTo>
                      <a:pt x="796090" y="750606"/>
                      <a:pt x="927357" y="1831765"/>
                      <a:pt x="824341" y="2101175"/>
                    </a:cubicBezTo>
                    <a:cubicBezTo>
                      <a:pt x="721325" y="2370585"/>
                      <a:pt x="234196" y="2123873"/>
                      <a:pt x="136920" y="2016869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86" name="Freeform 2785"/>
              <p:cNvSpPr/>
              <p:nvPr/>
            </p:nvSpPr>
            <p:spPr>
              <a:xfrm flipH="1">
                <a:off x="6654349" y="3750696"/>
                <a:ext cx="508904" cy="1415483"/>
              </a:xfrm>
              <a:custGeom>
                <a:avLst/>
                <a:gdLst>
                  <a:gd name="connsiteX0" fmla="*/ 157523 w 1582311"/>
                  <a:gd name="connsiteY0" fmla="*/ 1919666 h 1975803"/>
                  <a:gd name="connsiteX1" fmla="*/ 403957 w 1582311"/>
                  <a:gd name="connsiteY1" fmla="*/ 1374917 h 1975803"/>
                  <a:gd name="connsiteX2" fmla="*/ 112127 w 1582311"/>
                  <a:gd name="connsiteY2" fmla="*/ 739377 h 1975803"/>
                  <a:gd name="connsiteX3" fmla="*/ 47276 w 1582311"/>
                  <a:gd name="connsiteY3" fmla="*/ 246509 h 1975803"/>
                  <a:gd name="connsiteX4" fmla="*/ 793063 w 1582311"/>
                  <a:gd name="connsiteY4" fmla="*/ 75 h 1975803"/>
                  <a:gd name="connsiteX5" fmla="*/ 1473999 w 1582311"/>
                  <a:gd name="connsiteY5" fmla="*/ 227053 h 1975803"/>
                  <a:gd name="connsiteX6" fmla="*/ 1402663 w 1582311"/>
                  <a:gd name="connsiteY6" fmla="*/ 771802 h 1975803"/>
                  <a:gd name="connsiteX7" fmla="*/ 1292416 w 1582311"/>
                  <a:gd name="connsiteY7" fmla="*/ 1297096 h 1975803"/>
                  <a:gd name="connsiteX8" fmla="*/ 1532365 w 1582311"/>
                  <a:gd name="connsiteY8" fmla="*/ 1887240 h 1975803"/>
                  <a:gd name="connsiteX9" fmla="*/ 157523 w 1582311"/>
                  <a:gd name="connsiteY9" fmla="*/ 1919666 h 1975803"/>
                  <a:gd name="connsiteX0" fmla="*/ 157523 w 1582311"/>
                  <a:gd name="connsiteY0" fmla="*/ 1919666 h 1973041"/>
                  <a:gd name="connsiteX1" fmla="*/ 403957 w 1582311"/>
                  <a:gd name="connsiteY1" fmla="*/ 1374917 h 1973041"/>
                  <a:gd name="connsiteX2" fmla="*/ 112127 w 1582311"/>
                  <a:gd name="connsiteY2" fmla="*/ 739377 h 1973041"/>
                  <a:gd name="connsiteX3" fmla="*/ 47276 w 1582311"/>
                  <a:gd name="connsiteY3" fmla="*/ 246509 h 1973041"/>
                  <a:gd name="connsiteX4" fmla="*/ 793063 w 1582311"/>
                  <a:gd name="connsiteY4" fmla="*/ 75 h 1973041"/>
                  <a:gd name="connsiteX5" fmla="*/ 1473999 w 1582311"/>
                  <a:gd name="connsiteY5" fmla="*/ 227053 h 1973041"/>
                  <a:gd name="connsiteX6" fmla="*/ 1402663 w 1582311"/>
                  <a:gd name="connsiteY6" fmla="*/ 771802 h 1973041"/>
                  <a:gd name="connsiteX7" fmla="*/ 1292416 w 1582311"/>
                  <a:gd name="connsiteY7" fmla="*/ 1342492 h 1973041"/>
                  <a:gd name="connsiteX8" fmla="*/ 1532365 w 1582311"/>
                  <a:gd name="connsiteY8" fmla="*/ 1887240 h 1973041"/>
                  <a:gd name="connsiteX9" fmla="*/ 157523 w 1582311"/>
                  <a:gd name="connsiteY9" fmla="*/ 1919666 h 1973041"/>
                  <a:gd name="connsiteX0" fmla="*/ 157523 w 1582311"/>
                  <a:gd name="connsiteY0" fmla="*/ 1919660 h 1973035"/>
                  <a:gd name="connsiteX1" fmla="*/ 403957 w 1582311"/>
                  <a:gd name="connsiteY1" fmla="*/ 1374911 h 1973035"/>
                  <a:gd name="connsiteX2" fmla="*/ 112127 w 1582311"/>
                  <a:gd name="connsiteY2" fmla="*/ 739371 h 1973035"/>
                  <a:gd name="connsiteX3" fmla="*/ 47276 w 1582311"/>
                  <a:gd name="connsiteY3" fmla="*/ 246503 h 1973035"/>
                  <a:gd name="connsiteX4" fmla="*/ 793063 w 1582311"/>
                  <a:gd name="connsiteY4" fmla="*/ 69 h 1973035"/>
                  <a:gd name="connsiteX5" fmla="*/ 1473999 w 1582311"/>
                  <a:gd name="connsiteY5" fmla="*/ 227047 h 1973035"/>
                  <a:gd name="connsiteX6" fmla="*/ 1467514 w 1582311"/>
                  <a:gd name="connsiteY6" fmla="*/ 706945 h 1973035"/>
                  <a:gd name="connsiteX7" fmla="*/ 1292416 w 1582311"/>
                  <a:gd name="connsiteY7" fmla="*/ 1342486 h 1973035"/>
                  <a:gd name="connsiteX8" fmla="*/ 1532365 w 1582311"/>
                  <a:gd name="connsiteY8" fmla="*/ 1887234 h 1973035"/>
                  <a:gd name="connsiteX9" fmla="*/ 157523 w 1582311"/>
                  <a:gd name="connsiteY9" fmla="*/ 1919660 h 1973035"/>
                  <a:gd name="connsiteX0" fmla="*/ 157523 w 1582311"/>
                  <a:gd name="connsiteY0" fmla="*/ 2021986 h 2113807"/>
                  <a:gd name="connsiteX1" fmla="*/ 403957 w 1582311"/>
                  <a:gd name="connsiteY1" fmla="*/ 1477237 h 2113807"/>
                  <a:gd name="connsiteX2" fmla="*/ 112127 w 1582311"/>
                  <a:gd name="connsiteY2" fmla="*/ 841697 h 2113807"/>
                  <a:gd name="connsiteX3" fmla="*/ 47276 w 1582311"/>
                  <a:gd name="connsiteY3" fmla="*/ 348829 h 2113807"/>
                  <a:gd name="connsiteX4" fmla="*/ 793063 w 1582311"/>
                  <a:gd name="connsiteY4" fmla="*/ 102395 h 2113807"/>
                  <a:gd name="connsiteX5" fmla="*/ 844944 w 1582311"/>
                  <a:gd name="connsiteY5" fmla="*/ 2106292 h 2113807"/>
                  <a:gd name="connsiteX6" fmla="*/ 1467514 w 1582311"/>
                  <a:gd name="connsiteY6" fmla="*/ 809271 h 2113807"/>
                  <a:gd name="connsiteX7" fmla="*/ 1292416 w 1582311"/>
                  <a:gd name="connsiteY7" fmla="*/ 1444812 h 2113807"/>
                  <a:gd name="connsiteX8" fmla="*/ 1532365 w 1582311"/>
                  <a:gd name="connsiteY8" fmla="*/ 1989560 h 2113807"/>
                  <a:gd name="connsiteX9" fmla="*/ 157523 w 1582311"/>
                  <a:gd name="connsiteY9" fmla="*/ 2021986 h 2113807"/>
                  <a:gd name="connsiteX0" fmla="*/ 157523 w 1582311"/>
                  <a:gd name="connsiteY0" fmla="*/ 2021986 h 2113173"/>
                  <a:gd name="connsiteX1" fmla="*/ 403957 w 1582311"/>
                  <a:gd name="connsiteY1" fmla="*/ 1477237 h 2113173"/>
                  <a:gd name="connsiteX2" fmla="*/ 112127 w 1582311"/>
                  <a:gd name="connsiteY2" fmla="*/ 841697 h 2113173"/>
                  <a:gd name="connsiteX3" fmla="*/ 47276 w 1582311"/>
                  <a:gd name="connsiteY3" fmla="*/ 348829 h 2113173"/>
                  <a:gd name="connsiteX4" fmla="*/ 793063 w 1582311"/>
                  <a:gd name="connsiteY4" fmla="*/ 102395 h 2113173"/>
                  <a:gd name="connsiteX5" fmla="*/ 844944 w 1582311"/>
                  <a:gd name="connsiteY5" fmla="*/ 2106292 h 2113173"/>
                  <a:gd name="connsiteX6" fmla="*/ 1461029 w 1582311"/>
                  <a:gd name="connsiteY6" fmla="*/ 783331 h 2113173"/>
                  <a:gd name="connsiteX7" fmla="*/ 1292416 w 1582311"/>
                  <a:gd name="connsiteY7" fmla="*/ 1444812 h 2113173"/>
                  <a:gd name="connsiteX8" fmla="*/ 1532365 w 1582311"/>
                  <a:gd name="connsiteY8" fmla="*/ 1989560 h 2113173"/>
                  <a:gd name="connsiteX9" fmla="*/ 157523 w 1582311"/>
                  <a:gd name="connsiteY9" fmla="*/ 2021986 h 2113173"/>
                  <a:gd name="connsiteX0" fmla="*/ 157523 w 1591567"/>
                  <a:gd name="connsiteY0" fmla="*/ 2021986 h 2143200"/>
                  <a:gd name="connsiteX1" fmla="*/ 403957 w 1591567"/>
                  <a:gd name="connsiteY1" fmla="*/ 1477237 h 2143200"/>
                  <a:gd name="connsiteX2" fmla="*/ 112127 w 1591567"/>
                  <a:gd name="connsiteY2" fmla="*/ 841697 h 2143200"/>
                  <a:gd name="connsiteX3" fmla="*/ 47276 w 1591567"/>
                  <a:gd name="connsiteY3" fmla="*/ 348829 h 2143200"/>
                  <a:gd name="connsiteX4" fmla="*/ 793063 w 1591567"/>
                  <a:gd name="connsiteY4" fmla="*/ 102395 h 2143200"/>
                  <a:gd name="connsiteX5" fmla="*/ 844944 w 1591567"/>
                  <a:gd name="connsiteY5" fmla="*/ 2106292 h 2143200"/>
                  <a:gd name="connsiteX6" fmla="*/ 1292416 w 1591567"/>
                  <a:gd name="connsiteY6" fmla="*/ 1444812 h 2143200"/>
                  <a:gd name="connsiteX7" fmla="*/ 1532365 w 1591567"/>
                  <a:gd name="connsiteY7" fmla="*/ 1989560 h 2143200"/>
                  <a:gd name="connsiteX8" fmla="*/ 157523 w 1591567"/>
                  <a:gd name="connsiteY8" fmla="*/ 2021986 h 2143200"/>
                  <a:gd name="connsiteX0" fmla="*/ 157523 w 1545335"/>
                  <a:gd name="connsiteY0" fmla="*/ 2021986 h 2223374"/>
                  <a:gd name="connsiteX1" fmla="*/ 403957 w 1545335"/>
                  <a:gd name="connsiteY1" fmla="*/ 1477237 h 2223374"/>
                  <a:gd name="connsiteX2" fmla="*/ 112127 w 1545335"/>
                  <a:gd name="connsiteY2" fmla="*/ 841697 h 2223374"/>
                  <a:gd name="connsiteX3" fmla="*/ 47276 w 1545335"/>
                  <a:gd name="connsiteY3" fmla="*/ 348829 h 2223374"/>
                  <a:gd name="connsiteX4" fmla="*/ 793063 w 1545335"/>
                  <a:gd name="connsiteY4" fmla="*/ 102395 h 2223374"/>
                  <a:gd name="connsiteX5" fmla="*/ 844944 w 1545335"/>
                  <a:gd name="connsiteY5" fmla="*/ 2106292 h 2223374"/>
                  <a:gd name="connsiteX6" fmla="*/ 1532365 w 1545335"/>
                  <a:gd name="connsiteY6" fmla="*/ 1989560 h 2223374"/>
                  <a:gd name="connsiteX7" fmla="*/ 157523 w 1545335"/>
                  <a:gd name="connsiteY7" fmla="*/ 2021986 h 2223374"/>
                  <a:gd name="connsiteX0" fmla="*/ 157523 w 844944"/>
                  <a:gd name="connsiteY0" fmla="*/ 2021986 h 2249938"/>
                  <a:gd name="connsiteX1" fmla="*/ 403957 w 844944"/>
                  <a:gd name="connsiteY1" fmla="*/ 1477237 h 2249938"/>
                  <a:gd name="connsiteX2" fmla="*/ 112127 w 844944"/>
                  <a:gd name="connsiteY2" fmla="*/ 841697 h 2249938"/>
                  <a:gd name="connsiteX3" fmla="*/ 47276 w 844944"/>
                  <a:gd name="connsiteY3" fmla="*/ 348829 h 2249938"/>
                  <a:gd name="connsiteX4" fmla="*/ 793063 w 844944"/>
                  <a:gd name="connsiteY4" fmla="*/ 102395 h 2249938"/>
                  <a:gd name="connsiteX5" fmla="*/ 844944 w 844944"/>
                  <a:gd name="connsiteY5" fmla="*/ 2106292 h 2249938"/>
                  <a:gd name="connsiteX6" fmla="*/ 157523 w 844944"/>
                  <a:gd name="connsiteY6" fmla="*/ 2021986 h 2249938"/>
                  <a:gd name="connsiteX0" fmla="*/ 154587 w 842008"/>
                  <a:gd name="connsiteY0" fmla="*/ 2021986 h 2249467"/>
                  <a:gd name="connsiteX1" fmla="*/ 303744 w 842008"/>
                  <a:gd name="connsiteY1" fmla="*/ 1490207 h 2249467"/>
                  <a:gd name="connsiteX2" fmla="*/ 109191 w 842008"/>
                  <a:gd name="connsiteY2" fmla="*/ 841697 h 2249467"/>
                  <a:gd name="connsiteX3" fmla="*/ 44340 w 842008"/>
                  <a:gd name="connsiteY3" fmla="*/ 348829 h 2249467"/>
                  <a:gd name="connsiteX4" fmla="*/ 790127 w 842008"/>
                  <a:gd name="connsiteY4" fmla="*/ 102395 h 2249467"/>
                  <a:gd name="connsiteX5" fmla="*/ 842008 w 842008"/>
                  <a:gd name="connsiteY5" fmla="*/ 2106292 h 2249467"/>
                  <a:gd name="connsiteX6" fmla="*/ 154587 w 842008"/>
                  <a:gd name="connsiteY6" fmla="*/ 2021986 h 2249467"/>
                  <a:gd name="connsiteX0" fmla="*/ 166593 w 854014"/>
                  <a:gd name="connsiteY0" fmla="*/ 2021986 h 2249467"/>
                  <a:gd name="connsiteX1" fmla="*/ 315750 w 854014"/>
                  <a:gd name="connsiteY1" fmla="*/ 1490207 h 2249467"/>
                  <a:gd name="connsiteX2" fmla="*/ 121197 w 854014"/>
                  <a:gd name="connsiteY2" fmla="*/ 841697 h 2249467"/>
                  <a:gd name="connsiteX3" fmla="*/ 56346 w 854014"/>
                  <a:gd name="connsiteY3" fmla="*/ 348829 h 2249467"/>
                  <a:gd name="connsiteX4" fmla="*/ 802133 w 854014"/>
                  <a:gd name="connsiteY4" fmla="*/ 102395 h 2249467"/>
                  <a:gd name="connsiteX5" fmla="*/ 854014 w 854014"/>
                  <a:gd name="connsiteY5" fmla="*/ 2106292 h 2249467"/>
                  <a:gd name="connsiteX6" fmla="*/ 166593 w 854014"/>
                  <a:gd name="connsiteY6" fmla="*/ 2021986 h 2249467"/>
                  <a:gd name="connsiteX0" fmla="*/ 153312 w 840733"/>
                  <a:gd name="connsiteY0" fmla="*/ 2021986 h 2250412"/>
                  <a:gd name="connsiteX1" fmla="*/ 257074 w 840733"/>
                  <a:gd name="connsiteY1" fmla="*/ 1464267 h 2250412"/>
                  <a:gd name="connsiteX2" fmla="*/ 107916 w 840733"/>
                  <a:gd name="connsiteY2" fmla="*/ 841697 h 2250412"/>
                  <a:gd name="connsiteX3" fmla="*/ 43065 w 840733"/>
                  <a:gd name="connsiteY3" fmla="*/ 348829 h 2250412"/>
                  <a:gd name="connsiteX4" fmla="*/ 788852 w 840733"/>
                  <a:gd name="connsiteY4" fmla="*/ 102395 h 2250412"/>
                  <a:gd name="connsiteX5" fmla="*/ 840733 w 840733"/>
                  <a:gd name="connsiteY5" fmla="*/ 2106292 h 2250412"/>
                  <a:gd name="connsiteX6" fmla="*/ 153312 w 840733"/>
                  <a:gd name="connsiteY6" fmla="*/ 2021986 h 2250412"/>
                  <a:gd name="connsiteX0" fmla="*/ 174762 w 862183"/>
                  <a:gd name="connsiteY0" fmla="*/ 2021986 h 2250412"/>
                  <a:gd name="connsiteX1" fmla="*/ 278524 w 862183"/>
                  <a:gd name="connsiteY1" fmla="*/ 1464267 h 2250412"/>
                  <a:gd name="connsiteX2" fmla="*/ 129366 w 862183"/>
                  <a:gd name="connsiteY2" fmla="*/ 841697 h 2250412"/>
                  <a:gd name="connsiteX3" fmla="*/ 64515 w 862183"/>
                  <a:gd name="connsiteY3" fmla="*/ 348829 h 2250412"/>
                  <a:gd name="connsiteX4" fmla="*/ 810302 w 862183"/>
                  <a:gd name="connsiteY4" fmla="*/ 102395 h 2250412"/>
                  <a:gd name="connsiteX5" fmla="*/ 862183 w 862183"/>
                  <a:gd name="connsiteY5" fmla="*/ 2106292 h 2250412"/>
                  <a:gd name="connsiteX6" fmla="*/ 174762 w 862183"/>
                  <a:gd name="connsiteY6" fmla="*/ 2021986 h 2250412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6607 w 902204"/>
                  <a:gd name="connsiteY0" fmla="*/ 2010716 h 2237701"/>
                  <a:gd name="connsiteX1" fmla="*/ 260369 w 902204"/>
                  <a:gd name="connsiteY1" fmla="*/ 1452997 h 2237701"/>
                  <a:gd name="connsiteX2" fmla="*/ 182548 w 902204"/>
                  <a:gd name="connsiteY2" fmla="*/ 1044436 h 2237701"/>
                  <a:gd name="connsiteX3" fmla="*/ 46360 w 902204"/>
                  <a:gd name="connsiteY3" fmla="*/ 337559 h 2237701"/>
                  <a:gd name="connsiteX4" fmla="*/ 869969 w 902204"/>
                  <a:gd name="connsiteY4" fmla="*/ 110581 h 2237701"/>
                  <a:gd name="connsiteX5" fmla="*/ 844028 w 902204"/>
                  <a:gd name="connsiteY5" fmla="*/ 2095022 h 2237701"/>
                  <a:gd name="connsiteX6" fmla="*/ 156607 w 902204"/>
                  <a:gd name="connsiteY6" fmla="*/ 2010716 h 2237701"/>
                  <a:gd name="connsiteX0" fmla="*/ 156607 w 869969"/>
                  <a:gd name="connsiteY0" fmla="*/ 2010716 h 2237701"/>
                  <a:gd name="connsiteX1" fmla="*/ 260369 w 869969"/>
                  <a:gd name="connsiteY1" fmla="*/ 1452997 h 2237701"/>
                  <a:gd name="connsiteX2" fmla="*/ 182548 w 869969"/>
                  <a:gd name="connsiteY2" fmla="*/ 1044436 h 2237701"/>
                  <a:gd name="connsiteX3" fmla="*/ 46360 w 869969"/>
                  <a:gd name="connsiteY3" fmla="*/ 337559 h 2237701"/>
                  <a:gd name="connsiteX4" fmla="*/ 869969 w 869969"/>
                  <a:gd name="connsiteY4" fmla="*/ 110581 h 2237701"/>
                  <a:gd name="connsiteX5" fmla="*/ 844028 w 869969"/>
                  <a:gd name="connsiteY5" fmla="*/ 2095022 h 2237701"/>
                  <a:gd name="connsiteX6" fmla="*/ 156607 w 869969"/>
                  <a:gd name="connsiteY6" fmla="*/ 2010716 h 2237701"/>
                  <a:gd name="connsiteX0" fmla="*/ 144847 w 857749"/>
                  <a:gd name="connsiteY0" fmla="*/ 1978134 h 2202237"/>
                  <a:gd name="connsiteX1" fmla="*/ 248609 w 857749"/>
                  <a:gd name="connsiteY1" fmla="*/ 1420415 h 2202237"/>
                  <a:gd name="connsiteX2" fmla="*/ 170788 w 857749"/>
                  <a:gd name="connsiteY2" fmla="*/ 1011854 h 2202237"/>
                  <a:gd name="connsiteX3" fmla="*/ 34600 w 857749"/>
                  <a:gd name="connsiteY3" fmla="*/ 304977 h 2202237"/>
                  <a:gd name="connsiteX4" fmla="*/ 696082 w 857749"/>
                  <a:gd name="connsiteY4" fmla="*/ 116909 h 2202237"/>
                  <a:gd name="connsiteX5" fmla="*/ 832268 w 857749"/>
                  <a:gd name="connsiteY5" fmla="*/ 2062440 h 2202237"/>
                  <a:gd name="connsiteX6" fmla="*/ 144847 w 857749"/>
                  <a:gd name="connsiteY6" fmla="*/ 1978134 h 2202237"/>
                  <a:gd name="connsiteX0" fmla="*/ 136920 w 849427"/>
                  <a:gd name="connsiteY0" fmla="*/ 2082138 h 2306241"/>
                  <a:gd name="connsiteX1" fmla="*/ 240682 w 849427"/>
                  <a:gd name="connsiteY1" fmla="*/ 1524419 h 2306241"/>
                  <a:gd name="connsiteX2" fmla="*/ 162861 w 849427"/>
                  <a:gd name="connsiteY2" fmla="*/ 1115858 h 2306241"/>
                  <a:gd name="connsiteX3" fmla="*/ 26673 w 849427"/>
                  <a:gd name="connsiteY3" fmla="*/ 408981 h 2306241"/>
                  <a:gd name="connsiteX4" fmla="*/ 577907 w 849427"/>
                  <a:gd name="connsiteY4" fmla="*/ 65270 h 2306241"/>
                  <a:gd name="connsiteX5" fmla="*/ 688155 w 849427"/>
                  <a:gd name="connsiteY5" fmla="*/ 220913 h 2306241"/>
                  <a:gd name="connsiteX6" fmla="*/ 824341 w 849427"/>
                  <a:gd name="connsiteY6" fmla="*/ 2166444 h 2306241"/>
                  <a:gd name="connsiteX7" fmla="*/ 136920 w 849427"/>
                  <a:gd name="connsiteY7" fmla="*/ 2082138 h 2306241"/>
                  <a:gd name="connsiteX0" fmla="*/ 136920 w 852753"/>
                  <a:gd name="connsiteY0" fmla="*/ 2020826 h 2221392"/>
                  <a:gd name="connsiteX1" fmla="*/ 240682 w 852753"/>
                  <a:gd name="connsiteY1" fmla="*/ 1463107 h 2221392"/>
                  <a:gd name="connsiteX2" fmla="*/ 162861 w 852753"/>
                  <a:gd name="connsiteY2" fmla="*/ 1054546 h 2221392"/>
                  <a:gd name="connsiteX3" fmla="*/ 26673 w 852753"/>
                  <a:gd name="connsiteY3" fmla="*/ 347669 h 2221392"/>
                  <a:gd name="connsiteX4" fmla="*/ 577907 w 852753"/>
                  <a:gd name="connsiteY4" fmla="*/ 3958 h 2221392"/>
                  <a:gd name="connsiteX5" fmla="*/ 707610 w 852753"/>
                  <a:gd name="connsiteY5" fmla="*/ 477371 h 2221392"/>
                  <a:gd name="connsiteX6" fmla="*/ 824341 w 852753"/>
                  <a:gd name="connsiteY6" fmla="*/ 2105132 h 2221392"/>
                  <a:gd name="connsiteX7" fmla="*/ 136920 w 852753"/>
                  <a:gd name="connsiteY7" fmla="*/ 2020826 h 2221392"/>
                  <a:gd name="connsiteX0" fmla="*/ 136920 w 883737"/>
                  <a:gd name="connsiteY0" fmla="*/ 2020678 h 2220674"/>
                  <a:gd name="connsiteX1" fmla="*/ 240682 w 883737"/>
                  <a:gd name="connsiteY1" fmla="*/ 1462959 h 2220674"/>
                  <a:gd name="connsiteX2" fmla="*/ 162861 w 883737"/>
                  <a:gd name="connsiteY2" fmla="*/ 1054398 h 2220674"/>
                  <a:gd name="connsiteX3" fmla="*/ 26673 w 883737"/>
                  <a:gd name="connsiteY3" fmla="*/ 347521 h 2220674"/>
                  <a:gd name="connsiteX4" fmla="*/ 577907 w 883737"/>
                  <a:gd name="connsiteY4" fmla="*/ 3810 h 2220674"/>
                  <a:gd name="connsiteX5" fmla="*/ 819666 w 883737"/>
                  <a:gd name="connsiteY5" fmla="*/ 484908 h 2220674"/>
                  <a:gd name="connsiteX6" fmla="*/ 824341 w 883737"/>
                  <a:gd name="connsiteY6" fmla="*/ 2104984 h 2220674"/>
                  <a:gd name="connsiteX7" fmla="*/ 136920 w 883737"/>
                  <a:gd name="connsiteY7" fmla="*/ 2020678 h 2220674"/>
                  <a:gd name="connsiteX0" fmla="*/ 137535 w 883959"/>
                  <a:gd name="connsiteY0" fmla="*/ 2028244 h 2228240"/>
                  <a:gd name="connsiteX1" fmla="*/ 241297 w 883959"/>
                  <a:gd name="connsiteY1" fmla="*/ 1470525 h 2228240"/>
                  <a:gd name="connsiteX2" fmla="*/ 163476 w 883959"/>
                  <a:gd name="connsiteY2" fmla="*/ 1061964 h 2228240"/>
                  <a:gd name="connsiteX3" fmla="*/ 27288 w 883959"/>
                  <a:gd name="connsiteY3" fmla="*/ 355087 h 2228240"/>
                  <a:gd name="connsiteX4" fmla="*/ 587141 w 883959"/>
                  <a:gd name="connsiteY4" fmla="*/ 3692 h 2228240"/>
                  <a:gd name="connsiteX5" fmla="*/ 820281 w 883959"/>
                  <a:gd name="connsiteY5" fmla="*/ 492474 h 2228240"/>
                  <a:gd name="connsiteX6" fmla="*/ 824956 w 883959"/>
                  <a:gd name="connsiteY6" fmla="*/ 2112550 h 2228240"/>
                  <a:gd name="connsiteX7" fmla="*/ 137535 w 883959"/>
                  <a:gd name="connsiteY7" fmla="*/ 2028244 h 2228240"/>
                  <a:gd name="connsiteX0" fmla="*/ 137537 w 883961"/>
                  <a:gd name="connsiteY0" fmla="*/ 2028244 h 2228240"/>
                  <a:gd name="connsiteX1" fmla="*/ 241299 w 883961"/>
                  <a:gd name="connsiteY1" fmla="*/ 1470525 h 2228240"/>
                  <a:gd name="connsiteX2" fmla="*/ 163478 w 883961"/>
                  <a:gd name="connsiteY2" fmla="*/ 1061964 h 2228240"/>
                  <a:gd name="connsiteX3" fmla="*/ 27290 w 883961"/>
                  <a:gd name="connsiteY3" fmla="*/ 355087 h 2228240"/>
                  <a:gd name="connsiteX4" fmla="*/ 587143 w 883961"/>
                  <a:gd name="connsiteY4" fmla="*/ 3692 h 2228240"/>
                  <a:gd name="connsiteX5" fmla="*/ 820283 w 883961"/>
                  <a:gd name="connsiteY5" fmla="*/ 492474 h 2228240"/>
                  <a:gd name="connsiteX6" fmla="*/ 824958 w 883961"/>
                  <a:gd name="connsiteY6" fmla="*/ 2112550 h 2228240"/>
                  <a:gd name="connsiteX7" fmla="*/ 137537 w 883961"/>
                  <a:gd name="connsiteY7" fmla="*/ 2028244 h 2228240"/>
                  <a:gd name="connsiteX0" fmla="*/ 137537 w 883961"/>
                  <a:gd name="connsiteY0" fmla="*/ 2024552 h 2224548"/>
                  <a:gd name="connsiteX1" fmla="*/ 241299 w 883961"/>
                  <a:gd name="connsiteY1" fmla="*/ 1466833 h 2224548"/>
                  <a:gd name="connsiteX2" fmla="*/ 163478 w 883961"/>
                  <a:gd name="connsiteY2" fmla="*/ 1058272 h 2224548"/>
                  <a:gd name="connsiteX3" fmla="*/ 27290 w 883961"/>
                  <a:gd name="connsiteY3" fmla="*/ 351395 h 2224548"/>
                  <a:gd name="connsiteX4" fmla="*/ 587143 w 883961"/>
                  <a:gd name="connsiteY4" fmla="*/ 0 h 2224548"/>
                  <a:gd name="connsiteX5" fmla="*/ 820283 w 883961"/>
                  <a:gd name="connsiteY5" fmla="*/ 488782 h 2224548"/>
                  <a:gd name="connsiteX6" fmla="*/ 824958 w 883961"/>
                  <a:gd name="connsiteY6" fmla="*/ 2108858 h 2224548"/>
                  <a:gd name="connsiteX7" fmla="*/ 137537 w 883961"/>
                  <a:gd name="connsiteY7" fmla="*/ 2024552 h 2224548"/>
                  <a:gd name="connsiteX0" fmla="*/ 137537 w 883961"/>
                  <a:gd name="connsiteY0" fmla="*/ 2024552 h 2224548"/>
                  <a:gd name="connsiteX1" fmla="*/ 241299 w 883961"/>
                  <a:gd name="connsiteY1" fmla="*/ 1466833 h 2224548"/>
                  <a:gd name="connsiteX2" fmla="*/ 163478 w 883961"/>
                  <a:gd name="connsiteY2" fmla="*/ 1058272 h 2224548"/>
                  <a:gd name="connsiteX3" fmla="*/ 27290 w 883961"/>
                  <a:gd name="connsiteY3" fmla="*/ 351395 h 2224548"/>
                  <a:gd name="connsiteX4" fmla="*/ 587143 w 883961"/>
                  <a:gd name="connsiteY4" fmla="*/ 0 h 2224548"/>
                  <a:gd name="connsiteX5" fmla="*/ 820283 w 883961"/>
                  <a:gd name="connsiteY5" fmla="*/ 488782 h 2224548"/>
                  <a:gd name="connsiteX6" fmla="*/ 824958 w 883961"/>
                  <a:gd name="connsiteY6" fmla="*/ 2108858 h 2224548"/>
                  <a:gd name="connsiteX7" fmla="*/ 137537 w 883961"/>
                  <a:gd name="connsiteY7" fmla="*/ 2024552 h 2224548"/>
                  <a:gd name="connsiteX0" fmla="*/ 137537 w 897083"/>
                  <a:gd name="connsiteY0" fmla="*/ 2024552 h 2224548"/>
                  <a:gd name="connsiteX1" fmla="*/ 241299 w 897083"/>
                  <a:gd name="connsiteY1" fmla="*/ 1466833 h 2224548"/>
                  <a:gd name="connsiteX2" fmla="*/ 163478 w 897083"/>
                  <a:gd name="connsiteY2" fmla="*/ 1058272 h 2224548"/>
                  <a:gd name="connsiteX3" fmla="*/ 27290 w 897083"/>
                  <a:gd name="connsiteY3" fmla="*/ 351395 h 2224548"/>
                  <a:gd name="connsiteX4" fmla="*/ 587143 w 897083"/>
                  <a:gd name="connsiteY4" fmla="*/ 0 h 2224548"/>
                  <a:gd name="connsiteX5" fmla="*/ 820283 w 897083"/>
                  <a:gd name="connsiteY5" fmla="*/ 488782 h 2224548"/>
                  <a:gd name="connsiteX6" fmla="*/ 824958 w 897083"/>
                  <a:gd name="connsiteY6" fmla="*/ 2108858 h 2224548"/>
                  <a:gd name="connsiteX7" fmla="*/ 137537 w 897083"/>
                  <a:gd name="connsiteY7" fmla="*/ 2024552 h 2224548"/>
                  <a:gd name="connsiteX0" fmla="*/ 137537 w 897083"/>
                  <a:gd name="connsiteY0" fmla="*/ 2024552 h 2224548"/>
                  <a:gd name="connsiteX1" fmla="*/ 241299 w 897083"/>
                  <a:gd name="connsiteY1" fmla="*/ 1466833 h 2224548"/>
                  <a:gd name="connsiteX2" fmla="*/ 163478 w 897083"/>
                  <a:gd name="connsiteY2" fmla="*/ 1058272 h 2224548"/>
                  <a:gd name="connsiteX3" fmla="*/ 27290 w 897083"/>
                  <a:gd name="connsiteY3" fmla="*/ 351395 h 2224548"/>
                  <a:gd name="connsiteX4" fmla="*/ 587143 w 897083"/>
                  <a:gd name="connsiteY4" fmla="*/ 0 h 2224548"/>
                  <a:gd name="connsiteX5" fmla="*/ 820283 w 897083"/>
                  <a:gd name="connsiteY5" fmla="*/ 488782 h 2224548"/>
                  <a:gd name="connsiteX6" fmla="*/ 824958 w 897083"/>
                  <a:gd name="connsiteY6" fmla="*/ 2108858 h 2224548"/>
                  <a:gd name="connsiteX7" fmla="*/ 137537 w 897083"/>
                  <a:gd name="connsiteY7" fmla="*/ 2024552 h 2224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97083" h="2224548">
                    <a:moveTo>
                      <a:pt x="137537" y="2024552"/>
                    </a:moveTo>
                    <a:cubicBezTo>
                      <a:pt x="40261" y="1917548"/>
                      <a:pt x="236976" y="1627880"/>
                      <a:pt x="241299" y="1466833"/>
                    </a:cubicBezTo>
                    <a:cubicBezTo>
                      <a:pt x="245623" y="1305786"/>
                      <a:pt x="296423" y="1192297"/>
                      <a:pt x="163478" y="1058272"/>
                    </a:cubicBezTo>
                    <a:cubicBezTo>
                      <a:pt x="30533" y="924247"/>
                      <a:pt x="-43321" y="527774"/>
                      <a:pt x="27290" y="351395"/>
                    </a:cubicBezTo>
                    <a:cubicBezTo>
                      <a:pt x="97901" y="175016"/>
                      <a:pt x="476896" y="31345"/>
                      <a:pt x="587143" y="0"/>
                    </a:cubicBezTo>
                    <a:cubicBezTo>
                      <a:pt x="671532" y="383633"/>
                      <a:pt x="737548" y="-58656"/>
                      <a:pt x="820283" y="488782"/>
                    </a:cubicBezTo>
                    <a:cubicBezTo>
                      <a:pt x="903018" y="1036220"/>
                      <a:pt x="938749" y="1852896"/>
                      <a:pt x="824958" y="2108858"/>
                    </a:cubicBezTo>
                    <a:cubicBezTo>
                      <a:pt x="711167" y="2364820"/>
                      <a:pt x="234813" y="2131556"/>
                      <a:pt x="137537" y="2024552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87" name="Freeform 2786"/>
              <p:cNvSpPr/>
              <p:nvPr/>
            </p:nvSpPr>
            <p:spPr>
              <a:xfrm rot="679214">
                <a:off x="6140284" y="3946484"/>
                <a:ext cx="228071" cy="1264051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88" name="Freeform 2787"/>
              <p:cNvSpPr/>
              <p:nvPr/>
            </p:nvSpPr>
            <p:spPr>
              <a:xfrm rot="20920786" flipH="1">
                <a:off x="7057253" y="3942389"/>
                <a:ext cx="228071" cy="1264051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89" name="Freeform 2788"/>
              <p:cNvSpPr>
                <a:spLocks noChangeAspect="1"/>
              </p:cNvSpPr>
              <p:nvPr/>
            </p:nvSpPr>
            <p:spPr>
              <a:xfrm>
                <a:off x="6017681" y="5101255"/>
                <a:ext cx="197294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90" name="Freeform 2789"/>
              <p:cNvSpPr>
                <a:spLocks noChangeAspect="1"/>
              </p:cNvSpPr>
              <p:nvPr/>
            </p:nvSpPr>
            <p:spPr>
              <a:xfrm flipH="1">
                <a:off x="7213019" y="5115136"/>
                <a:ext cx="197294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791" name="Group 2790"/>
              <p:cNvGrpSpPr/>
              <p:nvPr/>
            </p:nvGrpSpPr>
            <p:grpSpPr>
              <a:xfrm>
                <a:off x="6264332" y="6633434"/>
                <a:ext cx="386887" cy="208453"/>
                <a:chOff x="6087888" y="5874733"/>
                <a:chExt cx="585660" cy="327601"/>
              </a:xfrm>
            </p:grpSpPr>
            <p:sp>
              <p:nvSpPr>
                <p:cNvPr id="2815" name="Freeform 2814"/>
                <p:cNvSpPr/>
                <p:nvPr/>
              </p:nvSpPr>
              <p:spPr>
                <a:xfrm>
                  <a:off x="6130090" y="5874733"/>
                  <a:ext cx="512731" cy="293514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0380" h="293514">
                      <a:moveTo>
                        <a:pt x="465263" y="773"/>
                      </a:moveTo>
                      <a:cubicBezTo>
                        <a:pt x="407978" y="-8955"/>
                        <a:pt x="202617" y="75352"/>
                        <a:pt x="128038" y="123990"/>
                      </a:cubicBezTo>
                      <a:cubicBezTo>
                        <a:pt x="53459" y="172628"/>
                        <a:pt x="-39494" y="282875"/>
                        <a:pt x="17791" y="292603"/>
                      </a:cubicBezTo>
                      <a:cubicBezTo>
                        <a:pt x="75076" y="302331"/>
                        <a:pt x="392846" y="232075"/>
                        <a:pt x="471748" y="182356"/>
                      </a:cubicBezTo>
                      <a:cubicBezTo>
                        <a:pt x="550650" y="132637"/>
                        <a:pt x="522548" y="10501"/>
                        <a:pt x="465263" y="773"/>
                      </a:cubicBezTo>
                      <a:close/>
                    </a:path>
                  </a:pathLst>
                </a:cu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16" name="Freeform 2815"/>
                <p:cNvSpPr/>
                <p:nvPr/>
              </p:nvSpPr>
              <p:spPr>
                <a:xfrm>
                  <a:off x="6087888" y="5908577"/>
                  <a:ext cx="582380" cy="293757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  <a:gd name="connsiteX0" fmla="*/ 463263 w 507974"/>
                    <a:gd name="connsiteY0" fmla="*/ 1016 h 293757"/>
                    <a:gd name="connsiteX1" fmla="*/ 343421 w 507974"/>
                    <a:gd name="connsiteY1" fmla="*/ 109723 h 293757"/>
                    <a:gd name="connsiteX2" fmla="*/ 126038 w 507974"/>
                    <a:gd name="connsiteY2" fmla="*/ 124233 h 293757"/>
                    <a:gd name="connsiteX3" fmla="*/ 15791 w 507974"/>
                    <a:gd name="connsiteY3" fmla="*/ 292846 h 293757"/>
                    <a:gd name="connsiteX4" fmla="*/ 469748 w 507974"/>
                    <a:gd name="connsiteY4" fmla="*/ 182599 h 293757"/>
                    <a:gd name="connsiteX5" fmla="*/ 463263 w 507974"/>
                    <a:gd name="connsiteY5" fmla="*/ 1016 h 29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7974" h="293757">
                      <a:moveTo>
                        <a:pt x="463263" y="1016"/>
                      </a:moveTo>
                      <a:cubicBezTo>
                        <a:pt x="442208" y="-11130"/>
                        <a:pt x="399625" y="89187"/>
                        <a:pt x="343421" y="109723"/>
                      </a:cubicBezTo>
                      <a:cubicBezTo>
                        <a:pt x="287217" y="130259"/>
                        <a:pt x="180643" y="93712"/>
                        <a:pt x="126038" y="124233"/>
                      </a:cubicBezTo>
                      <a:cubicBezTo>
                        <a:pt x="71433" y="154754"/>
                        <a:pt x="-41494" y="283118"/>
                        <a:pt x="15791" y="292846"/>
                      </a:cubicBezTo>
                      <a:cubicBezTo>
                        <a:pt x="73076" y="302574"/>
                        <a:pt x="390846" y="232318"/>
                        <a:pt x="469748" y="182599"/>
                      </a:cubicBezTo>
                      <a:cubicBezTo>
                        <a:pt x="548650" y="132880"/>
                        <a:pt x="484318" y="13162"/>
                        <a:pt x="463263" y="1016"/>
                      </a:cubicBezTo>
                      <a:close/>
                    </a:path>
                  </a:pathLst>
                </a:cu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17" name="Trapezoid 2816"/>
                <p:cNvSpPr/>
                <p:nvPr/>
              </p:nvSpPr>
              <p:spPr>
                <a:xfrm rot="10800000">
                  <a:off x="6529965" y="6021145"/>
                  <a:ext cx="143583" cy="164126"/>
                </a:xfrm>
                <a:prstGeom prst="trapezoid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792" name="Group 2791"/>
              <p:cNvGrpSpPr/>
              <p:nvPr/>
            </p:nvGrpSpPr>
            <p:grpSpPr>
              <a:xfrm flipH="1">
                <a:off x="6795637" y="6631822"/>
                <a:ext cx="386887" cy="208453"/>
                <a:chOff x="6087888" y="5874733"/>
                <a:chExt cx="585660" cy="327601"/>
              </a:xfrm>
            </p:grpSpPr>
            <p:sp>
              <p:nvSpPr>
                <p:cNvPr id="2812" name="Freeform 2811"/>
                <p:cNvSpPr/>
                <p:nvPr/>
              </p:nvSpPr>
              <p:spPr>
                <a:xfrm>
                  <a:off x="6130090" y="5874733"/>
                  <a:ext cx="512731" cy="293514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0380" h="293514">
                      <a:moveTo>
                        <a:pt x="465263" y="773"/>
                      </a:moveTo>
                      <a:cubicBezTo>
                        <a:pt x="407978" y="-8955"/>
                        <a:pt x="202617" y="75352"/>
                        <a:pt x="128038" y="123990"/>
                      </a:cubicBezTo>
                      <a:cubicBezTo>
                        <a:pt x="53459" y="172628"/>
                        <a:pt x="-39494" y="282875"/>
                        <a:pt x="17791" y="292603"/>
                      </a:cubicBezTo>
                      <a:cubicBezTo>
                        <a:pt x="75076" y="302331"/>
                        <a:pt x="392846" y="232075"/>
                        <a:pt x="471748" y="182356"/>
                      </a:cubicBezTo>
                      <a:cubicBezTo>
                        <a:pt x="550650" y="132637"/>
                        <a:pt x="522548" y="10501"/>
                        <a:pt x="465263" y="773"/>
                      </a:cubicBezTo>
                      <a:close/>
                    </a:path>
                  </a:pathLst>
                </a:cu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13" name="Freeform 2812"/>
                <p:cNvSpPr/>
                <p:nvPr/>
              </p:nvSpPr>
              <p:spPr>
                <a:xfrm>
                  <a:off x="6087888" y="5908577"/>
                  <a:ext cx="582380" cy="293757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  <a:gd name="connsiteX0" fmla="*/ 463263 w 507974"/>
                    <a:gd name="connsiteY0" fmla="*/ 1016 h 293757"/>
                    <a:gd name="connsiteX1" fmla="*/ 343421 w 507974"/>
                    <a:gd name="connsiteY1" fmla="*/ 109723 h 293757"/>
                    <a:gd name="connsiteX2" fmla="*/ 126038 w 507974"/>
                    <a:gd name="connsiteY2" fmla="*/ 124233 h 293757"/>
                    <a:gd name="connsiteX3" fmla="*/ 15791 w 507974"/>
                    <a:gd name="connsiteY3" fmla="*/ 292846 h 293757"/>
                    <a:gd name="connsiteX4" fmla="*/ 469748 w 507974"/>
                    <a:gd name="connsiteY4" fmla="*/ 182599 h 293757"/>
                    <a:gd name="connsiteX5" fmla="*/ 463263 w 507974"/>
                    <a:gd name="connsiteY5" fmla="*/ 1016 h 29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7974" h="293757">
                      <a:moveTo>
                        <a:pt x="463263" y="1016"/>
                      </a:moveTo>
                      <a:cubicBezTo>
                        <a:pt x="442208" y="-11130"/>
                        <a:pt x="399625" y="89187"/>
                        <a:pt x="343421" y="109723"/>
                      </a:cubicBezTo>
                      <a:cubicBezTo>
                        <a:pt x="287217" y="130259"/>
                        <a:pt x="180643" y="93712"/>
                        <a:pt x="126038" y="124233"/>
                      </a:cubicBezTo>
                      <a:cubicBezTo>
                        <a:pt x="71433" y="154754"/>
                        <a:pt x="-41494" y="283118"/>
                        <a:pt x="15791" y="292846"/>
                      </a:cubicBezTo>
                      <a:cubicBezTo>
                        <a:pt x="73076" y="302574"/>
                        <a:pt x="390846" y="232318"/>
                        <a:pt x="469748" y="182599"/>
                      </a:cubicBezTo>
                      <a:cubicBezTo>
                        <a:pt x="548650" y="132880"/>
                        <a:pt x="484318" y="13162"/>
                        <a:pt x="463263" y="1016"/>
                      </a:cubicBezTo>
                      <a:close/>
                    </a:path>
                  </a:pathLst>
                </a:cu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14" name="Trapezoid 2813"/>
                <p:cNvSpPr/>
                <p:nvPr/>
              </p:nvSpPr>
              <p:spPr>
                <a:xfrm rot="10800000">
                  <a:off x="6529965" y="6021145"/>
                  <a:ext cx="143583" cy="164126"/>
                </a:xfrm>
                <a:prstGeom prst="trapezoid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793" name="Group 2792"/>
              <p:cNvGrpSpPr/>
              <p:nvPr/>
            </p:nvGrpSpPr>
            <p:grpSpPr>
              <a:xfrm>
                <a:off x="6186137" y="2866796"/>
                <a:ext cx="1006154" cy="853691"/>
                <a:chOff x="3939028" y="4056613"/>
                <a:chExt cx="2034566" cy="1726268"/>
              </a:xfrm>
            </p:grpSpPr>
            <p:grpSp>
              <p:nvGrpSpPr>
                <p:cNvPr id="2798" name="Group 2797"/>
                <p:cNvGrpSpPr/>
                <p:nvPr/>
              </p:nvGrpSpPr>
              <p:grpSpPr>
                <a:xfrm>
                  <a:off x="4398469" y="4440028"/>
                  <a:ext cx="1150317" cy="1342853"/>
                  <a:chOff x="5651006" y="4873348"/>
                  <a:chExt cx="1150317" cy="1342853"/>
                </a:xfrm>
              </p:grpSpPr>
              <p:grpSp>
                <p:nvGrpSpPr>
                  <p:cNvPr id="2803" name="Group 2802"/>
                  <p:cNvGrpSpPr/>
                  <p:nvPr/>
                </p:nvGrpSpPr>
                <p:grpSpPr>
                  <a:xfrm>
                    <a:off x="5651006" y="4915643"/>
                    <a:ext cx="1150317" cy="1300558"/>
                    <a:chOff x="4583876" y="3710540"/>
                    <a:chExt cx="1150317" cy="1300558"/>
                  </a:xfrm>
                </p:grpSpPr>
                <p:sp>
                  <p:nvSpPr>
                    <p:cNvPr id="2805" name="Oval 2804"/>
                    <p:cNvSpPr/>
                    <p:nvPr/>
                  </p:nvSpPr>
                  <p:spPr>
                    <a:xfrm>
                      <a:off x="4693924" y="3710540"/>
                      <a:ext cx="910274" cy="1300558"/>
                    </a:xfrm>
                    <a:prstGeom prst="ellipse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06" name="Oval 2805"/>
                    <p:cNvSpPr/>
                    <p:nvPr/>
                  </p:nvSpPr>
                  <p:spPr>
                    <a:xfrm>
                      <a:off x="4583876" y="4310726"/>
                      <a:ext cx="228600" cy="254355"/>
                    </a:xfrm>
                    <a:prstGeom prst="ellipse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07" name="Oval 2806"/>
                    <p:cNvSpPr/>
                    <p:nvPr/>
                  </p:nvSpPr>
                  <p:spPr>
                    <a:xfrm>
                      <a:off x="5505593" y="4315486"/>
                      <a:ext cx="228600" cy="254355"/>
                    </a:xfrm>
                    <a:prstGeom prst="ellipse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08" name="Freeform 2807"/>
                    <p:cNvSpPr/>
                    <p:nvPr/>
                  </p:nvSpPr>
                  <p:spPr>
                    <a:xfrm>
                      <a:off x="4987021" y="4703524"/>
                      <a:ext cx="337488" cy="180991"/>
                    </a:xfrm>
                    <a:custGeom>
                      <a:avLst/>
                      <a:gdLst>
                        <a:gd name="connsiteX0" fmla="*/ 8876 w 540980"/>
                        <a:gd name="connsiteY0" fmla="*/ 38100 h 342916"/>
                        <a:gd name="connsiteX1" fmla="*/ 537513 w 540980"/>
                        <a:gd name="connsiteY1" fmla="*/ 38100 h 342916"/>
                        <a:gd name="connsiteX2" fmla="*/ 227951 w 540980"/>
                        <a:gd name="connsiteY2" fmla="*/ 342900 h 342916"/>
                        <a:gd name="connsiteX3" fmla="*/ 8876 w 540980"/>
                        <a:gd name="connsiteY3" fmla="*/ 38100 h 3429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0980" h="342916">
                          <a:moveTo>
                            <a:pt x="8876" y="38100"/>
                          </a:moveTo>
                          <a:cubicBezTo>
                            <a:pt x="60470" y="-12700"/>
                            <a:pt x="501001" y="-12700"/>
                            <a:pt x="537513" y="38100"/>
                          </a:cubicBezTo>
                          <a:cubicBezTo>
                            <a:pt x="574025" y="88900"/>
                            <a:pt x="312088" y="340519"/>
                            <a:pt x="227951" y="342900"/>
                          </a:cubicBezTo>
                          <a:cubicBezTo>
                            <a:pt x="143814" y="345281"/>
                            <a:pt x="-42718" y="88900"/>
                            <a:pt x="8876" y="38100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09" name="Oval 2808"/>
                    <p:cNvSpPr/>
                    <p:nvPr/>
                  </p:nvSpPr>
                  <p:spPr>
                    <a:xfrm>
                      <a:off x="4958446" y="4180056"/>
                      <a:ext cx="101842" cy="16906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10" name="Oval 2809"/>
                    <p:cNvSpPr/>
                    <p:nvPr/>
                  </p:nvSpPr>
                  <p:spPr>
                    <a:xfrm>
                      <a:off x="5258488" y="4180056"/>
                      <a:ext cx="101842" cy="16906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11" name="Freeform 2810"/>
                    <p:cNvSpPr/>
                    <p:nvPr/>
                  </p:nvSpPr>
                  <p:spPr>
                    <a:xfrm>
                      <a:off x="5123844" y="4348533"/>
                      <a:ext cx="133812" cy="197287"/>
                    </a:xfrm>
                    <a:custGeom>
                      <a:avLst/>
                      <a:gdLst>
                        <a:gd name="connsiteX0" fmla="*/ 732 w 122014"/>
                        <a:gd name="connsiteY0" fmla="*/ 51 h 1021848"/>
                        <a:gd name="connsiteX1" fmla="*/ 119795 w 122014"/>
                        <a:gd name="connsiteY1" fmla="*/ 928739 h 1021848"/>
                        <a:gd name="connsiteX2" fmla="*/ 72170 w 122014"/>
                        <a:gd name="connsiteY2" fmla="*/ 885876 h 1021848"/>
                        <a:gd name="connsiteX3" fmla="*/ 732 w 122014"/>
                        <a:gd name="connsiteY3" fmla="*/ 51 h 1021848"/>
                        <a:gd name="connsiteX0" fmla="*/ 1130 w 122078"/>
                        <a:gd name="connsiteY0" fmla="*/ 51 h 1021848"/>
                        <a:gd name="connsiteX1" fmla="*/ 120193 w 122078"/>
                        <a:gd name="connsiteY1" fmla="*/ 928739 h 1021848"/>
                        <a:gd name="connsiteX2" fmla="*/ 63894 w 122078"/>
                        <a:gd name="connsiteY2" fmla="*/ 885877 h 1021848"/>
                        <a:gd name="connsiteX3" fmla="*/ 1130 w 122078"/>
                        <a:gd name="connsiteY3" fmla="*/ 51 h 1021848"/>
                        <a:gd name="connsiteX0" fmla="*/ 3192 w 166765"/>
                        <a:gd name="connsiteY0" fmla="*/ 692 h 1108839"/>
                        <a:gd name="connsiteX1" fmla="*/ 165624 w 166765"/>
                        <a:gd name="connsiteY1" fmla="*/ 1045079 h 1108839"/>
                        <a:gd name="connsiteX2" fmla="*/ 65956 w 166765"/>
                        <a:gd name="connsiteY2" fmla="*/ 886518 h 1108839"/>
                        <a:gd name="connsiteX3" fmla="*/ 3192 w 166765"/>
                        <a:gd name="connsiteY3" fmla="*/ 692 h 1108839"/>
                        <a:gd name="connsiteX0" fmla="*/ 2487 w 166860"/>
                        <a:gd name="connsiteY0" fmla="*/ 708 h 1171293"/>
                        <a:gd name="connsiteX1" fmla="*/ 164919 w 166860"/>
                        <a:gd name="connsiteY1" fmla="*/ 1045095 h 1171293"/>
                        <a:gd name="connsiteX2" fmla="*/ 48082 w 166860"/>
                        <a:gd name="connsiteY2" fmla="*/ 1145802 h 1171293"/>
                        <a:gd name="connsiteX3" fmla="*/ 65251 w 166860"/>
                        <a:gd name="connsiteY3" fmla="*/ 886534 h 1171293"/>
                        <a:gd name="connsiteX4" fmla="*/ 2487 w 166860"/>
                        <a:gd name="connsiteY4" fmla="*/ 708 h 1171293"/>
                        <a:gd name="connsiteX0" fmla="*/ 954 w 165326"/>
                        <a:gd name="connsiteY0" fmla="*/ 48 h 1170633"/>
                        <a:gd name="connsiteX1" fmla="*/ 163386 w 165326"/>
                        <a:gd name="connsiteY1" fmla="*/ 1044435 h 1170633"/>
                        <a:gd name="connsiteX2" fmla="*/ 46549 w 165326"/>
                        <a:gd name="connsiteY2" fmla="*/ 1145142 h 1170633"/>
                        <a:gd name="connsiteX3" fmla="*/ 94077 w 165326"/>
                        <a:gd name="connsiteY3" fmla="*/ 1001571 h 1170633"/>
                        <a:gd name="connsiteX4" fmla="*/ 954 w 165326"/>
                        <a:gd name="connsiteY4" fmla="*/ 48 h 1170633"/>
                        <a:gd name="connsiteX0" fmla="*/ 6423 w 170795"/>
                        <a:gd name="connsiteY0" fmla="*/ 85062 h 1255647"/>
                        <a:gd name="connsiteX1" fmla="*/ 168855 w 170795"/>
                        <a:gd name="connsiteY1" fmla="*/ 1129449 h 1255647"/>
                        <a:gd name="connsiteX2" fmla="*/ 52018 w 170795"/>
                        <a:gd name="connsiteY2" fmla="*/ 1230156 h 1255647"/>
                        <a:gd name="connsiteX3" fmla="*/ 99546 w 170795"/>
                        <a:gd name="connsiteY3" fmla="*/ 1086585 h 1255647"/>
                        <a:gd name="connsiteX4" fmla="*/ 39007 w 170795"/>
                        <a:gd name="connsiteY4" fmla="*/ 176028 h 1255647"/>
                        <a:gd name="connsiteX5" fmla="*/ 6423 w 170795"/>
                        <a:gd name="connsiteY5" fmla="*/ 85062 h 1255647"/>
                        <a:gd name="connsiteX0" fmla="*/ 42280 w 206652"/>
                        <a:gd name="connsiteY0" fmla="*/ 85062 h 1255647"/>
                        <a:gd name="connsiteX1" fmla="*/ 204712 w 206652"/>
                        <a:gd name="connsiteY1" fmla="*/ 1129449 h 1255647"/>
                        <a:gd name="connsiteX2" fmla="*/ 87875 w 206652"/>
                        <a:gd name="connsiteY2" fmla="*/ 1230156 h 1255647"/>
                        <a:gd name="connsiteX3" fmla="*/ 135403 w 206652"/>
                        <a:gd name="connsiteY3" fmla="*/ 1086585 h 1255647"/>
                        <a:gd name="connsiteX4" fmla="*/ 5472 w 206652"/>
                        <a:gd name="connsiteY4" fmla="*/ 176028 h 1255647"/>
                        <a:gd name="connsiteX5" fmla="*/ 42280 w 206652"/>
                        <a:gd name="connsiteY5" fmla="*/ 85062 h 1255647"/>
                        <a:gd name="connsiteX0" fmla="*/ 42280 w 206652"/>
                        <a:gd name="connsiteY0" fmla="*/ 85062 h 1255647"/>
                        <a:gd name="connsiteX1" fmla="*/ 204712 w 206652"/>
                        <a:gd name="connsiteY1" fmla="*/ 1129449 h 1255647"/>
                        <a:gd name="connsiteX2" fmla="*/ 87875 w 206652"/>
                        <a:gd name="connsiteY2" fmla="*/ 1230156 h 1255647"/>
                        <a:gd name="connsiteX3" fmla="*/ 178773 w 206652"/>
                        <a:gd name="connsiteY3" fmla="*/ 1086586 h 1255647"/>
                        <a:gd name="connsiteX4" fmla="*/ 5472 w 206652"/>
                        <a:gd name="connsiteY4" fmla="*/ 176028 h 1255647"/>
                        <a:gd name="connsiteX5" fmla="*/ 42280 w 206652"/>
                        <a:gd name="connsiteY5" fmla="*/ 85062 h 1255647"/>
                        <a:gd name="connsiteX0" fmla="*/ 19601 w 183973"/>
                        <a:gd name="connsiteY0" fmla="*/ 80206 h 1250791"/>
                        <a:gd name="connsiteX1" fmla="*/ 182033 w 183973"/>
                        <a:gd name="connsiteY1" fmla="*/ 1124593 h 1250791"/>
                        <a:gd name="connsiteX2" fmla="*/ 65196 w 183973"/>
                        <a:gd name="connsiteY2" fmla="*/ 1225300 h 1250791"/>
                        <a:gd name="connsiteX3" fmla="*/ 156094 w 183973"/>
                        <a:gd name="connsiteY3" fmla="*/ 1081730 h 1250791"/>
                        <a:gd name="connsiteX4" fmla="*/ 13151 w 183973"/>
                        <a:gd name="connsiteY4" fmla="*/ 184025 h 1250791"/>
                        <a:gd name="connsiteX5" fmla="*/ 19601 w 183973"/>
                        <a:gd name="connsiteY5" fmla="*/ 80206 h 1250791"/>
                        <a:gd name="connsiteX0" fmla="*/ 100 w 170922"/>
                        <a:gd name="connsiteY0" fmla="*/ 53 h 1066819"/>
                        <a:gd name="connsiteX1" fmla="*/ 168982 w 170922"/>
                        <a:gd name="connsiteY1" fmla="*/ 940621 h 1066819"/>
                        <a:gd name="connsiteX2" fmla="*/ 52145 w 170922"/>
                        <a:gd name="connsiteY2" fmla="*/ 1041328 h 1066819"/>
                        <a:gd name="connsiteX3" fmla="*/ 143043 w 170922"/>
                        <a:gd name="connsiteY3" fmla="*/ 897758 h 1066819"/>
                        <a:gd name="connsiteX4" fmla="*/ 100 w 170922"/>
                        <a:gd name="connsiteY4" fmla="*/ 53 h 1066819"/>
                        <a:gd name="connsiteX0" fmla="*/ 27829 w 120586"/>
                        <a:gd name="connsiteY0" fmla="*/ 133 h 526980"/>
                        <a:gd name="connsiteX1" fmla="*/ 118646 w 120586"/>
                        <a:gd name="connsiteY1" fmla="*/ 400782 h 526980"/>
                        <a:gd name="connsiteX2" fmla="*/ 1809 w 120586"/>
                        <a:gd name="connsiteY2" fmla="*/ 501489 h 526980"/>
                        <a:gd name="connsiteX3" fmla="*/ 92707 w 120586"/>
                        <a:gd name="connsiteY3" fmla="*/ 357919 h 526980"/>
                        <a:gd name="connsiteX4" fmla="*/ 27829 w 120586"/>
                        <a:gd name="connsiteY4" fmla="*/ 133 h 5269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20586" h="526980">
                          <a:moveTo>
                            <a:pt x="27829" y="133"/>
                          </a:moveTo>
                          <a:cubicBezTo>
                            <a:pt x="32152" y="7277"/>
                            <a:pt x="109972" y="227236"/>
                            <a:pt x="118646" y="400782"/>
                          </a:cubicBezTo>
                          <a:cubicBezTo>
                            <a:pt x="137087" y="572348"/>
                            <a:pt x="18420" y="527916"/>
                            <a:pt x="1809" y="501489"/>
                          </a:cubicBezTo>
                          <a:cubicBezTo>
                            <a:pt x="-14802" y="475062"/>
                            <a:pt x="88370" y="441478"/>
                            <a:pt x="92707" y="357919"/>
                          </a:cubicBezTo>
                          <a:cubicBezTo>
                            <a:pt x="97044" y="274360"/>
                            <a:pt x="23506" y="-7011"/>
                            <a:pt x="27829" y="133"/>
                          </a:cubicBezTo>
                          <a:close/>
                        </a:path>
                      </a:pathLst>
                    </a:custGeom>
                    <a:solidFill>
                      <a:srgbClr val="A77E4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804" name="Freeform 2803"/>
                  <p:cNvSpPr/>
                  <p:nvPr/>
                </p:nvSpPr>
                <p:spPr>
                  <a:xfrm>
                    <a:off x="5744714" y="4873348"/>
                    <a:ext cx="962123" cy="655342"/>
                  </a:xfrm>
                  <a:custGeom>
                    <a:avLst/>
                    <a:gdLst>
                      <a:gd name="connsiteX0" fmla="*/ 52939 w 890337"/>
                      <a:gd name="connsiteY0" fmla="*/ 952901 h 952901"/>
                      <a:gd name="connsiteX1" fmla="*/ 0 w 890337"/>
                      <a:gd name="connsiteY1" fmla="*/ 288758 h 952901"/>
                      <a:gd name="connsiteX2" fmla="*/ 211756 w 890337"/>
                      <a:gd name="connsiteY2" fmla="*/ 134754 h 952901"/>
                      <a:gd name="connsiteX3" fmla="*/ 471638 w 890337"/>
                      <a:gd name="connsiteY3" fmla="*/ 115503 h 952901"/>
                      <a:gd name="connsiteX4" fmla="*/ 654518 w 890337"/>
                      <a:gd name="connsiteY4" fmla="*/ 0 h 952901"/>
                      <a:gd name="connsiteX5" fmla="*/ 563078 w 890337"/>
                      <a:gd name="connsiteY5" fmla="*/ 115503 h 952901"/>
                      <a:gd name="connsiteX6" fmla="*/ 755584 w 890337"/>
                      <a:gd name="connsiteY6" fmla="*/ 62564 h 952901"/>
                      <a:gd name="connsiteX7" fmla="*/ 625643 w 890337"/>
                      <a:gd name="connsiteY7" fmla="*/ 206943 h 952901"/>
                      <a:gd name="connsiteX8" fmla="*/ 890337 w 890337"/>
                      <a:gd name="connsiteY8" fmla="*/ 187693 h 952901"/>
                      <a:gd name="connsiteX9" fmla="*/ 702645 w 890337"/>
                      <a:gd name="connsiteY9" fmla="*/ 341697 h 952901"/>
                      <a:gd name="connsiteX10" fmla="*/ 741146 w 890337"/>
                      <a:gd name="connsiteY10" fmla="*/ 543828 h 952901"/>
                      <a:gd name="connsiteX11" fmla="*/ 683394 w 890337"/>
                      <a:gd name="connsiteY11" fmla="*/ 952901 h 952901"/>
                      <a:gd name="connsiteX12" fmla="*/ 630455 w 890337"/>
                      <a:gd name="connsiteY12" fmla="*/ 481263 h 952901"/>
                      <a:gd name="connsiteX13" fmla="*/ 466826 w 890337"/>
                      <a:gd name="connsiteY13" fmla="*/ 476451 h 952901"/>
                      <a:gd name="connsiteX14" fmla="*/ 356135 w 890337"/>
                      <a:gd name="connsiteY14" fmla="*/ 548640 h 952901"/>
                      <a:gd name="connsiteX15" fmla="*/ 303196 w 890337"/>
                      <a:gd name="connsiteY15" fmla="*/ 490889 h 952901"/>
                      <a:gd name="connsiteX16" fmla="*/ 125129 w 890337"/>
                      <a:gd name="connsiteY16" fmla="*/ 447575 h 952901"/>
                      <a:gd name="connsiteX17" fmla="*/ 52939 w 890337"/>
                      <a:gd name="connsiteY17" fmla="*/ 952901 h 952901"/>
                      <a:gd name="connsiteX0" fmla="*/ 52939 w 890337"/>
                      <a:gd name="connsiteY0" fmla="*/ 890337 h 890337"/>
                      <a:gd name="connsiteX1" fmla="*/ 0 w 890337"/>
                      <a:gd name="connsiteY1" fmla="*/ 226194 h 890337"/>
                      <a:gd name="connsiteX2" fmla="*/ 211756 w 890337"/>
                      <a:gd name="connsiteY2" fmla="*/ 72190 h 890337"/>
                      <a:gd name="connsiteX3" fmla="*/ 471638 w 890337"/>
                      <a:gd name="connsiteY3" fmla="*/ 52939 h 890337"/>
                      <a:gd name="connsiteX4" fmla="*/ 563078 w 890337"/>
                      <a:gd name="connsiteY4" fmla="*/ 52939 h 890337"/>
                      <a:gd name="connsiteX5" fmla="*/ 755584 w 890337"/>
                      <a:gd name="connsiteY5" fmla="*/ 0 h 890337"/>
                      <a:gd name="connsiteX6" fmla="*/ 625643 w 890337"/>
                      <a:gd name="connsiteY6" fmla="*/ 144379 h 890337"/>
                      <a:gd name="connsiteX7" fmla="*/ 890337 w 890337"/>
                      <a:gd name="connsiteY7" fmla="*/ 125129 h 890337"/>
                      <a:gd name="connsiteX8" fmla="*/ 702645 w 890337"/>
                      <a:gd name="connsiteY8" fmla="*/ 279133 h 890337"/>
                      <a:gd name="connsiteX9" fmla="*/ 741146 w 890337"/>
                      <a:gd name="connsiteY9" fmla="*/ 481264 h 890337"/>
                      <a:gd name="connsiteX10" fmla="*/ 683394 w 890337"/>
                      <a:gd name="connsiteY10" fmla="*/ 890337 h 890337"/>
                      <a:gd name="connsiteX11" fmla="*/ 630455 w 890337"/>
                      <a:gd name="connsiteY11" fmla="*/ 418699 h 890337"/>
                      <a:gd name="connsiteX12" fmla="*/ 466826 w 890337"/>
                      <a:gd name="connsiteY12" fmla="*/ 413887 h 890337"/>
                      <a:gd name="connsiteX13" fmla="*/ 356135 w 890337"/>
                      <a:gd name="connsiteY13" fmla="*/ 486076 h 890337"/>
                      <a:gd name="connsiteX14" fmla="*/ 303196 w 890337"/>
                      <a:gd name="connsiteY14" fmla="*/ 428325 h 890337"/>
                      <a:gd name="connsiteX15" fmla="*/ 125129 w 890337"/>
                      <a:gd name="connsiteY15" fmla="*/ 385011 h 890337"/>
                      <a:gd name="connsiteX16" fmla="*/ 52939 w 890337"/>
                      <a:gd name="connsiteY16" fmla="*/ 890337 h 890337"/>
                      <a:gd name="connsiteX0" fmla="*/ 52939 w 890337"/>
                      <a:gd name="connsiteY0" fmla="*/ 837398 h 837398"/>
                      <a:gd name="connsiteX1" fmla="*/ 0 w 890337"/>
                      <a:gd name="connsiteY1" fmla="*/ 173255 h 837398"/>
                      <a:gd name="connsiteX2" fmla="*/ 211756 w 890337"/>
                      <a:gd name="connsiteY2" fmla="*/ 19251 h 837398"/>
                      <a:gd name="connsiteX3" fmla="*/ 471638 w 890337"/>
                      <a:gd name="connsiteY3" fmla="*/ 0 h 837398"/>
                      <a:gd name="connsiteX4" fmla="*/ 563078 w 890337"/>
                      <a:gd name="connsiteY4" fmla="*/ 0 h 837398"/>
                      <a:gd name="connsiteX5" fmla="*/ 625643 w 890337"/>
                      <a:gd name="connsiteY5" fmla="*/ 91440 h 837398"/>
                      <a:gd name="connsiteX6" fmla="*/ 890337 w 890337"/>
                      <a:gd name="connsiteY6" fmla="*/ 72190 h 837398"/>
                      <a:gd name="connsiteX7" fmla="*/ 702645 w 890337"/>
                      <a:gd name="connsiteY7" fmla="*/ 226194 h 837398"/>
                      <a:gd name="connsiteX8" fmla="*/ 741146 w 890337"/>
                      <a:gd name="connsiteY8" fmla="*/ 428325 h 837398"/>
                      <a:gd name="connsiteX9" fmla="*/ 683394 w 890337"/>
                      <a:gd name="connsiteY9" fmla="*/ 837398 h 837398"/>
                      <a:gd name="connsiteX10" fmla="*/ 630455 w 890337"/>
                      <a:gd name="connsiteY10" fmla="*/ 365760 h 837398"/>
                      <a:gd name="connsiteX11" fmla="*/ 466826 w 890337"/>
                      <a:gd name="connsiteY11" fmla="*/ 360948 h 837398"/>
                      <a:gd name="connsiteX12" fmla="*/ 356135 w 890337"/>
                      <a:gd name="connsiteY12" fmla="*/ 433137 h 837398"/>
                      <a:gd name="connsiteX13" fmla="*/ 303196 w 890337"/>
                      <a:gd name="connsiteY13" fmla="*/ 375386 h 837398"/>
                      <a:gd name="connsiteX14" fmla="*/ 125129 w 890337"/>
                      <a:gd name="connsiteY14" fmla="*/ 332072 h 837398"/>
                      <a:gd name="connsiteX15" fmla="*/ 52939 w 890337"/>
                      <a:gd name="connsiteY15" fmla="*/ 837398 h 837398"/>
                      <a:gd name="connsiteX0" fmla="*/ 52939 w 741146"/>
                      <a:gd name="connsiteY0" fmla="*/ 837398 h 837398"/>
                      <a:gd name="connsiteX1" fmla="*/ 0 w 741146"/>
                      <a:gd name="connsiteY1" fmla="*/ 173255 h 837398"/>
                      <a:gd name="connsiteX2" fmla="*/ 211756 w 741146"/>
                      <a:gd name="connsiteY2" fmla="*/ 19251 h 837398"/>
                      <a:gd name="connsiteX3" fmla="*/ 471638 w 741146"/>
                      <a:gd name="connsiteY3" fmla="*/ 0 h 837398"/>
                      <a:gd name="connsiteX4" fmla="*/ 563078 w 741146"/>
                      <a:gd name="connsiteY4" fmla="*/ 0 h 837398"/>
                      <a:gd name="connsiteX5" fmla="*/ 625643 w 741146"/>
                      <a:gd name="connsiteY5" fmla="*/ 91440 h 837398"/>
                      <a:gd name="connsiteX6" fmla="*/ 702645 w 741146"/>
                      <a:gd name="connsiteY6" fmla="*/ 226194 h 837398"/>
                      <a:gd name="connsiteX7" fmla="*/ 741146 w 741146"/>
                      <a:gd name="connsiteY7" fmla="*/ 428325 h 837398"/>
                      <a:gd name="connsiteX8" fmla="*/ 683394 w 741146"/>
                      <a:gd name="connsiteY8" fmla="*/ 837398 h 837398"/>
                      <a:gd name="connsiteX9" fmla="*/ 630455 w 741146"/>
                      <a:gd name="connsiteY9" fmla="*/ 365760 h 837398"/>
                      <a:gd name="connsiteX10" fmla="*/ 466826 w 741146"/>
                      <a:gd name="connsiteY10" fmla="*/ 360948 h 837398"/>
                      <a:gd name="connsiteX11" fmla="*/ 356135 w 741146"/>
                      <a:gd name="connsiteY11" fmla="*/ 433137 h 837398"/>
                      <a:gd name="connsiteX12" fmla="*/ 303196 w 741146"/>
                      <a:gd name="connsiteY12" fmla="*/ 375386 h 837398"/>
                      <a:gd name="connsiteX13" fmla="*/ 125129 w 741146"/>
                      <a:gd name="connsiteY13" fmla="*/ 332072 h 837398"/>
                      <a:gd name="connsiteX14" fmla="*/ 52939 w 741146"/>
                      <a:gd name="connsiteY14" fmla="*/ 837398 h 837398"/>
                      <a:gd name="connsiteX0" fmla="*/ 52939 w 741146"/>
                      <a:gd name="connsiteY0" fmla="*/ 837398 h 837398"/>
                      <a:gd name="connsiteX1" fmla="*/ 0 w 741146"/>
                      <a:gd name="connsiteY1" fmla="*/ 173255 h 837398"/>
                      <a:gd name="connsiteX2" fmla="*/ 211756 w 741146"/>
                      <a:gd name="connsiteY2" fmla="*/ 19251 h 837398"/>
                      <a:gd name="connsiteX3" fmla="*/ 471638 w 741146"/>
                      <a:gd name="connsiteY3" fmla="*/ 0 h 837398"/>
                      <a:gd name="connsiteX4" fmla="*/ 563078 w 741146"/>
                      <a:gd name="connsiteY4" fmla="*/ 0 h 837398"/>
                      <a:gd name="connsiteX5" fmla="*/ 625643 w 741146"/>
                      <a:gd name="connsiteY5" fmla="*/ 91440 h 837398"/>
                      <a:gd name="connsiteX6" fmla="*/ 702645 w 741146"/>
                      <a:gd name="connsiteY6" fmla="*/ 226194 h 837398"/>
                      <a:gd name="connsiteX7" fmla="*/ 741146 w 741146"/>
                      <a:gd name="connsiteY7" fmla="*/ 428325 h 837398"/>
                      <a:gd name="connsiteX8" fmla="*/ 683394 w 741146"/>
                      <a:gd name="connsiteY8" fmla="*/ 837398 h 837398"/>
                      <a:gd name="connsiteX9" fmla="*/ 630455 w 741146"/>
                      <a:gd name="connsiteY9" fmla="*/ 365760 h 837398"/>
                      <a:gd name="connsiteX10" fmla="*/ 466826 w 741146"/>
                      <a:gd name="connsiteY10" fmla="*/ 360948 h 837398"/>
                      <a:gd name="connsiteX11" fmla="*/ 442767 w 741146"/>
                      <a:gd name="connsiteY11" fmla="*/ 462013 h 837398"/>
                      <a:gd name="connsiteX12" fmla="*/ 303196 w 741146"/>
                      <a:gd name="connsiteY12" fmla="*/ 375386 h 837398"/>
                      <a:gd name="connsiteX13" fmla="*/ 125129 w 741146"/>
                      <a:gd name="connsiteY13" fmla="*/ 332072 h 837398"/>
                      <a:gd name="connsiteX14" fmla="*/ 52939 w 741146"/>
                      <a:gd name="connsiteY14" fmla="*/ 837398 h 837398"/>
                      <a:gd name="connsiteX0" fmla="*/ 52939 w 741146"/>
                      <a:gd name="connsiteY0" fmla="*/ 837398 h 837398"/>
                      <a:gd name="connsiteX1" fmla="*/ 0 w 741146"/>
                      <a:gd name="connsiteY1" fmla="*/ 173255 h 837398"/>
                      <a:gd name="connsiteX2" fmla="*/ 211756 w 741146"/>
                      <a:gd name="connsiteY2" fmla="*/ 19251 h 837398"/>
                      <a:gd name="connsiteX3" fmla="*/ 471638 w 741146"/>
                      <a:gd name="connsiteY3" fmla="*/ 0 h 837398"/>
                      <a:gd name="connsiteX4" fmla="*/ 563078 w 741146"/>
                      <a:gd name="connsiteY4" fmla="*/ 0 h 837398"/>
                      <a:gd name="connsiteX5" fmla="*/ 625643 w 741146"/>
                      <a:gd name="connsiteY5" fmla="*/ 91440 h 837398"/>
                      <a:gd name="connsiteX6" fmla="*/ 702645 w 741146"/>
                      <a:gd name="connsiteY6" fmla="*/ 226194 h 837398"/>
                      <a:gd name="connsiteX7" fmla="*/ 741146 w 741146"/>
                      <a:gd name="connsiteY7" fmla="*/ 428325 h 837398"/>
                      <a:gd name="connsiteX8" fmla="*/ 683394 w 741146"/>
                      <a:gd name="connsiteY8" fmla="*/ 837398 h 837398"/>
                      <a:gd name="connsiteX9" fmla="*/ 630455 w 741146"/>
                      <a:gd name="connsiteY9" fmla="*/ 365760 h 837398"/>
                      <a:gd name="connsiteX10" fmla="*/ 466826 w 741146"/>
                      <a:gd name="connsiteY10" fmla="*/ 360948 h 837398"/>
                      <a:gd name="connsiteX11" fmla="*/ 442767 w 741146"/>
                      <a:gd name="connsiteY11" fmla="*/ 462013 h 837398"/>
                      <a:gd name="connsiteX12" fmla="*/ 400762 w 741146"/>
                      <a:gd name="connsiteY12" fmla="*/ 311544 h 837398"/>
                      <a:gd name="connsiteX13" fmla="*/ 303196 w 741146"/>
                      <a:gd name="connsiteY13" fmla="*/ 375386 h 837398"/>
                      <a:gd name="connsiteX14" fmla="*/ 125129 w 741146"/>
                      <a:gd name="connsiteY14" fmla="*/ 332072 h 837398"/>
                      <a:gd name="connsiteX15" fmla="*/ 52939 w 741146"/>
                      <a:gd name="connsiteY15" fmla="*/ 837398 h 837398"/>
                      <a:gd name="connsiteX0" fmla="*/ 52939 w 741146"/>
                      <a:gd name="connsiteY0" fmla="*/ 837398 h 837398"/>
                      <a:gd name="connsiteX1" fmla="*/ 0 w 741146"/>
                      <a:gd name="connsiteY1" fmla="*/ 173255 h 837398"/>
                      <a:gd name="connsiteX2" fmla="*/ 211756 w 741146"/>
                      <a:gd name="connsiteY2" fmla="*/ 19251 h 837398"/>
                      <a:gd name="connsiteX3" fmla="*/ 471638 w 741146"/>
                      <a:gd name="connsiteY3" fmla="*/ 0 h 837398"/>
                      <a:gd name="connsiteX4" fmla="*/ 563078 w 741146"/>
                      <a:gd name="connsiteY4" fmla="*/ 0 h 837398"/>
                      <a:gd name="connsiteX5" fmla="*/ 625643 w 741146"/>
                      <a:gd name="connsiteY5" fmla="*/ 91440 h 837398"/>
                      <a:gd name="connsiteX6" fmla="*/ 702645 w 741146"/>
                      <a:gd name="connsiteY6" fmla="*/ 226194 h 837398"/>
                      <a:gd name="connsiteX7" fmla="*/ 741146 w 741146"/>
                      <a:gd name="connsiteY7" fmla="*/ 428325 h 837398"/>
                      <a:gd name="connsiteX8" fmla="*/ 683394 w 741146"/>
                      <a:gd name="connsiteY8" fmla="*/ 837398 h 837398"/>
                      <a:gd name="connsiteX9" fmla="*/ 630455 w 741146"/>
                      <a:gd name="connsiteY9" fmla="*/ 365760 h 837398"/>
                      <a:gd name="connsiteX10" fmla="*/ 466826 w 741146"/>
                      <a:gd name="connsiteY10" fmla="*/ 360948 h 837398"/>
                      <a:gd name="connsiteX11" fmla="*/ 385013 w 741146"/>
                      <a:gd name="connsiteY11" fmla="*/ 490888 h 837398"/>
                      <a:gd name="connsiteX12" fmla="*/ 400762 w 741146"/>
                      <a:gd name="connsiteY12" fmla="*/ 311544 h 837398"/>
                      <a:gd name="connsiteX13" fmla="*/ 303196 w 741146"/>
                      <a:gd name="connsiteY13" fmla="*/ 375386 h 837398"/>
                      <a:gd name="connsiteX14" fmla="*/ 125129 w 741146"/>
                      <a:gd name="connsiteY14" fmla="*/ 332072 h 837398"/>
                      <a:gd name="connsiteX15" fmla="*/ 52939 w 741146"/>
                      <a:gd name="connsiteY15" fmla="*/ 837398 h 837398"/>
                      <a:gd name="connsiteX0" fmla="*/ 59684 w 747891"/>
                      <a:gd name="connsiteY0" fmla="*/ 837398 h 837398"/>
                      <a:gd name="connsiteX1" fmla="*/ 6745 w 747891"/>
                      <a:gd name="connsiteY1" fmla="*/ 173255 h 837398"/>
                      <a:gd name="connsiteX2" fmla="*/ 218501 w 747891"/>
                      <a:gd name="connsiteY2" fmla="*/ 19251 h 837398"/>
                      <a:gd name="connsiteX3" fmla="*/ 478383 w 747891"/>
                      <a:gd name="connsiteY3" fmla="*/ 0 h 837398"/>
                      <a:gd name="connsiteX4" fmla="*/ 569823 w 747891"/>
                      <a:gd name="connsiteY4" fmla="*/ 0 h 837398"/>
                      <a:gd name="connsiteX5" fmla="*/ 632388 w 747891"/>
                      <a:gd name="connsiteY5" fmla="*/ 91440 h 837398"/>
                      <a:gd name="connsiteX6" fmla="*/ 709390 w 747891"/>
                      <a:gd name="connsiteY6" fmla="*/ 226194 h 837398"/>
                      <a:gd name="connsiteX7" fmla="*/ 747891 w 747891"/>
                      <a:gd name="connsiteY7" fmla="*/ 428325 h 837398"/>
                      <a:gd name="connsiteX8" fmla="*/ 690139 w 747891"/>
                      <a:gd name="connsiteY8" fmla="*/ 837398 h 837398"/>
                      <a:gd name="connsiteX9" fmla="*/ 637200 w 747891"/>
                      <a:gd name="connsiteY9" fmla="*/ 365760 h 837398"/>
                      <a:gd name="connsiteX10" fmla="*/ 473571 w 747891"/>
                      <a:gd name="connsiteY10" fmla="*/ 360948 h 837398"/>
                      <a:gd name="connsiteX11" fmla="*/ 391758 w 747891"/>
                      <a:gd name="connsiteY11" fmla="*/ 490888 h 837398"/>
                      <a:gd name="connsiteX12" fmla="*/ 407507 w 747891"/>
                      <a:gd name="connsiteY12" fmla="*/ 311544 h 837398"/>
                      <a:gd name="connsiteX13" fmla="*/ 309941 w 747891"/>
                      <a:gd name="connsiteY13" fmla="*/ 375386 h 837398"/>
                      <a:gd name="connsiteX14" fmla="*/ 131874 w 747891"/>
                      <a:gd name="connsiteY14" fmla="*/ 332072 h 837398"/>
                      <a:gd name="connsiteX15" fmla="*/ 59684 w 747891"/>
                      <a:gd name="connsiteY15" fmla="*/ 837398 h 837398"/>
                      <a:gd name="connsiteX0" fmla="*/ 59684 w 747891"/>
                      <a:gd name="connsiteY0" fmla="*/ 837398 h 837398"/>
                      <a:gd name="connsiteX1" fmla="*/ 6745 w 747891"/>
                      <a:gd name="connsiteY1" fmla="*/ 173255 h 837398"/>
                      <a:gd name="connsiteX2" fmla="*/ 218501 w 747891"/>
                      <a:gd name="connsiteY2" fmla="*/ 19251 h 837398"/>
                      <a:gd name="connsiteX3" fmla="*/ 478383 w 747891"/>
                      <a:gd name="connsiteY3" fmla="*/ 0 h 837398"/>
                      <a:gd name="connsiteX4" fmla="*/ 569823 w 747891"/>
                      <a:gd name="connsiteY4" fmla="*/ 0 h 837398"/>
                      <a:gd name="connsiteX5" fmla="*/ 632388 w 747891"/>
                      <a:gd name="connsiteY5" fmla="*/ 91440 h 837398"/>
                      <a:gd name="connsiteX6" fmla="*/ 709390 w 747891"/>
                      <a:gd name="connsiteY6" fmla="*/ 226194 h 837398"/>
                      <a:gd name="connsiteX7" fmla="*/ 747891 w 747891"/>
                      <a:gd name="connsiteY7" fmla="*/ 428325 h 837398"/>
                      <a:gd name="connsiteX8" fmla="*/ 690139 w 747891"/>
                      <a:gd name="connsiteY8" fmla="*/ 837398 h 837398"/>
                      <a:gd name="connsiteX9" fmla="*/ 637200 w 747891"/>
                      <a:gd name="connsiteY9" fmla="*/ 365760 h 837398"/>
                      <a:gd name="connsiteX10" fmla="*/ 473571 w 747891"/>
                      <a:gd name="connsiteY10" fmla="*/ 360948 h 837398"/>
                      <a:gd name="connsiteX11" fmla="*/ 391758 w 747891"/>
                      <a:gd name="connsiteY11" fmla="*/ 490888 h 837398"/>
                      <a:gd name="connsiteX12" fmla="*/ 407507 w 747891"/>
                      <a:gd name="connsiteY12" fmla="*/ 311544 h 837398"/>
                      <a:gd name="connsiteX13" fmla="*/ 131874 w 747891"/>
                      <a:gd name="connsiteY13" fmla="*/ 332072 h 837398"/>
                      <a:gd name="connsiteX14" fmla="*/ 59684 w 747891"/>
                      <a:gd name="connsiteY14" fmla="*/ 837398 h 837398"/>
                      <a:gd name="connsiteX0" fmla="*/ 59684 w 747891"/>
                      <a:gd name="connsiteY0" fmla="*/ 837398 h 837398"/>
                      <a:gd name="connsiteX1" fmla="*/ 6745 w 747891"/>
                      <a:gd name="connsiteY1" fmla="*/ 173255 h 837398"/>
                      <a:gd name="connsiteX2" fmla="*/ 218501 w 747891"/>
                      <a:gd name="connsiteY2" fmla="*/ 19251 h 837398"/>
                      <a:gd name="connsiteX3" fmla="*/ 478383 w 747891"/>
                      <a:gd name="connsiteY3" fmla="*/ 0 h 837398"/>
                      <a:gd name="connsiteX4" fmla="*/ 569823 w 747891"/>
                      <a:gd name="connsiteY4" fmla="*/ 0 h 837398"/>
                      <a:gd name="connsiteX5" fmla="*/ 632388 w 747891"/>
                      <a:gd name="connsiteY5" fmla="*/ 91440 h 837398"/>
                      <a:gd name="connsiteX6" fmla="*/ 709390 w 747891"/>
                      <a:gd name="connsiteY6" fmla="*/ 226194 h 837398"/>
                      <a:gd name="connsiteX7" fmla="*/ 747891 w 747891"/>
                      <a:gd name="connsiteY7" fmla="*/ 428325 h 837398"/>
                      <a:gd name="connsiteX8" fmla="*/ 690139 w 747891"/>
                      <a:gd name="connsiteY8" fmla="*/ 837398 h 837398"/>
                      <a:gd name="connsiteX9" fmla="*/ 637200 w 747891"/>
                      <a:gd name="connsiteY9" fmla="*/ 365760 h 837398"/>
                      <a:gd name="connsiteX10" fmla="*/ 473571 w 747891"/>
                      <a:gd name="connsiteY10" fmla="*/ 360948 h 837398"/>
                      <a:gd name="connsiteX11" fmla="*/ 407507 w 747891"/>
                      <a:gd name="connsiteY11" fmla="*/ 311544 h 837398"/>
                      <a:gd name="connsiteX12" fmla="*/ 131874 w 747891"/>
                      <a:gd name="connsiteY12" fmla="*/ 332072 h 837398"/>
                      <a:gd name="connsiteX13" fmla="*/ 59684 w 747891"/>
                      <a:gd name="connsiteY13" fmla="*/ 837398 h 837398"/>
                      <a:gd name="connsiteX0" fmla="*/ 59684 w 747891"/>
                      <a:gd name="connsiteY0" fmla="*/ 837398 h 837398"/>
                      <a:gd name="connsiteX1" fmla="*/ 6745 w 747891"/>
                      <a:gd name="connsiteY1" fmla="*/ 173255 h 837398"/>
                      <a:gd name="connsiteX2" fmla="*/ 218501 w 747891"/>
                      <a:gd name="connsiteY2" fmla="*/ 19251 h 837398"/>
                      <a:gd name="connsiteX3" fmla="*/ 478383 w 747891"/>
                      <a:gd name="connsiteY3" fmla="*/ 0 h 837398"/>
                      <a:gd name="connsiteX4" fmla="*/ 569823 w 747891"/>
                      <a:gd name="connsiteY4" fmla="*/ 0 h 837398"/>
                      <a:gd name="connsiteX5" fmla="*/ 632388 w 747891"/>
                      <a:gd name="connsiteY5" fmla="*/ 91440 h 837398"/>
                      <a:gd name="connsiteX6" fmla="*/ 709390 w 747891"/>
                      <a:gd name="connsiteY6" fmla="*/ 226194 h 837398"/>
                      <a:gd name="connsiteX7" fmla="*/ 747891 w 747891"/>
                      <a:gd name="connsiteY7" fmla="*/ 428325 h 837398"/>
                      <a:gd name="connsiteX8" fmla="*/ 690139 w 747891"/>
                      <a:gd name="connsiteY8" fmla="*/ 837398 h 837398"/>
                      <a:gd name="connsiteX9" fmla="*/ 637200 w 747891"/>
                      <a:gd name="connsiteY9" fmla="*/ 365760 h 837398"/>
                      <a:gd name="connsiteX10" fmla="*/ 407507 w 747891"/>
                      <a:gd name="connsiteY10" fmla="*/ 311544 h 837398"/>
                      <a:gd name="connsiteX11" fmla="*/ 131874 w 747891"/>
                      <a:gd name="connsiteY11" fmla="*/ 332072 h 837398"/>
                      <a:gd name="connsiteX12" fmla="*/ 59684 w 747891"/>
                      <a:gd name="connsiteY12" fmla="*/ 837398 h 837398"/>
                      <a:gd name="connsiteX0" fmla="*/ 59684 w 747891"/>
                      <a:gd name="connsiteY0" fmla="*/ 837398 h 837398"/>
                      <a:gd name="connsiteX1" fmla="*/ 6745 w 747891"/>
                      <a:gd name="connsiteY1" fmla="*/ 173255 h 837398"/>
                      <a:gd name="connsiteX2" fmla="*/ 218501 w 747891"/>
                      <a:gd name="connsiteY2" fmla="*/ 19251 h 837398"/>
                      <a:gd name="connsiteX3" fmla="*/ 478383 w 747891"/>
                      <a:gd name="connsiteY3" fmla="*/ 0 h 837398"/>
                      <a:gd name="connsiteX4" fmla="*/ 569823 w 747891"/>
                      <a:gd name="connsiteY4" fmla="*/ 0 h 837398"/>
                      <a:gd name="connsiteX5" fmla="*/ 632388 w 747891"/>
                      <a:gd name="connsiteY5" fmla="*/ 91440 h 837398"/>
                      <a:gd name="connsiteX6" fmla="*/ 709390 w 747891"/>
                      <a:gd name="connsiteY6" fmla="*/ 226194 h 837398"/>
                      <a:gd name="connsiteX7" fmla="*/ 747891 w 747891"/>
                      <a:gd name="connsiteY7" fmla="*/ 428325 h 837398"/>
                      <a:gd name="connsiteX8" fmla="*/ 690139 w 747891"/>
                      <a:gd name="connsiteY8" fmla="*/ 837398 h 837398"/>
                      <a:gd name="connsiteX9" fmla="*/ 637200 w 747891"/>
                      <a:gd name="connsiteY9" fmla="*/ 365760 h 837398"/>
                      <a:gd name="connsiteX10" fmla="*/ 407507 w 747891"/>
                      <a:gd name="connsiteY10" fmla="*/ 311544 h 837398"/>
                      <a:gd name="connsiteX11" fmla="*/ 131874 w 747891"/>
                      <a:gd name="connsiteY11" fmla="*/ 332072 h 837398"/>
                      <a:gd name="connsiteX12" fmla="*/ 59684 w 747891"/>
                      <a:gd name="connsiteY12" fmla="*/ 837398 h 837398"/>
                      <a:gd name="connsiteX0" fmla="*/ 59684 w 747891"/>
                      <a:gd name="connsiteY0" fmla="*/ 837398 h 837398"/>
                      <a:gd name="connsiteX1" fmla="*/ 6745 w 747891"/>
                      <a:gd name="connsiteY1" fmla="*/ 173255 h 837398"/>
                      <a:gd name="connsiteX2" fmla="*/ 218501 w 747891"/>
                      <a:gd name="connsiteY2" fmla="*/ 19251 h 837398"/>
                      <a:gd name="connsiteX3" fmla="*/ 478383 w 747891"/>
                      <a:gd name="connsiteY3" fmla="*/ 0 h 837398"/>
                      <a:gd name="connsiteX4" fmla="*/ 569823 w 747891"/>
                      <a:gd name="connsiteY4" fmla="*/ 0 h 837398"/>
                      <a:gd name="connsiteX5" fmla="*/ 632388 w 747891"/>
                      <a:gd name="connsiteY5" fmla="*/ 91440 h 837398"/>
                      <a:gd name="connsiteX6" fmla="*/ 709390 w 747891"/>
                      <a:gd name="connsiteY6" fmla="*/ 226194 h 837398"/>
                      <a:gd name="connsiteX7" fmla="*/ 747891 w 747891"/>
                      <a:gd name="connsiteY7" fmla="*/ 428325 h 837398"/>
                      <a:gd name="connsiteX8" fmla="*/ 690139 w 747891"/>
                      <a:gd name="connsiteY8" fmla="*/ 837398 h 837398"/>
                      <a:gd name="connsiteX9" fmla="*/ 637200 w 747891"/>
                      <a:gd name="connsiteY9" fmla="*/ 365760 h 837398"/>
                      <a:gd name="connsiteX10" fmla="*/ 407507 w 747891"/>
                      <a:gd name="connsiteY10" fmla="*/ 311544 h 837398"/>
                      <a:gd name="connsiteX11" fmla="*/ 131874 w 747891"/>
                      <a:gd name="connsiteY11" fmla="*/ 332072 h 837398"/>
                      <a:gd name="connsiteX12" fmla="*/ 59684 w 747891"/>
                      <a:gd name="connsiteY12" fmla="*/ 837398 h 837398"/>
                      <a:gd name="connsiteX0" fmla="*/ 59684 w 747891"/>
                      <a:gd name="connsiteY0" fmla="*/ 837398 h 837398"/>
                      <a:gd name="connsiteX1" fmla="*/ 6745 w 747891"/>
                      <a:gd name="connsiteY1" fmla="*/ 173255 h 837398"/>
                      <a:gd name="connsiteX2" fmla="*/ 218501 w 747891"/>
                      <a:gd name="connsiteY2" fmla="*/ 19251 h 837398"/>
                      <a:gd name="connsiteX3" fmla="*/ 478383 w 747891"/>
                      <a:gd name="connsiteY3" fmla="*/ 0 h 837398"/>
                      <a:gd name="connsiteX4" fmla="*/ 569823 w 747891"/>
                      <a:gd name="connsiteY4" fmla="*/ 0 h 837398"/>
                      <a:gd name="connsiteX5" fmla="*/ 632388 w 747891"/>
                      <a:gd name="connsiteY5" fmla="*/ 91440 h 837398"/>
                      <a:gd name="connsiteX6" fmla="*/ 709390 w 747891"/>
                      <a:gd name="connsiteY6" fmla="*/ 226194 h 837398"/>
                      <a:gd name="connsiteX7" fmla="*/ 747891 w 747891"/>
                      <a:gd name="connsiteY7" fmla="*/ 428325 h 837398"/>
                      <a:gd name="connsiteX8" fmla="*/ 690139 w 747891"/>
                      <a:gd name="connsiteY8" fmla="*/ 837398 h 837398"/>
                      <a:gd name="connsiteX9" fmla="*/ 637200 w 747891"/>
                      <a:gd name="connsiteY9" fmla="*/ 365760 h 837398"/>
                      <a:gd name="connsiteX10" fmla="*/ 407507 w 747891"/>
                      <a:gd name="connsiteY10" fmla="*/ 311544 h 837398"/>
                      <a:gd name="connsiteX11" fmla="*/ 131874 w 747891"/>
                      <a:gd name="connsiteY11" fmla="*/ 332072 h 837398"/>
                      <a:gd name="connsiteX12" fmla="*/ 59684 w 747891"/>
                      <a:gd name="connsiteY12" fmla="*/ 837398 h 837398"/>
                      <a:gd name="connsiteX0" fmla="*/ 59684 w 747891"/>
                      <a:gd name="connsiteY0" fmla="*/ 837398 h 837398"/>
                      <a:gd name="connsiteX1" fmla="*/ 6745 w 747891"/>
                      <a:gd name="connsiteY1" fmla="*/ 173255 h 837398"/>
                      <a:gd name="connsiteX2" fmla="*/ 218501 w 747891"/>
                      <a:gd name="connsiteY2" fmla="*/ 19251 h 837398"/>
                      <a:gd name="connsiteX3" fmla="*/ 478383 w 747891"/>
                      <a:gd name="connsiteY3" fmla="*/ 0 h 837398"/>
                      <a:gd name="connsiteX4" fmla="*/ 569823 w 747891"/>
                      <a:gd name="connsiteY4" fmla="*/ 0 h 837398"/>
                      <a:gd name="connsiteX5" fmla="*/ 632388 w 747891"/>
                      <a:gd name="connsiteY5" fmla="*/ 91440 h 837398"/>
                      <a:gd name="connsiteX6" fmla="*/ 709390 w 747891"/>
                      <a:gd name="connsiteY6" fmla="*/ 226194 h 837398"/>
                      <a:gd name="connsiteX7" fmla="*/ 747891 w 747891"/>
                      <a:gd name="connsiteY7" fmla="*/ 428325 h 837398"/>
                      <a:gd name="connsiteX8" fmla="*/ 690139 w 747891"/>
                      <a:gd name="connsiteY8" fmla="*/ 837398 h 837398"/>
                      <a:gd name="connsiteX9" fmla="*/ 637200 w 747891"/>
                      <a:gd name="connsiteY9" fmla="*/ 365760 h 837398"/>
                      <a:gd name="connsiteX10" fmla="*/ 407507 w 747891"/>
                      <a:gd name="connsiteY10" fmla="*/ 311544 h 837398"/>
                      <a:gd name="connsiteX11" fmla="*/ 131874 w 747891"/>
                      <a:gd name="connsiteY11" fmla="*/ 332072 h 837398"/>
                      <a:gd name="connsiteX12" fmla="*/ 59684 w 747891"/>
                      <a:gd name="connsiteY12" fmla="*/ 837398 h 837398"/>
                      <a:gd name="connsiteX0" fmla="*/ 59684 w 747891"/>
                      <a:gd name="connsiteY0" fmla="*/ 837398 h 837398"/>
                      <a:gd name="connsiteX1" fmla="*/ 6745 w 747891"/>
                      <a:gd name="connsiteY1" fmla="*/ 173255 h 837398"/>
                      <a:gd name="connsiteX2" fmla="*/ 218501 w 747891"/>
                      <a:gd name="connsiteY2" fmla="*/ 19251 h 837398"/>
                      <a:gd name="connsiteX3" fmla="*/ 478383 w 747891"/>
                      <a:gd name="connsiteY3" fmla="*/ 0 h 837398"/>
                      <a:gd name="connsiteX4" fmla="*/ 569823 w 747891"/>
                      <a:gd name="connsiteY4" fmla="*/ 0 h 837398"/>
                      <a:gd name="connsiteX5" fmla="*/ 632388 w 747891"/>
                      <a:gd name="connsiteY5" fmla="*/ 91440 h 837398"/>
                      <a:gd name="connsiteX6" fmla="*/ 709390 w 747891"/>
                      <a:gd name="connsiteY6" fmla="*/ 226194 h 837398"/>
                      <a:gd name="connsiteX7" fmla="*/ 747891 w 747891"/>
                      <a:gd name="connsiteY7" fmla="*/ 428325 h 837398"/>
                      <a:gd name="connsiteX8" fmla="*/ 690139 w 747891"/>
                      <a:gd name="connsiteY8" fmla="*/ 837398 h 837398"/>
                      <a:gd name="connsiteX9" fmla="*/ 637200 w 747891"/>
                      <a:gd name="connsiteY9" fmla="*/ 365760 h 837398"/>
                      <a:gd name="connsiteX10" fmla="*/ 407507 w 747891"/>
                      <a:gd name="connsiteY10" fmla="*/ 311544 h 837398"/>
                      <a:gd name="connsiteX11" fmla="*/ 131874 w 747891"/>
                      <a:gd name="connsiteY11" fmla="*/ 332072 h 837398"/>
                      <a:gd name="connsiteX12" fmla="*/ 59684 w 747891"/>
                      <a:gd name="connsiteY12" fmla="*/ 837398 h 837398"/>
                      <a:gd name="connsiteX0" fmla="*/ 59684 w 747891"/>
                      <a:gd name="connsiteY0" fmla="*/ 837398 h 837398"/>
                      <a:gd name="connsiteX1" fmla="*/ 6745 w 747891"/>
                      <a:gd name="connsiteY1" fmla="*/ 173255 h 837398"/>
                      <a:gd name="connsiteX2" fmla="*/ 218501 w 747891"/>
                      <a:gd name="connsiteY2" fmla="*/ 19251 h 837398"/>
                      <a:gd name="connsiteX3" fmla="*/ 478383 w 747891"/>
                      <a:gd name="connsiteY3" fmla="*/ 0 h 837398"/>
                      <a:gd name="connsiteX4" fmla="*/ 569823 w 747891"/>
                      <a:gd name="connsiteY4" fmla="*/ 0 h 837398"/>
                      <a:gd name="connsiteX5" fmla="*/ 632388 w 747891"/>
                      <a:gd name="connsiteY5" fmla="*/ 91440 h 837398"/>
                      <a:gd name="connsiteX6" fmla="*/ 709390 w 747891"/>
                      <a:gd name="connsiteY6" fmla="*/ 226194 h 837398"/>
                      <a:gd name="connsiteX7" fmla="*/ 747891 w 747891"/>
                      <a:gd name="connsiteY7" fmla="*/ 428325 h 837398"/>
                      <a:gd name="connsiteX8" fmla="*/ 690139 w 747891"/>
                      <a:gd name="connsiteY8" fmla="*/ 837398 h 837398"/>
                      <a:gd name="connsiteX9" fmla="*/ 637200 w 747891"/>
                      <a:gd name="connsiteY9" fmla="*/ 365760 h 837398"/>
                      <a:gd name="connsiteX10" fmla="*/ 407507 w 747891"/>
                      <a:gd name="connsiteY10" fmla="*/ 311544 h 837398"/>
                      <a:gd name="connsiteX11" fmla="*/ 131874 w 747891"/>
                      <a:gd name="connsiteY11" fmla="*/ 332072 h 837398"/>
                      <a:gd name="connsiteX12" fmla="*/ 59684 w 747891"/>
                      <a:gd name="connsiteY12" fmla="*/ 837398 h 837398"/>
                      <a:gd name="connsiteX0" fmla="*/ 59684 w 747891"/>
                      <a:gd name="connsiteY0" fmla="*/ 837398 h 837398"/>
                      <a:gd name="connsiteX1" fmla="*/ 6745 w 747891"/>
                      <a:gd name="connsiteY1" fmla="*/ 173255 h 837398"/>
                      <a:gd name="connsiteX2" fmla="*/ 218501 w 747891"/>
                      <a:gd name="connsiteY2" fmla="*/ 19251 h 837398"/>
                      <a:gd name="connsiteX3" fmla="*/ 478383 w 747891"/>
                      <a:gd name="connsiteY3" fmla="*/ 0 h 837398"/>
                      <a:gd name="connsiteX4" fmla="*/ 569823 w 747891"/>
                      <a:gd name="connsiteY4" fmla="*/ 0 h 837398"/>
                      <a:gd name="connsiteX5" fmla="*/ 632388 w 747891"/>
                      <a:gd name="connsiteY5" fmla="*/ 91440 h 837398"/>
                      <a:gd name="connsiteX6" fmla="*/ 709390 w 747891"/>
                      <a:gd name="connsiteY6" fmla="*/ 226194 h 837398"/>
                      <a:gd name="connsiteX7" fmla="*/ 747891 w 747891"/>
                      <a:gd name="connsiteY7" fmla="*/ 428325 h 837398"/>
                      <a:gd name="connsiteX8" fmla="*/ 690139 w 747891"/>
                      <a:gd name="connsiteY8" fmla="*/ 837398 h 837398"/>
                      <a:gd name="connsiteX9" fmla="*/ 637200 w 747891"/>
                      <a:gd name="connsiteY9" fmla="*/ 365760 h 837398"/>
                      <a:gd name="connsiteX10" fmla="*/ 407507 w 747891"/>
                      <a:gd name="connsiteY10" fmla="*/ 311544 h 837398"/>
                      <a:gd name="connsiteX11" fmla="*/ 131874 w 747891"/>
                      <a:gd name="connsiteY11" fmla="*/ 332072 h 837398"/>
                      <a:gd name="connsiteX12" fmla="*/ 59684 w 747891"/>
                      <a:gd name="connsiteY12" fmla="*/ 837398 h 837398"/>
                      <a:gd name="connsiteX0" fmla="*/ 59684 w 747891"/>
                      <a:gd name="connsiteY0" fmla="*/ 837398 h 837398"/>
                      <a:gd name="connsiteX1" fmla="*/ 6745 w 747891"/>
                      <a:gd name="connsiteY1" fmla="*/ 173255 h 837398"/>
                      <a:gd name="connsiteX2" fmla="*/ 218501 w 747891"/>
                      <a:gd name="connsiteY2" fmla="*/ 19251 h 837398"/>
                      <a:gd name="connsiteX3" fmla="*/ 478383 w 747891"/>
                      <a:gd name="connsiteY3" fmla="*/ 0 h 837398"/>
                      <a:gd name="connsiteX4" fmla="*/ 566684 w 747891"/>
                      <a:gd name="connsiteY4" fmla="*/ 0 h 837398"/>
                      <a:gd name="connsiteX5" fmla="*/ 632388 w 747891"/>
                      <a:gd name="connsiteY5" fmla="*/ 91440 h 837398"/>
                      <a:gd name="connsiteX6" fmla="*/ 709390 w 747891"/>
                      <a:gd name="connsiteY6" fmla="*/ 226194 h 837398"/>
                      <a:gd name="connsiteX7" fmla="*/ 747891 w 747891"/>
                      <a:gd name="connsiteY7" fmla="*/ 428325 h 837398"/>
                      <a:gd name="connsiteX8" fmla="*/ 690139 w 747891"/>
                      <a:gd name="connsiteY8" fmla="*/ 837398 h 837398"/>
                      <a:gd name="connsiteX9" fmla="*/ 637200 w 747891"/>
                      <a:gd name="connsiteY9" fmla="*/ 365760 h 837398"/>
                      <a:gd name="connsiteX10" fmla="*/ 407507 w 747891"/>
                      <a:gd name="connsiteY10" fmla="*/ 311544 h 837398"/>
                      <a:gd name="connsiteX11" fmla="*/ 131874 w 747891"/>
                      <a:gd name="connsiteY11" fmla="*/ 332072 h 837398"/>
                      <a:gd name="connsiteX12" fmla="*/ 59684 w 747891"/>
                      <a:gd name="connsiteY12" fmla="*/ 837398 h 837398"/>
                      <a:gd name="connsiteX0" fmla="*/ 59684 w 747891"/>
                      <a:gd name="connsiteY0" fmla="*/ 837398 h 837398"/>
                      <a:gd name="connsiteX1" fmla="*/ 6745 w 747891"/>
                      <a:gd name="connsiteY1" fmla="*/ 173255 h 837398"/>
                      <a:gd name="connsiteX2" fmla="*/ 218501 w 747891"/>
                      <a:gd name="connsiteY2" fmla="*/ 19251 h 837398"/>
                      <a:gd name="connsiteX3" fmla="*/ 478383 w 747891"/>
                      <a:gd name="connsiteY3" fmla="*/ 0 h 837398"/>
                      <a:gd name="connsiteX4" fmla="*/ 632388 w 747891"/>
                      <a:gd name="connsiteY4" fmla="*/ 91440 h 837398"/>
                      <a:gd name="connsiteX5" fmla="*/ 709390 w 747891"/>
                      <a:gd name="connsiteY5" fmla="*/ 226194 h 837398"/>
                      <a:gd name="connsiteX6" fmla="*/ 747891 w 747891"/>
                      <a:gd name="connsiteY6" fmla="*/ 428325 h 837398"/>
                      <a:gd name="connsiteX7" fmla="*/ 690139 w 747891"/>
                      <a:gd name="connsiteY7" fmla="*/ 837398 h 837398"/>
                      <a:gd name="connsiteX8" fmla="*/ 637200 w 747891"/>
                      <a:gd name="connsiteY8" fmla="*/ 365760 h 837398"/>
                      <a:gd name="connsiteX9" fmla="*/ 407507 w 747891"/>
                      <a:gd name="connsiteY9" fmla="*/ 311544 h 837398"/>
                      <a:gd name="connsiteX10" fmla="*/ 131874 w 747891"/>
                      <a:gd name="connsiteY10" fmla="*/ 332072 h 837398"/>
                      <a:gd name="connsiteX11" fmla="*/ 59684 w 747891"/>
                      <a:gd name="connsiteY11" fmla="*/ 837398 h 837398"/>
                      <a:gd name="connsiteX0" fmla="*/ 59684 w 747891"/>
                      <a:gd name="connsiteY0" fmla="*/ 818147 h 818147"/>
                      <a:gd name="connsiteX1" fmla="*/ 6745 w 747891"/>
                      <a:gd name="connsiteY1" fmla="*/ 154004 h 818147"/>
                      <a:gd name="connsiteX2" fmla="*/ 218501 w 747891"/>
                      <a:gd name="connsiteY2" fmla="*/ 0 h 818147"/>
                      <a:gd name="connsiteX3" fmla="*/ 632388 w 747891"/>
                      <a:gd name="connsiteY3" fmla="*/ 72189 h 818147"/>
                      <a:gd name="connsiteX4" fmla="*/ 709390 w 747891"/>
                      <a:gd name="connsiteY4" fmla="*/ 206943 h 818147"/>
                      <a:gd name="connsiteX5" fmla="*/ 747891 w 747891"/>
                      <a:gd name="connsiteY5" fmla="*/ 409074 h 818147"/>
                      <a:gd name="connsiteX6" fmla="*/ 690139 w 747891"/>
                      <a:gd name="connsiteY6" fmla="*/ 818147 h 818147"/>
                      <a:gd name="connsiteX7" fmla="*/ 637200 w 747891"/>
                      <a:gd name="connsiteY7" fmla="*/ 346509 h 818147"/>
                      <a:gd name="connsiteX8" fmla="*/ 407507 w 747891"/>
                      <a:gd name="connsiteY8" fmla="*/ 292293 h 818147"/>
                      <a:gd name="connsiteX9" fmla="*/ 131874 w 747891"/>
                      <a:gd name="connsiteY9" fmla="*/ 312821 h 818147"/>
                      <a:gd name="connsiteX10" fmla="*/ 59684 w 747891"/>
                      <a:gd name="connsiteY10" fmla="*/ 818147 h 818147"/>
                      <a:gd name="connsiteX0" fmla="*/ 59684 w 747891"/>
                      <a:gd name="connsiteY0" fmla="*/ 818147 h 818147"/>
                      <a:gd name="connsiteX1" fmla="*/ 6745 w 747891"/>
                      <a:gd name="connsiteY1" fmla="*/ 154004 h 818147"/>
                      <a:gd name="connsiteX2" fmla="*/ 218501 w 747891"/>
                      <a:gd name="connsiteY2" fmla="*/ 0 h 818147"/>
                      <a:gd name="connsiteX3" fmla="*/ 632388 w 747891"/>
                      <a:gd name="connsiteY3" fmla="*/ 72189 h 818147"/>
                      <a:gd name="connsiteX4" fmla="*/ 709390 w 747891"/>
                      <a:gd name="connsiteY4" fmla="*/ 206943 h 818147"/>
                      <a:gd name="connsiteX5" fmla="*/ 747891 w 747891"/>
                      <a:gd name="connsiteY5" fmla="*/ 409074 h 818147"/>
                      <a:gd name="connsiteX6" fmla="*/ 690139 w 747891"/>
                      <a:gd name="connsiteY6" fmla="*/ 818147 h 818147"/>
                      <a:gd name="connsiteX7" fmla="*/ 637200 w 747891"/>
                      <a:gd name="connsiteY7" fmla="*/ 346509 h 818147"/>
                      <a:gd name="connsiteX8" fmla="*/ 407507 w 747891"/>
                      <a:gd name="connsiteY8" fmla="*/ 292293 h 818147"/>
                      <a:gd name="connsiteX9" fmla="*/ 131874 w 747891"/>
                      <a:gd name="connsiteY9" fmla="*/ 312821 h 818147"/>
                      <a:gd name="connsiteX10" fmla="*/ 59684 w 747891"/>
                      <a:gd name="connsiteY10" fmla="*/ 818147 h 818147"/>
                      <a:gd name="connsiteX0" fmla="*/ 59684 w 747891"/>
                      <a:gd name="connsiteY0" fmla="*/ 818147 h 818147"/>
                      <a:gd name="connsiteX1" fmla="*/ 6745 w 747891"/>
                      <a:gd name="connsiteY1" fmla="*/ 154004 h 818147"/>
                      <a:gd name="connsiteX2" fmla="*/ 218501 w 747891"/>
                      <a:gd name="connsiteY2" fmla="*/ 0 h 818147"/>
                      <a:gd name="connsiteX3" fmla="*/ 632388 w 747891"/>
                      <a:gd name="connsiteY3" fmla="*/ 72189 h 818147"/>
                      <a:gd name="connsiteX4" fmla="*/ 747891 w 747891"/>
                      <a:gd name="connsiteY4" fmla="*/ 409074 h 818147"/>
                      <a:gd name="connsiteX5" fmla="*/ 690139 w 747891"/>
                      <a:gd name="connsiteY5" fmla="*/ 818147 h 818147"/>
                      <a:gd name="connsiteX6" fmla="*/ 637200 w 747891"/>
                      <a:gd name="connsiteY6" fmla="*/ 346509 h 818147"/>
                      <a:gd name="connsiteX7" fmla="*/ 407507 w 747891"/>
                      <a:gd name="connsiteY7" fmla="*/ 292293 h 818147"/>
                      <a:gd name="connsiteX8" fmla="*/ 131874 w 747891"/>
                      <a:gd name="connsiteY8" fmla="*/ 312821 h 818147"/>
                      <a:gd name="connsiteX9" fmla="*/ 59684 w 747891"/>
                      <a:gd name="connsiteY9" fmla="*/ 818147 h 818147"/>
                      <a:gd name="connsiteX0" fmla="*/ 59684 w 752195"/>
                      <a:gd name="connsiteY0" fmla="*/ 818147 h 818147"/>
                      <a:gd name="connsiteX1" fmla="*/ 6745 w 752195"/>
                      <a:gd name="connsiteY1" fmla="*/ 154004 h 818147"/>
                      <a:gd name="connsiteX2" fmla="*/ 218501 w 752195"/>
                      <a:gd name="connsiteY2" fmla="*/ 0 h 818147"/>
                      <a:gd name="connsiteX3" fmla="*/ 632388 w 752195"/>
                      <a:gd name="connsiteY3" fmla="*/ 72189 h 818147"/>
                      <a:gd name="connsiteX4" fmla="*/ 747891 w 752195"/>
                      <a:gd name="connsiteY4" fmla="*/ 409074 h 818147"/>
                      <a:gd name="connsiteX5" fmla="*/ 690139 w 752195"/>
                      <a:gd name="connsiteY5" fmla="*/ 818147 h 818147"/>
                      <a:gd name="connsiteX6" fmla="*/ 637200 w 752195"/>
                      <a:gd name="connsiteY6" fmla="*/ 346509 h 818147"/>
                      <a:gd name="connsiteX7" fmla="*/ 407507 w 752195"/>
                      <a:gd name="connsiteY7" fmla="*/ 292293 h 818147"/>
                      <a:gd name="connsiteX8" fmla="*/ 131874 w 752195"/>
                      <a:gd name="connsiteY8" fmla="*/ 312821 h 818147"/>
                      <a:gd name="connsiteX9" fmla="*/ 59684 w 752195"/>
                      <a:gd name="connsiteY9" fmla="*/ 818147 h 818147"/>
                      <a:gd name="connsiteX0" fmla="*/ 59684 w 750873"/>
                      <a:gd name="connsiteY0" fmla="*/ 818147 h 818147"/>
                      <a:gd name="connsiteX1" fmla="*/ 6745 w 750873"/>
                      <a:gd name="connsiteY1" fmla="*/ 154004 h 818147"/>
                      <a:gd name="connsiteX2" fmla="*/ 218501 w 750873"/>
                      <a:gd name="connsiteY2" fmla="*/ 0 h 818147"/>
                      <a:gd name="connsiteX3" fmla="*/ 632388 w 750873"/>
                      <a:gd name="connsiteY3" fmla="*/ 72189 h 818147"/>
                      <a:gd name="connsiteX4" fmla="*/ 747891 w 750873"/>
                      <a:gd name="connsiteY4" fmla="*/ 409074 h 818147"/>
                      <a:gd name="connsiteX5" fmla="*/ 713680 w 750873"/>
                      <a:gd name="connsiteY5" fmla="*/ 657028 h 818147"/>
                      <a:gd name="connsiteX6" fmla="*/ 637200 w 750873"/>
                      <a:gd name="connsiteY6" fmla="*/ 346509 h 818147"/>
                      <a:gd name="connsiteX7" fmla="*/ 407507 w 750873"/>
                      <a:gd name="connsiteY7" fmla="*/ 292293 h 818147"/>
                      <a:gd name="connsiteX8" fmla="*/ 131874 w 750873"/>
                      <a:gd name="connsiteY8" fmla="*/ 312821 h 818147"/>
                      <a:gd name="connsiteX9" fmla="*/ 59684 w 750873"/>
                      <a:gd name="connsiteY9" fmla="*/ 818147 h 818147"/>
                      <a:gd name="connsiteX0" fmla="*/ 62384 w 750434"/>
                      <a:gd name="connsiteY0" fmla="*/ 654936 h 657028"/>
                      <a:gd name="connsiteX1" fmla="*/ 6306 w 750434"/>
                      <a:gd name="connsiteY1" fmla="*/ 154004 h 657028"/>
                      <a:gd name="connsiteX2" fmla="*/ 218062 w 750434"/>
                      <a:gd name="connsiteY2" fmla="*/ 0 h 657028"/>
                      <a:gd name="connsiteX3" fmla="*/ 631949 w 750434"/>
                      <a:gd name="connsiteY3" fmla="*/ 72189 h 657028"/>
                      <a:gd name="connsiteX4" fmla="*/ 747452 w 750434"/>
                      <a:gd name="connsiteY4" fmla="*/ 409074 h 657028"/>
                      <a:gd name="connsiteX5" fmla="*/ 713241 w 750434"/>
                      <a:gd name="connsiteY5" fmla="*/ 657028 h 657028"/>
                      <a:gd name="connsiteX6" fmla="*/ 636761 w 750434"/>
                      <a:gd name="connsiteY6" fmla="*/ 346509 h 657028"/>
                      <a:gd name="connsiteX7" fmla="*/ 407068 w 750434"/>
                      <a:gd name="connsiteY7" fmla="*/ 292293 h 657028"/>
                      <a:gd name="connsiteX8" fmla="*/ 131435 w 750434"/>
                      <a:gd name="connsiteY8" fmla="*/ 312821 h 657028"/>
                      <a:gd name="connsiteX9" fmla="*/ 62384 w 750434"/>
                      <a:gd name="connsiteY9" fmla="*/ 654936 h 657028"/>
                      <a:gd name="connsiteX0" fmla="*/ 73266 w 761316"/>
                      <a:gd name="connsiteY0" fmla="*/ 652844 h 654936"/>
                      <a:gd name="connsiteX1" fmla="*/ 17188 w 761316"/>
                      <a:gd name="connsiteY1" fmla="*/ 151912 h 654936"/>
                      <a:gd name="connsiteX2" fmla="*/ 398440 w 761316"/>
                      <a:gd name="connsiteY2" fmla="*/ 0 h 654936"/>
                      <a:gd name="connsiteX3" fmla="*/ 642831 w 761316"/>
                      <a:gd name="connsiteY3" fmla="*/ 70097 h 654936"/>
                      <a:gd name="connsiteX4" fmla="*/ 758334 w 761316"/>
                      <a:gd name="connsiteY4" fmla="*/ 406982 h 654936"/>
                      <a:gd name="connsiteX5" fmla="*/ 724123 w 761316"/>
                      <a:gd name="connsiteY5" fmla="*/ 654936 h 654936"/>
                      <a:gd name="connsiteX6" fmla="*/ 647643 w 761316"/>
                      <a:gd name="connsiteY6" fmla="*/ 344417 h 654936"/>
                      <a:gd name="connsiteX7" fmla="*/ 417950 w 761316"/>
                      <a:gd name="connsiteY7" fmla="*/ 290201 h 654936"/>
                      <a:gd name="connsiteX8" fmla="*/ 142317 w 761316"/>
                      <a:gd name="connsiteY8" fmla="*/ 310729 h 654936"/>
                      <a:gd name="connsiteX9" fmla="*/ 73266 w 761316"/>
                      <a:gd name="connsiteY9" fmla="*/ 652844 h 654936"/>
                      <a:gd name="connsiteX0" fmla="*/ 73266 w 761316"/>
                      <a:gd name="connsiteY0" fmla="*/ 657724 h 659816"/>
                      <a:gd name="connsiteX1" fmla="*/ 17188 w 761316"/>
                      <a:gd name="connsiteY1" fmla="*/ 156792 h 659816"/>
                      <a:gd name="connsiteX2" fmla="*/ 398440 w 761316"/>
                      <a:gd name="connsiteY2" fmla="*/ 4880 h 659816"/>
                      <a:gd name="connsiteX3" fmla="*/ 642831 w 761316"/>
                      <a:gd name="connsiteY3" fmla="*/ 74977 h 659816"/>
                      <a:gd name="connsiteX4" fmla="*/ 758334 w 761316"/>
                      <a:gd name="connsiteY4" fmla="*/ 411862 h 659816"/>
                      <a:gd name="connsiteX5" fmla="*/ 724123 w 761316"/>
                      <a:gd name="connsiteY5" fmla="*/ 659816 h 659816"/>
                      <a:gd name="connsiteX6" fmla="*/ 647643 w 761316"/>
                      <a:gd name="connsiteY6" fmla="*/ 349297 h 659816"/>
                      <a:gd name="connsiteX7" fmla="*/ 417950 w 761316"/>
                      <a:gd name="connsiteY7" fmla="*/ 295081 h 659816"/>
                      <a:gd name="connsiteX8" fmla="*/ 142317 w 761316"/>
                      <a:gd name="connsiteY8" fmla="*/ 315609 h 659816"/>
                      <a:gd name="connsiteX9" fmla="*/ 73266 w 761316"/>
                      <a:gd name="connsiteY9" fmla="*/ 657724 h 659816"/>
                      <a:gd name="connsiteX0" fmla="*/ 73266 w 761316"/>
                      <a:gd name="connsiteY0" fmla="*/ 653517 h 655609"/>
                      <a:gd name="connsiteX1" fmla="*/ 17188 w 761316"/>
                      <a:gd name="connsiteY1" fmla="*/ 152585 h 655609"/>
                      <a:gd name="connsiteX2" fmla="*/ 398440 w 761316"/>
                      <a:gd name="connsiteY2" fmla="*/ 673 h 655609"/>
                      <a:gd name="connsiteX3" fmla="*/ 642831 w 761316"/>
                      <a:gd name="connsiteY3" fmla="*/ 70770 h 655609"/>
                      <a:gd name="connsiteX4" fmla="*/ 758334 w 761316"/>
                      <a:gd name="connsiteY4" fmla="*/ 407655 h 655609"/>
                      <a:gd name="connsiteX5" fmla="*/ 724123 w 761316"/>
                      <a:gd name="connsiteY5" fmla="*/ 655609 h 655609"/>
                      <a:gd name="connsiteX6" fmla="*/ 647643 w 761316"/>
                      <a:gd name="connsiteY6" fmla="*/ 345090 h 655609"/>
                      <a:gd name="connsiteX7" fmla="*/ 417950 w 761316"/>
                      <a:gd name="connsiteY7" fmla="*/ 290874 h 655609"/>
                      <a:gd name="connsiteX8" fmla="*/ 142317 w 761316"/>
                      <a:gd name="connsiteY8" fmla="*/ 311402 h 655609"/>
                      <a:gd name="connsiteX9" fmla="*/ 73266 w 761316"/>
                      <a:gd name="connsiteY9" fmla="*/ 653517 h 655609"/>
                      <a:gd name="connsiteX0" fmla="*/ 73266 w 759388"/>
                      <a:gd name="connsiteY0" fmla="*/ 654163 h 656255"/>
                      <a:gd name="connsiteX1" fmla="*/ 17188 w 759388"/>
                      <a:gd name="connsiteY1" fmla="*/ 153231 h 656255"/>
                      <a:gd name="connsiteX2" fmla="*/ 398440 w 759388"/>
                      <a:gd name="connsiteY2" fmla="*/ 1319 h 656255"/>
                      <a:gd name="connsiteX3" fmla="*/ 682066 w 759388"/>
                      <a:gd name="connsiteY3" fmla="*/ 98618 h 656255"/>
                      <a:gd name="connsiteX4" fmla="*/ 758334 w 759388"/>
                      <a:gd name="connsiteY4" fmla="*/ 408301 h 656255"/>
                      <a:gd name="connsiteX5" fmla="*/ 724123 w 759388"/>
                      <a:gd name="connsiteY5" fmla="*/ 656255 h 656255"/>
                      <a:gd name="connsiteX6" fmla="*/ 647643 w 759388"/>
                      <a:gd name="connsiteY6" fmla="*/ 345736 h 656255"/>
                      <a:gd name="connsiteX7" fmla="*/ 417950 w 759388"/>
                      <a:gd name="connsiteY7" fmla="*/ 291520 h 656255"/>
                      <a:gd name="connsiteX8" fmla="*/ 142317 w 759388"/>
                      <a:gd name="connsiteY8" fmla="*/ 312048 h 656255"/>
                      <a:gd name="connsiteX9" fmla="*/ 73266 w 759388"/>
                      <a:gd name="connsiteY9" fmla="*/ 654163 h 656255"/>
                      <a:gd name="connsiteX0" fmla="*/ 40036 w 726158"/>
                      <a:gd name="connsiteY0" fmla="*/ 652892 h 654984"/>
                      <a:gd name="connsiteX1" fmla="*/ 24763 w 726158"/>
                      <a:gd name="connsiteY1" fmla="*/ 105926 h 654984"/>
                      <a:gd name="connsiteX2" fmla="*/ 365210 w 726158"/>
                      <a:gd name="connsiteY2" fmla="*/ 48 h 654984"/>
                      <a:gd name="connsiteX3" fmla="*/ 648836 w 726158"/>
                      <a:gd name="connsiteY3" fmla="*/ 97347 h 654984"/>
                      <a:gd name="connsiteX4" fmla="*/ 725104 w 726158"/>
                      <a:gd name="connsiteY4" fmla="*/ 407030 h 654984"/>
                      <a:gd name="connsiteX5" fmla="*/ 690893 w 726158"/>
                      <a:gd name="connsiteY5" fmla="*/ 654984 h 654984"/>
                      <a:gd name="connsiteX6" fmla="*/ 614413 w 726158"/>
                      <a:gd name="connsiteY6" fmla="*/ 344465 h 654984"/>
                      <a:gd name="connsiteX7" fmla="*/ 384720 w 726158"/>
                      <a:gd name="connsiteY7" fmla="*/ 290249 h 654984"/>
                      <a:gd name="connsiteX8" fmla="*/ 109087 w 726158"/>
                      <a:gd name="connsiteY8" fmla="*/ 310777 h 654984"/>
                      <a:gd name="connsiteX9" fmla="*/ 40036 w 726158"/>
                      <a:gd name="connsiteY9" fmla="*/ 652892 h 654984"/>
                      <a:gd name="connsiteX0" fmla="*/ 35502 w 721624"/>
                      <a:gd name="connsiteY0" fmla="*/ 653250 h 655342"/>
                      <a:gd name="connsiteX1" fmla="*/ 26507 w 721624"/>
                      <a:gd name="connsiteY1" fmla="*/ 125116 h 655342"/>
                      <a:gd name="connsiteX2" fmla="*/ 360676 w 721624"/>
                      <a:gd name="connsiteY2" fmla="*/ 406 h 655342"/>
                      <a:gd name="connsiteX3" fmla="*/ 644302 w 721624"/>
                      <a:gd name="connsiteY3" fmla="*/ 97705 h 655342"/>
                      <a:gd name="connsiteX4" fmla="*/ 720570 w 721624"/>
                      <a:gd name="connsiteY4" fmla="*/ 407388 h 655342"/>
                      <a:gd name="connsiteX5" fmla="*/ 686359 w 721624"/>
                      <a:gd name="connsiteY5" fmla="*/ 655342 h 655342"/>
                      <a:gd name="connsiteX6" fmla="*/ 609879 w 721624"/>
                      <a:gd name="connsiteY6" fmla="*/ 344823 h 655342"/>
                      <a:gd name="connsiteX7" fmla="*/ 380186 w 721624"/>
                      <a:gd name="connsiteY7" fmla="*/ 290607 h 655342"/>
                      <a:gd name="connsiteX8" fmla="*/ 104553 w 721624"/>
                      <a:gd name="connsiteY8" fmla="*/ 311135 h 655342"/>
                      <a:gd name="connsiteX9" fmla="*/ 35502 w 721624"/>
                      <a:gd name="connsiteY9" fmla="*/ 653250 h 655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21624" h="655342">
                        <a:moveTo>
                          <a:pt x="35502" y="653250"/>
                        </a:moveTo>
                        <a:cubicBezTo>
                          <a:pt x="14647" y="626781"/>
                          <a:pt x="-27689" y="233923"/>
                          <a:pt x="26507" y="125116"/>
                        </a:cubicBezTo>
                        <a:cubicBezTo>
                          <a:pt x="80703" y="16309"/>
                          <a:pt x="257710" y="4974"/>
                          <a:pt x="360676" y="406"/>
                        </a:cubicBezTo>
                        <a:cubicBezTo>
                          <a:pt x="463642" y="-4162"/>
                          <a:pt x="584320" y="29875"/>
                          <a:pt x="644302" y="97705"/>
                        </a:cubicBezTo>
                        <a:cubicBezTo>
                          <a:pt x="704284" y="165535"/>
                          <a:pt x="713561" y="314449"/>
                          <a:pt x="720570" y="407388"/>
                        </a:cubicBezTo>
                        <a:cubicBezTo>
                          <a:pt x="727579" y="500327"/>
                          <a:pt x="697763" y="572691"/>
                          <a:pt x="686359" y="655342"/>
                        </a:cubicBezTo>
                        <a:cubicBezTo>
                          <a:pt x="667911" y="644915"/>
                          <a:pt x="660908" y="405612"/>
                          <a:pt x="609879" y="344823"/>
                        </a:cubicBezTo>
                        <a:cubicBezTo>
                          <a:pt x="558850" y="284034"/>
                          <a:pt x="453421" y="413400"/>
                          <a:pt x="380186" y="290607"/>
                        </a:cubicBezTo>
                        <a:cubicBezTo>
                          <a:pt x="212977" y="412535"/>
                          <a:pt x="162000" y="250695"/>
                          <a:pt x="104553" y="311135"/>
                        </a:cubicBezTo>
                        <a:cubicBezTo>
                          <a:pt x="47106" y="371575"/>
                          <a:pt x="59565" y="484808"/>
                          <a:pt x="35502" y="653250"/>
                        </a:cubicBezTo>
                        <a:close/>
                      </a:path>
                    </a:pathLst>
                  </a:custGeom>
                  <a:solidFill>
                    <a:srgbClr val="393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799" name="Oval 2798"/>
                <p:cNvSpPr/>
                <p:nvPr/>
              </p:nvSpPr>
              <p:spPr>
                <a:xfrm>
                  <a:off x="4434494" y="4407636"/>
                  <a:ext cx="189524" cy="175731"/>
                </a:xfrm>
                <a:prstGeom prst="ellipse">
                  <a:avLst/>
                </a:prstGeom>
                <a:solidFill>
                  <a:srgbClr val="393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00" name="Oval 2799"/>
                <p:cNvSpPr/>
                <p:nvPr/>
              </p:nvSpPr>
              <p:spPr>
                <a:xfrm>
                  <a:off x="5302597" y="4402181"/>
                  <a:ext cx="189524" cy="175731"/>
                </a:xfrm>
                <a:prstGeom prst="ellipse">
                  <a:avLst/>
                </a:prstGeom>
                <a:solidFill>
                  <a:srgbClr val="393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01" name="Freeform 2800"/>
                <p:cNvSpPr/>
                <p:nvPr/>
              </p:nvSpPr>
              <p:spPr>
                <a:xfrm>
                  <a:off x="3939028" y="4105559"/>
                  <a:ext cx="615253" cy="908112"/>
                </a:xfrm>
                <a:custGeom>
                  <a:avLst/>
                  <a:gdLst>
                    <a:gd name="connsiteX0" fmla="*/ 615253 w 615253"/>
                    <a:gd name="connsiteY0" fmla="*/ 417069 h 908112"/>
                    <a:gd name="connsiteX1" fmla="*/ 508538 w 615253"/>
                    <a:gd name="connsiteY1" fmla="*/ 73907 h 908112"/>
                    <a:gd name="connsiteX2" fmla="*/ 255352 w 615253"/>
                    <a:gd name="connsiteY2" fmla="*/ 73907 h 908112"/>
                    <a:gd name="connsiteX3" fmla="*/ 73 w 615253"/>
                    <a:gd name="connsiteY3" fmla="*/ 871130 h 908112"/>
                    <a:gd name="connsiteX4" fmla="*/ 280462 w 615253"/>
                    <a:gd name="connsiteY4" fmla="*/ 737213 h 908112"/>
                    <a:gd name="connsiteX5" fmla="*/ 452042 w 615253"/>
                    <a:gd name="connsiteY5" fmla="*/ 394052 h 908112"/>
                    <a:gd name="connsiteX6" fmla="*/ 552480 w 615253"/>
                    <a:gd name="connsiteY6" fmla="*/ 450548 h 908112"/>
                    <a:gd name="connsiteX0" fmla="*/ 615253 w 615253"/>
                    <a:gd name="connsiteY0" fmla="*/ 417069 h 908112"/>
                    <a:gd name="connsiteX1" fmla="*/ 508538 w 615253"/>
                    <a:gd name="connsiteY1" fmla="*/ 73907 h 908112"/>
                    <a:gd name="connsiteX2" fmla="*/ 255352 w 615253"/>
                    <a:gd name="connsiteY2" fmla="*/ 73907 h 908112"/>
                    <a:gd name="connsiteX3" fmla="*/ 73 w 615253"/>
                    <a:gd name="connsiteY3" fmla="*/ 871130 h 908112"/>
                    <a:gd name="connsiteX4" fmla="*/ 280462 w 615253"/>
                    <a:gd name="connsiteY4" fmla="*/ 737213 h 908112"/>
                    <a:gd name="connsiteX5" fmla="*/ 452042 w 615253"/>
                    <a:gd name="connsiteY5" fmla="*/ 394052 h 908112"/>
                    <a:gd name="connsiteX6" fmla="*/ 552480 w 615253"/>
                    <a:gd name="connsiteY6" fmla="*/ 450548 h 908112"/>
                    <a:gd name="connsiteX7" fmla="*/ 615253 w 615253"/>
                    <a:gd name="connsiteY7" fmla="*/ 417069 h 908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5253" h="908112">
                      <a:moveTo>
                        <a:pt x="615253" y="417069"/>
                      </a:moveTo>
                      <a:cubicBezTo>
                        <a:pt x="591887" y="274085"/>
                        <a:pt x="568521" y="131101"/>
                        <a:pt x="508538" y="73907"/>
                      </a:cubicBezTo>
                      <a:cubicBezTo>
                        <a:pt x="448555" y="16713"/>
                        <a:pt x="340096" y="-58964"/>
                        <a:pt x="255352" y="73907"/>
                      </a:cubicBezTo>
                      <a:cubicBezTo>
                        <a:pt x="170608" y="206777"/>
                        <a:pt x="-4112" y="760579"/>
                        <a:pt x="73" y="871130"/>
                      </a:cubicBezTo>
                      <a:cubicBezTo>
                        <a:pt x="4258" y="981681"/>
                        <a:pt x="205134" y="816726"/>
                        <a:pt x="280462" y="737213"/>
                      </a:cubicBezTo>
                      <a:cubicBezTo>
                        <a:pt x="355790" y="657700"/>
                        <a:pt x="406706" y="441830"/>
                        <a:pt x="452042" y="394052"/>
                      </a:cubicBezTo>
                      <a:cubicBezTo>
                        <a:pt x="497378" y="346274"/>
                        <a:pt x="524929" y="398411"/>
                        <a:pt x="552480" y="450548"/>
                      </a:cubicBezTo>
                      <a:lnTo>
                        <a:pt x="615253" y="417069"/>
                      </a:lnTo>
                      <a:close/>
                    </a:path>
                  </a:pathLst>
                </a:custGeom>
                <a:solidFill>
                  <a:srgbClr val="393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02" name="Freeform 2801"/>
                <p:cNvSpPr/>
                <p:nvPr/>
              </p:nvSpPr>
              <p:spPr>
                <a:xfrm flipH="1">
                  <a:off x="5358341" y="4056613"/>
                  <a:ext cx="615253" cy="908112"/>
                </a:xfrm>
                <a:custGeom>
                  <a:avLst/>
                  <a:gdLst>
                    <a:gd name="connsiteX0" fmla="*/ 615253 w 615253"/>
                    <a:gd name="connsiteY0" fmla="*/ 417069 h 908112"/>
                    <a:gd name="connsiteX1" fmla="*/ 508538 w 615253"/>
                    <a:gd name="connsiteY1" fmla="*/ 73907 h 908112"/>
                    <a:gd name="connsiteX2" fmla="*/ 255352 w 615253"/>
                    <a:gd name="connsiteY2" fmla="*/ 73907 h 908112"/>
                    <a:gd name="connsiteX3" fmla="*/ 73 w 615253"/>
                    <a:gd name="connsiteY3" fmla="*/ 871130 h 908112"/>
                    <a:gd name="connsiteX4" fmla="*/ 280462 w 615253"/>
                    <a:gd name="connsiteY4" fmla="*/ 737213 h 908112"/>
                    <a:gd name="connsiteX5" fmla="*/ 452042 w 615253"/>
                    <a:gd name="connsiteY5" fmla="*/ 394052 h 908112"/>
                    <a:gd name="connsiteX6" fmla="*/ 552480 w 615253"/>
                    <a:gd name="connsiteY6" fmla="*/ 450548 h 908112"/>
                    <a:gd name="connsiteX0" fmla="*/ 615253 w 615253"/>
                    <a:gd name="connsiteY0" fmla="*/ 417069 h 908112"/>
                    <a:gd name="connsiteX1" fmla="*/ 508538 w 615253"/>
                    <a:gd name="connsiteY1" fmla="*/ 73907 h 908112"/>
                    <a:gd name="connsiteX2" fmla="*/ 255352 w 615253"/>
                    <a:gd name="connsiteY2" fmla="*/ 73907 h 908112"/>
                    <a:gd name="connsiteX3" fmla="*/ 73 w 615253"/>
                    <a:gd name="connsiteY3" fmla="*/ 871130 h 908112"/>
                    <a:gd name="connsiteX4" fmla="*/ 280462 w 615253"/>
                    <a:gd name="connsiteY4" fmla="*/ 737213 h 908112"/>
                    <a:gd name="connsiteX5" fmla="*/ 452042 w 615253"/>
                    <a:gd name="connsiteY5" fmla="*/ 394052 h 908112"/>
                    <a:gd name="connsiteX6" fmla="*/ 552480 w 615253"/>
                    <a:gd name="connsiteY6" fmla="*/ 450548 h 908112"/>
                    <a:gd name="connsiteX7" fmla="*/ 615253 w 615253"/>
                    <a:gd name="connsiteY7" fmla="*/ 417069 h 908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5253" h="908112">
                      <a:moveTo>
                        <a:pt x="615253" y="417069"/>
                      </a:moveTo>
                      <a:cubicBezTo>
                        <a:pt x="591887" y="274085"/>
                        <a:pt x="568521" y="131101"/>
                        <a:pt x="508538" y="73907"/>
                      </a:cubicBezTo>
                      <a:cubicBezTo>
                        <a:pt x="448555" y="16713"/>
                        <a:pt x="340096" y="-58964"/>
                        <a:pt x="255352" y="73907"/>
                      </a:cubicBezTo>
                      <a:cubicBezTo>
                        <a:pt x="170608" y="206777"/>
                        <a:pt x="-4112" y="760579"/>
                        <a:pt x="73" y="871130"/>
                      </a:cubicBezTo>
                      <a:cubicBezTo>
                        <a:pt x="4258" y="981681"/>
                        <a:pt x="205134" y="816726"/>
                        <a:pt x="280462" y="737213"/>
                      </a:cubicBezTo>
                      <a:cubicBezTo>
                        <a:pt x="355790" y="657700"/>
                        <a:pt x="406706" y="441830"/>
                        <a:pt x="452042" y="394052"/>
                      </a:cubicBezTo>
                      <a:cubicBezTo>
                        <a:pt x="497378" y="346274"/>
                        <a:pt x="524929" y="398411"/>
                        <a:pt x="552480" y="450548"/>
                      </a:cubicBezTo>
                      <a:lnTo>
                        <a:pt x="615253" y="417069"/>
                      </a:lnTo>
                      <a:close/>
                    </a:path>
                  </a:pathLst>
                </a:custGeom>
                <a:solidFill>
                  <a:srgbClr val="393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794" name="Freeform 2793"/>
              <p:cNvSpPr/>
              <p:nvPr/>
            </p:nvSpPr>
            <p:spPr>
              <a:xfrm>
                <a:off x="6241965" y="4794898"/>
                <a:ext cx="999463" cy="1159490"/>
              </a:xfrm>
              <a:custGeom>
                <a:avLst/>
                <a:gdLst>
                  <a:gd name="connsiteX0" fmla="*/ 124658 w 1006524"/>
                  <a:gd name="connsiteY0" fmla="*/ 44296 h 1532253"/>
                  <a:gd name="connsiteX1" fmla="*/ 77436 w 1006524"/>
                  <a:gd name="connsiteY1" fmla="*/ 263236 h 1532253"/>
                  <a:gd name="connsiteX2" fmla="*/ 10895 w 1006524"/>
                  <a:gd name="connsiteY2" fmla="*/ 1338622 h 1532253"/>
                  <a:gd name="connsiteX3" fmla="*/ 326427 w 1006524"/>
                  <a:gd name="connsiteY3" fmla="*/ 1347208 h 1532253"/>
                  <a:gd name="connsiteX4" fmla="*/ 511025 w 1006524"/>
                  <a:gd name="connsiteY4" fmla="*/ 1435214 h 1532253"/>
                  <a:gd name="connsiteX5" fmla="*/ 749284 w 1006524"/>
                  <a:gd name="connsiteY5" fmla="*/ 1347208 h 1532253"/>
                  <a:gd name="connsiteX6" fmla="*/ 1004715 w 1006524"/>
                  <a:gd name="connsiteY6" fmla="*/ 1465265 h 1532253"/>
                  <a:gd name="connsiteX7" fmla="*/ 860901 w 1006524"/>
                  <a:gd name="connsiteY7" fmla="*/ 143034 h 1532253"/>
                  <a:gd name="connsiteX8" fmla="*/ 811532 w 1006524"/>
                  <a:gd name="connsiteY8" fmla="*/ 22831 h 1532253"/>
                  <a:gd name="connsiteX9" fmla="*/ 124658 w 1006524"/>
                  <a:gd name="connsiteY9" fmla="*/ 44296 h 1532253"/>
                  <a:gd name="connsiteX0" fmla="*/ 124658 w 1006524"/>
                  <a:gd name="connsiteY0" fmla="*/ 44296 h 1532253"/>
                  <a:gd name="connsiteX1" fmla="*/ 77436 w 1006524"/>
                  <a:gd name="connsiteY1" fmla="*/ 263236 h 1532253"/>
                  <a:gd name="connsiteX2" fmla="*/ 10895 w 1006524"/>
                  <a:gd name="connsiteY2" fmla="*/ 1338622 h 1532253"/>
                  <a:gd name="connsiteX3" fmla="*/ 326427 w 1006524"/>
                  <a:gd name="connsiteY3" fmla="*/ 1347208 h 1532253"/>
                  <a:gd name="connsiteX4" fmla="*/ 511025 w 1006524"/>
                  <a:gd name="connsiteY4" fmla="*/ 1435214 h 1532253"/>
                  <a:gd name="connsiteX5" fmla="*/ 749284 w 1006524"/>
                  <a:gd name="connsiteY5" fmla="*/ 1347208 h 1532253"/>
                  <a:gd name="connsiteX6" fmla="*/ 1004715 w 1006524"/>
                  <a:gd name="connsiteY6" fmla="*/ 1465265 h 1532253"/>
                  <a:gd name="connsiteX7" fmla="*/ 860901 w 1006524"/>
                  <a:gd name="connsiteY7" fmla="*/ 143034 h 1532253"/>
                  <a:gd name="connsiteX8" fmla="*/ 811532 w 1006524"/>
                  <a:gd name="connsiteY8" fmla="*/ 22831 h 1532253"/>
                  <a:gd name="connsiteX9" fmla="*/ 124658 w 1006524"/>
                  <a:gd name="connsiteY9" fmla="*/ 44296 h 1532253"/>
                  <a:gd name="connsiteX0" fmla="*/ 124658 w 1006524"/>
                  <a:gd name="connsiteY0" fmla="*/ 44296 h 1532253"/>
                  <a:gd name="connsiteX1" fmla="*/ 77436 w 1006524"/>
                  <a:gd name="connsiteY1" fmla="*/ 263236 h 1532253"/>
                  <a:gd name="connsiteX2" fmla="*/ 10895 w 1006524"/>
                  <a:gd name="connsiteY2" fmla="*/ 1338622 h 1532253"/>
                  <a:gd name="connsiteX3" fmla="*/ 326427 w 1006524"/>
                  <a:gd name="connsiteY3" fmla="*/ 1347208 h 1532253"/>
                  <a:gd name="connsiteX4" fmla="*/ 511025 w 1006524"/>
                  <a:gd name="connsiteY4" fmla="*/ 1435214 h 1532253"/>
                  <a:gd name="connsiteX5" fmla="*/ 749284 w 1006524"/>
                  <a:gd name="connsiteY5" fmla="*/ 1347208 h 1532253"/>
                  <a:gd name="connsiteX6" fmla="*/ 1004715 w 1006524"/>
                  <a:gd name="connsiteY6" fmla="*/ 1465265 h 1532253"/>
                  <a:gd name="connsiteX7" fmla="*/ 860901 w 1006524"/>
                  <a:gd name="connsiteY7" fmla="*/ 143034 h 1532253"/>
                  <a:gd name="connsiteX8" fmla="*/ 811532 w 1006524"/>
                  <a:gd name="connsiteY8" fmla="*/ 22831 h 1532253"/>
                  <a:gd name="connsiteX9" fmla="*/ 124658 w 1006524"/>
                  <a:gd name="connsiteY9" fmla="*/ 44296 h 1532253"/>
                  <a:gd name="connsiteX0" fmla="*/ 124658 w 1006524"/>
                  <a:gd name="connsiteY0" fmla="*/ 44296 h 1532253"/>
                  <a:gd name="connsiteX1" fmla="*/ 77436 w 1006524"/>
                  <a:gd name="connsiteY1" fmla="*/ 263236 h 1532253"/>
                  <a:gd name="connsiteX2" fmla="*/ 10895 w 1006524"/>
                  <a:gd name="connsiteY2" fmla="*/ 1338622 h 1532253"/>
                  <a:gd name="connsiteX3" fmla="*/ 326427 w 1006524"/>
                  <a:gd name="connsiteY3" fmla="*/ 1347208 h 1532253"/>
                  <a:gd name="connsiteX4" fmla="*/ 511025 w 1006524"/>
                  <a:gd name="connsiteY4" fmla="*/ 1435214 h 1532253"/>
                  <a:gd name="connsiteX5" fmla="*/ 749284 w 1006524"/>
                  <a:gd name="connsiteY5" fmla="*/ 1347208 h 1532253"/>
                  <a:gd name="connsiteX6" fmla="*/ 1004715 w 1006524"/>
                  <a:gd name="connsiteY6" fmla="*/ 1465265 h 1532253"/>
                  <a:gd name="connsiteX7" fmla="*/ 860901 w 1006524"/>
                  <a:gd name="connsiteY7" fmla="*/ 143034 h 1532253"/>
                  <a:gd name="connsiteX8" fmla="*/ 811532 w 1006524"/>
                  <a:gd name="connsiteY8" fmla="*/ 22831 h 1532253"/>
                  <a:gd name="connsiteX9" fmla="*/ 124658 w 1006524"/>
                  <a:gd name="connsiteY9" fmla="*/ 44296 h 1532253"/>
                  <a:gd name="connsiteX0" fmla="*/ 123667 w 1005533"/>
                  <a:gd name="connsiteY0" fmla="*/ 44296 h 1532253"/>
                  <a:gd name="connsiteX1" fmla="*/ 76445 w 1005533"/>
                  <a:gd name="connsiteY1" fmla="*/ 263236 h 1532253"/>
                  <a:gd name="connsiteX2" fmla="*/ 9904 w 1005533"/>
                  <a:gd name="connsiteY2" fmla="*/ 1338622 h 1532253"/>
                  <a:gd name="connsiteX3" fmla="*/ 325436 w 1005533"/>
                  <a:gd name="connsiteY3" fmla="*/ 1347208 h 1532253"/>
                  <a:gd name="connsiteX4" fmla="*/ 510034 w 1005533"/>
                  <a:gd name="connsiteY4" fmla="*/ 1435214 h 1532253"/>
                  <a:gd name="connsiteX5" fmla="*/ 748293 w 1005533"/>
                  <a:gd name="connsiteY5" fmla="*/ 1347208 h 1532253"/>
                  <a:gd name="connsiteX6" fmla="*/ 1003724 w 1005533"/>
                  <a:gd name="connsiteY6" fmla="*/ 1465265 h 1532253"/>
                  <a:gd name="connsiteX7" fmla="*/ 859910 w 1005533"/>
                  <a:gd name="connsiteY7" fmla="*/ 143034 h 1532253"/>
                  <a:gd name="connsiteX8" fmla="*/ 810541 w 1005533"/>
                  <a:gd name="connsiteY8" fmla="*/ 22831 h 1532253"/>
                  <a:gd name="connsiteX9" fmla="*/ 123667 w 1005533"/>
                  <a:gd name="connsiteY9" fmla="*/ 44296 h 1532253"/>
                  <a:gd name="connsiteX0" fmla="*/ 123667 w 1005533"/>
                  <a:gd name="connsiteY0" fmla="*/ 45067 h 1533024"/>
                  <a:gd name="connsiteX1" fmla="*/ 76445 w 1005533"/>
                  <a:gd name="connsiteY1" fmla="*/ 264007 h 1533024"/>
                  <a:gd name="connsiteX2" fmla="*/ 9904 w 1005533"/>
                  <a:gd name="connsiteY2" fmla="*/ 1339393 h 1533024"/>
                  <a:gd name="connsiteX3" fmla="*/ 325436 w 1005533"/>
                  <a:gd name="connsiteY3" fmla="*/ 1347979 h 1533024"/>
                  <a:gd name="connsiteX4" fmla="*/ 510034 w 1005533"/>
                  <a:gd name="connsiteY4" fmla="*/ 1435985 h 1533024"/>
                  <a:gd name="connsiteX5" fmla="*/ 748293 w 1005533"/>
                  <a:gd name="connsiteY5" fmla="*/ 1347979 h 1533024"/>
                  <a:gd name="connsiteX6" fmla="*/ 1003724 w 1005533"/>
                  <a:gd name="connsiteY6" fmla="*/ 1466036 h 1533024"/>
                  <a:gd name="connsiteX7" fmla="*/ 859910 w 1005533"/>
                  <a:gd name="connsiteY7" fmla="*/ 143805 h 1533024"/>
                  <a:gd name="connsiteX8" fmla="*/ 810541 w 1005533"/>
                  <a:gd name="connsiteY8" fmla="*/ 23602 h 1533024"/>
                  <a:gd name="connsiteX9" fmla="*/ 123667 w 1005533"/>
                  <a:gd name="connsiteY9" fmla="*/ 45067 h 1533024"/>
                  <a:gd name="connsiteX0" fmla="*/ 123667 w 1005533"/>
                  <a:gd name="connsiteY0" fmla="*/ 45067 h 1533024"/>
                  <a:gd name="connsiteX1" fmla="*/ 76445 w 1005533"/>
                  <a:gd name="connsiteY1" fmla="*/ 264007 h 1533024"/>
                  <a:gd name="connsiteX2" fmla="*/ 9904 w 1005533"/>
                  <a:gd name="connsiteY2" fmla="*/ 1339393 h 1533024"/>
                  <a:gd name="connsiteX3" fmla="*/ 325436 w 1005533"/>
                  <a:gd name="connsiteY3" fmla="*/ 1347979 h 1533024"/>
                  <a:gd name="connsiteX4" fmla="*/ 510034 w 1005533"/>
                  <a:gd name="connsiteY4" fmla="*/ 1435985 h 1533024"/>
                  <a:gd name="connsiteX5" fmla="*/ 748293 w 1005533"/>
                  <a:gd name="connsiteY5" fmla="*/ 1347979 h 1533024"/>
                  <a:gd name="connsiteX6" fmla="*/ 1003724 w 1005533"/>
                  <a:gd name="connsiteY6" fmla="*/ 1466036 h 1533024"/>
                  <a:gd name="connsiteX7" fmla="*/ 859910 w 1005533"/>
                  <a:gd name="connsiteY7" fmla="*/ 143805 h 1533024"/>
                  <a:gd name="connsiteX8" fmla="*/ 810541 w 1005533"/>
                  <a:gd name="connsiteY8" fmla="*/ 23602 h 1533024"/>
                  <a:gd name="connsiteX9" fmla="*/ 123667 w 1005533"/>
                  <a:gd name="connsiteY9" fmla="*/ 45067 h 1533024"/>
                  <a:gd name="connsiteX0" fmla="*/ 123667 w 1005533"/>
                  <a:gd name="connsiteY0" fmla="*/ 37545 h 1525502"/>
                  <a:gd name="connsiteX1" fmla="*/ 76445 w 1005533"/>
                  <a:gd name="connsiteY1" fmla="*/ 256485 h 1525502"/>
                  <a:gd name="connsiteX2" fmla="*/ 9904 w 1005533"/>
                  <a:gd name="connsiteY2" fmla="*/ 1331871 h 1525502"/>
                  <a:gd name="connsiteX3" fmla="*/ 325436 w 1005533"/>
                  <a:gd name="connsiteY3" fmla="*/ 1340457 h 1525502"/>
                  <a:gd name="connsiteX4" fmla="*/ 510034 w 1005533"/>
                  <a:gd name="connsiteY4" fmla="*/ 1428463 h 1525502"/>
                  <a:gd name="connsiteX5" fmla="*/ 748293 w 1005533"/>
                  <a:gd name="connsiteY5" fmla="*/ 1340457 h 1525502"/>
                  <a:gd name="connsiteX6" fmla="*/ 1003724 w 1005533"/>
                  <a:gd name="connsiteY6" fmla="*/ 1458514 h 1525502"/>
                  <a:gd name="connsiteX7" fmla="*/ 859910 w 1005533"/>
                  <a:gd name="connsiteY7" fmla="*/ 136283 h 1525502"/>
                  <a:gd name="connsiteX8" fmla="*/ 810541 w 1005533"/>
                  <a:gd name="connsiteY8" fmla="*/ 16080 h 1525502"/>
                  <a:gd name="connsiteX9" fmla="*/ 123667 w 1005533"/>
                  <a:gd name="connsiteY9" fmla="*/ 37545 h 1525502"/>
                  <a:gd name="connsiteX0" fmla="*/ 123667 w 1006240"/>
                  <a:gd name="connsiteY0" fmla="*/ 33027 h 1512821"/>
                  <a:gd name="connsiteX1" fmla="*/ 76445 w 1006240"/>
                  <a:gd name="connsiteY1" fmla="*/ 251967 h 1512821"/>
                  <a:gd name="connsiteX2" fmla="*/ 9904 w 1006240"/>
                  <a:gd name="connsiteY2" fmla="*/ 1327353 h 1512821"/>
                  <a:gd name="connsiteX3" fmla="*/ 325436 w 1006240"/>
                  <a:gd name="connsiteY3" fmla="*/ 1335939 h 1512821"/>
                  <a:gd name="connsiteX4" fmla="*/ 510034 w 1006240"/>
                  <a:gd name="connsiteY4" fmla="*/ 1423945 h 1512821"/>
                  <a:gd name="connsiteX5" fmla="*/ 748293 w 1006240"/>
                  <a:gd name="connsiteY5" fmla="*/ 1335939 h 1512821"/>
                  <a:gd name="connsiteX6" fmla="*/ 1003724 w 1006240"/>
                  <a:gd name="connsiteY6" fmla="*/ 1453996 h 1512821"/>
                  <a:gd name="connsiteX7" fmla="*/ 874935 w 1006240"/>
                  <a:gd name="connsiteY7" fmla="*/ 249821 h 1512821"/>
                  <a:gd name="connsiteX8" fmla="*/ 810541 w 1006240"/>
                  <a:gd name="connsiteY8" fmla="*/ 11562 h 1512821"/>
                  <a:gd name="connsiteX9" fmla="*/ 123667 w 1006240"/>
                  <a:gd name="connsiteY9" fmla="*/ 33027 h 1512821"/>
                  <a:gd name="connsiteX0" fmla="*/ 123667 w 1006240"/>
                  <a:gd name="connsiteY0" fmla="*/ 33027 h 1512821"/>
                  <a:gd name="connsiteX1" fmla="*/ 76445 w 1006240"/>
                  <a:gd name="connsiteY1" fmla="*/ 251967 h 1512821"/>
                  <a:gd name="connsiteX2" fmla="*/ 9904 w 1006240"/>
                  <a:gd name="connsiteY2" fmla="*/ 1327353 h 1512821"/>
                  <a:gd name="connsiteX3" fmla="*/ 325436 w 1006240"/>
                  <a:gd name="connsiteY3" fmla="*/ 1335939 h 1512821"/>
                  <a:gd name="connsiteX4" fmla="*/ 510034 w 1006240"/>
                  <a:gd name="connsiteY4" fmla="*/ 1423945 h 1512821"/>
                  <a:gd name="connsiteX5" fmla="*/ 748293 w 1006240"/>
                  <a:gd name="connsiteY5" fmla="*/ 1335939 h 1512821"/>
                  <a:gd name="connsiteX6" fmla="*/ 1003724 w 1006240"/>
                  <a:gd name="connsiteY6" fmla="*/ 1453996 h 1512821"/>
                  <a:gd name="connsiteX7" fmla="*/ 874935 w 1006240"/>
                  <a:gd name="connsiteY7" fmla="*/ 249821 h 1512821"/>
                  <a:gd name="connsiteX8" fmla="*/ 810541 w 1006240"/>
                  <a:gd name="connsiteY8" fmla="*/ 11562 h 1512821"/>
                  <a:gd name="connsiteX9" fmla="*/ 123667 w 1006240"/>
                  <a:gd name="connsiteY9" fmla="*/ 33027 h 1512821"/>
                  <a:gd name="connsiteX0" fmla="*/ 123667 w 1006240"/>
                  <a:gd name="connsiteY0" fmla="*/ 33027 h 1512821"/>
                  <a:gd name="connsiteX1" fmla="*/ 76445 w 1006240"/>
                  <a:gd name="connsiteY1" fmla="*/ 251967 h 1512821"/>
                  <a:gd name="connsiteX2" fmla="*/ 9904 w 1006240"/>
                  <a:gd name="connsiteY2" fmla="*/ 1327353 h 1512821"/>
                  <a:gd name="connsiteX3" fmla="*/ 325436 w 1006240"/>
                  <a:gd name="connsiteY3" fmla="*/ 1335939 h 1512821"/>
                  <a:gd name="connsiteX4" fmla="*/ 510034 w 1006240"/>
                  <a:gd name="connsiteY4" fmla="*/ 1423945 h 1512821"/>
                  <a:gd name="connsiteX5" fmla="*/ 748293 w 1006240"/>
                  <a:gd name="connsiteY5" fmla="*/ 1335939 h 1512821"/>
                  <a:gd name="connsiteX6" fmla="*/ 1003724 w 1006240"/>
                  <a:gd name="connsiteY6" fmla="*/ 1453996 h 1512821"/>
                  <a:gd name="connsiteX7" fmla="*/ 874935 w 1006240"/>
                  <a:gd name="connsiteY7" fmla="*/ 249821 h 1512821"/>
                  <a:gd name="connsiteX8" fmla="*/ 810541 w 1006240"/>
                  <a:gd name="connsiteY8" fmla="*/ 11562 h 1512821"/>
                  <a:gd name="connsiteX9" fmla="*/ 123667 w 1006240"/>
                  <a:gd name="connsiteY9" fmla="*/ 33027 h 1512821"/>
                  <a:gd name="connsiteX0" fmla="*/ 123667 w 1006240"/>
                  <a:gd name="connsiteY0" fmla="*/ 33027 h 1512821"/>
                  <a:gd name="connsiteX1" fmla="*/ 76445 w 1006240"/>
                  <a:gd name="connsiteY1" fmla="*/ 251967 h 1512821"/>
                  <a:gd name="connsiteX2" fmla="*/ 9904 w 1006240"/>
                  <a:gd name="connsiteY2" fmla="*/ 1327353 h 1512821"/>
                  <a:gd name="connsiteX3" fmla="*/ 325436 w 1006240"/>
                  <a:gd name="connsiteY3" fmla="*/ 1335939 h 1512821"/>
                  <a:gd name="connsiteX4" fmla="*/ 510034 w 1006240"/>
                  <a:gd name="connsiteY4" fmla="*/ 1423945 h 1512821"/>
                  <a:gd name="connsiteX5" fmla="*/ 748293 w 1006240"/>
                  <a:gd name="connsiteY5" fmla="*/ 1335939 h 1512821"/>
                  <a:gd name="connsiteX6" fmla="*/ 1003724 w 1006240"/>
                  <a:gd name="connsiteY6" fmla="*/ 1453996 h 1512821"/>
                  <a:gd name="connsiteX7" fmla="*/ 874935 w 1006240"/>
                  <a:gd name="connsiteY7" fmla="*/ 249821 h 1512821"/>
                  <a:gd name="connsiteX8" fmla="*/ 810541 w 1006240"/>
                  <a:gd name="connsiteY8" fmla="*/ 11562 h 1512821"/>
                  <a:gd name="connsiteX9" fmla="*/ 123667 w 1006240"/>
                  <a:gd name="connsiteY9" fmla="*/ 33027 h 1512821"/>
                  <a:gd name="connsiteX0" fmla="*/ 123667 w 1006240"/>
                  <a:gd name="connsiteY0" fmla="*/ 33027 h 1514349"/>
                  <a:gd name="connsiteX1" fmla="*/ 76445 w 1006240"/>
                  <a:gd name="connsiteY1" fmla="*/ 251967 h 1514349"/>
                  <a:gd name="connsiteX2" fmla="*/ 9904 w 1006240"/>
                  <a:gd name="connsiteY2" fmla="*/ 1327353 h 1514349"/>
                  <a:gd name="connsiteX3" fmla="*/ 325436 w 1006240"/>
                  <a:gd name="connsiteY3" fmla="*/ 1335939 h 1514349"/>
                  <a:gd name="connsiteX4" fmla="*/ 546524 w 1006240"/>
                  <a:gd name="connsiteY4" fmla="*/ 1353112 h 1514349"/>
                  <a:gd name="connsiteX5" fmla="*/ 748293 w 1006240"/>
                  <a:gd name="connsiteY5" fmla="*/ 1335939 h 1514349"/>
                  <a:gd name="connsiteX6" fmla="*/ 1003724 w 1006240"/>
                  <a:gd name="connsiteY6" fmla="*/ 1453996 h 1514349"/>
                  <a:gd name="connsiteX7" fmla="*/ 874935 w 1006240"/>
                  <a:gd name="connsiteY7" fmla="*/ 249821 h 1514349"/>
                  <a:gd name="connsiteX8" fmla="*/ 810541 w 1006240"/>
                  <a:gd name="connsiteY8" fmla="*/ 11562 h 1514349"/>
                  <a:gd name="connsiteX9" fmla="*/ 123667 w 1006240"/>
                  <a:gd name="connsiteY9" fmla="*/ 33027 h 1514349"/>
                  <a:gd name="connsiteX0" fmla="*/ 123667 w 999928"/>
                  <a:gd name="connsiteY0" fmla="*/ 33027 h 1389751"/>
                  <a:gd name="connsiteX1" fmla="*/ 76445 w 999928"/>
                  <a:gd name="connsiteY1" fmla="*/ 251967 h 1389751"/>
                  <a:gd name="connsiteX2" fmla="*/ 9904 w 999928"/>
                  <a:gd name="connsiteY2" fmla="*/ 1327353 h 1389751"/>
                  <a:gd name="connsiteX3" fmla="*/ 325436 w 999928"/>
                  <a:gd name="connsiteY3" fmla="*/ 1335939 h 1389751"/>
                  <a:gd name="connsiteX4" fmla="*/ 546524 w 999928"/>
                  <a:gd name="connsiteY4" fmla="*/ 1353112 h 1389751"/>
                  <a:gd name="connsiteX5" fmla="*/ 748293 w 999928"/>
                  <a:gd name="connsiteY5" fmla="*/ 1335939 h 1389751"/>
                  <a:gd name="connsiteX6" fmla="*/ 997285 w 999928"/>
                  <a:gd name="connsiteY6" fmla="*/ 1301596 h 1389751"/>
                  <a:gd name="connsiteX7" fmla="*/ 874935 w 999928"/>
                  <a:gd name="connsiteY7" fmla="*/ 249821 h 1389751"/>
                  <a:gd name="connsiteX8" fmla="*/ 810541 w 999928"/>
                  <a:gd name="connsiteY8" fmla="*/ 11562 h 1389751"/>
                  <a:gd name="connsiteX9" fmla="*/ 123667 w 999928"/>
                  <a:gd name="connsiteY9" fmla="*/ 33027 h 1389751"/>
                  <a:gd name="connsiteX0" fmla="*/ 123667 w 995727"/>
                  <a:gd name="connsiteY0" fmla="*/ 33027 h 1389751"/>
                  <a:gd name="connsiteX1" fmla="*/ 76445 w 995727"/>
                  <a:gd name="connsiteY1" fmla="*/ 251967 h 1389751"/>
                  <a:gd name="connsiteX2" fmla="*/ 9904 w 995727"/>
                  <a:gd name="connsiteY2" fmla="*/ 1327353 h 1389751"/>
                  <a:gd name="connsiteX3" fmla="*/ 325436 w 995727"/>
                  <a:gd name="connsiteY3" fmla="*/ 1335939 h 1389751"/>
                  <a:gd name="connsiteX4" fmla="*/ 546524 w 995727"/>
                  <a:gd name="connsiteY4" fmla="*/ 1353112 h 1389751"/>
                  <a:gd name="connsiteX5" fmla="*/ 748293 w 995727"/>
                  <a:gd name="connsiteY5" fmla="*/ 1335939 h 1389751"/>
                  <a:gd name="connsiteX6" fmla="*/ 992992 w 995727"/>
                  <a:gd name="connsiteY6" fmla="*/ 1301596 h 1389751"/>
                  <a:gd name="connsiteX7" fmla="*/ 874935 w 995727"/>
                  <a:gd name="connsiteY7" fmla="*/ 249821 h 1389751"/>
                  <a:gd name="connsiteX8" fmla="*/ 810541 w 995727"/>
                  <a:gd name="connsiteY8" fmla="*/ 11562 h 1389751"/>
                  <a:gd name="connsiteX9" fmla="*/ 123667 w 995727"/>
                  <a:gd name="connsiteY9" fmla="*/ 33027 h 1389751"/>
                  <a:gd name="connsiteX0" fmla="*/ 123667 w 995727"/>
                  <a:gd name="connsiteY0" fmla="*/ 33027 h 1389751"/>
                  <a:gd name="connsiteX1" fmla="*/ 76445 w 995727"/>
                  <a:gd name="connsiteY1" fmla="*/ 251967 h 1389751"/>
                  <a:gd name="connsiteX2" fmla="*/ 9904 w 995727"/>
                  <a:gd name="connsiteY2" fmla="*/ 1327353 h 1389751"/>
                  <a:gd name="connsiteX3" fmla="*/ 325436 w 995727"/>
                  <a:gd name="connsiteY3" fmla="*/ 1335939 h 1389751"/>
                  <a:gd name="connsiteX4" fmla="*/ 546524 w 995727"/>
                  <a:gd name="connsiteY4" fmla="*/ 1353112 h 1389751"/>
                  <a:gd name="connsiteX5" fmla="*/ 748293 w 995727"/>
                  <a:gd name="connsiteY5" fmla="*/ 1335939 h 1389751"/>
                  <a:gd name="connsiteX6" fmla="*/ 992992 w 995727"/>
                  <a:gd name="connsiteY6" fmla="*/ 1301596 h 1389751"/>
                  <a:gd name="connsiteX7" fmla="*/ 874935 w 995727"/>
                  <a:gd name="connsiteY7" fmla="*/ 249821 h 1389751"/>
                  <a:gd name="connsiteX8" fmla="*/ 810541 w 995727"/>
                  <a:gd name="connsiteY8" fmla="*/ 11562 h 1389751"/>
                  <a:gd name="connsiteX9" fmla="*/ 123667 w 995727"/>
                  <a:gd name="connsiteY9" fmla="*/ 33027 h 1389751"/>
                  <a:gd name="connsiteX0" fmla="*/ 123667 w 995727"/>
                  <a:gd name="connsiteY0" fmla="*/ 33027 h 1353112"/>
                  <a:gd name="connsiteX1" fmla="*/ 76445 w 995727"/>
                  <a:gd name="connsiteY1" fmla="*/ 251967 h 1353112"/>
                  <a:gd name="connsiteX2" fmla="*/ 9904 w 995727"/>
                  <a:gd name="connsiteY2" fmla="*/ 1327353 h 1353112"/>
                  <a:gd name="connsiteX3" fmla="*/ 325436 w 995727"/>
                  <a:gd name="connsiteY3" fmla="*/ 1335939 h 1353112"/>
                  <a:gd name="connsiteX4" fmla="*/ 546524 w 995727"/>
                  <a:gd name="connsiteY4" fmla="*/ 1353112 h 1353112"/>
                  <a:gd name="connsiteX5" fmla="*/ 748293 w 995727"/>
                  <a:gd name="connsiteY5" fmla="*/ 1335939 h 1353112"/>
                  <a:gd name="connsiteX6" fmla="*/ 992992 w 995727"/>
                  <a:gd name="connsiteY6" fmla="*/ 1301596 h 1353112"/>
                  <a:gd name="connsiteX7" fmla="*/ 874935 w 995727"/>
                  <a:gd name="connsiteY7" fmla="*/ 249821 h 1353112"/>
                  <a:gd name="connsiteX8" fmla="*/ 810541 w 995727"/>
                  <a:gd name="connsiteY8" fmla="*/ 11562 h 1353112"/>
                  <a:gd name="connsiteX9" fmla="*/ 123667 w 995727"/>
                  <a:gd name="connsiteY9" fmla="*/ 33027 h 1353112"/>
                  <a:gd name="connsiteX0" fmla="*/ 123667 w 997053"/>
                  <a:gd name="connsiteY0" fmla="*/ 33027 h 1353112"/>
                  <a:gd name="connsiteX1" fmla="*/ 76445 w 997053"/>
                  <a:gd name="connsiteY1" fmla="*/ 251967 h 1353112"/>
                  <a:gd name="connsiteX2" fmla="*/ 9904 w 997053"/>
                  <a:gd name="connsiteY2" fmla="*/ 1327353 h 1353112"/>
                  <a:gd name="connsiteX3" fmla="*/ 325436 w 997053"/>
                  <a:gd name="connsiteY3" fmla="*/ 1335939 h 1353112"/>
                  <a:gd name="connsiteX4" fmla="*/ 546524 w 997053"/>
                  <a:gd name="connsiteY4" fmla="*/ 1353112 h 1353112"/>
                  <a:gd name="connsiteX5" fmla="*/ 748293 w 997053"/>
                  <a:gd name="connsiteY5" fmla="*/ 1335939 h 1353112"/>
                  <a:gd name="connsiteX6" fmla="*/ 992992 w 997053"/>
                  <a:gd name="connsiteY6" fmla="*/ 1301596 h 1353112"/>
                  <a:gd name="connsiteX7" fmla="*/ 915447 w 997053"/>
                  <a:gd name="connsiteY7" fmla="*/ 284545 h 1353112"/>
                  <a:gd name="connsiteX8" fmla="*/ 810541 w 997053"/>
                  <a:gd name="connsiteY8" fmla="*/ 11562 h 1353112"/>
                  <a:gd name="connsiteX9" fmla="*/ 123667 w 997053"/>
                  <a:gd name="connsiteY9" fmla="*/ 33027 h 1353112"/>
                  <a:gd name="connsiteX0" fmla="*/ 123667 w 997053"/>
                  <a:gd name="connsiteY0" fmla="*/ 33027 h 1353112"/>
                  <a:gd name="connsiteX1" fmla="*/ 76445 w 997053"/>
                  <a:gd name="connsiteY1" fmla="*/ 251967 h 1353112"/>
                  <a:gd name="connsiteX2" fmla="*/ 9904 w 997053"/>
                  <a:gd name="connsiteY2" fmla="*/ 1327353 h 1353112"/>
                  <a:gd name="connsiteX3" fmla="*/ 325436 w 997053"/>
                  <a:gd name="connsiteY3" fmla="*/ 1335939 h 1353112"/>
                  <a:gd name="connsiteX4" fmla="*/ 546524 w 997053"/>
                  <a:gd name="connsiteY4" fmla="*/ 1353112 h 1353112"/>
                  <a:gd name="connsiteX5" fmla="*/ 748293 w 997053"/>
                  <a:gd name="connsiteY5" fmla="*/ 1335939 h 1353112"/>
                  <a:gd name="connsiteX6" fmla="*/ 992992 w 997053"/>
                  <a:gd name="connsiteY6" fmla="*/ 1301596 h 1353112"/>
                  <a:gd name="connsiteX7" fmla="*/ 915447 w 997053"/>
                  <a:gd name="connsiteY7" fmla="*/ 284545 h 1353112"/>
                  <a:gd name="connsiteX8" fmla="*/ 810541 w 997053"/>
                  <a:gd name="connsiteY8" fmla="*/ 11562 h 1353112"/>
                  <a:gd name="connsiteX9" fmla="*/ 123667 w 997053"/>
                  <a:gd name="connsiteY9" fmla="*/ 33027 h 1353112"/>
                  <a:gd name="connsiteX0" fmla="*/ 123667 w 999463"/>
                  <a:gd name="connsiteY0" fmla="*/ 33027 h 1353112"/>
                  <a:gd name="connsiteX1" fmla="*/ 76445 w 999463"/>
                  <a:gd name="connsiteY1" fmla="*/ 251967 h 1353112"/>
                  <a:gd name="connsiteX2" fmla="*/ 9904 w 999463"/>
                  <a:gd name="connsiteY2" fmla="*/ 1327353 h 1353112"/>
                  <a:gd name="connsiteX3" fmla="*/ 325436 w 999463"/>
                  <a:gd name="connsiteY3" fmla="*/ 1335939 h 1353112"/>
                  <a:gd name="connsiteX4" fmla="*/ 546524 w 999463"/>
                  <a:gd name="connsiteY4" fmla="*/ 1353112 h 1353112"/>
                  <a:gd name="connsiteX5" fmla="*/ 748293 w 999463"/>
                  <a:gd name="connsiteY5" fmla="*/ 1335939 h 1353112"/>
                  <a:gd name="connsiteX6" fmla="*/ 992992 w 999463"/>
                  <a:gd name="connsiteY6" fmla="*/ 1301596 h 1353112"/>
                  <a:gd name="connsiteX7" fmla="*/ 915447 w 999463"/>
                  <a:gd name="connsiteY7" fmla="*/ 284545 h 1353112"/>
                  <a:gd name="connsiteX8" fmla="*/ 810541 w 999463"/>
                  <a:gd name="connsiteY8" fmla="*/ 11562 h 1353112"/>
                  <a:gd name="connsiteX9" fmla="*/ 123667 w 999463"/>
                  <a:gd name="connsiteY9" fmla="*/ 33027 h 1353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9463" h="1353112">
                    <a:moveTo>
                      <a:pt x="123667" y="33027"/>
                    </a:moveTo>
                    <a:cubicBezTo>
                      <a:pt x="95764" y="116023"/>
                      <a:pt x="82526" y="150009"/>
                      <a:pt x="76445" y="251967"/>
                    </a:cubicBezTo>
                    <a:cubicBezTo>
                      <a:pt x="70364" y="353925"/>
                      <a:pt x="-31594" y="1146691"/>
                      <a:pt x="9904" y="1327353"/>
                    </a:cubicBezTo>
                    <a:cubicBezTo>
                      <a:pt x="171605" y="1299807"/>
                      <a:pt x="235999" y="1331646"/>
                      <a:pt x="325436" y="1335939"/>
                    </a:cubicBezTo>
                    <a:cubicBezTo>
                      <a:pt x="414873" y="1340232"/>
                      <a:pt x="476048" y="1353112"/>
                      <a:pt x="546524" y="1353112"/>
                    </a:cubicBezTo>
                    <a:cubicBezTo>
                      <a:pt x="617000" y="1353112"/>
                      <a:pt x="673882" y="1344525"/>
                      <a:pt x="748293" y="1335939"/>
                    </a:cubicBezTo>
                    <a:cubicBezTo>
                      <a:pt x="822704" y="1327353"/>
                      <a:pt x="866708" y="1285139"/>
                      <a:pt x="992992" y="1301596"/>
                    </a:cubicBezTo>
                    <a:cubicBezTo>
                      <a:pt x="1014099" y="1120577"/>
                      <a:pt x="982368" y="820106"/>
                      <a:pt x="915447" y="284545"/>
                    </a:cubicBezTo>
                    <a:cubicBezTo>
                      <a:pt x="852629" y="123830"/>
                      <a:pt x="848463" y="50556"/>
                      <a:pt x="810541" y="11562"/>
                    </a:cubicBezTo>
                    <a:cubicBezTo>
                      <a:pt x="755447" y="-5967"/>
                      <a:pt x="246016" y="-7040"/>
                      <a:pt x="123667" y="33027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95" name="Freeform 2794"/>
              <p:cNvSpPr>
                <a:spLocks noChangeAspect="1"/>
              </p:cNvSpPr>
              <p:nvPr/>
            </p:nvSpPr>
            <p:spPr>
              <a:xfrm>
                <a:off x="6177282" y="3853755"/>
                <a:ext cx="312917" cy="452120"/>
              </a:xfrm>
              <a:custGeom>
                <a:avLst/>
                <a:gdLst>
                  <a:gd name="connsiteX0" fmla="*/ 173830 w 319775"/>
                  <a:gd name="connsiteY0" fmla="*/ 34379 h 462030"/>
                  <a:gd name="connsiteX1" fmla="*/ 2112 w 319775"/>
                  <a:gd name="connsiteY1" fmla="*/ 255467 h 462030"/>
                  <a:gd name="connsiteX2" fmla="*/ 302619 w 319775"/>
                  <a:gd name="connsiteY2" fmla="*/ 457236 h 462030"/>
                  <a:gd name="connsiteX3" fmla="*/ 272568 w 319775"/>
                  <a:gd name="connsiteY3" fmla="*/ 45112 h 462030"/>
                  <a:gd name="connsiteX4" fmla="*/ 173830 w 319775"/>
                  <a:gd name="connsiteY4" fmla="*/ 34379 h 462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775" h="462030">
                    <a:moveTo>
                      <a:pt x="173830" y="34379"/>
                    </a:moveTo>
                    <a:cubicBezTo>
                      <a:pt x="128754" y="69438"/>
                      <a:pt x="-19353" y="184991"/>
                      <a:pt x="2112" y="255467"/>
                    </a:cubicBezTo>
                    <a:cubicBezTo>
                      <a:pt x="23577" y="325943"/>
                      <a:pt x="257543" y="492295"/>
                      <a:pt x="302619" y="457236"/>
                    </a:cubicBezTo>
                    <a:cubicBezTo>
                      <a:pt x="347695" y="422177"/>
                      <a:pt x="291886" y="115588"/>
                      <a:pt x="272568" y="45112"/>
                    </a:cubicBezTo>
                    <a:cubicBezTo>
                      <a:pt x="253250" y="-25364"/>
                      <a:pt x="218906" y="-680"/>
                      <a:pt x="173830" y="34379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96" name="Freeform 2795"/>
              <p:cNvSpPr>
                <a:spLocks noChangeAspect="1"/>
              </p:cNvSpPr>
              <p:nvPr/>
            </p:nvSpPr>
            <p:spPr>
              <a:xfrm flipH="1">
                <a:off x="6913235" y="3833059"/>
                <a:ext cx="312917" cy="452120"/>
              </a:xfrm>
              <a:custGeom>
                <a:avLst/>
                <a:gdLst>
                  <a:gd name="connsiteX0" fmla="*/ 173830 w 319775"/>
                  <a:gd name="connsiteY0" fmla="*/ 34379 h 462030"/>
                  <a:gd name="connsiteX1" fmla="*/ 2112 w 319775"/>
                  <a:gd name="connsiteY1" fmla="*/ 255467 h 462030"/>
                  <a:gd name="connsiteX2" fmla="*/ 302619 w 319775"/>
                  <a:gd name="connsiteY2" fmla="*/ 457236 h 462030"/>
                  <a:gd name="connsiteX3" fmla="*/ 272568 w 319775"/>
                  <a:gd name="connsiteY3" fmla="*/ 45112 h 462030"/>
                  <a:gd name="connsiteX4" fmla="*/ 173830 w 319775"/>
                  <a:gd name="connsiteY4" fmla="*/ 34379 h 462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775" h="462030">
                    <a:moveTo>
                      <a:pt x="173830" y="34379"/>
                    </a:moveTo>
                    <a:cubicBezTo>
                      <a:pt x="128754" y="69438"/>
                      <a:pt x="-19353" y="184991"/>
                      <a:pt x="2112" y="255467"/>
                    </a:cubicBezTo>
                    <a:cubicBezTo>
                      <a:pt x="23577" y="325943"/>
                      <a:pt x="257543" y="492295"/>
                      <a:pt x="302619" y="457236"/>
                    </a:cubicBezTo>
                    <a:cubicBezTo>
                      <a:pt x="347695" y="422177"/>
                      <a:pt x="291886" y="115588"/>
                      <a:pt x="272568" y="45112"/>
                    </a:cubicBezTo>
                    <a:cubicBezTo>
                      <a:pt x="253250" y="-25364"/>
                      <a:pt x="218906" y="-680"/>
                      <a:pt x="173830" y="34379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97" name="Freeform 2796"/>
              <p:cNvSpPr/>
              <p:nvPr/>
            </p:nvSpPr>
            <p:spPr>
              <a:xfrm>
                <a:off x="6243517" y="5654267"/>
                <a:ext cx="1000628" cy="187459"/>
              </a:xfrm>
              <a:custGeom>
                <a:avLst/>
                <a:gdLst>
                  <a:gd name="connsiteX0" fmla="*/ 124658 w 1006524"/>
                  <a:gd name="connsiteY0" fmla="*/ 44296 h 1532253"/>
                  <a:gd name="connsiteX1" fmla="*/ 77436 w 1006524"/>
                  <a:gd name="connsiteY1" fmla="*/ 263236 h 1532253"/>
                  <a:gd name="connsiteX2" fmla="*/ 10895 w 1006524"/>
                  <a:gd name="connsiteY2" fmla="*/ 1338622 h 1532253"/>
                  <a:gd name="connsiteX3" fmla="*/ 326427 w 1006524"/>
                  <a:gd name="connsiteY3" fmla="*/ 1347208 h 1532253"/>
                  <a:gd name="connsiteX4" fmla="*/ 511025 w 1006524"/>
                  <a:gd name="connsiteY4" fmla="*/ 1435214 h 1532253"/>
                  <a:gd name="connsiteX5" fmla="*/ 749284 w 1006524"/>
                  <a:gd name="connsiteY5" fmla="*/ 1347208 h 1532253"/>
                  <a:gd name="connsiteX6" fmla="*/ 1004715 w 1006524"/>
                  <a:gd name="connsiteY6" fmla="*/ 1465265 h 1532253"/>
                  <a:gd name="connsiteX7" fmla="*/ 860901 w 1006524"/>
                  <a:gd name="connsiteY7" fmla="*/ 143034 h 1532253"/>
                  <a:gd name="connsiteX8" fmla="*/ 811532 w 1006524"/>
                  <a:gd name="connsiteY8" fmla="*/ 22831 h 1532253"/>
                  <a:gd name="connsiteX9" fmla="*/ 124658 w 1006524"/>
                  <a:gd name="connsiteY9" fmla="*/ 44296 h 1532253"/>
                  <a:gd name="connsiteX0" fmla="*/ 124658 w 1006524"/>
                  <a:gd name="connsiteY0" fmla="*/ 44296 h 1532253"/>
                  <a:gd name="connsiteX1" fmla="*/ 77436 w 1006524"/>
                  <a:gd name="connsiteY1" fmla="*/ 263236 h 1532253"/>
                  <a:gd name="connsiteX2" fmla="*/ 10895 w 1006524"/>
                  <a:gd name="connsiteY2" fmla="*/ 1338622 h 1532253"/>
                  <a:gd name="connsiteX3" fmla="*/ 326427 w 1006524"/>
                  <a:gd name="connsiteY3" fmla="*/ 1347208 h 1532253"/>
                  <a:gd name="connsiteX4" fmla="*/ 511025 w 1006524"/>
                  <a:gd name="connsiteY4" fmla="*/ 1435214 h 1532253"/>
                  <a:gd name="connsiteX5" fmla="*/ 749284 w 1006524"/>
                  <a:gd name="connsiteY5" fmla="*/ 1347208 h 1532253"/>
                  <a:gd name="connsiteX6" fmla="*/ 1004715 w 1006524"/>
                  <a:gd name="connsiteY6" fmla="*/ 1465265 h 1532253"/>
                  <a:gd name="connsiteX7" fmla="*/ 860901 w 1006524"/>
                  <a:gd name="connsiteY7" fmla="*/ 143034 h 1532253"/>
                  <a:gd name="connsiteX8" fmla="*/ 811532 w 1006524"/>
                  <a:gd name="connsiteY8" fmla="*/ 22831 h 1532253"/>
                  <a:gd name="connsiteX9" fmla="*/ 124658 w 1006524"/>
                  <a:gd name="connsiteY9" fmla="*/ 44296 h 1532253"/>
                  <a:gd name="connsiteX0" fmla="*/ 124658 w 1006524"/>
                  <a:gd name="connsiteY0" fmla="*/ 44296 h 1532253"/>
                  <a:gd name="connsiteX1" fmla="*/ 77436 w 1006524"/>
                  <a:gd name="connsiteY1" fmla="*/ 263236 h 1532253"/>
                  <a:gd name="connsiteX2" fmla="*/ 10895 w 1006524"/>
                  <a:gd name="connsiteY2" fmla="*/ 1338622 h 1532253"/>
                  <a:gd name="connsiteX3" fmla="*/ 326427 w 1006524"/>
                  <a:gd name="connsiteY3" fmla="*/ 1347208 h 1532253"/>
                  <a:gd name="connsiteX4" fmla="*/ 511025 w 1006524"/>
                  <a:gd name="connsiteY4" fmla="*/ 1435214 h 1532253"/>
                  <a:gd name="connsiteX5" fmla="*/ 749284 w 1006524"/>
                  <a:gd name="connsiteY5" fmla="*/ 1347208 h 1532253"/>
                  <a:gd name="connsiteX6" fmla="*/ 1004715 w 1006524"/>
                  <a:gd name="connsiteY6" fmla="*/ 1465265 h 1532253"/>
                  <a:gd name="connsiteX7" fmla="*/ 860901 w 1006524"/>
                  <a:gd name="connsiteY7" fmla="*/ 143034 h 1532253"/>
                  <a:gd name="connsiteX8" fmla="*/ 811532 w 1006524"/>
                  <a:gd name="connsiteY8" fmla="*/ 22831 h 1532253"/>
                  <a:gd name="connsiteX9" fmla="*/ 124658 w 1006524"/>
                  <a:gd name="connsiteY9" fmla="*/ 44296 h 1532253"/>
                  <a:gd name="connsiteX0" fmla="*/ 124658 w 1006524"/>
                  <a:gd name="connsiteY0" fmla="*/ 44296 h 1532253"/>
                  <a:gd name="connsiteX1" fmla="*/ 77436 w 1006524"/>
                  <a:gd name="connsiteY1" fmla="*/ 263236 h 1532253"/>
                  <a:gd name="connsiteX2" fmla="*/ 10895 w 1006524"/>
                  <a:gd name="connsiteY2" fmla="*/ 1338622 h 1532253"/>
                  <a:gd name="connsiteX3" fmla="*/ 326427 w 1006524"/>
                  <a:gd name="connsiteY3" fmla="*/ 1347208 h 1532253"/>
                  <a:gd name="connsiteX4" fmla="*/ 511025 w 1006524"/>
                  <a:gd name="connsiteY4" fmla="*/ 1435214 h 1532253"/>
                  <a:gd name="connsiteX5" fmla="*/ 749284 w 1006524"/>
                  <a:gd name="connsiteY5" fmla="*/ 1347208 h 1532253"/>
                  <a:gd name="connsiteX6" fmla="*/ 1004715 w 1006524"/>
                  <a:gd name="connsiteY6" fmla="*/ 1465265 h 1532253"/>
                  <a:gd name="connsiteX7" fmla="*/ 860901 w 1006524"/>
                  <a:gd name="connsiteY7" fmla="*/ 143034 h 1532253"/>
                  <a:gd name="connsiteX8" fmla="*/ 811532 w 1006524"/>
                  <a:gd name="connsiteY8" fmla="*/ 22831 h 1532253"/>
                  <a:gd name="connsiteX9" fmla="*/ 124658 w 1006524"/>
                  <a:gd name="connsiteY9" fmla="*/ 44296 h 1532253"/>
                  <a:gd name="connsiteX0" fmla="*/ 123667 w 1005533"/>
                  <a:gd name="connsiteY0" fmla="*/ 44296 h 1532253"/>
                  <a:gd name="connsiteX1" fmla="*/ 76445 w 1005533"/>
                  <a:gd name="connsiteY1" fmla="*/ 263236 h 1532253"/>
                  <a:gd name="connsiteX2" fmla="*/ 9904 w 1005533"/>
                  <a:gd name="connsiteY2" fmla="*/ 1338622 h 1532253"/>
                  <a:gd name="connsiteX3" fmla="*/ 325436 w 1005533"/>
                  <a:gd name="connsiteY3" fmla="*/ 1347208 h 1532253"/>
                  <a:gd name="connsiteX4" fmla="*/ 510034 w 1005533"/>
                  <a:gd name="connsiteY4" fmla="*/ 1435214 h 1532253"/>
                  <a:gd name="connsiteX5" fmla="*/ 748293 w 1005533"/>
                  <a:gd name="connsiteY5" fmla="*/ 1347208 h 1532253"/>
                  <a:gd name="connsiteX6" fmla="*/ 1003724 w 1005533"/>
                  <a:gd name="connsiteY6" fmla="*/ 1465265 h 1532253"/>
                  <a:gd name="connsiteX7" fmla="*/ 859910 w 1005533"/>
                  <a:gd name="connsiteY7" fmla="*/ 143034 h 1532253"/>
                  <a:gd name="connsiteX8" fmla="*/ 810541 w 1005533"/>
                  <a:gd name="connsiteY8" fmla="*/ 22831 h 1532253"/>
                  <a:gd name="connsiteX9" fmla="*/ 123667 w 1005533"/>
                  <a:gd name="connsiteY9" fmla="*/ 44296 h 1532253"/>
                  <a:gd name="connsiteX0" fmla="*/ 123667 w 1005533"/>
                  <a:gd name="connsiteY0" fmla="*/ 45067 h 1533024"/>
                  <a:gd name="connsiteX1" fmla="*/ 76445 w 1005533"/>
                  <a:gd name="connsiteY1" fmla="*/ 264007 h 1533024"/>
                  <a:gd name="connsiteX2" fmla="*/ 9904 w 1005533"/>
                  <a:gd name="connsiteY2" fmla="*/ 1339393 h 1533024"/>
                  <a:gd name="connsiteX3" fmla="*/ 325436 w 1005533"/>
                  <a:gd name="connsiteY3" fmla="*/ 1347979 h 1533024"/>
                  <a:gd name="connsiteX4" fmla="*/ 510034 w 1005533"/>
                  <a:gd name="connsiteY4" fmla="*/ 1435985 h 1533024"/>
                  <a:gd name="connsiteX5" fmla="*/ 748293 w 1005533"/>
                  <a:gd name="connsiteY5" fmla="*/ 1347979 h 1533024"/>
                  <a:gd name="connsiteX6" fmla="*/ 1003724 w 1005533"/>
                  <a:gd name="connsiteY6" fmla="*/ 1466036 h 1533024"/>
                  <a:gd name="connsiteX7" fmla="*/ 859910 w 1005533"/>
                  <a:gd name="connsiteY7" fmla="*/ 143805 h 1533024"/>
                  <a:gd name="connsiteX8" fmla="*/ 810541 w 1005533"/>
                  <a:gd name="connsiteY8" fmla="*/ 23602 h 1533024"/>
                  <a:gd name="connsiteX9" fmla="*/ 123667 w 1005533"/>
                  <a:gd name="connsiteY9" fmla="*/ 45067 h 1533024"/>
                  <a:gd name="connsiteX0" fmla="*/ 123667 w 1005533"/>
                  <a:gd name="connsiteY0" fmla="*/ 45067 h 1533024"/>
                  <a:gd name="connsiteX1" fmla="*/ 76445 w 1005533"/>
                  <a:gd name="connsiteY1" fmla="*/ 264007 h 1533024"/>
                  <a:gd name="connsiteX2" fmla="*/ 9904 w 1005533"/>
                  <a:gd name="connsiteY2" fmla="*/ 1339393 h 1533024"/>
                  <a:gd name="connsiteX3" fmla="*/ 325436 w 1005533"/>
                  <a:gd name="connsiteY3" fmla="*/ 1347979 h 1533024"/>
                  <a:gd name="connsiteX4" fmla="*/ 510034 w 1005533"/>
                  <a:gd name="connsiteY4" fmla="*/ 1435985 h 1533024"/>
                  <a:gd name="connsiteX5" fmla="*/ 748293 w 1005533"/>
                  <a:gd name="connsiteY5" fmla="*/ 1347979 h 1533024"/>
                  <a:gd name="connsiteX6" fmla="*/ 1003724 w 1005533"/>
                  <a:gd name="connsiteY6" fmla="*/ 1466036 h 1533024"/>
                  <a:gd name="connsiteX7" fmla="*/ 859910 w 1005533"/>
                  <a:gd name="connsiteY7" fmla="*/ 143805 h 1533024"/>
                  <a:gd name="connsiteX8" fmla="*/ 810541 w 1005533"/>
                  <a:gd name="connsiteY8" fmla="*/ 23602 h 1533024"/>
                  <a:gd name="connsiteX9" fmla="*/ 123667 w 1005533"/>
                  <a:gd name="connsiteY9" fmla="*/ 45067 h 1533024"/>
                  <a:gd name="connsiteX0" fmla="*/ 123667 w 1005533"/>
                  <a:gd name="connsiteY0" fmla="*/ 37545 h 1525502"/>
                  <a:gd name="connsiteX1" fmla="*/ 76445 w 1005533"/>
                  <a:gd name="connsiteY1" fmla="*/ 256485 h 1525502"/>
                  <a:gd name="connsiteX2" fmla="*/ 9904 w 1005533"/>
                  <a:gd name="connsiteY2" fmla="*/ 1331871 h 1525502"/>
                  <a:gd name="connsiteX3" fmla="*/ 325436 w 1005533"/>
                  <a:gd name="connsiteY3" fmla="*/ 1340457 h 1525502"/>
                  <a:gd name="connsiteX4" fmla="*/ 510034 w 1005533"/>
                  <a:gd name="connsiteY4" fmla="*/ 1428463 h 1525502"/>
                  <a:gd name="connsiteX5" fmla="*/ 748293 w 1005533"/>
                  <a:gd name="connsiteY5" fmla="*/ 1340457 h 1525502"/>
                  <a:gd name="connsiteX6" fmla="*/ 1003724 w 1005533"/>
                  <a:gd name="connsiteY6" fmla="*/ 1458514 h 1525502"/>
                  <a:gd name="connsiteX7" fmla="*/ 859910 w 1005533"/>
                  <a:gd name="connsiteY7" fmla="*/ 136283 h 1525502"/>
                  <a:gd name="connsiteX8" fmla="*/ 810541 w 1005533"/>
                  <a:gd name="connsiteY8" fmla="*/ 16080 h 1525502"/>
                  <a:gd name="connsiteX9" fmla="*/ 123667 w 1005533"/>
                  <a:gd name="connsiteY9" fmla="*/ 37545 h 1525502"/>
                  <a:gd name="connsiteX0" fmla="*/ 123667 w 1006240"/>
                  <a:gd name="connsiteY0" fmla="*/ 33027 h 1512821"/>
                  <a:gd name="connsiteX1" fmla="*/ 76445 w 1006240"/>
                  <a:gd name="connsiteY1" fmla="*/ 251967 h 1512821"/>
                  <a:gd name="connsiteX2" fmla="*/ 9904 w 1006240"/>
                  <a:gd name="connsiteY2" fmla="*/ 1327353 h 1512821"/>
                  <a:gd name="connsiteX3" fmla="*/ 325436 w 1006240"/>
                  <a:gd name="connsiteY3" fmla="*/ 1335939 h 1512821"/>
                  <a:gd name="connsiteX4" fmla="*/ 510034 w 1006240"/>
                  <a:gd name="connsiteY4" fmla="*/ 1423945 h 1512821"/>
                  <a:gd name="connsiteX5" fmla="*/ 748293 w 1006240"/>
                  <a:gd name="connsiteY5" fmla="*/ 1335939 h 1512821"/>
                  <a:gd name="connsiteX6" fmla="*/ 1003724 w 1006240"/>
                  <a:gd name="connsiteY6" fmla="*/ 1453996 h 1512821"/>
                  <a:gd name="connsiteX7" fmla="*/ 874935 w 1006240"/>
                  <a:gd name="connsiteY7" fmla="*/ 249821 h 1512821"/>
                  <a:gd name="connsiteX8" fmla="*/ 810541 w 1006240"/>
                  <a:gd name="connsiteY8" fmla="*/ 11562 h 1512821"/>
                  <a:gd name="connsiteX9" fmla="*/ 123667 w 1006240"/>
                  <a:gd name="connsiteY9" fmla="*/ 33027 h 1512821"/>
                  <a:gd name="connsiteX0" fmla="*/ 123667 w 1006240"/>
                  <a:gd name="connsiteY0" fmla="*/ 33027 h 1512821"/>
                  <a:gd name="connsiteX1" fmla="*/ 76445 w 1006240"/>
                  <a:gd name="connsiteY1" fmla="*/ 251967 h 1512821"/>
                  <a:gd name="connsiteX2" fmla="*/ 9904 w 1006240"/>
                  <a:gd name="connsiteY2" fmla="*/ 1327353 h 1512821"/>
                  <a:gd name="connsiteX3" fmla="*/ 325436 w 1006240"/>
                  <a:gd name="connsiteY3" fmla="*/ 1335939 h 1512821"/>
                  <a:gd name="connsiteX4" fmla="*/ 510034 w 1006240"/>
                  <a:gd name="connsiteY4" fmla="*/ 1423945 h 1512821"/>
                  <a:gd name="connsiteX5" fmla="*/ 748293 w 1006240"/>
                  <a:gd name="connsiteY5" fmla="*/ 1335939 h 1512821"/>
                  <a:gd name="connsiteX6" fmla="*/ 1003724 w 1006240"/>
                  <a:gd name="connsiteY6" fmla="*/ 1453996 h 1512821"/>
                  <a:gd name="connsiteX7" fmla="*/ 874935 w 1006240"/>
                  <a:gd name="connsiteY7" fmla="*/ 249821 h 1512821"/>
                  <a:gd name="connsiteX8" fmla="*/ 810541 w 1006240"/>
                  <a:gd name="connsiteY8" fmla="*/ 11562 h 1512821"/>
                  <a:gd name="connsiteX9" fmla="*/ 123667 w 1006240"/>
                  <a:gd name="connsiteY9" fmla="*/ 33027 h 1512821"/>
                  <a:gd name="connsiteX0" fmla="*/ 123667 w 1006240"/>
                  <a:gd name="connsiteY0" fmla="*/ 33027 h 1512821"/>
                  <a:gd name="connsiteX1" fmla="*/ 76445 w 1006240"/>
                  <a:gd name="connsiteY1" fmla="*/ 251967 h 1512821"/>
                  <a:gd name="connsiteX2" fmla="*/ 9904 w 1006240"/>
                  <a:gd name="connsiteY2" fmla="*/ 1327353 h 1512821"/>
                  <a:gd name="connsiteX3" fmla="*/ 325436 w 1006240"/>
                  <a:gd name="connsiteY3" fmla="*/ 1335939 h 1512821"/>
                  <a:gd name="connsiteX4" fmla="*/ 510034 w 1006240"/>
                  <a:gd name="connsiteY4" fmla="*/ 1423945 h 1512821"/>
                  <a:gd name="connsiteX5" fmla="*/ 748293 w 1006240"/>
                  <a:gd name="connsiteY5" fmla="*/ 1335939 h 1512821"/>
                  <a:gd name="connsiteX6" fmla="*/ 1003724 w 1006240"/>
                  <a:gd name="connsiteY6" fmla="*/ 1453996 h 1512821"/>
                  <a:gd name="connsiteX7" fmla="*/ 874935 w 1006240"/>
                  <a:gd name="connsiteY7" fmla="*/ 249821 h 1512821"/>
                  <a:gd name="connsiteX8" fmla="*/ 810541 w 1006240"/>
                  <a:gd name="connsiteY8" fmla="*/ 11562 h 1512821"/>
                  <a:gd name="connsiteX9" fmla="*/ 123667 w 1006240"/>
                  <a:gd name="connsiteY9" fmla="*/ 33027 h 1512821"/>
                  <a:gd name="connsiteX0" fmla="*/ 123667 w 1006240"/>
                  <a:gd name="connsiteY0" fmla="*/ 33027 h 1512821"/>
                  <a:gd name="connsiteX1" fmla="*/ 76445 w 1006240"/>
                  <a:gd name="connsiteY1" fmla="*/ 251967 h 1512821"/>
                  <a:gd name="connsiteX2" fmla="*/ 9904 w 1006240"/>
                  <a:gd name="connsiteY2" fmla="*/ 1327353 h 1512821"/>
                  <a:gd name="connsiteX3" fmla="*/ 325436 w 1006240"/>
                  <a:gd name="connsiteY3" fmla="*/ 1335939 h 1512821"/>
                  <a:gd name="connsiteX4" fmla="*/ 510034 w 1006240"/>
                  <a:gd name="connsiteY4" fmla="*/ 1423945 h 1512821"/>
                  <a:gd name="connsiteX5" fmla="*/ 748293 w 1006240"/>
                  <a:gd name="connsiteY5" fmla="*/ 1335939 h 1512821"/>
                  <a:gd name="connsiteX6" fmla="*/ 1003724 w 1006240"/>
                  <a:gd name="connsiteY6" fmla="*/ 1453996 h 1512821"/>
                  <a:gd name="connsiteX7" fmla="*/ 874935 w 1006240"/>
                  <a:gd name="connsiteY7" fmla="*/ 249821 h 1512821"/>
                  <a:gd name="connsiteX8" fmla="*/ 810541 w 1006240"/>
                  <a:gd name="connsiteY8" fmla="*/ 11562 h 1512821"/>
                  <a:gd name="connsiteX9" fmla="*/ 123667 w 1006240"/>
                  <a:gd name="connsiteY9" fmla="*/ 33027 h 1512821"/>
                  <a:gd name="connsiteX0" fmla="*/ 123667 w 1006240"/>
                  <a:gd name="connsiteY0" fmla="*/ 33027 h 1514349"/>
                  <a:gd name="connsiteX1" fmla="*/ 76445 w 1006240"/>
                  <a:gd name="connsiteY1" fmla="*/ 251967 h 1514349"/>
                  <a:gd name="connsiteX2" fmla="*/ 9904 w 1006240"/>
                  <a:gd name="connsiteY2" fmla="*/ 1327353 h 1514349"/>
                  <a:gd name="connsiteX3" fmla="*/ 325436 w 1006240"/>
                  <a:gd name="connsiteY3" fmla="*/ 1335939 h 1514349"/>
                  <a:gd name="connsiteX4" fmla="*/ 546524 w 1006240"/>
                  <a:gd name="connsiteY4" fmla="*/ 1353112 h 1514349"/>
                  <a:gd name="connsiteX5" fmla="*/ 748293 w 1006240"/>
                  <a:gd name="connsiteY5" fmla="*/ 1335939 h 1514349"/>
                  <a:gd name="connsiteX6" fmla="*/ 1003724 w 1006240"/>
                  <a:gd name="connsiteY6" fmla="*/ 1453996 h 1514349"/>
                  <a:gd name="connsiteX7" fmla="*/ 874935 w 1006240"/>
                  <a:gd name="connsiteY7" fmla="*/ 249821 h 1514349"/>
                  <a:gd name="connsiteX8" fmla="*/ 810541 w 1006240"/>
                  <a:gd name="connsiteY8" fmla="*/ 11562 h 1514349"/>
                  <a:gd name="connsiteX9" fmla="*/ 123667 w 1006240"/>
                  <a:gd name="connsiteY9" fmla="*/ 33027 h 1514349"/>
                  <a:gd name="connsiteX0" fmla="*/ 123667 w 999928"/>
                  <a:gd name="connsiteY0" fmla="*/ 33027 h 1389751"/>
                  <a:gd name="connsiteX1" fmla="*/ 76445 w 999928"/>
                  <a:gd name="connsiteY1" fmla="*/ 251967 h 1389751"/>
                  <a:gd name="connsiteX2" fmla="*/ 9904 w 999928"/>
                  <a:gd name="connsiteY2" fmla="*/ 1327353 h 1389751"/>
                  <a:gd name="connsiteX3" fmla="*/ 325436 w 999928"/>
                  <a:gd name="connsiteY3" fmla="*/ 1335939 h 1389751"/>
                  <a:gd name="connsiteX4" fmla="*/ 546524 w 999928"/>
                  <a:gd name="connsiteY4" fmla="*/ 1353112 h 1389751"/>
                  <a:gd name="connsiteX5" fmla="*/ 748293 w 999928"/>
                  <a:gd name="connsiteY5" fmla="*/ 1335939 h 1389751"/>
                  <a:gd name="connsiteX6" fmla="*/ 997285 w 999928"/>
                  <a:gd name="connsiteY6" fmla="*/ 1301596 h 1389751"/>
                  <a:gd name="connsiteX7" fmla="*/ 874935 w 999928"/>
                  <a:gd name="connsiteY7" fmla="*/ 249821 h 1389751"/>
                  <a:gd name="connsiteX8" fmla="*/ 810541 w 999928"/>
                  <a:gd name="connsiteY8" fmla="*/ 11562 h 1389751"/>
                  <a:gd name="connsiteX9" fmla="*/ 123667 w 999928"/>
                  <a:gd name="connsiteY9" fmla="*/ 33027 h 1389751"/>
                  <a:gd name="connsiteX0" fmla="*/ 123667 w 995727"/>
                  <a:gd name="connsiteY0" fmla="*/ 33027 h 1389751"/>
                  <a:gd name="connsiteX1" fmla="*/ 76445 w 995727"/>
                  <a:gd name="connsiteY1" fmla="*/ 251967 h 1389751"/>
                  <a:gd name="connsiteX2" fmla="*/ 9904 w 995727"/>
                  <a:gd name="connsiteY2" fmla="*/ 1327353 h 1389751"/>
                  <a:gd name="connsiteX3" fmla="*/ 325436 w 995727"/>
                  <a:gd name="connsiteY3" fmla="*/ 1335939 h 1389751"/>
                  <a:gd name="connsiteX4" fmla="*/ 546524 w 995727"/>
                  <a:gd name="connsiteY4" fmla="*/ 1353112 h 1389751"/>
                  <a:gd name="connsiteX5" fmla="*/ 748293 w 995727"/>
                  <a:gd name="connsiteY5" fmla="*/ 1335939 h 1389751"/>
                  <a:gd name="connsiteX6" fmla="*/ 992992 w 995727"/>
                  <a:gd name="connsiteY6" fmla="*/ 1301596 h 1389751"/>
                  <a:gd name="connsiteX7" fmla="*/ 874935 w 995727"/>
                  <a:gd name="connsiteY7" fmla="*/ 249821 h 1389751"/>
                  <a:gd name="connsiteX8" fmla="*/ 810541 w 995727"/>
                  <a:gd name="connsiteY8" fmla="*/ 11562 h 1389751"/>
                  <a:gd name="connsiteX9" fmla="*/ 123667 w 995727"/>
                  <a:gd name="connsiteY9" fmla="*/ 33027 h 1389751"/>
                  <a:gd name="connsiteX0" fmla="*/ 123667 w 995727"/>
                  <a:gd name="connsiteY0" fmla="*/ 33027 h 1389751"/>
                  <a:gd name="connsiteX1" fmla="*/ 76445 w 995727"/>
                  <a:gd name="connsiteY1" fmla="*/ 251967 h 1389751"/>
                  <a:gd name="connsiteX2" fmla="*/ 9904 w 995727"/>
                  <a:gd name="connsiteY2" fmla="*/ 1327353 h 1389751"/>
                  <a:gd name="connsiteX3" fmla="*/ 325436 w 995727"/>
                  <a:gd name="connsiteY3" fmla="*/ 1335939 h 1389751"/>
                  <a:gd name="connsiteX4" fmla="*/ 546524 w 995727"/>
                  <a:gd name="connsiteY4" fmla="*/ 1353112 h 1389751"/>
                  <a:gd name="connsiteX5" fmla="*/ 748293 w 995727"/>
                  <a:gd name="connsiteY5" fmla="*/ 1335939 h 1389751"/>
                  <a:gd name="connsiteX6" fmla="*/ 992992 w 995727"/>
                  <a:gd name="connsiteY6" fmla="*/ 1301596 h 1389751"/>
                  <a:gd name="connsiteX7" fmla="*/ 874935 w 995727"/>
                  <a:gd name="connsiteY7" fmla="*/ 249821 h 1389751"/>
                  <a:gd name="connsiteX8" fmla="*/ 810541 w 995727"/>
                  <a:gd name="connsiteY8" fmla="*/ 11562 h 1389751"/>
                  <a:gd name="connsiteX9" fmla="*/ 123667 w 995727"/>
                  <a:gd name="connsiteY9" fmla="*/ 33027 h 1389751"/>
                  <a:gd name="connsiteX0" fmla="*/ 123667 w 995727"/>
                  <a:gd name="connsiteY0" fmla="*/ 33027 h 1353112"/>
                  <a:gd name="connsiteX1" fmla="*/ 76445 w 995727"/>
                  <a:gd name="connsiteY1" fmla="*/ 251967 h 1353112"/>
                  <a:gd name="connsiteX2" fmla="*/ 9904 w 995727"/>
                  <a:gd name="connsiteY2" fmla="*/ 1327353 h 1353112"/>
                  <a:gd name="connsiteX3" fmla="*/ 325436 w 995727"/>
                  <a:gd name="connsiteY3" fmla="*/ 1335939 h 1353112"/>
                  <a:gd name="connsiteX4" fmla="*/ 546524 w 995727"/>
                  <a:gd name="connsiteY4" fmla="*/ 1353112 h 1353112"/>
                  <a:gd name="connsiteX5" fmla="*/ 748293 w 995727"/>
                  <a:gd name="connsiteY5" fmla="*/ 1335939 h 1353112"/>
                  <a:gd name="connsiteX6" fmla="*/ 992992 w 995727"/>
                  <a:gd name="connsiteY6" fmla="*/ 1301596 h 1353112"/>
                  <a:gd name="connsiteX7" fmla="*/ 874935 w 995727"/>
                  <a:gd name="connsiteY7" fmla="*/ 249821 h 1353112"/>
                  <a:gd name="connsiteX8" fmla="*/ 810541 w 995727"/>
                  <a:gd name="connsiteY8" fmla="*/ 11562 h 1353112"/>
                  <a:gd name="connsiteX9" fmla="*/ 123667 w 995727"/>
                  <a:gd name="connsiteY9" fmla="*/ 33027 h 1353112"/>
                  <a:gd name="connsiteX0" fmla="*/ 123667 w 997053"/>
                  <a:gd name="connsiteY0" fmla="*/ 33027 h 1353112"/>
                  <a:gd name="connsiteX1" fmla="*/ 76445 w 997053"/>
                  <a:gd name="connsiteY1" fmla="*/ 251967 h 1353112"/>
                  <a:gd name="connsiteX2" fmla="*/ 9904 w 997053"/>
                  <a:gd name="connsiteY2" fmla="*/ 1327353 h 1353112"/>
                  <a:gd name="connsiteX3" fmla="*/ 325436 w 997053"/>
                  <a:gd name="connsiteY3" fmla="*/ 1335939 h 1353112"/>
                  <a:gd name="connsiteX4" fmla="*/ 546524 w 997053"/>
                  <a:gd name="connsiteY4" fmla="*/ 1353112 h 1353112"/>
                  <a:gd name="connsiteX5" fmla="*/ 748293 w 997053"/>
                  <a:gd name="connsiteY5" fmla="*/ 1335939 h 1353112"/>
                  <a:gd name="connsiteX6" fmla="*/ 992992 w 997053"/>
                  <a:gd name="connsiteY6" fmla="*/ 1301596 h 1353112"/>
                  <a:gd name="connsiteX7" fmla="*/ 915447 w 997053"/>
                  <a:gd name="connsiteY7" fmla="*/ 284545 h 1353112"/>
                  <a:gd name="connsiteX8" fmla="*/ 810541 w 997053"/>
                  <a:gd name="connsiteY8" fmla="*/ 11562 h 1353112"/>
                  <a:gd name="connsiteX9" fmla="*/ 123667 w 997053"/>
                  <a:gd name="connsiteY9" fmla="*/ 33027 h 1353112"/>
                  <a:gd name="connsiteX0" fmla="*/ 123667 w 997053"/>
                  <a:gd name="connsiteY0" fmla="*/ 33027 h 1353112"/>
                  <a:gd name="connsiteX1" fmla="*/ 76445 w 997053"/>
                  <a:gd name="connsiteY1" fmla="*/ 251967 h 1353112"/>
                  <a:gd name="connsiteX2" fmla="*/ 9904 w 997053"/>
                  <a:gd name="connsiteY2" fmla="*/ 1327353 h 1353112"/>
                  <a:gd name="connsiteX3" fmla="*/ 325436 w 997053"/>
                  <a:gd name="connsiteY3" fmla="*/ 1335939 h 1353112"/>
                  <a:gd name="connsiteX4" fmla="*/ 546524 w 997053"/>
                  <a:gd name="connsiteY4" fmla="*/ 1353112 h 1353112"/>
                  <a:gd name="connsiteX5" fmla="*/ 748293 w 997053"/>
                  <a:gd name="connsiteY5" fmla="*/ 1335939 h 1353112"/>
                  <a:gd name="connsiteX6" fmla="*/ 992992 w 997053"/>
                  <a:gd name="connsiteY6" fmla="*/ 1301596 h 1353112"/>
                  <a:gd name="connsiteX7" fmla="*/ 915447 w 997053"/>
                  <a:gd name="connsiteY7" fmla="*/ 284545 h 1353112"/>
                  <a:gd name="connsiteX8" fmla="*/ 810541 w 997053"/>
                  <a:gd name="connsiteY8" fmla="*/ 11562 h 1353112"/>
                  <a:gd name="connsiteX9" fmla="*/ 123667 w 997053"/>
                  <a:gd name="connsiteY9" fmla="*/ 33027 h 1353112"/>
                  <a:gd name="connsiteX0" fmla="*/ 123667 w 999463"/>
                  <a:gd name="connsiteY0" fmla="*/ 33027 h 1353112"/>
                  <a:gd name="connsiteX1" fmla="*/ 76445 w 999463"/>
                  <a:gd name="connsiteY1" fmla="*/ 251967 h 1353112"/>
                  <a:gd name="connsiteX2" fmla="*/ 9904 w 999463"/>
                  <a:gd name="connsiteY2" fmla="*/ 1327353 h 1353112"/>
                  <a:gd name="connsiteX3" fmla="*/ 325436 w 999463"/>
                  <a:gd name="connsiteY3" fmla="*/ 1335939 h 1353112"/>
                  <a:gd name="connsiteX4" fmla="*/ 546524 w 999463"/>
                  <a:gd name="connsiteY4" fmla="*/ 1353112 h 1353112"/>
                  <a:gd name="connsiteX5" fmla="*/ 748293 w 999463"/>
                  <a:gd name="connsiteY5" fmla="*/ 1335939 h 1353112"/>
                  <a:gd name="connsiteX6" fmla="*/ 992992 w 999463"/>
                  <a:gd name="connsiteY6" fmla="*/ 1301596 h 1353112"/>
                  <a:gd name="connsiteX7" fmla="*/ 915447 w 999463"/>
                  <a:gd name="connsiteY7" fmla="*/ 284545 h 1353112"/>
                  <a:gd name="connsiteX8" fmla="*/ 810541 w 999463"/>
                  <a:gd name="connsiteY8" fmla="*/ 11562 h 1353112"/>
                  <a:gd name="connsiteX9" fmla="*/ 123667 w 999463"/>
                  <a:gd name="connsiteY9" fmla="*/ 33027 h 1353112"/>
                  <a:gd name="connsiteX0" fmla="*/ 123667 w 999463"/>
                  <a:gd name="connsiteY0" fmla="*/ 33027 h 1378078"/>
                  <a:gd name="connsiteX1" fmla="*/ 76445 w 999463"/>
                  <a:gd name="connsiteY1" fmla="*/ 251967 h 1378078"/>
                  <a:gd name="connsiteX2" fmla="*/ 9904 w 999463"/>
                  <a:gd name="connsiteY2" fmla="*/ 1327353 h 1378078"/>
                  <a:gd name="connsiteX3" fmla="*/ 232529 w 999463"/>
                  <a:gd name="connsiteY3" fmla="*/ 967829 h 1378078"/>
                  <a:gd name="connsiteX4" fmla="*/ 546524 w 999463"/>
                  <a:gd name="connsiteY4" fmla="*/ 1353112 h 1378078"/>
                  <a:gd name="connsiteX5" fmla="*/ 748293 w 999463"/>
                  <a:gd name="connsiteY5" fmla="*/ 1335939 h 1378078"/>
                  <a:gd name="connsiteX6" fmla="*/ 992992 w 999463"/>
                  <a:gd name="connsiteY6" fmla="*/ 1301596 h 1378078"/>
                  <a:gd name="connsiteX7" fmla="*/ 915447 w 999463"/>
                  <a:gd name="connsiteY7" fmla="*/ 284545 h 1378078"/>
                  <a:gd name="connsiteX8" fmla="*/ 810541 w 999463"/>
                  <a:gd name="connsiteY8" fmla="*/ 11562 h 1378078"/>
                  <a:gd name="connsiteX9" fmla="*/ 123667 w 999463"/>
                  <a:gd name="connsiteY9" fmla="*/ 33027 h 1378078"/>
                  <a:gd name="connsiteX0" fmla="*/ 131460 w 1007256"/>
                  <a:gd name="connsiteY0" fmla="*/ 33027 h 1378078"/>
                  <a:gd name="connsiteX1" fmla="*/ 84238 w 1007256"/>
                  <a:gd name="connsiteY1" fmla="*/ 251967 h 1378078"/>
                  <a:gd name="connsiteX2" fmla="*/ 10362 w 1007256"/>
                  <a:gd name="connsiteY2" fmla="*/ 1327352 h 1378078"/>
                  <a:gd name="connsiteX3" fmla="*/ 240322 w 1007256"/>
                  <a:gd name="connsiteY3" fmla="*/ 967829 h 1378078"/>
                  <a:gd name="connsiteX4" fmla="*/ 554317 w 1007256"/>
                  <a:gd name="connsiteY4" fmla="*/ 1353112 h 1378078"/>
                  <a:gd name="connsiteX5" fmla="*/ 756086 w 1007256"/>
                  <a:gd name="connsiteY5" fmla="*/ 1335939 h 1378078"/>
                  <a:gd name="connsiteX6" fmla="*/ 1000785 w 1007256"/>
                  <a:gd name="connsiteY6" fmla="*/ 1301596 h 1378078"/>
                  <a:gd name="connsiteX7" fmla="*/ 923240 w 1007256"/>
                  <a:gd name="connsiteY7" fmla="*/ 284545 h 1378078"/>
                  <a:gd name="connsiteX8" fmla="*/ 818334 w 1007256"/>
                  <a:gd name="connsiteY8" fmla="*/ 11562 h 1378078"/>
                  <a:gd name="connsiteX9" fmla="*/ 131460 w 1007256"/>
                  <a:gd name="connsiteY9" fmla="*/ 33027 h 1378078"/>
                  <a:gd name="connsiteX0" fmla="*/ 146643 w 1022439"/>
                  <a:gd name="connsiteY0" fmla="*/ 33027 h 1378078"/>
                  <a:gd name="connsiteX1" fmla="*/ 21184 w 1022439"/>
                  <a:gd name="connsiteY1" fmla="*/ 235233 h 1378078"/>
                  <a:gd name="connsiteX2" fmla="*/ 25545 w 1022439"/>
                  <a:gd name="connsiteY2" fmla="*/ 1327352 h 1378078"/>
                  <a:gd name="connsiteX3" fmla="*/ 255505 w 1022439"/>
                  <a:gd name="connsiteY3" fmla="*/ 967829 h 1378078"/>
                  <a:gd name="connsiteX4" fmla="*/ 569500 w 1022439"/>
                  <a:gd name="connsiteY4" fmla="*/ 1353112 h 1378078"/>
                  <a:gd name="connsiteX5" fmla="*/ 771269 w 1022439"/>
                  <a:gd name="connsiteY5" fmla="*/ 1335939 h 1378078"/>
                  <a:gd name="connsiteX6" fmla="*/ 1015968 w 1022439"/>
                  <a:gd name="connsiteY6" fmla="*/ 1301596 h 1378078"/>
                  <a:gd name="connsiteX7" fmla="*/ 938423 w 1022439"/>
                  <a:gd name="connsiteY7" fmla="*/ 284545 h 1378078"/>
                  <a:gd name="connsiteX8" fmla="*/ 833517 w 1022439"/>
                  <a:gd name="connsiteY8" fmla="*/ 11562 h 1378078"/>
                  <a:gd name="connsiteX9" fmla="*/ 146643 w 1022439"/>
                  <a:gd name="connsiteY9" fmla="*/ 33027 h 1378078"/>
                  <a:gd name="connsiteX0" fmla="*/ 229535 w 1027094"/>
                  <a:gd name="connsiteY0" fmla="*/ 5660 h 1534766"/>
                  <a:gd name="connsiteX1" fmla="*/ 25839 w 1027094"/>
                  <a:gd name="connsiteY1" fmla="*/ 391921 h 1534766"/>
                  <a:gd name="connsiteX2" fmla="*/ 30200 w 1027094"/>
                  <a:gd name="connsiteY2" fmla="*/ 1484040 h 1534766"/>
                  <a:gd name="connsiteX3" fmla="*/ 260160 w 1027094"/>
                  <a:gd name="connsiteY3" fmla="*/ 1124517 h 1534766"/>
                  <a:gd name="connsiteX4" fmla="*/ 574155 w 1027094"/>
                  <a:gd name="connsiteY4" fmla="*/ 1509800 h 1534766"/>
                  <a:gd name="connsiteX5" fmla="*/ 775924 w 1027094"/>
                  <a:gd name="connsiteY5" fmla="*/ 1492627 h 1534766"/>
                  <a:gd name="connsiteX6" fmla="*/ 1020623 w 1027094"/>
                  <a:gd name="connsiteY6" fmla="*/ 1458284 h 1534766"/>
                  <a:gd name="connsiteX7" fmla="*/ 943078 w 1027094"/>
                  <a:gd name="connsiteY7" fmla="*/ 441233 h 1534766"/>
                  <a:gd name="connsiteX8" fmla="*/ 838172 w 1027094"/>
                  <a:gd name="connsiteY8" fmla="*/ 168250 h 1534766"/>
                  <a:gd name="connsiteX9" fmla="*/ 229535 w 1027094"/>
                  <a:gd name="connsiteY9" fmla="*/ 5660 h 1534766"/>
                  <a:gd name="connsiteX0" fmla="*/ 229535 w 1027094"/>
                  <a:gd name="connsiteY0" fmla="*/ 5660 h 1495257"/>
                  <a:gd name="connsiteX1" fmla="*/ 25839 w 1027094"/>
                  <a:gd name="connsiteY1" fmla="*/ 391921 h 1495257"/>
                  <a:gd name="connsiteX2" fmla="*/ 30200 w 1027094"/>
                  <a:gd name="connsiteY2" fmla="*/ 1484040 h 1495257"/>
                  <a:gd name="connsiteX3" fmla="*/ 260160 w 1027094"/>
                  <a:gd name="connsiteY3" fmla="*/ 1124517 h 1495257"/>
                  <a:gd name="connsiteX4" fmla="*/ 478803 w 1027094"/>
                  <a:gd name="connsiteY4" fmla="*/ 1359210 h 1495257"/>
                  <a:gd name="connsiteX5" fmla="*/ 775924 w 1027094"/>
                  <a:gd name="connsiteY5" fmla="*/ 1492627 h 1495257"/>
                  <a:gd name="connsiteX6" fmla="*/ 1020623 w 1027094"/>
                  <a:gd name="connsiteY6" fmla="*/ 1458284 h 1495257"/>
                  <a:gd name="connsiteX7" fmla="*/ 943078 w 1027094"/>
                  <a:gd name="connsiteY7" fmla="*/ 441233 h 1495257"/>
                  <a:gd name="connsiteX8" fmla="*/ 838172 w 1027094"/>
                  <a:gd name="connsiteY8" fmla="*/ 168250 h 1495257"/>
                  <a:gd name="connsiteX9" fmla="*/ 229535 w 1027094"/>
                  <a:gd name="connsiteY9" fmla="*/ 5660 h 1495257"/>
                  <a:gd name="connsiteX0" fmla="*/ 229535 w 1027094"/>
                  <a:gd name="connsiteY0" fmla="*/ 3545 h 1493142"/>
                  <a:gd name="connsiteX1" fmla="*/ 25839 w 1027094"/>
                  <a:gd name="connsiteY1" fmla="*/ 389806 h 1493142"/>
                  <a:gd name="connsiteX2" fmla="*/ 30200 w 1027094"/>
                  <a:gd name="connsiteY2" fmla="*/ 1481925 h 1493142"/>
                  <a:gd name="connsiteX3" fmla="*/ 260160 w 1027094"/>
                  <a:gd name="connsiteY3" fmla="*/ 1122402 h 1493142"/>
                  <a:gd name="connsiteX4" fmla="*/ 478803 w 1027094"/>
                  <a:gd name="connsiteY4" fmla="*/ 1357095 h 1493142"/>
                  <a:gd name="connsiteX5" fmla="*/ 775924 w 1027094"/>
                  <a:gd name="connsiteY5" fmla="*/ 1490512 h 1493142"/>
                  <a:gd name="connsiteX6" fmla="*/ 1020623 w 1027094"/>
                  <a:gd name="connsiteY6" fmla="*/ 1456169 h 1493142"/>
                  <a:gd name="connsiteX7" fmla="*/ 943078 w 1027094"/>
                  <a:gd name="connsiteY7" fmla="*/ 439118 h 1493142"/>
                  <a:gd name="connsiteX8" fmla="*/ 838172 w 1027094"/>
                  <a:gd name="connsiteY8" fmla="*/ 166135 h 1493142"/>
                  <a:gd name="connsiteX9" fmla="*/ 500839 w 1027094"/>
                  <a:gd name="connsiteY9" fmla="*/ 539356 h 1493142"/>
                  <a:gd name="connsiteX10" fmla="*/ 229535 w 1027094"/>
                  <a:gd name="connsiteY10" fmla="*/ 3545 h 1493142"/>
                  <a:gd name="connsiteX0" fmla="*/ 237332 w 1027556"/>
                  <a:gd name="connsiteY0" fmla="*/ 43828 h 1332636"/>
                  <a:gd name="connsiteX1" fmla="*/ 26301 w 1027556"/>
                  <a:gd name="connsiteY1" fmla="*/ 229300 h 1332636"/>
                  <a:gd name="connsiteX2" fmla="*/ 30662 w 1027556"/>
                  <a:gd name="connsiteY2" fmla="*/ 1321419 h 1332636"/>
                  <a:gd name="connsiteX3" fmla="*/ 260622 w 1027556"/>
                  <a:gd name="connsiteY3" fmla="*/ 961896 h 1332636"/>
                  <a:gd name="connsiteX4" fmla="*/ 479265 w 1027556"/>
                  <a:gd name="connsiteY4" fmla="*/ 1196589 h 1332636"/>
                  <a:gd name="connsiteX5" fmla="*/ 776386 w 1027556"/>
                  <a:gd name="connsiteY5" fmla="*/ 1330006 h 1332636"/>
                  <a:gd name="connsiteX6" fmla="*/ 1021085 w 1027556"/>
                  <a:gd name="connsiteY6" fmla="*/ 1295663 h 1332636"/>
                  <a:gd name="connsiteX7" fmla="*/ 943540 w 1027556"/>
                  <a:gd name="connsiteY7" fmla="*/ 278612 h 1332636"/>
                  <a:gd name="connsiteX8" fmla="*/ 838634 w 1027556"/>
                  <a:gd name="connsiteY8" fmla="*/ 5629 h 1332636"/>
                  <a:gd name="connsiteX9" fmla="*/ 501301 w 1027556"/>
                  <a:gd name="connsiteY9" fmla="*/ 378850 h 1332636"/>
                  <a:gd name="connsiteX10" fmla="*/ 237332 w 1027556"/>
                  <a:gd name="connsiteY10" fmla="*/ 43828 h 1332636"/>
                  <a:gd name="connsiteX0" fmla="*/ 238604 w 1028828"/>
                  <a:gd name="connsiteY0" fmla="*/ 43828 h 1332636"/>
                  <a:gd name="connsiteX1" fmla="*/ 25128 w 1028828"/>
                  <a:gd name="connsiteY1" fmla="*/ 396630 h 1332636"/>
                  <a:gd name="connsiteX2" fmla="*/ 31934 w 1028828"/>
                  <a:gd name="connsiteY2" fmla="*/ 1321419 h 1332636"/>
                  <a:gd name="connsiteX3" fmla="*/ 261894 w 1028828"/>
                  <a:gd name="connsiteY3" fmla="*/ 961896 h 1332636"/>
                  <a:gd name="connsiteX4" fmla="*/ 480537 w 1028828"/>
                  <a:gd name="connsiteY4" fmla="*/ 1196589 h 1332636"/>
                  <a:gd name="connsiteX5" fmla="*/ 777658 w 1028828"/>
                  <a:gd name="connsiteY5" fmla="*/ 1330006 h 1332636"/>
                  <a:gd name="connsiteX6" fmla="*/ 1022357 w 1028828"/>
                  <a:gd name="connsiteY6" fmla="*/ 1295663 h 1332636"/>
                  <a:gd name="connsiteX7" fmla="*/ 944812 w 1028828"/>
                  <a:gd name="connsiteY7" fmla="*/ 278612 h 1332636"/>
                  <a:gd name="connsiteX8" fmla="*/ 839906 w 1028828"/>
                  <a:gd name="connsiteY8" fmla="*/ 5629 h 1332636"/>
                  <a:gd name="connsiteX9" fmla="*/ 502573 w 1028828"/>
                  <a:gd name="connsiteY9" fmla="*/ 378850 h 1332636"/>
                  <a:gd name="connsiteX10" fmla="*/ 238604 w 1028828"/>
                  <a:gd name="connsiteY10" fmla="*/ 43828 h 1332636"/>
                  <a:gd name="connsiteX0" fmla="*/ 238604 w 1028828"/>
                  <a:gd name="connsiteY0" fmla="*/ 5332 h 1294140"/>
                  <a:gd name="connsiteX1" fmla="*/ 25128 w 1028828"/>
                  <a:gd name="connsiteY1" fmla="*/ 358134 h 1294140"/>
                  <a:gd name="connsiteX2" fmla="*/ 31934 w 1028828"/>
                  <a:gd name="connsiteY2" fmla="*/ 1282923 h 1294140"/>
                  <a:gd name="connsiteX3" fmla="*/ 261894 w 1028828"/>
                  <a:gd name="connsiteY3" fmla="*/ 923400 h 1294140"/>
                  <a:gd name="connsiteX4" fmla="*/ 480537 w 1028828"/>
                  <a:gd name="connsiteY4" fmla="*/ 1158093 h 1294140"/>
                  <a:gd name="connsiteX5" fmla="*/ 777658 w 1028828"/>
                  <a:gd name="connsiteY5" fmla="*/ 1291510 h 1294140"/>
                  <a:gd name="connsiteX6" fmla="*/ 1022357 w 1028828"/>
                  <a:gd name="connsiteY6" fmla="*/ 1257167 h 1294140"/>
                  <a:gd name="connsiteX7" fmla="*/ 944812 w 1028828"/>
                  <a:gd name="connsiteY7" fmla="*/ 240116 h 1294140"/>
                  <a:gd name="connsiteX8" fmla="*/ 766559 w 1028828"/>
                  <a:gd name="connsiteY8" fmla="*/ 17328 h 1294140"/>
                  <a:gd name="connsiteX9" fmla="*/ 502573 w 1028828"/>
                  <a:gd name="connsiteY9" fmla="*/ 340354 h 1294140"/>
                  <a:gd name="connsiteX10" fmla="*/ 238604 w 1028828"/>
                  <a:gd name="connsiteY10" fmla="*/ 5332 h 1294140"/>
                  <a:gd name="connsiteX0" fmla="*/ 238604 w 1028828"/>
                  <a:gd name="connsiteY0" fmla="*/ 5332 h 1282923"/>
                  <a:gd name="connsiteX1" fmla="*/ 25128 w 1028828"/>
                  <a:gd name="connsiteY1" fmla="*/ 358134 h 1282923"/>
                  <a:gd name="connsiteX2" fmla="*/ 31934 w 1028828"/>
                  <a:gd name="connsiteY2" fmla="*/ 1282923 h 1282923"/>
                  <a:gd name="connsiteX3" fmla="*/ 261894 w 1028828"/>
                  <a:gd name="connsiteY3" fmla="*/ 923400 h 1282923"/>
                  <a:gd name="connsiteX4" fmla="*/ 480537 w 1028828"/>
                  <a:gd name="connsiteY4" fmla="*/ 1158093 h 1282923"/>
                  <a:gd name="connsiteX5" fmla="*/ 782548 w 1028828"/>
                  <a:gd name="connsiteY5" fmla="*/ 789543 h 1282923"/>
                  <a:gd name="connsiteX6" fmla="*/ 1022357 w 1028828"/>
                  <a:gd name="connsiteY6" fmla="*/ 1257167 h 1282923"/>
                  <a:gd name="connsiteX7" fmla="*/ 944812 w 1028828"/>
                  <a:gd name="connsiteY7" fmla="*/ 240116 h 1282923"/>
                  <a:gd name="connsiteX8" fmla="*/ 766559 w 1028828"/>
                  <a:gd name="connsiteY8" fmla="*/ 17328 h 1282923"/>
                  <a:gd name="connsiteX9" fmla="*/ 502573 w 1028828"/>
                  <a:gd name="connsiteY9" fmla="*/ 340354 h 1282923"/>
                  <a:gd name="connsiteX10" fmla="*/ 238604 w 1028828"/>
                  <a:gd name="connsiteY10" fmla="*/ 5332 h 1282923"/>
                  <a:gd name="connsiteX0" fmla="*/ 238604 w 1044722"/>
                  <a:gd name="connsiteY0" fmla="*/ 5332 h 1282923"/>
                  <a:gd name="connsiteX1" fmla="*/ 25128 w 1044722"/>
                  <a:gd name="connsiteY1" fmla="*/ 358134 h 1282923"/>
                  <a:gd name="connsiteX2" fmla="*/ 31934 w 1044722"/>
                  <a:gd name="connsiteY2" fmla="*/ 1282923 h 1282923"/>
                  <a:gd name="connsiteX3" fmla="*/ 261894 w 1044722"/>
                  <a:gd name="connsiteY3" fmla="*/ 923400 h 1282923"/>
                  <a:gd name="connsiteX4" fmla="*/ 480537 w 1044722"/>
                  <a:gd name="connsiteY4" fmla="*/ 1158093 h 1282923"/>
                  <a:gd name="connsiteX5" fmla="*/ 782548 w 1044722"/>
                  <a:gd name="connsiteY5" fmla="*/ 789543 h 1282923"/>
                  <a:gd name="connsiteX6" fmla="*/ 1022357 w 1044722"/>
                  <a:gd name="connsiteY6" fmla="*/ 1257167 h 1282923"/>
                  <a:gd name="connsiteX7" fmla="*/ 1001046 w 1044722"/>
                  <a:gd name="connsiteY7" fmla="*/ 357244 h 1282923"/>
                  <a:gd name="connsiteX8" fmla="*/ 766559 w 1044722"/>
                  <a:gd name="connsiteY8" fmla="*/ 17328 h 1282923"/>
                  <a:gd name="connsiteX9" fmla="*/ 502573 w 1044722"/>
                  <a:gd name="connsiteY9" fmla="*/ 340354 h 1282923"/>
                  <a:gd name="connsiteX10" fmla="*/ 238604 w 1044722"/>
                  <a:gd name="connsiteY10" fmla="*/ 5332 h 1282923"/>
                  <a:gd name="connsiteX0" fmla="*/ 238604 w 1031392"/>
                  <a:gd name="connsiteY0" fmla="*/ 5332 h 1282923"/>
                  <a:gd name="connsiteX1" fmla="*/ 25128 w 1031392"/>
                  <a:gd name="connsiteY1" fmla="*/ 358134 h 1282923"/>
                  <a:gd name="connsiteX2" fmla="*/ 31934 w 1031392"/>
                  <a:gd name="connsiteY2" fmla="*/ 1282923 h 1282923"/>
                  <a:gd name="connsiteX3" fmla="*/ 261894 w 1031392"/>
                  <a:gd name="connsiteY3" fmla="*/ 923400 h 1282923"/>
                  <a:gd name="connsiteX4" fmla="*/ 480537 w 1031392"/>
                  <a:gd name="connsiteY4" fmla="*/ 1158093 h 1282923"/>
                  <a:gd name="connsiteX5" fmla="*/ 782548 w 1031392"/>
                  <a:gd name="connsiteY5" fmla="*/ 789543 h 1282923"/>
                  <a:gd name="connsiteX6" fmla="*/ 1022357 w 1031392"/>
                  <a:gd name="connsiteY6" fmla="*/ 1257167 h 1282923"/>
                  <a:gd name="connsiteX7" fmla="*/ 1001046 w 1031392"/>
                  <a:gd name="connsiteY7" fmla="*/ 357244 h 1282923"/>
                  <a:gd name="connsiteX8" fmla="*/ 766559 w 1031392"/>
                  <a:gd name="connsiteY8" fmla="*/ 17328 h 1282923"/>
                  <a:gd name="connsiteX9" fmla="*/ 502573 w 1031392"/>
                  <a:gd name="connsiteY9" fmla="*/ 340354 h 1282923"/>
                  <a:gd name="connsiteX10" fmla="*/ 238604 w 1031392"/>
                  <a:gd name="connsiteY10" fmla="*/ 5332 h 1282923"/>
                  <a:gd name="connsiteX0" fmla="*/ 238604 w 1035974"/>
                  <a:gd name="connsiteY0" fmla="*/ 5332 h 1282923"/>
                  <a:gd name="connsiteX1" fmla="*/ 25128 w 1035974"/>
                  <a:gd name="connsiteY1" fmla="*/ 358134 h 1282923"/>
                  <a:gd name="connsiteX2" fmla="*/ 31934 w 1035974"/>
                  <a:gd name="connsiteY2" fmla="*/ 1282923 h 1282923"/>
                  <a:gd name="connsiteX3" fmla="*/ 261894 w 1035974"/>
                  <a:gd name="connsiteY3" fmla="*/ 923400 h 1282923"/>
                  <a:gd name="connsiteX4" fmla="*/ 480537 w 1035974"/>
                  <a:gd name="connsiteY4" fmla="*/ 1158093 h 1282923"/>
                  <a:gd name="connsiteX5" fmla="*/ 782548 w 1035974"/>
                  <a:gd name="connsiteY5" fmla="*/ 789543 h 1282923"/>
                  <a:gd name="connsiteX6" fmla="*/ 1022357 w 1035974"/>
                  <a:gd name="connsiteY6" fmla="*/ 1257167 h 1282923"/>
                  <a:gd name="connsiteX7" fmla="*/ 1016091 w 1035974"/>
                  <a:gd name="connsiteY7" fmla="*/ 414444 h 1282923"/>
                  <a:gd name="connsiteX8" fmla="*/ 766559 w 1035974"/>
                  <a:gd name="connsiteY8" fmla="*/ 17328 h 1282923"/>
                  <a:gd name="connsiteX9" fmla="*/ 502573 w 1035974"/>
                  <a:gd name="connsiteY9" fmla="*/ 340354 h 1282923"/>
                  <a:gd name="connsiteX10" fmla="*/ 238604 w 1035974"/>
                  <a:gd name="connsiteY10" fmla="*/ 5332 h 1282923"/>
                  <a:gd name="connsiteX0" fmla="*/ 238604 w 1031862"/>
                  <a:gd name="connsiteY0" fmla="*/ 5332 h 1282923"/>
                  <a:gd name="connsiteX1" fmla="*/ 25128 w 1031862"/>
                  <a:gd name="connsiteY1" fmla="*/ 358134 h 1282923"/>
                  <a:gd name="connsiteX2" fmla="*/ 31934 w 1031862"/>
                  <a:gd name="connsiteY2" fmla="*/ 1282923 h 1282923"/>
                  <a:gd name="connsiteX3" fmla="*/ 261894 w 1031862"/>
                  <a:gd name="connsiteY3" fmla="*/ 923400 h 1282923"/>
                  <a:gd name="connsiteX4" fmla="*/ 480537 w 1031862"/>
                  <a:gd name="connsiteY4" fmla="*/ 1158093 h 1282923"/>
                  <a:gd name="connsiteX5" fmla="*/ 782548 w 1031862"/>
                  <a:gd name="connsiteY5" fmla="*/ 789543 h 1282923"/>
                  <a:gd name="connsiteX6" fmla="*/ 1022357 w 1031862"/>
                  <a:gd name="connsiteY6" fmla="*/ 1257167 h 1282923"/>
                  <a:gd name="connsiteX7" fmla="*/ 1016091 w 1031862"/>
                  <a:gd name="connsiteY7" fmla="*/ 414444 h 1282923"/>
                  <a:gd name="connsiteX8" fmla="*/ 766559 w 1031862"/>
                  <a:gd name="connsiteY8" fmla="*/ 17328 h 1282923"/>
                  <a:gd name="connsiteX9" fmla="*/ 502573 w 1031862"/>
                  <a:gd name="connsiteY9" fmla="*/ 340354 h 1282923"/>
                  <a:gd name="connsiteX10" fmla="*/ 238604 w 1031862"/>
                  <a:gd name="connsiteY10" fmla="*/ 5332 h 1282923"/>
                  <a:gd name="connsiteX0" fmla="*/ 238604 w 1023693"/>
                  <a:gd name="connsiteY0" fmla="*/ 5332 h 1282923"/>
                  <a:gd name="connsiteX1" fmla="*/ 25128 w 1023693"/>
                  <a:gd name="connsiteY1" fmla="*/ 358134 h 1282923"/>
                  <a:gd name="connsiteX2" fmla="*/ 31934 w 1023693"/>
                  <a:gd name="connsiteY2" fmla="*/ 1282923 h 1282923"/>
                  <a:gd name="connsiteX3" fmla="*/ 261894 w 1023693"/>
                  <a:gd name="connsiteY3" fmla="*/ 923400 h 1282923"/>
                  <a:gd name="connsiteX4" fmla="*/ 480537 w 1023693"/>
                  <a:gd name="connsiteY4" fmla="*/ 1158093 h 1282923"/>
                  <a:gd name="connsiteX5" fmla="*/ 782548 w 1023693"/>
                  <a:gd name="connsiteY5" fmla="*/ 789543 h 1282923"/>
                  <a:gd name="connsiteX6" fmla="*/ 1022357 w 1023693"/>
                  <a:gd name="connsiteY6" fmla="*/ 1257167 h 1282923"/>
                  <a:gd name="connsiteX7" fmla="*/ 1016091 w 1023693"/>
                  <a:gd name="connsiteY7" fmla="*/ 414444 h 1282923"/>
                  <a:gd name="connsiteX8" fmla="*/ 766559 w 1023693"/>
                  <a:gd name="connsiteY8" fmla="*/ 17328 h 1282923"/>
                  <a:gd name="connsiteX9" fmla="*/ 502573 w 1023693"/>
                  <a:gd name="connsiteY9" fmla="*/ 340354 h 1282923"/>
                  <a:gd name="connsiteX10" fmla="*/ 238604 w 1023693"/>
                  <a:gd name="connsiteY10" fmla="*/ 5332 h 1282923"/>
                  <a:gd name="connsiteX0" fmla="*/ 238604 w 1020745"/>
                  <a:gd name="connsiteY0" fmla="*/ 5332 h 1282923"/>
                  <a:gd name="connsiteX1" fmla="*/ 25128 w 1020745"/>
                  <a:gd name="connsiteY1" fmla="*/ 358134 h 1282923"/>
                  <a:gd name="connsiteX2" fmla="*/ 31934 w 1020745"/>
                  <a:gd name="connsiteY2" fmla="*/ 1282923 h 1282923"/>
                  <a:gd name="connsiteX3" fmla="*/ 261894 w 1020745"/>
                  <a:gd name="connsiteY3" fmla="*/ 923400 h 1282923"/>
                  <a:gd name="connsiteX4" fmla="*/ 480537 w 1020745"/>
                  <a:gd name="connsiteY4" fmla="*/ 1158093 h 1282923"/>
                  <a:gd name="connsiteX5" fmla="*/ 782548 w 1020745"/>
                  <a:gd name="connsiteY5" fmla="*/ 789543 h 1282923"/>
                  <a:gd name="connsiteX6" fmla="*/ 1017342 w 1020745"/>
                  <a:gd name="connsiteY6" fmla="*/ 1211406 h 1282923"/>
                  <a:gd name="connsiteX7" fmla="*/ 1016091 w 1020745"/>
                  <a:gd name="connsiteY7" fmla="*/ 414444 h 1282923"/>
                  <a:gd name="connsiteX8" fmla="*/ 766559 w 1020745"/>
                  <a:gd name="connsiteY8" fmla="*/ 17328 h 1282923"/>
                  <a:gd name="connsiteX9" fmla="*/ 502573 w 1020745"/>
                  <a:gd name="connsiteY9" fmla="*/ 340354 h 1282923"/>
                  <a:gd name="connsiteX10" fmla="*/ 238604 w 1020745"/>
                  <a:gd name="connsiteY10" fmla="*/ 5332 h 1282923"/>
                  <a:gd name="connsiteX0" fmla="*/ 230248 w 1012389"/>
                  <a:gd name="connsiteY0" fmla="*/ 5332 h 1282923"/>
                  <a:gd name="connsiteX1" fmla="*/ 16772 w 1012389"/>
                  <a:gd name="connsiteY1" fmla="*/ 358134 h 1282923"/>
                  <a:gd name="connsiteX2" fmla="*/ 23578 w 1012389"/>
                  <a:gd name="connsiteY2" fmla="*/ 1282923 h 1282923"/>
                  <a:gd name="connsiteX3" fmla="*/ 253538 w 1012389"/>
                  <a:gd name="connsiteY3" fmla="*/ 923400 h 1282923"/>
                  <a:gd name="connsiteX4" fmla="*/ 472181 w 1012389"/>
                  <a:gd name="connsiteY4" fmla="*/ 1158093 h 1282923"/>
                  <a:gd name="connsiteX5" fmla="*/ 774192 w 1012389"/>
                  <a:gd name="connsiteY5" fmla="*/ 789543 h 1282923"/>
                  <a:gd name="connsiteX6" fmla="*/ 1008986 w 1012389"/>
                  <a:gd name="connsiteY6" fmla="*/ 1211406 h 1282923"/>
                  <a:gd name="connsiteX7" fmla="*/ 1007735 w 1012389"/>
                  <a:gd name="connsiteY7" fmla="*/ 414444 h 1282923"/>
                  <a:gd name="connsiteX8" fmla="*/ 758203 w 1012389"/>
                  <a:gd name="connsiteY8" fmla="*/ 17328 h 1282923"/>
                  <a:gd name="connsiteX9" fmla="*/ 494217 w 1012389"/>
                  <a:gd name="connsiteY9" fmla="*/ 340354 h 1282923"/>
                  <a:gd name="connsiteX10" fmla="*/ 230248 w 1012389"/>
                  <a:gd name="connsiteY10" fmla="*/ 5332 h 1282923"/>
                  <a:gd name="connsiteX0" fmla="*/ 230248 w 1012389"/>
                  <a:gd name="connsiteY0" fmla="*/ 5332 h 1282923"/>
                  <a:gd name="connsiteX1" fmla="*/ 16772 w 1012389"/>
                  <a:gd name="connsiteY1" fmla="*/ 358134 h 1282923"/>
                  <a:gd name="connsiteX2" fmla="*/ 23578 w 1012389"/>
                  <a:gd name="connsiteY2" fmla="*/ 1282923 h 1282923"/>
                  <a:gd name="connsiteX3" fmla="*/ 253538 w 1012389"/>
                  <a:gd name="connsiteY3" fmla="*/ 923400 h 1282923"/>
                  <a:gd name="connsiteX4" fmla="*/ 472181 w 1012389"/>
                  <a:gd name="connsiteY4" fmla="*/ 1158093 h 1282923"/>
                  <a:gd name="connsiteX5" fmla="*/ 774192 w 1012389"/>
                  <a:gd name="connsiteY5" fmla="*/ 789543 h 1282923"/>
                  <a:gd name="connsiteX6" fmla="*/ 1008986 w 1012389"/>
                  <a:gd name="connsiteY6" fmla="*/ 1211406 h 1282923"/>
                  <a:gd name="connsiteX7" fmla="*/ 1007735 w 1012389"/>
                  <a:gd name="connsiteY7" fmla="*/ 414444 h 1282923"/>
                  <a:gd name="connsiteX8" fmla="*/ 758203 w 1012389"/>
                  <a:gd name="connsiteY8" fmla="*/ 17328 h 1282923"/>
                  <a:gd name="connsiteX9" fmla="*/ 494217 w 1012389"/>
                  <a:gd name="connsiteY9" fmla="*/ 340354 h 1282923"/>
                  <a:gd name="connsiteX10" fmla="*/ 230248 w 1012389"/>
                  <a:gd name="connsiteY10" fmla="*/ 5332 h 1282923"/>
                  <a:gd name="connsiteX0" fmla="*/ 230248 w 1012389"/>
                  <a:gd name="connsiteY0" fmla="*/ 5332 h 1282923"/>
                  <a:gd name="connsiteX1" fmla="*/ 16772 w 1012389"/>
                  <a:gd name="connsiteY1" fmla="*/ 358134 h 1282923"/>
                  <a:gd name="connsiteX2" fmla="*/ 23578 w 1012389"/>
                  <a:gd name="connsiteY2" fmla="*/ 1282923 h 1282923"/>
                  <a:gd name="connsiteX3" fmla="*/ 253538 w 1012389"/>
                  <a:gd name="connsiteY3" fmla="*/ 923400 h 1282923"/>
                  <a:gd name="connsiteX4" fmla="*/ 472181 w 1012389"/>
                  <a:gd name="connsiteY4" fmla="*/ 1158093 h 1282923"/>
                  <a:gd name="connsiteX5" fmla="*/ 774192 w 1012389"/>
                  <a:gd name="connsiteY5" fmla="*/ 789543 h 1282923"/>
                  <a:gd name="connsiteX6" fmla="*/ 1008986 w 1012389"/>
                  <a:gd name="connsiteY6" fmla="*/ 1211406 h 1282923"/>
                  <a:gd name="connsiteX7" fmla="*/ 1007735 w 1012389"/>
                  <a:gd name="connsiteY7" fmla="*/ 414444 h 1282923"/>
                  <a:gd name="connsiteX8" fmla="*/ 758203 w 1012389"/>
                  <a:gd name="connsiteY8" fmla="*/ 17328 h 1282923"/>
                  <a:gd name="connsiteX9" fmla="*/ 494217 w 1012389"/>
                  <a:gd name="connsiteY9" fmla="*/ 340354 h 1282923"/>
                  <a:gd name="connsiteX10" fmla="*/ 230248 w 1012389"/>
                  <a:gd name="connsiteY10" fmla="*/ 5332 h 1282923"/>
                  <a:gd name="connsiteX0" fmla="*/ 218084 w 1000225"/>
                  <a:gd name="connsiteY0" fmla="*/ 5332 h 1282923"/>
                  <a:gd name="connsiteX1" fmla="*/ 4608 w 1000225"/>
                  <a:gd name="connsiteY1" fmla="*/ 358134 h 1282923"/>
                  <a:gd name="connsiteX2" fmla="*/ 11414 w 1000225"/>
                  <a:gd name="connsiteY2" fmla="*/ 1282923 h 1282923"/>
                  <a:gd name="connsiteX3" fmla="*/ 241374 w 1000225"/>
                  <a:gd name="connsiteY3" fmla="*/ 923400 h 1282923"/>
                  <a:gd name="connsiteX4" fmla="*/ 460017 w 1000225"/>
                  <a:gd name="connsiteY4" fmla="*/ 1158093 h 1282923"/>
                  <a:gd name="connsiteX5" fmla="*/ 762028 w 1000225"/>
                  <a:gd name="connsiteY5" fmla="*/ 789543 h 1282923"/>
                  <a:gd name="connsiteX6" fmla="*/ 996822 w 1000225"/>
                  <a:gd name="connsiteY6" fmla="*/ 1211406 h 1282923"/>
                  <a:gd name="connsiteX7" fmla="*/ 995571 w 1000225"/>
                  <a:gd name="connsiteY7" fmla="*/ 414444 h 1282923"/>
                  <a:gd name="connsiteX8" fmla="*/ 746039 w 1000225"/>
                  <a:gd name="connsiteY8" fmla="*/ 17328 h 1282923"/>
                  <a:gd name="connsiteX9" fmla="*/ 482053 w 1000225"/>
                  <a:gd name="connsiteY9" fmla="*/ 340354 h 1282923"/>
                  <a:gd name="connsiteX10" fmla="*/ 218084 w 1000225"/>
                  <a:gd name="connsiteY10" fmla="*/ 5332 h 1282923"/>
                  <a:gd name="connsiteX0" fmla="*/ 222605 w 1004746"/>
                  <a:gd name="connsiteY0" fmla="*/ 5332 h 1282923"/>
                  <a:gd name="connsiteX1" fmla="*/ 9129 w 1004746"/>
                  <a:gd name="connsiteY1" fmla="*/ 358134 h 1282923"/>
                  <a:gd name="connsiteX2" fmla="*/ 4234 w 1004746"/>
                  <a:gd name="connsiteY2" fmla="*/ 1282923 h 1282923"/>
                  <a:gd name="connsiteX3" fmla="*/ 245895 w 1004746"/>
                  <a:gd name="connsiteY3" fmla="*/ 923400 h 1282923"/>
                  <a:gd name="connsiteX4" fmla="*/ 464538 w 1004746"/>
                  <a:gd name="connsiteY4" fmla="*/ 1158093 h 1282923"/>
                  <a:gd name="connsiteX5" fmla="*/ 766549 w 1004746"/>
                  <a:gd name="connsiteY5" fmla="*/ 789543 h 1282923"/>
                  <a:gd name="connsiteX6" fmla="*/ 1001343 w 1004746"/>
                  <a:gd name="connsiteY6" fmla="*/ 1211406 h 1282923"/>
                  <a:gd name="connsiteX7" fmla="*/ 1000092 w 1004746"/>
                  <a:gd name="connsiteY7" fmla="*/ 414444 h 1282923"/>
                  <a:gd name="connsiteX8" fmla="*/ 750560 w 1004746"/>
                  <a:gd name="connsiteY8" fmla="*/ 17328 h 1282923"/>
                  <a:gd name="connsiteX9" fmla="*/ 486574 w 1004746"/>
                  <a:gd name="connsiteY9" fmla="*/ 340354 h 1282923"/>
                  <a:gd name="connsiteX10" fmla="*/ 222605 w 1004746"/>
                  <a:gd name="connsiteY10" fmla="*/ 5332 h 1282923"/>
                  <a:gd name="connsiteX0" fmla="*/ 218487 w 1000628"/>
                  <a:gd name="connsiteY0" fmla="*/ 5332 h 1282923"/>
                  <a:gd name="connsiteX1" fmla="*/ 5011 w 1000628"/>
                  <a:gd name="connsiteY1" fmla="*/ 358134 h 1282923"/>
                  <a:gd name="connsiteX2" fmla="*/ 116 w 1000628"/>
                  <a:gd name="connsiteY2" fmla="*/ 1282923 h 1282923"/>
                  <a:gd name="connsiteX3" fmla="*/ 241777 w 1000628"/>
                  <a:gd name="connsiteY3" fmla="*/ 923400 h 1282923"/>
                  <a:gd name="connsiteX4" fmla="*/ 460420 w 1000628"/>
                  <a:gd name="connsiteY4" fmla="*/ 1158093 h 1282923"/>
                  <a:gd name="connsiteX5" fmla="*/ 762431 w 1000628"/>
                  <a:gd name="connsiteY5" fmla="*/ 789543 h 1282923"/>
                  <a:gd name="connsiteX6" fmla="*/ 997225 w 1000628"/>
                  <a:gd name="connsiteY6" fmla="*/ 1211406 h 1282923"/>
                  <a:gd name="connsiteX7" fmla="*/ 995974 w 1000628"/>
                  <a:gd name="connsiteY7" fmla="*/ 414444 h 1282923"/>
                  <a:gd name="connsiteX8" fmla="*/ 746442 w 1000628"/>
                  <a:gd name="connsiteY8" fmla="*/ 17328 h 1282923"/>
                  <a:gd name="connsiteX9" fmla="*/ 482456 w 1000628"/>
                  <a:gd name="connsiteY9" fmla="*/ 340354 h 1282923"/>
                  <a:gd name="connsiteX10" fmla="*/ 218487 w 1000628"/>
                  <a:gd name="connsiteY10" fmla="*/ 5332 h 1282923"/>
                  <a:gd name="connsiteX0" fmla="*/ 218487 w 1000628"/>
                  <a:gd name="connsiteY0" fmla="*/ 5332 h 1282923"/>
                  <a:gd name="connsiteX1" fmla="*/ 5011 w 1000628"/>
                  <a:gd name="connsiteY1" fmla="*/ 358134 h 1282923"/>
                  <a:gd name="connsiteX2" fmla="*/ 116 w 1000628"/>
                  <a:gd name="connsiteY2" fmla="*/ 1282923 h 1282923"/>
                  <a:gd name="connsiteX3" fmla="*/ 241777 w 1000628"/>
                  <a:gd name="connsiteY3" fmla="*/ 923400 h 1282923"/>
                  <a:gd name="connsiteX4" fmla="*/ 460420 w 1000628"/>
                  <a:gd name="connsiteY4" fmla="*/ 1158093 h 1282923"/>
                  <a:gd name="connsiteX5" fmla="*/ 762431 w 1000628"/>
                  <a:gd name="connsiteY5" fmla="*/ 789543 h 1282923"/>
                  <a:gd name="connsiteX6" fmla="*/ 997225 w 1000628"/>
                  <a:gd name="connsiteY6" fmla="*/ 1211406 h 1282923"/>
                  <a:gd name="connsiteX7" fmla="*/ 995974 w 1000628"/>
                  <a:gd name="connsiteY7" fmla="*/ 414444 h 1282923"/>
                  <a:gd name="connsiteX8" fmla="*/ 746442 w 1000628"/>
                  <a:gd name="connsiteY8" fmla="*/ 17328 h 1282923"/>
                  <a:gd name="connsiteX9" fmla="*/ 482456 w 1000628"/>
                  <a:gd name="connsiteY9" fmla="*/ 340354 h 1282923"/>
                  <a:gd name="connsiteX10" fmla="*/ 218487 w 1000628"/>
                  <a:gd name="connsiteY10" fmla="*/ 5332 h 1282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00628" h="1282923">
                    <a:moveTo>
                      <a:pt x="218487" y="5332"/>
                    </a:moveTo>
                    <a:cubicBezTo>
                      <a:pt x="190584" y="88328"/>
                      <a:pt x="97963" y="179532"/>
                      <a:pt x="5011" y="358134"/>
                    </a:cubicBezTo>
                    <a:cubicBezTo>
                      <a:pt x="-6030" y="765549"/>
                      <a:pt x="5424" y="930655"/>
                      <a:pt x="116" y="1282923"/>
                    </a:cubicBezTo>
                    <a:cubicBezTo>
                      <a:pt x="111667" y="1003684"/>
                      <a:pt x="165060" y="944205"/>
                      <a:pt x="241777" y="923400"/>
                    </a:cubicBezTo>
                    <a:cubicBezTo>
                      <a:pt x="318494" y="902595"/>
                      <a:pt x="373645" y="1180402"/>
                      <a:pt x="460420" y="1158093"/>
                    </a:cubicBezTo>
                    <a:cubicBezTo>
                      <a:pt x="547195" y="1135784"/>
                      <a:pt x="672964" y="780658"/>
                      <a:pt x="762431" y="789543"/>
                    </a:cubicBezTo>
                    <a:cubicBezTo>
                      <a:pt x="851898" y="798428"/>
                      <a:pt x="870941" y="1194949"/>
                      <a:pt x="997225" y="1211406"/>
                    </a:cubicBezTo>
                    <a:cubicBezTo>
                      <a:pt x="999944" y="961742"/>
                      <a:pt x="1003842" y="839886"/>
                      <a:pt x="995974" y="414444"/>
                    </a:cubicBezTo>
                    <a:cubicBezTo>
                      <a:pt x="933156" y="253729"/>
                      <a:pt x="784364" y="56322"/>
                      <a:pt x="746442" y="17328"/>
                    </a:cubicBezTo>
                    <a:cubicBezTo>
                      <a:pt x="672736" y="-44051"/>
                      <a:pt x="583895" y="367452"/>
                      <a:pt x="482456" y="340354"/>
                    </a:cubicBezTo>
                    <a:cubicBezTo>
                      <a:pt x="381017" y="313256"/>
                      <a:pt x="297654" y="-47828"/>
                      <a:pt x="218487" y="5332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2506" name="Group 2505"/>
            <p:cNvGrpSpPr>
              <a:grpSpLocks noChangeAspect="1"/>
            </p:cNvGrpSpPr>
            <p:nvPr/>
          </p:nvGrpSpPr>
          <p:grpSpPr>
            <a:xfrm>
              <a:off x="2809897" y="5358710"/>
              <a:ext cx="486827" cy="1366535"/>
              <a:chOff x="4871700" y="-1550565"/>
              <a:chExt cx="1392632" cy="3909147"/>
            </a:xfrm>
          </p:grpSpPr>
          <p:grpSp>
            <p:nvGrpSpPr>
              <p:cNvPr id="2727" name="Group 2726"/>
              <p:cNvGrpSpPr/>
              <p:nvPr/>
            </p:nvGrpSpPr>
            <p:grpSpPr>
              <a:xfrm>
                <a:off x="4871700" y="-1550565"/>
                <a:ext cx="1392632" cy="3909147"/>
                <a:chOff x="4871700" y="-1550565"/>
                <a:chExt cx="1392632" cy="3909147"/>
              </a:xfrm>
            </p:grpSpPr>
            <p:sp>
              <p:nvSpPr>
                <p:cNvPr id="2730" name="Oval 2729"/>
                <p:cNvSpPr/>
                <p:nvPr/>
              </p:nvSpPr>
              <p:spPr>
                <a:xfrm>
                  <a:off x="5103690" y="1072037"/>
                  <a:ext cx="986427" cy="777091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31" name="Group 2730"/>
                <p:cNvGrpSpPr/>
                <p:nvPr/>
              </p:nvGrpSpPr>
              <p:grpSpPr>
                <a:xfrm>
                  <a:off x="5172217" y="283471"/>
                  <a:ext cx="790837" cy="1987151"/>
                  <a:chOff x="3610900" y="2674750"/>
                  <a:chExt cx="1394071" cy="3122972"/>
                </a:xfrm>
              </p:grpSpPr>
              <p:sp>
                <p:nvSpPr>
                  <p:cNvPr id="2778" name="Freeform 2777"/>
                  <p:cNvSpPr/>
                  <p:nvPr/>
                </p:nvSpPr>
                <p:spPr>
                  <a:xfrm>
                    <a:off x="3610901" y="2869910"/>
                    <a:ext cx="682240" cy="292781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79" name="Freeform 2778"/>
                  <p:cNvSpPr/>
                  <p:nvPr/>
                </p:nvSpPr>
                <p:spPr>
                  <a:xfrm flipH="1">
                    <a:off x="4371750" y="2869910"/>
                    <a:ext cx="633221" cy="292781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80" name="Oval 2779"/>
                  <p:cNvSpPr/>
                  <p:nvPr/>
                </p:nvSpPr>
                <p:spPr>
                  <a:xfrm>
                    <a:off x="3610900" y="2674750"/>
                    <a:ext cx="1386798" cy="914400"/>
                  </a:xfrm>
                  <a:prstGeom prst="ellipse">
                    <a:avLst/>
                  </a:pr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81" name="Flowchart: Stored Data 2780"/>
                  <p:cNvSpPr/>
                  <p:nvPr/>
                </p:nvSpPr>
                <p:spPr>
                  <a:xfrm rot="5400000">
                    <a:off x="3962720" y="3317645"/>
                    <a:ext cx="733815" cy="97218"/>
                  </a:xfrm>
                  <a:prstGeom prst="flowChartOnlineStorage">
                    <a:avLst/>
                  </a:pr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32" name="Group 2731"/>
                <p:cNvGrpSpPr/>
                <p:nvPr/>
              </p:nvGrpSpPr>
              <p:grpSpPr>
                <a:xfrm>
                  <a:off x="5120335" y="-730702"/>
                  <a:ext cx="896586" cy="1413939"/>
                  <a:chOff x="6090983" y="1338628"/>
                  <a:chExt cx="1580479" cy="2222122"/>
                </a:xfrm>
              </p:grpSpPr>
              <p:sp>
                <p:nvSpPr>
                  <p:cNvPr id="2776" name="Freeform 2775"/>
                  <p:cNvSpPr/>
                  <p:nvPr/>
                </p:nvSpPr>
                <p:spPr>
                  <a:xfrm>
                    <a:off x="6090983" y="1338628"/>
                    <a:ext cx="852753" cy="2221392"/>
                  </a:xfrm>
                  <a:custGeom>
                    <a:avLst/>
                    <a:gdLst>
                      <a:gd name="connsiteX0" fmla="*/ 157523 w 1582311"/>
                      <a:gd name="connsiteY0" fmla="*/ 1919666 h 1975803"/>
                      <a:gd name="connsiteX1" fmla="*/ 403957 w 1582311"/>
                      <a:gd name="connsiteY1" fmla="*/ 1374917 h 1975803"/>
                      <a:gd name="connsiteX2" fmla="*/ 112127 w 1582311"/>
                      <a:gd name="connsiteY2" fmla="*/ 739377 h 1975803"/>
                      <a:gd name="connsiteX3" fmla="*/ 47276 w 1582311"/>
                      <a:gd name="connsiteY3" fmla="*/ 246509 h 1975803"/>
                      <a:gd name="connsiteX4" fmla="*/ 793063 w 1582311"/>
                      <a:gd name="connsiteY4" fmla="*/ 75 h 1975803"/>
                      <a:gd name="connsiteX5" fmla="*/ 1473999 w 1582311"/>
                      <a:gd name="connsiteY5" fmla="*/ 227053 h 1975803"/>
                      <a:gd name="connsiteX6" fmla="*/ 1402663 w 1582311"/>
                      <a:gd name="connsiteY6" fmla="*/ 771802 h 1975803"/>
                      <a:gd name="connsiteX7" fmla="*/ 1292416 w 1582311"/>
                      <a:gd name="connsiteY7" fmla="*/ 1297096 h 1975803"/>
                      <a:gd name="connsiteX8" fmla="*/ 1532365 w 1582311"/>
                      <a:gd name="connsiteY8" fmla="*/ 1887240 h 1975803"/>
                      <a:gd name="connsiteX9" fmla="*/ 157523 w 1582311"/>
                      <a:gd name="connsiteY9" fmla="*/ 1919666 h 1975803"/>
                      <a:gd name="connsiteX0" fmla="*/ 157523 w 1582311"/>
                      <a:gd name="connsiteY0" fmla="*/ 1919666 h 1973041"/>
                      <a:gd name="connsiteX1" fmla="*/ 403957 w 1582311"/>
                      <a:gd name="connsiteY1" fmla="*/ 1374917 h 1973041"/>
                      <a:gd name="connsiteX2" fmla="*/ 112127 w 1582311"/>
                      <a:gd name="connsiteY2" fmla="*/ 739377 h 1973041"/>
                      <a:gd name="connsiteX3" fmla="*/ 47276 w 1582311"/>
                      <a:gd name="connsiteY3" fmla="*/ 246509 h 1973041"/>
                      <a:gd name="connsiteX4" fmla="*/ 793063 w 1582311"/>
                      <a:gd name="connsiteY4" fmla="*/ 75 h 1973041"/>
                      <a:gd name="connsiteX5" fmla="*/ 1473999 w 1582311"/>
                      <a:gd name="connsiteY5" fmla="*/ 227053 h 1973041"/>
                      <a:gd name="connsiteX6" fmla="*/ 1402663 w 1582311"/>
                      <a:gd name="connsiteY6" fmla="*/ 771802 h 1973041"/>
                      <a:gd name="connsiteX7" fmla="*/ 1292416 w 1582311"/>
                      <a:gd name="connsiteY7" fmla="*/ 1342492 h 1973041"/>
                      <a:gd name="connsiteX8" fmla="*/ 1532365 w 1582311"/>
                      <a:gd name="connsiteY8" fmla="*/ 1887240 h 1973041"/>
                      <a:gd name="connsiteX9" fmla="*/ 157523 w 1582311"/>
                      <a:gd name="connsiteY9" fmla="*/ 1919666 h 1973041"/>
                      <a:gd name="connsiteX0" fmla="*/ 157523 w 1582311"/>
                      <a:gd name="connsiteY0" fmla="*/ 1919660 h 1973035"/>
                      <a:gd name="connsiteX1" fmla="*/ 403957 w 1582311"/>
                      <a:gd name="connsiteY1" fmla="*/ 1374911 h 1973035"/>
                      <a:gd name="connsiteX2" fmla="*/ 112127 w 1582311"/>
                      <a:gd name="connsiteY2" fmla="*/ 739371 h 1973035"/>
                      <a:gd name="connsiteX3" fmla="*/ 47276 w 1582311"/>
                      <a:gd name="connsiteY3" fmla="*/ 246503 h 1973035"/>
                      <a:gd name="connsiteX4" fmla="*/ 793063 w 1582311"/>
                      <a:gd name="connsiteY4" fmla="*/ 69 h 1973035"/>
                      <a:gd name="connsiteX5" fmla="*/ 1473999 w 1582311"/>
                      <a:gd name="connsiteY5" fmla="*/ 227047 h 1973035"/>
                      <a:gd name="connsiteX6" fmla="*/ 1467514 w 1582311"/>
                      <a:gd name="connsiteY6" fmla="*/ 706945 h 1973035"/>
                      <a:gd name="connsiteX7" fmla="*/ 1292416 w 1582311"/>
                      <a:gd name="connsiteY7" fmla="*/ 1342486 h 1973035"/>
                      <a:gd name="connsiteX8" fmla="*/ 1532365 w 1582311"/>
                      <a:gd name="connsiteY8" fmla="*/ 1887234 h 1973035"/>
                      <a:gd name="connsiteX9" fmla="*/ 157523 w 1582311"/>
                      <a:gd name="connsiteY9" fmla="*/ 1919660 h 1973035"/>
                      <a:gd name="connsiteX0" fmla="*/ 157523 w 1582311"/>
                      <a:gd name="connsiteY0" fmla="*/ 2021986 h 2113807"/>
                      <a:gd name="connsiteX1" fmla="*/ 403957 w 1582311"/>
                      <a:gd name="connsiteY1" fmla="*/ 1477237 h 2113807"/>
                      <a:gd name="connsiteX2" fmla="*/ 112127 w 1582311"/>
                      <a:gd name="connsiteY2" fmla="*/ 841697 h 2113807"/>
                      <a:gd name="connsiteX3" fmla="*/ 47276 w 1582311"/>
                      <a:gd name="connsiteY3" fmla="*/ 348829 h 2113807"/>
                      <a:gd name="connsiteX4" fmla="*/ 793063 w 1582311"/>
                      <a:gd name="connsiteY4" fmla="*/ 102395 h 2113807"/>
                      <a:gd name="connsiteX5" fmla="*/ 844944 w 1582311"/>
                      <a:gd name="connsiteY5" fmla="*/ 2106292 h 2113807"/>
                      <a:gd name="connsiteX6" fmla="*/ 1467514 w 1582311"/>
                      <a:gd name="connsiteY6" fmla="*/ 809271 h 2113807"/>
                      <a:gd name="connsiteX7" fmla="*/ 1292416 w 1582311"/>
                      <a:gd name="connsiteY7" fmla="*/ 1444812 h 2113807"/>
                      <a:gd name="connsiteX8" fmla="*/ 1532365 w 1582311"/>
                      <a:gd name="connsiteY8" fmla="*/ 1989560 h 2113807"/>
                      <a:gd name="connsiteX9" fmla="*/ 157523 w 1582311"/>
                      <a:gd name="connsiteY9" fmla="*/ 2021986 h 2113807"/>
                      <a:gd name="connsiteX0" fmla="*/ 157523 w 1582311"/>
                      <a:gd name="connsiteY0" fmla="*/ 2021986 h 2113173"/>
                      <a:gd name="connsiteX1" fmla="*/ 403957 w 1582311"/>
                      <a:gd name="connsiteY1" fmla="*/ 1477237 h 2113173"/>
                      <a:gd name="connsiteX2" fmla="*/ 112127 w 1582311"/>
                      <a:gd name="connsiteY2" fmla="*/ 841697 h 2113173"/>
                      <a:gd name="connsiteX3" fmla="*/ 47276 w 1582311"/>
                      <a:gd name="connsiteY3" fmla="*/ 348829 h 2113173"/>
                      <a:gd name="connsiteX4" fmla="*/ 793063 w 1582311"/>
                      <a:gd name="connsiteY4" fmla="*/ 102395 h 2113173"/>
                      <a:gd name="connsiteX5" fmla="*/ 844944 w 1582311"/>
                      <a:gd name="connsiteY5" fmla="*/ 2106292 h 2113173"/>
                      <a:gd name="connsiteX6" fmla="*/ 1461029 w 1582311"/>
                      <a:gd name="connsiteY6" fmla="*/ 783331 h 2113173"/>
                      <a:gd name="connsiteX7" fmla="*/ 1292416 w 1582311"/>
                      <a:gd name="connsiteY7" fmla="*/ 1444812 h 2113173"/>
                      <a:gd name="connsiteX8" fmla="*/ 1532365 w 1582311"/>
                      <a:gd name="connsiteY8" fmla="*/ 1989560 h 2113173"/>
                      <a:gd name="connsiteX9" fmla="*/ 157523 w 1582311"/>
                      <a:gd name="connsiteY9" fmla="*/ 2021986 h 2113173"/>
                      <a:gd name="connsiteX0" fmla="*/ 157523 w 1591567"/>
                      <a:gd name="connsiteY0" fmla="*/ 2021986 h 2143200"/>
                      <a:gd name="connsiteX1" fmla="*/ 403957 w 1591567"/>
                      <a:gd name="connsiteY1" fmla="*/ 1477237 h 2143200"/>
                      <a:gd name="connsiteX2" fmla="*/ 112127 w 1591567"/>
                      <a:gd name="connsiteY2" fmla="*/ 841697 h 2143200"/>
                      <a:gd name="connsiteX3" fmla="*/ 47276 w 1591567"/>
                      <a:gd name="connsiteY3" fmla="*/ 348829 h 2143200"/>
                      <a:gd name="connsiteX4" fmla="*/ 793063 w 1591567"/>
                      <a:gd name="connsiteY4" fmla="*/ 102395 h 2143200"/>
                      <a:gd name="connsiteX5" fmla="*/ 844944 w 1591567"/>
                      <a:gd name="connsiteY5" fmla="*/ 2106292 h 2143200"/>
                      <a:gd name="connsiteX6" fmla="*/ 1292416 w 1591567"/>
                      <a:gd name="connsiteY6" fmla="*/ 1444812 h 2143200"/>
                      <a:gd name="connsiteX7" fmla="*/ 1532365 w 1591567"/>
                      <a:gd name="connsiteY7" fmla="*/ 1989560 h 2143200"/>
                      <a:gd name="connsiteX8" fmla="*/ 157523 w 1591567"/>
                      <a:gd name="connsiteY8" fmla="*/ 2021986 h 2143200"/>
                      <a:gd name="connsiteX0" fmla="*/ 157523 w 1545335"/>
                      <a:gd name="connsiteY0" fmla="*/ 2021986 h 2223374"/>
                      <a:gd name="connsiteX1" fmla="*/ 403957 w 1545335"/>
                      <a:gd name="connsiteY1" fmla="*/ 1477237 h 2223374"/>
                      <a:gd name="connsiteX2" fmla="*/ 112127 w 1545335"/>
                      <a:gd name="connsiteY2" fmla="*/ 841697 h 2223374"/>
                      <a:gd name="connsiteX3" fmla="*/ 47276 w 1545335"/>
                      <a:gd name="connsiteY3" fmla="*/ 348829 h 2223374"/>
                      <a:gd name="connsiteX4" fmla="*/ 793063 w 1545335"/>
                      <a:gd name="connsiteY4" fmla="*/ 102395 h 2223374"/>
                      <a:gd name="connsiteX5" fmla="*/ 844944 w 1545335"/>
                      <a:gd name="connsiteY5" fmla="*/ 2106292 h 2223374"/>
                      <a:gd name="connsiteX6" fmla="*/ 1532365 w 1545335"/>
                      <a:gd name="connsiteY6" fmla="*/ 1989560 h 2223374"/>
                      <a:gd name="connsiteX7" fmla="*/ 157523 w 1545335"/>
                      <a:gd name="connsiteY7" fmla="*/ 2021986 h 2223374"/>
                      <a:gd name="connsiteX0" fmla="*/ 157523 w 844944"/>
                      <a:gd name="connsiteY0" fmla="*/ 2021986 h 2249938"/>
                      <a:gd name="connsiteX1" fmla="*/ 403957 w 844944"/>
                      <a:gd name="connsiteY1" fmla="*/ 1477237 h 2249938"/>
                      <a:gd name="connsiteX2" fmla="*/ 112127 w 844944"/>
                      <a:gd name="connsiteY2" fmla="*/ 841697 h 2249938"/>
                      <a:gd name="connsiteX3" fmla="*/ 47276 w 844944"/>
                      <a:gd name="connsiteY3" fmla="*/ 348829 h 2249938"/>
                      <a:gd name="connsiteX4" fmla="*/ 793063 w 844944"/>
                      <a:gd name="connsiteY4" fmla="*/ 102395 h 2249938"/>
                      <a:gd name="connsiteX5" fmla="*/ 844944 w 844944"/>
                      <a:gd name="connsiteY5" fmla="*/ 2106292 h 2249938"/>
                      <a:gd name="connsiteX6" fmla="*/ 157523 w 844944"/>
                      <a:gd name="connsiteY6" fmla="*/ 2021986 h 2249938"/>
                      <a:gd name="connsiteX0" fmla="*/ 154587 w 842008"/>
                      <a:gd name="connsiteY0" fmla="*/ 2021986 h 2249467"/>
                      <a:gd name="connsiteX1" fmla="*/ 303744 w 842008"/>
                      <a:gd name="connsiteY1" fmla="*/ 1490207 h 2249467"/>
                      <a:gd name="connsiteX2" fmla="*/ 109191 w 842008"/>
                      <a:gd name="connsiteY2" fmla="*/ 841697 h 2249467"/>
                      <a:gd name="connsiteX3" fmla="*/ 44340 w 842008"/>
                      <a:gd name="connsiteY3" fmla="*/ 348829 h 2249467"/>
                      <a:gd name="connsiteX4" fmla="*/ 790127 w 842008"/>
                      <a:gd name="connsiteY4" fmla="*/ 102395 h 2249467"/>
                      <a:gd name="connsiteX5" fmla="*/ 842008 w 842008"/>
                      <a:gd name="connsiteY5" fmla="*/ 2106292 h 2249467"/>
                      <a:gd name="connsiteX6" fmla="*/ 154587 w 842008"/>
                      <a:gd name="connsiteY6" fmla="*/ 2021986 h 2249467"/>
                      <a:gd name="connsiteX0" fmla="*/ 166593 w 854014"/>
                      <a:gd name="connsiteY0" fmla="*/ 2021986 h 2249467"/>
                      <a:gd name="connsiteX1" fmla="*/ 315750 w 854014"/>
                      <a:gd name="connsiteY1" fmla="*/ 1490207 h 2249467"/>
                      <a:gd name="connsiteX2" fmla="*/ 121197 w 854014"/>
                      <a:gd name="connsiteY2" fmla="*/ 841697 h 2249467"/>
                      <a:gd name="connsiteX3" fmla="*/ 56346 w 854014"/>
                      <a:gd name="connsiteY3" fmla="*/ 348829 h 2249467"/>
                      <a:gd name="connsiteX4" fmla="*/ 802133 w 854014"/>
                      <a:gd name="connsiteY4" fmla="*/ 102395 h 2249467"/>
                      <a:gd name="connsiteX5" fmla="*/ 854014 w 854014"/>
                      <a:gd name="connsiteY5" fmla="*/ 2106292 h 2249467"/>
                      <a:gd name="connsiteX6" fmla="*/ 166593 w 854014"/>
                      <a:gd name="connsiteY6" fmla="*/ 2021986 h 2249467"/>
                      <a:gd name="connsiteX0" fmla="*/ 153312 w 840733"/>
                      <a:gd name="connsiteY0" fmla="*/ 2021986 h 2250412"/>
                      <a:gd name="connsiteX1" fmla="*/ 257074 w 840733"/>
                      <a:gd name="connsiteY1" fmla="*/ 1464267 h 2250412"/>
                      <a:gd name="connsiteX2" fmla="*/ 107916 w 840733"/>
                      <a:gd name="connsiteY2" fmla="*/ 841697 h 2250412"/>
                      <a:gd name="connsiteX3" fmla="*/ 43065 w 840733"/>
                      <a:gd name="connsiteY3" fmla="*/ 348829 h 2250412"/>
                      <a:gd name="connsiteX4" fmla="*/ 788852 w 840733"/>
                      <a:gd name="connsiteY4" fmla="*/ 102395 h 2250412"/>
                      <a:gd name="connsiteX5" fmla="*/ 840733 w 840733"/>
                      <a:gd name="connsiteY5" fmla="*/ 2106292 h 2250412"/>
                      <a:gd name="connsiteX6" fmla="*/ 153312 w 840733"/>
                      <a:gd name="connsiteY6" fmla="*/ 2021986 h 2250412"/>
                      <a:gd name="connsiteX0" fmla="*/ 174762 w 862183"/>
                      <a:gd name="connsiteY0" fmla="*/ 2021986 h 2250412"/>
                      <a:gd name="connsiteX1" fmla="*/ 278524 w 862183"/>
                      <a:gd name="connsiteY1" fmla="*/ 1464267 h 2250412"/>
                      <a:gd name="connsiteX2" fmla="*/ 129366 w 862183"/>
                      <a:gd name="connsiteY2" fmla="*/ 841697 h 2250412"/>
                      <a:gd name="connsiteX3" fmla="*/ 64515 w 862183"/>
                      <a:gd name="connsiteY3" fmla="*/ 348829 h 2250412"/>
                      <a:gd name="connsiteX4" fmla="*/ 810302 w 862183"/>
                      <a:gd name="connsiteY4" fmla="*/ 102395 h 2250412"/>
                      <a:gd name="connsiteX5" fmla="*/ 862183 w 862183"/>
                      <a:gd name="connsiteY5" fmla="*/ 2106292 h 2250412"/>
                      <a:gd name="connsiteX6" fmla="*/ 174762 w 862183"/>
                      <a:gd name="connsiteY6" fmla="*/ 2021986 h 2250412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6607 w 902204"/>
                      <a:gd name="connsiteY0" fmla="*/ 2010716 h 2237701"/>
                      <a:gd name="connsiteX1" fmla="*/ 260369 w 902204"/>
                      <a:gd name="connsiteY1" fmla="*/ 1452997 h 2237701"/>
                      <a:gd name="connsiteX2" fmla="*/ 182548 w 902204"/>
                      <a:gd name="connsiteY2" fmla="*/ 1044436 h 2237701"/>
                      <a:gd name="connsiteX3" fmla="*/ 46360 w 902204"/>
                      <a:gd name="connsiteY3" fmla="*/ 337559 h 2237701"/>
                      <a:gd name="connsiteX4" fmla="*/ 869969 w 902204"/>
                      <a:gd name="connsiteY4" fmla="*/ 110581 h 2237701"/>
                      <a:gd name="connsiteX5" fmla="*/ 844028 w 902204"/>
                      <a:gd name="connsiteY5" fmla="*/ 2095022 h 2237701"/>
                      <a:gd name="connsiteX6" fmla="*/ 156607 w 902204"/>
                      <a:gd name="connsiteY6" fmla="*/ 2010716 h 2237701"/>
                      <a:gd name="connsiteX0" fmla="*/ 156607 w 869969"/>
                      <a:gd name="connsiteY0" fmla="*/ 2010716 h 2237701"/>
                      <a:gd name="connsiteX1" fmla="*/ 260369 w 869969"/>
                      <a:gd name="connsiteY1" fmla="*/ 1452997 h 2237701"/>
                      <a:gd name="connsiteX2" fmla="*/ 182548 w 869969"/>
                      <a:gd name="connsiteY2" fmla="*/ 1044436 h 2237701"/>
                      <a:gd name="connsiteX3" fmla="*/ 46360 w 869969"/>
                      <a:gd name="connsiteY3" fmla="*/ 337559 h 2237701"/>
                      <a:gd name="connsiteX4" fmla="*/ 869969 w 869969"/>
                      <a:gd name="connsiteY4" fmla="*/ 110581 h 2237701"/>
                      <a:gd name="connsiteX5" fmla="*/ 844028 w 869969"/>
                      <a:gd name="connsiteY5" fmla="*/ 2095022 h 2237701"/>
                      <a:gd name="connsiteX6" fmla="*/ 156607 w 869969"/>
                      <a:gd name="connsiteY6" fmla="*/ 2010716 h 2237701"/>
                      <a:gd name="connsiteX0" fmla="*/ 144847 w 857749"/>
                      <a:gd name="connsiteY0" fmla="*/ 1978134 h 2202237"/>
                      <a:gd name="connsiteX1" fmla="*/ 248609 w 857749"/>
                      <a:gd name="connsiteY1" fmla="*/ 1420415 h 2202237"/>
                      <a:gd name="connsiteX2" fmla="*/ 170788 w 857749"/>
                      <a:gd name="connsiteY2" fmla="*/ 1011854 h 2202237"/>
                      <a:gd name="connsiteX3" fmla="*/ 34600 w 857749"/>
                      <a:gd name="connsiteY3" fmla="*/ 304977 h 2202237"/>
                      <a:gd name="connsiteX4" fmla="*/ 696082 w 857749"/>
                      <a:gd name="connsiteY4" fmla="*/ 116909 h 2202237"/>
                      <a:gd name="connsiteX5" fmla="*/ 832268 w 857749"/>
                      <a:gd name="connsiteY5" fmla="*/ 2062440 h 2202237"/>
                      <a:gd name="connsiteX6" fmla="*/ 144847 w 857749"/>
                      <a:gd name="connsiteY6" fmla="*/ 1978134 h 2202237"/>
                      <a:gd name="connsiteX0" fmla="*/ 136920 w 849427"/>
                      <a:gd name="connsiteY0" fmla="*/ 2082138 h 2306241"/>
                      <a:gd name="connsiteX1" fmla="*/ 240682 w 849427"/>
                      <a:gd name="connsiteY1" fmla="*/ 1524419 h 2306241"/>
                      <a:gd name="connsiteX2" fmla="*/ 162861 w 849427"/>
                      <a:gd name="connsiteY2" fmla="*/ 1115858 h 2306241"/>
                      <a:gd name="connsiteX3" fmla="*/ 26673 w 849427"/>
                      <a:gd name="connsiteY3" fmla="*/ 408981 h 2306241"/>
                      <a:gd name="connsiteX4" fmla="*/ 577907 w 849427"/>
                      <a:gd name="connsiteY4" fmla="*/ 65270 h 2306241"/>
                      <a:gd name="connsiteX5" fmla="*/ 688155 w 849427"/>
                      <a:gd name="connsiteY5" fmla="*/ 220913 h 2306241"/>
                      <a:gd name="connsiteX6" fmla="*/ 824341 w 849427"/>
                      <a:gd name="connsiteY6" fmla="*/ 2166444 h 2306241"/>
                      <a:gd name="connsiteX7" fmla="*/ 136920 w 849427"/>
                      <a:gd name="connsiteY7" fmla="*/ 2082138 h 2306241"/>
                      <a:gd name="connsiteX0" fmla="*/ 136920 w 852753"/>
                      <a:gd name="connsiteY0" fmla="*/ 2020826 h 2221392"/>
                      <a:gd name="connsiteX1" fmla="*/ 240682 w 852753"/>
                      <a:gd name="connsiteY1" fmla="*/ 1463107 h 2221392"/>
                      <a:gd name="connsiteX2" fmla="*/ 162861 w 852753"/>
                      <a:gd name="connsiteY2" fmla="*/ 1054546 h 2221392"/>
                      <a:gd name="connsiteX3" fmla="*/ 26673 w 852753"/>
                      <a:gd name="connsiteY3" fmla="*/ 347669 h 2221392"/>
                      <a:gd name="connsiteX4" fmla="*/ 577907 w 852753"/>
                      <a:gd name="connsiteY4" fmla="*/ 3958 h 2221392"/>
                      <a:gd name="connsiteX5" fmla="*/ 707610 w 852753"/>
                      <a:gd name="connsiteY5" fmla="*/ 477371 h 2221392"/>
                      <a:gd name="connsiteX6" fmla="*/ 824341 w 852753"/>
                      <a:gd name="connsiteY6" fmla="*/ 2105132 h 2221392"/>
                      <a:gd name="connsiteX7" fmla="*/ 136920 w 852753"/>
                      <a:gd name="connsiteY7" fmla="*/ 2020826 h 22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2753" h="2221392">
                        <a:moveTo>
                          <a:pt x="136920" y="2020826"/>
                        </a:moveTo>
                        <a:cubicBezTo>
                          <a:pt x="39644" y="1913822"/>
                          <a:pt x="236359" y="1624154"/>
                          <a:pt x="240682" y="1463107"/>
                        </a:cubicBezTo>
                        <a:cubicBezTo>
                          <a:pt x="245006" y="1302060"/>
                          <a:pt x="295806" y="1188571"/>
                          <a:pt x="162861" y="1054546"/>
                        </a:cubicBezTo>
                        <a:cubicBezTo>
                          <a:pt x="29916" y="920521"/>
                          <a:pt x="-42501" y="522767"/>
                          <a:pt x="26673" y="347669"/>
                        </a:cubicBezTo>
                        <a:cubicBezTo>
                          <a:pt x="95847" y="172571"/>
                          <a:pt x="467660" y="35303"/>
                          <a:pt x="577907" y="3958"/>
                        </a:cubicBezTo>
                        <a:cubicBezTo>
                          <a:pt x="688154" y="-27387"/>
                          <a:pt x="666538" y="127175"/>
                          <a:pt x="707610" y="477371"/>
                        </a:cubicBezTo>
                        <a:cubicBezTo>
                          <a:pt x="748682" y="827567"/>
                          <a:pt x="919456" y="1847890"/>
                          <a:pt x="824341" y="2105132"/>
                        </a:cubicBezTo>
                        <a:cubicBezTo>
                          <a:pt x="729226" y="2362375"/>
                          <a:pt x="234196" y="2127830"/>
                          <a:pt x="136920" y="2020826"/>
                        </a:cubicBezTo>
                        <a:close/>
                      </a:path>
                    </a:pathLst>
                  </a:cu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77" name="Freeform 2776"/>
                  <p:cNvSpPr/>
                  <p:nvPr/>
                </p:nvSpPr>
                <p:spPr>
                  <a:xfrm flipH="1">
                    <a:off x="6818709" y="1339358"/>
                    <a:ext cx="852753" cy="2221392"/>
                  </a:xfrm>
                  <a:custGeom>
                    <a:avLst/>
                    <a:gdLst>
                      <a:gd name="connsiteX0" fmla="*/ 157523 w 1582311"/>
                      <a:gd name="connsiteY0" fmla="*/ 1919666 h 1975803"/>
                      <a:gd name="connsiteX1" fmla="*/ 403957 w 1582311"/>
                      <a:gd name="connsiteY1" fmla="*/ 1374917 h 1975803"/>
                      <a:gd name="connsiteX2" fmla="*/ 112127 w 1582311"/>
                      <a:gd name="connsiteY2" fmla="*/ 739377 h 1975803"/>
                      <a:gd name="connsiteX3" fmla="*/ 47276 w 1582311"/>
                      <a:gd name="connsiteY3" fmla="*/ 246509 h 1975803"/>
                      <a:gd name="connsiteX4" fmla="*/ 793063 w 1582311"/>
                      <a:gd name="connsiteY4" fmla="*/ 75 h 1975803"/>
                      <a:gd name="connsiteX5" fmla="*/ 1473999 w 1582311"/>
                      <a:gd name="connsiteY5" fmla="*/ 227053 h 1975803"/>
                      <a:gd name="connsiteX6" fmla="*/ 1402663 w 1582311"/>
                      <a:gd name="connsiteY6" fmla="*/ 771802 h 1975803"/>
                      <a:gd name="connsiteX7" fmla="*/ 1292416 w 1582311"/>
                      <a:gd name="connsiteY7" fmla="*/ 1297096 h 1975803"/>
                      <a:gd name="connsiteX8" fmla="*/ 1532365 w 1582311"/>
                      <a:gd name="connsiteY8" fmla="*/ 1887240 h 1975803"/>
                      <a:gd name="connsiteX9" fmla="*/ 157523 w 1582311"/>
                      <a:gd name="connsiteY9" fmla="*/ 1919666 h 1975803"/>
                      <a:gd name="connsiteX0" fmla="*/ 157523 w 1582311"/>
                      <a:gd name="connsiteY0" fmla="*/ 1919666 h 1973041"/>
                      <a:gd name="connsiteX1" fmla="*/ 403957 w 1582311"/>
                      <a:gd name="connsiteY1" fmla="*/ 1374917 h 1973041"/>
                      <a:gd name="connsiteX2" fmla="*/ 112127 w 1582311"/>
                      <a:gd name="connsiteY2" fmla="*/ 739377 h 1973041"/>
                      <a:gd name="connsiteX3" fmla="*/ 47276 w 1582311"/>
                      <a:gd name="connsiteY3" fmla="*/ 246509 h 1973041"/>
                      <a:gd name="connsiteX4" fmla="*/ 793063 w 1582311"/>
                      <a:gd name="connsiteY4" fmla="*/ 75 h 1973041"/>
                      <a:gd name="connsiteX5" fmla="*/ 1473999 w 1582311"/>
                      <a:gd name="connsiteY5" fmla="*/ 227053 h 1973041"/>
                      <a:gd name="connsiteX6" fmla="*/ 1402663 w 1582311"/>
                      <a:gd name="connsiteY6" fmla="*/ 771802 h 1973041"/>
                      <a:gd name="connsiteX7" fmla="*/ 1292416 w 1582311"/>
                      <a:gd name="connsiteY7" fmla="*/ 1342492 h 1973041"/>
                      <a:gd name="connsiteX8" fmla="*/ 1532365 w 1582311"/>
                      <a:gd name="connsiteY8" fmla="*/ 1887240 h 1973041"/>
                      <a:gd name="connsiteX9" fmla="*/ 157523 w 1582311"/>
                      <a:gd name="connsiteY9" fmla="*/ 1919666 h 1973041"/>
                      <a:gd name="connsiteX0" fmla="*/ 157523 w 1582311"/>
                      <a:gd name="connsiteY0" fmla="*/ 1919660 h 1973035"/>
                      <a:gd name="connsiteX1" fmla="*/ 403957 w 1582311"/>
                      <a:gd name="connsiteY1" fmla="*/ 1374911 h 1973035"/>
                      <a:gd name="connsiteX2" fmla="*/ 112127 w 1582311"/>
                      <a:gd name="connsiteY2" fmla="*/ 739371 h 1973035"/>
                      <a:gd name="connsiteX3" fmla="*/ 47276 w 1582311"/>
                      <a:gd name="connsiteY3" fmla="*/ 246503 h 1973035"/>
                      <a:gd name="connsiteX4" fmla="*/ 793063 w 1582311"/>
                      <a:gd name="connsiteY4" fmla="*/ 69 h 1973035"/>
                      <a:gd name="connsiteX5" fmla="*/ 1473999 w 1582311"/>
                      <a:gd name="connsiteY5" fmla="*/ 227047 h 1973035"/>
                      <a:gd name="connsiteX6" fmla="*/ 1467514 w 1582311"/>
                      <a:gd name="connsiteY6" fmla="*/ 706945 h 1973035"/>
                      <a:gd name="connsiteX7" fmla="*/ 1292416 w 1582311"/>
                      <a:gd name="connsiteY7" fmla="*/ 1342486 h 1973035"/>
                      <a:gd name="connsiteX8" fmla="*/ 1532365 w 1582311"/>
                      <a:gd name="connsiteY8" fmla="*/ 1887234 h 1973035"/>
                      <a:gd name="connsiteX9" fmla="*/ 157523 w 1582311"/>
                      <a:gd name="connsiteY9" fmla="*/ 1919660 h 1973035"/>
                      <a:gd name="connsiteX0" fmla="*/ 157523 w 1582311"/>
                      <a:gd name="connsiteY0" fmla="*/ 2021986 h 2113807"/>
                      <a:gd name="connsiteX1" fmla="*/ 403957 w 1582311"/>
                      <a:gd name="connsiteY1" fmla="*/ 1477237 h 2113807"/>
                      <a:gd name="connsiteX2" fmla="*/ 112127 w 1582311"/>
                      <a:gd name="connsiteY2" fmla="*/ 841697 h 2113807"/>
                      <a:gd name="connsiteX3" fmla="*/ 47276 w 1582311"/>
                      <a:gd name="connsiteY3" fmla="*/ 348829 h 2113807"/>
                      <a:gd name="connsiteX4" fmla="*/ 793063 w 1582311"/>
                      <a:gd name="connsiteY4" fmla="*/ 102395 h 2113807"/>
                      <a:gd name="connsiteX5" fmla="*/ 844944 w 1582311"/>
                      <a:gd name="connsiteY5" fmla="*/ 2106292 h 2113807"/>
                      <a:gd name="connsiteX6" fmla="*/ 1467514 w 1582311"/>
                      <a:gd name="connsiteY6" fmla="*/ 809271 h 2113807"/>
                      <a:gd name="connsiteX7" fmla="*/ 1292416 w 1582311"/>
                      <a:gd name="connsiteY7" fmla="*/ 1444812 h 2113807"/>
                      <a:gd name="connsiteX8" fmla="*/ 1532365 w 1582311"/>
                      <a:gd name="connsiteY8" fmla="*/ 1989560 h 2113807"/>
                      <a:gd name="connsiteX9" fmla="*/ 157523 w 1582311"/>
                      <a:gd name="connsiteY9" fmla="*/ 2021986 h 2113807"/>
                      <a:gd name="connsiteX0" fmla="*/ 157523 w 1582311"/>
                      <a:gd name="connsiteY0" fmla="*/ 2021986 h 2113173"/>
                      <a:gd name="connsiteX1" fmla="*/ 403957 w 1582311"/>
                      <a:gd name="connsiteY1" fmla="*/ 1477237 h 2113173"/>
                      <a:gd name="connsiteX2" fmla="*/ 112127 w 1582311"/>
                      <a:gd name="connsiteY2" fmla="*/ 841697 h 2113173"/>
                      <a:gd name="connsiteX3" fmla="*/ 47276 w 1582311"/>
                      <a:gd name="connsiteY3" fmla="*/ 348829 h 2113173"/>
                      <a:gd name="connsiteX4" fmla="*/ 793063 w 1582311"/>
                      <a:gd name="connsiteY4" fmla="*/ 102395 h 2113173"/>
                      <a:gd name="connsiteX5" fmla="*/ 844944 w 1582311"/>
                      <a:gd name="connsiteY5" fmla="*/ 2106292 h 2113173"/>
                      <a:gd name="connsiteX6" fmla="*/ 1461029 w 1582311"/>
                      <a:gd name="connsiteY6" fmla="*/ 783331 h 2113173"/>
                      <a:gd name="connsiteX7" fmla="*/ 1292416 w 1582311"/>
                      <a:gd name="connsiteY7" fmla="*/ 1444812 h 2113173"/>
                      <a:gd name="connsiteX8" fmla="*/ 1532365 w 1582311"/>
                      <a:gd name="connsiteY8" fmla="*/ 1989560 h 2113173"/>
                      <a:gd name="connsiteX9" fmla="*/ 157523 w 1582311"/>
                      <a:gd name="connsiteY9" fmla="*/ 2021986 h 2113173"/>
                      <a:gd name="connsiteX0" fmla="*/ 157523 w 1591567"/>
                      <a:gd name="connsiteY0" fmla="*/ 2021986 h 2143200"/>
                      <a:gd name="connsiteX1" fmla="*/ 403957 w 1591567"/>
                      <a:gd name="connsiteY1" fmla="*/ 1477237 h 2143200"/>
                      <a:gd name="connsiteX2" fmla="*/ 112127 w 1591567"/>
                      <a:gd name="connsiteY2" fmla="*/ 841697 h 2143200"/>
                      <a:gd name="connsiteX3" fmla="*/ 47276 w 1591567"/>
                      <a:gd name="connsiteY3" fmla="*/ 348829 h 2143200"/>
                      <a:gd name="connsiteX4" fmla="*/ 793063 w 1591567"/>
                      <a:gd name="connsiteY4" fmla="*/ 102395 h 2143200"/>
                      <a:gd name="connsiteX5" fmla="*/ 844944 w 1591567"/>
                      <a:gd name="connsiteY5" fmla="*/ 2106292 h 2143200"/>
                      <a:gd name="connsiteX6" fmla="*/ 1292416 w 1591567"/>
                      <a:gd name="connsiteY6" fmla="*/ 1444812 h 2143200"/>
                      <a:gd name="connsiteX7" fmla="*/ 1532365 w 1591567"/>
                      <a:gd name="connsiteY7" fmla="*/ 1989560 h 2143200"/>
                      <a:gd name="connsiteX8" fmla="*/ 157523 w 1591567"/>
                      <a:gd name="connsiteY8" fmla="*/ 2021986 h 2143200"/>
                      <a:gd name="connsiteX0" fmla="*/ 157523 w 1545335"/>
                      <a:gd name="connsiteY0" fmla="*/ 2021986 h 2223374"/>
                      <a:gd name="connsiteX1" fmla="*/ 403957 w 1545335"/>
                      <a:gd name="connsiteY1" fmla="*/ 1477237 h 2223374"/>
                      <a:gd name="connsiteX2" fmla="*/ 112127 w 1545335"/>
                      <a:gd name="connsiteY2" fmla="*/ 841697 h 2223374"/>
                      <a:gd name="connsiteX3" fmla="*/ 47276 w 1545335"/>
                      <a:gd name="connsiteY3" fmla="*/ 348829 h 2223374"/>
                      <a:gd name="connsiteX4" fmla="*/ 793063 w 1545335"/>
                      <a:gd name="connsiteY4" fmla="*/ 102395 h 2223374"/>
                      <a:gd name="connsiteX5" fmla="*/ 844944 w 1545335"/>
                      <a:gd name="connsiteY5" fmla="*/ 2106292 h 2223374"/>
                      <a:gd name="connsiteX6" fmla="*/ 1532365 w 1545335"/>
                      <a:gd name="connsiteY6" fmla="*/ 1989560 h 2223374"/>
                      <a:gd name="connsiteX7" fmla="*/ 157523 w 1545335"/>
                      <a:gd name="connsiteY7" fmla="*/ 2021986 h 2223374"/>
                      <a:gd name="connsiteX0" fmla="*/ 157523 w 844944"/>
                      <a:gd name="connsiteY0" fmla="*/ 2021986 h 2249938"/>
                      <a:gd name="connsiteX1" fmla="*/ 403957 w 844944"/>
                      <a:gd name="connsiteY1" fmla="*/ 1477237 h 2249938"/>
                      <a:gd name="connsiteX2" fmla="*/ 112127 w 844944"/>
                      <a:gd name="connsiteY2" fmla="*/ 841697 h 2249938"/>
                      <a:gd name="connsiteX3" fmla="*/ 47276 w 844944"/>
                      <a:gd name="connsiteY3" fmla="*/ 348829 h 2249938"/>
                      <a:gd name="connsiteX4" fmla="*/ 793063 w 844944"/>
                      <a:gd name="connsiteY4" fmla="*/ 102395 h 2249938"/>
                      <a:gd name="connsiteX5" fmla="*/ 844944 w 844944"/>
                      <a:gd name="connsiteY5" fmla="*/ 2106292 h 2249938"/>
                      <a:gd name="connsiteX6" fmla="*/ 157523 w 844944"/>
                      <a:gd name="connsiteY6" fmla="*/ 2021986 h 2249938"/>
                      <a:gd name="connsiteX0" fmla="*/ 154587 w 842008"/>
                      <a:gd name="connsiteY0" fmla="*/ 2021986 h 2249467"/>
                      <a:gd name="connsiteX1" fmla="*/ 303744 w 842008"/>
                      <a:gd name="connsiteY1" fmla="*/ 1490207 h 2249467"/>
                      <a:gd name="connsiteX2" fmla="*/ 109191 w 842008"/>
                      <a:gd name="connsiteY2" fmla="*/ 841697 h 2249467"/>
                      <a:gd name="connsiteX3" fmla="*/ 44340 w 842008"/>
                      <a:gd name="connsiteY3" fmla="*/ 348829 h 2249467"/>
                      <a:gd name="connsiteX4" fmla="*/ 790127 w 842008"/>
                      <a:gd name="connsiteY4" fmla="*/ 102395 h 2249467"/>
                      <a:gd name="connsiteX5" fmla="*/ 842008 w 842008"/>
                      <a:gd name="connsiteY5" fmla="*/ 2106292 h 2249467"/>
                      <a:gd name="connsiteX6" fmla="*/ 154587 w 842008"/>
                      <a:gd name="connsiteY6" fmla="*/ 2021986 h 2249467"/>
                      <a:gd name="connsiteX0" fmla="*/ 166593 w 854014"/>
                      <a:gd name="connsiteY0" fmla="*/ 2021986 h 2249467"/>
                      <a:gd name="connsiteX1" fmla="*/ 315750 w 854014"/>
                      <a:gd name="connsiteY1" fmla="*/ 1490207 h 2249467"/>
                      <a:gd name="connsiteX2" fmla="*/ 121197 w 854014"/>
                      <a:gd name="connsiteY2" fmla="*/ 841697 h 2249467"/>
                      <a:gd name="connsiteX3" fmla="*/ 56346 w 854014"/>
                      <a:gd name="connsiteY3" fmla="*/ 348829 h 2249467"/>
                      <a:gd name="connsiteX4" fmla="*/ 802133 w 854014"/>
                      <a:gd name="connsiteY4" fmla="*/ 102395 h 2249467"/>
                      <a:gd name="connsiteX5" fmla="*/ 854014 w 854014"/>
                      <a:gd name="connsiteY5" fmla="*/ 2106292 h 2249467"/>
                      <a:gd name="connsiteX6" fmla="*/ 166593 w 854014"/>
                      <a:gd name="connsiteY6" fmla="*/ 2021986 h 2249467"/>
                      <a:gd name="connsiteX0" fmla="*/ 153312 w 840733"/>
                      <a:gd name="connsiteY0" fmla="*/ 2021986 h 2250412"/>
                      <a:gd name="connsiteX1" fmla="*/ 257074 w 840733"/>
                      <a:gd name="connsiteY1" fmla="*/ 1464267 h 2250412"/>
                      <a:gd name="connsiteX2" fmla="*/ 107916 w 840733"/>
                      <a:gd name="connsiteY2" fmla="*/ 841697 h 2250412"/>
                      <a:gd name="connsiteX3" fmla="*/ 43065 w 840733"/>
                      <a:gd name="connsiteY3" fmla="*/ 348829 h 2250412"/>
                      <a:gd name="connsiteX4" fmla="*/ 788852 w 840733"/>
                      <a:gd name="connsiteY4" fmla="*/ 102395 h 2250412"/>
                      <a:gd name="connsiteX5" fmla="*/ 840733 w 840733"/>
                      <a:gd name="connsiteY5" fmla="*/ 2106292 h 2250412"/>
                      <a:gd name="connsiteX6" fmla="*/ 153312 w 840733"/>
                      <a:gd name="connsiteY6" fmla="*/ 2021986 h 2250412"/>
                      <a:gd name="connsiteX0" fmla="*/ 174762 w 862183"/>
                      <a:gd name="connsiteY0" fmla="*/ 2021986 h 2250412"/>
                      <a:gd name="connsiteX1" fmla="*/ 278524 w 862183"/>
                      <a:gd name="connsiteY1" fmla="*/ 1464267 h 2250412"/>
                      <a:gd name="connsiteX2" fmla="*/ 129366 w 862183"/>
                      <a:gd name="connsiteY2" fmla="*/ 841697 h 2250412"/>
                      <a:gd name="connsiteX3" fmla="*/ 64515 w 862183"/>
                      <a:gd name="connsiteY3" fmla="*/ 348829 h 2250412"/>
                      <a:gd name="connsiteX4" fmla="*/ 810302 w 862183"/>
                      <a:gd name="connsiteY4" fmla="*/ 102395 h 2250412"/>
                      <a:gd name="connsiteX5" fmla="*/ 862183 w 862183"/>
                      <a:gd name="connsiteY5" fmla="*/ 2106292 h 2250412"/>
                      <a:gd name="connsiteX6" fmla="*/ 174762 w 862183"/>
                      <a:gd name="connsiteY6" fmla="*/ 2021986 h 2250412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6607 w 902204"/>
                      <a:gd name="connsiteY0" fmla="*/ 2010716 h 2237701"/>
                      <a:gd name="connsiteX1" fmla="*/ 260369 w 902204"/>
                      <a:gd name="connsiteY1" fmla="*/ 1452997 h 2237701"/>
                      <a:gd name="connsiteX2" fmla="*/ 182548 w 902204"/>
                      <a:gd name="connsiteY2" fmla="*/ 1044436 h 2237701"/>
                      <a:gd name="connsiteX3" fmla="*/ 46360 w 902204"/>
                      <a:gd name="connsiteY3" fmla="*/ 337559 h 2237701"/>
                      <a:gd name="connsiteX4" fmla="*/ 869969 w 902204"/>
                      <a:gd name="connsiteY4" fmla="*/ 110581 h 2237701"/>
                      <a:gd name="connsiteX5" fmla="*/ 844028 w 902204"/>
                      <a:gd name="connsiteY5" fmla="*/ 2095022 h 2237701"/>
                      <a:gd name="connsiteX6" fmla="*/ 156607 w 902204"/>
                      <a:gd name="connsiteY6" fmla="*/ 2010716 h 2237701"/>
                      <a:gd name="connsiteX0" fmla="*/ 156607 w 869969"/>
                      <a:gd name="connsiteY0" fmla="*/ 2010716 h 2237701"/>
                      <a:gd name="connsiteX1" fmla="*/ 260369 w 869969"/>
                      <a:gd name="connsiteY1" fmla="*/ 1452997 h 2237701"/>
                      <a:gd name="connsiteX2" fmla="*/ 182548 w 869969"/>
                      <a:gd name="connsiteY2" fmla="*/ 1044436 h 2237701"/>
                      <a:gd name="connsiteX3" fmla="*/ 46360 w 869969"/>
                      <a:gd name="connsiteY3" fmla="*/ 337559 h 2237701"/>
                      <a:gd name="connsiteX4" fmla="*/ 869969 w 869969"/>
                      <a:gd name="connsiteY4" fmla="*/ 110581 h 2237701"/>
                      <a:gd name="connsiteX5" fmla="*/ 844028 w 869969"/>
                      <a:gd name="connsiteY5" fmla="*/ 2095022 h 2237701"/>
                      <a:gd name="connsiteX6" fmla="*/ 156607 w 869969"/>
                      <a:gd name="connsiteY6" fmla="*/ 2010716 h 2237701"/>
                      <a:gd name="connsiteX0" fmla="*/ 144847 w 857749"/>
                      <a:gd name="connsiteY0" fmla="*/ 1978134 h 2202237"/>
                      <a:gd name="connsiteX1" fmla="*/ 248609 w 857749"/>
                      <a:gd name="connsiteY1" fmla="*/ 1420415 h 2202237"/>
                      <a:gd name="connsiteX2" fmla="*/ 170788 w 857749"/>
                      <a:gd name="connsiteY2" fmla="*/ 1011854 h 2202237"/>
                      <a:gd name="connsiteX3" fmla="*/ 34600 w 857749"/>
                      <a:gd name="connsiteY3" fmla="*/ 304977 h 2202237"/>
                      <a:gd name="connsiteX4" fmla="*/ 696082 w 857749"/>
                      <a:gd name="connsiteY4" fmla="*/ 116909 h 2202237"/>
                      <a:gd name="connsiteX5" fmla="*/ 832268 w 857749"/>
                      <a:gd name="connsiteY5" fmla="*/ 2062440 h 2202237"/>
                      <a:gd name="connsiteX6" fmla="*/ 144847 w 857749"/>
                      <a:gd name="connsiteY6" fmla="*/ 1978134 h 2202237"/>
                      <a:gd name="connsiteX0" fmla="*/ 136920 w 849427"/>
                      <a:gd name="connsiteY0" fmla="*/ 2082138 h 2306241"/>
                      <a:gd name="connsiteX1" fmla="*/ 240682 w 849427"/>
                      <a:gd name="connsiteY1" fmla="*/ 1524419 h 2306241"/>
                      <a:gd name="connsiteX2" fmla="*/ 162861 w 849427"/>
                      <a:gd name="connsiteY2" fmla="*/ 1115858 h 2306241"/>
                      <a:gd name="connsiteX3" fmla="*/ 26673 w 849427"/>
                      <a:gd name="connsiteY3" fmla="*/ 408981 h 2306241"/>
                      <a:gd name="connsiteX4" fmla="*/ 577907 w 849427"/>
                      <a:gd name="connsiteY4" fmla="*/ 65270 h 2306241"/>
                      <a:gd name="connsiteX5" fmla="*/ 688155 w 849427"/>
                      <a:gd name="connsiteY5" fmla="*/ 220913 h 2306241"/>
                      <a:gd name="connsiteX6" fmla="*/ 824341 w 849427"/>
                      <a:gd name="connsiteY6" fmla="*/ 2166444 h 2306241"/>
                      <a:gd name="connsiteX7" fmla="*/ 136920 w 849427"/>
                      <a:gd name="connsiteY7" fmla="*/ 2082138 h 2306241"/>
                      <a:gd name="connsiteX0" fmla="*/ 136920 w 852753"/>
                      <a:gd name="connsiteY0" fmla="*/ 2020826 h 2221392"/>
                      <a:gd name="connsiteX1" fmla="*/ 240682 w 852753"/>
                      <a:gd name="connsiteY1" fmla="*/ 1463107 h 2221392"/>
                      <a:gd name="connsiteX2" fmla="*/ 162861 w 852753"/>
                      <a:gd name="connsiteY2" fmla="*/ 1054546 h 2221392"/>
                      <a:gd name="connsiteX3" fmla="*/ 26673 w 852753"/>
                      <a:gd name="connsiteY3" fmla="*/ 347669 h 2221392"/>
                      <a:gd name="connsiteX4" fmla="*/ 577907 w 852753"/>
                      <a:gd name="connsiteY4" fmla="*/ 3958 h 2221392"/>
                      <a:gd name="connsiteX5" fmla="*/ 707610 w 852753"/>
                      <a:gd name="connsiteY5" fmla="*/ 477371 h 2221392"/>
                      <a:gd name="connsiteX6" fmla="*/ 824341 w 852753"/>
                      <a:gd name="connsiteY6" fmla="*/ 2105132 h 2221392"/>
                      <a:gd name="connsiteX7" fmla="*/ 136920 w 852753"/>
                      <a:gd name="connsiteY7" fmla="*/ 2020826 h 22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2753" h="2221392">
                        <a:moveTo>
                          <a:pt x="136920" y="2020826"/>
                        </a:moveTo>
                        <a:cubicBezTo>
                          <a:pt x="39644" y="1913822"/>
                          <a:pt x="236359" y="1624154"/>
                          <a:pt x="240682" y="1463107"/>
                        </a:cubicBezTo>
                        <a:cubicBezTo>
                          <a:pt x="245006" y="1302060"/>
                          <a:pt x="295806" y="1188571"/>
                          <a:pt x="162861" y="1054546"/>
                        </a:cubicBezTo>
                        <a:cubicBezTo>
                          <a:pt x="29916" y="920521"/>
                          <a:pt x="-42501" y="522767"/>
                          <a:pt x="26673" y="347669"/>
                        </a:cubicBezTo>
                        <a:cubicBezTo>
                          <a:pt x="95847" y="172571"/>
                          <a:pt x="467660" y="35303"/>
                          <a:pt x="577907" y="3958"/>
                        </a:cubicBezTo>
                        <a:cubicBezTo>
                          <a:pt x="688154" y="-27387"/>
                          <a:pt x="666538" y="127175"/>
                          <a:pt x="707610" y="477371"/>
                        </a:cubicBezTo>
                        <a:cubicBezTo>
                          <a:pt x="748682" y="827567"/>
                          <a:pt x="919456" y="1847890"/>
                          <a:pt x="824341" y="2105132"/>
                        </a:cubicBezTo>
                        <a:cubicBezTo>
                          <a:pt x="729226" y="2362375"/>
                          <a:pt x="234196" y="2127830"/>
                          <a:pt x="136920" y="2020826"/>
                        </a:cubicBezTo>
                        <a:close/>
                      </a:path>
                    </a:pathLst>
                  </a:cu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733" name="Freeform 2732"/>
                <p:cNvSpPr/>
                <p:nvPr/>
              </p:nvSpPr>
              <p:spPr>
                <a:xfrm rot="679214">
                  <a:off x="4994303" y="-536821"/>
                  <a:ext cx="228071" cy="1264051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34" name="Freeform 2733"/>
                <p:cNvSpPr/>
                <p:nvPr/>
              </p:nvSpPr>
              <p:spPr>
                <a:xfrm rot="20920786" flipH="1">
                  <a:off x="5911272" y="-540916"/>
                  <a:ext cx="228071" cy="1264051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35" name="Freeform 2734"/>
                <p:cNvSpPr>
                  <a:spLocks noChangeAspect="1"/>
                </p:cNvSpPr>
                <p:nvPr/>
              </p:nvSpPr>
              <p:spPr>
                <a:xfrm>
                  <a:off x="4871700" y="617950"/>
                  <a:ext cx="197294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36" name="Freeform 2735"/>
                <p:cNvSpPr>
                  <a:spLocks noChangeAspect="1"/>
                </p:cNvSpPr>
                <p:nvPr/>
              </p:nvSpPr>
              <p:spPr>
                <a:xfrm flipH="1">
                  <a:off x="6067038" y="631831"/>
                  <a:ext cx="197294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37" name="Flowchart: Stored Data 2736"/>
                <p:cNvSpPr/>
                <p:nvPr/>
              </p:nvSpPr>
              <p:spPr>
                <a:xfrm rot="16200000" flipV="1">
                  <a:off x="5487744" y="-729056"/>
                  <a:ext cx="159503" cy="171550"/>
                </a:xfrm>
                <a:prstGeom prst="flowChartOnlineStorage">
                  <a:avLst/>
                </a:pr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38" name="Flowchart: Stored Data 2737"/>
                <p:cNvSpPr/>
                <p:nvPr/>
              </p:nvSpPr>
              <p:spPr>
                <a:xfrm rot="16200000" flipV="1">
                  <a:off x="5185864" y="-399286"/>
                  <a:ext cx="763264" cy="171549"/>
                </a:xfrm>
                <a:prstGeom prst="flowChartOnlineStorag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39" name="Freeform 2738"/>
                <p:cNvSpPr/>
                <p:nvPr/>
              </p:nvSpPr>
              <p:spPr>
                <a:xfrm>
                  <a:off x="5146230" y="2150129"/>
                  <a:ext cx="338710" cy="186763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0380" h="293514">
                      <a:moveTo>
                        <a:pt x="465263" y="773"/>
                      </a:moveTo>
                      <a:cubicBezTo>
                        <a:pt x="407978" y="-8955"/>
                        <a:pt x="202617" y="75352"/>
                        <a:pt x="128038" y="123990"/>
                      </a:cubicBezTo>
                      <a:cubicBezTo>
                        <a:pt x="53459" y="172628"/>
                        <a:pt x="-39494" y="282875"/>
                        <a:pt x="17791" y="292603"/>
                      </a:cubicBezTo>
                      <a:cubicBezTo>
                        <a:pt x="75076" y="302331"/>
                        <a:pt x="392846" y="232075"/>
                        <a:pt x="471748" y="182356"/>
                      </a:cubicBezTo>
                      <a:cubicBezTo>
                        <a:pt x="550650" y="132637"/>
                        <a:pt x="522548" y="10501"/>
                        <a:pt x="465263" y="773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40" name="Freeform 2739"/>
                <p:cNvSpPr/>
                <p:nvPr/>
              </p:nvSpPr>
              <p:spPr>
                <a:xfrm>
                  <a:off x="5118351" y="2171664"/>
                  <a:ext cx="384720" cy="186918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  <a:gd name="connsiteX0" fmla="*/ 463263 w 507974"/>
                    <a:gd name="connsiteY0" fmla="*/ 1016 h 293757"/>
                    <a:gd name="connsiteX1" fmla="*/ 343421 w 507974"/>
                    <a:gd name="connsiteY1" fmla="*/ 109723 h 293757"/>
                    <a:gd name="connsiteX2" fmla="*/ 126038 w 507974"/>
                    <a:gd name="connsiteY2" fmla="*/ 124233 h 293757"/>
                    <a:gd name="connsiteX3" fmla="*/ 15791 w 507974"/>
                    <a:gd name="connsiteY3" fmla="*/ 292846 h 293757"/>
                    <a:gd name="connsiteX4" fmla="*/ 469748 w 507974"/>
                    <a:gd name="connsiteY4" fmla="*/ 182599 h 293757"/>
                    <a:gd name="connsiteX5" fmla="*/ 463263 w 507974"/>
                    <a:gd name="connsiteY5" fmla="*/ 1016 h 29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7974" h="293757">
                      <a:moveTo>
                        <a:pt x="463263" y="1016"/>
                      </a:moveTo>
                      <a:cubicBezTo>
                        <a:pt x="442208" y="-11130"/>
                        <a:pt x="399625" y="89187"/>
                        <a:pt x="343421" y="109723"/>
                      </a:cubicBezTo>
                      <a:cubicBezTo>
                        <a:pt x="287217" y="130259"/>
                        <a:pt x="180643" y="93712"/>
                        <a:pt x="126038" y="124233"/>
                      </a:cubicBezTo>
                      <a:cubicBezTo>
                        <a:pt x="71433" y="154754"/>
                        <a:pt x="-41494" y="283118"/>
                        <a:pt x="15791" y="292846"/>
                      </a:cubicBezTo>
                      <a:cubicBezTo>
                        <a:pt x="73076" y="302574"/>
                        <a:pt x="390846" y="232318"/>
                        <a:pt x="469748" y="182599"/>
                      </a:cubicBezTo>
                      <a:cubicBezTo>
                        <a:pt x="548650" y="132880"/>
                        <a:pt x="484318" y="13162"/>
                        <a:pt x="463263" y="1016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41" name="Trapezoid 2740"/>
                <p:cNvSpPr/>
                <p:nvPr/>
              </p:nvSpPr>
              <p:spPr>
                <a:xfrm rot="10800000">
                  <a:off x="5410387" y="2243291"/>
                  <a:ext cx="94851" cy="104434"/>
                </a:xfrm>
                <a:prstGeom prst="trapezoid">
                  <a:avLst/>
                </a:pr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42" name="Freeform 2741"/>
                <p:cNvSpPr/>
                <p:nvPr/>
              </p:nvSpPr>
              <p:spPr>
                <a:xfrm flipH="1">
                  <a:off x="5669954" y="2148517"/>
                  <a:ext cx="338710" cy="186763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0380" h="293514">
                      <a:moveTo>
                        <a:pt x="465263" y="773"/>
                      </a:moveTo>
                      <a:cubicBezTo>
                        <a:pt x="407978" y="-8955"/>
                        <a:pt x="202617" y="75352"/>
                        <a:pt x="128038" y="123990"/>
                      </a:cubicBezTo>
                      <a:cubicBezTo>
                        <a:pt x="53459" y="172628"/>
                        <a:pt x="-39494" y="282875"/>
                        <a:pt x="17791" y="292603"/>
                      </a:cubicBezTo>
                      <a:cubicBezTo>
                        <a:pt x="75076" y="302331"/>
                        <a:pt x="392846" y="232075"/>
                        <a:pt x="471748" y="182356"/>
                      </a:cubicBezTo>
                      <a:cubicBezTo>
                        <a:pt x="550650" y="132637"/>
                        <a:pt x="522548" y="10501"/>
                        <a:pt x="465263" y="773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43" name="Freeform 2742"/>
                <p:cNvSpPr/>
                <p:nvPr/>
              </p:nvSpPr>
              <p:spPr>
                <a:xfrm flipH="1">
                  <a:off x="5651823" y="2170052"/>
                  <a:ext cx="384720" cy="186918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  <a:gd name="connsiteX0" fmla="*/ 463263 w 507974"/>
                    <a:gd name="connsiteY0" fmla="*/ 1016 h 293757"/>
                    <a:gd name="connsiteX1" fmla="*/ 343421 w 507974"/>
                    <a:gd name="connsiteY1" fmla="*/ 109723 h 293757"/>
                    <a:gd name="connsiteX2" fmla="*/ 126038 w 507974"/>
                    <a:gd name="connsiteY2" fmla="*/ 124233 h 293757"/>
                    <a:gd name="connsiteX3" fmla="*/ 15791 w 507974"/>
                    <a:gd name="connsiteY3" fmla="*/ 292846 h 293757"/>
                    <a:gd name="connsiteX4" fmla="*/ 469748 w 507974"/>
                    <a:gd name="connsiteY4" fmla="*/ 182599 h 293757"/>
                    <a:gd name="connsiteX5" fmla="*/ 463263 w 507974"/>
                    <a:gd name="connsiteY5" fmla="*/ 1016 h 29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7974" h="293757">
                      <a:moveTo>
                        <a:pt x="463263" y="1016"/>
                      </a:moveTo>
                      <a:cubicBezTo>
                        <a:pt x="442208" y="-11130"/>
                        <a:pt x="399625" y="89187"/>
                        <a:pt x="343421" y="109723"/>
                      </a:cubicBezTo>
                      <a:cubicBezTo>
                        <a:pt x="287217" y="130259"/>
                        <a:pt x="180643" y="93712"/>
                        <a:pt x="126038" y="124233"/>
                      </a:cubicBezTo>
                      <a:cubicBezTo>
                        <a:pt x="71433" y="154754"/>
                        <a:pt x="-41494" y="283118"/>
                        <a:pt x="15791" y="292846"/>
                      </a:cubicBezTo>
                      <a:cubicBezTo>
                        <a:pt x="73076" y="302574"/>
                        <a:pt x="390846" y="232318"/>
                        <a:pt x="469748" y="182599"/>
                      </a:cubicBezTo>
                      <a:cubicBezTo>
                        <a:pt x="548650" y="132880"/>
                        <a:pt x="484318" y="13162"/>
                        <a:pt x="463263" y="1016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44" name="Trapezoid 2743"/>
                <p:cNvSpPr/>
                <p:nvPr/>
              </p:nvSpPr>
              <p:spPr>
                <a:xfrm rot="10800000" flipH="1">
                  <a:off x="5649656" y="2241679"/>
                  <a:ext cx="94851" cy="104434"/>
                </a:xfrm>
                <a:prstGeom prst="trapezoid">
                  <a:avLst/>
                </a:pr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45" name="Freeform 2744"/>
                <p:cNvSpPr/>
                <p:nvPr/>
              </p:nvSpPr>
              <p:spPr>
                <a:xfrm>
                  <a:off x="5365078" y="-895979"/>
                  <a:ext cx="388330" cy="408095"/>
                </a:xfrm>
                <a:custGeom>
                  <a:avLst/>
                  <a:gdLst>
                    <a:gd name="connsiteX0" fmla="*/ 3153 w 545573"/>
                    <a:gd name="connsiteY0" fmla="*/ 436778 h 641355"/>
                    <a:gd name="connsiteX1" fmla="*/ 122423 w 545573"/>
                    <a:gd name="connsiteY1" fmla="*/ 237996 h 641355"/>
                    <a:gd name="connsiteX2" fmla="*/ 162179 w 545573"/>
                    <a:gd name="connsiteY2" fmla="*/ 33534 h 641355"/>
                    <a:gd name="connsiteX3" fmla="*/ 360962 w 545573"/>
                    <a:gd name="connsiteY3" fmla="*/ 16495 h 641355"/>
                    <a:gd name="connsiteX4" fmla="*/ 406398 w 545573"/>
                    <a:gd name="connsiteY4" fmla="*/ 198239 h 641355"/>
                    <a:gd name="connsiteX5" fmla="*/ 542706 w 545573"/>
                    <a:gd name="connsiteY5" fmla="*/ 436778 h 641355"/>
                    <a:gd name="connsiteX6" fmla="*/ 264410 w 545573"/>
                    <a:gd name="connsiteY6" fmla="*/ 641240 h 641355"/>
                    <a:gd name="connsiteX7" fmla="*/ 3153 w 545573"/>
                    <a:gd name="connsiteY7" fmla="*/ 436778 h 641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5573" h="641355">
                      <a:moveTo>
                        <a:pt x="3153" y="436778"/>
                      </a:moveTo>
                      <a:cubicBezTo>
                        <a:pt x="-20511" y="369571"/>
                        <a:pt x="95919" y="305203"/>
                        <a:pt x="122423" y="237996"/>
                      </a:cubicBezTo>
                      <a:cubicBezTo>
                        <a:pt x="148927" y="170789"/>
                        <a:pt x="122422" y="70451"/>
                        <a:pt x="162179" y="33534"/>
                      </a:cubicBezTo>
                      <a:cubicBezTo>
                        <a:pt x="201936" y="-3383"/>
                        <a:pt x="320259" y="-10956"/>
                        <a:pt x="360962" y="16495"/>
                      </a:cubicBezTo>
                      <a:cubicBezTo>
                        <a:pt x="401665" y="43946"/>
                        <a:pt x="376107" y="128192"/>
                        <a:pt x="406398" y="198239"/>
                      </a:cubicBezTo>
                      <a:cubicBezTo>
                        <a:pt x="436689" y="268286"/>
                        <a:pt x="566371" y="362944"/>
                        <a:pt x="542706" y="436778"/>
                      </a:cubicBezTo>
                      <a:cubicBezTo>
                        <a:pt x="519041" y="510612"/>
                        <a:pt x="357175" y="636507"/>
                        <a:pt x="264410" y="641240"/>
                      </a:cubicBezTo>
                      <a:cubicBezTo>
                        <a:pt x="171645" y="645973"/>
                        <a:pt x="26817" y="503985"/>
                        <a:pt x="3153" y="436778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46" name="Group 2745"/>
                <p:cNvGrpSpPr/>
                <p:nvPr/>
              </p:nvGrpSpPr>
              <p:grpSpPr>
                <a:xfrm>
                  <a:off x="5228636" y="-1550565"/>
                  <a:ext cx="702607" cy="786110"/>
                  <a:chOff x="-273281" y="-905360"/>
                  <a:chExt cx="702607" cy="786110"/>
                </a:xfrm>
              </p:grpSpPr>
              <p:grpSp>
                <p:nvGrpSpPr>
                  <p:cNvPr id="2748" name="Group 2747"/>
                  <p:cNvGrpSpPr/>
                  <p:nvPr/>
                </p:nvGrpSpPr>
                <p:grpSpPr>
                  <a:xfrm>
                    <a:off x="-236328" y="-843398"/>
                    <a:ext cx="608585" cy="724148"/>
                    <a:chOff x="3929693" y="1192094"/>
                    <a:chExt cx="1230632" cy="1464316"/>
                  </a:xfrm>
                </p:grpSpPr>
                <p:sp>
                  <p:nvSpPr>
                    <p:cNvPr id="2765" name="Oval 2764"/>
                    <p:cNvSpPr/>
                    <p:nvPr/>
                  </p:nvSpPr>
                  <p:spPr>
                    <a:xfrm>
                      <a:off x="3929693" y="1192094"/>
                      <a:ext cx="1230632" cy="946007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766" name="Group 2765"/>
                    <p:cNvGrpSpPr/>
                    <p:nvPr/>
                  </p:nvGrpSpPr>
                  <p:grpSpPr>
                    <a:xfrm>
                      <a:off x="4084625" y="1456636"/>
                      <a:ext cx="904875" cy="1199774"/>
                      <a:chOff x="5157788" y="1381501"/>
                      <a:chExt cx="904875" cy="1199774"/>
                    </a:xfrm>
                  </p:grpSpPr>
                  <p:grpSp>
                    <p:nvGrpSpPr>
                      <p:cNvPr id="2767" name="Group 2766"/>
                      <p:cNvGrpSpPr/>
                      <p:nvPr/>
                    </p:nvGrpSpPr>
                    <p:grpSpPr>
                      <a:xfrm>
                        <a:off x="5157788" y="1381501"/>
                        <a:ext cx="904875" cy="1199774"/>
                        <a:chOff x="5157788" y="1381501"/>
                        <a:chExt cx="904875" cy="1199774"/>
                      </a:xfrm>
                    </p:grpSpPr>
                    <p:sp>
                      <p:nvSpPr>
                        <p:cNvPr id="2773" name="Rounded Rectangle 2772"/>
                        <p:cNvSpPr/>
                        <p:nvPr/>
                      </p:nvSpPr>
                      <p:spPr>
                        <a:xfrm>
                          <a:off x="5272088" y="1381501"/>
                          <a:ext cx="676275" cy="1199774"/>
                        </a:xfrm>
                        <a:prstGeom prst="roundRect">
                          <a:avLst/>
                        </a:prstGeom>
                        <a:solidFill>
                          <a:srgbClr val="A77E47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Verdana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2774" name="Oval 2773"/>
                        <p:cNvSpPr/>
                        <p:nvPr/>
                      </p:nvSpPr>
                      <p:spPr>
                        <a:xfrm>
                          <a:off x="5157788" y="1802168"/>
                          <a:ext cx="228600" cy="254355"/>
                        </a:xfrm>
                        <a:prstGeom prst="ellipse">
                          <a:avLst/>
                        </a:prstGeom>
                        <a:solidFill>
                          <a:srgbClr val="A77E47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Verdana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2775" name="Oval 2774"/>
                        <p:cNvSpPr/>
                        <p:nvPr/>
                      </p:nvSpPr>
                      <p:spPr>
                        <a:xfrm>
                          <a:off x="5834063" y="1806928"/>
                          <a:ext cx="228600" cy="254355"/>
                        </a:xfrm>
                        <a:prstGeom prst="ellipse">
                          <a:avLst/>
                        </a:prstGeom>
                        <a:solidFill>
                          <a:srgbClr val="A77E47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Verdana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sp>
                    <p:nvSpPr>
                      <p:cNvPr id="2768" name="Freeform 2767"/>
                      <p:cNvSpPr/>
                      <p:nvPr/>
                    </p:nvSpPr>
                    <p:spPr>
                      <a:xfrm>
                        <a:off x="5441481" y="2259368"/>
                        <a:ext cx="337488" cy="180991"/>
                      </a:xfrm>
                      <a:custGeom>
                        <a:avLst/>
                        <a:gdLst>
                          <a:gd name="connsiteX0" fmla="*/ 8876 w 540980"/>
                          <a:gd name="connsiteY0" fmla="*/ 38100 h 342916"/>
                          <a:gd name="connsiteX1" fmla="*/ 537513 w 540980"/>
                          <a:gd name="connsiteY1" fmla="*/ 38100 h 342916"/>
                          <a:gd name="connsiteX2" fmla="*/ 227951 w 540980"/>
                          <a:gd name="connsiteY2" fmla="*/ 342900 h 342916"/>
                          <a:gd name="connsiteX3" fmla="*/ 8876 w 540980"/>
                          <a:gd name="connsiteY3" fmla="*/ 38100 h 3429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40980" h="342916">
                            <a:moveTo>
                              <a:pt x="8876" y="38100"/>
                            </a:moveTo>
                            <a:cubicBezTo>
                              <a:pt x="60470" y="-12700"/>
                              <a:pt x="501001" y="-12700"/>
                              <a:pt x="537513" y="38100"/>
                            </a:cubicBezTo>
                            <a:cubicBezTo>
                              <a:pt x="574025" y="88900"/>
                              <a:pt x="312088" y="340519"/>
                              <a:pt x="227951" y="342900"/>
                            </a:cubicBezTo>
                            <a:cubicBezTo>
                              <a:pt x="143814" y="345281"/>
                              <a:pt x="-42718" y="88900"/>
                              <a:pt x="8876" y="38100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 w="6350">
                        <a:solidFill>
                          <a:schemeClr val="accent5">
                            <a:lumMod val="20000"/>
                            <a:lumOff val="8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grpSp>
                    <p:nvGrpSpPr>
                      <p:cNvPr id="2769" name="Group 2768"/>
                      <p:cNvGrpSpPr/>
                      <p:nvPr/>
                    </p:nvGrpSpPr>
                    <p:grpSpPr>
                      <a:xfrm>
                        <a:off x="5412906" y="1735900"/>
                        <a:ext cx="401884" cy="169069"/>
                        <a:chOff x="5536959" y="5172075"/>
                        <a:chExt cx="401884" cy="169069"/>
                      </a:xfrm>
                    </p:grpSpPr>
                    <p:sp>
                      <p:nvSpPr>
                        <p:cNvPr id="2771" name="Oval 2770"/>
                        <p:cNvSpPr/>
                        <p:nvPr/>
                      </p:nvSpPr>
                      <p:spPr>
                        <a:xfrm>
                          <a:off x="5536959" y="5172075"/>
                          <a:ext cx="101842" cy="169069"/>
                        </a:xfrm>
                        <a:prstGeom prst="ellipse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Verdana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2772" name="Oval 2771"/>
                        <p:cNvSpPr/>
                        <p:nvPr/>
                      </p:nvSpPr>
                      <p:spPr>
                        <a:xfrm>
                          <a:off x="5837001" y="5172075"/>
                          <a:ext cx="101842" cy="169069"/>
                        </a:xfrm>
                        <a:prstGeom prst="ellipse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Verdana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sp>
                    <p:nvSpPr>
                      <p:cNvPr id="2770" name="Freeform 2769"/>
                      <p:cNvSpPr/>
                      <p:nvPr/>
                    </p:nvSpPr>
                    <p:spPr>
                      <a:xfrm rot="507406">
                        <a:off x="5592063" y="1846567"/>
                        <a:ext cx="135397" cy="242060"/>
                      </a:xfrm>
                      <a:custGeom>
                        <a:avLst/>
                        <a:gdLst>
                          <a:gd name="connsiteX0" fmla="*/ 732 w 122014"/>
                          <a:gd name="connsiteY0" fmla="*/ 51 h 1021848"/>
                          <a:gd name="connsiteX1" fmla="*/ 119795 w 122014"/>
                          <a:gd name="connsiteY1" fmla="*/ 928739 h 1021848"/>
                          <a:gd name="connsiteX2" fmla="*/ 72170 w 122014"/>
                          <a:gd name="connsiteY2" fmla="*/ 885876 h 1021848"/>
                          <a:gd name="connsiteX3" fmla="*/ 732 w 122014"/>
                          <a:gd name="connsiteY3" fmla="*/ 51 h 1021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22014" h="1021848">
                            <a:moveTo>
                              <a:pt x="732" y="51"/>
                            </a:moveTo>
                            <a:cubicBezTo>
                              <a:pt x="8670" y="7195"/>
                              <a:pt x="107889" y="781102"/>
                              <a:pt x="119795" y="928739"/>
                            </a:cubicBezTo>
                            <a:cubicBezTo>
                              <a:pt x="131701" y="1076376"/>
                              <a:pt x="92808" y="1038276"/>
                              <a:pt x="72170" y="885876"/>
                            </a:cubicBezTo>
                            <a:cubicBezTo>
                              <a:pt x="51532" y="733476"/>
                              <a:pt x="-7206" y="-7093"/>
                              <a:pt x="732" y="51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2749" name="Oval 2748"/>
                  <p:cNvSpPr/>
                  <p:nvPr/>
                </p:nvSpPr>
                <p:spPr>
                  <a:xfrm>
                    <a:off x="-126389" y="-784674"/>
                    <a:ext cx="141547" cy="133218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0" name="Oval 2749"/>
                  <p:cNvSpPr/>
                  <p:nvPr/>
                </p:nvSpPr>
                <p:spPr>
                  <a:xfrm>
                    <a:off x="-37086" y="-768032"/>
                    <a:ext cx="141547" cy="133218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1" name="Oval 2750"/>
                  <p:cNvSpPr/>
                  <p:nvPr/>
                </p:nvSpPr>
                <p:spPr>
                  <a:xfrm>
                    <a:off x="52409" y="-802843"/>
                    <a:ext cx="141547" cy="133218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2" name="Oval 2751"/>
                  <p:cNvSpPr/>
                  <p:nvPr/>
                </p:nvSpPr>
                <p:spPr>
                  <a:xfrm>
                    <a:off x="151445" y="-734845"/>
                    <a:ext cx="141547" cy="133218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3" name="Oval 2752"/>
                  <p:cNvSpPr/>
                  <p:nvPr/>
                </p:nvSpPr>
                <p:spPr>
                  <a:xfrm>
                    <a:off x="-223527" y="-702237"/>
                    <a:ext cx="141547" cy="133218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4" name="Oval 2753"/>
                  <p:cNvSpPr/>
                  <p:nvPr/>
                </p:nvSpPr>
                <p:spPr>
                  <a:xfrm>
                    <a:off x="-254230" y="-726881"/>
                    <a:ext cx="141547" cy="133218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5" name="Oval 2754"/>
                  <p:cNvSpPr/>
                  <p:nvPr/>
                </p:nvSpPr>
                <p:spPr>
                  <a:xfrm>
                    <a:off x="-235696" y="-818451"/>
                    <a:ext cx="141547" cy="133218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6" name="Oval 2755"/>
                  <p:cNvSpPr/>
                  <p:nvPr/>
                </p:nvSpPr>
                <p:spPr>
                  <a:xfrm>
                    <a:off x="-139018" y="-860611"/>
                    <a:ext cx="141547" cy="133218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7" name="Oval 2756"/>
                  <p:cNvSpPr/>
                  <p:nvPr/>
                </p:nvSpPr>
                <p:spPr>
                  <a:xfrm>
                    <a:off x="-41180" y="-905360"/>
                    <a:ext cx="141547" cy="133218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8" name="Oval 2757"/>
                  <p:cNvSpPr/>
                  <p:nvPr/>
                </p:nvSpPr>
                <p:spPr>
                  <a:xfrm>
                    <a:off x="66857" y="-881289"/>
                    <a:ext cx="141547" cy="133218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9" name="Oval 2758"/>
                  <p:cNvSpPr/>
                  <p:nvPr/>
                </p:nvSpPr>
                <p:spPr>
                  <a:xfrm>
                    <a:off x="183953" y="-853171"/>
                    <a:ext cx="141547" cy="133218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0" name="Oval 2759"/>
                  <p:cNvSpPr/>
                  <p:nvPr/>
                </p:nvSpPr>
                <p:spPr>
                  <a:xfrm>
                    <a:off x="268699" y="-776790"/>
                    <a:ext cx="141547" cy="133218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1" name="Oval 2760"/>
                  <p:cNvSpPr/>
                  <p:nvPr/>
                </p:nvSpPr>
                <p:spPr>
                  <a:xfrm>
                    <a:off x="287779" y="-680785"/>
                    <a:ext cx="141547" cy="133218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2" name="Oval 2761"/>
                  <p:cNvSpPr/>
                  <p:nvPr/>
                </p:nvSpPr>
                <p:spPr>
                  <a:xfrm>
                    <a:off x="202720" y="-619235"/>
                    <a:ext cx="141547" cy="133218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3" name="Oval 2762"/>
                  <p:cNvSpPr/>
                  <p:nvPr/>
                </p:nvSpPr>
                <p:spPr>
                  <a:xfrm>
                    <a:off x="-218762" y="-586285"/>
                    <a:ext cx="141547" cy="133218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4" name="Oval 2763"/>
                  <p:cNvSpPr/>
                  <p:nvPr/>
                </p:nvSpPr>
                <p:spPr>
                  <a:xfrm>
                    <a:off x="-273281" y="-653811"/>
                    <a:ext cx="141547" cy="133218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747" name="Freeform 2746"/>
                <p:cNvSpPr/>
                <p:nvPr/>
              </p:nvSpPr>
              <p:spPr>
                <a:xfrm>
                  <a:off x="5092427" y="297446"/>
                  <a:ext cx="997691" cy="1187567"/>
                </a:xfrm>
                <a:custGeom>
                  <a:avLst/>
                  <a:gdLst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3667 w 1005533"/>
                    <a:gd name="connsiteY0" fmla="*/ 44296 h 1532253"/>
                    <a:gd name="connsiteX1" fmla="*/ 76445 w 1005533"/>
                    <a:gd name="connsiteY1" fmla="*/ 263236 h 1532253"/>
                    <a:gd name="connsiteX2" fmla="*/ 9904 w 1005533"/>
                    <a:gd name="connsiteY2" fmla="*/ 1338622 h 1532253"/>
                    <a:gd name="connsiteX3" fmla="*/ 325436 w 1005533"/>
                    <a:gd name="connsiteY3" fmla="*/ 1347208 h 1532253"/>
                    <a:gd name="connsiteX4" fmla="*/ 510034 w 1005533"/>
                    <a:gd name="connsiteY4" fmla="*/ 1435214 h 1532253"/>
                    <a:gd name="connsiteX5" fmla="*/ 748293 w 1005533"/>
                    <a:gd name="connsiteY5" fmla="*/ 1347208 h 1532253"/>
                    <a:gd name="connsiteX6" fmla="*/ 1003724 w 1005533"/>
                    <a:gd name="connsiteY6" fmla="*/ 1465265 h 1532253"/>
                    <a:gd name="connsiteX7" fmla="*/ 859910 w 1005533"/>
                    <a:gd name="connsiteY7" fmla="*/ 143034 h 1532253"/>
                    <a:gd name="connsiteX8" fmla="*/ 810541 w 1005533"/>
                    <a:gd name="connsiteY8" fmla="*/ 22831 h 1532253"/>
                    <a:gd name="connsiteX9" fmla="*/ 123667 w 1005533"/>
                    <a:gd name="connsiteY9" fmla="*/ 44296 h 1532253"/>
                    <a:gd name="connsiteX0" fmla="*/ 123667 w 1005533"/>
                    <a:gd name="connsiteY0" fmla="*/ 45067 h 1533024"/>
                    <a:gd name="connsiteX1" fmla="*/ 76445 w 1005533"/>
                    <a:gd name="connsiteY1" fmla="*/ 264007 h 1533024"/>
                    <a:gd name="connsiteX2" fmla="*/ 9904 w 1005533"/>
                    <a:gd name="connsiteY2" fmla="*/ 1339393 h 1533024"/>
                    <a:gd name="connsiteX3" fmla="*/ 325436 w 1005533"/>
                    <a:gd name="connsiteY3" fmla="*/ 1347979 h 1533024"/>
                    <a:gd name="connsiteX4" fmla="*/ 510034 w 1005533"/>
                    <a:gd name="connsiteY4" fmla="*/ 1435985 h 1533024"/>
                    <a:gd name="connsiteX5" fmla="*/ 748293 w 1005533"/>
                    <a:gd name="connsiteY5" fmla="*/ 1347979 h 1533024"/>
                    <a:gd name="connsiteX6" fmla="*/ 1003724 w 1005533"/>
                    <a:gd name="connsiteY6" fmla="*/ 1466036 h 1533024"/>
                    <a:gd name="connsiteX7" fmla="*/ 859910 w 1005533"/>
                    <a:gd name="connsiteY7" fmla="*/ 143805 h 1533024"/>
                    <a:gd name="connsiteX8" fmla="*/ 810541 w 1005533"/>
                    <a:gd name="connsiteY8" fmla="*/ 23602 h 1533024"/>
                    <a:gd name="connsiteX9" fmla="*/ 123667 w 1005533"/>
                    <a:gd name="connsiteY9" fmla="*/ 45067 h 1533024"/>
                    <a:gd name="connsiteX0" fmla="*/ 123667 w 1005533"/>
                    <a:gd name="connsiteY0" fmla="*/ 45067 h 1533024"/>
                    <a:gd name="connsiteX1" fmla="*/ 76445 w 1005533"/>
                    <a:gd name="connsiteY1" fmla="*/ 264007 h 1533024"/>
                    <a:gd name="connsiteX2" fmla="*/ 9904 w 1005533"/>
                    <a:gd name="connsiteY2" fmla="*/ 1339393 h 1533024"/>
                    <a:gd name="connsiteX3" fmla="*/ 325436 w 1005533"/>
                    <a:gd name="connsiteY3" fmla="*/ 1347979 h 1533024"/>
                    <a:gd name="connsiteX4" fmla="*/ 510034 w 1005533"/>
                    <a:gd name="connsiteY4" fmla="*/ 1435985 h 1533024"/>
                    <a:gd name="connsiteX5" fmla="*/ 748293 w 1005533"/>
                    <a:gd name="connsiteY5" fmla="*/ 1347979 h 1533024"/>
                    <a:gd name="connsiteX6" fmla="*/ 1003724 w 1005533"/>
                    <a:gd name="connsiteY6" fmla="*/ 1466036 h 1533024"/>
                    <a:gd name="connsiteX7" fmla="*/ 859910 w 1005533"/>
                    <a:gd name="connsiteY7" fmla="*/ 143805 h 1533024"/>
                    <a:gd name="connsiteX8" fmla="*/ 810541 w 1005533"/>
                    <a:gd name="connsiteY8" fmla="*/ 23602 h 1533024"/>
                    <a:gd name="connsiteX9" fmla="*/ 123667 w 1005533"/>
                    <a:gd name="connsiteY9" fmla="*/ 45067 h 1533024"/>
                    <a:gd name="connsiteX0" fmla="*/ 123667 w 1005533"/>
                    <a:gd name="connsiteY0" fmla="*/ 37545 h 1525502"/>
                    <a:gd name="connsiteX1" fmla="*/ 76445 w 1005533"/>
                    <a:gd name="connsiteY1" fmla="*/ 256485 h 1525502"/>
                    <a:gd name="connsiteX2" fmla="*/ 9904 w 1005533"/>
                    <a:gd name="connsiteY2" fmla="*/ 1331871 h 1525502"/>
                    <a:gd name="connsiteX3" fmla="*/ 325436 w 1005533"/>
                    <a:gd name="connsiteY3" fmla="*/ 1340457 h 1525502"/>
                    <a:gd name="connsiteX4" fmla="*/ 510034 w 1005533"/>
                    <a:gd name="connsiteY4" fmla="*/ 1428463 h 1525502"/>
                    <a:gd name="connsiteX5" fmla="*/ 748293 w 1005533"/>
                    <a:gd name="connsiteY5" fmla="*/ 1340457 h 1525502"/>
                    <a:gd name="connsiteX6" fmla="*/ 1003724 w 1005533"/>
                    <a:gd name="connsiteY6" fmla="*/ 1458514 h 1525502"/>
                    <a:gd name="connsiteX7" fmla="*/ 859910 w 1005533"/>
                    <a:gd name="connsiteY7" fmla="*/ 136283 h 1525502"/>
                    <a:gd name="connsiteX8" fmla="*/ 810541 w 1005533"/>
                    <a:gd name="connsiteY8" fmla="*/ 16080 h 1525502"/>
                    <a:gd name="connsiteX9" fmla="*/ 123667 w 1005533"/>
                    <a:gd name="connsiteY9" fmla="*/ 37545 h 1525502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4349"/>
                    <a:gd name="connsiteX1" fmla="*/ 76445 w 1006240"/>
                    <a:gd name="connsiteY1" fmla="*/ 251967 h 1514349"/>
                    <a:gd name="connsiteX2" fmla="*/ 9904 w 1006240"/>
                    <a:gd name="connsiteY2" fmla="*/ 1327353 h 1514349"/>
                    <a:gd name="connsiteX3" fmla="*/ 325436 w 1006240"/>
                    <a:gd name="connsiteY3" fmla="*/ 1335939 h 1514349"/>
                    <a:gd name="connsiteX4" fmla="*/ 546524 w 1006240"/>
                    <a:gd name="connsiteY4" fmla="*/ 1353112 h 1514349"/>
                    <a:gd name="connsiteX5" fmla="*/ 748293 w 1006240"/>
                    <a:gd name="connsiteY5" fmla="*/ 1335939 h 1514349"/>
                    <a:gd name="connsiteX6" fmla="*/ 1003724 w 1006240"/>
                    <a:gd name="connsiteY6" fmla="*/ 1453996 h 1514349"/>
                    <a:gd name="connsiteX7" fmla="*/ 874935 w 1006240"/>
                    <a:gd name="connsiteY7" fmla="*/ 249821 h 1514349"/>
                    <a:gd name="connsiteX8" fmla="*/ 810541 w 1006240"/>
                    <a:gd name="connsiteY8" fmla="*/ 11562 h 1514349"/>
                    <a:gd name="connsiteX9" fmla="*/ 123667 w 1006240"/>
                    <a:gd name="connsiteY9" fmla="*/ 33027 h 1514349"/>
                    <a:gd name="connsiteX0" fmla="*/ 123667 w 999928"/>
                    <a:gd name="connsiteY0" fmla="*/ 33027 h 1389751"/>
                    <a:gd name="connsiteX1" fmla="*/ 76445 w 999928"/>
                    <a:gd name="connsiteY1" fmla="*/ 251967 h 1389751"/>
                    <a:gd name="connsiteX2" fmla="*/ 9904 w 999928"/>
                    <a:gd name="connsiteY2" fmla="*/ 1327353 h 1389751"/>
                    <a:gd name="connsiteX3" fmla="*/ 325436 w 999928"/>
                    <a:gd name="connsiteY3" fmla="*/ 1335939 h 1389751"/>
                    <a:gd name="connsiteX4" fmla="*/ 546524 w 999928"/>
                    <a:gd name="connsiteY4" fmla="*/ 1353112 h 1389751"/>
                    <a:gd name="connsiteX5" fmla="*/ 748293 w 999928"/>
                    <a:gd name="connsiteY5" fmla="*/ 1335939 h 1389751"/>
                    <a:gd name="connsiteX6" fmla="*/ 997285 w 999928"/>
                    <a:gd name="connsiteY6" fmla="*/ 1301596 h 1389751"/>
                    <a:gd name="connsiteX7" fmla="*/ 874935 w 999928"/>
                    <a:gd name="connsiteY7" fmla="*/ 249821 h 1389751"/>
                    <a:gd name="connsiteX8" fmla="*/ 810541 w 999928"/>
                    <a:gd name="connsiteY8" fmla="*/ 11562 h 1389751"/>
                    <a:gd name="connsiteX9" fmla="*/ 123667 w 999928"/>
                    <a:gd name="connsiteY9" fmla="*/ 33027 h 1389751"/>
                    <a:gd name="connsiteX0" fmla="*/ 123667 w 995727"/>
                    <a:gd name="connsiteY0" fmla="*/ 33027 h 1389751"/>
                    <a:gd name="connsiteX1" fmla="*/ 76445 w 995727"/>
                    <a:gd name="connsiteY1" fmla="*/ 251967 h 1389751"/>
                    <a:gd name="connsiteX2" fmla="*/ 9904 w 995727"/>
                    <a:gd name="connsiteY2" fmla="*/ 1327353 h 1389751"/>
                    <a:gd name="connsiteX3" fmla="*/ 325436 w 995727"/>
                    <a:gd name="connsiteY3" fmla="*/ 1335939 h 1389751"/>
                    <a:gd name="connsiteX4" fmla="*/ 546524 w 995727"/>
                    <a:gd name="connsiteY4" fmla="*/ 1353112 h 1389751"/>
                    <a:gd name="connsiteX5" fmla="*/ 748293 w 995727"/>
                    <a:gd name="connsiteY5" fmla="*/ 1335939 h 1389751"/>
                    <a:gd name="connsiteX6" fmla="*/ 992992 w 995727"/>
                    <a:gd name="connsiteY6" fmla="*/ 1301596 h 1389751"/>
                    <a:gd name="connsiteX7" fmla="*/ 874935 w 995727"/>
                    <a:gd name="connsiteY7" fmla="*/ 249821 h 1389751"/>
                    <a:gd name="connsiteX8" fmla="*/ 810541 w 995727"/>
                    <a:gd name="connsiteY8" fmla="*/ 11562 h 1389751"/>
                    <a:gd name="connsiteX9" fmla="*/ 123667 w 995727"/>
                    <a:gd name="connsiteY9" fmla="*/ 33027 h 1389751"/>
                    <a:gd name="connsiteX0" fmla="*/ 123667 w 995727"/>
                    <a:gd name="connsiteY0" fmla="*/ 33027 h 1389751"/>
                    <a:gd name="connsiteX1" fmla="*/ 76445 w 995727"/>
                    <a:gd name="connsiteY1" fmla="*/ 251967 h 1389751"/>
                    <a:gd name="connsiteX2" fmla="*/ 9904 w 995727"/>
                    <a:gd name="connsiteY2" fmla="*/ 1327353 h 1389751"/>
                    <a:gd name="connsiteX3" fmla="*/ 325436 w 995727"/>
                    <a:gd name="connsiteY3" fmla="*/ 1335939 h 1389751"/>
                    <a:gd name="connsiteX4" fmla="*/ 546524 w 995727"/>
                    <a:gd name="connsiteY4" fmla="*/ 1353112 h 1389751"/>
                    <a:gd name="connsiteX5" fmla="*/ 748293 w 995727"/>
                    <a:gd name="connsiteY5" fmla="*/ 1335939 h 1389751"/>
                    <a:gd name="connsiteX6" fmla="*/ 992992 w 995727"/>
                    <a:gd name="connsiteY6" fmla="*/ 1301596 h 1389751"/>
                    <a:gd name="connsiteX7" fmla="*/ 874935 w 995727"/>
                    <a:gd name="connsiteY7" fmla="*/ 249821 h 1389751"/>
                    <a:gd name="connsiteX8" fmla="*/ 810541 w 995727"/>
                    <a:gd name="connsiteY8" fmla="*/ 11562 h 1389751"/>
                    <a:gd name="connsiteX9" fmla="*/ 123667 w 995727"/>
                    <a:gd name="connsiteY9" fmla="*/ 33027 h 1389751"/>
                    <a:gd name="connsiteX0" fmla="*/ 123667 w 995727"/>
                    <a:gd name="connsiteY0" fmla="*/ 33027 h 1353112"/>
                    <a:gd name="connsiteX1" fmla="*/ 76445 w 995727"/>
                    <a:gd name="connsiteY1" fmla="*/ 251967 h 1353112"/>
                    <a:gd name="connsiteX2" fmla="*/ 9904 w 995727"/>
                    <a:gd name="connsiteY2" fmla="*/ 1327353 h 1353112"/>
                    <a:gd name="connsiteX3" fmla="*/ 325436 w 995727"/>
                    <a:gd name="connsiteY3" fmla="*/ 1335939 h 1353112"/>
                    <a:gd name="connsiteX4" fmla="*/ 546524 w 995727"/>
                    <a:gd name="connsiteY4" fmla="*/ 1353112 h 1353112"/>
                    <a:gd name="connsiteX5" fmla="*/ 748293 w 995727"/>
                    <a:gd name="connsiteY5" fmla="*/ 1335939 h 1353112"/>
                    <a:gd name="connsiteX6" fmla="*/ 992992 w 995727"/>
                    <a:gd name="connsiteY6" fmla="*/ 1301596 h 1353112"/>
                    <a:gd name="connsiteX7" fmla="*/ 874935 w 995727"/>
                    <a:gd name="connsiteY7" fmla="*/ 249821 h 1353112"/>
                    <a:gd name="connsiteX8" fmla="*/ 810541 w 995727"/>
                    <a:gd name="connsiteY8" fmla="*/ 11562 h 1353112"/>
                    <a:gd name="connsiteX9" fmla="*/ 123667 w 995727"/>
                    <a:gd name="connsiteY9" fmla="*/ 33027 h 1353112"/>
                    <a:gd name="connsiteX0" fmla="*/ 123667 w 997053"/>
                    <a:gd name="connsiteY0" fmla="*/ 33027 h 1353112"/>
                    <a:gd name="connsiteX1" fmla="*/ 76445 w 997053"/>
                    <a:gd name="connsiteY1" fmla="*/ 251967 h 1353112"/>
                    <a:gd name="connsiteX2" fmla="*/ 9904 w 997053"/>
                    <a:gd name="connsiteY2" fmla="*/ 1327353 h 1353112"/>
                    <a:gd name="connsiteX3" fmla="*/ 325436 w 997053"/>
                    <a:gd name="connsiteY3" fmla="*/ 1335939 h 1353112"/>
                    <a:gd name="connsiteX4" fmla="*/ 546524 w 997053"/>
                    <a:gd name="connsiteY4" fmla="*/ 1353112 h 1353112"/>
                    <a:gd name="connsiteX5" fmla="*/ 748293 w 997053"/>
                    <a:gd name="connsiteY5" fmla="*/ 1335939 h 1353112"/>
                    <a:gd name="connsiteX6" fmla="*/ 992992 w 997053"/>
                    <a:gd name="connsiteY6" fmla="*/ 1301596 h 1353112"/>
                    <a:gd name="connsiteX7" fmla="*/ 915447 w 997053"/>
                    <a:gd name="connsiteY7" fmla="*/ 284545 h 1353112"/>
                    <a:gd name="connsiteX8" fmla="*/ 810541 w 997053"/>
                    <a:gd name="connsiteY8" fmla="*/ 11562 h 1353112"/>
                    <a:gd name="connsiteX9" fmla="*/ 123667 w 997053"/>
                    <a:gd name="connsiteY9" fmla="*/ 33027 h 1353112"/>
                    <a:gd name="connsiteX0" fmla="*/ 123667 w 997053"/>
                    <a:gd name="connsiteY0" fmla="*/ 33027 h 1353112"/>
                    <a:gd name="connsiteX1" fmla="*/ 76445 w 997053"/>
                    <a:gd name="connsiteY1" fmla="*/ 251967 h 1353112"/>
                    <a:gd name="connsiteX2" fmla="*/ 9904 w 997053"/>
                    <a:gd name="connsiteY2" fmla="*/ 1327353 h 1353112"/>
                    <a:gd name="connsiteX3" fmla="*/ 325436 w 997053"/>
                    <a:gd name="connsiteY3" fmla="*/ 1335939 h 1353112"/>
                    <a:gd name="connsiteX4" fmla="*/ 546524 w 997053"/>
                    <a:gd name="connsiteY4" fmla="*/ 1353112 h 1353112"/>
                    <a:gd name="connsiteX5" fmla="*/ 748293 w 997053"/>
                    <a:gd name="connsiteY5" fmla="*/ 1335939 h 1353112"/>
                    <a:gd name="connsiteX6" fmla="*/ 992992 w 997053"/>
                    <a:gd name="connsiteY6" fmla="*/ 1301596 h 1353112"/>
                    <a:gd name="connsiteX7" fmla="*/ 915447 w 997053"/>
                    <a:gd name="connsiteY7" fmla="*/ 284545 h 1353112"/>
                    <a:gd name="connsiteX8" fmla="*/ 810541 w 997053"/>
                    <a:gd name="connsiteY8" fmla="*/ 11562 h 1353112"/>
                    <a:gd name="connsiteX9" fmla="*/ 123667 w 997053"/>
                    <a:gd name="connsiteY9" fmla="*/ 33027 h 1353112"/>
                    <a:gd name="connsiteX0" fmla="*/ 123667 w 999463"/>
                    <a:gd name="connsiteY0" fmla="*/ 33027 h 1353112"/>
                    <a:gd name="connsiteX1" fmla="*/ 76445 w 999463"/>
                    <a:gd name="connsiteY1" fmla="*/ 251967 h 1353112"/>
                    <a:gd name="connsiteX2" fmla="*/ 9904 w 999463"/>
                    <a:gd name="connsiteY2" fmla="*/ 1327353 h 1353112"/>
                    <a:gd name="connsiteX3" fmla="*/ 325436 w 999463"/>
                    <a:gd name="connsiteY3" fmla="*/ 1335939 h 1353112"/>
                    <a:gd name="connsiteX4" fmla="*/ 546524 w 999463"/>
                    <a:gd name="connsiteY4" fmla="*/ 1353112 h 1353112"/>
                    <a:gd name="connsiteX5" fmla="*/ 748293 w 999463"/>
                    <a:gd name="connsiteY5" fmla="*/ 1335939 h 1353112"/>
                    <a:gd name="connsiteX6" fmla="*/ 992992 w 999463"/>
                    <a:gd name="connsiteY6" fmla="*/ 1301596 h 1353112"/>
                    <a:gd name="connsiteX7" fmla="*/ 915447 w 999463"/>
                    <a:gd name="connsiteY7" fmla="*/ 284545 h 1353112"/>
                    <a:gd name="connsiteX8" fmla="*/ 810541 w 999463"/>
                    <a:gd name="connsiteY8" fmla="*/ 11562 h 1353112"/>
                    <a:gd name="connsiteX9" fmla="*/ 123667 w 999463"/>
                    <a:gd name="connsiteY9" fmla="*/ 33027 h 1353112"/>
                    <a:gd name="connsiteX0" fmla="*/ 126780 w 1000483"/>
                    <a:gd name="connsiteY0" fmla="*/ 28722 h 1356132"/>
                    <a:gd name="connsiteX1" fmla="*/ 77465 w 1000483"/>
                    <a:gd name="connsiteY1" fmla="*/ 254987 h 1356132"/>
                    <a:gd name="connsiteX2" fmla="*/ 10924 w 1000483"/>
                    <a:gd name="connsiteY2" fmla="*/ 1330373 h 1356132"/>
                    <a:gd name="connsiteX3" fmla="*/ 326456 w 1000483"/>
                    <a:gd name="connsiteY3" fmla="*/ 1338959 h 1356132"/>
                    <a:gd name="connsiteX4" fmla="*/ 547544 w 1000483"/>
                    <a:gd name="connsiteY4" fmla="*/ 1356132 h 1356132"/>
                    <a:gd name="connsiteX5" fmla="*/ 749313 w 1000483"/>
                    <a:gd name="connsiteY5" fmla="*/ 1338959 h 1356132"/>
                    <a:gd name="connsiteX6" fmla="*/ 994012 w 1000483"/>
                    <a:gd name="connsiteY6" fmla="*/ 1304616 h 1356132"/>
                    <a:gd name="connsiteX7" fmla="*/ 916467 w 1000483"/>
                    <a:gd name="connsiteY7" fmla="*/ 287565 h 1356132"/>
                    <a:gd name="connsiteX8" fmla="*/ 811561 w 1000483"/>
                    <a:gd name="connsiteY8" fmla="*/ 14582 h 1356132"/>
                    <a:gd name="connsiteX9" fmla="*/ 126780 w 1000483"/>
                    <a:gd name="connsiteY9" fmla="*/ 28722 h 1356132"/>
                    <a:gd name="connsiteX0" fmla="*/ 126780 w 1000086"/>
                    <a:gd name="connsiteY0" fmla="*/ 28722 h 1356132"/>
                    <a:gd name="connsiteX1" fmla="*/ 77465 w 1000086"/>
                    <a:gd name="connsiteY1" fmla="*/ 254987 h 1356132"/>
                    <a:gd name="connsiteX2" fmla="*/ 10924 w 1000086"/>
                    <a:gd name="connsiteY2" fmla="*/ 1330373 h 1356132"/>
                    <a:gd name="connsiteX3" fmla="*/ 326456 w 1000086"/>
                    <a:gd name="connsiteY3" fmla="*/ 1338959 h 1356132"/>
                    <a:gd name="connsiteX4" fmla="*/ 547544 w 1000086"/>
                    <a:gd name="connsiteY4" fmla="*/ 1356132 h 1356132"/>
                    <a:gd name="connsiteX5" fmla="*/ 749313 w 1000086"/>
                    <a:gd name="connsiteY5" fmla="*/ 1338959 h 1356132"/>
                    <a:gd name="connsiteX6" fmla="*/ 994012 w 1000086"/>
                    <a:gd name="connsiteY6" fmla="*/ 1304616 h 1356132"/>
                    <a:gd name="connsiteX7" fmla="*/ 916467 w 1000086"/>
                    <a:gd name="connsiteY7" fmla="*/ 287565 h 1356132"/>
                    <a:gd name="connsiteX8" fmla="*/ 811561 w 1000086"/>
                    <a:gd name="connsiteY8" fmla="*/ 14582 h 1356132"/>
                    <a:gd name="connsiteX9" fmla="*/ 126780 w 1000086"/>
                    <a:gd name="connsiteY9" fmla="*/ 28722 h 1356132"/>
                    <a:gd name="connsiteX0" fmla="*/ 126780 w 997691"/>
                    <a:gd name="connsiteY0" fmla="*/ 28722 h 1356132"/>
                    <a:gd name="connsiteX1" fmla="*/ 77465 w 997691"/>
                    <a:gd name="connsiteY1" fmla="*/ 254987 h 1356132"/>
                    <a:gd name="connsiteX2" fmla="*/ 10924 w 997691"/>
                    <a:gd name="connsiteY2" fmla="*/ 1330373 h 1356132"/>
                    <a:gd name="connsiteX3" fmla="*/ 326456 w 997691"/>
                    <a:gd name="connsiteY3" fmla="*/ 1338959 h 1356132"/>
                    <a:gd name="connsiteX4" fmla="*/ 547544 w 997691"/>
                    <a:gd name="connsiteY4" fmla="*/ 1356132 h 1356132"/>
                    <a:gd name="connsiteX5" fmla="*/ 749313 w 997691"/>
                    <a:gd name="connsiteY5" fmla="*/ 1338959 h 1356132"/>
                    <a:gd name="connsiteX6" fmla="*/ 994012 w 997691"/>
                    <a:gd name="connsiteY6" fmla="*/ 1304616 h 1356132"/>
                    <a:gd name="connsiteX7" fmla="*/ 916467 w 997691"/>
                    <a:gd name="connsiteY7" fmla="*/ 287565 h 1356132"/>
                    <a:gd name="connsiteX8" fmla="*/ 811561 w 997691"/>
                    <a:gd name="connsiteY8" fmla="*/ 14582 h 1356132"/>
                    <a:gd name="connsiteX9" fmla="*/ 126780 w 997691"/>
                    <a:gd name="connsiteY9" fmla="*/ 28722 h 1356132"/>
                    <a:gd name="connsiteX0" fmla="*/ 126780 w 997691"/>
                    <a:gd name="connsiteY0" fmla="*/ 28722 h 1418832"/>
                    <a:gd name="connsiteX1" fmla="*/ 77465 w 997691"/>
                    <a:gd name="connsiteY1" fmla="*/ 254987 h 1418832"/>
                    <a:gd name="connsiteX2" fmla="*/ 10924 w 997691"/>
                    <a:gd name="connsiteY2" fmla="*/ 1330373 h 1418832"/>
                    <a:gd name="connsiteX3" fmla="*/ 547544 w 997691"/>
                    <a:gd name="connsiteY3" fmla="*/ 1356132 h 1418832"/>
                    <a:gd name="connsiteX4" fmla="*/ 749313 w 997691"/>
                    <a:gd name="connsiteY4" fmla="*/ 1338959 h 1418832"/>
                    <a:gd name="connsiteX5" fmla="*/ 994012 w 997691"/>
                    <a:gd name="connsiteY5" fmla="*/ 1304616 h 1418832"/>
                    <a:gd name="connsiteX6" fmla="*/ 916467 w 997691"/>
                    <a:gd name="connsiteY6" fmla="*/ 287565 h 1418832"/>
                    <a:gd name="connsiteX7" fmla="*/ 811561 w 997691"/>
                    <a:gd name="connsiteY7" fmla="*/ 14582 h 1418832"/>
                    <a:gd name="connsiteX8" fmla="*/ 126780 w 997691"/>
                    <a:gd name="connsiteY8" fmla="*/ 28722 h 1418832"/>
                    <a:gd name="connsiteX0" fmla="*/ 126780 w 997691"/>
                    <a:gd name="connsiteY0" fmla="*/ 28722 h 1420308"/>
                    <a:gd name="connsiteX1" fmla="*/ 77465 w 997691"/>
                    <a:gd name="connsiteY1" fmla="*/ 254987 h 1420308"/>
                    <a:gd name="connsiteX2" fmla="*/ 10924 w 997691"/>
                    <a:gd name="connsiteY2" fmla="*/ 1330373 h 1420308"/>
                    <a:gd name="connsiteX3" fmla="*/ 547544 w 997691"/>
                    <a:gd name="connsiteY3" fmla="*/ 1356132 h 1420308"/>
                    <a:gd name="connsiteX4" fmla="*/ 994012 w 997691"/>
                    <a:gd name="connsiteY4" fmla="*/ 1304616 h 1420308"/>
                    <a:gd name="connsiteX5" fmla="*/ 916467 w 997691"/>
                    <a:gd name="connsiteY5" fmla="*/ 287565 h 1420308"/>
                    <a:gd name="connsiteX6" fmla="*/ 811561 w 997691"/>
                    <a:gd name="connsiteY6" fmla="*/ 14582 h 1420308"/>
                    <a:gd name="connsiteX7" fmla="*/ 126780 w 997691"/>
                    <a:gd name="connsiteY7" fmla="*/ 28722 h 1420308"/>
                    <a:gd name="connsiteX0" fmla="*/ 126780 w 997691"/>
                    <a:gd name="connsiteY0" fmla="*/ 28722 h 1384165"/>
                    <a:gd name="connsiteX1" fmla="*/ 77465 w 997691"/>
                    <a:gd name="connsiteY1" fmla="*/ 254987 h 1384165"/>
                    <a:gd name="connsiteX2" fmla="*/ 10924 w 997691"/>
                    <a:gd name="connsiteY2" fmla="*/ 1330373 h 1384165"/>
                    <a:gd name="connsiteX3" fmla="*/ 520248 w 997691"/>
                    <a:gd name="connsiteY3" fmla="*/ 1165011 h 1384165"/>
                    <a:gd name="connsiteX4" fmla="*/ 994012 w 997691"/>
                    <a:gd name="connsiteY4" fmla="*/ 1304616 h 1384165"/>
                    <a:gd name="connsiteX5" fmla="*/ 916467 w 997691"/>
                    <a:gd name="connsiteY5" fmla="*/ 287565 h 1384165"/>
                    <a:gd name="connsiteX6" fmla="*/ 811561 w 997691"/>
                    <a:gd name="connsiteY6" fmla="*/ 14582 h 1384165"/>
                    <a:gd name="connsiteX7" fmla="*/ 126780 w 997691"/>
                    <a:gd name="connsiteY7" fmla="*/ 28722 h 1384165"/>
                    <a:gd name="connsiteX0" fmla="*/ 126780 w 997691"/>
                    <a:gd name="connsiteY0" fmla="*/ 28722 h 1385877"/>
                    <a:gd name="connsiteX1" fmla="*/ 77465 w 997691"/>
                    <a:gd name="connsiteY1" fmla="*/ 254987 h 1385877"/>
                    <a:gd name="connsiteX2" fmla="*/ 10924 w 997691"/>
                    <a:gd name="connsiteY2" fmla="*/ 1330373 h 1385877"/>
                    <a:gd name="connsiteX3" fmla="*/ 520248 w 997691"/>
                    <a:gd name="connsiteY3" fmla="*/ 1165011 h 1385877"/>
                    <a:gd name="connsiteX4" fmla="*/ 994012 w 997691"/>
                    <a:gd name="connsiteY4" fmla="*/ 1304616 h 1385877"/>
                    <a:gd name="connsiteX5" fmla="*/ 916467 w 997691"/>
                    <a:gd name="connsiteY5" fmla="*/ 287565 h 1385877"/>
                    <a:gd name="connsiteX6" fmla="*/ 811561 w 997691"/>
                    <a:gd name="connsiteY6" fmla="*/ 14582 h 1385877"/>
                    <a:gd name="connsiteX7" fmla="*/ 126780 w 997691"/>
                    <a:gd name="connsiteY7" fmla="*/ 28722 h 1385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97691" h="1385877">
                      <a:moveTo>
                        <a:pt x="126780" y="28722"/>
                      </a:moveTo>
                      <a:cubicBezTo>
                        <a:pt x="98877" y="111718"/>
                        <a:pt x="96774" y="38045"/>
                        <a:pt x="77465" y="254987"/>
                      </a:cubicBezTo>
                      <a:cubicBezTo>
                        <a:pt x="58156" y="471929"/>
                        <a:pt x="-30574" y="1149711"/>
                        <a:pt x="10924" y="1330373"/>
                      </a:cubicBezTo>
                      <a:cubicBezTo>
                        <a:pt x="89270" y="1513897"/>
                        <a:pt x="56149" y="1185231"/>
                        <a:pt x="520248" y="1165011"/>
                      </a:cubicBezTo>
                      <a:cubicBezTo>
                        <a:pt x="984347" y="1144791"/>
                        <a:pt x="932525" y="1482710"/>
                        <a:pt x="994012" y="1304616"/>
                      </a:cubicBezTo>
                      <a:cubicBezTo>
                        <a:pt x="1015119" y="1123597"/>
                        <a:pt x="939529" y="384792"/>
                        <a:pt x="916467" y="287565"/>
                      </a:cubicBezTo>
                      <a:cubicBezTo>
                        <a:pt x="893405" y="190338"/>
                        <a:pt x="849483" y="53576"/>
                        <a:pt x="811561" y="14582"/>
                      </a:cubicBezTo>
                      <a:cubicBezTo>
                        <a:pt x="756467" y="-2947"/>
                        <a:pt x="249129" y="-11345"/>
                        <a:pt x="126780" y="28722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728" name="Freeform 2727"/>
              <p:cNvSpPr/>
              <p:nvPr/>
            </p:nvSpPr>
            <p:spPr>
              <a:xfrm>
                <a:off x="4999985" y="-616046"/>
                <a:ext cx="319775" cy="462030"/>
              </a:xfrm>
              <a:custGeom>
                <a:avLst/>
                <a:gdLst>
                  <a:gd name="connsiteX0" fmla="*/ 173830 w 319775"/>
                  <a:gd name="connsiteY0" fmla="*/ 34379 h 462030"/>
                  <a:gd name="connsiteX1" fmla="*/ 2112 w 319775"/>
                  <a:gd name="connsiteY1" fmla="*/ 255467 h 462030"/>
                  <a:gd name="connsiteX2" fmla="*/ 302619 w 319775"/>
                  <a:gd name="connsiteY2" fmla="*/ 457236 h 462030"/>
                  <a:gd name="connsiteX3" fmla="*/ 272568 w 319775"/>
                  <a:gd name="connsiteY3" fmla="*/ 45112 h 462030"/>
                  <a:gd name="connsiteX4" fmla="*/ 173830 w 319775"/>
                  <a:gd name="connsiteY4" fmla="*/ 34379 h 462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775" h="462030">
                    <a:moveTo>
                      <a:pt x="173830" y="34379"/>
                    </a:moveTo>
                    <a:cubicBezTo>
                      <a:pt x="128754" y="69438"/>
                      <a:pt x="-19353" y="184991"/>
                      <a:pt x="2112" y="255467"/>
                    </a:cubicBezTo>
                    <a:cubicBezTo>
                      <a:pt x="23577" y="325943"/>
                      <a:pt x="257543" y="492295"/>
                      <a:pt x="302619" y="457236"/>
                    </a:cubicBezTo>
                    <a:cubicBezTo>
                      <a:pt x="347695" y="422177"/>
                      <a:pt x="291886" y="115588"/>
                      <a:pt x="272568" y="45112"/>
                    </a:cubicBezTo>
                    <a:cubicBezTo>
                      <a:pt x="253250" y="-25364"/>
                      <a:pt x="218906" y="-680"/>
                      <a:pt x="173830" y="34379"/>
                    </a:cubicBezTo>
                    <a:close/>
                  </a:path>
                </a:pathLst>
              </a:custGeom>
              <a:solidFill>
                <a:srgbClr val="F29F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29" name="Freeform 2728"/>
              <p:cNvSpPr/>
              <p:nvPr/>
            </p:nvSpPr>
            <p:spPr>
              <a:xfrm flipH="1">
                <a:off x="5771234" y="-648670"/>
                <a:ext cx="319775" cy="462030"/>
              </a:xfrm>
              <a:custGeom>
                <a:avLst/>
                <a:gdLst>
                  <a:gd name="connsiteX0" fmla="*/ 173830 w 319775"/>
                  <a:gd name="connsiteY0" fmla="*/ 34379 h 462030"/>
                  <a:gd name="connsiteX1" fmla="*/ 2112 w 319775"/>
                  <a:gd name="connsiteY1" fmla="*/ 255467 h 462030"/>
                  <a:gd name="connsiteX2" fmla="*/ 302619 w 319775"/>
                  <a:gd name="connsiteY2" fmla="*/ 457236 h 462030"/>
                  <a:gd name="connsiteX3" fmla="*/ 272568 w 319775"/>
                  <a:gd name="connsiteY3" fmla="*/ 45112 h 462030"/>
                  <a:gd name="connsiteX4" fmla="*/ 173830 w 319775"/>
                  <a:gd name="connsiteY4" fmla="*/ 34379 h 462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775" h="462030">
                    <a:moveTo>
                      <a:pt x="173830" y="34379"/>
                    </a:moveTo>
                    <a:cubicBezTo>
                      <a:pt x="128754" y="69438"/>
                      <a:pt x="-19353" y="184991"/>
                      <a:pt x="2112" y="255467"/>
                    </a:cubicBezTo>
                    <a:cubicBezTo>
                      <a:pt x="23577" y="325943"/>
                      <a:pt x="257543" y="492295"/>
                      <a:pt x="302619" y="457236"/>
                    </a:cubicBezTo>
                    <a:cubicBezTo>
                      <a:pt x="347695" y="422177"/>
                      <a:pt x="291886" y="115588"/>
                      <a:pt x="272568" y="45112"/>
                    </a:cubicBezTo>
                    <a:cubicBezTo>
                      <a:pt x="253250" y="-25364"/>
                      <a:pt x="218906" y="-680"/>
                      <a:pt x="173830" y="34379"/>
                    </a:cubicBezTo>
                    <a:close/>
                  </a:path>
                </a:pathLst>
              </a:custGeom>
              <a:solidFill>
                <a:srgbClr val="F29F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2507" name="Group 2506"/>
            <p:cNvGrpSpPr/>
            <p:nvPr/>
          </p:nvGrpSpPr>
          <p:grpSpPr>
            <a:xfrm>
              <a:off x="1694405" y="5275475"/>
              <a:ext cx="488927" cy="1351797"/>
              <a:chOff x="4140971" y="2918290"/>
              <a:chExt cx="697942" cy="1929683"/>
            </a:xfrm>
          </p:grpSpPr>
          <p:grpSp>
            <p:nvGrpSpPr>
              <p:cNvPr id="2700" name="Group 2699"/>
              <p:cNvGrpSpPr>
                <a:grpSpLocks noChangeAspect="1"/>
              </p:cNvGrpSpPr>
              <p:nvPr/>
            </p:nvGrpSpPr>
            <p:grpSpPr>
              <a:xfrm>
                <a:off x="4140971" y="2918290"/>
                <a:ext cx="645659" cy="1929683"/>
                <a:chOff x="6245178" y="2857747"/>
                <a:chExt cx="1291011" cy="3858447"/>
              </a:xfrm>
            </p:grpSpPr>
            <p:sp>
              <p:nvSpPr>
                <p:cNvPr id="2702" name="Freeform 2701"/>
                <p:cNvSpPr/>
                <p:nvPr/>
              </p:nvSpPr>
              <p:spPr>
                <a:xfrm rot="679214">
                  <a:off x="6367778" y="3802124"/>
                  <a:ext cx="228065" cy="1264050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03" name="Freeform 2702"/>
                <p:cNvSpPr/>
                <p:nvPr/>
              </p:nvSpPr>
              <p:spPr>
                <a:xfrm rot="20920786" flipH="1">
                  <a:off x="7299205" y="3783730"/>
                  <a:ext cx="228065" cy="1264050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04" name="Freeform 2703"/>
                <p:cNvSpPr>
                  <a:spLocks noChangeAspect="1"/>
                </p:cNvSpPr>
                <p:nvPr/>
              </p:nvSpPr>
              <p:spPr>
                <a:xfrm>
                  <a:off x="6245178" y="4956894"/>
                  <a:ext cx="197289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05" name="Freeform 2704"/>
                <p:cNvSpPr/>
                <p:nvPr/>
              </p:nvSpPr>
              <p:spPr>
                <a:xfrm flipH="1">
                  <a:off x="6931709" y="3624546"/>
                  <a:ext cx="477811" cy="1411293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08747 w 842296"/>
                    <a:gd name="connsiteY0" fmla="*/ 2010242 h 2217964"/>
                    <a:gd name="connsiteX1" fmla="*/ 151307 w 842296"/>
                    <a:gd name="connsiteY1" fmla="*/ 1054546 h 2217964"/>
                    <a:gd name="connsiteX2" fmla="*/ 15119 w 842296"/>
                    <a:gd name="connsiteY2" fmla="*/ 347669 h 2217964"/>
                    <a:gd name="connsiteX3" fmla="*/ 566353 w 842296"/>
                    <a:gd name="connsiteY3" fmla="*/ 3958 h 2217964"/>
                    <a:gd name="connsiteX4" fmla="*/ 696056 w 842296"/>
                    <a:gd name="connsiteY4" fmla="*/ 477371 h 2217964"/>
                    <a:gd name="connsiteX5" fmla="*/ 812787 w 842296"/>
                    <a:gd name="connsiteY5" fmla="*/ 2105132 h 2217964"/>
                    <a:gd name="connsiteX6" fmla="*/ 108747 w 842296"/>
                    <a:gd name="connsiteY6" fmla="*/ 2010242 h 2217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2296" h="2217964">
                      <a:moveTo>
                        <a:pt x="108747" y="2010242"/>
                      </a:moveTo>
                      <a:cubicBezTo>
                        <a:pt x="122934" y="1691677"/>
                        <a:pt x="166912" y="1331642"/>
                        <a:pt x="151307" y="1054546"/>
                      </a:cubicBezTo>
                      <a:cubicBezTo>
                        <a:pt x="135702" y="777451"/>
                        <a:pt x="-54055" y="522767"/>
                        <a:pt x="15119" y="347669"/>
                      </a:cubicBezTo>
                      <a:cubicBezTo>
                        <a:pt x="84293" y="172571"/>
                        <a:pt x="456106" y="35303"/>
                        <a:pt x="566353" y="3958"/>
                      </a:cubicBezTo>
                      <a:cubicBezTo>
                        <a:pt x="676600" y="-27387"/>
                        <a:pt x="654984" y="127175"/>
                        <a:pt x="696056" y="477371"/>
                      </a:cubicBezTo>
                      <a:cubicBezTo>
                        <a:pt x="737128" y="827567"/>
                        <a:pt x="910672" y="1849654"/>
                        <a:pt x="812787" y="2105132"/>
                      </a:cubicBezTo>
                      <a:cubicBezTo>
                        <a:pt x="714902" y="2360610"/>
                        <a:pt x="206023" y="2117246"/>
                        <a:pt x="108747" y="2010242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06" name="Freeform 2705"/>
                <p:cNvSpPr/>
                <p:nvPr/>
              </p:nvSpPr>
              <p:spPr>
                <a:xfrm>
                  <a:off x="6496338" y="3631011"/>
                  <a:ext cx="477811" cy="1411293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08747 w 842296"/>
                    <a:gd name="connsiteY0" fmla="*/ 2010242 h 2217964"/>
                    <a:gd name="connsiteX1" fmla="*/ 151307 w 842296"/>
                    <a:gd name="connsiteY1" fmla="*/ 1054546 h 2217964"/>
                    <a:gd name="connsiteX2" fmla="*/ 15119 w 842296"/>
                    <a:gd name="connsiteY2" fmla="*/ 347669 h 2217964"/>
                    <a:gd name="connsiteX3" fmla="*/ 566353 w 842296"/>
                    <a:gd name="connsiteY3" fmla="*/ 3958 h 2217964"/>
                    <a:gd name="connsiteX4" fmla="*/ 696056 w 842296"/>
                    <a:gd name="connsiteY4" fmla="*/ 477371 h 2217964"/>
                    <a:gd name="connsiteX5" fmla="*/ 812787 w 842296"/>
                    <a:gd name="connsiteY5" fmla="*/ 2105132 h 2217964"/>
                    <a:gd name="connsiteX6" fmla="*/ 108747 w 842296"/>
                    <a:gd name="connsiteY6" fmla="*/ 2010242 h 2217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2296" h="2217964">
                      <a:moveTo>
                        <a:pt x="108747" y="2010242"/>
                      </a:moveTo>
                      <a:cubicBezTo>
                        <a:pt x="122934" y="1691677"/>
                        <a:pt x="166912" y="1331642"/>
                        <a:pt x="151307" y="1054546"/>
                      </a:cubicBezTo>
                      <a:cubicBezTo>
                        <a:pt x="135702" y="777451"/>
                        <a:pt x="-54055" y="522767"/>
                        <a:pt x="15119" y="347669"/>
                      </a:cubicBezTo>
                      <a:cubicBezTo>
                        <a:pt x="84293" y="172571"/>
                        <a:pt x="456106" y="35303"/>
                        <a:pt x="566353" y="3958"/>
                      </a:cubicBezTo>
                      <a:cubicBezTo>
                        <a:pt x="676600" y="-27387"/>
                        <a:pt x="654984" y="127175"/>
                        <a:pt x="696056" y="477371"/>
                      </a:cubicBezTo>
                      <a:cubicBezTo>
                        <a:pt x="737128" y="827567"/>
                        <a:pt x="910672" y="1849654"/>
                        <a:pt x="812787" y="2105132"/>
                      </a:cubicBezTo>
                      <a:cubicBezTo>
                        <a:pt x="714902" y="2360610"/>
                        <a:pt x="206023" y="2117246"/>
                        <a:pt x="108747" y="2010242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07" name="Flowchart: Stored Data 2706"/>
                <p:cNvSpPr/>
                <p:nvPr/>
              </p:nvSpPr>
              <p:spPr>
                <a:xfrm rot="16200000" flipV="1">
                  <a:off x="6871895" y="3617947"/>
                  <a:ext cx="159503" cy="200971"/>
                </a:xfrm>
                <a:prstGeom prst="flowChartOnlineStorag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08" name="Group 2707"/>
                <p:cNvGrpSpPr/>
                <p:nvPr/>
              </p:nvGrpSpPr>
              <p:grpSpPr>
                <a:xfrm>
                  <a:off x="6561920" y="4769383"/>
                  <a:ext cx="793578" cy="1763891"/>
                  <a:chOff x="3856413" y="3097053"/>
                  <a:chExt cx="1299495" cy="2772102"/>
                </a:xfrm>
              </p:grpSpPr>
              <p:sp>
                <p:nvSpPr>
                  <p:cNvPr id="2723" name="Freeform 2722"/>
                  <p:cNvSpPr/>
                  <p:nvPr/>
                </p:nvSpPr>
                <p:spPr>
                  <a:xfrm>
                    <a:off x="3856413" y="3097053"/>
                    <a:ext cx="610498" cy="277210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  <a:gd name="connsiteX0" fmla="*/ 204913 w 695969"/>
                      <a:gd name="connsiteY0" fmla="*/ 2962 h 2921608"/>
                      <a:gd name="connsiteX1" fmla="*/ 3874 w 695969"/>
                      <a:gd name="connsiteY1" fmla="*/ 528256 h 2921608"/>
                      <a:gd name="connsiteX2" fmla="*/ 108244 w 695969"/>
                      <a:gd name="connsiteY2" fmla="*/ 2750666 h 2921608"/>
                      <a:gd name="connsiteX3" fmla="*/ 522682 w 695969"/>
                      <a:gd name="connsiteY3" fmla="*/ 2772102 h 2921608"/>
                      <a:gd name="connsiteX4" fmla="*/ 684810 w 695969"/>
                      <a:gd name="connsiteY4" fmla="*/ 657958 h 2921608"/>
                      <a:gd name="connsiteX5" fmla="*/ 204913 w 695969"/>
                      <a:gd name="connsiteY5" fmla="*/ 2962 h 2921608"/>
                      <a:gd name="connsiteX0" fmla="*/ 204913 w 695969"/>
                      <a:gd name="connsiteY0" fmla="*/ 2962 h 2772102"/>
                      <a:gd name="connsiteX1" fmla="*/ 3874 w 695969"/>
                      <a:gd name="connsiteY1" fmla="*/ 528256 h 2772102"/>
                      <a:gd name="connsiteX2" fmla="*/ 108244 w 695969"/>
                      <a:gd name="connsiteY2" fmla="*/ 2750666 h 2772102"/>
                      <a:gd name="connsiteX3" fmla="*/ 522682 w 695969"/>
                      <a:gd name="connsiteY3" fmla="*/ 2772102 h 2772102"/>
                      <a:gd name="connsiteX4" fmla="*/ 684810 w 695969"/>
                      <a:gd name="connsiteY4" fmla="*/ 657958 h 2772102"/>
                      <a:gd name="connsiteX5" fmla="*/ 204913 w 695969"/>
                      <a:gd name="connsiteY5" fmla="*/ 2962 h 2772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969" h="2772102">
                        <a:moveTo>
                          <a:pt x="204913" y="2962"/>
                        </a:moveTo>
                        <a:cubicBezTo>
                          <a:pt x="91424" y="-18655"/>
                          <a:pt x="19985" y="70305"/>
                          <a:pt x="3874" y="528256"/>
                        </a:cubicBezTo>
                        <a:cubicBezTo>
                          <a:pt x="-12237" y="986207"/>
                          <a:pt x="21776" y="2376692"/>
                          <a:pt x="108244" y="2750666"/>
                        </a:cubicBezTo>
                        <a:lnTo>
                          <a:pt x="522682" y="2772102"/>
                        </a:lnTo>
                        <a:cubicBezTo>
                          <a:pt x="588614" y="2421907"/>
                          <a:pt x="737771" y="1119481"/>
                          <a:pt x="684810" y="657958"/>
                        </a:cubicBezTo>
                        <a:cubicBezTo>
                          <a:pt x="631849" y="196435"/>
                          <a:pt x="318402" y="24579"/>
                          <a:pt x="204913" y="2962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4" name="Flowchart: Stored Data 2723"/>
                  <p:cNvSpPr/>
                  <p:nvPr/>
                </p:nvSpPr>
                <p:spPr>
                  <a:xfrm rot="5400000">
                    <a:off x="4136809" y="3533473"/>
                    <a:ext cx="733815" cy="119787"/>
                  </a:xfrm>
                  <a:prstGeom prst="flowChartOnlineStorag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5" name="Freeform 2724"/>
                  <p:cNvSpPr/>
                  <p:nvPr/>
                </p:nvSpPr>
                <p:spPr>
                  <a:xfrm flipH="1">
                    <a:off x="4545410" y="3097053"/>
                    <a:ext cx="610498" cy="277210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  <a:gd name="connsiteX0" fmla="*/ 204913 w 695969"/>
                      <a:gd name="connsiteY0" fmla="*/ 2962 h 2921608"/>
                      <a:gd name="connsiteX1" fmla="*/ 3874 w 695969"/>
                      <a:gd name="connsiteY1" fmla="*/ 528256 h 2921608"/>
                      <a:gd name="connsiteX2" fmla="*/ 108244 w 695969"/>
                      <a:gd name="connsiteY2" fmla="*/ 2750666 h 2921608"/>
                      <a:gd name="connsiteX3" fmla="*/ 522682 w 695969"/>
                      <a:gd name="connsiteY3" fmla="*/ 2772102 h 2921608"/>
                      <a:gd name="connsiteX4" fmla="*/ 684810 w 695969"/>
                      <a:gd name="connsiteY4" fmla="*/ 657958 h 2921608"/>
                      <a:gd name="connsiteX5" fmla="*/ 204913 w 695969"/>
                      <a:gd name="connsiteY5" fmla="*/ 2962 h 2921608"/>
                      <a:gd name="connsiteX0" fmla="*/ 204913 w 695969"/>
                      <a:gd name="connsiteY0" fmla="*/ 2962 h 2772102"/>
                      <a:gd name="connsiteX1" fmla="*/ 3874 w 695969"/>
                      <a:gd name="connsiteY1" fmla="*/ 528256 h 2772102"/>
                      <a:gd name="connsiteX2" fmla="*/ 108244 w 695969"/>
                      <a:gd name="connsiteY2" fmla="*/ 2750666 h 2772102"/>
                      <a:gd name="connsiteX3" fmla="*/ 522682 w 695969"/>
                      <a:gd name="connsiteY3" fmla="*/ 2772102 h 2772102"/>
                      <a:gd name="connsiteX4" fmla="*/ 684810 w 695969"/>
                      <a:gd name="connsiteY4" fmla="*/ 657958 h 2772102"/>
                      <a:gd name="connsiteX5" fmla="*/ 204913 w 695969"/>
                      <a:gd name="connsiteY5" fmla="*/ 2962 h 2772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969" h="2772102">
                        <a:moveTo>
                          <a:pt x="204913" y="2962"/>
                        </a:moveTo>
                        <a:cubicBezTo>
                          <a:pt x="91424" y="-18655"/>
                          <a:pt x="19985" y="70305"/>
                          <a:pt x="3874" y="528256"/>
                        </a:cubicBezTo>
                        <a:cubicBezTo>
                          <a:pt x="-12237" y="986207"/>
                          <a:pt x="21776" y="2376692"/>
                          <a:pt x="108244" y="2750666"/>
                        </a:cubicBezTo>
                        <a:lnTo>
                          <a:pt x="522682" y="2772102"/>
                        </a:lnTo>
                        <a:cubicBezTo>
                          <a:pt x="588614" y="2421907"/>
                          <a:pt x="737771" y="1119481"/>
                          <a:pt x="684810" y="657958"/>
                        </a:cubicBezTo>
                        <a:cubicBezTo>
                          <a:pt x="631849" y="196435"/>
                          <a:pt x="318402" y="24579"/>
                          <a:pt x="204913" y="2962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6" name="Rectangle 2725"/>
                  <p:cNvSpPr/>
                  <p:nvPr/>
                </p:nvSpPr>
                <p:spPr>
                  <a:xfrm>
                    <a:off x="4171819" y="3284867"/>
                    <a:ext cx="656848" cy="50165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709" name="Rectangle 2708"/>
                <p:cNvSpPr/>
                <p:nvPr/>
              </p:nvSpPr>
              <p:spPr>
                <a:xfrm>
                  <a:off x="6727477" y="3755128"/>
                  <a:ext cx="417942" cy="769044"/>
                </a:xfrm>
                <a:prstGeom prst="rect">
                  <a:avLst/>
                </a:pr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10" name="Freeform 2709"/>
                <p:cNvSpPr/>
                <p:nvPr/>
              </p:nvSpPr>
              <p:spPr>
                <a:xfrm>
                  <a:off x="7089354" y="6518519"/>
                  <a:ext cx="446835" cy="197675"/>
                </a:xfrm>
                <a:custGeom>
                  <a:avLst/>
                  <a:gdLst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3923"/>
                    <a:gd name="connsiteY0" fmla="*/ 13774 h 416165"/>
                    <a:gd name="connsiteX1" fmla="*/ 22003 w 853923"/>
                    <a:gd name="connsiteY1" fmla="*/ 260208 h 416165"/>
                    <a:gd name="connsiteX2" fmla="*/ 355330 w 853923"/>
                    <a:gd name="connsiteY2" fmla="*/ 266204 h 416165"/>
                    <a:gd name="connsiteX3" fmla="*/ 767790 w 853923"/>
                    <a:gd name="connsiteY3" fmla="*/ 415850 h 416165"/>
                    <a:gd name="connsiteX4" fmla="*/ 826156 w 853923"/>
                    <a:gd name="connsiteY4" fmla="*/ 299118 h 416165"/>
                    <a:gd name="connsiteX5" fmla="*/ 356101 w 853923"/>
                    <a:gd name="connsiteY5" fmla="*/ 59899 h 416165"/>
                    <a:gd name="connsiteX6" fmla="*/ 60914 w 853923"/>
                    <a:gd name="connsiteY6" fmla="*/ 13774 h 416165"/>
                    <a:gd name="connsiteX0" fmla="*/ 60914 w 898764"/>
                    <a:gd name="connsiteY0" fmla="*/ 13774 h 345430"/>
                    <a:gd name="connsiteX1" fmla="*/ 22003 w 898764"/>
                    <a:gd name="connsiteY1" fmla="*/ 260208 h 345430"/>
                    <a:gd name="connsiteX2" fmla="*/ 355330 w 898764"/>
                    <a:gd name="connsiteY2" fmla="*/ 266204 h 345430"/>
                    <a:gd name="connsiteX3" fmla="*/ 859709 w 898764"/>
                    <a:gd name="connsiteY3" fmla="*/ 341793 h 345430"/>
                    <a:gd name="connsiteX4" fmla="*/ 826156 w 898764"/>
                    <a:gd name="connsiteY4" fmla="*/ 299118 h 345430"/>
                    <a:gd name="connsiteX5" fmla="*/ 356101 w 898764"/>
                    <a:gd name="connsiteY5" fmla="*/ 59899 h 345430"/>
                    <a:gd name="connsiteX6" fmla="*/ 60914 w 898764"/>
                    <a:gd name="connsiteY6" fmla="*/ 13774 h 345430"/>
                    <a:gd name="connsiteX0" fmla="*/ 60914 w 898763"/>
                    <a:gd name="connsiteY0" fmla="*/ 13774 h 341858"/>
                    <a:gd name="connsiteX1" fmla="*/ 22003 w 898763"/>
                    <a:gd name="connsiteY1" fmla="*/ 260208 h 341858"/>
                    <a:gd name="connsiteX2" fmla="*/ 355330 w 898763"/>
                    <a:gd name="connsiteY2" fmla="*/ 266204 h 341858"/>
                    <a:gd name="connsiteX3" fmla="*/ 859709 w 898763"/>
                    <a:gd name="connsiteY3" fmla="*/ 341793 h 341858"/>
                    <a:gd name="connsiteX4" fmla="*/ 826155 w 898763"/>
                    <a:gd name="connsiteY4" fmla="*/ 251804 h 341858"/>
                    <a:gd name="connsiteX5" fmla="*/ 356101 w 898763"/>
                    <a:gd name="connsiteY5" fmla="*/ 59899 h 341858"/>
                    <a:gd name="connsiteX6" fmla="*/ 60914 w 898763"/>
                    <a:gd name="connsiteY6" fmla="*/ 13774 h 341858"/>
                    <a:gd name="connsiteX0" fmla="*/ 60914 w 855657"/>
                    <a:gd name="connsiteY0" fmla="*/ 13774 h 323364"/>
                    <a:gd name="connsiteX1" fmla="*/ 22003 w 855657"/>
                    <a:gd name="connsiteY1" fmla="*/ 260208 h 323364"/>
                    <a:gd name="connsiteX2" fmla="*/ 355330 w 855657"/>
                    <a:gd name="connsiteY2" fmla="*/ 266204 h 323364"/>
                    <a:gd name="connsiteX3" fmla="*/ 774130 w 855657"/>
                    <a:gd name="connsiteY3" fmla="*/ 323279 h 323364"/>
                    <a:gd name="connsiteX4" fmla="*/ 826155 w 855657"/>
                    <a:gd name="connsiteY4" fmla="*/ 251804 h 323364"/>
                    <a:gd name="connsiteX5" fmla="*/ 356101 w 855657"/>
                    <a:gd name="connsiteY5" fmla="*/ 59899 h 323364"/>
                    <a:gd name="connsiteX6" fmla="*/ 60914 w 855657"/>
                    <a:gd name="connsiteY6" fmla="*/ 13774 h 323364"/>
                    <a:gd name="connsiteX0" fmla="*/ 60914 w 822601"/>
                    <a:gd name="connsiteY0" fmla="*/ 13774 h 323779"/>
                    <a:gd name="connsiteX1" fmla="*/ 22003 w 822601"/>
                    <a:gd name="connsiteY1" fmla="*/ 260208 h 323779"/>
                    <a:gd name="connsiteX2" fmla="*/ 355330 w 822601"/>
                    <a:gd name="connsiteY2" fmla="*/ 266204 h 323779"/>
                    <a:gd name="connsiteX3" fmla="*/ 774130 w 822601"/>
                    <a:gd name="connsiteY3" fmla="*/ 323279 h 323779"/>
                    <a:gd name="connsiteX4" fmla="*/ 775443 w 822601"/>
                    <a:gd name="connsiteY4" fmla="*/ 229175 h 323779"/>
                    <a:gd name="connsiteX5" fmla="*/ 356101 w 822601"/>
                    <a:gd name="connsiteY5" fmla="*/ 59899 h 323779"/>
                    <a:gd name="connsiteX6" fmla="*/ 60914 w 822601"/>
                    <a:gd name="connsiteY6" fmla="*/ 13774 h 323779"/>
                    <a:gd name="connsiteX0" fmla="*/ 60914 w 806628"/>
                    <a:gd name="connsiteY0" fmla="*/ 13774 h 323779"/>
                    <a:gd name="connsiteX1" fmla="*/ 22003 w 806628"/>
                    <a:gd name="connsiteY1" fmla="*/ 260208 h 323779"/>
                    <a:gd name="connsiteX2" fmla="*/ 355330 w 806628"/>
                    <a:gd name="connsiteY2" fmla="*/ 266204 h 323779"/>
                    <a:gd name="connsiteX3" fmla="*/ 736094 w 806628"/>
                    <a:gd name="connsiteY3" fmla="*/ 323279 h 323779"/>
                    <a:gd name="connsiteX4" fmla="*/ 775443 w 806628"/>
                    <a:gd name="connsiteY4" fmla="*/ 229175 h 323779"/>
                    <a:gd name="connsiteX5" fmla="*/ 356101 w 806628"/>
                    <a:gd name="connsiteY5" fmla="*/ 59899 h 323779"/>
                    <a:gd name="connsiteX6" fmla="*/ 60914 w 806628"/>
                    <a:gd name="connsiteY6" fmla="*/ 13774 h 323779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17111"/>
                    <a:gd name="connsiteY0" fmla="*/ 0 h 291676"/>
                    <a:gd name="connsiteX1" fmla="*/ 22756 w 817111"/>
                    <a:gd name="connsiteY1" fmla="*/ 246434 h 291676"/>
                    <a:gd name="connsiteX2" fmla="*/ 356083 w 817111"/>
                    <a:gd name="connsiteY2" fmla="*/ 252430 h 291676"/>
                    <a:gd name="connsiteX3" fmla="*/ 762206 w 817111"/>
                    <a:gd name="connsiteY3" fmla="*/ 290991 h 291676"/>
                    <a:gd name="connsiteX4" fmla="*/ 776196 w 817111"/>
                    <a:gd name="connsiteY4" fmla="*/ 215401 h 291676"/>
                    <a:gd name="connsiteX5" fmla="*/ 375872 w 817111"/>
                    <a:gd name="connsiteY5" fmla="*/ 7040 h 291676"/>
                    <a:gd name="connsiteX6" fmla="*/ 61667 w 817111"/>
                    <a:gd name="connsiteY6" fmla="*/ 0 h 291676"/>
                    <a:gd name="connsiteX0" fmla="*/ 58660 w 814104"/>
                    <a:gd name="connsiteY0" fmla="*/ 20891 h 312567"/>
                    <a:gd name="connsiteX1" fmla="*/ 19749 w 814104"/>
                    <a:gd name="connsiteY1" fmla="*/ 267325 h 312567"/>
                    <a:gd name="connsiteX2" fmla="*/ 353076 w 814104"/>
                    <a:gd name="connsiteY2" fmla="*/ 273321 h 312567"/>
                    <a:gd name="connsiteX3" fmla="*/ 759199 w 814104"/>
                    <a:gd name="connsiteY3" fmla="*/ 311882 h 312567"/>
                    <a:gd name="connsiteX4" fmla="*/ 773189 w 814104"/>
                    <a:gd name="connsiteY4" fmla="*/ 236292 h 312567"/>
                    <a:gd name="connsiteX5" fmla="*/ 291890 w 814104"/>
                    <a:gd name="connsiteY5" fmla="*/ 11474 h 312567"/>
                    <a:gd name="connsiteX6" fmla="*/ 58660 w 814104"/>
                    <a:gd name="connsiteY6" fmla="*/ 20891 h 312567"/>
                    <a:gd name="connsiteX0" fmla="*/ 58660 w 814104"/>
                    <a:gd name="connsiteY0" fmla="*/ 9417 h 301093"/>
                    <a:gd name="connsiteX1" fmla="*/ 19749 w 814104"/>
                    <a:gd name="connsiteY1" fmla="*/ 255851 h 301093"/>
                    <a:gd name="connsiteX2" fmla="*/ 353076 w 814104"/>
                    <a:gd name="connsiteY2" fmla="*/ 261847 h 301093"/>
                    <a:gd name="connsiteX3" fmla="*/ 759199 w 814104"/>
                    <a:gd name="connsiteY3" fmla="*/ 300408 h 301093"/>
                    <a:gd name="connsiteX4" fmla="*/ 773189 w 814104"/>
                    <a:gd name="connsiteY4" fmla="*/ 224818 h 301093"/>
                    <a:gd name="connsiteX5" fmla="*/ 291890 w 814104"/>
                    <a:gd name="connsiteY5" fmla="*/ 0 h 301093"/>
                    <a:gd name="connsiteX6" fmla="*/ 58660 w 814104"/>
                    <a:gd name="connsiteY6" fmla="*/ 9417 h 301093"/>
                    <a:gd name="connsiteX0" fmla="*/ 58660 w 814104"/>
                    <a:gd name="connsiteY0" fmla="*/ 9417 h 301924"/>
                    <a:gd name="connsiteX1" fmla="*/ 19749 w 814104"/>
                    <a:gd name="connsiteY1" fmla="*/ 255851 h 301924"/>
                    <a:gd name="connsiteX2" fmla="*/ 353076 w 814104"/>
                    <a:gd name="connsiteY2" fmla="*/ 261847 h 301924"/>
                    <a:gd name="connsiteX3" fmla="*/ 759199 w 814104"/>
                    <a:gd name="connsiteY3" fmla="*/ 300408 h 301924"/>
                    <a:gd name="connsiteX4" fmla="*/ 773189 w 814104"/>
                    <a:gd name="connsiteY4" fmla="*/ 224818 h 301924"/>
                    <a:gd name="connsiteX5" fmla="*/ 291890 w 814104"/>
                    <a:gd name="connsiteY5" fmla="*/ 0 h 301924"/>
                    <a:gd name="connsiteX6" fmla="*/ 58660 w 814104"/>
                    <a:gd name="connsiteY6" fmla="*/ 9417 h 301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4104" h="301924">
                      <a:moveTo>
                        <a:pt x="58660" y="9417"/>
                      </a:moveTo>
                      <a:cubicBezTo>
                        <a:pt x="13303" y="52059"/>
                        <a:pt x="-24566" y="208294"/>
                        <a:pt x="19749" y="255851"/>
                      </a:cubicBezTo>
                      <a:cubicBezTo>
                        <a:pt x="130858" y="257850"/>
                        <a:pt x="200389" y="229736"/>
                        <a:pt x="353076" y="261847"/>
                      </a:cubicBezTo>
                      <a:cubicBezTo>
                        <a:pt x="505763" y="293958"/>
                        <a:pt x="689180" y="306579"/>
                        <a:pt x="759199" y="300408"/>
                      </a:cubicBezTo>
                      <a:cubicBezTo>
                        <a:pt x="829218" y="294237"/>
                        <a:pt x="830474" y="279941"/>
                        <a:pt x="773189" y="224818"/>
                      </a:cubicBezTo>
                      <a:lnTo>
                        <a:pt x="291890" y="0"/>
                      </a:lnTo>
                      <a:lnTo>
                        <a:pt x="58660" y="94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bg1">
                      <a:lumMod val="9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11" name="Freeform 2710"/>
                <p:cNvSpPr/>
                <p:nvPr/>
              </p:nvSpPr>
              <p:spPr>
                <a:xfrm flipH="1">
                  <a:off x="6379063" y="6518519"/>
                  <a:ext cx="446835" cy="197675"/>
                </a:xfrm>
                <a:custGeom>
                  <a:avLst/>
                  <a:gdLst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3923"/>
                    <a:gd name="connsiteY0" fmla="*/ 13774 h 416165"/>
                    <a:gd name="connsiteX1" fmla="*/ 22003 w 853923"/>
                    <a:gd name="connsiteY1" fmla="*/ 260208 h 416165"/>
                    <a:gd name="connsiteX2" fmla="*/ 355330 w 853923"/>
                    <a:gd name="connsiteY2" fmla="*/ 266204 h 416165"/>
                    <a:gd name="connsiteX3" fmla="*/ 767790 w 853923"/>
                    <a:gd name="connsiteY3" fmla="*/ 415850 h 416165"/>
                    <a:gd name="connsiteX4" fmla="*/ 826156 w 853923"/>
                    <a:gd name="connsiteY4" fmla="*/ 299118 h 416165"/>
                    <a:gd name="connsiteX5" fmla="*/ 356101 w 853923"/>
                    <a:gd name="connsiteY5" fmla="*/ 59899 h 416165"/>
                    <a:gd name="connsiteX6" fmla="*/ 60914 w 853923"/>
                    <a:gd name="connsiteY6" fmla="*/ 13774 h 416165"/>
                    <a:gd name="connsiteX0" fmla="*/ 60914 w 898764"/>
                    <a:gd name="connsiteY0" fmla="*/ 13774 h 345430"/>
                    <a:gd name="connsiteX1" fmla="*/ 22003 w 898764"/>
                    <a:gd name="connsiteY1" fmla="*/ 260208 h 345430"/>
                    <a:gd name="connsiteX2" fmla="*/ 355330 w 898764"/>
                    <a:gd name="connsiteY2" fmla="*/ 266204 h 345430"/>
                    <a:gd name="connsiteX3" fmla="*/ 859709 w 898764"/>
                    <a:gd name="connsiteY3" fmla="*/ 341793 h 345430"/>
                    <a:gd name="connsiteX4" fmla="*/ 826156 w 898764"/>
                    <a:gd name="connsiteY4" fmla="*/ 299118 h 345430"/>
                    <a:gd name="connsiteX5" fmla="*/ 356101 w 898764"/>
                    <a:gd name="connsiteY5" fmla="*/ 59899 h 345430"/>
                    <a:gd name="connsiteX6" fmla="*/ 60914 w 898764"/>
                    <a:gd name="connsiteY6" fmla="*/ 13774 h 345430"/>
                    <a:gd name="connsiteX0" fmla="*/ 60914 w 898763"/>
                    <a:gd name="connsiteY0" fmla="*/ 13774 h 341858"/>
                    <a:gd name="connsiteX1" fmla="*/ 22003 w 898763"/>
                    <a:gd name="connsiteY1" fmla="*/ 260208 h 341858"/>
                    <a:gd name="connsiteX2" fmla="*/ 355330 w 898763"/>
                    <a:gd name="connsiteY2" fmla="*/ 266204 h 341858"/>
                    <a:gd name="connsiteX3" fmla="*/ 859709 w 898763"/>
                    <a:gd name="connsiteY3" fmla="*/ 341793 h 341858"/>
                    <a:gd name="connsiteX4" fmla="*/ 826155 w 898763"/>
                    <a:gd name="connsiteY4" fmla="*/ 251804 h 341858"/>
                    <a:gd name="connsiteX5" fmla="*/ 356101 w 898763"/>
                    <a:gd name="connsiteY5" fmla="*/ 59899 h 341858"/>
                    <a:gd name="connsiteX6" fmla="*/ 60914 w 898763"/>
                    <a:gd name="connsiteY6" fmla="*/ 13774 h 341858"/>
                    <a:gd name="connsiteX0" fmla="*/ 60914 w 855657"/>
                    <a:gd name="connsiteY0" fmla="*/ 13774 h 323364"/>
                    <a:gd name="connsiteX1" fmla="*/ 22003 w 855657"/>
                    <a:gd name="connsiteY1" fmla="*/ 260208 h 323364"/>
                    <a:gd name="connsiteX2" fmla="*/ 355330 w 855657"/>
                    <a:gd name="connsiteY2" fmla="*/ 266204 h 323364"/>
                    <a:gd name="connsiteX3" fmla="*/ 774130 w 855657"/>
                    <a:gd name="connsiteY3" fmla="*/ 323279 h 323364"/>
                    <a:gd name="connsiteX4" fmla="*/ 826155 w 855657"/>
                    <a:gd name="connsiteY4" fmla="*/ 251804 h 323364"/>
                    <a:gd name="connsiteX5" fmla="*/ 356101 w 855657"/>
                    <a:gd name="connsiteY5" fmla="*/ 59899 h 323364"/>
                    <a:gd name="connsiteX6" fmla="*/ 60914 w 855657"/>
                    <a:gd name="connsiteY6" fmla="*/ 13774 h 323364"/>
                    <a:gd name="connsiteX0" fmla="*/ 60914 w 822601"/>
                    <a:gd name="connsiteY0" fmla="*/ 13774 h 323779"/>
                    <a:gd name="connsiteX1" fmla="*/ 22003 w 822601"/>
                    <a:gd name="connsiteY1" fmla="*/ 260208 h 323779"/>
                    <a:gd name="connsiteX2" fmla="*/ 355330 w 822601"/>
                    <a:gd name="connsiteY2" fmla="*/ 266204 h 323779"/>
                    <a:gd name="connsiteX3" fmla="*/ 774130 w 822601"/>
                    <a:gd name="connsiteY3" fmla="*/ 323279 h 323779"/>
                    <a:gd name="connsiteX4" fmla="*/ 775443 w 822601"/>
                    <a:gd name="connsiteY4" fmla="*/ 229175 h 323779"/>
                    <a:gd name="connsiteX5" fmla="*/ 356101 w 822601"/>
                    <a:gd name="connsiteY5" fmla="*/ 59899 h 323779"/>
                    <a:gd name="connsiteX6" fmla="*/ 60914 w 822601"/>
                    <a:gd name="connsiteY6" fmla="*/ 13774 h 323779"/>
                    <a:gd name="connsiteX0" fmla="*/ 60914 w 806628"/>
                    <a:gd name="connsiteY0" fmla="*/ 13774 h 323779"/>
                    <a:gd name="connsiteX1" fmla="*/ 22003 w 806628"/>
                    <a:gd name="connsiteY1" fmla="*/ 260208 h 323779"/>
                    <a:gd name="connsiteX2" fmla="*/ 355330 w 806628"/>
                    <a:gd name="connsiteY2" fmla="*/ 266204 h 323779"/>
                    <a:gd name="connsiteX3" fmla="*/ 736094 w 806628"/>
                    <a:gd name="connsiteY3" fmla="*/ 323279 h 323779"/>
                    <a:gd name="connsiteX4" fmla="*/ 775443 w 806628"/>
                    <a:gd name="connsiteY4" fmla="*/ 229175 h 323779"/>
                    <a:gd name="connsiteX5" fmla="*/ 356101 w 806628"/>
                    <a:gd name="connsiteY5" fmla="*/ 59899 h 323779"/>
                    <a:gd name="connsiteX6" fmla="*/ 60914 w 806628"/>
                    <a:gd name="connsiteY6" fmla="*/ 13774 h 323779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17111"/>
                    <a:gd name="connsiteY0" fmla="*/ 0 h 291676"/>
                    <a:gd name="connsiteX1" fmla="*/ 22756 w 817111"/>
                    <a:gd name="connsiteY1" fmla="*/ 246434 h 291676"/>
                    <a:gd name="connsiteX2" fmla="*/ 356083 w 817111"/>
                    <a:gd name="connsiteY2" fmla="*/ 252430 h 291676"/>
                    <a:gd name="connsiteX3" fmla="*/ 762206 w 817111"/>
                    <a:gd name="connsiteY3" fmla="*/ 290991 h 291676"/>
                    <a:gd name="connsiteX4" fmla="*/ 776196 w 817111"/>
                    <a:gd name="connsiteY4" fmla="*/ 215401 h 291676"/>
                    <a:gd name="connsiteX5" fmla="*/ 375872 w 817111"/>
                    <a:gd name="connsiteY5" fmla="*/ 7040 h 291676"/>
                    <a:gd name="connsiteX6" fmla="*/ 61667 w 817111"/>
                    <a:gd name="connsiteY6" fmla="*/ 0 h 291676"/>
                    <a:gd name="connsiteX0" fmla="*/ 58660 w 814104"/>
                    <a:gd name="connsiteY0" fmla="*/ 20891 h 312567"/>
                    <a:gd name="connsiteX1" fmla="*/ 19749 w 814104"/>
                    <a:gd name="connsiteY1" fmla="*/ 267325 h 312567"/>
                    <a:gd name="connsiteX2" fmla="*/ 353076 w 814104"/>
                    <a:gd name="connsiteY2" fmla="*/ 273321 h 312567"/>
                    <a:gd name="connsiteX3" fmla="*/ 759199 w 814104"/>
                    <a:gd name="connsiteY3" fmla="*/ 311882 h 312567"/>
                    <a:gd name="connsiteX4" fmla="*/ 773189 w 814104"/>
                    <a:gd name="connsiteY4" fmla="*/ 236292 h 312567"/>
                    <a:gd name="connsiteX5" fmla="*/ 291890 w 814104"/>
                    <a:gd name="connsiteY5" fmla="*/ 11474 h 312567"/>
                    <a:gd name="connsiteX6" fmla="*/ 58660 w 814104"/>
                    <a:gd name="connsiteY6" fmla="*/ 20891 h 312567"/>
                    <a:gd name="connsiteX0" fmla="*/ 58660 w 814104"/>
                    <a:gd name="connsiteY0" fmla="*/ 9417 h 301093"/>
                    <a:gd name="connsiteX1" fmla="*/ 19749 w 814104"/>
                    <a:gd name="connsiteY1" fmla="*/ 255851 h 301093"/>
                    <a:gd name="connsiteX2" fmla="*/ 353076 w 814104"/>
                    <a:gd name="connsiteY2" fmla="*/ 261847 h 301093"/>
                    <a:gd name="connsiteX3" fmla="*/ 759199 w 814104"/>
                    <a:gd name="connsiteY3" fmla="*/ 300408 h 301093"/>
                    <a:gd name="connsiteX4" fmla="*/ 773189 w 814104"/>
                    <a:gd name="connsiteY4" fmla="*/ 224818 h 301093"/>
                    <a:gd name="connsiteX5" fmla="*/ 291890 w 814104"/>
                    <a:gd name="connsiteY5" fmla="*/ 0 h 301093"/>
                    <a:gd name="connsiteX6" fmla="*/ 58660 w 814104"/>
                    <a:gd name="connsiteY6" fmla="*/ 9417 h 301093"/>
                    <a:gd name="connsiteX0" fmla="*/ 58660 w 814104"/>
                    <a:gd name="connsiteY0" fmla="*/ 9417 h 301924"/>
                    <a:gd name="connsiteX1" fmla="*/ 19749 w 814104"/>
                    <a:gd name="connsiteY1" fmla="*/ 255851 h 301924"/>
                    <a:gd name="connsiteX2" fmla="*/ 353076 w 814104"/>
                    <a:gd name="connsiteY2" fmla="*/ 261847 h 301924"/>
                    <a:gd name="connsiteX3" fmla="*/ 759199 w 814104"/>
                    <a:gd name="connsiteY3" fmla="*/ 300408 h 301924"/>
                    <a:gd name="connsiteX4" fmla="*/ 773189 w 814104"/>
                    <a:gd name="connsiteY4" fmla="*/ 224818 h 301924"/>
                    <a:gd name="connsiteX5" fmla="*/ 291890 w 814104"/>
                    <a:gd name="connsiteY5" fmla="*/ 0 h 301924"/>
                    <a:gd name="connsiteX6" fmla="*/ 58660 w 814104"/>
                    <a:gd name="connsiteY6" fmla="*/ 9417 h 301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4104" h="301924">
                      <a:moveTo>
                        <a:pt x="58660" y="9417"/>
                      </a:moveTo>
                      <a:cubicBezTo>
                        <a:pt x="13303" y="52059"/>
                        <a:pt x="-24566" y="208294"/>
                        <a:pt x="19749" y="255851"/>
                      </a:cubicBezTo>
                      <a:cubicBezTo>
                        <a:pt x="130858" y="257850"/>
                        <a:pt x="200389" y="229736"/>
                        <a:pt x="353076" y="261847"/>
                      </a:cubicBezTo>
                      <a:cubicBezTo>
                        <a:pt x="505763" y="293958"/>
                        <a:pt x="689180" y="306579"/>
                        <a:pt x="759199" y="300408"/>
                      </a:cubicBezTo>
                      <a:cubicBezTo>
                        <a:pt x="829218" y="294237"/>
                        <a:pt x="830474" y="279941"/>
                        <a:pt x="773189" y="224818"/>
                      </a:cubicBezTo>
                      <a:lnTo>
                        <a:pt x="291890" y="0"/>
                      </a:lnTo>
                      <a:lnTo>
                        <a:pt x="58660" y="94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bg1">
                      <a:lumMod val="9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12" name="Freeform 2711"/>
                <p:cNvSpPr/>
                <p:nvPr/>
              </p:nvSpPr>
              <p:spPr>
                <a:xfrm>
                  <a:off x="6749991" y="3453186"/>
                  <a:ext cx="388320" cy="408095"/>
                </a:xfrm>
                <a:custGeom>
                  <a:avLst/>
                  <a:gdLst>
                    <a:gd name="connsiteX0" fmla="*/ 3153 w 545573"/>
                    <a:gd name="connsiteY0" fmla="*/ 436778 h 641355"/>
                    <a:gd name="connsiteX1" fmla="*/ 122423 w 545573"/>
                    <a:gd name="connsiteY1" fmla="*/ 237996 h 641355"/>
                    <a:gd name="connsiteX2" fmla="*/ 162179 w 545573"/>
                    <a:gd name="connsiteY2" fmla="*/ 33534 h 641355"/>
                    <a:gd name="connsiteX3" fmla="*/ 360962 w 545573"/>
                    <a:gd name="connsiteY3" fmla="*/ 16495 h 641355"/>
                    <a:gd name="connsiteX4" fmla="*/ 406398 w 545573"/>
                    <a:gd name="connsiteY4" fmla="*/ 198239 h 641355"/>
                    <a:gd name="connsiteX5" fmla="*/ 542706 w 545573"/>
                    <a:gd name="connsiteY5" fmla="*/ 436778 h 641355"/>
                    <a:gd name="connsiteX6" fmla="*/ 264410 w 545573"/>
                    <a:gd name="connsiteY6" fmla="*/ 641240 h 641355"/>
                    <a:gd name="connsiteX7" fmla="*/ 3153 w 545573"/>
                    <a:gd name="connsiteY7" fmla="*/ 436778 h 641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5573" h="641355">
                      <a:moveTo>
                        <a:pt x="3153" y="436778"/>
                      </a:moveTo>
                      <a:cubicBezTo>
                        <a:pt x="-20511" y="369571"/>
                        <a:pt x="95919" y="305203"/>
                        <a:pt x="122423" y="237996"/>
                      </a:cubicBezTo>
                      <a:cubicBezTo>
                        <a:pt x="148927" y="170789"/>
                        <a:pt x="122422" y="70451"/>
                        <a:pt x="162179" y="33534"/>
                      </a:cubicBezTo>
                      <a:cubicBezTo>
                        <a:pt x="201936" y="-3383"/>
                        <a:pt x="320259" y="-10956"/>
                        <a:pt x="360962" y="16495"/>
                      </a:cubicBezTo>
                      <a:cubicBezTo>
                        <a:pt x="401665" y="43946"/>
                        <a:pt x="376107" y="128192"/>
                        <a:pt x="406398" y="198239"/>
                      </a:cubicBezTo>
                      <a:cubicBezTo>
                        <a:pt x="436689" y="268286"/>
                        <a:pt x="566371" y="362944"/>
                        <a:pt x="542706" y="436778"/>
                      </a:cubicBezTo>
                      <a:cubicBezTo>
                        <a:pt x="519041" y="510612"/>
                        <a:pt x="357175" y="636507"/>
                        <a:pt x="264410" y="641240"/>
                      </a:cubicBezTo>
                      <a:cubicBezTo>
                        <a:pt x="171645" y="645973"/>
                        <a:pt x="26817" y="503985"/>
                        <a:pt x="3153" y="43677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13" name="Group 2712"/>
                <p:cNvGrpSpPr/>
                <p:nvPr/>
              </p:nvGrpSpPr>
              <p:grpSpPr>
                <a:xfrm>
                  <a:off x="6657088" y="2966171"/>
                  <a:ext cx="574125" cy="649110"/>
                  <a:chOff x="4583876" y="3710540"/>
                  <a:chExt cx="1150317" cy="1300558"/>
                </a:xfrm>
              </p:grpSpPr>
              <p:sp>
                <p:nvSpPr>
                  <p:cNvPr id="2716" name="Oval 2715"/>
                  <p:cNvSpPr/>
                  <p:nvPr/>
                </p:nvSpPr>
                <p:spPr>
                  <a:xfrm>
                    <a:off x="4693924" y="3710540"/>
                    <a:ext cx="910274" cy="1300558"/>
                  </a:xfrm>
                  <a:prstGeom prst="ellips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17" name="Oval 2716"/>
                  <p:cNvSpPr/>
                  <p:nvPr/>
                </p:nvSpPr>
                <p:spPr>
                  <a:xfrm>
                    <a:off x="4583876" y="4310726"/>
                    <a:ext cx="228600" cy="254355"/>
                  </a:xfrm>
                  <a:prstGeom prst="ellips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18" name="Oval 2717"/>
                  <p:cNvSpPr/>
                  <p:nvPr/>
                </p:nvSpPr>
                <p:spPr>
                  <a:xfrm>
                    <a:off x="5505593" y="4315486"/>
                    <a:ext cx="228600" cy="254355"/>
                  </a:xfrm>
                  <a:prstGeom prst="ellips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19" name="Freeform 2718"/>
                  <p:cNvSpPr/>
                  <p:nvPr/>
                </p:nvSpPr>
                <p:spPr>
                  <a:xfrm>
                    <a:off x="4987021" y="4703524"/>
                    <a:ext cx="337488" cy="180991"/>
                  </a:xfrm>
                  <a:custGeom>
                    <a:avLst/>
                    <a:gdLst>
                      <a:gd name="connsiteX0" fmla="*/ 8876 w 540980"/>
                      <a:gd name="connsiteY0" fmla="*/ 38100 h 342916"/>
                      <a:gd name="connsiteX1" fmla="*/ 537513 w 540980"/>
                      <a:gd name="connsiteY1" fmla="*/ 38100 h 342916"/>
                      <a:gd name="connsiteX2" fmla="*/ 227951 w 540980"/>
                      <a:gd name="connsiteY2" fmla="*/ 342900 h 342916"/>
                      <a:gd name="connsiteX3" fmla="*/ 8876 w 540980"/>
                      <a:gd name="connsiteY3" fmla="*/ 38100 h 342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80" h="342916">
                        <a:moveTo>
                          <a:pt x="8876" y="38100"/>
                        </a:moveTo>
                        <a:cubicBezTo>
                          <a:pt x="60470" y="-12700"/>
                          <a:pt x="501001" y="-12700"/>
                          <a:pt x="537513" y="38100"/>
                        </a:cubicBezTo>
                        <a:cubicBezTo>
                          <a:pt x="574025" y="88900"/>
                          <a:pt x="312088" y="340519"/>
                          <a:pt x="227951" y="342900"/>
                        </a:cubicBezTo>
                        <a:cubicBezTo>
                          <a:pt x="143814" y="345281"/>
                          <a:pt x="-42718" y="88900"/>
                          <a:pt x="8876" y="3810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0" name="Oval 2719"/>
                  <p:cNvSpPr/>
                  <p:nvPr/>
                </p:nvSpPr>
                <p:spPr>
                  <a:xfrm>
                    <a:off x="4958446" y="4180056"/>
                    <a:ext cx="101842" cy="16906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1" name="Oval 2720"/>
                  <p:cNvSpPr/>
                  <p:nvPr/>
                </p:nvSpPr>
                <p:spPr>
                  <a:xfrm>
                    <a:off x="5258488" y="4180056"/>
                    <a:ext cx="101842" cy="16906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2" name="Freeform 2721"/>
                  <p:cNvSpPr/>
                  <p:nvPr/>
                </p:nvSpPr>
                <p:spPr>
                  <a:xfrm>
                    <a:off x="5123844" y="4348533"/>
                    <a:ext cx="133812" cy="197287"/>
                  </a:xfrm>
                  <a:custGeom>
                    <a:avLst/>
                    <a:gdLst>
                      <a:gd name="connsiteX0" fmla="*/ 732 w 122014"/>
                      <a:gd name="connsiteY0" fmla="*/ 51 h 1021848"/>
                      <a:gd name="connsiteX1" fmla="*/ 119795 w 122014"/>
                      <a:gd name="connsiteY1" fmla="*/ 928739 h 1021848"/>
                      <a:gd name="connsiteX2" fmla="*/ 72170 w 122014"/>
                      <a:gd name="connsiteY2" fmla="*/ 885876 h 1021848"/>
                      <a:gd name="connsiteX3" fmla="*/ 732 w 122014"/>
                      <a:gd name="connsiteY3" fmla="*/ 51 h 1021848"/>
                      <a:gd name="connsiteX0" fmla="*/ 1130 w 122078"/>
                      <a:gd name="connsiteY0" fmla="*/ 51 h 1021848"/>
                      <a:gd name="connsiteX1" fmla="*/ 120193 w 122078"/>
                      <a:gd name="connsiteY1" fmla="*/ 928739 h 1021848"/>
                      <a:gd name="connsiteX2" fmla="*/ 63894 w 122078"/>
                      <a:gd name="connsiteY2" fmla="*/ 885877 h 1021848"/>
                      <a:gd name="connsiteX3" fmla="*/ 1130 w 122078"/>
                      <a:gd name="connsiteY3" fmla="*/ 51 h 1021848"/>
                      <a:gd name="connsiteX0" fmla="*/ 3192 w 166765"/>
                      <a:gd name="connsiteY0" fmla="*/ 692 h 1108839"/>
                      <a:gd name="connsiteX1" fmla="*/ 165624 w 166765"/>
                      <a:gd name="connsiteY1" fmla="*/ 1045079 h 1108839"/>
                      <a:gd name="connsiteX2" fmla="*/ 65956 w 166765"/>
                      <a:gd name="connsiteY2" fmla="*/ 886518 h 1108839"/>
                      <a:gd name="connsiteX3" fmla="*/ 3192 w 166765"/>
                      <a:gd name="connsiteY3" fmla="*/ 692 h 1108839"/>
                      <a:gd name="connsiteX0" fmla="*/ 2487 w 166860"/>
                      <a:gd name="connsiteY0" fmla="*/ 708 h 1171293"/>
                      <a:gd name="connsiteX1" fmla="*/ 164919 w 166860"/>
                      <a:gd name="connsiteY1" fmla="*/ 1045095 h 1171293"/>
                      <a:gd name="connsiteX2" fmla="*/ 48082 w 166860"/>
                      <a:gd name="connsiteY2" fmla="*/ 1145802 h 1171293"/>
                      <a:gd name="connsiteX3" fmla="*/ 65251 w 166860"/>
                      <a:gd name="connsiteY3" fmla="*/ 886534 h 1171293"/>
                      <a:gd name="connsiteX4" fmla="*/ 2487 w 166860"/>
                      <a:gd name="connsiteY4" fmla="*/ 708 h 1171293"/>
                      <a:gd name="connsiteX0" fmla="*/ 954 w 165326"/>
                      <a:gd name="connsiteY0" fmla="*/ 48 h 1170633"/>
                      <a:gd name="connsiteX1" fmla="*/ 163386 w 165326"/>
                      <a:gd name="connsiteY1" fmla="*/ 1044435 h 1170633"/>
                      <a:gd name="connsiteX2" fmla="*/ 46549 w 165326"/>
                      <a:gd name="connsiteY2" fmla="*/ 1145142 h 1170633"/>
                      <a:gd name="connsiteX3" fmla="*/ 94077 w 165326"/>
                      <a:gd name="connsiteY3" fmla="*/ 1001571 h 1170633"/>
                      <a:gd name="connsiteX4" fmla="*/ 954 w 165326"/>
                      <a:gd name="connsiteY4" fmla="*/ 48 h 1170633"/>
                      <a:gd name="connsiteX0" fmla="*/ 6423 w 170795"/>
                      <a:gd name="connsiteY0" fmla="*/ 85062 h 1255647"/>
                      <a:gd name="connsiteX1" fmla="*/ 168855 w 170795"/>
                      <a:gd name="connsiteY1" fmla="*/ 1129449 h 1255647"/>
                      <a:gd name="connsiteX2" fmla="*/ 52018 w 170795"/>
                      <a:gd name="connsiteY2" fmla="*/ 1230156 h 1255647"/>
                      <a:gd name="connsiteX3" fmla="*/ 99546 w 170795"/>
                      <a:gd name="connsiteY3" fmla="*/ 1086585 h 1255647"/>
                      <a:gd name="connsiteX4" fmla="*/ 39007 w 170795"/>
                      <a:gd name="connsiteY4" fmla="*/ 176028 h 1255647"/>
                      <a:gd name="connsiteX5" fmla="*/ 6423 w 170795"/>
                      <a:gd name="connsiteY5" fmla="*/ 85062 h 1255647"/>
                      <a:gd name="connsiteX0" fmla="*/ 42280 w 206652"/>
                      <a:gd name="connsiteY0" fmla="*/ 85062 h 1255647"/>
                      <a:gd name="connsiteX1" fmla="*/ 204712 w 206652"/>
                      <a:gd name="connsiteY1" fmla="*/ 1129449 h 1255647"/>
                      <a:gd name="connsiteX2" fmla="*/ 87875 w 206652"/>
                      <a:gd name="connsiteY2" fmla="*/ 1230156 h 1255647"/>
                      <a:gd name="connsiteX3" fmla="*/ 135403 w 206652"/>
                      <a:gd name="connsiteY3" fmla="*/ 1086585 h 1255647"/>
                      <a:gd name="connsiteX4" fmla="*/ 5472 w 206652"/>
                      <a:gd name="connsiteY4" fmla="*/ 176028 h 1255647"/>
                      <a:gd name="connsiteX5" fmla="*/ 42280 w 206652"/>
                      <a:gd name="connsiteY5" fmla="*/ 85062 h 1255647"/>
                      <a:gd name="connsiteX0" fmla="*/ 42280 w 206652"/>
                      <a:gd name="connsiteY0" fmla="*/ 85062 h 1255647"/>
                      <a:gd name="connsiteX1" fmla="*/ 204712 w 206652"/>
                      <a:gd name="connsiteY1" fmla="*/ 1129449 h 1255647"/>
                      <a:gd name="connsiteX2" fmla="*/ 87875 w 206652"/>
                      <a:gd name="connsiteY2" fmla="*/ 1230156 h 1255647"/>
                      <a:gd name="connsiteX3" fmla="*/ 178773 w 206652"/>
                      <a:gd name="connsiteY3" fmla="*/ 1086586 h 1255647"/>
                      <a:gd name="connsiteX4" fmla="*/ 5472 w 206652"/>
                      <a:gd name="connsiteY4" fmla="*/ 176028 h 1255647"/>
                      <a:gd name="connsiteX5" fmla="*/ 42280 w 206652"/>
                      <a:gd name="connsiteY5" fmla="*/ 85062 h 1255647"/>
                      <a:gd name="connsiteX0" fmla="*/ 19601 w 183973"/>
                      <a:gd name="connsiteY0" fmla="*/ 80206 h 1250791"/>
                      <a:gd name="connsiteX1" fmla="*/ 182033 w 183973"/>
                      <a:gd name="connsiteY1" fmla="*/ 1124593 h 1250791"/>
                      <a:gd name="connsiteX2" fmla="*/ 65196 w 183973"/>
                      <a:gd name="connsiteY2" fmla="*/ 1225300 h 1250791"/>
                      <a:gd name="connsiteX3" fmla="*/ 156094 w 183973"/>
                      <a:gd name="connsiteY3" fmla="*/ 1081730 h 1250791"/>
                      <a:gd name="connsiteX4" fmla="*/ 13151 w 183973"/>
                      <a:gd name="connsiteY4" fmla="*/ 184025 h 1250791"/>
                      <a:gd name="connsiteX5" fmla="*/ 19601 w 183973"/>
                      <a:gd name="connsiteY5" fmla="*/ 80206 h 1250791"/>
                      <a:gd name="connsiteX0" fmla="*/ 100 w 170922"/>
                      <a:gd name="connsiteY0" fmla="*/ 53 h 1066819"/>
                      <a:gd name="connsiteX1" fmla="*/ 168982 w 170922"/>
                      <a:gd name="connsiteY1" fmla="*/ 940621 h 1066819"/>
                      <a:gd name="connsiteX2" fmla="*/ 52145 w 170922"/>
                      <a:gd name="connsiteY2" fmla="*/ 1041328 h 1066819"/>
                      <a:gd name="connsiteX3" fmla="*/ 143043 w 170922"/>
                      <a:gd name="connsiteY3" fmla="*/ 897758 h 1066819"/>
                      <a:gd name="connsiteX4" fmla="*/ 100 w 170922"/>
                      <a:gd name="connsiteY4" fmla="*/ 53 h 1066819"/>
                      <a:gd name="connsiteX0" fmla="*/ 27829 w 120586"/>
                      <a:gd name="connsiteY0" fmla="*/ 133 h 526980"/>
                      <a:gd name="connsiteX1" fmla="*/ 118646 w 120586"/>
                      <a:gd name="connsiteY1" fmla="*/ 400782 h 526980"/>
                      <a:gd name="connsiteX2" fmla="*/ 1809 w 120586"/>
                      <a:gd name="connsiteY2" fmla="*/ 501489 h 526980"/>
                      <a:gd name="connsiteX3" fmla="*/ 92707 w 120586"/>
                      <a:gd name="connsiteY3" fmla="*/ 357919 h 526980"/>
                      <a:gd name="connsiteX4" fmla="*/ 27829 w 120586"/>
                      <a:gd name="connsiteY4" fmla="*/ 133 h 526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86" h="526980">
                        <a:moveTo>
                          <a:pt x="27829" y="133"/>
                        </a:moveTo>
                        <a:cubicBezTo>
                          <a:pt x="32152" y="7277"/>
                          <a:pt x="109972" y="227236"/>
                          <a:pt x="118646" y="400782"/>
                        </a:cubicBezTo>
                        <a:cubicBezTo>
                          <a:pt x="137087" y="572348"/>
                          <a:pt x="18420" y="527916"/>
                          <a:pt x="1809" y="501489"/>
                        </a:cubicBezTo>
                        <a:cubicBezTo>
                          <a:pt x="-14802" y="475062"/>
                          <a:pt x="88370" y="441478"/>
                          <a:pt x="92707" y="357919"/>
                        </a:cubicBezTo>
                        <a:cubicBezTo>
                          <a:pt x="97044" y="274360"/>
                          <a:pt x="23506" y="-7011"/>
                          <a:pt x="27829" y="133"/>
                        </a:cubicBezTo>
                        <a:close/>
                      </a:path>
                    </a:pathLst>
                  </a:cu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714" name="Freeform 2713"/>
                <p:cNvSpPr/>
                <p:nvPr/>
              </p:nvSpPr>
              <p:spPr>
                <a:xfrm>
                  <a:off x="6690166" y="2857747"/>
                  <a:ext cx="505995" cy="494810"/>
                </a:xfrm>
                <a:custGeom>
                  <a:avLst/>
                  <a:gdLst>
                    <a:gd name="connsiteX0" fmla="*/ 52939 w 890337"/>
                    <a:gd name="connsiteY0" fmla="*/ 952901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52939 w 890337"/>
                    <a:gd name="connsiteY17" fmla="*/ 952901 h 952901"/>
                    <a:gd name="connsiteX0" fmla="*/ 52939 w 890337"/>
                    <a:gd name="connsiteY0" fmla="*/ 890337 h 890337"/>
                    <a:gd name="connsiteX1" fmla="*/ 0 w 890337"/>
                    <a:gd name="connsiteY1" fmla="*/ 226194 h 890337"/>
                    <a:gd name="connsiteX2" fmla="*/ 211756 w 890337"/>
                    <a:gd name="connsiteY2" fmla="*/ 72190 h 890337"/>
                    <a:gd name="connsiteX3" fmla="*/ 471638 w 890337"/>
                    <a:gd name="connsiteY3" fmla="*/ 52939 h 890337"/>
                    <a:gd name="connsiteX4" fmla="*/ 563078 w 890337"/>
                    <a:gd name="connsiteY4" fmla="*/ 52939 h 890337"/>
                    <a:gd name="connsiteX5" fmla="*/ 755584 w 890337"/>
                    <a:gd name="connsiteY5" fmla="*/ 0 h 890337"/>
                    <a:gd name="connsiteX6" fmla="*/ 625643 w 890337"/>
                    <a:gd name="connsiteY6" fmla="*/ 144379 h 890337"/>
                    <a:gd name="connsiteX7" fmla="*/ 890337 w 890337"/>
                    <a:gd name="connsiteY7" fmla="*/ 125129 h 890337"/>
                    <a:gd name="connsiteX8" fmla="*/ 702645 w 890337"/>
                    <a:gd name="connsiteY8" fmla="*/ 279133 h 890337"/>
                    <a:gd name="connsiteX9" fmla="*/ 741146 w 890337"/>
                    <a:gd name="connsiteY9" fmla="*/ 481264 h 890337"/>
                    <a:gd name="connsiteX10" fmla="*/ 683394 w 890337"/>
                    <a:gd name="connsiteY10" fmla="*/ 890337 h 890337"/>
                    <a:gd name="connsiteX11" fmla="*/ 630455 w 890337"/>
                    <a:gd name="connsiteY11" fmla="*/ 418699 h 890337"/>
                    <a:gd name="connsiteX12" fmla="*/ 466826 w 890337"/>
                    <a:gd name="connsiteY12" fmla="*/ 413887 h 890337"/>
                    <a:gd name="connsiteX13" fmla="*/ 356135 w 890337"/>
                    <a:gd name="connsiteY13" fmla="*/ 486076 h 890337"/>
                    <a:gd name="connsiteX14" fmla="*/ 303196 w 890337"/>
                    <a:gd name="connsiteY14" fmla="*/ 428325 h 890337"/>
                    <a:gd name="connsiteX15" fmla="*/ 125129 w 890337"/>
                    <a:gd name="connsiteY15" fmla="*/ 385011 h 890337"/>
                    <a:gd name="connsiteX16" fmla="*/ 52939 w 890337"/>
                    <a:gd name="connsiteY16" fmla="*/ 890337 h 890337"/>
                    <a:gd name="connsiteX0" fmla="*/ 52939 w 890337"/>
                    <a:gd name="connsiteY0" fmla="*/ 991402 h 991402"/>
                    <a:gd name="connsiteX1" fmla="*/ 0 w 890337"/>
                    <a:gd name="connsiteY1" fmla="*/ 327259 h 991402"/>
                    <a:gd name="connsiteX2" fmla="*/ 211756 w 890337"/>
                    <a:gd name="connsiteY2" fmla="*/ 173255 h 991402"/>
                    <a:gd name="connsiteX3" fmla="*/ 471638 w 890337"/>
                    <a:gd name="connsiteY3" fmla="*/ 154004 h 991402"/>
                    <a:gd name="connsiteX4" fmla="*/ 563078 w 890337"/>
                    <a:gd name="connsiteY4" fmla="*/ 154004 h 991402"/>
                    <a:gd name="connsiteX5" fmla="*/ 687001 w 890337"/>
                    <a:gd name="connsiteY5" fmla="*/ 0 h 991402"/>
                    <a:gd name="connsiteX6" fmla="*/ 625643 w 890337"/>
                    <a:gd name="connsiteY6" fmla="*/ 245444 h 991402"/>
                    <a:gd name="connsiteX7" fmla="*/ 890337 w 890337"/>
                    <a:gd name="connsiteY7" fmla="*/ 226194 h 991402"/>
                    <a:gd name="connsiteX8" fmla="*/ 702645 w 890337"/>
                    <a:gd name="connsiteY8" fmla="*/ 380198 h 991402"/>
                    <a:gd name="connsiteX9" fmla="*/ 741146 w 890337"/>
                    <a:gd name="connsiteY9" fmla="*/ 582329 h 991402"/>
                    <a:gd name="connsiteX10" fmla="*/ 683394 w 890337"/>
                    <a:gd name="connsiteY10" fmla="*/ 991402 h 991402"/>
                    <a:gd name="connsiteX11" fmla="*/ 630455 w 890337"/>
                    <a:gd name="connsiteY11" fmla="*/ 519764 h 991402"/>
                    <a:gd name="connsiteX12" fmla="*/ 466826 w 890337"/>
                    <a:gd name="connsiteY12" fmla="*/ 514952 h 991402"/>
                    <a:gd name="connsiteX13" fmla="*/ 356135 w 890337"/>
                    <a:gd name="connsiteY13" fmla="*/ 587141 h 991402"/>
                    <a:gd name="connsiteX14" fmla="*/ 303196 w 890337"/>
                    <a:gd name="connsiteY14" fmla="*/ 529390 h 991402"/>
                    <a:gd name="connsiteX15" fmla="*/ 125129 w 890337"/>
                    <a:gd name="connsiteY15" fmla="*/ 486076 h 991402"/>
                    <a:gd name="connsiteX16" fmla="*/ 52939 w 890337"/>
                    <a:gd name="connsiteY16" fmla="*/ 991402 h 991402"/>
                    <a:gd name="connsiteX0" fmla="*/ 52939 w 760391"/>
                    <a:gd name="connsiteY0" fmla="*/ 991402 h 991402"/>
                    <a:gd name="connsiteX1" fmla="*/ 0 w 760391"/>
                    <a:gd name="connsiteY1" fmla="*/ 327259 h 991402"/>
                    <a:gd name="connsiteX2" fmla="*/ 211756 w 760391"/>
                    <a:gd name="connsiteY2" fmla="*/ 173255 h 991402"/>
                    <a:gd name="connsiteX3" fmla="*/ 471638 w 760391"/>
                    <a:gd name="connsiteY3" fmla="*/ 154004 h 991402"/>
                    <a:gd name="connsiteX4" fmla="*/ 563078 w 760391"/>
                    <a:gd name="connsiteY4" fmla="*/ 154004 h 991402"/>
                    <a:gd name="connsiteX5" fmla="*/ 687001 w 760391"/>
                    <a:gd name="connsiteY5" fmla="*/ 0 h 991402"/>
                    <a:gd name="connsiteX6" fmla="*/ 625643 w 760391"/>
                    <a:gd name="connsiteY6" fmla="*/ 245444 h 991402"/>
                    <a:gd name="connsiteX7" fmla="*/ 760391 w 760391"/>
                    <a:gd name="connsiteY7" fmla="*/ 38501 h 991402"/>
                    <a:gd name="connsiteX8" fmla="*/ 702645 w 760391"/>
                    <a:gd name="connsiteY8" fmla="*/ 380198 h 991402"/>
                    <a:gd name="connsiteX9" fmla="*/ 741146 w 760391"/>
                    <a:gd name="connsiteY9" fmla="*/ 582329 h 991402"/>
                    <a:gd name="connsiteX10" fmla="*/ 683394 w 760391"/>
                    <a:gd name="connsiteY10" fmla="*/ 991402 h 991402"/>
                    <a:gd name="connsiteX11" fmla="*/ 630455 w 760391"/>
                    <a:gd name="connsiteY11" fmla="*/ 519764 h 991402"/>
                    <a:gd name="connsiteX12" fmla="*/ 466826 w 760391"/>
                    <a:gd name="connsiteY12" fmla="*/ 514952 h 991402"/>
                    <a:gd name="connsiteX13" fmla="*/ 356135 w 760391"/>
                    <a:gd name="connsiteY13" fmla="*/ 587141 h 991402"/>
                    <a:gd name="connsiteX14" fmla="*/ 303196 w 760391"/>
                    <a:gd name="connsiteY14" fmla="*/ 529390 h 991402"/>
                    <a:gd name="connsiteX15" fmla="*/ 125129 w 760391"/>
                    <a:gd name="connsiteY15" fmla="*/ 486076 h 991402"/>
                    <a:gd name="connsiteX16" fmla="*/ 52939 w 760391"/>
                    <a:gd name="connsiteY16" fmla="*/ 991402 h 991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60391" h="991402">
                      <a:moveTo>
                        <a:pt x="52939" y="991402"/>
                      </a:moveTo>
                      <a:lnTo>
                        <a:pt x="0" y="327259"/>
                      </a:lnTo>
                      <a:lnTo>
                        <a:pt x="211756" y="173255"/>
                      </a:lnTo>
                      <a:lnTo>
                        <a:pt x="471638" y="154004"/>
                      </a:lnTo>
                      <a:lnTo>
                        <a:pt x="563078" y="154004"/>
                      </a:lnTo>
                      <a:lnTo>
                        <a:pt x="687001" y="0"/>
                      </a:lnTo>
                      <a:lnTo>
                        <a:pt x="625643" y="245444"/>
                      </a:lnTo>
                      <a:lnTo>
                        <a:pt x="760391" y="38501"/>
                      </a:lnTo>
                      <a:lnTo>
                        <a:pt x="702645" y="380198"/>
                      </a:lnTo>
                      <a:lnTo>
                        <a:pt x="741146" y="582329"/>
                      </a:lnTo>
                      <a:lnTo>
                        <a:pt x="683394" y="991402"/>
                      </a:lnTo>
                      <a:lnTo>
                        <a:pt x="630455" y="519764"/>
                      </a:lnTo>
                      <a:lnTo>
                        <a:pt x="466826" y="514952"/>
                      </a:lnTo>
                      <a:lnTo>
                        <a:pt x="356135" y="587141"/>
                      </a:lnTo>
                      <a:lnTo>
                        <a:pt x="303196" y="529390"/>
                      </a:lnTo>
                      <a:lnTo>
                        <a:pt x="125129" y="486076"/>
                      </a:lnTo>
                      <a:lnTo>
                        <a:pt x="52939" y="991402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15" name="Rectangle 268"/>
                <p:cNvSpPr/>
                <p:nvPr/>
              </p:nvSpPr>
              <p:spPr>
                <a:xfrm>
                  <a:off x="6567587" y="4541054"/>
                  <a:ext cx="775631" cy="353810"/>
                </a:xfrm>
                <a:custGeom>
                  <a:avLst/>
                  <a:gdLst>
                    <a:gd name="connsiteX0" fmla="*/ 0 w 775631"/>
                    <a:gd name="connsiteY0" fmla="*/ 0 h 351800"/>
                    <a:gd name="connsiteX1" fmla="*/ 775631 w 775631"/>
                    <a:gd name="connsiteY1" fmla="*/ 0 h 351800"/>
                    <a:gd name="connsiteX2" fmla="*/ 775631 w 775631"/>
                    <a:gd name="connsiteY2" fmla="*/ 351800 h 351800"/>
                    <a:gd name="connsiteX3" fmla="*/ 0 w 775631"/>
                    <a:gd name="connsiteY3" fmla="*/ 351800 h 351800"/>
                    <a:gd name="connsiteX4" fmla="*/ 0 w 775631"/>
                    <a:gd name="connsiteY4" fmla="*/ 0 h 351800"/>
                    <a:gd name="connsiteX0" fmla="*/ 22107 w 775631"/>
                    <a:gd name="connsiteY0" fmla="*/ 6029 h 351800"/>
                    <a:gd name="connsiteX1" fmla="*/ 775631 w 775631"/>
                    <a:gd name="connsiteY1" fmla="*/ 0 h 351800"/>
                    <a:gd name="connsiteX2" fmla="*/ 775631 w 775631"/>
                    <a:gd name="connsiteY2" fmla="*/ 351800 h 351800"/>
                    <a:gd name="connsiteX3" fmla="*/ 0 w 775631"/>
                    <a:gd name="connsiteY3" fmla="*/ 351800 h 351800"/>
                    <a:gd name="connsiteX4" fmla="*/ 22107 w 775631"/>
                    <a:gd name="connsiteY4" fmla="*/ 6029 h 351800"/>
                    <a:gd name="connsiteX0" fmla="*/ 22107 w 775631"/>
                    <a:gd name="connsiteY0" fmla="*/ 8039 h 353810"/>
                    <a:gd name="connsiteX1" fmla="*/ 763573 w 775631"/>
                    <a:gd name="connsiteY1" fmla="*/ 0 h 353810"/>
                    <a:gd name="connsiteX2" fmla="*/ 775631 w 775631"/>
                    <a:gd name="connsiteY2" fmla="*/ 353810 h 353810"/>
                    <a:gd name="connsiteX3" fmla="*/ 0 w 775631"/>
                    <a:gd name="connsiteY3" fmla="*/ 353810 h 353810"/>
                    <a:gd name="connsiteX4" fmla="*/ 22107 w 775631"/>
                    <a:gd name="connsiteY4" fmla="*/ 8039 h 35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5631" h="353810">
                      <a:moveTo>
                        <a:pt x="22107" y="8039"/>
                      </a:moveTo>
                      <a:lnTo>
                        <a:pt x="763573" y="0"/>
                      </a:lnTo>
                      <a:lnTo>
                        <a:pt x="775631" y="353810"/>
                      </a:lnTo>
                      <a:lnTo>
                        <a:pt x="0" y="353810"/>
                      </a:lnTo>
                      <a:lnTo>
                        <a:pt x="22107" y="8039"/>
                      </a:ln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701" name="Freeform 2700"/>
              <p:cNvSpPr>
                <a:spLocks noChangeAspect="1"/>
              </p:cNvSpPr>
              <p:nvPr/>
            </p:nvSpPr>
            <p:spPr>
              <a:xfrm flipH="1">
                <a:off x="4740245" y="3962947"/>
                <a:ext cx="98668" cy="146022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2508" name="Group 2507"/>
            <p:cNvGrpSpPr>
              <a:grpSpLocks noChangeAspect="1"/>
            </p:cNvGrpSpPr>
            <p:nvPr/>
          </p:nvGrpSpPr>
          <p:grpSpPr>
            <a:xfrm>
              <a:off x="1076143" y="5182008"/>
              <a:ext cx="492966" cy="1406881"/>
              <a:chOff x="3258403" y="2681812"/>
              <a:chExt cx="1407078" cy="4015675"/>
            </a:xfrm>
          </p:grpSpPr>
          <p:sp>
            <p:nvSpPr>
              <p:cNvPr id="2665" name="Freeform 2664"/>
              <p:cNvSpPr/>
              <p:nvPr/>
            </p:nvSpPr>
            <p:spPr>
              <a:xfrm>
                <a:off x="3763216" y="3434479"/>
                <a:ext cx="388320" cy="408095"/>
              </a:xfrm>
              <a:custGeom>
                <a:avLst/>
                <a:gdLst>
                  <a:gd name="connsiteX0" fmla="*/ 3153 w 545573"/>
                  <a:gd name="connsiteY0" fmla="*/ 436778 h 641355"/>
                  <a:gd name="connsiteX1" fmla="*/ 122423 w 545573"/>
                  <a:gd name="connsiteY1" fmla="*/ 237996 h 641355"/>
                  <a:gd name="connsiteX2" fmla="*/ 162179 w 545573"/>
                  <a:gd name="connsiteY2" fmla="*/ 33534 h 641355"/>
                  <a:gd name="connsiteX3" fmla="*/ 360962 w 545573"/>
                  <a:gd name="connsiteY3" fmla="*/ 16495 h 641355"/>
                  <a:gd name="connsiteX4" fmla="*/ 406398 w 545573"/>
                  <a:gd name="connsiteY4" fmla="*/ 198239 h 641355"/>
                  <a:gd name="connsiteX5" fmla="*/ 542706 w 545573"/>
                  <a:gd name="connsiteY5" fmla="*/ 436778 h 641355"/>
                  <a:gd name="connsiteX6" fmla="*/ 264410 w 545573"/>
                  <a:gd name="connsiteY6" fmla="*/ 641240 h 641355"/>
                  <a:gd name="connsiteX7" fmla="*/ 3153 w 545573"/>
                  <a:gd name="connsiteY7" fmla="*/ 436778 h 641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5573" h="641355">
                    <a:moveTo>
                      <a:pt x="3153" y="436778"/>
                    </a:moveTo>
                    <a:cubicBezTo>
                      <a:pt x="-20511" y="369571"/>
                      <a:pt x="95919" y="305203"/>
                      <a:pt x="122423" y="237996"/>
                    </a:cubicBezTo>
                    <a:cubicBezTo>
                      <a:pt x="148927" y="170789"/>
                      <a:pt x="122422" y="70451"/>
                      <a:pt x="162179" y="33534"/>
                    </a:cubicBezTo>
                    <a:cubicBezTo>
                      <a:pt x="201936" y="-3383"/>
                      <a:pt x="320259" y="-10956"/>
                      <a:pt x="360962" y="16495"/>
                    </a:cubicBezTo>
                    <a:cubicBezTo>
                      <a:pt x="401665" y="43946"/>
                      <a:pt x="376107" y="128192"/>
                      <a:pt x="406398" y="198239"/>
                    </a:cubicBezTo>
                    <a:cubicBezTo>
                      <a:pt x="436689" y="268286"/>
                      <a:pt x="566371" y="362944"/>
                      <a:pt x="542706" y="436778"/>
                    </a:cubicBezTo>
                    <a:cubicBezTo>
                      <a:pt x="519041" y="510612"/>
                      <a:pt x="357175" y="636507"/>
                      <a:pt x="264410" y="641240"/>
                    </a:cubicBezTo>
                    <a:cubicBezTo>
                      <a:pt x="171645" y="645973"/>
                      <a:pt x="26817" y="503985"/>
                      <a:pt x="3153" y="436778"/>
                    </a:cubicBezTo>
                    <a:close/>
                  </a:path>
                </a:pathLst>
              </a:cu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66" name="Freeform 2665"/>
              <p:cNvSpPr/>
              <p:nvPr/>
            </p:nvSpPr>
            <p:spPr>
              <a:xfrm rot="679214">
                <a:off x="3381003" y="3783417"/>
                <a:ext cx="228065" cy="1264050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67" name="Freeform 2666"/>
              <p:cNvSpPr/>
              <p:nvPr/>
            </p:nvSpPr>
            <p:spPr>
              <a:xfrm rot="20920786" flipH="1">
                <a:off x="4312430" y="3765023"/>
                <a:ext cx="228065" cy="1264050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68" name="Freeform 2667"/>
              <p:cNvSpPr>
                <a:spLocks noChangeAspect="1"/>
              </p:cNvSpPr>
              <p:nvPr/>
            </p:nvSpPr>
            <p:spPr>
              <a:xfrm>
                <a:off x="3258403" y="4938187"/>
                <a:ext cx="197289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69" name="Freeform 2668"/>
              <p:cNvSpPr>
                <a:spLocks noChangeAspect="1"/>
              </p:cNvSpPr>
              <p:nvPr/>
            </p:nvSpPr>
            <p:spPr>
              <a:xfrm flipH="1">
                <a:off x="4468192" y="4937769"/>
                <a:ext cx="197289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70" name="Freeform 2669"/>
              <p:cNvSpPr/>
              <p:nvPr/>
            </p:nvSpPr>
            <p:spPr>
              <a:xfrm flipH="1">
                <a:off x="3946028" y="3605839"/>
                <a:ext cx="476885" cy="1411293"/>
              </a:xfrm>
              <a:custGeom>
                <a:avLst/>
                <a:gdLst>
                  <a:gd name="connsiteX0" fmla="*/ 157523 w 1582311"/>
                  <a:gd name="connsiteY0" fmla="*/ 1919666 h 1975803"/>
                  <a:gd name="connsiteX1" fmla="*/ 403957 w 1582311"/>
                  <a:gd name="connsiteY1" fmla="*/ 1374917 h 1975803"/>
                  <a:gd name="connsiteX2" fmla="*/ 112127 w 1582311"/>
                  <a:gd name="connsiteY2" fmla="*/ 739377 h 1975803"/>
                  <a:gd name="connsiteX3" fmla="*/ 47276 w 1582311"/>
                  <a:gd name="connsiteY3" fmla="*/ 246509 h 1975803"/>
                  <a:gd name="connsiteX4" fmla="*/ 793063 w 1582311"/>
                  <a:gd name="connsiteY4" fmla="*/ 75 h 1975803"/>
                  <a:gd name="connsiteX5" fmla="*/ 1473999 w 1582311"/>
                  <a:gd name="connsiteY5" fmla="*/ 227053 h 1975803"/>
                  <a:gd name="connsiteX6" fmla="*/ 1402663 w 1582311"/>
                  <a:gd name="connsiteY6" fmla="*/ 771802 h 1975803"/>
                  <a:gd name="connsiteX7" fmla="*/ 1292416 w 1582311"/>
                  <a:gd name="connsiteY7" fmla="*/ 1297096 h 1975803"/>
                  <a:gd name="connsiteX8" fmla="*/ 1532365 w 1582311"/>
                  <a:gd name="connsiteY8" fmla="*/ 1887240 h 1975803"/>
                  <a:gd name="connsiteX9" fmla="*/ 157523 w 1582311"/>
                  <a:gd name="connsiteY9" fmla="*/ 1919666 h 1975803"/>
                  <a:gd name="connsiteX0" fmla="*/ 157523 w 1582311"/>
                  <a:gd name="connsiteY0" fmla="*/ 1919666 h 1973041"/>
                  <a:gd name="connsiteX1" fmla="*/ 403957 w 1582311"/>
                  <a:gd name="connsiteY1" fmla="*/ 1374917 h 1973041"/>
                  <a:gd name="connsiteX2" fmla="*/ 112127 w 1582311"/>
                  <a:gd name="connsiteY2" fmla="*/ 739377 h 1973041"/>
                  <a:gd name="connsiteX3" fmla="*/ 47276 w 1582311"/>
                  <a:gd name="connsiteY3" fmla="*/ 246509 h 1973041"/>
                  <a:gd name="connsiteX4" fmla="*/ 793063 w 1582311"/>
                  <a:gd name="connsiteY4" fmla="*/ 75 h 1973041"/>
                  <a:gd name="connsiteX5" fmla="*/ 1473999 w 1582311"/>
                  <a:gd name="connsiteY5" fmla="*/ 227053 h 1973041"/>
                  <a:gd name="connsiteX6" fmla="*/ 1402663 w 1582311"/>
                  <a:gd name="connsiteY6" fmla="*/ 771802 h 1973041"/>
                  <a:gd name="connsiteX7" fmla="*/ 1292416 w 1582311"/>
                  <a:gd name="connsiteY7" fmla="*/ 1342492 h 1973041"/>
                  <a:gd name="connsiteX8" fmla="*/ 1532365 w 1582311"/>
                  <a:gd name="connsiteY8" fmla="*/ 1887240 h 1973041"/>
                  <a:gd name="connsiteX9" fmla="*/ 157523 w 1582311"/>
                  <a:gd name="connsiteY9" fmla="*/ 1919666 h 1973041"/>
                  <a:gd name="connsiteX0" fmla="*/ 157523 w 1582311"/>
                  <a:gd name="connsiteY0" fmla="*/ 1919660 h 1973035"/>
                  <a:gd name="connsiteX1" fmla="*/ 403957 w 1582311"/>
                  <a:gd name="connsiteY1" fmla="*/ 1374911 h 1973035"/>
                  <a:gd name="connsiteX2" fmla="*/ 112127 w 1582311"/>
                  <a:gd name="connsiteY2" fmla="*/ 739371 h 1973035"/>
                  <a:gd name="connsiteX3" fmla="*/ 47276 w 1582311"/>
                  <a:gd name="connsiteY3" fmla="*/ 246503 h 1973035"/>
                  <a:gd name="connsiteX4" fmla="*/ 793063 w 1582311"/>
                  <a:gd name="connsiteY4" fmla="*/ 69 h 1973035"/>
                  <a:gd name="connsiteX5" fmla="*/ 1473999 w 1582311"/>
                  <a:gd name="connsiteY5" fmla="*/ 227047 h 1973035"/>
                  <a:gd name="connsiteX6" fmla="*/ 1467514 w 1582311"/>
                  <a:gd name="connsiteY6" fmla="*/ 706945 h 1973035"/>
                  <a:gd name="connsiteX7" fmla="*/ 1292416 w 1582311"/>
                  <a:gd name="connsiteY7" fmla="*/ 1342486 h 1973035"/>
                  <a:gd name="connsiteX8" fmla="*/ 1532365 w 1582311"/>
                  <a:gd name="connsiteY8" fmla="*/ 1887234 h 1973035"/>
                  <a:gd name="connsiteX9" fmla="*/ 157523 w 1582311"/>
                  <a:gd name="connsiteY9" fmla="*/ 1919660 h 1973035"/>
                  <a:gd name="connsiteX0" fmla="*/ 157523 w 1582311"/>
                  <a:gd name="connsiteY0" fmla="*/ 2021986 h 2113807"/>
                  <a:gd name="connsiteX1" fmla="*/ 403957 w 1582311"/>
                  <a:gd name="connsiteY1" fmla="*/ 1477237 h 2113807"/>
                  <a:gd name="connsiteX2" fmla="*/ 112127 w 1582311"/>
                  <a:gd name="connsiteY2" fmla="*/ 841697 h 2113807"/>
                  <a:gd name="connsiteX3" fmla="*/ 47276 w 1582311"/>
                  <a:gd name="connsiteY3" fmla="*/ 348829 h 2113807"/>
                  <a:gd name="connsiteX4" fmla="*/ 793063 w 1582311"/>
                  <a:gd name="connsiteY4" fmla="*/ 102395 h 2113807"/>
                  <a:gd name="connsiteX5" fmla="*/ 844944 w 1582311"/>
                  <a:gd name="connsiteY5" fmla="*/ 2106292 h 2113807"/>
                  <a:gd name="connsiteX6" fmla="*/ 1467514 w 1582311"/>
                  <a:gd name="connsiteY6" fmla="*/ 809271 h 2113807"/>
                  <a:gd name="connsiteX7" fmla="*/ 1292416 w 1582311"/>
                  <a:gd name="connsiteY7" fmla="*/ 1444812 h 2113807"/>
                  <a:gd name="connsiteX8" fmla="*/ 1532365 w 1582311"/>
                  <a:gd name="connsiteY8" fmla="*/ 1989560 h 2113807"/>
                  <a:gd name="connsiteX9" fmla="*/ 157523 w 1582311"/>
                  <a:gd name="connsiteY9" fmla="*/ 2021986 h 2113807"/>
                  <a:gd name="connsiteX0" fmla="*/ 157523 w 1582311"/>
                  <a:gd name="connsiteY0" fmla="*/ 2021986 h 2113173"/>
                  <a:gd name="connsiteX1" fmla="*/ 403957 w 1582311"/>
                  <a:gd name="connsiteY1" fmla="*/ 1477237 h 2113173"/>
                  <a:gd name="connsiteX2" fmla="*/ 112127 w 1582311"/>
                  <a:gd name="connsiteY2" fmla="*/ 841697 h 2113173"/>
                  <a:gd name="connsiteX3" fmla="*/ 47276 w 1582311"/>
                  <a:gd name="connsiteY3" fmla="*/ 348829 h 2113173"/>
                  <a:gd name="connsiteX4" fmla="*/ 793063 w 1582311"/>
                  <a:gd name="connsiteY4" fmla="*/ 102395 h 2113173"/>
                  <a:gd name="connsiteX5" fmla="*/ 844944 w 1582311"/>
                  <a:gd name="connsiteY5" fmla="*/ 2106292 h 2113173"/>
                  <a:gd name="connsiteX6" fmla="*/ 1461029 w 1582311"/>
                  <a:gd name="connsiteY6" fmla="*/ 783331 h 2113173"/>
                  <a:gd name="connsiteX7" fmla="*/ 1292416 w 1582311"/>
                  <a:gd name="connsiteY7" fmla="*/ 1444812 h 2113173"/>
                  <a:gd name="connsiteX8" fmla="*/ 1532365 w 1582311"/>
                  <a:gd name="connsiteY8" fmla="*/ 1989560 h 2113173"/>
                  <a:gd name="connsiteX9" fmla="*/ 157523 w 1582311"/>
                  <a:gd name="connsiteY9" fmla="*/ 2021986 h 2113173"/>
                  <a:gd name="connsiteX0" fmla="*/ 157523 w 1591567"/>
                  <a:gd name="connsiteY0" fmla="*/ 2021986 h 2143200"/>
                  <a:gd name="connsiteX1" fmla="*/ 403957 w 1591567"/>
                  <a:gd name="connsiteY1" fmla="*/ 1477237 h 2143200"/>
                  <a:gd name="connsiteX2" fmla="*/ 112127 w 1591567"/>
                  <a:gd name="connsiteY2" fmla="*/ 841697 h 2143200"/>
                  <a:gd name="connsiteX3" fmla="*/ 47276 w 1591567"/>
                  <a:gd name="connsiteY3" fmla="*/ 348829 h 2143200"/>
                  <a:gd name="connsiteX4" fmla="*/ 793063 w 1591567"/>
                  <a:gd name="connsiteY4" fmla="*/ 102395 h 2143200"/>
                  <a:gd name="connsiteX5" fmla="*/ 844944 w 1591567"/>
                  <a:gd name="connsiteY5" fmla="*/ 2106292 h 2143200"/>
                  <a:gd name="connsiteX6" fmla="*/ 1292416 w 1591567"/>
                  <a:gd name="connsiteY6" fmla="*/ 1444812 h 2143200"/>
                  <a:gd name="connsiteX7" fmla="*/ 1532365 w 1591567"/>
                  <a:gd name="connsiteY7" fmla="*/ 1989560 h 2143200"/>
                  <a:gd name="connsiteX8" fmla="*/ 157523 w 1591567"/>
                  <a:gd name="connsiteY8" fmla="*/ 2021986 h 2143200"/>
                  <a:gd name="connsiteX0" fmla="*/ 157523 w 1545335"/>
                  <a:gd name="connsiteY0" fmla="*/ 2021986 h 2223374"/>
                  <a:gd name="connsiteX1" fmla="*/ 403957 w 1545335"/>
                  <a:gd name="connsiteY1" fmla="*/ 1477237 h 2223374"/>
                  <a:gd name="connsiteX2" fmla="*/ 112127 w 1545335"/>
                  <a:gd name="connsiteY2" fmla="*/ 841697 h 2223374"/>
                  <a:gd name="connsiteX3" fmla="*/ 47276 w 1545335"/>
                  <a:gd name="connsiteY3" fmla="*/ 348829 h 2223374"/>
                  <a:gd name="connsiteX4" fmla="*/ 793063 w 1545335"/>
                  <a:gd name="connsiteY4" fmla="*/ 102395 h 2223374"/>
                  <a:gd name="connsiteX5" fmla="*/ 844944 w 1545335"/>
                  <a:gd name="connsiteY5" fmla="*/ 2106292 h 2223374"/>
                  <a:gd name="connsiteX6" fmla="*/ 1532365 w 1545335"/>
                  <a:gd name="connsiteY6" fmla="*/ 1989560 h 2223374"/>
                  <a:gd name="connsiteX7" fmla="*/ 157523 w 1545335"/>
                  <a:gd name="connsiteY7" fmla="*/ 2021986 h 2223374"/>
                  <a:gd name="connsiteX0" fmla="*/ 157523 w 844944"/>
                  <a:gd name="connsiteY0" fmla="*/ 2021986 h 2249938"/>
                  <a:gd name="connsiteX1" fmla="*/ 403957 w 844944"/>
                  <a:gd name="connsiteY1" fmla="*/ 1477237 h 2249938"/>
                  <a:gd name="connsiteX2" fmla="*/ 112127 w 844944"/>
                  <a:gd name="connsiteY2" fmla="*/ 841697 h 2249938"/>
                  <a:gd name="connsiteX3" fmla="*/ 47276 w 844944"/>
                  <a:gd name="connsiteY3" fmla="*/ 348829 h 2249938"/>
                  <a:gd name="connsiteX4" fmla="*/ 793063 w 844944"/>
                  <a:gd name="connsiteY4" fmla="*/ 102395 h 2249938"/>
                  <a:gd name="connsiteX5" fmla="*/ 844944 w 844944"/>
                  <a:gd name="connsiteY5" fmla="*/ 2106292 h 2249938"/>
                  <a:gd name="connsiteX6" fmla="*/ 157523 w 844944"/>
                  <a:gd name="connsiteY6" fmla="*/ 2021986 h 2249938"/>
                  <a:gd name="connsiteX0" fmla="*/ 154587 w 842008"/>
                  <a:gd name="connsiteY0" fmla="*/ 2021986 h 2249467"/>
                  <a:gd name="connsiteX1" fmla="*/ 303744 w 842008"/>
                  <a:gd name="connsiteY1" fmla="*/ 1490207 h 2249467"/>
                  <a:gd name="connsiteX2" fmla="*/ 109191 w 842008"/>
                  <a:gd name="connsiteY2" fmla="*/ 841697 h 2249467"/>
                  <a:gd name="connsiteX3" fmla="*/ 44340 w 842008"/>
                  <a:gd name="connsiteY3" fmla="*/ 348829 h 2249467"/>
                  <a:gd name="connsiteX4" fmla="*/ 790127 w 842008"/>
                  <a:gd name="connsiteY4" fmla="*/ 102395 h 2249467"/>
                  <a:gd name="connsiteX5" fmla="*/ 842008 w 842008"/>
                  <a:gd name="connsiteY5" fmla="*/ 2106292 h 2249467"/>
                  <a:gd name="connsiteX6" fmla="*/ 154587 w 842008"/>
                  <a:gd name="connsiteY6" fmla="*/ 2021986 h 2249467"/>
                  <a:gd name="connsiteX0" fmla="*/ 166593 w 854014"/>
                  <a:gd name="connsiteY0" fmla="*/ 2021986 h 2249467"/>
                  <a:gd name="connsiteX1" fmla="*/ 315750 w 854014"/>
                  <a:gd name="connsiteY1" fmla="*/ 1490207 h 2249467"/>
                  <a:gd name="connsiteX2" fmla="*/ 121197 w 854014"/>
                  <a:gd name="connsiteY2" fmla="*/ 841697 h 2249467"/>
                  <a:gd name="connsiteX3" fmla="*/ 56346 w 854014"/>
                  <a:gd name="connsiteY3" fmla="*/ 348829 h 2249467"/>
                  <a:gd name="connsiteX4" fmla="*/ 802133 w 854014"/>
                  <a:gd name="connsiteY4" fmla="*/ 102395 h 2249467"/>
                  <a:gd name="connsiteX5" fmla="*/ 854014 w 854014"/>
                  <a:gd name="connsiteY5" fmla="*/ 2106292 h 2249467"/>
                  <a:gd name="connsiteX6" fmla="*/ 166593 w 854014"/>
                  <a:gd name="connsiteY6" fmla="*/ 2021986 h 2249467"/>
                  <a:gd name="connsiteX0" fmla="*/ 153312 w 840733"/>
                  <a:gd name="connsiteY0" fmla="*/ 2021986 h 2250412"/>
                  <a:gd name="connsiteX1" fmla="*/ 257074 w 840733"/>
                  <a:gd name="connsiteY1" fmla="*/ 1464267 h 2250412"/>
                  <a:gd name="connsiteX2" fmla="*/ 107916 w 840733"/>
                  <a:gd name="connsiteY2" fmla="*/ 841697 h 2250412"/>
                  <a:gd name="connsiteX3" fmla="*/ 43065 w 840733"/>
                  <a:gd name="connsiteY3" fmla="*/ 348829 h 2250412"/>
                  <a:gd name="connsiteX4" fmla="*/ 788852 w 840733"/>
                  <a:gd name="connsiteY4" fmla="*/ 102395 h 2250412"/>
                  <a:gd name="connsiteX5" fmla="*/ 840733 w 840733"/>
                  <a:gd name="connsiteY5" fmla="*/ 2106292 h 2250412"/>
                  <a:gd name="connsiteX6" fmla="*/ 153312 w 840733"/>
                  <a:gd name="connsiteY6" fmla="*/ 2021986 h 2250412"/>
                  <a:gd name="connsiteX0" fmla="*/ 174762 w 862183"/>
                  <a:gd name="connsiteY0" fmla="*/ 2021986 h 2250412"/>
                  <a:gd name="connsiteX1" fmla="*/ 278524 w 862183"/>
                  <a:gd name="connsiteY1" fmla="*/ 1464267 h 2250412"/>
                  <a:gd name="connsiteX2" fmla="*/ 129366 w 862183"/>
                  <a:gd name="connsiteY2" fmla="*/ 841697 h 2250412"/>
                  <a:gd name="connsiteX3" fmla="*/ 64515 w 862183"/>
                  <a:gd name="connsiteY3" fmla="*/ 348829 h 2250412"/>
                  <a:gd name="connsiteX4" fmla="*/ 810302 w 862183"/>
                  <a:gd name="connsiteY4" fmla="*/ 102395 h 2250412"/>
                  <a:gd name="connsiteX5" fmla="*/ 862183 w 862183"/>
                  <a:gd name="connsiteY5" fmla="*/ 2106292 h 2250412"/>
                  <a:gd name="connsiteX6" fmla="*/ 174762 w 862183"/>
                  <a:gd name="connsiteY6" fmla="*/ 2021986 h 2250412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6607 w 902204"/>
                  <a:gd name="connsiteY0" fmla="*/ 2010716 h 2237701"/>
                  <a:gd name="connsiteX1" fmla="*/ 260369 w 902204"/>
                  <a:gd name="connsiteY1" fmla="*/ 1452997 h 2237701"/>
                  <a:gd name="connsiteX2" fmla="*/ 182548 w 902204"/>
                  <a:gd name="connsiteY2" fmla="*/ 1044436 h 2237701"/>
                  <a:gd name="connsiteX3" fmla="*/ 46360 w 902204"/>
                  <a:gd name="connsiteY3" fmla="*/ 337559 h 2237701"/>
                  <a:gd name="connsiteX4" fmla="*/ 869969 w 902204"/>
                  <a:gd name="connsiteY4" fmla="*/ 110581 h 2237701"/>
                  <a:gd name="connsiteX5" fmla="*/ 844028 w 902204"/>
                  <a:gd name="connsiteY5" fmla="*/ 2095022 h 2237701"/>
                  <a:gd name="connsiteX6" fmla="*/ 156607 w 902204"/>
                  <a:gd name="connsiteY6" fmla="*/ 2010716 h 2237701"/>
                  <a:gd name="connsiteX0" fmla="*/ 156607 w 869969"/>
                  <a:gd name="connsiteY0" fmla="*/ 2010716 h 2237701"/>
                  <a:gd name="connsiteX1" fmla="*/ 260369 w 869969"/>
                  <a:gd name="connsiteY1" fmla="*/ 1452997 h 2237701"/>
                  <a:gd name="connsiteX2" fmla="*/ 182548 w 869969"/>
                  <a:gd name="connsiteY2" fmla="*/ 1044436 h 2237701"/>
                  <a:gd name="connsiteX3" fmla="*/ 46360 w 869969"/>
                  <a:gd name="connsiteY3" fmla="*/ 337559 h 2237701"/>
                  <a:gd name="connsiteX4" fmla="*/ 869969 w 869969"/>
                  <a:gd name="connsiteY4" fmla="*/ 110581 h 2237701"/>
                  <a:gd name="connsiteX5" fmla="*/ 844028 w 869969"/>
                  <a:gd name="connsiteY5" fmla="*/ 2095022 h 2237701"/>
                  <a:gd name="connsiteX6" fmla="*/ 156607 w 869969"/>
                  <a:gd name="connsiteY6" fmla="*/ 2010716 h 2237701"/>
                  <a:gd name="connsiteX0" fmla="*/ 144847 w 857749"/>
                  <a:gd name="connsiteY0" fmla="*/ 1978134 h 2202237"/>
                  <a:gd name="connsiteX1" fmla="*/ 248609 w 857749"/>
                  <a:gd name="connsiteY1" fmla="*/ 1420415 h 2202237"/>
                  <a:gd name="connsiteX2" fmla="*/ 170788 w 857749"/>
                  <a:gd name="connsiteY2" fmla="*/ 1011854 h 2202237"/>
                  <a:gd name="connsiteX3" fmla="*/ 34600 w 857749"/>
                  <a:gd name="connsiteY3" fmla="*/ 304977 h 2202237"/>
                  <a:gd name="connsiteX4" fmla="*/ 696082 w 857749"/>
                  <a:gd name="connsiteY4" fmla="*/ 116909 h 2202237"/>
                  <a:gd name="connsiteX5" fmla="*/ 832268 w 857749"/>
                  <a:gd name="connsiteY5" fmla="*/ 2062440 h 2202237"/>
                  <a:gd name="connsiteX6" fmla="*/ 144847 w 857749"/>
                  <a:gd name="connsiteY6" fmla="*/ 1978134 h 2202237"/>
                  <a:gd name="connsiteX0" fmla="*/ 136920 w 849427"/>
                  <a:gd name="connsiteY0" fmla="*/ 2082138 h 2306241"/>
                  <a:gd name="connsiteX1" fmla="*/ 240682 w 849427"/>
                  <a:gd name="connsiteY1" fmla="*/ 1524419 h 2306241"/>
                  <a:gd name="connsiteX2" fmla="*/ 162861 w 849427"/>
                  <a:gd name="connsiteY2" fmla="*/ 1115858 h 2306241"/>
                  <a:gd name="connsiteX3" fmla="*/ 26673 w 849427"/>
                  <a:gd name="connsiteY3" fmla="*/ 408981 h 2306241"/>
                  <a:gd name="connsiteX4" fmla="*/ 577907 w 849427"/>
                  <a:gd name="connsiteY4" fmla="*/ 65270 h 2306241"/>
                  <a:gd name="connsiteX5" fmla="*/ 688155 w 849427"/>
                  <a:gd name="connsiteY5" fmla="*/ 220913 h 2306241"/>
                  <a:gd name="connsiteX6" fmla="*/ 824341 w 849427"/>
                  <a:gd name="connsiteY6" fmla="*/ 2166444 h 2306241"/>
                  <a:gd name="connsiteX7" fmla="*/ 136920 w 849427"/>
                  <a:gd name="connsiteY7" fmla="*/ 2082138 h 2306241"/>
                  <a:gd name="connsiteX0" fmla="*/ 136920 w 852753"/>
                  <a:gd name="connsiteY0" fmla="*/ 2020826 h 2221392"/>
                  <a:gd name="connsiteX1" fmla="*/ 240682 w 852753"/>
                  <a:gd name="connsiteY1" fmla="*/ 1463107 h 2221392"/>
                  <a:gd name="connsiteX2" fmla="*/ 162861 w 852753"/>
                  <a:gd name="connsiteY2" fmla="*/ 1054546 h 2221392"/>
                  <a:gd name="connsiteX3" fmla="*/ 26673 w 852753"/>
                  <a:gd name="connsiteY3" fmla="*/ 347669 h 2221392"/>
                  <a:gd name="connsiteX4" fmla="*/ 577907 w 852753"/>
                  <a:gd name="connsiteY4" fmla="*/ 3958 h 2221392"/>
                  <a:gd name="connsiteX5" fmla="*/ 707610 w 852753"/>
                  <a:gd name="connsiteY5" fmla="*/ 477371 h 2221392"/>
                  <a:gd name="connsiteX6" fmla="*/ 824341 w 852753"/>
                  <a:gd name="connsiteY6" fmla="*/ 2105132 h 2221392"/>
                  <a:gd name="connsiteX7" fmla="*/ 136920 w 852753"/>
                  <a:gd name="connsiteY7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08747 w 842296"/>
                  <a:gd name="connsiteY0" fmla="*/ 2010242 h 2217964"/>
                  <a:gd name="connsiteX1" fmla="*/ 151307 w 842296"/>
                  <a:gd name="connsiteY1" fmla="*/ 1054546 h 2217964"/>
                  <a:gd name="connsiteX2" fmla="*/ 15119 w 842296"/>
                  <a:gd name="connsiteY2" fmla="*/ 347669 h 2217964"/>
                  <a:gd name="connsiteX3" fmla="*/ 566353 w 842296"/>
                  <a:gd name="connsiteY3" fmla="*/ 3958 h 2217964"/>
                  <a:gd name="connsiteX4" fmla="*/ 696056 w 842296"/>
                  <a:gd name="connsiteY4" fmla="*/ 477371 h 2217964"/>
                  <a:gd name="connsiteX5" fmla="*/ 812787 w 842296"/>
                  <a:gd name="connsiteY5" fmla="*/ 2105132 h 2217964"/>
                  <a:gd name="connsiteX6" fmla="*/ 108747 w 842296"/>
                  <a:gd name="connsiteY6" fmla="*/ 2010242 h 2217964"/>
                  <a:gd name="connsiteX0" fmla="*/ 138260 w 840664"/>
                  <a:gd name="connsiteY0" fmla="*/ 2010242 h 2217964"/>
                  <a:gd name="connsiteX1" fmla="*/ 151601 w 840664"/>
                  <a:gd name="connsiteY1" fmla="*/ 1054546 h 2217964"/>
                  <a:gd name="connsiteX2" fmla="*/ 15413 w 840664"/>
                  <a:gd name="connsiteY2" fmla="*/ 347669 h 2217964"/>
                  <a:gd name="connsiteX3" fmla="*/ 566647 w 840664"/>
                  <a:gd name="connsiteY3" fmla="*/ 3958 h 2217964"/>
                  <a:gd name="connsiteX4" fmla="*/ 696350 w 840664"/>
                  <a:gd name="connsiteY4" fmla="*/ 477371 h 2217964"/>
                  <a:gd name="connsiteX5" fmla="*/ 813081 w 840664"/>
                  <a:gd name="connsiteY5" fmla="*/ 2105132 h 2217964"/>
                  <a:gd name="connsiteX6" fmla="*/ 138260 w 840664"/>
                  <a:gd name="connsiteY6" fmla="*/ 2010242 h 2217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0664" h="2217964">
                    <a:moveTo>
                      <a:pt x="138260" y="2010242"/>
                    </a:moveTo>
                    <a:cubicBezTo>
                      <a:pt x="152447" y="1691677"/>
                      <a:pt x="172076" y="1331642"/>
                      <a:pt x="151601" y="1054546"/>
                    </a:cubicBezTo>
                    <a:cubicBezTo>
                      <a:pt x="131127" y="777451"/>
                      <a:pt x="-53761" y="522767"/>
                      <a:pt x="15413" y="347669"/>
                    </a:cubicBezTo>
                    <a:cubicBezTo>
                      <a:pt x="84587" y="172571"/>
                      <a:pt x="456400" y="35303"/>
                      <a:pt x="566647" y="3958"/>
                    </a:cubicBezTo>
                    <a:cubicBezTo>
                      <a:pt x="676894" y="-27387"/>
                      <a:pt x="655278" y="127175"/>
                      <a:pt x="696350" y="477371"/>
                    </a:cubicBezTo>
                    <a:cubicBezTo>
                      <a:pt x="737422" y="827567"/>
                      <a:pt x="906096" y="1849654"/>
                      <a:pt x="813081" y="2105132"/>
                    </a:cubicBezTo>
                    <a:cubicBezTo>
                      <a:pt x="720066" y="2360610"/>
                      <a:pt x="235536" y="2117246"/>
                      <a:pt x="138260" y="2010242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71" name="Freeform 2670"/>
              <p:cNvSpPr/>
              <p:nvPr/>
            </p:nvSpPr>
            <p:spPr>
              <a:xfrm>
                <a:off x="3509281" y="3612304"/>
                <a:ext cx="476277" cy="1411293"/>
              </a:xfrm>
              <a:custGeom>
                <a:avLst/>
                <a:gdLst>
                  <a:gd name="connsiteX0" fmla="*/ 157523 w 1582311"/>
                  <a:gd name="connsiteY0" fmla="*/ 1919666 h 1975803"/>
                  <a:gd name="connsiteX1" fmla="*/ 403957 w 1582311"/>
                  <a:gd name="connsiteY1" fmla="*/ 1374917 h 1975803"/>
                  <a:gd name="connsiteX2" fmla="*/ 112127 w 1582311"/>
                  <a:gd name="connsiteY2" fmla="*/ 739377 h 1975803"/>
                  <a:gd name="connsiteX3" fmla="*/ 47276 w 1582311"/>
                  <a:gd name="connsiteY3" fmla="*/ 246509 h 1975803"/>
                  <a:gd name="connsiteX4" fmla="*/ 793063 w 1582311"/>
                  <a:gd name="connsiteY4" fmla="*/ 75 h 1975803"/>
                  <a:gd name="connsiteX5" fmla="*/ 1473999 w 1582311"/>
                  <a:gd name="connsiteY5" fmla="*/ 227053 h 1975803"/>
                  <a:gd name="connsiteX6" fmla="*/ 1402663 w 1582311"/>
                  <a:gd name="connsiteY6" fmla="*/ 771802 h 1975803"/>
                  <a:gd name="connsiteX7" fmla="*/ 1292416 w 1582311"/>
                  <a:gd name="connsiteY7" fmla="*/ 1297096 h 1975803"/>
                  <a:gd name="connsiteX8" fmla="*/ 1532365 w 1582311"/>
                  <a:gd name="connsiteY8" fmla="*/ 1887240 h 1975803"/>
                  <a:gd name="connsiteX9" fmla="*/ 157523 w 1582311"/>
                  <a:gd name="connsiteY9" fmla="*/ 1919666 h 1975803"/>
                  <a:gd name="connsiteX0" fmla="*/ 157523 w 1582311"/>
                  <a:gd name="connsiteY0" fmla="*/ 1919666 h 1973041"/>
                  <a:gd name="connsiteX1" fmla="*/ 403957 w 1582311"/>
                  <a:gd name="connsiteY1" fmla="*/ 1374917 h 1973041"/>
                  <a:gd name="connsiteX2" fmla="*/ 112127 w 1582311"/>
                  <a:gd name="connsiteY2" fmla="*/ 739377 h 1973041"/>
                  <a:gd name="connsiteX3" fmla="*/ 47276 w 1582311"/>
                  <a:gd name="connsiteY3" fmla="*/ 246509 h 1973041"/>
                  <a:gd name="connsiteX4" fmla="*/ 793063 w 1582311"/>
                  <a:gd name="connsiteY4" fmla="*/ 75 h 1973041"/>
                  <a:gd name="connsiteX5" fmla="*/ 1473999 w 1582311"/>
                  <a:gd name="connsiteY5" fmla="*/ 227053 h 1973041"/>
                  <a:gd name="connsiteX6" fmla="*/ 1402663 w 1582311"/>
                  <a:gd name="connsiteY6" fmla="*/ 771802 h 1973041"/>
                  <a:gd name="connsiteX7" fmla="*/ 1292416 w 1582311"/>
                  <a:gd name="connsiteY7" fmla="*/ 1342492 h 1973041"/>
                  <a:gd name="connsiteX8" fmla="*/ 1532365 w 1582311"/>
                  <a:gd name="connsiteY8" fmla="*/ 1887240 h 1973041"/>
                  <a:gd name="connsiteX9" fmla="*/ 157523 w 1582311"/>
                  <a:gd name="connsiteY9" fmla="*/ 1919666 h 1973041"/>
                  <a:gd name="connsiteX0" fmla="*/ 157523 w 1582311"/>
                  <a:gd name="connsiteY0" fmla="*/ 1919660 h 1973035"/>
                  <a:gd name="connsiteX1" fmla="*/ 403957 w 1582311"/>
                  <a:gd name="connsiteY1" fmla="*/ 1374911 h 1973035"/>
                  <a:gd name="connsiteX2" fmla="*/ 112127 w 1582311"/>
                  <a:gd name="connsiteY2" fmla="*/ 739371 h 1973035"/>
                  <a:gd name="connsiteX3" fmla="*/ 47276 w 1582311"/>
                  <a:gd name="connsiteY3" fmla="*/ 246503 h 1973035"/>
                  <a:gd name="connsiteX4" fmla="*/ 793063 w 1582311"/>
                  <a:gd name="connsiteY4" fmla="*/ 69 h 1973035"/>
                  <a:gd name="connsiteX5" fmla="*/ 1473999 w 1582311"/>
                  <a:gd name="connsiteY5" fmla="*/ 227047 h 1973035"/>
                  <a:gd name="connsiteX6" fmla="*/ 1467514 w 1582311"/>
                  <a:gd name="connsiteY6" fmla="*/ 706945 h 1973035"/>
                  <a:gd name="connsiteX7" fmla="*/ 1292416 w 1582311"/>
                  <a:gd name="connsiteY7" fmla="*/ 1342486 h 1973035"/>
                  <a:gd name="connsiteX8" fmla="*/ 1532365 w 1582311"/>
                  <a:gd name="connsiteY8" fmla="*/ 1887234 h 1973035"/>
                  <a:gd name="connsiteX9" fmla="*/ 157523 w 1582311"/>
                  <a:gd name="connsiteY9" fmla="*/ 1919660 h 1973035"/>
                  <a:gd name="connsiteX0" fmla="*/ 157523 w 1582311"/>
                  <a:gd name="connsiteY0" fmla="*/ 2021986 h 2113807"/>
                  <a:gd name="connsiteX1" fmla="*/ 403957 w 1582311"/>
                  <a:gd name="connsiteY1" fmla="*/ 1477237 h 2113807"/>
                  <a:gd name="connsiteX2" fmla="*/ 112127 w 1582311"/>
                  <a:gd name="connsiteY2" fmla="*/ 841697 h 2113807"/>
                  <a:gd name="connsiteX3" fmla="*/ 47276 w 1582311"/>
                  <a:gd name="connsiteY3" fmla="*/ 348829 h 2113807"/>
                  <a:gd name="connsiteX4" fmla="*/ 793063 w 1582311"/>
                  <a:gd name="connsiteY4" fmla="*/ 102395 h 2113807"/>
                  <a:gd name="connsiteX5" fmla="*/ 844944 w 1582311"/>
                  <a:gd name="connsiteY5" fmla="*/ 2106292 h 2113807"/>
                  <a:gd name="connsiteX6" fmla="*/ 1467514 w 1582311"/>
                  <a:gd name="connsiteY6" fmla="*/ 809271 h 2113807"/>
                  <a:gd name="connsiteX7" fmla="*/ 1292416 w 1582311"/>
                  <a:gd name="connsiteY7" fmla="*/ 1444812 h 2113807"/>
                  <a:gd name="connsiteX8" fmla="*/ 1532365 w 1582311"/>
                  <a:gd name="connsiteY8" fmla="*/ 1989560 h 2113807"/>
                  <a:gd name="connsiteX9" fmla="*/ 157523 w 1582311"/>
                  <a:gd name="connsiteY9" fmla="*/ 2021986 h 2113807"/>
                  <a:gd name="connsiteX0" fmla="*/ 157523 w 1582311"/>
                  <a:gd name="connsiteY0" fmla="*/ 2021986 h 2113173"/>
                  <a:gd name="connsiteX1" fmla="*/ 403957 w 1582311"/>
                  <a:gd name="connsiteY1" fmla="*/ 1477237 h 2113173"/>
                  <a:gd name="connsiteX2" fmla="*/ 112127 w 1582311"/>
                  <a:gd name="connsiteY2" fmla="*/ 841697 h 2113173"/>
                  <a:gd name="connsiteX3" fmla="*/ 47276 w 1582311"/>
                  <a:gd name="connsiteY3" fmla="*/ 348829 h 2113173"/>
                  <a:gd name="connsiteX4" fmla="*/ 793063 w 1582311"/>
                  <a:gd name="connsiteY4" fmla="*/ 102395 h 2113173"/>
                  <a:gd name="connsiteX5" fmla="*/ 844944 w 1582311"/>
                  <a:gd name="connsiteY5" fmla="*/ 2106292 h 2113173"/>
                  <a:gd name="connsiteX6" fmla="*/ 1461029 w 1582311"/>
                  <a:gd name="connsiteY6" fmla="*/ 783331 h 2113173"/>
                  <a:gd name="connsiteX7" fmla="*/ 1292416 w 1582311"/>
                  <a:gd name="connsiteY7" fmla="*/ 1444812 h 2113173"/>
                  <a:gd name="connsiteX8" fmla="*/ 1532365 w 1582311"/>
                  <a:gd name="connsiteY8" fmla="*/ 1989560 h 2113173"/>
                  <a:gd name="connsiteX9" fmla="*/ 157523 w 1582311"/>
                  <a:gd name="connsiteY9" fmla="*/ 2021986 h 2113173"/>
                  <a:gd name="connsiteX0" fmla="*/ 157523 w 1591567"/>
                  <a:gd name="connsiteY0" fmla="*/ 2021986 h 2143200"/>
                  <a:gd name="connsiteX1" fmla="*/ 403957 w 1591567"/>
                  <a:gd name="connsiteY1" fmla="*/ 1477237 h 2143200"/>
                  <a:gd name="connsiteX2" fmla="*/ 112127 w 1591567"/>
                  <a:gd name="connsiteY2" fmla="*/ 841697 h 2143200"/>
                  <a:gd name="connsiteX3" fmla="*/ 47276 w 1591567"/>
                  <a:gd name="connsiteY3" fmla="*/ 348829 h 2143200"/>
                  <a:gd name="connsiteX4" fmla="*/ 793063 w 1591567"/>
                  <a:gd name="connsiteY4" fmla="*/ 102395 h 2143200"/>
                  <a:gd name="connsiteX5" fmla="*/ 844944 w 1591567"/>
                  <a:gd name="connsiteY5" fmla="*/ 2106292 h 2143200"/>
                  <a:gd name="connsiteX6" fmla="*/ 1292416 w 1591567"/>
                  <a:gd name="connsiteY6" fmla="*/ 1444812 h 2143200"/>
                  <a:gd name="connsiteX7" fmla="*/ 1532365 w 1591567"/>
                  <a:gd name="connsiteY7" fmla="*/ 1989560 h 2143200"/>
                  <a:gd name="connsiteX8" fmla="*/ 157523 w 1591567"/>
                  <a:gd name="connsiteY8" fmla="*/ 2021986 h 2143200"/>
                  <a:gd name="connsiteX0" fmla="*/ 157523 w 1545335"/>
                  <a:gd name="connsiteY0" fmla="*/ 2021986 h 2223374"/>
                  <a:gd name="connsiteX1" fmla="*/ 403957 w 1545335"/>
                  <a:gd name="connsiteY1" fmla="*/ 1477237 h 2223374"/>
                  <a:gd name="connsiteX2" fmla="*/ 112127 w 1545335"/>
                  <a:gd name="connsiteY2" fmla="*/ 841697 h 2223374"/>
                  <a:gd name="connsiteX3" fmla="*/ 47276 w 1545335"/>
                  <a:gd name="connsiteY3" fmla="*/ 348829 h 2223374"/>
                  <a:gd name="connsiteX4" fmla="*/ 793063 w 1545335"/>
                  <a:gd name="connsiteY4" fmla="*/ 102395 h 2223374"/>
                  <a:gd name="connsiteX5" fmla="*/ 844944 w 1545335"/>
                  <a:gd name="connsiteY5" fmla="*/ 2106292 h 2223374"/>
                  <a:gd name="connsiteX6" fmla="*/ 1532365 w 1545335"/>
                  <a:gd name="connsiteY6" fmla="*/ 1989560 h 2223374"/>
                  <a:gd name="connsiteX7" fmla="*/ 157523 w 1545335"/>
                  <a:gd name="connsiteY7" fmla="*/ 2021986 h 2223374"/>
                  <a:gd name="connsiteX0" fmla="*/ 157523 w 844944"/>
                  <a:gd name="connsiteY0" fmla="*/ 2021986 h 2249938"/>
                  <a:gd name="connsiteX1" fmla="*/ 403957 w 844944"/>
                  <a:gd name="connsiteY1" fmla="*/ 1477237 h 2249938"/>
                  <a:gd name="connsiteX2" fmla="*/ 112127 w 844944"/>
                  <a:gd name="connsiteY2" fmla="*/ 841697 h 2249938"/>
                  <a:gd name="connsiteX3" fmla="*/ 47276 w 844944"/>
                  <a:gd name="connsiteY3" fmla="*/ 348829 h 2249938"/>
                  <a:gd name="connsiteX4" fmla="*/ 793063 w 844944"/>
                  <a:gd name="connsiteY4" fmla="*/ 102395 h 2249938"/>
                  <a:gd name="connsiteX5" fmla="*/ 844944 w 844944"/>
                  <a:gd name="connsiteY5" fmla="*/ 2106292 h 2249938"/>
                  <a:gd name="connsiteX6" fmla="*/ 157523 w 844944"/>
                  <a:gd name="connsiteY6" fmla="*/ 2021986 h 2249938"/>
                  <a:gd name="connsiteX0" fmla="*/ 154587 w 842008"/>
                  <a:gd name="connsiteY0" fmla="*/ 2021986 h 2249467"/>
                  <a:gd name="connsiteX1" fmla="*/ 303744 w 842008"/>
                  <a:gd name="connsiteY1" fmla="*/ 1490207 h 2249467"/>
                  <a:gd name="connsiteX2" fmla="*/ 109191 w 842008"/>
                  <a:gd name="connsiteY2" fmla="*/ 841697 h 2249467"/>
                  <a:gd name="connsiteX3" fmla="*/ 44340 w 842008"/>
                  <a:gd name="connsiteY3" fmla="*/ 348829 h 2249467"/>
                  <a:gd name="connsiteX4" fmla="*/ 790127 w 842008"/>
                  <a:gd name="connsiteY4" fmla="*/ 102395 h 2249467"/>
                  <a:gd name="connsiteX5" fmla="*/ 842008 w 842008"/>
                  <a:gd name="connsiteY5" fmla="*/ 2106292 h 2249467"/>
                  <a:gd name="connsiteX6" fmla="*/ 154587 w 842008"/>
                  <a:gd name="connsiteY6" fmla="*/ 2021986 h 2249467"/>
                  <a:gd name="connsiteX0" fmla="*/ 166593 w 854014"/>
                  <a:gd name="connsiteY0" fmla="*/ 2021986 h 2249467"/>
                  <a:gd name="connsiteX1" fmla="*/ 315750 w 854014"/>
                  <a:gd name="connsiteY1" fmla="*/ 1490207 h 2249467"/>
                  <a:gd name="connsiteX2" fmla="*/ 121197 w 854014"/>
                  <a:gd name="connsiteY2" fmla="*/ 841697 h 2249467"/>
                  <a:gd name="connsiteX3" fmla="*/ 56346 w 854014"/>
                  <a:gd name="connsiteY3" fmla="*/ 348829 h 2249467"/>
                  <a:gd name="connsiteX4" fmla="*/ 802133 w 854014"/>
                  <a:gd name="connsiteY4" fmla="*/ 102395 h 2249467"/>
                  <a:gd name="connsiteX5" fmla="*/ 854014 w 854014"/>
                  <a:gd name="connsiteY5" fmla="*/ 2106292 h 2249467"/>
                  <a:gd name="connsiteX6" fmla="*/ 166593 w 854014"/>
                  <a:gd name="connsiteY6" fmla="*/ 2021986 h 2249467"/>
                  <a:gd name="connsiteX0" fmla="*/ 153312 w 840733"/>
                  <a:gd name="connsiteY0" fmla="*/ 2021986 h 2250412"/>
                  <a:gd name="connsiteX1" fmla="*/ 257074 w 840733"/>
                  <a:gd name="connsiteY1" fmla="*/ 1464267 h 2250412"/>
                  <a:gd name="connsiteX2" fmla="*/ 107916 w 840733"/>
                  <a:gd name="connsiteY2" fmla="*/ 841697 h 2250412"/>
                  <a:gd name="connsiteX3" fmla="*/ 43065 w 840733"/>
                  <a:gd name="connsiteY3" fmla="*/ 348829 h 2250412"/>
                  <a:gd name="connsiteX4" fmla="*/ 788852 w 840733"/>
                  <a:gd name="connsiteY4" fmla="*/ 102395 h 2250412"/>
                  <a:gd name="connsiteX5" fmla="*/ 840733 w 840733"/>
                  <a:gd name="connsiteY5" fmla="*/ 2106292 h 2250412"/>
                  <a:gd name="connsiteX6" fmla="*/ 153312 w 840733"/>
                  <a:gd name="connsiteY6" fmla="*/ 2021986 h 2250412"/>
                  <a:gd name="connsiteX0" fmla="*/ 174762 w 862183"/>
                  <a:gd name="connsiteY0" fmla="*/ 2021986 h 2250412"/>
                  <a:gd name="connsiteX1" fmla="*/ 278524 w 862183"/>
                  <a:gd name="connsiteY1" fmla="*/ 1464267 h 2250412"/>
                  <a:gd name="connsiteX2" fmla="*/ 129366 w 862183"/>
                  <a:gd name="connsiteY2" fmla="*/ 841697 h 2250412"/>
                  <a:gd name="connsiteX3" fmla="*/ 64515 w 862183"/>
                  <a:gd name="connsiteY3" fmla="*/ 348829 h 2250412"/>
                  <a:gd name="connsiteX4" fmla="*/ 810302 w 862183"/>
                  <a:gd name="connsiteY4" fmla="*/ 102395 h 2250412"/>
                  <a:gd name="connsiteX5" fmla="*/ 862183 w 862183"/>
                  <a:gd name="connsiteY5" fmla="*/ 2106292 h 2250412"/>
                  <a:gd name="connsiteX6" fmla="*/ 174762 w 862183"/>
                  <a:gd name="connsiteY6" fmla="*/ 2021986 h 2250412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6607 w 902204"/>
                  <a:gd name="connsiteY0" fmla="*/ 2010716 h 2237701"/>
                  <a:gd name="connsiteX1" fmla="*/ 260369 w 902204"/>
                  <a:gd name="connsiteY1" fmla="*/ 1452997 h 2237701"/>
                  <a:gd name="connsiteX2" fmla="*/ 182548 w 902204"/>
                  <a:gd name="connsiteY2" fmla="*/ 1044436 h 2237701"/>
                  <a:gd name="connsiteX3" fmla="*/ 46360 w 902204"/>
                  <a:gd name="connsiteY3" fmla="*/ 337559 h 2237701"/>
                  <a:gd name="connsiteX4" fmla="*/ 869969 w 902204"/>
                  <a:gd name="connsiteY4" fmla="*/ 110581 h 2237701"/>
                  <a:gd name="connsiteX5" fmla="*/ 844028 w 902204"/>
                  <a:gd name="connsiteY5" fmla="*/ 2095022 h 2237701"/>
                  <a:gd name="connsiteX6" fmla="*/ 156607 w 902204"/>
                  <a:gd name="connsiteY6" fmla="*/ 2010716 h 2237701"/>
                  <a:gd name="connsiteX0" fmla="*/ 156607 w 869969"/>
                  <a:gd name="connsiteY0" fmla="*/ 2010716 h 2237701"/>
                  <a:gd name="connsiteX1" fmla="*/ 260369 w 869969"/>
                  <a:gd name="connsiteY1" fmla="*/ 1452997 h 2237701"/>
                  <a:gd name="connsiteX2" fmla="*/ 182548 w 869969"/>
                  <a:gd name="connsiteY2" fmla="*/ 1044436 h 2237701"/>
                  <a:gd name="connsiteX3" fmla="*/ 46360 w 869969"/>
                  <a:gd name="connsiteY3" fmla="*/ 337559 h 2237701"/>
                  <a:gd name="connsiteX4" fmla="*/ 869969 w 869969"/>
                  <a:gd name="connsiteY4" fmla="*/ 110581 h 2237701"/>
                  <a:gd name="connsiteX5" fmla="*/ 844028 w 869969"/>
                  <a:gd name="connsiteY5" fmla="*/ 2095022 h 2237701"/>
                  <a:gd name="connsiteX6" fmla="*/ 156607 w 869969"/>
                  <a:gd name="connsiteY6" fmla="*/ 2010716 h 2237701"/>
                  <a:gd name="connsiteX0" fmla="*/ 144847 w 857749"/>
                  <a:gd name="connsiteY0" fmla="*/ 1978134 h 2202237"/>
                  <a:gd name="connsiteX1" fmla="*/ 248609 w 857749"/>
                  <a:gd name="connsiteY1" fmla="*/ 1420415 h 2202237"/>
                  <a:gd name="connsiteX2" fmla="*/ 170788 w 857749"/>
                  <a:gd name="connsiteY2" fmla="*/ 1011854 h 2202237"/>
                  <a:gd name="connsiteX3" fmla="*/ 34600 w 857749"/>
                  <a:gd name="connsiteY3" fmla="*/ 304977 h 2202237"/>
                  <a:gd name="connsiteX4" fmla="*/ 696082 w 857749"/>
                  <a:gd name="connsiteY4" fmla="*/ 116909 h 2202237"/>
                  <a:gd name="connsiteX5" fmla="*/ 832268 w 857749"/>
                  <a:gd name="connsiteY5" fmla="*/ 2062440 h 2202237"/>
                  <a:gd name="connsiteX6" fmla="*/ 144847 w 857749"/>
                  <a:gd name="connsiteY6" fmla="*/ 1978134 h 2202237"/>
                  <a:gd name="connsiteX0" fmla="*/ 136920 w 849427"/>
                  <a:gd name="connsiteY0" fmla="*/ 2082138 h 2306241"/>
                  <a:gd name="connsiteX1" fmla="*/ 240682 w 849427"/>
                  <a:gd name="connsiteY1" fmla="*/ 1524419 h 2306241"/>
                  <a:gd name="connsiteX2" fmla="*/ 162861 w 849427"/>
                  <a:gd name="connsiteY2" fmla="*/ 1115858 h 2306241"/>
                  <a:gd name="connsiteX3" fmla="*/ 26673 w 849427"/>
                  <a:gd name="connsiteY3" fmla="*/ 408981 h 2306241"/>
                  <a:gd name="connsiteX4" fmla="*/ 577907 w 849427"/>
                  <a:gd name="connsiteY4" fmla="*/ 65270 h 2306241"/>
                  <a:gd name="connsiteX5" fmla="*/ 688155 w 849427"/>
                  <a:gd name="connsiteY5" fmla="*/ 220913 h 2306241"/>
                  <a:gd name="connsiteX6" fmla="*/ 824341 w 849427"/>
                  <a:gd name="connsiteY6" fmla="*/ 2166444 h 2306241"/>
                  <a:gd name="connsiteX7" fmla="*/ 136920 w 849427"/>
                  <a:gd name="connsiteY7" fmla="*/ 2082138 h 2306241"/>
                  <a:gd name="connsiteX0" fmla="*/ 136920 w 852753"/>
                  <a:gd name="connsiteY0" fmla="*/ 2020826 h 2221392"/>
                  <a:gd name="connsiteX1" fmla="*/ 240682 w 852753"/>
                  <a:gd name="connsiteY1" fmla="*/ 1463107 h 2221392"/>
                  <a:gd name="connsiteX2" fmla="*/ 162861 w 852753"/>
                  <a:gd name="connsiteY2" fmla="*/ 1054546 h 2221392"/>
                  <a:gd name="connsiteX3" fmla="*/ 26673 w 852753"/>
                  <a:gd name="connsiteY3" fmla="*/ 347669 h 2221392"/>
                  <a:gd name="connsiteX4" fmla="*/ 577907 w 852753"/>
                  <a:gd name="connsiteY4" fmla="*/ 3958 h 2221392"/>
                  <a:gd name="connsiteX5" fmla="*/ 707610 w 852753"/>
                  <a:gd name="connsiteY5" fmla="*/ 477371 h 2221392"/>
                  <a:gd name="connsiteX6" fmla="*/ 824341 w 852753"/>
                  <a:gd name="connsiteY6" fmla="*/ 2105132 h 2221392"/>
                  <a:gd name="connsiteX7" fmla="*/ 136920 w 852753"/>
                  <a:gd name="connsiteY7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08747 w 842296"/>
                  <a:gd name="connsiteY0" fmla="*/ 2010242 h 2217964"/>
                  <a:gd name="connsiteX1" fmla="*/ 151307 w 842296"/>
                  <a:gd name="connsiteY1" fmla="*/ 1054546 h 2217964"/>
                  <a:gd name="connsiteX2" fmla="*/ 15119 w 842296"/>
                  <a:gd name="connsiteY2" fmla="*/ 347669 h 2217964"/>
                  <a:gd name="connsiteX3" fmla="*/ 566353 w 842296"/>
                  <a:gd name="connsiteY3" fmla="*/ 3958 h 2217964"/>
                  <a:gd name="connsiteX4" fmla="*/ 696056 w 842296"/>
                  <a:gd name="connsiteY4" fmla="*/ 477371 h 2217964"/>
                  <a:gd name="connsiteX5" fmla="*/ 812787 w 842296"/>
                  <a:gd name="connsiteY5" fmla="*/ 2105132 h 2217964"/>
                  <a:gd name="connsiteX6" fmla="*/ 108747 w 842296"/>
                  <a:gd name="connsiteY6" fmla="*/ 2010242 h 2217964"/>
                  <a:gd name="connsiteX0" fmla="*/ 157942 w 839592"/>
                  <a:gd name="connsiteY0" fmla="*/ 2010242 h 2217964"/>
                  <a:gd name="connsiteX1" fmla="*/ 151804 w 839592"/>
                  <a:gd name="connsiteY1" fmla="*/ 1054546 h 2217964"/>
                  <a:gd name="connsiteX2" fmla="*/ 15616 w 839592"/>
                  <a:gd name="connsiteY2" fmla="*/ 347669 h 2217964"/>
                  <a:gd name="connsiteX3" fmla="*/ 566850 w 839592"/>
                  <a:gd name="connsiteY3" fmla="*/ 3958 h 2217964"/>
                  <a:gd name="connsiteX4" fmla="*/ 696553 w 839592"/>
                  <a:gd name="connsiteY4" fmla="*/ 477371 h 2217964"/>
                  <a:gd name="connsiteX5" fmla="*/ 813284 w 839592"/>
                  <a:gd name="connsiteY5" fmla="*/ 2105132 h 2217964"/>
                  <a:gd name="connsiteX6" fmla="*/ 157942 w 839592"/>
                  <a:gd name="connsiteY6" fmla="*/ 2010242 h 2217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9592" h="2217964">
                    <a:moveTo>
                      <a:pt x="157942" y="2010242"/>
                    </a:moveTo>
                    <a:cubicBezTo>
                      <a:pt x="172129" y="1691677"/>
                      <a:pt x="175525" y="1331641"/>
                      <a:pt x="151804" y="1054546"/>
                    </a:cubicBezTo>
                    <a:cubicBezTo>
                      <a:pt x="128083" y="777451"/>
                      <a:pt x="-53558" y="522767"/>
                      <a:pt x="15616" y="347669"/>
                    </a:cubicBezTo>
                    <a:cubicBezTo>
                      <a:pt x="84790" y="172571"/>
                      <a:pt x="456603" y="35303"/>
                      <a:pt x="566850" y="3958"/>
                    </a:cubicBezTo>
                    <a:cubicBezTo>
                      <a:pt x="677097" y="-27387"/>
                      <a:pt x="655481" y="127175"/>
                      <a:pt x="696553" y="477371"/>
                    </a:cubicBezTo>
                    <a:cubicBezTo>
                      <a:pt x="737625" y="827567"/>
                      <a:pt x="903052" y="1849654"/>
                      <a:pt x="813284" y="2105132"/>
                    </a:cubicBezTo>
                    <a:cubicBezTo>
                      <a:pt x="723516" y="2360610"/>
                      <a:pt x="255218" y="2117246"/>
                      <a:pt x="157942" y="2010242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72" name="Flowchart: Stored Data 2671"/>
              <p:cNvSpPr/>
              <p:nvPr/>
            </p:nvSpPr>
            <p:spPr>
              <a:xfrm rot="16200000" flipV="1">
                <a:off x="3885120" y="3599240"/>
                <a:ext cx="159503" cy="200971"/>
              </a:xfrm>
              <a:prstGeom prst="flowChartOnlineStorag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73" name="Freeform 2672"/>
              <p:cNvSpPr/>
              <p:nvPr/>
            </p:nvSpPr>
            <p:spPr>
              <a:xfrm>
                <a:off x="3575145" y="4750676"/>
                <a:ext cx="372820" cy="1763891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  <a:gd name="connsiteX0" fmla="*/ 204913 w 695969"/>
                  <a:gd name="connsiteY0" fmla="*/ 2962 h 2921608"/>
                  <a:gd name="connsiteX1" fmla="*/ 3874 w 695969"/>
                  <a:gd name="connsiteY1" fmla="*/ 528256 h 2921608"/>
                  <a:gd name="connsiteX2" fmla="*/ 108244 w 695969"/>
                  <a:gd name="connsiteY2" fmla="*/ 2750666 h 2921608"/>
                  <a:gd name="connsiteX3" fmla="*/ 522682 w 695969"/>
                  <a:gd name="connsiteY3" fmla="*/ 2772102 h 2921608"/>
                  <a:gd name="connsiteX4" fmla="*/ 684810 w 695969"/>
                  <a:gd name="connsiteY4" fmla="*/ 657958 h 2921608"/>
                  <a:gd name="connsiteX5" fmla="*/ 204913 w 695969"/>
                  <a:gd name="connsiteY5" fmla="*/ 2962 h 2921608"/>
                  <a:gd name="connsiteX0" fmla="*/ 204913 w 695969"/>
                  <a:gd name="connsiteY0" fmla="*/ 2962 h 2772102"/>
                  <a:gd name="connsiteX1" fmla="*/ 3874 w 695969"/>
                  <a:gd name="connsiteY1" fmla="*/ 528256 h 2772102"/>
                  <a:gd name="connsiteX2" fmla="*/ 108244 w 695969"/>
                  <a:gd name="connsiteY2" fmla="*/ 2750666 h 2772102"/>
                  <a:gd name="connsiteX3" fmla="*/ 522682 w 695969"/>
                  <a:gd name="connsiteY3" fmla="*/ 2772102 h 2772102"/>
                  <a:gd name="connsiteX4" fmla="*/ 684810 w 695969"/>
                  <a:gd name="connsiteY4" fmla="*/ 657958 h 2772102"/>
                  <a:gd name="connsiteX5" fmla="*/ 204913 w 695969"/>
                  <a:gd name="connsiteY5" fmla="*/ 2962 h 2772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969" h="2772102">
                    <a:moveTo>
                      <a:pt x="204913" y="2962"/>
                    </a:moveTo>
                    <a:cubicBezTo>
                      <a:pt x="91424" y="-18655"/>
                      <a:pt x="19985" y="70305"/>
                      <a:pt x="3874" y="528256"/>
                    </a:cubicBezTo>
                    <a:cubicBezTo>
                      <a:pt x="-12237" y="986207"/>
                      <a:pt x="21776" y="2376692"/>
                      <a:pt x="108244" y="2750666"/>
                    </a:cubicBezTo>
                    <a:lnTo>
                      <a:pt x="522682" y="2772102"/>
                    </a:lnTo>
                    <a:cubicBezTo>
                      <a:pt x="588614" y="2421907"/>
                      <a:pt x="737771" y="1119481"/>
                      <a:pt x="684810" y="657958"/>
                    </a:cubicBezTo>
                    <a:cubicBezTo>
                      <a:pt x="631849" y="196435"/>
                      <a:pt x="318402" y="24579"/>
                      <a:pt x="204913" y="2962"/>
                    </a:cubicBezTo>
                    <a:close/>
                  </a:path>
                </a:pathLst>
              </a:cu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74" name="Flowchart: Stored Data 2673"/>
              <p:cNvSpPr/>
              <p:nvPr/>
            </p:nvSpPr>
            <p:spPr>
              <a:xfrm rot="5400000">
                <a:off x="3736914" y="5029905"/>
                <a:ext cx="466927" cy="73152"/>
              </a:xfrm>
              <a:prstGeom prst="flowChartOnlineStorage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75" name="Freeform 2674"/>
              <p:cNvSpPr/>
              <p:nvPr/>
            </p:nvSpPr>
            <p:spPr>
              <a:xfrm flipH="1">
                <a:off x="3995903" y="4750676"/>
                <a:ext cx="372820" cy="1763891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  <a:gd name="connsiteX0" fmla="*/ 204913 w 695969"/>
                  <a:gd name="connsiteY0" fmla="*/ 2962 h 2921608"/>
                  <a:gd name="connsiteX1" fmla="*/ 3874 w 695969"/>
                  <a:gd name="connsiteY1" fmla="*/ 528256 h 2921608"/>
                  <a:gd name="connsiteX2" fmla="*/ 108244 w 695969"/>
                  <a:gd name="connsiteY2" fmla="*/ 2750666 h 2921608"/>
                  <a:gd name="connsiteX3" fmla="*/ 522682 w 695969"/>
                  <a:gd name="connsiteY3" fmla="*/ 2772102 h 2921608"/>
                  <a:gd name="connsiteX4" fmla="*/ 684810 w 695969"/>
                  <a:gd name="connsiteY4" fmla="*/ 657958 h 2921608"/>
                  <a:gd name="connsiteX5" fmla="*/ 204913 w 695969"/>
                  <a:gd name="connsiteY5" fmla="*/ 2962 h 2921608"/>
                  <a:gd name="connsiteX0" fmla="*/ 204913 w 695969"/>
                  <a:gd name="connsiteY0" fmla="*/ 2962 h 2772102"/>
                  <a:gd name="connsiteX1" fmla="*/ 3874 w 695969"/>
                  <a:gd name="connsiteY1" fmla="*/ 528256 h 2772102"/>
                  <a:gd name="connsiteX2" fmla="*/ 108244 w 695969"/>
                  <a:gd name="connsiteY2" fmla="*/ 2750666 h 2772102"/>
                  <a:gd name="connsiteX3" fmla="*/ 522682 w 695969"/>
                  <a:gd name="connsiteY3" fmla="*/ 2772102 h 2772102"/>
                  <a:gd name="connsiteX4" fmla="*/ 684810 w 695969"/>
                  <a:gd name="connsiteY4" fmla="*/ 657958 h 2772102"/>
                  <a:gd name="connsiteX5" fmla="*/ 204913 w 695969"/>
                  <a:gd name="connsiteY5" fmla="*/ 2962 h 2772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969" h="2772102">
                    <a:moveTo>
                      <a:pt x="204913" y="2962"/>
                    </a:moveTo>
                    <a:cubicBezTo>
                      <a:pt x="91424" y="-18655"/>
                      <a:pt x="19985" y="70305"/>
                      <a:pt x="3874" y="528256"/>
                    </a:cubicBezTo>
                    <a:cubicBezTo>
                      <a:pt x="-12237" y="986207"/>
                      <a:pt x="21776" y="2376692"/>
                      <a:pt x="108244" y="2750666"/>
                    </a:cubicBezTo>
                    <a:lnTo>
                      <a:pt x="522682" y="2772102"/>
                    </a:lnTo>
                    <a:cubicBezTo>
                      <a:pt x="588614" y="2421907"/>
                      <a:pt x="737771" y="1119481"/>
                      <a:pt x="684810" y="657958"/>
                    </a:cubicBezTo>
                    <a:cubicBezTo>
                      <a:pt x="631849" y="196435"/>
                      <a:pt x="318402" y="24579"/>
                      <a:pt x="204913" y="2962"/>
                    </a:cubicBezTo>
                    <a:close/>
                  </a:path>
                </a:pathLst>
              </a:cu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76" name="Rectangle 2675"/>
              <p:cNvSpPr/>
              <p:nvPr/>
            </p:nvSpPr>
            <p:spPr>
              <a:xfrm>
                <a:off x="3767758" y="4870182"/>
                <a:ext cx="401125" cy="31920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77" name="Rectangle 2676"/>
              <p:cNvSpPr/>
              <p:nvPr/>
            </p:nvSpPr>
            <p:spPr>
              <a:xfrm>
                <a:off x="3740702" y="3736421"/>
                <a:ext cx="417942" cy="769044"/>
              </a:xfrm>
              <a:prstGeom prst="rect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78" name="Freeform 2677"/>
              <p:cNvSpPr/>
              <p:nvPr/>
            </p:nvSpPr>
            <p:spPr>
              <a:xfrm>
                <a:off x="4102579" y="6499812"/>
                <a:ext cx="446835" cy="197675"/>
              </a:xfrm>
              <a:custGeom>
                <a:avLst/>
                <a:gdLst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3923"/>
                  <a:gd name="connsiteY0" fmla="*/ 13774 h 416165"/>
                  <a:gd name="connsiteX1" fmla="*/ 22003 w 853923"/>
                  <a:gd name="connsiteY1" fmla="*/ 260208 h 416165"/>
                  <a:gd name="connsiteX2" fmla="*/ 355330 w 853923"/>
                  <a:gd name="connsiteY2" fmla="*/ 266204 h 416165"/>
                  <a:gd name="connsiteX3" fmla="*/ 767790 w 853923"/>
                  <a:gd name="connsiteY3" fmla="*/ 415850 h 416165"/>
                  <a:gd name="connsiteX4" fmla="*/ 826156 w 853923"/>
                  <a:gd name="connsiteY4" fmla="*/ 299118 h 416165"/>
                  <a:gd name="connsiteX5" fmla="*/ 356101 w 853923"/>
                  <a:gd name="connsiteY5" fmla="*/ 59899 h 416165"/>
                  <a:gd name="connsiteX6" fmla="*/ 60914 w 853923"/>
                  <a:gd name="connsiteY6" fmla="*/ 13774 h 416165"/>
                  <a:gd name="connsiteX0" fmla="*/ 60914 w 898764"/>
                  <a:gd name="connsiteY0" fmla="*/ 13774 h 345430"/>
                  <a:gd name="connsiteX1" fmla="*/ 22003 w 898764"/>
                  <a:gd name="connsiteY1" fmla="*/ 260208 h 345430"/>
                  <a:gd name="connsiteX2" fmla="*/ 355330 w 898764"/>
                  <a:gd name="connsiteY2" fmla="*/ 266204 h 345430"/>
                  <a:gd name="connsiteX3" fmla="*/ 859709 w 898764"/>
                  <a:gd name="connsiteY3" fmla="*/ 341793 h 345430"/>
                  <a:gd name="connsiteX4" fmla="*/ 826156 w 898764"/>
                  <a:gd name="connsiteY4" fmla="*/ 299118 h 345430"/>
                  <a:gd name="connsiteX5" fmla="*/ 356101 w 898764"/>
                  <a:gd name="connsiteY5" fmla="*/ 59899 h 345430"/>
                  <a:gd name="connsiteX6" fmla="*/ 60914 w 898764"/>
                  <a:gd name="connsiteY6" fmla="*/ 13774 h 345430"/>
                  <a:gd name="connsiteX0" fmla="*/ 60914 w 898763"/>
                  <a:gd name="connsiteY0" fmla="*/ 13774 h 341858"/>
                  <a:gd name="connsiteX1" fmla="*/ 22003 w 898763"/>
                  <a:gd name="connsiteY1" fmla="*/ 260208 h 341858"/>
                  <a:gd name="connsiteX2" fmla="*/ 355330 w 898763"/>
                  <a:gd name="connsiteY2" fmla="*/ 266204 h 341858"/>
                  <a:gd name="connsiteX3" fmla="*/ 859709 w 898763"/>
                  <a:gd name="connsiteY3" fmla="*/ 341793 h 341858"/>
                  <a:gd name="connsiteX4" fmla="*/ 826155 w 898763"/>
                  <a:gd name="connsiteY4" fmla="*/ 251804 h 341858"/>
                  <a:gd name="connsiteX5" fmla="*/ 356101 w 898763"/>
                  <a:gd name="connsiteY5" fmla="*/ 59899 h 341858"/>
                  <a:gd name="connsiteX6" fmla="*/ 60914 w 898763"/>
                  <a:gd name="connsiteY6" fmla="*/ 13774 h 341858"/>
                  <a:gd name="connsiteX0" fmla="*/ 60914 w 855657"/>
                  <a:gd name="connsiteY0" fmla="*/ 13774 h 323364"/>
                  <a:gd name="connsiteX1" fmla="*/ 22003 w 855657"/>
                  <a:gd name="connsiteY1" fmla="*/ 260208 h 323364"/>
                  <a:gd name="connsiteX2" fmla="*/ 355330 w 855657"/>
                  <a:gd name="connsiteY2" fmla="*/ 266204 h 323364"/>
                  <a:gd name="connsiteX3" fmla="*/ 774130 w 855657"/>
                  <a:gd name="connsiteY3" fmla="*/ 323279 h 323364"/>
                  <a:gd name="connsiteX4" fmla="*/ 826155 w 855657"/>
                  <a:gd name="connsiteY4" fmla="*/ 251804 h 323364"/>
                  <a:gd name="connsiteX5" fmla="*/ 356101 w 855657"/>
                  <a:gd name="connsiteY5" fmla="*/ 59899 h 323364"/>
                  <a:gd name="connsiteX6" fmla="*/ 60914 w 855657"/>
                  <a:gd name="connsiteY6" fmla="*/ 13774 h 323364"/>
                  <a:gd name="connsiteX0" fmla="*/ 60914 w 822601"/>
                  <a:gd name="connsiteY0" fmla="*/ 13774 h 323779"/>
                  <a:gd name="connsiteX1" fmla="*/ 22003 w 822601"/>
                  <a:gd name="connsiteY1" fmla="*/ 260208 h 323779"/>
                  <a:gd name="connsiteX2" fmla="*/ 355330 w 822601"/>
                  <a:gd name="connsiteY2" fmla="*/ 266204 h 323779"/>
                  <a:gd name="connsiteX3" fmla="*/ 774130 w 822601"/>
                  <a:gd name="connsiteY3" fmla="*/ 323279 h 323779"/>
                  <a:gd name="connsiteX4" fmla="*/ 775443 w 822601"/>
                  <a:gd name="connsiteY4" fmla="*/ 229175 h 323779"/>
                  <a:gd name="connsiteX5" fmla="*/ 356101 w 822601"/>
                  <a:gd name="connsiteY5" fmla="*/ 59899 h 323779"/>
                  <a:gd name="connsiteX6" fmla="*/ 60914 w 822601"/>
                  <a:gd name="connsiteY6" fmla="*/ 13774 h 323779"/>
                  <a:gd name="connsiteX0" fmla="*/ 60914 w 806628"/>
                  <a:gd name="connsiteY0" fmla="*/ 13774 h 323779"/>
                  <a:gd name="connsiteX1" fmla="*/ 22003 w 806628"/>
                  <a:gd name="connsiteY1" fmla="*/ 260208 h 323779"/>
                  <a:gd name="connsiteX2" fmla="*/ 355330 w 806628"/>
                  <a:gd name="connsiteY2" fmla="*/ 266204 h 323779"/>
                  <a:gd name="connsiteX3" fmla="*/ 736094 w 806628"/>
                  <a:gd name="connsiteY3" fmla="*/ 323279 h 323779"/>
                  <a:gd name="connsiteX4" fmla="*/ 775443 w 806628"/>
                  <a:gd name="connsiteY4" fmla="*/ 229175 h 323779"/>
                  <a:gd name="connsiteX5" fmla="*/ 356101 w 806628"/>
                  <a:gd name="connsiteY5" fmla="*/ 59899 h 323779"/>
                  <a:gd name="connsiteX6" fmla="*/ 60914 w 806628"/>
                  <a:gd name="connsiteY6" fmla="*/ 13774 h 323779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17111"/>
                  <a:gd name="connsiteY0" fmla="*/ 0 h 291676"/>
                  <a:gd name="connsiteX1" fmla="*/ 22756 w 817111"/>
                  <a:gd name="connsiteY1" fmla="*/ 246434 h 291676"/>
                  <a:gd name="connsiteX2" fmla="*/ 356083 w 817111"/>
                  <a:gd name="connsiteY2" fmla="*/ 252430 h 291676"/>
                  <a:gd name="connsiteX3" fmla="*/ 762206 w 817111"/>
                  <a:gd name="connsiteY3" fmla="*/ 290991 h 291676"/>
                  <a:gd name="connsiteX4" fmla="*/ 776196 w 817111"/>
                  <a:gd name="connsiteY4" fmla="*/ 215401 h 291676"/>
                  <a:gd name="connsiteX5" fmla="*/ 375872 w 817111"/>
                  <a:gd name="connsiteY5" fmla="*/ 7040 h 291676"/>
                  <a:gd name="connsiteX6" fmla="*/ 61667 w 817111"/>
                  <a:gd name="connsiteY6" fmla="*/ 0 h 291676"/>
                  <a:gd name="connsiteX0" fmla="*/ 58660 w 814104"/>
                  <a:gd name="connsiteY0" fmla="*/ 20891 h 312567"/>
                  <a:gd name="connsiteX1" fmla="*/ 19749 w 814104"/>
                  <a:gd name="connsiteY1" fmla="*/ 267325 h 312567"/>
                  <a:gd name="connsiteX2" fmla="*/ 353076 w 814104"/>
                  <a:gd name="connsiteY2" fmla="*/ 273321 h 312567"/>
                  <a:gd name="connsiteX3" fmla="*/ 759199 w 814104"/>
                  <a:gd name="connsiteY3" fmla="*/ 311882 h 312567"/>
                  <a:gd name="connsiteX4" fmla="*/ 773189 w 814104"/>
                  <a:gd name="connsiteY4" fmla="*/ 236292 h 312567"/>
                  <a:gd name="connsiteX5" fmla="*/ 291890 w 814104"/>
                  <a:gd name="connsiteY5" fmla="*/ 11474 h 312567"/>
                  <a:gd name="connsiteX6" fmla="*/ 58660 w 814104"/>
                  <a:gd name="connsiteY6" fmla="*/ 20891 h 312567"/>
                  <a:gd name="connsiteX0" fmla="*/ 58660 w 814104"/>
                  <a:gd name="connsiteY0" fmla="*/ 9417 h 301093"/>
                  <a:gd name="connsiteX1" fmla="*/ 19749 w 814104"/>
                  <a:gd name="connsiteY1" fmla="*/ 255851 h 301093"/>
                  <a:gd name="connsiteX2" fmla="*/ 353076 w 814104"/>
                  <a:gd name="connsiteY2" fmla="*/ 261847 h 301093"/>
                  <a:gd name="connsiteX3" fmla="*/ 759199 w 814104"/>
                  <a:gd name="connsiteY3" fmla="*/ 300408 h 301093"/>
                  <a:gd name="connsiteX4" fmla="*/ 773189 w 814104"/>
                  <a:gd name="connsiteY4" fmla="*/ 224818 h 301093"/>
                  <a:gd name="connsiteX5" fmla="*/ 291890 w 814104"/>
                  <a:gd name="connsiteY5" fmla="*/ 0 h 301093"/>
                  <a:gd name="connsiteX6" fmla="*/ 58660 w 814104"/>
                  <a:gd name="connsiteY6" fmla="*/ 9417 h 301093"/>
                  <a:gd name="connsiteX0" fmla="*/ 58660 w 814104"/>
                  <a:gd name="connsiteY0" fmla="*/ 9417 h 301924"/>
                  <a:gd name="connsiteX1" fmla="*/ 19749 w 814104"/>
                  <a:gd name="connsiteY1" fmla="*/ 255851 h 301924"/>
                  <a:gd name="connsiteX2" fmla="*/ 353076 w 814104"/>
                  <a:gd name="connsiteY2" fmla="*/ 261847 h 301924"/>
                  <a:gd name="connsiteX3" fmla="*/ 759199 w 814104"/>
                  <a:gd name="connsiteY3" fmla="*/ 300408 h 301924"/>
                  <a:gd name="connsiteX4" fmla="*/ 773189 w 814104"/>
                  <a:gd name="connsiteY4" fmla="*/ 224818 h 301924"/>
                  <a:gd name="connsiteX5" fmla="*/ 291890 w 814104"/>
                  <a:gd name="connsiteY5" fmla="*/ 0 h 301924"/>
                  <a:gd name="connsiteX6" fmla="*/ 58660 w 814104"/>
                  <a:gd name="connsiteY6" fmla="*/ 9417 h 30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104" h="301924">
                    <a:moveTo>
                      <a:pt x="58660" y="9417"/>
                    </a:moveTo>
                    <a:cubicBezTo>
                      <a:pt x="13303" y="52059"/>
                      <a:pt x="-24566" y="208294"/>
                      <a:pt x="19749" y="255851"/>
                    </a:cubicBezTo>
                    <a:cubicBezTo>
                      <a:pt x="130858" y="257850"/>
                      <a:pt x="200389" y="229736"/>
                      <a:pt x="353076" y="261847"/>
                    </a:cubicBezTo>
                    <a:cubicBezTo>
                      <a:pt x="505763" y="293958"/>
                      <a:pt x="689180" y="306579"/>
                      <a:pt x="759199" y="300408"/>
                    </a:cubicBezTo>
                    <a:cubicBezTo>
                      <a:pt x="829218" y="294237"/>
                      <a:pt x="830474" y="279941"/>
                      <a:pt x="773189" y="224818"/>
                    </a:cubicBezTo>
                    <a:lnTo>
                      <a:pt x="291890" y="0"/>
                    </a:lnTo>
                    <a:lnTo>
                      <a:pt x="58660" y="941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79" name="Freeform 2678"/>
              <p:cNvSpPr/>
              <p:nvPr/>
            </p:nvSpPr>
            <p:spPr>
              <a:xfrm flipH="1">
                <a:off x="3392288" y="6499812"/>
                <a:ext cx="446835" cy="197675"/>
              </a:xfrm>
              <a:custGeom>
                <a:avLst/>
                <a:gdLst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3923"/>
                  <a:gd name="connsiteY0" fmla="*/ 13774 h 416165"/>
                  <a:gd name="connsiteX1" fmla="*/ 22003 w 853923"/>
                  <a:gd name="connsiteY1" fmla="*/ 260208 h 416165"/>
                  <a:gd name="connsiteX2" fmla="*/ 355330 w 853923"/>
                  <a:gd name="connsiteY2" fmla="*/ 266204 h 416165"/>
                  <a:gd name="connsiteX3" fmla="*/ 767790 w 853923"/>
                  <a:gd name="connsiteY3" fmla="*/ 415850 h 416165"/>
                  <a:gd name="connsiteX4" fmla="*/ 826156 w 853923"/>
                  <a:gd name="connsiteY4" fmla="*/ 299118 h 416165"/>
                  <a:gd name="connsiteX5" fmla="*/ 356101 w 853923"/>
                  <a:gd name="connsiteY5" fmla="*/ 59899 h 416165"/>
                  <a:gd name="connsiteX6" fmla="*/ 60914 w 853923"/>
                  <a:gd name="connsiteY6" fmla="*/ 13774 h 416165"/>
                  <a:gd name="connsiteX0" fmla="*/ 60914 w 898764"/>
                  <a:gd name="connsiteY0" fmla="*/ 13774 h 345430"/>
                  <a:gd name="connsiteX1" fmla="*/ 22003 w 898764"/>
                  <a:gd name="connsiteY1" fmla="*/ 260208 h 345430"/>
                  <a:gd name="connsiteX2" fmla="*/ 355330 w 898764"/>
                  <a:gd name="connsiteY2" fmla="*/ 266204 h 345430"/>
                  <a:gd name="connsiteX3" fmla="*/ 859709 w 898764"/>
                  <a:gd name="connsiteY3" fmla="*/ 341793 h 345430"/>
                  <a:gd name="connsiteX4" fmla="*/ 826156 w 898764"/>
                  <a:gd name="connsiteY4" fmla="*/ 299118 h 345430"/>
                  <a:gd name="connsiteX5" fmla="*/ 356101 w 898764"/>
                  <a:gd name="connsiteY5" fmla="*/ 59899 h 345430"/>
                  <a:gd name="connsiteX6" fmla="*/ 60914 w 898764"/>
                  <a:gd name="connsiteY6" fmla="*/ 13774 h 345430"/>
                  <a:gd name="connsiteX0" fmla="*/ 60914 w 898763"/>
                  <a:gd name="connsiteY0" fmla="*/ 13774 h 341858"/>
                  <a:gd name="connsiteX1" fmla="*/ 22003 w 898763"/>
                  <a:gd name="connsiteY1" fmla="*/ 260208 h 341858"/>
                  <a:gd name="connsiteX2" fmla="*/ 355330 w 898763"/>
                  <a:gd name="connsiteY2" fmla="*/ 266204 h 341858"/>
                  <a:gd name="connsiteX3" fmla="*/ 859709 w 898763"/>
                  <a:gd name="connsiteY3" fmla="*/ 341793 h 341858"/>
                  <a:gd name="connsiteX4" fmla="*/ 826155 w 898763"/>
                  <a:gd name="connsiteY4" fmla="*/ 251804 h 341858"/>
                  <a:gd name="connsiteX5" fmla="*/ 356101 w 898763"/>
                  <a:gd name="connsiteY5" fmla="*/ 59899 h 341858"/>
                  <a:gd name="connsiteX6" fmla="*/ 60914 w 898763"/>
                  <a:gd name="connsiteY6" fmla="*/ 13774 h 341858"/>
                  <a:gd name="connsiteX0" fmla="*/ 60914 w 855657"/>
                  <a:gd name="connsiteY0" fmla="*/ 13774 h 323364"/>
                  <a:gd name="connsiteX1" fmla="*/ 22003 w 855657"/>
                  <a:gd name="connsiteY1" fmla="*/ 260208 h 323364"/>
                  <a:gd name="connsiteX2" fmla="*/ 355330 w 855657"/>
                  <a:gd name="connsiteY2" fmla="*/ 266204 h 323364"/>
                  <a:gd name="connsiteX3" fmla="*/ 774130 w 855657"/>
                  <a:gd name="connsiteY3" fmla="*/ 323279 h 323364"/>
                  <a:gd name="connsiteX4" fmla="*/ 826155 w 855657"/>
                  <a:gd name="connsiteY4" fmla="*/ 251804 h 323364"/>
                  <a:gd name="connsiteX5" fmla="*/ 356101 w 855657"/>
                  <a:gd name="connsiteY5" fmla="*/ 59899 h 323364"/>
                  <a:gd name="connsiteX6" fmla="*/ 60914 w 855657"/>
                  <a:gd name="connsiteY6" fmla="*/ 13774 h 323364"/>
                  <a:gd name="connsiteX0" fmla="*/ 60914 w 822601"/>
                  <a:gd name="connsiteY0" fmla="*/ 13774 h 323779"/>
                  <a:gd name="connsiteX1" fmla="*/ 22003 w 822601"/>
                  <a:gd name="connsiteY1" fmla="*/ 260208 h 323779"/>
                  <a:gd name="connsiteX2" fmla="*/ 355330 w 822601"/>
                  <a:gd name="connsiteY2" fmla="*/ 266204 h 323779"/>
                  <a:gd name="connsiteX3" fmla="*/ 774130 w 822601"/>
                  <a:gd name="connsiteY3" fmla="*/ 323279 h 323779"/>
                  <a:gd name="connsiteX4" fmla="*/ 775443 w 822601"/>
                  <a:gd name="connsiteY4" fmla="*/ 229175 h 323779"/>
                  <a:gd name="connsiteX5" fmla="*/ 356101 w 822601"/>
                  <a:gd name="connsiteY5" fmla="*/ 59899 h 323779"/>
                  <a:gd name="connsiteX6" fmla="*/ 60914 w 822601"/>
                  <a:gd name="connsiteY6" fmla="*/ 13774 h 323779"/>
                  <a:gd name="connsiteX0" fmla="*/ 60914 w 806628"/>
                  <a:gd name="connsiteY0" fmla="*/ 13774 h 323779"/>
                  <a:gd name="connsiteX1" fmla="*/ 22003 w 806628"/>
                  <a:gd name="connsiteY1" fmla="*/ 260208 h 323779"/>
                  <a:gd name="connsiteX2" fmla="*/ 355330 w 806628"/>
                  <a:gd name="connsiteY2" fmla="*/ 266204 h 323779"/>
                  <a:gd name="connsiteX3" fmla="*/ 736094 w 806628"/>
                  <a:gd name="connsiteY3" fmla="*/ 323279 h 323779"/>
                  <a:gd name="connsiteX4" fmla="*/ 775443 w 806628"/>
                  <a:gd name="connsiteY4" fmla="*/ 229175 h 323779"/>
                  <a:gd name="connsiteX5" fmla="*/ 356101 w 806628"/>
                  <a:gd name="connsiteY5" fmla="*/ 59899 h 323779"/>
                  <a:gd name="connsiteX6" fmla="*/ 60914 w 806628"/>
                  <a:gd name="connsiteY6" fmla="*/ 13774 h 323779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17111"/>
                  <a:gd name="connsiteY0" fmla="*/ 0 h 291676"/>
                  <a:gd name="connsiteX1" fmla="*/ 22756 w 817111"/>
                  <a:gd name="connsiteY1" fmla="*/ 246434 h 291676"/>
                  <a:gd name="connsiteX2" fmla="*/ 356083 w 817111"/>
                  <a:gd name="connsiteY2" fmla="*/ 252430 h 291676"/>
                  <a:gd name="connsiteX3" fmla="*/ 762206 w 817111"/>
                  <a:gd name="connsiteY3" fmla="*/ 290991 h 291676"/>
                  <a:gd name="connsiteX4" fmla="*/ 776196 w 817111"/>
                  <a:gd name="connsiteY4" fmla="*/ 215401 h 291676"/>
                  <a:gd name="connsiteX5" fmla="*/ 375872 w 817111"/>
                  <a:gd name="connsiteY5" fmla="*/ 7040 h 291676"/>
                  <a:gd name="connsiteX6" fmla="*/ 61667 w 817111"/>
                  <a:gd name="connsiteY6" fmla="*/ 0 h 291676"/>
                  <a:gd name="connsiteX0" fmla="*/ 58660 w 814104"/>
                  <a:gd name="connsiteY0" fmla="*/ 20891 h 312567"/>
                  <a:gd name="connsiteX1" fmla="*/ 19749 w 814104"/>
                  <a:gd name="connsiteY1" fmla="*/ 267325 h 312567"/>
                  <a:gd name="connsiteX2" fmla="*/ 353076 w 814104"/>
                  <a:gd name="connsiteY2" fmla="*/ 273321 h 312567"/>
                  <a:gd name="connsiteX3" fmla="*/ 759199 w 814104"/>
                  <a:gd name="connsiteY3" fmla="*/ 311882 h 312567"/>
                  <a:gd name="connsiteX4" fmla="*/ 773189 w 814104"/>
                  <a:gd name="connsiteY4" fmla="*/ 236292 h 312567"/>
                  <a:gd name="connsiteX5" fmla="*/ 291890 w 814104"/>
                  <a:gd name="connsiteY5" fmla="*/ 11474 h 312567"/>
                  <a:gd name="connsiteX6" fmla="*/ 58660 w 814104"/>
                  <a:gd name="connsiteY6" fmla="*/ 20891 h 312567"/>
                  <a:gd name="connsiteX0" fmla="*/ 58660 w 814104"/>
                  <a:gd name="connsiteY0" fmla="*/ 9417 h 301093"/>
                  <a:gd name="connsiteX1" fmla="*/ 19749 w 814104"/>
                  <a:gd name="connsiteY1" fmla="*/ 255851 h 301093"/>
                  <a:gd name="connsiteX2" fmla="*/ 353076 w 814104"/>
                  <a:gd name="connsiteY2" fmla="*/ 261847 h 301093"/>
                  <a:gd name="connsiteX3" fmla="*/ 759199 w 814104"/>
                  <a:gd name="connsiteY3" fmla="*/ 300408 h 301093"/>
                  <a:gd name="connsiteX4" fmla="*/ 773189 w 814104"/>
                  <a:gd name="connsiteY4" fmla="*/ 224818 h 301093"/>
                  <a:gd name="connsiteX5" fmla="*/ 291890 w 814104"/>
                  <a:gd name="connsiteY5" fmla="*/ 0 h 301093"/>
                  <a:gd name="connsiteX6" fmla="*/ 58660 w 814104"/>
                  <a:gd name="connsiteY6" fmla="*/ 9417 h 301093"/>
                  <a:gd name="connsiteX0" fmla="*/ 58660 w 814104"/>
                  <a:gd name="connsiteY0" fmla="*/ 9417 h 301924"/>
                  <a:gd name="connsiteX1" fmla="*/ 19749 w 814104"/>
                  <a:gd name="connsiteY1" fmla="*/ 255851 h 301924"/>
                  <a:gd name="connsiteX2" fmla="*/ 353076 w 814104"/>
                  <a:gd name="connsiteY2" fmla="*/ 261847 h 301924"/>
                  <a:gd name="connsiteX3" fmla="*/ 759199 w 814104"/>
                  <a:gd name="connsiteY3" fmla="*/ 300408 h 301924"/>
                  <a:gd name="connsiteX4" fmla="*/ 773189 w 814104"/>
                  <a:gd name="connsiteY4" fmla="*/ 224818 h 301924"/>
                  <a:gd name="connsiteX5" fmla="*/ 291890 w 814104"/>
                  <a:gd name="connsiteY5" fmla="*/ 0 h 301924"/>
                  <a:gd name="connsiteX6" fmla="*/ 58660 w 814104"/>
                  <a:gd name="connsiteY6" fmla="*/ 9417 h 30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104" h="301924">
                    <a:moveTo>
                      <a:pt x="58660" y="9417"/>
                    </a:moveTo>
                    <a:cubicBezTo>
                      <a:pt x="13303" y="52059"/>
                      <a:pt x="-24566" y="208294"/>
                      <a:pt x="19749" y="255851"/>
                    </a:cubicBezTo>
                    <a:cubicBezTo>
                      <a:pt x="130858" y="257850"/>
                      <a:pt x="200389" y="229736"/>
                      <a:pt x="353076" y="261847"/>
                    </a:cubicBezTo>
                    <a:cubicBezTo>
                      <a:pt x="505763" y="293958"/>
                      <a:pt x="689180" y="306579"/>
                      <a:pt x="759199" y="300408"/>
                    </a:cubicBezTo>
                    <a:cubicBezTo>
                      <a:pt x="829218" y="294237"/>
                      <a:pt x="830474" y="279941"/>
                      <a:pt x="773189" y="224818"/>
                    </a:cubicBezTo>
                    <a:lnTo>
                      <a:pt x="291890" y="0"/>
                    </a:lnTo>
                    <a:lnTo>
                      <a:pt x="58660" y="941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80" name="Oval 2679"/>
              <p:cNvSpPr/>
              <p:nvPr/>
            </p:nvSpPr>
            <p:spPr>
              <a:xfrm>
                <a:off x="3667722" y="2681812"/>
                <a:ext cx="614210" cy="61637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681" name="Group 2680"/>
              <p:cNvGrpSpPr/>
              <p:nvPr/>
            </p:nvGrpSpPr>
            <p:grpSpPr>
              <a:xfrm>
                <a:off x="3745049" y="2958067"/>
                <a:ext cx="451624" cy="598809"/>
                <a:chOff x="5157788" y="1381501"/>
                <a:chExt cx="904875" cy="1199774"/>
              </a:xfrm>
            </p:grpSpPr>
            <p:grpSp>
              <p:nvGrpSpPr>
                <p:cNvPr id="2691" name="Group 2690"/>
                <p:cNvGrpSpPr/>
                <p:nvPr/>
              </p:nvGrpSpPr>
              <p:grpSpPr>
                <a:xfrm>
                  <a:off x="5157788" y="1381501"/>
                  <a:ext cx="904875" cy="1199774"/>
                  <a:chOff x="5157788" y="1381501"/>
                  <a:chExt cx="904875" cy="1199774"/>
                </a:xfrm>
              </p:grpSpPr>
              <p:sp>
                <p:nvSpPr>
                  <p:cNvPr id="2697" name="Rounded Rectangle 2696"/>
                  <p:cNvSpPr/>
                  <p:nvPr/>
                </p:nvSpPr>
                <p:spPr>
                  <a:xfrm>
                    <a:off x="5272088" y="1381501"/>
                    <a:ext cx="676275" cy="1199774"/>
                  </a:xfrm>
                  <a:prstGeom prst="roundRect">
                    <a:avLst/>
                  </a:pr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8" name="Oval 2697"/>
                  <p:cNvSpPr/>
                  <p:nvPr/>
                </p:nvSpPr>
                <p:spPr>
                  <a:xfrm>
                    <a:off x="5157788" y="1802168"/>
                    <a:ext cx="228600" cy="254355"/>
                  </a:xfrm>
                  <a:prstGeom prst="ellipse">
                    <a:avLst/>
                  </a:pr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9" name="Oval 2698"/>
                  <p:cNvSpPr/>
                  <p:nvPr/>
                </p:nvSpPr>
                <p:spPr>
                  <a:xfrm>
                    <a:off x="5834063" y="1806928"/>
                    <a:ext cx="228600" cy="254355"/>
                  </a:xfrm>
                  <a:prstGeom prst="ellipse">
                    <a:avLst/>
                  </a:pr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692" name="Freeform 2691"/>
                <p:cNvSpPr/>
                <p:nvPr/>
              </p:nvSpPr>
              <p:spPr>
                <a:xfrm>
                  <a:off x="5441481" y="2259368"/>
                  <a:ext cx="337488" cy="180991"/>
                </a:xfrm>
                <a:custGeom>
                  <a:avLst/>
                  <a:gdLst>
                    <a:gd name="connsiteX0" fmla="*/ 8876 w 540980"/>
                    <a:gd name="connsiteY0" fmla="*/ 38100 h 342916"/>
                    <a:gd name="connsiteX1" fmla="*/ 537513 w 540980"/>
                    <a:gd name="connsiteY1" fmla="*/ 38100 h 342916"/>
                    <a:gd name="connsiteX2" fmla="*/ 227951 w 540980"/>
                    <a:gd name="connsiteY2" fmla="*/ 342900 h 342916"/>
                    <a:gd name="connsiteX3" fmla="*/ 8876 w 540980"/>
                    <a:gd name="connsiteY3" fmla="*/ 38100 h 342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0980" h="342916">
                      <a:moveTo>
                        <a:pt x="8876" y="38100"/>
                      </a:moveTo>
                      <a:cubicBezTo>
                        <a:pt x="60470" y="-12700"/>
                        <a:pt x="501001" y="-12700"/>
                        <a:pt x="537513" y="38100"/>
                      </a:cubicBezTo>
                      <a:cubicBezTo>
                        <a:pt x="574025" y="88900"/>
                        <a:pt x="312088" y="340519"/>
                        <a:pt x="227951" y="342900"/>
                      </a:cubicBezTo>
                      <a:cubicBezTo>
                        <a:pt x="143814" y="345281"/>
                        <a:pt x="-42718" y="88900"/>
                        <a:pt x="8876" y="381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2693" name="Group 2692"/>
                <p:cNvGrpSpPr/>
                <p:nvPr/>
              </p:nvGrpSpPr>
              <p:grpSpPr>
                <a:xfrm>
                  <a:off x="5412906" y="1735900"/>
                  <a:ext cx="401884" cy="169069"/>
                  <a:chOff x="5536959" y="5172075"/>
                  <a:chExt cx="401884" cy="169069"/>
                </a:xfrm>
              </p:grpSpPr>
              <p:sp>
                <p:nvSpPr>
                  <p:cNvPr id="2695" name="Oval 2694"/>
                  <p:cNvSpPr/>
                  <p:nvPr/>
                </p:nvSpPr>
                <p:spPr>
                  <a:xfrm>
                    <a:off x="5536959" y="5172075"/>
                    <a:ext cx="101842" cy="16906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6" name="Oval 2695"/>
                  <p:cNvSpPr/>
                  <p:nvPr/>
                </p:nvSpPr>
                <p:spPr>
                  <a:xfrm>
                    <a:off x="5837001" y="5172075"/>
                    <a:ext cx="101842" cy="16906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694" name="Freeform 2693"/>
                <p:cNvSpPr/>
                <p:nvPr/>
              </p:nvSpPr>
              <p:spPr>
                <a:xfrm>
                  <a:off x="5605908" y="1764477"/>
                  <a:ext cx="135396" cy="382552"/>
                </a:xfrm>
                <a:custGeom>
                  <a:avLst/>
                  <a:gdLst>
                    <a:gd name="connsiteX0" fmla="*/ 732 w 122014"/>
                    <a:gd name="connsiteY0" fmla="*/ 51 h 1021848"/>
                    <a:gd name="connsiteX1" fmla="*/ 119795 w 122014"/>
                    <a:gd name="connsiteY1" fmla="*/ 928739 h 1021848"/>
                    <a:gd name="connsiteX2" fmla="*/ 72170 w 122014"/>
                    <a:gd name="connsiteY2" fmla="*/ 885876 h 1021848"/>
                    <a:gd name="connsiteX3" fmla="*/ 732 w 122014"/>
                    <a:gd name="connsiteY3" fmla="*/ 51 h 10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2014" h="1021848">
                      <a:moveTo>
                        <a:pt x="732" y="51"/>
                      </a:moveTo>
                      <a:cubicBezTo>
                        <a:pt x="8670" y="7195"/>
                        <a:pt x="107889" y="781102"/>
                        <a:pt x="119795" y="928739"/>
                      </a:cubicBezTo>
                      <a:cubicBezTo>
                        <a:pt x="131701" y="1076376"/>
                        <a:pt x="92808" y="1038276"/>
                        <a:pt x="72170" y="885876"/>
                      </a:cubicBezTo>
                      <a:cubicBezTo>
                        <a:pt x="51532" y="733476"/>
                        <a:pt x="-7206" y="-7093"/>
                        <a:pt x="732" y="51"/>
                      </a:cubicBezTo>
                      <a:close/>
                    </a:path>
                  </a:pathLst>
                </a:custGeom>
                <a:solidFill>
                  <a:srgbClr val="6633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682" name="Freeform 2681"/>
              <p:cNvSpPr/>
              <p:nvPr/>
            </p:nvSpPr>
            <p:spPr>
              <a:xfrm>
                <a:off x="3781704" y="2833287"/>
                <a:ext cx="369907" cy="417946"/>
              </a:xfrm>
              <a:custGeom>
                <a:avLst/>
                <a:gdLst>
                  <a:gd name="connsiteX0" fmla="*/ 52939 w 890337"/>
                  <a:gd name="connsiteY0" fmla="*/ 952901 h 952901"/>
                  <a:gd name="connsiteX1" fmla="*/ 0 w 890337"/>
                  <a:gd name="connsiteY1" fmla="*/ 288758 h 952901"/>
                  <a:gd name="connsiteX2" fmla="*/ 211756 w 890337"/>
                  <a:gd name="connsiteY2" fmla="*/ 134754 h 952901"/>
                  <a:gd name="connsiteX3" fmla="*/ 471638 w 890337"/>
                  <a:gd name="connsiteY3" fmla="*/ 115503 h 952901"/>
                  <a:gd name="connsiteX4" fmla="*/ 654518 w 890337"/>
                  <a:gd name="connsiteY4" fmla="*/ 0 h 952901"/>
                  <a:gd name="connsiteX5" fmla="*/ 563078 w 890337"/>
                  <a:gd name="connsiteY5" fmla="*/ 115503 h 952901"/>
                  <a:gd name="connsiteX6" fmla="*/ 755584 w 890337"/>
                  <a:gd name="connsiteY6" fmla="*/ 62564 h 952901"/>
                  <a:gd name="connsiteX7" fmla="*/ 625643 w 890337"/>
                  <a:gd name="connsiteY7" fmla="*/ 206943 h 952901"/>
                  <a:gd name="connsiteX8" fmla="*/ 890337 w 890337"/>
                  <a:gd name="connsiteY8" fmla="*/ 187693 h 952901"/>
                  <a:gd name="connsiteX9" fmla="*/ 702645 w 890337"/>
                  <a:gd name="connsiteY9" fmla="*/ 341697 h 952901"/>
                  <a:gd name="connsiteX10" fmla="*/ 741146 w 890337"/>
                  <a:gd name="connsiteY10" fmla="*/ 543828 h 952901"/>
                  <a:gd name="connsiteX11" fmla="*/ 683394 w 890337"/>
                  <a:gd name="connsiteY11" fmla="*/ 952901 h 952901"/>
                  <a:gd name="connsiteX12" fmla="*/ 630455 w 890337"/>
                  <a:gd name="connsiteY12" fmla="*/ 481263 h 952901"/>
                  <a:gd name="connsiteX13" fmla="*/ 466826 w 890337"/>
                  <a:gd name="connsiteY13" fmla="*/ 476451 h 952901"/>
                  <a:gd name="connsiteX14" fmla="*/ 356135 w 890337"/>
                  <a:gd name="connsiteY14" fmla="*/ 548640 h 952901"/>
                  <a:gd name="connsiteX15" fmla="*/ 303196 w 890337"/>
                  <a:gd name="connsiteY15" fmla="*/ 490889 h 952901"/>
                  <a:gd name="connsiteX16" fmla="*/ 125129 w 890337"/>
                  <a:gd name="connsiteY16" fmla="*/ 447575 h 952901"/>
                  <a:gd name="connsiteX17" fmla="*/ 52939 w 890337"/>
                  <a:gd name="connsiteY17" fmla="*/ 952901 h 952901"/>
                  <a:gd name="connsiteX0" fmla="*/ 52939 w 890337"/>
                  <a:gd name="connsiteY0" fmla="*/ 890337 h 890337"/>
                  <a:gd name="connsiteX1" fmla="*/ 0 w 890337"/>
                  <a:gd name="connsiteY1" fmla="*/ 226194 h 890337"/>
                  <a:gd name="connsiteX2" fmla="*/ 211756 w 890337"/>
                  <a:gd name="connsiteY2" fmla="*/ 72190 h 890337"/>
                  <a:gd name="connsiteX3" fmla="*/ 471638 w 890337"/>
                  <a:gd name="connsiteY3" fmla="*/ 52939 h 890337"/>
                  <a:gd name="connsiteX4" fmla="*/ 563078 w 890337"/>
                  <a:gd name="connsiteY4" fmla="*/ 52939 h 890337"/>
                  <a:gd name="connsiteX5" fmla="*/ 755584 w 890337"/>
                  <a:gd name="connsiteY5" fmla="*/ 0 h 890337"/>
                  <a:gd name="connsiteX6" fmla="*/ 625643 w 890337"/>
                  <a:gd name="connsiteY6" fmla="*/ 144379 h 890337"/>
                  <a:gd name="connsiteX7" fmla="*/ 890337 w 890337"/>
                  <a:gd name="connsiteY7" fmla="*/ 125129 h 890337"/>
                  <a:gd name="connsiteX8" fmla="*/ 702645 w 890337"/>
                  <a:gd name="connsiteY8" fmla="*/ 279133 h 890337"/>
                  <a:gd name="connsiteX9" fmla="*/ 741146 w 890337"/>
                  <a:gd name="connsiteY9" fmla="*/ 481264 h 890337"/>
                  <a:gd name="connsiteX10" fmla="*/ 683394 w 890337"/>
                  <a:gd name="connsiteY10" fmla="*/ 890337 h 890337"/>
                  <a:gd name="connsiteX11" fmla="*/ 630455 w 890337"/>
                  <a:gd name="connsiteY11" fmla="*/ 418699 h 890337"/>
                  <a:gd name="connsiteX12" fmla="*/ 466826 w 890337"/>
                  <a:gd name="connsiteY12" fmla="*/ 413887 h 890337"/>
                  <a:gd name="connsiteX13" fmla="*/ 356135 w 890337"/>
                  <a:gd name="connsiteY13" fmla="*/ 486076 h 890337"/>
                  <a:gd name="connsiteX14" fmla="*/ 303196 w 890337"/>
                  <a:gd name="connsiteY14" fmla="*/ 428325 h 890337"/>
                  <a:gd name="connsiteX15" fmla="*/ 125129 w 890337"/>
                  <a:gd name="connsiteY15" fmla="*/ 385011 h 890337"/>
                  <a:gd name="connsiteX16" fmla="*/ 52939 w 890337"/>
                  <a:gd name="connsiteY16" fmla="*/ 890337 h 890337"/>
                  <a:gd name="connsiteX0" fmla="*/ 52939 w 890337"/>
                  <a:gd name="connsiteY0" fmla="*/ 837398 h 837398"/>
                  <a:gd name="connsiteX1" fmla="*/ 0 w 890337"/>
                  <a:gd name="connsiteY1" fmla="*/ 173255 h 837398"/>
                  <a:gd name="connsiteX2" fmla="*/ 211756 w 890337"/>
                  <a:gd name="connsiteY2" fmla="*/ 19251 h 837398"/>
                  <a:gd name="connsiteX3" fmla="*/ 471638 w 890337"/>
                  <a:gd name="connsiteY3" fmla="*/ 0 h 837398"/>
                  <a:gd name="connsiteX4" fmla="*/ 563078 w 890337"/>
                  <a:gd name="connsiteY4" fmla="*/ 0 h 837398"/>
                  <a:gd name="connsiteX5" fmla="*/ 625643 w 890337"/>
                  <a:gd name="connsiteY5" fmla="*/ 91440 h 837398"/>
                  <a:gd name="connsiteX6" fmla="*/ 890337 w 890337"/>
                  <a:gd name="connsiteY6" fmla="*/ 72190 h 837398"/>
                  <a:gd name="connsiteX7" fmla="*/ 702645 w 890337"/>
                  <a:gd name="connsiteY7" fmla="*/ 226194 h 837398"/>
                  <a:gd name="connsiteX8" fmla="*/ 741146 w 890337"/>
                  <a:gd name="connsiteY8" fmla="*/ 428325 h 837398"/>
                  <a:gd name="connsiteX9" fmla="*/ 683394 w 890337"/>
                  <a:gd name="connsiteY9" fmla="*/ 837398 h 837398"/>
                  <a:gd name="connsiteX10" fmla="*/ 630455 w 890337"/>
                  <a:gd name="connsiteY10" fmla="*/ 365760 h 837398"/>
                  <a:gd name="connsiteX11" fmla="*/ 466826 w 890337"/>
                  <a:gd name="connsiteY11" fmla="*/ 360948 h 837398"/>
                  <a:gd name="connsiteX12" fmla="*/ 356135 w 890337"/>
                  <a:gd name="connsiteY12" fmla="*/ 433137 h 837398"/>
                  <a:gd name="connsiteX13" fmla="*/ 303196 w 890337"/>
                  <a:gd name="connsiteY13" fmla="*/ 375386 h 837398"/>
                  <a:gd name="connsiteX14" fmla="*/ 125129 w 890337"/>
                  <a:gd name="connsiteY14" fmla="*/ 332072 h 837398"/>
                  <a:gd name="connsiteX15" fmla="*/ 52939 w 890337"/>
                  <a:gd name="connsiteY15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211756 w 741146"/>
                  <a:gd name="connsiteY2" fmla="*/ 19251 h 837398"/>
                  <a:gd name="connsiteX3" fmla="*/ 471638 w 741146"/>
                  <a:gd name="connsiteY3" fmla="*/ 0 h 837398"/>
                  <a:gd name="connsiteX4" fmla="*/ 563078 w 741146"/>
                  <a:gd name="connsiteY4" fmla="*/ 0 h 837398"/>
                  <a:gd name="connsiteX5" fmla="*/ 625643 w 741146"/>
                  <a:gd name="connsiteY5" fmla="*/ 91440 h 837398"/>
                  <a:gd name="connsiteX6" fmla="*/ 702645 w 741146"/>
                  <a:gd name="connsiteY6" fmla="*/ 226194 h 837398"/>
                  <a:gd name="connsiteX7" fmla="*/ 741146 w 741146"/>
                  <a:gd name="connsiteY7" fmla="*/ 428325 h 837398"/>
                  <a:gd name="connsiteX8" fmla="*/ 683394 w 741146"/>
                  <a:gd name="connsiteY8" fmla="*/ 837398 h 837398"/>
                  <a:gd name="connsiteX9" fmla="*/ 630455 w 741146"/>
                  <a:gd name="connsiteY9" fmla="*/ 365760 h 837398"/>
                  <a:gd name="connsiteX10" fmla="*/ 466826 w 741146"/>
                  <a:gd name="connsiteY10" fmla="*/ 360948 h 837398"/>
                  <a:gd name="connsiteX11" fmla="*/ 356135 w 741146"/>
                  <a:gd name="connsiteY11" fmla="*/ 433137 h 837398"/>
                  <a:gd name="connsiteX12" fmla="*/ 303196 w 741146"/>
                  <a:gd name="connsiteY12" fmla="*/ 375386 h 837398"/>
                  <a:gd name="connsiteX13" fmla="*/ 125129 w 741146"/>
                  <a:gd name="connsiteY13" fmla="*/ 332072 h 837398"/>
                  <a:gd name="connsiteX14" fmla="*/ 52939 w 741146"/>
                  <a:gd name="connsiteY14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125129 w 741146"/>
                  <a:gd name="connsiteY2" fmla="*/ 67378 h 837398"/>
                  <a:gd name="connsiteX3" fmla="*/ 471638 w 741146"/>
                  <a:gd name="connsiteY3" fmla="*/ 0 h 837398"/>
                  <a:gd name="connsiteX4" fmla="*/ 563078 w 741146"/>
                  <a:gd name="connsiteY4" fmla="*/ 0 h 837398"/>
                  <a:gd name="connsiteX5" fmla="*/ 625643 w 741146"/>
                  <a:gd name="connsiteY5" fmla="*/ 91440 h 837398"/>
                  <a:gd name="connsiteX6" fmla="*/ 702645 w 741146"/>
                  <a:gd name="connsiteY6" fmla="*/ 226194 h 837398"/>
                  <a:gd name="connsiteX7" fmla="*/ 741146 w 741146"/>
                  <a:gd name="connsiteY7" fmla="*/ 428325 h 837398"/>
                  <a:gd name="connsiteX8" fmla="*/ 683394 w 741146"/>
                  <a:gd name="connsiteY8" fmla="*/ 837398 h 837398"/>
                  <a:gd name="connsiteX9" fmla="*/ 630455 w 741146"/>
                  <a:gd name="connsiteY9" fmla="*/ 365760 h 837398"/>
                  <a:gd name="connsiteX10" fmla="*/ 466826 w 741146"/>
                  <a:gd name="connsiteY10" fmla="*/ 360948 h 837398"/>
                  <a:gd name="connsiteX11" fmla="*/ 356135 w 741146"/>
                  <a:gd name="connsiteY11" fmla="*/ 433137 h 837398"/>
                  <a:gd name="connsiteX12" fmla="*/ 303196 w 741146"/>
                  <a:gd name="connsiteY12" fmla="*/ 375386 h 837398"/>
                  <a:gd name="connsiteX13" fmla="*/ 125129 w 741146"/>
                  <a:gd name="connsiteY13" fmla="*/ 332072 h 837398"/>
                  <a:gd name="connsiteX14" fmla="*/ 52939 w 741146"/>
                  <a:gd name="connsiteY14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125129 w 741146"/>
                  <a:gd name="connsiteY2" fmla="*/ 67378 h 837398"/>
                  <a:gd name="connsiteX3" fmla="*/ 228142 w 741146"/>
                  <a:gd name="connsiteY3" fmla="*/ 133427 h 837398"/>
                  <a:gd name="connsiteX4" fmla="*/ 471638 w 741146"/>
                  <a:gd name="connsiteY4" fmla="*/ 0 h 837398"/>
                  <a:gd name="connsiteX5" fmla="*/ 563078 w 741146"/>
                  <a:gd name="connsiteY5" fmla="*/ 0 h 837398"/>
                  <a:gd name="connsiteX6" fmla="*/ 625643 w 741146"/>
                  <a:gd name="connsiteY6" fmla="*/ 91440 h 837398"/>
                  <a:gd name="connsiteX7" fmla="*/ 702645 w 741146"/>
                  <a:gd name="connsiteY7" fmla="*/ 226194 h 837398"/>
                  <a:gd name="connsiteX8" fmla="*/ 741146 w 741146"/>
                  <a:gd name="connsiteY8" fmla="*/ 428325 h 837398"/>
                  <a:gd name="connsiteX9" fmla="*/ 683394 w 741146"/>
                  <a:gd name="connsiteY9" fmla="*/ 837398 h 837398"/>
                  <a:gd name="connsiteX10" fmla="*/ 630455 w 741146"/>
                  <a:gd name="connsiteY10" fmla="*/ 365760 h 837398"/>
                  <a:gd name="connsiteX11" fmla="*/ 466826 w 741146"/>
                  <a:gd name="connsiteY11" fmla="*/ 360948 h 837398"/>
                  <a:gd name="connsiteX12" fmla="*/ 356135 w 741146"/>
                  <a:gd name="connsiteY12" fmla="*/ 433137 h 837398"/>
                  <a:gd name="connsiteX13" fmla="*/ 303196 w 741146"/>
                  <a:gd name="connsiteY13" fmla="*/ 375386 h 837398"/>
                  <a:gd name="connsiteX14" fmla="*/ 125129 w 741146"/>
                  <a:gd name="connsiteY14" fmla="*/ 332072 h 837398"/>
                  <a:gd name="connsiteX15" fmla="*/ 52939 w 741146"/>
                  <a:gd name="connsiteY15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125129 w 741146"/>
                  <a:gd name="connsiteY2" fmla="*/ 67378 h 837398"/>
                  <a:gd name="connsiteX3" fmla="*/ 228142 w 741146"/>
                  <a:gd name="connsiteY3" fmla="*/ 133427 h 837398"/>
                  <a:gd name="connsiteX4" fmla="*/ 223330 w 741146"/>
                  <a:gd name="connsiteY4" fmla="*/ 41987 h 837398"/>
                  <a:gd name="connsiteX5" fmla="*/ 471638 w 741146"/>
                  <a:gd name="connsiteY5" fmla="*/ 0 h 837398"/>
                  <a:gd name="connsiteX6" fmla="*/ 563078 w 741146"/>
                  <a:gd name="connsiteY6" fmla="*/ 0 h 837398"/>
                  <a:gd name="connsiteX7" fmla="*/ 625643 w 741146"/>
                  <a:gd name="connsiteY7" fmla="*/ 91440 h 837398"/>
                  <a:gd name="connsiteX8" fmla="*/ 702645 w 741146"/>
                  <a:gd name="connsiteY8" fmla="*/ 226194 h 837398"/>
                  <a:gd name="connsiteX9" fmla="*/ 741146 w 741146"/>
                  <a:gd name="connsiteY9" fmla="*/ 428325 h 837398"/>
                  <a:gd name="connsiteX10" fmla="*/ 683394 w 741146"/>
                  <a:gd name="connsiteY10" fmla="*/ 837398 h 837398"/>
                  <a:gd name="connsiteX11" fmla="*/ 630455 w 741146"/>
                  <a:gd name="connsiteY11" fmla="*/ 365760 h 837398"/>
                  <a:gd name="connsiteX12" fmla="*/ 466826 w 741146"/>
                  <a:gd name="connsiteY12" fmla="*/ 360948 h 837398"/>
                  <a:gd name="connsiteX13" fmla="*/ 356135 w 741146"/>
                  <a:gd name="connsiteY13" fmla="*/ 433137 h 837398"/>
                  <a:gd name="connsiteX14" fmla="*/ 303196 w 741146"/>
                  <a:gd name="connsiteY14" fmla="*/ 375386 h 837398"/>
                  <a:gd name="connsiteX15" fmla="*/ 125129 w 741146"/>
                  <a:gd name="connsiteY15" fmla="*/ 332072 h 837398"/>
                  <a:gd name="connsiteX16" fmla="*/ 52939 w 741146"/>
                  <a:gd name="connsiteY16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125129 w 741146"/>
                  <a:gd name="connsiteY2" fmla="*/ 67378 h 837398"/>
                  <a:gd name="connsiteX3" fmla="*/ 228142 w 741146"/>
                  <a:gd name="connsiteY3" fmla="*/ 133427 h 837398"/>
                  <a:gd name="connsiteX4" fmla="*/ 223330 w 741146"/>
                  <a:gd name="connsiteY4" fmla="*/ 41987 h 837398"/>
                  <a:gd name="connsiteX5" fmla="*/ 471638 w 741146"/>
                  <a:gd name="connsiteY5" fmla="*/ 0 h 837398"/>
                  <a:gd name="connsiteX6" fmla="*/ 563078 w 741146"/>
                  <a:gd name="connsiteY6" fmla="*/ 0 h 837398"/>
                  <a:gd name="connsiteX7" fmla="*/ 625643 w 741146"/>
                  <a:gd name="connsiteY7" fmla="*/ 91440 h 837398"/>
                  <a:gd name="connsiteX8" fmla="*/ 702645 w 741146"/>
                  <a:gd name="connsiteY8" fmla="*/ 226194 h 837398"/>
                  <a:gd name="connsiteX9" fmla="*/ 741146 w 741146"/>
                  <a:gd name="connsiteY9" fmla="*/ 428325 h 837398"/>
                  <a:gd name="connsiteX10" fmla="*/ 683394 w 741146"/>
                  <a:gd name="connsiteY10" fmla="*/ 837398 h 837398"/>
                  <a:gd name="connsiteX11" fmla="*/ 630455 w 741146"/>
                  <a:gd name="connsiteY11" fmla="*/ 365760 h 837398"/>
                  <a:gd name="connsiteX12" fmla="*/ 548641 w 741146"/>
                  <a:gd name="connsiteY12" fmla="*/ 385012 h 837398"/>
                  <a:gd name="connsiteX13" fmla="*/ 356135 w 741146"/>
                  <a:gd name="connsiteY13" fmla="*/ 433137 h 837398"/>
                  <a:gd name="connsiteX14" fmla="*/ 303196 w 741146"/>
                  <a:gd name="connsiteY14" fmla="*/ 375386 h 837398"/>
                  <a:gd name="connsiteX15" fmla="*/ 125129 w 741146"/>
                  <a:gd name="connsiteY15" fmla="*/ 332072 h 837398"/>
                  <a:gd name="connsiteX16" fmla="*/ 52939 w 741146"/>
                  <a:gd name="connsiteY16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125129 w 741146"/>
                  <a:gd name="connsiteY2" fmla="*/ 67378 h 837398"/>
                  <a:gd name="connsiteX3" fmla="*/ 228142 w 741146"/>
                  <a:gd name="connsiteY3" fmla="*/ 133427 h 837398"/>
                  <a:gd name="connsiteX4" fmla="*/ 223330 w 741146"/>
                  <a:gd name="connsiteY4" fmla="*/ 41987 h 837398"/>
                  <a:gd name="connsiteX5" fmla="*/ 471638 w 741146"/>
                  <a:gd name="connsiteY5" fmla="*/ 0 h 837398"/>
                  <a:gd name="connsiteX6" fmla="*/ 563078 w 741146"/>
                  <a:gd name="connsiteY6" fmla="*/ 0 h 837398"/>
                  <a:gd name="connsiteX7" fmla="*/ 625643 w 741146"/>
                  <a:gd name="connsiteY7" fmla="*/ 91440 h 837398"/>
                  <a:gd name="connsiteX8" fmla="*/ 702645 w 741146"/>
                  <a:gd name="connsiteY8" fmla="*/ 226194 h 837398"/>
                  <a:gd name="connsiteX9" fmla="*/ 741146 w 741146"/>
                  <a:gd name="connsiteY9" fmla="*/ 428325 h 837398"/>
                  <a:gd name="connsiteX10" fmla="*/ 683394 w 741146"/>
                  <a:gd name="connsiteY10" fmla="*/ 837398 h 837398"/>
                  <a:gd name="connsiteX11" fmla="*/ 630455 w 741146"/>
                  <a:gd name="connsiteY11" fmla="*/ 365760 h 837398"/>
                  <a:gd name="connsiteX12" fmla="*/ 356135 w 741146"/>
                  <a:gd name="connsiteY12" fmla="*/ 433137 h 837398"/>
                  <a:gd name="connsiteX13" fmla="*/ 303196 w 741146"/>
                  <a:gd name="connsiteY13" fmla="*/ 375386 h 837398"/>
                  <a:gd name="connsiteX14" fmla="*/ 125129 w 741146"/>
                  <a:gd name="connsiteY14" fmla="*/ 332072 h 837398"/>
                  <a:gd name="connsiteX15" fmla="*/ 52939 w 741146"/>
                  <a:gd name="connsiteY15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125129 w 741146"/>
                  <a:gd name="connsiteY2" fmla="*/ 67378 h 837398"/>
                  <a:gd name="connsiteX3" fmla="*/ 228142 w 741146"/>
                  <a:gd name="connsiteY3" fmla="*/ 133427 h 837398"/>
                  <a:gd name="connsiteX4" fmla="*/ 223330 w 741146"/>
                  <a:gd name="connsiteY4" fmla="*/ 41987 h 837398"/>
                  <a:gd name="connsiteX5" fmla="*/ 471638 w 741146"/>
                  <a:gd name="connsiteY5" fmla="*/ 0 h 837398"/>
                  <a:gd name="connsiteX6" fmla="*/ 563078 w 741146"/>
                  <a:gd name="connsiteY6" fmla="*/ 0 h 837398"/>
                  <a:gd name="connsiteX7" fmla="*/ 625643 w 741146"/>
                  <a:gd name="connsiteY7" fmla="*/ 91440 h 837398"/>
                  <a:gd name="connsiteX8" fmla="*/ 702645 w 741146"/>
                  <a:gd name="connsiteY8" fmla="*/ 226194 h 837398"/>
                  <a:gd name="connsiteX9" fmla="*/ 741146 w 741146"/>
                  <a:gd name="connsiteY9" fmla="*/ 428325 h 837398"/>
                  <a:gd name="connsiteX10" fmla="*/ 683394 w 741146"/>
                  <a:gd name="connsiteY10" fmla="*/ 837398 h 837398"/>
                  <a:gd name="connsiteX11" fmla="*/ 630455 w 741146"/>
                  <a:gd name="connsiteY11" fmla="*/ 365760 h 837398"/>
                  <a:gd name="connsiteX12" fmla="*/ 514952 w 741146"/>
                  <a:gd name="connsiteY12" fmla="*/ 433137 h 837398"/>
                  <a:gd name="connsiteX13" fmla="*/ 303196 w 741146"/>
                  <a:gd name="connsiteY13" fmla="*/ 375386 h 837398"/>
                  <a:gd name="connsiteX14" fmla="*/ 125129 w 741146"/>
                  <a:gd name="connsiteY14" fmla="*/ 332072 h 837398"/>
                  <a:gd name="connsiteX15" fmla="*/ 52939 w 741146"/>
                  <a:gd name="connsiteY15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125129 w 741146"/>
                  <a:gd name="connsiteY2" fmla="*/ 67378 h 837398"/>
                  <a:gd name="connsiteX3" fmla="*/ 228142 w 741146"/>
                  <a:gd name="connsiteY3" fmla="*/ 133427 h 837398"/>
                  <a:gd name="connsiteX4" fmla="*/ 223330 w 741146"/>
                  <a:gd name="connsiteY4" fmla="*/ 41987 h 837398"/>
                  <a:gd name="connsiteX5" fmla="*/ 471638 w 741146"/>
                  <a:gd name="connsiteY5" fmla="*/ 0 h 837398"/>
                  <a:gd name="connsiteX6" fmla="*/ 563078 w 741146"/>
                  <a:gd name="connsiteY6" fmla="*/ 0 h 837398"/>
                  <a:gd name="connsiteX7" fmla="*/ 625643 w 741146"/>
                  <a:gd name="connsiteY7" fmla="*/ 91440 h 837398"/>
                  <a:gd name="connsiteX8" fmla="*/ 702645 w 741146"/>
                  <a:gd name="connsiteY8" fmla="*/ 226194 h 837398"/>
                  <a:gd name="connsiteX9" fmla="*/ 741146 w 741146"/>
                  <a:gd name="connsiteY9" fmla="*/ 428325 h 837398"/>
                  <a:gd name="connsiteX10" fmla="*/ 683394 w 741146"/>
                  <a:gd name="connsiteY10" fmla="*/ 837398 h 837398"/>
                  <a:gd name="connsiteX11" fmla="*/ 630455 w 741146"/>
                  <a:gd name="connsiteY11" fmla="*/ 365760 h 837398"/>
                  <a:gd name="connsiteX12" fmla="*/ 514952 w 741146"/>
                  <a:gd name="connsiteY12" fmla="*/ 433137 h 837398"/>
                  <a:gd name="connsiteX13" fmla="*/ 505327 w 741146"/>
                  <a:gd name="connsiteY13" fmla="*/ 346510 h 837398"/>
                  <a:gd name="connsiteX14" fmla="*/ 125129 w 741146"/>
                  <a:gd name="connsiteY14" fmla="*/ 332072 h 837398"/>
                  <a:gd name="connsiteX15" fmla="*/ 52939 w 741146"/>
                  <a:gd name="connsiteY15" fmla="*/ 837398 h 83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41146" h="837398">
                    <a:moveTo>
                      <a:pt x="52939" y="837398"/>
                    </a:moveTo>
                    <a:lnTo>
                      <a:pt x="0" y="173255"/>
                    </a:lnTo>
                    <a:lnTo>
                      <a:pt x="125129" y="67378"/>
                    </a:lnTo>
                    <a:cubicBezTo>
                      <a:pt x="149842" y="65331"/>
                      <a:pt x="203429" y="135474"/>
                      <a:pt x="228142" y="133427"/>
                    </a:cubicBezTo>
                    <a:cubicBezTo>
                      <a:pt x="258622" y="117385"/>
                      <a:pt x="192850" y="58029"/>
                      <a:pt x="223330" y="41987"/>
                    </a:cubicBezTo>
                    <a:lnTo>
                      <a:pt x="471638" y="0"/>
                    </a:lnTo>
                    <a:lnTo>
                      <a:pt x="563078" y="0"/>
                    </a:lnTo>
                    <a:lnTo>
                      <a:pt x="625643" y="91440"/>
                    </a:lnTo>
                    <a:lnTo>
                      <a:pt x="702645" y="226194"/>
                    </a:lnTo>
                    <a:lnTo>
                      <a:pt x="741146" y="428325"/>
                    </a:lnTo>
                    <a:lnTo>
                      <a:pt x="683394" y="837398"/>
                    </a:lnTo>
                    <a:lnTo>
                      <a:pt x="630455" y="365760"/>
                    </a:lnTo>
                    <a:lnTo>
                      <a:pt x="514952" y="433137"/>
                    </a:lnTo>
                    <a:lnTo>
                      <a:pt x="505327" y="346510"/>
                    </a:lnTo>
                    <a:lnTo>
                      <a:pt x="125129" y="332072"/>
                    </a:lnTo>
                    <a:lnTo>
                      <a:pt x="52939" y="83739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83" name="Trapezoid 270"/>
              <p:cNvSpPr/>
              <p:nvPr/>
            </p:nvSpPr>
            <p:spPr>
              <a:xfrm rot="20338925" flipH="1">
                <a:off x="4162486" y="3749504"/>
                <a:ext cx="318441" cy="484297"/>
              </a:xfrm>
              <a:custGeom>
                <a:avLst/>
                <a:gdLst>
                  <a:gd name="connsiteX0" fmla="*/ 0 w 318441"/>
                  <a:gd name="connsiteY0" fmla="*/ 484297 h 484297"/>
                  <a:gd name="connsiteX1" fmla="*/ 33879 w 318441"/>
                  <a:gd name="connsiteY1" fmla="*/ 0 h 484297"/>
                  <a:gd name="connsiteX2" fmla="*/ 284562 w 318441"/>
                  <a:gd name="connsiteY2" fmla="*/ 0 h 484297"/>
                  <a:gd name="connsiteX3" fmla="*/ 318441 w 318441"/>
                  <a:gd name="connsiteY3" fmla="*/ 484297 h 484297"/>
                  <a:gd name="connsiteX4" fmla="*/ 0 w 318441"/>
                  <a:gd name="connsiteY4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33879 w 318441"/>
                  <a:gd name="connsiteY2" fmla="*/ 0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1230 w 318441"/>
                  <a:gd name="connsiteY1" fmla="*/ 72704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8441" h="484297">
                    <a:moveTo>
                      <a:pt x="0" y="484297"/>
                    </a:moveTo>
                    <a:cubicBezTo>
                      <a:pt x="7439" y="367926"/>
                      <a:pt x="3791" y="189075"/>
                      <a:pt x="11230" y="72704"/>
                    </a:cubicBezTo>
                    <a:lnTo>
                      <a:pt x="49172" y="583"/>
                    </a:lnTo>
                    <a:lnTo>
                      <a:pt x="284562" y="0"/>
                    </a:lnTo>
                    <a:lnTo>
                      <a:pt x="318441" y="484297"/>
                    </a:lnTo>
                    <a:lnTo>
                      <a:pt x="0" y="484297"/>
                    </a:ln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84" name="Rectangle 268"/>
              <p:cNvSpPr/>
              <p:nvPr/>
            </p:nvSpPr>
            <p:spPr>
              <a:xfrm>
                <a:off x="3594940" y="4629715"/>
                <a:ext cx="760074" cy="281566"/>
              </a:xfrm>
              <a:custGeom>
                <a:avLst/>
                <a:gdLst>
                  <a:gd name="connsiteX0" fmla="*/ 0 w 775631"/>
                  <a:gd name="connsiteY0" fmla="*/ 0 h 351800"/>
                  <a:gd name="connsiteX1" fmla="*/ 775631 w 775631"/>
                  <a:gd name="connsiteY1" fmla="*/ 0 h 351800"/>
                  <a:gd name="connsiteX2" fmla="*/ 775631 w 775631"/>
                  <a:gd name="connsiteY2" fmla="*/ 351800 h 351800"/>
                  <a:gd name="connsiteX3" fmla="*/ 0 w 775631"/>
                  <a:gd name="connsiteY3" fmla="*/ 351800 h 351800"/>
                  <a:gd name="connsiteX4" fmla="*/ 0 w 775631"/>
                  <a:gd name="connsiteY4" fmla="*/ 0 h 351800"/>
                  <a:gd name="connsiteX0" fmla="*/ 22107 w 775631"/>
                  <a:gd name="connsiteY0" fmla="*/ 6029 h 351800"/>
                  <a:gd name="connsiteX1" fmla="*/ 775631 w 775631"/>
                  <a:gd name="connsiteY1" fmla="*/ 0 h 351800"/>
                  <a:gd name="connsiteX2" fmla="*/ 775631 w 775631"/>
                  <a:gd name="connsiteY2" fmla="*/ 351800 h 351800"/>
                  <a:gd name="connsiteX3" fmla="*/ 0 w 775631"/>
                  <a:gd name="connsiteY3" fmla="*/ 351800 h 351800"/>
                  <a:gd name="connsiteX4" fmla="*/ 22107 w 775631"/>
                  <a:gd name="connsiteY4" fmla="*/ 6029 h 351800"/>
                  <a:gd name="connsiteX0" fmla="*/ 22107 w 775631"/>
                  <a:gd name="connsiteY0" fmla="*/ 8039 h 353810"/>
                  <a:gd name="connsiteX1" fmla="*/ 763573 w 775631"/>
                  <a:gd name="connsiteY1" fmla="*/ 0 h 353810"/>
                  <a:gd name="connsiteX2" fmla="*/ 775631 w 775631"/>
                  <a:gd name="connsiteY2" fmla="*/ 353810 h 353810"/>
                  <a:gd name="connsiteX3" fmla="*/ 0 w 775631"/>
                  <a:gd name="connsiteY3" fmla="*/ 353810 h 353810"/>
                  <a:gd name="connsiteX4" fmla="*/ 22107 w 775631"/>
                  <a:gd name="connsiteY4" fmla="*/ 8039 h 353810"/>
                  <a:gd name="connsiteX0" fmla="*/ 22107 w 814741"/>
                  <a:gd name="connsiteY0" fmla="*/ 8039 h 353810"/>
                  <a:gd name="connsiteX1" fmla="*/ 763573 w 814741"/>
                  <a:gd name="connsiteY1" fmla="*/ 0 h 353810"/>
                  <a:gd name="connsiteX2" fmla="*/ 814741 w 814741"/>
                  <a:gd name="connsiteY2" fmla="*/ 281566 h 353810"/>
                  <a:gd name="connsiteX3" fmla="*/ 0 w 814741"/>
                  <a:gd name="connsiteY3" fmla="*/ 353810 h 353810"/>
                  <a:gd name="connsiteX4" fmla="*/ 22107 w 814741"/>
                  <a:gd name="connsiteY4" fmla="*/ 8039 h 353810"/>
                  <a:gd name="connsiteX0" fmla="*/ 40513 w 833147"/>
                  <a:gd name="connsiteY0" fmla="*/ 8039 h 281566"/>
                  <a:gd name="connsiteX1" fmla="*/ 781979 w 833147"/>
                  <a:gd name="connsiteY1" fmla="*/ 0 h 281566"/>
                  <a:gd name="connsiteX2" fmla="*/ 833147 w 833147"/>
                  <a:gd name="connsiteY2" fmla="*/ 281566 h 281566"/>
                  <a:gd name="connsiteX3" fmla="*/ 0 w 833147"/>
                  <a:gd name="connsiteY3" fmla="*/ 277438 h 281566"/>
                  <a:gd name="connsiteX4" fmla="*/ 40513 w 833147"/>
                  <a:gd name="connsiteY4" fmla="*/ 8039 h 281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3147" h="281566">
                    <a:moveTo>
                      <a:pt x="40513" y="8039"/>
                    </a:moveTo>
                    <a:lnTo>
                      <a:pt x="781979" y="0"/>
                    </a:lnTo>
                    <a:lnTo>
                      <a:pt x="833147" y="281566"/>
                    </a:lnTo>
                    <a:lnTo>
                      <a:pt x="0" y="277438"/>
                    </a:lnTo>
                    <a:lnTo>
                      <a:pt x="40513" y="8039"/>
                    </a:ln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85" name="Rectangle 268"/>
              <p:cNvSpPr/>
              <p:nvPr/>
            </p:nvSpPr>
            <p:spPr>
              <a:xfrm>
                <a:off x="3575517" y="4846608"/>
                <a:ext cx="793206" cy="219736"/>
              </a:xfrm>
              <a:custGeom>
                <a:avLst/>
                <a:gdLst>
                  <a:gd name="connsiteX0" fmla="*/ 0 w 775631"/>
                  <a:gd name="connsiteY0" fmla="*/ 0 h 351800"/>
                  <a:gd name="connsiteX1" fmla="*/ 775631 w 775631"/>
                  <a:gd name="connsiteY1" fmla="*/ 0 h 351800"/>
                  <a:gd name="connsiteX2" fmla="*/ 775631 w 775631"/>
                  <a:gd name="connsiteY2" fmla="*/ 351800 h 351800"/>
                  <a:gd name="connsiteX3" fmla="*/ 0 w 775631"/>
                  <a:gd name="connsiteY3" fmla="*/ 351800 h 351800"/>
                  <a:gd name="connsiteX4" fmla="*/ 0 w 775631"/>
                  <a:gd name="connsiteY4" fmla="*/ 0 h 351800"/>
                  <a:gd name="connsiteX0" fmla="*/ 22107 w 775631"/>
                  <a:gd name="connsiteY0" fmla="*/ 6029 h 351800"/>
                  <a:gd name="connsiteX1" fmla="*/ 775631 w 775631"/>
                  <a:gd name="connsiteY1" fmla="*/ 0 h 351800"/>
                  <a:gd name="connsiteX2" fmla="*/ 775631 w 775631"/>
                  <a:gd name="connsiteY2" fmla="*/ 351800 h 351800"/>
                  <a:gd name="connsiteX3" fmla="*/ 0 w 775631"/>
                  <a:gd name="connsiteY3" fmla="*/ 351800 h 351800"/>
                  <a:gd name="connsiteX4" fmla="*/ 22107 w 775631"/>
                  <a:gd name="connsiteY4" fmla="*/ 6029 h 351800"/>
                  <a:gd name="connsiteX0" fmla="*/ 22107 w 775631"/>
                  <a:gd name="connsiteY0" fmla="*/ 8039 h 353810"/>
                  <a:gd name="connsiteX1" fmla="*/ 763573 w 775631"/>
                  <a:gd name="connsiteY1" fmla="*/ 0 h 353810"/>
                  <a:gd name="connsiteX2" fmla="*/ 775631 w 775631"/>
                  <a:gd name="connsiteY2" fmla="*/ 353810 h 353810"/>
                  <a:gd name="connsiteX3" fmla="*/ 0 w 775631"/>
                  <a:gd name="connsiteY3" fmla="*/ 353810 h 353810"/>
                  <a:gd name="connsiteX4" fmla="*/ 22107 w 775631"/>
                  <a:gd name="connsiteY4" fmla="*/ 8039 h 353810"/>
                  <a:gd name="connsiteX0" fmla="*/ 22107 w 814741"/>
                  <a:gd name="connsiteY0" fmla="*/ 8039 h 353810"/>
                  <a:gd name="connsiteX1" fmla="*/ 763573 w 814741"/>
                  <a:gd name="connsiteY1" fmla="*/ 0 h 353810"/>
                  <a:gd name="connsiteX2" fmla="*/ 814741 w 814741"/>
                  <a:gd name="connsiteY2" fmla="*/ 281566 h 353810"/>
                  <a:gd name="connsiteX3" fmla="*/ 0 w 814741"/>
                  <a:gd name="connsiteY3" fmla="*/ 353810 h 353810"/>
                  <a:gd name="connsiteX4" fmla="*/ 22107 w 814741"/>
                  <a:gd name="connsiteY4" fmla="*/ 8039 h 353810"/>
                  <a:gd name="connsiteX0" fmla="*/ 40513 w 833147"/>
                  <a:gd name="connsiteY0" fmla="*/ 8039 h 281566"/>
                  <a:gd name="connsiteX1" fmla="*/ 781979 w 833147"/>
                  <a:gd name="connsiteY1" fmla="*/ 0 h 281566"/>
                  <a:gd name="connsiteX2" fmla="*/ 833147 w 833147"/>
                  <a:gd name="connsiteY2" fmla="*/ 281566 h 281566"/>
                  <a:gd name="connsiteX3" fmla="*/ 0 w 833147"/>
                  <a:gd name="connsiteY3" fmla="*/ 277438 h 281566"/>
                  <a:gd name="connsiteX4" fmla="*/ 40513 w 833147"/>
                  <a:gd name="connsiteY4" fmla="*/ 8039 h 281566"/>
                  <a:gd name="connsiteX0" fmla="*/ 40513 w 818235"/>
                  <a:gd name="connsiteY0" fmla="*/ 8039 h 277438"/>
                  <a:gd name="connsiteX1" fmla="*/ 781979 w 818235"/>
                  <a:gd name="connsiteY1" fmla="*/ 0 h 277438"/>
                  <a:gd name="connsiteX2" fmla="*/ 818235 w 818235"/>
                  <a:gd name="connsiteY2" fmla="*/ 276803 h 277438"/>
                  <a:gd name="connsiteX3" fmla="*/ 0 w 818235"/>
                  <a:gd name="connsiteY3" fmla="*/ 277438 h 277438"/>
                  <a:gd name="connsiteX4" fmla="*/ 40513 w 818235"/>
                  <a:gd name="connsiteY4" fmla="*/ 8039 h 277438"/>
                  <a:gd name="connsiteX0" fmla="*/ 40513 w 820880"/>
                  <a:gd name="connsiteY0" fmla="*/ 8039 h 277438"/>
                  <a:gd name="connsiteX1" fmla="*/ 781979 w 820880"/>
                  <a:gd name="connsiteY1" fmla="*/ 0 h 277438"/>
                  <a:gd name="connsiteX2" fmla="*/ 818235 w 820880"/>
                  <a:gd name="connsiteY2" fmla="*/ 276803 h 277438"/>
                  <a:gd name="connsiteX3" fmla="*/ 0 w 820880"/>
                  <a:gd name="connsiteY3" fmla="*/ 277438 h 277438"/>
                  <a:gd name="connsiteX4" fmla="*/ 40513 w 820880"/>
                  <a:gd name="connsiteY4" fmla="*/ 8039 h 277438"/>
                  <a:gd name="connsiteX0" fmla="*/ 40513 w 822291"/>
                  <a:gd name="connsiteY0" fmla="*/ 8039 h 277438"/>
                  <a:gd name="connsiteX1" fmla="*/ 798547 w 822291"/>
                  <a:gd name="connsiteY1" fmla="*/ 0 h 277438"/>
                  <a:gd name="connsiteX2" fmla="*/ 818235 w 822291"/>
                  <a:gd name="connsiteY2" fmla="*/ 276803 h 277438"/>
                  <a:gd name="connsiteX3" fmla="*/ 0 w 822291"/>
                  <a:gd name="connsiteY3" fmla="*/ 277438 h 277438"/>
                  <a:gd name="connsiteX4" fmla="*/ 40513 w 822291"/>
                  <a:gd name="connsiteY4" fmla="*/ 8039 h 277438"/>
                  <a:gd name="connsiteX0" fmla="*/ 38857 w 822291"/>
                  <a:gd name="connsiteY0" fmla="*/ 10043 h 277438"/>
                  <a:gd name="connsiteX1" fmla="*/ 798547 w 822291"/>
                  <a:gd name="connsiteY1" fmla="*/ 0 h 277438"/>
                  <a:gd name="connsiteX2" fmla="*/ 818235 w 822291"/>
                  <a:gd name="connsiteY2" fmla="*/ 276803 h 277438"/>
                  <a:gd name="connsiteX3" fmla="*/ 0 w 822291"/>
                  <a:gd name="connsiteY3" fmla="*/ 277438 h 277438"/>
                  <a:gd name="connsiteX4" fmla="*/ 38857 w 822291"/>
                  <a:gd name="connsiteY4" fmla="*/ 10043 h 277438"/>
                  <a:gd name="connsiteX0" fmla="*/ 30574 w 814008"/>
                  <a:gd name="connsiteY0" fmla="*/ 10043 h 277438"/>
                  <a:gd name="connsiteX1" fmla="*/ 790264 w 814008"/>
                  <a:gd name="connsiteY1" fmla="*/ 0 h 277438"/>
                  <a:gd name="connsiteX2" fmla="*/ 809952 w 814008"/>
                  <a:gd name="connsiteY2" fmla="*/ 276803 h 277438"/>
                  <a:gd name="connsiteX3" fmla="*/ 0 w 814008"/>
                  <a:gd name="connsiteY3" fmla="*/ 277438 h 277438"/>
                  <a:gd name="connsiteX4" fmla="*/ 30574 w 814008"/>
                  <a:gd name="connsiteY4" fmla="*/ 10043 h 277438"/>
                  <a:gd name="connsiteX0" fmla="*/ 31544 w 814978"/>
                  <a:gd name="connsiteY0" fmla="*/ 10043 h 277438"/>
                  <a:gd name="connsiteX1" fmla="*/ 791234 w 814978"/>
                  <a:gd name="connsiteY1" fmla="*/ 0 h 277438"/>
                  <a:gd name="connsiteX2" fmla="*/ 810922 w 814978"/>
                  <a:gd name="connsiteY2" fmla="*/ 276803 h 277438"/>
                  <a:gd name="connsiteX3" fmla="*/ 970 w 814978"/>
                  <a:gd name="connsiteY3" fmla="*/ 277438 h 277438"/>
                  <a:gd name="connsiteX4" fmla="*/ 31544 w 814978"/>
                  <a:gd name="connsiteY4" fmla="*/ 10043 h 277438"/>
                  <a:gd name="connsiteX0" fmla="*/ 23598 w 815316"/>
                  <a:gd name="connsiteY0" fmla="*/ 10043 h 277438"/>
                  <a:gd name="connsiteX1" fmla="*/ 791572 w 815316"/>
                  <a:gd name="connsiteY1" fmla="*/ 0 h 277438"/>
                  <a:gd name="connsiteX2" fmla="*/ 811260 w 815316"/>
                  <a:gd name="connsiteY2" fmla="*/ 276803 h 277438"/>
                  <a:gd name="connsiteX3" fmla="*/ 1308 w 815316"/>
                  <a:gd name="connsiteY3" fmla="*/ 277438 h 277438"/>
                  <a:gd name="connsiteX4" fmla="*/ 23598 w 815316"/>
                  <a:gd name="connsiteY4" fmla="*/ 10043 h 27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5316" h="277438">
                    <a:moveTo>
                      <a:pt x="23598" y="10043"/>
                    </a:moveTo>
                    <a:lnTo>
                      <a:pt x="791572" y="0"/>
                    </a:lnTo>
                    <a:cubicBezTo>
                      <a:pt x="803657" y="92268"/>
                      <a:pt x="824026" y="181360"/>
                      <a:pt x="811260" y="276803"/>
                    </a:cubicBezTo>
                    <a:lnTo>
                      <a:pt x="1308" y="277438"/>
                    </a:lnTo>
                    <a:cubicBezTo>
                      <a:pt x="-5069" y="200332"/>
                      <a:pt x="13407" y="99175"/>
                      <a:pt x="23598" y="10043"/>
                    </a:cubicBezTo>
                    <a:close/>
                  </a:path>
                </a:pathLst>
              </a:cu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86" name="Rectangle 268"/>
              <p:cNvSpPr/>
              <p:nvPr/>
            </p:nvSpPr>
            <p:spPr>
              <a:xfrm>
                <a:off x="3598468" y="4865657"/>
                <a:ext cx="741888" cy="45719"/>
              </a:xfrm>
              <a:custGeom>
                <a:avLst/>
                <a:gdLst>
                  <a:gd name="connsiteX0" fmla="*/ 0 w 775631"/>
                  <a:gd name="connsiteY0" fmla="*/ 0 h 351800"/>
                  <a:gd name="connsiteX1" fmla="*/ 775631 w 775631"/>
                  <a:gd name="connsiteY1" fmla="*/ 0 h 351800"/>
                  <a:gd name="connsiteX2" fmla="*/ 775631 w 775631"/>
                  <a:gd name="connsiteY2" fmla="*/ 351800 h 351800"/>
                  <a:gd name="connsiteX3" fmla="*/ 0 w 775631"/>
                  <a:gd name="connsiteY3" fmla="*/ 351800 h 351800"/>
                  <a:gd name="connsiteX4" fmla="*/ 0 w 775631"/>
                  <a:gd name="connsiteY4" fmla="*/ 0 h 351800"/>
                  <a:gd name="connsiteX0" fmla="*/ 22107 w 775631"/>
                  <a:gd name="connsiteY0" fmla="*/ 6029 h 351800"/>
                  <a:gd name="connsiteX1" fmla="*/ 775631 w 775631"/>
                  <a:gd name="connsiteY1" fmla="*/ 0 h 351800"/>
                  <a:gd name="connsiteX2" fmla="*/ 775631 w 775631"/>
                  <a:gd name="connsiteY2" fmla="*/ 351800 h 351800"/>
                  <a:gd name="connsiteX3" fmla="*/ 0 w 775631"/>
                  <a:gd name="connsiteY3" fmla="*/ 351800 h 351800"/>
                  <a:gd name="connsiteX4" fmla="*/ 22107 w 775631"/>
                  <a:gd name="connsiteY4" fmla="*/ 6029 h 351800"/>
                  <a:gd name="connsiteX0" fmla="*/ 22107 w 775631"/>
                  <a:gd name="connsiteY0" fmla="*/ 8039 h 353810"/>
                  <a:gd name="connsiteX1" fmla="*/ 763573 w 775631"/>
                  <a:gd name="connsiteY1" fmla="*/ 0 h 353810"/>
                  <a:gd name="connsiteX2" fmla="*/ 775631 w 775631"/>
                  <a:gd name="connsiteY2" fmla="*/ 353810 h 353810"/>
                  <a:gd name="connsiteX3" fmla="*/ 0 w 775631"/>
                  <a:gd name="connsiteY3" fmla="*/ 353810 h 353810"/>
                  <a:gd name="connsiteX4" fmla="*/ 22107 w 775631"/>
                  <a:gd name="connsiteY4" fmla="*/ 8039 h 353810"/>
                  <a:gd name="connsiteX0" fmla="*/ 22107 w 814741"/>
                  <a:gd name="connsiteY0" fmla="*/ 8039 h 353810"/>
                  <a:gd name="connsiteX1" fmla="*/ 763573 w 814741"/>
                  <a:gd name="connsiteY1" fmla="*/ 0 h 353810"/>
                  <a:gd name="connsiteX2" fmla="*/ 814741 w 814741"/>
                  <a:gd name="connsiteY2" fmla="*/ 281566 h 353810"/>
                  <a:gd name="connsiteX3" fmla="*/ 0 w 814741"/>
                  <a:gd name="connsiteY3" fmla="*/ 353810 h 353810"/>
                  <a:gd name="connsiteX4" fmla="*/ 22107 w 814741"/>
                  <a:gd name="connsiteY4" fmla="*/ 8039 h 353810"/>
                  <a:gd name="connsiteX0" fmla="*/ 40513 w 833147"/>
                  <a:gd name="connsiteY0" fmla="*/ 8039 h 281566"/>
                  <a:gd name="connsiteX1" fmla="*/ 781979 w 833147"/>
                  <a:gd name="connsiteY1" fmla="*/ 0 h 281566"/>
                  <a:gd name="connsiteX2" fmla="*/ 833147 w 833147"/>
                  <a:gd name="connsiteY2" fmla="*/ 281566 h 281566"/>
                  <a:gd name="connsiteX3" fmla="*/ 0 w 833147"/>
                  <a:gd name="connsiteY3" fmla="*/ 277438 h 281566"/>
                  <a:gd name="connsiteX4" fmla="*/ 40513 w 833147"/>
                  <a:gd name="connsiteY4" fmla="*/ 8039 h 281566"/>
                  <a:gd name="connsiteX0" fmla="*/ 40513 w 818235"/>
                  <a:gd name="connsiteY0" fmla="*/ 8039 h 277438"/>
                  <a:gd name="connsiteX1" fmla="*/ 781979 w 818235"/>
                  <a:gd name="connsiteY1" fmla="*/ 0 h 277438"/>
                  <a:gd name="connsiteX2" fmla="*/ 818235 w 818235"/>
                  <a:gd name="connsiteY2" fmla="*/ 276803 h 277438"/>
                  <a:gd name="connsiteX3" fmla="*/ 0 w 818235"/>
                  <a:gd name="connsiteY3" fmla="*/ 277438 h 277438"/>
                  <a:gd name="connsiteX4" fmla="*/ 40513 w 818235"/>
                  <a:gd name="connsiteY4" fmla="*/ 8039 h 277438"/>
                  <a:gd name="connsiteX0" fmla="*/ 40513 w 820880"/>
                  <a:gd name="connsiteY0" fmla="*/ 8039 h 277438"/>
                  <a:gd name="connsiteX1" fmla="*/ 781979 w 820880"/>
                  <a:gd name="connsiteY1" fmla="*/ 0 h 277438"/>
                  <a:gd name="connsiteX2" fmla="*/ 818235 w 820880"/>
                  <a:gd name="connsiteY2" fmla="*/ 276803 h 277438"/>
                  <a:gd name="connsiteX3" fmla="*/ 0 w 820880"/>
                  <a:gd name="connsiteY3" fmla="*/ 277438 h 277438"/>
                  <a:gd name="connsiteX4" fmla="*/ 40513 w 820880"/>
                  <a:gd name="connsiteY4" fmla="*/ 8039 h 277438"/>
                  <a:gd name="connsiteX0" fmla="*/ 40513 w 822291"/>
                  <a:gd name="connsiteY0" fmla="*/ 8039 h 277438"/>
                  <a:gd name="connsiteX1" fmla="*/ 798547 w 822291"/>
                  <a:gd name="connsiteY1" fmla="*/ 0 h 277438"/>
                  <a:gd name="connsiteX2" fmla="*/ 818235 w 822291"/>
                  <a:gd name="connsiteY2" fmla="*/ 276803 h 277438"/>
                  <a:gd name="connsiteX3" fmla="*/ 0 w 822291"/>
                  <a:gd name="connsiteY3" fmla="*/ 277438 h 277438"/>
                  <a:gd name="connsiteX4" fmla="*/ 40513 w 822291"/>
                  <a:gd name="connsiteY4" fmla="*/ 8039 h 277438"/>
                  <a:gd name="connsiteX0" fmla="*/ 38857 w 822291"/>
                  <a:gd name="connsiteY0" fmla="*/ 10043 h 277438"/>
                  <a:gd name="connsiteX1" fmla="*/ 798547 w 822291"/>
                  <a:gd name="connsiteY1" fmla="*/ 0 h 277438"/>
                  <a:gd name="connsiteX2" fmla="*/ 818235 w 822291"/>
                  <a:gd name="connsiteY2" fmla="*/ 276803 h 277438"/>
                  <a:gd name="connsiteX3" fmla="*/ 0 w 822291"/>
                  <a:gd name="connsiteY3" fmla="*/ 277438 h 277438"/>
                  <a:gd name="connsiteX4" fmla="*/ 38857 w 822291"/>
                  <a:gd name="connsiteY4" fmla="*/ 10043 h 277438"/>
                  <a:gd name="connsiteX0" fmla="*/ 30574 w 814008"/>
                  <a:gd name="connsiteY0" fmla="*/ 10043 h 277438"/>
                  <a:gd name="connsiteX1" fmla="*/ 790264 w 814008"/>
                  <a:gd name="connsiteY1" fmla="*/ 0 h 277438"/>
                  <a:gd name="connsiteX2" fmla="*/ 809952 w 814008"/>
                  <a:gd name="connsiteY2" fmla="*/ 276803 h 277438"/>
                  <a:gd name="connsiteX3" fmla="*/ 0 w 814008"/>
                  <a:gd name="connsiteY3" fmla="*/ 277438 h 277438"/>
                  <a:gd name="connsiteX4" fmla="*/ 30574 w 814008"/>
                  <a:gd name="connsiteY4" fmla="*/ 10043 h 277438"/>
                  <a:gd name="connsiteX0" fmla="*/ 31544 w 814978"/>
                  <a:gd name="connsiteY0" fmla="*/ 10043 h 277438"/>
                  <a:gd name="connsiteX1" fmla="*/ 791234 w 814978"/>
                  <a:gd name="connsiteY1" fmla="*/ 0 h 277438"/>
                  <a:gd name="connsiteX2" fmla="*/ 810922 w 814978"/>
                  <a:gd name="connsiteY2" fmla="*/ 276803 h 277438"/>
                  <a:gd name="connsiteX3" fmla="*/ 970 w 814978"/>
                  <a:gd name="connsiteY3" fmla="*/ 277438 h 277438"/>
                  <a:gd name="connsiteX4" fmla="*/ 31544 w 814978"/>
                  <a:gd name="connsiteY4" fmla="*/ 10043 h 277438"/>
                  <a:gd name="connsiteX0" fmla="*/ 23598 w 815316"/>
                  <a:gd name="connsiteY0" fmla="*/ 10043 h 277438"/>
                  <a:gd name="connsiteX1" fmla="*/ 791572 w 815316"/>
                  <a:gd name="connsiteY1" fmla="*/ 0 h 277438"/>
                  <a:gd name="connsiteX2" fmla="*/ 811260 w 815316"/>
                  <a:gd name="connsiteY2" fmla="*/ 276803 h 277438"/>
                  <a:gd name="connsiteX3" fmla="*/ 1308 w 815316"/>
                  <a:gd name="connsiteY3" fmla="*/ 277438 h 277438"/>
                  <a:gd name="connsiteX4" fmla="*/ 23598 w 815316"/>
                  <a:gd name="connsiteY4" fmla="*/ 10043 h 27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5316" h="277438">
                    <a:moveTo>
                      <a:pt x="23598" y="10043"/>
                    </a:moveTo>
                    <a:lnTo>
                      <a:pt x="791572" y="0"/>
                    </a:lnTo>
                    <a:cubicBezTo>
                      <a:pt x="803657" y="92268"/>
                      <a:pt x="824026" y="181360"/>
                      <a:pt x="811260" y="276803"/>
                    </a:cubicBezTo>
                    <a:lnTo>
                      <a:pt x="1308" y="277438"/>
                    </a:lnTo>
                    <a:cubicBezTo>
                      <a:pt x="-5069" y="200332"/>
                      <a:pt x="13407" y="99175"/>
                      <a:pt x="23598" y="100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87" name="Rectangle 2686"/>
              <p:cNvSpPr/>
              <p:nvPr/>
            </p:nvSpPr>
            <p:spPr>
              <a:xfrm>
                <a:off x="3702137" y="4851724"/>
                <a:ext cx="27432" cy="200551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88" name="Rectangle 2687"/>
              <p:cNvSpPr/>
              <p:nvPr/>
            </p:nvSpPr>
            <p:spPr>
              <a:xfrm>
                <a:off x="4196173" y="4850359"/>
                <a:ext cx="27432" cy="200551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89" name="Rectangle 2688"/>
              <p:cNvSpPr/>
              <p:nvPr/>
            </p:nvSpPr>
            <p:spPr>
              <a:xfrm>
                <a:off x="3919441" y="4854644"/>
                <a:ext cx="112654" cy="65267"/>
              </a:xfrm>
              <a:prstGeom prst="rect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90" name="Trapezoid 270"/>
              <p:cNvSpPr/>
              <p:nvPr/>
            </p:nvSpPr>
            <p:spPr>
              <a:xfrm rot="1261075">
                <a:off x="3420081" y="3785781"/>
                <a:ext cx="318441" cy="484297"/>
              </a:xfrm>
              <a:custGeom>
                <a:avLst/>
                <a:gdLst>
                  <a:gd name="connsiteX0" fmla="*/ 0 w 318441"/>
                  <a:gd name="connsiteY0" fmla="*/ 484297 h 484297"/>
                  <a:gd name="connsiteX1" fmla="*/ 33879 w 318441"/>
                  <a:gd name="connsiteY1" fmla="*/ 0 h 484297"/>
                  <a:gd name="connsiteX2" fmla="*/ 284562 w 318441"/>
                  <a:gd name="connsiteY2" fmla="*/ 0 h 484297"/>
                  <a:gd name="connsiteX3" fmla="*/ 318441 w 318441"/>
                  <a:gd name="connsiteY3" fmla="*/ 484297 h 484297"/>
                  <a:gd name="connsiteX4" fmla="*/ 0 w 318441"/>
                  <a:gd name="connsiteY4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33879 w 318441"/>
                  <a:gd name="connsiteY2" fmla="*/ 0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1230 w 318441"/>
                  <a:gd name="connsiteY1" fmla="*/ 72704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8441" h="484297">
                    <a:moveTo>
                      <a:pt x="0" y="484297"/>
                    </a:moveTo>
                    <a:cubicBezTo>
                      <a:pt x="7439" y="367926"/>
                      <a:pt x="3791" y="189075"/>
                      <a:pt x="11230" y="72704"/>
                    </a:cubicBezTo>
                    <a:lnTo>
                      <a:pt x="49172" y="583"/>
                    </a:lnTo>
                    <a:lnTo>
                      <a:pt x="284562" y="0"/>
                    </a:lnTo>
                    <a:lnTo>
                      <a:pt x="318441" y="484297"/>
                    </a:lnTo>
                    <a:lnTo>
                      <a:pt x="0" y="484297"/>
                    </a:ln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2509" name="Group 2508"/>
            <p:cNvGrpSpPr>
              <a:grpSpLocks noChangeAspect="1"/>
            </p:cNvGrpSpPr>
            <p:nvPr/>
          </p:nvGrpSpPr>
          <p:grpSpPr>
            <a:xfrm>
              <a:off x="861219" y="5531110"/>
              <a:ext cx="486827" cy="1328549"/>
              <a:chOff x="2486810" y="2989476"/>
              <a:chExt cx="1392632" cy="3800483"/>
            </a:xfrm>
          </p:grpSpPr>
          <p:grpSp>
            <p:nvGrpSpPr>
              <p:cNvPr id="2631" name="Group 2630"/>
              <p:cNvGrpSpPr/>
              <p:nvPr/>
            </p:nvGrpSpPr>
            <p:grpSpPr>
              <a:xfrm>
                <a:off x="2486810" y="2989476"/>
                <a:ext cx="1392632" cy="3800483"/>
                <a:chOff x="2486810" y="2989476"/>
                <a:chExt cx="1392632" cy="3800483"/>
              </a:xfrm>
            </p:grpSpPr>
            <p:sp>
              <p:nvSpPr>
                <p:cNvPr id="2633" name="Freeform 2632"/>
                <p:cNvSpPr/>
                <p:nvPr/>
              </p:nvSpPr>
              <p:spPr>
                <a:xfrm>
                  <a:off x="2790275" y="4825880"/>
                  <a:ext cx="387025" cy="1862970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34" name="Freeform 2633"/>
                <p:cNvSpPr/>
                <p:nvPr/>
              </p:nvSpPr>
              <p:spPr>
                <a:xfrm flipH="1">
                  <a:off x="3218947" y="4839029"/>
                  <a:ext cx="359217" cy="1862970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35" name="Oval 2634"/>
                <p:cNvSpPr/>
                <p:nvPr/>
              </p:nvSpPr>
              <p:spPr>
                <a:xfrm>
                  <a:off x="2787327" y="4714848"/>
                  <a:ext cx="786711" cy="581834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36" name="Flowchart: Stored Data 2635"/>
                <p:cNvSpPr/>
                <p:nvPr/>
              </p:nvSpPr>
              <p:spPr>
                <a:xfrm rot="5400000">
                  <a:off x="2961587" y="5127278"/>
                  <a:ext cx="466927" cy="55150"/>
                </a:xfrm>
                <a:prstGeom prst="flowChartOnlineStorag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37" name="Freeform 2636"/>
                <p:cNvSpPr/>
                <p:nvPr/>
              </p:nvSpPr>
              <p:spPr>
                <a:xfrm>
                  <a:off x="2735445" y="3700675"/>
                  <a:ext cx="483756" cy="1413475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2753" h="2221392">
                      <a:moveTo>
                        <a:pt x="136920" y="2020826"/>
                      </a:moveTo>
                      <a:cubicBezTo>
                        <a:pt x="39644" y="1913822"/>
                        <a:pt x="236359" y="1624154"/>
                        <a:pt x="240682" y="1463107"/>
                      </a:cubicBezTo>
                      <a:cubicBezTo>
                        <a:pt x="245006" y="1302060"/>
                        <a:pt x="295806" y="1188571"/>
                        <a:pt x="162861" y="1054546"/>
                      </a:cubicBezTo>
                      <a:cubicBezTo>
                        <a:pt x="29916" y="920521"/>
                        <a:pt x="-42501" y="522767"/>
                        <a:pt x="26673" y="347669"/>
                      </a:cubicBezTo>
                      <a:cubicBezTo>
                        <a:pt x="95847" y="172571"/>
                        <a:pt x="467660" y="35303"/>
                        <a:pt x="577907" y="3958"/>
                      </a:cubicBezTo>
                      <a:cubicBezTo>
                        <a:pt x="688154" y="-27387"/>
                        <a:pt x="666538" y="127175"/>
                        <a:pt x="707610" y="477371"/>
                      </a:cubicBezTo>
                      <a:cubicBezTo>
                        <a:pt x="748682" y="827567"/>
                        <a:pt x="919456" y="1847890"/>
                        <a:pt x="824341" y="2105132"/>
                      </a:cubicBezTo>
                      <a:cubicBezTo>
                        <a:pt x="729226" y="2362375"/>
                        <a:pt x="234196" y="2127830"/>
                        <a:pt x="136920" y="2020826"/>
                      </a:cubicBezTo>
                      <a:close/>
                    </a:path>
                  </a:pathLst>
                </a:custGeom>
                <a:solidFill>
                  <a:srgbClr val="E0F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38" name="Freeform 2637"/>
                <p:cNvSpPr/>
                <p:nvPr/>
              </p:nvSpPr>
              <p:spPr>
                <a:xfrm flipH="1">
                  <a:off x="3148275" y="3701139"/>
                  <a:ext cx="483756" cy="1413475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2753" h="2221392">
                      <a:moveTo>
                        <a:pt x="136920" y="2020826"/>
                      </a:moveTo>
                      <a:cubicBezTo>
                        <a:pt x="39644" y="1913822"/>
                        <a:pt x="236359" y="1624154"/>
                        <a:pt x="240682" y="1463107"/>
                      </a:cubicBezTo>
                      <a:cubicBezTo>
                        <a:pt x="245006" y="1302060"/>
                        <a:pt x="295806" y="1188571"/>
                        <a:pt x="162861" y="1054546"/>
                      </a:cubicBezTo>
                      <a:cubicBezTo>
                        <a:pt x="29916" y="920521"/>
                        <a:pt x="-42501" y="522767"/>
                        <a:pt x="26673" y="347669"/>
                      </a:cubicBezTo>
                      <a:cubicBezTo>
                        <a:pt x="95847" y="172571"/>
                        <a:pt x="467660" y="35303"/>
                        <a:pt x="577907" y="3958"/>
                      </a:cubicBezTo>
                      <a:cubicBezTo>
                        <a:pt x="688154" y="-27387"/>
                        <a:pt x="666538" y="127175"/>
                        <a:pt x="707610" y="477371"/>
                      </a:cubicBezTo>
                      <a:cubicBezTo>
                        <a:pt x="748682" y="827567"/>
                        <a:pt x="919456" y="1847890"/>
                        <a:pt x="824341" y="2105132"/>
                      </a:cubicBezTo>
                      <a:cubicBezTo>
                        <a:pt x="729226" y="2362375"/>
                        <a:pt x="234196" y="2127830"/>
                        <a:pt x="136920" y="2020826"/>
                      </a:cubicBezTo>
                      <a:close/>
                    </a:path>
                  </a:pathLst>
                </a:custGeom>
                <a:solidFill>
                  <a:srgbClr val="E0F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39" name="Freeform 2638"/>
                <p:cNvSpPr/>
                <p:nvPr/>
              </p:nvSpPr>
              <p:spPr>
                <a:xfrm rot="679214">
                  <a:off x="2609413" y="3894556"/>
                  <a:ext cx="228071" cy="1264051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40" name="Freeform 2639"/>
                <p:cNvSpPr/>
                <p:nvPr/>
              </p:nvSpPr>
              <p:spPr>
                <a:xfrm rot="20920786" flipH="1">
                  <a:off x="3526382" y="3890461"/>
                  <a:ext cx="228071" cy="1264051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41" name="Freeform 2640"/>
                <p:cNvSpPr>
                  <a:spLocks noChangeAspect="1"/>
                </p:cNvSpPr>
                <p:nvPr/>
              </p:nvSpPr>
              <p:spPr>
                <a:xfrm>
                  <a:off x="2486810" y="5049327"/>
                  <a:ext cx="197294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42" name="Freeform 2641"/>
                <p:cNvSpPr>
                  <a:spLocks noChangeAspect="1"/>
                </p:cNvSpPr>
                <p:nvPr/>
              </p:nvSpPr>
              <p:spPr>
                <a:xfrm flipH="1">
                  <a:off x="3682148" y="5063208"/>
                  <a:ext cx="197294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43" name="Flowchart: Stored Data 2642"/>
                <p:cNvSpPr/>
                <p:nvPr/>
              </p:nvSpPr>
              <p:spPr>
                <a:xfrm rot="16200000" flipV="1">
                  <a:off x="3102854" y="3702321"/>
                  <a:ext cx="159503" cy="171550"/>
                </a:xfrm>
                <a:prstGeom prst="flowChartOnlineStorage">
                  <a:avLst/>
                </a:pr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44" name="Flowchart: Stored Data 2643"/>
                <p:cNvSpPr/>
                <p:nvPr/>
              </p:nvSpPr>
              <p:spPr>
                <a:xfrm rot="16200000" flipV="1">
                  <a:off x="2800974" y="4032091"/>
                  <a:ext cx="763264" cy="171549"/>
                </a:xfrm>
                <a:prstGeom prst="flowChartOnlineStorage">
                  <a:avLst/>
                </a:prstGeom>
                <a:solidFill>
                  <a:srgbClr val="E0F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45" name="Freeform 2644"/>
                <p:cNvSpPr/>
                <p:nvPr/>
              </p:nvSpPr>
              <p:spPr>
                <a:xfrm>
                  <a:off x="2761340" y="6581506"/>
                  <a:ext cx="338710" cy="186763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0380" h="293514">
                      <a:moveTo>
                        <a:pt x="465263" y="773"/>
                      </a:moveTo>
                      <a:cubicBezTo>
                        <a:pt x="407978" y="-8955"/>
                        <a:pt x="202617" y="75352"/>
                        <a:pt x="128038" y="123990"/>
                      </a:cubicBezTo>
                      <a:cubicBezTo>
                        <a:pt x="53459" y="172628"/>
                        <a:pt x="-39494" y="282875"/>
                        <a:pt x="17791" y="292603"/>
                      </a:cubicBezTo>
                      <a:cubicBezTo>
                        <a:pt x="75076" y="302331"/>
                        <a:pt x="392846" y="232075"/>
                        <a:pt x="471748" y="182356"/>
                      </a:cubicBezTo>
                      <a:cubicBezTo>
                        <a:pt x="550650" y="132637"/>
                        <a:pt x="522548" y="10501"/>
                        <a:pt x="465263" y="773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46" name="Freeform 2645"/>
                <p:cNvSpPr/>
                <p:nvPr/>
              </p:nvSpPr>
              <p:spPr>
                <a:xfrm>
                  <a:off x="2733461" y="6603041"/>
                  <a:ext cx="384720" cy="186918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  <a:gd name="connsiteX0" fmla="*/ 463263 w 507974"/>
                    <a:gd name="connsiteY0" fmla="*/ 1016 h 293757"/>
                    <a:gd name="connsiteX1" fmla="*/ 343421 w 507974"/>
                    <a:gd name="connsiteY1" fmla="*/ 109723 h 293757"/>
                    <a:gd name="connsiteX2" fmla="*/ 126038 w 507974"/>
                    <a:gd name="connsiteY2" fmla="*/ 124233 h 293757"/>
                    <a:gd name="connsiteX3" fmla="*/ 15791 w 507974"/>
                    <a:gd name="connsiteY3" fmla="*/ 292846 h 293757"/>
                    <a:gd name="connsiteX4" fmla="*/ 469748 w 507974"/>
                    <a:gd name="connsiteY4" fmla="*/ 182599 h 293757"/>
                    <a:gd name="connsiteX5" fmla="*/ 463263 w 507974"/>
                    <a:gd name="connsiteY5" fmla="*/ 1016 h 29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7974" h="293757">
                      <a:moveTo>
                        <a:pt x="463263" y="1016"/>
                      </a:moveTo>
                      <a:cubicBezTo>
                        <a:pt x="442208" y="-11130"/>
                        <a:pt x="399625" y="89187"/>
                        <a:pt x="343421" y="109723"/>
                      </a:cubicBezTo>
                      <a:cubicBezTo>
                        <a:pt x="287217" y="130259"/>
                        <a:pt x="180643" y="93712"/>
                        <a:pt x="126038" y="124233"/>
                      </a:cubicBezTo>
                      <a:cubicBezTo>
                        <a:pt x="71433" y="154754"/>
                        <a:pt x="-41494" y="283118"/>
                        <a:pt x="15791" y="292846"/>
                      </a:cubicBezTo>
                      <a:cubicBezTo>
                        <a:pt x="73076" y="302574"/>
                        <a:pt x="390846" y="232318"/>
                        <a:pt x="469748" y="182599"/>
                      </a:cubicBezTo>
                      <a:cubicBezTo>
                        <a:pt x="548650" y="132880"/>
                        <a:pt x="484318" y="13162"/>
                        <a:pt x="463263" y="1016"/>
                      </a:cubicBezTo>
                      <a:close/>
                    </a:path>
                  </a:pathLst>
                </a:custGeom>
                <a:solidFill>
                  <a:srgbClr val="E0F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47" name="Trapezoid 2646"/>
                <p:cNvSpPr/>
                <p:nvPr/>
              </p:nvSpPr>
              <p:spPr>
                <a:xfrm rot="10800000">
                  <a:off x="3025497" y="6674668"/>
                  <a:ext cx="94851" cy="104434"/>
                </a:xfrm>
                <a:prstGeom prst="trapezoid">
                  <a:avLst/>
                </a:prstGeom>
                <a:solidFill>
                  <a:srgbClr val="E0F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48" name="Freeform 2647"/>
                <p:cNvSpPr/>
                <p:nvPr/>
              </p:nvSpPr>
              <p:spPr>
                <a:xfrm flipH="1">
                  <a:off x="3285064" y="6579894"/>
                  <a:ext cx="338710" cy="186763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0380" h="293514">
                      <a:moveTo>
                        <a:pt x="465263" y="773"/>
                      </a:moveTo>
                      <a:cubicBezTo>
                        <a:pt x="407978" y="-8955"/>
                        <a:pt x="202617" y="75352"/>
                        <a:pt x="128038" y="123990"/>
                      </a:cubicBezTo>
                      <a:cubicBezTo>
                        <a:pt x="53459" y="172628"/>
                        <a:pt x="-39494" y="282875"/>
                        <a:pt x="17791" y="292603"/>
                      </a:cubicBezTo>
                      <a:cubicBezTo>
                        <a:pt x="75076" y="302331"/>
                        <a:pt x="392846" y="232075"/>
                        <a:pt x="471748" y="182356"/>
                      </a:cubicBezTo>
                      <a:cubicBezTo>
                        <a:pt x="550650" y="132637"/>
                        <a:pt x="522548" y="10501"/>
                        <a:pt x="465263" y="773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49" name="Freeform 2648"/>
                <p:cNvSpPr/>
                <p:nvPr/>
              </p:nvSpPr>
              <p:spPr>
                <a:xfrm flipH="1">
                  <a:off x="3266933" y="6601429"/>
                  <a:ext cx="384720" cy="186918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  <a:gd name="connsiteX0" fmla="*/ 463263 w 507974"/>
                    <a:gd name="connsiteY0" fmla="*/ 1016 h 293757"/>
                    <a:gd name="connsiteX1" fmla="*/ 343421 w 507974"/>
                    <a:gd name="connsiteY1" fmla="*/ 109723 h 293757"/>
                    <a:gd name="connsiteX2" fmla="*/ 126038 w 507974"/>
                    <a:gd name="connsiteY2" fmla="*/ 124233 h 293757"/>
                    <a:gd name="connsiteX3" fmla="*/ 15791 w 507974"/>
                    <a:gd name="connsiteY3" fmla="*/ 292846 h 293757"/>
                    <a:gd name="connsiteX4" fmla="*/ 469748 w 507974"/>
                    <a:gd name="connsiteY4" fmla="*/ 182599 h 293757"/>
                    <a:gd name="connsiteX5" fmla="*/ 463263 w 507974"/>
                    <a:gd name="connsiteY5" fmla="*/ 1016 h 29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7974" h="293757">
                      <a:moveTo>
                        <a:pt x="463263" y="1016"/>
                      </a:moveTo>
                      <a:cubicBezTo>
                        <a:pt x="442208" y="-11130"/>
                        <a:pt x="399625" y="89187"/>
                        <a:pt x="343421" y="109723"/>
                      </a:cubicBezTo>
                      <a:cubicBezTo>
                        <a:pt x="287217" y="130259"/>
                        <a:pt x="180643" y="93712"/>
                        <a:pt x="126038" y="124233"/>
                      </a:cubicBezTo>
                      <a:cubicBezTo>
                        <a:pt x="71433" y="154754"/>
                        <a:pt x="-41494" y="283118"/>
                        <a:pt x="15791" y="292846"/>
                      </a:cubicBezTo>
                      <a:cubicBezTo>
                        <a:pt x="73076" y="302574"/>
                        <a:pt x="390846" y="232318"/>
                        <a:pt x="469748" y="182599"/>
                      </a:cubicBezTo>
                      <a:cubicBezTo>
                        <a:pt x="548650" y="132880"/>
                        <a:pt x="484318" y="13162"/>
                        <a:pt x="463263" y="1016"/>
                      </a:cubicBezTo>
                      <a:close/>
                    </a:path>
                  </a:pathLst>
                </a:custGeom>
                <a:solidFill>
                  <a:srgbClr val="E0F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50" name="Trapezoid 2649"/>
                <p:cNvSpPr/>
                <p:nvPr/>
              </p:nvSpPr>
              <p:spPr>
                <a:xfrm rot="10800000" flipH="1">
                  <a:off x="3264766" y="6673056"/>
                  <a:ext cx="94851" cy="104434"/>
                </a:xfrm>
                <a:prstGeom prst="trapezoid">
                  <a:avLst/>
                </a:prstGeom>
                <a:solidFill>
                  <a:srgbClr val="E0F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51" name="Freeform 2650"/>
                <p:cNvSpPr/>
                <p:nvPr/>
              </p:nvSpPr>
              <p:spPr>
                <a:xfrm>
                  <a:off x="2980188" y="3535398"/>
                  <a:ext cx="388330" cy="408095"/>
                </a:xfrm>
                <a:custGeom>
                  <a:avLst/>
                  <a:gdLst>
                    <a:gd name="connsiteX0" fmla="*/ 3153 w 545573"/>
                    <a:gd name="connsiteY0" fmla="*/ 436778 h 641355"/>
                    <a:gd name="connsiteX1" fmla="*/ 122423 w 545573"/>
                    <a:gd name="connsiteY1" fmla="*/ 237996 h 641355"/>
                    <a:gd name="connsiteX2" fmla="*/ 162179 w 545573"/>
                    <a:gd name="connsiteY2" fmla="*/ 33534 h 641355"/>
                    <a:gd name="connsiteX3" fmla="*/ 360962 w 545573"/>
                    <a:gd name="connsiteY3" fmla="*/ 16495 h 641355"/>
                    <a:gd name="connsiteX4" fmla="*/ 406398 w 545573"/>
                    <a:gd name="connsiteY4" fmla="*/ 198239 h 641355"/>
                    <a:gd name="connsiteX5" fmla="*/ 542706 w 545573"/>
                    <a:gd name="connsiteY5" fmla="*/ 436778 h 641355"/>
                    <a:gd name="connsiteX6" fmla="*/ 264410 w 545573"/>
                    <a:gd name="connsiteY6" fmla="*/ 641240 h 641355"/>
                    <a:gd name="connsiteX7" fmla="*/ 3153 w 545573"/>
                    <a:gd name="connsiteY7" fmla="*/ 436778 h 641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5573" h="641355">
                      <a:moveTo>
                        <a:pt x="3153" y="436778"/>
                      </a:moveTo>
                      <a:cubicBezTo>
                        <a:pt x="-20511" y="369571"/>
                        <a:pt x="95919" y="305203"/>
                        <a:pt x="122423" y="237996"/>
                      </a:cubicBezTo>
                      <a:cubicBezTo>
                        <a:pt x="148927" y="170789"/>
                        <a:pt x="122422" y="70451"/>
                        <a:pt x="162179" y="33534"/>
                      </a:cubicBezTo>
                      <a:cubicBezTo>
                        <a:pt x="201936" y="-3383"/>
                        <a:pt x="320259" y="-10956"/>
                        <a:pt x="360962" y="16495"/>
                      </a:cubicBezTo>
                      <a:cubicBezTo>
                        <a:pt x="401665" y="43946"/>
                        <a:pt x="376107" y="128192"/>
                        <a:pt x="406398" y="198239"/>
                      </a:cubicBezTo>
                      <a:cubicBezTo>
                        <a:pt x="436689" y="268286"/>
                        <a:pt x="566371" y="362944"/>
                        <a:pt x="542706" y="436778"/>
                      </a:cubicBezTo>
                      <a:cubicBezTo>
                        <a:pt x="519041" y="510612"/>
                        <a:pt x="357175" y="636507"/>
                        <a:pt x="264410" y="641240"/>
                      </a:cubicBezTo>
                      <a:cubicBezTo>
                        <a:pt x="171645" y="645973"/>
                        <a:pt x="26817" y="503985"/>
                        <a:pt x="3153" y="436778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2652" name="Group 2651"/>
                <p:cNvGrpSpPr/>
                <p:nvPr/>
              </p:nvGrpSpPr>
              <p:grpSpPr>
                <a:xfrm>
                  <a:off x="2849125" y="2989476"/>
                  <a:ext cx="674473" cy="838025"/>
                  <a:chOff x="2929243" y="358256"/>
                  <a:chExt cx="674473" cy="838025"/>
                </a:xfrm>
              </p:grpSpPr>
              <p:sp>
                <p:nvSpPr>
                  <p:cNvPr id="2654" name="Freeform 2653"/>
                  <p:cNvSpPr/>
                  <p:nvPr/>
                </p:nvSpPr>
                <p:spPr>
                  <a:xfrm>
                    <a:off x="3277877" y="461450"/>
                    <a:ext cx="325839" cy="734831"/>
                  </a:xfrm>
                  <a:custGeom>
                    <a:avLst/>
                    <a:gdLst>
                      <a:gd name="connsiteX0" fmla="*/ 52939 w 890337"/>
                      <a:gd name="connsiteY0" fmla="*/ 952901 h 952901"/>
                      <a:gd name="connsiteX1" fmla="*/ 0 w 890337"/>
                      <a:gd name="connsiteY1" fmla="*/ 288758 h 952901"/>
                      <a:gd name="connsiteX2" fmla="*/ 211756 w 890337"/>
                      <a:gd name="connsiteY2" fmla="*/ 134754 h 952901"/>
                      <a:gd name="connsiteX3" fmla="*/ 471638 w 890337"/>
                      <a:gd name="connsiteY3" fmla="*/ 115503 h 952901"/>
                      <a:gd name="connsiteX4" fmla="*/ 654518 w 890337"/>
                      <a:gd name="connsiteY4" fmla="*/ 0 h 952901"/>
                      <a:gd name="connsiteX5" fmla="*/ 563078 w 890337"/>
                      <a:gd name="connsiteY5" fmla="*/ 115503 h 952901"/>
                      <a:gd name="connsiteX6" fmla="*/ 755584 w 890337"/>
                      <a:gd name="connsiteY6" fmla="*/ 62564 h 952901"/>
                      <a:gd name="connsiteX7" fmla="*/ 625643 w 890337"/>
                      <a:gd name="connsiteY7" fmla="*/ 206943 h 952901"/>
                      <a:gd name="connsiteX8" fmla="*/ 890337 w 890337"/>
                      <a:gd name="connsiteY8" fmla="*/ 187693 h 952901"/>
                      <a:gd name="connsiteX9" fmla="*/ 702645 w 890337"/>
                      <a:gd name="connsiteY9" fmla="*/ 341697 h 952901"/>
                      <a:gd name="connsiteX10" fmla="*/ 741146 w 890337"/>
                      <a:gd name="connsiteY10" fmla="*/ 543828 h 952901"/>
                      <a:gd name="connsiteX11" fmla="*/ 683394 w 890337"/>
                      <a:gd name="connsiteY11" fmla="*/ 952901 h 952901"/>
                      <a:gd name="connsiteX12" fmla="*/ 630455 w 890337"/>
                      <a:gd name="connsiteY12" fmla="*/ 481263 h 952901"/>
                      <a:gd name="connsiteX13" fmla="*/ 466826 w 890337"/>
                      <a:gd name="connsiteY13" fmla="*/ 476451 h 952901"/>
                      <a:gd name="connsiteX14" fmla="*/ 356135 w 890337"/>
                      <a:gd name="connsiteY14" fmla="*/ 548640 h 952901"/>
                      <a:gd name="connsiteX15" fmla="*/ 303196 w 890337"/>
                      <a:gd name="connsiteY15" fmla="*/ 490889 h 952901"/>
                      <a:gd name="connsiteX16" fmla="*/ 125129 w 890337"/>
                      <a:gd name="connsiteY16" fmla="*/ 447575 h 952901"/>
                      <a:gd name="connsiteX17" fmla="*/ 52939 w 890337"/>
                      <a:gd name="connsiteY17" fmla="*/ 952901 h 952901"/>
                      <a:gd name="connsiteX0" fmla="*/ 121654 w 890337"/>
                      <a:gd name="connsiteY0" fmla="*/ 885524 h 952901"/>
                      <a:gd name="connsiteX1" fmla="*/ 0 w 890337"/>
                      <a:gd name="connsiteY1" fmla="*/ 288758 h 952901"/>
                      <a:gd name="connsiteX2" fmla="*/ 211756 w 890337"/>
                      <a:gd name="connsiteY2" fmla="*/ 134754 h 952901"/>
                      <a:gd name="connsiteX3" fmla="*/ 471638 w 890337"/>
                      <a:gd name="connsiteY3" fmla="*/ 115503 h 952901"/>
                      <a:gd name="connsiteX4" fmla="*/ 654518 w 890337"/>
                      <a:gd name="connsiteY4" fmla="*/ 0 h 952901"/>
                      <a:gd name="connsiteX5" fmla="*/ 563078 w 890337"/>
                      <a:gd name="connsiteY5" fmla="*/ 115503 h 952901"/>
                      <a:gd name="connsiteX6" fmla="*/ 755584 w 890337"/>
                      <a:gd name="connsiteY6" fmla="*/ 62564 h 952901"/>
                      <a:gd name="connsiteX7" fmla="*/ 625643 w 890337"/>
                      <a:gd name="connsiteY7" fmla="*/ 206943 h 952901"/>
                      <a:gd name="connsiteX8" fmla="*/ 890337 w 890337"/>
                      <a:gd name="connsiteY8" fmla="*/ 187693 h 952901"/>
                      <a:gd name="connsiteX9" fmla="*/ 702645 w 890337"/>
                      <a:gd name="connsiteY9" fmla="*/ 341697 h 952901"/>
                      <a:gd name="connsiteX10" fmla="*/ 741146 w 890337"/>
                      <a:gd name="connsiteY10" fmla="*/ 543828 h 952901"/>
                      <a:gd name="connsiteX11" fmla="*/ 683394 w 890337"/>
                      <a:gd name="connsiteY11" fmla="*/ 952901 h 952901"/>
                      <a:gd name="connsiteX12" fmla="*/ 630455 w 890337"/>
                      <a:gd name="connsiteY12" fmla="*/ 481263 h 952901"/>
                      <a:gd name="connsiteX13" fmla="*/ 466826 w 890337"/>
                      <a:gd name="connsiteY13" fmla="*/ 476451 h 952901"/>
                      <a:gd name="connsiteX14" fmla="*/ 356135 w 890337"/>
                      <a:gd name="connsiteY14" fmla="*/ 548640 h 952901"/>
                      <a:gd name="connsiteX15" fmla="*/ 303196 w 890337"/>
                      <a:gd name="connsiteY15" fmla="*/ 490889 h 952901"/>
                      <a:gd name="connsiteX16" fmla="*/ 125129 w 890337"/>
                      <a:gd name="connsiteY16" fmla="*/ 447575 h 952901"/>
                      <a:gd name="connsiteX17" fmla="*/ 121654 w 890337"/>
                      <a:gd name="connsiteY17" fmla="*/ 885524 h 952901"/>
                      <a:gd name="connsiteX0" fmla="*/ 121654 w 890337"/>
                      <a:gd name="connsiteY0" fmla="*/ 885524 h 885524"/>
                      <a:gd name="connsiteX1" fmla="*/ 0 w 890337"/>
                      <a:gd name="connsiteY1" fmla="*/ 288758 h 885524"/>
                      <a:gd name="connsiteX2" fmla="*/ 211756 w 890337"/>
                      <a:gd name="connsiteY2" fmla="*/ 134754 h 885524"/>
                      <a:gd name="connsiteX3" fmla="*/ 471638 w 890337"/>
                      <a:gd name="connsiteY3" fmla="*/ 115503 h 885524"/>
                      <a:gd name="connsiteX4" fmla="*/ 654518 w 890337"/>
                      <a:gd name="connsiteY4" fmla="*/ 0 h 885524"/>
                      <a:gd name="connsiteX5" fmla="*/ 563078 w 890337"/>
                      <a:gd name="connsiteY5" fmla="*/ 115503 h 885524"/>
                      <a:gd name="connsiteX6" fmla="*/ 755584 w 890337"/>
                      <a:gd name="connsiteY6" fmla="*/ 62564 h 885524"/>
                      <a:gd name="connsiteX7" fmla="*/ 625643 w 890337"/>
                      <a:gd name="connsiteY7" fmla="*/ 206943 h 885524"/>
                      <a:gd name="connsiteX8" fmla="*/ 890337 w 890337"/>
                      <a:gd name="connsiteY8" fmla="*/ 187693 h 885524"/>
                      <a:gd name="connsiteX9" fmla="*/ 702645 w 890337"/>
                      <a:gd name="connsiteY9" fmla="*/ 341697 h 885524"/>
                      <a:gd name="connsiteX10" fmla="*/ 741146 w 890337"/>
                      <a:gd name="connsiteY10" fmla="*/ 543828 h 885524"/>
                      <a:gd name="connsiteX11" fmla="*/ 658407 w 890337"/>
                      <a:gd name="connsiteY11" fmla="*/ 842210 h 885524"/>
                      <a:gd name="connsiteX12" fmla="*/ 630455 w 890337"/>
                      <a:gd name="connsiteY12" fmla="*/ 481263 h 885524"/>
                      <a:gd name="connsiteX13" fmla="*/ 466826 w 890337"/>
                      <a:gd name="connsiteY13" fmla="*/ 476451 h 885524"/>
                      <a:gd name="connsiteX14" fmla="*/ 356135 w 890337"/>
                      <a:gd name="connsiteY14" fmla="*/ 548640 h 885524"/>
                      <a:gd name="connsiteX15" fmla="*/ 303196 w 890337"/>
                      <a:gd name="connsiteY15" fmla="*/ 490889 h 885524"/>
                      <a:gd name="connsiteX16" fmla="*/ 125129 w 890337"/>
                      <a:gd name="connsiteY16" fmla="*/ 447575 h 885524"/>
                      <a:gd name="connsiteX17" fmla="*/ 121654 w 890337"/>
                      <a:gd name="connsiteY17" fmla="*/ 885524 h 885524"/>
                      <a:gd name="connsiteX0" fmla="*/ 121654 w 890337"/>
                      <a:gd name="connsiteY0" fmla="*/ 885524 h 885524"/>
                      <a:gd name="connsiteX1" fmla="*/ 0 w 890337"/>
                      <a:gd name="connsiteY1" fmla="*/ 288758 h 885524"/>
                      <a:gd name="connsiteX2" fmla="*/ 211756 w 890337"/>
                      <a:gd name="connsiteY2" fmla="*/ 134754 h 885524"/>
                      <a:gd name="connsiteX3" fmla="*/ 471638 w 890337"/>
                      <a:gd name="connsiteY3" fmla="*/ 115503 h 885524"/>
                      <a:gd name="connsiteX4" fmla="*/ 654518 w 890337"/>
                      <a:gd name="connsiteY4" fmla="*/ 0 h 885524"/>
                      <a:gd name="connsiteX5" fmla="*/ 563078 w 890337"/>
                      <a:gd name="connsiteY5" fmla="*/ 115503 h 885524"/>
                      <a:gd name="connsiteX6" fmla="*/ 755584 w 890337"/>
                      <a:gd name="connsiteY6" fmla="*/ 62564 h 885524"/>
                      <a:gd name="connsiteX7" fmla="*/ 625643 w 890337"/>
                      <a:gd name="connsiteY7" fmla="*/ 206943 h 885524"/>
                      <a:gd name="connsiteX8" fmla="*/ 890337 w 890337"/>
                      <a:gd name="connsiteY8" fmla="*/ 187693 h 885524"/>
                      <a:gd name="connsiteX9" fmla="*/ 702645 w 890337"/>
                      <a:gd name="connsiteY9" fmla="*/ 341697 h 885524"/>
                      <a:gd name="connsiteX10" fmla="*/ 741146 w 890337"/>
                      <a:gd name="connsiteY10" fmla="*/ 543828 h 885524"/>
                      <a:gd name="connsiteX11" fmla="*/ 729674 w 890337"/>
                      <a:gd name="connsiteY11" fmla="*/ 716549 h 885524"/>
                      <a:gd name="connsiteX12" fmla="*/ 658407 w 890337"/>
                      <a:gd name="connsiteY12" fmla="*/ 842210 h 885524"/>
                      <a:gd name="connsiteX13" fmla="*/ 630455 w 890337"/>
                      <a:gd name="connsiteY13" fmla="*/ 481263 h 885524"/>
                      <a:gd name="connsiteX14" fmla="*/ 466826 w 890337"/>
                      <a:gd name="connsiteY14" fmla="*/ 476451 h 885524"/>
                      <a:gd name="connsiteX15" fmla="*/ 356135 w 890337"/>
                      <a:gd name="connsiteY15" fmla="*/ 548640 h 885524"/>
                      <a:gd name="connsiteX16" fmla="*/ 303196 w 890337"/>
                      <a:gd name="connsiteY16" fmla="*/ 490889 h 885524"/>
                      <a:gd name="connsiteX17" fmla="*/ 125129 w 890337"/>
                      <a:gd name="connsiteY17" fmla="*/ 447575 h 885524"/>
                      <a:gd name="connsiteX18" fmla="*/ 121654 w 890337"/>
                      <a:gd name="connsiteY18" fmla="*/ 885524 h 885524"/>
                      <a:gd name="connsiteX0" fmla="*/ 121654 w 890337"/>
                      <a:gd name="connsiteY0" fmla="*/ 885524 h 885524"/>
                      <a:gd name="connsiteX1" fmla="*/ 36280 w 890337"/>
                      <a:gd name="connsiteY1" fmla="*/ 673235 h 885524"/>
                      <a:gd name="connsiteX2" fmla="*/ 0 w 890337"/>
                      <a:gd name="connsiteY2" fmla="*/ 288758 h 885524"/>
                      <a:gd name="connsiteX3" fmla="*/ 211756 w 890337"/>
                      <a:gd name="connsiteY3" fmla="*/ 134754 h 885524"/>
                      <a:gd name="connsiteX4" fmla="*/ 471638 w 890337"/>
                      <a:gd name="connsiteY4" fmla="*/ 115503 h 885524"/>
                      <a:gd name="connsiteX5" fmla="*/ 654518 w 890337"/>
                      <a:gd name="connsiteY5" fmla="*/ 0 h 885524"/>
                      <a:gd name="connsiteX6" fmla="*/ 563078 w 890337"/>
                      <a:gd name="connsiteY6" fmla="*/ 115503 h 885524"/>
                      <a:gd name="connsiteX7" fmla="*/ 755584 w 890337"/>
                      <a:gd name="connsiteY7" fmla="*/ 62564 h 885524"/>
                      <a:gd name="connsiteX8" fmla="*/ 625643 w 890337"/>
                      <a:gd name="connsiteY8" fmla="*/ 206943 h 885524"/>
                      <a:gd name="connsiteX9" fmla="*/ 890337 w 890337"/>
                      <a:gd name="connsiteY9" fmla="*/ 187693 h 885524"/>
                      <a:gd name="connsiteX10" fmla="*/ 702645 w 890337"/>
                      <a:gd name="connsiteY10" fmla="*/ 341697 h 885524"/>
                      <a:gd name="connsiteX11" fmla="*/ 741146 w 890337"/>
                      <a:gd name="connsiteY11" fmla="*/ 543828 h 885524"/>
                      <a:gd name="connsiteX12" fmla="*/ 729674 w 890337"/>
                      <a:gd name="connsiteY12" fmla="*/ 716549 h 885524"/>
                      <a:gd name="connsiteX13" fmla="*/ 658407 w 890337"/>
                      <a:gd name="connsiteY13" fmla="*/ 842210 h 885524"/>
                      <a:gd name="connsiteX14" fmla="*/ 630455 w 890337"/>
                      <a:gd name="connsiteY14" fmla="*/ 481263 h 885524"/>
                      <a:gd name="connsiteX15" fmla="*/ 466826 w 890337"/>
                      <a:gd name="connsiteY15" fmla="*/ 476451 h 885524"/>
                      <a:gd name="connsiteX16" fmla="*/ 356135 w 890337"/>
                      <a:gd name="connsiteY16" fmla="*/ 548640 h 885524"/>
                      <a:gd name="connsiteX17" fmla="*/ 303196 w 890337"/>
                      <a:gd name="connsiteY17" fmla="*/ 490889 h 885524"/>
                      <a:gd name="connsiteX18" fmla="*/ 125129 w 890337"/>
                      <a:gd name="connsiteY18" fmla="*/ 447575 h 885524"/>
                      <a:gd name="connsiteX19" fmla="*/ 121654 w 890337"/>
                      <a:gd name="connsiteY19" fmla="*/ 885524 h 885524"/>
                      <a:gd name="connsiteX0" fmla="*/ 85374 w 854057"/>
                      <a:gd name="connsiteY0" fmla="*/ 885524 h 885524"/>
                      <a:gd name="connsiteX1" fmla="*/ 0 w 854057"/>
                      <a:gd name="connsiteY1" fmla="*/ 673235 h 885524"/>
                      <a:gd name="connsiteX2" fmla="*/ 1201 w 854057"/>
                      <a:gd name="connsiteY2" fmla="*/ 312821 h 885524"/>
                      <a:gd name="connsiteX3" fmla="*/ 175476 w 854057"/>
                      <a:gd name="connsiteY3" fmla="*/ 134754 h 885524"/>
                      <a:gd name="connsiteX4" fmla="*/ 435358 w 854057"/>
                      <a:gd name="connsiteY4" fmla="*/ 115503 h 885524"/>
                      <a:gd name="connsiteX5" fmla="*/ 618238 w 854057"/>
                      <a:gd name="connsiteY5" fmla="*/ 0 h 885524"/>
                      <a:gd name="connsiteX6" fmla="*/ 526798 w 854057"/>
                      <a:gd name="connsiteY6" fmla="*/ 115503 h 885524"/>
                      <a:gd name="connsiteX7" fmla="*/ 719304 w 854057"/>
                      <a:gd name="connsiteY7" fmla="*/ 62564 h 885524"/>
                      <a:gd name="connsiteX8" fmla="*/ 589363 w 854057"/>
                      <a:gd name="connsiteY8" fmla="*/ 206943 h 885524"/>
                      <a:gd name="connsiteX9" fmla="*/ 854057 w 854057"/>
                      <a:gd name="connsiteY9" fmla="*/ 187693 h 885524"/>
                      <a:gd name="connsiteX10" fmla="*/ 666365 w 854057"/>
                      <a:gd name="connsiteY10" fmla="*/ 341697 h 885524"/>
                      <a:gd name="connsiteX11" fmla="*/ 704866 w 854057"/>
                      <a:gd name="connsiteY11" fmla="*/ 543828 h 885524"/>
                      <a:gd name="connsiteX12" fmla="*/ 693394 w 854057"/>
                      <a:gd name="connsiteY12" fmla="*/ 716549 h 885524"/>
                      <a:gd name="connsiteX13" fmla="*/ 622127 w 854057"/>
                      <a:gd name="connsiteY13" fmla="*/ 842210 h 885524"/>
                      <a:gd name="connsiteX14" fmla="*/ 594175 w 854057"/>
                      <a:gd name="connsiteY14" fmla="*/ 481263 h 885524"/>
                      <a:gd name="connsiteX15" fmla="*/ 430546 w 854057"/>
                      <a:gd name="connsiteY15" fmla="*/ 476451 h 885524"/>
                      <a:gd name="connsiteX16" fmla="*/ 319855 w 854057"/>
                      <a:gd name="connsiteY16" fmla="*/ 548640 h 885524"/>
                      <a:gd name="connsiteX17" fmla="*/ 266916 w 854057"/>
                      <a:gd name="connsiteY17" fmla="*/ 490889 h 885524"/>
                      <a:gd name="connsiteX18" fmla="*/ 88849 w 854057"/>
                      <a:gd name="connsiteY18" fmla="*/ 447575 h 885524"/>
                      <a:gd name="connsiteX19" fmla="*/ 85374 w 854057"/>
                      <a:gd name="connsiteY19" fmla="*/ 885524 h 885524"/>
                      <a:gd name="connsiteX0" fmla="*/ 85374 w 854057"/>
                      <a:gd name="connsiteY0" fmla="*/ 822960 h 822960"/>
                      <a:gd name="connsiteX1" fmla="*/ 0 w 854057"/>
                      <a:gd name="connsiteY1" fmla="*/ 610671 h 822960"/>
                      <a:gd name="connsiteX2" fmla="*/ 1201 w 854057"/>
                      <a:gd name="connsiteY2" fmla="*/ 250257 h 822960"/>
                      <a:gd name="connsiteX3" fmla="*/ 175476 w 854057"/>
                      <a:gd name="connsiteY3" fmla="*/ 72190 h 822960"/>
                      <a:gd name="connsiteX4" fmla="*/ 435358 w 854057"/>
                      <a:gd name="connsiteY4" fmla="*/ 52939 h 822960"/>
                      <a:gd name="connsiteX5" fmla="*/ 526798 w 854057"/>
                      <a:gd name="connsiteY5" fmla="*/ 52939 h 822960"/>
                      <a:gd name="connsiteX6" fmla="*/ 719304 w 854057"/>
                      <a:gd name="connsiteY6" fmla="*/ 0 h 822960"/>
                      <a:gd name="connsiteX7" fmla="*/ 589363 w 854057"/>
                      <a:gd name="connsiteY7" fmla="*/ 144379 h 822960"/>
                      <a:gd name="connsiteX8" fmla="*/ 854057 w 854057"/>
                      <a:gd name="connsiteY8" fmla="*/ 125129 h 822960"/>
                      <a:gd name="connsiteX9" fmla="*/ 666365 w 854057"/>
                      <a:gd name="connsiteY9" fmla="*/ 279133 h 822960"/>
                      <a:gd name="connsiteX10" fmla="*/ 704866 w 854057"/>
                      <a:gd name="connsiteY10" fmla="*/ 481264 h 822960"/>
                      <a:gd name="connsiteX11" fmla="*/ 693394 w 854057"/>
                      <a:gd name="connsiteY11" fmla="*/ 653985 h 822960"/>
                      <a:gd name="connsiteX12" fmla="*/ 622127 w 854057"/>
                      <a:gd name="connsiteY12" fmla="*/ 779646 h 822960"/>
                      <a:gd name="connsiteX13" fmla="*/ 594175 w 854057"/>
                      <a:gd name="connsiteY13" fmla="*/ 418699 h 822960"/>
                      <a:gd name="connsiteX14" fmla="*/ 430546 w 854057"/>
                      <a:gd name="connsiteY14" fmla="*/ 413887 h 822960"/>
                      <a:gd name="connsiteX15" fmla="*/ 319855 w 854057"/>
                      <a:gd name="connsiteY15" fmla="*/ 486076 h 822960"/>
                      <a:gd name="connsiteX16" fmla="*/ 266916 w 854057"/>
                      <a:gd name="connsiteY16" fmla="*/ 428325 h 822960"/>
                      <a:gd name="connsiteX17" fmla="*/ 88849 w 854057"/>
                      <a:gd name="connsiteY17" fmla="*/ 385011 h 822960"/>
                      <a:gd name="connsiteX18" fmla="*/ 85374 w 854057"/>
                      <a:gd name="connsiteY18" fmla="*/ 822960 h 822960"/>
                      <a:gd name="connsiteX0" fmla="*/ 85374 w 854057"/>
                      <a:gd name="connsiteY0" fmla="*/ 770021 h 770021"/>
                      <a:gd name="connsiteX1" fmla="*/ 0 w 854057"/>
                      <a:gd name="connsiteY1" fmla="*/ 557732 h 770021"/>
                      <a:gd name="connsiteX2" fmla="*/ 1201 w 854057"/>
                      <a:gd name="connsiteY2" fmla="*/ 197318 h 770021"/>
                      <a:gd name="connsiteX3" fmla="*/ 175476 w 854057"/>
                      <a:gd name="connsiteY3" fmla="*/ 19251 h 770021"/>
                      <a:gd name="connsiteX4" fmla="*/ 435358 w 854057"/>
                      <a:gd name="connsiteY4" fmla="*/ 0 h 770021"/>
                      <a:gd name="connsiteX5" fmla="*/ 526798 w 854057"/>
                      <a:gd name="connsiteY5" fmla="*/ 0 h 770021"/>
                      <a:gd name="connsiteX6" fmla="*/ 589363 w 854057"/>
                      <a:gd name="connsiteY6" fmla="*/ 91440 h 770021"/>
                      <a:gd name="connsiteX7" fmla="*/ 854057 w 854057"/>
                      <a:gd name="connsiteY7" fmla="*/ 72190 h 770021"/>
                      <a:gd name="connsiteX8" fmla="*/ 666365 w 854057"/>
                      <a:gd name="connsiteY8" fmla="*/ 226194 h 770021"/>
                      <a:gd name="connsiteX9" fmla="*/ 704866 w 854057"/>
                      <a:gd name="connsiteY9" fmla="*/ 428325 h 770021"/>
                      <a:gd name="connsiteX10" fmla="*/ 693394 w 854057"/>
                      <a:gd name="connsiteY10" fmla="*/ 601046 h 770021"/>
                      <a:gd name="connsiteX11" fmla="*/ 622127 w 854057"/>
                      <a:gd name="connsiteY11" fmla="*/ 726707 h 770021"/>
                      <a:gd name="connsiteX12" fmla="*/ 594175 w 854057"/>
                      <a:gd name="connsiteY12" fmla="*/ 365760 h 770021"/>
                      <a:gd name="connsiteX13" fmla="*/ 430546 w 854057"/>
                      <a:gd name="connsiteY13" fmla="*/ 360948 h 770021"/>
                      <a:gd name="connsiteX14" fmla="*/ 319855 w 854057"/>
                      <a:gd name="connsiteY14" fmla="*/ 433137 h 770021"/>
                      <a:gd name="connsiteX15" fmla="*/ 266916 w 854057"/>
                      <a:gd name="connsiteY15" fmla="*/ 375386 h 770021"/>
                      <a:gd name="connsiteX16" fmla="*/ 88849 w 854057"/>
                      <a:gd name="connsiteY16" fmla="*/ 332072 h 770021"/>
                      <a:gd name="connsiteX17" fmla="*/ 85374 w 854057"/>
                      <a:gd name="connsiteY17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319855 w 704866"/>
                      <a:gd name="connsiteY13" fmla="*/ 433137 h 770021"/>
                      <a:gd name="connsiteX14" fmla="*/ 266916 w 704866"/>
                      <a:gd name="connsiteY14" fmla="*/ 375386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266916 w 704866"/>
                      <a:gd name="connsiteY13" fmla="*/ 375386 h 770021"/>
                      <a:gd name="connsiteX14" fmla="*/ 88849 w 704866"/>
                      <a:gd name="connsiteY14" fmla="*/ 332072 h 770021"/>
                      <a:gd name="connsiteX15" fmla="*/ 85374 w 704866"/>
                      <a:gd name="connsiteY15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343573 w 704866"/>
                      <a:gd name="connsiteY13" fmla="*/ 307475 h 770021"/>
                      <a:gd name="connsiteX14" fmla="*/ 266916 w 704866"/>
                      <a:gd name="connsiteY14" fmla="*/ 375386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343573 w 704866"/>
                      <a:gd name="connsiteY13" fmla="*/ 307475 h 770021"/>
                      <a:gd name="connsiteX14" fmla="*/ 229435 w 704866"/>
                      <a:gd name="connsiteY14" fmla="*/ 351323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77397 w 704866"/>
                      <a:gd name="connsiteY12" fmla="*/ 385011 h 770021"/>
                      <a:gd name="connsiteX13" fmla="*/ 343573 w 704866"/>
                      <a:gd name="connsiteY13" fmla="*/ 307475 h 770021"/>
                      <a:gd name="connsiteX14" fmla="*/ 229435 w 704866"/>
                      <a:gd name="connsiteY14" fmla="*/ 351323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79127 w 704866"/>
                      <a:gd name="connsiteY0" fmla="*/ 668956 h 726707"/>
                      <a:gd name="connsiteX1" fmla="*/ 0 w 704866"/>
                      <a:gd name="connsiteY1" fmla="*/ 557732 h 726707"/>
                      <a:gd name="connsiteX2" fmla="*/ 1201 w 704866"/>
                      <a:gd name="connsiteY2" fmla="*/ 197318 h 726707"/>
                      <a:gd name="connsiteX3" fmla="*/ 175476 w 704866"/>
                      <a:gd name="connsiteY3" fmla="*/ 19251 h 726707"/>
                      <a:gd name="connsiteX4" fmla="*/ 435358 w 704866"/>
                      <a:gd name="connsiteY4" fmla="*/ 0 h 726707"/>
                      <a:gd name="connsiteX5" fmla="*/ 526798 w 704866"/>
                      <a:gd name="connsiteY5" fmla="*/ 0 h 726707"/>
                      <a:gd name="connsiteX6" fmla="*/ 589363 w 704866"/>
                      <a:gd name="connsiteY6" fmla="*/ 91440 h 726707"/>
                      <a:gd name="connsiteX7" fmla="*/ 666365 w 704866"/>
                      <a:gd name="connsiteY7" fmla="*/ 226194 h 726707"/>
                      <a:gd name="connsiteX8" fmla="*/ 704866 w 704866"/>
                      <a:gd name="connsiteY8" fmla="*/ 428325 h 726707"/>
                      <a:gd name="connsiteX9" fmla="*/ 693394 w 704866"/>
                      <a:gd name="connsiteY9" fmla="*/ 601046 h 726707"/>
                      <a:gd name="connsiteX10" fmla="*/ 622127 w 704866"/>
                      <a:gd name="connsiteY10" fmla="*/ 726707 h 726707"/>
                      <a:gd name="connsiteX11" fmla="*/ 594175 w 704866"/>
                      <a:gd name="connsiteY11" fmla="*/ 365760 h 726707"/>
                      <a:gd name="connsiteX12" fmla="*/ 477397 w 704866"/>
                      <a:gd name="connsiteY12" fmla="*/ 385011 h 726707"/>
                      <a:gd name="connsiteX13" fmla="*/ 343573 w 704866"/>
                      <a:gd name="connsiteY13" fmla="*/ 307475 h 726707"/>
                      <a:gd name="connsiteX14" fmla="*/ 229435 w 704866"/>
                      <a:gd name="connsiteY14" fmla="*/ 351323 h 726707"/>
                      <a:gd name="connsiteX15" fmla="*/ 88849 w 704866"/>
                      <a:gd name="connsiteY15" fmla="*/ 332072 h 726707"/>
                      <a:gd name="connsiteX16" fmla="*/ 79127 w 704866"/>
                      <a:gd name="connsiteY16" fmla="*/ 668956 h 726707"/>
                      <a:gd name="connsiteX0" fmla="*/ 77931 w 703670"/>
                      <a:gd name="connsiteY0" fmla="*/ 668956 h 726707"/>
                      <a:gd name="connsiteX1" fmla="*/ 23791 w 703670"/>
                      <a:gd name="connsiteY1" fmla="*/ 605858 h 726707"/>
                      <a:gd name="connsiteX2" fmla="*/ 5 w 703670"/>
                      <a:gd name="connsiteY2" fmla="*/ 197318 h 726707"/>
                      <a:gd name="connsiteX3" fmla="*/ 174280 w 703670"/>
                      <a:gd name="connsiteY3" fmla="*/ 19251 h 726707"/>
                      <a:gd name="connsiteX4" fmla="*/ 434162 w 703670"/>
                      <a:gd name="connsiteY4" fmla="*/ 0 h 726707"/>
                      <a:gd name="connsiteX5" fmla="*/ 525602 w 703670"/>
                      <a:gd name="connsiteY5" fmla="*/ 0 h 726707"/>
                      <a:gd name="connsiteX6" fmla="*/ 588167 w 703670"/>
                      <a:gd name="connsiteY6" fmla="*/ 91440 h 726707"/>
                      <a:gd name="connsiteX7" fmla="*/ 665169 w 703670"/>
                      <a:gd name="connsiteY7" fmla="*/ 226194 h 726707"/>
                      <a:gd name="connsiteX8" fmla="*/ 703670 w 703670"/>
                      <a:gd name="connsiteY8" fmla="*/ 428325 h 726707"/>
                      <a:gd name="connsiteX9" fmla="*/ 692198 w 703670"/>
                      <a:gd name="connsiteY9" fmla="*/ 601046 h 726707"/>
                      <a:gd name="connsiteX10" fmla="*/ 620931 w 703670"/>
                      <a:gd name="connsiteY10" fmla="*/ 726707 h 726707"/>
                      <a:gd name="connsiteX11" fmla="*/ 592979 w 703670"/>
                      <a:gd name="connsiteY11" fmla="*/ 365760 h 726707"/>
                      <a:gd name="connsiteX12" fmla="*/ 476201 w 703670"/>
                      <a:gd name="connsiteY12" fmla="*/ 385011 h 726707"/>
                      <a:gd name="connsiteX13" fmla="*/ 342377 w 703670"/>
                      <a:gd name="connsiteY13" fmla="*/ 307475 h 726707"/>
                      <a:gd name="connsiteX14" fmla="*/ 228239 w 703670"/>
                      <a:gd name="connsiteY14" fmla="*/ 351323 h 726707"/>
                      <a:gd name="connsiteX15" fmla="*/ 87653 w 703670"/>
                      <a:gd name="connsiteY15" fmla="*/ 332072 h 726707"/>
                      <a:gd name="connsiteX16" fmla="*/ 77931 w 703670"/>
                      <a:gd name="connsiteY16" fmla="*/ 668956 h 726707"/>
                      <a:gd name="connsiteX0" fmla="*/ 95960 w 721699"/>
                      <a:gd name="connsiteY0" fmla="*/ 668956 h 726707"/>
                      <a:gd name="connsiteX1" fmla="*/ 41820 w 721699"/>
                      <a:gd name="connsiteY1" fmla="*/ 605858 h 726707"/>
                      <a:gd name="connsiteX2" fmla="*/ 6612 w 721699"/>
                      <a:gd name="connsiteY2" fmla="*/ 485253 h 726707"/>
                      <a:gd name="connsiteX3" fmla="*/ 18034 w 721699"/>
                      <a:gd name="connsiteY3" fmla="*/ 197318 h 726707"/>
                      <a:gd name="connsiteX4" fmla="*/ 192309 w 721699"/>
                      <a:gd name="connsiteY4" fmla="*/ 19251 h 726707"/>
                      <a:gd name="connsiteX5" fmla="*/ 452191 w 721699"/>
                      <a:gd name="connsiteY5" fmla="*/ 0 h 726707"/>
                      <a:gd name="connsiteX6" fmla="*/ 543631 w 721699"/>
                      <a:gd name="connsiteY6" fmla="*/ 0 h 726707"/>
                      <a:gd name="connsiteX7" fmla="*/ 606196 w 721699"/>
                      <a:gd name="connsiteY7" fmla="*/ 91440 h 726707"/>
                      <a:gd name="connsiteX8" fmla="*/ 683198 w 721699"/>
                      <a:gd name="connsiteY8" fmla="*/ 226194 h 726707"/>
                      <a:gd name="connsiteX9" fmla="*/ 721699 w 721699"/>
                      <a:gd name="connsiteY9" fmla="*/ 428325 h 726707"/>
                      <a:gd name="connsiteX10" fmla="*/ 710227 w 721699"/>
                      <a:gd name="connsiteY10" fmla="*/ 601046 h 726707"/>
                      <a:gd name="connsiteX11" fmla="*/ 638960 w 721699"/>
                      <a:gd name="connsiteY11" fmla="*/ 726707 h 726707"/>
                      <a:gd name="connsiteX12" fmla="*/ 611008 w 721699"/>
                      <a:gd name="connsiteY12" fmla="*/ 365760 h 726707"/>
                      <a:gd name="connsiteX13" fmla="*/ 494230 w 721699"/>
                      <a:gd name="connsiteY13" fmla="*/ 385011 h 726707"/>
                      <a:gd name="connsiteX14" fmla="*/ 360406 w 721699"/>
                      <a:gd name="connsiteY14" fmla="*/ 307475 h 726707"/>
                      <a:gd name="connsiteX15" fmla="*/ 246268 w 721699"/>
                      <a:gd name="connsiteY15" fmla="*/ 351323 h 726707"/>
                      <a:gd name="connsiteX16" fmla="*/ 105682 w 721699"/>
                      <a:gd name="connsiteY16" fmla="*/ 332072 h 726707"/>
                      <a:gd name="connsiteX17" fmla="*/ 95960 w 721699"/>
                      <a:gd name="connsiteY17" fmla="*/ 668956 h 726707"/>
                      <a:gd name="connsiteX0" fmla="*/ 108184 w 733923"/>
                      <a:gd name="connsiteY0" fmla="*/ 668956 h 726707"/>
                      <a:gd name="connsiteX1" fmla="*/ 54044 w 733923"/>
                      <a:gd name="connsiteY1" fmla="*/ 605858 h 726707"/>
                      <a:gd name="connsiteX2" fmla="*/ 18836 w 733923"/>
                      <a:gd name="connsiteY2" fmla="*/ 485253 h 726707"/>
                      <a:gd name="connsiteX3" fmla="*/ 30258 w 733923"/>
                      <a:gd name="connsiteY3" fmla="*/ 197318 h 726707"/>
                      <a:gd name="connsiteX4" fmla="*/ 204533 w 733923"/>
                      <a:gd name="connsiteY4" fmla="*/ 19251 h 726707"/>
                      <a:gd name="connsiteX5" fmla="*/ 464415 w 733923"/>
                      <a:gd name="connsiteY5" fmla="*/ 0 h 726707"/>
                      <a:gd name="connsiteX6" fmla="*/ 555855 w 733923"/>
                      <a:gd name="connsiteY6" fmla="*/ 0 h 726707"/>
                      <a:gd name="connsiteX7" fmla="*/ 618420 w 733923"/>
                      <a:gd name="connsiteY7" fmla="*/ 91440 h 726707"/>
                      <a:gd name="connsiteX8" fmla="*/ 695422 w 733923"/>
                      <a:gd name="connsiteY8" fmla="*/ 226194 h 726707"/>
                      <a:gd name="connsiteX9" fmla="*/ 733923 w 733923"/>
                      <a:gd name="connsiteY9" fmla="*/ 428325 h 726707"/>
                      <a:gd name="connsiteX10" fmla="*/ 722451 w 733923"/>
                      <a:gd name="connsiteY10" fmla="*/ 601046 h 726707"/>
                      <a:gd name="connsiteX11" fmla="*/ 651184 w 733923"/>
                      <a:gd name="connsiteY11" fmla="*/ 726707 h 726707"/>
                      <a:gd name="connsiteX12" fmla="*/ 623232 w 733923"/>
                      <a:gd name="connsiteY12" fmla="*/ 365760 h 726707"/>
                      <a:gd name="connsiteX13" fmla="*/ 506454 w 733923"/>
                      <a:gd name="connsiteY13" fmla="*/ 385011 h 726707"/>
                      <a:gd name="connsiteX14" fmla="*/ 372630 w 733923"/>
                      <a:gd name="connsiteY14" fmla="*/ 307475 h 726707"/>
                      <a:gd name="connsiteX15" fmla="*/ 258492 w 733923"/>
                      <a:gd name="connsiteY15" fmla="*/ 351323 h 726707"/>
                      <a:gd name="connsiteX16" fmla="*/ 117906 w 733923"/>
                      <a:gd name="connsiteY16" fmla="*/ 332072 h 726707"/>
                      <a:gd name="connsiteX17" fmla="*/ 108184 w 733923"/>
                      <a:gd name="connsiteY17" fmla="*/ 668956 h 726707"/>
                      <a:gd name="connsiteX0" fmla="*/ 108184 w 733923"/>
                      <a:gd name="connsiteY0" fmla="*/ 681220 h 738971"/>
                      <a:gd name="connsiteX1" fmla="*/ 54044 w 733923"/>
                      <a:gd name="connsiteY1" fmla="*/ 618122 h 738971"/>
                      <a:gd name="connsiteX2" fmla="*/ 18836 w 733923"/>
                      <a:gd name="connsiteY2" fmla="*/ 497517 h 738971"/>
                      <a:gd name="connsiteX3" fmla="*/ 30258 w 733923"/>
                      <a:gd name="connsiteY3" fmla="*/ 209582 h 738971"/>
                      <a:gd name="connsiteX4" fmla="*/ 204533 w 733923"/>
                      <a:gd name="connsiteY4" fmla="*/ 31515 h 738971"/>
                      <a:gd name="connsiteX5" fmla="*/ 464415 w 733923"/>
                      <a:gd name="connsiteY5" fmla="*/ 12264 h 738971"/>
                      <a:gd name="connsiteX6" fmla="*/ 555855 w 733923"/>
                      <a:gd name="connsiteY6" fmla="*/ 12264 h 738971"/>
                      <a:gd name="connsiteX7" fmla="*/ 618420 w 733923"/>
                      <a:gd name="connsiteY7" fmla="*/ 103704 h 738971"/>
                      <a:gd name="connsiteX8" fmla="*/ 695422 w 733923"/>
                      <a:gd name="connsiteY8" fmla="*/ 238458 h 738971"/>
                      <a:gd name="connsiteX9" fmla="*/ 733923 w 733923"/>
                      <a:gd name="connsiteY9" fmla="*/ 440589 h 738971"/>
                      <a:gd name="connsiteX10" fmla="*/ 722451 w 733923"/>
                      <a:gd name="connsiteY10" fmla="*/ 613310 h 738971"/>
                      <a:gd name="connsiteX11" fmla="*/ 651184 w 733923"/>
                      <a:gd name="connsiteY11" fmla="*/ 738971 h 738971"/>
                      <a:gd name="connsiteX12" fmla="*/ 623232 w 733923"/>
                      <a:gd name="connsiteY12" fmla="*/ 378024 h 738971"/>
                      <a:gd name="connsiteX13" fmla="*/ 506454 w 733923"/>
                      <a:gd name="connsiteY13" fmla="*/ 397275 h 738971"/>
                      <a:gd name="connsiteX14" fmla="*/ 372630 w 733923"/>
                      <a:gd name="connsiteY14" fmla="*/ 319739 h 738971"/>
                      <a:gd name="connsiteX15" fmla="*/ 258492 w 733923"/>
                      <a:gd name="connsiteY15" fmla="*/ 363587 h 738971"/>
                      <a:gd name="connsiteX16" fmla="*/ 117906 w 733923"/>
                      <a:gd name="connsiteY16" fmla="*/ 344336 h 738971"/>
                      <a:gd name="connsiteX17" fmla="*/ 108184 w 733923"/>
                      <a:gd name="connsiteY17" fmla="*/ 681220 h 738971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555855 w 733923"/>
                      <a:gd name="connsiteY6" fmla="*/ 688 h 727395"/>
                      <a:gd name="connsiteX7" fmla="*/ 618420 w 733923"/>
                      <a:gd name="connsiteY7" fmla="*/ 92128 h 727395"/>
                      <a:gd name="connsiteX8" fmla="*/ 695422 w 733923"/>
                      <a:gd name="connsiteY8" fmla="*/ 226882 h 727395"/>
                      <a:gd name="connsiteX9" fmla="*/ 733923 w 733923"/>
                      <a:gd name="connsiteY9" fmla="*/ 429013 h 727395"/>
                      <a:gd name="connsiteX10" fmla="*/ 722451 w 733923"/>
                      <a:gd name="connsiteY10" fmla="*/ 601734 h 727395"/>
                      <a:gd name="connsiteX11" fmla="*/ 651184 w 733923"/>
                      <a:gd name="connsiteY11" fmla="*/ 727395 h 727395"/>
                      <a:gd name="connsiteX12" fmla="*/ 623232 w 733923"/>
                      <a:gd name="connsiteY12" fmla="*/ 366448 h 727395"/>
                      <a:gd name="connsiteX13" fmla="*/ 506454 w 733923"/>
                      <a:gd name="connsiteY13" fmla="*/ 385699 h 727395"/>
                      <a:gd name="connsiteX14" fmla="*/ 372630 w 733923"/>
                      <a:gd name="connsiteY14" fmla="*/ 308163 h 727395"/>
                      <a:gd name="connsiteX15" fmla="*/ 258492 w 733923"/>
                      <a:gd name="connsiteY15" fmla="*/ 352011 h 727395"/>
                      <a:gd name="connsiteX16" fmla="*/ 117906 w 733923"/>
                      <a:gd name="connsiteY16" fmla="*/ 332760 h 727395"/>
                      <a:gd name="connsiteX17" fmla="*/ 108184 w 733923"/>
                      <a:gd name="connsiteY17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555855 w 733923"/>
                      <a:gd name="connsiteY6" fmla="*/ 688 h 727395"/>
                      <a:gd name="connsiteX7" fmla="*/ 618420 w 733923"/>
                      <a:gd name="connsiteY7" fmla="*/ 92128 h 727395"/>
                      <a:gd name="connsiteX8" fmla="*/ 695422 w 733923"/>
                      <a:gd name="connsiteY8" fmla="*/ 226882 h 727395"/>
                      <a:gd name="connsiteX9" fmla="*/ 733923 w 733923"/>
                      <a:gd name="connsiteY9" fmla="*/ 429013 h 727395"/>
                      <a:gd name="connsiteX10" fmla="*/ 722451 w 733923"/>
                      <a:gd name="connsiteY10" fmla="*/ 601734 h 727395"/>
                      <a:gd name="connsiteX11" fmla="*/ 651184 w 733923"/>
                      <a:gd name="connsiteY11" fmla="*/ 727395 h 727395"/>
                      <a:gd name="connsiteX12" fmla="*/ 623232 w 733923"/>
                      <a:gd name="connsiteY12" fmla="*/ 366448 h 727395"/>
                      <a:gd name="connsiteX13" fmla="*/ 506454 w 733923"/>
                      <a:gd name="connsiteY13" fmla="*/ 385699 h 727395"/>
                      <a:gd name="connsiteX14" fmla="*/ 372630 w 733923"/>
                      <a:gd name="connsiteY14" fmla="*/ 308163 h 727395"/>
                      <a:gd name="connsiteX15" fmla="*/ 258492 w 733923"/>
                      <a:gd name="connsiteY15" fmla="*/ 352011 h 727395"/>
                      <a:gd name="connsiteX16" fmla="*/ 117906 w 733923"/>
                      <a:gd name="connsiteY16" fmla="*/ 332760 h 727395"/>
                      <a:gd name="connsiteX17" fmla="*/ 108184 w 733923"/>
                      <a:gd name="connsiteY17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555855 w 733923"/>
                      <a:gd name="connsiteY6" fmla="*/ 688 h 727395"/>
                      <a:gd name="connsiteX7" fmla="*/ 618420 w 733923"/>
                      <a:gd name="connsiteY7" fmla="*/ 92128 h 727395"/>
                      <a:gd name="connsiteX8" fmla="*/ 695422 w 733923"/>
                      <a:gd name="connsiteY8" fmla="*/ 226882 h 727395"/>
                      <a:gd name="connsiteX9" fmla="*/ 733923 w 733923"/>
                      <a:gd name="connsiteY9" fmla="*/ 429013 h 727395"/>
                      <a:gd name="connsiteX10" fmla="*/ 722451 w 733923"/>
                      <a:gd name="connsiteY10" fmla="*/ 601734 h 727395"/>
                      <a:gd name="connsiteX11" fmla="*/ 651184 w 733923"/>
                      <a:gd name="connsiteY11" fmla="*/ 727395 h 727395"/>
                      <a:gd name="connsiteX12" fmla="*/ 623232 w 733923"/>
                      <a:gd name="connsiteY12" fmla="*/ 366448 h 727395"/>
                      <a:gd name="connsiteX13" fmla="*/ 506454 w 733923"/>
                      <a:gd name="connsiteY13" fmla="*/ 385699 h 727395"/>
                      <a:gd name="connsiteX14" fmla="*/ 372630 w 733923"/>
                      <a:gd name="connsiteY14" fmla="*/ 308163 h 727395"/>
                      <a:gd name="connsiteX15" fmla="*/ 258492 w 733923"/>
                      <a:gd name="connsiteY15" fmla="*/ 352011 h 727395"/>
                      <a:gd name="connsiteX16" fmla="*/ 117906 w 733923"/>
                      <a:gd name="connsiteY16" fmla="*/ 332760 h 727395"/>
                      <a:gd name="connsiteX17" fmla="*/ 108184 w 733923"/>
                      <a:gd name="connsiteY17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555855 w 733923"/>
                      <a:gd name="connsiteY6" fmla="*/ 688 h 727395"/>
                      <a:gd name="connsiteX7" fmla="*/ 618420 w 733923"/>
                      <a:gd name="connsiteY7" fmla="*/ 92128 h 727395"/>
                      <a:gd name="connsiteX8" fmla="*/ 695422 w 733923"/>
                      <a:gd name="connsiteY8" fmla="*/ 226882 h 727395"/>
                      <a:gd name="connsiteX9" fmla="*/ 733923 w 733923"/>
                      <a:gd name="connsiteY9" fmla="*/ 429013 h 727395"/>
                      <a:gd name="connsiteX10" fmla="*/ 722451 w 733923"/>
                      <a:gd name="connsiteY10" fmla="*/ 601734 h 727395"/>
                      <a:gd name="connsiteX11" fmla="*/ 651184 w 733923"/>
                      <a:gd name="connsiteY11" fmla="*/ 727395 h 727395"/>
                      <a:gd name="connsiteX12" fmla="*/ 623232 w 733923"/>
                      <a:gd name="connsiteY12" fmla="*/ 366448 h 727395"/>
                      <a:gd name="connsiteX13" fmla="*/ 506454 w 733923"/>
                      <a:gd name="connsiteY13" fmla="*/ 385699 h 727395"/>
                      <a:gd name="connsiteX14" fmla="*/ 372630 w 733923"/>
                      <a:gd name="connsiteY14" fmla="*/ 308163 h 727395"/>
                      <a:gd name="connsiteX15" fmla="*/ 117906 w 733923"/>
                      <a:gd name="connsiteY15" fmla="*/ 332760 h 727395"/>
                      <a:gd name="connsiteX16" fmla="*/ 108184 w 733923"/>
                      <a:gd name="connsiteY16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555855 w 733923"/>
                      <a:gd name="connsiteY6" fmla="*/ 688 h 727395"/>
                      <a:gd name="connsiteX7" fmla="*/ 618420 w 733923"/>
                      <a:gd name="connsiteY7" fmla="*/ 92128 h 727395"/>
                      <a:gd name="connsiteX8" fmla="*/ 695422 w 733923"/>
                      <a:gd name="connsiteY8" fmla="*/ 226882 h 727395"/>
                      <a:gd name="connsiteX9" fmla="*/ 733923 w 733923"/>
                      <a:gd name="connsiteY9" fmla="*/ 429013 h 727395"/>
                      <a:gd name="connsiteX10" fmla="*/ 722451 w 733923"/>
                      <a:gd name="connsiteY10" fmla="*/ 601734 h 727395"/>
                      <a:gd name="connsiteX11" fmla="*/ 651184 w 733923"/>
                      <a:gd name="connsiteY11" fmla="*/ 727395 h 727395"/>
                      <a:gd name="connsiteX12" fmla="*/ 623232 w 733923"/>
                      <a:gd name="connsiteY12" fmla="*/ 366448 h 727395"/>
                      <a:gd name="connsiteX13" fmla="*/ 372630 w 733923"/>
                      <a:gd name="connsiteY13" fmla="*/ 308163 h 727395"/>
                      <a:gd name="connsiteX14" fmla="*/ 117906 w 733923"/>
                      <a:gd name="connsiteY14" fmla="*/ 332760 h 727395"/>
                      <a:gd name="connsiteX15" fmla="*/ 108184 w 733923"/>
                      <a:gd name="connsiteY15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555855 w 733923"/>
                      <a:gd name="connsiteY6" fmla="*/ 688 h 727395"/>
                      <a:gd name="connsiteX7" fmla="*/ 618420 w 733923"/>
                      <a:gd name="connsiteY7" fmla="*/ 92128 h 727395"/>
                      <a:gd name="connsiteX8" fmla="*/ 695422 w 733923"/>
                      <a:gd name="connsiteY8" fmla="*/ 226882 h 727395"/>
                      <a:gd name="connsiteX9" fmla="*/ 733923 w 733923"/>
                      <a:gd name="connsiteY9" fmla="*/ 429013 h 727395"/>
                      <a:gd name="connsiteX10" fmla="*/ 722451 w 733923"/>
                      <a:gd name="connsiteY10" fmla="*/ 601734 h 727395"/>
                      <a:gd name="connsiteX11" fmla="*/ 651184 w 733923"/>
                      <a:gd name="connsiteY11" fmla="*/ 727395 h 727395"/>
                      <a:gd name="connsiteX12" fmla="*/ 623232 w 733923"/>
                      <a:gd name="connsiteY12" fmla="*/ 366448 h 727395"/>
                      <a:gd name="connsiteX13" fmla="*/ 372630 w 733923"/>
                      <a:gd name="connsiteY13" fmla="*/ 308163 h 727395"/>
                      <a:gd name="connsiteX14" fmla="*/ 117906 w 733923"/>
                      <a:gd name="connsiteY14" fmla="*/ 332760 h 727395"/>
                      <a:gd name="connsiteX15" fmla="*/ 108184 w 733923"/>
                      <a:gd name="connsiteY15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618420 w 733923"/>
                      <a:gd name="connsiteY6" fmla="*/ 92128 h 727395"/>
                      <a:gd name="connsiteX7" fmla="*/ 695422 w 733923"/>
                      <a:gd name="connsiteY7" fmla="*/ 226882 h 727395"/>
                      <a:gd name="connsiteX8" fmla="*/ 733923 w 733923"/>
                      <a:gd name="connsiteY8" fmla="*/ 429013 h 727395"/>
                      <a:gd name="connsiteX9" fmla="*/ 722451 w 733923"/>
                      <a:gd name="connsiteY9" fmla="*/ 601734 h 727395"/>
                      <a:gd name="connsiteX10" fmla="*/ 651184 w 733923"/>
                      <a:gd name="connsiteY10" fmla="*/ 727395 h 727395"/>
                      <a:gd name="connsiteX11" fmla="*/ 623232 w 733923"/>
                      <a:gd name="connsiteY11" fmla="*/ 366448 h 727395"/>
                      <a:gd name="connsiteX12" fmla="*/ 372630 w 733923"/>
                      <a:gd name="connsiteY12" fmla="*/ 308163 h 727395"/>
                      <a:gd name="connsiteX13" fmla="*/ 117906 w 733923"/>
                      <a:gd name="connsiteY13" fmla="*/ 332760 h 727395"/>
                      <a:gd name="connsiteX14" fmla="*/ 108184 w 733923"/>
                      <a:gd name="connsiteY14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618420 w 733923"/>
                      <a:gd name="connsiteY6" fmla="*/ 92128 h 727395"/>
                      <a:gd name="connsiteX7" fmla="*/ 695422 w 733923"/>
                      <a:gd name="connsiteY7" fmla="*/ 226882 h 727395"/>
                      <a:gd name="connsiteX8" fmla="*/ 733923 w 733923"/>
                      <a:gd name="connsiteY8" fmla="*/ 429013 h 727395"/>
                      <a:gd name="connsiteX9" fmla="*/ 722451 w 733923"/>
                      <a:gd name="connsiteY9" fmla="*/ 601734 h 727395"/>
                      <a:gd name="connsiteX10" fmla="*/ 651184 w 733923"/>
                      <a:gd name="connsiteY10" fmla="*/ 727395 h 727395"/>
                      <a:gd name="connsiteX11" fmla="*/ 623232 w 733923"/>
                      <a:gd name="connsiteY11" fmla="*/ 366448 h 727395"/>
                      <a:gd name="connsiteX12" fmla="*/ 372630 w 733923"/>
                      <a:gd name="connsiteY12" fmla="*/ 308163 h 727395"/>
                      <a:gd name="connsiteX13" fmla="*/ 117906 w 733923"/>
                      <a:gd name="connsiteY13" fmla="*/ 332760 h 727395"/>
                      <a:gd name="connsiteX14" fmla="*/ 108184 w 733923"/>
                      <a:gd name="connsiteY14" fmla="*/ 669644 h 727395"/>
                      <a:gd name="connsiteX0" fmla="*/ 108184 w 733923"/>
                      <a:gd name="connsiteY0" fmla="*/ 684337 h 742088"/>
                      <a:gd name="connsiteX1" fmla="*/ 54044 w 733923"/>
                      <a:gd name="connsiteY1" fmla="*/ 621239 h 742088"/>
                      <a:gd name="connsiteX2" fmla="*/ 18836 w 733923"/>
                      <a:gd name="connsiteY2" fmla="*/ 500634 h 742088"/>
                      <a:gd name="connsiteX3" fmla="*/ 30258 w 733923"/>
                      <a:gd name="connsiteY3" fmla="*/ 212699 h 742088"/>
                      <a:gd name="connsiteX4" fmla="*/ 204533 w 733923"/>
                      <a:gd name="connsiteY4" fmla="*/ 34632 h 742088"/>
                      <a:gd name="connsiteX5" fmla="*/ 464415 w 733923"/>
                      <a:gd name="connsiteY5" fmla="*/ 15381 h 742088"/>
                      <a:gd name="connsiteX6" fmla="*/ 618420 w 733923"/>
                      <a:gd name="connsiteY6" fmla="*/ 106821 h 742088"/>
                      <a:gd name="connsiteX7" fmla="*/ 695422 w 733923"/>
                      <a:gd name="connsiteY7" fmla="*/ 241575 h 742088"/>
                      <a:gd name="connsiteX8" fmla="*/ 733923 w 733923"/>
                      <a:gd name="connsiteY8" fmla="*/ 443706 h 742088"/>
                      <a:gd name="connsiteX9" fmla="*/ 722451 w 733923"/>
                      <a:gd name="connsiteY9" fmla="*/ 616427 h 742088"/>
                      <a:gd name="connsiteX10" fmla="*/ 651184 w 733923"/>
                      <a:gd name="connsiteY10" fmla="*/ 742088 h 742088"/>
                      <a:gd name="connsiteX11" fmla="*/ 623232 w 733923"/>
                      <a:gd name="connsiteY11" fmla="*/ 381141 h 742088"/>
                      <a:gd name="connsiteX12" fmla="*/ 372630 w 733923"/>
                      <a:gd name="connsiteY12" fmla="*/ 322856 h 742088"/>
                      <a:gd name="connsiteX13" fmla="*/ 117906 w 733923"/>
                      <a:gd name="connsiteY13" fmla="*/ 347453 h 742088"/>
                      <a:gd name="connsiteX14" fmla="*/ 108184 w 733923"/>
                      <a:gd name="connsiteY14" fmla="*/ 684337 h 742088"/>
                      <a:gd name="connsiteX0" fmla="*/ 108184 w 733923"/>
                      <a:gd name="connsiteY0" fmla="*/ 684337 h 742088"/>
                      <a:gd name="connsiteX1" fmla="*/ 54044 w 733923"/>
                      <a:gd name="connsiteY1" fmla="*/ 621239 h 742088"/>
                      <a:gd name="connsiteX2" fmla="*/ 18836 w 733923"/>
                      <a:gd name="connsiteY2" fmla="*/ 500634 h 742088"/>
                      <a:gd name="connsiteX3" fmla="*/ 30258 w 733923"/>
                      <a:gd name="connsiteY3" fmla="*/ 212699 h 742088"/>
                      <a:gd name="connsiteX4" fmla="*/ 204533 w 733923"/>
                      <a:gd name="connsiteY4" fmla="*/ 34632 h 742088"/>
                      <a:gd name="connsiteX5" fmla="*/ 464415 w 733923"/>
                      <a:gd name="connsiteY5" fmla="*/ 15381 h 742088"/>
                      <a:gd name="connsiteX6" fmla="*/ 618420 w 733923"/>
                      <a:gd name="connsiteY6" fmla="*/ 106821 h 742088"/>
                      <a:gd name="connsiteX7" fmla="*/ 695422 w 733923"/>
                      <a:gd name="connsiteY7" fmla="*/ 241575 h 742088"/>
                      <a:gd name="connsiteX8" fmla="*/ 733923 w 733923"/>
                      <a:gd name="connsiteY8" fmla="*/ 443706 h 742088"/>
                      <a:gd name="connsiteX9" fmla="*/ 722451 w 733923"/>
                      <a:gd name="connsiteY9" fmla="*/ 616427 h 742088"/>
                      <a:gd name="connsiteX10" fmla="*/ 651184 w 733923"/>
                      <a:gd name="connsiteY10" fmla="*/ 742088 h 742088"/>
                      <a:gd name="connsiteX11" fmla="*/ 623232 w 733923"/>
                      <a:gd name="connsiteY11" fmla="*/ 381141 h 742088"/>
                      <a:gd name="connsiteX12" fmla="*/ 372630 w 733923"/>
                      <a:gd name="connsiteY12" fmla="*/ 322856 h 742088"/>
                      <a:gd name="connsiteX13" fmla="*/ 117906 w 733923"/>
                      <a:gd name="connsiteY13" fmla="*/ 347453 h 742088"/>
                      <a:gd name="connsiteX14" fmla="*/ 108184 w 733923"/>
                      <a:gd name="connsiteY14" fmla="*/ 684337 h 742088"/>
                      <a:gd name="connsiteX0" fmla="*/ 108184 w 739728"/>
                      <a:gd name="connsiteY0" fmla="*/ 684337 h 742088"/>
                      <a:gd name="connsiteX1" fmla="*/ 54044 w 739728"/>
                      <a:gd name="connsiteY1" fmla="*/ 621239 h 742088"/>
                      <a:gd name="connsiteX2" fmla="*/ 18836 w 739728"/>
                      <a:gd name="connsiteY2" fmla="*/ 500634 h 742088"/>
                      <a:gd name="connsiteX3" fmla="*/ 30258 w 739728"/>
                      <a:gd name="connsiteY3" fmla="*/ 212699 h 742088"/>
                      <a:gd name="connsiteX4" fmla="*/ 204533 w 739728"/>
                      <a:gd name="connsiteY4" fmla="*/ 34632 h 742088"/>
                      <a:gd name="connsiteX5" fmla="*/ 464415 w 739728"/>
                      <a:gd name="connsiteY5" fmla="*/ 15381 h 742088"/>
                      <a:gd name="connsiteX6" fmla="*/ 618420 w 739728"/>
                      <a:gd name="connsiteY6" fmla="*/ 106821 h 742088"/>
                      <a:gd name="connsiteX7" fmla="*/ 695422 w 739728"/>
                      <a:gd name="connsiteY7" fmla="*/ 241575 h 742088"/>
                      <a:gd name="connsiteX8" fmla="*/ 733923 w 739728"/>
                      <a:gd name="connsiteY8" fmla="*/ 443706 h 742088"/>
                      <a:gd name="connsiteX9" fmla="*/ 722451 w 739728"/>
                      <a:gd name="connsiteY9" fmla="*/ 616427 h 742088"/>
                      <a:gd name="connsiteX10" fmla="*/ 651184 w 739728"/>
                      <a:gd name="connsiteY10" fmla="*/ 742088 h 742088"/>
                      <a:gd name="connsiteX11" fmla="*/ 623232 w 739728"/>
                      <a:gd name="connsiteY11" fmla="*/ 381141 h 742088"/>
                      <a:gd name="connsiteX12" fmla="*/ 372630 w 739728"/>
                      <a:gd name="connsiteY12" fmla="*/ 322856 h 742088"/>
                      <a:gd name="connsiteX13" fmla="*/ 117906 w 739728"/>
                      <a:gd name="connsiteY13" fmla="*/ 347453 h 742088"/>
                      <a:gd name="connsiteX14" fmla="*/ 108184 w 739728"/>
                      <a:gd name="connsiteY14" fmla="*/ 684337 h 742088"/>
                      <a:gd name="connsiteX0" fmla="*/ 108184 w 738831"/>
                      <a:gd name="connsiteY0" fmla="*/ 684337 h 742088"/>
                      <a:gd name="connsiteX1" fmla="*/ 54044 w 738831"/>
                      <a:gd name="connsiteY1" fmla="*/ 621239 h 742088"/>
                      <a:gd name="connsiteX2" fmla="*/ 18836 w 738831"/>
                      <a:gd name="connsiteY2" fmla="*/ 500634 h 742088"/>
                      <a:gd name="connsiteX3" fmla="*/ 30258 w 738831"/>
                      <a:gd name="connsiteY3" fmla="*/ 212699 h 742088"/>
                      <a:gd name="connsiteX4" fmla="*/ 204533 w 738831"/>
                      <a:gd name="connsiteY4" fmla="*/ 34632 h 742088"/>
                      <a:gd name="connsiteX5" fmla="*/ 464415 w 738831"/>
                      <a:gd name="connsiteY5" fmla="*/ 15381 h 742088"/>
                      <a:gd name="connsiteX6" fmla="*/ 618420 w 738831"/>
                      <a:gd name="connsiteY6" fmla="*/ 106821 h 742088"/>
                      <a:gd name="connsiteX7" fmla="*/ 695422 w 738831"/>
                      <a:gd name="connsiteY7" fmla="*/ 241575 h 742088"/>
                      <a:gd name="connsiteX8" fmla="*/ 733923 w 738831"/>
                      <a:gd name="connsiteY8" fmla="*/ 443706 h 742088"/>
                      <a:gd name="connsiteX9" fmla="*/ 722451 w 738831"/>
                      <a:gd name="connsiteY9" fmla="*/ 616427 h 742088"/>
                      <a:gd name="connsiteX10" fmla="*/ 651184 w 738831"/>
                      <a:gd name="connsiteY10" fmla="*/ 742088 h 742088"/>
                      <a:gd name="connsiteX11" fmla="*/ 623232 w 738831"/>
                      <a:gd name="connsiteY11" fmla="*/ 381141 h 742088"/>
                      <a:gd name="connsiteX12" fmla="*/ 372630 w 738831"/>
                      <a:gd name="connsiteY12" fmla="*/ 322856 h 742088"/>
                      <a:gd name="connsiteX13" fmla="*/ 117906 w 738831"/>
                      <a:gd name="connsiteY13" fmla="*/ 347453 h 742088"/>
                      <a:gd name="connsiteX14" fmla="*/ 108184 w 738831"/>
                      <a:gd name="connsiteY14" fmla="*/ 684337 h 742088"/>
                      <a:gd name="connsiteX0" fmla="*/ 117906 w 738831"/>
                      <a:gd name="connsiteY0" fmla="*/ 347453 h 742088"/>
                      <a:gd name="connsiteX1" fmla="*/ 54044 w 738831"/>
                      <a:gd name="connsiteY1" fmla="*/ 621239 h 742088"/>
                      <a:gd name="connsiteX2" fmla="*/ 18836 w 738831"/>
                      <a:gd name="connsiteY2" fmla="*/ 500634 h 742088"/>
                      <a:gd name="connsiteX3" fmla="*/ 30258 w 738831"/>
                      <a:gd name="connsiteY3" fmla="*/ 212699 h 742088"/>
                      <a:gd name="connsiteX4" fmla="*/ 204533 w 738831"/>
                      <a:gd name="connsiteY4" fmla="*/ 34632 h 742088"/>
                      <a:gd name="connsiteX5" fmla="*/ 464415 w 738831"/>
                      <a:gd name="connsiteY5" fmla="*/ 15381 h 742088"/>
                      <a:gd name="connsiteX6" fmla="*/ 618420 w 738831"/>
                      <a:gd name="connsiteY6" fmla="*/ 106821 h 742088"/>
                      <a:gd name="connsiteX7" fmla="*/ 695422 w 738831"/>
                      <a:gd name="connsiteY7" fmla="*/ 241575 h 742088"/>
                      <a:gd name="connsiteX8" fmla="*/ 733923 w 738831"/>
                      <a:gd name="connsiteY8" fmla="*/ 443706 h 742088"/>
                      <a:gd name="connsiteX9" fmla="*/ 722451 w 738831"/>
                      <a:gd name="connsiteY9" fmla="*/ 616427 h 742088"/>
                      <a:gd name="connsiteX10" fmla="*/ 651184 w 738831"/>
                      <a:gd name="connsiteY10" fmla="*/ 742088 h 742088"/>
                      <a:gd name="connsiteX11" fmla="*/ 623232 w 738831"/>
                      <a:gd name="connsiteY11" fmla="*/ 381141 h 742088"/>
                      <a:gd name="connsiteX12" fmla="*/ 372630 w 738831"/>
                      <a:gd name="connsiteY12" fmla="*/ 322856 h 742088"/>
                      <a:gd name="connsiteX13" fmla="*/ 117906 w 738831"/>
                      <a:gd name="connsiteY13" fmla="*/ 347453 h 742088"/>
                      <a:gd name="connsiteX0" fmla="*/ 117906 w 738831"/>
                      <a:gd name="connsiteY0" fmla="*/ 347453 h 626196"/>
                      <a:gd name="connsiteX1" fmla="*/ 54044 w 738831"/>
                      <a:gd name="connsiteY1" fmla="*/ 621239 h 626196"/>
                      <a:gd name="connsiteX2" fmla="*/ 18836 w 738831"/>
                      <a:gd name="connsiteY2" fmla="*/ 500634 h 626196"/>
                      <a:gd name="connsiteX3" fmla="*/ 30258 w 738831"/>
                      <a:gd name="connsiteY3" fmla="*/ 212699 h 626196"/>
                      <a:gd name="connsiteX4" fmla="*/ 204533 w 738831"/>
                      <a:gd name="connsiteY4" fmla="*/ 34632 h 626196"/>
                      <a:gd name="connsiteX5" fmla="*/ 464415 w 738831"/>
                      <a:gd name="connsiteY5" fmla="*/ 15381 h 626196"/>
                      <a:gd name="connsiteX6" fmla="*/ 618420 w 738831"/>
                      <a:gd name="connsiteY6" fmla="*/ 106821 h 626196"/>
                      <a:gd name="connsiteX7" fmla="*/ 695422 w 738831"/>
                      <a:gd name="connsiteY7" fmla="*/ 241575 h 626196"/>
                      <a:gd name="connsiteX8" fmla="*/ 733923 w 738831"/>
                      <a:gd name="connsiteY8" fmla="*/ 443706 h 626196"/>
                      <a:gd name="connsiteX9" fmla="*/ 722451 w 738831"/>
                      <a:gd name="connsiteY9" fmla="*/ 616427 h 626196"/>
                      <a:gd name="connsiteX10" fmla="*/ 623232 w 738831"/>
                      <a:gd name="connsiteY10" fmla="*/ 381141 h 626196"/>
                      <a:gd name="connsiteX11" fmla="*/ 372630 w 738831"/>
                      <a:gd name="connsiteY11" fmla="*/ 322856 h 626196"/>
                      <a:gd name="connsiteX12" fmla="*/ 117906 w 738831"/>
                      <a:gd name="connsiteY12" fmla="*/ 347453 h 626196"/>
                      <a:gd name="connsiteX0" fmla="*/ 117906 w 733923"/>
                      <a:gd name="connsiteY0" fmla="*/ 347453 h 688616"/>
                      <a:gd name="connsiteX1" fmla="*/ 54044 w 733923"/>
                      <a:gd name="connsiteY1" fmla="*/ 621239 h 688616"/>
                      <a:gd name="connsiteX2" fmla="*/ 18836 w 733923"/>
                      <a:gd name="connsiteY2" fmla="*/ 500634 h 688616"/>
                      <a:gd name="connsiteX3" fmla="*/ 30258 w 733923"/>
                      <a:gd name="connsiteY3" fmla="*/ 212699 h 688616"/>
                      <a:gd name="connsiteX4" fmla="*/ 204533 w 733923"/>
                      <a:gd name="connsiteY4" fmla="*/ 34632 h 688616"/>
                      <a:gd name="connsiteX5" fmla="*/ 464415 w 733923"/>
                      <a:gd name="connsiteY5" fmla="*/ 15381 h 688616"/>
                      <a:gd name="connsiteX6" fmla="*/ 618420 w 733923"/>
                      <a:gd name="connsiteY6" fmla="*/ 106821 h 688616"/>
                      <a:gd name="connsiteX7" fmla="*/ 695422 w 733923"/>
                      <a:gd name="connsiteY7" fmla="*/ 241575 h 688616"/>
                      <a:gd name="connsiteX8" fmla="*/ 733923 w 733923"/>
                      <a:gd name="connsiteY8" fmla="*/ 443706 h 688616"/>
                      <a:gd name="connsiteX9" fmla="*/ 694340 w 733923"/>
                      <a:gd name="connsiteY9" fmla="*/ 688616 h 688616"/>
                      <a:gd name="connsiteX10" fmla="*/ 623232 w 733923"/>
                      <a:gd name="connsiteY10" fmla="*/ 381141 h 688616"/>
                      <a:gd name="connsiteX11" fmla="*/ 372630 w 733923"/>
                      <a:gd name="connsiteY11" fmla="*/ 322856 h 688616"/>
                      <a:gd name="connsiteX12" fmla="*/ 117906 w 733923"/>
                      <a:gd name="connsiteY12" fmla="*/ 347453 h 688616"/>
                      <a:gd name="connsiteX0" fmla="*/ 117906 w 733923"/>
                      <a:gd name="connsiteY0" fmla="*/ 347453 h 922511"/>
                      <a:gd name="connsiteX1" fmla="*/ 122043 w 733923"/>
                      <a:gd name="connsiteY1" fmla="*/ 921277 h 922511"/>
                      <a:gd name="connsiteX2" fmla="*/ 18836 w 733923"/>
                      <a:gd name="connsiteY2" fmla="*/ 500634 h 922511"/>
                      <a:gd name="connsiteX3" fmla="*/ 30258 w 733923"/>
                      <a:gd name="connsiteY3" fmla="*/ 212699 h 922511"/>
                      <a:gd name="connsiteX4" fmla="*/ 204533 w 733923"/>
                      <a:gd name="connsiteY4" fmla="*/ 34632 h 922511"/>
                      <a:gd name="connsiteX5" fmla="*/ 464415 w 733923"/>
                      <a:gd name="connsiteY5" fmla="*/ 15381 h 922511"/>
                      <a:gd name="connsiteX6" fmla="*/ 618420 w 733923"/>
                      <a:gd name="connsiteY6" fmla="*/ 106821 h 922511"/>
                      <a:gd name="connsiteX7" fmla="*/ 695422 w 733923"/>
                      <a:gd name="connsiteY7" fmla="*/ 241575 h 922511"/>
                      <a:gd name="connsiteX8" fmla="*/ 733923 w 733923"/>
                      <a:gd name="connsiteY8" fmla="*/ 443706 h 922511"/>
                      <a:gd name="connsiteX9" fmla="*/ 694340 w 733923"/>
                      <a:gd name="connsiteY9" fmla="*/ 688616 h 922511"/>
                      <a:gd name="connsiteX10" fmla="*/ 623232 w 733923"/>
                      <a:gd name="connsiteY10" fmla="*/ 381141 h 922511"/>
                      <a:gd name="connsiteX11" fmla="*/ 372630 w 733923"/>
                      <a:gd name="connsiteY11" fmla="*/ 322856 h 922511"/>
                      <a:gd name="connsiteX12" fmla="*/ 117906 w 733923"/>
                      <a:gd name="connsiteY12" fmla="*/ 347453 h 922511"/>
                      <a:gd name="connsiteX0" fmla="*/ 117906 w 741309"/>
                      <a:gd name="connsiteY0" fmla="*/ 347453 h 1445853"/>
                      <a:gd name="connsiteX1" fmla="*/ 122043 w 741309"/>
                      <a:gd name="connsiteY1" fmla="*/ 921277 h 1445853"/>
                      <a:gd name="connsiteX2" fmla="*/ 18836 w 741309"/>
                      <a:gd name="connsiteY2" fmla="*/ 500634 h 1445853"/>
                      <a:gd name="connsiteX3" fmla="*/ 30258 w 741309"/>
                      <a:gd name="connsiteY3" fmla="*/ 212699 h 1445853"/>
                      <a:gd name="connsiteX4" fmla="*/ 204533 w 741309"/>
                      <a:gd name="connsiteY4" fmla="*/ 34632 h 1445853"/>
                      <a:gd name="connsiteX5" fmla="*/ 464415 w 741309"/>
                      <a:gd name="connsiteY5" fmla="*/ 15381 h 1445853"/>
                      <a:gd name="connsiteX6" fmla="*/ 618420 w 741309"/>
                      <a:gd name="connsiteY6" fmla="*/ 106821 h 1445853"/>
                      <a:gd name="connsiteX7" fmla="*/ 695422 w 741309"/>
                      <a:gd name="connsiteY7" fmla="*/ 241575 h 1445853"/>
                      <a:gd name="connsiteX8" fmla="*/ 733923 w 741309"/>
                      <a:gd name="connsiteY8" fmla="*/ 443706 h 1445853"/>
                      <a:gd name="connsiteX9" fmla="*/ 536706 w 741309"/>
                      <a:gd name="connsiteY9" fmla="*/ 1445853 h 1445853"/>
                      <a:gd name="connsiteX10" fmla="*/ 623232 w 741309"/>
                      <a:gd name="connsiteY10" fmla="*/ 381141 h 1445853"/>
                      <a:gd name="connsiteX11" fmla="*/ 372630 w 741309"/>
                      <a:gd name="connsiteY11" fmla="*/ 322856 h 1445853"/>
                      <a:gd name="connsiteX12" fmla="*/ 117906 w 741309"/>
                      <a:gd name="connsiteY12" fmla="*/ 347453 h 1445853"/>
                      <a:gd name="connsiteX0" fmla="*/ 117906 w 773918"/>
                      <a:gd name="connsiteY0" fmla="*/ 347453 h 1632248"/>
                      <a:gd name="connsiteX1" fmla="*/ 122043 w 773918"/>
                      <a:gd name="connsiteY1" fmla="*/ 921277 h 1632248"/>
                      <a:gd name="connsiteX2" fmla="*/ 18836 w 773918"/>
                      <a:gd name="connsiteY2" fmla="*/ 500634 h 1632248"/>
                      <a:gd name="connsiteX3" fmla="*/ 30258 w 773918"/>
                      <a:gd name="connsiteY3" fmla="*/ 212699 h 1632248"/>
                      <a:gd name="connsiteX4" fmla="*/ 204533 w 773918"/>
                      <a:gd name="connsiteY4" fmla="*/ 34632 h 1632248"/>
                      <a:gd name="connsiteX5" fmla="*/ 464415 w 773918"/>
                      <a:gd name="connsiteY5" fmla="*/ 15381 h 1632248"/>
                      <a:gd name="connsiteX6" fmla="*/ 618420 w 773918"/>
                      <a:gd name="connsiteY6" fmla="*/ 106821 h 1632248"/>
                      <a:gd name="connsiteX7" fmla="*/ 695422 w 773918"/>
                      <a:gd name="connsiteY7" fmla="*/ 241575 h 1632248"/>
                      <a:gd name="connsiteX8" fmla="*/ 733923 w 773918"/>
                      <a:gd name="connsiteY8" fmla="*/ 443706 h 1632248"/>
                      <a:gd name="connsiteX9" fmla="*/ 762988 w 773918"/>
                      <a:gd name="connsiteY9" fmla="*/ 1536542 h 1632248"/>
                      <a:gd name="connsiteX10" fmla="*/ 536706 w 773918"/>
                      <a:gd name="connsiteY10" fmla="*/ 1445853 h 1632248"/>
                      <a:gd name="connsiteX11" fmla="*/ 623232 w 773918"/>
                      <a:gd name="connsiteY11" fmla="*/ 381141 h 1632248"/>
                      <a:gd name="connsiteX12" fmla="*/ 372630 w 773918"/>
                      <a:gd name="connsiteY12" fmla="*/ 322856 h 1632248"/>
                      <a:gd name="connsiteX13" fmla="*/ 117906 w 773918"/>
                      <a:gd name="connsiteY13" fmla="*/ 347453 h 1632248"/>
                      <a:gd name="connsiteX0" fmla="*/ 117906 w 773918"/>
                      <a:gd name="connsiteY0" fmla="*/ 347453 h 1632248"/>
                      <a:gd name="connsiteX1" fmla="*/ 122043 w 773918"/>
                      <a:gd name="connsiteY1" fmla="*/ 921277 h 1632248"/>
                      <a:gd name="connsiteX2" fmla="*/ 18836 w 773918"/>
                      <a:gd name="connsiteY2" fmla="*/ 500634 h 1632248"/>
                      <a:gd name="connsiteX3" fmla="*/ 30258 w 773918"/>
                      <a:gd name="connsiteY3" fmla="*/ 212699 h 1632248"/>
                      <a:gd name="connsiteX4" fmla="*/ 204533 w 773918"/>
                      <a:gd name="connsiteY4" fmla="*/ 34632 h 1632248"/>
                      <a:gd name="connsiteX5" fmla="*/ 464415 w 773918"/>
                      <a:gd name="connsiteY5" fmla="*/ 15381 h 1632248"/>
                      <a:gd name="connsiteX6" fmla="*/ 618420 w 773918"/>
                      <a:gd name="connsiteY6" fmla="*/ 106821 h 1632248"/>
                      <a:gd name="connsiteX7" fmla="*/ 695422 w 773918"/>
                      <a:gd name="connsiteY7" fmla="*/ 241575 h 1632248"/>
                      <a:gd name="connsiteX8" fmla="*/ 733923 w 773918"/>
                      <a:gd name="connsiteY8" fmla="*/ 443706 h 1632248"/>
                      <a:gd name="connsiteX9" fmla="*/ 762988 w 773918"/>
                      <a:gd name="connsiteY9" fmla="*/ 1536542 h 1632248"/>
                      <a:gd name="connsiteX10" fmla="*/ 533615 w 773918"/>
                      <a:gd name="connsiteY10" fmla="*/ 1445853 h 1632248"/>
                      <a:gd name="connsiteX11" fmla="*/ 623232 w 773918"/>
                      <a:gd name="connsiteY11" fmla="*/ 381141 h 1632248"/>
                      <a:gd name="connsiteX12" fmla="*/ 372630 w 773918"/>
                      <a:gd name="connsiteY12" fmla="*/ 322856 h 1632248"/>
                      <a:gd name="connsiteX13" fmla="*/ 117906 w 773918"/>
                      <a:gd name="connsiteY13" fmla="*/ 347453 h 1632248"/>
                      <a:gd name="connsiteX0" fmla="*/ 117906 w 773918"/>
                      <a:gd name="connsiteY0" fmla="*/ 347453 h 1628936"/>
                      <a:gd name="connsiteX1" fmla="*/ 122043 w 773918"/>
                      <a:gd name="connsiteY1" fmla="*/ 921277 h 1628936"/>
                      <a:gd name="connsiteX2" fmla="*/ 18836 w 773918"/>
                      <a:gd name="connsiteY2" fmla="*/ 500634 h 1628936"/>
                      <a:gd name="connsiteX3" fmla="*/ 30258 w 773918"/>
                      <a:gd name="connsiteY3" fmla="*/ 212699 h 1628936"/>
                      <a:gd name="connsiteX4" fmla="*/ 204533 w 773918"/>
                      <a:gd name="connsiteY4" fmla="*/ 34632 h 1628936"/>
                      <a:gd name="connsiteX5" fmla="*/ 464415 w 773918"/>
                      <a:gd name="connsiteY5" fmla="*/ 15381 h 1628936"/>
                      <a:gd name="connsiteX6" fmla="*/ 618420 w 773918"/>
                      <a:gd name="connsiteY6" fmla="*/ 106821 h 1628936"/>
                      <a:gd name="connsiteX7" fmla="*/ 695422 w 773918"/>
                      <a:gd name="connsiteY7" fmla="*/ 241575 h 1628936"/>
                      <a:gd name="connsiteX8" fmla="*/ 733923 w 773918"/>
                      <a:gd name="connsiteY8" fmla="*/ 443706 h 1628936"/>
                      <a:gd name="connsiteX9" fmla="*/ 762988 w 773918"/>
                      <a:gd name="connsiteY9" fmla="*/ 1536542 h 1628936"/>
                      <a:gd name="connsiteX10" fmla="*/ 533615 w 773918"/>
                      <a:gd name="connsiteY10" fmla="*/ 1445853 h 1628936"/>
                      <a:gd name="connsiteX11" fmla="*/ 579960 w 773918"/>
                      <a:gd name="connsiteY11" fmla="*/ 452579 h 1628936"/>
                      <a:gd name="connsiteX12" fmla="*/ 372630 w 773918"/>
                      <a:gd name="connsiteY12" fmla="*/ 322856 h 1628936"/>
                      <a:gd name="connsiteX13" fmla="*/ 117906 w 773918"/>
                      <a:gd name="connsiteY13" fmla="*/ 347453 h 1628936"/>
                      <a:gd name="connsiteX0" fmla="*/ 179723 w 773918"/>
                      <a:gd name="connsiteY0" fmla="*/ 437941 h 1628936"/>
                      <a:gd name="connsiteX1" fmla="*/ 122043 w 773918"/>
                      <a:gd name="connsiteY1" fmla="*/ 921277 h 1628936"/>
                      <a:gd name="connsiteX2" fmla="*/ 18836 w 773918"/>
                      <a:gd name="connsiteY2" fmla="*/ 500634 h 1628936"/>
                      <a:gd name="connsiteX3" fmla="*/ 30258 w 773918"/>
                      <a:gd name="connsiteY3" fmla="*/ 212699 h 1628936"/>
                      <a:gd name="connsiteX4" fmla="*/ 204533 w 773918"/>
                      <a:gd name="connsiteY4" fmla="*/ 34632 h 1628936"/>
                      <a:gd name="connsiteX5" fmla="*/ 464415 w 773918"/>
                      <a:gd name="connsiteY5" fmla="*/ 15381 h 1628936"/>
                      <a:gd name="connsiteX6" fmla="*/ 618420 w 773918"/>
                      <a:gd name="connsiteY6" fmla="*/ 106821 h 1628936"/>
                      <a:gd name="connsiteX7" fmla="*/ 695422 w 773918"/>
                      <a:gd name="connsiteY7" fmla="*/ 241575 h 1628936"/>
                      <a:gd name="connsiteX8" fmla="*/ 733923 w 773918"/>
                      <a:gd name="connsiteY8" fmla="*/ 443706 h 1628936"/>
                      <a:gd name="connsiteX9" fmla="*/ 762988 w 773918"/>
                      <a:gd name="connsiteY9" fmla="*/ 1536542 h 1628936"/>
                      <a:gd name="connsiteX10" fmla="*/ 533615 w 773918"/>
                      <a:gd name="connsiteY10" fmla="*/ 1445853 h 1628936"/>
                      <a:gd name="connsiteX11" fmla="*/ 579960 w 773918"/>
                      <a:gd name="connsiteY11" fmla="*/ 452579 h 1628936"/>
                      <a:gd name="connsiteX12" fmla="*/ 372630 w 773918"/>
                      <a:gd name="connsiteY12" fmla="*/ 322856 h 1628936"/>
                      <a:gd name="connsiteX13" fmla="*/ 179723 w 773918"/>
                      <a:gd name="connsiteY13" fmla="*/ 437941 h 1628936"/>
                      <a:gd name="connsiteX0" fmla="*/ 179723 w 773918"/>
                      <a:gd name="connsiteY0" fmla="*/ 437941 h 1628936"/>
                      <a:gd name="connsiteX1" fmla="*/ 122043 w 773918"/>
                      <a:gd name="connsiteY1" fmla="*/ 921277 h 1628936"/>
                      <a:gd name="connsiteX2" fmla="*/ 18836 w 773918"/>
                      <a:gd name="connsiteY2" fmla="*/ 500634 h 1628936"/>
                      <a:gd name="connsiteX3" fmla="*/ 30258 w 773918"/>
                      <a:gd name="connsiteY3" fmla="*/ 212699 h 1628936"/>
                      <a:gd name="connsiteX4" fmla="*/ 204533 w 773918"/>
                      <a:gd name="connsiteY4" fmla="*/ 34632 h 1628936"/>
                      <a:gd name="connsiteX5" fmla="*/ 464415 w 773918"/>
                      <a:gd name="connsiteY5" fmla="*/ 15381 h 1628936"/>
                      <a:gd name="connsiteX6" fmla="*/ 695422 w 773918"/>
                      <a:gd name="connsiteY6" fmla="*/ 241575 h 1628936"/>
                      <a:gd name="connsiteX7" fmla="*/ 733923 w 773918"/>
                      <a:gd name="connsiteY7" fmla="*/ 443706 h 1628936"/>
                      <a:gd name="connsiteX8" fmla="*/ 762988 w 773918"/>
                      <a:gd name="connsiteY8" fmla="*/ 1536542 h 1628936"/>
                      <a:gd name="connsiteX9" fmla="*/ 533615 w 773918"/>
                      <a:gd name="connsiteY9" fmla="*/ 1445853 h 1628936"/>
                      <a:gd name="connsiteX10" fmla="*/ 579960 w 773918"/>
                      <a:gd name="connsiteY10" fmla="*/ 452579 h 1628936"/>
                      <a:gd name="connsiteX11" fmla="*/ 372630 w 773918"/>
                      <a:gd name="connsiteY11" fmla="*/ 322856 h 1628936"/>
                      <a:gd name="connsiteX12" fmla="*/ 179723 w 773918"/>
                      <a:gd name="connsiteY12" fmla="*/ 437941 h 1628936"/>
                      <a:gd name="connsiteX0" fmla="*/ 179723 w 773918"/>
                      <a:gd name="connsiteY0" fmla="*/ 404307 h 1595302"/>
                      <a:gd name="connsiteX1" fmla="*/ 122043 w 773918"/>
                      <a:gd name="connsiteY1" fmla="*/ 887643 h 1595302"/>
                      <a:gd name="connsiteX2" fmla="*/ 18836 w 773918"/>
                      <a:gd name="connsiteY2" fmla="*/ 467000 h 1595302"/>
                      <a:gd name="connsiteX3" fmla="*/ 30258 w 773918"/>
                      <a:gd name="connsiteY3" fmla="*/ 179065 h 1595302"/>
                      <a:gd name="connsiteX4" fmla="*/ 204533 w 773918"/>
                      <a:gd name="connsiteY4" fmla="*/ 998 h 1595302"/>
                      <a:gd name="connsiteX5" fmla="*/ 380962 w 773918"/>
                      <a:gd name="connsiteY5" fmla="*/ 110334 h 1595302"/>
                      <a:gd name="connsiteX6" fmla="*/ 695422 w 773918"/>
                      <a:gd name="connsiteY6" fmla="*/ 207941 h 1595302"/>
                      <a:gd name="connsiteX7" fmla="*/ 733923 w 773918"/>
                      <a:gd name="connsiteY7" fmla="*/ 410072 h 1595302"/>
                      <a:gd name="connsiteX8" fmla="*/ 762988 w 773918"/>
                      <a:gd name="connsiteY8" fmla="*/ 1502908 h 1595302"/>
                      <a:gd name="connsiteX9" fmla="*/ 533615 w 773918"/>
                      <a:gd name="connsiteY9" fmla="*/ 1412219 h 1595302"/>
                      <a:gd name="connsiteX10" fmla="*/ 579960 w 773918"/>
                      <a:gd name="connsiteY10" fmla="*/ 418945 h 1595302"/>
                      <a:gd name="connsiteX11" fmla="*/ 372630 w 773918"/>
                      <a:gd name="connsiteY11" fmla="*/ 289222 h 1595302"/>
                      <a:gd name="connsiteX12" fmla="*/ 179723 w 773918"/>
                      <a:gd name="connsiteY12" fmla="*/ 404307 h 1595302"/>
                      <a:gd name="connsiteX0" fmla="*/ 173395 w 767590"/>
                      <a:gd name="connsiteY0" fmla="*/ 302211 h 1493206"/>
                      <a:gd name="connsiteX1" fmla="*/ 115715 w 767590"/>
                      <a:gd name="connsiteY1" fmla="*/ 785547 h 1493206"/>
                      <a:gd name="connsiteX2" fmla="*/ 12508 w 767590"/>
                      <a:gd name="connsiteY2" fmla="*/ 364904 h 1493206"/>
                      <a:gd name="connsiteX3" fmla="*/ 23930 w 767590"/>
                      <a:gd name="connsiteY3" fmla="*/ 76969 h 1493206"/>
                      <a:gd name="connsiteX4" fmla="*/ 272385 w 767590"/>
                      <a:gd name="connsiteY4" fmla="*/ 13202 h 1493206"/>
                      <a:gd name="connsiteX5" fmla="*/ 374634 w 767590"/>
                      <a:gd name="connsiteY5" fmla="*/ 8238 h 1493206"/>
                      <a:gd name="connsiteX6" fmla="*/ 689094 w 767590"/>
                      <a:gd name="connsiteY6" fmla="*/ 105845 h 1493206"/>
                      <a:gd name="connsiteX7" fmla="*/ 727595 w 767590"/>
                      <a:gd name="connsiteY7" fmla="*/ 307976 h 1493206"/>
                      <a:gd name="connsiteX8" fmla="*/ 756660 w 767590"/>
                      <a:gd name="connsiteY8" fmla="*/ 1400812 h 1493206"/>
                      <a:gd name="connsiteX9" fmla="*/ 527287 w 767590"/>
                      <a:gd name="connsiteY9" fmla="*/ 1310123 h 1493206"/>
                      <a:gd name="connsiteX10" fmla="*/ 573632 w 767590"/>
                      <a:gd name="connsiteY10" fmla="*/ 316849 h 1493206"/>
                      <a:gd name="connsiteX11" fmla="*/ 366302 w 767590"/>
                      <a:gd name="connsiteY11" fmla="*/ 187126 h 1493206"/>
                      <a:gd name="connsiteX12" fmla="*/ 173395 w 767590"/>
                      <a:gd name="connsiteY12" fmla="*/ 302211 h 1493206"/>
                      <a:gd name="connsiteX0" fmla="*/ 161099 w 755294"/>
                      <a:gd name="connsiteY0" fmla="*/ 302211 h 1493206"/>
                      <a:gd name="connsiteX1" fmla="*/ 103419 w 755294"/>
                      <a:gd name="connsiteY1" fmla="*/ 785547 h 1493206"/>
                      <a:gd name="connsiteX2" fmla="*/ 212 w 755294"/>
                      <a:gd name="connsiteY2" fmla="*/ 364904 h 1493206"/>
                      <a:gd name="connsiteX3" fmla="*/ 91996 w 755294"/>
                      <a:gd name="connsiteY3" fmla="*/ 76969 h 1493206"/>
                      <a:gd name="connsiteX4" fmla="*/ 260089 w 755294"/>
                      <a:gd name="connsiteY4" fmla="*/ 13202 h 1493206"/>
                      <a:gd name="connsiteX5" fmla="*/ 362338 w 755294"/>
                      <a:gd name="connsiteY5" fmla="*/ 8238 h 1493206"/>
                      <a:gd name="connsiteX6" fmla="*/ 676798 w 755294"/>
                      <a:gd name="connsiteY6" fmla="*/ 105845 h 1493206"/>
                      <a:gd name="connsiteX7" fmla="*/ 715299 w 755294"/>
                      <a:gd name="connsiteY7" fmla="*/ 307976 h 1493206"/>
                      <a:gd name="connsiteX8" fmla="*/ 744364 w 755294"/>
                      <a:gd name="connsiteY8" fmla="*/ 1400812 h 1493206"/>
                      <a:gd name="connsiteX9" fmla="*/ 514991 w 755294"/>
                      <a:gd name="connsiteY9" fmla="*/ 1310123 h 1493206"/>
                      <a:gd name="connsiteX10" fmla="*/ 561336 w 755294"/>
                      <a:gd name="connsiteY10" fmla="*/ 316849 h 1493206"/>
                      <a:gd name="connsiteX11" fmla="*/ 354006 w 755294"/>
                      <a:gd name="connsiteY11" fmla="*/ 187126 h 1493206"/>
                      <a:gd name="connsiteX12" fmla="*/ 161099 w 755294"/>
                      <a:gd name="connsiteY12" fmla="*/ 302211 h 1493206"/>
                      <a:gd name="connsiteX0" fmla="*/ 80344 w 674539"/>
                      <a:gd name="connsiteY0" fmla="*/ 302211 h 1493206"/>
                      <a:gd name="connsiteX1" fmla="*/ 22664 w 674539"/>
                      <a:gd name="connsiteY1" fmla="*/ 785547 h 1493206"/>
                      <a:gd name="connsiteX2" fmla="*/ 11241 w 674539"/>
                      <a:gd name="connsiteY2" fmla="*/ 76969 h 1493206"/>
                      <a:gd name="connsiteX3" fmla="*/ 179334 w 674539"/>
                      <a:gd name="connsiteY3" fmla="*/ 13202 h 1493206"/>
                      <a:gd name="connsiteX4" fmla="*/ 281583 w 674539"/>
                      <a:gd name="connsiteY4" fmla="*/ 8238 h 1493206"/>
                      <a:gd name="connsiteX5" fmla="*/ 596043 w 674539"/>
                      <a:gd name="connsiteY5" fmla="*/ 105845 h 1493206"/>
                      <a:gd name="connsiteX6" fmla="*/ 634544 w 674539"/>
                      <a:gd name="connsiteY6" fmla="*/ 307976 h 1493206"/>
                      <a:gd name="connsiteX7" fmla="*/ 663609 w 674539"/>
                      <a:gd name="connsiteY7" fmla="*/ 1400812 h 1493206"/>
                      <a:gd name="connsiteX8" fmla="*/ 434236 w 674539"/>
                      <a:gd name="connsiteY8" fmla="*/ 1310123 h 1493206"/>
                      <a:gd name="connsiteX9" fmla="*/ 480581 w 674539"/>
                      <a:gd name="connsiteY9" fmla="*/ 316849 h 1493206"/>
                      <a:gd name="connsiteX10" fmla="*/ 273251 w 674539"/>
                      <a:gd name="connsiteY10" fmla="*/ 187126 h 1493206"/>
                      <a:gd name="connsiteX11" fmla="*/ 80344 w 674539"/>
                      <a:gd name="connsiteY11" fmla="*/ 302211 h 1493206"/>
                      <a:gd name="connsiteX0" fmla="*/ 72776 w 666971"/>
                      <a:gd name="connsiteY0" fmla="*/ 302211 h 1493206"/>
                      <a:gd name="connsiteX1" fmla="*/ 3673 w 666971"/>
                      <a:gd name="connsiteY1" fmla="*/ 76969 h 1493206"/>
                      <a:gd name="connsiteX2" fmla="*/ 171766 w 666971"/>
                      <a:gd name="connsiteY2" fmla="*/ 13202 h 1493206"/>
                      <a:gd name="connsiteX3" fmla="*/ 274015 w 666971"/>
                      <a:gd name="connsiteY3" fmla="*/ 8238 h 1493206"/>
                      <a:gd name="connsiteX4" fmla="*/ 588475 w 666971"/>
                      <a:gd name="connsiteY4" fmla="*/ 105845 h 1493206"/>
                      <a:gd name="connsiteX5" fmla="*/ 626976 w 666971"/>
                      <a:gd name="connsiteY5" fmla="*/ 307976 h 1493206"/>
                      <a:gd name="connsiteX6" fmla="*/ 656041 w 666971"/>
                      <a:gd name="connsiteY6" fmla="*/ 1400812 h 1493206"/>
                      <a:gd name="connsiteX7" fmla="*/ 426668 w 666971"/>
                      <a:gd name="connsiteY7" fmla="*/ 1310123 h 1493206"/>
                      <a:gd name="connsiteX8" fmla="*/ 473013 w 666971"/>
                      <a:gd name="connsiteY8" fmla="*/ 316849 h 1493206"/>
                      <a:gd name="connsiteX9" fmla="*/ 265683 w 666971"/>
                      <a:gd name="connsiteY9" fmla="*/ 187126 h 1493206"/>
                      <a:gd name="connsiteX10" fmla="*/ 72776 w 666971"/>
                      <a:gd name="connsiteY10" fmla="*/ 302211 h 1493206"/>
                      <a:gd name="connsiteX0" fmla="*/ 263236 w 664524"/>
                      <a:gd name="connsiteY0" fmla="*/ 187126 h 1493206"/>
                      <a:gd name="connsiteX1" fmla="*/ 1226 w 664524"/>
                      <a:gd name="connsiteY1" fmla="*/ 76969 h 1493206"/>
                      <a:gd name="connsiteX2" fmla="*/ 169319 w 664524"/>
                      <a:gd name="connsiteY2" fmla="*/ 13202 h 1493206"/>
                      <a:gd name="connsiteX3" fmla="*/ 271568 w 664524"/>
                      <a:gd name="connsiteY3" fmla="*/ 8238 h 1493206"/>
                      <a:gd name="connsiteX4" fmla="*/ 586028 w 664524"/>
                      <a:gd name="connsiteY4" fmla="*/ 105845 h 1493206"/>
                      <a:gd name="connsiteX5" fmla="*/ 624529 w 664524"/>
                      <a:gd name="connsiteY5" fmla="*/ 307976 h 1493206"/>
                      <a:gd name="connsiteX6" fmla="*/ 653594 w 664524"/>
                      <a:gd name="connsiteY6" fmla="*/ 1400812 h 1493206"/>
                      <a:gd name="connsiteX7" fmla="*/ 424221 w 664524"/>
                      <a:gd name="connsiteY7" fmla="*/ 1310123 h 1493206"/>
                      <a:gd name="connsiteX8" fmla="*/ 470566 w 664524"/>
                      <a:gd name="connsiteY8" fmla="*/ 316849 h 1493206"/>
                      <a:gd name="connsiteX9" fmla="*/ 263236 w 664524"/>
                      <a:gd name="connsiteY9" fmla="*/ 187126 h 1493206"/>
                      <a:gd name="connsiteX0" fmla="*/ 93949 w 495237"/>
                      <a:gd name="connsiteY0" fmla="*/ 193417 h 1499497"/>
                      <a:gd name="connsiteX1" fmla="*/ 32 w 495237"/>
                      <a:gd name="connsiteY1" fmla="*/ 19493 h 1499497"/>
                      <a:gd name="connsiteX2" fmla="*/ 102281 w 495237"/>
                      <a:gd name="connsiteY2" fmla="*/ 14529 h 1499497"/>
                      <a:gd name="connsiteX3" fmla="*/ 416741 w 495237"/>
                      <a:gd name="connsiteY3" fmla="*/ 112136 h 1499497"/>
                      <a:gd name="connsiteX4" fmla="*/ 455242 w 495237"/>
                      <a:gd name="connsiteY4" fmla="*/ 314267 h 1499497"/>
                      <a:gd name="connsiteX5" fmla="*/ 484307 w 495237"/>
                      <a:gd name="connsiteY5" fmla="*/ 1407103 h 1499497"/>
                      <a:gd name="connsiteX6" fmla="*/ 254934 w 495237"/>
                      <a:gd name="connsiteY6" fmla="*/ 1316414 h 1499497"/>
                      <a:gd name="connsiteX7" fmla="*/ 301279 w 495237"/>
                      <a:gd name="connsiteY7" fmla="*/ 323140 h 1499497"/>
                      <a:gd name="connsiteX8" fmla="*/ 93949 w 495237"/>
                      <a:gd name="connsiteY8" fmla="*/ 193417 h 1499497"/>
                      <a:gd name="connsiteX0" fmla="*/ 28463 w 429751"/>
                      <a:gd name="connsiteY0" fmla="*/ 180800 h 1486880"/>
                      <a:gd name="connsiteX1" fmla="*/ 36795 w 429751"/>
                      <a:gd name="connsiteY1" fmla="*/ 1912 h 1486880"/>
                      <a:gd name="connsiteX2" fmla="*/ 351255 w 429751"/>
                      <a:gd name="connsiteY2" fmla="*/ 99519 h 1486880"/>
                      <a:gd name="connsiteX3" fmla="*/ 389756 w 429751"/>
                      <a:gd name="connsiteY3" fmla="*/ 301650 h 1486880"/>
                      <a:gd name="connsiteX4" fmla="*/ 418821 w 429751"/>
                      <a:gd name="connsiteY4" fmla="*/ 1394486 h 1486880"/>
                      <a:gd name="connsiteX5" fmla="*/ 189448 w 429751"/>
                      <a:gd name="connsiteY5" fmla="*/ 1303797 h 1486880"/>
                      <a:gd name="connsiteX6" fmla="*/ 235793 w 429751"/>
                      <a:gd name="connsiteY6" fmla="*/ 310523 h 1486880"/>
                      <a:gd name="connsiteX7" fmla="*/ 28463 w 429751"/>
                      <a:gd name="connsiteY7" fmla="*/ 180800 h 1486880"/>
                      <a:gd name="connsiteX0" fmla="*/ 25003 w 427616"/>
                      <a:gd name="connsiteY0" fmla="*/ 179837 h 1485917"/>
                      <a:gd name="connsiteX1" fmla="*/ 33335 w 427616"/>
                      <a:gd name="connsiteY1" fmla="*/ 949 h 1485917"/>
                      <a:gd name="connsiteX2" fmla="*/ 292160 w 427616"/>
                      <a:gd name="connsiteY2" fmla="*/ 117606 h 1485917"/>
                      <a:gd name="connsiteX3" fmla="*/ 386296 w 427616"/>
                      <a:gd name="connsiteY3" fmla="*/ 300687 h 1485917"/>
                      <a:gd name="connsiteX4" fmla="*/ 415361 w 427616"/>
                      <a:gd name="connsiteY4" fmla="*/ 1393523 h 1485917"/>
                      <a:gd name="connsiteX5" fmla="*/ 185988 w 427616"/>
                      <a:gd name="connsiteY5" fmla="*/ 1302834 h 1485917"/>
                      <a:gd name="connsiteX6" fmla="*/ 232333 w 427616"/>
                      <a:gd name="connsiteY6" fmla="*/ 309560 h 1485917"/>
                      <a:gd name="connsiteX7" fmla="*/ 25003 w 427616"/>
                      <a:gd name="connsiteY7" fmla="*/ 179837 h 14859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7616" h="1485917">
                        <a:moveTo>
                          <a:pt x="25003" y="179837"/>
                        </a:moveTo>
                        <a:cubicBezTo>
                          <a:pt x="-8163" y="128402"/>
                          <a:pt x="-11191" y="11321"/>
                          <a:pt x="33335" y="949"/>
                        </a:cubicBezTo>
                        <a:cubicBezTo>
                          <a:pt x="77861" y="-9423"/>
                          <a:pt x="233333" y="67650"/>
                          <a:pt x="292160" y="117606"/>
                        </a:cubicBezTo>
                        <a:cubicBezTo>
                          <a:pt x="350987" y="167562"/>
                          <a:pt x="365763" y="88034"/>
                          <a:pt x="386296" y="300687"/>
                        </a:cubicBezTo>
                        <a:cubicBezTo>
                          <a:pt x="406830" y="513340"/>
                          <a:pt x="448231" y="1226499"/>
                          <a:pt x="415361" y="1393523"/>
                        </a:cubicBezTo>
                        <a:cubicBezTo>
                          <a:pt x="382492" y="1560548"/>
                          <a:pt x="216493" y="1483494"/>
                          <a:pt x="185988" y="1302834"/>
                        </a:cubicBezTo>
                        <a:cubicBezTo>
                          <a:pt x="155483" y="1122174"/>
                          <a:pt x="259164" y="496726"/>
                          <a:pt x="232333" y="309560"/>
                        </a:cubicBezTo>
                        <a:cubicBezTo>
                          <a:pt x="205502" y="122394"/>
                          <a:pt x="109224" y="185452"/>
                          <a:pt x="25003" y="179837"/>
                        </a:cubicBezTo>
                        <a:close/>
                      </a:path>
                    </a:pathLst>
                  </a:cu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5" name="Freeform 2654"/>
                  <p:cNvSpPr/>
                  <p:nvPr/>
                </p:nvSpPr>
                <p:spPr>
                  <a:xfrm flipH="1">
                    <a:off x="2929243" y="450021"/>
                    <a:ext cx="325839" cy="734831"/>
                  </a:xfrm>
                  <a:custGeom>
                    <a:avLst/>
                    <a:gdLst>
                      <a:gd name="connsiteX0" fmla="*/ 52939 w 890337"/>
                      <a:gd name="connsiteY0" fmla="*/ 952901 h 952901"/>
                      <a:gd name="connsiteX1" fmla="*/ 0 w 890337"/>
                      <a:gd name="connsiteY1" fmla="*/ 288758 h 952901"/>
                      <a:gd name="connsiteX2" fmla="*/ 211756 w 890337"/>
                      <a:gd name="connsiteY2" fmla="*/ 134754 h 952901"/>
                      <a:gd name="connsiteX3" fmla="*/ 471638 w 890337"/>
                      <a:gd name="connsiteY3" fmla="*/ 115503 h 952901"/>
                      <a:gd name="connsiteX4" fmla="*/ 654518 w 890337"/>
                      <a:gd name="connsiteY4" fmla="*/ 0 h 952901"/>
                      <a:gd name="connsiteX5" fmla="*/ 563078 w 890337"/>
                      <a:gd name="connsiteY5" fmla="*/ 115503 h 952901"/>
                      <a:gd name="connsiteX6" fmla="*/ 755584 w 890337"/>
                      <a:gd name="connsiteY6" fmla="*/ 62564 h 952901"/>
                      <a:gd name="connsiteX7" fmla="*/ 625643 w 890337"/>
                      <a:gd name="connsiteY7" fmla="*/ 206943 h 952901"/>
                      <a:gd name="connsiteX8" fmla="*/ 890337 w 890337"/>
                      <a:gd name="connsiteY8" fmla="*/ 187693 h 952901"/>
                      <a:gd name="connsiteX9" fmla="*/ 702645 w 890337"/>
                      <a:gd name="connsiteY9" fmla="*/ 341697 h 952901"/>
                      <a:gd name="connsiteX10" fmla="*/ 741146 w 890337"/>
                      <a:gd name="connsiteY10" fmla="*/ 543828 h 952901"/>
                      <a:gd name="connsiteX11" fmla="*/ 683394 w 890337"/>
                      <a:gd name="connsiteY11" fmla="*/ 952901 h 952901"/>
                      <a:gd name="connsiteX12" fmla="*/ 630455 w 890337"/>
                      <a:gd name="connsiteY12" fmla="*/ 481263 h 952901"/>
                      <a:gd name="connsiteX13" fmla="*/ 466826 w 890337"/>
                      <a:gd name="connsiteY13" fmla="*/ 476451 h 952901"/>
                      <a:gd name="connsiteX14" fmla="*/ 356135 w 890337"/>
                      <a:gd name="connsiteY14" fmla="*/ 548640 h 952901"/>
                      <a:gd name="connsiteX15" fmla="*/ 303196 w 890337"/>
                      <a:gd name="connsiteY15" fmla="*/ 490889 h 952901"/>
                      <a:gd name="connsiteX16" fmla="*/ 125129 w 890337"/>
                      <a:gd name="connsiteY16" fmla="*/ 447575 h 952901"/>
                      <a:gd name="connsiteX17" fmla="*/ 52939 w 890337"/>
                      <a:gd name="connsiteY17" fmla="*/ 952901 h 952901"/>
                      <a:gd name="connsiteX0" fmla="*/ 121654 w 890337"/>
                      <a:gd name="connsiteY0" fmla="*/ 885524 h 952901"/>
                      <a:gd name="connsiteX1" fmla="*/ 0 w 890337"/>
                      <a:gd name="connsiteY1" fmla="*/ 288758 h 952901"/>
                      <a:gd name="connsiteX2" fmla="*/ 211756 w 890337"/>
                      <a:gd name="connsiteY2" fmla="*/ 134754 h 952901"/>
                      <a:gd name="connsiteX3" fmla="*/ 471638 w 890337"/>
                      <a:gd name="connsiteY3" fmla="*/ 115503 h 952901"/>
                      <a:gd name="connsiteX4" fmla="*/ 654518 w 890337"/>
                      <a:gd name="connsiteY4" fmla="*/ 0 h 952901"/>
                      <a:gd name="connsiteX5" fmla="*/ 563078 w 890337"/>
                      <a:gd name="connsiteY5" fmla="*/ 115503 h 952901"/>
                      <a:gd name="connsiteX6" fmla="*/ 755584 w 890337"/>
                      <a:gd name="connsiteY6" fmla="*/ 62564 h 952901"/>
                      <a:gd name="connsiteX7" fmla="*/ 625643 w 890337"/>
                      <a:gd name="connsiteY7" fmla="*/ 206943 h 952901"/>
                      <a:gd name="connsiteX8" fmla="*/ 890337 w 890337"/>
                      <a:gd name="connsiteY8" fmla="*/ 187693 h 952901"/>
                      <a:gd name="connsiteX9" fmla="*/ 702645 w 890337"/>
                      <a:gd name="connsiteY9" fmla="*/ 341697 h 952901"/>
                      <a:gd name="connsiteX10" fmla="*/ 741146 w 890337"/>
                      <a:gd name="connsiteY10" fmla="*/ 543828 h 952901"/>
                      <a:gd name="connsiteX11" fmla="*/ 683394 w 890337"/>
                      <a:gd name="connsiteY11" fmla="*/ 952901 h 952901"/>
                      <a:gd name="connsiteX12" fmla="*/ 630455 w 890337"/>
                      <a:gd name="connsiteY12" fmla="*/ 481263 h 952901"/>
                      <a:gd name="connsiteX13" fmla="*/ 466826 w 890337"/>
                      <a:gd name="connsiteY13" fmla="*/ 476451 h 952901"/>
                      <a:gd name="connsiteX14" fmla="*/ 356135 w 890337"/>
                      <a:gd name="connsiteY14" fmla="*/ 548640 h 952901"/>
                      <a:gd name="connsiteX15" fmla="*/ 303196 w 890337"/>
                      <a:gd name="connsiteY15" fmla="*/ 490889 h 952901"/>
                      <a:gd name="connsiteX16" fmla="*/ 125129 w 890337"/>
                      <a:gd name="connsiteY16" fmla="*/ 447575 h 952901"/>
                      <a:gd name="connsiteX17" fmla="*/ 121654 w 890337"/>
                      <a:gd name="connsiteY17" fmla="*/ 885524 h 952901"/>
                      <a:gd name="connsiteX0" fmla="*/ 121654 w 890337"/>
                      <a:gd name="connsiteY0" fmla="*/ 885524 h 885524"/>
                      <a:gd name="connsiteX1" fmla="*/ 0 w 890337"/>
                      <a:gd name="connsiteY1" fmla="*/ 288758 h 885524"/>
                      <a:gd name="connsiteX2" fmla="*/ 211756 w 890337"/>
                      <a:gd name="connsiteY2" fmla="*/ 134754 h 885524"/>
                      <a:gd name="connsiteX3" fmla="*/ 471638 w 890337"/>
                      <a:gd name="connsiteY3" fmla="*/ 115503 h 885524"/>
                      <a:gd name="connsiteX4" fmla="*/ 654518 w 890337"/>
                      <a:gd name="connsiteY4" fmla="*/ 0 h 885524"/>
                      <a:gd name="connsiteX5" fmla="*/ 563078 w 890337"/>
                      <a:gd name="connsiteY5" fmla="*/ 115503 h 885524"/>
                      <a:gd name="connsiteX6" fmla="*/ 755584 w 890337"/>
                      <a:gd name="connsiteY6" fmla="*/ 62564 h 885524"/>
                      <a:gd name="connsiteX7" fmla="*/ 625643 w 890337"/>
                      <a:gd name="connsiteY7" fmla="*/ 206943 h 885524"/>
                      <a:gd name="connsiteX8" fmla="*/ 890337 w 890337"/>
                      <a:gd name="connsiteY8" fmla="*/ 187693 h 885524"/>
                      <a:gd name="connsiteX9" fmla="*/ 702645 w 890337"/>
                      <a:gd name="connsiteY9" fmla="*/ 341697 h 885524"/>
                      <a:gd name="connsiteX10" fmla="*/ 741146 w 890337"/>
                      <a:gd name="connsiteY10" fmla="*/ 543828 h 885524"/>
                      <a:gd name="connsiteX11" fmla="*/ 658407 w 890337"/>
                      <a:gd name="connsiteY11" fmla="*/ 842210 h 885524"/>
                      <a:gd name="connsiteX12" fmla="*/ 630455 w 890337"/>
                      <a:gd name="connsiteY12" fmla="*/ 481263 h 885524"/>
                      <a:gd name="connsiteX13" fmla="*/ 466826 w 890337"/>
                      <a:gd name="connsiteY13" fmla="*/ 476451 h 885524"/>
                      <a:gd name="connsiteX14" fmla="*/ 356135 w 890337"/>
                      <a:gd name="connsiteY14" fmla="*/ 548640 h 885524"/>
                      <a:gd name="connsiteX15" fmla="*/ 303196 w 890337"/>
                      <a:gd name="connsiteY15" fmla="*/ 490889 h 885524"/>
                      <a:gd name="connsiteX16" fmla="*/ 125129 w 890337"/>
                      <a:gd name="connsiteY16" fmla="*/ 447575 h 885524"/>
                      <a:gd name="connsiteX17" fmla="*/ 121654 w 890337"/>
                      <a:gd name="connsiteY17" fmla="*/ 885524 h 885524"/>
                      <a:gd name="connsiteX0" fmla="*/ 121654 w 890337"/>
                      <a:gd name="connsiteY0" fmla="*/ 885524 h 885524"/>
                      <a:gd name="connsiteX1" fmla="*/ 0 w 890337"/>
                      <a:gd name="connsiteY1" fmla="*/ 288758 h 885524"/>
                      <a:gd name="connsiteX2" fmla="*/ 211756 w 890337"/>
                      <a:gd name="connsiteY2" fmla="*/ 134754 h 885524"/>
                      <a:gd name="connsiteX3" fmla="*/ 471638 w 890337"/>
                      <a:gd name="connsiteY3" fmla="*/ 115503 h 885524"/>
                      <a:gd name="connsiteX4" fmla="*/ 654518 w 890337"/>
                      <a:gd name="connsiteY4" fmla="*/ 0 h 885524"/>
                      <a:gd name="connsiteX5" fmla="*/ 563078 w 890337"/>
                      <a:gd name="connsiteY5" fmla="*/ 115503 h 885524"/>
                      <a:gd name="connsiteX6" fmla="*/ 755584 w 890337"/>
                      <a:gd name="connsiteY6" fmla="*/ 62564 h 885524"/>
                      <a:gd name="connsiteX7" fmla="*/ 625643 w 890337"/>
                      <a:gd name="connsiteY7" fmla="*/ 206943 h 885524"/>
                      <a:gd name="connsiteX8" fmla="*/ 890337 w 890337"/>
                      <a:gd name="connsiteY8" fmla="*/ 187693 h 885524"/>
                      <a:gd name="connsiteX9" fmla="*/ 702645 w 890337"/>
                      <a:gd name="connsiteY9" fmla="*/ 341697 h 885524"/>
                      <a:gd name="connsiteX10" fmla="*/ 741146 w 890337"/>
                      <a:gd name="connsiteY10" fmla="*/ 543828 h 885524"/>
                      <a:gd name="connsiteX11" fmla="*/ 729674 w 890337"/>
                      <a:gd name="connsiteY11" fmla="*/ 716549 h 885524"/>
                      <a:gd name="connsiteX12" fmla="*/ 658407 w 890337"/>
                      <a:gd name="connsiteY12" fmla="*/ 842210 h 885524"/>
                      <a:gd name="connsiteX13" fmla="*/ 630455 w 890337"/>
                      <a:gd name="connsiteY13" fmla="*/ 481263 h 885524"/>
                      <a:gd name="connsiteX14" fmla="*/ 466826 w 890337"/>
                      <a:gd name="connsiteY14" fmla="*/ 476451 h 885524"/>
                      <a:gd name="connsiteX15" fmla="*/ 356135 w 890337"/>
                      <a:gd name="connsiteY15" fmla="*/ 548640 h 885524"/>
                      <a:gd name="connsiteX16" fmla="*/ 303196 w 890337"/>
                      <a:gd name="connsiteY16" fmla="*/ 490889 h 885524"/>
                      <a:gd name="connsiteX17" fmla="*/ 125129 w 890337"/>
                      <a:gd name="connsiteY17" fmla="*/ 447575 h 885524"/>
                      <a:gd name="connsiteX18" fmla="*/ 121654 w 890337"/>
                      <a:gd name="connsiteY18" fmla="*/ 885524 h 885524"/>
                      <a:gd name="connsiteX0" fmla="*/ 121654 w 890337"/>
                      <a:gd name="connsiteY0" fmla="*/ 885524 h 885524"/>
                      <a:gd name="connsiteX1" fmla="*/ 36280 w 890337"/>
                      <a:gd name="connsiteY1" fmla="*/ 673235 h 885524"/>
                      <a:gd name="connsiteX2" fmla="*/ 0 w 890337"/>
                      <a:gd name="connsiteY2" fmla="*/ 288758 h 885524"/>
                      <a:gd name="connsiteX3" fmla="*/ 211756 w 890337"/>
                      <a:gd name="connsiteY3" fmla="*/ 134754 h 885524"/>
                      <a:gd name="connsiteX4" fmla="*/ 471638 w 890337"/>
                      <a:gd name="connsiteY4" fmla="*/ 115503 h 885524"/>
                      <a:gd name="connsiteX5" fmla="*/ 654518 w 890337"/>
                      <a:gd name="connsiteY5" fmla="*/ 0 h 885524"/>
                      <a:gd name="connsiteX6" fmla="*/ 563078 w 890337"/>
                      <a:gd name="connsiteY6" fmla="*/ 115503 h 885524"/>
                      <a:gd name="connsiteX7" fmla="*/ 755584 w 890337"/>
                      <a:gd name="connsiteY7" fmla="*/ 62564 h 885524"/>
                      <a:gd name="connsiteX8" fmla="*/ 625643 w 890337"/>
                      <a:gd name="connsiteY8" fmla="*/ 206943 h 885524"/>
                      <a:gd name="connsiteX9" fmla="*/ 890337 w 890337"/>
                      <a:gd name="connsiteY9" fmla="*/ 187693 h 885524"/>
                      <a:gd name="connsiteX10" fmla="*/ 702645 w 890337"/>
                      <a:gd name="connsiteY10" fmla="*/ 341697 h 885524"/>
                      <a:gd name="connsiteX11" fmla="*/ 741146 w 890337"/>
                      <a:gd name="connsiteY11" fmla="*/ 543828 h 885524"/>
                      <a:gd name="connsiteX12" fmla="*/ 729674 w 890337"/>
                      <a:gd name="connsiteY12" fmla="*/ 716549 h 885524"/>
                      <a:gd name="connsiteX13" fmla="*/ 658407 w 890337"/>
                      <a:gd name="connsiteY13" fmla="*/ 842210 h 885524"/>
                      <a:gd name="connsiteX14" fmla="*/ 630455 w 890337"/>
                      <a:gd name="connsiteY14" fmla="*/ 481263 h 885524"/>
                      <a:gd name="connsiteX15" fmla="*/ 466826 w 890337"/>
                      <a:gd name="connsiteY15" fmla="*/ 476451 h 885524"/>
                      <a:gd name="connsiteX16" fmla="*/ 356135 w 890337"/>
                      <a:gd name="connsiteY16" fmla="*/ 548640 h 885524"/>
                      <a:gd name="connsiteX17" fmla="*/ 303196 w 890337"/>
                      <a:gd name="connsiteY17" fmla="*/ 490889 h 885524"/>
                      <a:gd name="connsiteX18" fmla="*/ 125129 w 890337"/>
                      <a:gd name="connsiteY18" fmla="*/ 447575 h 885524"/>
                      <a:gd name="connsiteX19" fmla="*/ 121654 w 890337"/>
                      <a:gd name="connsiteY19" fmla="*/ 885524 h 885524"/>
                      <a:gd name="connsiteX0" fmla="*/ 85374 w 854057"/>
                      <a:gd name="connsiteY0" fmla="*/ 885524 h 885524"/>
                      <a:gd name="connsiteX1" fmla="*/ 0 w 854057"/>
                      <a:gd name="connsiteY1" fmla="*/ 673235 h 885524"/>
                      <a:gd name="connsiteX2" fmla="*/ 1201 w 854057"/>
                      <a:gd name="connsiteY2" fmla="*/ 312821 h 885524"/>
                      <a:gd name="connsiteX3" fmla="*/ 175476 w 854057"/>
                      <a:gd name="connsiteY3" fmla="*/ 134754 h 885524"/>
                      <a:gd name="connsiteX4" fmla="*/ 435358 w 854057"/>
                      <a:gd name="connsiteY4" fmla="*/ 115503 h 885524"/>
                      <a:gd name="connsiteX5" fmla="*/ 618238 w 854057"/>
                      <a:gd name="connsiteY5" fmla="*/ 0 h 885524"/>
                      <a:gd name="connsiteX6" fmla="*/ 526798 w 854057"/>
                      <a:gd name="connsiteY6" fmla="*/ 115503 h 885524"/>
                      <a:gd name="connsiteX7" fmla="*/ 719304 w 854057"/>
                      <a:gd name="connsiteY7" fmla="*/ 62564 h 885524"/>
                      <a:gd name="connsiteX8" fmla="*/ 589363 w 854057"/>
                      <a:gd name="connsiteY8" fmla="*/ 206943 h 885524"/>
                      <a:gd name="connsiteX9" fmla="*/ 854057 w 854057"/>
                      <a:gd name="connsiteY9" fmla="*/ 187693 h 885524"/>
                      <a:gd name="connsiteX10" fmla="*/ 666365 w 854057"/>
                      <a:gd name="connsiteY10" fmla="*/ 341697 h 885524"/>
                      <a:gd name="connsiteX11" fmla="*/ 704866 w 854057"/>
                      <a:gd name="connsiteY11" fmla="*/ 543828 h 885524"/>
                      <a:gd name="connsiteX12" fmla="*/ 693394 w 854057"/>
                      <a:gd name="connsiteY12" fmla="*/ 716549 h 885524"/>
                      <a:gd name="connsiteX13" fmla="*/ 622127 w 854057"/>
                      <a:gd name="connsiteY13" fmla="*/ 842210 h 885524"/>
                      <a:gd name="connsiteX14" fmla="*/ 594175 w 854057"/>
                      <a:gd name="connsiteY14" fmla="*/ 481263 h 885524"/>
                      <a:gd name="connsiteX15" fmla="*/ 430546 w 854057"/>
                      <a:gd name="connsiteY15" fmla="*/ 476451 h 885524"/>
                      <a:gd name="connsiteX16" fmla="*/ 319855 w 854057"/>
                      <a:gd name="connsiteY16" fmla="*/ 548640 h 885524"/>
                      <a:gd name="connsiteX17" fmla="*/ 266916 w 854057"/>
                      <a:gd name="connsiteY17" fmla="*/ 490889 h 885524"/>
                      <a:gd name="connsiteX18" fmla="*/ 88849 w 854057"/>
                      <a:gd name="connsiteY18" fmla="*/ 447575 h 885524"/>
                      <a:gd name="connsiteX19" fmla="*/ 85374 w 854057"/>
                      <a:gd name="connsiteY19" fmla="*/ 885524 h 885524"/>
                      <a:gd name="connsiteX0" fmla="*/ 85374 w 854057"/>
                      <a:gd name="connsiteY0" fmla="*/ 822960 h 822960"/>
                      <a:gd name="connsiteX1" fmla="*/ 0 w 854057"/>
                      <a:gd name="connsiteY1" fmla="*/ 610671 h 822960"/>
                      <a:gd name="connsiteX2" fmla="*/ 1201 w 854057"/>
                      <a:gd name="connsiteY2" fmla="*/ 250257 h 822960"/>
                      <a:gd name="connsiteX3" fmla="*/ 175476 w 854057"/>
                      <a:gd name="connsiteY3" fmla="*/ 72190 h 822960"/>
                      <a:gd name="connsiteX4" fmla="*/ 435358 w 854057"/>
                      <a:gd name="connsiteY4" fmla="*/ 52939 h 822960"/>
                      <a:gd name="connsiteX5" fmla="*/ 526798 w 854057"/>
                      <a:gd name="connsiteY5" fmla="*/ 52939 h 822960"/>
                      <a:gd name="connsiteX6" fmla="*/ 719304 w 854057"/>
                      <a:gd name="connsiteY6" fmla="*/ 0 h 822960"/>
                      <a:gd name="connsiteX7" fmla="*/ 589363 w 854057"/>
                      <a:gd name="connsiteY7" fmla="*/ 144379 h 822960"/>
                      <a:gd name="connsiteX8" fmla="*/ 854057 w 854057"/>
                      <a:gd name="connsiteY8" fmla="*/ 125129 h 822960"/>
                      <a:gd name="connsiteX9" fmla="*/ 666365 w 854057"/>
                      <a:gd name="connsiteY9" fmla="*/ 279133 h 822960"/>
                      <a:gd name="connsiteX10" fmla="*/ 704866 w 854057"/>
                      <a:gd name="connsiteY10" fmla="*/ 481264 h 822960"/>
                      <a:gd name="connsiteX11" fmla="*/ 693394 w 854057"/>
                      <a:gd name="connsiteY11" fmla="*/ 653985 h 822960"/>
                      <a:gd name="connsiteX12" fmla="*/ 622127 w 854057"/>
                      <a:gd name="connsiteY12" fmla="*/ 779646 h 822960"/>
                      <a:gd name="connsiteX13" fmla="*/ 594175 w 854057"/>
                      <a:gd name="connsiteY13" fmla="*/ 418699 h 822960"/>
                      <a:gd name="connsiteX14" fmla="*/ 430546 w 854057"/>
                      <a:gd name="connsiteY14" fmla="*/ 413887 h 822960"/>
                      <a:gd name="connsiteX15" fmla="*/ 319855 w 854057"/>
                      <a:gd name="connsiteY15" fmla="*/ 486076 h 822960"/>
                      <a:gd name="connsiteX16" fmla="*/ 266916 w 854057"/>
                      <a:gd name="connsiteY16" fmla="*/ 428325 h 822960"/>
                      <a:gd name="connsiteX17" fmla="*/ 88849 w 854057"/>
                      <a:gd name="connsiteY17" fmla="*/ 385011 h 822960"/>
                      <a:gd name="connsiteX18" fmla="*/ 85374 w 854057"/>
                      <a:gd name="connsiteY18" fmla="*/ 822960 h 822960"/>
                      <a:gd name="connsiteX0" fmla="*/ 85374 w 854057"/>
                      <a:gd name="connsiteY0" fmla="*/ 770021 h 770021"/>
                      <a:gd name="connsiteX1" fmla="*/ 0 w 854057"/>
                      <a:gd name="connsiteY1" fmla="*/ 557732 h 770021"/>
                      <a:gd name="connsiteX2" fmla="*/ 1201 w 854057"/>
                      <a:gd name="connsiteY2" fmla="*/ 197318 h 770021"/>
                      <a:gd name="connsiteX3" fmla="*/ 175476 w 854057"/>
                      <a:gd name="connsiteY3" fmla="*/ 19251 h 770021"/>
                      <a:gd name="connsiteX4" fmla="*/ 435358 w 854057"/>
                      <a:gd name="connsiteY4" fmla="*/ 0 h 770021"/>
                      <a:gd name="connsiteX5" fmla="*/ 526798 w 854057"/>
                      <a:gd name="connsiteY5" fmla="*/ 0 h 770021"/>
                      <a:gd name="connsiteX6" fmla="*/ 589363 w 854057"/>
                      <a:gd name="connsiteY6" fmla="*/ 91440 h 770021"/>
                      <a:gd name="connsiteX7" fmla="*/ 854057 w 854057"/>
                      <a:gd name="connsiteY7" fmla="*/ 72190 h 770021"/>
                      <a:gd name="connsiteX8" fmla="*/ 666365 w 854057"/>
                      <a:gd name="connsiteY8" fmla="*/ 226194 h 770021"/>
                      <a:gd name="connsiteX9" fmla="*/ 704866 w 854057"/>
                      <a:gd name="connsiteY9" fmla="*/ 428325 h 770021"/>
                      <a:gd name="connsiteX10" fmla="*/ 693394 w 854057"/>
                      <a:gd name="connsiteY10" fmla="*/ 601046 h 770021"/>
                      <a:gd name="connsiteX11" fmla="*/ 622127 w 854057"/>
                      <a:gd name="connsiteY11" fmla="*/ 726707 h 770021"/>
                      <a:gd name="connsiteX12" fmla="*/ 594175 w 854057"/>
                      <a:gd name="connsiteY12" fmla="*/ 365760 h 770021"/>
                      <a:gd name="connsiteX13" fmla="*/ 430546 w 854057"/>
                      <a:gd name="connsiteY13" fmla="*/ 360948 h 770021"/>
                      <a:gd name="connsiteX14" fmla="*/ 319855 w 854057"/>
                      <a:gd name="connsiteY14" fmla="*/ 433137 h 770021"/>
                      <a:gd name="connsiteX15" fmla="*/ 266916 w 854057"/>
                      <a:gd name="connsiteY15" fmla="*/ 375386 h 770021"/>
                      <a:gd name="connsiteX16" fmla="*/ 88849 w 854057"/>
                      <a:gd name="connsiteY16" fmla="*/ 332072 h 770021"/>
                      <a:gd name="connsiteX17" fmla="*/ 85374 w 854057"/>
                      <a:gd name="connsiteY17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319855 w 704866"/>
                      <a:gd name="connsiteY13" fmla="*/ 433137 h 770021"/>
                      <a:gd name="connsiteX14" fmla="*/ 266916 w 704866"/>
                      <a:gd name="connsiteY14" fmla="*/ 375386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266916 w 704866"/>
                      <a:gd name="connsiteY13" fmla="*/ 375386 h 770021"/>
                      <a:gd name="connsiteX14" fmla="*/ 88849 w 704866"/>
                      <a:gd name="connsiteY14" fmla="*/ 332072 h 770021"/>
                      <a:gd name="connsiteX15" fmla="*/ 85374 w 704866"/>
                      <a:gd name="connsiteY15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343573 w 704866"/>
                      <a:gd name="connsiteY13" fmla="*/ 307475 h 770021"/>
                      <a:gd name="connsiteX14" fmla="*/ 266916 w 704866"/>
                      <a:gd name="connsiteY14" fmla="*/ 375386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343573 w 704866"/>
                      <a:gd name="connsiteY13" fmla="*/ 307475 h 770021"/>
                      <a:gd name="connsiteX14" fmla="*/ 229435 w 704866"/>
                      <a:gd name="connsiteY14" fmla="*/ 351323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77397 w 704866"/>
                      <a:gd name="connsiteY12" fmla="*/ 385011 h 770021"/>
                      <a:gd name="connsiteX13" fmla="*/ 343573 w 704866"/>
                      <a:gd name="connsiteY13" fmla="*/ 307475 h 770021"/>
                      <a:gd name="connsiteX14" fmla="*/ 229435 w 704866"/>
                      <a:gd name="connsiteY14" fmla="*/ 351323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79127 w 704866"/>
                      <a:gd name="connsiteY0" fmla="*/ 668956 h 726707"/>
                      <a:gd name="connsiteX1" fmla="*/ 0 w 704866"/>
                      <a:gd name="connsiteY1" fmla="*/ 557732 h 726707"/>
                      <a:gd name="connsiteX2" fmla="*/ 1201 w 704866"/>
                      <a:gd name="connsiteY2" fmla="*/ 197318 h 726707"/>
                      <a:gd name="connsiteX3" fmla="*/ 175476 w 704866"/>
                      <a:gd name="connsiteY3" fmla="*/ 19251 h 726707"/>
                      <a:gd name="connsiteX4" fmla="*/ 435358 w 704866"/>
                      <a:gd name="connsiteY4" fmla="*/ 0 h 726707"/>
                      <a:gd name="connsiteX5" fmla="*/ 526798 w 704866"/>
                      <a:gd name="connsiteY5" fmla="*/ 0 h 726707"/>
                      <a:gd name="connsiteX6" fmla="*/ 589363 w 704866"/>
                      <a:gd name="connsiteY6" fmla="*/ 91440 h 726707"/>
                      <a:gd name="connsiteX7" fmla="*/ 666365 w 704866"/>
                      <a:gd name="connsiteY7" fmla="*/ 226194 h 726707"/>
                      <a:gd name="connsiteX8" fmla="*/ 704866 w 704866"/>
                      <a:gd name="connsiteY8" fmla="*/ 428325 h 726707"/>
                      <a:gd name="connsiteX9" fmla="*/ 693394 w 704866"/>
                      <a:gd name="connsiteY9" fmla="*/ 601046 h 726707"/>
                      <a:gd name="connsiteX10" fmla="*/ 622127 w 704866"/>
                      <a:gd name="connsiteY10" fmla="*/ 726707 h 726707"/>
                      <a:gd name="connsiteX11" fmla="*/ 594175 w 704866"/>
                      <a:gd name="connsiteY11" fmla="*/ 365760 h 726707"/>
                      <a:gd name="connsiteX12" fmla="*/ 477397 w 704866"/>
                      <a:gd name="connsiteY12" fmla="*/ 385011 h 726707"/>
                      <a:gd name="connsiteX13" fmla="*/ 343573 w 704866"/>
                      <a:gd name="connsiteY13" fmla="*/ 307475 h 726707"/>
                      <a:gd name="connsiteX14" fmla="*/ 229435 w 704866"/>
                      <a:gd name="connsiteY14" fmla="*/ 351323 h 726707"/>
                      <a:gd name="connsiteX15" fmla="*/ 88849 w 704866"/>
                      <a:gd name="connsiteY15" fmla="*/ 332072 h 726707"/>
                      <a:gd name="connsiteX16" fmla="*/ 79127 w 704866"/>
                      <a:gd name="connsiteY16" fmla="*/ 668956 h 726707"/>
                      <a:gd name="connsiteX0" fmla="*/ 77931 w 703670"/>
                      <a:gd name="connsiteY0" fmla="*/ 668956 h 726707"/>
                      <a:gd name="connsiteX1" fmla="*/ 23791 w 703670"/>
                      <a:gd name="connsiteY1" fmla="*/ 605858 h 726707"/>
                      <a:gd name="connsiteX2" fmla="*/ 5 w 703670"/>
                      <a:gd name="connsiteY2" fmla="*/ 197318 h 726707"/>
                      <a:gd name="connsiteX3" fmla="*/ 174280 w 703670"/>
                      <a:gd name="connsiteY3" fmla="*/ 19251 h 726707"/>
                      <a:gd name="connsiteX4" fmla="*/ 434162 w 703670"/>
                      <a:gd name="connsiteY4" fmla="*/ 0 h 726707"/>
                      <a:gd name="connsiteX5" fmla="*/ 525602 w 703670"/>
                      <a:gd name="connsiteY5" fmla="*/ 0 h 726707"/>
                      <a:gd name="connsiteX6" fmla="*/ 588167 w 703670"/>
                      <a:gd name="connsiteY6" fmla="*/ 91440 h 726707"/>
                      <a:gd name="connsiteX7" fmla="*/ 665169 w 703670"/>
                      <a:gd name="connsiteY7" fmla="*/ 226194 h 726707"/>
                      <a:gd name="connsiteX8" fmla="*/ 703670 w 703670"/>
                      <a:gd name="connsiteY8" fmla="*/ 428325 h 726707"/>
                      <a:gd name="connsiteX9" fmla="*/ 692198 w 703670"/>
                      <a:gd name="connsiteY9" fmla="*/ 601046 h 726707"/>
                      <a:gd name="connsiteX10" fmla="*/ 620931 w 703670"/>
                      <a:gd name="connsiteY10" fmla="*/ 726707 h 726707"/>
                      <a:gd name="connsiteX11" fmla="*/ 592979 w 703670"/>
                      <a:gd name="connsiteY11" fmla="*/ 365760 h 726707"/>
                      <a:gd name="connsiteX12" fmla="*/ 476201 w 703670"/>
                      <a:gd name="connsiteY12" fmla="*/ 385011 h 726707"/>
                      <a:gd name="connsiteX13" fmla="*/ 342377 w 703670"/>
                      <a:gd name="connsiteY13" fmla="*/ 307475 h 726707"/>
                      <a:gd name="connsiteX14" fmla="*/ 228239 w 703670"/>
                      <a:gd name="connsiteY14" fmla="*/ 351323 h 726707"/>
                      <a:gd name="connsiteX15" fmla="*/ 87653 w 703670"/>
                      <a:gd name="connsiteY15" fmla="*/ 332072 h 726707"/>
                      <a:gd name="connsiteX16" fmla="*/ 77931 w 703670"/>
                      <a:gd name="connsiteY16" fmla="*/ 668956 h 726707"/>
                      <a:gd name="connsiteX0" fmla="*/ 95960 w 721699"/>
                      <a:gd name="connsiteY0" fmla="*/ 668956 h 726707"/>
                      <a:gd name="connsiteX1" fmla="*/ 41820 w 721699"/>
                      <a:gd name="connsiteY1" fmla="*/ 605858 h 726707"/>
                      <a:gd name="connsiteX2" fmla="*/ 6612 w 721699"/>
                      <a:gd name="connsiteY2" fmla="*/ 485253 h 726707"/>
                      <a:gd name="connsiteX3" fmla="*/ 18034 w 721699"/>
                      <a:gd name="connsiteY3" fmla="*/ 197318 h 726707"/>
                      <a:gd name="connsiteX4" fmla="*/ 192309 w 721699"/>
                      <a:gd name="connsiteY4" fmla="*/ 19251 h 726707"/>
                      <a:gd name="connsiteX5" fmla="*/ 452191 w 721699"/>
                      <a:gd name="connsiteY5" fmla="*/ 0 h 726707"/>
                      <a:gd name="connsiteX6" fmla="*/ 543631 w 721699"/>
                      <a:gd name="connsiteY6" fmla="*/ 0 h 726707"/>
                      <a:gd name="connsiteX7" fmla="*/ 606196 w 721699"/>
                      <a:gd name="connsiteY7" fmla="*/ 91440 h 726707"/>
                      <a:gd name="connsiteX8" fmla="*/ 683198 w 721699"/>
                      <a:gd name="connsiteY8" fmla="*/ 226194 h 726707"/>
                      <a:gd name="connsiteX9" fmla="*/ 721699 w 721699"/>
                      <a:gd name="connsiteY9" fmla="*/ 428325 h 726707"/>
                      <a:gd name="connsiteX10" fmla="*/ 710227 w 721699"/>
                      <a:gd name="connsiteY10" fmla="*/ 601046 h 726707"/>
                      <a:gd name="connsiteX11" fmla="*/ 638960 w 721699"/>
                      <a:gd name="connsiteY11" fmla="*/ 726707 h 726707"/>
                      <a:gd name="connsiteX12" fmla="*/ 611008 w 721699"/>
                      <a:gd name="connsiteY12" fmla="*/ 365760 h 726707"/>
                      <a:gd name="connsiteX13" fmla="*/ 494230 w 721699"/>
                      <a:gd name="connsiteY13" fmla="*/ 385011 h 726707"/>
                      <a:gd name="connsiteX14" fmla="*/ 360406 w 721699"/>
                      <a:gd name="connsiteY14" fmla="*/ 307475 h 726707"/>
                      <a:gd name="connsiteX15" fmla="*/ 246268 w 721699"/>
                      <a:gd name="connsiteY15" fmla="*/ 351323 h 726707"/>
                      <a:gd name="connsiteX16" fmla="*/ 105682 w 721699"/>
                      <a:gd name="connsiteY16" fmla="*/ 332072 h 726707"/>
                      <a:gd name="connsiteX17" fmla="*/ 95960 w 721699"/>
                      <a:gd name="connsiteY17" fmla="*/ 668956 h 726707"/>
                      <a:gd name="connsiteX0" fmla="*/ 108184 w 733923"/>
                      <a:gd name="connsiteY0" fmla="*/ 668956 h 726707"/>
                      <a:gd name="connsiteX1" fmla="*/ 54044 w 733923"/>
                      <a:gd name="connsiteY1" fmla="*/ 605858 h 726707"/>
                      <a:gd name="connsiteX2" fmla="*/ 18836 w 733923"/>
                      <a:gd name="connsiteY2" fmla="*/ 485253 h 726707"/>
                      <a:gd name="connsiteX3" fmla="*/ 30258 w 733923"/>
                      <a:gd name="connsiteY3" fmla="*/ 197318 h 726707"/>
                      <a:gd name="connsiteX4" fmla="*/ 204533 w 733923"/>
                      <a:gd name="connsiteY4" fmla="*/ 19251 h 726707"/>
                      <a:gd name="connsiteX5" fmla="*/ 464415 w 733923"/>
                      <a:gd name="connsiteY5" fmla="*/ 0 h 726707"/>
                      <a:gd name="connsiteX6" fmla="*/ 555855 w 733923"/>
                      <a:gd name="connsiteY6" fmla="*/ 0 h 726707"/>
                      <a:gd name="connsiteX7" fmla="*/ 618420 w 733923"/>
                      <a:gd name="connsiteY7" fmla="*/ 91440 h 726707"/>
                      <a:gd name="connsiteX8" fmla="*/ 695422 w 733923"/>
                      <a:gd name="connsiteY8" fmla="*/ 226194 h 726707"/>
                      <a:gd name="connsiteX9" fmla="*/ 733923 w 733923"/>
                      <a:gd name="connsiteY9" fmla="*/ 428325 h 726707"/>
                      <a:gd name="connsiteX10" fmla="*/ 722451 w 733923"/>
                      <a:gd name="connsiteY10" fmla="*/ 601046 h 726707"/>
                      <a:gd name="connsiteX11" fmla="*/ 651184 w 733923"/>
                      <a:gd name="connsiteY11" fmla="*/ 726707 h 726707"/>
                      <a:gd name="connsiteX12" fmla="*/ 623232 w 733923"/>
                      <a:gd name="connsiteY12" fmla="*/ 365760 h 726707"/>
                      <a:gd name="connsiteX13" fmla="*/ 506454 w 733923"/>
                      <a:gd name="connsiteY13" fmla="*/ 385011 h 726707"/>
                      <a:gd name="connsiteX14" fmla="*/ 372630 w 733923"/>
                      <a:gd name="connsiteY14" fmla="*/ 307475 h 726707"/>
                      <a:gd name="connsiteX15" fmla="*/ 258492 w 733923"/>
                      <a:gd name="connsiteY15" fmla="*/ 351323 h 726707"/>
                      <a:gd name="connsiteX16" fmla="*/ 117906 w 733923"/>
                      <a:gd name="connsiteY16" fmla="*/ 332072 h 726707"/>
                      <a:gd name="connsiteX17" fmla="*/ 108184 w 733923"/>
                      <a:gd name="connsiteY17" fmla="*/ 668956 h 726707"/>
                      <a:gd name="connsiteX0" fmla="*/ 108184 w 733923"/>
                      <a:gd name="connsiteY0" fmla="*/ 681220 h 738971"/>
                      <a:gd name="connsiteX1" fmla="*/ 54044 w 733923"/>
                      <a:gd name="connsiteY1" fmla="*/ 618122 h 738971"/>
                      <a:gd name="connsiteX2" fmla="*/ 18836 w 733923"/>
                      <a:gd name="connsiteY2" fmla="*/ 497517 h 738971"/>
                      <a:gd name="connsiteX3" fmla="*/ 30258 w 733923"/>
                      <a:gd name="connsiteY3" fmla="*/ 209582 h 738971"/>
                      <a:gd name="connsiteX4" fmla="*/ 204533 w 733923"/>
                      <a:gd name="connsiteY4" fmla="*/ 31515 h 738971"/>
                      <a:gd name="connsiteX5" fmla="*/ 464415 w 733923"/>
                      <a:gd name="connsiteY5" fmla="*/ 12264 h 738971"/>
                      <a:gd name="connsiteX6" fmla="*/ 555855 w 733923"/>
                      <a:gd name="connsiteY6" fmla="*/ 12264 h 738971"/>
                      <a:gd name="connsiteX7" fmla="*/ 618420 w 733923"/>
                      <a:gd name="connsiteY7" fmla="*/ 103704 h 738971"/>
                      <a:gd name="connsiteX8" fmla="*/ 695422 w 733923"/>
                      <a:gd name="connsiteY8" fmla="*/ 238458 h 738971"/>
                      <a:gd name="connsiteX9" fmla="*/ 733923 w 733923"/>
                      <a:gd name="connsiteY9" fmla="*/ 440589 h 738971"/>
                      <a:gd name="connsiteX10" fmla="*/ 722451 w 733923"/>
                      <a:gd name="connsiteY10" fmla="*/ 613310 h 738971"/>
                      <a:gd name="connsiteX11" fmla="*/ 651184 w 733923"/>
                      <a:gd name="connsiteY11" fmla="*/ 738971 h 738971"/>
                      <a:gd name="connsiteX12" fmla="*/ 623232 w 733923"/>
                      <a:gd name="connsiteY12" fmla="*/ 378024 h 738971"/>
                      <a:gd name="connsiteX13" fmla="*/ 506454 w 733923"/>
                      <a:gd name="connsiteY13" fmla="*/ 397275 h 738971"/>
                      <a:gd name="connsiteX14" fmla="*/ 372630 w 733923"/>
                      <a:gd name="connsiteY14" fmla="*/ 319739 h 738971"/>
                      <a:gd name="connsiteX15" fmla="*/ 258492 w 733923"/>
                      <a:gd name="connsiteY15" fmla="*/ 363587 h 738971"/>
                      <a:gd name="connsiteX16" fmla="*/ 117906 w 733923"/>
                      <a:gd name="connsiteY16" fmla="*/ 344336 h 738971"/>
                      <a:gd name="connsiteX17" fmla="*/ 108184 w 733923"/>
                      <a:gd name="connsiteY17" fmla="*/ 681220 h 738971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555855 w 733923"/>
                      <a:gd name="connsiteY6" fmla="*/ 688 h 727395"/>
                      <a:gd name="connsiteX7" fmla="*/ 618420 w 733923"/>
                      <a:gd name="connsiteY7" fmla="*/ 92128 h 727395"/>
                      <a:gd name="connsiteX8" fmla="*/ 695422 w 733923"/>
                      <a:gd name="connsiteY8" fmla="*/ 226882 h 727395"/>
                      <a:gd name="connsiteX9" fmla="*/ 733923 w 733923"/>
                      <a:gd name="connsiteY9" fmla="*/ 429013 h 727395"/>
                      <a:gd name="connsiteX10" fmla="*/ 722451 w 733923"/>
                      <a:gd name="connsiteY10" fmla="*/ 601734 h 727395"/>
                      <a:gd name="connsiteX11" fmla="*/ 651184 w 733923"/>
                      <a:gd name="connsiteY11" fmla="*/ 727395 h 727395"/>
                      <a:gd name="connsiteX12" fmla="*/ 623232 w 733923"/>
                      <a:gd name="connsiteY12" fmla="*/ 366448 h 727395"/>
                      <a:gd name="connsiteX13" fmla="*/ 506454 w 733923"/>
                      <a:gd name="connsiteY13" fmla="*/ 385699 h 727395"/>
                      <a:gd name="connsiteX14" fmla="*/ 372630 w 733923"/>
                      <a:gd name="connsiteY14" fmla="*/ 308163 h 727395"/>
                      <a:gd name="connsiteX15" fmla="*/ 258492 w 733923"/>
                      <a:gd name="connsiteY15" fmla="*/ 352011 h 727395"/>
                      <a:gd name="connsiteX16" fmla="*/ 117906 w 733923"/>
                      <a:gd name="connsiteY16" fmla="*/ 332760 h 727395"/>
                      <a:gd name="connsiteX17" fmla="*/ 108184 w 733923"/>
                      <a:gd name="connsiteY17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555855 w 733923"/>
                      <a:gd name="connsiteY6" fmla="*/ 688 h 727395"/>
                      <a:gd name="connsiteX7" fmla="*/ 618420 w 733923"/>
                      <a:gd name="connsiteY7" fmla="*/ 92128 h 727395"/>
                      <a:gd name="connsiteX8" fmla="*/ 695422 w 733923"/>
                      <a:gd name="connsiteY8" fmla="*/ 226882 h 727395"/>
                      <a:gd name="connsiteX9" fmla="*/ 733923 w 733923"/>
                      <a:gd name="connsiteY9" fmla="*/ 429013 h 727395"/>
                      <a:gd name="connsiteX10" fmla="*/ 722451 w 733923"/>
                      <a:gd name="connsiteY10" fmla="*/ 601734 h 727395"/>
                      <a:gd name="connsiteX11" fmla="*/ 651184 w 733923"/>
                      <a:gd name="connsiteY11" fmla="*/ 727395 h 727395"/>
                      <a:gd name="connsiteX12" fmla="*/ 623232 w 733923"/>
                      <a:gd name="connsiteY12" fmla="*/ 366448 h 727395"/>
                      <a:gd name="connsiteX13" fmla="*/ 506454 w 733923"/>
                      <a:gd name="connsiteY13" fmla="*/ 385699 h 727395"/>
                      <a:gd name="connsiteX14" fmla="*/ 372630 w 733923"/>
                      <a:gd name="connsiteY14" fmla="*/ 308163 h 727395"/>
                      <a:gd name="connsiteX15" fmla="*/ 258492 w 733923"/>
                      <a:gd name="connsiteY15" fmla="*/ 352011 h 727395"/>
                      <a:gd name="connsiteX16" fmla="*/ 117906 w 733923"/>
                      <a:gd name="connsiteY16" fmla="*/ 332760 h 727395"/>
                      <a:gd name="connsiteX17" fmla="*/ 108184 w 733923"/>
                      <a:gd name="connsiteY17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555855 w 733923"/>
                      <a:gd name="connsiteY6" fmla="*/ 688 h 727395"/>
                      <a:gd name="connsiteX7" fmla="*/ 618420 w 733923"/>
                      <a:gd name="connsiteY7" fmla="*/ 92128 h 727395"/>
                      <a:gd name="connsiteX8" fmla="*/ 695422 w 733923"/>
                      <a:gd name="connsiteY8" fmla="*/ 226882 h 727395"/>
                      <a:gd name="connsiteX9" fmla="*/ 733923 w 733923"/>
                      <a:gd name="connsiteY9" fmla="*/ 429013 h 727395"/>
                      <a:gd name="connsiteX10" fmla="*/ 722451 w 733923"/>
                      <a:gd name="connsiteY10" fmla="*/ 601734 h 727395"/>
                      <a:gd name="connsiteX11" fmla="*/ 651184 w 733923"/>
                      <a:gd name="connsiteY11" fmla="*/ 727395 h 727395"/>
                      <a:gd name="connsiteX12" fmla="*/ 623232 w 733923"/>
                      <a:gd name="connsiteY12" fmla="*/ 366448 h 727395"/>
                      <a:gd name="connsiteX13" fmla="*/ 506454 w 733923"/>
                      <a:gd name="connsiteY13" fmla="*/ 385699 h 727395"/>
                      <a:gd name="connsiteX14" fmla="*/ 372630 w 733923"/>
                      <a:gd name="connsiteY14" fmla="*/ 308163 h 727395"/>
                      <a:gd name="connsiteX15" fmla="*/ 258492 w 733923"/>
                      <a:gd name="connsiteY15" fmla="*/ 352011 h 727395"/>
                      <a:gd name="connsiteX16" fmla="*/ 117906 w 733923"/>
                      <a:gd name="connsiteY16" fmla="*/ 332760 h 727395"/>
                      <a:gd name="connsiteX17" fmla="*/ 108184 w 733923"/>
                      <a:gd name="connsiteY17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555855 w 733923"/>
                      <a:gd name="connsiteY6" fmla="*/ 688 h 727395"/>
                      <a:gd name="connsiteX7" fmla="*/ 618420 w 733923"/>
                      <a:gd name="connsiteY7" fmla="*/ 92128 h 727395"/>
                      <a:gd name="connsiteX8" fmla="*/ 695422 w 733923"/>
                      <a:gd name="connsiteY8" fmla="*/ 226882 h 727395"/>
                      <a:gd name="connsiteX9" fmla="*/ 733923 w 733923"/>
                      <a:gd name="connsiteY9" fmla="*/ 429013 h 727395"/>
                      <a:gd name="connsiteX10" fmla="*/ 722451 w 733923"/>
                      <a:gd name="connsiteY10" fmla="*/ 601734 h 727395"/>
                      <a:gd name="connsiteX11" fmla="*/ 651184 w 733923"/>
                      <a:gd name="connsiteY11" fmla="*/ 727395 h 727395"/>
                      <a:gd name="connsiteX12" fmla="*/ 623232 w 733923"/>
                      <a:gd name="connsiteY12" fmla="*/ 366448 h 727395"/>
                      <a:gd name="connsiteX13" fmla="*/ 506454 w 733923"/>
                      <a:gd name="connsiteY13" fmla="*/ 385699 h 727395"/>
                      <a:gd name="connsiteX14" fmla="*/ 372630 w 733923"/>
                      <a:gd name="connsiteY14" fmla="*/ 308163 h 727395"/>
                      <a:gd name="connsiteX15" fmla="*/ 117906 w 733923"/>
                      <a:gd name="connsiteY15" fmla="*/ 332760 h 727395"/>
                      <a:gd name="connsiteX16" fmla="*/ 108184 w 733923"/>
                      <a:gd name="connsiteY16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555855 w 733923"/>
                      <a:gd name="connsiteY6" fmla="*/ 688 h 727395"/>
                      <a:gd name="connsiteX7" fmla="*/ 618420 w 733923"/>
                      <a:gd name="connsiteY7" fmla="*/ 92128 h 727395"/>
                      <a:gd name="connsiteX8" fmla="*/ 695422 w 733923"/>
                      <a:gd name="connsiteY8" fmla="*/ 226882 h 727395"/>
                      <a:gd name="connsiteX9" fmla="*/ 733923 w 733923"/>
                      <a:gd name="connsiteY9" fmla="*/ 429013 h 727395"/>
                      <a:gd name="connsiteX10" fmla="*/ 722451 w 733923"/>
                      <a:gd name="connsiteY10" fmla="*/ 601734 h 727395"/>
                      <a:gd name="connsiteX11" fmla="*/ 651184 w 733923"/>
                      <a:gd name="connsiteY11" fmla="*/ 727395 h 727395"/>
                      <a:gd name="connsiteX12" fmla="*/ 623232 w 733923"/>
                      <a:gd name="connsiteY12" fmla="*/ 366448 h 727395"/>
                      <a:gd name="connsiteX13" fmla="*/ 372630 w 733923"/>
                      <a:gd name="connsiteY13" fmla="*/ 308163 h 727395"/>
                      <a:gd name="connsiteX14" fmla="*/ 117906 w 733923"/>
                      <a:gd name="connsiteY14" fmla="*/ 332760 h 727395"/>
                      <a:gd name="connsiteX15" fmla="*/ 108184 w 733923"/>
                      <a:gd name="connsiteY15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555855 w 733923"/>
                      <a:gd name="connsiteY6" fmla="*/ 688 h 727395"/>
                      <a:gd name="connsiteX7" fmla="*/ 618420 w 733923"/>
                      <a:gd name="connsiteY7" fmla="*/ 92128 h 727395"/>
                      <a:gd name="connsiteX8" fmla="*/ 695422 w 733923"/>
                      <a:gd name="connsiteY8" fmla="*/ 226882 h 727395"/>
                      <a:gd name="connsiteX9" fmla="*/ 733923 w 733923"/>
                      <a:gd name="connsiteY9" fmla="*/ 429013 h 727395"/>
                      <a:gd name="connsiteX10" fmla="*/ 722451 w 733923"/>
                      <a:gd name="connsiteY10" fmla="*/ 601734 h 727395"/>
                      <a:gd name="connsiteX11" fmla="*/ 651184 w 733923"/>
                      <a:gd name="connsiteY11" fmla="*/ 727395 h 727395"/>
                      <a:gd name="connsiteX12" fmla="*/ 623232 w 733923"/>
                      <a:gd name="connsiteY12" fmla="*/ 366448 h 727395"/>
                      <a:gd name="connsiteX13" fmla="*/ 372630 w 733923"/>
                      <a:gd name="connsiteY13" fmla="*/ 308163 h 727395"/>
                      <a:gd name="connsiteX14" fmla="*/ 117906 w 733923"/>
                      <a:gd name="connsiteY14" fmla="*/ 332760 h 727395"/>
                      <a:gd name="connsiteX15" fmla="*/ 108184 w 733923"/>
                      <a:gd name="connsiteY15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618420 w 733923"/>
                      <a:gd name="connsiteY6" fmla="*/ 92128 h 727395"/>
                      <a:gd name="connsiteX7" fmla="*/ 695422 w 733923"/>
                      <a:gd name="connsiteY7" fmla="*/ 226882 h 727395"/>
                      <a:gd name="connsiteX8" fmla="*/ 733923 w 733923"/>
                      <a:gd name="connsiteY8" fmla="*/ 429013 h 727395"/>
                      <a:gd name="connsiteX9" fmla="*/ 722451 w 733923"/>
                      <a:gd name="connsiteY9" fmla="*/ 601734 h 727395"/>
                      <a:gd name="connsiteX10" fmla="*/ 651184 w 733923"/>
                      <a:gd name="connsiteY10" fmla="*/ 727395 h 727395"/>
                      <a:gd name="connsiteX11" fmla="*/ 623232 w 733923"/>
                      <a:gd name="connsiteY11" fmla="*/ 366448 h 727395"/>
                      <a:gd name="connsiteX12" fmla="*/ 372630 w 733923"/>
                      <a:gd name="connsiteY12" fmla="*/ 308163 h 727395"/>
                      <a:gd name="connsiteX13" fmla="*/ 117906 w 733923"/>
                      <a:gd name="connsiteY13" fmla="*/ 332760 h 727395"/>
                      <a:gd name="connsiteX14" fmla="*/ 108184 w 733923"/>
                      <a:gd name="connsiteY14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618420 w 733923"/>
                      <a:gd name="connsiteY6" fmla="*/ 92128 h 727395"/>
                      <a:gd name="connsiteX7" fmla="*/ 695422 w 733923"/>
                      <a:gd name="connsiteY7" fmla="*/ 226882 h 727395"/>
                      <a:gd name="connsiteX8" fmla="*/ 733923 w 733923"/>
                      <a:gd name="connsiteY8" fmla="*/ 429013 h 727395"/>
                      <a:gd name="connsiteX9" fmla="*/ 722451 w 733923"/>
                      <a:gd name="connsiteY9" fmla="*/ 601734 h 727395"/>
                      <a:gd name="connsiteX10" fmla="*/ 651184 w 733923"/>
                      <a:gd name="connsiteY10" fmla="*/ 727395 h 727395"/>
                      <a:gd name="connsiteX11" fmla="*/ 623232 w 733923"/>
                      <a:gd name="connsiteY11" fmla="*/ 366448 h 727395"/>
                      <a:gd name="connsiteX12" fmla="*/ 372630 w 733923"/>
                      <a:gd name="connsiteY12" fmla="*/ 308163 h 727395"/>
                      <a:gd name="connsiteX13" fmla="*/ 117906 w 733923"/>
                      <a:gd name="connsiteY13" fmla="*/ 332760 h 727395"/>
                      <a:gd name="connsiteX14" fmla="*/ 108184 w 733923"/>
                      <a:gd name="connsiteY14" fmla="*/ 669644 h 727395"/>
                      <a:gd name="connsiteX0" fmla="*/ 108184 w 733923"/>
                      <a:gd name="connsiteY0" fmla="*/ 684337 h 742088"/>
                      <a:gd name="connsiteX1" fmla="*/ 54044 w 733923"/>
                      <a:gd name="connsiteY1" fmla="*/ 621239 h 742088"/>
                      <a:gd name="connsiteX2" fmla="*/ 18836 w 733923"/>
                      <a:gd name="connsiteY2" fmla="*/ 500634 h 742088"/>
                      <a:gd name="connsiteX3" fmla="*/ 30258 w 733923"/>
                      <a:gd name="connsiteY3" fmla="*/ 212699 h 742088"/>
                      <a:gd name="connsiteX4" fmla="*/ 204533 w 733923"/>
                      <a:gd name="connsiteY4" fmla="*/ 34632 h 742088"/>
                      <a:gd name="connsiteX5" fmla="*/ 464415 w 733923"/>
                      <a:gd name="connsiteY5" fmla="*/ 15381 h 742088"/>
                      <a:gd name="connsiteX6" fmla="*/ 618420 w 733923"/>
                      <a:gd name="connsiteY6" fmla="*/ 106821 h 742088"/>
                      <a:gd name="connsiteX7" fmla="*/ 695422 w 733923"/>
                      <a:gd name="connsiteY7" fmla="*/ 241575 h 742088"/>
                      <a:gd name="connsiteX8" fmla="*/ 733923 w 733923"/>
                      <a:gd name="connsiteY8" fmla="*/ 443706 h 742088"/>
                      <a:gd name="connsiteX9" fmla="*/ 722451 w 733923"/>
                      <a:gd name="connsiteY9" fmla="*/ 616427 h 742088"/>
                      <a:gd name="connsiteX10" fmla="*/ 651184 w 733923"/>
                      <a:gd name="connsiteY10" fmla="*/ 742088 h 742088"/>
                      <a:gd name="connsiteX11" fmla="*/ 623232 w 733923"/>
                      <a:gd name="connsiteY11" fmla="*/ 381141 h 742088"/>
                      <a:gd name="connsiteX12" fmla="*/ 372630 w 733923"/>
                      <a:gd name="connsiteY12" fmla="*/ 322856 h 742088"/>
                      <a:gd name="connsiteX13" fmla="*/ 117906 w 733923"/>
                      <a:gd name="connsiteY13" fmla="*/ 347453 h 742088"/>
                      <a:gd name="connsiteX14" fmla="*/ 108184 w 733923"/>
                      <a:gd name="connsiteY14" fmla="*/ 684337 h 742088"/>
                      <a:gd name="connsiteX0" fmla="*/ 108184 w 733923"/>
                      <a:gd name="connsiteY0" fmla="*/ 684337 h 742088"/>
                      <a:gd name="connsiteX1" fmla="*/ 54044 w 733923"/>
                      <a:gd name="connsiteY1" fmla="*/ 621239 h 742088"/>
                      <a:gd name="connsiteX2" fmla="*/ 18836 w 733923"/>
                      <a:gd name="connsiteY2" fmla="*/ 500634 h 742088"/>
                      <a:gd name="connsiteX3" fmla="*/ 30258 w 733923"/>
                      <a:gd name="connsiteY3" fmla="*/ 212699 h 742088"/>
                      <a:gd name="connsiteX4" fmla="*/ 204533 w 733923"/>
                      <a:gd name="connsiteY4" fmla="*/ 34632 h 742088"/>
                      <a:gd name="connsiteX5" fmla="*/ 464415 w 733923"/>
                      <a:gd name="connsiteY5" fmla="*/ 15381 h 742088"/>
                      <a:gd name="connsiteX6" fmla="*/ 618420 w 733923"/>
                      <a:gd name="connsiteY6" fmla="*/ 106821 h 742088"/>
                      <a:gd name="connsiteX7" fmla="*/ 695422 w 733923"/>
                      <a:gd name="connsiteY7" fmla="*/ 241575 h 742088"/>
                      <a:gd name="connsiteX8" fmla="*/ 733923 w 733923"/>
                      <a:gd name="connsiteY8" fmla="*/ 443706 h 742088"/>
                      <a:gd name="connsiteX9" fmla="*/ 722451 w 733923"/>
                      <a:gd name="connsiteY9" fmla="*/ 616427 h 742088"/>
                      <a:gd name="connsiteX10" fmla="*/ 651184 w 733923"/>
                      <a:gd name="connsiteY10" fmla="*/ 742088 h 742088"/>
                      <a:gd name="connsiteX11" fmla="*/ 623232 w 733923"/>
                      <a:gd name="connsiteY11" fmla="*/ 381141 h 742088"/>
                      <a:gd name="connsiteX12" fmla="*/ 372630 w 733923"/>
                      <a:gd name="connsiteY12" fmla="*/ 322856 h 742088"/>
                      <a:gd name="connsiteX13" fmla="*/ 117906 w 733923"/>
                      <a:gd name="connsiteY13" fmla="*/ 347453 h 742088"/>
                      <a:gd name="connsiteX14" fmla="*/ 108184 w 733923"/>
                      <a:gd name="connsiteY14" fmla="*/ 684337 h 742088"/>
                      <a:gd name="connsiteX0" fmla="*/ 108184 w 739728"/>
                      <a:gd name="connsiteY0" fmla="*/ 684337 h 742088"/>
                      <a:gd name="connsiteX1" fmla="*/ 54044 w 739728"/>
                      <a:gd name="connsiteY1" fmla="*/ 621239 h 742088"/>
                      <a:gd name="connsiteX2" fmla="*/ 18836 w 739728"/>
                      <a:gd name="connsiteY2" fmla="*/ 500634 h 742088"/>
                      <a:gd name="connsiteX3" fmla="*/ 30258 w 739728"/>
                      <a:gd name="connsiteY3" fmla="*/ 212699 h 742088"/>
                      <a:gd name="connsiteX4" fmla="*/ 204533 w 739728"/>
                      <a:gd name="connsiteY4" fmla="*/ 34632 h 742088"/>
                      <a:gd name="connsiteX5" fmla="*/ 464415 w 739728"/>
                      <a:gd name="connsiteY5" fmla="*/ 15381 h 742088"/>
                      <a:gd name="connsiteX6" fmla="*/ 618420 w 739728"/>
                      <a:gd name="connsiteY6" fmla="*/ 106821 h 742088"/>
                      <a:gd name="connsiteX7" fmla="*/ 695422 w 739728"/>
                      <a:gd name="connsiteY7" fmla="*/ 241575 h 742088"/>
                      <a:gd name="connsiteX8" fmla="*/ 733923 w 739728"/>
                      <a:gd name="connsiteY8" fmla="*/ 443706 h 742088"/>
                      <a:gd name="connsiteX9" fmla="*/ 722451 w 739728"/>
                      <a:gd name="connsiteY9" fmla="*/ 616427 h 742088"/>
                      <a:gd name="connsiteX10" fmla="*/ 651184 w 739728"/>
                      <a:gd name="connsiteY10" fmla="*/ 742088 h 742088"/>
                      <a:gd name="connsiteX11" fmla="*/ 623232 w 739728"/>
                      <a:gd name="connsiteY11" fmla="*/ 381141 h 742088"/>
                      <a:gd name="connsiteX12" fmla="*/ 372630 w 739728"/>
                      <a:gd name="connsiteY12" fmla="*/ 322856 h 742088"/>
                      <a:gd name="connsiteX13" fmla="*/ 117906 w 739728"/>
                      <a:gd name="connsiteY13" fmla="*/ 347453 h 742088"/>
                      <a:gd name="connsiteX14" fmla="*/ 108184 w 739728"/>
                      <a:gd name="connsiteY14" fmla="*/ 684337 h 742088"/>
                      <a:gd name="connsiteX0" fmla="*/ 108184 w 738831"/>
                      <a:gd name="connsiteY0" fmla="*/ 684337 h 742088"/>
                      <a:gd name="connsiteX1" fmla="*/ 54044 w 738831"/>
                      <a:gd name="connsiteY1" fmla="*/ 621239 h 742088"/>
                      <a:gd name="connsiteX2" fmla="*/ 18836 w 738831"/>
                      <a:gd name="connsiteY2" fmla="*/ 500634 h 742088"/>
                      <a:gd name="connsiteX3" fmla="*/ 30258 w 738831"/>
                      <a:gd name="connsiteY3" fmla="*/ 212699 h 742088"/>
                      <a:gd name="connsiteX4" fmla="*/ 204533 w 738831"/>
                      <a:gd name="connsiteY4" fmla="*/ 34632 h 742088"/>
                      <a:gd name="connsiteX5" fmla="*/ 464415 w 738831"/>
                      <a:gd name="connsiteY5" fmla="*/ 15381 h 742088"/>
                      <a:gd name="connsiteX6" fmla="*/ 618420 w 738831"/>
                      <a:gd name="connsiteY6" fmla="*/ 106821 h 742088"/>
                      <a:gd name="connsiteX7" fmla="*/ 695422 w 738831"/>
                      <a:gd name="connsiteY7" fmla="*/ 241575 h 742088"/>
                      <a:gd name="connsiteX8" fmla="*/ 733923 w 738831"/>
                      <a:gd name="connsiteY8" fmla="*/ 443706 h 742088"/>
                      <a:gd name="connsiteX9" fmla="*/ 722451 w 738831"/>
                      <a:gd name="connsiteY9" fmla="*/ 616427 h 742088"/>
                      <a:gd name="connsiteX10" fmla="*/ 651184 w 738831"/>
                      <a:gd name="connsiteY10" fmla="*/ 742088 h 742088"/>
                      <a:gd name="connsiteX11" fmla="*/ 623232 w 738831"/>
                      <a:gd name="connsiteY11" fmla="*/ 381141 h 742088"/>
                      <a:gd name="connsiteX12" fmla="*/ 372630 w 738831"/>
                      <a:gd name="connsiteY12" fmla="*/ 322856 h 742088"/>
                      <a:gd name="connsiteX13" fmla="*/ 117906 w 738831"/>
                      <a:gd name="connsiteY13" fmla="*/ 347453 h 742088"/>
                      <a:gd name="connsiteX14" fmla="*/ 108184 w 738831"/>
                      <a:gd name="connsiteY14" fmla="*/ 684337 h 742088"/>
                      <a:gd name="connsiteX0" fmla="*/ 117906 w 738831"/>
                      <a:gd name="connsiteY0" fmla="*/ 347453 h 742088"/>
                      <a:gd name="connsiteX1" fmla="*/ 54044 w 738831"/>
                      <a:gd name="connsiteY1" fmla="*/ 621239 h 742088"/>
                      <a:gd name="connsiteX2" fmla="*/ 18836 w 738831"/>
                      <a:gd name="connsiteY2" fmla="*/ 500634 h 742088"/>
                      <a:gd name="connsiteX3" fmla="*/ 30258 w 738831"/>
                      <a:gd name="connsiteY3" fmla="*/ 212699 h 742088"/>
                      <a:gd name="connsiteX4" fmla="*/ 204533 w 738831"/>
                      <a:gd name="connsiteY4" fmla="*/ 34632 h 742088"/>
                      <a:gd name="connsiteX5" fmla="*/ 464415 w 738831"/>
                      <a:gd name="connsiteY5" fmla="*/ 15381 h 742088"/>
                      <a:gd name="connsiteX6" fmla="*/ 618420 w 738831"/>
                      <a:gd name="connsiteY6" fmla="*/ 106821 h 742088"/>
                      <a:gd name="connsiteX7" fmla="*/ 695422 w 738831"/>
                      <a:gd name="connsiteY7" fmla="*/ 241575 h 742088"/>
                      <a:gd name="connsiteX8" fmla="*/ 733923 w 738831"/>
                      <a:gd name="connsiteY8" fmla="*/ 443706 h 742088"/>
                      <a:gd name="connsiteX9" fmla="*/ 722451 w 738831"/>
                      <a:gd name="connsiteY9" fmla="*/ 616427 h 742088"/>
                      <a:gd name="connsiteX10" fmla="*/ 651184 w 738831"/>
                      <a:gd name="connsiteY10" fmla="*/ 742088 h 742088"/>
                      <a:gd name="connsiteX11" fmla="*/ 623232 w 738831"/>
                      <a:gd name="connsiteY11" fmla="*/ 381141 h 742088"/>
                      <a:gd name="connsiteX12" fmla="*/ 372630 w 738831"/>
                      <a:gd name="connsiteY12" fmla="*/ 322856 h 742088"/>
                      <a:gd name="connsiteX13" fmla="*/ 117906 w 738831"/>
                      <a:gd name="connsiteY13" fmla="*/ 347453 h 742088"/>
                      <a:gd name="connsiteX0" fmla="*/ 117906 w 738831"/>
                      <a:gd name="connsiteY0" fmla="*/ 347453 h 626196"/>
                      <a:gd name="connsiteX1" fmla="*/ 54044 w 738831"/>
                      <a:gd name="connsiteY1" fmla="*/ 621239 h 626196"/>
                      <a:gd name="connsiteX2" fmla="*/ 18836 w 738831"/>
                      <a:gd name="connsiteY2" fmla="*/ 500634 h 626196"/>
                      <a:gd name="connsiteX3" fmla="*/ 30258 w 738831"/>
                      <a:gd name="connsiteY3" fmla="*/ 212699 h 626196"/>
                      <a:gd name="connsiteX4" fmla="*/ 204533 w 738831"/>
                      <a:gd name="connsiteY4" fmla="*/ 34632 h 626196"/>
                      <a:gd name="connsiteX5" fmla="*/ 464415 w 738831"/>
                      <a:gd name="connsiteY5" fmla="*/ 15381 h 626196"/>
                      <a:gd name="connsiteX6" fmla="*/ 618420 w 738831"/>
                      <a:gd name="connsiteY6" fmla="*/ 106821 h 626196"/>
                      <a:gd name="connsiteX7" fmla="*/ 695422 w 738831"/>
                      <a:gd name="connsiteY7" fmla="*/ 241575 h 626196"/>
                      <a:gd name="connsiteX8" fmla="*/ 733923 w 738831"/>
                      <a:gd name="connsiteY8" fmla="*/ 443706 h 626196"/>
                      <a:gd name="connsiteX9" fmla="*/ 722451 w 738831"/>
                      <a:gd name="connsiteY9" fmla="*/ 616427 h 626196"/>
                      <a:gd name="connsiteX10" fmla="*/ 623232 w 738831"/>
                      <a:gd name="connsiteY10" fmla="*/ 381141 h 626196"/>
                      <a:gd name="connsiteX11" fmla="*/ 372630 w 738831"/>
                      <a:gd name="connsiteY11" fmla="*/ 322856 h 626196"/>
                      <a:gd name="connsiteX12" fmla="*/ 117906 w 738831"/>
                      <a:gd name="connsiteY12" fmla="*/ 347453 h 626196"/>
                      <a:gd name="connsiteX0" fmla="*/ 117906 w 733923"/>
                      <a:gd name="connsiteY0" fmla="*/ 347453 h 688616"/>
                      <a:gd name="connsiteX1" fmla="*/ 54044 w 733923"/>
                      <a:gd name="connsiteY1" fmla="*/ 621239 h 688616"/>
                      <a:gd name="connsiteX2" fmla="*/ 18836 w 733923"/>
                      <a:gd name="connsiteY2" fmla="*/ 500634 h 688616"/>
                      <a:gd name="connsiteX3" fmla="*/ 30258 w 733923"/>
                      <a:gd name="connsiteY3" fmla="*/ 212699 h 688616"/>
                      <a:gd name="connsiteX4" fmla="*/ 204533 w 733923"/>
                      <a:gd name="connsiteY4" fmla="*/ 34632 h 688616"/>
                      <a:gd name="connsiteX5" fmla="*/ 464415 w 733923"/>
                      <a:gd name="connsiteY5" fmla="*/ 15381 h 688616"/>
                      <a:gd name="connsiteX6" fmla="*/ 618420 w 733923"/>
                      <a:gd name="connsiteY6" fmla="*/ 106821 h 688616"/>
                      <a:gd name="connsiteX7" fmla="*/ 695422 w 733923"/>
                      <a:gd name="connsiteY7" fmla="*/ 241575 h 688616"/>
                      <a:gd name="connsiteX8" fmla="*/ 733923 w 733923"/>
                      <a:gd name="connsiteY8" fmla="*/ 443706 h 688616"/>
                      <a:gd name="connsiteX9" fmla="*/ 694340 w 733923"/>
                      <a:gd name="connsiteY9" fmla="*/ 688616 h 688616"/>
                      <a:gd name="connsiteX10" fmla="*/ 623232 w 733923"/>
                      <a:gd name="connsiteY10" fmla="*/ 381141 h 688616"/>
                      <a:gd name="connsiteX11" fmla="*/ 372630 w 733923"/>
                      <a:gd name="connsiteY11" fmla="*/ 322856 h 688616"/>
                      <a:gd name="connsiteX12" fmla="*/ 117906 w 733923"/>
                      <a:gd name="connsiteY12" fmla="*/ 347453 h 688616"/>
                      <a:gd name="connsiteX0" fmla="*/ 117906 w 733923"/>
                      <a:gd name="connsiteY0" fmla="*/ 347453 h 922511"/>
                      <a:gd name="connsiteX1" fmla="*/ 122043 w 733923"/>
                      <a:gd name="connsiteY1" fmla="*/ 921277 h 922511"/>
                      <a:gd name="connsiteX2" fmla="*/ 18836 w 733923"/>
                      <a:gd name="connsiteY2" fmla="*/ 500634 h 922511"/>
                      <a:gd name="connsiteX3" fmla="*/ 30258 w 733923"/>
                      <a:gd name="connsiteY3" fmla="*/ 212699 h 922511"/>
                      <a:gd name="connsiteX4" fmla="*/ 204533 w 733923"/>
                      <a:gd name="connsiteY4" fmla="*/ 34632 h 922511"/>
                      <a:gd name="connsiteX5" fmla="*/ 464415 w 733923"/>
                      <a:gd name="connsiteY5" fmla="*/ 15381 h 922511"/>
                      <a:gd name="connsiteX6" fmla="*/ 618420 w 733923"/>
                      <a:gd name="connsiteY6" fmla="*/ 106821 h 922511"/>
                      <a:gd name="connsiteX7" fmla="*/ 695422 w 733923"/>
                      <a:gd name="connsiteY7" fmla="*/ 241575 h 922511"/>
                      <a:gd name="connsiteX8" fmla="*/ 733923 w 733923"/>
                      <a:gd name="connsiteY8" fmla="*/ 443706 h 922511"/>
                      <a:gd name="connsiteX9" fmla="*/ 694340 w 733923"/>
                      <a:gd name="connsiteY9" fmla="*/ 688616 h 922511"/>
                      <a:gd name="connsiteX10" fmla="*/ 623232 w 733923"/>
                      <a:gd name="connsiteY10" fmla="*/ 381141 h 922511"/>
                      <a:gd name="connsiteX11" fmla="*/ 372630 w 733923"/>
                      <a:gd name="connsiteY11" fmla="*/ 322856 h 922511"/>
                      <a:gd name="connsiteX12" fmla="*/ 117906 w 733923"/>
                      <a:gd name="connsiteY12" fmla="*/ 347453 h 922511"/>
                      <a:gd name="connsiteX0" fmla="*/ 117906 w 741309"/>
                      <a:gd name="connsiteY0" fmla="*/ 347453 h 1445853"/>
                      <a:gd name="connsiteX1" fmla="*/ 122043 w 741309"/>
                      <a:gd name="connsiteY1" fmla="*/ 921277 h 1445853"/>
                      <a:gd name="connsiteX2" fmla="*/ 18836 w 741309"/>
                      <a:gd name="connsiteY2" fmla="*/ 500634 h 1445853"/>
                      <a:gd name="connsiteX3" fmla="*/ 30258 w 741309"/>
                      <a:gd name="connsiteY3" fmla="*/ 212699 h 1445853"/>
                      <a:gd name="connsiteX4" fmla="*/ 204533 w 741309"/>
                      <a:gd name="connsiteY4" fmla="*/ 34632 h 1445853"/>
                      <a:gd name="connsiteX5" fmla="*/ 464415 w 741309"/>
                      <a:gd name="connsiteY5" fmla="*/ 15381 h 1445853"/>
                      <a:gd name="connsiteX6" fmla="*/ 618420 w 741309"/>
                      <a:gd name="connsiteY6" fmla="*/ 106821 h 1445853"/>
                      <a:gd name="connsiteX7" fmla="*/ 695422 w 741309"/>
                      <a:gd name="connsiteY7" fmla="*/ 241575 h 1445853"/>
                      <a:gd name="connsiteX8" fmla="*/ 733923 w 741309"/>
                      <a:gd name="connsiteY8" fmla="*/ 443706 h 1445853"/>
                      <a:gd name="connsiteX9" fmla="*/ 536706 w 741309"/>
                      <a:gd name="connsiteY9" fmla="*/ 1445853 h 1445853"/>
                      <a:gd name="connsiteX10" fmla="*/ 623232 w 741309"/>
                      <a:gd name="connsiteY10" fmla="*/ 381141 h 1445853"/>
                      <a:gd name="connsiteX11" fmla="*/ 372630 w 741309"/>
                      <a:gd name="connsiteY11" fmla="*/ 322856 h 1445853"/>
                      <a:gd name="connsiteX12" fmla="*/ 117906 w 741309"/>
                      <a:gd name="connsiteY12" fmla="*/ 347453 h 1445853"/>
                      <a:gd name="connsiteX0" fmla="*/ 117906 w 773918"/>
                      <a:gd name="connsiteY0" fmla="*/ 347453 h 1632248"/>
                      <a:gd name="connsiteX1" fmla="*/ 122043 w 773918"/>
                      <a:gd name="connsiteY1" fmla="*/ 921277 h 1632248"/>
                      <a:gd name="connsiteX2" fmla="*/ 18836 w 773918"/>
                      <a:gd name="connsiteY2" fmla="*/ 500634 h 1632248"/>
                      <a:gd name="connsiteX3" fmla="*/ 30258 w 773918"/>
                      <a:gd name="connsiteY3" fmla="*/ 212699 h 1632248"/>
                      <a:gd name="connsiteX4" fmla="*/ 204533 w 773918"/>
                      <a:gd name="connsiteY4" fmla="*/ 34632 h 1632248"/>
                      <a:gd name="connsiteX5" fmla="*/ 464415 w 773918"/>
                      <a:gd name="connsiteY5" fmla="*/ 15381 h 1632248"/>
                      <a:gd name="connsiteX6" fmla="*/ 618420 w 773918"/>
                      <a:gd name="connsiteY6" fmla="*/ 106821 h 1632248"/>
                      <a:gd name="connsiteX7" fmla="*/ 695422 w 773918"/>
                      <a:gd name="connsiteY7" fmla="*/ 241575 h 1632248"/>
                      <a:gd name="connsiteX8" fmla="*/ 733923 w 773918"/>
                      <a:gd name="connsiteY8" fmla="*/ 443706 h 1632248"/>
                      <a:gd name="connsiteX9" fmla="*/ 762988 w 773918"/>
                      <a:gd name="connsiteY9" fmla="*/ 1536542 h 1632248"/>
                      <a:gd name="connsiteX10" fmla="*/ 536706 w 773918"/>
                      <a:gd name="connsiteY10" fmla="*/ 1445853 h 1632248"/>
                      <a:gd name="connsiteX11" fmla="*/ 623232 w 773918"/>
                      <a:gd name="connsiteY11" fmla="*/ 381141 h 1632248"/>
                      <a:gd name="connsiteX12" fmla="*/ 372630 w 773918"/>
                      <a:gd name="connsiteY12" fmla="*/ 322856 h 1632248"/>
                      <a:gd name="connsiteX13" fmla="*/ 117906 w 773918"/>
                      <a:gd name="connsiteY13" fmla="*/ 347453 h 1632248"/>
                      <a:gd name="connsiteX0" fmla="*/ 117906 w 773918"/>
                      <a:gd name="connsiteY0" fmla="*/ 347453 h 1632248"/>
                      <a:gd name="connsiteX1" fmla="*/ 122043 w 773918"/>
                      <a:gd name="connsiteY1" fmla="*/ 921277 h 1632248"/>
                      <a:gd name="connsiteX2" fmla="*/ 18836 w 773918"/>
                      <a:gd name="connsiteY2" fmla="*/ 500634 h 1632248"/>
                      <a:gd name="connsiteX3" fmla="*/ 30258 w 773918"/>
                      <a:gd name="connsiteY3" fmla="*/ 212699 h 1632248"/>
                      <a:gd name="connsiteX4" fmla="*/ 204533 w 773918"/>
                      <a:gd name="connsiteY4" fmla="*/ 34632 h 1632248"/>
                      <a:gd name="connsiteX5" fmla="*/ 464415 w 773918"/>
                      <a:gd name="connsiteY5" fmla="*/ 15381 h 1632248"/>
                      <a:gd name="connsiteX6" fmla="*/ 618420 w 773918"/>
                      <a:gd name="connsiteY6" fmla="*/ 106821 h 1632248"/>
                      <a:gd name="connsiteX7" fmla="*/ 695422 w 773918"/>
                      <a:gd name="connsiteY7" fmla="*/ 241575 h 1632248"/>
                      <a:gd name="connsiteX8" fmla="*/ 733923 w 773918"/>
                      <a:gd name="connsiteY8" fmla="*/ 443706 h 1632248"/>
                      <a:gd name="connsiteX9" fmla="*/ 762988 w 773918"/>
                      <a:gd name="connsiteY9" fmla="*/ 1536542 h 1632248"/>
                      <a:gd name="connsiteX10" fmla="*/ 533615 w 773918"/>
                      <a:gd name="connsiteY10" fmla="*/ 1445853 h 1632248"/>
                      <a:gd name="connsiteX11" fmla="*/ 623232 w 773918"/>
                      <a:gd name="connsiteY11" fmla="*/ 381141 h 1632248"/>
                      <a:gd name="connsiteX12" fmla="*/ 372630 w 773918"/>
                      <a:gd name="connsiteY12" fmla="*/ 322856 h 1632248"/>
                      <a:gd name="connsiteX13" fmla="*/ 117906 w 773918"/>
                      <a:gd name="connsiteY13" fmla="*/ 347453 h 1632248"/>
                      <a:gd name="connsiteX0" fmla="*/ 117906 w 773918"/>
                      <a:gd name="connsiteY0" fmla="*/ 347453 h 1628936"/>
                      <a:gd name="connsiteX1" fmla="*/ 122043 w 773918"/>
                      <a:gd name="connsiteY1" fmla="*/ 921277 h 1628936"/>
                      <a:gd name="connsiteX2" fmla="*/ 18836 w 773918"/>
                      <a:gd name="connsiteY2" fmla="*/ 500634 h 1628936"/>
                      <a:gd name="connsiteX3" fmla="*/ 30258 w 773918"/>
                      <a:gd name="connsiteY3" fmla="*/ 212699 h 1628936"/>
                      <a:gd name="connsiteX4" fmla="*/ 204533 w 773918"/>
                      <a:gd name="connsiteY4" fmla="*/ 34632 h 1628936"/>
                      <a:gd name="connsiteX5" fmla="*/ 464415 w 773918"/>
                      <a:gd name="connsiteY5" fmla="*/ 15381 h 1628936"/>
                      <a:gd name="connsiteX6" fmla="*/ 618420 w 773918"/>
                      <a:gd name="connsiteY6" fmla="*/ 106821 h 1628936"/>
                      <a:gd name="connsiteX7" fmla="*/ 695422 w 773918"/>
                      <a:gd name="connsiteY7" fmla="*/ 241575 h 1628936"/>
                      <a:gd name="connsiteX8" fmla="*/ 733923 w 773918"/>
                      <a:gd name="connsiteY8" fmla="*/ 443706 h 1628936"/>
                      <a:gd name="connsiteX9" fmla="*/ 762988 w 773918"/>
                      <a:gd name="connsiteY9" fmla="*/ 1536542 h 1628936"/>
                      <a:gd name="connsiteX10" fmla="*/ 533615 w 773918"/>
                      <a:gd name="connsiteY10" fmla="*/ 1445853 h 1628936"/>
                      <a:gd name="connsiteX11" fmla="*/ 579960 w 773918"/>
                      <a:gd name="connsiteY11" fmla="*/ 452579 h 1628936"/>
                      <a:gd name="connsiteX12" fmla="*/ 372630 w 773918"/>
                      <a:gd name="connsiteY12" fmla="*/ 322856 h 1628936"/>
                      <a:gd name="connsiteX13" fmla="*/ 117906 w 773918"/>
                      <a:gd name="connsiteY13" fmla="*/ 347453 h 1628936"/>
                      <a:gd name="connsiteX0" fmla="*/ 179723 w 773918"/>
                      <a:gd name="connsiteY0" fmla="*/ 437941 h 1628936"/>
                      <a:gd name="connsiteX1" fmla="*/ 122043 w 773918"/>
                      <a:gd name="connsiteY1" fmla="*/ 921277 h 1628936"/>
                      <a:gd name="connsiteX2" fmla="*/ 18836 w 773918"/>
                      <a:gd name="connsiteY2" fmla="*/ 500634 h 1628936"/>
                      <a:gd name="connsiteX3" fmla="*/ 30258 w 773918"/>
                      <a:gd name="connsiteY3" fmla="*/ 212699 h 1628936"/>
                      <a:gd name="connsiteX4" fmla="*/ 204533 w 773918"/>
                      <a:gd name="connsiteY4" fmla="*/ 34632 h 1628936"/>
                      <a:gd name="connsiteX5" fmla="*/ 464415 w 773918"/>
                      <a:gd name="connsiteY5" fmla="*/ 15381 h 1628936"/>
                      <a:gd name="connsiteX6" fmla="*/ 618420 w 773918"/>
                      <a:gd name="connsiteY6" fmla="*/ 106821 h 1628936"/>
                      <a:gd name="connsiteX7" fmla="*/ 695422 w 773918"/>
                      <a:gd name="connsiteY7" fmla="*/ 241575 h 1628936"/>
                      <a:gd name="connsiteX8" fmla="*/ 733923 w 773918"/>
                      <a:gd name="connsiteY8" fmla="*/ 443706 h 1628936"/>
                      <a:gd name="connsiteX9" fmla="*/ 762988 w 773918"/>
                      <a:gd name="connsiteY9" fmla="*/ 1536542 h 1628936"/>
                      <a:gd name="connsiteX10" fmla="*/ 533615 w 773918"/>
                      <a:gd name="connsiteY10" fmla="*/ 1445853 h 1628936"/>
                      <a:gd name="connsiteX11" fmla="*/ 579960 w 773918"/>
                      <a:gd name="connsiteY11" fmla="*/ 452579 h 1628936"/>
                      <a:gd name="connsiteX12" fmla="*/ 372630 w 773918"/>
                      <a:gd name="connsiteY12" fmla="*/ 322856 h 1628936"/>
                      <a:gd name="connsiteX13" fmla="*/ 179723 w 773918"/>
                      <a:gd name="connsiteY13" fmla="*/ 437941 h 1628936"/>
                      <a:gd name="connsiteX0" fmla="*/ 179723 w 773918"/>
                      <a:gd name="connsiteY0" fmla="*/ 437941 h 1628936"/>
                      <a:gd name="connsiteX1" fmla="*/ 122043 w 773918"/>
                      <a:gd name="connsiteY1" fmla="*/ 921277 h 1628936"/>
                      <a:gd name="connsiteX2" fmla="*/ 18836 w 773918"/>
                      <a:gd name="connsiteY2" fmla="*/ 500634 h 1628936"/>
                      <a:gd name="connsiteX3" fmla="*/ 30258 w 773918"/>
                      <a:gd name="connsiteY3" fmla="*/ 212699 h 1628936"/>
                      <a:gd name="connsiteX4" fmla="*/ 204533 w 773918"/>
                      <a:gd name="connsiteY4" fmla="*/ 34632 h 1628936"/>
                      <a:gd name="connsiteX5" fmla="*/ 464415 w 773918"/>
                      <a:gd name="connsiteY5" fmla="*/ 15381 h 1628936"/>
                      <a:gd name="connsiteX6" fmla="*/ 695422 w 773918"/>
                      <a:gd name="connsiteY6" fmla="*/ 241575 h 1628936"/>
                      <a:gd name="connsiteX7" fmla="*/ 733923 w 773918"/>
                      <a:gd name="connsiteY7" fmla="*/ 443706 h 1628936"/>
                      <a:gd name="connsiteX8" fmla="*/ 762988 w 773918"/>
                      <a:gd name="connsiteY8" fmla="*/ 1536542 h 1628936"/>
                      <a:gd name="connsiteX9" fmla="*/ 533615 w 773918"/>
                      <a:gd name="connsiteY9" fmla="*/ 1445853 h 1628936"/>
                      <a:gd name="connsiteX10" fmla="*/ 579960 w 773918"/>
                      <a:gd name="connsiteY10" fmla="*/ 452579 h 1628936"/>
                      <a:gd name="connsiteX11" fmla="*/ 372630 w 773918"/>
                      <a:gd name="connsiteY11" fmla="*/ 322856 h 1628936"/>
                      <a:gd name="connsiteX12" fmla="*/ 179723 w 773918"/>
                      <a:gd name="connsiteY12" fmla="*/ 437941 h 1628936"/>
                      <a:gd name="connsiteX0" fmla="*/ 179723 w 773918"/>
                      <a:gd name="connsiteY0" fmla="*/ 404307 h 1595302"/>
                      <a:gd name="connsiteX1" fmla="*/ 122043 w 773918"/>
                      <a:gd name="connsiteY1" fmla="*/ 887643 h 1595302"/>
                      <a:gd name="connsiteX2" fmla="*/ 18836 w 773918"/>
                      <a:gd name="connsiteY2" fmla="*/ 467000 h 1595302"/>
                      <a:gd name="connsiteX3" fmla="*/ 30258 w 773918"/>
                      <a:gd name="connsiteY3" fmla="*/ 179065 h 1595302"/>
                      <a:gd name="connsiteX4" fmla="*/ 204533 w 773918"/>
                      <a:gd name="connsiteY4" fmla="*/ 998 h 1595302"/>
                      <a:gd name="connsiteX5" fmla="*/ 380962 w 773918"/>
                      <a:gd name="connsiteY5" fmla="*/ 110334 h 1595302"/>
                      <a:gd name="connsiteX6" fmla="*/ 695422 w 773918"/>
                      <a:gd name="connsiteY6" fmla="*/ 207941 h 1595302"/>
                      <a:gd name="connsiteX7" fmla="*/ 733923 w 773918"/>
                      <a:gd name="connsiteY7" fmla="*/ 410072 h 1595302"/>
                      <a:gd name="connsiteX8" fmla="*/ 762988 w 773918"/>
                      <a:gd name="connsiteY8" fmla="*/ 1502908 h 1595302"/>
                      <a:gd name="connsiteX9" fmla="*/ 533615 w 773918"/>
                      <a:gd name="connsiteY9" fmla="*/ 1412219 h 1595302"/>
                      <a:gd name="connsiteX10" fmla="*/ 579960 w 773918"/>
                      <a:gd name="connsiteY10" fmla="*/ 418945 h 1595302"/>
                      <a:gd name="connsiteX11" fmla="*/ 372630 w 773918"/>
                      <a:gd name="connsiteY11" fmla="*/ 289222 h 1595302"/>
                      <a:gd name="connsiteX12" fmla="*/ 179723 w 773918"/>
                      <a:gd name="connsiteY12" fmla="*/ 404307 h 1595302"/>
                      <a:gd name="connsiteX0" fmla="*/ 173395 w 767590"/>
                      <a:gd name="connsiteY0" fmla="*/ 302211 h 1493206"/>
                      <a:gd name="connsiteX1" fmla="*/ 115715 w 767590"/>
                      <a:gd name="connsiteY1" fmla="*/ 785547 h 1493206"/>
                      <a:gd name="connsiteX2" fmla="*/ 12508 w 767590"/>
                      <a:gd name="connsiteY2" fmla="*/ 364904 h 1493206"/>
                      <a:gd name="connsiteX3" fmla="*/ 23930 w 767590"/>
                      <a:gd name="connsiteY3" fmla="*/ 76969 h 1493206"/>
                      <a:gd name="connsiteX4" fmla="*/ 272385 w 767590"/>
                      <a:gd name="connsiteY4" fmla="*/ 13202 h 1493206"/>
                      <a:gd name="connsiteX5" fmla="*/ 374634 w 767590"/>
                      <a:gd name="connsiteY5" fmla="*/ 8238 h 1493206"/>
                      <a:gd name="connsiteX6" fmla="*/ 689094 w 767590"/>
                      <a:gd name="connsiteY6" fmla="*/ 105845 h 1493206"/>
                      <a:gd name="connsiteX7" fmla="*/ 727595 w 767590"/>
                      <a:gd name="connsiteY7" fmla="*/ 307976 h 1493206"/>
                      <a:gd name="connsiteX8" fmla="*/ 756660 w 767590"/>
                      <a:gd name="connsiteY8" fmla="*/ 1400812 h 1493206"/>
                      <a:gd name="connsiteX9" fmla="*/ 527287 w 767590"/>
                      <a:gd name="connsiteY9" fmla="*/ 1310123 h 1493206"/>
                      <a:gd name="connsiteX10" fmla="*/ 573632 w 767590"/>
                      <a:gd name="connsiteY10" fmla="*/ 316849 h 1493206"/>
                      <a:gd name="connsiteX11" fmla="*/ 366302 w 767590"/>
                      <a:gd name="connsiteY11" fmla="*/ 187126 h 1493206"/>
                      <a:gd name="connsiteX12" fmla="*/ 173395 w 767590"/>
                      <a:gd name="connsiteY12" fmla="*/ 302211 h 1493206"/>
                      <a:gd name="connsiteX0" fmla="*/ 161099 w 755294"/>
                      <a:gd name="connsiteY0" fmla="*/ 302211 h 1493206"/>
                      <a:gd name="connsiteX1" fmla="*/ 103419 w 755294"/>
                      <a:gd name="connsiteY1" fmla="*/ 785547 h 1493206"/>
                      <a:gd name="connsiteX2" fmla="*/ 212 w 755294"/>
                      <a:gd name="connsiteY2" fmla="*/ 364904 h 1493206"/>
                      <a:gd name="connsiteX3" fmla="*/ 91996 w 755294"/>
                      <a:gd name="connsiteY3" fmla="*/ 76969 h 1493206"/>
                      <a:gd name="connsiteX4" fmla="*/ 260089 w 755294"/>
                      <a:gd name="connsiteY4" fmla="*/ 13202 h 1493206"/>
                      <a:gd name="connsiteX5" fmla="*/ 362338 w 755294"/>
                      <a:gd name="connsiteY5" fmla="*/ 8238 h 1493206"/>
                      <a:gd name="connsiteX6" fmla="*/ 676798 w 755294"/>
                      <a:gd name="connsiteY6" fmla="*/ 105845 h 1493206"/>
                      <a:gd name="connsiteX7" fmla="*/ 715299 w 755294"/>
                      <a:gd name="connsiteY7" fmla="*/ 307976 h 1493206"/>
                      <a:gd name="connsiteX8" fmla="*/ 744364 w 755294"/>
                      <a:gd name="connsiteY8" fmla="*/ 1400812 h 1493206"/>
                      <a:gd name="connsiteX9" fmla="*/ 514991 w 755294"/>
                      <a:gd name="connsiteY9" fmla="*/ 1310123 h 1493206"/>
                      <a:gd name="connsiteX10" fmla="*/ 561336 w 755294"/>
                      <a:gd name="connsiteY10" fmla="*/ 316849 h 1493206"/>
                      <a:gd name="connsiteX11" fmla="*/ 354006 w 755294"/>
                      <a:gd name="connsiteY11" fmla="*/ 187126 h 1493206"/>
                      <a:gd name="connsiteX12" fmla="*/ 161099 w 755294"/>
                      <a:gd name="connsiteY12" fmla="*/ 302211 h 1493206"/>
                      <a:gd name="connsiteX0" fmla="*/ 80344 w 674539"/>
                      <a:gd name="connsiteY0" fmla="*/ 302211 h 1493206"/>
                      <a:gd name="connsiteX1" fmla="*/ 22664 w 674539"/>
                      <a:gd name="connsiteY1" fmla="*/ 785547 h 1493206"/>
                      <a:gd name="connsiteX2" fmla="*/ 11241 w 674539"/>
                      <a:gd name="connsiteY2" fmla="*/ 76969 h 1493206"/>
                      <a:gd name="connsiteX3" fmla="*/ 179334 w 674539"/>
                      <a:gd name="connsiteY3" fmla="*/ 13202 h 1493206"/>
                      <a:gd name="connsiteX4" fmla="*/ 281583 w 674539"/>
                      <a:gd name="connsiteY4" fmla="*/ 8238 h 1493206"/>
                      <a:gd name="connsiteX5" fmla="*/ 596043 w 674539"/>
                      <a:gd name="connsiteY5" fmla="*/ 105845 h 1493206"/>
                      <a:gd name="connsiteX6" fmla="*/ 634544 w 674539"/>
                      <a:gd name="connsiteY6" fmla="*/ 307976 h 1493206"/>
                      <a:gd name="connsiteX7" fmla="*/ 663609 w 674539"/>
                      <a:gd name="connsiteY7" fmla="*/ 1400812 h 1493206"/>
                      <a:gd name="connsiteX8" fmla="*/ 434236 w 674539"/>
                      <a:gd name="connsiteY8" fmla="*/ 1310123 h 1493206"/>
                      <a:gd name="connsiteX9" fmla="*/ 480581 w 674539"/>
                      <a:gd name="connsiteY9" fmla="*/ 316849 h 1493206"/>
                      <a:gd name="connsiteX10" fmla="*/ 273251 w 674539"/>
                      <a:gd name="connsiteY10" fmla="*/ 187126 h 1493206"/>
                      <a:gd name="connsiteX11" fmla="*/ 80344 w 674539"/>
                      <a:gd name="connsiteY11" fmla="*/ 302211 h 1493206"/>
                      <a:gd name="connsiteX0" fmla="*/ 72776 w 666971"/>
                      <a:gd name="connsiteY0" fmla="*/ 302211 h 1493206"/>
                      <a:gd name="connsiteX1" fmla="*/ 3673 w 666971"/>
                      <a:gd name="connsiteY1" fmla="*/ 76969 h 1493206"/>
                      <a:gd name="connsiteX2" fmla="*/ 171766 w 666971"/>
                      <a:gd name="connsiteY2" fmla="*/ 13202 h 1493206"/>
                      <a:gd name="connsiteX3" fmla="*/ 274015 w 666971"/>
                      <a:gd name="connsiteY3" fmla="*/ 8238 h 1493206"/>
                      <a:gd name="connsiteX4" fmla="*/ 588475 w 666971"/>
                      <a:gd name="connsiteY4" fmla="*/ 105845 h 1493206"/>
                      <a:gd name="connsiteX5" fmla="*/ 626976 w 666971"/>
                      <a:gd name="connsiteY5" fmla="*/ 307976 h 1493206"/>
                      <a:gd name="connsiteX6" fmla="*/ 656041 w 666971"/>
                      <a:gd name="connsiteY6" fmla="*/ 1400812 h 1493206"/>
                      <a:gd name="connsiteX7" fmla="*/ 426668 w 666971"/>
                      <a:gd name="connsiteY7" fmla="*/ 1310123 h 1493206"/>
                      <a:gd name="connsiteX8" fmla="*/ 473013 w 666971"/>
                      <a:gd name="connsiteY8" fmla="*/ 316849 h 1493206"/>
                      <a:gd name="connsiteX9" fmla="*/ 265683 w 666971"/>
                      <a:gd name="connsiteY9" fmla="*/ 187126 h 1493206"/>
                      <a:gd name="connsiteX10" fmla="*/ 72776 w 666971"/>
                      <a:gd name="connsiteY10" fmla="*/ 302211 h 1493206"/>
                      <a:gd name="connsiteX0" fmla="*/ 263236 w 664524"/>
                      <a:gd name="connsiteY0" fmla="*/ 187126 h 1493206"/>
                      <a:gd name="connsiteX1" fmla="*/ 1226 w 664524"/>
                      <a:gd name="connsiteY1" fmla="*/ 76969 h 1493206"/>
                      <a:gd name="connsiteX2" fmla="*/ 169319 w 664524"/>
                      <a:gd name="connsiteY2" fmla="*/ 13202 h 1493206"/>
                      <a:gd name="connsiteX3" fmla="*/ 271568 w 664524"/>
                      <a:gd name="connsiteY3" fmla="*/ 8238 h 1493206"/>
                      <a:gd name="connsiteX4" fmla="*/ 586028 w 664524"/>
                      <a:gd name="connsiteY4" fmla="*/ 105845 h 1493206"/>
                      <a:gd name="connsiteX5" fmla="*/ 624529 w 664524"/>
                      <a:gd name="connsiteY5" fmla="*/ 307976 h 1493206"/>
                      <a:gd name="connsiteX6" fmla="*/ 653594 w 664524"/>
                      <a:gd name="connsiteY6" fmla="*/ 1400812 h 1493206"/>
                      <a:gd name="connsiteX7" fmla="*/ 424221 w 664524"/>
                      <a:gd name="connsiteY7" fmla="*/ 1310123 h 1493206"/>
                      <a:gd name="connsiteX8" fmla="*/ 470566 w 664524"/>
                      <a:gd name="connsiteY8" fmla="*/ 316849 h 1493206"/>
                      <a:gd name="connsiteX9" fmla="*/ 263236 w 664524"/>
                      <a:gd name="connsiteY9" fmla="*/ 187126 h 1493206"/>
                      <a:gd name="connsiteX0" fmla="*/ 93949 w 495237"/>
                      <a:gd name="connsiteY0" fmla="*/ 193417 h 1499497"/>
                      <a:gd name="connsiteX1" fmla="*/ 32 w 495237"/>
                      <a:gd name="connsiteY1" fmla="*/ 19493 h 1499497"/>
                      <a:gd name="connsiteX2" fmla="*/ 102281 w 495237"/>
                      <a:gd name="connsiteY2" fmla="*/ 14529 h 1499497"/>
                      <a:gd name="connsiteX3" fmla="*/ 416741 w 495237"/>
                      <a:gd name="connsiteY3" fmla="*/ 112136 h 1499497"/>
                      <a:gd name="connsiteX4" fmla="*/ 455242 w 495237"/>
                      <a:gd name="connsiteY4" fmla="*/ 314267 h 1499497"/>
                      <a:gd name="connsiteX5" fmla="*/ 484307 w 495237"/>
                      <a:gd name="connsiteY5" fmla="*/ 1407103 h 1499497"/>
                      <a:gd name="connsiteX6" fmla="*/ 254934 w 495237"/>
                      <a:gd name="connsiteY6" fmla="*/ 1316414 h 1499497"/>
                      <a:gd name="connsiteX7" fmla="*/ 301279 w 495237"/>
                      <a:gd name="connsiteY7" fmla="*/ 323140 h 1499497"/>
                      <a:gd name="connsiteX8" fmla="*/ 93949 w 495237"/>
                      <a:gd name="connsiteY8" fmla="*/ 193417 h 1499497"/>
                      <a:gd name="connsiteX0" fmla="*/ 28463 w 429751"/>
                      <a:gd name="connsiteY0" fmla="*/ 180800 h 1486880"/>
                      <a:gd name="connsiteX1" fmla="*/ 36795 w 429751"/>
                      <a:gd name="connsiteY1" fmla="*/ 1912 h 1486880"/>
                      <a:gd name="connsiteX2" fmla="*/ 351255 w 429751"/>
                      <a:gd name="connsiteY2" fmla="*/ 99519 h 1486880"/>
                      <a:gd name="connsiteX3" fmla="*/ 389756 w 429751"/>
                      <a:gd name="connsiteY3" fmla="*/ 301650 h 1486880"/>
                      <a:gd name="connsiteX4" fmla="*/ 418821 w 429751"/>
                      <a:gd name="connsiteY4" fmla="*/ 1394486 h 1486880"/>
                      <a:gd name="connsiteX5" fmla="*/ 189448 w 429751"/>
                      <a:gd name="connsiteY5" fmla="*/ 1303797 h 1486880"/>
                      <a:gd name="connsiteX6" fmla="*/ 235793 w 429751"/>
                      <a:gd name="connsiteY6" fmla="*/ 310523 h 1486880"/>
                      <a:gd name="connsiteX7" fmla="*/ 28463 w 429751"/>
                      <a:gd name="connsiteY7" fmla="*/ 180800 h 1486880"/>
                      <a:gd name="connsiteX0" fmla="*/ 25003 w 427616"/>
                      <a:gd name="connsiteY0" fmla="*/ 179837 h 1485917"/>
                      <a:gd name="connsiteX1" fmla="*/ 33335 w 427616"/>
                      <a:gd name="connsiteY1" fmla="*/ 949 h 1485917"/>
                      <a:gd name="connsiteX2" fmla="*/ 292160 w 427616"/>
                      <a:gd name="connsiteY2" fmla="*/ 117606 h 1485917"/>
                      <a:gd name="connsiteX3" fmla="*/ 386296 w 427616"/>
                      <a:gd name="connsiteY3" fmla="*/ 300687 h 1485917"/>
                      <a:gd name="connsiteX4" fmla="*/ 415361 w 427616"/>
                      <a:gd name="connsiteY4" fmla="*/ 1393523 h 1485917"/>
                      <a:gd name="connsiteX5" fmla="*/ 185988 w 427616"/>
                      <a:gd name="connsiteY5" fmla="*/ 1302834 h 1485917"/>
                      <a:gd name="connsiteX6" fmla="*/ 232333 w 427616"/>
                      <a:gd name="connsiteY6" fmla="*/ 309560 h 1485917"/>
                      <a:gd name="connsiteX7" fmla="*/ 25003 w 427616"/>
                      <a:gd name="connsiteY7" fmla="*/ 179837 h 14859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7616" h="1485917">
                        <a:moveTo>
                          <a:pt x="25003" y="179837"/>
                        </a:moveTo>
                        <a:cubicBezTo>
                          <a:pt x="-8163" y="128402"/>
                          <a:pt x="-11191" y="11321"/>
                          <a:pt x="33335" y="949"/>
                        </a:cubicBezTo>
                        <a:cubicBezTo>
                          <a:pt x="77861" y="-9423"/>
                          <a:pt x="233333" y="67650"/>
                          <a:pt x="292160" y="117606"/>
                        </a:cubicBezTo>
                        <a:cubicBezTo>
                          <a:pt x="350987" y="167562"/>
                          <a:pt x="365763" y="88034"/>
                          <a:pt x="386296" y="300687"/>
                        </a:cubicBezTo>
                        <a:cubicBezTo>
                          <a:pt x="406830" y="513340"/>
                          <a:pt x="448231" y="1226499"/>
                          <a:pt x="415361" y="1393523"/>
                        </a:cubicBezTo>
                        <a:cubicBezTo>
                          <a:pt x="382492" y="1560548"/>
                          <a:pt x="216493" y="1483494"/>
                          <a:pt x="185988" y="1302834"/>
                        </a:cubicBezTo>
                        <a:cubicBezTo>
                          <a:pt x="155483" y="1122174"/>
                          <a:pt x="259164" y="496726"/>
                          <a:pt x="232333" y="309560"/>
                        </a:cubicBezTo>
                        <a:cubicBezTo>
                          <a:pt x="205502" y="122394"/>
                          <a:pt x="109224" y="185452"/>
                          <a:pt x="25003" y="179837"/>
                        </a:cubicBezTo>
                        <a:close/>
                      </a:path>
                    </a:pathLst>
                  </a:cu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656" name="Group 2655"/>
                  <p:cNvGrpSpPr/>
                  <p:nvPr/>
                </p:nvGrpSpPr>
                <p:grpSpPr>
                  <a:xfrm>
                    <a:off x="2950641" y="441699"/>
                    <a:ext cx="568866" cy="631195"/>
                    <a:chOff x="6441152" y="2952103"/>
                    <a:chExt cx="1150317" cy="1276354"/>
                  </a:xfrm>
                </p:grpSpPr>
                <p:sp>
                  <p:nvSpPr>
                    <p:cNvPr id="2658" name="Freeform 2657"/>
                    <p:cNvSpPr/>
                    <p:nvPr/>
                  </p:nvSpPr>
                  <p:spPr>
                    <a:xfrm>
                      <a:off x="6496738" y="2952103"/>
                      <a:ext cx="1085850" cy="1276354"/>
                    </a:xfrm>
                    <a:custGeom>
                      <a:avLst/>
                      <a:gdLst>
                        <a:gd name="connsiteX0" fmla="*/ 0 w 1085850"/>
                        <a:gd name="connsiteY0" fmla="*/ 376240 h 1276354"/>
                        <a:gd name="connsiteX1" fmla="*/ 528638 w 1085850"/>
                        <a:gd name="connsiteY1" fmla="*/ 1276352 h 1276354"/>
                        <a:gd name="connsiteX2" fmla="*/ 1085850 w 1085850"/>
                        <a:gd name="connsiteY2" fmla="*/ 366715 h 1276354"/>
                        <a:gd name="connsiteX3" fmla="*/ 528638 w 1085850"/>
                        <a:gd name="connsiteY3" fmla="*/ 2 h 1276354"/>
                        <a:gd name="connsiteX4" fmla="*/ 0 w 1085850"/>
                        <a:gd name="connsiteY4" fmla="*/ 376240 h 1276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85850" h="1276354">
                          <a:moveTo>
                            <a:pt x="0" y="376240"/>
                          </a:moveTo>
                          <a:cubicBezTo>
                            <a:pt x="0" y="588965"/>
                            <a:pt x="347663" y="1277940"/>
                            <a:pt x="528638" y="1276352"/>
                          </a:cubicBezTo>
                          <a:cubicBezTo>
                            <a:pt x="709613" y="1274764"/>
                            <a:pt x="1085850" y="579440"/>
                            <a:pt x="1085850" y="366715"/>
                          </a:cubicBezTo>
                          <a:cubicBezTo>
                            <a:pt x="1085850" y="153990"/>
                            <a:pt x="707232" y="796"/>
                            <a:pt x="528638" y="2"/>
                          </a:cubicBezTo>
                          <a:cubicBezTo>
                            <a:pt x="350044" y="-792"/>
                            <a:pt x="0" y="163515"/>
                            <a:pt x="0" y="376240"/>
                          </a:cubicBezTo>
                          <a:close/>
                        </a:path>
                      </a:pathLst>
                    </a:custGeom>
                    <a:solidFill>
                      <a:srgbClr val="E0CEB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59" name="Oval 2658"/>
                    <p:cNvSpPr/>
                    <p:nvPr/>
                  </p:nvSpPr>
                  <p:spPr>
                    <a:xfrm>
                      <a:off x="6441152" y="3504237"/>
                      <a:ext cx="228600" cy="254355"/>
                    </a:xfrm>
                    <a:prstGeom prst="ellipse">
                      <a:avLst/>
                    </a:prstGeom>
                    <a:solidFill>
                      <a:srgbClr val="E0CEB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60" name="Oval 2659"/>
                    <p:cNvSpPr/>
                    <p:nvPr/>
                  </p:nvSpPr>
                  <p:spPr>
                    <a:xfrm>
                      <a:off x="7362869" y="3508997"/>
                      <a:ext cx="228600" cy="254355"/>
                    </a:xfrm>
                    <a:prstGeom prst="ellipse">
                      <a:avLst/>
                    </a:prstGeom>
                    <a:solidFill>
                      <a:srgbClr val="E0CEB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61" name="Freeform 2660"/>
                    <p:cNvSpPr/>
                    <p:nvPr/>
                  </p:nvSpPr>
                  <p:spPr>
                    <a:xfrm>
                      <a:off x="6844297" y="3897035"/>
                      <a:ext cx="337488" cy="180991"/>
                    </a:xfrm>
                    <a:custGeom>
                      <a:avLst/>
                      <a:gdLst>
                        <a:gd name="connsiteX0" fmla="*/ 8876 w 540980"/>
                        <a:gd name="connsiteY0" fmla="*/ 38100 h 342916"/>
                        <a:gd name="connsiteX1" fmla="*/ 537513 w 540980"/>
                        <a:gd name="connsiteY1" fmla="*/ 38100 h 342916"/>
                        <a:gd name="connsiteX2" fmla="*/ 227951 w 540980"/>
                        <a:gd name="connsiteY2" fmla="*/ 342900 h 342916"/>
                        <a:gd name="connsiteX3" fmla="*/ 8876 w 540980"/>
                        <a:gd name="connsiteY3" fmla="*/ 38100 h 3429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0980" h="342916">
                          <a:moveTo>
                            <a:pt x="8876" y="38100"/>
                          </a:moveTo>
                          <a:cubicBezTo>
                            <a:pt x="60470" y="-12700"/>
                            <a:pt x="501001" y="-12700"/>
                            <a:pt x="537513" y="38100"/>
                          </a:cubicBezTo>
                          <a:cubicBezTo>
                            <a:pt x="574025" y="88900"/>
                            <a:pt x="312088" y="340519"/>
                            <a:pt x="227951" y="342900"/>
                          </a:cubicBezTo>
                          <a:cubicBezTo>
                            <a:pt x="143814" y="345281"/>
                            <a:pt x="-42718" y="88900"/>
                            <a:pt x="8876" y="38100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accent5">
                          <a:lumMod val="20000"/>
                          <a:lumOff val="8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62" name="Oval 2661"/>
                    <p:cNvSpPr/>
                    <p:nvPr/>
                  </p:nvSpPr>
                  <p:spPr>
                    <a:xfrm>
                      <a:off x="6815722" y="3373567"/>
                      <a:ext cx="101842" cy="16906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63" name="Oval 2662"/>
                    <p:cNvSpPr/>
                    <p:nvPr/>
                  </p:nvSpPr>
                  <p:spPr>
                    <a:xfrm>
                      <a:off x="7115764" y="3373567"/>
                      <a:ext cx="101842" cy="16906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64" name="Freeform 2663"/>
                    <p:cNvSpPr/>
                    <p:nvPr/>
                  </p:nvSpPr>
                  <p:spPr>
                    <a:xfrm>
                      <a:off x="6987783" y="3372137"/>
                      <a:ext cx="91440" cy="365760"/>
                    </a:xfrm>
                    <a:custGeom>
                      <a:avLst/>
                      <a:gdLst>
                        <a:gd name="connsiteX0" fmla="*/ 732 w 122014"/>
                        <a:gd name="connsiteY0" fmla="*/ 51 h 1021848"/>
                        <a:gd name="connsiteX1" fmla="*/ 119795 w 122014"/>
                        <a:gd name="connsiteY1" fmla="*/ 928739 h 1021848"/>
                        <a:gd name="connsiteX2" fmla="*/ 72170 w 122014"/>
                        <a:gd name="connsiteY2" fmla="*/ 885876 h 1021848"/>
                        <a:gd name="connsiteX3" fmla="*/ 732 w 122014"/>
                        <a:gd name="connsiteY3" fmla="*/ 51 h 1021848"/>
                        <a:gd name="connsiteX0" fmla="*/ 1130 w 122078"/>
                        <a:gd name="connsiteY0" fmla="*/ 51 h 1021848"/>
                        <a:gd name="connsiteX1" fmla="*/ 120193 w 122078"/>
                        <a:gd name="connsiteY1" fmla="*/ 928739 h 1021848"/>
                        <a:gd name="connsiteX2" fmla="*/ 63894 w 122078"/>
                        <a:gd name="connsiteY2" fmla="*/ 885877 h 1021848"/>
                        <a:gd name="connsiteX3" fmla="*/ 1130 w 122078"/>
                        <a:gd name="connsiteY3" fmla="*/ 51 h 1021848"/>
                        <a:gd name="connsiteX0" fmla="*/ 3192 w 166765"/>
                        <a:gd name="connsiteY0" fmla="*/ 692 h 1108839"/>
                        <a:gd name="connsiteX1" fmla="*/ 165624 w 166765"/>
                        <a:gd name="connsiteY1" fmla="*/ 1045079 h 1108839"/>
                        <a:gd name="connsiteX2" fmla="*/ 65956 w 166765"/>
                        <a:gd name="connsiteY2" fmla="*/ 886518 h 1108839"/>
                        <a:gd name="connsiteX3" fmla="*/ 3192 w 166765"/>
                        <a:gd name="connsiteY3" fmla="*/ 692 h 1108839"/>
                        <a:gd name="connsiteX0" fmla="*/ 2487 w 166860"/>
                        <a:gd name="connsiteY0" fmla="*/ 708 h 1171293"/>
                        <a:gd name="connsiteX1" fmla="*/ 164919 w 166860"/>
                        <a:gd name="connsiteY1" fmla="*/ 1045095 h 1171293"/>
                        <a:gd name="connsiteX2" fmla="*/ 48082 w 166860"/>
                        <a:gd name="connsiteY2" fmla="*/ 1145802 h 1171293"/>
                        <a:gd name="connsiteX3" fmla="*/ 65251 w 166860"/>
                        <a:gd name="connsiteY3" fmla="*/ 886534 h 1171293"/>
                        <a:gd name="connsiteX4" fmla="*/ 2487 w 166860"/>
                        <a:gd name="connsiteY4" fmla="*/ 708 h 1171293"/>
                        <a:gd name="connsiteX0" fmla="*/ 954 w 165326"/>
                        <a:gd name="connsiteY0" fmla="*/ 48 h 1170633"/>
                        <a:gd name="connsiteX1" fmla="*/ 163386 w 165326"/>
                        <a:gd name="connsiteY1" fmla="*/ 1044435 h 1170633"/>
                        <a:gd name="connsiteX2" fmla="*/ 46549 w 165326"/>
                        <a:gd name="connsiteY2" fmla="*/ 1145142 h 1170633"/>
                        <a:gd name="connsiteX3" fmla="*/ 94077 w 165326"/>
                        <a:gd name="connsiteY3" fmla="*/ 1001571 h 1170633"/>
                        <a:gd name="connsiteX4" fmla="*/ 954 w 165326"/>
                        <a:gd name="connsiteY4" fmla="*/ 48 h 1170633"/>
                        <a:gd name="connsiteX0" fmla="*/ 6423 w 170795"/>
                        <a:gd name="connsiteY0" fmla="*/ 85062 h 1255647"/>
                        <a:gd name="connsiteX1" fmla="*/ 168855 w 170795"/>
                        <a:gd name="connsiteY1" fmla="*/ 1129449 h 1255647"/>
                        <a:gd name="connsiteX2" fmla="*/ 52018 w 170795"/>
                        <a:gd name="connsiteY2" fmla="*/ 1230156 h 1255647"/>
                        <a:gd name="connsiteX3" fmla="*/ 99546 w 170795"/>
                        <a:gd name="connsiteY3" fmla="*/ 1086585 h 1255647"/>
                        <a:gd name="connsiteX4" fmla="*/ 39007 w 170795"/>
                        <a:gd name="connsiteY4" fmla="*/ 176028 h 1255647"/>
                        <a:gd name="connsiteX5" fmla="*/ 6423 w 170795"/>
                        <a:gd name="connsiteY5" fmla="*/ 85062 h 1255647"/>
                        <a:gd name="connsiteX0" fmla="*/ 42280 w 206652"/>
                        <a:gd name="connsiteY0" fmla="*/ 85062 h 1255647"/>
                        <a:gd name="connsiteX1" fmla="*/ 204712 w 206652"/>
                        <a:gd name="connsiteY1" fmla="*/ 1129449 h 1255647"/>
                        <a:gd name="connsiteX2" fmla="*/ 87875 w 206652"/>
                        <a:gd name="connsiteY2" fmla="*/ 1230156 h 1255647"/>
                        <a:gd name="connsiteX3" fmla="*/ 135403 w 206652"/>
                        <a:gd name="connsiteY3" fmla="*/ 1086585 h 1255647"/>
                        <a:gd name="connsiteX4" fmla="*/ 5472 w 206652"/>
                        <a:gd name="connsiteY4" fmla="*/ 176028 h 1255647"/>
                        <a:gd name="connsiteX5" fmla="*/ 42280 w 206652"/>
                        <a:gd name="connsiteY5" fmla="*/ 85062 h 1255647"/>
                        <a:gd name="connsiteX0" fmla="*/ 42280 w 206652"/>
                        <a:gd name="connsiteY0" fmla="*/ 85062 h 1255647"/>
                        <a:gd name="connsiteX1" fmla="*/ 204712 w 206652"/>
                        <a:gd name="connsiteY1" fmla="*/ 1129449 h 1255647"/>
                        <a:gd name="connsiteX2" fmla="*/ 87875 w 206652"/>
                        <a:gd name="connsiteY2" fmla="*/ 1230156 h 1255647"/>
                        <a:gd name="connsiteX3" fmla="*/ 178773 w 206652"/>
                        <a:gd name="connsiteY3" fmla="*/ 1086586 h 1255647"/>
                        <a:gd name="connsiteX4" fmla="*/ 5472 w 206652"/>
                        <a:gd name="connsiteY4" fmla="*/ 176028 h 1255647"/>
                        <a:gd name="connsiteX5" fmla="*/ 42280 w 206652"/>
                        <a:gd name="connsiteY5" fmla="*/ 85062 h 1255647"/>
                        <a:gd name="connsiteX0" fmla="*/ 19601 w 183973"/>
                        <a:gd name="connsiteY0" fmla="*/ 80206 h 1250791"/>
                        <a:gd name="connsiteX1" fmla="*/ 182033 w 183973"/>
                        <a:gd name="connsiteY1" fmla="*/ 1124593 h 1250791"/>
                        <a:gd name="connsiteX2" fmla="*/ 65196 w 183973"/>
                        <a:gd name="connsiteY2" fmla="*/ 1225300 h 1250791"/>
                        <a:gd name="connsiteX3" fmla="*/ 156094 w 183973"/>
                        <a:gd name="connsiteY3" fmla="*/ 1081730 h 1250791"/>
                        <a:gd name="connsiteX4" fmla="*/ 13151 w 183973"/>
                        <a:gd name="connsiteY4" fmla="*/ 184025 h 1250791"/>
                        <a:gd name="connsiteX5" fmla="*/ 19601 w 183973"/>
                        <a:gd name="connsiteY5" fmla="*/ 80206 h 12507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3973" h="1250791">
                          <a:moveTo>
                            <a:pt x="19601" y="80206"/>
                          </a:moveTo>
                          <a:cubicBezTo>
                            <a:pt x="47748" y="236967"/>
                            <a:pt x="170127" y="976956"/>
                            <a:pt x="182033" y="1124593"/>
                          </a:cubicBezTo>
                          <a:cubicBezTo>
                            <a:pt x="200474" y="1296159"/>
                            <a:pt x="81807" y="1251727"/>
                            <a:pt x="65196" y="1225300"/>
                          </a:cubicBezTo>
                          <a:cubicBezTo>
                            <a:pt x="48585" y="1198873"/>
                            <a:pt x="164768" y="1255276"/>
                            <a:pt x="156094" y="1081730"/>
                          </a:cubicBezTo>
                          <a:cubicBezTo>
                            <a:pt x="147420" y="908184"/>
                            <a:pt x="28671" y="350945"/>
                            <a:pt x="13151" y="184025"/>
                          </a:cubicBezTo>
                          <a:cubicBezTo>
                            <a:pt x="-2369" y="17105"/>
                            <a:pt x="-8546" y="-76555"/>
                            <a:pt x="19601" y="80206"/>
                          </a:cubicBezTo>
                          <a:close/>
                        </a:path>
                      </a:pathLst>
                    </a:custGeom>
                    <a:solidFill>
                      <a:srgbClr val="A77E4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657" name="Freeform 2656"/>
                  <p:cNvSpPr/>
                  <p:nvPr/>
                </p:nvSpPr>
                <p:spPr>
                  <a:xfrm>
                    <a:off x="2956904" y="358256"/>
                    <a:ext cx="593376" cy="383840"/>
                  </a:xfrm>
                  <a:custGeom>
                    <a:avLst/>
                    <a:gdLst>
                      <a:gd name="connsiteX0" fmla="*/ 86934 w 1199424"/>
                      <a:gd name="connsiteY0" fmla="*/ 700109 h 757917"/>
                      <a:gd name="connsiteX1" fmla="*/ 1209 w 1199424"/>
                      <a:gd name="connsiteY1" fmla="*/ 533422 h 757917"/>
                      <a:gd name="connsiteX2" fmla="*/ 48834 w 1199424"/>
                      <a:gd name="connsiteY2" fmla="*/ 290534 h 757917"/>
                      <a:gd name="connsiteX3" fmla="*/ 210759 w 1199424"/>
                      <a:gd name="connsiteY3" fmla="*/ 90509 h 757917"/>
                      <a:gd name="connsiteX4" fmla="*/ 563184 w 1199424"/>
                      <a:gd name="connsiteY4" fmla="*/ 22 h 757917"/>
                      <a:gd name="connsiteX5" fmla="*/ 972759 w 1199424"/>
                      <a:gd name="connsiteY5" fmla="*/ 85747 h 757917"/>
                      <a:gd name="connsiteX6" fmla="*/ 1196597 w 1199424"/>
                      <a:gd name="connsiteY6" fmla="*/ 400072 h 757917"/>
                      <a:gd name="connsiteX7" fmla="*/ 1087059 w 1199424"/>
                      <a:gd name="connsiteY7" fmla="*/ 757259 h 757917"/>
                      <a:gd name="connsiteX8" fmla="*/ 915609 w 1199424"/>
                      <a:gd name="connsiteY8" fmla="*/ 485797 h 757917"/>
                      <a:gd name="connsiteX9" fmla="*/ 687009 w 1199424"/>
                      <a:gd name="connsiteY9" fmla="*/ 376259 h 757917"/>
                      <a:gd name="connsiteX10" fmla="*/ 553659 w 1199424"/>
                      <a:gd name="connsiteY10" fmla="*/ 419122 h 757917"/>
                      <a:gd name="connsiteX11" fmla="*/ 444122 w 1199424"/>
                      <a:gd name="connsiteY11" fmla="*/ 361972 h 757917"/>
                      <a:gd name="connsiteX12" fmla="*/ 177422 w 1199424"/>
                      <a:gd name="connsiteY12" fmla="*/ 490559 h 757917"/>
                      <a:gd name="connsiteX13" fmla="*/ 86934 w 1199424"/>
                      <a:gd name="connsiteY13" fmla="*/ 700109 h 757917"/>
                      <a:gd name="connsiteX0" fmla="*/ 86934 w 1199424"/>
                      <a:gd name="connsiteY0" fmla="*/ 700109 h 757917"/>
                      <a:gd name="connsiteX1" fmla="*/ 1209 w 1199424"/>
                      <a:gd name="connsiteY1" fmla="*/ 533422 h 757917"/>
                      <a:gd name="connsiteX2" fmla="*/ 48834 w 1199424"/>
                      <a:gd name="connsiteY2" fmla="*/ 290534 h 757917"/>
                      <a:gd name="connsiteX3" fmla="*/ 210759 w 1199424"/>
                      <a:gd name="connsiteY3" fmla="*/ 90509 h 757917"/>
                      <a:gd name="connsiteX4" fmla="*/ 563184 w 1199424"/>
                      <a:gd name="connsiteY4" fmla="*/ 22 h 757917"/>
                      <a:gd name="connsiteX5" fmla="*/ 972759 w 1199424"/>
                      <a:gd name="connsiteY5" fmla="*/ 85747 h 757917"/>
                      <a:gd name="connsiteX6" fmla="*/ 1196597 w 1199424"/>
                      <a:gd name="connsiteY6" fmla="*/ 400072 h 757917"/>
                      <a:gd name="connsiteX7" fmla="*/ 1087059 w 1199424"/>
                      <a:gd name="connsiteY7" fmla="*/ 757259 h 757917"/>
                      <a:gd name="connsiteX8" fmla="*/ 915609 w 1199424"/>
                      <a:gd name="connsiteY8" fmla="*/ 485797 h 757917"/>
                      <a:gd name="connsiteX9" fmla="*/ 687009 w 1199424"/>
                      <a:gd name="connsiteY9" fmla="*/ 376259 h 757917"/>
                      <a:gd name="connsiteX10" fmla="*/ 548897 w 1199424"/>
                      <a:gd name="connsiteY10" fmla="*/ 338159 h 757917"/>
                      <a:gd name="connsiteX11" fmla="*/ 444122 w 1199424"/>
                      <a:gd name="connsiteY11" fmla="*/ 361972 h 757917"/>
                      <a:gd name="connsiteX12" fmla="*/ 177422 w 1199424"/>
                      <a:gd name="connsiteY12" fmla="*/ 490559 h 757917"/>
                      <a:gd name="connsiteX13" fmla="*/ 86934 w 1199424"/>
                      <a:gd name="connsiteY13" fmla="*/ 700109 h 757917"/>
                      <a:gd name="connsiteX0" fmla="*/ 86934 w 1199424"/>
                      <a:gd name="connsiteY0" fmla="*/ 700109 h 757917"/>
                      <a:gd name="connsiteX1" fmla="*/ 1209 w 1199424"/>
                      <a:gd name="connsiteY1" fmla="*/ 533422 h 757917"/>
                      <a:gd name="connsiteX2" fmla="*/ 48834 w 1199424"/>
                      <a:gd name="connsiteY2" fmla="*/ 290534 h 757917"/>
                      <a:gd name="connsiteX3" fmla="*/ 210759 w 1199424"/>
                      <a:gd name="connsiteY3" fmla="*/ 90509 h 757917"/>
                      <a:gd name="connsiteX4" fmla="*/ 563184 w 1199424"/>
                      <a:gd name="connsiteY4" fmla="*/ 22 h 757917"/>
                      <a:gd name="connsiteX5" fmla="*/ 972759 w 1199424"/>
                      <a:gd name="connsiteY5" fmla="*/ 85747 h 757917"/>
                      <a:gd name="connsiteX6" fmla="*/ 1196597 w 1199424"/>
                      <a:gd name="connsiteY6" fmla="*/ 400072 h 757917"/>
                      <a:gd name="connsiteX7" fmla="*/ 1087059 w 1199424"/>
                      <a:gd name="connsiteY7" fmla="*/ 757259 h 757917"/>
                      <a:gd name="connsiteX8" fmla="*/ 915609 w 1199424"/>
                      <a:gd name="connsiteY8" fmla="*/ 485797 h 757917"/>
                      <a:gd name="connsiteX9" fmla="*/ 687009 w 1199424"/>
                      <a:gd name="connsiteY9" fmla="*/ 376259 h 757917"/>
                      <a:gd name="connsiteX10" fmla="*/ 548897 w 1199424"/>
                      <a:gd name="connsiteY10" fmla="*/ 338159 h 757917"/>
                      <a:gd name="connsiteX11" fmla="*/ 177422 w 1199424"/>
                      <a:gd name="connsiteY11" fmla="*/ 490559 h 757917"/>
                      <a:gd name="connsiteX12" fmla="*/ 86934 w 1199424"/>
                      <a:gd name="connsiteY12" fmla="*/ 700109 h 757917"/>
                      <a:gd name="connsiteX0" fmla="*/ 86934 w 1199424"/>
                      <a:gd name="connsiteY0" fmla="*/ 700109 h 757935"/>
                      <a:gd name="connsiteX1" fmla="*/ 1209 w 1199424"/>
                      <a:gd name="connsiteY1" fmla="*/ 533422 h 757935"/>
                      <a:gd name="connsiteX2" fmla="*/ 48834 w 1199424"/>
                      <a:gd name="connsiteY2" fmla="*/ 290534 h 757935"/>
                      <a:gd name="connsiteX3" fmla="*/ 210759 w 1199424"/>
                      <a:gd name="connsiteY3" fmla="*/ 90509 h 757935"/>
                      <a:gd name="connsiteX4" fmla="*/ 563184 w 1199424"/>
                      <a:gd name="connsiteY4" fmla="*/ 22 h 757935"/>
                      <a:gd name="connsiteX5" fmla="*/ 972759 w 1199424"/>
                      <a:gd name="connsiteY5" fmla="*/ 85747 h 757935"/>
                      <a:gd name="connsiteX6" fmla="*/ 1196597 w 1199424"/>
                      <a:gd name="connsiteY6" fmla="*/ 400072 h 757935"/>
                      <a:gd name="connsiteX7" fmla="*/ 1087059 w 1199424"/>
                      <a:gd name="connsiteY7" fmla="*/ 757259 h 757935"/>
                      <a:gd name="connsiteX8" fmla="*/ 915609 w 1199424"/>
                      <a:gd name="connsiteY8" fmla="*/ 485797 h 757935"/>
                      <a:gd name="connsiteX9" fmla="*/ 548897 w 1199424"/>
                      <a:gd name="connsiteY9" fmla="*/ 338159 h 757935"/>
                      <a:gd name="connsiteX10" fmla="*/ 177422 w 1199424"/>
                      <a:gd name="connsiteY10" fmla="*/ 490559 h 757935"/>
                      <a:gd name="connsiteX11" fmla="*/ 86934 w 1199424"/>
                      <a:gd name="connsiteY11" fmla="*/ 700109 h 757935"/>
                      <a:gd name="connsiteX0" fmla="*/ 86934 w 1199879"/>
                      <a:gd name="connsiteY0" fmla="*/ 700109 h 758580"/>
                      <a:gd name="connsiteX1" fmla="*/ 1209 w 1199879"/>
                      <a:gd name="connsiteY1" fmla="*/ 533422 h 758580"/>
                      <a:gd name="connsiteX2" fmla="*/ 48834 w 1199879"/>
                      <a:gd name="connsiteY2" fmla="*/ 290534 h 758580"/>
                      <a:gd name="connsiteX3" fmla="*/ 210759 w 1199879"/>
                      <a:gd name="connsiteY3" fmla="*/ 90509 h 758580"/>
                      <a:gd name="connsiteX4" fmla="*/ 563184 w 1199879"/>
                      <a:gd name="connsiteY4" fmla="*/ 22 h 758580"/>
                      <a:gd name="connsiteX5" fmla="*/ 972759 w 1199879"/>
                      <a:gd name="connsiteY5" fmla="*/ 85747 h 758580"/>
                      <a:gd name="connsiteX6" fmla="*/ 1196597 w 1199879"/>
                      <a:gd name="connsiteY6" fmla="*/ 400072 h 758580"/>
                      <a:gd name="connsiteX7" fmla="*/ 1087059 w 1199879"/>
                      <a:gd name="connsiteY7" fmla="*/ 757259 h 758580"/>
                      <a:gd name="connsiteX8" fmla="*/ 829884 w 1199879"/>
                      <a:gd name="connsiteY8" fmla="*/ 514372 h 758580"/>
                      <a:gd name="connsiteX9" fmla="*/ 548897 w 1199879"/>
                      <a:gd name="connsiteY9" fmla="*/ 338159 h 758580"/>
                      <a:gd name="connsiteX10" fmla="*/ 177422 w 1199879"/>
                      <a:gd name="connsiteY10" fmla="*/ 490559 h 758580"/>
                      <a:gd name="connsiteX11" fmla="*/ 86934 w 1199879"/>
                      <a:gd name="connsiteY11" fmla="*/ 700109 h 758580"/>
                      <a:gd name="connsiteX0" fmla="*/ 86934 w 1199879"/>
                      <a:gd name="connsiteY0" fmla="*/ 700109 h 758632"/>
                      <a:gd name="connsiteX1" fmla="*/ 1209 w 1199879"/>
                      <a:gd name="connsiteY1" fmla="*/ 533422 h 758632"/>
                      <a:gd name="connsiteX2" fmla="*/ 48834 w 1199879"/>
                      <a:gd name="connsiteY2" fmla="*/ 290534 h 758632"/>
                      <a:gd name="connsiteX3" fmla="*/ 210759 w 1199879"/>
                      <a:gd name="connsiteY3" fmla="*/ 90509 h 758632"/>
                      <a:gd name="connsiteX4" fmla="*/ 563184 w 1199879"/>
                      <a:gd name="connsiteY4" fmla="*/ 22 h 758632"/>
                      <a:gd name="connsiteX5" fmla="*/ 972759 w 1199879"/>
                      <a:gd name="connsiteY5" fmla="*/ 85747 h 758632"/>
                      <a:gd name="connsiteX6" fmla="*/ 1196597 w 1199879"/>
                      <a:gd name="connsiteY6" fmla="*/ 400072 h 758632"/>
                      <a:gd name="connsiteX7" fmla="*/ 1087059 w 1199879"/>
                      <a:gd name="connsiteY7" fmla="*/ 757259 h 758632"/>
                      <a:gd name="connsiteX8" fmla="*/ 829884 w 1199879"/>
                      <a:gd name="connsiteY8" fmla="*/ 514372 h 758632"/>
                      <a:gd name="connsiteX9" fmla="*/ 572710 w 1199879"/>
                      <a:gd name="connsiteY9" fmla="*/ 290534 h 758632"/>
                      <a:gd name="connsiteX10" fmla="*/ 177422 w 1199879"/>
                      <a:gd name="connsiteY10" fmla="*/ 490559 h 758632"/>
                      <a:gd name="connsiteX11" fmla="*/ 86934 w 1199879"/>
                      <a:gd name="connsiteY11" fmla="*/ 700109 h 758632"/>
                      <a:gd name="connsiteX0" fmla="*/ 86934 w 1199879"/>
                      <a:gd name="connsiteY0" fmla="*/ 700109 h 758996"/>
                      <a:gd name="connsiteX1" fmla="*/ 1209 w 1199879"/>
                      <a:gd name="connsiteY1" fmla="*/ 533422 h 758996"/>
                      <a:gd name="connsiteX2" fmla="*/ 48834 w 1199879"/>
                      <a:gd name="connsiteY2" fmla="*/ 290534 h 758996"/>
                      <a:gd name="connsiteX3" fmla="*/ 210759 w 1199879"/>
                      <a:gd name="connsiteY3" fmla="*/ 90509 h 758996"/>
                      <a:gd name="connsiteX4" fmla="*/ 563184 w 1199879"/>
                      <a:gd name="connsiteY4" fmla="*/ 22 h 758996"/>
                      <a:gd name="connsiteX5" fmla="*/ 972759 w 1199879"/>
                      <a:gd name="connsiteY5" fmla="*/ 85747 h 758996"/>
                      <a:gd name="connsiteX6" fmla="*/ 1196597 w 1199879"/>
                      <a:gd name="connsiteY6" fmla="*/ 400072 h 758996"/>
                      <a:gd name="connsiteX7" fmla="*/ 1087059 w 1199879"/>
                      <a:gd name="connsiteY7" fmla="*/ 757259 h 758996"/>
                      <a:gd name="connsiteX8" fmla="*/ 829884 w 1199879"/>
                      <a:gd name="connsiteY8" fmla="*/ 514372 h 758996"/>
                      <a:gd name="connsiteX9" fmla="*/ 572710 w 1199879"/>
                      <a:gd name="connsiteY9" fmla="*/ 290534 h 758996"/>
                      <a:gd name="connsiteX10" fmla="*/ 177422 w 1199879"/>
                      <a:gd name="connsiteY10" fmla="*/ 490559 h 758996"/>
                      <a:gd name="connsiteX11" fmla="*/ 86934 w 1199879"/>
                      <a:gd name="connsiteY11" fmla="*/ 700109 h 758996"/>
                      <a:gd name="connsiteX0" fmla="*/ 86934 w 1199879"/>
                      <a:gd name="connsiteY0" fmla="*/ 700109 h 758996"/>
                      <a:gd name="connsiteX1" fmla="*/ 1209 w 1199879"/>
                      <a:gd name="connsiteY1" fmla="*/ 533422 h 758996"/>
                      <a:gd name="connsiteX2" fmla="*/ 48834 w 1199879"/>
                      <a:gd name="connsiteY2" fmla="*/ 290534 h 758996"/>
                      <a:gd name="connsiteX3" fmla="*/ 210759 w 1199879"/>
                      <a:gd name="connsiteY3" fmla="*/ 90509 h 758996"/>
                      <a:gd name="connsiteX4" fmla="*/ 563184 w 1199879"/>
                      <a:gd name="connsiteY4" fmla="*/ 22 h 758996"/>
                      <a:gd name="connsiteX5" fmla="*/ 972759 w 1199879"/>
                      <a:gd name="connsiteY5" fmla="*/ 85747 h 758996"/>
                      <a:gd name="connsiteX6" fmla="*/ 1196597 w 1199879"/>
                      <a:gd name="connsiteY6" fmla="*/ 400072 h 758996"/>
                      <a:gd name="connsiteX7" fmla="*/ 1087059 w 1199879"/>
                      <a:gd name="connsiteY7" fmla="*/ 757259 h 758996"/>
                      <a:gd name="connsiteX8" fmla="*/ 829884 w 1199879"/>
                      <a:gd name="connsiteY8" fmla="*/ 514372 h 758996"/>
                      <a:gd name="connsiteX9" fmla="*/ 572710 w 1199879"/>
                      <a:gd name="connsiteY9" fmla="*/ 290534 h 758996"/>
                      <a:gd name="connsiteX10" fmla="*/ 177422 w 1199879"/>
                      <a:gd name="connsiteY10" fmla="*/ 490559 h 758996"/>
                      <a:gd name="connsiteX11" fmla="*/ 86934 w 1199879"/>
                      <a:gd name="connsiteY11" fmla="*/ 700109 h 758996"/>
                      <a:gd name="connsiteX0" fmla="*/ 86934 w 1199879"/>
                      <a:gd name="connsiteY0" fmla="*/ 700109 h 758996"/>
                      <a:gd name="connsiteX1" fmla="*/ 1209 w 1199879"/>
                      <a:gd name="connsiteY1" fmla="*/ 533422 h 758996"/>
                      <a:gd name="connsiteX2" fmla="*/ 48834 w 1199879"/>
                      <a:gd name="connsiteY2" fmla="*/ 290534 h 758996"/>
                      <a:gd name="connsiteX3" fmla="*/ 210759 w 1199879"/>
                      <a:gd name="connsiteY3" fmla="*/ 90509 h 758996"/>
                      <a:gd name="connsiteX4" fmla="*/ 563184 w 1199879"/>
                      <a:gd name="connsiteY4" fmla="*/ 22 h 758996"/>
                      <a:gd name="connsiteX5" fmla="*/ 972759 w 1199879"/>
                      <a:gd name="connsiteY5" fmla="*/ 85747 h 758996"/>
                      <a:gd name="connsiteX6" fmla="*/ 1196597 w 1199879"/>
                      <a:gd name="connsiteY6" fmla="*/ 400072 h 758996"/>
                      <a:gd name="connsiteX7" fmla="*/ 1087059 w 1199879"/>
                      <a:gd name="connsiteY7" fmla="*/ 757259 h 758996"/>
                      <a:gd name="connsiteX8" fmla="*/ 829884 w 1199879"/>
                      <a:gd name="connsiteY8" fmla="*/ 514372 h 758996"/>
                      <a:gd name="connsiteX9" fmla="*/ 572710 w 1199879"/>
                      <a:gd name="connsiteY9" fmla="*/ 290534 h 758996"/>
                      <a:gd name="connsiteX10" fmla="*/ 177422 w 1199879"/>
                      <a:gd name="connsiteY10" fmla="*/ 490559 h 758996"/>
                      <a:gd name="connsiteX11" fmla="*/ 86934 w 1199879"/>
                      <a:gd name="connsiteY11" fmla="*/ 700109 h 758996"/>
                      <a:gd name="connsiteX0" fmla="*/ 86934 w 1199879"/>
                      <a:gd name="connsiteY0" fmla="*/ 700109 h 759104"/>
                      <a:gd name="connsiteX1" fmla="*/ 1209 w 1199879"/>
                      <a:gd name="connsiteY1" fmla="*/ 533422 h 759104"/>
                      <a:gd name="connsiteX2" fmla="*/ 48834 w 1199879"/>
                      <a:gd name="connsiteY2" fmla="*/ 290534 h 759104"/>
                      <a:gd name="connsiteX3" fmla="*/ 210759 w 1199879"/>
                      <a:gd name="connsiteY3" fmla="*/ 90509 h 759104"/>
                      <a:gd name="connsiteX4" fmla="*/ 563184 w 1199879"/>
                      <a:gd name="connsiteY4" fmla="*/ 22 h 759104"/>
                      <a:gd name="connsiteX5" fmla="*/ 972759 w 1199879"/>
                      <a:gd name="connsiteY5" fmla="*/ 85747 h 759104"/>
                      <a:gd name="connsiteX6" fmla="*/ 1196597 w 1199879"/>
                      <a:gd name="connsiteY6" fmla="*/ 400072 h 759104"/>
                      <a:gd name="connsiteX7" fmla="*/ 1087059 w 1199879"/>
                      <a:gd name="connsiteY7" fmla="*/ 757259 h 759104"/>
                      <a:gd name="connsiteX8" fmla="*/ 829884 w 1199879"/>
                      <a:gd name="connsiteY8" fmla="*/ 514372 h 759104"/>
                      <a:gd name="connsiteX9" fmla="*/ 572710 w 1199879"/>
                      <a:gd name="connsiteY9" fmla="*/ 290534 h 759104"/>
                      <a:gd name="connsiteX10" fmla="*/ 177422 w 1199879"/>
                      <a:gd name="connsiteY10" fmla="*/ 490559 h 759104"/>
                      <a:gd name="connsiteX11" fmla="*/ 86934 w 1199879"/>
                      <a:gd name="connsiteY11" fmla="*/ 700109 h 759104"/>
                      <a:gd name="connsiteX0" fmla="*/ 86934 w 1199879"/>
                      <a:gd name="connsiteY0" fmla="*/ 700109 h 759104"/>
                      <a:gd name="connsiteX1" fmla="*/ 1209 w 1199879"/>
                      <a:gd name="connsiteY1" fmla="*/ 533422 h 759104"/>
                      <a:gd name="connsiteX2" fmla="*/ 48834 w 1199879"/>
                      <a:gd name="connsiteY2" fmla="*/ 290534 h 759104"/>
                      <a:gd name="connsiteX3" fmla="*/ 210759 w 1199879"/>
                      <a:gd name="connsiteY3" fmla="*/ 90509 h 759104"/>
                      <a:gd name="connsiteX4" fmla="*/ 563184 w 1199879"/>
                      <a:gd name="connsiteY4" fmla="*/ 22 h 759104"/>
                      <a:gd name="connsiteX5" fmla="*/ 972759 w 1199879"/>
                      <a:gd name="connsiteY5" fmla="*/ 85747 h 759104"/>
                      <a:gd name="connsiteX6" fmla="*/ 1196597 w 1199879"/>
                      <a:gd name="connsiteY6" fmla="*/ 400072 h 759104"/>
                      <a:gd name="connsiteX7" fmla="*/ 1087059 w 1199879"/>
                      <a:gd name="connsiteY7" fmla="*/ 757259 h 759104"/>
                      <a:gd name="connsiteX8" fmla="*/ 829884 w 1199879"/>
                      <a:gd name="connsiteY8" fmla="*/ 514372 h 759104"/>
                      <a:gd name="connsiteX9" fmla="*/ 572710 w 1199879"/>
                      <a:gd name="connsiteY9" fmla="*/ 290534 h 759104"/>
                      <a:gd name="connsiteX10" fmla="*/ 177422 w 1199879"/>
                      <a:gd name="connsiteY10" fmla="*/ 490559 h 759104"/>
                      <a:gd name="connsiteX11" fmla="*/ 86934 w 1199879"/>
                      <a:gd name="connsiteY11" fmla="*/ 700109 h 759104"/>
                      <a:gd name="connsiteX0" fmla="*/ 86934 w 1199879"/>
                      <a:gd name="connsiteY0" fmla="*/ 700109 h 759104"/>
                      <a:gd name="connsiteX1" fmla="*/ 1209 w 1199879"/>
                      <a:gd name="connsiteY1" fmla="*/ 533422 h 759104"/>
                      <a:gd name="connsiteX2" fmla="*/ 48834 w 1199879"/>
                      <a:gd name="connsiteY2" fmla="*/ 290534 h 759104"/>
                      <a:gd name="connsiteX3" fmla="*/ 210759 w 1199879"/>
                      <a:gd name="connsiteY3" fmla="*/ 90509 h 759104"/>
                      <a:gd name="connsiteX4" fmla="*/ 563184 w 1199879"/>
                      <a:gd name="connsiteY4" fmla="*/ 22 h 759104"/>
                      <a:gd name="connsiteX5" fmla="*/ 972759 w 1199879"/>
                      <a:gd name="connsiteY5" fmla="*/ 85747 h 759104"/>
                      <a:gd name="connsiteX6" fmla="*/ 1196597 w 1199879"/>
                      <a:gd name="connsiteY6" fmla="*/ 400072 h 759104"/>
                      <a:gd name="connsiteX7" fmla="*/ 1087059 w 1199879"/>
                      <a:gd name="connsiteY7" fmla="*/ 757259 h 759104"/>
                      <a:gd name="connsiteX8" fmla="*/ 829884 w 1199879"/>
                      <a:gd name="connsiteY8" fmla="*/ 514372 h 759104"/>
                      <a:gd name="connsiteX9" fmla="*/ 572710 w 1199879"/>
                      <a:gd name="connsiteY9" fmla="*/ 290534 h 759104"/>
                      <a:gd name="connsiteX10" fmla="*/ 177422 w 1199879"/>
                      <a:gd name="connsiteY10" fmla="*/ 490559 h 759104"/>
                      <a:gd name="connsiteX11" fmla="*/ 86934 w 1199879"/>
                      <a:gd name="connsiteY11" fmla="*/ 700109 h 759104"/>
                      <a:gd name="connsiteX0" fmla="*/ 86934 w 1199879"/>
                      <a:gd name="connsiteY0" fmla="*/ 636283 h 695278"/>
                      <a:gd name="connsiteX1" fmla="*/ 1209 w 1199879"/>
                      <a:gd name="connsiteY1" fmla="*/ 469596 h 695278"/>
                      <a:gd name="connsiteX2" fmla="*/ 48834 w 1199879"/>
                      <a:gd name="connsiteY2" fmla="*/ 226708 h 695278"/>
                      <a:gd name="connsiteX3" fmla="*/ 210759 w 1199879"/>
                      <a:gd name="connsiteY3" fmla="*/ 26683 h 695278"/>
                      <a:gd name="connsiteX4" fmla="*/ 586997 w 1199879"/>
                      <a:gd name="connsiteY4" fmla="*/ 26683 h 695278"/>
                      <a:gd name="connsiteX5" fmla="*/ 972759 w 1199879"/>
                      <a:gd name="connsiteY5" fmla="*/ 21921 h 695278"/>
                      <a:gd name="connsiteX6" fmla="*/ 1196597 w 1199879"/>
                      <a:gd name="connsiteY6" fmla="*/ 336246 h 695278"/>
                      <a:gd name="connsiteX7" fmla="*/ 1087059 w 1199879"/>
                      <a:gd name="connsiteY7" fmla="*/ 693433 h 695278"/>
                      <a:gd name="connsiteX8" fmla="*/ 829884 w 1199879"/>
                      <a:gd name="connsiteY8" fmla="*/ 450546 h 695278"/>
                      <a:gd name="connsiteX9" fmla="*/ 572710 w 1199879"/>
                      <a:gd name="connsiteY9" fmla="*/ 226708 h 695278"/>
                      <a:gd name="connsiteX10" fmla="*/ 177422 w 1199879"/>
                      <a:gd name="connsiteY10" fmla="*/ 426733 h 695278"/>
                      <a:gd name="connsiteX11" fmla="*/ 86934 w 1199879"/>
                      <a:gd name="connsiteY11" fmla="*/ 636283 h 695278"/>
                      <a:gd name="connsiteX0" fmla="*/ 86934 w 1199879"/>
                      <a:gd name="connsiteY0" fmla="*/ 717176 h 776171"/>
                      <a:gd name="connsiteX1" fmla="*/ 1209 w 1199879"/>
                      <a:gd name="connsiteY1" fmla="*/ 550489 h 776171"/>
                      <a:gd name="connsiteX2" fmla="*/ 48834 w 1199879"/>
                      <a:gd name="connsiteY2" fmla="*/ 307601 h 776171"/>
                      <a:gd name="connsiteX3" fmla="*/ 210759 w 1199879"/>
                      <a:gd name="connsiteY3" fmla="*/ 107576 h 776171"/>
                      <a:gd name="connsiteX4" fmla="*/ 586997 w 1199879"/>
                      <a:gd name="connsiteY4" fmla="*/ 107576 h 776171"/>
                      <a:gd name="connsiteX5" fmla="*/ 972759 w 1199879"/>
                      <a:gd name="connsiteY5" fmla="*/ 102814 h 776171"/>
                      <a:gd name="connsiteX6" fmla="*/ 1196597 w 1199879"/>
                      <a:gd name="connsiteY6" fmla="*/ 417139 h 776171"/>
                      <a:gd name="connsiteX7" fmla="*/ 1087059 w 1199879"/>
                      <a:gd name="connsiteY7" fmla="*/ 774326 h 776171"/>
                      <a:gd name="connsiteX8" fmla="*/ 829884 w 1199879"/>
                      <a:gd name="connsiteY8" fmla="*/ 531439 h 776171"/>
                      <a:gd name="connsiteX9" fmla="*/ 572710 w 1199879"/>
                      <a:gd name="connsiteY9" fmla="*/ 307601 h 776171"/>
                      <a:gd name="connsiteX10" fmla="*/ 177422 w 1199879"/>
                      <a:gd name="connsiteY10" fmla="*/ 507626 h 776171"/>
                      <a:gd name="connsiteX11" fmla="*/ 86934 w 1199879"/>
                      <a:gd name="connsiteY11" fmla="*/ 717176 h 776171"/>
                      <a:gd name="connsiteX0" fmla="*/ 86934 w 1199879"/>
                      <a:gd name="connsiteY0" fmla="*/ 717176 h 776171"/>
                      <a:gd name="connsiteX1" fmla="*/ 1209 w 1199879"/>
                      <a:gd name="connsiteY1" fmla="*/ 550489 h 776171"/>
                      <a:gd name="connsiteX2" fmla="*/ 48834 w 1199879"/>
                      <a:gd name="connsiteY2" fmla="*/ 307601 h 776171"/>
                      <a:gd name="connsiteX3" fmla="*/ 210759 w 1199879"/>
                      <a:gd name="connsiteY3" fmla="*/ 107576 h 776171"/>
                      <a:gd name="connsiteX4" fmla="*/ 586997 w 1199879"/>
                      <a:gd name="connsiteY4" fmla="*/ 107576 h 776171"/>
                      <a:gd name="connsiteX5" fmla="*/ 972759 w 1199879"/>
                      <a:gd name="connsiteY5" fmla="*/ 102814 h 776171"/>
                      <a:gd name="connsiteX6" fmla="*/ 1196597 w 1199879"/>
                      <a:gd name="connsiteY6" fmla="*/ 417139 h 776171"/>
                      <a:gd name="connsiteX7" fmla="*/ 1087059 w 1199879"/>
                      <a:gd name="connsiteY7" fmla="*/ 774326 h 776171"/>
                      <a:gd name="connsiteX8" fmla="*/ 829884 w 1199879"/>
                      <a:gd name="connsiteY8" fmla="*/ 531439 h 776171"/>
                      <a:gd name="connsiteX9" fmla="*/ 572710 w 1199879"/>
                      <a:gd name="connsiteY9" fmla="*/ 307601 h 776171"/>
                      <a:gd name="connsiteX10" fmla="*/ 177422 w 1199879"/>
                      <a:gd name="connsiteY10" fmla="*/ 507626 h 776171"/>
                      <a:gd name="connsiteX11" fmla="*/ 86934 w 1199879"/>
                      <a:gd name="connsiteY11" fmla="*/ 717176 h 776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199879" h="776171">
                        <a:moveTo>
                          <a:pt x="86934" y="717176"/>
                        </a:moveTo>
                        <a:cubicBezTo>
                          <a:pt x="57565" y="724320"/>
                          <a:pt x="7559" y="618751"/>
                          <a:pt x="1209" y="550489"/>
                        </a:cubicBezTo>
                        <a:cubicBezTo>
                          <a:pt x="-5141" y="482226"/>
                          <a:pt x="13909" y="381420"/>
                          <a:pt x="48834" y="307601"/>
                        </a:cubicBezTo>
                        <a:cubicBezTo>
                          <a:pt x="83759" y="233782"/>
                          <a:pt x="121065" y="140913"/>
                          <a:pt x="210759" y="107576"/>
                        </a:cubicBezTo>
                        <a:cubicBezTo>
                          <a:pt x="300453" y="74239"/>
                          <a:pt x="507622" y="-105942"/>
                          <a:pt x="586997" y="107576"/>
                        </a:cubicBezTo>
                        <a:cubicBezTo>
                          <a:pt x="552072" y="-102768"/>
                          <a:pt x="871159" y="51220"/>
                          <a:pt x="972759" y="102814"/>
                        </a:cubicBezTo>
                        <a:cubicBezTo>
                          <a:pt x="1074359" y="154408"/>
                          <a:pt x="1177547" y="305220"/>
                          <a:pt x="1196597" y="417139"/>
                        </a:cubicBezTo>
                        <a:cubicBezTo>
                          <a:pt x="1215647" y="529058"/>
                          <a:pt x="1148178" y="755276"/>
                          <a:pt x="1087059" y="774326"/>
                        </a:cubicBezTo>
                        <a:cubicBezTo>
                          <a:pt x="1025940" y="793376"/>
                          <a:pt x="1001334" y="661614"/>
                          <a:pt x="829884" y="531439"/>
                        </a:cubicBezTo>
                        <a:cubicBezTo>
                          <a:pt x="606046" y="434602"/>
                          <a:pt x="681454" y="311570"/>
                          <a:pt x="572710" y="307601"/>
                        </a:cubicBezTo>
                        <a:cubicBezTo>
                          <a:pt x="463966" y="303632"/>
                          <a:pt x="258385" y="439364"/>
                          <a:pt x="177422" y="507626"/>
                        </a:cubicBezTo>
                        <a:cubicBezTo>
                          <a:pt x="96459" y="575889"/>
                          <a:pt x="116303" y="710032"/>
                          <a:pt x="86934" y="717176"/>
                        </a:cubicBezTo>
                        <a:close/>
                      </a:path>
                    </a:pathLst>
                  </a:cu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653" name="Trapezoid 270"/>
                <p:cNvSpPr/>
                <p:nvPr/>
              </p:nvSpPr>
              <p:spPr>
                <a:xfrm rot="20338925" flipH="1">
                  <a:off x="3462019" y="3913526"/>
                  <a:ext cx="378473" cy="1158393"/>
                </a:xfrm>
                <a:custGeom>
                  <a:avLst/>
                  <a:gdLst>
                    <a:gd name="connsiteX0" fmla="*/ 0 w 318441"/>
                    <a:gd name="connsiteY0" fmla="*/ 484297 h 484297"/>
                    <a:gd name="connsiteX1" fmla="*/ 33879 w 318441"/>
                    <a:gd name="connsiteY1" fmla="*/ 0 h 484297"/>
                    <a:gd name="connsiteX2" fmla="*/ 284562 w 318441"/>
                    <a:gd name="connsiteY2" fmla="*/ 0 h 484297"/>
                    <a:gd name="connsiteX3" fmla="*/ 318441 w 318441"/>
                    <a:gd name="connsiteY3" fmla="*/ 484297 h 484297"/>
                    <a:gd name="connsiteX4" fmla="*/ 0 w 318441"/>
                    <a:gd name="connsiteY4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33879 w 318441"/>
                    <a:gd name="connsiteY2" fmla="*/ 0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1230 w 318441"/>
                    <a:gd name="connsiteY1" fmla="*/ 72704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64163 w 307709"/>
                    <a:gd name="connsiteY0" fmla="*/ 496110 h 496110"/>
                    <a:gd name="connsiteX1" fmla="*/ 498 w 307709"/>
                    <a:gd name="connsiteY1" fmla="*/ 72704 h 496110"/>
                    <a:gd name="connsiteX2" fmla="*/ 38440 w 307709"/>
                    <a:gd name="connsiteY2" fmla="*/ 583 h 496110"/>
                    <a:gd name="connsiteX3" fmla="*/ 273830 w 307709"/>
                    <a:gd name="connsiteY3" fmla="*/ 0 h 496110"/>
                    <a:gd name="connsiteX4" fmla="*/ 307709 w 307709"/>
                    <a:gd name="connsiteY4" fmla="*/ 484297 h 496110"/>
                    <a:gd name="connsiteX5" fmla="*/ 64163 w 307709"/>
                    <a:gd name="connsiteY5" fmla="*/ 496110 h 496110"/>
                    <a:gd name="connsiteX0" fmla="*/ 64163 w 307709"/>
                    <a:gd name="connsiteY0" fmla="*/ 496110 h 1158393"/>
                    <a:gd name="connsiteX1" fmla="*/ 498 w 307709"/>
                    <a:gd name="connsiteY1" fmla="*/ 72704 h 1158393"/>
                    <a:gd name="connsiteX2" fmla="*/ 38440 w 307709"/>
                    <a:gd name="connsiteY2" fmla="*/ 583 h 1158393"/>
                    <a:gd name="connsiteX3" fmla="*/ 273830 w 307709"/>
                    <a:gd name="connsiteY3" fmla="*/ 0 h 1158393"/>
                    <a:gd name="connsiteX4" fmla="*/ 307709 w 307709"/>
                    <a:gd name="connsiteY4" fmla="*/ 484297 h 1158393"/>
                    <a:gd name="connsiteX5" fmla="*/ 270326 w 307709"/>
                    <a:gd name="connsiteY5" fmla="*/ 1158393 h 1158393"/>
                    <a:gd name="connsiteX6" fmla="*/ 64163 w 307709"/>
                    <a:gd name="connsiteY6" fmla="*/ 496110 h 1158393"/>
                    <a:gd name="connsiteX0" fmla="*/ 64163 w 378971"/>
                    <a:gd name="connsiteY0" fmla="*/ 496110 h 1214821"/>
                    <a:gd name="connsiteX1" fmla="*/ 498 w 378971"/>
                    <a:gd name="connsiteY1" fmla="*/ 72704 h 1214821"/>
                    <a:gd name="connsiteX2" fmla="*/ 38440 w 378971"/>
                    <a:gd name="connsiteY2" fmla="*/ 583 h 1214821"/>
                    <a:gd name="connsiteX3" fmla="*/ 273830 w 378971"/>
                    <a:gd name="connsiteY3" fmla="*/ 0 h 1214821"/>
                    <a:gd name="connsiteX4" fmla="*/ 307709 w 378971"/>
                    <a:gd name="connsiteY4" fmla="*/ 484297 h 1214821"/>
                    <a:gd name="connsiteX5" fmla="*/ 378604 w 378971"/>
                    <a:gd name="connsiteY5" fmla="*/ 1130321 h 1214821"/>
                    <a:gd name="connsiteX6" fmla="*/ 270326 w 378971"/>
                    <a:gd name="connsiteY6" fmla="*/ 1158393 h 1214821"/>
                    <a:gd name="connsiteX7" fmla="*/ 64163 w 378971"/>
                    <a:gd name="connsiteY7" fmla="*/ 496110 h 1214821"/>
                    <a:gd name="connsiteX0" fmla="*/ 64163 w 378971"/>
                    <a:gd name="connsiteY0" fmla="*/ 496110 h 1158393"/>
                    <a:gd name="connsiteX1" fmla="*/ 498 w 378971"/>
                    <a:gd name="connsiteY1" fmla="*/ 72704 h 1158393"/>
                    <a:gd name="connsiteX2" fmla="*/ 38440 w 378971"/>
                    <a:gd name="connsiteY2" fmla="*/ 583 h 1158393"/>
                    <a:gd name="connsiteX3" fmla="*/ 273830 w 378971"/>
                    <a:gd name="connsiteY3" fmla="*/ 0 h 1158393"/>
                    <a:gd name="connsiteX4" fmla="*/ 307709 w 378971"/>
                    <a:gd name="connsiteY4" fmla="*/ 484297 h 1158393"/>
                    <a:gd name="connsiteX5" fmla="*/ 378604 w 378971"/>
                    <a:gd name="connsiteY5" fmla="*/ 1130321 h 1158393"/>
                    <a:gd name="connsiteX6" fmla="*/ 270326 w 378971"/>
                    <a:gd name="connsiteY6" fmla="*/ 1158393 h 1158393"/>
                    <a:gd name="connsiteX7" fmla="*/ 64163 w 378971"/>
                    <a:gd name="connsiteY7" fmla="*/ 496110 h 1158393"/>
                    <a:gd name="connsiteX0" fmla="*/ 63665 w 378473"/>
                    <a:gd name="connsiteY0" fmla="*/ 496110 h 1158393"/>
                    <a:gd name="connsiteX1" fmla="*/ 0 w 378473"/>
                    <a:gd name="connsiteY1" fmla="*/ 72704 h 1158393"/>
                    <a:gd name="connsiteX2" fmla="*/ 37942 w 378473"/>
                    <a:gd name="connsiteY2" fmla="*/ 583 h 1158393"/>
                    <a:gd name="connsiteX3" fmla="*/ 273332 w 378473"/>
                    <a:gd name="connsiteY3" fmla="*/ 0 h 1158393"/>
                    <a:gd name="connsiteX4" fmla="*/ 307211 w 378473"/>
                    <a:gd name="connsiteY4" fmla="*/ 484297 h 1158393"/>
                    <a:gd name="connsiteX5" fmla="*/ 378106 w 378473"/>
                    <a:gd name="connsiteY5" fmla="*/ 1130321 h 1158393"/>
                    <a:gd name="connsiteX6" fmla="*/ 269828 w 378473"/>
                    <a:gd name="connsiteY6" fmla="*/ 1158393 h 1158393"/>
                    <a:gd name="connsiteX7" fmla="*/ 63665 w 378473"/>
                    <a:gd name="connsiteY7" fmla="*/ 496110 h 1158393"/>
                    <a:gd name="connsiteX0" fmla="*/ 63665 w 378473"/>
                    <a:gd name="connsiteY0" fmla="*/ 538491 h 1200774"/>
                    <a:gd name="connsiteX1" fmla="*/ 0 w 378473"/>
                    <a:gd name="connsiteY1" fmla="*/ 115085 h 1200774"/>
                    <a:gd name="connsiteX2" fmla="*/ 86378 w 378473"/>
                    <a:gd name="connsiteY2" fmla="*/ 0 h 1200774"/>
                    <a:gd name="connsiteX3" fmla="*/ 273332 w 378473"/>
                    <a:gd name="connsiteY3" fmla="*/ 42381 h 1200774"/>
                    <a:gd name="connsiteX4" fmla="*/ 307211 w 378473"/>
                    <a:gd name="connsiteY4" fmla="*/ 526678 h 1200774"/>
                    <a:gd name="connsiteX5" fmla="*/ 378106 w 378473"/>
                    <a:gd name="connsiteY5" fmla="*/ 1172702 h 1200774"/>
                    <a:gd name="connsiteX6" fmla="*/ 269828 w 378473"/>
                    <a:gd name="connsiteY6" fmla="*/ 1200774 h 1200774"/>
                    <a:gd name="connsiteX7" fmla="*/ 63665 w 378473"/>
                    <a:gd name="connsiteY7" fmla="*/ 538491 h 1200774"/>
                    <a:gd name="connsiteX0" fmla="*/ 63665 w 378473"/>
                    <a:gd name="connsiteY0" fmla="*/ 496110 h 1158393"/>
                    <a:gd name="connsiteX1" fmla="*/ 0 w 378473"/>
                    <a:gd name="connsiteY1" fmla="*/ 72704 h 1158393"/>
                    <a:gd name="connsiteX2" fmla="*/ 147436 w 378473"/>
                    <a:gd name="connsiteY2" fmla="*/ 27858 h 1158393"/>
                    <a:gd name="connsiteX3" fmla="*/ 273332 w 378473"/>
                    <a:gd name="connsiteY3" fmla="*/ 0 h 1158393"/>
                    <a:gd name="connsiteX4" fmla="*/ 307211 w 378473"/>
                    <a:gd name="connsiteY4" fmla="*/ 484297 h 1158393"/>
                    <a:gd name="connsiteX5" fmla="*/ 378106 w 378473"/>
                    <a:gd name="connsiteY5" fmla="*/ 1130321 h 1158393"/>
                    <a:gd name="connsiteX6" fmla="*/ 269828 w 378473"/>
                    <a:gd name="connsiteY6" fmla="*/ 1158393 h 1158393"/>
                    <a:gd name="connsiteX7" fmla="*/ 63665 w 378473"/>
                    <a:gd name="connsiteY7" fmla="*/ 496110 h 1158393"/>
                    <a:gd name="connsiteX0" fmla="*/ 63665 w 378473"/>
                    <a:gd name="connsiteY0" fmla="*/ 496110 h 1158393"/>
                    <a:gd name="connsiteX1" fmla="*/ 0 w 378473"/>
                    <a:gd name="connsiteY1" fmla="*/ 72704 h 1158393"/>
                    <a:gd name="connsiteX2" fmla="*/ 122865 w 378473"/>
                    <a:gd name="connsiteY2" fmla="*/ 96926 h 1158393"/>
                    <a:gd name="connsiteX3" fmla="*/ 273332 w 378473"/>
                    <a:gd name="connsiteY3" fmla="*/ 0 h 1158393"/>
                    <a:gd name="connsiteX4" fmla="*/ 307211 w 378473"/>
                    <a:gd name="connsiteY4" fmla="*/ 484297 h 1158393"/>
                    <a:gd name="connsiteX5" fmla="*/ 378106 w 378473"/>
                    <a:gd name="connsiteY5" fmla="*/ 1130321 h 1158393"/>
                    <a:gd name="connsiteX6" fmla="*/ 269828 w 378473"/>
                    <a:gd name="connsiteY6" fmla="*/ 1158393 h 1158393"/>
                    <a:gd name="connsiteX7" fmla="*/ 63665 w 378473"/>
                    <a:gd name="connsiteY7" fmla="*/ 496110 h 1158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8473" h="1158393">
                      <a:moveTo>
                        <a:pt x="63665" y="496110"/>
                      </a:moveTo>
                      <a:lnTo>
                        <a:pt x="0" y="72704"/>
                      </a:lnTo>
                      <a:lnTo>
                        <a:pt x="122865" y="96926"/>
                      </a:lnTo>
                      <a:lnTo>
                        <a:pt x="273332" y="0"/>
                      </a:lnTo>
                      <a:lnTo>
                        <a:pt x="307211" y="484297"/>
                      </a:lnTo>
                      <a:cubicBezTo>
                        <a:pt x="309299" y="642060"/>
                        <a:pt x="384337" y="1017972"/>
                        <a:pt x="378106" y="1130321"/>
                      </a:cubicBezTo>
                      <a:lnTo>
                        <a:pt x="269828" y="1158393"/>
                      </a:lnTo>
                      <a:lnTo>
                        <a:pt x="63665" y="496110"/>
                      </a:lnTo>
                      <a:close/>
                    </a:path>
                  </a:pathLst>
                </a:custGeom>
                <a:solidFill>
                  <a:srgbClr val="E0F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632" name="Trapezoid 270"/>
              <p:cNvSpPr/>
              <p:nvPr/>
            </p:nvSpPr>
            <p:spPr>
              <a:xfrm rot="1261075">
                <a:off x="2526875" y="3895168"/>
                <a:ext cx="378473" cy="1158393"/>
              </a:xfrm>
              <a:custGeom>
                <a:avLst/>
                <a:gdLst>
                  <a:gd name="connsiteX0" fmla="*/ 0 w 318441"/>
                  <a:gd name="connsiteY0" fmla="*/ 484297 h 484297"/>
                  <a:gd name="connsiteX1" fmla="*/ 33879 w 318441"/>
                  <a:gd name="connsiteY1" fmla="*/ 0 h 484297"/>
                  <a:gd name="connsiteX2" fmla="*/ 284562 w 318441"/>
                  <a:gd name="connsiteY2" fmla="*/ 0 h 484297"/>
                  <a:gd name="connsiteX3" fmla="*/ 318441 w 318441"/>
                  <a:gd name="connsiteY3" fmla="*/ 484297 h 484297"/>
                  <a:gd name="connsiteX4" fmla="*/ 0 w 318441"/>
                  <a:gd name="connsiteY4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33879 w 318441"/>
                  <a:gd name="connsiteY2" fmla="*/ 0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1230 w 318441"/>
                  <a:gd name="connsiteY1" fmla="*/ 72704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64163 w 307709"/>
                  <a:gd name="connsiteY0" fmla="*/ 496110 h 496110"/>
                  <a:gd name="connsiteX1" fmla="*/ 498 w 307709"/>
                  <a:gd name="connsiteY1" fmla="*/ 72704 h 496110"/>
                  <a:gd name="connsiteX2" fmla="*/ 38440 w 307709"/>
                  <a:gd name="connsiteY2" fmla="*/ 583 h 496110"/>
                  <a:gd name="connsiteX3" fmla="*/ 273830 w 307709"/>
                  <a:gd name="connsiteY3" fmla="*/ 0 h 496110"/>
                  <a:gd name="connsiteX4" fmla="*/ 307709 w 307709"/>
                  <a:gd name="connsiteY4" fmla="*/ 484297 h 496110"/>
                  <a:gd name="connsiteX5" fmla="*/ 64163 w 307709"/>
                  <a:gd name="connsiteY5" fmla="*/ 496110 h 496110"/>
                  <a:gd name="connsiteX0" fmla="*/ 64163 w 307709"/>
                  <a:gd name="connsiteY0" fmla="*/ 496110 h 1158393"/>
                  <a:gd name="connsiteX1" fmla="*/ 498 w 307709"/>
                  <a:gd name="connsiteY1" fmla="*/ 72704 h 1158393"/>
                  <a:gd name="connsiteX2" fmla="*/ 38440 w 307709"/>
                  <a:gd name="connsiteY2" fmla="*/ 583 h 1158393"/>
                  <a:gd name="connsiteX3" fmla="*/ 273830 w 307709"/>
                  <a:gd name="connsiteY3" fmla="*/ 0 h 1158393"/>
                  <a:gd name="connsiteX4" fmla="*/ 307709 w 307709"/>
                  <a:gd name="connsiteY4" fmla="*/ 484297 h 1158393"/>
                  <a:gd name="connsiteX5" fmla="*/ 270326 w 307709"/>
                  <a:gd name="connsiteY5" fmla="*/ 1158393 h 1158393"/>
                  <a:gd name="connsiteX6" fmla="*/ 64163 w 307709"/>
                  <a:gd name="connsiteY6" fmla="*/ 496110 h 1158393"/>
                  <a:gd name="connsiteX0" fmla="*/ 64163 w 378971"/>
                  <a:gd name="connsiteY0" fmla="*/ 496110 h 1214821"/>
                  <a:gd name="connsiteX1" fmla="*/ 498 w 378971"/>
                  <a:gd name="connsiteY1" fmla="*/ 72704 h 1214821"/>
                  <a:gd name="connsiteX2" fmla="*/ 38440 w 378971"/>
                  <a:gd name="connsiteY2" fmla="*/ 583 h 1214821"/>
                  <a:gd name="connsiteX3" fmla="*/ 273830 w 378971"/>
                  <a:gd name="connsiteY3" fmla="*/ 0 h 1214821"/>
                  <a:gd name="connsiteX4" fmla="*/ 307709 w 378971"/>
                  <a:gd name="connsiteY4" fmla="*/ 484297 h 1214821"/>
                  <a:gd name="connsiteX5" fmla="*/ 378604 w 378971"/>
                  <a:gd name="connsiteY5" fmla="*/ 1130321 h 1214821"/>
                  <a:gd name="connsiteX6" fmla="*/ 270326 w 378971"/>
                  <a:gd name="connsiteY6" fmla="*/ 1158393 h 1214821"/>
                  <a:gd name="connsiteX7" fmla="*/ 64163 w 378971"/>
                  <a:gd name="connsiteY7" fmla="*/ 496110 h 1214821"/>
                  <a:gd name="connsiteX0" fmla="*/ 64163 w 378971"/>
                  <a:gd name="connsiteY0" fmla="*/ 496110 h 1158393"/>
                  <a:gd name="connsiteX1" fmla="*/ 498 w 378971"/>
                  <a:gd name="connsiteY1" fmla="*/ 72704 h 1158393"/>
                  <a:gd name="connsiteX2" fmla="*/ 38440 w 378971"/>
                  <a:gd name="connsiteY2" fmla="*/ 583 h 1158393"/>
                  <a:gd name="connsiteX3" fmla="*/ 273830 w 378971"/>
                  <a:gd name="connsiteY3" fmla="*/ 0 h 1158393"/>
                  <a:gd name="connsiteX4" fmla="*/ 307709 w 378971"/>
                  <a:gd name="connsiteY4" fmla="*/ 484297 h 1158393"/>
                  <a:gd name="connsiteX5" fmla="*/ 378604 w 378971"/>
                  <a:gd name="connsiteY5" fmla="*/ 1130321 h 1158393"/>
                  <a:gd name="connsiteX6" fmla="*/ 270326 w 378971"/>
                  <a:gd name="connsiteY6" fmla="*/ 1158393 h 1158393"/>
                  <a:gd name="connsiteX7" fmla="*/ 64163 w 378971"/>
                  <a:gd name="connsiteY7" fmla="*/ 496110 h 1158393"/>
                  <a:gd name="connsiteX0" fmla="*/ 63665 w 378473"/>
                  <a:gd name="connsiteY0" fmla="*/ 496110 h 1158393"/>
                  <a:gd name="connsiteX1" fmla="*/ 0 w 378473"/>
                  <a:gd name="connsiteY1" fmla="*/ 72704 h 1158393"/>
                  <a:gd name="connsiteX2" fmla="*/ 37942 w 378473"/>
                  <a:gd name="connsiteY2" fmla="*/ 583 h 1158393"/>
                  <a:gd name="connsiteX3" fmla="*/ 273332 w 378473"/>
                  <a:gd name="connsiteY3" fmla="*/ 0 h 1158393"/>
                  <a:gd name="connsiteX4" fmla="*/ 307211 w 378473"/>
                  <a:gd name="connsiteY4" fmla="*/ 484297 h 1158393"/>
                  <a:gd name="connsiteX5" fmla="*/ 378106 w 378473"/>
                  <a:gd name="connsiteY5" fmla="*/ 1130321 h 1158393"/>
                  <a:gd name="connsiteX6" fmla="*/ 269828 w 378473"/>
                  <a:gd name="connsiteY6" fmla="*/ 1158393 h 1158393"/>
                  <a:gd name="connsiteX7" fmla="*/ 63665 w 378473"/>
                  <a:gd name="connsiteY7" fmla="*/ 496110 h 1158393"/>
                  <a:gd name="connsiteX0" fmla="*/ 63665 w 378473"/>
                  <a:gd name="connsiteY0" fmla="*/ 538491 h 1200774"/>
                  <a:gd name="connsiteX1" fmla="*/ 0 w 378473"/>
                  <a:gd name="connsiteY1" fmla="*/ 115085 h 1200774"/>
                  <a:gd name="connsiteX2" fmla="*/ 86378 w 378473"/>
                  <a:gd name="connsiteY2" fmla="*/ 0 h 1200774"/>
                  <a:gd name="connsiteX3" fmla="*/ 273332 w 378473"/>
                  <a:gd name="connsiteY3" fmla="*/ 42381 h 1200774"/>
                  <a:gd name="connsiteX4" fmla="*/ 307211 w 378473"/>
                  <a:gd name="connsiteY4" fmla="*/ 526678 h 1200774"/>
                  <a:gd name="connsiteX5" fmla="*/ 378106 w 378473"/>
                  <a:gd name="connsiteY5" fmla="*/ 1172702 h 1200774"/>
                  <a:gd name="connsiteX6" fmla="*/ 269828 w 378473"/>
                  <a:gd name="connsiteY6" fmla="*/ 1200774 h 1200774"/>
                  <a:gd name="connsiteX7" fmla="*/ 63665 w 378473"/>
                  <a:gd name="connsiteY7" fmla="*/ 538491 h 1200774"/>
                  <a:gd name="connsiteX0" fmla="*/ 63665 w 378473"/>
                  <a:gd name="connsiteY0" fmla="*/ 496110 h 1158393"/>
                  <a:gd name="connsiteX1" fmla="*/ 0 w 378473"/>
                  <a:gd name="connsiteY1" fmla="*/ 72704 h 1158393"/>
                  <a:gd name="connsiteX2" fmla="*/ 147436 w 378473"/>
                  <a:gd name="connsiteY2" fmla="*/ 27858 h 1158393"/>
                  <a:gd name="connsiteX3" fmla="*/ 273332 w 378473"/>
                  <a:gd name="connsiteY3" fmla="*/ 0 h 1158393"/>
                  <a:gd name="connsiteX4" fmla="*/ 307211 w 378473"/>
                  <a:gd name="connsiteY4" fmla="*/ 484297 h 1158393"/>
                  <a:gd name="connsiteX5" fmla="*/ 378106 w 378473"/>
                  <a:gd name="connsiteY5" fmla="*/ 1130321 h 1158393"/>
                  <a:gd name="connsiteX6" fmla="*/ 269828 w 378473"/>
                  <a:gd name="connsiteY6" fmla="*/ 1158393 h 1158393"/>
                  <a:gd name="connsiteX7" fmla="*/ 63665 w 378473"/>
                  <a:gd name="connsiteY7" fmla="*/ 496110 h 1158393"/>
                  <a:gd name="connsiteX0" fmla="*/ 63665 w 378473"/>
                  <a:gd name="connsiteY0" fmla="*/ 496110 h 1158393"/>
                  <a:gd name="connsiteX1" fmla="*/ 0 w 378473"/>
                  <a:gd name="connsiteY1" fmla="*/ 72704 h 1158393"/>
                  <a:gd name="connsiteX2" fmla="*/ 122865 w 378473"/>
                  <a:gd name="connsiteY2" fmla="*/ 96926 h 1158393"/>
                  <a:gd name="connsiteX3" fmla="*/ 273332 w 378473"/>
                  <a:gd name="connsiteY3" fmla="*/ 0 h 1158393"/>
                  <a:gd name="connsiteX4" fmla="*/ 307211 w 378473"/>
                  <a:gd name="connsiteY4" fmla="*/ 484297 h 1158393"/>
                  <a:gd name="connsiteX5" fmla="*/ 378106 w 378473"/>
                  <a:gd name="connsiteY5" fmla="*/ 1130321 h 1158393"/>
                  <a:gd name="connsiteX6" fmla="*/ 269828 w 378473"/>
                  <a:gd name="connsiteY6" fmla="*/ 1158393 h 1158393"/>
                  <a:gd name="connsiteX7" fmla="*/ 63665 w 378473"/>
                  <a:gd name="connsiteY7" fmla="*/ 496110 h 1158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8473" h="1158393">
                    <a:moveTo>
                      <a:pt x="63665" y="496110"/>
                    </a:moveTo>
                    <a:lnTo>
                      <a:pt x="0" y="72704"/>
                    </a:lnTo>
                    <a:lnTo>
                      <a:pt x="122865" y="96926"/>
                    </a:lnTo>
                    <a:lnTo>
                      <a:pt x="273332" y="0"/>
                    </a:lnTo>
                    <a:lnTo>
                      <a:pt x="307211" y="484297"/>
                    </a:lnTo>
                    <a:cubicBezTo>
                      <a:pt x="309299" y="642060"/>
                      <a:pt x="384337" y="1017972"/>
                      <a:pt x="378106" y="1130321"/>
                    </a:cubicBezTo>
                    <a:lnTo>
                      <a:pt x="269828" y="1158393"/>
                    </a:lnTo>
                    <a:lnTo>
                      <a:pt x="63665" y="496110"/>
                    </a:lnTo>
                    <a:close/>
                  </a:path>
                </a:pathLst>
              </a:custGeom>
              <a:solidFill>
                <a:srgbClr val="E0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2510" name="Group 2509"/>
            <p:cNvGrpSpPr>
              <a:grpSpLocks noChangeAspect="1"/>
            </p:cNvGrpSpPr>
            <p:nvPr/>
          </p:nvGrpSpPr>
          <p:grpSpPr>
            <a:xfrm>
              <a:off x="1371862" y="5498664"/>
              <a:ext cx="486827" cy="1357147"/>
              <a:chOff x="6564687" y="-1479765"/>
              <a:chExt cx="1392632" cy="3882290"/>
            </a:xfrm>
          </p:grpSpPr>
          <p:sp>
            <p:nvSpPr>
              <p:cNvPr id="2599" name="Freeform 2598"/>
              <p:cNvSpPr/>
              <p:nvPr/>
            </p:nvSpPr>
            <p:spPr>
              <a:xfrm>
                <a:off x="6928246" y="-1479765"/>
                <a:ext cx="712309" cy="881068"/>
              </a:xfrm>
              <a:custGeom>
                <a:avLst/>
                <a:gdLst>
                  <a:gd name="connsiteX0" fmla="*/ 636439 w 1484721"/>
                  <a:gd name="connsiteY0" fmla="*/ 1627932 h 1643332"/>
                  <a:gd name="connsiteX1" fmla="*/ 79848 w 1484721"/>
                  <a:gd name="connsiteY1" fmla="*/ 1529587 h 1643332"/>
                  <a:gd name="connsiteX2" fmla="*/ 14982 w 1484721"/>
                  <a:gd name="connsiteY2" fmla="*/ 711440 h 1643332"/>
                  <a:gd name="connsiteX3" fmla="*/ 190747 w 1484721"/>
                  <a:gd name="connsiteY3" fmla="*/ 303413 h 1643332"/>
                  <a:gd name="connsiteX4" fmla="*/ 280723 w 1484721"/>
                  <a:gd name="connsiteY4" fmla="*/ 127647 h 1643332"/>
                  <a:gd name="connsiteX5" fmla="*/ 655271 w 1484721"/>
                  <a:gd name="connsiteY5" fmla="*/ 12562 h 1643332"/>
                  <a:gd name="connsiteX6" fmla="*/ 1098870 w 1484721"/>
                  <a:gd name="connsiteY6" fmla="*/ 62781 h 1643332"/>
                  <a:gd name="connsiteX7" fmla="*/ 1412737 w 1484721"/>
                  <a:gd name="connsiteY7" fmla="*/ 541952 h 1643332"/>
                  <a:gd name="connsiteX8" fmla="*/ 1381351 w 1484721"/>
                  <a:gd name="connsiteY8" fmla="*/ 1113190 h 1643332"/>
                  <a:gd name="connsiteX9" fmla="*/ 1439939 w 1484721"/>
                  <a:gd name="connsiteY9" fmla="*/ 1445889 h 1643332"/>
                  <a:gd name="connsiteX10" fmla="*/ 636439 w 1484721"/>
                  <a:gd name="connsiteY10" fmla="*/ 1627932 h 1643332"/>
                  <a:gd name="connsiteX0" fmla="*/ 636439 w 1484721"/>
                  <a:gd name="connsiteY0" fmla="*/ 1627932 h 1643633"/>
                  <a:gd name="connsiteX1" fmla="*/ 79848 w 1484721"/>
                  <a:gd name="connsiteY1" fmla="*/ 1529587 h 1643633"/>
                  <a:gd name="connsiteX2" fmla="*/ 14982 w 1484721"/>
                  <a:gd name="connsiteY2" fmla="*/ 711440 h 1643633"/>
                  <a:gd name="connsiteX3" fmla="*/ 190747 w 1484721"/>
                  <a:gd name="connsiteY3" fmla="*/ 303413 h 1643633"/>
                  <a:gd name="connsiteX4" fmla="*/ 280723 w 1484721"/>
                  <a:gd name="connsiteY4" fmla="*/ 127647 h 1643633"/>
                  <a:gd name="connsiteX5" fmla="*/ 655271 w 1484721"/>
                  <a:gd name="connsiteY5" fmla="*/ 12562 h 1643633"/>
                  <a:gd name="connsiteX6" fmla="*/ 1098870 w 1484721"/>
                  <a:gd name="connsiteY6" fmla="*/ 62781 h 1643633"/>
                  <a:gd name="connsiteX7" fmla="*/ 1412737 w 1484721"/>
                  <a:gd name="connsiteY7" fmla="*/ 541952 h 1643633"/>
                  <a:gd name="connsiteX8" fmla="*/ 1381351 w 1484721"/>
                  <a:gd name="connsiteY8" fmla="*/ 1113190 h 1643633"/>
                  <a:gd name="connsiteX9" fmla="*/ 1439939 w 1484721"/>
                  <a:gd name="connsiteY9" fmla="*/ 1441704 h 1643633"/>
                  <a:gd name="connsiteX10" fmla="*/ 636439 w 1484721"/>
                  <a:gd name="connsiteY10" fmla="*/ 1627932 h 1643633"/>
                  <a:gd name="connsiteX0" fmla="*/ 636439 w 1441664"/>
                  <a:gd name="connsiteY0" fmla="*/ 1627932 h 1643633"/>
                  <a:gd name="connsiteX1" fmla="*/ 79848 w 1441664"/>
                  <a:gd name="connsiteY1" fmla="*/ 1529587 h 1643633"/>
                  <a:gd name="connsiteX2" fmla="*/ 14982 w 1441664"/>
                  <a:gd name="connsiteY2" fmla="*/ 711440 h 1643633"/>
                  <a:gd name="connsiteX3" fmla="*/ 190747 w 1441664"/>
                  <a:gd name="connsiteY3" fmla="*/ 303413 h 1643633"/>
                  <a:gd name="connsiteX4" fmla="*/ 280723 w 1441664"/>
                  <a:gd name="connsiteY4" fmla="*/ 127647 h 1643633"/>
                  <a:gd name="connsiteX5" fmla="*/ 655271 w 1441664"/>
                  <a:gd name="connsiteY5" fmla="*/ 12562 h 1643633"/>
                  <a:gd name="connsiteX6" fmla="*/ 1098870 w 1441664"/>
                  <a:gd name="connsiteY6" fmla="*/ 62781 h 1643633"/>
                  <a:gd name="connsiteX7" fmla="*/ 1412737 w 1441664"/>
                  <a:gd name="connsiteY7" fmla="*/ 541952 h 1643633"/>
                  <a:gd name="connsiteX8" fmla="*/ 1381351 w 1441664"/>
                  <a:gd name="connsiteY8" fmla="*/ 1113190 h 1643633"/>
                  <a:gd name="connsiteX9" fmla="*/ 1439939 w 1441664"/>
                  <a:gd name="connsiteY9" fmla="*/ 1441704 h 1643633"/>
                  <a:gd name="connsiteX10" fmla="*/ 636439 w 1441664"/>
                  <a:gd name="connsiteY10" fmla="*/ 1627932 h 1643633"/>
                  <a:gd name="connsiteX0" fmla="*/ 636439 w 1482855"/>
                  <a:gd name="connsiteY0" fmla="*/ 1627932 h 1643633"/>
                  <a:gd name="connsiteX1" fmla="*/ 79848 w 1482855"/>
                  <a:gd name="connsiteY1" fmla="*/ 1529587 h 1643633"/>
                  <a:gd name="connsiteX2" fmla="*/ 14982 w 1482855"/>
                  <a:gd name="connsiteY2" fmla="*/ 711440 h 1643633"/>
                  <a:gd name="connsiteX3" fmla="*/ 190747 w 1482855"/>
                  <a:gd name="connsiteY3" fmla="*/ 303413 h 1643633"/>
                  <a:gd name="connsiteX4" fmla="*/ 280723 w 1482855"/>
                  <a:gd name="connsiteY4" fmla="*/ 127647 h 1643633"/>
                  <a:gd name="connsiteX5" fmla="*/ 655271 w 1482855"/>
                  <a:gd name="connsiteY5" fmla="*/ 12562 h 1643633"/>
                  <a:gd name="connsiteX6" fmla="*/ 1098870 w 1482855"/>
                  <a:gd name="connsiteY6" fmla="*/ 62781 h 1643633"/>
                  <a:gd name="connsiteX7" fmla="*/ 1412737 w 1482855"/>
                  <a:gd name="connsiteY7" fmla="*/ 541952 h 1643633"/>
                  <a:gd name="connsiteX8" fmla="*/ 1377166 w 1482855"/>
                  <a:gd name="connsiteY8" fmla="*/ 1010660 h 1643633"/>
                  <a:gd name="connsiteX9" fmla="*/ 1439939 w 1482855"/>
                  <a:gd name="connsiteY9" fmla="*/ 1441704 h 1643633"/>
                  <a:gd name="connsiteX10" fmla="*/ 636439 w 1482855"/>
                  <a:gd name="connsiteY10" fmla="*/ 1627932 h 1643633"/>
                  <a:gd name="connsiteX0" fmla="*/ 636439 w 1450144"/>
                  <a:gd name="connsiteY0" fmla="*/ 1627932 h 1643633"/>
                  <a:gd name="connsiteX1" fmla="*/ 79848 w 1450144"/>
                  <a:gd name="connsiteY1" fmla="*/ 1529587 h 1643633"/>
                  <a:gd name="connsiteX2" fmla="*/ 14982 w 1450144"/>
                  <a:gd name="connsiteY2" fmla="*/ 711440 h 1643633"/>
                  <a:gd name="connsiteX3" fmla="*/ 190747 w 1450144"/>
                  <a:gd name="connsiteY3" fmla="*/ 303413 h 1643633"/>
                  <a:gd name="connsiteX4" fmla="*/ 280723 w 1450144"/>
                  <a:gd name="connsiteY4" fmla="*/ 127647 h 1643633"/>
                  <a:gd name="connsiteX5" fmla="*/ 655271 w 1450144"/>
                  <a:gd name="connsiteY5" fmla="*/ 12562 h 1643633"/>
                  <a:gd name="connsiteX6" fmla="*/ 1098870 w 1450144"/>
                  <a:gd name="connsiteY6" fmla="*/ 62781 h 1643633"/>
                  <a:gd name="connsiteX7" fmla="*/ 1412737 w 1450144"/>
                  <a:gd name="connsiteY7" fmla="*/ 541952 h 1643633"/>
                  <a:gd name="connsiteX8" fmla="*/ 1377166 w 1450144"/>
                  <a:gd name="connsiteY8" fmla="*/ 1010660 h 1643633"/>
                  <a:gd name="connsiteX9" fmla="*/ 1439939 w 1450144"/>
                  <a:gd name="connsiteY9" fmla="*/ 1441704 h 1643633"/>
                  <a:gd name="connsiteX10" fmla="*/ 636439 w 1450144"/>
                  <a:gd name="connsiteY10" fmla="*/ 1627932 h 1643633"/>
                  <a:gd name="connsiteX0" fmla="*/ 636439 w 1450144"/>
                  <a:gd name="connsiteY0" fmla="*/ 1627932 h 1643633"/>
                  <a:gd name="connsiteX1" fmla="*/ 79848 w 1450144"/>
                  <a:gd name="connsiteY1" fmla="*/ 1529587 h 1643633"/>
                  <a:gd name="connsiteX2" fmla="*/ 14982 w 1450144"/>
                  <a:gd name="connsiteY2" fmla="*/ 711440 h 1643633"/>
                  <a:gd name="connsiteX3" fmla="*/ 190747 w 1450144"/>
                  <a:gd name="connsiteY3" fmla="*/ 303413 h 1643633"/>
                  <a:gd name="connsiteX4" fmla="*/ 280723 w 1450144"/>
                  <a:gd name="connsiteY4" fmla="*/ 127647 h 1643633"/>
                  <a:gd name="connsiteX5" fmla="*/ 655271 w 1450144"/>
                  <a:gd name="connsiteY5" fmla="*/ 12562 h 1643633"/>
                  <a:gd name="connsiteX6" fmla="*/ 1098870 w 1450144"/>
                  <a:gd name="connsiteY6" fmla="*/ 62781 h 1643633"/>
                  <a:gd name="connsiteX7" fmla="*/ 1412737 w 1450144"/>
                  <a:gd name="connsiteY7" fmla="*/ 541952 h 1643633"/>
                  <a:gd name="connsiteX8" fmla="*/ 1377166 w 1450144"/>
                  <a:gd name="connsiteY8" fmla="*/ 1010660 h 1643633"/>
                  <a:gd name="connsiteX9" fmla="*/ 1439939 w 1450144"/>
                  <a:gd name="connsiteY9" fmla="*/ 1441704 h 1643633"/>
                  <a:gd name="connsiteX10" fmla="*/ 636439 w 1450144"/>
                  <a:gd name="connsiteY10" fmla="*/ 1627932 h 1643633"/>
                  <a:gd name="connsiteX0" fmla="*/ 636439 w 1439939"/>
                  <a:gd name="connsiteY0" fmla="*/ 1627932 h 1643633"/>
                  <a:gd name="connsiteX1" fmla="*/ 79848 w 1439939"/>
                  <a:gd name="connsiteY1" fmla="*/ 1529587 h 1643633"/>
                  <a:gd name="connsiteX2" fmla="*/ 14982 w 1439939"/>
                  <a:gd name="connsiteY2" fmla="*/ 711440 h 1643633"/>
                  <a:gd name="connsiteX3" fmla="*/ 190747 w 1439939"/>
                  <a:gd name="connsiteY3" fmla="*/ 303413 h 1643633"/>
                  <a:gd name="connsiteX4" fmla="*/ 280723 w 1439939"/>
                  <a:gd name="connsiteY4" fmla="*/ 127647 h 1643633"/>
                  <a:gd name="connsiteX5" fmla="*/ 655271 w 1439939"/>
                  <a:gd name="connsiteY5" fmla="*/ 12562 h 1643633"/>
                  <a:gd name="connsiteX6" fmla="*/ 1098870 w 1439939"/>
                  <a:gd name="connsiteY6" fmla="*/ 62781 h 1643633"/>
                  <a:gd name="connsiteX7" fmla="*/ 1412737 w 1439939"/>
                  <a:gd name="connsiteY7" fmla="*/ 541952 h 1643633"/>
                  <a:gd name="connsiteX8" fmla="*/ 1377166 w 1439939"/>
                  <a:gd name="connsiteY8" fmla="*/ 1010660 h 1643633"/>
                  <a:gd name="connsiteX9" fmla="*/ 1439939 w 1439939"/>
                  <a:gd name="connsiteY9" fmla="*/ 1441704 h 1643633"/>
                  <a:gd name="connsiteX10" fmla="*/ 636439 w 1439939"/>
                  <a:gd name="connsiteY10" fmla="*/ 1627932 h 1643633"/>
                  <a:gd name="connsiteX0" fmla="*/ 636439 w 1440375"/>
                  <a:gd name="connsiteY0" fmla="*/ 1627932 h 1643633"/>
                  <a:gd name="connsiteX1" fmla="*/ 79848 w 1440375"/>
                  <a:gd name="connsiteY1" fmla="*/ 1529587 h 1643633"/>
                  <a:gd name="connsiteX2" fmla="*/ 14982 w 1440375"/>
                  <a:gd name="connsiteY2" fmla="*/ 711440 h 1643633"/>
                  <a:gd name="connsiteX3" fmla="*/ 190747 w 1440375"/>
                  <a:gd name="connsiteY3" fmla="*/ 303413 h 1643633"/>
                  <a:gd name="connsiteX4" fmla="*/ 280723 w 1440375"/>
                  <a:gd name="connsiteY4" fmla="*/ 127647 h 1643633"/>
                  <a:gd name="connsiteX5" fmla="*/ 655271 w 1440375"/>
                  <a:gd name="connsiteY5" fmla="*/ 12562 h 1643633"/>
                  <a:gd name="connsiteX6" fmla="*/ 1098870 w 1440375"/>
                  <a:gd name="connsiteY6" fmla="*/ 62781 h 1643633"/>
                  <a:gd name="connsiteX7" fmla="*/ 1412737 w 1440375"/>
                  <a:gd name="connsiteY7" fmla="*/ 541952 h 1643633"/>
                  <a:gd name="connsiteX8" fmla="*/ 1377166 w 1440375"/>
                  <a:gd name="connsiteY8" fmla="*/ 1010660 h 1643633"/>
                  <a:gd name="connsiteX9" fmla="*/ 1439939 w 1440375"/>
                  <a:gd name="connsiteY9" fmla="*/ 1441704 h 1643633"/>
                  <a:gd name="connsiteX10" fmla="*/ 636439 w 1440375"/>
                  <a:gd name="connsiteY10" fmla="*/ 1627932 h 1643633"/>
                  <a:gd name="connsiteX0" fmla="*/ 636439 w 1440375"/>
                  <a:gd name="connsiteY0" fmla="*/ 1627932 h 1643633"/>
                  <a:gd name="connsiteX1" fmla="*/ 79848 w 1440375"/>
                  <a:gd name="connsiteY1" fmla="*/ 1529587 h 1643633"/>
                  <a:gd name="connsiteX2" fmla="*/ 14982 w 1440375"/>
                  <a:gd name="connsiteY2" fmla="*/ 711440 h 1643633"/>
                  <a:gd name="connsiteX3" fmla="*/ 190747 w 1440375"/>
                  <a:gd name="connsiteY3" fmla="*/ 303413 h 1643633"/>
                  <a:gd name="connsiteX4" fmla="*/ 280723 w 1440375"/>
                  <a:gd name="connsiteY4" fmla="*/ 127647 h 1643633"/>
                  <a:gd name="connsiteX5" fmla="*/ 655271 w 1440375"/>
                  <a:gd name="connsiteY5" fmla="*/ 12562 h 1643633"/>
                  <a:gd name="connsiteX6" fmla="*/ 1098870 w 1440375"/>
                  <a:gd name="connsiteY6" fmla="*/ 62781 h 1643633"/>
                  <a:gd name="connsiteX7" fmla="*/ 1412737 w 1440375"/>
                  <a:gd name="connsiteY7" fmla="*/ 541952 h 1643633"/>
                  <a:gd name="connsiteX8" fmla="*/ 1377166 w 1440375"/>
                  <a:gd name="connsiteY8" fmla="*/ 1010660 h 1643633"/>
                  <a:gd name="connsiteX9" fmla="*/ 1439939 w 1440375"/>
                  <a:gd name="connsiteY9" fmla="*/ 1441704 h 1643633"/>
                  <a:gd name="connsiteX10" fmla="*/ 636439 w 1440375"/>
                  <a:gd name="connsiteY10" fmla="*/ 1627932 h 1643633"/>
                  <a:gd name="connsiteX0" fmla="*/ 636439 w 1440375"/>
                  <a:gd name="connsiteY0" fmla="*/ 1627932 h 1643633"/>
                  <a:gd name="connsiteX1" fmla="*/ 79848 w 1440375"/>
                  <a:gd name="connsiteY1" fmla="*/ 1529587 h 1643633"/>
                  <a:gd name="connsiteX2" fmla="*/ 14982 w 1440375"/>
                  <a:gd name="connsiteY2" fmla="*/ 711440 h 1643633"/>
                  <a:gd name="connsiteX3" fmla="*/ 190747 w 1440375"/>
                  <a:gd name="connsiteY3" fmla="*/ 303413 h 1643633"/>
                  <a:gd name="connsiteX4" fmla="*/ 280723 w 1440375"/>
                  <a:gd name="connsiteY4" fmla="*/ 127647 h 1643633"/>
                  <a:gd name="connsiteX5" fmla="*/ 655271 w 1440375"/>
                  <a:gd name="connsiteY5" fmla="*/ 12562 h 1643633"/>
                  <a:gd name="connsiteX6" fmla="*/ 1098870 w 1440375"/>
                  <a:gd name="connsiteY6" fmla="*/ 62781 h 1643633"/>
                  <a:gd name="connsiteX7" fmla="*/ 1412737 w 1440375"/>
                  <a:gd name="connsiteY7" fmla="*/ 541952 h 1643633"/>
                  <a:gd name="connsiteX8" fmla="*/ 1377166 w 1440375"/>
                  <a:gd name="connsiteY8" fmla="*/ 1010660 h 1643633"/>
                  <a:gd name="connsiteX9" fmla="*/ 1439939 w 1440375"/>
                  <a:gd name="connsiteY9" fmla="*/ 1441704 h 1643633"/>
                  <a:gd name="connsiteX10" fmla="*/ 636439 w 1440375"/>
                  <a:gd name="connsiteY10" fmla="*/ 1627932 h 1643633"/>
                  <a:gd name="connsiteX0" fmla="*/ 636439 w 1440375"/>
                  <a:gd name="connsiteY0" fmla="*/ 1632899 h 1648600"/>
                  <a:gd name="connsiteX1" fmla="*/ 79848 w 1440375"/>
                  <a:gd name="connsiteY1" fmla="*/ 1534554 h 1648600"/>
                  <a:gd name="connsiteX2" fmla="*/ 14982 w 1440375"/>
                  <a:gd name="connsiteY2" fmla="*/ 716407 h 1648600"/>
                  <a:gd name="connsiteX3" fmla="*/ 190747 w 1440375"/>
                  <a:gd name="connsiteY3" fmla="*/ 308380 h 1648600"/>
                  <a:gd name="connsiteX4" fmla="*/ 469044 w 1440375"/>
                  <a:gd name="connsiteY4" fmla="*/ 25900 h 1648600"/>
                  <a:gd name="connsiteX5" fmla="*/ 655271 w 1440375"/>
                  <a:gd name="connsiteY5" fmla="*/ 17529 h 1648600"/>
                  <a:gd name="connsiteX6" fmla="*/ 1098870 w 1440375"/>
                  <a:gd name="connsiteY6" fmla="*/ 67748 h 1648600"/>
                  <a:gd name="connsiteX7" fmla="*/ 1412737 w 1440375"/>
                  <a:gd name="connsiteY7" fmla="*/ 546919 h 1648600"/>
                  <a:gd name="connsiteX8" fmla="*/ 1377166 w 1440375"/>
                  <a:gd name="connsiteY8" fmla="*/ 1015627 h 1648600"/>
                  <a:gd name="connsiteX9" fmla="*/ 1439939 w 1440375"/>
                  <a:gd name="connsiteY9" fmla="*/ 1446671 h 1648600"/>
                  <a:gd name="connsiteX10" fmla="*/ 636439 w 1440375"/>
                  <a:gd name="connsiteY10" fmla="*/ 1632899 h 1648600"/>
                  <a:gd name="connsiteX0" fmla="*/ 636439 w 1440375"/>
                  <a:gd name="connsiteY0" fmla="*/ 1653835 h 1669536"/>
                  <a:gd name="connsiteX1" fmla="*/ 79848 w 1440375"/>
                  <a:gd name="connsiteY1" fmla="*/ 1555490 h 1669536"/>
                  <a:gd name="connsiteX2" fmla="*/ 14982 w 1440375"/>
                  <a:gd name="connsiteY2" fmla="*/ 737343 h 1669536"/>
                  <a:gd name="connsiteX3" fmla="*/ 190747 w 1440375"/>
                  <a:gd name="connsiteY3" fmla="*/ 329316 h 1669536"/>
                  <a:gd name="connsiteX4" fmla="*/ 469044 w 1440375"/>
                  <a:gd name="connsiteY4" fmla="*/ 46836 h 1669536"/>
                  <a:gd name="connsiteX5" fmla="*/ 818482 w 1440375"/>
                  <a:gd name="connsiteY5" fmla="*/ 2893 h 1669536"/>
                  <a:gd name="connsiteX6" fmla="*/ 1098870 w 1440375"/>
                  <a:gd name="connsiteY6" fmla="*/ 88684 h 1669536"/>
                  <a:gd name="connsiteX7" fmla="*/ 1412737 w 1440375"/>
                  <a:gd name="connsiteY7" fmla="*/ 567855 h 1669536"/>
                  <a:gd name="connsiteX8" fmla="*/ 1377166 w 1440375"/>
                  <a:gd name="connsiteY8" fmla="*/ 1036563 h 1669536"/>
                  <a:gd name="connsiteX9" fmla="*/ 1439939 w 1440375"/>
                  <a:gd name="connsiteY9" fmla="*/ 1467607 h 1669536"/>
                  <a:gd name="connsiteX10" fmla="*/ 636439 w 1440375"/>
                  <a:gd name="connsiteY10" fmla="*/ 1653835 h 1669536"/>
                  <a:gd name="connsiteX0" fmla="*/ 636439 w 1440375"/>
                  <a:gd name="connsiteY0" fmla="*/ 1653835 h 1669536"/>
                  <a:gd name="connsiteX1" fmla="*/ 79848 w 1440375"/>
                  <a:gd name="connsiteY1" fmla="*/ 1555490 h 1669536"/>
                  <a:gd name="connsiteX2" fmla="*/ 14982 w 1440375"/>
                  <a:gd name="connsiteY2" fmla="*/ 737343 h 1669536"/>
                  <a:gd name="connsiteX3" fmla="*/ 190747 w 1440375"/>
                  <a:gd name="connsiteY3" fmla="*/ 329316 h 1669536"/>
                  <a:gd name="connsiteX4" fmla="*/ 469044 w 1440375"/>
                  <a:gd name="connsiteY4" fmla="*/ 46836 h 1669536"/>
                  <a:gd name="connsiteX5" fmla="*/ 818482 w 1440375"/>
                  <a:gd name="connsiteY5" fmla="*/ 2893 h 1669536"/>
                  <a:gd name="connsiteX6" fmla="*/ 1098870 w 1440375"/>
                  <a:gd name="connsiteY6" fmla="*/ 88684 h 1669536"/>
                  <a:gd name="connsiteX7" fmla="*/ 1412737 w 1440375"/>
                  <a:gd name="connsiteY7" fmla="*/ 567855 h 1669536"/>
                  <a:gd name="connsiteX8" fmla="*/ 1377166 w 1440375"/>
                  <a:gd name="connsiteY8" fmla="*/ 1036563 h 1669536"/>
                  <a:gd name="connsiteX9" fmla="*/ 1439939 w 1440375"/>
                  <a:gd name="connsiteY9" fmla="*/ 1467607 h 1669536"/>
                  <a:gd name="connsiteX10" fmla="*/ 636439 w 1440375"/>
                  <a:gd name="connsiteY10" fmla="*/ 1653835 h 1669536"/>
                  <a:gd name="connsiteX0" fmla="*/ 636439 w 1440375"/>
                  <a:gd name="connsiteY0" fmla="*/ 1661788 h 1677489"/>
                  <a:gd name="connsiteX1" fmla="*/ 79848 w 1440375"/>
                  <a:gd name="connsiteY1" fmla="*/ 1563443 h 1677489"/>
                  <a:gd name="connsiteX2" fmla="*/ 14982 w 1440375"/>
                  <a:gd name="connsiteY2" fmla="*/ 745296 h 1677489"/>
                  <a:gd name="connsiteX3" fmla="*/ 190747 w 1440375"/>
                  <a:gd name="connsiteY3" fmla="*/ 337269 h 1677489"/>
                  <a:gd name="connsiteX4" fmla="*/ 469044 w 1440375"/>
                  <a:gd name="connsiteY4" fmla="*/ 54789 h 1677489"/>
                  <a:gd name="connsiteX5" fmla="*/ 818482 w 1440375"/>
                  <a:gd name="connsiteY5" fmla="*/ 10846 h 1677489"/>
                  <a:gd name="connsiteX6" fmla="*/ 1098870 w 1440375"/>
                  <a:gd name="connsiteY6" fmla="*/ 96637 h 1677489"/>
                  <a:gd name="connsiteX7" fmla="*/ 1412737 w 1440375"/>
                  <a:gd name="connsiteY7" fmla="*/ 575808 h 1677489"/>
                  <a:gd name="connsiteX8" fmla="*/ 1377166 w 1440375"/>
                  <a:gd name="connsiteY8" fmla="*/ 1044516 h 1677489"/>
                  <a:gd name="connsiteX9" fmla="*/ 1439939 w 1440375"/>
                  <a:gd name="connsiteY9" fmla="*/ 1475560 h 1677489"/>
                  <a:gd name="connsiteX10" fmla="*/ 636439 w 1440375"/>
                  <a:gd name="connsiteY10" fmla="*/ 1661788 h 1677489"/>
                  <a:gd name="connsiteX0" fmla="*/ 636439 w 1440375"/>
                  <a:gd name="connsiteY0" fmla="*/ 1634710 h 1650411"/>
                  <a:gd name="connsiteX1" fmla="*/ 79848 w 1440375"/>
                  <a:gd name="connsiteY1" fmla="*/ 1536365 h 1650411"/>
                  <a:gd name="connsiteX2" fmla="*/ 14982 w 1440375"/>
                  <a:gd name="connsiteY2" fmla="*/ 718218 h 1650411"/>
                  <a:gd name="connsiteX3" fmla="*/ 190747 w 1440375"/>
                  <a:gd name="connsiteY3" fmla="*/ 310191 h 1650411"/>
                  <a:gd name="connsiteX4" fmla="*/ 469044 w 1440375"/>
                  <a:gd name="connsiteY4" fmla="*/ 27711 h 1650411"/>
                  <a:gd name="connsiteX5" fmla="*/ 1098870 w 1440375"/>
                  <a:gd name="connsiteY5" fmla="*/ 69559 h 1650411"/>
                  <a:gd name="connsiteX6" fmla="*/ 1412737 w 1440375"/>
                  <a:gd name="connsiteY6" fmla="*/ 548730 h 1650411"/>
                  <a:gd name="connsiteX7" fmla="*/ 1377166 w 1440375"/>
                  <a:gd name="connsiteY7" fmla="*/ 1017438 h 1650411"/>
                  <a:gd name="connsiteX8" fmla="*/ 1439939 w 1440375"/>
                  <a:gd name="connsiteY8" fmla="*/ 1448482 h 1650411"/>
                  <a:gd name="connsiteX9" fmla="*/ 636439 w 1440375"/>
                  <a:gd name="connsiteY9" fmla="*/ 1634710 h 1650411"/>
                  <a:gd name="connsiteX0" fmla="*/ 636439 w 1440375"/>
                  <a:gd name="connsiteY0" fmla="*/ 1663705 h 1679406"/>
                  <a:gd name="connsiteX1" fmla="*/ 79848 w 1440375"/>
                  <a:gd name="connsiteY1" fmla="*/ 1565360 h 1679406"/>
                  <a:gd name="connsiteX2" fmla="*/ 14982 w 1440375"/>
                  <a:gd name="connsiteY2" fmla="*/ 747213 h 1679406"/>
                  <a:gd name="connsiteX3" fmla="*/ 190747 w 1440375"/>
                  <a:gd name="connsiteY3" fmla="*/ 339186 h 1679406"/>
                  <a:gd name="connsiteX4" fmla="*/ 469044 w 1440375"/>
                  <a:gd name="connsiteY4" fmla="*/ 56706 h 1679406"/>
                  <a:gd name="connsiteX5" fmla="*/ 1098870 w 1440375"/>
                  <a:gd name="connsiteY5" fmla="*/ 98554 h 1679406"/>
                  <a:gd name="connsiteX6" fmla="*/ 1412737 w 1440375"/>
                  <a:gd name="connsiteY6" fmla="*/ 577725 h 1679406"/>
                  <a:gd name="connsiteX7" fmla="*/ 1377166 w 1440375"/>
                  <a:gd name="connsiteY7" fmla="*/ 1046433 h 1679406"/>
                  <a:gd name="connsiteX8" fmla="*/ 1439939 w 1440375"/>
                  <a:gd name="connsiteY8" fmla="*/ 1477477 h 1679406"/>
                  <a:gd name="connsiteX9" fmla="*/ 636439 w 1440375"/>
                  <a:gd name="connsiteY9" fmla="*/ 1663705 h 1679406"/>
                  <a:gd name="connsiteX0" fmla="*/ 636439 w 1440375"/>
                  <a:gd name="connsiteY0" fmla="*/ 1633084 h 1648785"/>
                  <a:gd name="connsiteX1" fmla="*/ 79848 w 1440375"/>
                  <a:gd name="connsiteY1" fmla="*/ 1534739 h 1648785"/>
                  <a:gd name="connsiteX2" fmla="*/ 14982 w 1440375"/>
                  <a:gd name="connsiteY2" fmla="*/ 716592 h 1648785"/>
                  <a:gd name="connsiteX3" fmla="*/ 190747 w 1440375"/>
                  <a:gd name="connsiteY3" fmla="*/ 308565 h 1648785"/>
                  <a:gd name="connsiteX4" fmla="*/ 439750 w 1440375"/>
                  <a:gd name="connsiteY4" fmla="*/ 72119 h 1648785"/>
                  <a:gd name="connsiteX5" fmla="*/ 1098870 w 1440375"/>
                  <a:gd name="connsiteY5" fmla="*/ 67933 h 1648785"/>
                  <a:gd name="connsiteX6" fmla="*/ 1412737 w 1440375"/>
                  <a:gd name="connsiteY6" fmla="*/ 547104 h 1648785"/>
                  <a:gd name="connsiteX7" fmla="*/ 1377166 w 1440375"/>
                  <a:gd name="connsiteY7" fmla="*/ 1015812 h 1648785"/>
                  <a:gd name="connsiteX8" fmla="*/ 1439939 w 1440375"/>
                  <a:gd name="connsiteY8" fmla="*/ 1446856 h 1648785"/>
                  <a:gd name="connsiteX9" fmla="*/ 636439 w 1440375"/>
                  <a:gd name="connsiteY9" fmla="*/ 1633084 h 1648785"/>
                  <a:gd name="connsiteX0" fmla="*/ 636439 w 1440375"/>
                  <a:gd name="connsiteY0" fmla="*/ 1633084 h 1648785"/>
                  <a:gd name="connsiteX1" fmla="*/ 79848 w 1440375"/>
                  <a:gd name="connsiteY1" fmla="*/ 1534739 h 1648785"/>
                  <a:gd name="connsiteX2" fmla="*/ 14982 w 1440375"/>
                  <a:gd name="connsiteY2" fmla="*/ 716592 h 1648785"/>
                  <a:gd name="connsiteX3" fmla="*/ 190747 w 1440375"/>
                  <a:gd name="connsiteY3" fmla="*/ 308565 h 1648785"/>
                  <a:gd name="connsiteX4" fmla="*/ 439750 w 1440375"/>
                  <a:gd name="connsiteY4" fmla="*/ 72119 h 1648785"/>
                  <a:gd name="connsiteX5" fmla="*/ 1098870 w 1440375"/>
                  <a:gd name="connsiteY5" fmla="*/ 67933 h 1648785"/>
                  <a:gd name="connsiteX6" fmla="*/ 1412737 w 1440375"/>
                  <a:gd name="connsiteY6" fmla="*/ 547104 h 1648785"/>
                  <a:gd name="connsiteX7" fmla="*/ 1377166 w 1440375"/>
                  <a:gd name="connsiteY7" fmla="*/ 1015812 h 1648785"/>
                  <a:gd name="connsiteX8" fmla="*/ 1439939 w 1440375"/>
                  <a:gd name="connsiteY8" fmla="*/ 1446856 h 1648785"/>
                  <a:gd name="connsiteX9" fmla="*/ 636439 w 1440375"/>
                  <a:gd name="connsiteY9" fmla="*/ 1633084 h 1648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40375" h="1648785">
                    <a:moveTo>
                      <a:pt x="636439" y="1633084"/>
                    </a:moveTo>
                    <a:cubicBezTo>
                      <a:pt x="409757" y="1647731"/>
                      <a:pt x="183424" y="1687488"/>
                      <a:pt x="79848" y="1534739"/>
                    </a:cubicBezTo>
                    <a:cubicBezTo>
                      <a:pt x="-23728" y="1381990"/>
                      <a:pt x="-3501" y="920954"/>
                      <a:pt x="14982" y="716592"/>
                    </a:cubicBezTo>
                    <a:cubicBezTo>
                      <a:pt x="33465" y="512230"/>
                      <a:pt x="119952" y="415977"/>
                      <a:pt x="190747" y="308565"/>
                    </a:cubicBezTo>
                    <a:cubicBezTo>
                      <a:pt x="261542" y="201153"/>
                      <a:pt x="351867" y="210570"/>
                      <a:pt x="439750" y="72119"/>
                    </a:cubicBezTo>
                    <a:cubicBezTo>
                      <a:pt x="584827" y="-34944"/>
                      <a:pt x="936706" y="-11231"/>
                      <a:pt x="1098870" y="67933"/>
                    </a:cubicBezTo>
                    <a:cubicBezTo>
                      <a:pt x="1261034" y="147097"/>
                      <a:pt x="1366354" y="389124"/>
                      <a:pt x="1412737" y="547104"/>
                    </a:cubicBezTo>
                    <a:cubicBezTo>
                      <a:pt x="1459120" y="705084"/>
                      <a:pt x="1372632" y="865156"/>
                      <a:pt x="1377166" y="1015812"/>
                    </a:cubicBezTo>
                    <a:cubicBezTo>
                      <a:pt x="1381700" y="1166468"/>
                      <a:pt x="1423201" y="1251909"/>
                      <a:pt x="1439939" y="1446856"/>
                    </a:cubicBezTo>
                    <a:cubicBezTo>
                      <a:pt x="1458770" y="1637618"/>
                      <a:pt x="863121" y="1618437"/>
                      <a:pt x="636439" y="163308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00" name="Freeform 2599"/>
              <p:cNvSpPr/>
              <p:nvPr/>
            </p:nvSpPr>
            <p:spPr>
              <a:xfrm>
                <a:off x="7058065" y="-852036"/>
                <a:ext cx="388330" cy="408095"/>
              </a:xfrm>
              <a:custGeom>
                <a:avLst/>
                <a:gdLst>
                  <a:gd name="connsiteX0" fmla="*/ 3153 w 545573"/>
                  <a:gd name="connsiteY0" fmla="*/ 436778 h 641355"/>
                  <a:gd name="connsiteX1" fmla="*/ 122423 w 545573"/>
                  <a:gd name="connsiteY1" fmla="*/ 237996 h 641355"/>
                  <a:gd name="connsiteX2" fmla="*/ 162179 w 545573"/>
                  <a:gd name="connsiteY2" fmla="*/ 33534 h 641355"/>
                  <a:gd name="connsiteX3" fmla="*/ 360962 w 545573"/>
                  <a:gd name="connsiteY3" fmla="*/ 16495 h 641355"/>
                  <a:gd name="connsiteX4" fmla="*/ 406398 w 545573"/>
                  <a:gd name="connsiteY4" fmla="*/ 198239 h 641355"/>
                  <a:gd name="connsiteX5" fmla="*/ 542706 w 545573"/>
                  <a:gd name="connsiteY5" fmla="*/ 436778 h 641355"/>
                  <a:gd name="connsiteX6" fmla="*/ 264410 w 545573"/>
                  <a:gd name="connsiteY6" fmla="*/ 641240 h 641355"/>
                  <a:gd name="connsiteX7" fmla="*/ 3153 w 545573"/>
                  <a:gd name="connsiteY7" fmla="*/ 436778 h 641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5573" h="641355">
                    <a:moveTo>
                      <a:pt x="3153" y="436778"/>
                    </a:moveTo>
                    <a:cubicBezTo>
                      <a:pt x="-20511" y="369571"/>
                      <a:pt x="95919" y="305203"/>
                      <a:pt x="122423" y="237996"/>
                    </a:cubicBezTo>
                    <a:cubicBezTo>
                      <a:pt x="148927" y="170789"/>
                      <a:pt x="122422" y="70451"/>
                      <a:pt x="162179" y="33534"/>
                    </a:cubicBezTo>
                    <a:cubicBezTo>
                      <a:pt x="201936" y="-3383"/>
                      <a:pt x="320259" y="-10956"/>
                      <a:pt x="360962" y="16495"/>
                    </a:cubicBezTo>
                    <a:cubicBezTo>
                      <a:pt x="401665" y="43946"/>
                      <a:pt x="376107" y="128192"/>
                      <a:pt x="406398" y="198239"/>
                    </a:cubicBezTo>
                    <a:cubicBezTo>
                      <a:pt x="436689" y="268286"/>
                      <a:pt x="566371" y="362944"/>
                      <a:pt x="542706" y="436778"/>
                    </a:cubicBezTo>
                    <a:cubicBezTo>
                      <a:pt x="519041" y="510612"/>
                      <a:pt x="357175" y="636507"/>
                      <a:pt x="264410" y="641240"/>
                    </a:cubicBezTo>
                    <a:cubicBezTo>
                      <a:pt x="171645" y="645973"/>
                      <a:pt x="26817" y="503985"/>
                      <a:pt x="3153" y="436778"/>
                    </a:cubicBezTo>
                    <a:close/>
                  </a:path>
                </a:pathLst>
              </a:cu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601" name="Group 2600"/>
              <p:cNvGrpSpPr/>
              <p:nvPr/>
            </p:nvGrpSpPr>
            <p:grpSpPr>
              <a:xfrm>
                <a:off x="6865204" y="327414"/>
                <a:ext cx="790837" cy="1987151"/>
                <a:chOff x="3610900" y="2674750"/>
                <a:chExt cx="1394071" cy="3122972"/>
              </a:xfrm>
            </p:grpSpPr>
            <p:sp>
              <p:nvSpPr>
                <p:cNvPr id="2627" name="Freeform 2626"/>
                <p:cNvSpPr/>
                <p:nvPr/>
              </p:nvSpPr>
              <p:spPr>
                <a:xfrm>
                  <a:off x="3610901" y="2869910"/>
                  <a:ext cx="682240" cy="292781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28" name="Freeform 2627"/>
                <p:cNvSpPr/>
                <p:nvPr/>
              </p:nvSpPr>
              <p:spPr>
                <a:xfrm flipH="1">
                  <a:off x="4371750" y="2869910"/>
                  <a:ext cx="633221" cy="292781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29" name="Oval 2628"/>
                <p:cNvSpPr/>
                <p:nvPr/>
              </p:nvSpPr>
              <p:spPr>
                <a:xfrm>
                  <a:off x="3610900" y="2674750"/>
                  <a:ext cx="1386798" cy="914400"/>
                </a:xfrm>
                <a:prstGeom prst="ellipse">
                  <a:avLst/>
                </a:pr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30" name="Flowchart: Stored Data 2629"/>
                <p:cNvSpPr/>
                <p:nvPr/>
              </p:nvSpPr>
              <p:spPr>
                <a:xfrm rot="5400000">
                  <a:off x="3962720" y="3317645"/>
                  <a:ext cx="733815" cy="97218"/>
                </a:xfrm>
                <a:prstGeom prst="flowChartOnlineStorage">
                  <a:avLst/>
                </a:pr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602" name="Freeform 2601"/>
              <p:cNvSpPr>
                <a:spLocks noChangeAspect="1"/>
              </p:cNvSpPr>
              <p:nvPr/>
            </p:nvSpPr>
            <p:spPr>
              <a:xfrm>
                <a:off x="6564687" y="661893"/>
                <a:ext cx="197294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03" name="Freeform 2602"/>
              <p:cNvSpPr>
                <a:spLocks noChangeAspect="1"/>
              </p:cNvSpPr>
              <p:nvPr/>
            </p:nvSpPr>
            <p:spPr>
              <a:xfrm flipH="1">
                <a:off x="7760025" y="675774"/>
                <a:ext cx="197294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604" name="Group 2603"/>
              <p:cNvGrpSpPr/>
              <p:nvPr/>
            </p:nvGrpSpPr>
            <p:grpSpPr>
              <a:xfrm>
                <a:off x="6811338" y="2194072"/>
                <a:ext cx="386887" cy="208453"/>
                <a:chOff x="6087888" y="5874733"/>
                <a:chExt cx="585660" cy="327601"/>
              </a:xfrm>
            </p:grpSpPr>
            <p:sp>
              <p:nvSpPr>
                <p:cNvPr id="2624" name="Freeform 2623"/>
                <p:cNvSpPr/>
                <p:nvPr/>
              </p:nvSpPr>
              <p:spPr>
                <a:xfrm>
                  <a:off x="6130090" y="5874733"/>
                  <a:ext cx="512731" cy="293514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0380" h="293514">
                      <a:moveTo>
                        <a:pt x="465263" y="773"/>
                      </a:moveTo>
                      <a:cubicBezTo>
                        <a:pt x="407978" y="-8955"/>
                        <a:pt x="202617" y="75352"/>
                        <a:pt x="128038" y="123990"/>
                      </a:cubicBezTo>
                      <a:cubicBezTo>
                        <a:pt x="53459" y="172628"/>
                        <a:pt x="-39494" y="282875"/>
                        <a:pt x="17791" y="292603"/>
                      </a:cubicBezTo>
                      <a:cubicBezTo>
                        <a:pt x="75076" y="302331"/>
                        <a:pt x="392846" y="232075"/>
                        <a:pt x="471748" y="182356"/>
                      </a:cubicBezTo>
                      <a:cubicBezTo>
                        <a:pt x="550650" y="132637"/>
                        <a:pt x="522548" y="10501"/>
                        <a:pt x="465263" y="773"/>
                      </a:cubicBezTo>
                      <a:close/>
                    </a:path>
                  </a:pathLst>
                </a:cu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25" name="Freeform 2624"/>
                <p:cNvSpPr/>
                <p:nvPr/>
              </p:nvSpPr>
              <p:spPr>
                <a:xfrm>
                  <a:off x="6087888" y="5908577"/>
                  <a:ext cx="582380" cy="293757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  <a:gd name="connsiteX0" fmla="*/ 463263 w 507974"/>
                    <a:gd name="connsiteY0" fmla="*/ 1016 h 293757"/>
                    <a:gd name="connsiteX1" fmla="*/ 343421 w 507974"/>
                    <a:gd name="connsiteY1" fmla="*/ 109723 h 293757"/>
                    <a:gd name="connsiteX2" fmla="*/ 126038 w 507974"/>
                    <a:gd name="connsiteY2" fmla="*/ 124233 h 293757"/>
                    <a:gd name="connsiteX3" fmla="*/ 15791 w 507974"/>
                    <a:gd name="connsiteY3" fmla="*/ 292846 h 293757"/>
                    <a:gd name="connsiteX4" fmla="*/ 469748 w 507974"/>
                    <a:gd name="connsiteY4" fmla="*/ 182599 h 293757"/>
                    <a:gd name="connsiteX5" fmla="*/ 463263 w 507974"/>
                    <a:gd name="connsiteY5" fmla="*/ 1016 h 29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7974" h="293757">
                      <a:moveTo>
                        <a:pt x="463263" y="1016"/>
                      </a:moveTo>
                      <a:cubicBezTo>
                        <a:pt x="442208" y="-11130"/>
                        <a:pt x="399625" y="89187"/>
                        <a:pt x="343421" y="109723"/>
                      </a:cubicBezTo>
                      <a:cubicBezTo>
                        <a:pt x="287217" y="130259"/>
                        <a:pt x="180643" y="93712"/>
                        <a:pt x="126038" y="124233"/>
                      </a:cubicBezTo>
                      <a:cubicBezTo>
                        <a:pt x="71433" y="154754"/>
                        <a:pt x="-41494" y="283118"/>
                        <a:pt x="15791" y="292846"/>
                      </a:cubicBezTo>
                      <a:cubicBezTo>
                        <a:pt x="73076" y="302574"/>
                        <a:pt x="390846" y="232318"/>
                        <a:pt x="469748" y="182599"/>
                      </a:cubicBezTo>
                      <a:cubicBezTo>
                        <a:pt x="548650" y="132880"/>
                        <a:pt x="484318" y="13162"/>
                        <a:pt x="463263" y="1016"/>
                      </a:cubicBezTo>
                      <a:close/>
                    </a:path>
                  </a:pathLst>
                </a:cu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26" name="Trapezoid 2625"/>
                <p:cNvSpPr/>
                <p:nvPr/>
              </p:nvSpPr>
              <p:spPr>
                <a:xfrm rot="10800000">
                  <a:off x="6529965" y="6021145"/>
                  <a:ext cx="143583" cy="164126"/>
                </a:xfrm>
                <a:prstGeom prst="trapezoid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05" name="Group 2604"/>
              <p:cNvGrpSpPr/>
              <p:nvPr/>
            </p:nvGrpSpPr>
            <p:grpSpPr>
              <a:xfrm flipH="1">
                <a:off x="7342643" y="2192460"/>
                <a:ext cx="386887" cy="208453"/>
                <a:chOff x="6087888" y="5874733"/>
                <a:chExt cx="585660" cy="327601"/>
              </a:xfrm>
            </p:grpSpPr>
            <p:sp>
              <p:nvSpPr>
                <p:cNvPr id="2621" name="Freeform 2620"/>
                <p:cNvSpPr/>
                <p:nvPr/>
              </p:nvSpPr>
              <p:spPr>
                <a:xfrm>
                  <a:off x="6130090" y="5874733"/>
                  <a:ext cx="512731" cy="293514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0380" h="293514">
                      <a:moveTo>
                        <a:pt x="465263" y="773"/>
                      </a:moveTo>
                      <a:cubicBezTo>
                        <a:pt x="407978" y="-8955"/>
                        <a:pt x="202617" y="75352"/>
                        <a:pt x="128038" y="123990"/>
                      </a:cubicBezTo>
                      <a:cubicBezTo>
                        <a:pt x="53459" y="172628"/>
                        <a:pt x="-39494" y="282875"/>
                        <a:pt x="17791" y="292603"/>
                      </a:cubicBezTo>
                      <a:cubicBezTo>
                        <a:pt x="75076" y="302331"/>
                        <a:pt x="392846" y="232075"/>
                        <a:pt x="471748" y="182356"/>
                      </a:cubicBezTo>
                      <a:cubicBezTo>
                        <a:pt x="550650" y="132637"/>
                        <a:pt x="522548" y="10501"/>
                        <a:pt x="465263" y="773"/>
                      </a:cubicBezTo>
                      <a:close/>
                    </a:path>
                  </a:pathLst>
                </a:cu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22" name="Freeform 2621"/>
                <p:cNvSpPr/>
                <p:nvPr/>
              </p:nvSpPr>
              <p:spPr>
                <a:xfrm>
                  <a:off x="6087888" y="5908577"/>
                  <a:ext cx="582380" cy="293757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  <a:gd name="connsiteX0" fmla="*/ 463263 w 507974"/>
                    <a:gd name="connsiteY0" fmla="*/ 1016 h 293757"/>
                    <a:gd name="connsiteX1" fmla="*/ 343421 w 507974"/>
                    <a:gd name="connsiteY1" fmla="*/ 109723 h 293757"/>
                    <a:gd name="connsiteX2" fmla="*/ 126038 w 507974"/>
                    <a:gd name="connsiteY2" fmla="*/ 124233 h 293757"/>
                    <a:gd name="connsiteX3" fmla="*/ 15791 w 507974"/>
                    <a:gd name="connsiteY3" fmla="*/ 292846 h 293757"/>
                    <a:gd name="connsiteX4" fmla="*/ 469748 w 507974"/>
                    <a:gd name="connsiteY4" fmla="*/ 182599 h 293757"/>
                    <a:gd name="connsiteX5" fmla="*/ 463263 w 507974"/>
                    <a:gd name="connsiteY5" fmla="*/ 1016 h 29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7974" h="293757">
                      <a:moveTo>
                        <a:pt x="463263" y="1016"/>
                      </a:moveTo>
                      <a:cubicBezTo>
                        <a:pt x="442208" y="-11130"/>
                        <a:pt x="399625" y="89187"/>
                        <a:pt x="343421" y="109723"/>
                      </a:cubicBezTo>
                      <a:cubicBezTo>
                        <a:pt x="287217" y="130259"/>
                        <a:pt x="180643" y="93712"/>
                        <a:pt x="126038" y="124233"/>
                      </a:cubicBezTo>
                      <a:cubicBezTo>
                        <a:pt x="71433" y="154754"/>
                        <a:pt x="-41494" y="283118"/>
                        <a:pt x="15791" y="292846"/>
                      </a:cubicBezTo>
                      <a:cubicBezTo>
                        <a:pt x="73076" y="302574"/>
                        <a:pt x="390846" y="232318"/>
                        <a:pt x="469748" y="182599"/>
                      </a:cubicBezTo>
                      <a:cubicBezTo>
                        <a:pt x="548650" y="132880"/>
                        <a:pt x="484318" y="13162"/>
                        <a:pt x="463263" y="1016"/>
                      </a:cubicBezTo>
                      <a:close/>
                    </a:path>
                  </a:pathLst>
                </a:cu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23" name="Trapezoid 2622"/>
                <p:cNvSpPr/>
                <p:nvPr/>
              </p:nvSpPr>
              <p:spPr>
                <a:xfrm rot="10800000">
                  <a:off x="6529965" y="6021145"/>
                  <a:ext cx="143583" cy="164126"/>
                </a:xfrm>
                <a:prstGeom prst="trapezoid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06" name="Group 2605"/>
              <p:cNvGrpSpPr/>
              <p:nvPr/>
            </p:nvGrpSpPr>
            <p:grpSpPr>
              <a:xfrm>
                <a:off x="6961798" y="-1384190"/>
                <a:ext cx="591062" cy="640693"/>
                <a:chOff x="3242351" y="2761298"/>
                <a:chExt cx="1195200" cy="1295559"/>
              </a:xfrm>
            </p:grpSpPr>
            <p:sp>
              <p:nvSpPr>
                <p:cNvPr id="2614" name="Freeform 2613"/>
                <p:cNvSpPr/>
                <p:nvPr/>
              </p:nvSpPr>
              <p:spPr>
                <a:xfrm>
                  <a:off x="3297937" y="2780503"/>
                  <a:ext cx="1085850" cy="1276354"/>
                </a:xfrm>
                <a:custGeom>
                  <a:avLst/>
                  <a:gdLst>
                    <a:gd name="connsiteX0" fmla="*/ 0 w 1085850"/>
                    <a:gd name="connsiteY0" fmla="*/ 376240 h 1276354"/>
                    <a:gd name="connsiteX1" fmla="*/ 528638 w 1085850"/>
                    <a:gd name="connsiteY1" fmla="*/ 1276352 h 1276354"/>
                    <a:gd name="connsiteX2" fmla="*/ 1085850 w 1085850"/>
                    <a:gd name="connsiteY2" fmla="*/ 366715 h 1276354"/>
                    <a:gd name="connsiteX3" fmla="*/ 528638 w 1085850"/>
                    <a:gd name="connsiteY3" fmla="*/ 2 h 1276354"/>
                    <a:gd name="connsiteX4" fmla="*/ 0 w 1085850"/>
                    <a:gd name="connsiteY4" fmla="*/ 376240 h 1276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5850" h="1276354">
                      <a:moveTo>
                        <a:pt x="0" y="376240"/>
                      </a:moveTo>
                      <a:cubicBezTo>
                        <a:pt x="0" y="588965"/>
                        <a:pt x="347663" y="1277940"/>
                        <a:pt x="528638" y="1276352"/>
                      </a:cubicBezTo>
                      <a:cubicBezTo>
                        <a:pt x="709613" y="1274764"/>
                        <a:pt x="1085850" y="579440"/>
                        <a:pt x="1085850" y="366715"/>
                      </a:cubicBezTo>
                      <a:cubicBezTo>
                        <a:pt x="1085850" y="153990"/>
                        <a:pt x="707232" y="796"/>
                        <a:pt x="528638" y="2"/>
                      </a:cubicBezTo>
                      <a:cubicBezTo>
                        <a:pt x="350044" y="-792"/>
                        <a:pt x="0" y="163515"/>
                        <a:pt x="0" y="376240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15" name="Oval 2614"/>
                <p:cNvSpPr/>
                <p:nvPr/>
              </p:nvSpPr>
              <p:spPr>
                <a:xfrm>
                  <a:off x="3242351" y="3332637"/>
                  <a:ext cx="228600" cy="254355"/>
                </a:xfrm>
                <a:prstGeom prst="ellipse">
                  <a:avLst/>
                </a:pr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16" name="Freeform 2615"/>
                <p:cNvSpPr/>
                <p:nvPr/>
              </p:nvSpPr>
              <p:spPr>
                <a:xfrm>
                  <a:off x="3645496" y="3725435"/>
                  <a:ext cx="337488" cy="180991"/>
                </a:xfrm>
                <a:custGeom>
                  <a:avLst/>
                  <a:gdLst>
                    <a:gd name="connsiteX0" fmla="*/ 8876 w 540980"/>
                    <a:gd name="connsiteY0" fmla="*/ 38100 h 342916"/>
                    <a:gd name="connsiteX1" fmla="*/ 537513 w 540980"/>
                    <a:gd name="connsiteY1" fmla="*/ 38100 h 342916"/>
                    <a:gd name="connsiteX2" fmla="*/ 227951 w 540980"/>
                    <a:gd name="connsiteY2" fmla="*/ 342900 h 342916"/>
                    <a:gd name="connsiteX3" fmla="*/ 8876 w 540980"/>
                    <a:gd name="connsiteY3" fmla="*/ 38100 h 342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0980" h="342916">
                      <a:moveTo>
                        <a:pt x="8876" y="38100"/>
                      </a:moveTo>
                      <a:cubicBezTo>
                        <a:pt x="60470" y="-12700"/>
                        <a:pt x="501001" y="-12700"/>
                        <a:pt x="537513" y="38100"/>
                      </a:cubicBezTo>
                      <a:cubicBezTo>
                        <a:pt x="574025" y="88900"/>
                        <a:pt x="312088" y="340519"/>
                        <a:pt x="227951" y="342900"/>
                      </a:cubicBezTo>
                      <a:cubicBezTo>
                        <a:pt x="143814" y="345281"/>
                        <a:pt x="-42718" y="88900"/>
                        <a:pt x="8876" y="381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bg2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17" name="Oval 2616"/>
                <p:cNvSpPr/>
                <p:nvPr/>
              </p:nvSpPr>
              <p:spPr>
                <a:xfrm>
                  <a:off x="3616921" y="3201967"/>
                  <a:ext cx="101842" cy="16906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18" name="Oval 2617"/>
                <p:cNvSpPr/>
                <p:nvPr/>
              </p:nvSpPr>
              <p:spPr>
                <a:xfrm>
                  <a:off x="3916963" y="3201967"/>
                  <a:ext cx="101842" cy="16906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19" name="Freeform 2618"/>
                <p:cNvSpPr/>
                <p:nvPr/>
              </p:nvSpPr>
              <p:spPr>
                <a:xfrm>
                  <a:off x="3788982" y="3200537"/>
                  <a:ext cx="204151" cy="468262"/>
                </a:xfrm>
                <a:custGeom>
                  <a:avLst/>
                  <a:gdLst>
                    <a:gd name="connsiteX0" fmla="*/ 732 w 122014"/>
                    <a:gd name="connsiteY0" fmla="*/ 51 h 1021848"/>
                    <a:gd name="connsiteX1" fmla="*/ 119795 w 122014"/>
                    <a:gd name="connsiteY1" fmla="*/ 928739 h 1021848"/>
                    <a:gd name="connsiteX2" fmla="*/ 72170 w 122014"/>
                    <a:gd name="connsiteY2" fmla="*/ 885876 h 1021848"/>
                    <a:gd name="connsiteX3" fmla="*/ 732 w 122014"/>
                    <a:gd name="connsiteY3" fmla="*/ 51 h 1021848"/>
                    <a:gd name="connsiteX0" fmla="*/ 1130 w 122078"/>
                    <a:gd name="connsiteY0" fmla="*/ 51 h 1021848"/>
                    <a:gd name="connsiteX1" fmla="*/ 120193 w 122078"/>
                    <a:gd name="connsiteY1" fmla="*/ 928739 h 1021848"/>
                    <a:gd name="connsiteX2" fmla="*/ 63894 w 122078"/>
                    <a:gd name="connsiteY2" fmla="*/ 885877 h 1021848"/>
                    <a:gd name="connsiteX3" fmla="*/ 1130 w 122078"/>
                    <a:gd name="connsiteY3" fmla="*/ 51 h 1021848"/>
                    <a:gd name="connsiteX0" fmla="*/ 3192 w 166765"/>
                    <a:gd name="connsiteY0" fmla="*/ 692 h 1108839"/>
                    <a:gd name="connsiteX1" fmla="*/ 165624 w 166765"/>
                    <a:gd name="connsiteY1" fmla="*/ 1045079 h 1108839"/>
                    <a:gd name="connsiteX2" fmla="*/ 65956 w 166765"/>
                    <a:gd name="connsiteY2" fmla="*/ 886518 h 1108839"/>
                    <a:gd name="connsiteX3" fmla="*/ 3192 w 166765"/>
                    <a:gd name="connsiteY3" fmla="*/ 692 h 1108839"/>
                    <a:gd name="connsiteX0" fmla="*/ 2487 w 166860"/>
                    <a:gd name="connsiteY0" fmla="*/ 708 h 1171293"/>
                    <a:gd name="connsiteX1" fmla="*/ 164919 w 166860"/>
                    <a:gd name="connsiteY1" fmla="*/ 1045095 h 1171293"/>
                    <a:gd name="connsiteX2" fmla="*/ 48082 w 166860"/>
                    <a:gd name="connsiteY2" fmla="*/ 1145802 h 1171293"/>
                    <a:gd name="connsiteX3" fmla="*/ 65251 w 166860"/>
                    <a:gd name="connsiteY3" fmla="*/ 886534 h 1171293"/>
                    <a:gd name="connsiteX4" fmla="*/ 2487 w 166860"/>
                    <a:gd name="connsiteY4" fmla="*/ 708 h 1171293"/>
                    <a:gd name="connsiteX0" fmla="*/ 954 w 165326"/>
                    <a:gd name="connsiteY0" fmla="*/ 48 h 1170633"/>
                    <a:gd name="connsiteX1" fmla="*/ 163386 w 165326"/>
                    <a:gd name="connsiteY1" fmla="*/ 1044435 h 1170633"/>
                    <a:gd name="connsiteX2" fmla="*/ 46549 w 165326"/>
                    <a:gd name="connsiteY2" fmla="*/ 1145142 h 1170633"/>
                    <a:gd name="connsiteX3" fmla="*/ 94077 w 165326"/>
                    <a:gd name="connsiteY3" fmla="*/ 1001571 h 1170633"/>
                    <a:gd name="connsiteX4" fmla="*/ 954 w 165326"/>
                    <a:gd name="connsiteY4" fmla="*/ 48 h 1170633"/>
                    <a:gd name="connsiteX0" fmla="*/ 6423 w 170795"/>
                    <a:gd name="connsiteY0" fmla="*/ 85062 h 1255647"/>
                    <a:gd name="connsiteX1" fmla="*/ 168855 w 170795"/>
                    <a:gd name="connsiteY1" fmla="*/ 1129449 h 1255647"/>
                    <a:gd name="connsiteX2" fmla="*/ 52018 w 170795"/>
                    <a:gd name="connsiteY2" fmla="*/ 1230156 h 1255647"/>
                    <a:gd name="connsiteX3" fmla="*/ 99546 w 170795"/>
                    <a:gd name="connsiteY3" fmla="*/ 1086585 h 1255647"/>
                    <a:gd name="connsiteX4" fmla="*/ 39007 w 170795"/>
                    <a:gd name="connsiteY4" fmla="*/ 176028 h 1255647"/>
                    <a:gd name="connsiteX5" fmla="*/ 6423 w 170795"/>
                    <a:gd name="connsiteY5" fmla="*/ 85062 h 1255647"/>
                    <a:gd name="connsiteX0" fmla="*/ 42280 w 206652"/>
                    <a:gd name="connsiteY0" fmla="*/ 85062 h 1255647"/>
                    <a:gd name="connsiteX1" fmla="*/ 204712 w 206652"/>
                    <a:gd name="connsiteY1" fmla="*/ 1129449 h 1255647"/>
                    <a:gd name="connsiteX2" fmla="*/ 87875 w 206652"/>
                    <a:gd name="connsiteY2" fmla="*/ 1230156 h 1255647"/>
                    <a:gd name="connsiteX3" fmla="*/ 135403 w 206652"/>
                    <a:gd name="connsiteY3" fmla="*/ 1086585 h 1255647"/>
                    <a:gd name="connsiteX4" fmla="*/ 5472 w 206652"/>
                    <a:gd name="connsiteY4" fmla="*/ 176028 h 1255647"/>
                    <a:gd name="connsiteX5" fmla="*/ 42280 w 206652"/>
                    <a:gd name="connsiteY5" fmla="*/ 85062 h 1255647"/>
                    <a:gd name="connsiteX0" fmla="*/ 42280 w 206652"/>
                    <a:gd name="connsiteY0" fmla="*/ 85062 h 1255647"/>
                    <a:gd name="connsiteX1" fmla="*/ 204712 w 206652"/>
                    <a:gd name="connsiteY1" fmla="*/ 1129449 h 1255647"/>
                    <a:gd name="connsiteX2" fmla="*/ 87875 w 206652"/>
                    <a:gd name="connsiteY2" fmla="*/ 1230156 h 1255647"/>
                    <a:gd name="connsiteX3" fmla="*/ 178773 w 206652"/>
                    <a:gd name="connsiteY3" fmla="*/ 1086586 h 1255647"/>
                    <a:gd name="connsiteX4" fmla="*/ 5472 w 206652"/>
                    <a:gd name="connsiteY4" fmla="*/ 176028 h 1255647"/>
                    <a:gd name="connsiteX5" fmla="*/ 42280 w 206652"/>
                    <a:gd name="connsiteY5" fmla="*/ 85062 h 1255647"/>
                    <a:gd name="connsiteX0" fmla="*/ 19601 w 183973"/>
                    <a:gd name="connsiteY0" fmla="*/ 80206 h 1250791"/>
                    <a:gd name="connsiteX1" fmla="*/ 182033 w 183973"/>
                    <a:gd name="connsiteY1" fmla="*/ 1124593 h 1250791"/>
                    <a:gd name="connsiteX2" fmla="*/ 65196 w 183973"/>
                    <a:gd name="connsiteY2" fmla="*/ 1225300 h 1250791"/>
                    <a:gd name="connsiteX3" fmla="*/ 156094 w 183973"/>
                    <a:gd name="connsiteY3" fmla="*/ 1081730 h 1250791"/>
                    <a:gd name="connsiteX4" fmla="*/ 13151 w 183973"/>
                    <a:gd name="connsiteY4" fmla="*/ 184025 h 1250791"/>
                    <a:gd name="connsiteX5" fmla="*/ 19601 w 183973"/>
                    <a:gd name="connsiteY5" fmla="*/ 80206 h 1250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3973" h="1250791">
                      <a:moveTo>
                        <a:pt x="19601" y="80206"/>
                      </a:moveTo>
                      <a:cubicBezTo>
                        <a:pt x="47748" y="236967"/>
                        <a:pt x="170127" y="976956"/>
                        <a:pt x="182033" y="1124593"/>
                      </a:cubicBezTo>
                      <a:cubicBezTo>
                        <a:pt x="200474" y="1296159"/>
                        <a:pt x="81807" y="1251727"/>
                        <a:pt x="65196" y="1225300"/>
                      </a:cubicBezTo>
                      <a:cubicBezTo>
                        <a:pt x="48585" y="1198873"/>
                        <a:pt x="164768" y="1255276"/>
                        <a:pt x="156094" y="1081730"/>
                      </a:cubicBezTo>
                      <a:cubicBezTo>
                        <a:pt x="147420" y="908184"/>
                        <a:pt x="28671" y="350945"/>
                        <a:pt x="13151" y="184025"/>
                      </a:cubicBezTo>
                      <a:cubicBezTo>
                        <a:pt x="-2369" y="17105"/>
                        <a:pt x="-8546" y="-76555"/>
                        <a:pt x="19601" y="80206"/>
                      </a:cubicBezTo>
                      <a:close/>
                    </a:path>
                  </a:pathLst>
                </a:custGeom>
                <a:solidFill>
                  <a:srgbClr val="6633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20" name="Freeform 2619"/>
                <p:cNvSpPr/>
                <p:nvPr/>
              </p:nvSpPr>
              <p:spPr>
                <a:xfrm>
                  <a:off x="3285438" y="2761298"/>
                  <a:ext cx="1152113" cy="854130"/>
                </a:xfrm>
                <a:custGeom>
                  <a:avLst/>
                  <a:gdLst>
                    <a:gd name="connsiteX0" fmla="*/ 52939 w 890337"/>
                    <a:gd name="connsiteY0" fmla="*/ 952901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52939 w 890337"/>
                    <a:gd name="connsiteY17" fmla="*/ 952901 h 952901"/>
                    <a:gd name="connsiteX0" fmla="*/ 121654 w 890337"/>
                    <a:gd name="connsiteY0" fmla="*/ 885524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121654 w 890337"/>
                    <a:gd name="connsiteY17" fmla="*/ 885524 h 952901"/>
                    <a:gd name="connsiteX0" fmla="*/ 121654 w 890337"/>
                    <a:gd name="connsiteY0" fmla="*/ 885524 h 885524"/>
                    <a:gd name="connsiteX1" fmla="*/ 0 w 890337"/>
                    <a:gd name="connsiteY1" fmla="*/ 288758 h 885524"/>
                    <a:gd name="connsiteX2" fmla="*/ 211756 w 890337"/>
                    <a:gd name="connsiteY2" fmla="*/ 134754 h 885524"/>
                    <a:gd name="connsiteX3" fmla="*/ 471638 w 890337"/>
                    <a:gd name="connsiteY3" fmla="*/ 115503 h 885524"/>
                    <a:gd name="connsiteX4" fmla="*/ 654518 w 890337"/>
                    <a:gd name="connsiteY4" fmla="*/ 0 h 885524"/>
                    <a:gd name="connsiteX5" fmla="*/ 563078 w 890337"/>
                    <a:gd name="connsiteY5" fmla="*/ 115503 h 885524"/>
                    <a:gd name="connsiteX6" fmla="*/ 755584 w 890337"/>
                    <a:gd name="connsiteY6" fmla="*/ 62564 h 885524"/>
                    <a:gd name="connsiteX7" fmla="*/ 625643 w 890337"/>
                    <a:gd name="connsiteY7" fmla="*/ 206943 h 885524"/>
                    <a:gd name="connsiteX8" fmla="*/ 890337 w 890337"/>
                    <a:gd name="connsiteY8" fmla="*/ 187693 h 885524"/>
                    <a:gd name="connsiteX9" fmla="*/ 702645 w 890337"/>
                    <a:gd name="connsiteY9" fmla="*/ 341697 h 885524"/>
                    <a:gd name="connsiteX10" fmla="*/ 741146 w 890337"/>
                    <a:gd name="connsiteY10" fmla="*/ 543828 h 885524"/>
                    <a:gd name="connsiteX11" fmla="*/ 658407 w 890337"/>
                    <a:gd name="connsiteY11" fmla="*/ 842210 h 885524"/>
                    <a:gd name="connsiteX12" fmla="*/ 630455 w 890337"/>
                    <a:gd name="connsiteY12" fmla="*/ 481263 h 885524"/>
                    <a:gd name="connsiteX13" fmla="*/ 466826 w 890337"/>
                    <a:gd name="connsiteY13" fmla="*/ 476451 h 885524"/>
                    <a:gd name="connsiteX14" fmla="*/ 356135 w 890337"/>
                    <a:gd name="connsiteY14" fmla="*/ 548640 h 885524"/>
                    <a:gd name="connsiteX15" fmla="*/ 303196 w 890337"/>
                    <a:gd name="connsiteY15" fmla="*/ 490889 h 885524"/>
                    <a:gd name="connsiteX16" fmla="*/ 125129 w 890337"/>
                    <a:gd name="connsiteY16" fmla="*/ 447575 h 885524"/>
                    <a:gd name="connsiteX17" fmla="*/ 121654 w 890337"/>
                    <a:gd name="connsiteY17" fmla="*/ 885524 h 885524"/>
                    <a:gd name="connsiteX0" fmla="*/ 121654 w 890337"/>
                    <a:gd name="connsiteY0" fmla="*/ 885524 h 885524"/>
                    <a:gd name="connsiteX1" fmla="*/ 0 w 890337"/>
                    <a:gd name="connsiteY1" fmla="*/ 288758 h 885524"/>
                    <a:gd name="connsiteX2" fmla="*/ 211756 w 890337"/>
                    <a:gd name="connsiteY2" fmla="*/ 134754 h 885524"/>
                    <a:gd name="connsiteX3" fmla="*/ 471638 w 890337"/>
                    <a:gd name="connsiteY3" fmla="*/ 115503 h 885524"/>
                    <a:gd name="connsiteX4" fmla="*/ 654518 w 890337"/>
                    <a:gd name="connsiteY4" fmla="*/ 0 h 885524"/>
                    <a:gd name="connsiteX5" fmla="*/ 563078 w 890337"/>
                    <a:gd name="connsiteY5" fmla="*/ 115503 h 885524"/>
                    <a:gd name="connsiteX6" fmla="*/ 755584 w 890337"/>
                    <a:gd name="connsiteY6" fmla="*/ 62564 h 885524"/>
                    <a:gd name="connsiteX7" fmla="*/ 625643 w 890337"/>
                    <a:gd name="connsiteY7" fmla="*/ 206943 h 885524"/>
                    <a:gd name="connsiteX8" fmla="*/ 890337 w 890337"/>
                    <a:gd name="connsiteY8" fmla="*/ 187693 h 885524"/>
                    <a:gd name="connsiteX9" fmla="*/ 702645 w 890337"/>
                    <a:gd name="connsiteY9" fmla="*/ 341697 h 885524"/>
                    <a:gd name="connsiteX10" fmla="*/ 741146 w 890337"/>
                    <a:gd name="connsiteY10" fmla="*/ 543828 h 885524"/>
                    <a:gd name="connsiteX11" fmla="*/ 729674 w 890337"/>
                    <a:gd name="connsiteY11" fmla="*/ 716549 h 885524"/>
                    <a:gd name="connsiteX12" fmla="*/ 658407 w 890337"/>
                    <a:gd name="connsiteY12" fmla="*/ 842210 h 885524"/>
                    <a:gd name="connsiteX13" fmla="*/ 630455 w 890337"/>
                    <a:gd name="connsiteY13" fmla="*/ 481263 h 885524"/>
                    <a:gd name="connsiteX14" fmla="*/ 466826 w 890337"/>
                    <a:gd name="connsiteY14" fmla="*/ 476451 h 885524"/>
                    <a:gd name="connsiteX15" fmla="*/ 356135 w 890337"/>
                    <a:gd name="connsiteY15" fmla="*/ 548640 h 885524"/>
                    <a:gd name="connsiteX16" fmla="*/ 303196 w 890337"/>
                    <a:gd name="connsiteY16" fmla="*/ 490889 h 885524"/>
                    <a:gd name="connsiteX17" fmla="*/ 125129 w 890337"/>
                    <a:gd name="connsiteY17" fmla="*/ 447575 h 885524"/>
                    <a:gd name="connsiteX18" fmla="*/ 121654 w 890337"/>
                    <a:gd name="connsiteY18" fmla="*/ 885524 h 885524"/>
                    <a:gd name="connsiteX0" fmla="*/ 121654 w 890337"/>
                    <a:gd name="connsiteY0" fmla="*/ 885524 h 885524"/>
                    <a:gd name="connsiteX1" fmla="*/ 36280 w 890337"/>
                    <a:gd name="connsiteY1" fmla="*/ 673235 h 885524"/>
                    <a:gd name="connsiteX2" fmla="*/ 0 w 890337"/>
                    <a:gd name="connsiteY2" fmla="*/ 288758 h 885524"/>
                    <a:gd name="connsiteX3" fmla="*/ 211756 w 890337"/>
                    <a:gd name="connsiteY3" fmla="*/ 134754 h 885524"/>
                    <a:gd name="connsiteX4" fmla="*/ 471638 w 890337"/>
                    <a:gd name="connsiteY4" fmla="*/ 115503 h 885524"/>
                    <a:gd name="connsiteX5" fmla="*/ 654518 w 890337"/>
                    <a:gd name="connsiteY5" fmla="*/ 0 h 885524"/>
                    <a:gd name="connsiteX6" fmla="*/ 563078 w 890337"/>
                    <a:gd name="connsiteY6" fmla="*/ 115503 h 885524"/>
                    <a:gd name="connsiteX7" fmla="*/ 755584 w 890337"/>
                    <a:gd name="connsiteY7" fmla="*/ 62564 h 885524"/>
                    <a:gd name="connsiteX8" fmla="*/ 625643 w 890337"/>
                    <a:gd name="connsiteY8" fmla="*/ 206943 h 885524"/>
                    <a:gd name="connsiteX9" fmla="*/ 890337 w 890337"/>
                    <a:gd name="connsiteY9" fmla="*/ 187693 h 885524"/>
                    <a:gd name="connsiteX10" fmla="*/ 702645 w 890337"/>
                    <a:gd name="connsiteY10" fmla="*/ 341697 h 885524"/>
                    <a:gd name="connsiteX11" fmla="*/ 741146 w 890337"/>
                    <a:gd name="connsiteY11" fmla="*/ 543828 h 885524"/>
                    <a:gd name="connsiteX12" fmla="*/ 729674 w 890337"/>
                    <a:gd name="connsiteY12" fmla="*/ 716549 h 885524"/>
                    <a:gd name="connsiteX13" fmla="*/ 658407 w 890337"/>
                    <a:gd name="connsiteY13" fmla="*/ 842210 h 885524"/>
                    <a:gd name="connsiteX14" fmla="*/ 630455 w 890337"/>
                    <a:gd name="connsiteY14" fmla="*/ 481263 h 885524"/>
                    <a:gd name="connsiteX15" fmla="*/ 466826 w 890337"/>
                    <a:gd name="connsiteY15" fmla="*/ 476451 h 885524"/>
                    <a:gd name="connsiteX16" fmla="*/ 356135 w 890337"/>
                    <a:gd name="connsiteY16" fmla="*/ 548640 h 885524"/>
                    <a:gd name="connsiteX17" fmla="*/ 303196 w 890337"/>
                    <a:gd name="connsiteY17" fmla="*/ 490889 h 885524"/>
                    <a:gd name="connsiteX18" fmla="*/ 125129 w 890337"/>
                    <a:gd name="connsiteY18" fmla="*/ 447575 h 885524"/>
                    <a:gd name="connsiteX19" fmla="*/ 121654 w 890337"/>
                    <a:gd name="connsiteY19" fmla="*/ 885524 h 885524"/>
                    <a:gd name="connsiteX0" fmla="*/ 85374 w 854057"/>
                    <a:gd name="connsiteY0" fmla="*/ 885524 h 885524"/>
                    <a:gd name="connsiteX1" fmla="*/ 0 w 854057"/>
                    <a:gd name="connsiteY1" fmla="*/ 673235 h 885524"/>
                    <a:gd name="connsiteX2" fmla="*/ 1201 w 854057"/>
                    <a:gd name="connsiteY2" fmla="*/ 312821 h 885524"/>
                    <a:gd name="connsiteX3" fmla="*/ 175476 w 854057"/>
                    <a:gd name="connsiteY3" fmla="*/ 134754 h 885524"/>
                    <a:gd name="connsiteX4" fmla="*/ 435358 w 854057"/>
                    <a:gd name="connsiteY4" fmla="*/ 115503 h 885524"/>
                    <a:gd name="connsiteX5" fmla="*/ 618238 w 854057"/>
                    <a:gd name="connsiteY5" fmla="*/ 0 h 885524"/>
                    <a:gd name="connsiteX6" fmla="*/ 526798 w 854057"/>
                    <a:gd name="connsiteY6" fmla="*/ 115503 h 885524"/>
                    <a:gd name="connsiteX7" fmla="*/ 719304 w 854057"/>
                    <a:gd name="connsiteY7" fmla="*/ 62564 h 885524"/>
                    <a:gd name="connsiteX8" fmla="*/ 589363 w 854057"/>
                    <a:gd name="connsiteY8" fmla="*/ 206943 h 885524"/>
                    <a:gd name="connsiteX9" fmla="*/ 854057 w 854057"/>
                    <a:gd name="connsiteY9" fmla="*/ 187693 h 885524"/>
                    <a:gd name="connsiteX10" fmla="*/ 666365 w 854057"/>
                    <a:gd name="connsiteY10" fmla="*/ 341697 h 885524"/>
                    <a:gd name="connsiteX11" fmla="*/ 704866 w 854057"/>
                    <a:gd name="connsiteY11" fmla="*/ 543828 h 885524"/>
                    <a:gd name="connsiteX12" fmla="*/ 693394 w 854057"/>
                    <a:gd name="connsiteY12" fmla="*/ 716549 h 885524"/>
                    <a:gd name="connsiteX13" fmla="*/ 622127 w 854057"/>
                    <a:gd name="connsiteY13" fmla="*/ 842210 h 885524"/>
                    <a:gd name="connsiteX14" fmla="*/ 594175 w 854057"/>
                    <a:gd name="connsiteY14" fmla="*/ 481263 h 885524"/>
                    <a:gd name="connsiteX15" fmla="*/ 430546 w 854057"/>
                    <a:gd name="connsiteY15" fmla="*/ 476451 h 885524"/>
                    <a:gd name="connsiteX16" fmla="*/ 319855 w 854057"/>
                    <a:gd name="connsiteY16" fmla="*/ 548640 h 885524"/>
                    <a:gd name="connsiteX17" fmla="*/ 266916 w 854057"/>
                    <a:gd name="connsiteY17" fmla="*/ 490889 h 885524"/>
                    <a:gd name="connsiteX18" fmla="*/ 88849 w 854057"/>
                    <a:gd name="connsiteY18" fmla="*/ 447575 h 885524"/>
                    <a:gd name="connsiteX19" fmla="*/ 85374 w 854057"/>
                    <a:gd name="connsiteY19" fmla="*/ 885524 h 885524"/>
                    <a:gd name="connsiteX0" fmla="*/ 85374 w 854057"/>
                    <a:gd name="connsiteY0" fmla="*/ 822960 h 822960"/>
                    <a:gd name="connsiteX1" fmla="*/ 0 w 854057"/>
                    <a:gd name="connsiteY1" fmla="*/ 610671 h 822960"/>
                    <a:gd name="connsiteX2" fmla="*/ 1201 w 854057"/>
                    <a:gd name="connsiteY2" fmla="*/ 250257 h 822960"/>
                    <a:gd name="connsiteX3" fmla="*/ 175476 w 854057"/>
                    <a:gd name="connsiteY3" fmla="*/ 72190 h 822960"/>
                    <a:gd name="connsiteX4" fmla="*/ 435358 w 854057"/>
                    <a:gd name="connsiteY4" fmla="*/ 52939 h 822960"/>
                    <a:gd name="connsiteX5" fmla="*/ 526798 w 854057"/>
                    <a:gd name="connsiteY5" fmla="*/ 52939 h 822960"/>
                    <a:gd name="connsiteX6" fmla="*/ 719304 w 854057"/>
                    <a:gd name="connsiteY6" fmla="*/ 0 h 822960"/>
                    <a:gd name="connsiteX7" fmla="*/ 589363 w 854057"/>
                    <a:gd name="connsiteY7" fmla="*/ 144379 h 822960"/>
                    <a:gd name="connsiteX8" fmla="*/ 854057 w 854057"/>
                    <a:gd name="connsiteY8" fmla="*/ 125129 h 822960"/>
                    <a:gd name="connsiteX9" fmla="*/ 666365 w 854057"/>
                    <a:gd name="connsiteY9" fmla="*/ 279133 h 822960"/>
                    <a:gd name="connsiteX10" fmla="*/ 704866 w 854057"/>
                    <a:gd name="connsiteY10" fmla="*/ 481264 h 822960"/>
                    <a:gd name="connsiteX11" fmla="*/ 693394 w 854057"/>
                    <a:gd name="connsiteY11" fmla="*/ 653985 h 822960"/>
                    <a:gd name="connsiteX12" fmla="*/ 622127 w 854057"/>
                    <a:gd name="connsiteY12" fmla="*/ 779646 h 822960"/>
                    <a:gd name="connsiteX13" fmla="*/ 594175 w 854057"/>
                    <a:gd name="connsiteY13" fmla="*/ 418699 h 822960"/>
                    <a:gd name="connsiteX14" fmla="*/ 430546 w 854057"/>
                    <a:gd name="connsiteY14" fmla="*/ 413887 h 822960"/>
                    <a:gd name="connsiteX15" fmla="*/ 319855 w 854057"/>
                    <a:gd name="connsiteY15" fmla="*/ 486076 h 822960"/>
                    <a:gd name="connsiteX16" fmla="*/ 266916 w 854057"/>
                    <a:gd name="connsiteY16" fmla="*/ 428325 h 822960"/>
                    <a:gd name="connsiteX17" fmla="*/ 88849 w 854057"/>
                    <a:gd name="connsiteY17" fmla="*/ 385011 h 822960"/>
                    <a:gd name="connsiteX18" fmla="*/ 85374 w 854057"/>
                    <a:gd name="connsiteY18" fmla="*/ 822960 h 822960"/>
                    <a:gd name="connsiteX0" fmla="*/ 85374 w 854057"/>
                    <a:gd name="connsiteY0" fmla="*/ 770021 h 770021"/>
                    <a:gd name="connsiteX1" fmla="*/ 0 w 854057"/>
                    <a:gd name="connsiteY1" fmla="*/ 557732 h 770021"/>
                    <a:gd name="connsiteX2" fmla="*/ 1201 w 854057"/>
                    <a:gd name="connsiteY2" fmla="*/ 197318 h 770021"/>
                    <a:gd name="connsiteX3" fmla="*/ 175476 w 854057"/>
                    <a:gd name="connsiteY3" fmla="*/ 19251 h 770021"/>
                    <a:gd name="connsiteX4" fmla="*/ 435358 w 854057"/>
                    <a:gd name="connsiteY4" fmla="*/ 0 h 770021"/>
                    <a:gd name="connsiteX5" fmla="*/ 526798 w 854057"/>
                    <a:gd name="connsiteY5" fmla="*/ 0 h 770021"/>
                    <a:gd name="connsiteX6" fmla="*/ 589363 w 854057"/>
                    <a:gd name="connsiteY6" fmla="*/ 91440 h 770021"/>
                    <a:gd name="connsiteX7" fmla="*/ 854057 w 854057"/>
                    <a:gd name="connsiteY7" fmla="*/ 72190 h 770021"/>
                    <a:gd name="connsiteX8" fmla="*/ 666365 w 854057"/>
                    <a:gd name="connsiteY8" fmla="*/ 226194 h 770021"/>
                    <a:gd name="connsiteX9" fmla="*/ 704866 w 854057"/>
                    <a:gd name="connsiteY9" fmla="*/ 428325 h 770021"/>
                    <a:gd name="connsiteX10" fmla="*/ 693394 w 854057"/>
                    <a:gd name="connsiteY10" fmla="*/ 601046 h 770021"/>
                    <a:gd name="connsiteX11" fmla="*/ 622127 w 854057"/>
                    <a:gd name="connsiteY11" fmla="*/ 726707 h 770021"/>
                    <a:gd name="connsiteX12" fmla="*/ 594175 w 854057"/>
                    <a:gd name="connsiteY12" fmla="*/ 365760 h 770021"/>
                    <a:gd name="connsiteX13" fmla="*/ 430546 w 854057"/>
                    <a:gd name="connsiteY13" fmla="*/ 360948 h 770021"/>
                    <a:gd name="connsiteX14" fmla="*/ 319855 w 854057"/>
                    <a:gd name="connsiteY14" fmla="*/ 433137 h 770021"/>
                    <a:gd name="connsiteX15" fmla="*/ 266916 w 854057"/>
                    <a:gd name="connsiteY15" fmla="*/ 375386 h 770021"/>
                    <a:gd name="connsiteX16" fmla="*/ 88849 w 854057"/>
                    <a:gd name="connsiteY16" fmla="*/ 332072 h 770021"/>
                    <a:gd name="connsiteX17" fmla="*/ 85374 w 854057"/>
                    <a:gd name="connsiteY17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19855 w 704866"/>
                    <a:gd name="connsiteY13" fmla="*/ 433137 h 770021"/>
                    <a:gd name="connsiteX14" fmla="*/ 266916 w 704866"/>
                    <a:gd name="connsiteY14" fmla="*/ 375386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266916 w 704866"/>
                    <a:gd name="connsiteY13" fmla="*/ 375386 h 770021"/>
                    <a:gd name="connsiteX14" fmla="*/ 88849 w 704866"/>
                    <a:gd name="connsiteY14" fmla="*/ 332072 h 770021"/>
                    <a:gd name="connsiteX15" fmla="*/ 85374 w 704866"/>
                    <a:gd name="connsiteY15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43573 w 704866"/>
                    <a:gd name="connsiteY13" fmla="*/ 307475 h 770021"/>
                    <a:gd name="connsiteX14" fmla="*/ 266916 w 704866"/>
                    <a:gd name="connsiteY14" fmla="*/ 375386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43573 w 704866"/>
                    <a:gd name="connsiteY13" fmla="*/ 307475 h 770021"/>
                    <a:gd name="connsiteX14" fmla="*/ 229435 w 704866"/>
                    <a:gd name="connsiteY14" fmla="*/ 351323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77397 w 704866"/>
                    <a:gd name="connsiteY12" fmla="*/ 385011 h 770021"/>
                    <a:gd name="connsiteX13" fmla="*/ 343573 w 704866"/>
                    <a:gd name="connsiteY13" fmla="*/ 307475 h 770021"/>
                    <a:gd name="connsiteX14" fmla="*/ 229435 w 704866"/>
                    <a:gd name="connsiteY14" fmla="*/ 351323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77397 w 704866"/>
                    <a:gd name="connsiteY12" fmla="*/ 385011 h 770021"/>
                    <a:gd name="connsiteX13" fmla="*/ 343573 w 704866"/>
                    <a:gd name="connsiteY13" fmla="*/ 307475 h 770021"/>
                    <a:gd name="connsiteX14" fmla="*/ 229435 w 704866"/>
                    <a:gd name="connsiteY14" fmla="*/ 351323 h 770021"/>
                    <a:gd name="connsiteX15" fmla="*/ 118725 w 704866"/>
                    <a:gd name="connsiteY15" fmla="*/ 396938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77397 w 704866"/>
                    <a:gd name="connsiteY12" fmla="*/ 385011 h 770021"/>
                    <a:gd name="connsiteX13" fmla="*/ 343573 w 704866"/>
                    <a:gd name="connsiteY13" fmla="*/ 307475 h 770021"/>
                    <a:gd name="connsiteX14" fmla="*/ 253879 w 704866"/>
                    <a:gd name="connsiteY14" fmla="*/ 282272 h 770021"/>
                    <a:gd name="connsiteX15" fmla="*/ 118725 w 704866"/>
                    <a:gd name="connsiteY15" fmla="*/ 396938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77397 w 704866"/>
                    <a:gd name="connsiteY12" fmla="*/ 385011 h 770021"/>
                    <a:gd name="connsiteX13" fmla="*/ 343573 w 704866"/>
                    <a:gd name="connsiteY13" fmla="*/ 307475 h 770021"/>
                    <a:gd name="connsiteX14" fmla="*/ 118725 w 704866"/>
                    <a:gd name="connsiteY14" fmla="*/ 396938 h 770021"/>
                    <a:gd name="connsiteX15" fmla="*/ 85374 w 704866"/>
                    <a:gd name="connsiteY15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77397 w 704866"/>
                    <a:gd name="connsiteY12" fmla="*/ 385011 h 770021"/>
                    <a:gd name="connsiteX13" fmla="*/ 343573 w 704866"/>
                    <a:gd name="connsiteY13" fmla="*/ 307475 h 770021"/>
                    <a:gd name="connsiteX14" fmla="*/ 118725 w 704866"/>
                    <a:gd name="connsiteY14" fmla="*/ 396938 h 770021"/>
                    <a:gd name="connsiteX15" fmla="*/ 85374 w 704866"/>
                    <a:gd name="connsiteY15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77397 w 704866"/>
                    <a:gd name="connsiteY12" fmla="*/ 385011 h 770021"/>
                    <a:gd name="connsiteX13" fmla="*/ 343573 w 704866"/>
                    <a:gd name="connsiteY13" fmla="*/ 307475 h 770021"/>
                    <a:gd name="connsiteX14" fmla="*/ 118725 w 704866"/>
                    <a:gd name="connsiteY14" fmla="*/ 396938 h 770021"/>
                    <a:gd name="connsiteX15" fmla="*/ 85374 w 704866"/>
                    <a:gd name="connsiteY15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77397 w 704866"/>
                    <a:gd name="connsiteY12" fmla="*/ 385011 h 770021"/>
                    <a:gd name="connsiteX13" fmla="*/ 118725 w 704866"/>
                    <a:gd name="connsiteY13" fmla="*/ 396938 h 770021"/>
                    <a:gd name="connsiteX14" fmla="*/ 85374 w 704866"/>
                    <a:gd name="connsiteY14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361967 w 704866"/>
                    <a:gd name="connsiteY12" fmla="*/ 234355 h 770021"/>
                    <a:gd name="connsiteX13" fmla="*/ 118725 w 704866"/>
                    <a:gd name="connsiteY13" fmla="*/ 396938 h 770021"/>
                    <a:gd name="connsiteX14" fmla="*/ 85374 w 704866"/>
                    <a:gd name="connsiteY14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361967 w 704866"/>
                    <a:gd name="connsiteY12" fmla="*/ 234355 h 770021"/>
                    <a:gd name="connsiteX13" fmla="*/ 118725 w 704866"/>
                    <a:gd name="connsiteY13" fmla="*/ 396938 h 770021"/>
                    <a:gd name="connsiteX14" fmla="*/ 85374 w 704866"/>
                    <a:gd name="connsiteY14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361967 w 704866"/>
                    <a:gd name="connsiteY12" fmla="*/ 234355 h 770021"/>
                    <a:gd name="connsiteX13" fmla="*/ 118725 w 704866"/>
                    <a:gd name="connsiteY13" fmla="*/ 396938 h 770021"/>
                    <a:gd name="connsiteX14" fmla="*/ 85374 w 704866"/>
                    <a:gd name="connsiteY14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54163 w 704866"/>
                    <a:gd name="connsiteY2" fmla="*/ 209873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361967 w 704866"/>
                    <a:gd name="connsiteY12" fmla="*/ 234355 h 770021"/>
                    <a:gd name="connsiteX13" fmla="*/ 118725 w 704866"/>
                    <a:gd name="connsiteY13" fmla="*/ 396938 h 770021"/>
                    <a:gd name="connsiteX14" fmla="*/ 85374 w 704866"/>
                    <a:gd name="connsiteY14" fmla="*/ 770021 h 770021"/>
                    <a:gd name="connsiteX0" fmla="*/ 93691 w 713183"/>
                    <a:gd name="connsiteY0" fmla="*/ 770021 h 770021"/>
                    <a:gd name="connsiteX1" fmla="*/ 8317 w 713183"/>
                    <a:gd name="connsiteY1" fmla="*/ 557732 h 770021"/>
                    <a:gd name="connsiteX2" fmla="*/ 12 w 713183"/>
                    <a:gd name="connsiteY2" fmla="*/ 383546 h 770021"/>
                    <a:gd name="connsiteX3" fmla="*/ 183793 w 713183"/>
                    <a:gd name="connsiteY3" fmla="*/ 19251 h 770021"/>
                    <a:gd name="connsiteX4" fmla="*/ 443675 w 713183"/>
                    <a:gd name="connsiteY4" fmla="*/ 0 h 770021"/>
                    <a:gd name="connsiteX5" fmla="*/ 535115 w 713183"/>
                    <a:gd name="connsiteY5" fmla="*/ 0 h 770021"/>
                    <a:gd name="connsiteX6" fmla="*/ 597680 w 713183"/>
                    <a:gd name="connsiteY6" fmla="*/ 91440 h 770021"/>
                    <a:gd name="connsiteX7" fmla="*/ 674682 w 713183"/>
                    <a:gd name="connsiteY7" fmla="*/ 226194 h 770021"/>
                    <a:gd name="connsiteX8" fmla="*/ 713183 w 713183"/>
                    <a:gd name="connsiteY8" fmla="*/ 428325 h 770021"/>
                    <a:gd name="connsiteX9" fmla="*/ 701711 w 713183"/>
                    <a:gd name="connsiteY9" fmla="*/ 601046 h 770021"/>
                    <a:gd name="connsiteX10" fmla="*/ 630444 w 713183"/>
                    <a:gd name="connsiteY10" fmla="*/ 726707 h 770021"/>
                    <a:gd name="connsiteX11" fmla="*/ 602492 w 713183"/>
                    <a:gd name="connsiteY11" fmla="*/ 365760 h 770021"/>
                    <a:gd name="connsiteX12" fmla="*/ 370284 w 713183"/>
                    <a:gd name="connsiteY12" fmla="*/ 234355 h 770021"/>
                    <a:gd name="connsiteX13" fmla="*/ 127042 w 713183"/>
                    <a:gd name="connsiteY13" fmla="*/ 396938 h 770021"/>
                    <a:gd name="connsiteX14" fmla="*/ 93691 w 713183"/>
                    <a:gd name="connsiteY14" fmla="*/ 770021 h 770021"/>
                    <a:gd name="connsiteX0" fmla="*/ 93691 w 713183"/>
                    <a:gd name="connsiteY0" fmla="*/ 770021 h 770021"/>
                    <a:gd name="connsiteX1" fmla="*/ 8317 w 713183"/>
                    <a:gd name="connsiteY1" fmla="*/ 557732 h 770021"/>
                    <a:gd name="connsiteX2" fmla="*/ 12 w 713183"/>
                    <a:gd name="connsiteY2" fmla="*/ 383546 h 770021"/>
                    <a:gd name="connsiteX3" fmla="*/ 153917 w 713183"/>
                    <a:gd name="connsiteY3" fmla="*/ 115503 h 770021"/>
                    <a:gd name="connsiteX4" fmla="*/ 443675 w 713183"/>
                    <a:gd name="connsiteY4" fmla="*/ 0 h 770021"/>
                    <a:gd name="connsiteX5" fmla="*/ 535115 w 713183"/>
                    <a:gd name="connsiteY5" fmla="*/ 0 h 770021"/>
                    <a:gd name="connsiteX6" fmla="*/ 597680 w 713183"/>
                    <a:gd name="connsiteY6" fmla="*/ 91440 h 770021"/>
                    <a:gd name="connsiteX7" fmla="*/ 674682 w 713183"/>
                    <a:gd name="connsiteY7" fmla="*/ 226194 h 770021"/>
                    <a:gd name="connsiteX8" fmla="*/ 713183 w 713183"/>
                    <a:gd name="connsiteY8" fmla="*/ 428325 h 770021"/>
                    <a:gd name="connsiteX9" fmla="*/ 701711 w 713183"/>
                    <a:gd name="connsiteY9" fmla="*/ 601046 h 770021"/>
                    <a:gd name="connsiteX10" fmla="*/ 630444 w 713183"/>
                    <a:gd name="connsiteY10" fmla="*/ 726707 h 770021"/>
                    <a:gd name="connsiteX11" fmla="*/ 602492 w 713183"/>
                    <a:gd name="connsiteY11" fmla="*/ 365760 h 770021"/>
                    <a:gd name="connsiteX12" fmla="*/ 370284 w 713183"/>
                    <a:gd name="connsiteY12" fmla="*/ 234355 h 770021"/>
                    <a:gd name="connsiteX13" fmla="*/ 127042 w 713183"/>
                    <a:gd name="connsiteY13" fmla="*/ 396938 h 770021"/>
                    <a:gd name="connsiteX14" fmla="*/ 93691 w 713183"/>
                    <a:gd name="connsiteY14" fmla="*/ 770021 h 770021"/>
                    <a:gd name="connsiteX0" fmla="*/ 93691 w 713183"/>
                    <a:gd name="connsiteY0" fmla="*/ 770021 h 770021"/>
                    <a:gd name="connsiteX1" fmla="*/ 8317 w 713183"/>
                    <a:gd name="connsiteY1" fmla="*/ 557732 h 770021"/>
                    <a:gd name="connsiteX2" fmla="*/ 12 w 713183"/>
                    <a:gd name="connsiteY2" fmla="*/ 383546 h 770021"/>
                    <a:gd name="connsiteX3" fmla="*/ 153917 w 713183"/>
                    <a:gd name="connsiteY3" fmla="*/ 115503 h 770021"/>
                    <a:gd name="connsiteX4" fmla="*/ 443675 w 713183"/>
                    <a:gd name="connsiteY4" fmla="*/ 0 h 770021"/>
                    <a:gd name="connsiteX5" fmla="*/ 535115 w 713183"/>
                    <a:gd name="connsiteY5" fmla="*/ 0 h 770021"/>
                    <a:gd name="connsiteX6" fmla="*/ 597680 w 713183"/>
                    <a:gd name="connsiteY6" fmla="*/ 91440 h 770021"/>
                    <a:gd name="connsiteX7" fmla="*/ 674682 w 713183"/>
                    <a:gd name="connsiteY7" fmla="*/ 226194 h 770021"/>
                    <a:gd name="connsiteX8" fmla="*/ 713183 w 713183"/>
                    <a:gd name="connsiteY8" fmla="*/ 428325 h 770021"/>
                    <a:gd name="connsiteX9" fmla="*/ 701711 w 713183"/>
                    <a:gd name="connsiteY9" fmla="*/ 601046 h 770021"/>
                    <a:gd name="connsiteX10" fmla="*/ 630444 w 713183"/>
                    <a:gd name="connsiteY10" fmla="*/ 726707 h 770021"/>
                    <a:gd name="connsiteX11" fmla="*/ 602492 w 713183"/>
                    <a:gd name="connsiteY11" fmla="*/ 365760 h 770021"/>
                    <a:gd name="connsiteX12" fmla="*/ 370284 w 713183"/>
                    <a:gd name="connsiteY12" fmla="*/ 234355 h 770021"/>
                    <a:gd name="connsiteX13" fmla="*/ 127042 w 713183"/>
                    <a:gd name="connsiteY13" fmla="*/ 396938 h 770021"/>
                    <a:gd name="connsiteX14" fmla="*/ 93691 w 713183"/>
                    <a:gd name="connsiteY14" fmla="*/ 770021 h 770021"/>
                    <a:gd name="connsiteX0" fmla="*/ 93691 w 713183"/>
                    <a:gd name="connsiteY0" fmla="*/ 770021 h 770021"/>
                    <a:gd name="connsiteX1" fmla="*/ 8317 w 713183"/>
                    <a:gd name="connsiteY1" fmla="*/ 557732 h 770021"/>
                    <a:gd name="connsiteX2" fmla="*/ 12 w 713183"/>
                    <a:gd name="connsiteY2" fmla="*/ 383546 h 770021"/>
                    <a:gd name="connsiteX3" fmla="*/ 153917 w 713183"/>
                    <a:gd name="connsiteY3" fmla="*/ 115503 h 770021"/>
                    <a:gd name="connsiteX4" fmla="*/ 443675 w 713183"/>
                    <a:gd name="connsiteY4" fmla="*/ 0 h 770021"/>
                    <a:gd name="connsiteX5" fmla="*/ 518818 w 713183"/>
                    <a:gd name="connsiteY5" fmla="*/ 89975 h 770021"/>
                    <a:gd name="connsiteX6" fmla="*/ 597680 w 713183"/>
                    <a:gd name="connsiteY6" fmla="*/ 91440 h 770021"/>
                    <a:gd name="connsiteX7" fmla="*/ 674682 w 713183"/>
                    <a:gd name="connsiteY7" fmla="*/ 226194 h 770021"/>
                    <a:gd name="connsiteX8" fmla="*/ 713183 w 713183"/>
                    <a:gd name="connsiteY8" fmla="*/ 428325 h 770021"/>
                    <a:gd name="connsiteX9" fmla="*/ 701711 w 713183"/>
                    <a:gd name="connsiteY9" fmla="*/ 601046 h 770021"/>
                    <a:gd name="connsiteX10" fmla="*/ 630444 w 713183"/>
                    <a:gd name="connsiteY10" fmla="*/ 726707 h 770021"/>
                    <a:gd name="connsiteX11" fmla="*/ 602492 w 713183"/>
                    <a:gd name="connsiteY11" fmla="*/ 365760 h 770021"/>
                    <a:gd name="connsiteX12" fmla="*/ 370284 w 713183"/>
                    <a:gd name="connsiteY12" fmla="*/ 234355 h 770021"/>
                    <a:gd name="connsiteX13" fmla="*/ 127042 w 713183"/>
                    <a:gd name="connsiteY13" fmla="*/ 396938 h 770021"/>
                    <a:gd name="connsiteX14" fmla="*/ 93691 w 713183"/>
                    <a:gd name="connsiteY14" fmla="*/ 770021 h 770021"/>
                    <a:gd name="connsiteX0" fmla="*/ 93691 w 713183"/>
                    <a:gd name="connsiteY0" fmla="*/ 770021 h 770021"/>
                    <a:gd name="connsiteX1" fmla="*/ 8317 w 713183"/>
                    <a:gd name="connsiteY1" fmla="*/ 557732 h 770021"/>
                    <a:gd name="connsiteX2" fmla="*/ 12 w 713183"/>
                    <a:gd name="connsiteY2" fmla="*/ 383546 h 770021"/>
                    <a:gd name="connsiteX3" fmla="*/ 153917 w 713183"/>
                    <a:gd name="connsiteY3" fmla="*/ 115503 h 770021"/>
                    <a:gd name="connsiteX4" fmla="*/ 443675 w 713183"/>
                    <a:gd name="connsiteY4" fmla="*/ 0 h 770021"/>
                    <a:gd name="connsiteX5" fmla="*/ 597680 w 713183"/>
                    <a:gd name="connsiteY5" fmla="*/ 91440 h 770021"/>
                    <a:gd name="connsiteX6" fmla="*/ 674682 w 713183"/>
                    <a:gd name="connsiteY6" fmla="*/ 226194 h 770021"/>
                    <a:gd name="connsiteX7" fmla="*/ 713183 w 713183"/>
                    <a:gd name="connsiteY7" fmla="*/ 428325 h 770021"/>
                    <a:gd name="connsiteX8" fmla="*/ 701711 w 713183"/>
                    <a:gd name="connsiteY8" fmla="*/ 601046 h 770021"/>
                    <a:gd name="connsiteX9" fmla="*/ 630444 w 713183"/>
                    <a:gd name="connsiteY9" fmla="*/ 726707 h 770021"/>
                    <a:gd name="connsiteX10" fmla="*/ 602492 w 713183"/>
                    <a:gd name="connsiteY10" fmla="*/ 365760 h 770021"/>
                    <a:gd name="connsiteX11" fmla="*/ 370284 w 713183"/>
                    <a:gd name="connsiteY11" fmla="*/ 234355 h 770021"/>
                    <a:gd name="connsiteX12" fmla="*/ 127042 w 713183"/>
                    <a:gd name="connsiteY12" fmla="*/ 396938 h 770021"/>
                    <a:gd name="connsiteX13" fmla="*/ 93691 w 713183"/>
                    <a:gd name="connsiteY13" fmla="*/ 770021 h 770021"/>
                    <a:gd name="connsiteX0" fmla="*/ 93691 w 713183"/>
                    <a:gd name="connsiteY0" fmla="*/ 678581 h 678581"/>
                    <a:gd name="connsiteX1" fmla="*/ 8317 w 713183"/>
                    <a:gd name="connsiteY1" fmla="*/ 466292 h 678581"/>
                    <a:gd name="connsiteX2" fmla="*/ 12 w 713183"/>
                    <a:gd name="connsiteY2" fmla="*/ 292106 h 678581"/>
                    <a:gd name="connsiteX3" fmla="*/ 153917 w 713183"/>
                    <a:gd name="connsiteY3" fmla="*/ 24063 h 678581"/>
                    <a:gd name="connsiteX4" fmla="*/ 597680 w 713183"/>
                    <a:gd name="connsiteY4" fmla="*/ 0 h 678581"/>
                    <a:gd name="connsiteX5" fmla="*/ 674682 w 713183"/>
                    <a:gd name="connsiteY5" fmla="*/ 134754 h 678581"/>
                    <a:gd name="connsiteX6" fmla="*/ 713183 w 713183"/>
                    <a:gd name="connsiteY6" fmla="*/ 336885 h 678581"/>
                    <a:gd name="connsiteX7" fmla="*/ 701711 w 713183"/>
                    <a:gd name="connsiteY7" fmla="*/ 509606 h 678581"/>
                    <a:gd name="connsiteX8" fmla="*/ 630444 w 713183"/>
                    <a:gd name="connsiteY8" fmla="*/ 635267 h 678581"/>
                    <a:gd name="connsiteX9" fmla="*/ 602492 w 713183"/>
                    <a:gd name="connsiteY9" fmla="*/ 274320 h 678581"/>
                    <a:gd name="connsiteX10" fmla="*/ 370284 w 713183"/>
                    <a:gd name="connsiteY10" fmla="*/ 142915 h 678581"/>
                    <a:gd name="connsiteX11" fmla="*/ 127042 w 713183"/>
                    <a:gd name="connsiteY11" fmla="*/ 305498 h 678581"/>
                    <a:gd name="connsiteX12" fmla="*/ 93691 w 713183"/>
                    <a:gd name="connsiteY12" fmla="*/ 678581 h 678581"/>
                    <a:gd name="connsiteX0" fmla="*/ 93691 w 713183"/>
                    <a:gd name="connsiteY0" fmla="*/ 711982 h 711982"/>
                    <a:gd name="connsiteX1" fmla="*/ 8317 w 713183"/>
                    <a:gd name="connsiteY1" fmla="*/ 499693 h 711982"/>
                    <a:gd name="connsiteX2" fmla="*/ 12 w 713183"/>
                    <a:gd name="connsiteY2" fmla="*/ 325507 h 711982"/>
                    <a:gd name="connsiteX3" fmla="*/ 153917 w 713183"/>
                    <a:gd name="connsiteY3" fmla="*/ 57464 h 711982"/>
                    <a:gd name="connsiteX4" fmla="*/ 597680 w 713183"/>
                    <a:gd name="connsiteY4" fmla="*/ 33401 h 711982"/>
                    <a:gd name="connsiteX5" fmla="*/ 674682 w 713183"/>
                    <a:gd name="connsiteY5" fmla="*/ 168155 h 711982"/>
                    <a:gd name="connsiteX6" fmla="*/ 713183 w 713183"/>
                    <a:gd name="connsiteY6" fmla="*/ 370286 h 711982"/>
                    <a:gd name="connsiteX7" fmla="*/ 701711 w 713183"/>
                    <a:gd name="connsiteY7" fmla="*/ 543007 h 711982"/>
                    <a:gd name="connsiteX8" fmla="*/ 630444 w 713183"/>
                    <a:gd name="connsiteY8" fmla="*/ 668668 h 711982"/>
                    <a:gd name="connsiteX9" fmla="*/ 602492 w 713183"/>
                    <a:gd name="connsiteY9" fmla="*/ 307721 h 711982"/>
                    <a:gd name="connsiteX10" fmla="*/ 370284 w 713183"/>
                    <a:gd name="connsiteY10" fmla="*/ 176316 h 711982"/>
                    <a:gd name="connsiteX11" fmla="*/ 127042 w 713183"/>
                    <a:gd name="connsiteY11" fmla="*/ 338899 h 711982"/>
                    <a:gd name="connsiteX12" fmla="*/ 93691 w 713183"/>
                    <a:gd name="connsiteY12" fmla="*/ 711982 h 711982"/>
                    <a:gd name="connsiteX0" fmla="*/ 93691 w 713183"/>
                    <a:gd name="connsiteY0" fmla="*/ 744269 h 744269"/>
                    <a:gd name="connsiteX1" fmla="*/ 8317 w 713183"/>
                    <a:gd name="connsiteY1" fmla="*/ 531980 h 744269"/>
                    <a:gd name="connsiteX2" fmla="*/ 12 w 713183"/>
                    <a:gd name="connsiteY2" fmla="*/ 357794 h 744269"/>
                    <a:gd name="connsiteX3" fmla="*/ 153917 w 713183"/>
                    <a:gd name="connsiteY3" fmla="*/ 89751 h 744269"/>
                    <a:gd name="connsiteX4" fmla="*/ 597680 w 713183"/>
                    <a:gd name="connsiteY4" fmla="*/ 65688 h 744269"/>
                    <a:gd name="connsiteX5" fmla="*/ 674682 w 713183"/>
                    <a:gd name="connsiteY5" fmla="*/ 200442 h 744269"/>
                    <a:gd name="connsiteX6" fmla="*/ 713183 w 713183"/>
                    <a:gd name="connsiteY6" fmla="*/ 402573 h 744269"/>
                    <a:gd name="connsiteX7" fmla="*/ 701711 w 713183"/>
                    <a:gd name="connsiteY7" fmla="*/ 575294 h 744269"/>
                    <a:gd name="connsiteX8" fmla="*/ 630444 w 713183"/>
                    <a:gd name="connsiteY8" fmla="*/ 700955 h 744269"/>
                    <a:gd name="connsiteX9" fmla="*/ 602492 w 713183"/>
                    <a:gd name="connsiteY9" fmla="*/ 340008 h 744269"/>
                    <a:gd name="connsiteX10" fmla="*/ 370284 w 713183"/>
                    <a:gd name="connsiteY10" fmla="*/ 208603 h 744269"/>
                    <a:gd name="connsiteX11" fmla="*/ 127042 w 713183"/>
                    <a:gd name="connsiteY11" fmla="*/ 371186 h 744269"/>
                    <a:gd name="connsiteX12" fmla="*/ 93691 w 713183"/>
                    <a:gd name="connsiteY12" fmla="*/ 744269 h 744269"/>
                    <a:gd name="connsiteX0" fmla="*/ 93691 w 725088"/>
                    <a:gd name="connsiteY0" fmla="*/ 744269 h 744269"/>
                    <a:gd name="connsiteX1" fmla="*/ 8317 w 725088"/>
                    <a:gd name="connsiteY1" fmla="*/ 531980 h 744269"/>
                    <a:gd name="connsiteX2" fmla="*/ 12 w 725088"/>
                    <a:gd name="connsiteY2" fmla="*/ 357794 h 744269"/>
                    <a:gd name="connsiteX3" fmla="*/ 153917 w 725088"/>
                    <a:gd name="connsiteY3" fmla="*/ 89751 h 744269"/>
                    <a:gd name="connsiteX4" fmla="*/ 597680 w 725088"/>
                    <a:gd name="connsiteY4" fmla="*/ 65688 h 744269"/>
                    <a:gd name="connsiteX5" fmla="*/ 674682 w 725088"/>
                    <a:gd name="connsiteY5" fmla="*/ 200442 h 744269"/>
                    <a:gd name="connsiteX6" fmla="*/ 713183 w 725088"/>
                    <a:gd name="connsiteY6" fmla="*/ 402573 h 744269"/>
                    <a:gd name="connsiteX7" fmla="*/ 722081 w 725088"/>
                    <a:gd name="connsiteY7" fmla="*/ 581571 h 744269"/>
                    <a:gd name="connsiteX8" fmla="*/ 630444 w 725088"/>
                    <a:gd name="connsiteY8" fmla="*/ 700955 h 744269"/>
                    <a:gd name="connsiteX9" fmla="*/ 602492 w 725088"/>
                    <a:gd name="connsiteY9" fmla="*/ 340008 h 744269"/>
                    <a:gd name="connsiteX10" fmla="*/ 370284 w 725088"/>
                    <a:gd name="connsiteY10" fmla="*/ 208603 h 744269"/>
                    <a:gd name="connsiteX11" fmla="*/ 127042 w 725088"/>
                    <a:gd name="connsiteY11" fmla="*/ 371186 h 744269"/>
                    <a:gd name="connsiteX12" fmla="*/ 93691 w 725088"/>
                    <a:gd name="connsiteY12" fmla="*/ 744269 h 744269"/>
                    <a:gd name="connsiteX0" fmla="*/ 93691 w 727734"/>
                    <a:gd name="connsiteY0" fmla="*/ 744269 h 744269"/>
                    <a:gd name="connsiteX1" fmla="*/ 8317 w 727734"/>
                    <a:gd name="connsiteY1" fmla="*/ 531980 h 744269"/>
                    <a:gd name="connsiteX2" fmla="*/ 12 w 727734"/>
                    <a:gd name="connsiteY2" fmla="*/ 357794 h 744269"/>
                    <a:gd name="connsiteX3" fmla="*/ 153917 w 727734"/>
                    <a:gd name="connsiteY3" fmla="*/ 89751 h 744269"/>
                    <a:gd name="connsiteX4" fmla="*/ 597680 w 727734"/>
                    <a:gd name="connsiteY4" fmla="*/ 65688 h 744269"/>
                    <a:gd name="connsiteX5" fmla="*/ 674682 w 727734"/>
                    <a:gd name="connsiteY5" fmla="*/ 200442 h 744269"/>
                    <a:gd name="connsiteX6" fmla="*/ 713183 w 727734"/>
                    <a:gd name="connsiteY6" fmla="*/ 402573 h 744269"/>
                    <a:gd name="connsiteX7" fmla="*/ 722081 w 727734"/>
                    <a:gd name="connsiteY7" fmla="*/ 581571 h 744269"/>
                    <a:gd name="connsiteX8" fmla="*/ 630444 w 727734"/>
                    <a:gd name="connsiteY8" fmla="*/ 700955 h 744269"/>
                    <a:gd name="connsiteX9" fmla="*/ 602492 w 727734"/>
                    <a:gd name="connsiteY9" fmla="*/ 340008 h 744269"/>
                    <a:gd name="connsiteX10" fmla="*/ 370284 w 727734"/>
                    <a:gd name="connsiteY10" fmla="*/ 208603 h 744269"/>
                    <a:gd name="connsiteX11" fmla="*/ 127042 w 727734"/>
                    <a:gd name="connsiteY11" fmla="*/ 371186 h 744269"/>
                    <a:gd name="connsiteX12" fmla="*/ 93691 w 727734"/>
                    <a:gd name="connsiteY12" fmla="*/ 744269 h 744269"/>
                    <a:gd name="connsiteX0" fmla="*/ 93691 w 727734"/>
                    <a:gd name="connsiteY0" fmla="*/ 744269 h 744269"/>
                    <a:gd name="connsiteX1" fmla="*/ 8317 w 727734"/>
                    <a:gd name="connsiteY1" fmla="*/ 531980 h 744269"/>
                    <a:gd name="connsiteX2" fmla="*/ 12 w 727734"/>
                    <a:gd name="connsiteY2" fmla="*/ 357794 h 744269"/>
                    <a:gd name="connsiteX3" fmla="*/ 153917 w 727734"/>
                    <a:gd name="connsiteY3" fmla="*/ 89751 h 744269"/>
                    <a:gd name="connsiteX4" fmla="*/ 597680 w 727734"/>
                    <a:gd name="connsiteY4" fmla="*/ 65688 h 744269"/>
                    <a:gd name="connsiteX5" fmla="*/ 674682 w 727734"/>
                    <a:gd name="connsiteY5" fmla="*/ 200442 h 744269"/>
                    <a:gd name="connsiteX6" fmla="*/ 713183 w 727734"/>
                    <a:gd name="connsiteY6" fmla="*/ 402573 h 744269"/>
                    <a:gd name="connsiteX7" fmla="*/ 722081 w 727734"/>
                    <a:gd name="connsiteY7" fmla="*/ 581571 h 744269"/>
                    <a:gd name="connsiteX8" fmla="*/ 630444 w 727734"/>
                    <a:gd name="connsiteY8" fmla="*/ 700955 h 744269"/>
                    <a:gd name="connsiteX9" fmla="*/ 602492 w 727734"/>
                    <a:gd name="connsiteY9" fmla="*/ 340008 h 744269"/>
                    <a:gd name="connsiteX10" fmla="*/ 370284 w 727734"/>
                    <a:gd name="connsiteY10" fmla="*/ 208603 h 744269"/>
                    <a:gd name="connsiteX11" fmla="*/ 127042 w 727734"/>
                    <a:gd name="connsiteY11" fmla="*/ 371186 h 744269"/>
                    <a:gd name="connsiteX12" fmla="*/ 93691 w 727734"/>
                    <a:gd name="connsiteY12" fmla="*/ 744269 h 744269"/>
                    <a:gd name="connsiteX0" fmla="*/ 93691 w 727734"/>
                    <a:gd name="connsiteY0" fmla="*/ 730048 h 730048"/>
                    <a:gd name="connsiteX1" fmla="*/ 8317 w 727734"/>
                    <a:gd name="connsiteY1" fmla="*/ 517759 h 730048"/>
                    <a:gd name="connsiteX2" fmla="*/ 12 w 727734"/>
                    <a:gd name="connsiteY2" fmla="*/ 343573 h 730048"/>
                    <a:gd name="connsiteX3" fmla="*/ 153917 w 727734"/>
                    <a:gd name="connsiteY3" fmla="*/ 75530 h 730048"/>
                    <a:gd name="connsiteX4" fmla="*/ 597680 w 727734"/>
                    <a:gd name="connsiteY4" fmla="*/ 51467 h 730048"/>
                    <a:gd name="connsiteX5" fmla="*/ 674682 w 727734"/>
                    <a:gd name="connsiteY5" fmla="*/ 186221 h 730048"/>
                    <a:gd name="connsiteX6" fmla="*/ 713183 w 727734"/>
                    <a:gd name="connsiteY6" fmla="*/ 388352 h 730048"/>
                    <a:gd name="connsiteX7" fmla="*/ 722081 w 727734"/>
                    <a:gd name="connsiteY7" fmla="*/ 567350 h 730048"/>
                    <a:gd name="connsiteX8" fmla="*/ 630444 w 727734"/>
                    <a:gd name="connsiteY8" fmla="*/ 686734 h 730048"/>
                    <a:gd name="connsiteX9" fmla="*/ 602492 w 727734"/>
                    <a:gd name="connsiteY9" fmla="*/ 325787 h 730048"/>
                    <a:gd name="connsiteX10" fmla="*/ 370284 w 727734"/>
                    <a:gd name="connsiteY10" fmla="*/ 194382 h 730048"/>
                    <a:gd name="connsiteX11" fmla="*/ 127042 w 727734"/>
                    <a:gd name="connsiteY11" fmla="*/ 356965 h 730048"/>
                    <a:gd name="connsiteX12" fmla="*/ 93691 w 727734"/>
                    <a:gd name="connsiteY12" fmla="*/ 730048 h 730048"/>
                    <a:gd name="connsiteX0" fmla="*/ 93691 w 727734"/>
                    <a:gd name="connsiteY0" fmla="*/ 730048 h 854130"/>
                    <a:gd name="connsiteX1" fmla="*/ 8317 w 727734"/>
                    <a:gd name="connsiteY1" fmla="*/ 517759 h 854130"/>
                    <a:gd name="connsiteX2" fmla="*/ 12 w 727734"/>
                    <a:gd name="connsiteY2" fmla="*/ 343573 h 854130"/>
                    <a:gd name="connsiteX3" fmla="*/ 153917 w 727734"/>
                    <a:gd name="connsiteY3" fmla="*/ 75530 h 854130"/>
                    <a:gd name="connsiteX4" fmla="*/ 597680 w 727734"/>
                    <a:gd name="connsiteY4" fmla="*/ 51467 h 854130"/>
                    <a:gd name="connsiteX5" fmla="*/ 674682 w 727734"/>
                    <a:gd name="connsiteY5" fmla="*/ 186221 h 854130"/>
                    <a:gd name="connsiteX6" fmla="*/ 713183 w 727734"/>
                    <a:gd name="connsiteY6" fmla="*/ 388352 h 854130"/>
                    <a:gd name="connsiteX7" fmla="*/ 722081 w 727734"/>
                    <a:gd name="connsiteY7" fmla="*/ 567350 h 854130"/>
                    <a:gd name="connsiteX8" fmla="*/ 625012 w 727734"/>
                    <a:gd name="connsiteY8" fmla="*/ 854130 h 854130"/>
                    <a:gd name="connsiteX9" fmla="*/ 602492 w 727734"/>
                    <a:gd name="connsiteY9" fmla="*/ 325787 h 854130"/>
                    <a:gd name="connsiteX10" fmla="*/ 370284 w 727734"/>
                    <a:gd name="connsiteY10" fmla="*/ 194382 h 854130"/>
                    <a:gd name="connsiteX11" fmla="*/ 127042 w 727734"/>
                    <a:gd name="connsiteY11" fmla="*/ 356965 h 854130"/>
                    <a:gd name="connsiteX12" fmla="*/ 93691 w 727734"/>
                    <a:gd name="connsiteY12" fmla="*/ 730048 h 854130"/>
                    <a:gd name="connsiteX0" fmla="*/ 93691 w 747721"/>
                    <a:gd name="connsiteY0" fmla="*/ 730048 h 854130"/>
                    <a:gd name="connsiteX1" fmla="*/ 8317 w 747721"/>
                    <a:gd name="connsiteY1" fmla="*/ 517759 h 854130"/>
                    <a:gd name="connsiteX2" fmla="*/ 12 w 747721"/>
                    <a:gd name="connsiteY2" fmla="*/ 343573 h 854130"/>
                    <a:gd name="connsiteX3" fmla="*/ 153917 w 747721"/>
                    <a:gd name="connsiteY3" fmla="*/ 75530 h 854130"/>
                    <a:gd name="connsiteX4" fmla="*/ 597680 w 747721"/>
                    <a:gd name="connsiteY4" fmla="*/ 51467 h 854130"/>
                    <a:gd name="connsiteX5" fmla="*/ 674682 w 747721"/>
                    <a:gd name="connsiteY5" fmla="*/ 186221 h 854130"/>
                    <a:gd name="connsiteX6" fmla="*/ 745775 w 747721"/>
                    <a:gd name="connsiteY6" fmla="*/ 388352 h 854130"/>
                    <a:gd name="connsiteX7" fmla="*/ 722081 w 747721"/>
                    <a:gd name="connsiteY7" fmla="*/ 567350 h 854130"/>
                    <a:gd name="connsiteX8" fmla="*/ 625012 w 747721"/>
                    <a:gd name="connsiteY8" fmla="*/ 854130 h 854130"/>
                    <a:gd name="connsiteX9" fmla="*/ 602492 w 747721"/>
                    <a:gd name="connsiteY9" fmla="*/ 325787 h 854130"/>
                    <a:gd name="connsiteX10" fmla="*/ 370284 w 747721"/>
                    <a:gd name="connsiteY10" fmla="*/ 194382 h 854130"/>
                    <a:gd name="connsiteX11" fmla="*/ 127042 w 747721"/>
                    <a:gd name="connsiteY11" fmla="*/ 356965 h 854130"/>
                    <a:gd name="connsiteX12" fmla="*/ 93691 w 747721"/>
                    <a:gd name="connsiteY12" fmla="*/ 730048 h 8541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47721" h="854130">
                      <a:moveTo>
                        <a:pt x="93691" y="730048"/>
                      </a:moveTo>
                      <a:cubicBezTo>
                        <a:pt x="73562" y="633618"/>
                        <a:pt x="28446" y="614189"/>
                        <a:pt x="8317" y="517759"/>
                      </a:cubicBezTo>
                      <a:cubicBezTo>
                        <a:pt x="8717" y="397621"/>
                        <a:pt x="-388" y="463711"/>
                        <a:pt x="12" y="343573"/>
                      </a:cubicBezTo>
                      <a:cubicBezTo>
                        <a:pt x="51314" y="254225"/>
                        <a:pt x="30641" y="196264"/>
                        <a:pt x="153917" y="75530"/>
                      </a:cubicBezTo>
                      <a:cubicBezTo>
                        <a:pt x="309986" y="-47576"/>
                        <a:pt x="572013" y="6549"/>
                        <a:pt x="597680" y="51467"/>
                      </a:cubicBezTo>
                      <a:cubicBezTo>
                        <a:pt x="623347" y="96385"/>
                        <a:pt x="650000" y="130074"/>
                        <a:pt x="674682" y="186221"/>
                      </a:cubicBezTo>
                      <a:cubicBezTo>
                        <a:pt x="699364" y="242368"/>
                        <a:pt x="737875" y="324830"/>
                        <a:pt x="745775" y="388352"/>
                      </a:cubicBezTo>
                      <a:cubicBezTo>
                        <a:pt x="753675" y="451874"/>
                        <a:pt x="735871" y="517620"/>
                        <a:pt x="722081" y="567350"/>
                      </a:cubicBezTo>
                      <a:lnTo>
                        <a:pt x="625012" y="854130"/>
                      </a:lnTo>
                      <a:cubicBezTo>
                        <a:pt x="608476" y="814916"/>
                        <a:pt x="644947" y="435745"/>
                        <a:pt x="602492" y="325787"/>
                      </a:cubicBezTo>
                      <a:cubicBezTo>
                        <a:pt x="560037" y="215829"/>
                        <a:pt x="449526" y="189186"/>
                        <a:pt x="370284" y="194382"/>
                      </a:cubicBezTo>
                      <a:cubicBezTo>
                        <a:pt x="291042" y="199578"/>
                        <a:pt x="173141" y="267687"/>
                        <a:pt x="127042" y="356965"/>
                      </a:cubicBezTo>
                      <a:cubicBezTo>
                        <a:pt x="80943" y="446243"/>
                        <a:pt x="113478" y="703249"/>
                        <a:pt x="93691" y="730048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607" name="Freeform 2606"/>
              <p:cNvSpPr/>
              <p:nvPr/>
            </p:nvSpPr>
            <p:spPr>
              <a:xfrm>
                <a:off x="6848360" y="391399"/>
                <a:ext cx="813631" cy="1049999"/>
              </a:xfrm>
              <a:custGeom>
                <a:avLst/>
                <a:gdLst>
                  <a:gd name="connsiteX0" fmla="*/ 124658 w 1006524"/>
                  <a:gd name="connsiteY0" fmla="*/ 44296 h 1532253"/>
                  <a:gd name="connsiteX1" fmla="*/ 77436 w 1006524"/>
                  <a:gd name="connsiteY1" fmla="*/ 263236 h 1532253"/>
                  <a:gd name="connsiteX2" fmla="*/ 10895 w 1006524"/>
                  <a:gd name="connsiteY2" fmla="*/ 1338622 h 1532253"/>
                  <a:gd name="connsiteX3" fmla="*/ 326427 w 1006524"/>
                  <a:gd name="connsiteY3" fmla="*/ 1347208 h 1532253"/>
                  <a:gd name="connsiteX4" fmla="*/ 511025 w 1006524"/>
                  <a:gd name="connsiteY4" fmla="*/ 1435214 h 1532253"/>
                  <a:gd name="connsiteX5" fmla="*/ 749284 w 1006524"/>
                  <a:gd name="connsiteY5" fmla="*/ 1347208 h 1532253"/>
                  <a:gd name="connsiteX6" fmla="*/ 1004715 w 1006524"/>
                  <a:gd name="connsiteY6" fmla="*/ 1465265 h 1532253"/>
                  <a:gd name="connsiteX7" fmla="*/ 860901 w 1006524"/>
                  <a:gd name="connsiteY7" fmla="*/ 143034 h 1532253"/>
                  <a:gd name="connsiteX8" fmla="*/ 811532 w 1006524"/>
                  <a:gd name="connsiteY8" fmla="*/ 22831 h 1532253"/>
                  <a:gd name="connsiteX9" fmla="*/ 124658 w 1006524"/>
                  <a:gd name="connsiteY9" fmla="*/ 44296 h 1532253"/>
                  <a:gd name="connsiteX0" fmla="*/ 124658 w 1006524"/>
                  <a:gd name="connsiteY0" fmla="*/ 44296 h 1532253"/>
                  <a:gd name="connsiteX1" fmla="*/ 77436 w 1006524"/>
                  <a:gd name="connsiteY1" fmla="*/ 263236 h 1532253"/>
                  <a:gd name="connsiteX2" fmla="*/ 10895 w 1006524"/>
                  <a:gd name="connsiteY2" fmla="*/ 1338622 h 1532253"/>
                  <a:gd name="connsiteX3" fmla="*/ 326427 w 1006524"/>
                  <a:gd name="connsiteY3" fmla="*/ 1347208 h 1532253"/>
                  <a:gd name="connsiteX4" fmla="*/ 511025 w 1006524"/>
                  <a:gd name="connsiteY4" fmla="*/ 1435214 h 1532253"/>
                  <a:gd name="connsiteX5" fmla="*/ 749284 w 1006524"/>
                  <a:gd name="connsiteY5" fmla="*/ 1347208 h 1532253"/>
                  <a:gd name="connsiteX6" fmla="*/ 1004715 w 1006524"/>
                  <a:gd name="connsiteY6" fmla="*/ 1465265 h 1532253"/>
                  <a:gd name="connsiteX7" fmla="*/ 860901 w 1006524"/>
                  <a:gd name="connsiteY7" fmla="*/ 143034 h 1532253"/>
                  <a:gd name="connsiteX8" fmla="*/ 811532 w 1006524"/>
                  <a:gd name="connsiteY8" fmla="*/ 22831 h 1532253"/>
                  <a:gd name="connsiteX9" fmla="*/ 124658 w 1006524"/>
                  <a:gd name="connsiteY9" fmla="*/ 44296 h 1532253"/>
                  <a:gd name="connsiteX0" fmla="*/ 124658 w 1006524"/>
                  <a:gd name="connsiteY0" fmla="*/ 44296 h 1532253"/>
                  <a:gd name="connsiteX1" fmla="*/ 77436 w 1006524"/>
                  <a:gd name="connsiteY1" fmla="*/ 263236 h 1532253"/>
                  <a:gd name="connsiteX2" fmla="*/ 10895 w 1006524"/>
                  <a:gd name="connsiteY2" fmla="*/ 1338622 h 1532253"/>
                  <a:gd name="connsiteX3" fmla="*/ 326427 w 1006524"/>
                  <a:gd name="connsiteY3" fmla="*/ 1347208 h 1532253"/>
                  <a:gd name="connsiteX4" fmla="*/ 511025 w 1006524"/>
                  <a:gd name="connsiteY4" fmla="*/ 1435214 h 1532253"/>
                  <a:gd name="connsiteX5" fmla="*/ 749284 w 1006524"/>
                  <a:gd name="connsiteY5" fmla="*/ 1347208 h 1532253"/>
                  <a:gd name="connsiteX6" fmla="*/ 1004715 w 1006524"/>
                  <a:gd name="connsiteY6" fmla="*/ 1465265 h 1532253"/>
                  <a:gd name="connsiteX7" fmla="*/ 860901 w 1006524"/>
                  <a:gd name="connsiteY7" fmla="*/ 143034 h 1532253"/>
                  <a:gd name="connsiteX8" fmla="*/ 811532 w 1006524"/>
                  <a:gd name="connsiteY8" fmla="*/ 22831 h 1532253"/>
                  <a:gd name="connsiteX9" fmla="*/ 124658 w 1006524"/>
                  <a:gd name="connsiteY9" fmla="*/ 44296 h 1532253"/>
                  <a:gd name="connsiteX0" fmla="*/ 124658 w 1006524"/>
                  <a:gd name="connsiteY0" fmla="*/ 44296 h 1532253"/>
                  <a:gd name="connsiteX1" fmla="*/ 77436 w 1006524"/>
                  <a:gd name="connsiteY1" fmla="*/ 263236 h 1532253"/>
                  <a:gd name="connsiteX2" fmla="*/ 10895 w 1006524"/>
                  <a:gd name="connsiteY2" fmla="*/ 1338622 h 1532253"/>
                  <a:gd name="connsiteX3" fmla="*/ 326427 w 1006524"/>
                  <a:gd name="connsiteY3" fmla="*/ 1347208 h 1532253"/>
                  <a:gd name="connsiteX4" fmla="*/ 511025 w 1006524"/>
                  <a:gd name="connsiteY4" fmla="*/ 1435214 h 1532253"/>
                  <a:gd name="connsiteX5" fmla="*/ 749284 w 1006524"/>
                  <a:gd name="connsiteY5" fmla="*/ 1347208 h 1532253"/>
                  <a:gd name="connsiteX6" fmla="*/ 1004715 w 1006524"/>
                  <a:gd name="connsiteY6" fmla="*/ 1465265 h 1532253"/>
                  <a:gd name="connsiteX7" fmla="*/ 860901 w 1006524"/>
                  <a:gd name="connsiteY7" fmla="*/ 143034 h 1532253"/>
                  <a:gd name="connsiteX8" fmla="*/ 811532 w 1006524"/>
                  <a:gd name="connsiteY8" fmla="*/ 22831 h 1532253"/>
                  <a:gd name="connsiteX9" fmla="*/ 124658 w 1006524"/>
                  <a:gd name="connsiteY9" fmla="*/ 44296 h 1532253"/>
                  <a:gd name="connsiteX0" fmla="*/ 123667 w 1005533"/>
                  <a:gd name="connsiteY0" fmla="*/ 44296 h 1532253"/>
                  <a:gd name="connsiteX1" fmla="*/ 76445 w 1005533"/>
                  <a:gd name="connsiteY1" fmla="*/ 263236 h 1532253"/>
                  <a:gd name="connsiteX2" fmla="*/ 9904 w 1005533"/>
                  <a:gd name="connsiteY2" fmla="*/ 1338622 h 1532253"/>
                  <a:gd name="connsiteX3" fmla="*/ 325436 w 1005533"/>
                  <a:gd name="connsiteY3" fmla="*/ 1347208 h 1532253"/>
                  <a:gd name="connsiteX4" fmla="*/ 510034 w 1005533"/>
                  <a:gd name="connsiteY4" fmla="*/ 1435214 h 1532253"/>
                  <a:gd name="connsiteX5" fmla="*/ 748293 w 1005533"/>
                  <a:gd name="connsiteY5" fmla="*/ 1347208 h 1532253"/>
                  <a:gd name="connsiteX6" fmla="*/ 1003724 w 1005533"/>
                  <a:gd name="connsiteY6" fmla="*/ 1465265 h 1532253"/>
                  <a:gd name="connsiteX7" fmla="*/ 859910 w 1005533"/>
                  <a:gd name="connsiteY7" fmla="*/ 143034 h 1532253"/>
                  <a:gd name="connsiteX8" fmla="*/ 810541 w 1005533"/>
                  <a:gd name="connsiteY8" fmla="*/ 22831 h 1532253"/>
                  <a:gd name="connsiteX9" fmla="*/ 123667 w 1005533"/>
                  <a:gd name="connsiteY9" fmla="*/ 44296 h 1532253"/>
                  <a:gd name="connsiteX0" fmla="*/ 123667 w 1005533"/>
                  <a:gd name="connsiteY0" fmla="*/ 45067 h 1533024"/>
                  <a:gd name="connsiteX1" fmla="*/ 76445 w 1005533"/>
                  <a:gd name="connsiteY1" fmla="*/ 264007 h 1533024"/>
                  <a:gd name="connsiteX2" fmla="*/ 9904 w 1005533"/>
                  <a:gd name="connsiteY2" fmla="*/ 1339393 h 1533024"/>
                  <a:gd name="connsiteX3" fmla="*/ 325436 w 1005533"/>
                  <a:gd name="connsiteY3" fmla="*/ 1347979 h 1533024"/>
                  <a:gd name="connsiteX4" fmla="*/ 510034 w 1005533"/>
                  <a:gd name="connsiteY4" fmla="*/ 1435985 h 1533024"/>
                  <a:gd name="connsiteX5" fmla="*/ 748293 w 1005533"/>
                  <a:gd name="connsiteY5" fmla="*/ 1347979 h 1533024"/>
                  <a:gd name="connsiteX6" fmla="*/ 1003724 w 1005533"/>
                  <a:gd name="connsiteY6" fmla="*/ 1466036 h 1533024"/>
                  <a:gd name="connsiteX7" fmla="*/ 859910 w 1005533"/>
                  <a:gd name="connsiteY7" fmla="*/ 143805 h 1533024"/>
                  <a:gd name="connsiteX8" fmla="*/ 810541 w 1005533"/>
                  <a:gd name="connsiteY8" fmla="*/ 23602 h 1533024"/>
                  <a:gd name="connsiteX9" fmla="*/ 123667 w 1005533"/>
                  <a:gd name="connsiteY9" fmla="*/ 45067 h 1533024"/>
                  <a:gd name="connsiteX0" fmla="*/ 123667 w 1005533"/>
                  <a:gd name="connsiteY0" fmla="*/ 45067 h 1533024"/>
                  <a:gd name="connsiteX1" fmla="*/ 76445 w 1005533"/>
                  <a:gd name="connsiteY1" fmla="*/ 264007 h 1533024"/>
                  <a:gd name="connsiteX2" fmla="*/ 9904 w 1005533"/>
                  <a:gd name="connsiteY2" fmla="*/ 1339393 h 1533024"/>
                  <a:gd name="connsiteX3" fmla="*/ 325436 w 1005533"/>
                  <a:gd name="connsiteY3" fmla="*/ 1347979 h 1533024"/>
                  <a:gd name="connsiteX4" fmla="*/ 510034 w 1005533"/>
                  <a:gd name="connsiteY4" fmla="*/ 1435985 h 1533024"/>
                  <a:gd name="connsiteX5" fmla="*/ 748293 w 1005533"/>
                  <a:gd name="connsiteY5" fmla="*/ 1347979 h 1533024"/>
                  <a:gd name="connsiteX6" fmla="*/ 1003724 w 1005533"/>
                  <a:gd name="connsiteY6" fmla="*/ 1466036 h 1533024"/>
                  <a:gd name="connsiteX7" fmla="*/ 859910 w 1005533"/>
                  <a:gd name="connsiteY7" fmla="*/ 143805 h 1533024"/>
                  <a:gd name="connsiteX8" fmla="*/ 810541 w 1005533"/>
                  <a:gd name="connsiteY8" fmla="*/ 23602 h 1533024"/>
                  <a:gd name="connsiteX9" fmla="*/ 123667 w 1005533"/>
                  <a:gd name="connsiteY9" fmla="*/ 45067 h 1533024"/>
                  <a:gd name="connsiteX0" fmla="*/ 123667 w 1005533"/>
                  <a:gd name="connsiteY0" fmla="*/ 37545 h 1525502"/>
                  <a:gd name="connsiteX1" fmla="*/ 76445 w 1005533"/>
                  <a:gd name="connsiteY1" fmla="*/ 256485 h 1525502"/>
                  <a:gd name="connsiteX2" fmla="*/ 9904 w 1005533"/>
                  <a:gd name="connsiteY2" fmla="*/ 1331871 h 1525502"/>
                  <a:gd name="connsiteX3" fmla="*/ 325436 w 1005533"/>
                  <a:gd name="connsiteY3" fmla="*/ 1340457 h 1525502"/>
                  <a:gd name="connsiteX4" fmla="*/ 510034 w 1005533"/>
                  <a:gd name="connsiteY4" fmla="*/ 1428463 h 1525502"/>
                  <a:gd name="connsiteX5" fmla="*/ 748293 w 1005533"/>
                  <a:gd name="connsiteY5" fmla="*/ 1340457 h 1525502"/>
                  <a:gd name="connsiteX6" fmla="*/ 1003724 w 1005533"/>
                  <a:gd name="connsiteY6" fmla="*/ 1458514 h 1525502"/>
                  <a:gd name="connsiteX7" fmla="*/ 859910 w 1005533"/>
                  <a:gd name="connsiteY7" fmla="*/ 136283 h 1525502"/>
                  <a:gd name="connsiteX8" fmla="*/ 810541 w 1005533"/>
                  <a:gd name="connsiteY8" fmla="*/ 16080 h 1525502"/>
                  <a:gd name="connsiteX9" fmla="*/ 123667 w 1005533"/>
                  <a:gd name="connsiteY9" fmla="*/ 37545 h 1525502"/>
                  <a:gd name="connsiteX0" fmla="*/ 123667 w 1006240"/>
                  <a:gd name="connsiteY0" fmla="*/ 33027 h 1512821"/>
                  <a:gd name="connsiteX1" fmla="*/ 76445 w 1006240"/>
                  <a:gd name="connsiteY1" fmla="*/ 251967 h 1512821"/>
                  <a:gd name="connsiteX2" fmla="*/ 9904 w 1006240"/>
                  <a:gd name="connsiteY2" fmla="*/ 1327353 h 1512821"/>
                  <a:gd name="connsiteX3" fmla="*/ 325436 w 1006240"/>
                  <a:gd name="connsiteY3" fmla="*/ 1335939 h 1512821"/>
                  <a:gd name="connsiteX4" fmla="*/ 510034 w 1006240"/>
                  <a:gd name="connsiteY4" fmla="*/ 1423945 h 1512821"/>
                  <a:gd name="connsiteX5" fmla="*/ 748293 w 1006240"/>
                  <a:gd name="connsiteY5" fmla="*/ 1335939 h 1512821"/>
                  <a:gd name="connsiteX6" fmla="*/ 1003724 w 1006240"/>
                  <a:gd name="connsiteY6" fmla="*/ 1453996 h 1512821"/>
                  <a:gd name="connsiteX7" fmla="*/ 874935 w 1006240"/>
                  <a:gd name="connsiteY7" fmla="*/ 249821 h 1512821"/>
                  <a:gd name="connsiteX8" fmla="*/ 810541 w 1006240"/>
                  <a:gd name="connsiteY8" fmla="*/ 11562 h 1512821"/>
                  <a:gd name="connsiteX9" fmla="*/ 123667 w 1006240"/>
                  <a:gd name="connsiteY9" fmla="*/ 33027 h 1512821"/>
                  <a:gd name="connsiteX0" fmla="*/ 123667 w 1006240"/>
                  <a:gd name="connsiteY0" fmla="*/ 33027 h 1512821"/>
                  <a:gd name="connsiteX1" fmla="*/ 76445 w 1006240"/>
                  <a:gd name="connsiteY1" fmla="*/ 251967 h 1512821"/>
                  <a:gd name="connsiteX2" fmla="*/ 9904 w 1006240"/>
                  <a:gd name="connsiteY2" fmla="*/ 1327353 h 1512821"/>
                  <a:gd name="connsiteX3" fmla="*/ 325436 w 1006240"/>
                  <a:gd name="connsiteY3" fmla="*/ 1335939 h 1512821"/>
                  <a:gd name="connsiteX4" fmla="*/ 510034 w 1006240"/>
                  <a:gd name="connsiteY4" fmla="*/ 1423945 h 1512821"/>
                  <a:gd name="connsiteX5" fmla="*/ 748293 w 1006240"/>
                  <a:gd name="connsiteY5" fmla="*/ 1335939 h 1512821"/>
                  <a:gd name="connsiteX6" fmla="*/ 1003724 w 1006240"/>
                  <a:gd name="connsiteY6" fmla="*/ 1453996 h 1512821"/>
                  <a:gd name="connsiteX7" fmla="*/ 874935 w 1006240"/>
                  <a:gd name="connsiteY7" fmla="*/ 249821 h 1512821"/>
                  <a:gd name="connsiteX8" fmla="*/ 810541 w 1006240"/>
                  <a:gd name="connsiteY8" fmla="*/ 11562 h 1512821"/>
                  <a:gd name="connsiteX9" fmla="*/ 123667 w 1006240"/>
                  <a:gd name="connsiteY9" fmla="*/ 33027 h 1512821"/>
                  <a:gd name="connsiteX0" fmla="*/ 123667 w 1006240"/>
                  <a:gd name="connsiteY0" fmla="*/ 33027 h 1512821"/>
                  <a:gd name="connsiteX1" fmla="*/ 76445 w 1006240"/>
                  <a:gd name="connsiteY1" fmla="*/ 251967 h 1512821"/>
                  <a:gd name="connsiteX2" fmla="*/ 9904 w 1006240"/>
                  <a:gd name="connsiteY2" fmla="*/ 1327353 h 1512821"/>
                  <a:gd name="connsiteX3" fmla="*/ 325436 w 1006240"/>
                  <a:gd name="connsiteY3" fmla="*/ 1335939 h 1512821"/>
                  <a:gd name="connsiteX4" fmla="*/ 510034 w 1006240"/>
                  <a:gd name="connsiteY4" fmla="*/ 1423945 h 1512821"/>
                  <a:gd name="connsiteX5" fmla="*/ 748293 w 1006240"/>
                  <a:gd name="connsiteY5" fmla="*/ 1335939 h 1512821"/>
                  <a:gd name="connsiteX6" fmla="*/ 1003724 w 1006240"/>
                  <a:gd name="connsiteY6" fmla="*/ 1453996 h 1512821"/>
                  <a:gd name="connsiteX7" fmla="*/ 874935 w 1006240"/>
                  <a:gd name="connsiteY7" fmla="*/ 249821 h 1512821"/>
                  <a:gd name="connsiteX8" fmla="*/ 810541 w 1006240"/>
                  <a:gd name="connsiteY8" fmla="*/ 11562 h 1512821"/>
                  <a:gd name="connsiteX9" fmla="*/ 123667 w 1006240"/>
                  <a:gd name="connsiteY9" fmla="*/ 33027 h 1512821"/>
                  <a:gd name="connsiteX0" fmla="*/ 123667 w 1006240"/>
                  <a:gd name="connsiteY0" fmla="*/ 33027 h 1512821"/>
                  <a:gd name="connsiteX1" fmla="*/ 76445 w 1006240"/>
                  <a:gd name="connsiteY1" fmla="*/ 251967 h 1512821"/>
                  <a:gd name="connsiteX2" fmla="*/ 9904 w 1006240"/>
                  <a:gd name="connsiteY2" fmla="*/ 1327353 h 1512821"/>
                  <a:gd name="connsiteX3" fmla="*/ 325436 w 1006240"/>
                  <a:gd name="connsiteY3" fmla="*/ 1335939 h 1512821"/>
                  <a:gd name="connsiteX4" fmla="*/ 510034 w 1006240"/>
                  <a:gd name="connsiteY4" fmla="*/ 1423945 h 1512821"/>
                  <a:gd name="connsiteX5" fmla="*/ 748293 w 1006240"/>
                  <a:gd name="connsiteY5" fmla="*/ 1335939 h 1512821"/>
                  <a:gd name="connsiteX6" fmla="*/ 1003724 w 1006240"/>
                  <a:gd name="connsiteY6" fmla="*/ 1453996 h 1512821"/>
                  <a:gd name="connsiteX7" fmla="*/ 874935 w 1006240"/>
                  <a:gd name="connsiteY7" fmla="*/ 249821 h 1512821"/>
                  <a:gd name="connsiteX8" fmla="*/ 810541 w 1006240"/>
                  <a:gd name="connsiteY8" fmla="*/ 11562 h 1512821"/>
                  <a:gd name="connsiteX9" fmla="*/ 123667 w 1006240"/>
                  <a:gd name="connsiteY9" fmla="*/ 33027 h 1512821"/>
                  <a:gd name="connsiteX0" fmla="*/ 123667 w 1006240"/>
                  <a:gd name="connsiteY0" fmla="*/ 33027 h 1514349"/>
                  <a:gd name="connsiteX1" fmla="*/ 76445 w 1006240"/>
                  <a:gd name="connsiteY1" fmla="*/ 251967 h 1514349"/>
                  <a:gd name="connsiteX2" fmla="*/ 9904 w 1006240"/>
                  <a:gd name="connsiteY2" fmla="*/ 1327353 h 1514349"/>
                  <a:gd name="connsiteX3" fmla="*/ 325436 w 1006240"/>
                  <a:gd name="connsiteY3" fmla="*/ 1335939 h 1514349"/>
                  <a:gd name="connsiteX4" fmla="*/ 546524 w 1006240"/>
                  <a:gd name="connsiteY4" fmla="*/ 1353112 h 1514349"/>
                  <a:gd name="connsiteX5" fmla="*/ 748293 w 1006240"/>
                  <a:gd name="connsiteY5" fmla="*/ 1335939 h 1514349"/>
                  <a:gd name="connsiteX6" fmla="*/ 1003724 w 1006240"/>
                  <a:gd name="connsiteY6" fmla="*/ 1453996 h 1514349"/>
                  <a:gd name="connsiteX7" fmla="*/ 874935 w 1006240"/>
                  <a:gd name="connsiteY7" fmla="*/ 249821 h 1514349"/>
                  <a:gd name="connsiteX8" fmla="*/ 810541 w 1006240"/>
                  <a:gd name="connsiteY8" fmla="*/ 11562 h 1514349"/>
                  <a:gd name="connsiteX9" fmla="*/ 123667 w 1006240"/>
                  <a:gd name="connsiteY9" fmla="*/ 33027 h 1514349"/>
                  <a:gd name="connsiteX0" fmla="*/ 123667 w 999928"/>
                  <a:gd name="connsiteY0" fmla="*/ 33027 h 1389751"/>
                  <a:gd name="connsiteX1" fmla="*/ 76445 w 999928"/>
                  <a:gd name="connsiteY1" fmla="*/ 251967 h 1389751"/>
                  <a:gd name="connsiteX2" fmla="*/ 9904 w 999928"/>
                  <a:gd name="connsiteY2" fmla="*/ 1327353 h 1389751"/>
                  <a:gd name="connsiteX3" fmla="*/ 325436 w 999928"/>
                  <a:gd name="connsiteY3" fmla="*/ 1335939 h 1389751"/>
                  <a:gd name="connsiteX4" fmla="*/ 546524 w 999928"/>
                  <a:gd name="connsiteY4" fmla="*/ 1353112 h 1389751"/>
                  <a:gd name="connsiteX5" fmla="*/ 748293 w 999928"/>
                  <a:gd name="connsiteY5" fmla="*/ 1335939 h 1389751"/>
                  <a:gd name="connsiteX6" fmla="*/ 997285 w 999928"/>
                  <a:gd name="connsiteY6" fmla="*/ 1301596 h 1389751"/>
                  <a:gd name="connsiteX7" fmla="*/ 874935 w 999928"/>
                  <a:gd name="connsiteY7" fmla="*/ 249821 h 1389751"/>
                  <a:gd name="connsiteX8" fmla="*/ 810541 w 999928"/>
                  <a:gd name="connsiteY8" fmla="*/ 11562 h 1389751"/>
                  <a:gd name="connsiteX9" fmla="*/ 123667 w 999928"/>
                  <a:gd name="connsiteY9" fmla="*/ 33027 h 1389751"/>
                  <a:gd name="connsiteX0" fmla="*/ 123667 w 995727"/>
                  <a:gd name="connsiteY0" fmla="*/ 33027 h 1389751"/>
                  <a:gd name="connsiteX1" fmla="*/ 76445 w 995727"/>
                  <a:gd name="connsiteY1" fmla="*/ 251967 h 1389751"/>
                  <a:gd name="connsiteX2" fmla="*/ 9904 w 995727"/>
                  <a:gd name="connsiteY2" fmla="*/ 1327353 h 1389751"/>
                  <a:gd name="connsiteX3" fmla="*/ 325436 w 995727"/>
                  <a:gd name="connsiteY3" fmla="*/ 1335939 h 1389751"/>
                  <a:gd name="connsiteX4" fmla="*/ 546524 w 995727"/>
                  <a:gd name="connsiteY4" fmla="*/ 1353112 h 1389751"/>
                  <a:gd name="connsiteX5" fmla="*/ 748293 w 995727"/>
                  <a:gd name="connsiteY5" fmla="*/ 1335939 h 1389751"/>
                  <a:gd name="connsiteX6" fmla="*/ 992992 w 995727"/>
                  <a:gd name="connsiteY6" fmla="*/ 1301596 h 1389751"/>
                  <a:gd name="connsiteX7" fmla="*/ 874935 w 995727"/>
                  <a:gd name="connsiteY7" fmla="*/ 249821 h 1389751"/>
                  <a:gd name="connsiteX8" fmla="*/ 810541 w 995727"/>
                  <a:gd name="connsiteY8" fmla="*/ 11562 h 1389751"/>
                  <a:gd name="connsiteX9" fmla="*/ 123667 w 995727"/>
                  <a:gd name="connsiteY9" fmla="*/ 33027 h 1389751"/>
                  <a:gd name="connsiteX0" fmla="*/ 123667 w 995727"/>
                  <a:gd name="connsiteY0" fmla="*/ 33027 h 1389751"/>
                  <a:gd name="connsiteX1" fmla="*/ 76445 w 995727"/>
                  <a:gd name="connsiteY1" fmla="*/ 251967 h 1389751"/>
                  <a:gd name="connsiteX2" fmla="*/ 9904 w 995727"/>
                  <a:gd name="connsiteY2" fmla="*/ 1327353 h 1389751"/>
                  <a:gd name="connsiteX3" fmla="*/ 325436 w 995727"/>
                  <a:gd name="connsiteY3" fmla="*/ 1335939 h 1389751"/>
                  <a:gd name="connsiteX4" fmla="*/ 546524 w 995727"/>
                  <a:gd name="connsiteY4" fmla="*/ 1353112 h 1389751"/>
                  <a:gd name="connsiteX5" fmla="*/ 748293 w 995727"/>
                  <a:gd name="connsiteY5" fmla="*/ 1335939 h 1389751"/>
                  <a:gd name="connsiteX6" fmla="*/ 992992 w 995727"/>
                  <a:gd name="connsiteY6" fmla="*/ 1301596 h 1389751"/>
                  <a:gd name="connsiteX7" fmla="*/ 874935 w 995727"/>
                  <a:gd name="connsiteY7" fmla="*/ 249821 h 1389751"/>
                  <a:gd name="connsiteX8" fmla="*/ 810541 w 995727"/>
                  <a:gd name="connsiteY8" fmla="*/ 11562 h 1389751"/>
                  <a:gd name="connsiteX9" fmla="*/ 123667 w 995727"/>
                  <a:gd name="connsiteY9" fmla="*/ 33027 h 1389751"/>
                  <a:gd name="connsiteX0" fmla="*/ 123667 w 995727"/>
                  <a:gd name="connsiteY0" fmla="*/ 33027 h 1353112"/>
                  <a:gd name="connsiteX1" fmla="*/ 76445 w 995727"/>
                  <a:gd name="connsiteY1" fmla="*/ 251967 h 1353112"/>
                  <a:gd name="connsiteX2" fmla="*/ 9904 w 995727"/>
                  <a:gd name="connsiteY2" fmla="*/ 1327353 h 1353112"/>
                  <a:gd name="connsiteX3" fmla="*/ 325436 w 995727"/>
                  <a:gd name="connsiteY3" fmla="*/ 1335939 h 1353112"/>
                  <a:gd name="connsiteX4" fmla="*/ 546524 w 995727"/>
                  <a:gd name="connsiteY4" fmla="*/ 1353112 h 1353112"/>
                  <a:gd name="connsiteX5" fmla="*/ 748293 w 995727"/>
                  <a:gd name="connsiteY5" fmla="*/ 1335939 h 1353112"/>
                  <a:gd name="connsiteX6" fmla="*/ 992992 w 995727"/>
                  <a:gd name="connsiteY6" fmla="*/ 1301596 h 1353112"/>
                  <a:gd name="connsiteX7" fmla="*/ 874935 w 995727"/>
                  <a:gd name="connsiteY7" fmla="*/ 249821 h 1353112"/>
                  <a:gd name="connsiteX8" fmla="*/ 810541 w 995727"/>
                  <a:gd name="connsiteY8" fmla="*/ 11562 h 1353112"/>
                  <a:gd name="connsiteX9" fmla="*/ 123667 w 995727"/>
                  <a:gd name="connsiteY9" fmla="*/ 33027 h 1353112"/>
                  <a:gd name="connsiteX0" fmla="*/ 123667 w 997053"/>
                  <a:gd name="connsiteY0" fmla="*/ 33027 h 1353112"/>
                  <a:gd name="connsiteX1" fmla="*/ 76445 w 997053"/>
                  <a:gd name="connsiteY1" fmla="*/ 251967 h 1353112"/>
                  <a:gd name="connsiteX2" fmla="*/ 9904 w 997053"/>
                  <a:gd name="connsiteY2" fmla="*/ 1327353 h 1353112"/>
                  <a:gd name="connsiteX3" fmla="*/ 325436 w 997053"/>
                  <a:gd name="connsiteY3" fmla="*/ 1335939 h 1353112"/>
                  <a:gd name="connsiteX4" fmla="*/ 546524 w 997053"/>
                  <a:gd name="connsiteY4" fmla="*/ 1353112 h 1353112"/>
                  <a:gd name="connsiteX5" fmla="*/ 748293 w 997053"/>
                  <a:gd name="connsiteY5" fmla="*/ 1335939 h 1353112"/>
                  <a:gd name="connsiteX6" fmla="*/ 992992 w 997053"/>
                  <a:gd name="connsiteY6" fmla="*/ 1301596 h 1353112"/>
                  <a:gd name="connsiteX7" fmla="*/ 915447 w 997053"/>
                  <a:gd name="connsiteY7" fmla="*/ 284545 h 1353112"/>
                  <a:gd name="connsiteX8" fmla="*/ 810541 w 997053"/>
                  <a:gd name="connsiteY8" fmla="*/ 11562 h 1353112"/>
                  <a:gd name="connsiteX9" fmla="*/ 123667 w 997053"/>
                  <a:gd name="connsiteY9" fmla="*/ 33027 h 1353112"/>
                  <a:gd name="connsiteX0" fmla="*/ 123667 w 997053"/>
                  <a:gd name="connsiteY0" fmla="*/ 33027 h 1353112"/>
                  <a:gd name="connsiteX1" fmla="*/ 76445 w 997053"/>
                  <a:gd name="connsiteY1" fmla="*/ 251967 h 1353112"/>
                  <a:gd name="connsiteX2" fmla="*/ 9904 w 997053"/>
                  <a:gd name="connsiteY2" fmla="*/ 1327353 h 1353112"/>
                  <a:gd name="connsiteX3" fmla="*/ 325436 w 997053"/>
                  <a:gd name="connsiteY3" fmla="*/ 1335939 h 1353112"/>
                  <a:gd name="connsiteX4" fmla="*/ 546524 w 997053"/>
                  <a:gd name="connsiteY4" fmla="*/ 1353112 h 1353112"/>
                  <a:gd name="connsiteX5" fmla="*/ 748293 w 997053"/>
                  <a:gd name="connsiteY5" fmla="*/ 1335939 h 1353112"/>
                  <a:gd name="connsiteX6" fmla="*/ 992992 w 997053"/>
                  <a:gd name="connsiteY6" fmla="*/ 1301596 h 1353112"/>
                  <a:gd name="connsiteX7" fmla="*/ 915447 w 997053"/>
                  <a:gd name="connsiteY7" fmla="*/ 284545 h 1353112"/>
                  <a:gd name="connsiteX8" fmla="*/ 810541 w 997053"/>
                  <a:gd name="connsiteY8" fmla="*/ 11562 h 1353112"/>
                  <a:gd name="connsiteX9" fmla="*/ 123667 w 997053"/>
                  <a:gd name="connsiteY9" fmla="*/ 33027 h 1353112"/>
                  <a:gd name="connsiteX0" fmla="*/ 123667 w 999463"/>
                  <a:gd name="connsiteY0" fmla="*/ 33027 h 1353112"/>
                  <a:gd name="connsiteX1" fmla="*/ 76445 w 999463"/>
                  <a:gd name="connsiteY1" fmla="*/ 251967 h 1353112"/>
                  <a:gd name="connsiteX2" fmla="*/ 9904 w 999463"/>
                  <a:gd name="connsiteY2" fmla="*/ 1327353 h 1353112"/>
                  <a:gd name="connsiteX3" fmla="*/ 325436 w 999463"/>
                  <a:gd name="connsiteY3" fmla="*/ 1335939 h 1353112"/>
                  <a:gd name="connsiteX4" fmla="*/ 546524 w 999463"/>
                  <a:gd name="connsiteY4" fmla="*/ 1353112 h 1353112"/>
                  <a:gd name="connsiteX5" fmla="*/ 748293 w 999463"/>
                  <a:gd name="connsiteY5" fmla="*/ 1335939 h 1353112"/>
                  <a:gd name="connsiteX6" fmla="*/ 992992 w 999463"/>
                  <a:gd name="connsiteY6" fmla="*/ 1301596 h 1353112"/>
                  <a:gd name="connsiteX7" fmla="*/ 915447 w 999463"/>
                  <a:gd name="connsiteY7" fmla="*/ 284545 h 1353112"/>
                  <a:gd name="connsiteX8" fmla="*/ 810541 w 999463"/>
                  <a:gd name="connsiteY8" fmla="*/ 11562 h 1353112"/>
                  <a:gd name="connsiteX9" fmla="*/ 123667 w 999463"/>
                  <a:gd name="connsiteY9" fmla="*/ 33027 h 1353112"/>
                  <a:gd name="connsiteX0" fmla="*/ 158623 w 1000940"/>
                  <a:gd name="connsiteY0" fmla="*/ 39838 h 1350155"/>
                  <a:gd name="connsiteX1" fmla="*/ 77922 w 1000940"/>
                  <a:gd name="connsiteY1" fmla="*/ 249010 h 1350155"/>
                  <a:gd name="connsiteX2" fmla="*/ 11381 w 1000940"/>
                  <a:gd name="connsiteY2" fmla="*/ 1324396 h 1350155"/>
                  <a:gd name="connsiteX3" fmla="*/ 326913 w 1000940"/>
                  <a:gd name="connsiteY3" fmla="*/ 1332982 h 1350155"/>
                  <a:gd name="connsiteX4" fmla="*/ 548001 w 1000940"/>
                  <a:gd name="connsiteY4" fmla="*/ 1350155 h 1350155"/>
                  <a:gd name="connsiteX5" fmla="*/ 749770 w 1000940"/>
                  <a:gd name="connsiteY5" fmla="*/ 1332982 h 1350155"/>
                  <a:gd name="connsiteX6" fmla="*/ 994469 w 1000940"/>
                  <a:gd name="connsiteY6" fmla="*/ 1298639 h 1350155"/>
                  <a:gd name="connsiteX7" fmla="*/ 916924 w 1000940"/>
                  <a:gd name="connsiteY7" fmla="*/ 281588 h 1350155"/>
                  <a:gd name="connsiteX8" fmla="*/ 812018 w 1000940"/>
                  <a:gd name="connsiteY8" fmla="*/ 8605 h 1350155"/>
                  <a:gd name="connsiteX9" fmla="*/ 158623 w 1000940"/>
                  <a:gd name="connsiteY9" fmla="*/ 39838 h 1350155"/>
                  <a:gd name="connsiteX0" fmla="*/ 157347 w 999664"/>
                  <a:gd name="connsiteY0" fmla="*/ 39838 h 1350155"/>
                  <a:gd name="connsiteX1" fmla="*/ 91293 w 999664"/>
                  <a:gd name="connsiteY1" fmla="*/ 346684 h 1350155"/>
                  <a:gd name="connsiteX2" fmla="*/ 10105 w 999664"/>
                  <a:gd name="connsiteY2" fmla="*/ 1324396 h 1350155"/>
                  <a:gd name="connsiteX3" fmla="*/ 325637 w 999664"/>
                  <a:gd name="connsiteY3" fmla="*/ 1332982 h 1350155"/>
                  <a:gd name="connsiteX4" fmla="*/ 546725 w 999664"/>
                  <a:gd name="connsiteY4" fmla="*/ 1350155 h 1350155"/>
                  <a:gd name="connsiteX5" fmla="*/ 748494 w 999664"/>
                  <a:gd name="connsiteY5" fmla="*/ 1332982 h 1350155"/>
                  <a:gd name="connsiteX6" fmla="*/ 993193 w 999664"/>
                  <a:gd name="connsiteY6" fmla="*/ 1298639 h 1350155"/>
                  <a:gd name="connsiteX7" fmla="*/ 915648 w 999664"/>
                  <a:gd name="connsiteY7" fmla="*/ 281588 h 1350155"/>
                  <a:gd name="connsiteX8" fmla="*/ 810742 w 999664"/>
                  <a:gd name="connsiteY8" fmla="*/ 8605 h 1350155"/>
                  <a:gd name="connsiteX9" fmla="*/ 157347 w 999664"/>
                  <a:gd name="connsiteY9" fmla="*/ 39838 h 1350155"/>
                  <a:gd name="connsiteX0" fmla="*/ 66084 w 908401"/>
                  <a:gd name="connsiteY0" fmla="*/ 39838 h 1352181"/>
                  <a:gd name="connsiteX1" fmla="*/ 30 w 908401"/>
                  <a:gd name="connsiteY1" fmla="*/ 346684 h 1352181"/>
                  <a:gd name="connsiteX2" fmla="*/ 73683 w 908401"/>
                  <a:gd name="connsiteY2" fmla="*/ 1182768 h 1352181"/>
                  <a:gd name="connsiteX3" fmla="*/ 234374 w 908401"/>
                  <a:gd name="connsiteY3" fmla="*/ 1332982 h 1352181"/>
                  <a:gd name="connsiteX4" fmla="*/ 455462 w 908401"/>
                  <a:gd name="connsiteY4" fmla="*/ 1350155 h 1352181"/>
                  <a:gd name="connsiteX5" fmla="*/ 657231 w 908401"/>
                  <a:gd name="connsiteY5" fmla="*/ 1332982 h 1352181"/>
                  <a:gd name="connsiteX6" fmla="*/ 901930 w 908401"/>
                  <a:gd name="connsiteY6" fmla="*/ 1298639 h 1352181"/>
                  <a:gd name="connsiteX7" fmla="*/ 824385 w 908401"/>
                  <a:gd name="connsiteY7" fmla="*/ 281588 h 1352181"/>
                  <a:gd name="connsiteX8" fmla="*/ 719479 w 908401"/>
                  <a:gd name="connsiteY8" fmla="*/ 8605 h 1352181"/>
                  <a:gd name="connsiteX9" fmla="*/ 66084 w 908401"/>
                  <a:gd name="connsiteY9" fmla="*/ 39838 h 1352181"/>
                  <a:gd name="connsiteX0" fmla="*/ 66084 w 908401"/>
                  <a:gd name="connsiteY0" fmla="*/ 39838 h 1359258"/>
                  <a:gd name="connsiteX1" fmla="*/ 30 w 908401"/>
                  <a:gd name="connsiteY1" fmla="*/ 346684 h 1359258"/>
                  <a:gd name="connsiteX2" fmla="*/ 73683 w 908401"/>
                  <a:gd name="connsiteY2" fmla="*/ 1182768 h 1359258"/>
                  <a:gd name="connsiteX3" fmla="*/ 455462 w 908401"/>
                  <a:gd name="connsiteY3" fmla="*/ 1350155 h 1359258"/>
                  <a:gd name="connsiteX4" fmla="*/ 657231 w 908401"/>
                  <a:gd name="connsiteY4" fmla="*/ 1332982 h 1359258"/>
                  <a:gd name="connsiteX5" fmla="*/ 901930 w 908401"/>
                  <a:gd name="connsiteY5" fmla="*/ 1298639 h 1359258"/>
                  <a:gd name="connsiteX6" fmla="*/ 824385 w 908401"/>
                  <a:gd name="connsiteY6" fmla="*/ 281588 h 1359258"/>
                  <a:gd name="connsiteX7" fmla="*/ 719479 w 908401"/>
                  <a:gd name="connsiteY7" fmla="*/ 8605 h 1359258"/>
                  <a:gd name="connsiteX8" fmla="*/ 66084 w 908401"/>
                  <a:gd name="connsiteY8" fmla="*/ 39838 h 1359258"/>
                  <a:gd name="connsiteX0" fmla="*/ 66084 w 908401"/>
                  <a:gd name="connsiteY0" fmla="*/ 39838 h 1335646"/>
                  <a:gd name="connsiteX1" fmla="*/ 30 w 908401"/>
                  <a:gd name="connsiteY1" fmla="*/ 346684 h 1335646"/>
                  <a:gd name="connsiteX2" fmla="*/ 73683 w 908401"/>
                  <a:gd name="connsiteY2" fmla="*/ 1182768 h 1335646"/>
                  <a:gd name="connsiteX3" fmla="*/ 424076 w 908401"/>
                  <a:gd name="connsiteY3" fmla="*/ 1198760 h 1335646"/>
                  <a:gd name="connsiteX4" fmla="*/ 657231 w 908401"/>
                  <a:gd name="connsiteY4" fmla="*/ 1332982 h 1335646"/>
                  <a:gd name="connsiteX5" fmla="*/ 901930 w 908401"/>
                  <a:gd name="connsiteY5" fmla="*/ 1298639 h 1335646"/>
                  <a:gd name="connsiteX6" fmla="*/ 824385 w 908401"/>
                  <a:gd name="connsiteY6" fmla="*/ 281588 h 1335646"/>
                  <a:gd name="connsiteX7" fmla="*/ 719479 w 908401"/>
                  <a:gd name="connsiteY7" fmla="*/ 8605 h 1335646"/>
                  <a:gd name="connsiteX8" fmla="*/ 66084 w 908401"/>
                  <a:gd name="connsiteY8" fmla="*/ 39838 h 1335646"/>
                  <a:gd name="connsiteX0" fmla="*/ 66084 w 908401"/>
                  <a:gd name="connsiteY0" fmla="*/ 39838 h 1350261"/>
                  <a:gd name="connsiteX1" fmla="*/ 30 w 908401"/>
                  <a:gd name="connsiteY1" fmla="*/ 346684 h 1350261"/>
                  <a:gd name="connsiteX2" fmla="*/ 73683 w 908401"/>
                  <a:gd name="connsiteY2" fmla="*/ 1182768 h 1350261"/>
                  <a:gd name="connsiteX3" fmla="*/ 424076 w 908401"/>
                  <a:gd name="connsiteY3" fmla="*/ 1198760 h 1350261"/>
                  <a:gd name="connsiteX4" fmla="*/ 901930 w 908401"/>
                  <a:gd name="connsiteY4" fmla="*/ 1298639 h 1350261"/>
                  <a:gd name="connsiteX5" fmla="*/ 824385 w 908401"/>
                  <a:gd name="connsiteY5" fmla="*/ 281588 h 1350261"/>
                  <a:gd name="connsiteX6" fmla="*/ 719479 w 908401"/>
                  <a:gd name="connsiteY6" fmla="*/ 8605 h 1350261"/>
                  <a:gd name="connsiteX7" fmla="*/ 66084 w 908401"/>
                  <a:gd name="connsiteY7" fmla="*/ 39838 h 1350261"/>
                  <a:gd name="connsiteX0" fmla="*/ 66084 w 846210"/>
                  <a:gd name="connsiteY0" fmla="*/ 39838 h 1270909"/>
                  <a:gd name="connsiteX1" fmla="*/ 30 w 846210"/>
                  <a:gd name="connsiteY1" fmla="*/ 346684 h 1270909"/>
                  <a:gd name="connsiteX2" fmla="*/ 73683 w 846210"/>
                  <a:gd name="connsiteY2" fmla="*/ 1182768 h 1270909"/>
                  <a:gd name="connsiteX3" fmla="*/ 424076 w 846210"/>
                  <a:gd name="connsiteY3" fmla="*/ 1198760 h 1270909"/>
                  <a:gd name="connsiteX4" fmla="*/ 763828 w 846210"/>
                  <a:gd name="connsiteY4" fmla="*/ 1203407 h 1270909"/>
                  <a:gd name="connsiteX5" fmla="*/ 824385 w 846210"/>
                  <a:gd name="connsiteY5" fmla="*/ 281588 h 1270909"/>
                  <a:gd name="connsiteX6" fmla="*/ 719479 w 846210"/>
                  <a:gd name="connsiteY6" fmla="*/ 8605 h 1270909"/>
                  <a:gd name="connsiteX7" fmla="*/ 66084 w 846210"/>
                  <a:gd name="connsiteY7" fmla="*/ 39838 h 1270909"/>
                  <a:gd name="connsiteX0" fmla="*/ 66084 w 835539"/>
                  <a:gd name="connsiteY0" fmla="*/ 39838 h 1270909"/>
                  <a:gd name="connsiteX1" fmla="*/ 30 w 835539"/>
                  <a:gd name="connsiteY1" fmla="*/ 346684 h 1270909"/>
                  <a:gd name="connsiteX2" fmla="*/ 73683 w 835539"/>
                  <a:gd name="connsiteY2" fmla="*/ 1182768 h 1270909"/>
                  <a:gd name="connsiteX3" fmla="*/ 424076 w 835539"/>
                  <a:gd name="connsiteY3" fmla="*/ 1198760 h 1270909"/>
                  <a:gd name="connsiteX4" fmla="*/ 763828 w 835539"/>
                  <a:gd name="connsiteY4" fmla="*/ 1203407 h 1270909"/>
                  <a:gd name="connsiteX5" fmla="*/ 811830 w 835539"/>
                  <a:gd name="connsiteY5" fmla="*/ 301123 h 1270909"/>
                  <a:gd name="connsiteX6" fmla="*/ 719479 w 835539"/>
                  <a:gd name="connsiteY6" fmla="*/ 8605 h 1270909"/>
                  <a:gd name="connsiteX7" fmla="*/ 66084 w 835539"/>
                  <a:gd name="connsiteY7" fmla="*/ 39838 h 1270909"/>
                  <a:gd name="connsiteX0" fmla="*/ 66084 w 813631"/>
                  <a:gd name="connsiteY0" fmla="*/ 39838 h 1270909"/>
                  <a:gd name="connsiteX1" fmla="*/ 30 w 813631"/>
                  <a:gd name="connsiteY1" fmla="*/ 346684 h 1270909"/>
                  <a:gd name="connsiteX2" fmla="*/ 73683 w 813631"/>
                  <a:gd name="connsiteY2" fmla="*/ 1182768 h 1270909"/>
                  <a:gd name="connsiteX3" fmla="*/ 424076 w 813631"/>
                  <a:gd name="connsiteY3" fmla="*/ 1198760 h 1270909"/>
                  <a:gd name="connsiteX4" fmla="*/ 763828 w 813631"/>
                  <a:gd name="connsiteY4" fmla="*/ 1203407 h 1270909"/>
                  <a:gd name="connsiteX5" fmla="*/ 811830 w 813631"/>
                  <a:gd name="connsiteY5" fmla="*/ 301123 h 1270909"/>
                  <a:gd name="connsiteX6" fmla="*/ 719479 w 813631"/>
                  <a:gd name="connsiteY6" fmla="*/ 8605 h 1270909"/>
                  <a:gd name="connsiteX7" fmla="*/ 66084 w 813631"/>
                  <a:gd name="connsiteY7" fmla="*/ 39838 h 1270909"/>
                  <a:gd name="connsiteX0" fmla="*/ 66084 w 813631"/>
                  <a:gd name="connsiteY0" fmla="*/ 39838 h 1270909"/>
                  <a:gd name="connsiteX1" fmla="*/ 30 w 813631"/>
                  <a:gd name="connsiteY1" fmla="*/ 346684 h 1270909"/>
                  <a:gd name="connsiteX2" fmla="*/ 73683 w 813631"/>
                  <a:gd name="connsiteY2" fmla="*/ 1182768 h 1270909"/>
                  <a:gd name="connsiteX3" fmla="*/ 424076 w 813631"/>
                  <a:gd name="connsiteY3" fmla="*/ 1198760 h 1270909"/>
                  <a:gd name="connsiteX4" fmla="*/ 763828 w 813631"/>
                  <a:gd name="connsiteY4" fmla="*/ 1203407 h 1270909"/>
                  <a:gd name="connsiteX5" fmla="*/ 811830 w 813631"/>
                  <a:gd name="connsiteY5" fmla="*/ 301123 h 1270909"/>
                  <a:gd name="connsiteX6" fmla="*/ 719479 w 813631"/>
                  <a:gd name="connsiteY6" fmla="*/ 8605 h 1270909"/>
                  <a:gd name="connsiteX7" fmla="*/ 66084 w 813631"/>
                  <a:gd name="connsiteY7" fmla="*/ 39838 h 1270909"/>
                  <a:gd name="connsiteX0" fmla="*/ 66084 w 813631"/>
                  <a:gd name="connsiteY0" fmla="*/ 39838 h 1214494"/>
                  <a:gd name="connsiteX1" fmla="*/ 30 w 813631"/>
                  <a:gd name="connsiteY1" fmla="*/ 346684 h 1214494"/>
                  <a:gd name="connsiteX2" fmla="*/ 73683 w 813631"/>
                  <a:gd name="connsiteY2" fmla="*/ 1182768 h 1214494"/>
                  <a:gd name="connsiteX3" fmla="*/ 424076 w 813631"/>
                  <a:gd name="connsiteY3" fmla="*/ 1198760 h 1214494"/>
                  <a:gd name="connsiteX4" fmla="*/ 763828 w 813631"/>
                  <a:gd name="connsiteY4" fmla="*/ 1203407 h 1214494"/>
                  <a:gd name="connsiteX5" fmla="*/ 811830 w 813631"/>
                  <a:gd name="connsiteY5" fmla="*/ 301123 h 1214494"/>
                  <a:gd name="connsiteX6" fmla="*/ 719479 w 813631"/>
                  <a:gd name="connsiteY6" fmla="*/ 8605 h 1214494"/>
                  <a:gd name="connsiteX7" fmla="*/ 66084 w 813631"/>
                  <a:gd name="connsiteY7" fmla="*/ 39838 h 1214494"/>
                  <a:gd name="connsiteX0" fmla="*/ 66084 w 813631"/>
                  <a:gd name="connsiteY0" fmla="*/ 39838 h 1225336"/>
                  <a:gd name="connsiteX1" fmla="*/ 30 w 813631"/>
                  <a:gd name="connsiteY1" fmla="*/ 346684 h 1225336"/>
                  <a:gd name="connsiteX2" fmla="*/ 73683 w 813631"/>
                  <a:gd name="connsiteY2" fmla="*/ 1182768 h 1225336"/>
                  <a:gd name="connsiteX3" fmla="*/ 432446 w 813631"/>
                  <a:gd name="connsiteY3" fmla="*/ 1223179 h 1225336"/>
                  <a:gd name="connsiteX4" fmla="*/ 763828 w 813631"/>
                  <a:gd name="connsiteY4" fmla="*/ 1203407 h 1225336"/>
                  <a:gd name="connsiteX5" fmla="*/ 811830 w 813631"/>
                  <a:gd name="connsiteY5" fmla="*/ 301123 h 1225336"/>
                  <a:gd name="connsiteX6" fmla="*/ 719479 w 813631"/>
                  <a:gd name="connsiteY6" fmla="*/ 8605 h 1225336"/>
                  <a:gd name="connsiteX7" fmla="*/ 66084 w 813631"/>
                  <a:gd name="connsiteY7" fmla="*/ 39838 h 1225336"/>
                  <a:gd name="connsiteX0" fmla="*/ 66084 w 813631"/>
                  <a:gd name="connsiteY0" fmla="*/ 39838 h 1225336"/>
                  <a:gd name="connsiteX1" fmla="*/ 30 w 813631"/>
                  <a:gd name="connsiteY1" fmla="*/ 346684 h 1225336"/>
                  <a:gd name="connsiteX2" fmla="*/ 73683 w 813631"/>
                  <a:gd name="connsiteY2" fmla="*/ 1182768 h 1225336"/>
                  <a:gd name="connsiteX3" fmla="*/ 432446 w 813631"/>
                  <a:gd name="connsiteY3" fmla="*/ 1223179 h 1225336"/>
                  <a:gd name="connsiteX4" fmla="*/ 763828 w 813631"/>
                  <a:gd name="connsiteY4" fmla="*/ 1203407 h 1225336"/>
                  <a:gd name="connsiteX5" fmla="*/ 811830 w 813631"/>
                  <a:gd name="connsiteY5" fmla="*/ 301123 h 1225336"/>
                  <a:gd name="connsiteX6" fmla="*/ 719479 w 813631"/>
                  <a:gd name="connsiteY6" fmla="*/ 8605 h 1225336"/>
                  <a:gd name="connsiteX7" fmla="*/ 66084 w 813631"/>
                  <a:gd name="connsiteY7" fmla="*/ 39838 h 12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13631" h="1225336">
                    <a:moveTo>
                      <a:pt x="66084" y="39838"/>
                    </a:moveTo>
                    <a:cubicBezTo>
                      <a:pt x="38181" y="122834"/>
                      <a:pt x="-1236" y="156196"/>
                      <a:pt x="30" y="346684"/>
                    </a:cubicBezTo>
                    <a:cubicBezTo>
                      <a:pt x="1296" y="537172"/>
                      <a:pt x="32185" y="1002106"/>
                      <a:pt x="73683" y="1182768"/>
                    </a:cubicBezTo>
                    <a:cubicBezTo>
                      <a:pt x="291874" y="1223036"/>
                      <a:pt x="317422" y="1219739"/>
                      <a:pt x="432446" y="1223179"/>
                    </a:cubicBezTo>
                    <a:cubicBezTo>
                      <a:pt x="547470" y="1226619"/>
                      <a:pt x="546453" y="1229293"/>
                      <a:pt x="763828" y="1203407"/>
                    </a:cubicBezTo>
                    <a:cubicBezTo>
                      <a:pt x="784935" y="1022388"/>
                      <a:pt x="822255" y="753660"/>
                      <a:pt x="811830" y="301123"/>
                    </a:cubicBezTo>
                    <a:cubicBezTo>
                      <a:pt x="784583" y="103781"/>
                      <a:pt x="757401" y="47599"/>
                      <a:pt x="719479" y="8605"/>
                    </a:cubicBezTo>
                    <a:cubicBezTo>
                      <a:pt x="664385" y="-8924"/>
                      <a:pt x="188433" y="-229"/>
                      <a:pt x="66084" y="39838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08" name="Flowchart: Stored Data 2607"/>
              <p:cNvSpPr/>
              <p:nvPr/>
            </p:nvSpPr>
            <p:spPr>
              <a:xfrm rot="16200000" flipV="1">
                <a:off x="6663360" y="-212639"/>
                <a:ext cx="1192494" cy="278978"/>
              </a:xfrm>
              <a:prstGeom prst="flowChartOnlineStorage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609" name="Group 2608"/>
              <p:cNvGrpSpPr/>
              <p:nvPr/>
            </p:nvGrpSpPr>
            <p:grpSpPr>
              <a:xfrm>
                <a:off x="6813322" y="-686759"/>
                <a:ext cx="896586" cy="1413939"/>
                <a:chOff x="6090983" y="1338628"/>
                <a:chExt cx="1580479" cy="2222122"/>
              </a:xfrm>
            </p:grpSpPr>
            <p:sp>
              <p:nvSpPr>
                <p:cNvPr id="2612" name="Freeform 2611"/>
                <p:cNvSpPr/>
                <p:nvPr/>
              </p:nvSpPr>
              <p:spPr>
                <a:xfrm>
                  <a:off x="6090983" y="1338628"/>
                  <a:ext cx="824340" cy="2221393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  <a:gd name="connsiteX0" fmla="*/ 136920 w 824341"/>
                    <a:gd name="connsiteY0" fmla="*/ 2020826 h 2221392"/>
                    <a:gd name="connsiteX1" fmla="*/ 240682 w 824341"/>
                    <a:gd name="connsiteY1" fmla="*/ 1463107 h 2221392"/>
                    <a:gd name="connsiteX2" fmla="*/ 162861 w 824341"/>
                    <a:gd name="connsiteY2" fmla="*/ 1054546 h 2221392"/>
                    <a:gd name="connsiteX3" fmla="*/ 26673 w 824341"/>
                    <a:gd name="connsiteY3" fmla="*/ 347669 h 2221392"/>
                    <a:gd name="connsiteX4" fmla="*/ 577907 w 824341"/>
                    <a:gd name="connsiteY4" fmla="*/ 3958 h 2221392"/>
                    <a:gd name="connsiteX5" fmla="*/ 707610 w 824341"/>
                    <a:gd name="connsiteY5" fmla="*/ 477371 h 2221392"/>
                    <a:gd name="connsiteX6" fmla="*/ 824341 w 824341"/>
                    <a:gd name="connsiteY6" fmla="*/ 2105132 h 2221392"/>
                    <a:gd name="connsiteX7" fmla="*/ 136920 w 824341"/>
                    <a:gd name="connsiteY7" fmla="*/ 2020826 h 2221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24341" h="2221392">
                      <a:moveTo>
                        <a:pt x="136920" y="2020826"/>
                      </a:moveTo>
                      <a:cubicBezTo>
                        <a:pt x="39644" y="1913822"/>
                        <a:pt x="236359" y="1624154"/>
                        <a:pt x="240682" y="1463107"/>
                      </a:cubicBezTo>
                      <a:cubicBezTo>
                        <a:pt x="245006" y="1302060"/>
                        <a:pt x="295806" y="1188571"/>
                        <a:pt x="162861" y="1054546"/>
                      </a:cubicBezTo>
                      <a:cubicBezTo>
                        <a:pt x="29916" y="920521"/>
                        <a:pt x="-42501" y="522767"/>
                        <a:pt x="26673" y="347669"/>
                      </a:cubicBezTo>
                      <a:cubicBezTo>
                        <a:pt x="95847" y="172571"/>
                        <a:pt x="467660" y="35303"/>
                        <a:pt x="577907" y="3958"/>
                      </a:cubicBezTo>
                      <a:cubicBezTo>
                        <a:pt x="688154" y="-27387"/>
                        <a:pt x="666538" y="127175"/>
                        <a:pt x="707610" y="477371"/>
                      </a:cubicBezTo>
                      <a:lnTo>
                        <a:pt x="824341" y="2105132"/>
                      </a:lnTo>
                      <a:cubicBezTo>
                        <a:pt x="729226" y="2362375"/>
                        <a:pt x="234196" y="2127830"/>
                        <a:pt x="136920" y="2020826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13" name="Freeform 2612"/>
                <p:cNvSpPr/>
                <p:nvPr/>
              </p:nvSpPr>
              <p:spPr>
                <a:xfrm flipH="1">
                  <a:off x="6847122" y="1339357"/>
                  <a:ext cx="824340" cy="2221393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  <a:gd name="connsiteX0" fmla="*/ 136920 w 824341"/>
                    <a:gd name="connsiteY0" fmla="*/ 2020826 h 2221392"/>
                    <a:gd name="connsiteX1" fmla="*/ 240682 w 824341"/>
                    <a:gd name="connsiteY1" fmla="*/ 1463107 h 2221392"/>
                    <a:gd name="connsiteX2" fmla="*/ 162861 w 824341"/>
                    <a:gd name="connsiteY2" fmla="*/ 1054546 h 2221392"/>
                    <a:gd name="connsiteX3" fmla="*/ 26673 w 824341"/>
                    <a:gd name="connsiteY3" fmla="*/ 347669 h 2221392"/>
                    <a:gd name="connsiteX4" fmla="*/ 577907 w 824341"/>
                    <a:gd name="connsiteY4" fmla="*/ 3958 h 2221392"/>
                    <a:gd name="connsiteX5" fmla="*/ 707610 w 824341"/>
                    <a:gd name="connsiteY5" fmla="*/ 477371 h 2221392"/>
                    <a:gd name="connsiteX6" fmla="*/ 824341 w 824341"/>
                    <a:gd name="connsiteY6" fmla="*/ 2105132 h 2221392"/>
                    <a:gd name="connsiteX7" fmla="*/ 136920 w 824341"/>
                    <a:gd name="connsiteY7" fmla="*/ 2020826 h 2221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24341" h="2221392">
                      <a:moveTo>
                        <a:pt x="136920" y="2020826"/>
                      </a:moveTo>
                      <a:cubicBezTo>
                        <a:pt x="39644" y="1913822"/>
                        <a:pt x="236359" y="1624154"/>
                        <a:pt x="240682" y="1463107"/>
                      </a:cubicBezTo>
                      <a:cubicBezTo>
                        <a:pt x="245006" y="1302060"/>
                        <a:pt x="295806" y="1188571"/>
                        <a:pt x="162861" y="1054546"/>
                      </a:cubicBezTo>
                      <a:cubicBezTo>
                        <a:pt x="29916" y="920521"/>
                        <a:pt x="-42501" y="522767"/>
                        <a:pt x="26673" y="347669"/>
                      </a:cubicBezTo>
                      <a:cubicBezTo>
                        <a:pt x="95847" y="172571"/>
                        <a:pt x="467660" y="35303"/>
                        <a:pt x="577907" y="3958"/>
                      </a:cubicBezTo>
                      <a:cubicBezTo>
                        <a:pt x="688154" y="-27387"/>
                        <a:pt x="666538" y="127175"/>
                        <a:pt x="707610" y="477371"/>
                      </a:cubicBezTo>
                      <a:lnTo>
                        <a:pt x="824341" y="2105132"/>
                      </a:lnTo>
                      <a:cubicBezTo>
                        <a:pt x="729226" y="2362375"/>
                        <a:pt x="234196" y="2127830"/>
                        <a:pt x="136920" y="2020826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610" name="Freeform 2609"/>
              <p:cNvSpPr/>
              <p:nvPr/>
            </p:nvSpPr>
            <p:spPr>
              <a:xfrm rot="679214">
                <a:off x="6687290" y="-492878"/>
                <a:ext cx="228071" cy="1264051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11" name="Freeform 2610"/>
              <p:cNvSpPr/>
              <p:nvPr/>
            </p:nvSpPr>
            <p:spPr>
              <a:xfrm rot="20920786" flipH="1">
                <a:off x="7604259" y="-496973"/>
                <a:ext cx="228071" cy="1264051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2511" name="Group 2510"/>
            <p:cNvGrpSpPr>
              <a:grpSpLocks noChangeAspect="1"/>
            </p:cNvGrpSpPr>
            <p:nvPr/>
          </p:nvGrpSpPr>
          <p:grpSpPr>
            <a:xfrm>
              <a:off x="2434104" y="5513901"/>
              <a:ext cx="486827" cy="1341439"/>
              <a:chOff x="4257253" y="2952102"/>
              <a:chExt cx="1392632" cy="3837356"/>
            </a:xfrm>
          </p:grpSpPr>
          <p:grpSp>
            <p:nvGrpSpPr>
              <p:cNvPr id="2548" name="Group 2547"/>
              <p:cNvGrpSpPr/>
              <p:nvPr/>
            </p:nvGrpSpPr>
            <p:grpSpPr>
              <a:xfrm>
                <a:off x="4557770" y="4714347"/>
                <a:ext cx="790837" cy="1987151"/>
                <a:chOff x="3610900" y="2674750"/>
                <a:chExt cx="1394071" cy="3122972"/>
              </a:xfrm>
            </p:grpSpPr>
            <p:sp>
              <p:nvSpPr>
                <p:cNvPr id="2595" name="Freeform 2594"/>
                <p:cNvSpPr/>
                <p:nvPr/>
              </p:nvSpPr>
              <p:spPr>
                <a:xfrm>
                  <a:off x="3610901" y="2869910"/>
                  <a:ext cx="682240" cy="292781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596" name="Freeform 2595"/>
                <p:cNvSpPr/>
                <p:nvPr/>
              </p:nvSpPr>
              <p:spPr>
                <a:xfrm flipH="1">
                  <a:off x="4371750" y="2869910"/>
                  <a:ext cx="633221" cy="292781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597" name="Oval 2596"/>
                <p:cNvSpPr/>
                <p:nvPr/>
              </p:nvSpPr>
              <p:spPr>
                <a:xfrm>
                  <a:off x="3610900" y="2674750"/>
                  <a:ext cx="1386798" cy="914400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598" name="Flowchart: Stored Data 2597"/>
                <p:cNvSpPr/>
                <p:nvPr/>
              </p:nvSpPr>
              <p:spPr>
                <a:xfrm rot="5400000">
                  <a:off x="3962720" y="3317645"/>
                  <a:ext cx="733815" cy="97218"/>
                </a:xfrm>
                <a:prstGeom prst="flowChartOnlineStorag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549" name="Freeform 2548"/>
              <p:cNvSpPr/>
              <p:nvPr/>
            </p:nvSpPr>
            <p:spPr>
              <a:xfrm>
                <a:off x="4540506" y="4772045"/>
                <a:ext cx="813631" cy="1049999"/>
              </a:xfrm>
              <a:custGeom>
                <a:avLst/>
                <a:gdLst>
                  <a:gd name="connsiteX0" fmla="*/ 124658 w 1006524"/>
                  <a:gd name="connsiteY0" fmla="*/ 44296 h 1532253"/>
                  <a:gd name="connsiteX1" fmla="*/ 77436 w 1006524"/>
                  <a:gd name="connsiteY1" fmla="*/ 263236 h 1532253"/>
                  <a:gd name="connsiteX2" fmla="*/ 10895 w 1006524"/>
                  <a:gd name="connsiteY2" fmla="*/ 1338622 h 1532253"/>
                  <a:gd name="connsiteX3" fmla="*/ 326427 w 1006524"/>
                  <a:gd name="connsiteY3" fmla="*/ 1347208 h 1532253"/>
                  <a:gd name="connsiteX4" fmla="*/ 511025 w 1006524"/>
                  <a:gd name="connsiteY4" fmla="*/ 1435214 h 1532253"/>
                  <a:gd name="connsiteX5" fmla="*/ 749284 w 1006524"/>
                  <a:gd name="connsiteY5" fmla="*/ 1347208 h 1532253"/>
                  <a:gd name="connsiteX6" fmla="*/ 1004715 w 1006524"/>
                  <a:gd name="connsiteY6" fmla="*/ 1465265 h 1532253"/>
                  <a:gd name="connsiteX7" fmla="*/ 860901 w 1006524"/>
                  <a:gd name="connsiteY7" fmla="*/ 143034 h 1532253"/>
                  <a:gd name="connsiteX8" fmla="*/ 811532 w 1006524"/>
                  <a:gd name="connsiteY8" fmla="*/ 22831 h 1532253"/>
                  <a:gd name="connsiteX9" fmla="*/ 124658 w 1006524"/>
                  <a:gd name="connsiteY9" fmla="*/ 44296 h 1532253"/>
                  <a:gd name="connsiteX0" fmla="*/ 124658 w 1006524"/>
                  <a:gd name="connsiteY0" fmla="*/ 44296 h 1532253"/>
                  <a:gd name="connsiteX1" fmla="*/ 77436 w 1006524"/>
                  <a:gd name="connsiteY1" fmla="*/ 263236 h 1532253"/>
                  <a:gd name="connsiteX2" fmla="*/ 10895 w 1006524"/>
                  <a:gd name="connsiteY2" fmla="*/ 1338622 h 1532253"/>
                  <a:gd name="connsiteX3" fmla="*/ 326427 w 1006524"/>
                  <a:gd name="connsiteY3" fmla="*/ 1347208 h 1532253"/>
                  <a:gd name="connsiteX4" fmla="*/ 511025 w 1006524"/>
                  <a:gd name="connsiteY4" fmla="*/ 1435214 h 1532253"/>
                  <a:gd name="connsiteX5" fmla="*/ 749284 w 1006524"/>
                  <a:gd name="connsiteY5" fmla="*/ 1347208 h 1532253"/>
                  <a:gd name="connsiteX6" fmla="*/ 1004715 w 1006524"/>
                  <a:gd name="connsiteY6" fmla="*/ 1465265 h 1532253"/>
                  <a:gd name="connsiteX7" fmla="*/ 860901 w 1006524"/>
                  <a:gd name="connsiteY7" fmla="*/ 143034 h 1532253"/>
                  <a:gd name="connsiteX8" fmla="*/ 811532 w 1006524"/>
                  <a:gd name="connsiteY8" fmla="*/ 22831 h 1532253"/>
                  <a:gd name="connsiteX9" fmla="*/ 124658 w 1006524"/>
                  <a:gd name="connsiteY9" fmla="*/ 44296 h 1532253"/>
                  <a:gd name="connsiteX0" fmla="*/ 124658 w 1006524"/>
                  <a:gd name="connsiteY0" fmla="*/ 44296 h 1532253"/>
                  <a:gd name="connsiteX1" fmla="*/ 77436 w 1006524"/>
                  <a:gd name="connsiteY1" fmla="*/ 263236 h 1532253"/>
                  <a:gd name="connsiteX2" fmla="*/ 10895 w 1006524"/>
                  <a:gd name="connsiteY2" fmla="*/ 1338622 h 1532253"/>
                  <a:gd name="connsiteX3" fmla="*/ 326427 w 1006524"/>
                  <a:gd name="connsiteY3" fmla="*/ 1347208 h 1532253"/>
                  <a:gd name="connsiteX4" fmla="*/ 511025 w 1006524"/>
                  <a:gd name="connsiteY4" fmla="*/ 1435214 h 1532253"/>
                  <a:gd name="connsiteX5" fmla="*/ 749284 w 1006524"/>
                  <a:gd name="connsiteY5" fmla="*/ 1347208 h 1532253"/>
                  <a:gd name="connsiteX6" fmla="*/ 1004715 w 1006524"/>
                  <a:gd name="connsiteY6" fmla="*/ 1465265 h 1532253"/>
                  <a:gd name="connsiteX7" fmla="*/ 860901 w 1006524"/>
                  <a:gd name="connsiteY7" fmla="*/ 143034 h 1532253"/>
                  <a:gd name="connsiteX8" fmla="*/ 811532 w 1006524"/>
                  <a:gd name="connsiteY8" fmla="*/ 22831 h 1532253"/>
                  <a:gd name="connsiteX9" fmla="*/ 124658 w 1006524"/>
                  <a:gd name="connsiteY9" fmla="*/ 44296 h 1532253"/>
                  <a:gd name="connsiteX0" fmla="*/ 124658 w 1006524"/>
                  <a:gd name="connsiteY0" fmla="*/ 44296 h 1532253"/>
                  <a:gd name="connsiteX1" fmla="*/ 77436 w 1006524"/>
                  <a:gd name="connsiteY1" fmla="*/ 263236 h 1532253"/>
                  <a:gd name="connsiteX2" fmla="*/ 10895 w 1006524"/>
                  <a:gd name="connsiteY2" fmla="*/ 1338622 h 1532253"/>
                  <a:gd name="connsiteX3" fmla="*/ 326427 w 1006524"/>
                  <a:gd name="connsiteY3" fmla="*/ 1347208 h 1532253"/>
                  <a:gd name="connsiteX4" fmla="*/ 511025 w 1006524"/>
                  <a:gd name="connsiteY4" fmla="*/ 1435214 h 1532253"/>
                  <a:gd name="connsiteX5" fmla="*/ 749284 w 1006524"/>
                  <a:gd name="connsiteY5" fmla="*/ 1347208 h 1532253"/>
                  <a:gd name="connsiteX6" fmla="*/ 1004715 w 1006524"/>
                  <a:gd name="connsiteY6" fmla="*/ 1465265 h 1532253"/>
                  <a:gd name="connsiteX7" fmla="*/ 860901 w 1006524"/>
                  <a:gd name="connsiteY7" fmla="*/ 143034 h 1532253"/>
                  <a:gd name="connsiteX8" fmla="*/ 811532 w 1006524"/>
                  <a:gd name="connsiteY8" fmla="*/ 22831 h 1532253"/>
                  <a:gd name="connsiteX9" fmla="*/ 124658 w 1006524"/>
                  <a:gd name="connsiteY9" fmla="*/ 44296 h 1532253"/>
                  <a:gd name="connsiteX0" fmla="*/ 123667 w 1005533"/>
                  <a:gd name="connsiteY0" fmla="*/ 44296 h 1532253"/>
                  <a:gd name="connsiteX1" fmla="*/ 76445 w 1005533"/>
                  <a:gd name="connsiteY1" fmla="*/ 263236 h 1532253"/>
                  <a:gd name="connsiteX2" fmla="*/ 9904 w 1005533"/>
                  <a:gd name="connsiteY2" fmla="*/ 1338622 h 1532253"/>
                  <a:gd name="connsiteX3" fmla="*/ 325436 w 1005533"/>
                  <a:gd name="connsiteY3" fmla="*/ 1347208 h 1532253"/>
                  <a:gd name="connsiteX4" fmla="*/ 510034 w 1005533"/>
                  <a:gd name="connsiteY4" fmla="*/ 1435214 h 1532253"/>
                  <a:gd name="connsiteX5" fmla="*/ 748293 w 1005533"/>
                  <a:gd name="connsiteY5" fmla="*/ 1347208 h 1532253"/>
                  <a:gd name="connsiteX6" fmla="*/ 1003724 w 1005533"/>
                  <a:gd name="connsiteY6" fmla="*/ 1465265 h 1532253"/>
                  <a:gd name="connsiteX7" fmla="*/ 859910 w 1005533"/>
                  <a:gd name="connsiteY7" fmla="*/ 143034 h 1532253"/>
                  <a:gd name="connsiteX8" fmla="*/ 810541 w 1005533"/>
                  <a:gd name="connsiteY8" fmla="*/ 22831 h 1532253"/>
                  <a:gd name="connsiteX9" fmla="*/ 123667 w 1005533"/>
                  <a:gd name="connsiteY9" fmla="*/ 44296 h 1532253"/>
                  <a:gd name="connsiteX0" fmla="*/ 123667 w 1005533"/>
                  <a:gd name="connsiteY0" fmla="*/ 45067 h 1533024"/>
                  <a:gd name="connsiteX1" fmla="*/ 76445 w 1005533"/>
                  <a:gd name="connsiteY1" fmla="*/ 264007 h 1533024"/>
                  <a:gd name="connsiteX2" fmla="*/ 9904 w 1005533"/>
                  <a:gd name="connsiteY2" fmla="*/ 1339393 h 1533024"/>
                  <a:gd name="connsiteX3" fmla="*/ 325436 w 1005533"/>
                  <a:gd name="connsiteY3" fmla="*/ 1347979 h 1533024"/>
                  <a:gd name="connsiteX4" fmla="*/ 510034 w 1005533"/>
                  <a:gd name="connsiteY4" fmla="*/ 1435985 h 1533024"/>
                  <a:gd name="connsiteX5" fmla="*/ 748293 w 1005533"/>
                  <a:gd name="connsiteY5" fmla="*/ 1347979 h 1533024"/>
                  <a:gd name="connsiteX6" fmla="*/ 1003724 w 1005533"/>
                  <a:gd name="connsiteY6" fmla="*/ 1466036 h 1533024"/>
                  <a:gd name="connsiteX7" fmla="*/ 859910 w 1005533"/>
                  <a:gd name="connsiteY7" fmla="*/ 143805 h 1533024"/>
                  <a:gd name="connsiteX8" fmla="*/ 810541 w 1005533"/>
                  <a:gd name="connsiteY8" fmla="*/ 23602 h 1533024"/>
                  <a:gd name="connsiteX9" fmla="*/ 123667 w 1005533"/>
                  <a:gd name="connsiteY9" fmla="*/ 45067 h 1533024"/>
                  <a:gd name="connsiteX0" fmla="*/ 123667 w 1005533"/>
                  <a:gd name="connsiteY0" fmla="*/ 45067 h 1533024"/>
                  <a:gd name="connsiteX1" fmla="*/ 76445 w 1005533"/>
                  <a:gd name="connsiteY1" fmla="*/ 264007 h 1533024"/>
                  <a:gd name="connsiteX2" fmla="*/ 9904 w 1005533"/>
                  <a:gd name="connsiteY2" fmla="*/ 1339393 h 1533024"/>
                  <a:gd name="connsiteX3" fmla="*/ 325436 w 1005533"/>
                  <a:gd name="connsiteY3" fmla="*/ 1347979 h 1533024"/>
                  <a:gd name="connsiteX4" fmla="*/ 510034 w 1005533"/>
                  <a:gd name="connsiteY4" fmla="*/ 1435985 h 1533024"/>
                  <a:gd name="connsiteX5" fmla="*/ 748293 w 1005533"/>
                  <a:gd name="connsiteY5" fmla="*/ 1347979 h 1533024"/>
                  <a:gd name="connsiteX6" fmla="*/ 1003724 w 1005533"/>
                  <a:gd name="connsiteY6" fmla="*/ 1466036 h 1533024"/>
                  <a:gd name="connsiteX7" fmla="*/ 859910 w 1005533"/>
                  <a:gd name="connsiteY7" fmla="*/ 143805 h 1533024"/>
                  <a:gd name="connsiteX8" fmla="*/ 810541 w 1005533"/>
                  <a:gd name="connsiteY8" fmla="*/ 23602 h 1533024"/>
                  <a:gd name="connsiteX9" fmla="*/ 123667 w 1005533"/>
                  <a:gd name="connsiteY9" fmla="*/ 45067 h 1533024"/>
                  <a:gd name="connsiteX0" fmla="*/ 123667 w 1005533"/>
                  <a:gd name="connsiteY0" fmla="*/ 37545 h 1525502"/>
                  <a:gd name="connsiteX1" fmla="*/ 76445 w 1005533"/>
                  <a:gd name="connsiteY1" fmla="*/ 256485 h 1525502"/>
                  <a:gd name="connsiteX2" fmla="*/ 9904 w 1005533"/>
                  <a:gd name="connsiteY2" fmla="*/ 1331871 h 1525502"/>
                  <a:gd name="connsiteX3" fmla="*/ 325436 w 1005533"/>
                  <a:gd name="connsiteY3" fmla="*/ 1340457 h 1525502"/>
                  <a:gd name="connsiteX4" fmla="*/ 510034 w 1005533"/>
                  <a:gd name="connsiteY4" fmla="*/ 1428463 h 1525502"/>
                  <a:gd name="connsiteX5" fmla="*/ 748293 w 1005533"/>
                  <a:gd name="connsiteY5" fmla="*/ 1340457 h 1525502"/>
                  <a:gd name="connsiteX6" fmla="*/ 1003724 w 1005533"/>
                  <a:gd name="connsiteY6" fmla="*/ 1458514 h 1525502"/>
                  <a:gd name="connsiteX7" fmla="*/ 859910 w 1005533"/>
                  <a:gd name="connsiteY7" fmla="*/ 136283 h 1525502"/>
                  <a:gd name="connsiteX8" fmla="*/ 810541 w 1005533"/>
                  <a:gd name="connsiteY8" fmla="*/ 16080 h 1525502"/>
                  <a:gd name="connsiteX9" fmla="*/ 123667 w 1005533"/>
                  <a:gd name="connsiteY9" fmla="*/ 37545 h 1525502"/>
                  <a:gd name="connsiteX0" fmla="*/ 123667 w 1006240"/>
                  <a:gd name="connsiteY0" fmla="*/ 33027 h 1512821"/>
                  <a:gd name="connsiteX1" fmla="*/ 76445 w 1006240"/>
                  <a:gd name="connsiteY1" fmla="*/ 251967 h 1512821"/>
                  <a:gd name="connsiteX2" fmla="*/ 9904 w 1006240"/>
                  <a:gd name="connsiteY2" fmla="*/ 1327353 h 1512821"/>
                  <a:gd name="connsiteX3" fmla="*/ 325436 w 1006240"/>
                  <a:gd name="connsiteY3" fmla="*/ 1335939 h 1512821"/>
                  <a:gd name="connsiteX4" fmla="*/ 510034 w 1006240"/>
                  <a:gd name="connsiteY4" fmla="*/ 1423945 h 1512821"/>
                  <a:gd name="connsiteX5" fmla="*/ 748293 w 1006240"/>
                  <a:gd name="connsiteY5" fmla="*/ 1335939 h 1512821"/>
                  <a:gd name="connsiteX6" fmla="*/ 1003724 w 1006240"/>
                  <a:gd name="connsiteY6" fmla="*/ 1453996 h 1512821"/>
                  <a:gd name="connsiteX7" fmla="*/ 874935 w 1006240"/>
                  <a:gd name="connsiteY7" fmla="*/ 249821 h 1512821"/>
                  <a:gd name="connsiteX8" fmla="*/ 810541 w 1006240"/>
                  <a:gd name="connsiteY8" fmla="*/ 11562 h 1512821"/>
                  <a:gd name="connsiteX9" fmla="*/ 123667 w 1006240"/>
                  <a:gd name="connsiteY9" fmla="*/ 33027 h 1512821"/>
                  <a:gd name="connsiteX0" fmla="*/ 123667 w 1006240"/>
                  <a:gd name="connsiteY0" fmla="*/ 33027 h 1512821"/>
                  <a:gd name="connsiteX1" fmla="*/ 76445 w 1006240"/>
                  <a:gd name="connsiteY1" fmla="*/ 251967 h 1512821"/>
                  <a:gd name="connsiteX2" fmla="*/ 9904 w 1006240"/>
                  <a:gd name="connsiteY2" fmla="*/ 1327353 h 1512821"/>
                  <a:gd name="connsiteX3" fmla="*/ 325436 w 1006240"/>
                  <a:gd name="connsiteY3" fmla="*/ 1335939 h 1512821"/>
                  <a:gd name="connsiteX4" fmla="*/ 510034 w 1006240"/>
                  <a:gd name="connsiteY4" fmla="*/ 1423945 h 1512821"/>
                  <a:gd name="connsiteX5" fmla="*/ 748293 w 1006240"/>
                  <a:gd name="connsiteY5" fmla="*/ 1335939 h 1512821"/>
                  <a:gd name="connsiteX6" fmla="*/ 1003724 w 1006240"/>
                  <a:gd name="connsiteY6" fmla="*/ 1453996 h 1512821"/>
                  <a:gd name="connsiteX7" fmla="*/ 874935 w 1006240"/>
                  <a:gd name="connsiteY7" fmla="*/ 249821 h 1512821"/>
                  <a:gd name="connsiteX8" fmla="*/ 810541 w 1006240"/>
                  <a:gd name="connsiteY8" fmla="*/ 11562 h 1512821"/>
                  <a:gd name="connsiteX9" fmla="*/ 123667 w 1006240"/>
                  <a:gd name="connsiteY9" fmla="*/ 33027 h 1512821"/>
                  <a:gd name="connsiteX0" fmla="*/ 123667 w 1006240"/>
                  <a:gd name="connsiteY0" fmla="*/ 33027 h 1512821"/>
                  <a:gd name="connsiteX1" fmla="*/ 76445 w 1006240"/>
                  <a:gd name="connsiteY1" fmla="*/ 251967 h 1512821"/>
                  <a:gd name="connsiteX2" fmla="*/ 9904 w 1006240"/>
                  <a:gd name="connsiteY2" fmla="*/ 1327353 h 1512821"/>
                  <a:gd name="connsiteX3" fmla="*/ 325436 w 1006240"/>
                  <a:gd name="connsiteY3" fmla="*/ 1335939 h 1512821"/>
                  <a:gd name="connsiteX4" fmla="*/ 510034 w 1006240"/>
                  <a:gd name="connsiteY4" fmla="*/ 1423945 h 1512821"/>
                  <a:gd name="connsiteX5" fmla="*/ 748293 w 1006240"/>
                  <a:gd name="connsiteY5" fmla="*/ 1335939 h 1512821"/>
                  <a:gd name="connsiteX6" fmla="*/ 1003724 w 1006240"/>
                  <a:gd name="connsiteY6" fmla="*/ 1453996 h 1512821"/>
                  <a:gd name="connsiteX7" fmla="*/ 874935 w 1006240"/>
                  <a:gd name="connsiteY7" fmla="*/ 249821 h 1512821"/>
                  <a:gd name="connsiteX8" fmla="*/ 810541 w 1006240"/>
                  <a:gd name="connsiteY8" fmla="*/ 11562 h 1512821"/>
                  <a:gd name="connsiteX9" fmla="*/ 123667 w 1006240"/>
                  <a:gd name="connsiteY9" fmla="*/ 33027 h 1512821"/>
                  <a:gd name="connsiteX0" fmla="*/ 123667 w 1006240"/>
                  <a:gd name="connsiteY0" fmla="*/ 33027 h 1512821"/>
                  <a:gd name="connsiteX1" fmla="*/ 76445 w 1006240"/>
                  <a:gd name="connsiteY1" fmla="*/ 251967 h 1512821"/>
                  <a:gd name="connsiteX2" fmla="*/ 9904 w 1006240"/>
                  <a:gd name="connsiteY2" fmla="*/ 1327353 h 1512821"/>
                  <a:gd name="connsiteX3" fmla="*/ 325436 w 1006240"/>
                  <a:gd name="connsiteY3" fmla="*/ 1335939 h 1512821"/>
                  <a:gd name="connsiteX4" fmla="*/ 510034 w 1006240"/>
                  <a:gd name="connsiteY4" fmla="*/ 1423945 h 1512821"/>
                  <a:gd name="connsiteX5" fmla="*/ 748293 w 1006240"/>
                  <a:gd name="connsiteY5" fmla="*/ 1335939 h 1512821"/>
                  <a:gd name="connsiteX6" fmla="*/ 1003724 w 1006240"/>
                  <a:gd name="connsiteY6" fmla="*/ 1453996 h 1512821"/>
                  <a:gd name="connsiteX7" fmla="*/ 874935 w 1006240"/>
                  <a:gd name="connsiteY7" fmla="*/ 249821 h 1512821"/>
                  <a:gd name="connsiteX8" fmla="*/ 810541 w 1006240"/>
                  <a:gd name="connsiteY8" fmla="*/ 11562 h 1512821"/>
                  <a:gd name="connsiteX9" fmla="*/ 123667 w 1006240"/>
                  <a:gd name="connsiteY9" fmla="*/ 33027 h 1512821"/>
                  <a:gd name="connsiteX0" fmla="*/ 123667 w 1006240"/>
                  <a:gd name="connsiteY0" fmla="*/ 33027 h 1514349"/>
                  <a:gd name="connsiteX1" fmla="*/ 76445 w 1006240"/>
                  <a:gd name="connsiteY1" fmla="*/ 251967 h 1514349"/>
                  <a:gd name="connsiteX2" fmla="*/ 9904 w 1006240"/>
                  <a:gd name="connsiteY2" fmla="*/ 1327353 h 1514349"/>
                  <a:gd name="connsiteX3" fmla="*/ 325436 w 1006240"/>
                  <a:gd name="connsiteY3" fmla="*/ 1335939 h 1514349"/>
                  <a:gd name="connsiteX4" fmla="*/ 546524 w 1006240"/>
                  <a:gd name="connsiteY4" fmla="*/ 1353112 h 1514349"/>
                  <a:gd name="connsiteX5" fmla="*/ 748293 w 1006240"/>
                  <a:gd name="connsiteY5" fmla="*/ 1335939 h 1514349"/>
                  <a:gd name="connsiteX6" fmla="*/ 1003724 w 1006240"/>
                  <a:gd name="connsiteY6" fmla="*/ 1453996 h 1514349"/>
                  <a:gd name="connsiteX7" fmla="*/ 874935 w 1006240"/>
                  <a:gd name="connsiteY7" fmla="*/ 249821 h 1514349"/>
                  <a:gd name="connsiteX8" fmla="*/ 810541 w 1006240"/>
                  <a:gd name="connsiteY8" fmla="*/ 11562 h 1514349"/>
                  <a:gd name="connsiteX9" fmla="*/ 123667 w 1006240"/>
                  <a:gd name="connsiteY9" fmla="*/ 33027 h 1514349"/>
                  <a:gd name="connsiteX0" fmla="*/ 123667 w 999928"/>
                  <a:gd name="connsiteY0" fmla="*/ 33027 h 1389751"/>
                  <a:gd name="connsiteX1" fmla="*/ 76445 w 999928"/>
                  <a:gd name="connsiteY1" fmla="*/ 251967 h 1389751"/>
                  <a:gd name="connsiteX2" fmla="*/ 9904 w 999928"/>
                  <a:gd name="connsiteY2" fmla="*/ 1327353 h 1389751"/>
                  <a:gd name="connsiteX3" fmla="*/ 325436 w 999928"/>
                  <a:gd name="connsiteY3" fmla="*/ 1335939 h 1389751"/>
                  <a:gd name="connsiteX4" fmla="*/ 546524 w 999928"/>
                  <a:gd name="connsiteY4" fmla="*/ 1353112 h 1389751"/>
                  <a:gd name="connsiteX5" fmla="*/ 748293 w 999928"/>
                  <a:gd name="connsiteY5" fmla="*/ 1335939 h 1389751"/>
                  <a:gd name="connsiteX6" fmla="*/ 997285 w 999928"/>
                  <a:gd name="connsiteY6" fmla="*/ 1301596 h 1389751"/>
                  <a:gd name="connsiteX7" fmla="*/ 874935 w 999928"/>
                  <a:gd name="connsiteY7" fmla="*/ 249821 h 1389751"/>
                  <a:gd name="connsiteX8" fmla="*/ 810541 w 999928"/>
                  <a:gd name="connsiteY8" fmla="*/ 11562 h 1389751"/>
                  <a:gd name="connsiteX9" fmla="*/ 123667 w 999928"/>
                  <a:gd name="connsiteY9" fmla="*/ 33027 h 1389751"/>
                  <a:gd name="connsiteX0" fmla="*/ 123667 w 995727"/>
                  <a:gd name="connsiteY0" fmla="*/ 33027 h 1389751"/>
                  <a:gd name="connsiteX1" fmla="*/ 76445 w 995727"/>
                  <a:gd name="connsiteY1" fmla="*/ 251967 h 1389751"/>
                  <a:gd name="connsiteX2" fmla="*/ 9904 w 995727"/>
                  <a:gd name="connsiteY2" fmla="*/ 1327353 h 1389751"/>
                  <a:gd name="connsiteX3" fmla="*/ 325436 w 995727"/>
                  <a:gd name="connsiteY3" fmla="*/ 1335939 h 1389751"/>
                  <a:gd name="connsiteX4" fmla="*/ 546524 w 995727"/>
                  <a:gd name="connsiteY4" fmla="*/ 1353112 h 1389751"/>
                  <a:gd name="connsiteX5" fmla="*/ 748293 w 995727"/>
                  <a:gd name="connsiteY5" fmla="*/ 1335939 h 1389751"/>
                  <a:gd name="connsiteX6" fmla="*/ 992992 w 995727"/>
                  <a:gd name="connsiteY6" fmla="*/ 1301596 h 1389751"/>
                  <a:gd name="connsiteX7" fmla="*/ 874935 w 995727"/>
                  <a:gd name="connsiteY7" fmla="*/ 249821 h 1389751"/>
                  <a:gd name="connsiteX8" fmla="*/ 810541 w 995727"/>
                  <a:gd name="connsiteY8" fmla="*/ 11562 h 1389751"/>
                  <a:gd name="connsiteX9" fmla="*/ 123667 w 995727"/>
                  <a:gd name="connsiteY9" fmla="*/ 33027 h 1389751"/>
                  <a:gd name="connsiteX0" fmla="*/ 123667 w 995727"/>
                  <a:gd name="connsiteY0" fmla="*/ 33027 h 1389751"/>
                  <a:gd name="connsiteX1" fmla="*/ 76445 w 995727"/>
                  <a:gd name="connsiteY1" fmla="*/ 251967 h 1389751"/>
                  <a:gd name="connsiteX2" fmla="*/ 9904 w 995727"/>
                  <a:gd name="connsiteY2" fmla="*/ 1327353 h 1389751"/>
                  <a:gd name="connsiteX3" fmla="*/ 325436 w 995727"/>
                  <a:gd name="connsiteY3" fmla="*/ 1335939 h 1389751"/>
                  <a:gd name="connsiteX4" fmla="*/ 546524 w 995727"/>
                  <a:gd name="connsiteY4" fmla="*/ 1353112 h 1389751"/>
                  <a:gd name="connsiteX5" fmla="*/ 748293 w 995727"/>
                  <a:gd name="connsiteY5" fmla="*/ 1335939 h 1389751"/>
                  <a:gd name="connsiteX6" fmla="*/ 992992 w 995727"/>
                  <a:gd name="connsiteY6" fmla="*/ 1301596 h 1389751"/>
                  <a:gd name="connsiteX7" fmla="*/ 874935 w 995727"/>
                  <a:gd name="connsiteY7" fmla="*/ 249821 h 1389751"/>
                  <a:gd name="connsiteX8" fmla="*/ 810541 w 995727"/>
                  <a:gd name="connsiteY8" fmla="*/ 11562 h 1389751"/>
                  <a:gd name="connsiteX9" fmla="*/ 123667 w 995727"/>
                  <a:gd name="connsiteY9" fmla="*/ 33027 h 1389751"/>
                  <a:gd name="connsiteX0" fmla="*/ 123667 w 995727"/>
                  <a:gd name="connsiteY0" fmla="*/ 33027 h 1353112"/>
                  <a:gd name="connsiteX1" fmla="*/ 76445 w 995727"/>
                  <a:gd name="connsiteY1" fmla="*/ 251967 h 1353112"/>
                  <a:gd name="connsiteX2" fmla="*/ 9904 w 995727"/>
                  <a:gd name="connsiteY2" fmla="*/ 1327353 h 1353112"/>
                  <a:gd name="connsiteX3" fmla="*/ 325436 w 995727"/>
                  <a:gd name="connsiteY3" fmla="*/ 1335939 h 1353112"/>
                  <a:gd name="connsiteX4" fmla="*/ 546524 w 995727"/>
                  <a:gd name="connsiteY4" fmla="*/ 1353112 h 1353112"/>
                  <a:gd name="connsiteX5" fmla="*/ 748293 w 995727"/>
                  <a:gd name="connsiteY5" fmla="*/ 1335939 h 1353112"/>
                  <a:gd name="connsiteX6" fmla="*/ 992992 w 995727"/>
                  <a:gd name="connsiteY6" fmla="*/ 1301596 h 1353112"/>
                  <a:gd name="connsiteX7" fmla="*/ 874935 w 995727"/>
                  <a:gd name="connsiteY7" fmla="*/ 249821 h 1353112"/>
                  <a:gd name="connsiteX8" fmla="*/ 810541 w 995727"/>
                  <a:gd name="connsiteY8" fmla="*/ 11562 h 1353112"/>
                  <a:gd name="connsiteX9" fmla="*/ 123667 w 995727"/>
                  <a:gd name="connsiteY9" fmla="*/ 33027 h 1353112"/>
                  <a:gd name="connsiteX0" fmla="*/ 123667 w 997053"/>
                  <a:gd name="connsiteY0" fmla="*/ 33027 h 1353112"/>
                  <a:gd name="connsiteX1" fmla="*/ 76445 w 997053"/>
                  <a:gd name="connsiteY1" fmla="*/ 251967 h 1353112"/>
                  <a:gd name="connsiteX2" fmla="*/ 9904 w 997053"/>
                  <a:gd name="connsiteY2" fmla="*/ 1327353 h 1353112"/>
                  <a:gd name="connsiteX3" fmla="*/ 325436 w 997053"/>
                  <a:gd name="connsiteY3" fmla="*/ 1335939 h 1353112"/>
                  <a:gd name="connsiteX4" fmla="*/ 546524 w 997053"/>
                  <a:gd name="connsiteY4" fmla="*/ 1353112 h 1353112"/>
                  <a:gd name="connsiteX5" fmla="*/ 748293 w 997053"/>
                  <a:gd name="connsiteY5" fmla="*/ 1335939 h 1353112"/>
                  <a:gd name="connsiteX6" fmla="*/ 992992 w 997053"/>
                  <a:gd name="connsiteY6" fmla="*/ 1301596 h 1353112"/>
                  <a:gd name="connsiteX7" fmla="*/ 915447 w 997053"/>
                  <a:gd name="connsiteY7" fmla="*/ 284545 h 1353112"/>
                  <a:gd name="connsiteX8" fmla="*/ 810541 w 997053"/>
                  <a:gd name="connsiteY8" fmla="*/ 11562 h 1353112"/>
                  <a:gd name="connsiteX9" fmla="*/ 123667 w 997053"/>
                  <a:gd name="connsiteY9" fmla="*/ 33027 h 1353112"/>
                  <a:gd name="connsiteX0" fmla="*/ 123667 w 997053"/>
                  <a:gd name="connsiteY0" fmla="*/ 33027 h 1353112"/>
                  <a:gd name="connsiteX1" fmla="*/ 76445 w 997053"/>
                  <a:gd name="connsiteY1" fmla="*/ 251967 h 1353112"/>
                  <a:gd name="connsiteX2" fmla="*/ 9904 w 997053"/>
                  <a:gd name="connsiteY2" fmla="*/ 1327353 h 1353112"/>
                  <a:gd name="connsiteX3" fmla="*/ 325436 w 997053"/>
                  <a:gd name="connsiteY3" fmla="*/ 1335939 h 1353112"/>
                  <a:gd name="connsiteX4" fmla="*/ 546524 w 997053"/>
                  <a:gd name="connsiteY4" fmla="*/ 1353112 h 1353112"/>
                  <a:gd name="connsiteX5" fmla="*/ 748293 w 997053"/>
                  <a:gd name="connsiteY5" fmla="*/ 1335939 h 1353112"/>
                  <a:gd name="connsiteX6" fmla="*/ 992992 w 997053"/>
                  <a:gd name="connsiteY6" fmla="*/ 1301596 h 1353112"/>
                  <a:gd name="connsiteX7" fmla="*/ 915447 w 997053"/>
                  <a:gd name="connsiteY7" fmla="*/ 284545 h 1353112"/>
                  <a:gd name="connsiteX8" fmla="*/ 810541 w 997053"/>
                  <a:gd name="connsiteY8" fmla="*/ 11562 h 1353112"/>
                  <a:gd name="connsiteX9" fmla="*/ 123667 w 997053"/>
                  <a:gd name="connsiteY9" fmla="*/ 33027 h 1353112"/>
                  <a:gd name="connsiteX0" fmla="*/ 123667 w 999463"/>
                  <a:gd name="connsiteY0" fmla="*/ 33027 h 1353112"/>
                  <a:gd name="connsiteX1" fmla="*/ 76445 w 999463"/>
                  <a:gd name="connsiteY1" fmla="*/ 251967 h 1353112"/>
                  <a:gd name="connsiteX2" fmla="*/ 9904 w 999463"/>
                  <a:gd name="connsiteY2" fmla="*/ 1327353 h 1353112"/>
                  <a:gd name="connsiteX3" fmla="*/ 325436 w 999463"/>
                  <a:gd name="connsiteY3" fmla="*/ 1335939 h 1353112"/>
                  <a:gd name="connsiteX4" fmla="*/ 546524 w 999463"/>
                  <a:gd name="connsiteY4" fmla="*/ 1353112 h 1353112"/>
                  <a:gd name="connsiteX5" fmla="*/ 748293 w 999463"/>
                  <a:gd name="connsiteY5" fmla="*/ 1335939 h 1353112"/>
                  <a:gd name="connsiteX6" fmla="*/ 992992 w 999463"/>
                  <a:gd name="connsiteY6" fmla="*/ 1301596 h 1353112"/>
                  <a:gd name="connsiteX7" fmla="*/ 915447 w 999463"/>
                  <a:gd name="connsiteY7" fmla="*/ 284545 h 1353112"/>
                  <a:gd name="connsiteX8" fmla="*/ 810541 w 999463"/>
                  <a:gd name="connsiteY8" fmla="*/ 11562 h 1353112"/>
                  <a:gd name="connsiteX9" fmla="*/ 123667 w 999463"/>
                  <a:gd name="connsiteY9" fmla="*/ 33027 h 1353112"/>
                  <a:gd name="connsiteX0" fmla="*/ 158623 w 1000940"/>
                  <a:gd name="connsiteY0" fmla="*/ 39838 h 1350155"/>
                  <a:gd name="connsiteX1" fmla="*/ 77922 w 1000940"/>
                  <a:gd name="connsiteY1" fmla="*/ 249010 h 1350155"/>
                  <a:gd name="connsiteX2" fmla="*/ 11381 w 1000940"/>
                  <a:gd name="connsiteY2" fmla="*/ 1324396 h 1350155"/>
                  <a:gd name="connsiteX3" fmla="*/ 326913 w 1000940"/>
                  <a:gd name="connsiteY3" fmla="*/ 1332982 h 1350155"/>
                  <a:gd name="connsiteX4" fmla="*/ 548001 w 1000940"/>
                  <a:gd name="connsiteY4" fmla="*/ 1350155 h 1350155"/>
                  <a:gd name="connsiteX5" fmla="*/ 749770 w 1000940"/>
                  <a:gd name="connsiteY5" fmla="*/ 1332982 h 1350155"/>
                  <a:gd name="connsiteX6" fmla="*/ 994469 w 1000940"/>
                  <a:gd name="connsiteY6" fmla="*/ 1298639 h 1350155"/>
                  <a:gd name="connsiteX7" fmla="*/ 916924 w 1000940"/>
                  <a:gd name="connsiteY7" fmla="*/ 281588 h 1350155"/>
                  <a:gd name="connsiteX8" fmla="*/ 812018 w 1000940"/>
                  <a:gd name="connsiteY8" fmla="*/ 8605 h 1350155"/>
                  <a:gd name="connsiteX9" fmla="*/ 158623 w 1000940"/>
                  <a:gd name="connsiteY9" fmla="*/ 39838 h 1350155"/>
                  <a:gd name="connsiteX0" fmla="*/ 157347 w 999664"/>
                  <a:gd name="connsiteY0" fmla="*/ 39838 h 1350155"/>
                  <a:gd name="connsiteX1" fmla="*/ 91293 w 999664"/>
                  <a:gd name="connsiteY1" fmla="*/ 346684 h 1350155"/>
                  <a:gd name="connsiteX2" fmla="*/ 10105 w 999664"/>
                  <a:gd name="connsiteY2" fmla="*/ 1324396 h 1350155"/>
                  <a:gd name="connsiteX3" fmla="*/ 325637 w 999664"/>
                  <a:gd name="connsiteY3" fmla="*/ 1332982 h 1350155"/>
                  <a:gd name="connsiteX4" fmla="*/ 546725 w 999664"/>
                  <a:gd name="connsiteY4" fmla="*/ 1350155 h 1350155"/>
                  <a:gd name="connsiteX5" fmla="*/ 748494 w 999664"/>
                  <a:gd name="connsiteY5" fmla="*/ 1332982 h 1350155"/>
                  <a:gd name="connsiteX6" fmla="*/ 993193 w 999664"/>
                  <a:gd name="connsiteY6" fmla="*/ 1298639 h 1350155"/>
                  <a:gd name="connsiteX7" fmla="*/ 915648 w 999664"/>
                  <a:gd name="connsiteY7" fmla="*/ 281588 h 1350155"/>
                  <a:gd name="connsiteX8" fmla="*/ 810742 w 999664"/>
                  <a:gd name="connsiteY8" fmla="*/ 8605 h 1350155"/>
                  <a:gd name="connsiteX9" fmla="*/ 157347 w 999664"/>
                  <a:gd name="connsiteY9" fmla="*/ 39838 h 1350155"/>
                  <a:gd name="connsiteX0" fmla="*/ 66084 w 908401"/>
                  <a:gd name="connsiteY0" fmla="*/ 39838 h 1352181"/>
                  <a:gd name="connsiteX1" fmla="*/ 30 w 908401"/>
                  <a:gd name="connsiteY1" fmla="*/ 346684 h 1352181"/>
                  <a:gd name="connsiteX2" fmla="*/ 73683 w 908401"/>
                  <a:gd name="connsiteY2" fmla="*/ 1182768 h 1352181"/>
                  <a:gd name="connsiteX3" fmla="*/ 234374 w 908401"/>
                  <a:gd name="connsiteY3" fmla="*/ 1332982 h 1352181"/>
                  <a:gd name="connsiteX4" fmla="*/ 455462 w 908401"/>
                  <a:gd name="connsiteY4" fmla="*/ 1350155 h 1352181"/>
                  <a:gd name="connsiteX5" fmla="*/ 657231 w 908401"/>
                  <a:gd name="connsiteY5" fmla="*/ 1332982 h 1352181"/>
                  <a:gd name="connsiteX6" fmla="*/ 901930 w 908401"/>
                  <a:gd name="connsiteY6" fmla="*/ 1298639 h 1352181"/>
                  <a:gd name="connsiteX7" fmla="*/ 824385 w 908401"/>
                  <a:gd name="connsiteY7" fmla="*/ 281588 h 1352181"/>
                  <a:gd name="connsiteX8" fmla="*/ 719479 w 908401"/>
                  <a:gd name="connsiteY8" fmla="*/ 8605 h 1352181"/>
                  <a:gd name="connsiteX9" fmla="*/ 66084 w 908401"/>
                  <a:gd name="connsiteY9" fmla="*/ 39838 h 1352181"/>
                  <a:gd name="connsiteX0" fmla="*/ 66084 w 908401"/>
                  <a:gd name="connsiteY0" fmla="*/ 39838 h 1359258"/>
                  <a:gd name="connsiteX1" fmla="*/ 30 w 908401"/>
                  <a:gd name="connsiteY1" fmla="*/ 346684 h 1359258"/>
                  <a:gd name="connsiteX2" fmla="*/ 73683 w 908401"/>
                  <a:gd name="connsiteY2" fmla="*/ 1182768 h 1359258"/>
                  <a:gd name="connsiteX3" fmla="*/ 455462 w 908401"/>
                  <a:gd name="connsiteY3" fmla="*/ 1350155 h 1359258"/>
                  <a:gd name="connsiteX4" fmla="*/ 657231 w 908401"/>
                  <a:gd name="connsiteY4" fmla="*/ 1332982 h 1359258"/>
                  <a:gd name="connsiteX5" fmla="*/ 901930 w 908401"/>
                  <a:gd name="connsiteY5" fmla="*/ 1298639 h 1359258"/>
                  <a:gd name="connsiteX6" fmla="*/ 824385 w 908401"/>
                  <a:gd name="connsiteY6" fmla="*/ 281588 h 1359258"/>
                  <a:gd name="connsiteX7" fmla="*/ 719479 w 908401"/>
                  <a:gd name="connsiteY7" fmla="*/ 8605 h 1359258"/>
                  <a:gd name="connsiteX8" fmla="*/ 66084 w 908401"/>
                  <a:gd name="connsiteY8" fmla="*/ 39838 h 1359258"/>
                  <a:gd name="connsiteX0" fmla="*/ 66084 w 908401"/>
                  <a:gd name="connsiteY0" fmla="*/ 39838 h 1335646"/>
                  <a:gd name="connsiteX1" fmla="*/ 30 w 908401"/>
                  <a:gd name="connsiteY1" fmla="*/ 346684 h 1335646"/>
                  <a:gd name="connsiteX2" fmla="*/ 73683 w 908401"/>
                  <a:gd name="connsiteY2" fmla="*/ 1182768 h 1335646"/>
                  <a:gd name="connsiteX3" fmla="*/ 424076 w 908401"/>
                  <a:gd name="connsiteY3" fmla="*/ 1198760 h 1335646"/>
                  <a:gd name="connsiteX4" fmla="*/ 657231 w 908401"/>
                  <a:gd name="connsiteY4" fmla="*/ 1332982 h 1335646"/>
                  <a:gd name="connsiteX5" fmla="*/ 901930 w 908401"/>
                  <a:gd name="connsiteY5" fmla="*/ 1298639 h 1335646"/>
                  <a:gd name="connsiteX6" fmla="*/ 824385 w 908401"/>
                  <a:gd name="connsiteY6" fmla="*/ 281588 h 1335646"/>
                  <a:gd name="connsiteX7" fmla="*/ 719479 w 908401"/>
                  <a:gd name="connsiteY7" fmla="*/ 8605 h 1335646"/>
                  <a:gd name="connsiteX8" fmla="*/ 66084 w 908401"/>
                  <a:gd name="connsiteY8" fmla="*/ 39838 h 1335646"/>
                  <a:gd name="connsiteX0" fmla="*/ 66084 w 908401"/>
                  <a:gd name="connsiteY0" fmla="*/ 39838 h 1350261"/>
                  <a:gd name="connsiteX1" fmla="*/ 30 w 908401"/>
                  <a:gd name="connsiteY1" fmla="*/ 346684 h 1350261"/>
                  <a:gd name="connsiteX2" fmla="*/ 73683 w 908401"/>
                  <a:gd name="connsiteY2" fmla="*/ 1182768 h 1350261"/>
                  <a:gd name="connsiteX3" fmla="*/ 424076 w 908401"/>
                  <a:gd name="connsiteY3" fmla="*/ 1198760 h 1350261"/>
                  <a:gd name="connsiteX4" fmla="*/ 901930 w 908401"/>
                  <a:gd name="connsiteY4" fmla="*/ 1298639 h 1350261"/>
                  <a:gd name="connsiteX5" fmla="*/ 824385 w 908401"/>
                  <a:gd name="connsiteY5" fmla="*/ 281588 h 1350261"/>
                  <a:gd name="connsiteX6" fmla="*/ 719479 w 908401"/>
                  <a:gd name="connsiteY6" fmla="*/ 8605 h 1350261"/>
                  <a:gd name="connsiteX7" fmla="*/ 66084 w 908401"/>
                  <a:gd name="connsiteY7" fmla="*/ 39838 h 1350261"/>
                  <a:gd name="connsiteX0" fmla="*/ 66084 w 846210"/>
                  <a:gd name="connsiteY0" fmla="*/ 39838 h 1270909"/>
                  <a:gd name="connsiteX1" fmla="*/ 30 w 846210"/>
                  <a:gd name="connsiteY1" fmla="*/ 346684 h 1270909"/>
                  <a:gd name="connsiteX2" fmla="*/ 73683 w 846210"/>
                  <a:gd name="connsiteY2" fmla="*/ 1182768 h 1270909"/>
                  <a:gd name="connsiteX3" fmla="*/ 424076 w 846210"/>
                  <a:gd name="connsiteY3" fmla="*/ 1198760 h 1270909"/>
                  <a:gd name="connsiteX4" fmla="*/ 763828 w 846210"/>
                  <a:gd name="connsiteY4" fmla="*/ 1203407 h 1270909"/>
                  <a:gd name="connsiteX5" fmla="*/ 824385 w 846210"/>
                  <a:gd name="connsiteY5" fmla="*/ 281588 h 1270909"/>
                  <a:gd name="connsiteX6" fmla="*/ 719479 w 846210"/>
                  <a:gd name="connsiteY6" fmla="*/ 8605 h 1270909"/>
                  <a:gd name="connsiteX7" fmla="*/ 66084 w 846210"/>
                  <a:gd name="connsiteY7" fmla="*/ 39838 h 1270909"/>
                  <a:gd name="connsiteX0" fmla="*/ 66084 w 835539"/>
                  <a:gd name="connsiteY0" fmla="*/ 39838 h 1270909"/>
                  <a:gd name="connsiteX1" fmla="*/ 30 w 835539"/>
                  <a:gd name="connsiteY1" fmla="*/ 346684 h 1270909"/>
                  <a:gd name="connsiteX2" fmla="*/ 73683 w 835539"/>
                  <a:gd name="connsiteY2" fmla="*/ 1182768 h 1270909"/>
                  <a:gd name="connsiteX3" fmla="*/ 424076 w 835539"/>
                  <a:gd name="connsiteY3" fmla="*/ 1198760 h 1270909"/>
                  <a:gd name="connsiteX4" fmla="*/ 763828 w 835539"/>
                  <a:gd name="connsiteY4" fmla="*/ 1203407 h 1270909"/>
                  <a:gd name="connsiteX5" fmla="*/ 811830 w 835539"/>
                  <a:gd name="connsiteY5" fmla="*/ 301123 h 1270909"/>
                  <a:gd name="connsiteX6" fmla="*/ 719479 w 835539"/>
                  <a:gd name="connsiteY6" fmla="*/ 8605 h 1270909"/>
                  <a:gd name="connsiteX7" fmla="*/ 66084 w 835539"/>
                  <a:gd name="connsiteY7" fmla="*/ 39838 h 1270909"/>
                  <a:gd name="connsiteX0" fmla="*/ 66084 w 813631"/>
                  <a:gd name="connsiteY0" fmla="*/ 39838 h 1270909"/>
                  <a:gd name="connsiteX1" fmla="*/ 30 w 813631"/>
                  <a:gd name="connsiteY1" fmla="*/ 346684 h 1270909"/>
                  <a:gd name="connsiteX2" fmla="*/ 73683 w 813631"/>
                  <a:gd name="connsiteY2" fmla="*/ 1182768 h 1270909"/>
                  <a:gd name="connsiteX3" fmla="*/ 424076 w 813631"/>
                  <a:gd name="connsiteY3" fmla="*/ 1198760 h 1270909"/>
                  <a:gd name="connsiteX4" fmla="*/ 763828 w 813631"/>
                  <a:gd name="connsiteY4" fmla="*/ 1203407 h 1270909"/>
                  <a:gd name="connsiteX5" fmla="*/ 811830 w 813631"/>
                  <a:gd name="connsiteY5" fmla="*/ 301123 h 1270909"/>
                  <a:gd name="connsiteX6" fmla="*/ 719479 w 813631"/>
                  <a:gd name="connsiteY6" fmla="*/ 8605 h 1270909"/>
                  <a:gd name="connsiteX7" fmla="*/ 66084 w 813631"/>
                  <a:gd name="connsiteY7" fmla="*/ 39838 h 1270909"/>
                  <a:gd name="connsiteX0" fmla="*/ 66084 w 813631"/>
                  <a:gd name="connsiteY0" fmla="*/ 39838 h 1270909"/>
                  <a:gd name="connsiteX1" fmla="*/ 30 w 813631"/>
                  <a:gd name="connsiteY1" fmla="*/ 346684 h 1270909"/>
                  <a:gd name="connsiteX2" fmla="*/ 73683 w 813631"/>
                  <a:gd name="connsiteY2" fmla="*/ 1182768 h 1270909"/>
                  <a:gd name="connsiteX3" fmla="*/ 424076 w 813631"/>
                  <a:gd name="connsiteY3" fmla="*/ 1198760 h 1270909"/>
                  <a:gd name="connsiteX4" fmla="*/ 763828 w 813631"/>
                  <a:gd name="connsiteY4" fmla="*/ 1203407 h 1270909"/>
                  <a:gd name="connsiteX5" fmla="*/ 811830 w 813631"/>
                  <a:gd name="connsiteY5" fmla="*/ 301123 h 1270909"/>
                  <a:gd name="connsiteX6" fmla="*/ 719479 w 813631"/>
                  <a:gd name="connsiteY6" fmla="*/ 8605 h 1270909"/>
                  <a:gd name="connsiteX7" fmla="*/ 66084 w 813631"/>
                  <a:gd name="connsiteY7" fmla="*/ 39838 h 1270909"/>
                  <a:gd name="connsiteX0" fmla="*/ 66084 w 813631"/>
                  <a:gd name="connsiteY0" fmla="*/ 39838 h 1214494"/>
                  <a:gd name="connsiteX1" fmla="*/ 30 w 813631"/>
                  <a:gd name="connsiteY1" fmla="*/ 346684 h 1214494"/>
                  <a:gd name="connsiteX2" fmla="*/ 73683 w 813631"/>
                  <a:gd name="connsiteY2" fmla="*/ 1182768 h 1214494"/>
                  <a:gd name="connsiteX3" fmla="*/ 424076 w 813631"/>
                  <a:gd name="connsiteY3" fmla="*/ 1198760 h 1214494"/>
                  <a:gd name="connsiteX4" fmla="*/ 763828 w 813631"/>
                  <a:gd name="connsiteY4" fmla="*/ 1203407 h 1214494"/>
                  <a:gd name="connsiteX5" fmla="*/ 811830 w 813631"/>
                  <a:gd name="connsiteY5" fmla="*/ 301123 h 1214494"/>
                  <a:gd name="connsiteX6" fmla="*/ 719479 w 813631"/>
                  <a:gd name="connsiteY6" fmla="*/ 8605 h 1214494"/>
                  <a:gd name="connsiteX7" fmla="*/ 66084 w 813631"/>
                  <a:gd name="connsiteY7" fmla="*/ 39838 h 1214494"/>
                  <a:gd name="connsiteX0" fmla="*/ 66084 w 813631"/>
                  <a:gd name="connsiteY0" fmla="*/ 39838 h 1225336"/>
                  <a:gd name="connsiteX1" fmla="*/ 30 w 813631"/>
                  <a:gd name="connsiteY1" fmla="*/ 346684 h 1225336"/>
                  <a:gd name="connsiteX2" fmla="*/ 73683 w 813631"/>
                  <a:gd name="connsiteY2" fmla="*/ 1182768 h 1225336"/>
                  <a:gd name="connsiteX3" fmla="*/ 432446 w 813631"/>
                  <a:gd name="connsiteY3" fmla="*/ 1223179 h 1225336"/>
                  <a:gd name="connsiteX4" fmla="*/ 763828 w 813631"/>
                  <a:gd name="connsiteY4" fmla="*/ 1203407 h 1225336"/>
                  <a:gd name="connsiteX5" fmla="*/ 811830 w 813631"/>
                  <a:gd name="connsiteY5" fmla="*/ 301123 h 1225336"/>
                  <a:gd name="connsiteX6" fmla="*/ 719479 w 813631"/>
                  <a:gd name="connsiteY6" fmla="*/ 8605 h 1225336"/>
                  <a:gd name="connsiteX7" fmla="*/ 66084 w 813631"/>
                  <a:gd name="connsiteY7" fmla="*/ 39838 h 1225336"/>
                  <a:gd name="connsiteX0" fmla="*/ 66084 w 813631"/>
                  <a:gd name="connsiteY0" fmla="*/ 39838 h 1225336"/>
                  <a:gd name="connsiteX1" fmla="*/ 30 w 813631"/>
                  <a:gd name="connsiteY1" fmla="*/ 346684 h 1225336"/>
                  <a:gd name="connsiteX2" fmla="*/ 73683 w 813631"/>
                  <a:gd name="connsiteY2" fmla="*/ 1182768 h 1225336"/>
                  <a:gd name="connsiteX3" fmla="*/ 432446 w 813631"/>
                  <a:gd name="connsiteY3" fmla="*/ 1223179 h 1225336"/>
                  <a:gd name="connsiteX4" fmla="*/ 763828 w 813631"/>
                  <a:gd name="connsiteY4" fmla="*/ 1203407 h 1225336"/>
                  <a:gd name="connsiteX5" fmla="*/ 811830 w 813631"/>
                  <a:gd name="connsiteY5" fmla="*/ 301123 h 1225336"/>
                  <a:gd name="connsiteX6" fmla="*/ 719479 w 813631"/>
                  <a:gd name="connsiteY6" fmla="*/ 8605 h 1225336"/>
                  <a:gd name="connsiteX7" fmla="*/ 66084 w 813631"/>
                  <a:gd name="connsiteY7" fmla="*/ 39838 h 12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13631" h="1225336">
                    <a:moveTo>
                      <a:pt x="66084" y="39838"/>
                    </a:moveTo>
                    <a:cubicBezTo>
                      <a:pt x="38181" y="122834"/>
                      <a:pt x="-1236" y="156196"/>
                      <a:pt x="30" y="346684"/>
                    </a:cubicBezTo>
                    <a:cubicBezTo>
                      <a:pt x="1296" y="537172"/>
                      <a:pt x="32185" y="1002106"/>
                      <a:pt x="73683" y="1182768"/>
                    </a:cubicBezTo>
                    <a:cubicBezTo>
                      <a:pt x="291874" y="1223036"/>
                      <a:pt x="317422" y="1219739"/>
                      <a:pt x="432446" y="1223179"/>
                    </a:cubicBezTo>
                    <a:cubicBezTo>
                      <a:pt x="547470" y="1226619"/>
                      <a:pt x="546453" y="1229293"/>
                      <a:pt x="763828" y="1203407"/>
                    </a:cubicBezTo>
                    <a:cubicBezTo>
                      <a:pt x="784935" y="1022388"/>
                      <a:pt x="822255" y="753660"/>
                      <a:pt x="811830" y="301123"/>
                    </a:cubicBezTo>
                    <a:cubicBezTo>
                      <a:pt x="784583" y="103781"/>
                      <a:pt x="757401" y="47599"/>
                      <a:pt x="719479" y="8605"/>
                    </a:cubicBezTo>
                    <a:cubicBezTo>
                      <a:pt x="664385" y="-8924"/>
                      <a:pt x="188433" y="-229"/>
                      <a:pt x="66084" y="39838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550" name="Group 2549"/>
              <p:cNvGrpSpPr/>
              <p:nvPr/>
            </p:nvGrpSpPr>
            <p:grpSpPr>
              <a:xfrm>
                <a:off x="4505888" y="3698942"/>
                <a:ext cx="890889" cy="1414707"/>
                <a:chOff x="6090983" y="1336692"/>
                <a:chExt cx="1570438" cy="2223328"/>
              </a:xfrm>
            </p:grpSpPr>
            <p:sp>
              <p:nvSpPr>
                <p:cNvPr id="2593" name="Freeform 2592"/>
                <p:cNvSpPr/>
                <p:nvPr/>
              </p:nvSpPr>
              <p:spPr>
                <a:xfrm>
                  <a:off x="6090983" y="1338628"/>
                  <a:ext cx="852753" cy="2221392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2753" h="2221392">
                      <a:moveTo>
                        <a:pt x="136920" y="2020826"/>
                      </a:moveTo>
                      <a:cubicBezTo>
                        <a:pt x="39644" y="1913822"/>
                        <a:pt x="236359" y="1624154"/>
                        <a:pt x="240682" y="1463107"/>
                      </a:cubicBezTo>
                      <a:cubicBezTo>
                        <a:pt x="245006" y="1302060"/>
                        <a:pt x="295806" y="1188571"/>
                        <a:pt x="162861" y="1054546"/>
                      </a:cubicBezTo>
                      <a:cubicBezTo>
                        <a:pt x="29916" y="920521"/>
                        <a:pt x="-42501" y="522767"/>
                        <a:pt x="26673" y="347669"/>
                      </a:cubicBezTo>
                      <a:cubicBezTo>
                        <a:pt x="95847" y="172571"/>
                        <a:pt x="467660" y="35303"/>
                        <a:pt x="577907" y="3958"/>
                      </a:cubicBezTo>
                      <a:cubicBezTo>
                        <a:pt x="688154" y="-27387"/>
                        <a:pt x="666538" y="127175"/>
                        <a:pt x="707610" y="477371"/>
                      </a:cubicBezTo>
                      <a:cubicBezTo>
                        <a:pt x="748682" y="827567"/>
                        <a:pt x="919456" y="1847890"/>
                        <a:pt x="824341" y="2105132"/>
                      </a:cubicBezTo>
                      <a:cubicBezTo>
                        <a:pt x="729226" y="2362375"/>
                        <a:pt x="234196" y="2127830"/>
                        <a:pt x="136920" y="202082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594" name="Freeform 2593"/>
                <p:cNvSpPr/>
                <p:nvPr/>
              </p:nvSpPr>
              <p:spPr>
                <a:xfrm flipH="1">
                  <a:off x="6808668" y="1336692"/>
                  <a:ext cx="852753" cy="2221393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2753" h="2221392">
                      <a:moveTo>
                        <a:pt x="136920" y="2020826"/>
                      </a:moveTo>
                      <a:cubicBezTo>
                        <a:pt x="39644" y="1913822"/>
                        <a:pt x="236359" y="1624154"/>
                        <a:pt x="240682" y="1463107"/>
                      </a:cubicBezTo>
                      <a:cubicBezTo>
                        <a:pt x="245006" y="1302060"/>
                        <a:pt x="295806" y="1188571"/>
                        <a:pt x="162861" y="1054546"/>
                      </a:cubicBezTo>
                      <a:cubicBezTo>
                        <a:pt x="29916" y="920521"/>
                        <a:pt x="-42501" y="522767"/>
                        <a:pt x="26673" y="347669"/>
                      </a:cubicBezTo>
                      <a:cubicBezTo>
                        <a:pt x="95847" y="172571"/>
                        <a:pt x="467660" y="35303"/>
                        <a:pt x="577907" y="3958"/>
                      </a:cubicBezTo>
                      <a:cubicBezTo>
                        <a:pt x="688154" y="-27387"/>
                        <a:pt x="666538" y="127175"/>
                        <a:pt x="707610" y="477371"/>
                      </a:cubicBezTo>
                      <a:cubicBezTo>
                        <a:pt x="748682" y="827567"/>
                        <a:pt x="919456" y="1847890"/>
                        <a:pt x="824341" y="2105132"/>
                      </a:cubicBezTo>
                      <a:cubicBezTo>
                        <a:pt x="729226" y="2362375"/>
                        <a:pt x="234196" y="2127830"/>
                        <a:pt x="136920" y="202082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551" name="Freeform 2550"/>
              <p:cNvSpPr/>
              <p:nvPr/>
            </p:nvSpPr>
            <p:spPr>
              <a:xfrm rot="679214">
                <a:off x="4379856" y="3894055"/>
                <a:ext cx="228071" cy="1264051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52" name="Freeform 2551"/>
              <p:cNvSpPr/>
              <p:nvPr/>
            </p:nvSpPr>
            <p:spPr>
              <a:xfrm rot="20920786" flipH="1">
                <a:off x="5296825" y="3889960"/>
                <a:ext cx="228071" cy="1264051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53" name="Freeform 2552"/>
              <p:cNvSpPr>
                <a:spLocks noChangeAspect="1"/>
              </p:cNvSpPr>
              <p:nvPr/>
            </p:nvSpPr>
            <p:spPr>
              <a:xfrm>
                <a:off x="4257253" y="5048826"/>
                <a:ext cx="197294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54" name="Freeform 2553"/>
              <p:cNvSpPr>
                <a:spLocks noChangeAspect="1"/>
              </p:cNvSpPr>
              <p:nvPr/>
            </p:nvSpPr>
            <p:spPr>
              <a:xfrm flipH="1">
                <a:off x="5452591" y="5062707"/>
                <a:ext cx="197294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55" name="Flowchart: Stored Data 2554"/>
              <p:cNvSpPr/>
              <p:nvPr/>
            </p:nvSpPr>
            <p:spPr>
              <a:xfrm rot="16200000" flipV="1">
                <a:off x="4873297" y="3701820"/>
                <a:ext cx="159503" cy="171550"/>
              </a:xfrm>
              <a:prstGeom prst="flowChartOnlineStorag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56" name="Flowchart: Stored Data 2555"/>
              <p:cNvSpPr/>
              <p:nvPr/>
            </p:nvSpPr>
            <p:spPr>
              <a:xfrm rot="16200000" flipV="1">
                <a:off x="4571417" y="4031590"/>
                <a:ext cx="763264" cy="171549"/>
              </a:xfrm>
              <a:prstGeom prst="flowChartOnlineStorag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57" name="Freeform 2556"/>
              <p:cNvSpPr/>
              <p:nvPr/>
            </p:nvSpPr>
            <p:spPr>
              <a:xfrm>
                <a:off x="4531783" y="6581005"/>
                <a:ext cx="338710" cy="186763"/>
              </a:xfrm>
              <a:custGeom>
                <a:avLst/>
                <a:gdLst>
                  <a:gd name="connsiteX0" fmla="*/ 465263 w 520380"/>
                  <a:gd name="connsiteY0" fmla="*/ 773 h 293514"/>
                  <a:gd name="connsiteX1" fmla="*/ 128038 w 520380"/>
                  <a:gd name="connsiteY1" fmla="*/ 123990 h 293514"/>
                  <a:gd name="connsiteX2" fmla="*/ 17791 w 520380"/>
                  <a:gd name="connsiteY2" fmla="*/ 292603 h 293514"/>
                  <a:gd name="connsiteX3" fmla="*/ 471748 w 520380"/>
                  <a:gd name="connsiteY3" fmla="*/ 182356 h 293514"/>
                  <a:gd name="connsiteX4" fmla="*/ 465263 w 520380"/>
                  <a:gd name="connsiteY4" fmla="*/ 773 h 293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0380" h="293514">
                    <a:moveTo>
                      <a:pt x="465263" y="773"/>
                    </a:moveTo>
                    <a:cubicBezTo>
                      <a:pt x="407978" y="-8955"/>
                      <a:pt x="202617" y="75352"/>
                      <a:pt x="128038" y="123990"/>
                    </a:cubicBezTo>
                    <a:cubicBezTo>
                      <a:pt x="53459" y="172628"/>
                      <a:pt x="-39494" y="282875"/>
                      <a:pt x="17791" y="292603"/>
                    </a:cubicBezTo>
                    <a:cubicBezTo>
                      <a:pt x="75076" y="302331"/>
                      <a:pt x="392846" y="232075"/>
                      <a:pt x="471748" y="182356"/>
                    </a:cubicBezTo>
                    <a:cubicBezTo>
                      <a:pt x="550650" y="132637"/>
                      <a:pt x="522548" y="10501"/>
                      <a:pt x="465263" y="77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58" name="Freeform 2557"/>
              <p:cNvSpPr/>
              <p:nvPr/>
            </p:nvSpPr>
            <p:spPr>
              <a:xfrm>
                <a:off x="4503904" y="6602540"/>
                <a:ext cx="384720" cy="186918"/>
              </a:xfrm>
              <a:custGeom>
                <a:avLst/>
                <a:gdLst>
                  <a:gd name="connsiteX0" fmla="*/ 465263 w 520380"/>
                  <a:gd name="connsiteY0" fmla="*/ 773 h 293514"/>
                  <a:gd name="connsiteX1" fmla="*/ 128038 w 520380"/>
                  <a:gd name="connsiteY1" fmla="*/ 123990 h 293514"/>
                  <a:gd name="connsiteX2" fmla="*/ 17791 w 520380"/>
                  <a:gd name="connsiteY2" fmla="*/ 292603 h 293514"/>
                  <a:gd name="connsiteX3" fmla="*/ 471748 w 520380"/>
                  <a:gd name="connsiteY3" fmla="*/ 182356 h 293514"/>
                  <a:gd name="connsiteX4" fmla="*/ 465263 w 520380"/>
                  <a:gd name="connsiteY4" fmla="*/ 773 h 293514"/>
                  <a:gd name="connsiteX0" fmla="*/ 463263 w 507974"/>
                  <a:gd name="connsiteY0" fmla="*/ 1016 h 293757"/>
                  <a:gd name="connsiteX1" fmla="*/ 343421 w 507974"/>
                  <a:gd name="connsiteY1" fmla="*/ 109723 h 293757"/>
                  <a:gd name="connsiteX2" fmla="*/ 126038 w 507974"/>
                  <a:gd name="connsiteY2" fmla="*/ 124233 h 293757"/>
                  <a:gd name="connsiteX3" fmla="*/ 15791 w 507974"/>
                  <a:gd name="connsiteY3" fmla="*/ 292846 h 293757"/>
                  <a:gd name="connsiteX4" fmla="*/ 469748 w 507974"/>
                  <a:gd name="connsiteY4" fmla="*/ 182599 h 293757"/>
                  <a:gd name="connsiteX5" fmla="*/ 463263 w 507974"/>
                  <a:gd name="connsiteY5" fmla="*/ 1016 h 293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7974" h="293757">
                    <a:moveTo>
                      <a:pt x="463263" y="1016"/>
                    </a:moveTo>
                    <a:cubicBezTo>
                      <a:pt x="442208" y="-11130"/>
                      <a:pt x="399625" y="89187"/>
                      <a:pt x="343421" y="109723"/>
                    </a:cubicBezTo>
                    <a:cubicBezTo>
                      <a:pt x="287217" y="130259"/>
                      <a:pt x="180643" y="93712"/>
                      <a:pt x="126038" y="124233"/>
                    </a:cubicBezTo>
                    <a:cubicBezTo>
                      <a:pt x="71433" y="154754"/>
                      <a:pt x="-41494" y="283118"/>
                      <a:pt x="15791" y="292846"/>
                    </a:cubicBezTo>
                    <a:cubicBezTo>
                      <a:pt x="73076" y="302574"/>
                      <a:pt x="390846" y="232318"/>
                      <a:pt x="469748" y="182599"/>
                    </a:cubicBezTo>
                    <a:cubicBezTo>
                      <a:pt x="548650" y="132880"/>
                      <a:pt x="484318" y="13162"/>
                      <a:pt x="463263" y="101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59" name="Trapezoid 2558"/>
              <p:cNvSpPr/>
              <p:nvPr/>
            </p:nvSpPr>
            <p:spPr>
              <a:xfrm rot="10800000">
                <a:off x="4795940" y="6674167"/>
                <a:ext cx="94851" cy="104434"/>
              </a:xfrm>
              <a:prstGeom prst="trapezoid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60" name="Freeform 2559"/>
              <p:cNvSpPr/>
              <p:nvPr/>
            </p:nvSpPr>
            <p:spPr>
              <a:xfrm flipH="1">
                <a:off x="5055507" y="6579393"/>
                <a:ext cx="338710" cy="186763"/>
              </a:xfrm>
              <a:custGeom>
                <a:avLst/>
                <a:gdLst>
                  <a:gd name="connsiteX0" fmla="*/ 465263 w 520380"/>
                  <a:gd name="connsiteY0" fmla="*/ 773 h 293514"/>
                  <a:gd name="connsiteX1" fmla="*/ 128038 w 520380"/>
                  <a:gd name="connsiteY1" fmla="*/ 123990 h 293514"/>
                  <a:gd name="connsiteX2" fmla="*/ 17791 w 520380"/>
                  <a:gd name="connsiteY2" fmla="*/ 292603 h 293514"/>
                  <a:gd name="connsiteX3" fmla="*/ 471748 w 520380"/>
                  <a:gd name="connsiteY3" fmla="*/ 182356 h 293514"/>
                  <a:gd name="connsiteX4" fmla="*/ 465263 w 520380"/>
                  <a:gd name="connsiteY4" fmla="*/ 773 h 293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0380" h="293514">
                    <a:moveTo>
                      <a:pt x="465263" y="773"/>
                    </a:moveTo>
                    <a:cubicBezTo>
                      <a:pt x="407978" y="-8955"/>
                      <a:pt x="202617" y="75352"/>
                      <a:pt x="128038" y="123990"/>
                    </a:cubicBezTo>
                    <a:cubicBezTo>
                      <a:pt x="53459" y="172628"/>
                      <a:pt x="-39494" y="282875"/>
                      <a:pt x="17791" y="292603"/>
                    </a:cubicBezTo>
                    <a:cubicBezTo>
                      <a:pt x="75076" y="302331"/>
                      <a:pt x="392846" y="232075"/>
                      <a:pt x="471748" y="182356"/>
                    </a:cubicBezTo>
                    <a:cubicBezTo>
                      <a:pt x="550650" y="132637"/>
                      <a:pt x="522548" y="10501"/>
                      <a:pt x="465263" y="77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61" name="Freeform 2560"/>
              <p:cNvSpPr/>
              <p:nvPr/>
            </p:nvSpPr>
            <p:spPr>
              <a:xfrm flipH="1">
                <a:off x="5037376" y="6600928"/>
                <a:ext cx="384720" cy="186918"/>
              </a:xfrm>
              <a:custGeom>
                <a:avLst/>
                <a:gdLst>
                  <a:gd name="connsiteX0" fmla="*/ 465263 w 520380"/>
                  <a:gd name="connsiteY0" fmla="*/ 773 h 293514"/>
                  <a:gd name="connsiteX1" fmla="*/ 128038 w 520380"/>
                  <a:gd name="connsiteY1" fmla="*/ 123990 h 293514"/>
                  <a:gd name="connsiteX2" fmla="*/ 17791 w 520380"/>
                  <a:gd name="connsiteY2" fmla="*/ 292603 h 293514"/>
                  <a:gd name="connsiteX3" fmla="*/ 471748 w 520380"/>
                  <a:gd name="connsiteY3" fmla="*/ 182356 h 293514"/>
                  <a:gd name="connsiteX4" fmla="*/ 465263 w 520380"/>
                  <a:gd name="connsiteY4" fmla="*/ 773 h 293514"/>
                  <a:gd name="connsiteX0" fmla="*/ 463263 w 507974"/>
                  <a:gd name="connsiteY0" fmla="*/ 1016 h 293757"/>
                  <a:gd name="connsiteX1" fmla="*/ 343421 w 507974"/>
                  <a:gd name="connsiteY1" fmla="*/ 109723 h 293757"/>
                  <a:gd name="connsiteX2" fmla="*/ 126038 w 507974"/>
                  <a:gd name="connsiteY2" fmla="*/ 124233 h 293757"/>
                  <a:gd name="connsiteX3" fmla="*/ 15791 w 507974"/>
                  <a:gd name="connsiteY3" fmla="*/ 292846 h 293757"/>
                  <a:gd name="connsiteX4" fmla="*/ 469748 w 507974"/>
                  <a:gd name="connsiteY4" fmla="*/ 182599 h 293757"/>
                  <a:gd name="connsiteX5" fmla="*/ 463263 w 507974"/>
                  <a:gd name="connsiteY5" fmla="*/ 1016 h 293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7974" h="293757">
                    <a:moveTo>
                      <a:pt x="463263" y="1016"/>
                    </a:moveTo>
                    <a:cubicBezTo>
                      <a:pt x="442208" y="-11130"/>
                      <a:pt x="399625" y="89187"/>
                      <a:pt x="343421" y="109723"/>
                    </a:cubicBezTo>
                    <a:cubicBezTo>
                      <a:pt x="287217" y="130259"/>
                      <a:pt x="180643" y="93712"/>
                      <a:pt x="126038" y="124233"/>
                    </a:cubicBezTo>
                    <a:cubicBezTo>
                      <a:pt x="71433" y="154754"/>
                      <a:pt x="-41494" y="283118"/>
                      <a:pt x="15791" y="292846"/>
                    </a:cubicBezTo>
                    <a:cubicBezTo>
                      <a:pt x="73076" y="302574"/>
                      <a:pt x="390846" y="232318"/>
                      <a:pt x="469748" y="182599"/>
                    </a:cubicBezTo>
                    <a:cubicBezTo>
                      <a:pt x="548650" y="132880"/>
                      <a:pt x="484318" y="13162"/>
                      <a:pt x="463263" y="101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62" name="Trapezoid 2561"/>
              <p:cNvSpPr/>
              <p:nvPr/>
            </p:nvSpPr>
            <p:spPr>
              <a:xfrm rot="10800000" flipH="1">
                <a:off x="5035209" y="6672555"/>
                <a:ext cx="94851" cy="104434"/>
              </a:xfrm>
              <a:prstGeom prst="trapezoid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63" name="Freeform 2562"/>
              <p:cNvSpPr/>
              <p:nvPr/>
            </p:nvSpPr>
            <p:spPr>
              <a:xfrm>
                <a:off x="4750631" y="3534897"/>
                <a:ext cx="388330" cy="408095"/>
              </a:xfrm>
              <a:custGeom>
                <a:avLst/>
                <a:gdLst>
                  <a:gd name="connsiteX0" fmla="*/ 3153 w 545573"/>
                  <a:gd name="connsiteY0" fmla="*/ 436778 h 641355"/>
                  <a:gd name="connsiteX1" fmla="*/ 122423 w 545573"/>
                  <a:gd name="connsiteY1" fmla="*/ 237996 h 641355"/>
                  <a:gd name="connsiteX2" fmla="*/ 162179 w 545573"/>
                  <a:gd name="connsiteY2" fmla="*/ 33534 h 641355"/>
                  <a:gd name="connsiteX3" fmla="*/ 360962 w 545573"/>
                  <a:gd name="connsiteY3" fmla="*/ 16495 h 641355"/>
                  <a:gd name="connsiteX4" fmla="*/ 406398 w 545573"/>
                  <a:gd name="connsiteY4" fmla="*/ 198239 h 641355"/>
                  <a:gd name="connsiteX5" fmla="*/ 542706 w 545573"/>
                  <a:gd name="connsiteY5" fmla="*/ 436778 h 641355"/>
                  <a:gd name="connsiteX6" fmla="*/ 264410 w 545573"/>
                  <a:gd name="connsiteY6" fmla="*/ 641240 h 641355"/>
                  <a:gd name="connsiteX7" fmla="*/ 3153 w 545573"/>
                  <a:gd name="connsiteY7" fmla="*/ 436778 h 641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5573" h="641355">
                    <a:moveTo>
                      <a:pt x="3153" y="436778"/>
                    </a:moveTo>
                    <a:cubicBezTo>
                      <a:pt x="-20511" y="369571"/>
                      <a:pt x="95919" y="305203"/>
                      <a:pt x="122423" y="237996"/>
                    </a:cubicBezTo>
                    <a:cubicBezTo>
                      <a:pt x="148927" y="170789"/>
                      <a:pt x="122422" y="70451"/>
                      <a:pt x="162179" y="33534"/>
                    </a:cubicBezTo>
                    <a:cubicBezTo>
                      <a:pt x="201936" y="-3383"/>
                      <a:pt x="320259" y="-10956"/>
                      <a:pt x="360962" y="16495"/>
                    </a:cubicBezTo>
                    <a:cubicBezTo>
                      <a:pt x="401665" y="43946"/>
                      <a:pt x="376107" y="128192"/>
                      <a:pt x="406398" y="198239"/>
                    </a:cubicBezTo>
                    <a:cubicBezTo>
                      <a:pt x="436689" y="268286"/>
                      <a:pt x="566371" y="362944"/>
                      <a:pt x="542706" y="436778"/>
                    </a:cubicBezTo>
                    <a:cubicBezTo>
                      <a:pt x="519041" y="510612"/>
                      <a:pt x="357175" y="636507"/>
                      <a:pt x="264410" y="641240"/>
                    </a:cubicBezTo>
                    <a:cubicBezTo>
                      <a:pt x="171645" y="645973"/>
                      <a:pt x="26817" y="503985"/>
                      <a:pt x="3153" y="436778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64" name="Trapezoid 270"/>
              <p:cNvSpPr/>
              <p:nvPr/>
            </p:nvSpPr>
            <p:spPr>
              <a:xfrm rot="20338925" flipH="1">
                <a:off x="5214505" y="3849073"/>
                <a:ext cx="378473" cy="1220517"/>
              </a:xfrm>
              <a:custGeom>
                <a:avLst/>
                <a:gdLst>
                  <a:gd name="connsiteX0" fmla="*/ 0 w 318441"/>
                  <a:gd name="connsiteY0" fmla="*/ 484297 h 484297"/>
                  <a:gd name="connsiteX1" fmla="*/ 33879 w 318441"/>
                  <a:gd name="connsiteY1" fmla="*/ 0 h 484297"/>
                  <a:gd name="connsiteX2" fmla="*/ 284562 w 318441"/>
                  <a:gd name="connsiteY2" fmla="*/ 0 h 484297"/>
                  <a:gd name="connsiteX3" fmla="*/ 318441 w 318441"/>
                  <a:gd name="connsiteY3" fmla="*/ 484297 h 484297"/>
                  <a:gd name="connsiteX4" fmla="*/ 0 w 318441"/>
                  <a:gd name="connsiteY4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33879 w 318441"/>
                  <a:gd name="connsiteY2" fmla="*/ 0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1230 w 318441"/>
                  <a:gd name="connsiteY1" fmla="*/ 72704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64163 w 307709"/>
                  <a:gd name="connsiteY0" fmla="*/ 496110 h 496110"/>
                  <a:gd name="connsiteX1" fmla="*/ 498 w 307709"/>
                  <a:gd name="connsiteY1" fmla="*/ 72704 h 496110"/>
                  <a:gd name="connsiteX2" fmla="*/ 38440 w 307709"/>
                  <a:gd name="connsiteY2" fmla="*/ 583 h 496110"/>
                  <a:gd name="connsiteX3" fmla="*/ 273830 w 307709"/>
                  <a:gd name="connsiteY3" fmla="*/ 0 h 496110"/>
                  <a:gd name="connsiteX4" fmla="*/ 307709 w 307709"/>
                  <a:gd name="connsiteY4" fmla="*/ 484297 h 496110"/>
                  <a:gd name="connsiteX5" fmla="*/ 64163 w 307709"/>
                  <a:gd name="connsiteY5" fmla="*/ 496110 h 496110"/>
                  <a:gd name="connsiteX0" fmla="*/ 64163 w 307709"/>
                  <a:gd name="connsiteY0" fmla="*/ 496110 h 1158393"/>
                  <a:gd name="connsiteX1" fmla="*/ 498 w 307709"/>
                  <a:gd name="connsiteY1" fmla="*/ 72704 h 1158393"/>
                  <a:gd name="connsiteX2" fmla="*/ 38440 w 307709"/>
                  <a:gd name="connsiteY2" fmla="*/ 583 h 1158393"/>
                  <a:gd name="connsiteX3" fmla="*/ 273830 w 307709"/>
                  <a:gd name="connsiteY3" fmla="*/ 0 h 1158393"/>
                  <a:gd name="connsiteX4" fmla="*/ 307709 w 307709"/>
                  <a:gd name="connsiteY4" fmla="*/ 484297 h 1158393"/>
                  <a:gd name="connsiteX5" fmla="*/ 270326 w 307709"/>
                  <a:gd name="connsiteY5" fmla="*/ 1158393 h 1158393"/>
                  <a:gd name="connsiteX6" fmla="*/ 64163 w 307709"/>
                  <a:gd name="connsiteY6" fmla="*/ 496110 h 1158393"/>
                  <a:gd name="connsiteX0" fmla="*/ 64163 w 378971"/>
                  <a:gd name="connsiteY0" fmla="*/ 496110 h 1214821"/>
                  <a:gd name="connsiteX1" fmla="*/ 498 w 378971"/>
                  <a:gd name="connsiteY1" fmla="*/ 72704 h 1214821"/>
                  <a:gd name="connsiteX2" fmla="*/ 38440 w 378971"/>
                  <a:gd name="connsiteY2" fmla="*/ 583 h 1214821"/>
                  <a:gd name="connsiteX3" fmla="*/ 273830 w 378971"/>
                  <a:gd name="connsiteY3" fmla="*/ 0 h 1214821"/>
                  <a:gd name="connsiteX4" fmla="*/ 307709 w 378971"/>
                  <a:gd name="connsiteY4" fmla="*/ 484297 h 1214821"/>
                  <a:gd name="connsiteX5" fmla="*/ 378604 w 378971"/>
                  <a:gd name="connsiteY5" fmla="*/ 1130321 h 1214821"/>
                  <a:gd name="connsiteX6" fmla="*/ 270326 w 378971"/>
                  <a:gd name="connsiteY6" fmla="*/ 1158393 h 1214821"/>
                  <a:gd name="connsiteX7" fmla="*/ 64163 w 378971"/>
                  <a:gd name="connsiteY7" fmla="*/ 496110 h 1214821"/>
                  <a:gd name="connsiteX0" fmla="*/ 64163 w 378971"/>
                  <a:gd name="connsiteY0" fmla="*/ 496110 h 1158393"/>
                  <a:gd name="connsiteX1" fmla="*/ 498 w 378971"/>
                  <a:gd name="connsiteY1" fmla="*/ 72704 h 1158393"/>
                  <a:gd name="connsiteX2" fmla="*/ 38440 w 378971"/>
                  <a:gd name="connsiteY2" fmla="*/ 583 h 1158393"/>
                  <a:gd name="connsiteX3" fmla="*/ 273830 w 378971"/>
                  <a:gd name="connsiteY3" fmla="*/ 0 h 1158393"/>
                  <a:gd name="connsiteX4" fmla="*/ 307709 w 378971"/>
                  <a:gd name="connsiteY4" fmla="*/ 484297 h 1158393"/>
                  <a:gd name="connsiteX5" fmla="*/ 378604 w 378971"/>
                  <a:gd name="connsiteY5" fmla="*/ 1130321 h 1158393"/>
                  <a:gd name="connsiteX6" fmla="*/ 270326 w 378971"/>
                  <a:gd name="connsiteY6" fmla="*/ 1158393 h 1158393"/>
                  <a:gd name="connsiteX7" fmla="*/ 64163 w 378971"/>
                  <a:gd name="connsiteY7" fmla="*/ 496110 h 1158393"/>
                  <a:gd name="connsiteX0" fmla="*/ 63665 w 378473"/>
                  <a:gd name="connsiteY0" fmla="*/ 496110 h 1158393"/>
                  <a:gd name="connsiteX1" fmla="*/ 0 w 378473"/>
                  <a:gd name="connsiteY1" fmla="*/ 72704 h 1158393"/>
                  <a:gd name="connsiteX2" fmla="*/ 37942 w 378473"/>
                  <a:gd name="connsiteY2" fmla="*/ 583 h 1158393"/>
                  <a:gd name="connsiteX3" fmla="*/ 273332 w 378473"/>
                  <a:gd name="connsiteY3" fmla="*/ 0 h 1158393"/>
                  <a:gd name="connsiteX4" fmla="*/ 307211 w 378473"/>
                  <a:gd name="connsiteY4" fmla="*/ 484297 h 1158393"/>
                  <a:gd name="connsiteX5" fmla="*/ 378106 w 378473"/>
                  <a:gd name="connsiteY5" fmla="*/ 1130321 h 1158393"/>
                  <a:gd name="connsiteX6" fmla="*/ 269828 w 378473"/>
                  <a:gd name="connsiteY6" fmla="*/ 1158393 h 1158393"/>
                  <a:gd name="connsiteX7" fmla="*/ 63665 w 378473"/>
                  <a:gd name="connsiteY7" fmla="*/ 496110 h 1158393"/>
                  <a:gd name="connsiteX0" fmla="*/ 63665 w 378473"/>
                  <a:gd name="connsiteY0" fmla="*/ 538491 h 1200774"/>
                  <a:gd name="connsiteX1" fmla="*/ 0 w 378473"/>
                  <a:gd name="connsiteY1" fmla="*/ 115085 h 1200774"/>
                  <a:gd name="connsiteX2" fmla="*/ 86378 w 378473"/>
                  <a:gd name="connsiteY2" fmla="*/ 0 h 1200774"/>
                  <a:gd name="connsiteX3" fmla="*/ 273332 w 378473"/>
                  <a:gd name="connsiteY3" fmla="*/ 42381 h 1200774"/>
                  <a:gd name="connsiteX4" fmla="*/ 307211 w 378473"/>
                  <a:gd name="connsiteY4" fmla="*/ 526678 h 1200774"/>
                  <a:gd name="connsiteX5" fmla="*/ 378106 w 378473"/>
                  <a:gd name="connsiteY5" fmla="*/ 1172702 h 1200774"/>
                  <a:gd name="connsiteX6" fmla="*/ 269828 w 378473"/>
                  <a:gd name="connsiteY6" fmla="*/ 1200774 h 1200774"/>
                  <a:gd name="connsiteX7" fmla="*/ 63665 w 378473"/>
                  <a:gd name="connsiteY7" fmla="*/ 538491 h 1200774"/>
                  <a:gd name="connsiteX0" fmla="*/ 63665 w 378473"/>
                  <a:gd name="connsiteY0" fmla="*/ 496110 h 1158393"/>
                  <a:gd name="connsiteX1" fmla="*/ 0 w 378473"/>
                  <a:gd name="connsiteY1" fmla="*/ 72704 h 1158393"/>
                  <a:gd name="connsiteX2" fmla="*/ 147436 w 378473"/>
                  <a:gd name="connsiteY2" fmla="*/ 27858 h 1158393"/>
                  <a:gd name="connsiteX3" fmla="*/ 273332 w 378473"/>
                  <a:gd name="connsiteY3" fmla="*/ 0 h 1158393"/>
                  <a:gd name="connsiteX4" fmla="*/ 307211 w 378473"/>
                  <a:gd name="connsiteY4" fmla="*/ 484297 h 1158393"/>
                  <a:gd name="connsiteX5" fmla="*/ 378106 w 378473"/>
                  <a:gd name="connsiteY5" fmla="*/ 1130321 h 1158393"/>
                  <a:gd name="connsiteX6" fmla="*/ 269828 w 378473"/>
                  <a:gd name="connsiteY6" fmla="*/ 1158393 h 1158393"/>
                  <a:gd name="connsiteX7" fmla="*/ 63665 w 378473"/>
                  <a:gd name="connsiteY7" fmla="*/ 496110 h 1158393"/>
                  <a:gd name="connsiteX0" fmla="*/ 63665 w 378473"/>
                  <a:gd name="connsiteY0" fmla="*/ 496110 h 1158393"/>
                  <a:gd name="connsiteX1" fmla="*/ 0 w 378473"/>
                  <a:gd name="connsiteY1" fmla="*/ 72704 h 1158393"/>
                  <a:gd name="connsiteX2" fmla="*/ 122865 w 378473"/>
                  <a:gd name="connsiteY2" fmla="*/ 96926 h 1158393"/>
                  <a:gd name="connsiteX3" fmla="*/ 273332 w 378473"/>
                  <a:gd name="connsiteY3" fmla="*/ 0 h 1158393"/>
                  <a:gd name="connsiteX4" fmla="*/ 307211 w 378473"/>
                  <a:gd name="connsiteY4" fmla="*/ 484297 h 1158393"/>
                  <a:gd name="connsiteX5" fmla="*/ 378106 w 378473"/>
                  <a:gd name="connsiteY5" fmla="*/ 1130321 h 1158393"/>
                  <a:gd name="connsiteX6" fmla="*/ 269828 w 378473"/>
                  <a:gd name="connsiteY6" fmla="*/ 1158393 h 1158393"/>
                  <a:gd name="connsiteX7" fmla="*/ 63665 w 378473"/>
                  <a:gd name="connsiteY7" fmla="*/ 496110 h 1158393"/>
                  <a:gd name="connsiteX0" fmla="*/ 63665 w 378473"/>
                  <a:gd name="connsiteY0" fmla="*/ 558234 h 1220517"/>
                  <a:gd name="connsiteX1" fmla="*/ 0 w 378473"/>
                  <a:gd name="connsiteY1" fmla="*/ 134828 h 1220517"/>
                  <a:gd name="connsiteX2" fmla="*/ 47428 w 378473"/>
                  <a:gd name="connsiteY2" fmla="*/ 0 h 1220517"/>
                  <a:gd name="connsiteX3" fmla="*/ 273332 w 378473"/>
                  <a:gd name="connsiteY3" fmla="*/ 62124 h 1220517"/>
                  <a:gd name="connsiteX4" fmla="*/ 307211 w 378473"/>
                  <a:gd name="connsiteY4" fmla="*/ 546421 h 1220517"/>
                  <a:gd name="connsiteX5" fmla="*/ 378106 w 378473"/>
                  <a:gd name="connsiteY5" fmla="*/ 1192445 h 1220517"/>
                  <a:gd name="connsiteX6" fmla="*/ 269828 w 378473"/>
                  <a:gd name="connsiteY6" fmla="*/ 1220517 h 1220517"/>
                  <a:gd name="connsiteX7" fmla="*/ 63665 w 378473"/>
                  <a:gd name="connsiteY7" fmla="*/ 558234 h 1220517"/>
                  <a:gd name="connsiteX0" fmla="*/ 63665 w 378473"/>
                  <a:gd name="connsiteY0" fmla="*/ 558234 h 1220517"/>
                  <a:gd name="connsiteX1" fmla="*/ 0 w 378473"/>
                  <a:gd name="connsiteY1" fmla="*/ 134828 h 1220517"/>
                  <a:gd name="connsiteX2" fmla="*/ 47428 w 378473"/>
                  <a:gd name="connsiteY2" fmla="*/ 0 h 1220517"/>
                  <a:gd name="connsiteX3" fmla="*/ 273332 w 378473"/>
                  <a:gd name="connsiteY3" fmla="*/ 62124 h 1220517"/>
                  <a:gd name="connsiteX4" fmla="*/ 307211 w 378473"/>
                  <a:gd name="connsiteY4" fmla="*/ 546421 h 1220517"/>
                  <a:gd name="connsiteX5" fmla="*/ 378106 w 378473"/>
                  <a:gd name="connsiteY5" fmla="*/ 1192445 h 1220517"/>
                  <a:gd name="connsiteX6" fmla="*/ 269828 w 378473"/>
                  <a:gd name="connsiteY6" fmla="*/ 1220517 h 1220517"/>
                  <a:gd name="connsiteX7" fmla="*/ 63665 w 378473"/>
                  <a:gd name="connsiteY7" fmla="*/ 558234 h 1220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8473" h="1220517">
                    <a:moveTo>
                      <a:pt x="63665" y="558234"/>
                    </a:moveTo>
                    <a:lnTo>
                      <a:pt x="0" y="134828"/>
                    </a:lnTo>
                    <a:cubicBezTo>
                      <a:pt x="15809" y="89885"/>
                      <a:pt x="17099" y="39777"/>
                      <a:pt x="47428" y="0"/>
                    </a:cubicBezTo>
                    <a:lnTo>
                      <a:pt x="273332" y="62124"/>
                    </a:lnTo>
                    <a:lnTo>
                      <a:pt x="307211" y="546421"/>
                    </a:lnTo>
                    <a:cubicBezTo>
                      <a:pt x="309299" y="704184"/>
                      <a:pt x="384337" y="1080096"/>
                      <a:pt x="378106" y="1192445"/>
                    </a:cubicBezTo>
                    <a:lnTo>
                      <a:pt x="269828" y="1220517"/>
                    </a:lnTo>
                    <a:lnTo>
                      <a:pt x="63665" y="55823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65" name="Trapezoid 270"/>
              <p:cNvSpPr/>
              <p:nvPr/>
            </p:nvSpPr>
            <p:spPr>
              <a:xfrm rot="1261075">
                <a:off x="4317331" y="3836794"/>
                <a:ext cx="378473" cy="1220517"/>
              </a:xfrm>
              <a:custGeom>
                <a:avLst/>
                <a:gdLst>
                  <a:gd name="connsiteX0" fmla="*/ 0 w 318441"/>
                  <a:gd name="connsiteY0" fmla="*/ 484297 h 484297"/>
                  <a:gd name="connsiteX1" fmla="*/ 33879 w 318441"/>
                  <a:gd name="connsiteY1" fmla="*/ 0 h 484297"/>
                  <a:gd name="connsiteX2" fmla="*/ 284562 w 318441"/>
                  <a:gd name="connsiteY2" fmla="*/ 0 h 484297"/>
                  <a:gd name="connsiteX3" fmla="*/ 318441 w 318441"/>
                  <a:gd name="connsiteY3" fmla="*/ 484297 h 484297"/>
                  <a:gd name="connsiteX4" fmla="*/ 0 w 318441"/>
                  <a:gd name="connsiteY4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33879 w 318441"/>
                  <a:gd name="connsiteY2" fmla="*/ 0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1230 w 318441"/>
                  <a:gd name="connsiteY1" fmla="*/ 72704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64163 w 307709"/>
                  <a:gd name="connsiteY0" fmla="*/ 496110 h 496110"/>
                  <a:gd name="connsiteX1" fmla="*/ 498 w 307709"/>
                  <a:gd name="connsiteY1" fmla="*/ 72704 h 496110"/>
                  <a:gd name="connsiteX2" fmla="*/ 38440 w 307709"/>
                  <a:gd name="connsiteY2" fmla="*/ 583 h 496110"/>
                  <a:gd name="connsiteX3" fmla="*/ 273830 w 307709"/>
                  <a:gd name="connsiteY3" fmla="*/ 0 h 496110"/>
                  <a:gd name="connsiteX4" fmla="*/ 307709 w 307709"/>
                  <a:gd name="connsiteY4" fmla="*/ 484297 h 496110"/>
                  <a:gd name="connsiteX5" fmla="*/ 64163 w 307709"/>
                  <a:gd name="connsiteY5" fmla="*/ 496110 h 496110"/>
                  <a:gd name="connsiteX0" fmla="*/ 64163 w 307709"/>
                  <a:gd name="connsiteY0" fmla="*/ 496110 h 1158393"/>
                  <a:gd name="connsiteX1" fmla="*/ 498 w 307709"/>
                  <a:gd name="connsiteY1" fmla="*/ 72704 h 1158393"/>
                  <a:gd name="connsiteX2" fmla="*/ 38440 w 307709"/>
                  <a:gd name="connsiteY2" fmla="*/ 583 h 1158393"/>
                  <a:gd name="connsiteX3" fmla="*/ 273830 w 307709"/>
                  <a:gd name="connsiteY3" fmla="*/ 0 h 1158393"/>
                  <a:gd name="connsiteX4" fmla="*/ 307709 w 307709"/>
                  <a:gd name="connsiteY4" fmla="*/ 484297 h 1158393"/>
                  <a:gd name="connsiteX5" fmla="*/ 270326 w 307709"/>
                  <a:gd name="connsiteY5" fmla="*/ 1158393 h 1158393"/>
                  <a:gd name="connsiteX6" fmla="*/ 64163 w 307709"/>
                  <a:gd name="connsiteY6" fmla="*/ 496110 h 1158393"/>
                  <a:gd name="connsiteX0" fmla="*/ 64163 w 378971"/>
                  <a:gd name="connsiteY0" fmla="*/ 496110 h 1214821"/>
                  <a:gd name="connsiteX1" fmla="*/ 498 w 378971"/>
                  <a:gd name="connsiteY1" fmla="*/ 72704 h 1214821"/>
                  <a:gd name="connsiteX2" fmla="*/ 38440 w 378971"/>
                  <a:gd name="connsiteY2" fmla="*/ 583 h 1214821"/>
                  <a:gd name="connsiteX3" fmla="*/ 273830 w 378971"/>
                  <a:gd name="connsiteY3" fmla="*/ 0 h 1214821"/>
                  <a:gd name="connsiteX4" fmla="*/ 307709 w 378971"/>
                  <a:gd name="connsiteY4" fmla="*/ 484297 h 1214821"/>
                  <a:gd name="connsiteX5" fmla="*/ 378604 w 378971"/>
                  <a:gd name="connsiteY5" fmla="*/ 1130321 h 1214821"/>
                  <a:gd name="connsiteX6" fmla="*/ 270326 w 378971"/>
                  <a:gd name="connsiteY6" fmla="*/ 1158393 h 1214821"/>
                  <a:gd name="connsiteX7" fmla="*/ 64163 w 378971"/>
                  <a:gd name="connsiteY7" fmla="*/ 496110 h 1214821"/>
                  <a:gd name="connsiteX0" fmla="*/ 64163 w 378971"/>
                  <a:gd name="connsiteY0" fmla="*/ 496110 h 1158393"/>
                  <a:gd name="connsiteX1" fmla="*/ 498 w 378971"/>
                  <a:gd name="connsiteY1" fmla="*/ 72704 h 1158393"/>
                  <a:gd name="connsiteX2" fmla="*/ 38440 w 378971"/>
                  <a:gd name="connsiteY2" fmla="*/ 583 h 1158393"/>
                  <a:gd name="connsiteX3" fmla="*/ 273830 w 378971"/>
                  <a:gd name="connsiteY3" fmla="*/ 0 h 1158393"/>
                  <a:gd name="connsiteX4" fmla="*/ 307709 w 378971"/>
                  <a:gd name="connsiteY4" fmla="*/ 484297 h 1158393"/>
                  <a:gd name="connsiteX5" fmla="*/ 378604 w 378971"/>
                  <a:gd name="connsiteY5" fmla="*/ 1130321 h 1158393"/>
                  <a:gd name="connsiteX6" fmla="*/ 270326 w 378971"/>
                  <a:gd name="connsiteY6" fmla="*/ 1158393 h 1158393"/>
                  <a:gd name="connsiteX7" fmla="*/ 64163 w 378971"/>
                  <a:gd name="connsiteY7" fmla="*/ 496110 h 1158393"/>
                  <a:gd name="connsiteX0" fmla="*/ 63665 w 378473"/>
                  <a:gd name="connsiteY0" fmla="*/ 496110 h 1158393"/>
                  <a:gd name="connsiteX1" fmla="*/ 0 w 378473"/>
                  <a:gd name="connsiteY1" fmla="*/ 72704 h 1158393"/>
                  <a:gd name="connsiteX2" fmla="*/ 37942 w 378473"/>
                  <a:gd name="connsiteY2" fmla="*/ 583 h 1158393"/>
                  <a:gd name="connsiteX3" fmla="*/ 273332 w 378473"/>
                  <a:gd name="connsiteY3" fmla="*/ 0 h 1158393"/>
                  <a:gd name="connsiteX4" fmla="*/ 307211 w 378473"/>
                  <a:gd name="connsiteY4" fmla="*/ 484297 h 1158393"/>
                  <a:gd name="connsiteX5" fmla="*/ 378106 w 378473"/>
                  <a:gd name="connsiteY5" fmla="*/ 1130321 h 1158393"/>
                  <a:gd name="connsiteX6" fmla="*/ 269828 w 378473"/>
                  <a:gd name="connsiteY6" fmla="*/ 1158393 h 1158393"/>
                  <a:gd name="connsiteX7" fmla="*/ 63665 w 378473"/>
                  <a:gd name="connsiteY7" fmla="*/ 496110 h 1158393"/>
                  <a:gd name="connsiteX0" fmla="*/ 63665 w 378473"/>
                  <a:gd name="connsiteY0" fmla="*/ 538491 h 1200774"/>
                  <a:gd name="connsiteX1" fmla="*/ 0 w 378473"/>
                  <a:gd name="connsiteY1" fmla="*/ 115085 h 1200774"/>
                  <a:gd name="connsiteX2" fmla="*/ 86378 w 378473"/>
                  <a:gd name="connsiteY2" fmla="*/ 0 h 1200774"/>
                  <a:gd name="connsiteX3" fmla="*/ 273332 w 378473"/>
                  <a:gd name="connsiteY3" fmla="*/ 42381 h 1200774"/>
                  <a:gd name="connsiteX4" fmla="*/ 307211 w 378473"/>
                  <a:gd name="connsiteY4" fmla="*/ 526678 h 1200774"/>
                  <a:gd name="connsiteX5" fmla="*/ 378106 w 378473"/>
                  <a:gd name="connsiteY5" fmla="*/ 1172702 h 1200774"/>
                  <a:gd name="connsiteX6" fmla="*/ 269828 w 378473"/>
                  <a:gd name="connsiteY6" fmla="*/ 1200774 h 1200774"/>
                  <a:gd name="connsiteX7" fmla="*/ 63665 w 378473"/>
                  <a:gd name="connsiteY7" fmla="*/ 538491 h 1200774"/>
                  <a:gd name="connsiteX0" fmla="*/ 63665 w 378473"/>
                  <a:gd name="connsiteY0" fmla="*/ 496110 h 1158393"/>
                  <a:gd name="connsiteX1" fmla="*/ 0 w 378473"/>
                  <a:gd name="connsiteY1" fmla="*/ 72704 h 1158393"/>
                  <a:gd name="connsiteX2" fmla="*/ 147436 w 378473"/>
                  <a:gd name="connsiteY2" fmla="*/ 27858 h 1158393"/>
                  <a:gd name="connsiteX3" fmla="*/ 273332 w 378473"/>
                  <a:gd name="connsiteY3" fmla="*/ 0 h 1158393"/>
                  <a:gd name="connsiteX4" fmla="*/ 307211 w 378473"/>
                  <a:gd name="connsiteY4" fmla="*/ 484297 h 1158393"/>
                  <a:gd name="connsiteX5" fmla="*/ 378106 w 378473"/>
                  <a:gd name="connsiteY5" fmla="*/ 1130321 h 1158393"/>
                  <a:gd name="connsiteX6" fmla="*/ 269828 w 378473"/>
                  <a:gd name="connsiteY6" fmla="*/ 1158393 h 1158393"/>
                  <a:gd name="connsiteX7" fmla="*/ 63665 w 378473"/>
                  <a:gd name="connsiteY7" fmla="*/ 496110 h 1158393"/>
                  <a:gd name="connsiteX0" fmla="*/ 63665 w 378473"/>
                  <a:gd name="connsiteY0" fmla="*/ 496110 h 1158393"/>
                  <a:gd name="connsiteX1" fmla="*/ 0 w 378473"/>
                  <a:gd name="connsiteY1" fmla="*/ 72704 h 1158393"/>
                  <a:gd name="connsiteX2" fmla="*/ 122865 w 378473"/>
                  <a:gd name="connsiteY2" fmla="*/ 96926 h 1158393"/>
                  <a:gd name="connsiteX3" fmla="*/ 273332 w 378473"/>
                  <a:gd name="connsiteY3" fmla="*/ 0 h 1158393"/>
                  <a:gd name="connsiteX4" fmla="*/ 307211 w 378473"/>
                  <a:gd name="connsiteY4" fmla="*/ 484297 h 1158393"/>
                  <a:gd name="connsiteX5" fmla="*/ 378106 w 378473"/>
                  <a:gd name="connsiteY5" fmla="*/ 1130321 h 1158393"/>
                  <a:gd name="connsiteX6" fmla="*/ 269828 w 378473"/>
                  <a:gd name="connsiteY6" fmla="*/ 1158393 h 1158393"/>
                  <a:gd name="connsiteX7" fmla="*/ 63665 w 378473"/>
                  <a:gd name="connsiteY7" fmla="*/ 496110 h 1158393"/>
                  <a:gd name="connsiteX0" fmla="*/ 63665 w 378473"/>
                  <a:gd name="connsiteY0" fmla="*/ 558234 h 1220517"/>
                  <a:gd name="connsiteX1" fmla="*/ 0 w 378473"/>
                  <a:gd name="connsiteY1" fmla="*/ 134828 h 1220517"/>
                  <a:gd name="connsiteX2" fmla="*/ 47428 w 378473"/>
                  <a:gd name="connsiteY2" fmla="*/ 0 h 1220517"/>
                  <a:gd name="connsiteX3" fmla="*/ 273332 w 378473"/>
                  <a:gd name="connsiteY3" fmla="*/ 62124 h 1220517"/>
                  <a:gd name="connsiteX4" fmla="*/ 307211 w 378473"/>
                  <a:gd name="connsiteY4" fmla="*/ 546421 h 1220517"/>
                  <a:gd name="connsiteX5" fmla="*/ 378106 w 378473"/>
                  <a:gd name="connsiteY5" fmla="*/ 1192445 h 1220517"/>
                  <a:gd name="connsiteX6" fmla="*/ 269828 w 378473"/>
                  <a:gd name="connsiteY6" fmla="*/ 1220517 h 1220517"/>
                  <a:gd name="connsiteX7" fmla="*/ 63665 w 378473"/>
                  <a:gd name="connsiteY7" fmla="*/ 558234 h 1220517"/>
                  <a:gd name="connsiteX0" fmla="*/ 63665 w 378473"/>
                  <a:gd name="connsiteY0" fmla="*/ 558234 h 1220517"/>
                  <a:gd name="connsiteX1" fmla="*/ 0 w 378473"/>
                  <a:gd name="connsiteY1" fmla="*/ 134828 h 1220517"/>
                  <a:gd name="connsiteX2" fmla="*/ 47428 w 378473"/>
                  <a:gd name="connsiteY2" fmla="*/ 0 h 1220517"/>
                  <a:gd name="connsiteX3" fmla="*/ 273332 w 378473"/>
                  <a:gd name="connsiteY3" fmla="*/ 62124 h 1220517"/>
                  <a:gd name="connsiteX4" fmla="*/ 307211 w 378473"/>
                  <a:gd name="connsiteY4" fmla="*/ 546421 h 1220517"/>
                  <a:gd name="connsiteX5" fmla="*/ 378106 w 378473"/>
                  <a:gd name="connsiteY5" fmla="*/ 1192445 h 1220517"/>
                  <a:gd name="connsiteX6" fmla="*/ 269828 w 378473"/>
                  <a:gd name="connsiteY6" fmla="*/ 1220517 h 1220517"/>
                  <a:gd name="connsiteX7" fmla="*/ 63665 w 378473"/>
                  <a:gd name="connsiteY7" fmla="*/ 558234 h 1220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8473" h="1220517">
                    <a:moveTo>
                      <a:pt x="63665" y="558234"/>
                    </a:moveTo>
                    <a:lnTo>
                      <a:pt x="0" y="134828"/>
                    </a:lnTo>
                    <a:cubicBezTo>
                      <a:pt x="15809" y="89885"/>
                      <a:pt x="17099" y="39777"/>
                      <a:pt x="47428" y="0"/>
                    </a:cubicBezTo>
                    <a:lnTo>
                      <a:pt x="273332" y="62124"/>
                    </a:lnTo>
                    <a:lnTo>
                      <a:pt x="307211" y="546421"/>
                    </a:lnTo>
                    <a:cubicBezTo>
                      <a:pt x="309299" y="704184"/>
                      <a:pt x="384337" y="1080096"/>
                      <a:pt x="378106" y="1192445"/>
                    </a:cubicBezTo>
                    <a:lnTo>
                      <a:pt x="269828" y="1220517"/>
                    </a:lnTo>
                    <a:lnTo>
                      <a:pt x="63665" y="55823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566" name="Group 2565"/>
              <p:cNvGrpSpPr/>
              <p:nvPr/>
            </p:nvGrpSpPr>
            <p:grpSpPr>
              <a:xfrm>
                <a:off x="4663513" y="2952102"/>
                <a:ext cx="568866" cy="1165590"/>
                <a:chOff x="453014" y="1129450"/>
                <a:chExt cx="568866" cy="1165590"/>
              </a:xfrm>
            </p:grpSpPr>
            <p:grpSp>
              <p:nvGrpSpPr>
                <p:cNvPr id="2567" name="Group 2566"/>
                <p:cNvGrpSpPr/>
                <p:nvPr/>
              </p:nvGrpSpPr>
              <p:grpSpPr>
                <a:xfrm rot="484876">
                  <a:off x="473018" y="1635278"/>
                  <a:ext cx="170537" cy="659762"/>
                  <a:chOff x="2734458" y="5851998"/>
                  <a:chExt cx="344847" cy="1334118"/>
                </a:xfrm>
              </p:grpSpPr>
              <p:grpSp>
                <p:nvGrpSpPr>
                  <p:cNvPr id="2577" name="Group 2576"/>
                  <p:cNvGrpSpPr/>
                  <p:nvPr/>
                </p:nvGrpSpPr>
                <p:grpSpPr>
                  <a:xfrm>
                    <a:off x="2734458" y="5851998"/>
                    <a:ext cx="239098" cy="258531"/>
                    <a:chOff x="2734458" y="5851998"/>
                    <a:chExt cx="239098" cy="258531"/>
                  </a:xfrm>
                </p:grpSpPr>
                <p:sp>
                  <p:nvSpPr>
                    <p:cNvPr id="2591" name="Freeform 2590"/>
                    <p:cNvSpPr/>
                    <p:nvPr/>
                  </p:nvSpPr>
                  <p:spPr>
                    <a:xfrm>
                      <a:off x="2734458" y="5851998"/>
                      <a:ext cx="207481" cy="160152"/>
                    </a:xfrm>
                    <a:custGeom>
                      <a:avLst/>
                      <a:gdLst>
                        <a:gd name="connsiteX0" fmla="*/ 229035 w 274283"/>
                        <a:gd name="connsiteY0" fmla="*/ 617 h 246463"/>
                        <a:gd name="connsiteX1" fmla="*/ 16175 w 274283"/>
                        <a:gd name="connsiteY1" fmla="*/ 84562 h 246463"/>
                        <a:gd name="connsiteX2" fmla="*/ 43157 w 274283"/>
                        <a:gd name="connsiteY2" fmla="*/ 222471 h 246463"/>
                        <a:gd name="connsiteX3" fmla="*/ 268010 w 274283"/>
                        <a:gd name="connsiteY3" fmla="*/ 237461 h 246463"/>
                        <a:gd name="connsiteX4" fmla="*/ 214045 w 274283"/>
                        <a:gd name="connsiteY4" fmla="*/ 126534 h 246463"/>
                        <a:gd name="connsiteX5" fmla="*/ 229035 w 274283"/>
                        <a:gd name="connsiteY5" fmla="*/ 617 h 2464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74283" h="246463">
                          <a:moveTo>
                            <a:pt x="229035" y="617"/>
                          </a:moveTo>
                          <a:cubicBezTo>
                            <a:pt x="196057" y="-6378"/>
                            <a:pt x="47155" y="47586"/>
                            <a:pt x="16175" y="84562"/>
                          </a:cubicBezTo>
                          <a:cubicBezTo>
                            <a:pt x="-14805" y="121538"/>
                            <a:pt x="1185" y="196988"/>
                            <a:pt x="43157" y="222471"/>
                          </a:cubicBezTo>
                          <a:cubicBezTo>
                            <a:pt x="85129" y="247954"/>
                            <a:pt x="239529" y="253450"/>
                            <a:pt x="268010" y="237461"/>
                          </a:cubicBezTo>
                          <a:cubicBezTo>
                            <a:pt x="296491" y="221472"/>
                            <a:pt x="219042" y="162510"/>
                            <a:pt x="214045" y="126534"/>
                          </a:cubicBezTo>
                          <a:cubicBezTo>
                            <a:pt x="209048" y="90558"/>
                            <a:pt x="262013" y="7612"/>
                            <a:pt x="229035" y="617"/>
                          </a:cubicBez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92" name="Freeform 2591"/>
                    <p:cNvSpPr/>
                    <p:nvPr/>
                  </p:nvSpPr>
                  <p:spPr>
                    <a:xfrm flipH="1">
                      <a:off x="2766075" y="5950377"/>
                      <a:ext cx="207481" cy="160152"/>
                    </a:xfrm>
                    <a:custGeom>
                      <a:avLst/>
                      <a:gdLst>
                        <a:gd name="connsiteX0" fmla="*/ 229035 w 274283"/>
                        <a:gd name="connsiteY0" fmla="*/ 617 h 246463"/>
                        <a:gd name="connsiteX1" fmla="*/ 16175 w 274283"/>
                        <a:gd name="connsiteY1" fmla="*/ 84562 h 246463"/>
                        <a:gd name="connsiteX2" fmla="*/ 43157 w 274283"/>
                        <a:gd name="connsiteY2" fmla="*/ 222471 h 246463"/>
                        <a:gd name="connsiteX3" fmla="*/ 268010 w 274283"/>
                        <a:gd name="connsiteY3" fmla="*/ 237461 h 246463"/>
                        <a:gd name="connsiteX4" fmla="*/ 214045 w 274283"/>
                        <a:gd name="connsiteY4" fmla="*/ 126534 h 246463"/>
                        <a:gd name="connsiteX5" fmla="*/ 229035 w 274283"/>
                        <a:gd name="connsiteY5" fmla="*/ 617 h 2464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74283" h="246463">
                          <a:moveTo>
                            <a:pt x="229035" y="617"/>
                          </a:moveTo>
                          <a:cubicBezTo>
                            <a:pt x="196057" y="-6378"/>
                            <a:pt x="47155" y="47586"/>
                            <a:pt x="16175" y="84562"/>
                          </a:cubicBezTo>
                          <a:cubicBezTo>
                            <a:pt x="-14805" y="121538"/>
                            <a:pt x="1185" y="196988"/>
                            <a:pt x="43157" y="222471"/>
                          </a:cubicBezTo>
                          <a:cubicBezTo>
                            <a:pt x="85129" y="247954"/>
                            <a:pt x="239529" y="253450"/>
                            <a:pt x="268010" y="237461"/>
                          </a:cubicBezTo>
                          <a:cubicBezTo>
                            <a:pt x="296491" y="221472"/>
                            <a:pt x="219042" y="162510"/>
                            <a:pt x="214045" y="126534"/>
                          </a:cubicBezTo>
                          <a:cubicBezTo>
                            <a:pt x="209048" y="90558"/>
                            <a:pt x="262013" y="7612"/>
                            <a:pt x="229035" y="617"/>
                          </a:cubicBez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78" name="Group 2577"/>
                  <p:cNvGrpSpPr/>
                  <p:nvPr/>
                </p:nvGrpSpPr>
                <p:grpSpPr>
                  <a:xfrm>
                    <a:off x="2759049" y="6039820"/>
                    <a:ext cx="239098" cy="258531"/>
                    <a:chOff x="2734458" y="5851998"/>
                    <a:chExt cx="239098" cy="258531"/>
                  </a:xfrm>
                </p:grpSpPr>
                <p:sp>
                  <p:nvSpPr>
                    <p:cNvPr id="2589" name="Freeform 2588"/>
                    <p:cNvSpPr/>
                    <p:nvPr/>
                  </p:nvSpPr>
                  <p:spPr>
                    <a:xfrm>
                      <a:off x="2734458" y="5851998"/>
                      <a:ext cx="207481" cy="160152"/>
                    </a:xfrm>
                    <a:custGeom>
                      <a:avLst/>
                      <a:gdLst>
                        <a:gd name="connsiteX0" fmla="*/ 229035 w 274283"/>
                        <a:gd name="connsiteY0" fmla="*/ 617 h 246463"/>
                        <a:gd name="connsiteX1" fmla="*/ 16175 w 274283"/>
                        <a:gd name="connsiteY1" fmla="*/ 84562 h 246463"/>
                        <a:gd name="connsiteX2" fmla="*/ 43157 w 274283"/>
                        <a:gd name="connsiteY2" fmla="*/ 222471 h 246463"/>
                        <a:gd name="connsiteX3" fmla="*/ 268010 w 274283"/>
                        <a:gd name="connsiteY3" fmla="*/ 237461 h 246463"/>
                        <a:gd name="connsiteX4" fmla="*/ 214045 w 274283"/>
                        <a:gd name="connsiteY4" fmla="*/ 126534 h 246463"/>
                        <a:gd name="connsiteX5" fmla="*/ 229035 w 274283"/>
                        <a:gd name="connsiteY5" fmla="*/ 617 h 2464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74283" h="246463">
                          <a:moveTo>
                            <a:pt x="229035" y="617"/>
                          </a:moveTo>
                          <a:cubicBezTo>
                            <a:pt x="196057" y="-6378"/>
                            <a:pt x="47155" y="47586"/>
                            <a:pt x="16175" y="84562"/>
                          </a:cubicBezTo>
                          <a:cubicBezTo>
                            <a:pt x="-14805" y="121538"/>
                            <a:pt x="1185" y="196988"/>
                            <a:pt x="43157" y="222471"/>
                          </a:cubicBezTo>
                          <a:cubicBezTo>
                            <a:pt x="85129" y="247954"/>
                            <a:pt x="239529" y="253450"/>
                            <a:pt x="268010" y="237461"/>
                          </a:cubicBezTo>
                          <a:cubicBezTo>
                            <a:pt x="296491" y="221472"/>
                            <a:pt x="219042" y="162510"/>
                            <a:pt x="214045" y="126534"/>
                          </a:cubicBezTo>
                          <a:cubicBezTo>
                            <a:pt x="209048" y="90558"/>
                            <a:pt x="262013" y="7612"/>
                            <a:pt x="229035" y="617"/>
                          </a:cubicBez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90" name="Freeform 2589"/>
                    <p:cNvSpPr/>
                    <p:nvPr/>
                  </p:nvSpPr>
                  <p:spPr>
                    <a:xfrm flipH="1">
                      <a:off x="2766075" y="5950377"/>
                      <a:ext cx="207481" cy="160152"/>
                    </a:xfrm>
                    <a:custGeom>
                      <a:avLst/>
                      <a:gdLst>
                        <a:gd name="connsiteX0" fmla="*/ 229035 w 274283"/>
                        <a:gd name="connsiteY0" fmla="*/ 617 h 246463"/>
                        <a:gd name="connsiteX1" fmla="*/ 16175 w 274283"/>
                        <a:gd name="connsiteY1" fmla="*/ 84562 h 246463"/>
                        <a:gd name="connsiteX2" fmla="*/ 43157 w 274283"/>
                        <a:gd name="connsiteY2" fmla="*/ 222471 h 246463"/>
                        <a:gd name="connsiteX3" fmla="*/ 268010 w 274283"/>
                        <a:gd name="connsiteY3" fmla="*/ 237461 h 246463"/>
                        <a:gd name="connsiteX4" fmla="*/ 214045 w 274283"/>
                        <a:gd name="connsiteY4" fmla="*/ 126534 h 246463"/>
                        <a:gd name="connsiteX5" fmla="*/ 229035 w 274283"/>
                        <a:gd name="connsiteY5" fmla="*/ 617 h 2464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74283" h="246463">
                          <a:moveTo>
                            <a:pt x="229035" y="617"/>
                          </a:moveTo>
                          <a:cubicBezTo>
                            <a:pt x="196057" y="-6378"/>
                            <a:pt x="47155" y="47586"/>
                            <a:pt x="16175" y="84562"/>
                          </a:cubicBezTo>
                          <a:cubicBezTo>
                            <a:pt x="-14805" y="121538"/>
                            <a:pt x="1185" y="196988"/>
                            <a:pt x="43157" y="222471"/>
                          </a:cubicBezTo>
                          <a:cubicBezTo>
                            <a:pt x="85129" y="247954"/>
                            <a:pt x="239529" y="253450"/>
                            <a:pt x="268010" y="237461"/>
                          </a:cubicBezTo>
                          <a:cubicBezTo>
                            <a:pt x="296491" y="221472"/>
                            <a:pt x="219042" y="162510"/>
                            <a:pt x="214045" y="126534"/>
                          </a:cubicBezTo>
                          <a:cubicBezTo>
                            <a:pt x="209048" y="90558"/>
                            <a:pt x="262013" y="7612"/>
                            <a:pt x="229035" y="617"/>
                          </a:cubicBez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79" name="Group 2578"/>
                  <p:cNvGrpSpPr/>
                  <p:nvPr/>
                </p:nvGrpSpPr>
                <p:grpSpPr>
                  <a:xfrm>
                    <a:off x="2790666" y="6218815"/>
                    <a:ext cx="239098" cy="258531"/>
                    <a:chOff x="2734458" y="5851998"/>
                    <a:chExt cx="239098" cy="258531"/>
                  </a:xfrm>
                </p:grpSpPr>
                <p:sp>
                  <p:nvSpPr>
                    <p:cNvPr id="2587" name="Freeform 2586"/>
                    <p:cNvSpPr/>
                    <p:nvPr/>
                  </p:nvSpPr>
                  <p:spPr>
                    <a:xfrm>
                      <a:off x="2734458" y="5851998"/>
                      <a:ext cx="207481" cy="160152"/>
                    </a:xfrm>
                    <a:custGeom>
                      <a:avLst/>
                      <a:gdLst>
                        <a:gd name="connsiteX0" fmla="*/ 229035 w 274283"/>
                        <a:gd name="connsiteY0" fmla="*/ 617 h 246463"/>
                        <a:gd name="connsiteX1" fmla="*/ 16175 w 274283"/>
                        <a:gd name="connsiteY1" fmla="*/ 84562 h 246463"/>
                        <a:gd name="connsiteX2" fmla="*/ 43157 w 274283"/>
                        <a:gd name="connsiteY2" fmla="*/ 222471 h 246463"/>
                        <a:gd name="connsiteX3" fmla="*/ 268010 w 274283"/>
                        <a:gd name="connsiteY3" fmla="*/ 237461 h 246463"/>
                        <a:gd name="connsiteX4" fmla="*/ 214045 w 274283"/>
                        <a:gd name="connsiteY4" fmla="*/ 126534 h 246463"/>
                        <a:gd name="connsiteX5" fmla="*/ 229035 w 274283"/>
                        <a:gd name="connsiteY5" fmla="*/ 617 h 2464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74283" h="246463">
                          <a:moveTo>
                            <a:pt x="229035" y="617"/>
                          </a:moveTo>
                          <a:cubicBezTo>
                            <a:pt x="196057" y="-6378"/>
                            <a:pt x="47155" y="47586"/>
                            <a:pt x="16175" y="84562"/>
                          </a:cubicBezTo>
                          <a:cubicBezTo>
                            <a:pt x="-14805" y="121538"/>
                            <a:pt x="1185" y="196988"/>
                            <a:pt x="43157" y="222471"/>
                          </a:cubicBezTo>
                          <a:cubicBezTo>
                            <a:pt x="85129" y="247954"/>
                            <a:pt x="239529" y="253450"/>
                            <a:pt x="268010" y="237461"/>
                          </a:cubicBezTo>
                          <a:cubicBezTo>
                            <a:pt x="296491" y="221472"/>
                            <a:pt x="219042" y="162510"/>
                            <a:pt x="214045" y="126534"/>
                          </a:cubicBezTo>
                          <a:cubicBezTo>
                            <a:pt x="209048" y="90558"/>
                            <a:pt x="262013" y="7612"/>
                            <a:pt x="229035" y="617"/>
                          </a:cubicBez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88" name="Freeform 2587"/>
                    <p:cNvSpPr/>
                    <p:nvPr/>
                  </p:nvSpPr>
                  <p:spPr>
                    <a:xfrm flipH="1">
                      <a:off x="2766075" y="5950377"/>
                      <a:ext cx="207481" cy="160152"/>
                    </a:xfrm>
                    <a:custGeom>
                      <a:avLst/>
                      <a:gdLst>
                        <a:gd name="connsiteX0" fmla="*/ 229035 w 274283"/>
                        <a:gd name="connsiteY0" fmla="*/ 617 h 246463"/>
                        <a:gd name="connsiteX1" fmla="*/ 16175 w 274283"/>
                        <a:gd name="connsiteY1" fmla="*/ 84562 h 246463"/>
                        <a:gd name="connsiteX2" fmla="*/ 43157 w 274283"/>
                        <a:gd name="connsiteY2" fmla="*/ 222471 h 246463"/>
                        <a:gd name="connsiteX3" fmla="*/ 268010 w 274283"/>
                        <a:gd name="connsiteY3" fmla="*/ 237461 h 246463"/>
                        <a:gd name="connsiteX4" fmla="*/ 214045 w 274283"/>
                        <a:gd name="connsiteY4" fmla="*/ 126534 h 246463"/>
                        <a:gd name="connsiteX5" fmla="*/ 229035 w 274283"/>
                        <a:gd name="connsiteY5" fmla="*/ 617 h 2464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74283" h="246463">
                          <a:moveTo>
                            <a:pt x="229035" y="617"/>
                          </a:moveTo>
                          <a:cubicBezTo>
                            <a:pt x="196057" y="-6378"/>
                            <a:pt x="47155" y="47586"/>
                            <a:pt x="16175" y="84562"/>
                          </a:cubicBezTo>
                          <a:cubicBezTo>
                            <a:pt x="-14805" y="121538"/>
                            <a:pt x="1185" y="196988"/>
                            <a:pt x="43157" y="222471"/>
                          </a:cubicBezTo>
                          <a:cubicBezTo>
                            <a:pt x="85129" y="247954"/>
                            <a:pt x="239529" y="253450"/>
                            <a:pt x="268010" y="237461"/>
                          </a:cubicBezTo>
                          <a:cubicBezTo>
                            <a:pt x="296491" y="221472"/>
                            <a:pt x="219042" y="162510"/>
                            <a:pt x="214045" y="126534"/>
                          </a:cubicBezTo>
                          <a:cubicBezTo>
                            <a:pt x="209048" y="90558"/>
                            <a:pt x="262013" y="7612"/>
                            <a:pt x="229035" y="617"/>
                          </a:cubicBez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80" name="Group 2579"/>
                  <p:cNvGrpSpPr/>
                  <p:nvPr/>
                </p:nvGrpSpPr>
                <p:grpSpPr>
                  <a:xfrm>
                    <a:off x="2815616" y="6404609"/>
                    <a:ext cx="239098" cy="258531"/>
                    <a:chOff x="2734458" y="5851998"/>
                    <a:chExt cx="239098" cy="258531"/>
                  </a:xfrm>
                </p:grpSpPr>
                <p:sp>
                  <p:nvSpPr>
                    <p:cNvPr id="2585" name="Freeform 2584"/>
                    <p:cNvSpPr/>
                    <p:nvPr/>
                  </p:nvSpPr>
                  <p:spPr>
                    <a:xfrm>
                      <a:off x="2734458" y="5851998"/>
                      <a:ext cx="207481" cy="160152"/>
                    </a:xfrm>
                    <a:custGeom>
                      <a:avLst/>
                      <a:gdLst>
                        <a:gd name="connsiteX0" fmla="*/ 229035 w 274283"/>
                        <a:gd name="connsiteY0" fmla="*/ 617 h 246463"/>
                        <a:gd name="connsiteX1" fmla="*/ 16175 w 274283"/>
                        <a:gd name="connsiteY1" fmla="*/ 84562 h 246463"/>
                        <a:gd name="connsiteX2" fmla="*/ 43157 w 274283"/>
                        <a:gd name="connsiteY2" fmla="*/ 222471 h 246463"/>
                        <a:gd name="connsiteX3" fmla="*/ 268010 w 274283"/>
                        <a:gd name="connsiteY3" fmla="*/ 237461 h 246463"/>
                        <a:gd name="connsiteX4" fmla="*/ 214045 w 274283"/>
                        <a:gd name="connsiteY4" fmla="*/ 126534 h 246463"/>
                        <a:gd name="connsiteX5" fmla="*/ 229035 w 274283"/>
                        <a:gd name="connsiteY5" fmla="*/ 617 h 2464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74283" h="246463">
                          <a:moveTo>
                            <a:pt x="229035" y="617"/>
                          </a:moveTo>
                          <a:cubicBezTo>
                            <a:pt x="196057" y="-6378"/>
                            <a:pt x="47155" y="47586"/>
                            <a:pt x="16175" y="84562"/>
                          </a:cubicBezTo>
                          <a:cubicBezTo>
                            <a:pt x="-14805" y="121538"/>
                            <a:pt x="1185" y="196988"/>
                            <a:pt x="43157" y="222471"/>
                          </a:cubicBezTo>
                          <a:cubicBezTo>
                            <a:pt x="85129" y="247954"/>
                            <a:pt x="239529" y="253450"/>
                            <a:pt x="268010" y="237461"/>
                          </a:cubicBezTo>
                          <a:cubicBezTo>
                            <a:pt x="296491" y="221472"/>
                            <a:pt x="219042" y="162510"/>
                            <a:pt x="214045" y="126534"/>
                          </a:cubicBezTo>
                          <a:cubicBezTo>
                            <a:pt x="209048" y="90558"/>
                            <a:pt x="262013" y="7612"/>
                            <a:pt x="229035" y="617"/>
                          </a:cubicBez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86" name="Freeform 2585"/>
                    <p:cNvSpPr/>
                    <p:nvPr/>
                  </p:nvSpPr>
                  <p:spPr>
                    <a:xfrm flipH="1">
                      <a:off x="2766075" y="5950377"/>
                      <a:ext cx="207481" cy="160152"/>
                    </a:xfrm>
                    <a:custGeom>
                      <a:avLst/>
                      <a:gdLst>
                        <a:gd name="connsiteX0" fmla="*/ 229035 w 274283"/>
                        <a:gd name="connsiteY0" fmla="*/ 617 h 246463"/>
                        <a:gd name="connsiteX1" fmla="*/ 16175 w 274283"/>
                        <a:gd name="connsiteY1" fmla="*/ 84562 h 246463"/>
                        <a:gd name="connsiteX2" fmla="*/ 43157 w 274283"/>
                        <a:gd name="connsiteY2" fmla="*/ 222471 h 246463"/>
                        <a:gd name="connsiteX3" fmla="*/ 268010 w 274283"/>
                        <a:gd name="connsiteY3" fmla="*/ 237461 h 246463"/>
                        <a:gd name="connsiteX4" fmla="*/ 214045 w 274283"/>
                        <a:gd name="connsiteY4" fmla="*/ 126534 h 246463"/>
                        <a:gd name="connsiteX5" fmla="*/ 229035 w 274283"/>
                        <a:gd name="connsiteY5" fmla="*/ 617 h 2464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74283" h="246463">
                          <a:moveTo>
                            <a:pt x="229035" y="617"/>
                          </a:moveTo>
                          <a:cubicBezTo>
                            <a:pt x="196057" y="-6378"/>
                            <a:pt x="47155" y="47586"/>
                            <a:pt x="16175" y="84562"/>
                          </a:cubicBezTo>
                          <a:cubicBezTo>
                            <a:pt x="-14805" y="121538"/>
                            <a:pt x="1185" y="196988"/>
                            <a:pt x="43157" y="222471"/>
                          </a:cubicBezTo>
                          <a:cubicBezTo>
                            <a:pt x="85129" y="247954"/>
                            <a:pt x="239529" y="253450"/>
                            <a:pt x="268010" y="237461"/>
                          </a:cubicBezTo>
                          <a:cubicBezTo>
                            <a:pt x="296491" y="221472"/>
                            <a:pt x="219042" y="162510"/>
                            <a:pt x="214045" y="126534"/>
                          </a:cubicBezTo>
                          <a:cubicBezTo>
                            <a:pt x="209048" y="90558"/>
                            <a:pt x="262013" y="7612"/>
                            <a:pt x="229035" y="617"/>
                          </a:cubicBez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81" name="Group 2580"/>
                  <p:cNvGrpSpPr/>
                  <p:nvPr/>
                </p:nvGrpSpPr>
                <p:grpSpPr>
                  <a:xfrm>
                    <a:off x="2840207" y="6586001"/>
                    <a:ext cx="239098" cy="258531"/>
                    <a:chOff x="2734458" y="5851998"/>
                    <a:chExt cx="239098" cy="258531"/>
                  </a:xfrm>
                </p:grpSpPr>
                <p:sp>
                  <p:nvSpPr>
                    <p:cNvPr id="2583" name="Freeform 2582"/>
                    <p:cNvSpPr/>
                    <p:nvPr/>
                  </p:nvSpPr>
                  <p:spPr>
                    <a:xfrm>
                      <a:off x="2734458" y="5851998"/>
                      <a:ext cx="207481" cy="160152"/>
                    </a:xfrm>
                    <a:custGeom>
                      <a:avLst/>
                      <a:gdLst>
                        <a:gd name="connsiteX0" fmla="*/ 229035 w 274283"/>
                        <a:gd name="connsiteY0" fmla="*/ 617 h 246463"/>
                        <a:gd name="connsiteX1" fmla="*/ 16175 w 274283"/>
                        <a:gd name="connsiteY1" fmla="*/ 84562 h 246463"/>
                        <a:gd name="connsiteX2" fmla="*/ 43157 w 274283"/>
                        <a:gd name="connsiteY2" fmla="*/ 222471 h 246463"/>
                        <a:gd name="connsiteX3" fmla="*/ 268010 w 274283"/>
                        <a:gd name="connsiteY3" fmla="*/ 237461 h 246463"/>
                        <a:gd name="connsiteX4" fmla="*/ 214045 w 274283"/>
                        <a:gd name="connsiteY4" fmla="*/ 126534 h 246463"/>
                        <a:gd name="connsiteX5" fmla="*/ 229035 w 274283"/>
                        <a:gd name="connsiteY5" fmla="*/ 617 h 2464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74283" h="246463">
                          <a:moveTo>
                            <a:pt x="229035" y="617"/>
                          </a:moveTo>
                          <a:cubicBezTo>
                            <a:pt x="196057" y="-6378"/>
                            <a:pt x="47155" y="47586"/>
                            <a:pt x="16175" y="84562"/>
                          </a:cubicBezTo>
                          <a:cubicBezTo>
                            <a:pt x="-14805" y="121538"/>
                            <a:pt x="1185" y="196988"/>
                            <a:pt x="43157" y="222471"/>
                          </a:cubicBezTo>
                          <a:cubicBezTo>
                            <a:pt x="85129" y="247954"/>
                            <a:pt x="239529" y="253450"/>
                            <a:pt x="268010" y="237461"/>
                          </a:cubicBezTo>
                          <a:cubicBezTo>
                            <a:pt x="296491" y="221472"/>
                            <a:pt x="219042" y="162510"/>
                            <a:pt x="214045" y="126534"/>
                          </a:cubicBezTo>
                          <a:cubicBezTo>
                            <a:pt x="209048" y="90558"/>
                            <a:pt x="262013" y="7612"/>
                            <a:pt x="229035" y="617"/>
                          </a:cubicBez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84" name="Freeform 2583"/>
                    <p:cNvSpPr/>
                    <p:nvPr/>
                  </p:nvSpPr>
                  <p:spPr>
                    <a:xfrm flipH="1">
                      <a:off x="2766075" y="5950377"/>
                      <a:ext cx="207481" cy="160152"/>
                    </a:xfrm>
                    <a:custGeom>
                      <a:avLst/>
                      <a:gdLst>
                        <a:gd name="connsiteX0" fmla="*/ 229035 w 274283"/>
                        <a:gd name="connsiteY0" fmla="*/ 617 h 246463"/>
                        <a:gd name="connsiteX1" fmla="*/ 16175 w 274283"/>
                        <a:gd name="connsiteY1" fmla="*/ 84562 h 246463"/>
                        <a:gd name="connsiteX2" fmla="*/ 43157 w 274283"/>
                        <a:gd name="connsiteY2" fmla="*/ 222471 h 246463"/>
                        <a:gd name="connsiteX3" fmla="*/ 268010 w 274283"/>
                        <a:gd name="connsiteY3" fmla="*/ 237461 h 246463"/>
                        <a:gd name="connsiteX4" fmla="*/ 214045 w 274283"/>
                        <a:gd name="connsiteY4" fmla="*/ 126534 h 246463"/>
                        <a:gd name="connsiteX5" fmla="*/ 229035 w 274283"/>
                        <a:gd name="connsiteY5" fmla="*/ 617 h 2464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74283" h="246463">
                          <a:moveTo>
                            <a:pt x="229035" y="617"/>
                          </a:moveTo>
                          <a:cubicBezTo>
                            <a:pt x="196057" y="-6378"/>
                            <a:pt x="47155" y="47586"/>
                            <a:pt x="16175" y="84562"/>
                          </a:cubicBezTo>
                          <a:cubicBezTo>
                            <a:pt x="-14805" y="121538"/>
                            <a:pt x="1185" y="196988"/>
                            <a:pt x="43157" y="222471"/>
                          </a:cubicBezTo>
                          <a:cubicBezTo>
                            <a:pt x="85129" y="247954"/>
                            <a:pt x="239529" y="253450"/>
                            <a:pt x="268010" y="237461"/>
                          </a:cubicBezTo>
                          <a:cubicBezTo>
                            <a:pt x="296491" y="221472"/>
                            <a:pt x="219042" y="162510"/>
                            <a:pt x="214045" y="126534"/>
                          </a:cubicBezTo>
                          <a:cubicBezTo>
                            <a:pt x="209048" y="90558"/>
                            <a:pt x="262013" y="7612"/>
                            <a:pt x="229035" y="617"/>
                          </a:cubicBez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582" name="Freeform 2581"/>
                  <p:cNvSpPr/>
                  <p:nvPr/>
                </p:nvSpPr>
                <p:spPr>
                  <a:xfrm>
                    <a:off x="2860574" y="6823437"/>
                    <a:ext cx="202179" cy="362679"/>
                  </a:xfrm>
                  <a:custGeom>
                    <a:avLst/>
                    <a:gdLst>
                      <a:gd name="connsiteX0" fmla="*/ 68925 w 202179"/>
                      <a:gd name="connsiteY0" fmla="*/ 10160 h 362679"/>
                      <a:gd name="connsiteX1" fmla="*/ 1192 w 202179"/>
                      <a:gd name="connsiteY1" fmla="*/ 115147 h 362679"/>
                      <a:gd name="connsiteX2" fmla="*/ 119725 w 202179"/>
                      <a:gd name="connsiteY2" fmla="*/ 362374 h 362679"/>
                      <a:gd name="connsiteX3" fmla="*/ 201005 w 202179"/>
                      <a:gd name="connsiteY3" fmla="*/ 162560 h 362679"/>
                      <a:gd name="connsiteX4" fmla="*/ 160365 w 202179"/>
                      <a:gd name="connsiteY4" fmla="*/ 0 h 362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2179" h="362679">
                        <a:moveTo>
                          <a:pt x="68925" y="10160"/>
                        </a:moveTo>
                        <a:cubicBezTo>
                          <a:pt x="30825" y="33302"/>
                          <a:pt x="-7275" y="56445"/>
                          <a:pt x="1192" y="115147"/>
                        </a:cubicBezTo>
                        <a:cubicBezTo>
                          <a:pt x="9659" y="173849"/>
                          <a:pt x="86423" y="354472"/>
                          <a:pt x="119725" y="362374"/>
                        </a:cubicBezTo>
                        <a:cubicBezTo>
                          <a:pt x="153027" y="370276"/>
                          <a:pt x="194232" y="222956"/>
                          <a:pt x="201005" y="162560"/>
                        </a:cubicBezTo>
                        <a:cubicBezTo>
                          <a:pt x="207778" y="102164"/>
                          <a:pt x="184071" y="51082"/>
                          <a:pt x="160365" y="0"/>
                        </a:cubicBezTo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68" name="Group 2567"/>
                <p:cNvGrpSpPr/>
                <p:nvPr/>
              </p:nvGrpSpPr>
              <p:grpSpPr>
                <a:xfrm>
                  <a:off x="453014" y="1161498"/>
                  <a:ext cx="568866" cy="643165"/>
                  <a:chOff x="4583876" y="3710540"/>
                  <a:chExt cx="1150317" cy="1300558"/>
                </a:xfrm>
              </p:grpSpPr>
              <p:sp>
                <p:nvSpPr>
                  <p:cNvPr id="2570" name="Oval 2569"/>
                  <p:cNvSpPr/>
                  <p:nvPr/>
                </p:nvSpPr>
                <p:spPr>
                  <a:xfrm>
                    <a:off x="4693924" y="3710540"/>
                    <a:ext cx="910274" cy="1300558"/>
                  </a:xfrm>
                  <a:prstGeom prst="ellips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1" name="Oval 2570"/>
                  <p:cNvSpPr/>
                  <p:nvPr/>
                </p:nvSpPr>
                <p:spPr>
                  <a:xfrm>
                    <a:off x="4583876" y="4310726"/>
                    <a:ext cx="228600" cy="254355"/>
                  </a:xfrm>
                  <a:prstGeom prst="ellips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2" name="Oval 2571"/>
                  <p:cNvSpPr/>
                  <p:nvPr/>
                </p:nvSpPr>
                <p:spPr>
                  <a:xfrm>
                    <a:off x="5505593" y="4315486"/>
                    <a:ext cx="228600" cy="254355"/>
                  </a:xfrm>
                  <a:prstGeom prst="ellips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3" name="Freeform 2572"/>
                  <p:cNvSpPr/>
                  <p:nvPr/>
                </p:nvSpPr>
                <p:spPr>
                  <a:xfrm>
                    <a:off x="4987021" y="4703524"/>
                    <a:ext cx="337488" cy="180991"/>
                  </a:xfrm>
                  <a:custGeom>
                    <a:avLst/>
                    <a:gdLst>
                      <a:gd name="connsiteX0" fmla="*/ 8876 w 540980"/>
                      <a:gd name="connsiteY0" fmla="*/ 38100 h 342916"/>
                      <a:gd name="connsiteX1" fmla="*/ 537513 w 540980"/>
                      <a:gd name="connsiteY1" fmla="*/ 38100 h 342916"/>
                      <a:gd name="connsiteX2" fmla="*/ 227951 w 540980"/>
                      <a:gd name="connsiteY2" fmla="*/ 342900 h 342916"/>
                      <a:gd name="connsiteX3" fmla="*/ 8876 w 540980"/>
                      <a:gd name="connsiteY3" fmla="*/ 38100 h 342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80" h="342916">
                        <a:moveTo>
                          <a:pt x="8876" y="38100"/>
                        </a:moveTo>
                        <a:cubicBezTo>
                          <a:pt x="60470" y="-12700"/>
                          <a:pt x="501001" y="-12700"/>
                          <a:pt x="537513" y="38100"/>
                        </a:cubicBezTo>
                        <a:cubicBezTo>
                          <a:pt x="574025" y="88900"/>
                          <a:pt x="312088" y="340519"/>
                          <a:pt x="227951" y="342900"/>
                        </a:cubicBezTo>
                        <a:cubicBezTo>
                          <a:pt x="143814" y="345281"/>
                          <a:pt x="-42718" y="88900"/>
                          <a:pt x="8876" y="3810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6350">
                    <a:solidFill>
                      <a:srgbClr val="F9D69D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4" name="Oval 2573"/>
                  <p:cNvSpPr/>
                  <p:nvPr/>
                </p:nvSpPr>
                <p:spPr>
                  <a:xfrm>
                    <a:off x="4958446" y="4180056"/>
                    <a:ext cx="101842" cy="16906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5" name="Oval 2574"/>
                  <p:cNvSpPr/>
                  <p:nvPr/>
                </p:nvSpPr>
                <p:spPr>
                  <a:xfrm>
                    <a:off x="5258488" y="4180056"/>
                    <a:ext cx="101842" cy="16906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6" name="Freeform 2575"/>
                  <p:cNvSpPr/>
                  <p:nvPr/>
                </p:nvSpPr>
                <p:spPr>
                  <a:xfrm>
                    <a:off x="5123844" y="4348533"/>
                    <a:ext cx="133812" cy="197287"/>
                  </a:xfrm>
                  <a:custGeom>
                    <a:avLst/>
                    <a:gdLst>
                      <a:gd name="connsiteX0" fmla="*/ 732 w 122014"/>
                      <a:gd name="connsiteY0" fmla="*/ 51 h 1021848"/>
                      <a:gd name="connsiteX1" fmla="*/ 119795 w 122014"/>
                      <a:gd name="connsiteY1" fmla="*/ 928739 h 1021848"/>
                      <a:gd name="connsiteX2" fmla="*/ 72170 w 122014"/>
                      <a:gd name="connsiteY2" fmla="*/ 885876 h 1021848"/>
                      <a:gd name="connsiteX3" fmla="*/ 732 w 122014"/>
                      <a:gd name="connsiteY3" fmla="*/ 51 h 1021848"/>
                      <a:gd name="connsiteX0" fmla="*/ 1130 w 122078"/>
                      <a:gd name="connsiteY0" fmla="*/ 51 h 1021848"/>
                      <a:gd name="connsiteX1" fmla="*/ 120193 w 122078"/>
                      <a:gd name="connsiteY1" fmla="*/ 928739 h 1021848"/>
                      <a:gd name="connsiteX2" fmla="*/ 63894 w 122078"/>
                      <a:gd name="connsiteY2" fmla="*/ 885877 h 1021848"/>
                      <a:gd name="connsiteX3" fmla="*/ 1130 w 122078"/>
                      <a:gd name="connsiteY3" fmla="*/ 51 h 1021848"/>
                      <a:gd name="connsiteX0" fmla="*/ 3192 w 166765"/>
                      <a:gd name="connsiteY0" fmla="*/ 692 h 1108839"/>
                      <a:gd name="connsiteX1" fmla="*/ 165624 w 166765"/>
                      <a:gd name="connsiteY1" fmla="*/ 1045079 h 1108839"/>
                      <a:gd name="connsiteX2" fmla="*/ 65956 w 166765"/>
                      <a:gd name="connsiteY2" fmla="*/ 886518 h 1108839"/>
                      <a:gd name="connsiteX3" fmla="*/ 3192 w 166765"/>
                      <a:gd name="connsiteY3" fmla="*/ 692 h 1108839"/>
                      <a:gd name="connsiteX0" fmla="*/ 2487 w 166860"/>
                      <a:gd name="connsiteY0" fmla="*/ 708 h 1171293"/>
                      <a:gd name="connsiteX1" fmla="*/ 164919 w 166860"/>
                      <a:gd name="connsiteY1" fmla="*/ 1045095 h 1171293"/>
                      <a:gd name="connsiteX2" fmla="*/ 48082 w 166860"/>
                      <a:gd name="connsiteY2" fmla="*/ 1145802 h 1171293"/>
                      <a:gd name="connsiteX3" fmla="*/ 65251 w 166860"/>
                      <a:gd name="connsiteY3" fmla="*/ 886534 h 1171293"/>
                      <a:gd name="connsiteX4" fmla="*/ 2487 w 166860"/>
                      <a:gd name="connsiteY4" fmla="*/ 708 h 1171293"/>
                      <a:gd name="connsiteX0" fmla="*/ 954 w 165326"/>
                      <a:gd name="connsiteY0" fmla="*/ 48 h 1170633"/>
                      <a:gd name="connsiteX1" fmla="*/ 163386 w 165326"/>
                      <a:gd name="connsiteY1" fmla="*/ 1044435 h 1170633"/>
                      <a:gd name="connsiteX2" fmla="*/ 46549 w 165326"/>
                      <a:gd name="connsiteY2" fmla="*/ 1145142 h 1170633"/>
                      <a:gd name="connsiteX3" fmla="*/ 94077 w 165326"/>
                      <a:gd name="connsiteY3" fmla="*/ 1001571 h 1170633"/>
                      <a:gd name="connsiteX4" fmla="*/ 954 w 165326"/>
                      <a:gd name="connsiteY4" fmla="*/ 48 h 1170633"/>
                      <a:gd name="connsiteX0" fmla="*/ 6423 w 170795"/>
                      <a:gd name="connsiteY0" fmla="*/ 85062 h 1255647"/>
                      <a:gd name="connsiteX1" fmla="*/ 168855 w 170795"/>
                      <a:gd name="connsiteY1" fmla="*/ 1129449 h 1255647"/>
                      <a:gd name="connsiteX2" fmla="*/ 52018 w 170795"/>
                      <a:gd name="connsiteY2" fmla="*/ 1230156 h 1255647"/>
                      <a:gd name="connsiteX3" fmla="*/ 99546 w 170795"/>
                      <a:gd name="connsiteY3" fmla="*/ 1086585 h 1255647"/>
                      <a:gd name="connsiteX4" fmla="*/ 39007 w 170795"/>
                      <a:gd name="connsiteY4" fmla="*/ 176028 h 1255647"/>
                      <a:gd name="connsiteX5" fmla="*/ 6423 w 170795"/>
                      <a:gd name="connsiteY5" fmla="*/ 85062 h 1255647"/>
                      <a:gd name="connsiteX0" fmla="*/ 42280 w 206652"/>
                      <a:gd name="connsiteY0" fmla="*/ 85062 h 1255647"/>
                      <a:gd name="connsiteX1" fmla="*/ 204712 w 206652"/>
                      <a:gd name="connsiteY1" fmla="*/ 1129449 h 1255647"/>
                      <a:gd name="connsiteX2" fmla="*/ 87875 w 206652"/>
                      <a:gd name="connsiteY2" fmla="*/ 1230156 h 1255647"/>
                      <a:gd name="connsiteX3" fmla="*/ 135403 w 206652"/>
                      <a:gd name="connsiteY3" fmla="*/ 1086585 h 1255647"/>
                      <a:gd name="connsiteX4" fmla="*/ 5472 w 206652"/>
                      <a:gd name="connsiteY4" fmla="*/ 176028 h 1255647"/>
                      <a:gd name="connsiteX5" fmla="*/ 42280 w 206652"/>
                      <a:gd name="connsiteY5" fmla="*/ 85062 h 1255647"/>
                      <a:gd name="connsiteX0" fmla="*/ 42280 w 206652"/>
                      <a:gd name="connsiteY0" fmla="*/ 85062 h 1255647"/>
                      <a:gd name="connsiteX1" fmla="*/ 204712 w 206652"/>
                      <a:gd name="connsiteY1" fmla="*/ 1129449 h 1255647"/>
                      <a:gd name="connsiteX2" fmla="*/ 87875 w 206652"/>
                      <a:gd name="connsiteY2" fmla="*/ 1230156 h 1255647"/>
                      <a:gd name="connsiteX3" fmla="*/ 178773 w 206652"/>
                      <a:gd name="connsiteY3" fmla="*/ 1086586 h 1255647"/>
                      <a:gd name="connsiteX4" fmla="*/ 5472 w 206652"/>
                      <a:gd name="connsiteY4" fmla="*/ 176028 h 1255647"/>
                      <a:gd name="connsiteX5" fmla="*/ 42280 w 206652"/>
                      <a:gd name="connsiteY5" fmla="*/ 85062 h 1255647"/>
                      <a:gd name="connsiteX0" fmla="*/ 19601 w 183973"/>
                      <a:gd name="connsiteY0" fmla="*/ 80206 h 1250791"/>
                      <a:gd name="connsiteX1" fmla="*/ 182033 w 183973"/>
                      <a:gd name="connsiteY1" fmla="*/ 1124593 h 1250791"/>
                      <a:gd name="connsiteX2" fmla="*/ 65196 w 183973"/>
                      <a:gd name="connsiteY2" fmla="*/ 1225300 h 1250791"/>
                      <a:gd name="connsiteX3" fmla="*/ 156094 w 183973"/>
                      <a:gd name="connsiteY3" fmla="*/ 1081730 h 1250791"/>
                      <a:gd name="connsiteX4" fmla="*/ 13151 w 183973"/>
                      <a:gd name="connsiteY4" fmla="*/ 184025 h 1250791"/>
                      <a:gd name="connsiteX5" fmla="*/ 19601 w 183973"/>
                      <a:gd name="connsiteY5" fmla="*/ 80206 h 1250791"/>
                      <a:gd name="connsiteX0" fmla="*/ 100 w 170922"/>
                      <a:gd name="connsiteY0" fmla="*/ 53 h 1066819"/>
                      <a:gd name="connsiteX1" fmla="*/ 168982 w 170922"/>
                      <a:gd name="connsiteY1" fmla="*/ 940621 h 1066819"/>
                      <a:gd name="connsiteX2" fmla="*/ 52145 w 170922"/>
                      <a:gd name="connsiteY2" fmla="*/ 1041328 h 1066819"/>
                      <a:gd name="connsiteX3" fmla="*/ 143043 w 170922"/>
                      <a:gd name="connsiteY3" fmla="*/ 897758 h 1066819"/>
                      <a:gd name="connsiteX4" fmla="*/ 100 w 170922"/>
                      <a:gd name="connsiteY4" fmla="*/ 53 h 1066819"/>
                      <a:gd name="connsiteX0" fmla="*/ 27829 w 120586"/>
                      <a:gd name="connsiteY0" fmla="*/ 133 h 526980"/>
                      <a:gd name="connsiteX1" fmla="*/ 118646 w 120586"/>
                      <a:gd name="connsiteY1" fmla="*/ 400782 h 526980"/>
                      <a:gd name="connsiteX2" fmla="*/ 1809 w 120586"/>
                      <a:gd name="connsiteY2" fmla="*/ 501489 h 526980"/>
                      <a:gd name="connsiteX3" fmla="*/ 92707 w 120586"/>
                      <a:gd name="connsiteY3" fmla="*/ 357919 h 526980"/>
                      <a:gd name="connsiteX4" fmla="*/ 27829 w 120586"/>
                      <a:gd name="connsiteY4" fmla="*/ 133 h 526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86" h="526980">
                        <a:moveTo>
                          <a:pt x="27829" y="133"/>
                        </a:moveTo>
                        <a:cubicBezTo>
                          <a:pt x="32152" y="7277"/>
                          <a:pt x="109972" y="227236"/>
                          <a:pt x="118646" y="400782"/>
                        </a:cubicBezTo>
                        <a:cubicBezTo>
                          <a:pt x="137087" y="572348"/>
                          <a:pt x="18420" y="527916"/>
                          <a:pt x="1809" y="501489"/>
                        </a:cubicBezTo>
                        <a:cubicBezTo>
                          <a:pt x="-14802" y="475062"/>
                          <a:pt x="88370" y="441478"/>
                          <a:pt x="92707" y="357919"/>
                        </a:cubicBezTo>
                        <a:cubicBezTo>
                          <a:pt x="97044" y="274360"/>
                          <a:pt x="23506" y="-7011"/>
                          <a:pt x="27829" y="133"/>
                        </a:cubicBezTo>
                        <a:close/>
                      </a:path>
                    </a:pathLst>
                  </a:cu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569" name="Freeform 2568"/>
                <p:cNvSpPr/>
                <p:nvPr/>
              </p:nvSpPr>
              <p:spPr>
                <a:xfrm>
                  <a:off x="503248" y="1129450"/>
                  <a:ext cx="461338" cy="349743"/>
                </a:xfrm>
                <a:custGeom>
                  <a:avLst/>
                  <a:gdLst>
                    <a:gd name="connsiteX0" fmla="*/ 52939 w 890337"/>
                    <a:gd name="connsiteY0" fmla="*/ 952901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52939 w 890337"/>
                    <a:gd name="connsiteY17" fmla="*/ 952901 h 952901"/>
                    <a:gd name="connsiteX0" fmla="*/ 121654 w 890337"/>
                    <a:gd name="connsiteY0" fmla="*/ 885524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121654 w 890337"/>
                    <a:gd name="connsiteY17" fmla="*/ 885524 h 952901"/>
                    <a:gd name="connsiteX0" fmla="*/ 121654 w 890337"/>
                    <a:gd name="connsiteY0" fmla="*/ 885524 h 885524"/>
                    <a:gd name="connsiteX1" fmla="*/ 0 w 890337"/>
                    <a:gd name="connsiteY1" fmla="*/ 288758 h 885524"/>
                    <a:gd name="connsiteX2" fmla="*/ 211756 w 890337"/>
                    <a:gd name="connsiteY2" fmla="*/ 134754 h 885524"/>
                    <a:gd name="connsiteX3" fmla="*/ 471638 w 890337"/>
                    <a:gd name="connsiteY3" fmla="*/ 115503 h 885524"/>
                    <a:gd name="connsiteX4" fmla="*/ 654518 w 890337"/>
                    <a:gd name="connsiteY4" fmla="*/ 0 h 885524"/>
                    <a:gd name="connsiteX5" fmla="*/ 563078 w 890337"/>
                    <a:gd name="connsiteY5" fmla="*/ 115503 h 885524"/>
                    <a:gd name="connsiteX6" fmla="*/ 755584 w 890337"/>
                    <a:gd name="connsiteY6" fmla="*/ 62564 h 885524"/>
                    <a:gd name="connsiteX7" fmla="*/ 625643 w 890337"/>
                    <a:gd name="connsiteY7" fmla="*/ 206943 h 885524"/>
                    <a:gd name="connsiteX8" fmla="*/ 890337 w 890337"/>
                    <a:gd name="connsiteY8" fmla="*/ 187693 h 885524"/>
                    <a:gd name="connsiteX9" fmla="*/ 702645 w 890337"/>
                    <a:gd name="connsiteY9" fmla="*/ 341697 h 885524"/>
                    <a:gd name="connsiteX10" fmla="*/ 741146 w 890337"/>
                    <a:gd name="connsiteY10" fmla="*/ 543828 h 885524"/>
                    <a:gd name="connsiteX11" fmla="*/ 658407 w 890337"/>
                    <a:gd name="connsiteY11" fmla="*/ 842210 h 885524"/>
                    <a:gd name="connsiteX12" fmla="*/ 630455 w 890337"/>
                    <a:gd name="connsiteY12" fmla="*/ 481263 h 885524"/>
                    <a:gd name="connsiteX13" fmla="*/ 466826 w 890337"/>
                    <a:gd name="connsiteY13" fmla="*/ 476451 h 885524"/>
                    <a:gd name="connsiteX14" fmla="*/ 356135 w 890337"/>
                    <a:gd name="connsiteY14" fmla="*/ 548640 h 885524"/>
                    <a:gd name="connsiteX15" fmla="*/ 303196 w 890337"/>
                    <a:gd name="connsiteY15" fmla="*/ 490889 h 885524"/>
                    <a:gd name="connsiteX16" fmla="*/ 125129 w 890337"/>
                    <a:gd name="connsiteY16" fmla="*/ 447575 h 885524"/>
                    <a:gd name="connsiteX17" fmla="*/ 121654 w 890337"/>
                    <a:gd name="connsiteY17" fmla="*/ 885524 h 885524"/>
                    <a:gd name="connsiteX0" fmla="*/ 121654 w 890337"/>
                    <a:gd name="connsiteY0" fmla="*/ 885524 h 885524"/>
                    <a:gd name="connsiteX1" fmla="*/ 0 w 890337"/>
                    <a:gd name="connsiteY1" fmla="*/ 288758 h 885524"/>
                    <a:gd name="connsiteX2" fmla="*/ 211756 w 890337"/>
                    <a:gd name="connsiteY2" fmla="*/ 134754 h 885524"/>
                    <a:gd name="connsiteX3" fmla="*/ 471638 w 890337"/>
                    <a:gd name="connsiteY3" fmla="*/ 115503 h 885524"/>
                    <a:gd name="connsiteX4" fmla="*/ 654518 w 890337"/>
                    <a:gd name="connsiteY4" fmla="*/ 0 h 885524"/>
                    <a:gd name="connsiteX5" fmla="*/ 563078 w 890337"/>
                    <a:gd name="connsiteY5" fmla="*/ 115503 h 885524"/>
                    <a:gd name="connsiteX6" fmla="*/ 755584 w 890337"/>
                    <a:gd name="connsiteY6" fmla="*/ 62564 h 885524"/>
                    <a:gd name="connsiteX7" fmla="*/ 625643 w 890337"/>
                    <a:gd name="connsiteY7" fmla="*/ 206943 h 885524"/>
                    <a:gd name="connsiteX8" fmla="*/ 890337 w 890337"/>
                    <a:gd name="connsiteY8" fmla="*/ 187693 h 885524"/>
                    <a:gd name="connsiteX9" fmla="*/ 702645 w 890337"/>
                    <a:gd name="connsiteY9" fmla="*/ 341697 h 885524"/>
                    <a:gd name="connsiteX10" fmla="*/ 741146 w 890337"/>
                    <a:gd name="connsiteY10" fmla="*/ 543828 h 885524"/>
                    <a:gd name="connsiteX11" fmla="*/ 729674 w 890337"/>
                    <a:gd name="connsiteY11" fmla="*/ 716549 h 885524"/>
                    <a:gd name="connsiteX12" fmla="*/ 658407 w 890337"/>
                    <a:gd name="connsiteY12" fmla="*/ 842210 h 885524"/>
                    <a:gd name="connsiteX13" fmla="*/ 630455 w 890337"/>
                    <a:gd name="connsiteY13" fmla="*/ 481263 h 885524"/>
                    <a:gd name="connsiteX14" fmla="*/ 466826 w 890337"/>
                    <a:gd name="connsiteY14" fmla="*/ 476451 h 885524"/>
                    <a:gd name="connsiteX15" fmla="*/ 356135 w 890337"/>
                    <a:gd name="connsiteY15" fmla="*/ 548640 h 885524"/>
                    <a:gd name="connsiteX16" fmla="*/ 303196 w 890337"/>
                    <a:gd name="connsiteY16" fmla="*/ 490889 h 885524"/>
                    <a:gd name="connsiteX17" fmla="*/ 125129 w 890337"/>
                    <a:gd name="connsiteY17" fmla="*/ 447575 h 885524"/>
                    <a:gd name="connsiteX18" fmla="*/ 121654 w 890337"/>
                    <a:gd name="connsiteY18" fmla="*/ 885524 h 885524"/>
                    <a:gd name="connsiteX0" fmla="*/ 121654 w 890337"/>
                    <a:gd name="connsiteY0" fmla="*/ 885524 h 885524"/>
                    <a:gd name="connsiteX1" fmla="*/ 36280 w 890337"/>
                    <a:gd name="connsiteY1" fmla="*/ 673235 h 885524"/>
                    <a:gd name="connsiteX2" fmla="*/ 0 w 890337"/>
                    <a:gd name="connsiteY2" fmla="*/ 288758 h 885524"/>
                    <a:gd name="connsiteX3" fmla="*/ 211756 w 890337"/>
                    <a:gd name="connsiteY3" fmla="*/ 134754 h 885524"/>
                    <a:gd name="connsiteX4" fmla="*/ 471638 w 890337"/>
                    <a:gd name="connsiteY4" fmla="*/ 115503 h 885524"/>
                    <a:gd name="connsiteX5" fmla="*/ 654518 w 890337"/>
                    <a:gd name="connsiteY5" fmla="*/ 0 h 885524"/>
                    <a:gd name="connsiteX6" fmla="*/ 563078 w 890337"/>
                    <a:gd name="connsiteY6" fmla="*/ 115503 h 885524"/>
                    <a:gd name="connsiteX7" fmla="*/ 755584 w 890337"/>
                    <a:gd name="connsiteY7" fmla="*/ 62564 h 885524"/>
                    <a:gd name="connsiteX8" fmla="*/ 625643 w 890337"/>
                    <a:gd name="connsiteY8" fmla="*/ 206943 h 885524"/>
                    <a:gd name="connsiteX9" fmla="*/ 890337 w 890337"/>
                    <a:gd name="connsiteY9" fmla="*/ 187693 h 885524"/>
                    <a:gd name="connsiteX10" fmla="*/ 702645 w 890337"/>
                    <a:gd name="connsiteY10" fmla="*/ 341697 h 885524"/>
                    <a:gd name="connsiteX11" fmla="*/ 741146 w 890337"/>
                    <a:gd name="connsiteY11" fmla="*/ 543828 h 885524"/>
                    <a:gd name="connsiteX12" fmla="*/ 729674 w 890337"/>
                    <a:gd name="connsiteY12" fmla="*/ 716549 h 885524"/>
                    <a:gd name="connsiteX13" fmla="*/ 658407 w 890337"/>
                    <a:gd name="connsiteY13" fmla="*/ 842210 h 885524"/>
                    <a:gd name="connsiteX14" fmla="*/ 630455 w 890337"/>
                    <a:gd name="connsiteY14" fmla="*/ 481263 h 885524"/>
                    <a:gd name="connsiteX15" fmla="*/ 466826 w 890337"/>
                    <a:gd name="connsiteY15" fmla="*/ 476451 h 885524"/>
                    <a:gd name="connsiteX16" fmla="*/ 356135 w 890337"/>
                    <a:gd name="connsiteY16" fmla="*/ 548640 h 885524"/>
                    <a:gd name="connsiteX17" fmla="*/ 303196 w 890337"/>
                    <a:gd name="connsiteY17" fmla="*/ 490889 h 885524"/>
                    <a:gd name="connsiteX18" fmla="*/ 125129 w 890337"/>
                    <a:gd name="connsiteY18" fmla="*/ 447575 h 885524"/>
                    <a:gd name="connsiteX19" fmla="*/ 121654 w 890337"/>
                    <a:gd name="connsiteY19" fmla="*/ 885524 h 885524"/>
                    <a:gd name="connsiteX0" fmla="*/ 85374 w 854057"/>
                    <a:gd name="connsiteY0" fmla="*/ 885524 h 885524"/>
                    <a:gd name="connsiteX1" fmla="*/ 0 w 854057"/>
                    <a:gd name="connsiteY1" fmla="*/ 673235 h 885524"/>
                    <a:gd name="connsiteX2" fmla="*/ 1201 w 854057"/>
                    <a:gd name="connsiteY2" fmla="*/ 312821 h 885524"/>
                    <a:gd name="connsiteX3" fmla="*/ 175476 w 854057"/>
                    <a:gd name="connsiteY3" fmla="*/ 134754 h 885524"/>
                    <a:gd name="connsiteX4" fmla="*/ 435358 w 854057"/>
                    <a:gd name="connsiteY4" fmla="*/ 115503 h 885524"/>
                    <a:gd name="connsiteX5" fmla="*/ 618238 w 854057"/>
                    <a:gd name="connsiteY5" fmla="*/ 0 h 885524"/>
                    <a:gd name="connsiteX6" fmla="*/ 526798 w 854057"/>
                    <a:gd name="connsiteY6" fmla="*/ 115503 h 885524"/>
                    <a:gd name="connsiteX7" fmla="*/ 719304 w 854057"/>
                    <a:gd name="connsiteY7" fmla="*/ 62564 h 885524"/>
                    <a:gd name="connsiteX8" fmla="*/ 589363 w 854057"/>
                    <a:gd name="connsiteY8" fmla="*/ 206943 h 885524"/>
                    <a:gd name="connsiteX9" fmla="*/ 854057 w 854057"/>
                    <a:gd name="connsiteY9" fmla="*/ 187693 h 885524"/>
                    <a:gd name="connsiteX10" fmla="*/ 666365 w 854057"/>
                    <a:gd name="connsiteY10" fmla="*/ 341697 h 885524"/>
                    <a:gd name="connsiteX11" fmla="*/ 704866 w 854057"/>
                    <a:gd name="connsiteY11" fmla="*/ 543828 h 885524"/>
                    <a:gd name="connsiteX12" fmla="*/ 693394 w 854057"/>
                    <a:gd name="connsiteY12" fmla="*/ 716549 h 885524"/>
                    <a:gd name="connsiteX13" fmla="*/ 622127 w 854057"/>
                    <a:gd name="connsiteY13" fmla="*/ 842210 h 885524"/>
                    <a:gd name="connsiteX14" fmla="*/ 594175 w 854057"/>
                    <a:gd name="connsiteY14" fmla="*/ 481263 h 885524"/>
                    <a:gd name="connsiteX15" fmla="*/ 430546 w 854057"/>
                    <a:gd name="connsiteY15" fmla="*/ 476451 h 885524"/>
                    <a:gd name="connsiteX16" fmla="*/ 319855 w 854057"/>
                    <a:gd name="connsiteY16" fmla="*/ 548640 h 885524"/>
                    <a:gd name="connsiteX17" fmla="*/ 266916 w 854057"/>
                    <a:gd name="connsiteY17" fmla="*/ 490889 h 885524"/>
                    <a:gd name="connsiteX18" fmla="*/ 88849 w 854057"/>
                    <a:gd name="connsiteY18" fmla="*/ 447575 h 885524"/>
                    <a:gd name="connsiteX19" fmla="*/ 85374 w 854057"/>
                    <a:gd name="connsiteY19" fmla="*/ 885524 h 885524"/>
                    <a:gd name="connsiteX0" fmla="*/ 85374 w 854057"/>
                    <a:gd name="connsiteY0" fmla="*/ 822960 h 822960"/>
                    <a:gd name="connsiteX1" fmla="*/ 0 w 854057"/>
                    <a:gd name="connsiteY1" fmla="*/ 610671 h 822960"/>
                    <a:gd name="connsiteX2" fmla="*/ 1201 w 854057"/>
                    <a:gd name="connsiteY2" fmla="*/ 250257 h 822960"/>
                    <a:gd name="connsiteX3" fmla="*/ 175476 w 854057"/>
                    <a:gd name="connsiteY3" fmla="*/ 72190 h 822960"/>
                    <a:gd name="connsiteX4" fmla="*/ 435358 w 854057"/>
                    <a:gd name="connsiteY4" fmla="*/ 52939 h 822960"/>
                    <a:gd name="connsiteX5" fmla="*/ 526798 w 854057"/>
                    <a:gd name="connsiteY5" fmla="*/ 52939 h 822960"/>
                    <a:gd name="connsiteX6" fmla="*/ 719304 w 854057"/>
                    <a:gd name="connsiteY6" fmla="*/ 0 h 822960"/>
                    <a:gd name="connsiteX7" fmla="*/ 589363 w 854057"/>
                    <a:gd name="connsiteY7" fmla="*/ 144379 h 822960"/>
                    <a:gd name="connsiteX8" fmla="*/ 854057 w 854057"/>
                    <a:gd name="connsiteY8" fmla="*/ 125129 h 822960"/>
                    <a:gd name="connsiteX9" fmla="*/ 666365 w 854057"/>
                    <a:gd name="connsiteY9" fmla="*/ 279133 h 822960"/>
                    <a:gd name="connsiteX10" fmla="*/ 704866 w 854057"/>
                    <a:gd name="connsiteY10" fmla="*/ 481264 h 822960"/>
                    <a:gd name="connsiteX11" fmla="*/ 693394 w 854057"/>
                    <a:gd name="connsiteY11" fmla="*/ 653985 h 822960"/>
                    <a:gd name="connsiteX12" fmla="*/ 622127 w 854057"/>
                    <a:gd name="connsiteY12" fmla="*/ 779646 h 822960"/>
                    <a:gd name="connsiteX13" fmla="*/ 594175 w 854057"/>
                    <a:gd name="connsiteY13" fmla="*/ 418699 h 822960"/>
                    <a:gd name="connsiteX14" fmla="*/ 430546 w 854057"/>
                    <a:gd name="connsiteY14" fmla="*/ 413887 h 822960"/>
                    <a:gd name="connsiteX15" fmla="*/ 319855 w 854057"/>
                    <a:gd name="connsiteY15" fmla="*/ 486076 h 822960"/>
                    <a:gd name="connsiteX16" fmla="*/ 266916 w 854057"/>
                    <a:gd name="connsiteY16" fmla="*/ 428325 h 822960"/>
                    <a:gd name="connsiteX17" fmla="*/ 88849 w 854057"/>
                    <a:gd name="connsiteY17" fmla="*/ 385011 h 822960"/>
                    <a:gd name="connsiteX18" fmla="*/ 85374 w 854057"/>
                    <a:gd name="connsiteY18" fmla="*/ 822960 h 822960"/>
                    <a:gd name="connsiteX0" fmla="*/ 85374 w 854057"/>
                    <a:gd name="connsiteY0" fmla="*/ 770021 h 770021"/>
                    <a:gd name="connsiteX1" fmla="*/ 0 w 854057"/>
                    <a:gd name="connsiteY1" fmla="*/ 557732 h 770021"/>
                    <a:gd name="connsiteX2" fmla="*/ 1201 w 854057"/>
                    <a:gd name="connsiteY2" fmla="*/ 197318 h 770021"/>
                    <a:gd name="connsiteX3" fmla="*/ 175476 w 854057"/>
                    <a:gd name="connsiteY3" fmla="*/ 19251 h 770021"/>
                    <a:gd name="connsiteX4" fmla="*/ 435358 w 854057"/>
                    <a:gd name="connsiteY4" fmla="*/ 0 h 770021"/>
                    <a:gd name="connsiteX5" fmla="*/ 526798 w 854057"/>
                    <a:gd name="connsiteY5" fmla="*/ 0 h 770021"/>
                    <a:gd name="connsiteX6" fmla="*/ 589363 w 854057"/>
                    <a:gd name="connsiteY6" fmla="*/ 91440 h 770021"/>
                    <a:gd name="connsiteX7" fmla="*/ 854057 w 854057"/>
                    <a:gd name="connsiteY7" fmla="*/ 72190 h 770021"/>
                    <a:gd name="connsiteX8" fmla="*/ 666365 w 854057"/>
                    <a:gd name="connsiteY8" fmla="*/ 226194 h 770021"/>
                    <a:gd name="connsiteX9" fmla="*/ 704866 w 854057"/>
                    <a:gd name="connsiteY9" fmla="*/ 428325 h 770021"/>
                    <a:gd name="connsiteX10" fmla="*/ 693394 w 854057"/>
                    <a:gd name="connsiteY10" fmla="*/ 601046 h 770021"/>
                    <a:gd name="connsiteX11" fmla="*/ 622127 w 854057"/>
                    <a:gd name="connsiteY11" fmla="*/ 726707 h 770021"/>
                    <a:gd name="connsiteX12" fmla="*/ 594175 w 854057"/>
                    <a:gd name="connsiteY12" fmla="*/ 365760 h 770021"/>
                    <a:gd name="connsiteX13" fmla="*/ 430546 w 854057"/>
                    <a:gd name="connsiteY13" fmla="*/ 360948 h 770021"/>
                    <a:gd name="connsiteX14" fmla="*/ 319855 w 854057"/>
                    <a:gd name="connsiteY14" fmla="*/ 433137 h 770021"/>
                    <a:gd name="connsiteX15" fmla="*/ 266916 w 854057"/>
                    <a:gd name="connsiteY15" fmla="*/ 375386 h 770021"/>
                    <a:gd name="connsiteX16" fmla="*/ 88849 w 854057"/>
                    <a:gd name="connsiteY16" fmla="*/ 332072 h 770021"/>
                    <a:gd name="connsiteX17" fmla="*/ 85374 w 854057"/>
                    <a:gd name="connsiteY17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19855 w 704866"/>
                    <a:gd name="connsiteY13" fmla="*/ 433137 h 770021"/>
                    <a:gd name="connsiteX14" fmla="*/ 266916 w 704866"/>
                    <a:gd name="connsiteY14" fmla="*/ 375386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266916 w 704866"/>
                    <a:gd name="connsiteY13" fmla="*/ 375386 h 770021"/>
                    <a:gd name="connsiteX14" fmla="*/ 88849 w 704866"/>
                    <a:gd name="connsiteY14" fmla="*/ 332072 h 770021"/>
                    <a:gd name="connsiteX15" fmla="*/ 85374 w 704866"/>
                    <a:gd name="connsiteY15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43573 w 704866"/>
                    <a:gd name="connsiteY13" fmla="*/ 307475 h 770021"/>
                    <a:gd name="connsiteX14" fmla="*/ 266916 w 704866"/>
                    <a:gd name="connsiteY14" fmla="*/ 375386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43573 w 704866"/>
                    <a:gd name="connsiteY13" fmla="*/ 307475 h 770021"/>
                    <a:gd name="connsiteX14" fmla="*/ 229435 w 704866"/>
                    <a:gd name="connsiteY14" fmla="*/ 351323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77397 w 704866"/>
                    <a:gd name="connsiteY12" fmla="*/ 385011 h 770021"/>
                    <a:gd name="connsiteX13" fmla="*/ 343573 w 704866"/>
                    <a:gd name="connsiteY13" fmla="*/ 307475 h 770021"/>
                    <a:gd name="connsiteX14" fmla="*/ 229435 w 704866"/>
                    <a:gd name="connsiteY14" fmla="*/ 351323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77397 w 704866"/>
                    <a:gd name="connsiteY12" fmla="*/ 385011 h 770021"/>
                    <a:gd name="connsiteX13" fmla="*/ 343573 w 704866"/>
                    <a:gd name="connsiteY13" fmla="*/ 307475 h 770021"/>
                    <a:gd name="connsiteX14" fmla="*/ 179461 w 704866"/>
                    <a:gd name="connsiteY14" fmla="*/ 235820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9917 w 704866"/>
                    <a:gd name="connsiteY12" fmla="*/ 404262 h 770021"/>
                    <a:gd name="connsiteX13" fmla="*/ 343573 w 704866"/>
                    <a:gd name="connsiteY13" fmla="*/ 307475 h 770021"/>
                    <a:gd name="connsiteX14" fmla="*/ 179461 w 704866"/>
                    <a:gd name="connsiteY14" fmla="*/ 235820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9917 w 704866"/>
                    <a:gd name="connsiteY12" fmla="*/ 404262 h 770021"/>
                    <a:gd name="connsiteX13" fmla="*/ 343573 w 704866"/>
                    <a:gd name="connsiteY13" fmla="*/ 307475 h 770021"/>
                    <a:gd name="connsiteX14" fmla="*/ 210695 w 704866"/>
                    <a:gd name="connsiteY14" fmla="*/ 240632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9917 w 704866"/>
                    <a:gd name="connsiteY12" fmla="*/ 404262 h 770021"/>
                    <a:gd name="connsiteX13" fmla="*/ 343573 w 704866"/>
                    <a:gd name="connsiteY13" fmla="*/ 307475 h 770021"/>
                    <a:gd name="connsiteX14" fmla="*/ 210695 w 704866"/>
                    <a:gd name="connsiteY14" fmla="*/ 240632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9917 w 704866"/>
                    <a:gd name="connsiteY12" fmla="*/ 404262 h 770021"/>
                    <a:gd name="connsiteX13" fmla="*/ 343573 w 704866"/>
                    <a:gd name="connsiteY13" fmla="*/ 307475 h 770021"/>
                    <a:gd name="connsiteX14" fmla="*/ 210695 w 704866"/>
                    <a:gd name="connsiteY14" fmla="*/ 240632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9917 w 704866"/>
                    <a:gd name="connsiteY12" fmla="*/ 404262 h 770021"/>
                    <a:gd name="connsiteX13" fmla="*/ 343573 w 704866"/>
                    <a:gd name="connsiteY13" fmla="*/ 307475 h 770021"/>
                    <a:gd name="connsiteX14" fmla="*/ 210695 w 704866"/>
                    <a:gd name="connsiteY14" fmla="*/ 240632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9917 w 704866"/>
                    <a:gd name="connsiteY12" fmla="*/ 404262 h 770021"/>
                    <a:gd name="connsiteX13" fmla="*/ 343573 w 704866"/>
                    <a:gd name="connsiteY13" fmla="*/ 307475 h 770021"/>
                    <a:gd name="connsiteX14" fmla="*/ 210695 w 704866"/>
                    <a:gd name="connsiteY14" fmla="*/ 240632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9917 w 704866"/>
                    <a:gd name="connsiteY12" fmla="*/ 404262 h 770021"/>
                    <a:gd name="connsiteX13" fmla="*/ 343573 w 704866"/>
                    <a:gd name="connsiteY13" fmla="*/ 307475 h 770021"/>
                    <a:gd name="connsiteX14" fmla="*/ 210695 w 704866"/>
                    <a:gd name="connsiteY14" fmla="*/ 240632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9917 w 704866"/>
                    <a:gd name="connsiteY12" fmla="*/ 404262 h 770021"/>
                    <a:gd name="connsiteX13" fmla="*/ 343573 w 704866"/>
                    <a:gd name="connsiteY13" fmla="*/ 307475 h 770021"/>
                    <a:gd name="connsiteX14" fmla="*/ 210695 w 704866"/>
                    <a:gd name="connsiteY14" fmla="*/ 240632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9917 w 704866"/>
                    <a:gd name="connsiteY12" fmla="*/ 404262 h 770021"/>
                    <a:gd name="connsiteX13" fmla="*/ 343573 w 704866"/>
                    <a:gd name="connsiteY13" fmla="*/ 307475 h 770021"/>
                    <a:gd name="connsiteX14" fmla="*/ 210695 w 704866"/>
                    <a:gd name="connsiteY14" fmla="*/ 240632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74274 w 704866"/>
                    <a:gd name="connsiteY12" fmla="*/ 418700 h 770021"/>
                    <a:gd name="connsiteX13" fmla="*/ 343573 w 704866"/>
                    <a:gd name="connsiteY13" fmla="*/ 307475 h 770021"/>
                    <a:gd name="connsiteX14" fmla="*/ 210695 w 704866"/>
                    <a:gd name="connsiteY14" fmla="*/ 240632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8849 w 704866"/>
                    <a:gd name="connsiteY0" fmla="*/ 332072 h 726707"/>
                    <a:gd name="connsiteX1" fmla="*/ 0 w 704866"/>
                    <a:gd name="connsiteY1" fmla="*/ 557732 h 726707"/>
                    <a:gd name="connsiteX2" fmla="*/ 1201 w 704866"/>
                    <a:gd name="connsiteY2" fmla="*/ 197318 h 726707"/>
                    <a:gd name="connsiteX3" fmla="*/ 175476 w 704866"/>
                    <a:gd name="connsiteY3" fmla="*/ 19251 h 726707"/>
                    <a:gd name="connsiteX4" fmla="*/ 435358 w 704866"/>
                    <a:gd name="connsiteY4" fmla="*/ 0 h 726707"/>
                    <a:gd name="connsiteX5" fmla="*/ 526798 w 704866"/>
                    <a:gd name="connsiteY5" fmla="*/ 0 h 726707"/>
                    <a:gd name="connsiteX6" fmla="*/ 589363 w 704866"/>
                    <a:gd name="connsiteY6" fmla="*/ 91440 h 726707"/>
                    <a:gd name="connsiteX7" fmla="*/ 666365 w 704866"/>
                    <a:gd name="connsiteY7" fmla="*/ 226194 h 726707"/>
                    <a:gd name="connsiteX8" fmla="*/ 704866 w 704866"/>
                    <a:gd name="connsiteY8" fmla="*/ 428325 h 726707"/>
                    <a:gd name="connsiteX9" fmla="*/ 693394 w 704866"/>
                    <a:gd name="connsiteY9" fmla="*/ 601046 h 726707"/>
                    <a:gd name="connsiteX10" fmla="*/ 622127 w 704866"/>
                    <a:gd name="connsiteY10" fmla="*/ 726707 h 726707"/>
                    <a:gd name="connsiteX11" fmla="*/ 594175 w 704866"/>
                    <a:gd name="connsiteY11" fmla="*/ 365760 h 726707"/>
                    <a:gd name="connsiteX12" fmla="*/ 474274 w 704866"/>
                    <a:gd name="connsiteY12" fmla="*/ 418700 h 726707"/>
                    <a:gd name="connsiteX13" fmla="*/ 343573 w 704866"/>
                    <a:gd name="connsiteY13" fmla="*/ 307475 h 726707"/>
                    <a:gd name="connsiteX14" fmla="*/ 210695 w 704866"/>
                    <a:gd name="connsiteY14" fmla="*/ 240632 h 726707"/>
                    <a:gd name="connsiteX15" fmla="*/ 88849 w 704866"/>
                    <a:gd name="connsiteY15" fmla="*/ 332072 h 726707"/>
                    <a:gd name="connsiteX0" fmla="*/ 88849 w 704866"/>
                    <a:gd name="connsiteY0" fmla="*/ 332072 h 726707"/>
                    <a:gd name="connsiteX1" fmla="*/ 68714 w 704866"/>
                    <a:gd name="connsiteY1" fmla="*/ 586608 h 726707"/>
                    <a:gd name="connsiteX2" fmla="*/ 0 w 704866"/>
                    <a:gd name="connsiteY2" fmla="*/ 557732 h 726707"/>
                    <a:gd name="connsiteX3" fmla="*/ 1201 w 704866"/>
                    <a:gd name="connsiteY3" fmla="*/ 197318 h 726707"/>
                    <a:gd name="connsiteX4" fmla="*/ 175476 w 704866"/>
                    <a:gd name="connsiteY4" fmla="*/ 19251 h 726707"/>
                    <a:gd name="connsiteX5" fmla="*/ 435358 w 704866"/>
                    <a:gd name="connsiteY5" fmla="*/ 0 h 726707"/>
                    <a:gd name="connsiteX6" fmla="*/ 526798 w 704866"/>
                    <a:gd name="connsiteY6" fmla="*/ 0 h 726707"/>
                    <a:gd name="connsiteX7" fmla="*/ 589363 w 704866"/>
                    <a:gd name="connsiteY7" fmla="*/ 91440 h 726707"/>
                    <a:gd name="connsiteX8" fmla="*/ 666365 w 704866"/>
                    <a:gd name="connsiteY8" fmla="*/ 226194 h 726707"/>
                    <a:gd name="connsiteX9" fmla="*/ 704866 w 704866"/>
                    <a:gd name="connsiteY9" fmla="*/ 428325 h 726707"/>
                    <a:gd name="connsiteX10" fmla="*/ 693394 w 704866"/>
                    <a:gd name="connsiteY10" fmla="*/ 601046 h 726707"/>
                    <a:gd name="connsiteX11" fmla="*/ 622127 w 704866"/>
                    <a:gd name="connsiteY11" fmla="*/ 726707 h 726707"/>
                    <a:gd name="connsiteX12" fmla="*/ 594175 w 704866"/>
                    <a:gd name="connsiteY12" fmla="*/ 365760 h 726707"/>
                    <a:gd name="connsiteX13" fmla="*/ 474274 w 704866"/>
                    <a:gd name="connsiteY13" fmla="*/ 418700 h 726707"/>
                    <a:gd name="connsiteX14" fmla="*/ 343573 w 704866"/>
                    <a:gd name="connsiteY14" fmla="*/ 307475 h 726707"/>
                    <a:gd name="connsiteX15" fmla="*/ 210695 w 704866"/>
                    <a:gd name="connsiteY15" fmla="*/ 240632 h 726707"/>
                    <a:gd name="connsiteX16" fmla="*/ 88849 w 704866"/>
                    <a:gd name="connsiteY16" fmla="*/ 332072 h 726707"/>
                    <a:gd name="connsiteX0" fmla="*/ 88849 w 704866"/>
                    <a:gd name="connsiteY0" fmla="*/ 332072 h 726707"/>
                    <a:gd name="connsiteX1" fmla="*/ 68714 w 704866"/>
                    <a:gd name="connsiteY1" fmla="*/ 586608 h 726707"/>
                    <a:gd name="connsiteX2" fmla="*/ 0 w 704866"/>
                    <a:gd name="connsiteY2" fmla="*/ 557732 h 726707"/>
                    <a:gd name="connsiteX3" fmla="*/ 1201 w 704866"/>
                    <a:gd name="connsiteY3" fmla="*/ 197318 h 726707"/>
                    <a:gd name="connsiteX4" fmla="*/ 175476 w 704866"/>
                    <a:gd name="connsiteY4" fmla="*/ 19251 h 726707"/>
                    <a:gd name="connsiteX5" fmla="*/ 435358 w 704866"/>
                    <a:gd name="connsiteY5" fmla="*/ 0 h 726707"/>
                    <a:gd name="connsiteX6" fmla="*/ 526798 w 704866"/>
                    <a:gd name="connsiteY6" fmla="*/ 0 h 726707"/>
                    <a:gd name="connsiteX7" fmla="*/ 589363 w 704866"/>
                    <a:gd name="connsiteY7" fmla="*/ 91440 h 726707"/>
                    <a:gd name="connsiteX8" fmla="*/ 666365 w 704866"/>
                    <a:gd name="connsiteY8" fmla="*/ 226194 h 726707"/>
                    <a:gd name="connsiteX9" fmla="*/ 704866 w 704866"/>
                    <a:gd name="connsiteY9" fmla="*/ 428325 h 726707"/>
                    <a:gd name="connsiteX10" fmla="*/ 693394 w 704866"/>
                    <a:gd name="connsiteY10" fmla="*/ 601046 h 726707"/>
                    <a:gd name="connsiteX11" fmla="*/ 622127 w 704866"/>
                    <a:gd name="connsiteY11" fmla="*/ 726707 h 726707"/>
                    <a:gd name="connsiteX12" fmla="*/ 594175 w 704866"/>
                    <a:gd name="connsiteY12" fmla="*/ 365760 h 726707"/>
                    <a:gd name="connsiteX13" fmla="*/ 474274 w 704866"/>
                    <a:gd name="connsiteY13" fmla="*/ 418700 h 726707"/>
                    <a:gd name="connsiteX14" fmla="*/ 343573 w 704866"/>
                    <a:gd name="connsiteY14" fmla="*/ 307475 h 726707"/>
                    <a:gd name="connsiteX15" fmla="*/ 210695 w 704866"/>
                    <a:gd name="connsiteY15" fmla="*/ 240632 h 726707"/>
                    <a:gd name="connsiteX16" fmla="*/ 88849 w 704866"/>
                    <a:gd name="connsiteY16" fmla="*/ 332072 h 726707"/>
                    <a:gd name="connsiteX0" fmla="*/ 88851 w 704868"/>
                    <a:gd name="connsiteY0" fmla="*/ 332072 h 726707"/>
                    <a:gd name="connsiteX1" fmla="*/ 68716 w 704868"/>
                    <a:gd name="connsiteY1" fmla="*/ 586608 h 726707"/>
                    <a:gd name="connsiteX2" fmla="*/ 2 w 704868"/>
                    <a:gd name="connsiteY2" fmla="*/ 557732 h 726707"/>
                    <a:gd name="connsiteX3" fmla="*/ 1203 w 704868"/>
                    <a:gd name="connsiteY3" fmla="*/ 197318 h 726707"/>
                    <a:gd name="connsiteX4" fmla="*/ 175478 w 704868"/>
                    <a:gd name="connsiteY4" fmla="*/ 19251 h 726707"/>
                    <a:gd name="connsiteX5" fmla="*/ 435360 w 704868"/>
                    <a:gd name="connsiteY5" fmla="*/ 0 h 726707"/>
                    <a:gd name="connsiteX6" fmla="*/ 526800 w 704868"/>
                    <a:gd name="connsiteY6" fmla="*/ 0 h 726707"/>
                    <a:gd name="connsiteX7" fmla="*/ 589365 w 704868"/>
                    <a:gd name="connsiteY7" fmla="*/ 91440 h 726707"/>
                    <a:gd name="connsiteX8" fmla="*/ 666367 w 704868"/>
                    <a:gd name="connsiteY8" fmla="*/ 226194 h 726707"/>
                    <a:gd name="connsiteX9" fmla="*/ 704868 w 704868"/>
                    <a:gd name="connsiteY9" fmla="*/ 428325 h 726707"/>
                    <a:gd name="connsiteX10" fmla="*/ 693396 w 704868"/>
                    <a:gd name="connsiteY10" fmla="*/ 601046 h 726707"/>
                    <a:gd name="connsiteX11" fmla="*/ 622129 w 704868"/>
                    <a:gd name="connsiteY11" fmla="*/ 726707 h 726707"/>
                    <a:gd name="connsiteX12" fmla="*/ 594177 w 704868"/>
                    <a:gd name="connsiteY12" fmla="*/ 365760 h 726707"/>
                    <a:gd name="connsiteX13" fmla="*/ 474276 w 704868"/>
                    <a:gd name="connsiteY13" fmla="*/ 418700 h 726707"/>
                    <a:gd name="connsiteX14" fmla="*/ 343575 w 704868"/>
                    <a:gd name="connsiteY14" fmla="*/ 307475 h 726707"/>
                    <a:gd name="connsiteX15" fmla="*/ 210697 w 704868"/>
                    <a:gd name="connsiteY15" fmla="*/ 240632 h 726707"/>
                    <a:gd name="connsiteX16" fmla="*/ 88851 w 704868"/>
                    <a:gd name="connsiteY16" fmla="*/ 332072 h 726707"/>
                    <a:gd name="connsiteX0" fmla="*/ 113691 w 729708"/>
                    <a:gd name="connsiteY0" fmla="*/ 332072 h 726707"/>
                    <a:gd name="connsiteX1" fmla="*/ 93556 w 729708"/>
                    <a:gd name="connsiteY1" fmla="*/ 586608 h 726707"/>
                    <a:gd name="connsiteX2" fmla="*/ 24842 w 729708"/>
                    <a:gd name="connsiteY2" fmla="*/ 557732 h 726707"/>
                    <a:gd name="connsiteX3" fmla="*/ 26043 w 729708"/>
                    <a:gd name="connsiteY3" fmla="*/ 197318 h 726707"/>
                    <a:gd name="connsiteX4" fmla="*/ 200318 w 729708"/>
                    <a:gd name="connsiteY4" fmla="*/ 19251 h 726707"/>
                    <a:gd name="connsiteX5" fmla="*/ 460200 w 729708"/>
                    <a:gd name="connsiteY5" fmla="*/ 0 h 726707"/>
                    <a:gd name="connsiteX6" fmla="*/ 551640 w 729708"/>
                    <a:gd name="connsiteY6" fmla="*/ 0 h 726707"/>
                    <a:gd name="connsiteX7" fmla="*/ 614205 w 729708"/>
                    <a:gd name="connsiteY7" fmla="*/ 91440 h 726707"/>
                    <a:gd name="connsiteX8" fmla="*/ 691207 w 729708"/>
                    <a:gd name="connsiteY8" fmla="*/ 226194 h 726707"/>
                    <a:gd name="connsiteX9" fmla="*/ 729708 w 729708"/>
                    <a:gd name="connsiteY9" fmla="*/ 428325 h 726707"/>
                    <a:gd name="connsiteX10" fmla="*/ 718236 w 729708"/>
                    <a:gd name="connsiteY10" fmla="*/ 601046 h 726707"/>
                    <a:gd name="connsiteX11" fmla="*/ 646969 w 729708"/>
                    <a:gd name="connsiteY11" fmla="*/ 726707 h 726707"/>
                    <a:gd name="connsiteX12" fmla="*/ 619017 w 729708"/>
                    <a:gd name="connsiteY12" fmla="*/ 365760 h 726707"/>
                    <a:gd name="connsiteX13" fmla="*/ 499116 w 729708"/>
                    <a:gd name="connsiteY13" fmla="*/ 418700 h 726707"/>
                    <a:gd name="connsiteX14" fmla="*/ 368415 w 729708"/>
                    <a:gd name="connsiteY14" fmla="*/ 307475 h 726707"/>
                    <a:gd name="connsiteX15" fmla="*/ 235537 w 729708"/>
                    <a:gd name="connsiteY15" fmla="*/ 240632 h 726707"/>
                    <a:gd name="connsiteX16" fmla="*/ 113691 w 729708"/>
                    <a:gd name="connsiteY16" fmla="*/ 332072 h 726707"/>
                    <a:gd name="connsiteX0" fmla="*/ 113691 w 729708"/>
                    <a:gd name="connsiteY0" fmla="*/ 344336 h 738971"/>
                    <a:gd name="connsiteX1" fmla="*/ 93556 w 729708"/>
                    <a:gd name="connsiteY1" fmla="*/ 598872 h 738971"/>
                    <a:gd name="connsiteX2" fmla="*/ 24842 w 729708"/>
                    <a:gd name="connsiteY2" fmla="*/ 569996 h 738971"/>
                    <a:gd name="connsiteX3" fmla="*/ 26043 w 729708"/>
                    <a:gd name="connsiteY3" fmla="*/ 209582 h 738971"/>
                    <a:gd name="connsiteX4" fmla="*/ 200318 w 729708"/>
                    <a:gd name="connsiteY4" fmla="*/ 31515 h 738971"/>
                    <a:gd name="connsiteX5" fmla="*/ 460200 w 729708"/>
                    <a:gd name="connsiteY5" fmla="*/ 12264 h 738971"/>
                    <a:gd name="connsiteX6" fmla="*/ 551640 w 729708"/>
                    <a:gd name="connsiteY6" fmla="*/ 12264 h 738971"/>
                    <a:gd name="connsiteX7" fmla="*/ 614205 w 729708"/>
                    <a:gd name="connsiteY7" fmla="*/ 103704 h 738971"/>
                    <a:gd name="connsiteX8" fmla="*/ 691207 w 729708"/>
                    <a:gd name="connsiteY8" fmla="*/ 238458 h 738971"/>
                    <a:gd name="connsiteX9" fmla="*/ 729708 w 729708"/>
                    <a:gd name="connsiteY9" fmla="*/ 440589 h 738971"/>
                    <a:gd name="connsiteX10" fmla="*/ 718236 w 729708"/>
                    <a:gd name="connsiteY10" fmla="*/ 613310 h 738971"/>
                    <a:gd name="connsiteX11" fmla="*/ 646969 w 729708"/>
                    <a:gd name="connsiteY11" fmla="*/ 738971 h 738971"/>
                    <a:gd name="connsiteX12" fmla="*/ 619017 w 729708"/>
                    <a:gd name="connsiteY12" fmla="*/ 378024 h 738971"/>
                    <a:gd name="connsiteX13" fmla="*/ 499116 w 729708"/>
                    <a:gd name="connsiteY13" fmla="*/ 430964 h 738971"/>
                    <a:gd name="connsiteX14" fmla="*/ 368415 w 729708"/>
                    <a:gd name="connsiteY14" fmla="*/ 319739 h 738971"/>
                    <a:gd name="connsiteX15" fmla="*/ 235537 w 729708"/>
                    <a:gd name="connsiteY15" fmla="*/ 252896 h 738971"/>
                    <a:gd name="connsiteX16" fmla="*/ 113691 w 729708"/>
                    <a:gd name="connsiteY16" fmla="*/ 344336 h 738971"/>
                    <a:gd name="connsiteX0" fmla="*/ 93938 w 709955"/>
                    <a:gd name="connsiteY0" fmla="*/ 389291 h 783926"/>
                    <a:gd name="connsiteX1" fmla="*/ 73803 w 709955"/>
                    <a:gd name="connsiteY1" fmla="*/ 643827 h 783926"/>
                    <a:gd name="connsiteX2" fmla="*/ 5089 w 709955"/>
                    <a:gd name="connsiteY2" fmla="*/ 614951 h 783926"/>
                    <a:gd name="connsiteX3" fmla="*/ 6290 w 709955"/>
                    <a:gd name="connsiteY3" fmla="*/ 254537 h 783926"/>
                    <a:gd name="connsiteX4" fmla="*/ 86863 w 709955"/>
                    <a:gd name="connsiteY4" fmla="*/ 18718 h 783926"/>
                    <a:gd name="connsiteX5" fmla="*/ 440447 w 709955"/>
                    <a:gd name="connsiteY5" fmla="*/ 57219 h 783926"/>
                    <a:gd name="connsiteX6" fmla="*/ 531887 w 709955"/>
                    <a:gd name="connsiteY6" fmla="*/ 57219 h 783926"/>
                    <a:gd name="connsiteX7" fmla="*/ 594452 w 709955"/>
                    <a:gd name="connsiteY7" fmla="*/ 148659 h 783926"/>
                    <a:gd name="connsiteX8" fmla="*/ 671454 w 709955"/>
                    <a:gd name="connsiteY8" fmla="*/ 283413 h 783926"/>
                    <a:gd name="connsiteX9" fmla="*/ 709955 w 709955"/>
                    <a:gd name="connsiteY9" fmla="*/ 485544 h 783926"/>
                    <a:gd name="connsiteX10" fmla="*/ 698483 w 709955"/>
                    <a:gd name="connsiteY10" fmla="*/ 658265 h 783926"/>
                    <a:gd name="connsiteX11" fmla="*/ 627216 w 709955"/>
                    <a:gd name="connsiteY11" fmla="*/ 783926 h 783926"/>
                    <a:gd name="connsiteX12" fmla="*/ 599264 w 709955"/>
                    <a:gd name="connsiteY12" fmla="*/ 422979 h 783926"/>
                    <a:gd name="connsiteX13" fmla="*/ 479363 w 709955"/>
                    <a:gd name="connsiteY13" fmla="*/ 475919 h 783926"/>
                    <a:gd name="connsiteX14" fmla="*/ 348662 w 709955"/>
                    <a:gd name="connsiteY14" fmla="*/ 364694 h 783926"/>
                    <a:gd name="connsiteX15" fmla="*/ 215784 w 709955"/>
                    <a:gd name="connsiteY15" fmla="*/ 297851 h 783926"/>
                    <a:gd name="connsiteX16" fmla="*/ 93938 w 709955"/>
                    <a:gd name="connsiteY16" fmla="*/ 389291 h 783926"/>
                    <a:gd name="connsiteX0" fmla="*/ 93938 w 709955"/>
                    <a:gd name="connsiteY0" fmla="*/ 413705 h 808340"/>
                    <a:gd name="connsiteX1" fmla="*/ 73803 w 709955"/>
                    <a:gd name="connsiteY1" fmla="*/ 668241 h 808340"/>
                    <a:gd name="connsiteX2" fmla="*/ 5089 w 709955"/>
                    <a:gd name="connsiteY2" fmla="*/ 639365 h 808340"/>
                    <a:gd name="connsiteX3" fmla="*/ 6290 w 709955"/>
                    <a:gd name="connsiteY3" fmla="*/ 278951 h 808340"/>
                    <a:gd name="connsiteX4" fmla="*/ 86863 w 709955"/>
                    <a:gd name="connsiteY4" fmla="*/ 43132 h 808340"/>
                    <a:gd name="connsiteX5" fmla="*/ 440447 w 709955"/>
                    <a:gd name="connsiteY5" fmla="*/ 81633 h 808340"/>
                    <a:gd name="connsiteX6" fmla="*/ 531887 w 709955"/>
                    <a:gd name="connsiteY6" fmla="*/ 81633 h 808340"/>
                    <a:gd name="connsiteX7" fmla="*/ 594452 w 709955"/>
                    <a:gd name="connsiteY7" fmla="*/ 173073 h 808340"/>
                    <a:gd name="connsiteX8" fmla="*/ 671454 w 709955"/>
                    <a:gd name="connsiteY8" fmla="*/ 307827 h 808340"/>
                    <a:gd name="connsiteX9" fmla="*/ 709955 w 709955"/>
                    <a:gd name="connsiteY9" fmla="*/ 509958 h 808340"/>
                    <a:gd name="connsiteX10" fmla="*/ 698483 w 709955"/>
                    <a:gd name="connsiteY10" fmla="*/ 682679 h 808340"/>
                    <a:gd name="connsiteX11" fmla="*/ 627216 w 709955"/>
                    <a:gd name="connsiteY11" fmla="*/ 808340 h 808340"/>
                    <a:gd name="connsiteX12" fmla="*/ 599264 w 709955"/>
                    <a:gd name="connsiteY12" fmla="*/ 447393 h 808340"/>
                    <a:gd name="connsiteX13" fmla="*/ 479363 w 709955"/>
                    <a:gd name="connsiteY13" fmla="*/ 500333 h 808340"/>
                    <a:gd name="connsiteX14" fmla="*/ 348662 w 709955"/>
                    <a:gd name="connsiteY14" fmla="*/ 389108 h 808340"/>
                    <a:gd name="connsiteX15" fmla="*/ 215784 w 709955"/>
                    <a:gd name="connsiteY15" fmla="*/ 322265 h 808340"/>
                    <a:gd name="connsiteX16" fmla="*/ 93938 w 709955"/>
                    <a:gd name="connsiteY16" fmla="*/ 413705 h 808340"/>
                    <a:gd name="connsiteX0" fmla="*/ 93938 w 709955"/>
                    <a:gd name="connsiteY0" fmla="*/ 481264 h 875899"/>
                    <a:gd name="connsiteX1" fmla="*/ 73803 w 709955"/>
                    <a:gd name="connsiteY1" fmla="*/ 735800 h 875899"/>
                    <a:gd name="connsiteX2" fmla="*/ 5089 w 709955"/>
                    <a:gd name="connsiteY2" fmla="*/ 706924 h 875899"/>
                    <a:gd name="connsiteX3" fmla="*/ 6290 w 709955"/>
                    <a:gd name="connsiteY3" fmla="*/ 346510 h 875899"/>
                    <a:gd name="connsiteX4" fmla="*/ 86863 w 709955"/>
                    <a:gd name="connsiteY4" fmla="*/ 110691 h 875899"/>
                    <a:gd name="connsiteX5" fmla="*/ 331128 w 709955"/>
                    <a:gd name="connsiteY5" fmla="*/ 0 h 875899"/>
                    <a:gd name="connsiteX6" fmla="*/ 531887 w 709955"/>
                    <a:gd name="connsiteY6" fmla="*/ 149192 h 875899"/>
                    <a:gd name="connsiteX7" fmla="*/ 594452 w 709955"/>
                    <a:gd name="connsiteY7" fmla="*/ 240632 h 875899"/>
                    <a:gd name="connsiteX8" fmla="*/ 671454 w 709955"/>
                    <a:gd name="connsiteY8" fmla="*/ 375386 h 875899"/>
                    <a:gd name="connsiteX9" fmla="*/ 709955 w 709955"/>
                    <a:gd name="connsiteY9" fmla="*/ 577517 h 875899"/>
                    <a:gd name="connsiteX10" fmla="*/ 698483 w 709955"/>
                    <a:gd name="connsiteY10" fmla="*/ 750238 h 875899"/>
                    <a:gd name="connsiteX11" fmla="*/ 627216 w 709955"/>
                    <a:gd name="connsiteY11" fmla="*/ 875899 h 875899"/>
                    <a:gd name="connsiteX12" fmla="*/ 599264 w 709955"/>
                    <a:gd name="connsiteY12" fmla="*/ 514952 h 875899"/>
                    <a:gd name="connsiteX13" fmla="*/ 479363 w 709955"/>
                    <a:gd name="connsiteY13" fmla="*/ 567892 h 875899"/>
                    <a:gd name="connsiteX14" fmla="*/ 348662 w 709955"/>
                    <a:gd name="connsiteY14" fmla="*/ 456667 h 875899"/>
                    <a:gd name="connsiteX15" fmla="*/ 215784 w 709955"/>
                    <a:gd name="connsiteY15" fmla="*/ 389824 h 875899"/>
                    <a:gd name="connsiteX16" fmla="*/ 93938 w 709955"/>
                    <a:gd name="connsiteY16" fmla="*/ 481264 h 875899"/>
                    <a:gd name="connsiteX0" fmla="*/ 93938 w 709955"/>
                    <a:gd name="connsiteY0" fmla="*/ 481264 h 875899"/>
                    <a:gd name="connsiteX1" fmla="*/ 73803 w 709955"/>
                    <a:gd name="connsiteY1" fmla="*/ 735800 h 875899"/>
                    <a:gd name="connsiteX2" fmla="*/ 5089 w 709955"/>
                    <a:gd name="connsiteY2" fmla="*/ 706924 h 875899"/>
                    <a:gd name="connsiteX3" fmla="*/ 6290 w 709955"/>
                    <a:gd name="connsiteY3" fmla="*/ 346510 h 875899"/>
                    <a:gd name="connsiteX4" fmla="*/ 86863 w 709955"/>
                    <a:gd name="connsiteY4" fmla="*/ 110691 h 875899"/>
                    <a:gd name="connsiteX5" fmla="*/ 331128 w 709955"/>
                    <a:gd name="connsiteY5" fmla="*/ 0 h 875899"/>
                    <a:gd name="connsiteX6" fmla="*/ 547504 w 709955"/>
                    <a:gd name="connsiteY6" fmla="*/ 38502 h 875899"/>
                    <a:gd name="connsiteX7" fmla="*/ 594452 w 709955"/>
                    <a:gd name="connsiteY7" fmla="*/ 240632 h 875899"/>
                    <a:gd name="connsiteX8" fmla="*/ 671454 w 709955"/>
                    <a:gd name="connsiteY8" fmla="*/ 375386 h 875899"/>
                    <a:gd name="connsiteX9" fmla="*/ 709955 w 709955"/>
                    <a:gd name="connsiteY9" fmla="*/ 577517 h 875899"/>
                    <a:gd name="connsiteX10" fmla="*/ 698483 w 709955"/>
                    <a:gd name="connsiteY10" fmla="*/ 750238 h 875899"/>
                    <a:gd name="connsiteX11" fmla="*/ 627216 w 709955"/>
                    <a:gd name="connsiteY11" fmla="*/ 875899 h 875899"/>
                    <a:gd name="connsiteX12" fmla="*/ 599264 w 709955"/>
                    <a:gd name="connsiteY12" fmla="*/ 514952 h 875899"/>
                    <a:gd name="connsiteX13" fmla="*/ 479363 w 709955"/>
                    <a:gd name="connsiteY13" fmla="*/ 567892 h 875899"/>
                    <a:gd name="connsiteX14" fmla="*/ 348662 w 709955"/>
                    <a:gd name="connsiteY14" fmla="*/ 456667 h 875899"/>
                    <a:gd name="connsiteX15" fmla="*/ 215784 w 709955"/>
                    <a:gd name="connsiteY15" fmla="*/ 389824 h 875899"/>
                    <a:gd name="connsiteX16" fmla="*/ 93938 w 709955"/>
                    <a:gd name="connsiteY16" fmla="*/ 481264 h 875899"/>
                    <a:gd name="connsiteX0" fmla="*/ 93938 w 709955"/>
                    <a:gd name="connsiteY0" fmla="*/ 481264 h 875899"/>
                    <a:gd name="connsiteX1" fmla="*/ 73803 w 709955"/>
                    <a:gd name="connsiteY1" fmla="*/ 735800 h 875899"/>
                    <a:gd name="connsiteX2" fmla="*/ 5089 w 709955"/>
                    <a:gd name="connsiteY2" fmla="*/ 706924 h 875899"/>
                    <a:gd name="connsiteX3" fmla="*/ 6290 w 709955"/>
                    <a:gd name="connsiteY3" fmla="*/ 346510 h 875899"/>
                    <a:gd name="connsiteX4" fmla="*/ 86863 w 709955"/>
                    <a:gd name="connsiteY4" fmla="*/ 110691 h 875899"/>
                    <a:gd name="connsiteX5" fmla="*/ 331128 w 709955"/>
                    <a:gd name="connsiteY5" fmla="*/ 0 h 875899"/>
                    <a:gd name="connsiteX6" fmla="*/ 547504 w 709955"/>
                    <a:gd name="connsiteY6" fmla="*/ 38502 h 875899"/>
                    <a:gd name="connsiteX7" fmla="*/ 594452 w 709955"/>
                    <a:gd name="connsiteY7" fmla="*/ 240632 h 875899"/>
                    <a:gd name="connsiteX8" fmla="*/ 671454 w 709955"/>
                    <a:gd name="connsiteY8" fmla="*/ 375386 h 875899"/>
                    <a:gd name="connsiteX9" fmla="*/ 709955 w 709955"/>
                    <a:gd name="connsiteY9" fmla="*/ 577517 h 875899"/>
                    <a:gd name="connsiteX10" fmla="*/ 698483 w 709955"/>
                    <a:gd name="connsiteY10" fmla="*/ 750238 h 875899"/>
                    <a:gd name="connsiteX11" fmla="*/ 627216 w 709955"/>
                    <a:gd name="connsiteY11" fmla="*/ 875899 h 875899"/>
                    <a:gd name="connsiteX12" fmla="*/ 599264 w 709955"/>
                    <a:gd name="connsiteY12" fmla="*/ 514952 h 875899"/>
                    <a:gd name="connsiteX13" fmla="*/ 479363 w 709955"/>
                    <a:gd name="connsiteY13" fmla="*/ 567892 h 875899"/>
                    <a:gd name="connsiteX14" fmla="*/ 348662 w 709955"/>
                    <a:gd name="connsiteY14" fmla="*/ 456667 h 875899"/>
                    <a:gd name="connsiteX15" fmla="*/ 215784 w 709955"/>
                    <a:gd name="connsiteY15" fmla="*/ 389824 h 875899"/>
                    <a:gd name="connsiteX16" fmla="*/ 93938 w 709955"/>
                    <a:gd name="connsiteY16" fmla="*/ 481264 h 875899"/>
                    <a:gd name="connsiteX0" fmla="*/ 93938 w 709955"/>
                    <a:gd name="connsiteY0" fmla="*/ 482886 h 877521"/>
                    <a:gd name="connsiteX1" fmla="*/ 73803 w 709955"/>
                    <a:gd name="connsiteY1" fmla="*/ 737422 h 877521"/>
                    <a:gd name="connsiteX2" fmla="*/ 5089 w 709955"/>
                    <a:gd name="connsiteY2" fmla="*/ 708546 h 877521"/>
                    <a:gd name="connsiteX3" fmla="*/ 6290 w 709955"/>
                    <a:gd name="connsiteY3" fmla="*/ 348132 h 877521"/>
                    <a:gd name="connsiteX4" fmla="*/ 86863 w 709955"/>
                    <a:gd name="connsiteY4" fmla="*/ 112313 h 877521"/>
                    <a:gd name="connsiteX5" fmla="*/ 331128 w 709955"/>
                    <a:gd name="connsiteY5" fmla="*/ 1622 h 877521"/>
                    <a:gd name="connsiteX6" fmla="*/ 547504 w 709955"/>
                    <a:gd name="connsiteY6" fmla="*/ 40124 h 877521"/>
                    <a:gd name="connsiteX7" fmla="*/ 594452 w 709955"/>
                    <a:gd name="connsiteY7" fmla="*/ 242254 h 877521"/>
                    <a:gd name="connsiteX8" fmla="*/ 671454 w 709955"/>
                    <a:gd name="connsiteY8" fmla="*/ 377008 h 877521"/>
                    <a:gd name="connsiteX9" fmla="*/ 709955 w 709955"/>
                    <a:gd name="connsiteY9" fmla="*/ 579139 h 877521"/>
                    <a:gd name="connsiteX10" fmla="*/ 698483 w 709955"/>
                    <a:gd name="connsiteY10" fmla="*/ 751860 h 877521"/>
                    <a:gd name="connsiteX11" fmla="*/ 627216 w 709955"/>
                    <a:gd name="connsiteY11" fmla="*/ 877521 h 877521"/>
                    <a:gd name="connsiteX12" fmla="*/ 599264 w 709955"/>
                    <a:gd name="connsiteY12" fmla="*/ 516574 h 877521"/>
                    <a:gd name="connsiteX13" fmla="*/ 479363 w 709955"/>
                    <a:gd name="connsiteY13" fmla="*/ 569514 h 877521"/>
                    <a:gd name="connsiteX14" fmla="*/ 348662 w 709955"/>
                    <a:gd name="connsiteY14" fmla="*/ 458289 h 877521"/>
                    <a:gd name="connsiteX15" fmla="*/ 215784 w 709955"/>
                    <a:gd name="connsiteY15" fmla="*/ 391446 h 877521"/>
                    <a:gd name="connsiteX16" fmla="*/ 93938 w 709955"/>
                    <a:gd name="connsiteY16" fmla="*/ 482886 h 877521"/>
                    <a:gd name="connsiteX0" fmla="*/ 93938 w 709955"/>
                    <a:gd name="connsiteY0" fmla="*/ 482886 h 877521"/>
                    <a:gd name="connsiteX1" fmla="*/ 73803 w 709955"/>
                    <a:gd name="connsiteY1" fmla="*/ 737422 h 877521"/>
                    <a:gd name="connsiteX2" fmla="*/ 5089 w 709955"/>
                    <a:gd name="connsiteY2" fmla="*/ 708546 h 877521"/>
                    <a:gd name="connsiteX3" fmla="*/ 6290 w 709955"/>
                    <a:gd name="connsiteY3" fmla="*/ 348132 h 877521"/>
                    <a:gd name="connsiteX4" fmla="*/ 86863 w 709955"/>
                    <a:gd name="connsiteY4" fmla="*/ 112313 h 877521"/>
                    <a:gd name="connsiteX5" fmla="*/ 331128 w 709955"/>
                    <a:gd name="connsiteY5" fmla="*/ 1622 h 877521"/>
                    <a:gd name="connsiteX6" fmla="*/ 594452 w 709955"/>
                    <a:gd name="connsiteY6" fmla="*/ 242254 h 877521"/>
                    <a:gd name="connsiteX7" fmla="*/ 671454 w 709955"/>
                    <a:gd name="connsiteY7" fmla="*/ 377008 h 877521"/>
                    <a:gd name="connsiteX8" fmla="*/ 709955 w 709955"/>
                    <a:gd name="connsiteY8" fmla="*/ 579139 h 877521"/>
                    <a:gd name="connsiteX9" fmla="*/ 698483 w 709955"/>
                    <a:gd name="connsiteY9" fmla="*/ 751860 h 877521"/>
                    <a:gd name="connsiteX10" fmla="*/ 627216 w 709955"/>
                    <a:gd name="connsiteY10" fmla="*/ 877521 h 877521"/>
                    <a:gd name="connsiteX11" fmla="*/ 599264 w 709955"/>
                    <a:gd name="connsiteY11" fmla="*/ 516574 h 877521"/>
                    <a:gd name="connsiteX12" fmla="*/ 479363 w 709955"/>
                    <a:gd name="connsiteY12" fmla="*/ 569514 h 877521"/>
                    <a:gd name="connsiteX13" fmla="*/ 348662 w 709955"/>
                    <a:gd name="connsiteY13" fmla="*/ 458289 h 877521"/>
                    <a:gd name="connsiteX14" fmla="*/ 215784 w 709955"/>
                    <a:gd name="connsiteY14" fmla="*/ 391446 h 877521"/>
                    <a:gd name="connsiteX15" fmla="*/ 93938 w 709955"/>
                    <a:gd name="connsiteY15" fmla="*/ 482886 h 877521"/>
                    <a:gd name="connsiteX0" fmla="*/ 93938 w 709955"/>
                    <a:gd name="connsiteY0" fmla="*/ 482886 h 877521"/>
                    <a:gd name="connsiteX1" fmla="*/ 73803 w 709955"/>
                    <a:gd name="connsiteY1" fmla="*/ 737422 h 877521"/>
                    <a:gd name="connsiteX2" fmla="*/ 5089 w 709955"/>
                    <a:gd name="connsiteY2" fmla="*/ 708546 h 877521"/>
                    <a:gd name="connsiteX3" fmla="*/ 6290 w 709955"/>
                    <a:gd name="connsiteY3" fmla="*/ 348132 h 877521"/>
                    <a:gd name="connsiteX4" fmla="*/ 86863 w 709955"/>
                    <a:gd name="connsiteY4" fmla="*/ 112313 h 877521"/>
                    <a:gd name="connsiteX5" fmla="*/ 331128 w 709955"/>
                    <a:gd name="connsiteY5" fmla="*/ 1622 h 877521"/>
                    <a:gd name="connsiteX6" fmla="*/ 594452 w 709955"/>
                    <a:gd name="connsiteY6" fmla="*/ 242254 h 877521"/>
                    <a:gd name="connsiteX7" fmla="*/ 671454 w 709955"/>
                    <a:gd name="connsiteY7" fmla="*/ 377008 h 877521"/>
                    <a:gd name="connsiteX8" fmla="*/ 709955 w 709955"/>
                    <a:gd name="connsiteY8" fmla="*/ 579139 h 877521"/>
                    <a:gd name="connsiteX9" fmla="*/ 698483 w 709955"/>
                    <a:gd name="connsiteY9" fmla="*/ 751860 h 877521"/>
                    <a:gd name="connsiteX10" fmla="*/ 627216 w 709955"/>
                    <a:gd name="connsiteY10" fmla="*/ 877521 h 877521"/>
                    <a:gd name="connsiteX11" fmla="*/ 599264 w 709955"/>
                    <a:gd name="connsiteY11" fmla="*/ 516574 h 877521"/>
                    <a:gd name="connsiteX12" fmla="*/ 479363 w 709955"/>
                    <a:gd name="connsiteY12" fmla="*/ 569514 h 877521"/>
                    <a:gd name="connsiteX13" fmla="*/ 348662 w 709955"/>
                    <a:gd name="connsiteY13" fmla="*/ 458289 h 877521"/>
                    <a:gd name="connsiteX14" fmla="*/ 215784 w 709955"/>
                    <a:gd name="connsiteY14" fmla="*/ 391446 h 877521"/>
                    <a:gd name="connsiteX15" fmla="*/ 93938 w 709955"/>
                    <a:gd name="connsiteY15" fmla="*/ 482886 h 877521"/>
                    <a:gd name="connsiteX0" fmla="*/ 93938 w 709955"/>
                    <a:gd name="connsiteY0" fmla="*/ 482886 h 877521"/>
                    <a:gd name="connsiteX1" fmla="*/ 73803 w 709955"/>
                    <a:gd name="connsiteY1" fmla="*/ 737422 h 877521"/>
                    <a:gd name="connsiteX2" fmla="*/ 5089 w 709955"/>
                    <a:gd name="connsiteY2" fmla="*/ 708546 h 877521"/>
                    <a:gd name="connsiteX3" fmla="*/ 6290 w 709955"/>
                    <a:gd name="connsiteY3" fmla="*/ 348132 h 877521"/>
                    <a:gd name="connsiteX4" fmla="*/ 86863 w 709955"/>
                    <a:gd name="connsiteY4" fmla="*/ 112313 h 877521"/>
                    <a:gd name="connsiteX5" fmla="*/ 331128 w 709955"/>
                    <a:gd name="connsiteY5" fmla="*/ 1622 h 877521"/>
                    <a:gd name="connsiteX6" fmla="*/ 594452 w 709955"/>
                    <a:gd name="connsiteY6" fmla="*/ 242254 h 877521"/>
                    <a:gd name="connsiteX7" fmla="*/ 671454 w 709955"/>
                    <a:gd name="connsiteY7" fmla="*/ 377008 h 877521"/>
                    <a:gd name="connsiteX8" fmla="*/ 709955 w 709955"/>
                    <a:gd name="connsiteY8" fmla="*/ 579139 h 877521"/>
                    <a:gd name="connsiteX9" fmla="*/ 698483 w 709955"/>
                    <a:gd name="connsiteY9" fmla="*/ 751860 h 877521"/>
                    <a:gd name="connsiteX10" fmla="*/ 627216 w 709955"/>
                    <a:gd name="connsiteY10" fmla="*/ 877521 h 877521"/>
                    <a:gd name="connsiteX11" fmla="*/ 599264 w 709955"/>
                    <a:gd name="connsiteY11" fmla="*/ 516574 h 877521"/>
                    <a:gd name="connsiteX12" fmla="*/ 479363 w 709955"/>
                    <a:gd name="connsiteY12" fmla="*/ 569514 h 877521"/>
                    <a:gd name="connsiteX13" fmla="*/ 348662 w 709955"/>
                    <a:gd name="connsiteY13" fmla="*/ 458289 h 877521"/>
                    <a:gd name="connsiteX14" fmla="*/ 215784 w 709955"/>
                    <a:gd name="connsiteY14" fmla="*/ 391446 h 877521"/>
                    <a:gd name="connsiteX15" fmla="*/ 93938 w 709955"/>
                    <a:gd name="connsiteY15" fmla="*/ 482886 h 877521"/>
                    <a:gd name="connsiteX0" fmla="*/ 93938 w 709955"/>
                    <a:gd name="connsiteY0" fmla="*/ 482886 h 800518"/>
                    <a:gd name="connsiteX1" fmla="*/ 73803 w 709955"/>
                    <a:gd name="connsiteY1" fmla="*/ 737422 h 800518"/>
                    <a:gd name="connsiteX2" fmla="*/ 5089 w 709955"/>
                    <a:gd name="connsiteY2" fmla="*/ 708546 h 800518"/>
                    <a:gd name="connsiteX3" fmla="*/ 6290 w 709955"/>
                    <a:gd name="connsiteY3" fmla="*/ 348132 h 800518"/>
                    <a:gd name="connsiteX4" fmla="*/ 86863 w 709955"/>
                    <a:gd name="connsiteY4" fmla="*/ 112313 h 800518"/>
                    <a:gd name="connsiteX5" fmla="*/ 331128 w 709955"/>
                    <a:gd name="connsiteY5" fmla="*/ 1622 h 800518"/>
                    <a:gd name="connsiteX6" fmla="*/ 594452 w 709955"/>
                    <a:gd name="connsiteY6" fmla="*/ 242254 h 800518"/>
                    <a:gd name="connsiteX7" fmla="*/ 671454 w 709955"/>
                    <a:gd name="connsiteY7" fmla="*/ 377008 h 800518"/>
                    <a:gd name="connsiteX8" fmla="*/ 709955 w 709955"/>
                    <a:gd name="connsiteY8" fmla="*/ 579139 h 800518"/>
                    <a:gd name="connsiteX9" fmla="*/ 698483 w 709955"/>
                    <a:gd name="connsiteY9" fmla="*/ 751860 h 800518"/>
                    <a:gd name="connsiteX10" fmla="*/ 627216 w 709955"/>
                    <a:gd name="connsiteY10" fmla="*/ 800518 h 800518"/>
                    <a:gd name="connsiteX11" fmla="*/ 599264 w 709955"/>
                    <a:gd name="connsiteY11" fmla="*/ 516574 h 800518"/>
                    <a:gd name="connsiteX12" fmla="*/ 479363 w 709955"/>
                    <a:gd name="connsiteY12" fmla="*/ 569514 h 800518"/>
                    <a:gd name="connsiteX13" fmla="*/ 348662 w 709955"/>
                    <a:gd name="connsiteY13" fmla="*/ 458289 h 800518"/>
                    <a:gd name="connsiteX14" fmla="*/ 215784 w 709955"/>
                    <a:gd name="connsiteY14" fmla="*/ 391446 h 800518"/>
                    <a:gd name="connsiteX15" fmla="*/ 93938 w 709955"/>
                    <a:gd name="connsiteY15" fmla="*/ 482886 h 800518"/>
                    <a:gd name="connsiteX0" fmla="*/ 93938 w 709955"/>
                    <a:gd name="connsiteY0" fmla="*/ 482890 h 800522"/>
                    <a:gd name="connsiteX1" fmla="*/ 73803 w 709955"/>
                    <a:gd name="connsiteY1" fmla="*/ 737426 h 800522"/>
                    <a:gd name="connsiteX2" fmla="*/ 5089 w 709955"/>
                    <a:gd name="connsiteY2" fmla="*/ 708550 h 800522"/>
                    <a:gd name="connsiteX3" fmla="*/ 6290 w 709955"/>
                    <a:gd name="connsiteY3" fmla="*/ 348136 h 800522"/>
                    <a:gd name="connsiteX4" fmla="*/ 86863 w 709955"/>
                    <a:gd name="connsiteY4" fmla="*/ 112317 h 800522"/>
                    <a:gd name="connsiteX5" fmla="*/ 331128 w 709955"/>
                    <a:gd name="connsiteY5" fmla="*/ 1626 h 800522"/>
                    <a:gd name="connsiteX6" fmla="*/ 541354 w 709955"/>
                    <a:gd name="connsiteY6" fmla="*/ 49753 h 800522"/>
                    <a:gd name="connsiteX7" fmla="*/ 671454 w 709955"/>
                    <a:gd name="connsiteY7" fmla="*/ 377012 h 800522"/>
                    <a:gd name="connsiteX8" fmla="*/ 709955 w 709955"/>
                    <a:gd name="connsiteY8" fmla="*/ 579143 h 800522"/>
                    <a:gd name="connsiteX9" fmla="*/ 698483 w 709955"/>
                    <a:gd name="connsiteY9" fmla="*/ 751864 h 800522"/>
                    <a:gd name="connsiteX10" fmla="*/ 627216 w 709955"/>
                    <a:gd name="connsiteY10" fmla="*/ 800522 h 800522"/>
                    <a:gd name="connsiteX11" fmla="*/ 599264 w 709955"/>
                    <a:gd name="connsiteY11" fmla="*/ 516578 h 800522"/>
                    <a:gd name="connsiteX12" fmla="*/ 479363 w 709955"/>
                    <a:gd name="connsiteY12" fmla="*/ 569518 h 800522"/>
                    <a:gd name="connsiteX13" fmla="*/ 348662 w 709955"/>
                    <a:gd name="connsiteY13" fmla="*/ 458293 h 800522"/>
                    <a:gd name="connsiteX14" fmla="*/ 215784 w 709955"/>
                    <a:gd name="connsiteY14" fmla="*/ 391450 h 800522"/>
                    <a:gd name="connsiteX15" fmla="*/ 93938 w 709955"/>
                    <a:gd name="connsiteY15" fmla="*/ 482890 h 800522"/>
                    <a:gd name="connsiteX0" fmla="*/ 93938 w 709955"/>
                    <a:gd name="connsiteY0" fmla="*/ 482890 h 800522"/>
                    <a:gd name="connsiteX1" fmla="*/ 73803 w 709955"/>
                    <a:gd name="connsiteY1" fmla="*/ 737426 h 800522"/>
                    <a:gd name="connsiteX2" fmla="*/ 5089 w 709955"/>
                    <a:gd name="connsiteY2" fmla="*/ 708550 h 800522"/>
                    <a:gd name="connsiteX3" fmla="*/ 6290 w 709955"/>
                    <a:gd name="connsiteY3" fmla="*/ 348136 h 800522"/>
                    <a:gd name="connsiteX4" fmla="*/ 86863 w 709955"/>
                    <a:gd name="connsiteY4" fmla="*/ 112317 h 800522"/>
                    <a:gd name="connsiteX5" fmla="*/ 331128 w 709955"/>
                    <a:gd name="connsiteY5" fmla="*/ 1626 h 800522"/>
                    <a:gd name="connsiteX6" fmla="*/ 541354 w 709955"/>
                    <a:gd name="connsiteY6" fmla="*/ 49753 h 800522"/>
                    <a:gd name="connsiteX7" fmla="*/ 671454 w 709955"/>
                    <a:gd name="connsiteY7" fmla="*/ 377012 h 800522"/>
                    <a:gd name="connsiteX8" fmla="*/ 709955 w 709955"/>
                    <a:gd name="connsiteY8" fmla="*/ 579143 h 800522"/>
                    <a:gd name="connsiteX9" fmla="*/ 698483 w 709955"/>
                    <a:gd name="connsiteY9" fmla="*/ 751864 h 800522"/>
                    <a:gd name="connsiteX10" fmla="*/ 627216 w 709955"/>
                    <a:gd name="connsiteY10" fmla="*/ 800522 h 800522"/>
                    <a:gd name="connsiteX11" fmla="*/ 599264 w 709955"/>
                    <a:gd name="connsiteY11" fmla="*/ 516578 h 800522"/>
                    <a:gd name="connsiteX12" fmla="*/ 479363 w 709955"/>
                    <a:gd name="connsiteY12" fmla="*/ 569518 h 800522"/>
                    <a:gd name="connsiteX13" fmla="*/ 348662 w 709955"/>
                    <a:gd name="connsiteY13" fmla="*/ 458293 h 800522"/>
                    <a:gd name="connsiteX14" fmla="*/ 215784 w 709955"/>
                    <a:gd name="connsiteY14" fmla="*/ 391450 h 800522"/>
                    <a:gd name="connsiteX15" fmla="*/ 93938 w 709955"/>
                    <a:gd name="connsiteY15" fmla="*/ 482890 h 800522"/>
                    <a:gd name="connsiteX0" fmla="*/ 93938 w 709955"/>
                    <a:gd name="connsiteY0" fmla="*/ 482890 h 801244"/>
                    <a:gd name="connsiteX1" fmla="*/ 73803 w 709955"/>
                    <a:gd name="connsiteY1" fmla="*/ 737426 h 801244"/>
                    <a:gd name="connsiteX2" fmla="*/ 5089 w 709955"/>
                    <a:gd name="connsiteY2" fmla="*/ 708550 h 801244"/>
                    <a:gd name="connsiteX3" fmla="*/ 6290 w 709955"/>
                    <a:gd name="connsiteY3" fmla="*/ 348136 h 801244"/>
                    <a:gd name="connsiteX4" fmla="*/ 86863 w 709955"/>
                    <a:gd name="connsiteY4" fmla="*/ 112317 h 801244"/>
                    <a:gd name="connsiteX5" fmla="*/ 331128 w 709955"/>
                    <a:gd name="connsiteY5" fmla="*/ 1626 h 801244"/>
                    <a:gd name="connsiteX6" fmla="*/ 541354 w 709955"/>
                    <a:gd name="connsiteY6" fmla="*/ 49753 h 801244"/>
                    <a:gd name="connsiteX7" fmla="*/ 671454 w 709955"/>
                    <a:gd name="connsiteY7" fmla="*/ 377012 h 801244"/>
                    <a:gd name="connsiteX8" fmla="*/ 709955 w 709955"/>
                    <a:gd name="connsiteY8" fmla="*/ 579143 h 801244"/>
                    <a:gd name="connsiteX9" fmla="*/ 698483 w 709955"/>
                    <a:gd name="connsiteY9" fmla="*/ 751864 h 801244"/>
                    <a:gd name="connsiteX10" fmla="*/ 627216 w 709955"/>
                    <a:gd name="connsiteY10" fmla="*/ 800522 h 801244"/>
                    <a:gd name="connsiteX11" fmla="*/ 599264 w 709955"/>
                    <a:gd name="connsiteY11" fmla="*/ 516578 h 801244"/>
                    <a:gd name="connsiteX12" fmla="*/ 479363 w 709955"/>
                    <a:gd name="connsiteY12" fmla="*/ 569518 h 801244"/>
                    <a:gd name="connsiteX13" fmla="*/ 348662 w 709955"/>
                    <a:gd name="connsiteY13" fmla="*/ 458293 h 801244"/>
                    <a:gd name="connsiteX14" fmla="*/ 215784 w 709955"/>
                    <a:gd name="connsiteY14" fmla="*/ 391450 h 801244"/>
                    <a:gd name="connsiteX15" fmla="*/ 93938 w 709955"/>
                    <a:gd name="connsiteY15" fmla="*/ 482890 h 801244"/>
                    <a:gd name="connsiteX0" fmla="*/ 93938 w 713716"/>
                    <a:gd name="connsiteY0" fmla="*/ 482890 h 801244"/>
                    <a:gd name="connsiteX1" fmla="*/ 73803 w 713716"/>
                    <a:gd name="connsiteY1" fmla="*/ 737426 h 801244"/>
                    <a:gd name="connsiteX2" fmla="*/ 5089 w 713716"/>
                    <a:gd name="connsiteY2" fmla="*/ 708550 h 801244"/>
                    <a:gd name="connsiteX3" fmla="*/ 6290 w 713716"/>
                    <a:gd name="connsiteY3" fmla="*/ 348136 h 801244"/>
                    <a:gd name="connsiteX4" fmla="*/ 86863 w 713716"/>
                    <a:gd name="connsiteY4" fmla="*/ 112317 h 801244"/>
                    <a:gd name="connsiteX5" fmla="*/ 331128 w 713716"/>
                    <a:gd name="connsiteY5" fmla="*/ 1626 h 801244"/>
                    <a:gd name="connsiteX6" fmla="*/ 541354 w 713716"/>
                    <a:gd name="connsiteY6" fmla="*/ 49753 h 801244"/>
                    <a:gd name="connsiteX7" fmla="*/ 671454 w 713716"/>
                    <a:gd name="connsiteY7" fmla="*/ 377012 h 801244"/>
                    <a:gd name="connsiteX8" fmla="*/ 709955 w 713716"/>
                    <a:gd name="connsiteY8" fmla="*/ 579143 h 801244"/>
                    <a:gd name="connsiteX9" fmla="*/ 698483 w 713716"/>
                    <a:gd name="connsiteY9" fmla="*/ 751864 h 801244"/>
                    <a:gd name="connsiteX10" fmla="*/ 627216 w 713716"/>
                    <a:gd name="connsiteY10" fmla="*/ 800522 h 801244"/>
                    <a:gd name="connsiteX11" fmla="*/ 599264 w 713716"/>
                    <a:gd name="connsiteY11" fmla="*/ 516578 h 801244"/>
                    <a:gd name="connsiteX12" fmla="*/ 479363 w 713716"/>
                    <a:gd name="connsiteY12" fmla="*/ 569518 h 801244"/>
                    <a:gd name="connsiteX13" fmla="*/ 348662 w 713716"/>
                    <a:gd name="connsiteY13" fmla="*/ 458293 h 801244"/>
                    <a:gd name="connsiteX14" fmla="*/ 215784 w 713716"/>
                    <a:gd name="connsiteY14" fmla="*/ 391450 h 801244"/>
                    <a:gd name="connsiteX15" fmla="*/ 93938 w 713716"/>
                    <a:gd name="connsiteY15" fmla="*/ 482890 h 801244"/>
                    <a:gd name="connsiteX0" fmla="*/ 93938 w 713716"/>
                    <a:gd name="connsiteY0" fmla="*/ 482890 h 801244"/>
                    <a:gd name="connsiteX1" fmla="*/ 73803 w 713716"/>
                    <a:gd name="connsiteY1" fmla="*/ 737426 h 801244"/>
                    <a:gd name="connsiteX2" fmla="*/ 5089 w 713716"/>
                    <a:gd name="connsiteY2" fmla="*/ 708550 h 801244"/>
                    <a:gd name="connsiteX3" fmla="*/ 6290 w 713716"/>
                    <a:gd name="connsiteY3" fmla="*/ 348136 h 801244"/>
                    <a:gd name="connsiteX4" fmla="*/ 86863 w 713716"/>
                    <a:gd name="connsiteY4" fmla="*/ 112317 h 801244"/>
                    <a:gd name="connsiteX5" fmla="*/ 331128 w 713716"/>
                    <a:gd name="connsiteY5" fmla="*/ 1626 h 801244"/>
                    <a:gd name="connsiteX6" fmla="*/ 541354 w 713716"/>
                    <a:gd name="connsiteY6" fmla="*/ 49753 h 801244"/>
                    <a:gd name="connsiteX7" fmla="*/ 671454 w 713716"/>
                    <a:gd name="connsiteY7" fmla="*/ 377012 h 801244"/>
                    <a:gd name="connsiteX8" fmla="*/ 709955 w 713716"/>
                    <a:gd name="connsiteY8" fmla="*/ 579143 h 801244"/>
                    <a:gd name="connsiteX9" fmla="*/ 698483 w 713716"/>
                    <a:gd name="connsiteY9" fmla="*/ 751864 h 801244"/>
                    <a:gd name="connsiteX10" fmla="*/ 627216 w 713716"/>
                    <a:gd name="connsiteY10" fmla="*/ 800522 h 801244"/>
                    <a:gd name="connsiteX11" fmla="*/ 599264 w 713716"/>
                    <a:gd name="connsiteY11" fmla="*/ 516578 h 801244"/>
                    <a:gd name="connsiteX12" fmla="*/ 479363 w 713716"/>
                    <a:gd name="connsiteY12" fmla="*/ 569518 h 801244"/>
                    <a:gd name="connsiteX13" fmla="*/ 348662 w 713716"/>
                    <a:gd name="connsiteY13" fmla="*/ 458293 h 801244"/>
                    <a:gd name="connsiteX14" fmla="*/ 215784 w 713716"/>
                    <a:gd name="connsiteY14" fmla="*/ 391450 h 801244"/>
                    <a:gd name="connsiteX15" fmla="*/ 93938 w 713716"/>
                    <a:gd name="connsiteY15" fmla="*/ 482890 h 801244"/>
                    <a:gd name="connsiteX0" fmla="*/ 93938 w 714451"/>
                    <a:gd name="connsiteY0" fmla="*/ 484848 h 803202"/>
                    <a:gd name="connsiteX1" fmla="*/ 73803 w 714451"/>
                    <a:gd name="connsiteY1" fmla="*/ 739384 h 803202"/>
                    <a:gd name="connsiteX2" fmla="*/ 5089 w 714451"/>
                    <a:gd name="connsiteY2" fmla="*/ 710508 h 803202"/>
                    <a:gd name="connsiteX3" fmla="*/ 6290 w 714451"/>
                    <a:gd name="connsiteY3" fmla="*/ 350094 h 803202"/>
                    <a:gd name="connsiteX4" fmla="*/ 86863 w 714451"/>
                    <a:gd name="connsiteY4" fmla="*/ 114275 h 803202"/>
                    <a:gd name="connsiteX5" fmla="*/ 331128 w 714451"/>
                    <a:gd name="connsiteY5" fmla="*/ 3584 h 803202"/>
                    <a:gd name="connsiteX6" fmla="*/ 541354 w 714451"/>
                    <a:gd name="connsiteY6" fmla="*/ 51711 h 803202"/>
                    <a:gd name="connsiteX7" fmla="*/ 677700 w 714451"/>
                    <a:gd name="connsiteY7" fmla="*/ 287530 h 803202"/>
                    <a:gd name="connsiteX8" fmla="*/ 709955 w 714451"/>
                    <a:gd name="connsiteY8" fmla="*/ 581101 h 803202"/>
                    <a:gd name="connsiteX9" fmla="*/ 698483 w 714451"/>
                    <a:gd name="connsiteY9" fmla="*/ 753822 h 803202"/>
                    <a:gd name="connsiteX10" fmla="*/ 627216 w 714451"/>
                    <a:gd name="connsiteY10" fmla="*/ 802480 h 803202"/>
                    <a:gd name="connsiteX11" fmla="*/ 599264 w 714451"/>
                    <a:gd name="connsiteY11" fmla="*/ 518536 h 803202"/>
                    <a:gd name="connsiteX12" fmla="*/ 479363 w 714451"/>
                    <a:gd name="connsiteY12" fmla="*/ 571476 h 803202"/>
                    <a:gd name="connsiteX13" fmla="*/ 348662 w 714451"/>
                    <a:gd name="connsiteY13" fmla="*/ 460251 h 803202"/>
                    <a:gd name="connsiteX14" fmla="*/ 215784 w 714451"/>
                    <a:gd name="connsiteY14" fmla="*/ 393408 h 803202"/>
                    <a:gd name="connsiteX15" fmla="*/ 93938 w 714451"/>
                    <a:gd name="connsiteY15" fmla="*/ 484848 h 803202"/>
                    <a:gd name="connsiteX0" fmla="*/ 93938 w 711199"/>
                    <a:gd name="connsiteY0" fmla="*/ 484848 h 784455"/>
                    <a:gd name="connsiteX1" fmla="*/ 73803 w 711199"/>
                    <a:gd name="connsiteY1" fmla="*/ 739384 h 784455"/>
                    <a:gd name="connsiteX2" fmla="*/ 5089 w 711199"/>
                    <a:gd name="connsiteY2" fmla="*/ 710508 h 784455"/>
                    <a:gd name="connsiteX3" fmla="*/ 6290 w 711199"/>
                    <a:gd name="connsiteY3" fmla="*/ 350094 h 784455"/>
                    <a:gd name="connsiteX4" fmla="*/ 86863 w 711199"/>
                    <a:gd name="connsiteY4" fmla="*/ 114275 h 784455"/>
                    <a:gd name="connsiteX5" fmla="*/ 331128 w 711199"/>
                    <a:gd name="connsiteY5" fmla="*/ 3584 h 784455"/>
                    <a:gd name="connsiteX6" fmla="*/ 541354 w 711199"/>
                    <a:gd name="connsiteY6" fmla="*/ 51711 h 784455"/>
                    <a:gd name="connsiteX7" fmla="*/ 677700 w 711199"/>
                    <a:gd name="connsiteY7" fmla="*/ 287530 h 784455"/>
                    <a:gd name="connsiteX8" fmla="*/ 709955 w 711199"/>
                    <a:gd name="connsiteY8" fmla="*/ 581101 h 784455"/>
                    <a:gd name="connsiteX9" fmla="*/ 698483 w 711199"/>
                    <a:gd name="connsiteY9" fmla="*/ 753822 h 784455"/>
                    <a:gd name="connsiteX10" fmla="*/ 642833 w 711199"/>
                    <a:gd name="connsiteY10" fmla="*/ 768791 h 784455"/>
                    <a:gd name="connsiteX11" fmla="*/ 599264 w 711199"/>
                    <a:gd name="connsiteY11" fmla="*/ 518536 h 784455"/>
                    <a:gd name="connsiteX12" fmla="*/ 479363 w 711199"/>
                    <a:gd name="connsiteY12" fmla="*/ 571476 h 784455"/>
                    <a:gd name="connsiteX13" fmla="*/ 348662 w 711199"/>
                    <a:gd name="connsiteY13" fmla="*/ 460251 h 784455"/>
                    <a:gd name="connsiteX14" fmla="*/ 215784 w 711199"/>
                    <a:gd name="connsiteY14" fmla="*/ 393408 h 784455"/>
                    <a:gd name="connsiteX15" fmla="*/ 93938 w 711199"/>
                    <a:gd name="connsiteY15" fmla="*/ 484848 h 784455"/>
                    <a:gd name="connsiteX0" fmla="*/ 93938 w 709986"/>
                    <a:gd name="connsiteY0" fmla="*/ 484848 h 814161"/>
                    <a:gd name="connsiteX1" fmla="*/ 73803 w 709986"/>
                    <a:gd name="connsiteY1" fmla="*/ 739384 h 814161"/>
                    <a:gd name="connsiteX2" fmla="*/ 5089 w 709986"/>
                    <a:gd name="connsiteY2" fmla="*/ 710508 h 814161"/>
                    <a:gd name="connsiteX3" fmla="*/ 6290 w 709986"/>
                    <a:gd name="connsiteY3" fmla="*/ 350094 h 814161"/>
                    <a:gd name="connsiteX4" fmla="*/ 86863 w 709986"/>
                    <a:gd name="connsiteY4" fmla="*/ 114275 h 814161"/>
                    <a:gd name="connsiteX5" fmla="*/ 331128 w 709986"/>
                    <a:gd name="connsiteY5" fmla="*/ 3584 h 814161"/>
                    <a:gd name="connsiteX6" fmla="*/ 541354 w 709986"/>
                    <a:gd name="connsiteY6" fmla="*/ 51711 h 814161"/>
                    <a:gd name="connsiteX7" fmla="*/ 677700 w 709986"/>
                    <a:gd name="connsiteY7" fmla="*/ 287530 h 814161"/>
                    <a:gd name="connsiteX8" fmla="*/ 709955 w 709986"/>
                    <a:gd name="connsiteY8" fmla="*/ 581101 h 814161"/>
                    <a:gd name="connsiteX9" fmla="*/ 682866 w 709986"/>
                    <a:gd name="connsiteY9" fmla="*/ 797135 h 814161"/>
                    <a:gd name="connsiteX10" fmla="*/ 642833 w 709986"/>
                    <a:gd name="connsiteY10" fmla="*/ 768791 h 814161"/>
                    <a:gd name="connsiteX11" fmla="*/ 599264 w 709986"/>
                    <a:gd name="connsiteY11" fmla="*/ 518536 h 814161"/>
                    <a:gd name="connsiteX12" fmla="*/ 479363 w 709986"/>
                    <a:gd name="connsiteY12" fmla="*/ 571476 h 814161"/>
                    <a:gd name="connsiteX13" fmla="*/ 348662 w 709986"/>
                    <a:gd name="connsiteY13" fmla="*/ 460251 h 814161"/>
                    <a:gd name="connsiteX14" fmla="*/ 215784 w 709986"/>
                    <a:gd name="connsiteY14" fmla="*/ 393408 h 814161"/>
                    <a:gd name="connsiteX15" fmla="*/ 93938 w 709986"/>
                    <a:gd name="connsiteY15" fmla="*/ 484848 h 814161"/>
                    <a:gd name="connsiteX0" fmla="*/ 84568 w 709986"/>
                    <a:gd name="connsiteY0" fmla="*/ 484848 h 814161"/>
                    <a:gd name="connsiteX1" fmla="*/ 73803 w 709986"/>
                    <a:gd name="connsiteY1" fmla="*/ 739384 h 814161"/>
                    <a:gd name="connsiteX2" fmla="*/ 5089 w 709986"/>
                    <a:gd name="connsiteY2" fmla="*/ 710508 h 814161"/>
                    <a:gd name="connsiteX3" fmla="*/ 6290 w 709986"/>
                    <a:gd name="connsiteY3" fmla="*/ 350094 h 814161"/>
                    <a:gd name="connsiteX4" fmla="*/ 86863 w 709986"/>
                    <a:gd name="connsiteY4" fmla="*/ 114275 h 814161"/>
                    <a:gd name="connsiteX5" fmla="*/ 331128 w 709986"/>
                    <a:gd name="connsiteY5" fmla="*/ 3584 h 814161"/>
                    <a:gd name="connsiteX6" fmla="*/ 541354 w 709986"/>
                    <a:gd name="connsiteY6" fmla="*/ 51711 h 814161"/>
                    <a:gd name="connsiteX7" fmla="*/ 677700 w 709986"/>
                    <a:gd name="connsiteY7" fmla="*/ 287530 h 814161"/>
                    <a:gd name="connsiteX8" fmla="*/ 709955 w 709986"/>
                    <a:gd name="connsiteY8" fmla="*/ 581101 h 814161"/>
                    <a:gd name="connsiteX9" fmla="*/ 682866 w 709986"/>
                    <a:gd name="connsiteY9" fmla="*/ 797135 h 814161"/>
                    <a:gd name="connsiteX10" fmla="*/ 642833 w 709986"/>
                    <a:gd name="connsiteY10" fmla="*/ 768791 h 814161"/>
                    <a:gd name="connsiteX11" fmla="*/ 599264 w 709986"/>
                    <a:gd name="connsiteY11" fmla="*/ 518536 h 814161"/>
                    <a:gd name="connsiteX12" fmla="*/ 479363 w 709986"/>
                    <a:gd name="connsiteY12" fmla="*/ 571476 h 814161"/>
                    <a:gd name="connsiteX13" fmla="*/ 348662 w 709986"/>
                    <a:gd name="connsiteY13" fmla="*/ 460251 h 814161"/>
                    <a:gd name="connsiteX14" fmla="*/ 215784 w 709986"/>
                    <a:gd name="connsiteY14" fmla="*/ 393408 h 814161"/>
                    <a:gd name="connsiteX15" fmla="*/ 84568 w 709986"/>
                    <a:gd name="connsiteY15" fmla="*/ 484848 h 814161"/>
                    <a:gd name="connsiteX0" fmla="*/ 84568 w 709986"/>
                    <a:gd name="connsiteY0" fmla="*/ 484848 h 814161"/>
                    <a:gd name="connsiteX1" fmla="*/ 73803 w 709986"/>
                    <a:gd name="connsiteY1" fmla="*/ 739384 h 814161"/>
                    <a:gd name="connsiteX2" fmla="*/ 5089 w 709986"/>
                    <a:gd name="connsiteY2" fmla="*/ 710508 h 814161"/>
                    <a:gd name="connsiteX3" fmla="*/ 6290 w 709986"/>
                    <a:gd name="connsiteY3" fmla="*/ 350094 h 814161"/>
                    <a:gd name="connsiteX4" fmla="*/ 86863 w 709986"/>
                    <a:gd name="connsiteY4" fmla="*/ 114275 h 814161"/>
                    <a:gd name="connsiteX5" fmla="*/ 331128 w 709986"/>
                    <a:gd name="connsiteY5" fmla="*/ 3584 h 814161"/>
                    <a:gd name="connsiteX6" fmla="*/ 541354 w 709986"/>
                    <a:gd name="connsiteY6" fmla="*/ 51711 h 814161"/>
                    <a:gd name="connsiteX7" fmla="*/ 677700 w 709986"/>
                    <a:gd name="connsiteY7" fmla="*/ 287530 h 814161"/>
                    <a:gd name="connsiteX8" fmla="*/ 709955 w 709986"/>
                    <a:gd name="connsiteY8" fmla="*/ 581101 h 814161"/>
                    <a:gd name="connsiteX9" fmla="*/ 682866 w 709986"/>
                    <a:gd name="connsiteY9" fmla="*/ 797135 h 814161"/>
                    <a:gd name="connsiteX10" fmla="*/ 642833 w 709986"/>
                    <a:gd name="connsiteY10" fmla="*/ 768791 h 814161"/>
                    <a:gd name="connsiteX11" fmla="*/ 599264 w 709986"/>
                    <a:gd name="connsiteY11" fmla="*/ 518536 h 814161"/>
                    <a:gd name="connsiteX12" fmla="*/ 479363 w 709986"/>
                    <a:gd name="connsiteY12" fmla="*/ 571476 h 814161"/>
                    <a:gd name="connsiteX13" fmla="*/ 342415 w 709986"/>
                    <a:gd name="connsiteY13" fmla="*/ 489126 h 814161"/>
                    <a:gd name="connsiteX14" fmla="*/ 215784 w 709986"/>
                    <a:gd name="connsiteY14" fmla="*/ 393408 h 814161"/>
                    <a:gd name="connsiteX15" fmla="*/ 84568 w 709986"/>
                    <a:gd name="connsiteY15" fmla="*/ 484848 h 814161"/>
                    <a:gd name="connsiteX0" fmla="*/ 84568 w 709986"/>
                    <a:gd name="connsiteY0" fmla="*/ 484848 h 817059"/>
                    <a:gd name="connsiteX1" fmla="*/ 73803 w 709986"/>
                    <a:gd name="connsiteY1" fmla="*/ 739384 h 817059"/>
                    <a:gd name="connsiteX2" fmla="*/ 5089 w 709986"/>
                    <a:gd name="connsiteY2" fmla="*/ 710508 h 817059"/>
                    <a:gd name="connsiteX3" fmla="*/ 6290 w 709986"/>
                    <a:gd name="connsiteY3" fmla="*/ 350094 h 817059"/>
                    <a:gd name="connsiteX4" fmla="*/ 86863 w 709986"/>
                    <a:gd name="connsiteY4" fmla="*/ 114275 h 817059"/>
                    <a:gd name="connsiteX5" fmla="*/ 331128 w 709986"/>
                    <a:gd name="connsiteY5" fmla="*/ 3584 h 817059"/>
                    <a:gd name="connsiteX6" fmla="*/ 541354 w 709986"/>
                    <a:gd name="connsiteY6" fmla="*/ 51711 h 817059"/>
                    <a:gd name="connsiteX7" fmla="*/ 677700 w 709986"/>
                    <a:gd name="connsiteY7" fmla="*/ 287530 h 817059"/>
                    <a:gd name="connsiteX8" fmla="*/ 709955 w 709986"/>
                    <a:gd name="connsiteY8" fmla="*/ 581101 h 817059"/>
                    <a:gd name="connsiteX9" fmla="*/ 682866 w 709986"/>
                    <a:gd name="connsiteY9" fmla="*/ 797135 h 817059"/>
                    <a:gd name="connsiteX10" fmla="*/ 642833 w 709986"/>
                    <a:gd name="connsiteY10" fmla="*/ 768791 h 817059"/>
                    <a:gd name="connsiteX11" fmla="*/ 630498 w 709986"/>
                    <a:gd name="connsiteY11" fmla="*/ 455972 h 817059"/>
                    <a:gd name="connsiteX12" fmla="*/ 479363 w 709986"/>
                    <a:gd name="connsiteY12" fmla="*/ 571476 h 817059"/>
                    <a:gd name="connsiteX13" fmla="*/ 342415 w 709986"/>
                    <a:gd name="connsiteY13" fmla="*/ 489126 h 817059"/>
                    <a:gd name="connsiteX14" fmla="*/ 215784 w 709986"/>
                    <a:gd name="connsiteY14" fmla="*/ 393408 h 817059"/>
                    <a:gd name="connsiteX15" fmla="*/ 84568 w 709986"/>
                    <a:gd name="connsiteY15" fmla="*/ 484848 h 817059"/>
                    <a:gd name="connsiteX0" fmla="*/ 84568 w 709986"/>
                    <a:gd name="connsiteY0" fmla="*/ 484848 h 817059"/>
                    <a:gd name="connsiteX1" fmla="*/ 73803 w 709986"/>
                    <a:gd name="connsiteY1" fmla="*/ 739384 h 817059"/>
                    <a:gd name="connsiteX2" fmla="*/ 5089 w 709986"/>
                    <a:gd name="connsiteY2" fmla="*/ 710508 h 817059"/>
                    <a:gd name="connsiteX3" fmla="*/ 6290 w 709986"/>
                    <a:gd name="connsiteY3" fmla="*/ 350094 h 817059"/>
                    <a:gd name="connsiteX4" fmla="*/ 86863 w 709986"/>
                    <a:gd name="connsiteY4" fmla="*/ 114275 h 817059"/>
                    <a:gd name="connsiteX5" fmla="*/ 331128 w 709986"/>
                    <a:gd name="connsiteY5" fmla="*/ 3584 h 817059"/>
                    <a:gd name="connsiteX6" fmla="*/ 541354 w 709986"/>
                    <a:gd name="connsiteY6" fmla="*/ 51711 h 817059"/>
                    <a:gd name="connsiteX7" fmla="*/ 677700 w 709986"/>
                    <a:gd name="connsiteY7" fmla="*/ 287530 h 817059"/>
                    <a:gd name="connsiteX8" fmla="*/ 709955 w 709986"/>
                    <a:gd name="connsiteY8" fmla="*/ 581101 h 817059"/>
                    <a:gd name="connsiteX9" fmla="*/ 682866 w 709986"/>
                    <a:gd name="connsiteY9" fmla="*/ 797135 h 817059"/>
                    <a:gd name="connsiteX10" fmla="*/ 642833 w 709986"/>
                    <a:gd name="connsiteY10" fmla="*/ 768791 h 817059"/>
                    <a:gd name="connsiteX11" fmla="*/ 630498 w 709986"/>
                    <a:gd name="connsiteY11" fmla="*/ 455972 h 817059"/>
                    <a:gd name="connsiteX12" fmla="*/ 489700 w 709986"/>
                    <a:gd name="connsiteY12" fmla="*/ 485337 h 817059"/>
                    <a:gd name="connsiteX13" fmla="*/ 342415 w 709986"/>
                    <a:gd name="connsiteY13" fmla="*/ 489126 h 817059"/>
                    <a:gd name="connsiteX14" fmla="*/ 215784 w 709986"/>
                    <a:gd name="connsiteY14" fmla="*/ 393408 h 817059"/>
                    <a:gd name="connsiteX15" fmla="*/ 84568 w 709986"/>
                    <a:gd name="connsiteY15" fmla="*/ 484848 h 817059"/>
                    <a:gd name="connsiteX0" fmla="*/ 84568 w 709986"/>
                    <a:gd name="connsiteY0" fmla="*/ 484848 h 817059"/>
                    <a:gd name="connsiteX1" fmla="*/ 73803 w 709986"/>
                    <a:gd name="connsiteY1" fmla="*/ 739384 h 817059"/>
                    <a:gd name="connsiteX2" fmla="*/ 5089 w 709986"/>
                    <a:gd name="connsiteY2" fmla="*/ 710508 h 817059"/>
                    <a:gd name="connsiteX3" fmla="*/ 6290 w 709986"/>
                    <a:gd name="connsiteY3" fmla="*/ 350094 h 817059"/>
                    <a:gd name="connsiteX4" fmla="*/ 86863 w 709986"/>
                    <a:gd name="connsiteY4" fmla="*/ 114275 h 817059"/>
                    <a:gd name="connsiteX5" fmla="*/ 331128 w 709986"/>
                    <a:gd name="connsiteY5" fmla="*/ 3584 h 817059"/>
                    <a:gd name="connsiteX6" fmla="*/ 541354 w 709986"/>
                    <a:gd name="connsiteY6" fmla="*/ 51711 h 817059"/>
                    <a:gd name="connsiteX7" fmla="*/ 677700 w 709986"/>
                    <a:gd name="connsiteY7" fmla="*/ 287530 h 817059"/>
                    <a:gd name="connsiteX8" fmla="*/ 709955 w 709986"/>
                    <a:gd name="connsiteY8" fmla="*/ 581101 h 817059"/>
                    <a:gd name="connsiteX9" fmla="*/ 682866 w 709986"/>
                    <a:gd name="connsiteY9" fmla="*/ 797135 h 817059"/>
                    <a:gd name="connsiteX10" fmla="*/ 642833 w 709986"/>
                    <a:gd name="connsiteY10" fmla="*/ 768791 h 817059"/>
                    <a:gd name="connsiteX11" fmla="*/ 630498 w 709986"/>
                    <a:gd name="connsiteY11" fmla="*/ 455972 h 817059"/>
                    <a:gd name="connsiteX12" fmla="*/ 489700 w 709986"/>
                    <a:gd name="connsiteY12" fmla="*/ 485337 h 817059"/>
                    <a:gd name="connsiteX13" fmla="*/ 357921 w 709986"/>
                    <a:gd name="connsiteY13" fmla="*/ 396361 h 817059"/>
                    <a:gd name="connsiteX14" fmla="*/ 215784 w 709986"/>
                    <a:gd name="connsiteY14" fmla="*/ 393408 h 817059"/>
                    <a:gd name="connsiteX15" fmla="*/ 84568 w 709986"/>
                    <a:gd name="connsiteY15" fmla="*/ 484848 h 817059"/>
                    <a:gd name="connsiteX0" fmla="*/ 90239 w 715657"/>
                    <a:gd name="connsiteY0" fmla="*/ 484848 h 817059"/>
                    <a:gd name="connsiteX1" fmla="*/ 79474 w 715657"/>
                    <a:gd name="connsiteY1" fmla="*/ 739384 h 817059"/>
                    <a:gd name="connsiteX2" fmla="*/ 193 w 715657"/>
                    <a:gd name="connsiteY2" fmla="*/ 686801 h 817059"/>
                    <a:gd name="connsiteX3" fmla="*/ 11961 w 715657"/>
                    <a:gd name="connsiteY3" fmla="*/ 350094 h 817059"/>
                    <a:gd name="connsiteX4" fmla="*/ 92534 w 715657"/>
                    <a:gd name="connsiteY4" fmla="*/ 114275 h 817059"/>
                    <a:gd name="connsiteX5" fmla="*/ 336799 w 715657"/>
                    <a:gd name="connsiteY5" fmla="*/ 3584 h 817059"/>
                    <a:gd name="connsiteX6" fmla="*/ 547025 w 715657"/>
                    <a:gd name="connsiteY6" fmla="*/ 51711 h 817059"/>
                    <a:gd name="connsiteX7" fmla="*/ 683371 w 715657"/>
                    <a:gd name="connsiteY7" fmla="*/ 287530 h 817059"/>
                    <a:gd name="connsiteX8" fmla="*/ 715626 w 715657"/>
                    <a:gd name="connsiteY8" fmla="*/ 581101 h 817059"/>
                    <a:gd name="connsiteX9" fmla="*/ 688537 w 715657"/>
                    <a:gd name="connsiteY9" fmla="*/ 797135 h 817059"/>
                    <a:gd name="connsiteX10" fmla="*/ 648504 w 715657"/>
                    <a:gd name="connsiteY10" fmla="*/ 768791 h 817059"/>
                    <a:gd name="connsiteX11" fmla="*/ 636169 w 715657"/>
                    <a:gd name="connsiteY11" fmla="*/ 455972 h 817059"/>
                    <a:gd name="connsiteX12" fmla="*/ 495371 w 715657"/>
                    <a:gd name="connsiteY12" fmla="*/ 485337 h 817059"/>
                    <a:gd name="connsiteX13" fmla="*/ 363592 w 715657"/>
                    <a:gd name="connsiteY13" fmla="*/ 396361 h 817059"/>
                    <a:gd name="connsiteX14" fmla="*/ 221455 w 715657"/>
                    <a:gd name="connsiteY14" fmla="*/ 393408 h 817059"/>
                    <a:gd name="connsiteX15" fmla="*/ 90239 w 715657"/>
                    <a:gd name="connsiteY15" fmla="*/ 484848 h 817059"/>
                    <a:gd name="connsiteX0" fmla="*/ 90239 w 718648"/>
                    <a:gd name="connsiteY0" fmla="*/ 484848 h 780080"/>
                    <a:gd name="connsiteX1" fmla="*/ 79474 w 718648"/>
                    <a:gd name="connsiteY1" fmla="*/ 739384 h 780080"/>
                    <a:gd name="connsiteX2" fmla="*/ 193 w 718648"/>
                    <a:gd name="connsiteY2" fmla="*/ 686801 h 780080"/>
                    <a:gd name="connsiteX3" fmla="*/ 11961 w 718648"/>
                    <a:gd name="connsiteY3" fmla="*/ 350094 h 780080"/>
                    <a:gd name="connsiteX4" fmla="*/ 92534 w 718648"/>
                    <a:gd name="connsiteY4" fmla="*/ 114275 h 780080"/>
                    <a:gd name="connsiteX5" fmla="*/ 336799 w 718648"/>
                    <a:gd name="connsiteY5" fmla="*/ 3584 h 780080"/>
                    <a:gd name="connsiteX6" fmla="*/ 547025 w 718648"/>
                    <a:gd name="connsiteY6" fmla="*/ 51711 h 780080"/>
                    <a:gd name="connsiteX7" fmla="*/ 683371 w 718648"/>
                    <a:gd name="connsiteY7" fmla="*/ 287530 h 780080"/>
                    <a:gd name="connsiteX8" fmla="*/ 715626 w 718648"/>
                    <a:gd name="connsiteY8" fmla="*/ 581101 h 780080"/>
                    <a:gd name="connsiteX9" fmla="*/ 709670 w 718648"/>
                    <a:gd name="connsiteY9" fmla="*/ 698921 h 780080"/>
                    <a:gd name="connsiteX10" fmla="*/ 648504 w 718648"/>
                    <a:gd name="connsiteY10" fmla="*/ 768791 h 780080"/>
                    <a:gd name="connsiteX11" fmla="*/ 636169 w 718648"/>
                    <a:gd name="connsiteY11" fmla="*/ 455972 h 780080"/>
                    <a:gd name="connsiteX12" fmla="*/ 495371 w 718648"/>
                    <a:gd name="connsiteY12" fmla="*/ 485337 h 780080"/>
                    <a:gd name="connsiteX13" fmla="*/ 363592 w 718648"/>
                    <a:gd name="connsiteY13" fmla="*/ 396361 h 780080"/>
                    <a:gd name="connsiteX14" fmla="*/ 221455 w 718648"/>
                    <a:gd name="connsiteY14" fmla="*/ 393408 h 780080"/>
                    <a:gd name="connsiteX15" fmla="*/ 90239 w 718648"/>
                    <a:gd name="connsiteY15" fmla="*/ 484848 h 780080"/>
                    <a:gd name="connsiteX0" fmla="*/ 90239 w 718921"/>
                    <a:gd name="connsiteY0" fmla="*/ 484848 h 770983"/>
                    <a:gd name="connsiteX1" fmla="*/ 79474 w 718921"/>
                    <a:gd name="connsiteY1" fmla="*/ 739384 h 770983"/>
                    <a:gd name="connsiteX2" fmla="*/ 193 w 718921"/>
                    <a:gd name="connsiteY2" fmla="*/ 686801 h 770983"/>
                    <a:gd name="connsiteX3" fmla="*/ 11961 w 718921"/>
                    <a:gd name="connsiteY3" fmla="*/ 350094 h 770983"/>
                    <a:gd name="connsiteX4" fmla="*/ 92534 w 718921"/>
                    <a:gd name="connsiteY4" fmla="*/ 114275 h 770983"/>
                    <a:gd name="connsiteX5" fmla="*/ 336799 w 718921"/>
                    <a:gd name="connsiteY5" fmla="*/ 3584 h 770983"/>
                    <a:gd name="connsiteX6" fmla="*/ 547025 w 718921"/>
                    <a:gd name="connsiteY6" fmla="*/ 51711 h 770983"/>
                    <a:gd name="connsiteX7" fmla="*/ 683371 w 718921"/>
                    <a:gd name="connsiteY7" fmla="*/ 287530 h 770983"/>
                    <a:gd name="connsiteX8" fmla="*/ 715626 w 718921"/>
                    <a:gd name="connsiteY8" fmla="*/ 581101 h 770983"/>
                    <a:gd name="connsiteX9" fmla="*/ 709670 w 718921"/>
                    <a:gd name="connsiteY9" fmla="*/ 698921 h 770983"/>
                    <a:gd name="connsiteX10" fmla="*/ 643221 w 718921"/>
                    <a:gd name="connsiteY10" fmla="*/ 670578 h 770983"/>
                    <a:gd name="connsiteX11" fmla="*/ 636169 w 718921"/>
                    <a:gd name="connsiteY11" fmla="*/ 455972 h 770983"/>
                    <a:gd name="connsiteX12" fmla="*/ 495371 w 718921"/>
                    <a:gd name="connsiteY12" fmla="*/ 485337 h 770983"/>
                    <a:gd name="connsiteX13" fmla="*/ 363592 w 718921"/>
                    <a:gd name="connsiteY13" fmla="*/ 396361 h 770983"/>
                    <a:gd name="connsiteX14" fmla="*/ 221455 w 718921"/>
                    <a:gd name="connsiteY14" fmla="*/ 393408 h 770983"/>
                    <a:gd name="connsiteX15" fmla="*/ 90239 w 718921"/>
                    <a:gd name="connsiteY15" fmla="*/ 484848 h 770983"/>
                    <a:gd name="connsiteX0" fmla="*/ 94633 w 723315"/>
                    <a:gd name="connsiteY0" fmla="*/ 484848 h 713157"/>
                    <a:gd name="connsiteX1" fmla="*/ 73302 w 723315"/>
                    <a:gd name="connsiteY1" fmla="*/ 668264 h 713157"/>
                    <a:gd name="connsiteX2" fmla="*/ 4587 w 723315"/>
                    <a:gd name="connsiteY2" fmla="*/ 686801 h 713157"/>
                    <a:gd name="connsiteX3" fmla="*/ 16355 w 723315"/>
                    <a:gd name="connsiteY3" fmla="*/ 350094 h 713157"/>
                    <a:gd name="connsiteX4" fmla="*/ 96928 w 723315"/>
                    <a:gd name="connsiteY4" fmla="*/ 114275 h 713157"/>
                    <a:gd name="connsiteX5" fmla="*/ 341193 w 723315"/>
                    <a:gd name="connsiteY5" fmla="*/ 3584 h 713157"/>
                    <a:gd name="connsiteX6" fmla="*/ 551419 w 723315"/>
                    <a:gd name="connsiteY6" fmla="*/ 51711 h 713157"/>
                    <a:gd name="connsiteX7" fmla="*/ 687765 w 723315"/>
                    <a:gd name="connsiteY7" fmla="*/ 287530 h 713157"/>
                    <a:gd name="connsiteX8" fmla="*/ 720020 w 723315"/>
                    <a:gd name="connsiteY8" fmla="*/ 581101 h 713157"/>
                    <a:gd name="connsiteX9" fmla="*/ 714064 w 723315"/>
                    <a:gd name="connsiteY9" fmla="*/ 698921 h 713157"/>
                    <a:gd name="connsiteX10" fmla="*/ 647615 w 723315"/>
                    <a:gd name="connsiteY10" fmla="*/ 670578 h 713157"/>
                    <a:gd name="connsiteX11" fmla="*/ 640563 w 723315"/>
                    <a:gd name="connsiteY11" fmla="*/ 455972 h 713157"/>
                    <a:gd name="connsiteX12" fmla="*/ 499765 w 723315"/>
                    <a:gd name="connsiteY12" fmla="*/ 485337 h 713157"/>
                    <a:gd name="connsiteX13" fmla="*/ 367986 w 723315"/>
                    <a:gd name="connsiteY13" fmla="*/ 396361 h 713157"/>
                    <a:gd name="connsiteX14" fmla="*/ 225849 w 723315"/>
                    <a:gd name="connsiteY14" fmla="*/ 393408 h 713157"/>
                    <a:gd name="connsiteX15" fmla="*/ 94633 w 723315"/>
                    <a:gd name="connsiteY15" fmla="*/ 484848 h 713157"/>
                    <a:gd name="connsiteX0" fmla="*/ 98967 w 727649"/>
                    <a:gd name="connsiteY0" fmla="*/ 484848 h 707223"/>
                    <a:gd name="connsiteX1" fmla="*/ 77636 w 727649"/>
                    <a:gd name="connsiteY1" fmla="*/ 668264 h 707223"/>
                    <a:gd name="connsiteX2" fmla="*/ 3638 w 727649"/>
                    <a:gd name="connsiteY2" fmla="*/ 636001 h 707223"/>
                    <a:gd name="connsiteX3" fmla="*/ 20689 w 727649"/>
                    <a:gd name="connsiteY3" fmla="*/ 350094 h 707223"/>
                    <a:gd name="connsiteX4" fmla="*/ 101262 w 727649"/>
                    <a:gd name="connsiteY4" fmla="*/ 114275 h 707223"/>
                    <a:gd name="connsiteX5" fmla="*/ 345527 w 727649"/>
                    <a:gd name="connsiteY5" fmla="*/ 3584 h 707223"/>
                    <a:gd name="connsiteX6" fmla="*/ 555753 w 727649"/>
                    <a:gd name="connsiteY6" fmla="*/ 51711 h 707223"/>
                    <a:gd name="connsiteX7" fmla="*/ 692099 w 727649"/>
                    <a:gd name="connsiteY7" fmla="*/ 287530 h 707223"/>
                    <a:gd name="connsiteX8" fmla="*/ 724354 w 727649"/>
                    <a:gd name="connsiteY8" fmla="*/ 581101 h 707223"/>
                    <a:gd name="connsiteX9" fmla="*/ 718398 w 727649"/>
                    <a:gd name="connsiteY9" fmla="*/ 698921 h 707223"/>
                    <a:gd name="connsiteX10" fmla="*/ 651949 w 727649"/>
                    <a:gd name="connsiteY10" fmla="*/ 670578 h 707223"/>
                    <a:gd name="connsiteX11" fmla="*/ 644897 w 727649"/>
                    <a:gd name="connsiteY11" fmla="*/ 455972 h 707223"/>
                    <a:gd name="connsiteX12" fmla="*/ 504099 w 727649"/>
                    <a:gd name="connsiteY12" fmla="*/ 485337 h 707223"/>
                    <a:gd name="connsiteX13" fmla="*/ 372320 w 727649"/>
                    <a:gd name="connsiteY13" fmla="*/ 396361 h 707223"/>
                    <a:gd name="connsiteX14" fmla="*/ 230183 w 727649"/>
                    <a:gd name="connsiteY14" fmla="*/ 393408 h 707223"/>
                    <a:gd name="connsiteX15" fmla="*/ 98967 w 727649"/>
                    <a:gd name="connsiteY15" fmla="*/ 484848 h 70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27649" h="707223">
                      <a:moveTo>
                        <a:pt x="98967" y="484848"/>
                      </a:moveTo>
                      <a:cubicBezTo>
                        <a:pt x="68536" y="527271"/>
                        <a:pt x="93524" y="643072"/>
                        <a:pt x="77636" y="668264"/>
                      </a:cubicBezTo>
                      <a:cubicBezTo>
                        <a:pt x="61748" y="693456"/>
                        <a:pt x="13129" y="689029"/>
                        <a:pt x="3638" y="636001"/>
                      </a:cubicBezTo>
                      <a:cubicBezTo>
                        <a:pt x="-5853" y="582973"/>
                        <a:pt x="4418" y="437048"/>
                        <a:pt x="20689" y="350094"/>
                      </a:cubicBezTo>
                      <a:cubicBezTo>
                        <a:pt x="36960" y="263140"/>
                        <a:pt x="47122" y="172027"/>
                        <a:pt x="101262" y="114275"/>
                      </a:cubicBezTo>
                      <a:cubicBezTo>
                        <a:pt x="155402" y="56523"/>
                        <a:pt x="269778" y="14011"/>
                        <a:pt x="345527" y="3584"/>
                      </a:cubicBezTo>
                      <a:cubicBezTo>
                        <a:pt x="421276" y="-6843"/>
                        <a:pt x="497991" y="4387"/>
                        <a:pt x="555753" y="51711"/>
                      </a:cubicBezTo>
                      <a:cubicBezTo>
                        <a:pt x="613515" y="99035"/>
                        <a:pt x="663999" y="199298"/>
                        <a:pt x="692099" y="287530"/>
                      </a:cubicBezTo>
                      <a:cubicBezTo>
                        <a:pt x="720199" y="375762"/>
                        <a:pt x="719971" y="512536"/>
                        <a:pt x="724354" y="581101"/>
                      </a:cubicBezTo>
                      <a:cubicBezTo>
                        <a:pt x="728737" y="649666"/>
                        <a:pt x="730465" y="684008"/>
                        <a:pt x="718398" y="698921"/>
                      </a:cubicBezTo>
                      <a:cubicBezTo>
                        <a:pt x="706331" y="713834"/>
                        <a:pt x="664199" y="711070"/>
                        <a:pt x="651949" y="670578"/>
                      </a:cubicBezTo>
                      <a:cubicBezTo>
                        <a:pt x="639699" y="630086"/>
                        <a:pt x="669539" y="494473"/>
                        <a:pt x="644897" y="455972"/>
                      </a:cubicBezTo>
                      <a:cubicBezTo>
                        <a:pt x="614529" y="402231"/>
                        <a:pt x="549529" y="495272"/>
                        <a:pt x="504099" y="485337"/>
                      </a:cubicBezTo>
                      <a:cubicBezTo>
                        <a:pt x="458670" y="475402"/>
                        <a:pt x="416250" y="426039"/>
                        <a:pt x="372320" y="396361"/>
                      </a:cubicBezTo>
                      <a:cubicBezTo>
                        <a:pt x="328390" y="366683"/>
                        <a:pt x="275742" y="378660"/>
                        <a:pt x="230183" y="393408"/>
                      </a:cubicBezTo>
                      <a:cubicBezTo>
                        <a:pt x="184624" y="408156"/>
                        <a:pt x="119854" y="396617"/>
                        <a:pt x="98967" y="484848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12" name="Group 2511"/>
            <p:cNvGrpSpPr>
              <a:grpSpLocks noChangeAspect="1"/>
            </p:cNvGrpSpPr>
            <p:nvPr/>
          </p:nvGrpSpPr>
          <p:grpSpPr>
            <a:xfrm>
              <a:off x="1893185" y="5475068"/>
              <a:ext cx="492966" cy="1367260"/>
              <a:chOff x="2318636" y="-1096644"/>
              <a:chExt cx="1407078" cy="3902584"/>
            </a:xfrm>
          </p:grpSpPr>
          <p:sp>
            <p:nvSpPr>
              <p:cNvPr id="2513" name="Freeform 2512"/>
              <p:cNvSpPr/>
              <p:nvPr/>
            </p:nvSpPr>
            <p:spPr>
              <a:xfrm rot="679214">
                <a:off x="2441236" y="-108130"/>
                <a:ext cx="228065" cy="1264050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rgbClr val="F9D6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14" name="Freeform 2513"/>
              <p:cNvSpPr/>
              <p:nvPr/>
            </p:nvSpPr>
            <p:spPr>
              <a:xfrm rot="20920786" flipH="1">
                <a:off x="3372663" y="-126524"/>
                <a:ext cx="228065" cy="1264050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rgbClr val="F9D6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15" name="Freeform 2514"/>
              <p:cNvSpPr>
                <a:spLocks noChangeAspect="1"/>
              </p:cNvSpPr>
              <p:nvPr/>
            </p:nvSpPr>
            <p:spPr>
              <a:xfrm>
                <a:off x="2318636" y="1046640"/>
                <a:ext cx="197289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rgbClr val="F9D6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16" name="Freeform 2515"/>
              <p:cNvSpPr>
                <a:spLocks noChangeAspect="1"/>
              </p:cNvSpPr>
              <p:nvPr/>
            </p:nvSpPr>
            <p:spPr>
              <a:xfrm flipH="1">
                <a:off x="3528425" y="1046222"/>
                <a:ext cx="197289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rgbClr val="F9D6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17" name="Flowchart: Stored Data 2516"/>
              <p:cNvSpPr/>
              <p:nvPr/>
            </p:nvSpPr>
            <p:spPr>
              <a:xfrm rot="16200000" flipV="1">
                <a:off x="2945353" y="-292307"/>
                <a:ext cx="159503" cy="200971"/>
              </a:xfrm>
              <a:prstGeom prst="flowChartOnlineStorage">
                <a:avLst/>
              </a:prstGeom>
              <a:solidFill>
                <a:srgbClr val="F9D6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518" name="Group 2517"/>
              <p:cNvGrpSpPr/>
              <p:nvPr/>
            </p:nvGrpSpPr>
            <p:grpSpPr>
              <a:xfrm>
                <a:off x="2635378" y="859129"/>
                <a:ext cx="793578" cy="1763891"/>
                <a:chOff x="3856413" y="3097053"/>
                <a:chExt cx="1299495" cy="2772102"/>
              </a:xfrm>
            </p:grpSpPr>
            <p:sp>
              <p:nvSpPr>
                <p:cNvPr id="2544" name="Freeform 2543"/>
                <p:cNvSpPr/>
                <p:nvPr/>
              </p:nvSpPr>
              <p:spPr>
                <a:xfrm>
                  <a:off x="3856413" y="3097053"/>
                  <a:ext cx="610498" cy="277210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  <a:gd name="connsiteX0" fmla="*/ 204913 w 695969"/>
                    <a:gd name="connsiteY0" fmla="*/ 2962 h 2921608"/>
                    <a:gd name="connsiteX1" fmla="*/ 3874 w 695969"/>
                    <a:gd name="connsiteY1" fmla="*/ 528256 h 2921608"/>
                    <a:gd name="connsiteX2" fmla="*/ 108244 w 695969"/>
                    <a:gd name="connsiteY2" fmla="*/ 2750666 h 2921608"/>
                    <a:gd name="connsiteX3" fmla="*/ 522682 w 695969"/>
                    <a:gd name="connsiteY3" fmla="*/ 2772102 h 2921608"/>
                    <a:gd name="connsiteX4" fmla="*/ 684810 w 695969"/>
                    <a:gd name="connsiteY4" fmla="*/ 657958 h 2921608"/>
                    <a:gd name="connsiteX5" fmla="*/ 204913 w 695969"/>
                    <a:gd name="connsiteY5" fmla="*/ 2962 h 2921608"/>
                    <a:gd name="connsiteX0" fmla="*/ 204913 w 695969"/>
                    <a:gd name="connsiteY0" fmla="*/ 2962 h 2772102"/>
                    <a:gd name="connsiteX1" fmla="*/ 3874 w 695969"/>
                    <a:gd name="connsiteY1" fmla="*/ 528256 h 2772102"/>
                    <a:gd name="connsiteX2" fmla="*/ 108244 w 695969"/>
                    <a:gd name="connsiteY2" fmla="*/ 2750666 h 2772102"/>
                    <a:gd name="connsiteX3" fmla="*/ 522682 w 695969"/>
                    <a:gd name="connsiteY3" fmla="*/ 2772102 h 2772102"/>
                    <a:gd name="connsiteX4" fmla="*/ 684810 w 695969"/>
                    <a:gd name="connsiteY4" fmla="*/ 657958 h 2772102"/>
                    <a:gd name="connsiteX5" fmla="*/ 204913 w 695969"/>
                    <a:gd name="connsiteY5" fmla="*/ 2962 h 277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969" h="2772102">
                      <a:moveTo>
                        <a:pt x="204913" y="2962"/>
                      </a:moveTo>
                      <a:cubicBezTo>
                        <a:pt x="91424" y="-18655"/>
                        <a:pt x="19985" y="70305"/>
                        <a:pt x="3874" y="528256"/>
                      </a:cubicBezTo>
                      <a:cubicBezTo>
                        <a:pt x="-12237" y="986207"/>
                        <a:pt x="21776" y="2376692"/>
                        <a:pt x="108244" y="2750666"/>
                      </a:cubicBezTo>
                      <a:lnTo>
                        <a:pt x="522682" y="2772102"/>
                      </a:lnTo>
                      <a:cubicBezTo>
                        <a:pt x="588614" y="2421907"/>
                        <a:pt x="737771" y="1119481"/>
                        <a:pt x="684810" y="657958"/>
                      </a:cubicBezTo>
                      <a:cubicBezTo>
                        <a:pt x="631849" y="196435"/>
                        <a:pt x="318402" y="24579"/>
                        <a:pt x="204913" y="2962"/>
                      </a:cubicBezTo>
                      <a:close/>
                    </a:path>
                  </a:pathLst>
                </a:custGeom>
                <a:solidFill>
                  <a:srgbClr val="F5F2C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545" name="Flowchart: Stored Data 2544"/>
                <p:cNvSpPr/>
                <p:nvPr/>
              </p:nvSpPr>
              <p:spPr>
                <a:xfrm rot="5400000">
                  <a:off x="4140042" y="3533473"/>
                  <a:ext cx="733815" cy="119787"/>
                </a:xfrm>
                <a:prstGeom prst="flowChartOnlineStorage">
                  <a:avLst/>
                </a:prstGeom>
                <a:solidFill>
                  <a:srgbClr val="F5F2C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546" name="Freeform 2545"/>
                <p:cNvSpPr/>
                <p:nvPr/>
              </p:nvSpPr>
              <p:spPr>
                <a:xfrm flipH="1">
                  <a:off x="4545410" y="3097053"/>
                  <a:ext cx="610498" cy="277210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  <a:gd name="connsiteX0" fmla="*/ 204913 w 695969"/>
                    <a:gd name="connsiteY0" fmla="*/ 2962 h 2921608"/>
                    <a:gd name="connsiteX1" fmla="*/ 3874 w 695969"/>
                    <a:gd name="connsiteY1" fmla="*/ 528256 h 2921608"/>
                    <a:gd name="connsiteX2" fmla="*/ 108244 w 695969"/>
                    <a:gd name="connsiteY2" fmla="*/ 2750666 h 2921608"/>
                    <a:gd name="connsiteX3" fmla="*/ 522682 w 695969"/>
                    <a:gd name="connsiteY3" fmla="*/ 2772102 h 2921608"/>
                    <a:gd name="connsiteX4" fmla="*/ 684810 w 695969"/>
                    <a:gd name="connsiteY4" fmla="*/ 657958 h 2921608"/>
                    <a:gd name="connsiteX5" fmla="*/ 204913 w 695969"/>
                    <a:gd name="connsiteY5" fmla="*/ 2962 h 2921608"/>
                    <a:gd name="connsiteX0" fmla="*/ 204913 w 695969"/>
                    <a:gd name="connsiteY0" fmla="*/ 2962 h 2772102"/>
                    <a:gd name="connsiteX1" fmla="*/ 3874 w 695969"/>
                    <a:gd name="connsiteY1" fmla="*/ 528256 h 2772102"/>
                    <a:gd name="connsiteX2" fmla="*/ 108244 w 695969"/>
                    <a:gd name="connsiteY2" fmla="*/ 2750666 h 2772102"/>
                    <a:gd name="connsiteX3" fmla="*/ 522682 w 695969"/>
                    <a:gd name="connsiteY3" fmla="*/ 2772102 h 2772102"/>
                    <a:gd name="connsiteX4" fmla="*/ 684810 w 695969"/>
                    <a:gd name="connsiteY4" fmla="*/ 657958 h 2772102"/>
                    <a:gd name="connsiteX5" fmla="*/ 204913 w 695969"/>
                    <a:gd name="connsiteY5" fmla="*/ 2962 h 277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969" h="2772102">
                      <a:moveTo>
                        <a:pt x="204913" y="2962"/>
                      </a:moveTo>
                      <a:cubicBezTo>
                        <a:pt x="91424" y="-18655"/>
                        <a:pt x="19985" y="70305"/>
                        <a:pt x="3874" y="528256"/>
                      </a:cubicBezTo>
                      <a:cubicBezTo>
                        <a:pt x="-12237" y="986207"/>
                        <a:pt x="21776" y="2376692"/>
                        <a:pt x="108244" y="2750666"/>
                      </a:cubicBezTo>
                      <a:lnTo>
                        <a:pt x="522682" y="2772102"/>
                      </a:lnTo>
                      <a:cubicBezTo>
                        <a:pt x="588614" y="2421907"/>
                        <a:pt x="737771" y="1119481"/>
                        <a:pt x="684810" y="657958"/>
                      </a:cubicBezTo>
                      <a:cubicBezTo>
                        <a:pt x="631849" y="196435"/>
                        <a:pt x="318402" y="24579"/>
                        <a:pt x="204913" y="2962"/>
                      </a:cubicBezTo>
                      <a:close/>
                    </a:path>
                  </a:pathLst>
                </a:custGeom>
                <a:solidFill>
                  <a:srgbClr val="F5F2C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547" name="Rectangle 2546"/>
                <p:cNvSpPr/>
                <p:nvPr/>
              </p:nvSpPr>
              <p:spPr>
                <a:xfrm>
                  <a:off x="4171819" y="3284867"/>
                  <a:ext cx="656848" cy="501650"/>
                </a:xfrm>
                <a:prstGeom prst="rect">
                  <a:avLst/>
                </a:prstGeom>
                <a:solidFill>
                  <a:srgbClr val="F5F2C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519" name="Rectangle 2518"/>
              <p:cNvSpPr/>
              <p:nvPr/>
            </p:nvSpPr>
            <p:spPr>
              <a:xfrm>
                <a:off x="2800935" y="-155126"/>
                <a:ext cx="417942" cy="769044"/>
              </a:xfrm>
              <a:prstGeom prst="rect">
                <a:avLst/>
              </a:prstGeom>
              <a:solidFill>
                <a:srgbClr val="F9D6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20" name="Freeform 2519"/>
              <p:cNvSpPr/>
              <p:nvPr/>
            </p:nvSpPr>
            <p:spPr>
              <a:xfrm>
                <a:off x="3162812" y="2608265"/>
                <a:ext cx="446835" cy="197675"/>
              </a:xfrm>
              <a:custGeom>
                <a:avLst/>
                <a:gdLst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3923"/>
                  <a:gd name="connsiteY0" fmla="*/ 13774 h 416165"/>
                  <a:gd name="connsiteX1" fmla="*/ 22003 w 853923"/>
                  <a:gd name="connsiteY1" fmla="*/ 260208 h 416165"/>
                  <a:gd name="connsiteX2" fmla="*/ 355330 w 853923"/>
                  <a:gd name="connsiteY2" fmla="*/ 266204 h 416165"/>
                  <a:gd name="connsiteX3" fmla="*/ 767790 w 853923"/>
                  <a:gd name="connsiteY3" fmla="*/ 415850 h 416165"/>
                  <a:gd name="connsiteX4" fmla="*/ 826156 w 853923"/>
                  <a:gd name="connsiteY4" fmla="*/ 299118 h 416165"/>
                  <a:gd name="connsiteX5" fmla="*/ 356101 w 853923"/>
                  <a:gd name="connsiteY5" fmla="*/ 59899 h 416165"/>
                  <a:gd name="connsiteX6" fmla="*/ 60914 w 853923"/>
                  <a:gd name="connsiteY6" fmla="*/ 13774 h 416165"/>
                  <a:gd name="connsiteX0" fmla="*/ 60914 w 898764"/>
                  <a:gd name="connsiteY0" fmla="*/ 13774 h 345430"/>
                  <a:gd name="connsiteX1" fmla="*/ 22003 w 898764"/>
                  <a:gd name="connsiteY1" fmla="*/ 260208 h 345430"/>
                  <a:gd name="connsiteX2" fmla="*/ 355330 w 898764"/>
                  <a:gd name="connsiteY2" fmla="*/ 266204 h 345430"/>
                  <a:gd name="connsiteX3" fmla="*/ 859709 w 898764"/>
                  <a:gd name="connsiteY3" fmla="*/ 341793 h 345430"/>
                  <a:gd name="connsiteX4" fmla="*/ 826156 w 898764"/>
                  <a:gd name="connsiteY4" fmla="*/ 299118 h 345430"/>
                  <a:gd name="connsiteX5" fmla="*/ 356101 w 898764"/>
                  <a:gd name="connsiteY5" fmla="*/ 59899 h 345430"/>
                  <a:gd name="connsiteX6" fmla="*/ 60914 w 898764"/>
                  <a:gd name="connsiteY6" fmla="*/ 13774 h 345430"/>
                  <a:gd name="connsiteX0" fmla="*/ 60914 w 898763"/>
                  <a:gd name="connsiteY0" fmla="*/ 13774 h 341858"/>
                  <a:gd name="connsiteX1" fmla="*/ 22003 w 898763"/>
                  <a:gd name="connsiteY1" fmla="*/ 260208 h 341858"/>
                  <a:gd name="connsiteX2" fmla="*/ 355330 w 898763"/>
                  <a:gd name="connsiteY2" fmla="*/ 266204 h 341858"/>
                  <a:gd name="connsiteX3" fmla="*/ 859709 w 898763"/>
                  <a:gd name="connsiteY3" fmla="*/ 341793 h 341858"/>
                  <a:gd name="connsiteX4" fmla="*/ 826155 w 898763"/>
                  <a:gd name="connsiteY4" fmla="*/ 251804 h 341858"/>
                  <a:gd name="connsiteX5" fmla="*/ 356101 w 898763"/>
                  <a:gd name="connsiteY5" fmla="*/ 59899 h 341858"/>
                  <a:gd name="connsiteX6" fmla="*/ 60914 w 898763"/>
                  <a:gd name="connsiteY6" fmla="*/ 13774 h 341858"/>
                  <a:gd name="connsiteX0" fmla="*/ 60914 w 855657"/>
                  <a:gd name="connsiteY0" fmla="*/ 13774 h 323364"/>
                  <a:gd name="connsiteX1" fmla="*/ 22003 w 855657"/>
                  <a:gd name="connsiteY1" fmla="*/ 260208 h 323364"/>
                  <a:gd name="connsiteX2" fmla="*/ 355330 w 855657"/>
                  <a:gd name="connsiteY2" fmla="*/ 266204 h 323364"/>
                  <a:gd name="connsiteX3" fmla="*/ 774130 w 855657"/>
                  <a:gd name="connsiteY3" fmla="*/ 323279 h 323364"/>
                  <a:gd name="connsiteX4" fmla="*/ 826155 w 855657"/>
                  <a:gd name="connsiteY4" fmla="*/ 251804 h 323364"/>
                  <a:gd name="connsiteX5" fmla="*/ 356101 w 855657"/>
                  <a:gd name="connsiteY5" fmla="*/ 59899 h 323364"/>
                  <a:gd name="connsiteX6" fmla="*/ 60914 w 855657"/>
                  <a:gd name="connsiteY6" fmla="*/ 13774 h 323364"/>
                  <a:gd name="connsiteX0" fmla="*/ 60914 w 822601"/>
                  <a:gd name="connsiteY0" fmla="*/ 13774 h 323779"/>
                  <a:gd name="connsiteX1" fmla="*/ 22003 w 822601"/>
                  <a:gd name="connsiteY1" fmla="*/ 260208 h 323779"/>
                  <a:gd name="connsiteX2" fmla="*/ 355330 w 822601"/>
                  <a:gd name="connsiteY2" fmla="*/ 266204 h 323779"/>
                  <a:gd name="connsiteX3" fmla="*/ 774130 w 822601"/>
                  <a:gd name="connsiteY3" fmla="*/ 323279 h 323779"/>
                  <a:gd name="connsiteX4" fmla="*/ 775443 w 822601"/>
                  <a:gd name="connsiteY4" fmla="*/ 229175 h 323779"/>
                  <a:gd name="connsiteX5" fmla="*/ 356101 w 822601"/>
                  <a:gd name="connsiteY5" fmla="*/ 59899 h 323779"/>
                  <a:gd name="connsiteX6" fmla="*/ 60914 w 822601"/>
                  <a:gd name="connsiteY6" fmla="*/ 13774 h 323779"/>
                  <a:gd name="connsiteX0" fmla="*/ 60914 w 806628"/>
                  <a:gd name="connsiteY0" fmla="*/ 13774 h 323779"/>
                  <a:gd name="connsiteX1" fmla="*/ 22003 w 806628"/>
                  <a:gd name="connsiteY1" fmla="*/ 260208 h 323779"/>
                  <a:gd name="connsiteX2" fmla="*/ 355330 w 806628"/>
                  <a:gd name="connsiteY2" fmla="*/ 266204 h 323779"/>
                  <a:gd name="connsiteX3" fmla="*/ 736094 w 806628"/>
                  <a:gd name="connsiteY3" fmla="*/ 323279 h 323779"/>
                  <a:gd name="connsiteX4" fmla="*/ 775443 w 806628"/>
                  <a:gd name="connsiteY4" fmla="*/ 229175 h 323779"/>
                  <a:gd name="connsiteX5" fmla="*/ 356101 w 806628"/>
                  <a:gd name="connsiteY5" fmla="*/ 59899 h 323779"/>
                  <a:gd name="connsiteX6" fmla="*/ 60914 w 806628"/>
                  <a:gd name="connsiteY6" fmla="*/ 13774 h 323779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17111"/>
                  <a:gd name="connsiteY0" fmla="*/ 0 h 291676"/>
                  <a:gd name="connsiteX1" fmla="*/ 22756 w 817111"/>
                  <a:gd name="connsiteY1" fmla="*/ 246434 h 291676"/>
                  <a:gd name="connsiteX2" fmla="*/ 356083 w 817111"/>
                  <a:gd name="connsiteY2" fmla="*/ 252430 h 291676"/>
                  <a:gd name="connsiteX3" fmla="*/ 762206 w 817111"/>
                  <a:gd name="connsiteY3" fmla="*/ 290991 h 291676"/>
                  <a:gd name="connsiteX4" fmla="*/ 776196 w 817111"/>
                  <a:gd name="connsiteY4" fmla="*/ 215401 h 291676"/>
                  <a:gd name="connsiteX5" fmla="*/ 375872 w 817111"/>
                  <a:gd name="connsiteY5" fmla="*/ 7040 h 291676"/>
                  <a:gd name="connsiteX6" fmla="*/ 61667 w 817111"/>
                  <a:gd name="connsiteY6" fmla="*/ 0 h 291676"/>
                  <a:gd name="connsiteX0" fmla="*/ 58660 w 814104"/>
                  <a:gd name="connsiteY0" fmla="*/ 20891 h 312567"/>
                  <a:gd name="connsiteX1" fmla="*/ 19749 w 814104"/>
                  <a:gd name="connsiteY1" fmla="*/ 267325 h 312567"/>
                  <a:gd name="connsiteX2" fmla="*/ 353076 w 814104"/>
                  <a:gd name="connsiteY2" fmla="*/ 273321 h 312567"/>
                  <a:gd name="connsiteX3" fmla="*/ 759199 w 814104"/>
                  <a:gd name="connsiteY3" fmla="*/ 311882 h 312567"/>
                  <a:gd name="connsiteX4" fmla="*/ 773189 w 814104"/>
                  <a:gd name="connsiteY4" fmla="*/ 236292 h 312567"/>
                  <a:gd name="connsiteX5" fmla="*/ 291890 w 814104"/>
                  <a:gd name="connsiteY5" fmla="*/ 11474 h 312567"/>
                  <a:gd name="connsiteX6" fmla="*/ 58660 w 814104"/>
                  <a:gd name="connsiteY6" fmla="*/ 20891 h 312567"/>
                  <a:gd name="connsiteX0" fmla="*/ 58660 w 814104"/>
                  <a:gd name="connsiteY0" fmla="*/ 9417 h 301093"/>
                  <a:gd name="connsiteX1" fmla="*/ 19749 w 814104"/>
                  <a:gd name="connsiteY1" fmla="*/ 255851 h 301093"/>
                  <a:gd name="connsiteX2" fmla="*/ 353076 w 814104"/>
                  <a:gd name="connsiteY2" fmla="*/ 261847 h 301093"/>
                  <a:gd name="connsiteX3" fmla="*/ 759199 w 814104"/>
                  <a:gd name="connsiteY3" fmla="*/ 300408 h 301093"/>
                  <a:gd name="connsiteX4" fmla="*/ 773189 w 814104"/>
                  <a:gd name="connsiteY4" fmla="*/ 224818 h 301093"/>
                  <a:gd name="connsiteX5" fmla="*/ 291890 w 814104"/>
                  <a:gd name="connsiteY5" fmla="*/ 0 h 301093"/>
                  <a:gd name="connsiteX6" fmla="*/ 58660 w 814104"/>
                  <a:gd name="connsiteY6" fmla="*/ 9417 h 301093"/>
                  <a:gd name="connsiteX0" fmla="*/ 58660 w 814104"/>
                  <a:gd name="connsiteY0" fmla="*/ 9417 h 301924"/>
                  <a:gd name="connsiteX1" fmla="*/ 19749 w 814104"/>
                  <a:gd name="connsiteY1" fmla="*/ 255851 h 301924"/>
                  <a:gd name="connsiteX2" fmla="*/ 353076 w 814104"/>
                  <a:gd name="connsiteY2" fmla="*/ 261847 h 301924"/>
                  <a:gd name="connsiteX3" fmla="*/ 759199 w 814104"/>
                  <a:gd name="connsiteY3" fmla="*/ 300408 h 301924"/>
                  <a:gd name="connsiteX4" fmla="*/ 773189 w 814104"/>
                  <a:gd name="connsiteY4" fmla="*/ 224818 h 301924"/>
                  <a:gd name="connsiteX5" fmla="*/ 291890 w 814104"/>
                  <a:gd name="connsiteY5" fmla="*/ 0 h 301924"/>
                  <a:gd name="connsiteX6" fmla="*/ 58660 w 814104"/>
                  <a:gd name="connsiteY6" fmla="*/ 9417 h 30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104" h="301924">
                    <a:moveTo>
                      <a:pt x="58660" y="9417"/>
                    </a:moveTo>
                    <a:cubicBezTo>
                      <a:pt x="13303" y="52059"/>
                      <a:pt x="-24566" y="208294"/>
                      <a:pt x="19749" y="255851"/>
                    </a:cubicBezTo>
                    <a:cubicBezTo>
                      <a:pt x="130858" y="257850"/>
                      <a:pt x="200389" y="229736"/>
                      <a:pt x="353076" y="261847"/>
                    </a:cubicBezTo>
                    <a:cubicBezTo>
                      <a:pt x="505763" y="293958"/>
                      <a:pt x="689180" y="306579"/>
                      <a:pt x="759199" y="300408"/>
                    </a:cubicBezTo>
                    <a:cubicBezTo>
                      <a:pt x="829218" y="294237"/>
                      <a:pt x="830474" y="279941"/>
                      <a:pt x="773189" y="224818"/>
                    </a:cubicBezTo>
                    <a:lnTo>
                      <a:pt x="291890" y="0"/>
                    </a:lnTo>
                    <a:lnTo>
                      <a:pt x="58660" y="9417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21" name="Freeform 2520"/>
              <p:cNvSpPr/>
              <p:nvPr/>
            </p:nvSpPr>
            <p:spPr>
              <a:xfrm flipH="1">
                <a:off x="2452521" y="2608265"/>
                <a:ext cx="446835" cy="197675"/>
              </a:xfrm>
              <a:custGeom>
                <a:avLst/>
                <a:gdLst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3923"/>
                  <a:gd name="connsiteY0" fmla="*/ 13774 h 416165"/>
                  <a:gd name="connsiteX1" fmla="*/ 22003 w 853923"/>
                  <a:gd name="connsiteY1" fmla="*/ 260208 h 416165"/>
                  <a:gd name="connsiteX2" fmla="*/ 355330 w 853923"/>
                  <a:gd name="connsiteY2" fmla="*/ 266204 h 416165"/>
                  <a:gd name="connsiteX3" fmla="*/ 767790 w 853923"/>
                  <a:gd name="connsiteY3" fmla="*/ 415850 h 416165"/>
                  <a:gd name="connsiteX4" fmla="*/ 826156 w 853923"/>
                  <a:gd name="connsiteY4" fmla="*/ 299118 h 416165"/>
                  <a:gd name="connsiteX5" fmla="*/ 356101 w 853923"/>
                  <a:gd name="connsiteY5" fmla="*/ 59899 h 416165"/>
                  <a:gd name="connsiteX6" fmla="*/ 60914 w 853923"/>
                  <a:gd name="connsiteY6" fmla="*/ 13774 h 416165"/>
                  <a:gd name="connsiteX0" fmla="*/ 60914 w 898764"/>
                  <a:gd name="connsiteY0" fmla="*/ 13774 h 345430"/>
                  <a:gd name="connsiteX1" fmla="*/ 22003 w 898764"/>
                  <a:gd name="connsiteY1" fmla="*/ 260208 h 345430"/>
                  <a:gd name="connsiteX2" fmla="*/ 355330 w 898764"/>
                  <a:gd name="connsiteY2" fmla="*/ 266204 h 345430"/>
                  <a:gd name="connsiteX3" fmla="*/ 859709 w 898764"/>
                  <a:gd name="connsiteY3" fmla="*/ 341793 h 345430"/>
                  <a:gd name="connsiteX4" fmla="*/ 826156 w 898764"/>
                  <a:gd name="connsiteY4" fmla="*/ 299118 h 345430"/>
                  <a:gd name="connsiteX5" fmla="*/ 356101 w 898764"/>
                  <a:gd name="connsiteY5" fmla="*/ 59899 h 345430"/>
                  <a:gd name="connsiteX6" fmla="*/ 60914 w 898764"/>
                  <a:gd name="connsiteY6" fmla="*/ 13774 h 345430"/>
                  <a:gd name="connsiteX0" fmla="*/ 60914 w 898763"/>
                  <a:gd name="connsiteY0" fmla="*/ 13774 h 341858"/>
                  <a:gd name="connsiteX1" fmla="*/ 22003 w 898763"/>
                  <a:gd name="connsiteY1" fmla="*/ 260208 h 341858"/>
                  <a:gd name="connsiteX2" fmla="*/ 355330 w 898763"/>
                  <a:gd name="connsiteY2" fmla="*/ 266204 h 341858"/>
                  <a:gd name="connsiteX3" fmla="*/ 859709 w 898763"/>
                  <a:gd name="connsiteY3" fmla="*/ 341793 h 341858"/>
                  <a:gd name="connsiteX4" fmla="*/ 826155 w 898763"/>
                  <a:gd name="connsiteY4" fmla="*/ 251804 h 341858"/>
                  <a:gd name="connsiteX5" fmla="*/ 356101 w 898763"/>
                  <a:gd name="connsiteY5" fmla="*/ 59899 h 341858"/>
                  <a:gd name="connsiteX6" fmla="*/ 60914 w 898763"/>
                  <a:gd name="connsiteY6" fmla="*/ 13774 h 341858"/>
                  <a:gd name="connsiteX0" fmla="*/ 60914 w 855657"/>
                  <a:gd name="connsiteY0" fmla="*/ 13774 h 323364"/>
                  <a:gd name="connsiteX1" fmla="*/ 22003 w 855657"/>
                  <a:gd name="connsiteY1" fmla="*/ 260208 h 323364"/>
                  <a:gd name="connsiteX2" fmla="*/ 355330 w 855657"/>
                  <a:gd name="connsiteY2" fmla="*/ 266204 h 323364"/>
                  <a:gd name="connsiteX3" fmla="*/ 774130 w 855657"/>
                  <a:gd name="connsiteY3" fmla="*/ 323279 h 323364"/>
                  <a:gd name="connsiteX4" fmla="*/ 826155 w 855657"/>
                  <a:gd name="connsiteY4" fmla="*/ 251804 h 323364"/>
                  <a:gd name="connsiteX5" fmla="*/ 356101 w 855657"/>
                  <a:gd name="connsiteY5" fmla="*/ 59899 h 323364"/>
                  <a:gd name="connsiteX6" fmla="*/ 60914 w 855657"/>
                  <a:gd name="connsiteY6" fmla="*/ 13774 h 323364"/>
                  <a:gd name="connsiteX0" fmla="*/ 60914 w 822601"/>
                  <a:gd name="connsiteY0" fmla="*/ 13774 h 323779"/>
                  <a:gd name="connsiteX1" fmla="*/ 22003 w 822601"/>
                  <a:gd name="connsiteY1" fmla="*/ 260208 h 323779"/>
                  <a:gd name="connsiteX2" fmla="*/ 355330 w 822601"/>
                  <a:gd name="connsiteY2" fmla="*/ 266204 h 323779"/>
                  <a:gd name="connsiteX3" fmla="*/ 774130 w 822601"/>
                  <a:gd name="connsiteY3" fmla="*/ 323279 h 323779"/>
                  <a:gd name="connsiteX4" fmla="*/ 775443 w 822601"/>
                  <a:gd name="connsiteY4" fmla="*/ 229175 h 323779"/>
                  <a:gd name="connsiteX5" fmla="*/ 356101 w 822601"/>
                  <a:gd name="connsiteY5" fmla="*/ 59899 h 323779"/>
                  <a:gd name="connsiteX6" fmla="*/ 60914 w 822601"/>
                  <a:gd name="connsiteY6" fmla="*/ 13774 h 323779"/>
                  <a:gd name="connsiteX0" fmla="*/ 60914 w 806628"/>
                  <a:gd name="connsiteY0" fmla="*/ 13774 h 323779"/>
                  <a:gd name="connsiteX1" fmla="*/ 22003 w 806628"/>
                  <a:gd name="connsiteY1" fmla="*/ 260208 h 323779"/>
                  <a:gd name="connsiteX2" fmla="*/ 355330 w 806628"/>
                  <a:gd name="connsiteY2" fmla="*/ 266204 h 323779"/>
                  <a:gd name="connsiteX3" fmla="*/ 736094 w 806628"/>
                  <a:gd name="connsiteY3" fmla="*/ 323279 h 323779"/>
                  <a:gd name="connsiteX4" fmla="*/ 775443 w 806628"/>
                  <a:gd name="connsiteY4" fmla="*/ 229175 h 323779"/>
                  <a:gd name="connsiteX5" fmla="*/ 356101 w 806628"/>
                  <a:gd name="connsiteY5" fmla="*/ 59899 h 323779"/>
                  <a:gd name="connsiteX6" fmla="*/ 60914 w 806628"/>
                  <a:gd name="connsiteY6" fmla="*/ 13774 h 323779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17111"/>
                  <a:gd name="connsiteY0" fmla="*/ 0 h 291676"/>
                  <a:gd name="connsiteX1" fmla="*/ 22756 w 817111"/>
                  <a:gd name="connsiteY1" fmla="*/ 246434 h 291676"/>
                  <a:gd name="connsiteX2" fmla="*/ 356083 w 817111"/>
                  <a:gd name="connsiteY2" fmla="*/ 252430 h 291676"/>
                  <a:gd name="connsiteX3" fmla="*/ 762206 w 817111"/>
                  <a:gd name="connsiteY3" fmla="*/ 290991 h 291676"/>
                  <a:gd name="connsiteX4" fmla="*/ 776196 w 817111"/>
                  <a:gd name="connsiteY4" fmla="*/ 215401 h 291676"/>
                  <a:gd name="connsiteX5" fmla="*/ 375872 w 817111"/>
                  <a:gd name="connsiteY5" fmla="*/ 7040 h 291676"/>
                  <a:gd name="connsiteX6" fmla="*/ 61667 w 817111"/>
                  <a:gd name="connsiteY6" fmla="*/ 0 h 291676"/>
                  <a:gd name="connsiteX0" fmla="*/ 58660 w 814104"/>
                  <a:gd name="connsiteY0" fmla="*/ 20891 h 312567"/>
                  <a:gd name="connsiteX1" fmla="*/ 19749 w 814104"/>
                  <a:gd name="connsiteY1" fmla="*/ 267325 h 312567"/>
                  <a:gd name="connsiteX2" fmla="*/ 353076 w 814104"/>
                  <a:gd name="connsiteY2" fmla="*/ 273321 h 312567"/>
                  <a:gd name="connsiteX3" fmla="*/ 759199 w 814104"/>
                  <a:gd name="connsiteY3" fmla="*/ 311882 h 312567"/>
                  <a:gd name="connsiteX4" fmla="*/ 773189 w 814104"/>
                  <a:gd name="connsiteY4" fmla="*/ 236292 h 312567"/>
                  <a:gd name="connsiteX5" fmla="*/ 291890 w 814104"/>
                  <a:gd name="connsiteY5" fmla="*/ 11474 h 312567"/>
                  <a:gd name="connsiteX6" fmla="*/ 58660 w 814104"/>
                  <a:gd name="connsiteY6" fmla="*/ 20891 h 312567"/>
                  <a:gd name="connsiteX0" fmla="*/ 58660 w 814104"/>
                  <a:gd name="connsiteY0" fmla="*/ 9417 h 301093"/>
                  <a:gd name="connsiteX1" fmla="*/ 19749 w 814104"/>
                  <a:gd name="connsiteY1" fmla="*/ 255851 h 301093"/>
                  <a:gd name="connsiteX2" fmla="*/ 353076 w 814104"/>
                  <a:gd name="connsiteY2" fmla="*/ 261847 h 301093"/>
                  <a:gd name="connsiteX3" fmla="*/ 759199 w 814104"/>
                  <a:gd name="connsiteY3" fmla="*/ 300408 h 301093"/>
                  <a:gd name="connsiteX4" fmla="*/ 773189 w 814104"/>
                  <a:gd name="connsiteY4" fmla="*/ 224818 h 301093"/>
                  <a:gd name="connsiteX5" fmla="*/ 291890 w 814104"/>
                  <a:gd name="connsiteY5" fmla="*/ 0 h 301093"/>
                  <a:gd name="connsiteX6" fmla="*/ 58660 w 814104"/>
                  <a:gd name="connsiteY6" fmla="*/ 9417 h 301093"/>
                  <a:gd name="connsiteX0" fmla="*/ 58660 w 814104"/>
                  <a:gd name="connsiteY0" fmla="*/ 9417 h 301924"/>
                  <a:gd name="connsiteX1" fmla="*/ 19749 w 814104"/>
                  <a:gd name="connsiteY1" fmla="*/ 255851 h 301924"/>
                  <a:gd name="connsiteX2" fmla="*/ 353076 w 814104"/>
                  <a:gd name="connsiteY2" fmla="*/ 261847 h 301924"/>
                  <a:gd name="connsiteX3" fmla="*/ 759199 w 814104"/>
                  <a:gd name="connsiteY3" fmla="*/ 300408 h 301924"/>
                  <a:gd name="connsiteX4" fmla="*/ 773189 w 814104"/>
                  <a:gd name="connsiteY4" fmla="*/ 224818 h 301924"/>
                  <a:gd name="connsiteX5" fmla="*/ 291890 w 814104"/>
                  <a:gd name="connsiteY5" fmla="*/ 0 h 301924"/>
                  <a:gd name="connsiteX6" fmla="*/ 58660 w 814104"/>
                  <a:gd name="connsiteY6" fmla="*/ 9417 h 30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104" h="301924">
                    <a:moveTo>
                      <a:pt x="58660" y="9417"/>
                    </a:moveTo>
                    <a:cubicBezTo>
                      <a:pt x="13303" y="52059"/>
                      <a:pt x="-24566" y="208294"/>
                      <a:pt x="19749" y="255851"/>
                    </a:cubicBezTo>
                    <a:cubicBezTo>
                      <a:pt x="130858" y="257850"/>
                      <a:pt x="200389" y="229736"/>
                      <a:pt x="353076" y="261847"/>
                    </a:cubicBezTo>
                    <a:cubicBezTo>
                      <a:pt x="505763" y="293958"/>
                      <a:pt x="689180" y="306579"/>
                      <a:pt x="759199" y="300408"/>
                    </a:cubicBezTo>
                    <a:cubicBezTo>
                      <a:pt x="829218" y="294237"/>
                      <a:pt x="830474" y="279941"/>
                      <a:pt x="773189" y="224818"/>
                    </a:cubicBezTo>
                    <a:lnTo>
                      <a:pt x="291890" y="0"/>
                    </a:lnTo>
                    <a:lnTo>
                      <a:pt x="58660" y="9417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22" name="Freeform 2521"/>
              <p:cNvSpPr/>
              <p:nvPr/>
            </p:nvSpPr>
            <p:spPr>
              <a:xfrm>
                <a:off x="2823449" y="-457068"/>
                <a:ext cx="388320" cy="408095"/>
              </a:xfrm>
              <a:custGeom>
                <a:avLst/>
                <a:gdLst>
                  <a:gd name="connsiteX0" fmla="*/ 3153 w 545573"/>
                  <a:gd name="connsiteY0" fmla="*/ 436778 h 641355"/>
                  <a:gd name="connsiteX1" fmla="*/ 122423 w 545573"/>
                  <a:gd name="connsiteY1" fmla="*/ 237996 h 641355"/>
                  <a:gd name="connsiteX2" fmla="*/ 162179 w 545573"/>
                  <a:gd name="connsiteY2" fmla="*/ 33534 h 641355"/>
                  <a:gd name="connsiteX3" fmla="*/ 360962 w 545573"/>
                  <a:gd name="connsiteY3" fmla="*/ 16495 h 641355"/>
                  <a:gd name="connsiteX4" fmla="*/ 406398 w 545573"/>
                  <a:gd name="connsiteY4" fmla="*/ 198239 h 641355"/>
                  <a:gd name="connsiteX5" fmla="*/ 542706 w 545573"/>
                  <a:gd name="connsiteY5" fmla="*/ 436778 h 641355"/>
                  <a:gd name="connsiteX6" fmla="*/ 264410 w 545573"/>
                  <a:gd name="connsiteY6" fmla="*/ 641240 h 641355"/>
                  <a:gd name="connsiteX7" fmla="*/ 3153 w 545573"/>
                  <a:gd name="connsiteY7" fmla="*/ 436778 h 641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5573" h="641355">
                    <a:moveTo>
                      <a:pt x="3153" y="436778"/>
                    </a:moveTo>
                    <a:cubicBezTo>
                      <a:pt x="-20511" y="369571"/>
                      <a:pt x="95919" y="305203"/>
                      <a:pt x="122423" y="237996"/>
                    </a:cubicBezTo>
                    <a:cubicBezTo>
                      <a:pt x="148927" y="170789"/>
                      <a:pt x="122422" y="70451"/>
                      <a:pt x="162179" y="33534"/>
                    </a:cubicBezTo>
                    <a:cubicBezTo>
                      <a:pt x="201936" y="-3383"/>
                      <a:pt x="320259" y="-10956"/>
                      <a:pt x="360962" y="16495"/>
                    </a:cubicBezTo>
                    <a:cubicBezTo>
                      <a:pt x="401665" y="43946"/>
                      <a:pt x="376107" y="128192"/>
                      <a:pt x="406398" y="198239"/>
                    </a:cubicBezTo>
                    <a:cubicBezTo>
                      <a:pt x="436689" y="268286"/>
                      <a:pt x="566371" y="362944"/>
                      <a:pt x="542706" y="436778"/>
                    </a:cubicBezTo>
                    <a:cubicBezTo>
                      <a:pt x="519041" y="510612"/>
                      <a:pt x="357175" y="636507"/>
                      <a:pt x="264410" y="641240"/>
                    </a:cubicBezTo>
                    <a:cubicBezTo>
                      <a:pt x="171645" y="645973"/>
                      <a:pt x="26817" y="503985"/>
                      <a:pt x="3153" y="436778"/>
                    </a:cubicBezTo>
                    <a:close/>
                  </a:path>
                </a:pathLst>
              </a:custGeom>
              <a:solidFill>
                <a:srgbClr val="F9D6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23" name="Rectangle 2522"/>
              <p:cNvSpPr/>
              <p:nvPr/>
            </p:nvSpPr>
            <p:spPr>
              <a:xfrm>
                <a:off x="2808479" y="-150140"/>
                <a:ext cx="417942" cy="7690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24" name="Freeform 2523"/>
              <p:cNvSpPr/>
              <p:nvPr/>
            </p:nvSpPr>
            <p:spPr>
              <a:xfrm flipH="1">
                <a:off x="3012034" y="-285514"/>
                <a:ext cx="476558" cy="1395516"/>
              </a:xfrm>
              <a:custGeom>
                <a:avLst/>
                <a:gdLst>
                  <a:gd name="connsiteX0" fmla="*/ 157523 w 1582311"/>
                  <a:gd name="connsiteY0" fmla="*/ 1919666 h 1975803"/>
                  <a:gd name="connsiteX1" fmla="*/ 403957 w 1582311"/>
                  <a:gd name="connsiteY1" fmla="*/ 1374917 h 1975803"/>
                  <a:gd name="connsiteX2" fmla="*/ 112127 w 1582311"/>
                  <a:gd name="connsiteY2" fmla="*/ 739377 h 1975803"/>
                  <a:gd name="connsiteX3" fmla="*/ 47276 w 1582311"/>
                  <a:gd name="connsiteY3" fmla="*/ 246509 h 1975803"/>
                  <a:gd name="connsiteX4" fmla="*/ 793063 w 1582311"/>
                  <a:gd name="connsiteY4" fmla="*/ 75 h 1975803"/>
                  <a:gd name="connsiteX5" fmla="*/ 1473999 w 1582311"/>
                  <a:gd name="connsiteY5" fmla="*/ 227053 h 1975803"/>
                  <a:gd name="connsiteX6" fmla="*/ 1402663 w 1582311"/>
                  <a:gd name="connsiteY6" fmla="*/ 771802 h 1975803"/>
                  <a:gd name="connsiteX7" fmla="*/ 1292416 w 1582311"/>
                  <a:gd name="connsiteY7" fmla="*/ 1297096 h 1975803"/>
                  <a:gd name="connsiteX8" fmla="*/ 1532365 w 1582311"/>
                  <a:gd name="connsiteY8" fmla="*/ 1887240 h 1975803"/>
                  <a:gd name="connsiteX9" fmla="*/ 157523 w 1582311"/>
                  <a:gd name="connsiteY9" fmla="*/ 1919666 h 1975803"/>
                  <a:gd name="connsiteX0" fmla="*/ 157523 w 1582311"/>
                  <a:gd name="connsiteY0" fmla="*/ 1919666 h 1973041"/>
                  <a:gd name="connsiteX1" fmla="*/ 403957 w 1582311"/>
                  <a:gd name="connsiteY1" fmla="*/ 1374917 h 1973041"/>
                  <a:gd name="connsiteX2" fmla="*/ 112127 w 1582311"/>
                  <a:gd name="connsiteY2" fmla="*/ 739377 h 1973041"/>
                  <a:gd name="connsiteX3" fmla="*/ 47276 w 1582311"/>
                  <a:gd name="connsiteY3" fmla="*/ 246509 h 1973041"/>
                  <a:gd name="connsiteX4" fmla="*/ 793063 w 1582311"/>
                  <a:gd name="connsiteY4" fmla="*/ 75 h 1973041"/>
                  <a:gd name="connsiteX5" fmla="*/ 1473999 w 1582311"/>
                  <a:gd name="connsiteY5" fmla="*/ 227053 h 1973041"/>
                  <a:gd name="connsiteX6" fmla="*/ 1402663 w 1582311"/>
                  <a:gd name="connsiteY6" fmla="*/ 771802 h 1973041"/>
                  <a:gd name="connsiteX7" fmla="*/ 1292416 w 1582311"/>
                  <a:gd name="connsiteY7" fmla="*/ 1342492 h 1973041"/>
                  <a:gd name="connsiteX8" fmla="*/ 1532365 w 1582311"/>
                  <a:gd name="connsiteY8" fmla="*/ 1887240 h 1973041"/>
                  <a:gd name="connsiteX9" fmla="*/ 157523 w 1582311"/>
                  <a:gd name="connsiteY9" fmla="*/ 1919666 h 1973041"/>
                  <a:gd name="connsiteX0" fmla="*/ 157523 w 1582311"/>
                  <a:gd name="connsiteY0" fmla="*/ 1919660 h 1973035"/>
                  <a:gd name="connsiteX1" fmla="*/ 403957 w 1582311"/>
                  <a:gd name="connsiteY1" fmla="*/ 1374911 h 1973035"/>
                  <a:gd name="connsiteX2" fmla="*/ 112127 w 1582311"/>
                  <a:gd name="connsiteY2" fmla="*/ 739371 h 1973035"/>
                  <a:gd name="connsiteX3" fmla="*/ 47276 w 1582311"/>
                  <a:gd name="connsiteY3" fmla="*/ 246503 h 1973035"/>
                  <a:gd name="connsiteX4" fmla="*/ 793063 w 1582311"/>
                  <a:gd name="connsiteY4" fmla="*/ 69 h 1973035"/>
                  <a:gd name="connsiteX5" fmla="*/ 1473999 w 1582311"/>
                  <a:gd name="connsiteY5" fmla="*/ 227047 h 1973035"/>
                  <a:gd name="connsiteX6" fmla="*/ 1467514 w 1582311"/>
                  <a:gd name="connsiteY6" fmla="*/ 706945 h 1973035"/>
                  <a:gd name="connsiteX7" fmla="*/ 1292416 w 1582311"/>
                  <a:gd name="connsiteY7" fmla="*/ 1342486 h 1973035"/>
                  <a:gd name="connsiteX8" fmla="*/ 1532365 w 1582311"/>
                  <a:gd name="connsiteY8" fmla="*/ 1887234 h 1973035"/>
                  <a:gd name="connsiteX9" fmla="*/ 157523 w 1582311"/>
                  <a:gd name="connsiteY9" fmla="*/ 1919660 h 1973035"/>
                  <a:gd name="connsiteX0" fmla="*/ 157523 w 1582311"/>
                  <a:gd name="connsiteY0" fmla="*/ 2021986 h 2113807"/>
                  <a:gd name="connsiteX1" fmla="*/ 403957 w 1582311"/>
                  <a:gd name="connsiteY1" fmla="*/ 1477237 h 2113807"/>
                  <a:gd name="connsiteX2" fmla="*/ 112127 w 1582311"/>
                  <a:gd name="connsiteY2" fmla="*/ 841697 h 2113807"/>
                  <a:gd name="connsiteX3" fmla="*/ 47276 w 1582311"/>
                  <a:gd name="connsiteY3" fmla="*/ 348829 h 2113807"/>
                  <a:gd name="connsiteX4" fmla="*/ 793063 w 1582311"/>
                  <a:gd name="connsiteY4" fmla="*/ 102395 h 2113807"/>
                  <a:gd name="connsiteX5" fmla="*/ 844944 w 1582311"/>
                  <a:gd name="connsiteY5" fmla="*/ 2106292 h 2113807"/>
                  <a:gd name="connsiteX6" fmla="*/ 1467514 w 1582311"/>
                  <a:gd name="connsiteY6" fmla="*/ 809271 h 2113807"/>
                  <a:gd name="connsiteX7" fmla="*/ 1292416 w 1582311"/>
                  <a:gd name="connsiteY7" fmla="*/ 1444812 h 2113807"/>
                  <a:gd name="connsiteX8" fmla="*/ 1532365 w 1582311"/>
                  <a:gd name="connsiteY8" fmla="*/ 1989560 h 2113807"/>
                  <a:gd name="connsiteX9" fmla="*/ 157523 w 1582311"/>
                  <a:gd name="connsiteY9" fmla="*/ 2021986 h 2113807"/>
                  <a:gd name="connsiteX0" fmla="*/ 157523 w 1582311"/>
                  <a:gd name="connsiteY0" fmla="*/ 2021986 h 2113173"/>
                  <a:gd name="connsiteX1" fmla="*/ 403957 w 1582311"/>
                  <a:gd name="connsiteY1" fmla="*/ 1477237 h 2113173"/>
                  <a:gd name="connsiteX2" fmla="*/ 112127 w 1582311"/>
                  <a:gd name="connsiteY2" fmla="*/ 841697 h 2113173"/>
                  <a:gd name="connsiteX3" fmla="*/ 47276 w 1582311"/>
                  <a:gd name="connsiteY3" fmla="*/ 348829 h 2113173"/>
                  <a:gd name="connsiteX4" fmla="*/ 793063 w 1582311"/>
                  <a:gd name="connsiteY4" fmla="*/ 102395 h 2113173"/>
                  <a:gd name="connsiteX5" fmla="*/ 844944 w 1582311"/>
                  <a:gd name="connsiteY5" fmla="*/ 2106292 h 2113173"/>
                  <a:gd name="connsiteX6" fmla="*/ 1461029 w 1582311"/>
                  <a:gd name="connsiteY6" fmla="*/ 783331 h 2113173"/>
                  <a:gd name="connsiteX7" fmla="*/ 1292416 w 1582311"/>
                  <a:gd name="connsiteY7" fmla="*/ 1444812 h 2113173"/>
                  <a:gd name="connsiteX8" fmla="*/ 1532365 w 1582311"/>
                  <a:gd name="connsiteY8" fmla="*/ 1989560 h 2113173"/>
                  <a:gd name="connsiteX9" fmla="*/ 157523 w 1582311"/>
                  <a:gd name="connsiteY9" fmla="*/ 2021986 h 2113173"/>
                  <a:gd name="connsiteX0" fmla="*/ 157523 w 1591567"/>
                  <a:gd name="connsiteY0" fmla="*/ 2021986 h 2143200"/>
                  <a:gd name="connsiteX1" fmla="*/ 403957 w 1591567"/>
                  <a:gd name="connsiteY1" fmla="*/ 1477237 h 2143200"/>
                  <a:gd name="connsiteX2" fmla="*/ 112127 w 1591567"/>
                  <a:gd name="connsiteY2" fmla="*/ 841697 h 2143200"/>
                  <a:gd name="connsiteX3" fmla="*/ 47276 w 1591567"/>
                  <a:gd name="connsiteY3" fmla="*/ 348829 h 2143200"/>
                  <a:gd name="connsiteX4" fmla="*/ 793063 w 1591567"/>
                  <a:gd name="connsiteY4" fmla="*/ 102395 h 2143200"/>
                  <a:gd name="connsiteX5" fmla="*/ 844944 w 1591567"/>
                  <a:gd name="connsiteY5" fmla="*/ 2106292 h 2143200"/>
                  <a:gd name="connsiteX6" fmla="*/ 1292416 w 1591567"/>
                  <a:gd name="connsiteY6" fmla="*/ 1444812 h 2143200"/>
                  <a:gd name="connsiteX7" fmla="*/ 1532365 w 1591567"/>
                  <a:gd name="connsiteY7" fmla="*/ 1989560 h 2143200"/>
                  <a:gd name="connsiteX8" fmla="*/ 157523 w 1591567"/>
                  <a:gd name="connsiteY8" fmla="*/ 2021986 h 2143200"/>
                  <a:gd name="connsiteX0" fmla="*/ 157523 w 1545335"/>
                  <a:gd name="connsiteY0" fmla="*/ 2021986 h 2223374"/>
                  <a:gd name="connsiteX1" fmla="*/ 403957 w 1545335"/>
                  <a:gd name="connsiteY1" fmla="*/ 1477237 h 2223374"/>
                  <a:gd name="connsiteX2" fmla="*/ 112127 w 1545335"/>
                  <a:gd name="connsiteY2" fmla="*/ 841697 h 2223374"/>
                  <a:gd name="connsiteX3" fmla="*/ 47276 w 1545335"/>
                  <a:gd name="connsiteY3" fmla="*/ 348829 h 2223374"/>
                  <a:gd name="connsiteX4" fmla="*/ 793063 w 1545335"/>
                  <a:gd name="connsiteY4" fmla="*/ 102395 h 2223374"/>
                  <a:gd name="connsiteX5" fmla="*/ 844944 w 1545335"/>
                  <a:gd name="connsiteY5" fmla="*/ 2106292 h 2223374"/>
                  <a:gd name="connsiteX6" fmla="*/ 1532365 w 1545335"/>
                  <a:gd name="connsiteY6" fmla="*/ 1989560 h 2223374"/>
                  <a:gd name="connsiteX7" fmla="*/ 157523 w 1545335"/>
                  <a:gd name="connsiteY7" fmla="*/ 2021986 h 2223374"/>
                  <a:gd name="connsiteX0" fmla="*/ 157523 w 844944"/>
                  <a:gd name="connsiteY0" fmla="*/ 2021986 h 2249938"/>
                  <a:gd name="connsiteX1" fmla="*/ 403957 w 844944"/>
                  <a:gd name="connsiteY1" fmla="*/ 1477237 h 2249938"/>
                  <a:gd name="connsiteX2" fmla="*/ 112127 w 844944"/>
                  <a:gd name="connsiteY2" fmla="*/ 841697 h 2249938"/>
                  <a:gd name="connsiteX3" fmla="*/ 47276 w 844944"/>
                  <a:gd name="connsiteY3" fmla="*/ 348829 h 2249938"/>
                  <a:gd name="connsiteX4" fmla="*/ 793063 w 844944"/>
                  <a:gd name="connsiteY4" fmla="*/ 102395 h 2249938"/>
                  <a:gd name="connsiteX5" fmla="*/ 844944 w 844944"/>
                  <a:gd name="connsiteY5" fmla="*/ 2106292 h 2249938"/>
                  <a:gd name="connsiteX6" fmla="*/ 157523 w 844944"/>
                  <a:gd name="connsiteY6" fmla="*/ 2021986 h 2249938"/>
                  <a:gd name="connsiteX0" fmla="*/ 154587 w 842008"/>
                  <a:gd name="connsiteY0" fmla="*/ 2021986 h 2249467"/>
                  <a:gd name="connsiteX1" fmla="*/ 303744 w 842008"/>
                  <a:gd name="connsiteY1" fmla="*/ 1490207 h 2249467"/>
                  <a:gd name="connsiteX2" fmla="*/ 109191 w 842008"/>
                  <a:gd name="connsiteY2" fmla="*/ 841697 h 2249467"/>
                  <a:gd name="connsiteX3" fmla="*/ 44340 w 842008"/>
                  <a:gd name="connsiteY3" fmla="*/ 348829 h 2249467"/>
                  <a:gd name="connsiteX4" fmla="*/ 790127 w 842008"/>
                  <a:gd name="connsiteY4" fmla="*/ 102395 h 2249467"/>
                  <a:gd name="connsiteX5" fmla="*/ 842008 w 842008"/>
                  <a:gd name="connsiteY5" fmla="*/ 2106292 h 2249467"/>
                  <a:gd name="connsiteX6" fmla="*/ 154587 w 842008"/>
                  <a:gd name="connsiteY6" fmla="*/ 2021986 h 2249467"/>
                  <a:gd name="connsiteX0" fmla="*/ 166593 w 854014"/>
                  <a:gd name="connsiteY0" fmla="*/ 2021986 h 2249467"/>
                  <a:gd name="connsiteX1" fmla="*/ 315750 w 854014"/>
                  <a:gd name="connsiteY1" fmla="*/ 1490207 h 2249467"/>
                  <a:gd name="connsiteX2" fmla="*/ 121197 w 854014"/>
                  <a:gd name="connsiteY2" fmla="*/ 841697 h 2249467"/>
                  <a:gd name="connsiteX3" fmla="*/ 56346 w 854014"/>
                  <a:gd name="connsiteY3" fmla="*/ 348829 h 2249467"/>
                  <a:gd name="connsiteX4" fmla="*/ 802133 w 854014"/>
                  <a:gd name="connsiteY4" fmla="*/ 102395 h 2249467"/>
                  <a:gd name="connsiteX5" fmla="*/ 854014 w 854014"/>
                  <a:gd name="connsiteY5" fmla="*/ 2106292 h 2249467"/>
                  <a:gd name="connsiteX6" fmla="*/ 166593 w 854014"/>
                  <a:gd name="connsiteY6" fmla="*/ 2021986 h 2249467"/>
                  <a:gd name="connsiteX0" fmla="*/ 153312 w 840733"/>
                  <a:gd name="connsiteY0" fmla="*/ 2021986 h 2250412"/>
                  <a:gd name="connsiteX1" fmla="*/ 257074 w 840733"/>
                  <a:gd name="connsiteY1" fmla="*/ 1464267 h 2250412"/>
                  <a:gd name="connsiteX2" fmla="*/ 107916 w 840733"/>
                  <a:gd name="connsiteY2" fmla="*/ 841697 h 2250412"/>
                  <a:gd name="connsiteX3" fmla="*/ 43065 w 840733"/>
                  <a:gd name="connsiteY3" fmla="*/ 348829 h 2250412"/>
                  <a:gd name="connsiteX4" fmla="*/ 788852 w 840733"/>
                  <a:gd name="connsiteY4" fmla="*/ 102395 h 2250412"/>
                  <a:gd name="connsiteX5" fmla="*/ 840733 w 840733"/>
                  <a:gd name="connsiteY5" fmla="*/ 2106292 h 2250412"/>
                  <a:gd name="connsiteX6" fmla="*/ 153312 w 840733"/>
                  <a:gd name="connsiteY6" fmla="*/ 2021986 h 2250412"/>
                  <a:gd name="connsiteX0" fmla="*/ 174762 w 862183"/>
                  <a:gd name="connsiteY0" fmla="*/ 2021986 h 2250412"/>
                  <a:gd name="connsiteX1" fmla="*/ 278524 w 862183"/>
                  <a:gd name="connsiteY1" fmla="*/ 1464267 h 2250412"/>
                  <a:gd name="connsiteX2" fmla="*/ 129366 w 862183"/>
                  <a:gd name="connsiteY2" fmla="*/ 841697 h 2250412"/>
                  <a:gd name="connsiteX3" fmla="*/ 64515 w 862183"/>
                  <a:gd name="connsiteY3" fmla="*/ 348829 h 2250412"/>
                  <a:gd name="connsiteX4" fmla="*/ 810302 w 862183"/>
                  <a:gd name="connsiteY4" fmla="*/ 102395 h 2250412"/>
                  <a:gd name="connsiteX5" fmla="*/ 862183 w 862183"/>
                  <a:gd name="connsiteY5" fmla="*/ 2106292 h 2250412"/>
                  <a:gd name="connsiteX6" fmla="*/ 174762 w 862183"/>
                  <a:gd name="connsiteY6" fmla="*/ 2021986 h 2250412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6607 w 902204"/>
                  <a:gd name="connsiteY0" fmla="*/ 2010716 h 2237701"/>
                  <a:gd name="connsiteX1" fmla="*/ 260369 w 902204"/>
                  <a:gd name="connsiteY1" fmla="*/ 1452997 h 2237701"/>
                  <a:gd name="connsiteX2" fmla="*/ 182548 w 902204"/>
                  <a:gd name="connsiteY2" fmla="*/ 1044436 h 2237701"/>
                  <a:gd name="connsiteX3" fmla="*/ 46360 w 902204"/>
                  <a:gd name="connsiteY3" fmla="*/ 337559 h 2237701"/>
                  <a:gd name="connsiteX4" fmla="*/ 869969 w 902204"/>
                  <a:gd name="connsiteY4" fmla="*/ 110581 h 2237701"/>
                  <a:gd name="connsiteX5" fmla="*/ 844028 w 902204"/>
                  <a:gd name="connsiteY5" fmla="*/ 2095022 h 2237701"/>
                  <a:gd name="connsiteX6" fmla="*/ 156607 w 902204"/>
                  <a:gd name="connsiteY6" fmla="*/ 2010716 h 2237701"/>
                  <a:gd name="connsiteX0" fmla="*/ 156607 w 869969"/>
                  <a:gd name="connsiteY0" fmla="*/ 2010716 h 2237701"/>
                  <a:gd name="connsiteX1" fmla="*/ 260369 w 869969"/>
                  <a:gd name="connsiteY1" fmla="*/ 1452997 h 2237701"/>
                  <a:gd name="connsiteX2" fmla="*/ 182548 w 869969"/>
                  <a:gd name="connsiteY2" fmla="*/ 1044436 h 2237701"/>
                  <a:gd name="connsiteX3" fmla="*/ 46360 w 869969"/>
                  <a:gd name="connsiteY3" fmla="*/ 337559 h 2237701"/>
                  <a:gd name="connsiteX4" fmla="*/ 869969 w 869969"/>
                  <a:gd name="connsiteY4" fmla="*/ 110581 h 2237701"/>
                  <a:gd name="connsiteX5" fmla="*/ 844028 w 869969"/>
                  <a:gd name="connsiteY5" fmla="*/ 2095022 h 2237701"/>
                  <a:gd name="connsiteX6" fmla="*/ 156607 w 869969"/>
                  <a:gd name="connsiteY6" fmla="*/ 2010716 h 2237701"/>
                  <a:gd name="connsiteX0" fmla="*/ 144847 w 857749"/>
                  <a:gd name="connsiteY0" fmla="*/ 1978134 h 2202237"/>
                  <a:gd name="connsiteX1" fmla="*/ 248609 w 857749"/>
                  <a:gd name="connsiteY1" fmla="*/ 1420415 h 2202237"/>
                  <a:gd name="connsiteX2" fmla="*/ 170788 w 857749"/>
                  <a:gd name="connsiteY2" fmla="*/ 1011854 h 2202237"/>
                  <a:gd name="connsiteX3" fmla="*/ 34600 w 857749"/>
                  <a:gd name="connsiteY3" fmla="*/ 304977 h 2202237"/>
                  <a:gd name="connsiteX4" fmla="*/ 696082 w 857749"/>
                  <a:gd name="connsiteY4" fmla="*/ 116909 h 2202237"/>
                  <a:gd name="connsiteX5" fmla="*/ 832268 w 857749"/>
                  <a:gd name="connsiteY5" fmla="*/ 2062440 h 2202237"/>
                  <a:gd name="connsiteX6" fmla="*/ 144847 w 857749"/>
                  <a:gd name="connsiteY6" fmla="*/ 1978134 h 2202237"/>
                  <a:gd name="connsiteX0" fmla="*/ 136920 w 849427"/>
                  <a:gd name="connsiteY0" fmla="*/ 2082138 h 2306241"/>
                  <a:gd name="connsiteX1" fmla="*/ 240682 w 849427"/>
                  <a:gd name="connsiteY1" fmla="*/ 1524419 h 2306241"/>
                  <a:gd name="connsiteX2" fmla="*/ 162861 w 849427"/>
                  <a:gd name="connsiteY2" fmla="*/ 1115858 h 2306241"/>
                  <a:gd name="connsiteX3" fmla="*/ 26673 w 849427"/>
                  <a:gd name="connsiteY3" fmla="*/ 408981 h 2306241"/>
                  <a:gd name="connsiteX4" fmla="*/ 577907 w 849427"/>
                  <a:gd name="connsiteY4" fmla="*/ 65270 h 2306241"/>
                  <a:gd name="connsiteX5" fmla="*/ 688155 w 849427"/>
                  <a:gd name="connsiteY5" fmla="*/ 220913 h 2306241"/>
                  <a:gd name="connsiteX6" fmla="*/ 824341 w 849427"/>
                  <a:gd name="connsiteY6" fmla="*/ 2166444 h 2306241"/>
                  <a:gd name="connsiteX7" fmla="*/ 136920 w 849427"/>
                  <a:gd name="connsiteY7" fmla="*/ 2082138 h 2306241"/>
                  <a:gd name="connsiteX0" fmla="*/ 136920 w 852753"/>
                  <a:gd name="connsiteY0" fmla="*/ 2020826 h 2221392"/>
                  <a:gd name="connsiteX1" fmla="*/ 240682 w 852753"/>
                  <a:gd name="connsiteY1" fmla="*/ 1463107 h 2221392"/>
                  <a:gd name="connsiteX2" fmla="*/ 162861 w 852753"/>
                  <a:gd name="connsiteY2" fmla="*/ 1054546 h 2221392"/>
                  <a:gd name="connsiteX3" fmla="*/ 26673 w 852753"/>
                  <a:gd name="connsiteY3" fmla="*/ 347669 h 2221392"/>
                  <a:gd name="connsiteX4" fmla="*/ 577907 w 852753"/>
                  <a:gd name="connsiteY4" fmla="*/ 3958 h 2221392"/>
                  <a:gd name="connsiteX5" fmla="*/ 707610 w 852753"/>
                  <a:gd name="connsiteY5" fmla="*/ 477371 h 2221392"/>
                  <a:gd name="connsiteX6" fmla="*/ 824341 w 852753"/>
                  <a:gd name="connsiteY6" fmla="*/ 2105132 h 2221392"/>
                  <a:gd name="connsiteX7" fmla="*/ 136920 w 852753"/>
                  <a:gd name="connsiteY7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08747 w 842296"/>
                  <a:gd name="connsiteY0" fmla="*/ 2010242 h 2217964"/>
                  <a:gd name="connsiteX1" fmla="*/ 151307 w 842296"/>
                  <a:gd name="connsiteY1" fmla="*/ 1054546 h 2217964"/>
                  <a:gd name="connsiteX2" fmla="*/ 15119 w 842296"/>
                  <a:gd name="connsiteY2" fmla="*/ 347669 h 2217964"/>
                  <a:gd name="connsiteX3" fmla="*/ 566353 w 842296"/>
                  <a:gd name="connsiteY3" fmla="*/ 3958 h 2217964"/>
                  <a:gd name="connsiteX4" fmla="*/ 696056 w 842296"/>
                  <a:gd name="connsiteY4" fmla="*/ 477371 h 2217964"/>
                  <a:gd name="connsiteX5" fmla="*/ 812787 w 842296"/>
                  <a:gd name="connsiteY5" fmla="*/ 2105132 h 2217964"/>
                  <a:gd name="connsiteX6" fmla="*/ 108747 w 842296"/>
                  <a:gd name="connsiteY6" fmla="*/ 2010242 h 2217964"/>
                  <a:gd name="connsiteX0" fmla="*/ 105345 w 840087"/>
                  <a:gd name="connsiteY0" fmla="*/ 1985447 h 2193169"/>
                  <a:gd name="connsiteX1" fmla="*/ 147905 w 840087"/>
                  <a:gd name="connsiteY1" fmla="*/ 1029751 h 2193169"/>
                  <a:gd name="connsiteX2" fmla="*/ 11717 w 840087"/>
                  <a:gd name="connsiteY2" fmla="*/ 322874 h 2193169"/>
                  <a:gd name="connsiteX3" fmla="*/ 499182 w 840087"/>
                  <a:gd name="connsiteY3" fmla="*/ 4430 h 2193169"/>
                  <a:gd name="connsiteX4" fmla="*/ 692654 w 840087"/>
                  <a:gd name="connsiteY4" fmla="*/ 452576 h 2193169"/>
                  <a:gd name="connsiteX5" fmla="*/ 809385 w 840087"/>
                  <a:gd name="connsiteY5" fmla="*/ 2080337 h 2193169"/>
                  <a:gd name="connsiteX6" fmla="*/ 105345 w 840087"/>
                  <a:gd name="connsiteY6" fmla="*/ 1985447 h 2193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0087" h="2193169">
                    <a:moveTo>
                      <a:pt x="105345" y="1985447"/>
                    </a:moveTo>
                    <a:cubicBezTo>
                      <a:pt x="119532" y="1666882"/>
                      <a:pt x="163510" y="1306847"/>
                      <a:pt x="147905" y="1029751"/>
                    </a:cubicBezTo>
                    <a:cubicBezTo>
                      <a:pt x="132300" y="752656"/>
                      <a:pt x="-46829" y="493761"/>
                      <a:pt x="11717" y="322874"/>
                    </a:cubicBezTo>
                    <a:cubicBezTo>
                      <a:pt x="70263" y="151987"/>
                      <a:pt x="388935" y="35775"/>
                      <a:pt x="499182" y="4430"/>
                    </a:cubicBezTo>
                    <a:cubicBezTo>
                      <a:pt x="609429" y="-26915"/>
                      <a:pt x="640954" y="106592"/>
                      <a:pt x="692654" y="452576"/>
                    </a:cubicBezTo>
                    <a:cubicBezTo>
                      <a:pt x="744354" y="798560"/>
                      <a:pt x="907270" y="1824859"/>
                      <a:pt x="809385" y="2080337"/>
                    </a:cubicBezTo>
                    <a:cubicBezTo>
                      <a:pt x="711500" y="2335815"/>
                      <a:pt x="202621" y="2092451"/>
                      <a:pt x="105345" y="1985447"/>
                    </a:cubicBezTo>
                    <a:close/>
                  </a:path>
                </a:pathLst>
              </a:custGeom>
              <a:solidFill>
                <a:srgbClr val="E0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25" name="Freeform 2524"/>
              <p:cNvSpPr/>
              <p:nvPr/>
            </p:nvSpPr>
            <p:spPr>
              <a:xfrm>
                <a:off x="2578958" y="-282989"/>
                <a:ext cx="476755" cy="1399455"/>
              </a:xfrm>
              <a:custGeom>
                <a:avLst/>
                <a:gdLst>
                  <a:gd name="connsiteX0" fmla="*/ 157523 w 1582311"/>
                  <a:gd name="connsiteY0" fmla="*/ 1919666 h 1975803"/>
                  <a:gd name="connsiteX1" fmla="*/ 403957 w 1582311"/>
                  <a:gd name="connsiteY1" fmla="*/ 1374917 h 1975803"/>
                  <a:gd name="connsiteX2" fmla="*/ 112127 w 1582311"/>
                  <a:gd name="connsiteY2" fmla="*/ 739377 h 1975803"/>
                  <a:gd name="connsiteX3" fmla="*/ 47276 w 1582311"/>
                  <a:gd name="connsiteY3" fmla="*/ 246509 h 1975803"/>
                  <a:gd name="connsiteX4" fmla="*/ 793063 w 1582311"/>
                  <a:gd name="connsiteY4" fmla="*/ 75 h 1975803"/>
                  <a:gd name="connsiteX5" fmla="*/ 1473999 w 1582311"/>
                  <a:gd name="connsiteY5" fmla="*/ 227053 h 1975803"/>
                  <a:gd name="connsiteX6" fmla="*/ 1402663 w 1582311"/>
                  <a:gd name="connsiteY6" fmla="*/ 771802 h 1975803"/>
                  <a:gd name="connsiteX7" fmla="*/ 1292416 w 1582311"/>
                  <a:gd name="connsiteY7" fmla="*/ 1297096 h 1975803"/>
                  <a:gd name="connsiteX8" fmla="*/ 1532365 w 1582311"/>
                  <a:gd name="connsiteY8" fmla="*/ 1887240 h 1975803"/>
                  <a:gd name="connsiteX9" fmla="*/ 157523 w 1582311"/>
                  <a:gd name="connsiteY9" fmla="*/ 1919666 h 1975803"/>
                  <a:gd name="connsiteX0" fmla="*/ 157523 w 1582311"/>
                  <a:gd name="connsiteY0" fmla="*/ 1919666 h 1973041"/>
                  <a:gd name="connsiteX1" fmla="*/ 403957 w 1582311"/>
                  <a:gd name="connsiteY1" fmla="*/ 1374917 h 1973041"/>
                  <a:gd name="connsiteX2" fmla="*/ 112127 w 1582311"/>
                  <a:gd name="connsiteY2" fmla="*/ 739377 h 1973041"/>
                  <a:gd name="connsiteX3" fmla="*/ 47276 w 1582311"/>
                  <a:gd name="connsiteY3" fmla="*/ 246509 h 1973041"/>
                  <a:gd name="connsiteX4" fmla="*/ 793063 w 1582311"/>
                  <a:gd name="connsiteY4" fmla="*/ 75 h 1973041"/>
                  <a:gd name="connsiteX5" fmla="*/ 1473999 w 1582311"/>
                  <a:gd name="connsiteY5" fmla="*/ 227053 h 1973041"/>
                  <a:gd name="connsiteX6" fmla="*/ 1402663 w 1582311"/>
                  <a:gd name="connsiteY6" fmla="*/ 771802 h 1973041"/>
                  <a:gd name="connsiteX7" fmla="*/ 1292416 w 1582311"/>
                  <a:gd name="connsiteY7" fmla="*/ 1342492 h 1973041"/>
                  <a:gd name="connsiteX8" fmla="*/ 1532365 w 1582311"/>
                  <a:gd name="connsiteY8" fmla="*/ 1887240 h 1973041"/>
                  <a:gd name="connsiteX9" fmla="*/ 157523 w 1582311"/>
                  <a:gd name="connsiteY9" fmla="*/ 1919666 h 1973041"/>
                  <a:gd name="connsiteX0" fmla="*/ 157523 w 1582311"/>
                  <a:gd name="connsiteY0" fmla="*/ 1919660 h 1973035"/>
                  <a:gd name="connsiteX1" fmla="*/ 403957 w 1582311"/>
                  <a:gd name="connsiteY1" fmla="*/ 1374911 h 1973035"/>
                  <a:gd name="connsiteX2" fmla="*/ 112127 w 1582311"/>
                  <a:gd name="connsiteY2" fmla="*/ 739371 h 1973035"/>
                  <a:gd name="connsiteX3" fmla="*/ 47276 w 1582311"/>
                  <a:gd name="connsiteY3" fmla="*/ 246503 h 1973035"/>
                  <a:gd name="connsiteX4" fmla="*/ 793063 w 1582311"/>
                  <a:gd name="connsiteY4" fmla="*/ 69 h 1973035"/>
                  <a:gd name="connsiteX5" fmla="*/ 1473999 w 1582311"/>
                  <a:gd name="connsiteY5" fmla="*/ 227047 h 1973035"/>
                  <a:gd name="connsiteX6" fmla="*/ 1467514 w 1582311"/>
                  <a:gd name="connsiteY6" fmla="*/ 706945 h 1973035"/>
                  <a:gd name="connsiteX7" fmla="*/ 1292416 w 1582311"/>
                  <a:gd name="connsiteY7" fmla="*/ 1342486 h 1973035"/>
                  <a:gd name="connsiteX8" fmla="*/ 1532365 w 1582311"/>
                  <a:gd name="connsiteY8" fmla="*/ 1887234 h 1973035"/>
                  <a:gd name="connsiteX9" fmla="*/ 157523 w 1582311"/>
                  <a:gd name="connsiteY9" fmla="*/ 1919660 h 1973035"/>
                  <a:gd name="connsiteX0" fmla="*/ 157523 w 1582311"/>
                  <a:gd name="connsiteY0" fmla="*/ 2021986 h 2113807"/>
                  <a:gd name="connsiteX1" fmla="*/ 403957 w 1582311"/>
                  <a:gd name="connsiteY1" fmla="*/ 1477237 h 2113807"/>
                  <a:gd name="connsiteX2" fmla="*/ 112127 w 1582311"/>
                  <a:gd name="connsiteY2" fmla="*/ 841697 h 2113807"/>
                  <a:gd name="connsiteX3" fmla="*/ 47276 w 1582311"/>
                  <a:gd name="connsiteY3" fmla="*/ 348829 h 2113807"/>
                  <a:gd name="connsiteX4" fmla="*/ 793063 w 1582311"/>
                  <a:gd name="connsiteY4" fmla="*/ 102395 h 2113807"/>
                  <a:gd name="connsiteX5" fmla="*/ 844944 w 1582311"/>
                  <a:gd name="connsiteY5" fmla="*/ 2106292 h 2113807"/>
                  <a:gd name="connsiteX6" fmla="*/ 1467514 w 1582311"/>
                  <a:gd name="connsiteY6" fmla="*/ 809271 h 2113807"/>
                  <a:gd name="connsiteX7" fmla="*/ 1292416 w 1582311"/>
                  <a:gd name="connsiteY7" fmla="*/ 1444812 h 2113807"/>
                  <a:gd name="connsiteX8" fmla="*/ 1532365 w 1582311"/>
                  <a:gd name="connsiteY8" fmla="*/ 1989560 h 2113807"/>
                  <a:gd name="connsiteX9" fmla="*/ 157523 w 1582311"/>
                  <a:gd name="connsiteY9" fmla="*/ 2021986 h 2113807"/>
                  <a:gd name="connsiteX0" fmla="*/ 157523 w 1582311"/>
                  <a:gd name="connsiteY0" fmla="*/ 2021986 h 2113173"/>
                  <a:gd name="connsiteX1" fmla="*/ 403957 w 1582311"/>
                  <a:gd name="connsiteY1" fmla="*/ 1477237 h 2113173"/>
                  <a:gd name="connsiteX2" fmla="*/ 112127 w 1582311"/>
                  <a:gd name="connsiteY2" fmla="*/ 841697 h 2113173"/>
                  <a:gd name="connsiteX3" fmla="*/ 47276 w 1582311"/>
                  <a:gd name="connsiteY3" fmla="*/ 348829 h 2113173"/>
                  <a:gd name="connsiteX4" fmla="*/ 793063 w 1582311"/>
                  <a:gd name="connsiteY4" fmla="*/ 102395 h 2113173"/>
                  <a:gd name="connsiteX5" fmla="*/ 844944 w 1582311"/>
                  <a:gd name="connsiteY5" fmla="*/ 2106292 h 2113173"/>
                  <a:gd name="connsiteX6" fmla="*/ 1461029 w 1582311"/>
                  <a:gd name="connsiteY6" fmla="*/ 783331 h 2113173"/>
                  <a:gd name="connsiteX7" fmla="*/ 1292416 w 1582311"/>
                  <a:gd name="connsiteY7" fmla="*/ 1444812 h 2113173"/>
                  <a:gd name="connsiteX8" fmla="*/ 1532365 w 1582311"/>
                  <a:gd name="connsiteY8" fmla="*/ 1989560 h 2113173"/>
                  <a:gd name="connsiteX9" fmla="*/ 157523 w 1582311"/>
                  <a:gd name="connsiteY9" fmla="*/ 2021986 h 2113173"/>
                  <a:gd name="connsiteX0" fmla="*/ 157523 w 1591567"/>
                  <a:gd name="connsiteY0" fmla="*/ 2021986 h 2143200"/>
                  <a:gd name="connsiteX1" fmla="*/ 403957 w 1591567"/>
                  <a:gd name="connsiteY1" fmla="*/ 1477237 h 2143200"/>
                  <a:gd name="connsiteX2" fmla="*/ 112127 w 1591567"/>
                  <a:gd name="connsiteY2" fmla="*/ 841697 h 2143200"/>
                  <a:gd name="connsiteX3" fmla="*/ 47276 w 1591567"/>
                  <a:gd name="connsiteY3" fmla="*/ 348829 h 2143200"/>
                  <a:gd name="connsiteX4" fmla="*/ 793063 w 1591567"/>
                  <a:gd name="connsiteY4" fmla="*/ 102395 h 2143200"/>
                  <a:gd name="connsiteX5" fmla="*/ 844944 w 1591567"/>
                  <a:gd name="connsiteY5" fmla="*/ 2106292 h 2143200"/>
                  <a:gd name="connsiteX6" fmla="*/ 1292416 w 1591567"/>
                  <a:gd name="connsiteY6" fmla="*/ 1444812 h 2143200"/>
                  <a:gd name="connsiteX7" fmla="*/ 1532365 w 1591567"/>
                  <a:gd name="connsiteY7" fmla="*/ 1989560 h 2143200"/>
                  <a:gd name="connsiteX8" fmla="*/ 157523 w 1591567"/>
                  <a:gd name="connsiteY8" fmla="*/ 2021986 h 2143200"/>
                  <a:gd name="connsiteX0" fmla="*/ 157523 w 1545335"/>
                  <a:gd name="connsiteY0" fmla="*/ 2021986 h 2223374"/>
                  <a:gd name="connsiteX1" fmla="*/ 403957 w 1545335"/>
                  <a:gd name="connsiteY1" fmla="*/ 1477237 h 2223374"/>
                  <a:gd name="connsiteX2" fmla="*/ 112127 w 1545335"/>
                  <a:gd name="connsiteY2" fmla="*/ 841697 h 2223374"/>
                  <a:gd name="connsiteX3" fmla="*/ 47276 w 1545335"/>
                  <a:gd name="connsiteY3" fmla="*/ 348829 h 2223374"/>
                  <a:gd name="connsiteX4" fmla="*/ 793063 w 1545335"/>
                  <a:gd name="connsiteY4" fmla="*/ 102395 h 2223374"/>
                  <a:gd name="connsiteX5" fmla="*/ 844944 w 1545335"/>
                  <a:gd name="connsiteY5" fmla="*/ 2106292 h 2223374"/>
                  <a:gd name="connsiteX6" fmla="*/ 1532365 w 1545335"/>
                  <a:gd name="connsiteY6" fmla="*/ 1989560 h 2223374"/>
                  <a:gd name="connsiteX7" fmla="*/ 157523 w 1545335"/>
                  <a:gd name="connsiteY7" fmla="*/ 2021986 h 2223374"/>
                  <a:gd name="connsiteX0" fmla="*/ 157523 w 844944"/>
                  <a:gd name="connsiteY0" fmla="*/ 2021986 h 2249938"/>
                  <a:gd name="connsiteX1" fmla="*/ 403957 w 844944"/>
                  <a:gd name="connsiteY1" fmla="*/ 1477237 h 2249938"/>
                  <a:gd name="connsiteX2" fmla="*/ 112127 w 844944"/>
                  <a:gd name="connsiteY2" fmla="*/ 841697 h 2249938"/>
                  <a:gd name="connsiteX3" fmla="*/ 47276 w 844944"/>
                  <a:gd name="connsiteY3" fmla="*/ 348829 h 2249938"/>
                  <a:gd name="connsiteX4" fmla="*/ 793063 w 844944"/>
                  <a:gd name="connsiteY4" fmla="*/ 102395 h 2249938"/>
                  <a:gd name="connsiteX5" fmla="*/ 844944 w 844944"/>
                  <a:gd name="connsiteY5" fmla="*/ 2106292 h 2249938"/>
                  <a:gd name="connsiteX6" fmla="*/ 157523 w 844944"/>
                  <a:gd name="connsiteY6" fmla="*/ 2021986 h 2249938"/>
                  <a:gd name="connsiteX0" fmla="*/ 154587 w 842008"/>
                  <a:gd name="connsiteY0" fmla="*/ 2021986 h 2249467"/>
                  <a:gd name="connsiteX1" fmla="*/ 303744 w 842008"/>
                  <a:gd name="connsiteY1" fmla="*/ 1490207 h 2249467"/>
                  <a:gd name="connsiteX2" fmla="*/ 109191 w 842008"/>
                  <a:gd name="connsiteY2" fmla="*/ 841697 h 2249467"/>
                  <a:gd name="connsiteX3" fmla="*/ 44340 w 842008"/>
                  <a:gd name="connsiteY3" fmla="*/ 348829 h 2249467"/>
                  <a:gd name="connsiteX4" fmla="*/ 790127 w 842008"/>
                  <a:gd name="connsiteY4" fmla="*/ 102395 h 2249467"/>
                  <a:gd name="connsiteX5" fmla="*/ 842008 w 842008"/>
                  <a:gd name="connsiteY5" fmla="*/ 2106292 h 2249467"/>
                  <a:gd name="connsiteX6" fmla="*/ 154587 w 842008"/>
                  <a:gd name="connsiteY6" fmla="*/ 2021986 h 2249467"/>
                  <a:gd name="connsiteX0" fmla="*/ 166593 w 854014"/>
                  <a:gd name="connsiteY0" fmla="*/ 2021986 h 2249467"/>
                  <a:gd name="connsiteX1" fmla="*/ 315750 w 854014"/>
                  <a:gd name="connsiteY1" fmla="*/ 1490207 h 2249467"/>
                  <a:gd name="connsiteX2" fmla="*/ 121197 w 854014"/>
                  <a:gd name="connsiteY2" fmla="*/ 841697 h 2249467"/>
                  <a:gd name="connsiteX3" fmla="*/ 56346 w 854014"/>
                  <a:gd name="connsiteY3" fmla="*/ 348829 h 2249467"/>
                  <a:gd name="connsiteX4" fmla="*/ 802133 w 854014"/>
                  <a:gd name="connsiteY4" fmla="*/ 102395 h 2249467"/>
                  <a:gd name="connsiteX5" fmla="*/ 854014 w 854014"/>
                  <a:gd name="connsiteY5" fmla="*/ 2106292 h 2249467"/>
                  <a:gd name="connsiteX6" fmla="*/ 166593 w 854014"/>
                  <a:gd name="connsiteY6" fmla="*/ 2021986 h 2249467"/>
                  <a:gd name="connsiteX0" fmla="*/ 153312 w 840733"/>
                  <a:gd name="connsiteY0" fmla="*/ 2021986 h 2250412"/>
                  <a:gd name="connsiteX1" fmla="*/ 257074 w 840733"/>
                  <a:gd name="connsiteY1" fmla="*/ 1464267 h 2250412"/>
                  <a:gd name="connsiteX2" fmla="*/ 107916 w 840733"/>
                  <a:gd name="connsiteY2" fmla="*/ 841697 h 2250412"/>
                  <a:gd name="connsiteX3" fmla="*/ 43065 w 840733"/>
                  <a:gd name="connsiteY3" fmla="*/ 348829 h 2250412"/>
                  <a:gd name="connsiteX4" fmla="*/ 788852 w 840733"/>
                  <a:gd name="connsiteY4" fmla="*/ 102395 h 2250412"/>
                  <a:gd name="connsiteX5" fmla="*/ 840733 w 840733"/>
                  <a:gd name="connsiteY5" fmla="*/ 2106292 h 2250412"/>
                  <a:gd name="connsiteX6" fmla="*/ 153312 w 840733"/>
                  <a:gd name="connsiteY6" fmla="*/ 2021986 h 2250412"/>
                  <a:gd name="connsiteX0" fmla="*/ 174762 w 862183"/>
                  <a:gd name="connsiteY0" fmla="*/ 2021986 h 2250412"/>
                  <a:gd name="connsiteX1" fmla="*/ 278524 w 862183"/>
                  <a:gd name="connsiteY1" fmla="*/ 1464267 h 2250412"/>
                  <a:gd name="connsiteX2" fmla="*/ 129366 w 862183"/>
                  <a:gd name="connsiteY2" fmla="*/ 841697 h 2250412"/>
                  <a:gd name="connsiteX3" fmla="*/ 64515 w 862183"/>
                  <a:gd name="connsiteY3" fmla="*/ 348829 h 2250412"/>
                  <a:gd name="connsiteX4" fmla="*/ 810302 w 862183"/>
                  <a:gd name="connsiteY4" fmla="*/ 102395 h 2250412"/>
                  <a:gd name="connsiteX5" fmla="*/ 862183 w 862183"/>
                  <a:gd name="connsiteY5" fmla="*/ 2106292 h 2250412"/>
                  <a:gd name="connsiteX6" fmla="*/ 174762 w 862183"/>
                  <a:gd name="connsiteY6" fmla="*/ 2021986 h 2250412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6607 w 902204"/>
                  <a:gd name="connsiteY0" fmla="*/ 2010716 h 2237701"/>
                  <a:gd name="connsiteX1" fmla="*/ 260369 w 902204"/>
                  <a:gd name="connsiteY1" fmla="*/ 1452997 h 2237701"/>
                  <a:gd name="connsiteX2" fmla="*/ 182548 w 902204"/>
                  <a:gd name="connsiteY2" fmla="*/ 1044436 h 2237701"/>
                  <a:gd name="connsiteX3" fmla="*/ 46360 w 902204"/>
                  <a:gd name="connsiteY3" fmla="*/ 337559 h 2237701"/>
                  <a:gd name="connsiteX4" fmla="*/ 869969 w 902204"/>
                  <a:gd name="connsiteY4" fmla="*/ 110581 h 2237701"/>
                  <a:gd name="connsiteX5" fmla="*/ 844028 w 902204"/>
                  <a:gd name="connsiteY5" fmla="*/ 2095022 h 2237701"/>
                  <a:gd name="connsiteX6" fmla="*/ 156607 w 902204"/>
                  <a:gd name="connsiteY6" fmla="*/ 2010716 h 2237701"/>
                  <a:gd name="connsiteX0" fmla="*/ 156607 w 869969"/>
                  <a:gd name="connsiteY0" fmla="*/ 2010716 h 2237701"/>
                  <a:gd name="connsiteX1" fmla="*/ 260369 w 869969"/>
                  <a:gd name="connsiteY1" fmla="*/ 1452997 h 2237701"/>
                  <a:gd name="connsiteX2" fmla="*/ 182548 w 869969"/>
                  <a:gd name="connsiteY2" fmla="*/ 1044436 h 2237701"/>
                  <a:gd name="connsiteX3" fmla="*/ 46360 w 869969"/>
                  <a:gd name="connsiteY3" fmla="*/ 337559 h 2237701"/>
                  <a:gd name="connsiteX4" fmla="*/ 869969 w 869969"/>
                  <a:gd name="connsiteY4" fmla="*/ 110581 h 2237701"/>
                  <a:gd name="connsiteX5" fmla="*/ 844028 w 869969"/>
                  <a:gd name="connsiteY5" fmla="*/ 2095022 h 2237701"/>
                  <a:gd name="connsiteX6" fmla="*/ 156607 w 869969"/>
                  <a:gd name="connsiteY6" fmla="*/ 2010716 h 2237701"/>
                  <a:gd name="connsiteX0" fmla="*/ 144847 w 857749"/>
                  <a:gd name="connsiteY0" fmla="*/ 1978134 h 2202237"/>
                  <a:gd name="connsiteX1" fmla="*/ 248609 w 857749"/>
                  <a:gd name="connsiteY1" fmla="*/ 1420415 h 2202237"/>
                  <a:gd name="connsiteX2" fmla="*/ 170788 w 857749"/>
                  <a:gd name="connsiteY2" fmla="*/ 1011854 h 2202237"/>
                  <a:gd name="connsiteX3" fmla="*/ 34600 w 857749"/>
                  <a:gd name="connsiteY3" fmla="*/ 304977 h 2202237"/>
                  <a:gd name="connsiteX4" fmla="*/ 696082 w 857749"/>
                  <a:gd name="connsiteY4" fmla="*/ 116909 h 2202237"/>
                  <a:gd name="connsiteX5" fmla="*/ 832268 w 857749"/>
                  <a:gd name="connsiteY5" fmla="*/ 2062440 h 2202237"/>
                  <a:gd name="connsiteX6" fmla="*/ 144847 w 857749"/>
                  <a:gd name="connsiteY6" fmla="*/ 1978134 h 2202237"/>
                  <a:gd name="connsiteX0" fmla="*/ 136920 w 849427"/>
                  <a:gd name="connsiteY0" fmla="*/ 2082138 h 2306241"/>
                  <a:gd name="connsiteX1" fmla="*/ 240682 w 849427"/>
                  <a:gd name="connsiteY1" fmla="*/ 1524419 h 2306241"/>
                  <a:gd name="connsiteX2" fmla="*/ 162861 w 849427"/>
                  <a:gd name="connsiteY2" fmla="*/ 1115858 h 2306241"/>
                  <a:gd name="connsiteX3" fmla="*/ 26673 w 849427"/>
                  <a:gd name="connsiteY3" fmla="*/ 408981 h 2306241"/>
                  <a:gd name="connsiteX4" fmla="*/ 577907 w 849427"/>
                  <a:gd name="connsiteY4" fmla="*/ 65270 h 2306241"/>
                  <a:gd name="connsiteX5" fmla="*/ 688155 w 849427"/>
                  <a:gd name="connsiteY5" fmla="*/ 220913 h 2306241"/>
                  <a:gd name="connsiteX6" fmla="*/ 824341 w 849427"/>
                  <a:gd name="connsiteY6" fmla="*/ 2166444 h 2306241"/>
                  <a:gd name="connsiteX7" fmla="*/ 136920 w 849427"/>
                  <a:gd name="connsiteY7" fmla="*/ 2082138 h 2306241"/>
                  <a:gd name="connsiteX0" fmla="*/ 136920 w 852753"/>
                  <a:gd name="connsiteY0" fmla="*/ 2020826 h 2221392"/>
                  <a:gd name="connsiteX1" fmla="*/ 240682 w 852753"/>
                  <a:gd name="connsiteY1" fmla="*/ 1463107 h 2221392"/>
                  <a:gd name="connsiteX2" fmla="*/ 162861 w 852753"/>
                  <a:gd name="connsiteY2" fmla="*/ 1054546 h 2221392"/>
                  <a:gd name="connsiteX3" fmla="*/ 26673 w 852753"/>
                  <a:gd name="connsiteY3" fmla="*/ 347669 h 2221392"/>
                  <a:gd name="connsiteX4" fmla="*/ 577907 w 852753"/>
                  <a:gd name="connsiteY4" fmla="*/ 3958 h 2221392"/>
                  <a:gd name="connsiteX5" fmla="*/ 707610 w 852753"/>
                  <a:gd name="connsiteY5" fmla="*/ 477371 h 2221392"/>
                  <a:gd name="connsiteX6" fmla="*/ 824341 w 852753"/>
                  <a:gd name="connsiteY6" fmla="*/ 2105132 h 2221392"/>
                  <a:gd name="connsiteX7" fmla="*/ 136920 w 852753"/>
                  <a:gd name="connsiteY7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08747 w 842296"/>
                  <a:gd name="connsiteY0" fmla="*/ 2010242 h 2217964"/>
                  <a:gd name="connsiteX1" fmla="*/ 151307 w 842296"/>
                  <a:gd name="connsiteY1" fmla="*/ 1054546 h 2217964"/>
                  <a:gd name="connsiteX2" fmla="*/ 15119 w 842296"/>
                  <a:gd name="connsiteY2" fmla="*/ 347669 h 2217964"/>
                  <a:gd name="connsiteX3" fmla="*/ 566353 w 842296"/>
                  <a:gd name="connsiteY3" fmla="*/ 3958 h 2217964"/>
                  <a:gd name="connsiteX4" fmla="*/ 696056 w 842296"/>
                  <a:gd name="connsiteY4" fmla="*/ 477371 h 2217964"/>
                  <a:gd name="connsiteX5" fmla="*/ 812787 w 842296"/>
                  <a:gd name="connsiteY5" fmla="*/ 2105132 h 2217964"/>
                  <a:gd name="connsiteX6" fmla="*/ 108747 w 842296"/>
                  <a:gd name="connsiteY6" fmla="*/ 2010242 h 2217964"/>
                  <a:gd name="connsiteX0" fmla="*/ 105897 w 840434"/>
                  <a:gd name="connsiteY0" fmla="*/ 1991638 h 2199360"/>
                  <a:gd name="connsiteX1" fmla="*/ 148457 w 840434"/>
                  <a:gd name="connsiteY1" fmla="*/ 1035942 h 2199360"/>
                  <a:gd name="connsiteX2" fmla="*/ 12269 w 840434"/>
                  <a:gd name="connsiteY2" fmla="*/ 329065 h 2199360"/>
                  <a:gd name="connsiteX3" fmla="*/ 510362 w 840434"/>
                  <a:gd name="connsiteY3" fmla="*/ 4303 h 2199360"/>
                  <a:gd name="connsiteX4" fmla="*/ 693206 w 840434"/>
                  <a:gd name="connsiteY4" fmla="*/ 458767 h 2199360"/>
                  <a:gd name="connsiteX5" fmla="*/ 809937 w 840434"/>
                  <a:gd name="connsiteY5" fmla="*/ 2086528 h 2199360"/>
                  <a:gd name="connsiteX6" fmla="*/ 105897 w 840434"/>
                  <a:gd name="connsiteY6" fmla="*/ 1991638 h 2199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0434" h="2199360">
                    <a:moveTo>
                      <a:pt x="105897" y="1991638"/>
                    </a:moveTo>
                    <a:cubicBezTo>
                      <a:pt x="120084" y="1673073"/>
                      <a:pt x="164062" y="1313038"/>
                      <a:pt x="148457" y="1035942"/>
                    </a:cubicBezTo>
                    <a:cubicBezTo>
                      <a:pt x="132852" y="758847"/>
                      <a:pt x="-48048" y="501005"/>
                      <a:pt x="12269" y="329065"/>
                    </a:cubicBezTo>
                    <a:cubicBezTo>
                      <a:pt x="72586" y="157125"/>
                      <a:pt x="400115" y="35648"/>
                      <a:pt x="510362" y="4303"/>
                    </a:cubicBezTo>
                    <a:cubicBezTo>
                      <a:pt x="620609" y="-27042"/>
                      <a:pt x="643277" y="111730"/>
                      <a:pt x="693206" y="458767"/>
                    </a:cubicBezTo>
                    <a:cubicBezTo>
                      <a:pt x="743135" y="805804"/>
                      <a:pt x="907822" y="1831050"/>
                      <a:pt x="809937" y="2086528"/>
                    </a:cubicBezTo>
                    <a:cubicBezTo>
                      <a:pt x="712052" y="2342006"/>
                      <a:pt x="203173" y="2098642"/>
                      <a:pt x="105897" y="1991638"/>
                    </a:cubicBezTo>
                    <a:close/>
                  </a:path>
                </a:pathLst>
              </a:custGeom>
              <a:solidFill>
                <a:srgbClr val="E0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26" name="Trapezoid 270"/>
              <p:cNvSpPr/>
              <p:nvPr/>
            </p:nvSpPr>
            <p:spPr>
              <a:xfrm rot="1261075">
                <a:off x="2485143" y="-118485"/>
                <a:ext cx="318441" cy="484297"/>
              </a:xfrm>
              <a:custGeom>
                <a:avLst/>
                <a:gdLst>
                  <a:gd name="connsiteX0" fmla="*/ 0 w 318441"/>
                  <a:gd name="connsiteY0" fmla="*/ 484297 h 484297"/>
                  <a:gd name="connsiteX1" fmla="*/ 33879 w 318441"/>
                  <a:gd name="connsiteY1" fmla="*/ 0 h 484297"/>
                  <a:gd name="connsiteX2" fmla="*/ 284562 w 318441"/>
                  <a:gd name="connsiteY2" fmla="*/ 0 h 484297"/>
                  <a:gd name="connsiteX3" fmla="*/ 318441 w 318441"/>
                  <a:gd name="connsiteY3" fmla="*/ 484297 h 484297"/>
                  <a:gd name="connsiteX4" fmla="*/ 0 w 318441"/>
                  <a:gd name="connsiteY4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33879 w 318441"/>
                  <a:gd name="connsiteY2" fmla="*/ 0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1230 w 318441"/>
                  <a:gd name="connsiteY1" fmla="*/ 72704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8441" h="484297">
                    <a:moveTo>
                      <a:pt x="0" y="484297"/>
                    </a:moveTo>
                    <a:cubicBezTo>
                      <a:pt x="7439" y="367926"/>
                      <a:pt x="3791" y="189075"/>
                      <a:pt x="11230" y="72704"/>
                    </a:cubicBezTo>
                    <a:lnTo>
                      <a:pt x="49172" y="583"/>
                    </a:lnTo>
                    <a:lnTo>
                      <a:pt x="284562" y="0"/>
                    </a:lnTo>
                    <a:lnTo>
                      <a:pt x="318441" y="484297"/>
                    </a:lnTo>
                    <a:lnTo>
                      <a:pt x="0" y="484297"/>
                    </a:lnTo>
                    <a:close/>
                  </a:path>
                </a:pathLst>
              </a:custGeom>
              <a:solidFill>
                <a:srgbClr val="E0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27" name="Trapezoid 270"/>
              <p:cNvSpPr/>
              <p:nvPr/>
            </p:nvSpPr>
            <p:spPr>
              <a:xfrm rot="20338925" flipH="1">
                <a:off x="3227548" y="-154762"/>
                <a:ext cx="318441" cy="484297"/>
              </a:xfrm>
              <a:custGeom>
                <a:avLst/>
                <a:gdLst>
                  <a:gd name="connsiteX0" fmla="*/ 0 w 318441"/>
                  <a:gd name="connsiteY0" fmla="*/ 484297 h 484297"/>
                  <a:gd name="connsiteX1" fmla="*/ 33879 w 318441"/>
                  <a:gd name="connsiteY1" fmla="*/ 0 h 484297"/>
                  <a:gd name="connsiteX2" fmla="*/ 284562 w 318441"/>
                  <a:gd name="connsiteY2" fmla="*/ 0 h 484297"/>
                  <a:gd name="connsiteX3" fmla="*/ 318441 w 318441"/>
                  <a:gd name="connsiteY3" fmla="*/ 484297 h 484297"/>
                  <a:gd name="connsiteX4" fmla="*/ 0 w 318441"/>
                  <a:gd name="connsiteY4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33879 w 318441"/>
                  <a:gd name="connsiteY2" fmla="*/ 0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1230 w 318441"/>
                  <a:gd name="connsiteY1" fmla="*/ 72704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8441" h="484297">
                    <a:moveTo>
                      <a:pt x="0" y="484297"/>
                    </a:moveTo>
                    <a:cubicBezTo>
                      <a:pt x="7439" y="367926"/>
                      <a:pt x="3791" y="189075"/>
                      <a:pt x="11230" y="72704"/>
                    </a:cubicBezTo>
                    <a:lnTo>
                      <a:pt x="49172" y="583"/>
                    </a:lnTo>
                    <a:lnTo>
                      <a:pt x="284562" y="0"/>
                    </a:lnTo>
                    <a:lnTo>
                      <a:pt x="318441" y="484297"/>
                    </a:lnTo>
                    <a:lnTo>
                      <a:pt x="0" y="484297"/>
                    </a:lnTo>
                    <a:close/>
                  </a:path>
                </a:pathLst>
              </a:custGeom>
              <a:solidFill>
                <a:srgbClr val="E0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528" name="Group 2527"/>
              <p:cNvGrpSpPr/>
              <p:nvPr/>
            </p:nvGrpSpPr>
            <p:grpSpPr>
              <a:xfrm>
                <a:off x="2788714" y="-918708"/>
                <a:ext cx="457937" cy="607178"/>
                <a:chOff x="5157788" y="1381501"/>
                <a:chExt cx="904875" cy="1199774"/>
              </a:xfrm>
            </p:grpSpPr>
            <p:grpSp>
              <p:nvGrpSpPr>
                <p:cNvPr id="2535" name="Group 2534"/>
                <p:cNvGrpSpPr/>
                <p:nvPr/>
              </p:nvGrpSpPr>
              <p:grpSpPr>
                <a:xfrm>
                  <a:off x="5157788" y="1381501"/>
                  <a:ext cx="904875" cy="1199774"/>
                  <a:chOff x="5157788" y="1381501"/>
                  <a:chExt cx="904875" cy="1199774"/>
                </a:xfrm>
              </p:grpSpPr>
              <p:sp>
                <p:nvSpPr>
                  <p:cNvPr id="2541" name="Rounded Rectangle 2540"/>
                  <p:cNvSpPr/>
                  <p:nvPr/>
                </p:nvSpPr>
                <p:spPr>
                  <a:xfrm>
                    <a:off x="5272088" y="1381501"/>
                    <a:ext cx="676275" cy="1199774"/>
                  </a:xfrm>
                  <a:prstGeom prst="roundRect">
                    <a:avLst/>
                  </a:prstGeom>
                  <a:solidFill>
                    <a:srgbClr val="F9D69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2" name="Oval 2541"/>
                  <p:cNvSpPr/>
                  <p:nvPr/>
                </p:nvSpPr>
                <p:spPr>
                  <a:xfrm>
                    <a:off x="5157788" y="1802168"/>
                    <a:ext cx="228600" cy="254355"/>
                  </a:xfrm>
                  <a:prstGeom prst="ellipse">
                    <a:avLst/>
                  </a:prstGeom>
                  <a:solidFill>
                    <a:srgbClr val="F9D69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3" name="Oval 2542"/>
                  <p:cNvSpPr/>
                  <p:nvPr/>
                </p:nvSpPr>
                <p:spPr>
                  <a:xfrm>
                    <a:off x="5834063" y="1806928"/>
                    <a:ext cx="228600" cy="254355"/>
                  </a:xfrm>
                  <a:prstGeom prst="ellipse">
                    <a:avLst/>
                  </a:prstGeom>
                  <a:solidFill>
                    <a:srgbClr val="F9D69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536" name="Freeform 2535"/>
                <p:cNvSpPr/>
                <p:nvPr/>
              </p:nvSpPr>
              <p:spPr>
                <a:xfrm>
                  <a:off x="5441481" y="2259368"/>
                  <a:ext cx="337488" cy="180991"/>
                </a:xfrm>
                <a:custGeom>
                  <a:avLst/>
                  <a:gdLst>
                    <a:gd name="connsiteX0" fmla="*/ 8876 w 540980"/>
                    <a:gd name="connsiteY0" fmla="*/ 38100 h 342916"/>
                    <a:gd name="connsiteX1" fmla="*/ 537513 w 540980"/>
                    <a:gd name="connsiteY1" fmla="*/ 38100 h 342916"/>
                    <a:gd name="connsiteX2" fmla="*/ 227951 w 540980"/>
                    <a:gd name="connsiteY2" fmla="*/ 342900 h 342916"/>
                    <a:gd name="connsiteX3" fmla="*/ 8876 w 540980"/>
                    <a:gd name="connsiteY3" fmla="*/ 38100 h 342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0980" h="342916">
                      <a:moveTo>
                        <a:pt x="8876" y="38100"/>
                      </a:moveTo>
                      <a:cubicBezTo>
                        <a:pt x="60470" y="-12700"/>
                        <a:pt x="501001" y="-12700"/>
                        <a:pt x="537513" y="38100"/>
                      </a:cubicBezTo>
                      <a:cubicBezTo>
                        <a:pt x="574025" y="88900"/>
                        <a:pt x="312088" y="340519"/>
                        <a:pt x="227951" y="342900"/>
                      </a:cubicBezTo>
                      <a:cubicBezTo>
                        <a:pt x="143814" y="345281"/>
                        <a:pt x="-42718" y="88900"/>
                        <a:pt x="8876" y="381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2537" name="Group 2536"/>
                <p:cNvGrpSpPr/>
                <p:nvPr/>
              </p:nvGrpSpPr>
              <p:grpSpPr>
                <a:xfrm>
                  <a:off x="5412906" y="1735900"/>
                  <a:ext cx="401884" cy="169069"/>
                  <a:chOff x="5536959" y="5172075"/>
                  <a:chExt cx="401884" cy="169069"/>
                </a:xfrm>
              </p:grpSpPr>
              <p:sp>
                <p:nvSpPr>
                  <p:cNvPr id="2539" name="Oval 2538"/>
                  <p:cNvSpPr/>
                  <p:nvPr/>
                </p:nvSpPr>
                <p:spPr>
                  <a:xfrm>
                    <a:off x="5536959" y="5172075"/>
                    <a:ext cx="101842" cy="16906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0" name="Oval 2539"/>
                  <p:cNvSpPr/>
                  <p:nvPr/>
                </p:nvSpPr>
                <p:spPr>
                  <a:xfrm>
                    <a:off x="5837001" y="5172075"/>
                    <a:ext cx="101842" cy="16906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538" name="Freeform 2537"/>
                <p:cNvSpPr/>
                <p:nvPr/>
              </p:nvSpPr>
              <p:spPr>
                <a:xfrm>
                  <a:off x="5605908" y="1764477"/>
                  <a:ext cx="135396" cy="382552"/>
                </a:xfrm>
                <a:custGeom>
                  <a:avLst/>
                  <a:gdLst>
                    <a:gd name="connsiteX0" fmla="*/ 732 w 122014"/>
                    <a:gd name="connsiteY0" fmla="*/ 51 h 1021848"/>
                    <a:gd name="connsiteX1" fmla="*/ 119795 w 122014"/>
                    <a:gd name="connsiteY1" fmla="*/ 928739 h 1021848"/>
                    <a:gd name="connsiteX2" fmla="*/ 72170 w 122014"/>
                    <a:gd name="connsiteY2" fmla="*/ 885876 h 1021848"/>
                    <a:gd name="connsiteX3" fmla="*/ 732 w 122014"/>
                    <a:gd name="connsiteY3" fmla="*/ 51 h 10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2014" h="1021848">
                      <a:moveTo>
                        <a:pt x="732" y="51"/>
                      </a:moveTo>
                      <a:cubicBezTo>
                        <a:pt x="8670" y="7195"/>
                        <a:pt x="107889" y="781102"/>
                        <a:pt x="119795" y="928739"/>
                      </a:cubicBezTo>
                      <a:cubicBezTo>
                        <a:pt x="131701" y="1076376"/>
                        <a:pt x="92808" y="1038276"/>
                        <a:pt x="72170" y="885876"/>
                      </a:cubicBezTo>
                      <a:cubicBezTo>
                        <a:pt x="51532" y="733476"/>
                        <a:pt x="-7206" y="-7093"/>
                        <a:pt x="732" y="51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529" name="Freeform 2528"/>
              <p:cNvSpPr/>
              <p:nvPr/>
            </p:nvSpPr>
            <p:spPr>
              <a:xfrm>
                <a:off x="2833239" y="-1096644"/>
                <a:ext cx="450579" cy="482241"/>
              </a:xfrm>
              <a:custGeom>
                <a:avLst/>
                <a:gdLst>
                  <a:gd name="connsiteX0" fmla="*/ 52939 w 890337"/>
                  <a:gd name="connsiteY0" fmla="*/ 952901 h 952901"/>
                  <a:gd name="connsiteX1" fmla="*/ 0 w 890337"/>
                  <a:gd name="connsiteY1" fmla="*/ 288758 h 952901"/>
                  <a:gd name="connsiteX2" fmla="*/ 211756 w 890337"/>
                  <a:gd name="connsiteY2" fmla="*/ 134754 h 952901"/>
                  <a:gd name="connsiteX3" fmla="*/ 471638 w 890337"/>
                  <a:gd name="connsiteY3" fmla="*/ 115503 h 952901"/>
                  <a:gd name="connsiteX4" fmla="*/ 654518 w 890337"/>
                  <a:gd name="connsiteY4" fmla="*/ 0 h 952901"/>
                  <a:gd name="connsiteX5" fmla="*/ 563078 w 890337"/>
                  <a:gd name="connsiteY5" fmla="*/ 115503 h 952901"/>
                  <a:gd name="connsiteX6" fmla="*/ 755584 w 890337"/>
                  <a:gd name="connsiteY6" fmla="*/ 62564 h 952901"/>
                  <a:gd name="connsiteX7" fmla="*/ 625643 w 890337"/>
                  <a:gd name="connsiteY7" fmla="*/ 206943 h 952901"/>
                  <a:gd name="connsiteX8" fmla="*/ 890337 w 890337"/>
                  <a:gd name="connsiteY8" fmla="*/ 187693 h 952901"/>
                  <a:gd name="connsiteX9" fmla="*/ 702645 w 890337"/>
                  <a:gd name="connsiteY9" fmla="*/ 341697 h 952901"/>
                  <a:gd name="connsiteX10" fmla="*/ 741146 w 890337"/>
                  <a:gd name="connsiteY10" fmla="*/ 543828 h 952901"/>
                  <a:gd name="connsiteX11" fmla="*/ 683394 w 890337"/>
                  <a:gd name="connsiteY11" fmla="*/ 952901 h 952901"/>
                  <a:gd name="connsiteX12" fmla="*/ 630455 w 890337"/>
                  <a:gd name="connsiteY12" fmla="*/ 481263 h 952901"/>
                  <a:gd name="connsiteX13" fmla="*/ 466826 w 890337"/>
                  <a:gd name="connsiteY13" fmla="*/ 476451 h 952901"/>
                  <a:gd name="connsiteX14" fmla="*/ 356135 w 890337"/>
                  <a:gd name="connsiteY14" fmla="*/ 548640 h 952901"/>
                  <a:gd name="connsiteX15" fmla="*/ 303196 w 890337"/>
                  <a:gd name="connsiteY15" fmla="*/ 490889 h 952901"/>
                  <a:gd name="connsiteX16" fmla="*/ 125129 w 890337"/>
                  <a:gd name="connsiteY16" fmla="*/ 447575 h 952901"/>
                  <a:gd name="connsiteX17" fmla="*/ 52939 w 890337"/>
                  <a:gd name="connsiteY17" fmla="*/ 952901 h 952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90337" h="952901">
                    <a:moveTo>
                      <a:pt x="52939" y="952901"/>
                    </a:moveTo>
                    <a:lnTo>
                      <a:pt x="0" y="288758"/>
                    </a:lnTo>
                    <a:lnTo>
                      <a:pt x="211756" y="134754"/>
                    </a:lnTo>
                    <a:lnTo>
                      <a:pt x="471638" y="115503"/>
                    </a:lnTo>
                    <a:lnTo>
                      <a:pt x="654518" y="0"/>
                    </a:lnTo>
                    <a:lnTo>
                      <a:pt x="563078" y="115503"/>
                    </a:lnTo>
                    <a:lnTo>
                      <a:pt x="755584" y="62564"/>
                    </a:lnTo>
                    <a:lnTo>
                      <a:pt x="625643" y="206943"/>
                    </a:lnTo>
                    <a:lnTo>
                      <a:pt x="890337" y="187693"/>
                    </a:lnTo>
                    <a:lnTo>
                      <a:pt x="702645" y="341697"/>
                    </a:lnTo>
                    <a:lnTo>
                      <a:pt x="741146" y="543828"/>
                    </a:lnTo>
                    <a:lnTo>
                      <a:pt x="683394" y="952901"/>
                    </a:lnTo>
                    <a:lnTo>
                      <a:pt x="630455" y="481263"/>
                    </a:lnTo>
                    <a:lnTo>
                      <a:pt x="466826" y="476451"/>
                    </a:lnTo>
                    <a:lnTo>
                      <a:pt x="356135" y="548640"/>
                    </a:lnTo>
                    <a:lnTo>
                      <a:pt x="303196" y="490889"/>
                    </a:lnTo>
                    <a:lnTo>
                      <a:pt x="125129" y="447575"/>
                    </a:lnTo>
                    <a:lnTo>
                      <a:pt x="52939" y="952901"/>
                    </a:ln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30" name="Freeform 2529"/>
              <p:cNvSpPr/>
              <p:nvPr/>
            </p:nvSpPr>
            <p:spPr>
              <a:xfrm>
                <a:off x="2879466" y="-538338"/>
                <a:ext cx="280777" cy="128907"/>
              </a:xfrm>
              <a:custGeom>
                <a:avLst/>
                <a:gdLst>
                  <a:gd name="connsiteX0" fmla="*/ 293667 w 554811"/>
                  <a:gd name="connsiteY0" fmla="*/ 3702 h 254718"/>
                  <a:gd name="connsiteX1" fmla="*/ 130037 w 554811"/>
                  <a:gd name="connsiteY1" fmla="*/ 51829 h 254718"/>
                  <a:gd name="connsiteX2" fmla="*/ 4909 w 554811"/>
                  <a:gd name="connsiteY2" fmla="*/ 234709 h 254718"/>
                  <a:gd name="connsiteX3" fmla="*/ 303292 w 554811"/>
                  <a:gd name="connsiteY3" fmla="*/ 109580 h 254718"/>
                  <a:gd name="connsiteX4" fmla="*/ 548736 w 554811"/>
                  <a:gd name="connsiteY4" fmla="*/ 253959 h 254718"/>
                  <a:gd name="connsiteX5" fmla="*/ 462109 w 554811"/>
                  <a:gd name="connsiteY5" fmla="*/ 32578 h 254718"/>
                  <a:gd name="connsiteX6" fmla="*/ 293667 w 554811"/>
                  <a:gd name="connsiteY6" fmla="*/ 3702 h 254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4811" h="254718">
                    <a:moveTo>
                      <a:pt x="293667" y="3702"/>
                    </a:moveTo>
                    <a:cubicBezTo>
                      <a:pt x="238322" y="6910"/>
                      <a:pt x="178163" y="13328"/>
                      <a:pt x="130037" y="51829"/>
                    </a:cubicBezTo>
                    <a:cubicBezTo>
                      <a:pt x="81911" y="90330"/>
                      <a:pt x="-23967" y="225084"/>
                      <a:pt x="4909" y="234709"/>
                    </a:cubicBezTo>
                    <a:cubicBezTo>
                      <a:pt x="33785" y="244334"/>
                      <a:pt x="212654" y="106372"/>
                      <a:pt x="303292" y="109580"/>
                    </a:cubicBezTo>
                    <a:cubicBezTo>
                      <a:pt x="393930" y="112788"/>
                      <a:pt x="522267" y="266793"/>
                      <a:pt x="548736" y="253959"/>
                    </a:cubicBezTo>
                    <a:cubicBezTo>
                      <a:pt x="575206" y="241125"/>
                      <a:pt x="509433" y="75892"/>
                      <a:pt x="462109" y="32578"/>
                    </a:cubicBezTo>
                    <a:cubicBezTo>
                      <a:pt x="414785" y="-10736"/>
                      <a:pt x="349012" y="494"/>
                      <a:pt x="293667" y="3702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31" name="Freeform 2530"/>
              <p:cNvSpPr/>
              <p:nvPr/>
            </p:nvSpPr>
            <p:spPr>
              <a:xfrm rot="10800000">
                <a:off x="2832581" y="-724893"/>
                <a:ext cx="375077" cy="542649"/>
              </a:xfrm>
              <a:custGeom>
                <a:avLst/>
                <a:gdLst>
                  <a:gd name="connsiteX0" fmla="*/ 52939 w 890337"/>
                  <a:gd name="connsiteY0" fmla="*/ 952901 h 952901"/>
                  <a:gd name="connsiteX1" fmla="*/ 0 w 890337"/>
                  <a:gd name="connsiteY1" fmla="*/ 288758 h 952901"/>
                  <a:gd name="connsiteX2" fmla="*/ 211756 w 890337"/>
                  <a:gd name="connsiteY2" fmla="*/ 134754 h 952901"/>
                  <a:gd name="connsiteX3" fmla="*/ 471638 w 890337"/>
                  <a:gd name="connsiteY3" fmla="*/ 115503 h 952901"/>
                  <a:gd name="connsiteX4" fmla="*/ 654518 w 890337"/>
                  <a:gd name="connsiteY4" fmla="*/ 0 h 952901"/>
                  <a:gd name="connsiteX5" fmla="*/ 563078 w 890337"/>
                  <a:gd name="connsiteY5" fmla="*/ 115503 h 952901"/>
                  <a:gd name="connsiteX6" fmla="*/ 755584 w 890337"/>
                  <a:gd name="connsiteY6" fmla="*/ 62564 h 952901"/>
                  <a:gd name="connsiteX7" fmla="*/ 625643 w 890337"/>
                  <a:gd name="connsiteY7" fmla="*/ 206943 h 952901"/>
                  <a:gd name="connsiteX8" fmla="*/ 890337 w 890337"/>
                  <a:gd name="connsiteY8" fmla="*/ 187693 h 952901"/>
                  <a:gd name="connsiteX9" fmla="*/ 702645 w 890337"/>
                  <a:gd name="connsiteY9" fmla="*/ 341697 h 952901"/>
                  <a:gd name="connsiteX10" fmla="*/ 741146 w 890337"/>
                  <a:gd name="connsiteY10" fmla="*/ 543828 h 952901"/>
                  <a:gd name="connsiteX11" fmla="*/ 683394 w 890337"/>
                  <a:gd name="connsiteY11" fmla="*/ 952901 h 952901"/>
                  <a:gd name="connsiteX12" fmla="*/ 630455 w 890337"/>
                  <a:gd name="connsiteY12" fmla="*/ 481263 h 952901"/>
                  <a:gd name="connsiteX13" fmla="*/ 466826 w 890337"/>
                  <a:gd name="connsiteY13" fmla="*/ 476451 h 952901"/>
                  <a:gd name="connsiteX14" fmla="*/ 356135 w 890337"/>
                  <a:gd name="connsiteY14" fmla="*/ 548640 h 952901"/>
                  <a:gd name="connsiteX15" fmla="*/ 303196 w 890337"/>
                  <a:gd name="connsiteY15" fmla="*/ 490889 h 952901"/>
                  <a:gd name="connsiteX16" fmla="*/ 125129 w 890337"/>
                  <a:gd name="connsiteY16" fmla="*/ 447575 h 952901"/>
                  <a:gd name="connsiteX17" fmla="*/ 52939 w 890337"/>
                  <a:gd name="connsiteY17" fmla="*/ 952901 h 952901"/>
                  <a:gd name="connsiteX0" fmla="*/ 52939 w 755584"/>
                  <a:gd name="connsiteY0" fmla="*/ 952901 h 952901"/>
                  <a:gd name="connsiteX1" fmla="*/ 0 w 755584"/>
                  <a:gd name="connsiteY1" fmla="*/ 288758 h 952901"/>
                  <a:gd name="connsiteX2" fmla="*/ 211756 w 755584"/>
                  <a:gd name="connsiteY2" fmla="*/ 134754 h 952901"/>
                  <a:gd name="connsiteX3" fmla="*/ 471638 w 755584"/>
                  <a:gd name="connsiteY3" fmla="*/ 115503 h 952901"/>
                  <a:gd name="connsiteX4" fmla="*/ 654518 w 755584"/>
                  <a:gd name="connsiteY4" fmla="*/ 0 h 952901"/>
                  <a:gd name="connsiteX5" fmla="*/ 563078 w 755584"/>
                  <a:gd name="connsiteY5" fmla="*/ 115503 h 952901"/>
                  <a:gd name="connsiteX6" fmla="*/ 755584 w 755584"/>
                  <a:gd name="connsiteY6" fmla="*/ 62564 h 952901"/>
                  <a:gd name="connsiteX7" fmla="*/ 625643 w 755584"/>
                  <a:gd name="connsiteY7" fmla="*/ 206943 h 952901"/>
                  <a:gd name="connsiteX8" fmla="*/ 702645 w 755584"/>
                  <a:gd name="connsiteY8" fmla="*/ 341697 h 952901"/>
                  <a:gd name="connsiteX9" fmla="*/ 741146 w 755584"/>
                  <a:gd name="connsiteY9" fmla="*/ 543828 h 952901"/>
                  <a:gd name="connsiteX10" fmla="*/ 683394 w 755584"/>
                  <a:gd name="connsiteY10" fmla="*/ 952901 h 952901"/>
                  <a:gd name="connsiteX11" fmla="*/ 630455 w 755584"/>
                  <a:gd name="connsiteY11" fmla="*/ 481263 h 952901"/>
                  <a:gd name="connsiteX12" fmla="*/ 466826 w 755584"/>
                  <a:gd name="connsiteY12" fmla="*/ 476451 h 952901"/>
                  <a:gd name="connsiteX13" fmla="*/ 356135 w 755584"/>
                  <a:gd name="connsiteY13" fmla="*/ 548640 h 952901"/>
                  <a:gd name="connsiteX14" fmla="*/ 303196 w 755584"/>
                  <a:gd name="connsiteY14" fmla="*/ 490889 h 952901"/>
                  <a:gd name="connsiteX15" fmla="*/ 125129 w 755584"/>
                  <a:gd name="connsiteY15" fmla="*/ 447575 h 952901"/>
                  <a:gd name="connsiteX16" fmla="*/ 52939 w 755584"/>
                  <a:gd name="connsiteY16" fmla="*/ 952901 h 952901"/>
                  <a:gd name="connsiteX0" fmla="*/ 52939 w 741146"/>
                  <a:gd name="connsiteY0" fmla="*/ 952901 h 952901"/>
                  <a:gd name="connsiteX1" fmla="*/ 0 w 741146"/>
                  <a:gd name="connsiteY1" fmla="*/ 288758 h 952901"/>
                  <a:gd name="connsiteX2" fmla="*/ 211756 w 741146"/>
                  <a:gd name="connsiteY2" fmla="*/ 134754 h 952901"/>
                  <a:gd name="connsiteX3" fmla="*/ 471638 w 741146"/>
                  <a:gd name="connsiteY3" fmla="*/ 115503 h 952901"/>
                  <a:gd name="connsiteX4" fmla="*/ 654518 w 741146"/>
                  <a:gd name="connsiteY4" fmla="*/ 0 h 952901"/>
                  <a:gd name="connsiteX5" fmla="*/ 563078 w 741146"/>
                  <a:gd name="connsiteY5" fmla="*/ 115503 h 952901"/>
                  <a:gd name="connsiteX6" fmla="*/ 625643 w 741146"/>
                  <a:gd name="connsiteY6" fmla="*/ 206943 h 952901"/>
                  <a:gd name="connsiteX7" fmla="*/ 702645 w 741146"/>
                  <a:gd name="connsiteY7" fmla="*/ 341697 h 952901"/>
                  <a:gd name="connsiteX8" fmla="*/ 741146 w 741146"/>
                  <a:gd name="connsiteY8" fmla="*/ 543828 h 952901"/>
                  <a:gd name="connsiteX9" fmla="*/ 683394 w 741146"/>
                  <a:gd name="connsiteY9" fmla="*/ 952901 h 952901"/>
                  <a:gd name="connsiteX10" fmla="*/ 630455 w 741146"/>
                  <a:gd name="connsiteY10" fmla="*/ 481263 h 952901"/>
                  <a:gd name="connsiteX11" fmla="*/ 466826 w 741146"/>
                  <a:gd name="connsiteY11" fmla="*/ 476451 h 952901"/>
                  <a:gd name="connsiteX12" fmla="*/ 356135 w 741146"/>
                  <a:gd name="connsiteY12" fmla="*/ 548640 h 952901"/>
                  <a:gd name="connsiteX13" fmla="*/ 303196 w 741146"/>
                  <a:gd name="connsiteY13" fmla="*/ 490889 h 952901"/>
                  <a:gd name="connsiteX14" fmla="*/ 125129 w 741146"/>
                  <a:gd name="connsiteY14" fmla="*/ 447575 h 952901"/>
                  <a:gd name="connsiteX15" fmla="*/ 52939 w 741146"/>
                  <a:gd name="connsiteY15" fmla="*/ 952901 h 952901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211756 w 741146"/>
                  <a:gd name="connsiteY2" fmla="*/ 19251 h 837398"/>
                  <a:gd name="connsiteX3" fmla="*/ 471638 w 741146"/>
                  <a:gd name="connsiteY3" fmla="*/ 0 h 837398"/>
                  <a:gd name="connsiteX4" fmla="*/ 563078 w 741146"/>
                  <a:gd name="connsiteY4" fmla="*/ 0 h 837398"/>
                  <a:gd name="connsiteX5" fmla="*/ 625643 w 741146"/>
                  <a:gd name="connsiteY5" fmla="*/ 91440 h 837398"/>
                  <a:gd name="connsiteX6" fmla="*/ 702645 w 741146"/>
                  <a:gd name="connsiteY6" fmla="*/ 226194 h 837398"/>
                  <a:gd name="connsiteX7" fmla="*/ 741146 w 741146"/>
                  <a:gd name="connsiteY7" fmla="*/ 428325 h 837398"/>
                  <a:gd name="connsiteX8" fmla="*/ 683394 w 741146"/>
                  <a:gd name="connsiteY8" fmla="*/ 837398 h 837398"/>
                  <a:gd name="connsiteX9" fmla="*/ 630455 w 741146"/>
                  <a:gd name="connsiteY9" fmla="*/ 365760 h 837398"/>
                  <a:gd name="connsiteX10" fmla="*/ 466826 w 741146"/>
                  <a:gd name="connsiteY10" fmla="*/ 360948 h 837398"/>
                  <a:gd name="connsiteX11" fmla="*/ 356135 w 741146"/>
                  <a:gd name="connsiteY11" fmla="*/ 433137 h 837398"/>
                  <a:gd name="connsiteX12" fmla="*/ 303196 w 741146"/>
                  <a:gd name="connsiteY12" fmla="*/ 375386 h 837398"/>
                  <a:gd name="connsiteX13" fmla="*/ 125129 w 741146"/>
                  <a:gd name="connsiteY13" fmla="*/ 332072 h 837398"/>
                  <a:gd name="connsiteX14" fmla="*/ 52939 w 741146"/>
                  <a:gd name="connsiteY14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211756 w 741146"/>
                  <a:gd name="connsiteY2" fmla="*/ 19251 h 837398"/>
                  <a:gd name="connsiteX3" fmla="*/ 471638 w 741146"/>
                  <a:gd name="connsiteY3" fmla="*/ 0 h 837398"/>
                  <a:gd name="connsiteX4" fmla="*/ 563078 w 741146"/>
                  <a:gd name="connsiteY4" fmla="*/ 0 h 837398"/>
                  <a:gd name="connsiteX5" fmla="*/ 625643 w 741146"/>
                  <a:gd name="connsiteY5" fmla="*/ 91440 h 837398"/>
                  <a:gd name="connsiteX6" fmla="*/ 702645 w 741146"/>
                  <a:gd name="connsiteY6" fmla="*/ 226194 h 837398"/>
                  <a:gd name="connsiteX7" fmla="*/ 741146 w 741146"/>
                  <a:gd name="connsiteY7" fmla="*/ 428325 h 837398"/>
                  <a:gd name="connsiteX8" fmla="*/ 683394 w 741146"/>
                  <a:gd name="connsiteY8" fmla="*/ 837398 h 837398"/>
                  <a:gd name="connsiteX9" fmla="*/ 630455 w 741146"/>
                  <a:gd name="connsiteY9" fmla="*/ 365760 h 837398"/>
                  <a:gd name="connsiteX10" fmla="*/ 466826 w 741146"/>
                  <a:gd name="connsiteY10" fmla="*/ 360948 h 837398"/>
                  <a:gd name="connsiteX11" fmla="*/ 303196 w 741146"/>
                  <a:gd name="connsiteY11" fmla="*/ 375386 h 837398"/>
                  <a:gd name="connsiteX12" fmla="*/ 125129 w 741146"/>
                  <a:gd name="connsiteY12" fmla="*/ 332072 h 837398"/>
                  <a:gd name="connsiteX13" fmla="*/ 52939 w 741146"/>
                  <a:gd name="connsiteY13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211756 w 741146"/>
                  <a:gd name="connsiteY2" fmla="*/ 19251 h 837398"/>
                  <a:gd name="connsiteX3" fmla="*/ 471638 w 741146"/>
                  <a:gd name="connsiteY3" fmla="*/ 0 h 837398"/>
                  <a:gd name="connsiteX4" fmla="*/ 563078 w 741146"/>
                  <a:gd name="connsiteY4" fmla="*/ 0 h 837398"/>
                  <a:gd name="connsiteX5" fmla="*/ 625643 w 741146"/>
                  <a:gd name="connsiteY5" fmla="*/ 91440 h 837398"/>
                  <a:gd name="connsiteX6" fmla="*/ 702645 w 741146"/>
                  <a:gd name="connsiteY6" fmla="*/ 226194 h 837398"/>
                  <a:gd name="connsiteX7" fmla="*/ 741146 w 741146"/>
                  <a:gd name="connsiteY7" fmla="*/ 428325 h 837398"/>
                  <a:gd name="connsiteX8" fmla="*/ 683394 w 741146"/>
                  <a:gd name="connsiteY8" fmla="*/ 837398 h 837398"/>
                  <a:gd name="connsiteX9" fmla="*/ 630455 w 741146"/>
                  <a:gd name="connsiteY9" fmla="*/ 365760 h 837398"/>
                  <a:gd name="connsiteX10" fmla="*/ 462013 w 741146"/>
                  <a:gd name="connsiteY10" fmla="*/ 244435 h 837398"/>
                  <a:gd name="connsiteX11" fmla="*/ 303196 w 741146"/>
                  <a:gd name="connsiteY11" fmla="*/ 375386 h 837398"/>
                  <a:gd name="connsiteX12" fmla="*/ 125129 w 741146"/>
                  <a:gd name="connsiteY12" fmla="*/ 332072 h 837398"/>
                  <a:gd name="connsiteX13" fmla="*/ 52939 w 741146"/>
                  <a:gd name="connsiteY13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211756 w 741146"/>
                  <a:gd name="connsiteY2" fmla="*/ 19251 h 837398"/>
                  <a:gd name="connsiteX3" fmla="*/ 471638 w 741146"/>
                  <a:gd name="connsiteY3" fmla="*/ 0 h 837398"/>
                  <a:gd name="connsiteX4" fmla="*/ 563078 w 741146"/>
                  <a:gd name="connsiteY4" fmla="*/ 0 h 837398"/>
                  <a:gd name="connsiteX5" fmla="*/ 625643 w 741146"/>
                  <a:gd name="connsiteY5" fmla="*/ 91440 h 837398"/>
                  <a:gd name="connsiteX6" fmla="*/ 702645 w 741146"/>
                  <a:gd name="connsiteY6" fmla="*/ 226194 h 837398"/>
                  <a:gd name="connsiteX7" fmla="*/ 741146 w 741146"/>
                  <a:gd name="connsiteY7" fmla="*/ 428325 h 837398"/>
                  <a:gd name="connsiteX8" fmla="*/ 683394 w 741146"/>
                  <a:gd name="connsiteY8" fmla="*/ 837398 h 837398"/>
                  <a:gd name="connsiteX9" fmla="*/ 630455 w 741146"/>
                  <a:gd name="connsiteY9" fmla="*/ 365760 h 837398"/>
                  <a:gd name="connsiteX10" fmla="*/ 462013 w 741146"/>
                  <a:gd name="connsiteY10" fmla="*/ 244435 h 837398"/>
                  <a:gd name="connsiteX11" fmla="*/ 269507 w 741146"/>
                  <a:gd name="connsiteY11" fmla="*/ 228806 h 837398"/>
                  <a:gd name="connsiteX12" fmla="*/ 125129 w 741146"/>
                  <a:gd name="connsiteY12" fmla="*/ 332072 h 837398"/>
                  <a:gd name="connsiteX13" fmla="*/ 52939 w 741146"/>
                  <a:gd name="connsiteY13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211756 w 741146"/>
                  <a:gd name="connsiteY2" fmla="*/ 19251 h 837398"/>
                  <a:gd name="connsiteX3" fmla="*/ 471638 w 741146"/>
                  <a:gd name="connsiteY3" fmla="*/ 0 h 837398"/>
                  <a:gd name="connsiteX4" fmla="*/ 563078 w 741146"/>
                  <a:gd name="connsiteY4" fmla="*/ 0 h 837398"/>
                  <a:gd name="connsiteX5" fmla="*/ 625643 w 741146"/>
                  <a:gd name="connsiteY5" fmla="*/ 91440 h 837398"/>
                  <a:gd name="connsiteX6" fmla="*/ 702645 w 741146"/>
                  <a:gd name="connsiteY6" fmla="*/ 226194 h 837398"/>
                  <a:gd name="connsiteX7" fmla="*/ 741146 w 741146"/>
                  <a:gd name="connsiteY7" fmla="*/ 428325 h 837398"/>
                  <a:gd name="connsiteX8" fmla="*/ 683394 w 741146"/>
                  <a:gd name="connsiteY8" fmla="*/ 837398 h 837398"/>
                  <a:gd name="connsiteX9" fmla="*/ 630455 w 741146"/>
                  <a:gd name="connsiteY9" fmla="*/ 365760 h 837398"/>
                  <a:gd name="connsiteX10" fmla="*/ 462013 w 741146"/>
                  <a:gd name="connsiteY10" fmla="*/ 244435 h 837398"/>
                  <a:gd name="connsiteX11" fmla="*/ 378899 w 741146"/>
                  <a:gd name="connsiteY11" fmla="*/ 294803 h 837398"/>
                  <a:gd name="connsiteX12" fmla="*/ 269507 w 741146"/>
                  <a:gd name="connsiteY12" fmla="*/ 228806 h 837398"/>
                  <a:gd name="connsiteX13" fmla="*/ 125129 w 741146"/>
                  <a:gd name="connsiteY13" fmla="*/ 332072 h 837398"/>
                  <a:gd name="connsiteX14" fmla="*/ 52939 w 741146"/>
                  <a:gd name="connsiteY14" fmla="*/ 837398 h 83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41146" h="837398">
                    <a:moveTo>
                      <a:pt x="52939" y="837398"/>
                    </a:moveTo>
                    <a:lnTo>
                      <a:pt x="0" y="173255"/>
                    </a:lnTo>
                    <a:lnTo>
                      <a:pt x="211756" y="19251"/>
                    </a:lnTo>
                    <a:lnTo>
                      <a:pt x="471638" y="0"/>
                    </a:lnTo>
                    <a:lnTo>
                      <a:pt x="563078" y="0"/>
                    </a:lnTo>
                    <a:lnTo>
                      <a:pt x="625643" y="91440"/>
                    </a:lnTo>
                    <a:lnTo>
                      <a:pt x="702645" y="226194"/>
                    </a:lnTo>
                    <a:lnTo>
                      <a:pt x="741146" y="428325"/>
                    </a:lnTo>
                    <a:lnTo>
                      <a:pt x="683394" y="837398"/>
                    </a:lnTo>
                    <a:lnTo>
                      <a:pt x="630455" y="365760"/>
                    </a:lnTo>
                    <a:lnTo>
                      <a:pt x="462013" y="244435"/>
                    </a:lnTo>
                    <a:cubicBezTo>
                      <a:pt x="437517" y="246191"/>
                      <a:pt x="403395" y="293047"/>
                      <a:pt x="378899" y="294803"/>
                    </a:cubicBezTo>
                    <a:lnTo>
                      <a:pt x="269507" y="228806"/>
                    </a:lnTo>
                    <a:lnTo>
                      <a:pt x="125129" y="332072"/>
                    </a:lnTo>
                    <a:lnTo>
                      <a:pt x="52939" y="837398"/>
                    </a:ln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32" name="Oval 2531"/>
              <p:cNvSpPr/>
              <p:nvPr/>
            </p:nvSpPr>
            <p:spPr>
              <a:xfrm>
                <a:off x="3023817" y="623506"/>
                <a:ext cx="18288" cy="18288"/>
              </a:xfrm>
              <a:prstGeom prst="ellipse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33" name="Oval 2532"/>
              <p:cNvSpPr/>
              <p:nvPr/>
            </p:nvSpPr>
            <p:spPr>
              <a:xfrm>
                <a:off x="3023817" y="775906"/>
                <a:ext cx="18288" cy="18288"/>
              </a:xfrm>
              <a:prstGeom prst="ellipse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34" name="Oval 2533"/>
              <p:cNvSpPr/>
              <p:nvPr/>
            </p:nvSpPr>
            <p:spPr>
              <a:xfrm>
                <a:off x="3023817" y="928306"/>
                <a:ext cx="18288" cy="18288"/>
              </a:xfrm>
              <a:prstGeom prst="ellipse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090987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" name="Group 150"/>
          <p:cNvGrpSpPr>
            <a:grpSpLocks noChangeAspect="1"/>
          </p:cNvGrpSpPr>
          <p:nvPr/>
        </p:nvGrpSpPr>
        <p:grpSpPr>
          <a:xfrm>
            <a:off x="3689684" y="308741"/>
            <a:ext cx="1828800" cy="1039356"/>
            <a:chOff x="2710062" y="2358317"/>
            <a:chExt cx="4211409" cy="2393456"/>
          </a:xfrm>
        </p:grpSpPr>
        <p:grpSp>
          <p:nvGrpSpPr>
            <p:cNvPr id="152" name="Group 151"/>
            <p:cNvGrpSpPr/>
            <p:nvPr/>
          </p:nvGrpSpPr>
          <p:grpSpPr>
            <a:xfrm>
              <a:off x="2870076" y="2358317"/>
              <a:ext cx="3873284" cy="510151"/>
              <a:chOff x="2870076" y="2282117"/>
              <a:chExt cx="3873284" cy="510151"/>
            </a:xfrm>
          </p:grpSpPr>
          <p:grpSp>
            <p:nvGrpSpPr>
              <p:cNvPr id="205" name="Group 204"/>
              <p:cNvGrpSpPr/>
              <p:nvPr/>
            </p:nvGrpSpPr>
            <p:grpSpPr>
              <a:xfrm>
                <a:off x="4698882" y="2282117"/>
                <a:ext cx="228600" cy="339673"/>
                <a:chOff x="4069603" y="1403862"/>
                <a:chExt cx="228600" cy="339673"/>
              </a:xfrm>
            </p:grpSpPr>
            <p:sp>
              <p:nvSpPr>
                <p:cNvPr id="231" name="Rectangle 230"/>
                <p:cNvSpPr/>
                <p:nvPr/>
              </p:nvSpPr>
              <p:spPr>
                <a:xfrm>
                  <a:off x="4069603" y="1514935"/>
                  <a:ext cx="228600" cy="228600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Rectangle 231"/>
                <p:cNvSpPr/>
                <p:nvPr/>
              </p:nvSpPr>
              <p:spPr>
                <a:xfrm>
                  <a:off x="4124467" y="1403862"/>
                  <a:ext cx="118872" cy="118872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06" name="Group 205"/>
              <p:cNvGrpSpPr/>
              <p:nvPr/>
            </p:nvGrpSpPr>
            <p:grpSpPr>
              <a:xfrm rot="120000">
                <a:off x="5150914" y="2289866"/>
                <a:ext cx="228600" cy="339673"/>
                <a:chOff x="4069603" y="1403862"/>
                <a:chExt cx="228600" cy="339673"/>
              </a:xfrm>
            </p:grpSpPr>
            <p:sp>
              <p:nvSpPr>
                <p:cNvPr id="229" name="Rectangle 228"/>
                <p:cNvSpPr/>
                <p:nvPr/>
              </p:nvSpPr>
              <p:spPr>
                <a:xfrm>
                  <a:off x="4069603" y="1514935"/>
                  <a:ext cx="228600" cy="228600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30" name="Rectangle 229"/>
                <p:cNvSpPr/>
                <p:nvPr/>
              </p:nvSpPr>
              <p:spPr>
                <a:xfrm>
                  <a:off x="4124467" y="1403862"/>
                  <a:ext cx="118872" cy="118872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07" name="Group 206"/>
              <p:cNvGrpSpPr/>
              <p:nvPr/>
            </p:nvGrpSpPr>
            <p:grpSpPr>
              <a:xfrm rot="540000">
                <a:off x="6057569" y="2367356"/>
                <a:ext cx="228600" cy="339673"/>
                <a:chOff x="4069603" y="1403862"/>
                <a:chExt cx="228600" cy="339673"/>
              </a:xfrm>
            </p:grpSpPr>
            <p:sp>
              <p:nvSpPr>
                <p:cNvPr id="227" name="Rectangle 226"/>
                <p:cNvSpPr/>
                <p:nvPr/>
              </p:nvSpPr>
              <p:spPr>
                <a:xfrm>
                  <a:off x="4069603" y="1514935"/>
                  <a:ext cx="228600" cy="228600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28" name="Rectangle 227"/>
                <p:cNvSpPr/>
                <p:nvPr/>
              </p:nvSpPr>
              <p:spPr>
                <a:xfrm>
                  <a:off x="4124467" y="1403862"/>
                  <a:ext cx="118872" cy="118872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08" name="Group 207"/>
              <p:cNvGrpSpPr/>
              <p:nvPr/>
            </p:nvGrpSpPr>
            <p:grpSpPr>
              <a:xfrm rot="300000">
                <a:off x="5605533" y="2320862"/>
                <a:ext cx="228600" cy="339673"/>
                <a:chOff x="4069603" y="1403862"/>
                <a:chExt cx="228600" cy="339673"/>
              </a:xfrm>
            </p:grpSpPr>
            <p:sp>
              <p:nvSpPr>
                <p:cNvPr id="225" name="Rectangle 224"/>
                <p:cNvSpPr/>
                <p:nvPr/>
              </p:nvSpPr>
              <p:spPr>
                <a:xfrm>
                  <a:off x="4069603" y="1514935"/>
                  <a:ext cx="228600" cy="228600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Rectangle 225"/>
                <p:cNvSpPr/>
                <p:nvPr/>
              </p:nvSpPr>
              <p:spPr>
                <a:xfrm>
                  <a:off x="4124467" y="1403862"/>
                  <a:ext cx="118872" cy="118872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09" name="Group 208"/>
              <p:cNvGrpSpPr/>
              <p:nvPr/>
            </p:nvGrpSpPr>
            <p:grpSpPr>
              <a:xfrm rot="780000">
                <a:off x="6514760" y="2452595"/>
                <a:ext cx="228600" cy="339673"/>
                <a:chOff x="4069603" y="1403862"/>
                <a:chExt cx="228600" cy="339673"/>
              </a:xfrm>
            </p:grpSpPr>
            <p:sp>
              <p:nvSpPr>
                <p:cNvPr id="223" name="Rectangle 222"/>
                <p:cNvSpPr/>
                <p:nvPr/>
              </p:nvSpPr>
              <p:spPr>
                <a:xfrm>
                  <a:off x="4069603" y="1514935"/>
                  <a:ext cx="228600" cy="228600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Rectangle 223"/>
                <p:cNvSpPr/>
                <p:nvPr/>
              </p:nvSpPr>
              <p:spPr>
                <a:xfrm>
                  <a:off x="4124467" y="1403862"/>
                  <a:ext cx="118872" cy="118872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0" name="Group 209"/>
              <p:cNvGrpSpPr/>
              <p:nvPr/>
            </p:nvGrpSpPr>
            <p:grpSpPr>
              <a:xfrm flipH="1">
                <a:off x="2870076" y="2287282"/>
                <a:ext cx="1592446" cy="502402"/>
                <a:chOff x="4674035" y="1570473"/>
                <a:chExt cx="1592446" cy="502402"/>
              </a:xfrm>
            </p:grpSpPr>
            <p:grpSp>
              <p:nvGrpSpPr>
                <p:cNvPr id="211" name="Group 210"/>
                <p:cNvGrpSpPr/>
                <p:nvPr/>
              </p:nvGrpSpPr>
              <p:grpSpPr>
                <a:xfrm rot="120000">
                  <a:off x="4674035" y="1570473"/>
                  <a:ext cx="228600" cy="339673"/>
                  <a:chOff x="4069603" y="1403862"/>
                  <a:chExt cx="228600" cy="339673"/>
                </a:xfrm>
              </p:grpSpPr>
              <p:sp>
                <p:nvSpPr>
                  <p:cNvPr id="221" name="Rectangle 220"/>
                  <p:cNvSpPr/>
                  <p:nvPr/>
                </p:nvSpPr>
                <p:spPr>
                  <a:xfrm>
                    <a:off x="4069603" y="1514935"/>
                    <a:ext cx="228600" cy="228600"/>
                  </a:xfrm>
                  <a:prstGeom prst="rect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" name="Rectangle 221"/>
                  <p:cNvSpPr/>
                  <p:nvPr/>
                </p:nvSpPr>
                <p:spPr>
                  <a:xfrm>
                    <a:off x="4124467" y="1403862"/>
                    <a:ext cx="118872" cy="118872"/>
                  </a:xfrm>
                  <a:prstGeom prst="rect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2" name="Group 211"/>
                <p:cNvGrpSpPr/>
                <p:nvPr/>
              </p:nvGrpSpPr>
              <p:grpSpPr>
                <a:xfrm rot="540000">
                  <a:off x="5580690" y="1647963"/>
                  <a:ext cx="228600" cy="339673"/>
                  <a:chOff x="4069603" y="1403862"/>
                  <a:chExt cx="228600" cy="339673"/>
                </a:xfrm>
              </p:grpSpPr>
              <p:sp>
                <p:nvSpPr>
                  <p:cNvPr id="219" name="Rectangle 218"/>
                  <p:cNvSpPr/>
                  <p:nvPr/>
                </p:nvSpPr>
                <p:spPr>
                  <a:xfrm>
                    <a:off x="4069603" y="1514935"/>
                    <a:ext cx="228600" cy="228600"/>
                  </a:xfrm>
                  <a:prstGeom prst="rect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" name="Rectangle 219"/>
                  <p:cNvSpPr/>
                  <p:nvPr/>
                </p:nvSpPr>
                <p:spPr>
                  <a:xfrm>
                    <a:off x="4124467" y="1403862"/>
                    <a:ext cx="118872" cy="118872"/>
                  </a:xfrm>
                  <a:prstGeom prst="rect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3" name="Group 212"/>
                <p:cNvGrpSpPr/>
                <p:nvPr/>
              </p:nvGrpSpPr>
              <p:grpSpPr>
                <a:xfrm rot="300000">
                  <a:off x="5128654" y="1601469"/>
                  <a:ext cx="228600" cy="339673"/>
                  <a:chOff x="4069603" y="1403862"/>
                  <a:chExt cx="228600" cy="339673"/>
                </a:xfrm>
              </p:grpSpPr>
              <p:sp>
                <p:nvSpPr>
                  <p:cNvPr id="217" name="Rectangle 216"/>
                  <p:cNvSpPr/>
                  <p:nvPr/>
                </p:nvSpPr>
                <p:spPr>
                  <a:xfrm>
                    <a:off x="4069603" y="1514935"/>
                    <a:ext cx="228600" cy="228600"/>
                  </a:xfrm>
                  <a:prstGeom prst="rect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" name="Rectangle 217"/>
                  <p:cNvSpPr/>
                  <p:nvPr/>
                </p:nvSpPr>
                <p:spPr>
                  <a:xfrm>
                    <a:off x="4124467" y="1403862"/>
                    <a:ext cx="118872" cy="118872"/>
                  </a:xfrm>
                  <a:prstGeom prst="rect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4" name="Group 213"/>
                <p:cNvGrpSpPr/>
                <p:nvPr/>
              </p:nvGrpSpPr>
              <p:grpSpPr>
                <a:xfrm rot="780000">
                  <a:off x="6037881" y="1733202"/>
                  <a:ext cx="228600" cy="339673"/>
                  <a:chOff x="4069603" y="1403862"/>
                  <a:chExt cx="228600" cy="339673"/>
                </a:xfrm>
              </p:grpSpPr>
              <p:sp>
                <p:nvSpPr>
                  <p:cNvPr id="215" name="Rectangle 214"/>
                  <p:cNvSpPr/>
                  <p:nvPr/>
                </p:nvSpPr>
                <p:spPr>
                  <a:xfrm>
                    <a:off x="4069603" y="1514935"/>
                    <a:ext cx="228600" cy="228600"/>
                  </a:xfrm>
                  <a:prstGeom prst="rect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6" name="Rectangle 215"/>
                  <p:cNvSpPr/>
                  <p:nvPr/>
                </p:nvSpPr>
                <p:spPr>
                  <a:xfrm>
                    <a:off x="4124467" y="1403862"/>
                    <a:ext cx="118872" cy="118872"/>
                  </a:xfrm>
                  <a:prstGeom prst="rect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sp>
          <p:nvSpPr>
            <p:cNvPr id="153" name="Freeform 152"/>
            <p:cNvSpPr/>
            <p:nvPr/>
          </p:nvSpPr>
          <p:spPr>
            <a:xfrm>
              <a:off x="2755782" y="2615328"/>
              <a:ext cx="4114800" cy="2100041"/>
            </a:xfrm>
            <a:custGeom>
              <a:avLst/>
              <a:gdLst>
                <a:gd name="connsiteX0" fmla="*/ 299083 w 4644841"/>
                <a:gd name="connsiteY0" fmla="*/ 152066 h 2069205"/>
                <a:gd name="connsiteX1" fmla="*/ 368825 w 4644841"/>
                <a:gd name="connsiteY1" fmla="*/ 384540 h 2069205"/>
                <a:gd name="connsiteX2" fmla="*/ 771781 w 4644841"/>
                <a:gd name="connsiteY2" fmla="*/ 1988615 h 2069205"/>
                <a:gd name="connsiteX3" fmla="*/ 2375856 w 4644841"/>
                <a:gd name="connsiteY3" fmla="*/ 1763889 h 2069205"/>
                <a:gd name="connsiteX4" fmla="*/ 3941184 w 4644841"/>
                <a:gd name="connsiteY4" fmla="*/ 1988615 h 2069205"/>
                <a:gd name="connsiteX5" fmla="*/ 4413883 w 4644841"/>
                <a:gd name="connsiteY5" fmla="*/ 144316 h 2069205"/>
                <a:gd name="connsiteX6" fmla="*/ 299083 w 4644841"/>
                <a:gd name="connsiteY6" fmla="*/ 152066 h 2069205"/>
                <a:gd name="connsiteX0" fmla="*/ 232579 w 4578337"/>
                <a:gd name="connsiteY0" fmla="*/ 152066 h 2069205"/>
                <a:gd name="connsiteX1" fmla="*/ 705277 w 4578337"/>
                <a:gd name="connsiteY1" fmla="*/ 1988615 h 2069205"/>
                <a:gd name="connsiteX2" fmla="*/ 2309352 w 4578337"/>
                <a:gd name="connsiteY2" fmla="*/ 1763889 h 2069205"/>
                <a:gd name="connsiteX3" fmla="*/ 3874680 w 4578337"/>
                <a:gd name="connsiteY3" fmla="*/ 1988615 h 2069205"/>
                <a:gd name="connsiteX4" fmla="*/ 4347379 w 4578337"/>
                <a:gd name="connsiteY4" fmla="*/ 144316 h 2069205"/>
                <a:gd name="connsiteX5" fmla="*/ 232579 w 4578337"/>
                <a:gd name="connsiteY5" fmla="*/ 152066 h 2069205"/>
                <a:gd name="connsiteX0" fmla="*/ 0 w 4345758"/>
                <a:gd name="connsiteY0" fmla="*/ 152066 h 2069205"/>
                <a:gd name="connsiteX1" fmla="*/ 472698 w 4345758"/>
                <a:gd name="connsiteY1" fmla="*/ 1988615 h 2069205"/>
                <a:gd name="connsiteX2" fmla="*/ 2076773 w 4345758"/>
                <a:gd name="connsiteY2" fmla="*/ 1763889 h 2069205"/>
                <a:gd name="connsiteX3" fmla="*/ 3642101 w 4345758"/>
                <a:gd name="connsiteY3" fmla="*/ 1988615 h 2069205"/>
                <a:gd name="connsiteX4" fmla="*/ 4114800 w 4345758"/>
                <a:gd name="connsiteY4" fmla="*/ 144316 h 2069205"/>
                <a:gd name="connsiteX5" fmla="*/ 0 w 4345758"/>
                <a:gd name="connsiteY5" fmla="*/ 152066 h 2069205"/>
                <a:gd name="connsiteX0" fmla="*/ 0 w 4114800"/>
                <a:gd name="connsiteY0" fmla="*/ 152066 h 2069205"/>
                <a:gd name="connsiteX1" fmla="*/ 472698 w 4114800"/>
                <a:gd name="connsiteY1" fmla="*/ 1988615 h 2069205"/>
                <a:gd name="connsiteX2" fmla="*/ 2076773 w 4114800"/>
                <a:gd name="connsiteY2" fmla="*/ 1763889 h 2069205"/>
                <a:gd name="connsiteX3" fmla="*/ 3642101 w 4114800"/>
                <a:gd name="connsiteY3" fmla="*/ 1988615 h 2069205"/>
                <a:gd name="connsiteX4" fmla="*/ 4114800 w 4114800"/>
                <a:gd name="connsiteY4" fmla="*/ 144316 h 2069205"/>
                <a:gd name="connsiteX5" fmla="*/ 0 w 4114800"/>
                <a:gd name="connsiteY5" fmla="*/ 152066 h 2069205"/>
                <a:gd name="connsiteX0" fmla="*/ 0 w 4114800"/>
                <a:gd name="connsiteY0" fmla="*/ 152066 h 2068693"/>
                <a:gd name="connsiteX1" fmla="*/ 472698 w 4114800"/>
                <a:gd name="connsiteY1" fmla="*/ 1988615 h 2068693"/>
                <a:gd name="connsiteX2" fmla="*/ 2076773 w 4114800"/>
                <a:gd name="connsiteY2" fmla="*/ 1763889 h 2068693"/>
                <a:gd name="connsiteX3" fmla="*/ 3642101 w 4114800"/>
                <a:gd name="connsiteY3" fmla="*/ 1988615 h 2068693"/>
                <a:gd name="connsiteX4" fmla="*/ 4114800 w 4114800"/>
                <a:gd name="connsiteY4" fmla="*/ 144316 h 2068693"/>
                <a:gd name="connsiteX5" fmla="*/ 0 w 4114800"/>
                <a:gd name="connsiteY5" fmla="*/ 152066 h 2068693"/>
                <a:gd name="connsiteX0" fmla="*/ 0 w 4114800"/>
                <a:gd name="connsiteY0" fmla="*/ 152066 h 1992814"/>
                <a:gd name="connsiteX1" fmla="*/ 472698 w 4114800"/>
                <a:gd name="connsiteY1" fmla="*/ 1988615 h 1992814"/>
                <a:gd name="connsiteX2" fmla="*/ 2076773 w 4114800"/>
                <a:gd name="connsiteY2" fmla="*/ 1763889 h 1992814"/>
                <a:gd name="connsiteX3" fmla="*/ 3642101 w 4114800"/>
                <a:gd name="connsiteY3" fmla="*/ 1988615 h 1992814"/>
                <a:gd name="connsiteX4" fmla="*/ 4114800 w 4114800"/>
                <a:gd name="connsiteY4" fmla="*/ 144316 h 1992814"/>
                <a:gd name="connsiteX5" fmla="*/ 0 w 4114800"/>
                <a:gd name="connsiteY5" fmla="*/ 152066 h 1992814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76773 w 4114800"/>
                <a:gd name="connsiteY2" fmla="*/ 1763889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2079363"/>
                <a:gd name="connsiteX1" fmla="*/ 472698 w 4114800"/>
                <a:gd name="connsiteY1" fmla="*/ 1988615 h 2079363"/>
                <a:gd name="connsiteX2" fmla="*/ 2092272 w 4114800"/>
                <a:gd name="connsiteY2" fmla="*/ 1818133 h 2079363"/>
                <a:gd name="connsiteX3" fmla="*/ 3642101 w 4114800"/>
                <a:gd name="connsiteY3" fmla="*/ 1988615 h 2079363"/>
                <a:gd name="connsiteX4" fmla="*/ 4114800 w 4114800"/>
                <a:gd name="connsiteY4" fmla="*/ 144316 h 2079363"/>
                <a:gd name="connsiteX5" fmla="*/ 0 w 4114800"/>
                <a:gd name="connsiteY5" fmla="*/ 152066 h 2079363"/>
                <a:gd name="connsiteX0" fmla="*/ 0 w 4114800"/>
                <a:gd name="connsiteY0" fmla="*/ 152066 h 2079363"/>
                <a:gd name="connsiteX1" fmla="*/ 472698 w 4114800"/>
                <a:gd name="connsiteY1" fmla="*/ 1988615 h 2079363"/>
                <a:gd name="connsiteX2" fmla="*/ 2092272 w 4114800"/>
                <a:gd name="connsiteY2" fmla="*/ 1818133 h 2079363"/>
                <a:gd name="connsiteX3" fmla="*/ 3642101 w 4114800"/>
                <a:gd name="connsiteY3" fmla="*/ 1988615 h 2079363"/>
                <a:gd name="connsiteX4" fmla="*/ 4114800 w 4114800"/>
                <a:gd name="connsiteY4" fmla="*/ 144316 h 2079363"/>
                <a:gd name="connsiteX5" fmla="*/ 0 w 4114800"/>
                <a:gd name="connsiteY5" fmla="*/ 152066 h 2079363"/>
                <a:gd name="connsiteX0" fmla="*/ 0 w 4114800"/>
                <a:gd name="connsiteY0" fmla="*/ 152066 h 1994999"/>
                <a:gd name="connsiteX1" fmla="*/ 472698 w 4114800"/>
                <a:gd name="connsiteY1" fmla="*/ 1988615 h 1994999"/>
                <a:gd name="connsiteX2" fmla="*/ 2092272 w 4114800"/>
                <a:gd name="connsiteY2" fmla="*/ 1818133 h 1994999"/>
                <a:gd name="connsiteX3" fmla="*/ 3642101 w 4114800"/>
                <a:gd name="connsiteY3" fmla="*/ 1988615 h 1994999"/>
                <a:gd name="connsiteX4" fmla="*/ 4114800 w 4114800"/>
                <a:gd name="connsiteY4" fmla="*/ 144316 h 1994999"/>
                <a:gd name="connsiteX5" fmla="*/ 0 w 4114800"/>
                <a:gd name="connsiteY5" fmla="*/ 152066 h 1994999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0 w 4184952"/>
                <a:gd name="connsiteY0" fmla="*/ 228462 h 2065011"/>
                <a:gd name="connsiteX1" fmla="*/ 472698 w 4184952"/>
                <a:gd name="connsiteY1" fmla="*/ 2065011 h 2065011"/>
                <a:gd name="connsiteX2" fmla="*/ 2092272 w 4184952"/>
                <a:gd name="connsiteY2" fmla="*/ 1894529 h 2065011"/>
                <a:gd name="connsiteX3" fmla="*/ 3642101 w 4184952"/>
                <a:gd name="connsiteY3" fmla="*/ 2065011 h 2065011"/>
                <a:gd name="connsiteX4" fmla="*/ 4114800 w 4184952"/>
                <a:gd name="connsiteY4" fmla="*/ 220712 h 2065011"/>
                <a:gd name="connsiteX5" fmla="*/ 2022527 w 4184952"/>
                <a:gd name="connsiteY5" fmla="*/ 34734 h 2065011"/>
                <a:gd name="connsiteX6" fmla="*/ 0 w 4184952"/>
                <a:gd name="connsiteY6" fmla="*/ 228462 h 2065011"/>
                <a:gd name="connsiteX0" fmla="*/ 0 w 4114800"/>
                <a:gd name="connsiteY0" fmla="*/ 228462 h 2065011"/>
                <a:gd name="connsiteX1" fmla="*/ 472698 w 4114800"/>
                <a:gd name="connsiteY1" fmla="*/ 2065011 h 2065011"/>
                <a:gd name="connsiteX2" fmla="*/ 2092272 w 4114800"/>
                <a:gd name="connsiteY2" fmla="*/ 1894529 h 2065011"/>
                <a:gd name="connsiteX3" fmla="*/ 3642101 w 4114800"/>
                <a:gd name="connsiteY3" fmla="*/ 2065011 h 2065011"/>
                <a:gd name="connsiteX4" fmla="*/ 4114800 w 4114800"/>
                <a:gd name="connsiteY4" fmla="*/ 220712 h 2065011"/>
                <a:gd name="connsiteX5" fmla="*/ 2022527 w 4114800"/>
                <a:gd name="connsiteY5" fmla="*/ 34734 h 2065011"/>
                <a:gd name="connsiteX6" fmla="*/ 0 w 4114800"/>
                <a:gd name="connsiteY6" fmla="*/ 228462 h 2065011"/>
                <a:gd name="connsiteX0" fmla="*/ 0 w 4114800"/>
                <a:gd name="connsiteY0" fmla="*/ 272949 h 2109498"/>
                <a:gd name="connsiteX1" fmla="*/ 472698 w 4114800"/>
                <a:gd name="connsiteY1" fmla="*/ 2109498 h 2109498"/>
                <a:gd name="connsiteX2" fmla="*/ 2092272 w 4114800"/>
                <a:gd name="connsiteY2" fmla="*/ 1939016 h 2109498"/>
                <a:gd name="connsiteX3" fmla="*/ 3642101 w 4114800"/>
                <a:gd name="connsiteY3" fmla="*/ 2109498 h 2109498"/>
                <a:gd name="connsiteX4" fmla="*/ 4114800 w 4114800"/>
                <a:gd name="connsiteY4" fmla="*/ 265199 h 2109498"/>
                <a:gd name="connsiteX5" fmla="*/ 2014777 w 4114800"/>
                <a:gd name="connsiteY5" fmla="*/ 9478 h 2109498"/>
                <a:gd name="connsiteX6" fmla="*/ 0 w 4114800"/>
                <a:gd name="connsiteY6" fmla="*/ 272949 h 2109498"/>
                <a:gd name="connsiteX0" fmla="*/ 0 w 4114800"/>
                <a:gd name="connsiteY0" fmla="*/ 272949 h 2109498"/>
                <a:gd name="connsiteX1" fmla="*/ 472698 w 4114800"/>
                <a:gd name="connsiteY1" fmla="*/ 2109498 h 2109498"/>
                <a:gd name="connsiteX2" fmla="*/ 2092272 w 4114800"/>
                <a:gd name="connsiteY2" fmla="*/ 1939016 h 2109498"/>
                <a:gd name="connsiteX3" fmla="*/ 3642101 w 4114800"/>
                <a:gd name="connsiteY3" fmla="*/ 2109498 h 2109498"/>
                <a:gd name="connsiteX4" fmla="*/ 4114800 w 4114800"/>
                <a:gd name="connsiteY4" fmla="*/ 265199 h 2109498"/>
                <a:gd name="connsiteX5" fmla="*/ 2014777 w 4114800"/>
                <a:gd name="connsiteY5" fmla="*/ 9478 h 2109498"/>
                <a:gd name="connsiteX6" fmla="*/ 0 w 4114800"/>
                <a:gd name="connsiteY6" fmla="*/ 272949 h 2109498"/>
                <a:gd name="connsiteX0" fmla="*/ 0 w 4114800"/>
                <a:gd name="connsiteY0" fmla="*/ 263492 h 2100041"/>
                <a:gd name="connsiteX1" fmla="*/ 472698 w 4114800"/>
                <a:gd name="connsiteY1" fmla="*/ 2100041 h 2100041"/>
                <a:gd name="connsiteX2" fmla="*/ 2092272 w 4114800"/>
                <a:gd name="connsiteY2" fmla="*/ 1929559 h 2100041"/>
                <a:gd name="connsiteX3" fmla="*/ 3642101 w 4114800"/>
                <a:gd name="connsiteY3" fmla="*/ 2100041 h 2100041"/>
                <a:gd name="connsiteX4" fmla="*/ 4114800 w 4114800"/>
                <a:gd name="connsiteY4" fmla="*/ 255742 h 2100041"/>
                <a:gd name="connsiteX5" fmla="*/ 2014777 w 4114800"/>
                <a:gd name="connsiteY5" fmla="*/ 21 h 2100041"/>
                <a:gd name="connsiteX6" fmla="*/ 0 w 4114800"/>
                <a:gd name="connsiteY6" fmla="*/ 263492 h 2100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4800" h="2100041">
                  <a:moveTo>
                    <a:pt x="0" y="263492"/>
                  </a:moveTo>
                  <a:lnTo>
                    <a:pt x="472698" y="2100041"/>
                  </a:lnTo>
                  <a:cubicBezTo>
                    <a:pt x="1235990" y="1968305"/>
                    <a:pt x="1564038" y="1929559"/>
                    <a:pt x="2092272" y="1929559"/>
                  </a:cubicBezTo>
                  <a:cubicBezTo>
                    <a:pt x="2620506" y="1929559"/>
                    <a:pt x="3248186" y="2029007"/>
                    <a:pt x="3642101" y="2100041"/>
                  </a:cubicBezTo>
                  <a:lnTo>
                    <a:pt x="4114800" y="255742"/>
                  </a:lnTo>
                  <a:cubicBezTo>
                    <a:pt x="3658891" y="56848"/>
                    <a:pt x="2700577" y="-1271"/>
                    <a:pt x="2014777" y="21"/>
                  </a:cubicBezTo>
                  <a:cubicBezTo>
                    <a:pt x="1328977" y="1313"/>
                    <a:pt x="382292" y="41350"/>
                    <a:pt x="0" y="263492"/>
                  </a:cubicBezTo>
                  <a:close/>
                </a:path>
              </a:pathLst>
            </a:custGeom>
            <a:solidFill>
              <a:srgbClr val="FFF1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4" name="Freeform 153"/>
            <p:cNvSpPr/>
            <p:nvPr/>
          </p:nvSpPr>
          <p:spPr>
            <a:xfrm>
              <a:off x="2768700" y="2643744"/>
              <a:ext cx="4114800" cy="2100041"/>
            </a:xfrm>
            <a:custGeom>
              <a:avLst/>
              <a:gdLst>
                <a:gd name="connsiteX0" fmla="*/ 299083 w 4644841"/>
                <a:gd name="connsiteY0" fmla="*/ 152066 h 2069205"/>
                <a:gd name="connsiteX1" fmla="*/ 368825 w 4644841"/>
                <a:gd name="connsiteY1" fmla="*/ 384540 h 2069205"/>
                <a:gd name="connsiteX2" fmla="*/ 771781 w 4644841"/>
                <a:gd name="connsiteY2" fmla="*/ 1988615 h 2069205"/>
                <a:gd name="connsiteX3" fmla="*/ 2375856 w 4644841"/>
                <a:gd name="connsiteY3" fmla="*/ 1763889 h 2069205"/>
                <a:gd name="connsiteX4" fmla="*/ 3941184 w 4644841"/>
                <a:gd name="connsiteY4" fmla="*/ 1988615 h 2069205"/>
                <a:gd name="connsiteX5" fmla="*/ 4413883 w 4644841"/>
                <a:gd name="connsiteY5" fmla="*/ 144316 h 2069205"/>
                <a:gd name="connsiteX6" fmla="*/ 299083 w 4644841"/>
                <a:gd name="connsiteY6" fmla="*/ 152066 h 2069205"/>
                <a:gd name="connsiteX0" fmla="*/ 232579 w 4578337"/>
                <a:gd name="connsiteY0" fmla="*/ 152066 h 2069205"/>
                <a:gd name="connsiteX1" fmla="*/ 705277 w 4578337"/>
                <a:gd name="connsiteY1" fmla="*/ 1988615 h 2069205"/>
                <a:gd name="connsiteX2" fmla="*/ 2309352 w 4578337"/>
                <a:gd name="connsiteY2" fmla="*/ 1763889 h 2069205"/>
                <a:gd name="connsiteX3" fmla="*/ 3874680 w 4578337"/>
                <a:gd name="connsiteY3" fmla="*/ 1988615 h 2069205"/>
                <a:gd name="connsiteX4" fmla="*/ 4347379 w 4578337"/>
                <a:gd name="connsiteY4" fmla="*/ 144316 h 2069205"/>
                <a:gd name="connsiteX5" fmla="*/ 232579 w 4578337"/>
                <a:gd name="connsiteY5" fmla="*/ 152066 h 2069205"/>
                <a:gd name="connsiteX0" fmla="*/ 0 w 4345758"/>
                <a:gd name="connsiteY0" fmla="*/ 152066 h 2069205"/>
                <a:gd name="connsiteX1" fmla="*/ 472698 w 4345758"/>
                <a:gd name="connsiteY1" fmla="*/ 1988615 h 2069205"/>
                <a:gd name="connsiteX2" fmla="*/ 2076773 w 4345758"/>
                <a:gd name="connsiteY2" fmla="*/ 1763889 h 2069205"/>
                <a:gd name="connsiteX3" fmla="*/ 3642101 w 4345758"/>
                <a:gd name="connsiteY3" fmla="*/ 1988615 h 2069205"/>
                <a:gd name="connsiteX4" fmla="*/ 4114800 w 4345758"/>
                <a:gd name="connsiteY4" fmla="*/ 144316 h 2069205"/>
                <a:gd name="connsiteX5" fmla="*/ 0 w 4345758"/>
                <a:gd name="connsiteY5" fmla="*/ 152066 h 2069205"/>
                <a:gd name="connsiteX0" fmla="*/ 0 w 4114800"/>
                <a:gd name="connsiteY0" fmla="*/ 152066 h 2069205"/>
                <a:gd name="connsiteX1" fmla="*/ 472698 w 4114800"/>
                <a:gd name="connsiteY1" fmla="*/ 1988615 h 2069205"/>
                <a:gd name="connsiteX2" fmla="*/ 2076773 w 4114800"/>
                <a:gd name="connsiteY2" fmla="*/ 1763889 h 2069205"/>
                <a:gd name="connsiteX3" fmla="*/ 3642101 w 4114800"/>
                <a:gd name="connsiteY3" fmla="*/ 1988615 h 2069205"/>
                <a:gd name="connsiteX4" fmla="*/ 4114800 w 4114800"/>
                <a:gd name="connsiteY4" fmla="*/ 144316 h 2069205"/>
                <a:gd name="connsiteX5" fmla="*/ 0 w 4114800"/>
                <a:gd name="connsiteY5" fmla="*/ 152066 h 2069205"/>
                <a:gd name="connsiteX0" fmla="*/ 0 w 4114800"/>
                <a:gd name="connsiteY0" fmla="*/ 152066 h 2068693"/>
                <a:gd name="connsiteX1" fmla="*/ 472698 w 4114800"/>
                <a:gd name="connsiteY1" fmla="*/ 1988615 h 2068693"/>
                <a:gd name="connsiteX2" fmla="*/ 2076773 w 4114800"/>
                <a:gd name="connsiteY2" fmla="*/ 1763889 h 2068693"/>
                <a:gd name="connsiteX3" fmla="*/ 3642101 w 4114800"/>
                <a:gd name="connsiteY3" fmla="*/ 1988615 h 2068693"/>
                <a:gd name="connsiteX4" fmla="*/ 4114800 w 4114800"/>
                <a:gd name="connsiteY4" fmla="*/ 144316 h 2068693"/>
                <a:gd name="connsiteX5" fmla="*/ 0 w 4114800"/>
                <a:gd name="connsiteY5" fmla="*/ 152066 h 2068693"/>
                <a:gd name="connsiteX0" fmla="*/ 0 w 4114800"/>
                <a:gd name="connsiteY0" fmla="*/ 152066 h 1992814"/>
                <a:gd name="connsiteX1" fmla="*/ 472698 w 4114800"/>
                <a:gd name="connsiteY1" fmla="*/ 1988615 h 1992814"/>
                <a:gd name="connsiteX2" fmla="*/ 2076773 w 4114800"/>
                <a:gd name="connsiteY2" fmla="*/ 1763889 h 1992814"/>
                <a:gd name="connsiteX3" fmla="*/ 3642101 w 4114800"/>
                <a:gd name="connsiteY3" fmla="*/ 1988615 h 1992814"/>
                <a:gd name="connsiteX4" fmla="*/ 4114800 w 4114800"/>
                <a:gd name="connsiteY4" fmla="*/ 144316 h 1992814"/>
                <a:gd name="connsiteX5" fmla="*/ 0 w 4114800"/>
                <a:gd name="connsiteY5" fmla="*/ 152066 h 1992814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76773 w 4114800"/>
                <a:gd name="connsiteY2" fmla="*/ 1763889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2079363"/>
                <a:gd name="connsiteX1" fmla="*/ 472698 w 4114800"/>
                <a:gd name="connsiteY1" fmla="*/ 1988615 h 2079363"/>
                <a:gd name="connsiteX2" fmla="*/ 2092272 w 4114800"/>
                <a:gd name="connsiteY2" fmla="*/ 1818133 h 2079363"/>
                <a:gd name="connsiteX3" fmla="*/ 3642101 w 4114800"/>
                <a:gd name="connsiteY3" fmla="*/ 1988615 h 2079363"/>
                <a:gd name="connsiteX4" fmla="*/ 4114800 w 4114800"/>
                <a:gd name="connsiteY4" fmla="*/ 144316 h 2079363"/>
                <a:gd name="connsiteX5" fmla="*/ 0 w 4114800"/>
                <a:gd name="connsiteY5" fmla="*/ 152066 h 2079363"/>
                <a:gd name="connsiteX0" fmla="*/ 0 w 4114800"/>
                <a:gd name="connsiteY0" fmla="*/ 152066 h 2079363"/>
                <a:gd name="connsiteX1" fmla="*/ 472698 w 4114800"/>
                <a:gd name="connsiteY1" fmla="*/ 1988615 h 2079363"/>
                <a:gd name="connsiteX2" fmla="*/ 2092272 w 4114800"/>
                <a:gd name="connsiteY2" fmla="*/ 1818133 h 2079363"/>
                <a:gd name="connsiteX3" fmla="*/ 3642101 w 4114800"/>
                <a:gd name="connsiteY3" fmla="*/ 1988615 h 2079363"/>
                <a:gd name="connsiteX4" fmla="*/ 4114800 w 4114800"/>
                <a:gd name="connsiteY4" fmla="*/ 144316 h 2079363"/>
                <a:gd name="connsiteX5" fmla="*/ 0 w 4114800"/>
                <a:gd name="connsiteY5" fmla="*/ 152066 h 2079363"/>
                <a:gd name="connsiteX0" fmla="*/ 0 w 4114800"/>
                <a:gd name="connsiteY0" fmla="*/ 152066 h 1994999"/>
                <a:gd name="connsiteX1" fmla="*/ 472698 w 4114800"/>
                <a:gd name="connsiteY1" fmla="*/ 1988615 h 1994999"/>
                <a:gd name="connsiteX2" fmla="*/ 2092272 w 4114800"/>
                <a:gd name="connsiteY2" fmla="*/ 1818133 h 1994999"/>
                <a:gd name="connsiteX3" fmla="*/ 3642101 w 4114800"/>
                <a:gd name="connsiteY3" fmla="*/ 1988615 h 1994999"/>
                <a:gd name="connsiteX4" fmla="*/ 4114800 w 4114800"/>
                <a:gd name="connsiteY4" fmla="*/ 144316 h 1994999"/>
                <a:gd name="connsiteX5" fmla="*/ 0 w 4114800"/>
                <a:gd name="connsiteY5" fmla="*/ 152066 h 1994999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0 w 4184952"/>
                <a:gd name="connsiteY0" fmla="*/ 228462 h 2065011"/>
                <a:gd name="connsiteX1" fmla="*/ 472698 w 4184952"/>
                <a:gd name="connsiteY1" fmla="*/ 2065011 h 2065011"/>
                <a:gd name="connsiteX2" fmla="*/ 2092272 w 4184952"/>
                <a:gd name="connsiteY2" fmla="*/ 1894529 h 2065011"/>
                <a:gd name="connsiteX3" fmla="*/ 3642101 w 4184952"/>
                <a:gd name="connsiteY3" fmla="*/ 2065011 h 2065011"/>
                <a:gd name="connsiteX4" fmla="*/ 4114800 w 4184952"/>
                <a:gd name="connsiteY4" fmla="*/ 220712 h 2065011"/>
                <a:gd name="connsiteX5" fmla="*/ 2022527 w 4184952"/>
                <a:gd name="connsiteY5" fmla="*/ 34734 h 2065011"/>
                <a:gd name="connsiteX6" fmla="*/ 0 w 4184952"/>
                <a:gd name="connsiteY6" fmla="*/ 228462 h 2065011"/>
                <a:gd name="connsiteX0" fmla="*/ 0 w 4114800"/>
                <a:gd name="connsiteY0" fmla="*/ 228462 h 2065011"/>
                <a:gd name="connsiteX1" fmla="*/ 472698 w 4114800"/>
                <a:gd name="connsiteY1" fmla="*/ 2065011 h 2065011"/>
                <a:gd name="connsiteX2" fmla="*/ 2092272 w 4114800"/>
                <a:gd name="connsiteY2" fmla="*/ 1894529 h 2065011"/>
                <a:gd name="connsiteX3" fmla="*/ 3642101 w 4114800"/>
                <a:gd name="connsiteY3" fmla="*/ 2065011 h 2065011"/>
                <a:gd name="connsiteX4" fmla="*/ 4114800 w 4114800"/>
                <a:gd name="connsiteY4" fmla="*/ 220712 h 2065011"/>
                <a:gd name="connsiteX5" fmla="*/ 2022527 w 4114800"/>
                <a:gd name="connsiteY5" fmla="*/ 34734 h 2065011"/>
                <a:gd name="connsiteX6" fmla="*/ 0 w 4114800"/>
                <a:gd name="connsiteY6" fmla="*/ 228462 h 2065011"/>
                <a:gd name="connsiteX0" fmla="*/ 0 w 4114800"/>
                <a:gd name="connsiteY0" fmla="*/ 272949 h 2109498"/>
                <a:gd name="connsiteX1" fmla="*/ 472698 w 4114800"/>
                <a:gd name="connsiteY1" fmla="*/ 2109498 h 2109498"/>
                <a:gd name="connsiteX2" fmla="*/ 2092272 w 4114800"/>
                <a:gd name="connsiteY2" fmla="*/ 1939016 h 2109498"/>
                <a:gd name="connsiteX3" fmla="*/ 3642101 w 4114800"/>
                <a:gd name="connsiteY3" fmla="*/ 2109498 h 2109498"/>
                <a:gd name="connsiteX4" fmla="*/ 4114800 w 4114800"/>
                <a:gd name="connsiteY4" fmla="*/ 265199 h 2109498"/>
                <a:gd name="connsiteX5" fmla="*/ 2014777 w 4114800"/>
                <a:gd name="connsiteY5" fmla="*/ 9478 h 2109498"/>
                <a:gd name="connsiteX6" fmla="*/ 0 w 4114800"/>
                <a:gd name="connsiteY6" fmla="*/ 272949 h 2109498"/>
                <a:gd name="connsiteX0" fmla="*/ 0 w 4114800"/>
                <a:gd name="connsiteY0" fmla="*/ 272949 h 2109498"/>
                <a:gd name="connsiteX1" fmla="*/ 472698 w 4114800"/>
                <a:gd name="connsiteY1" fmla="*/ 2109498 h 2109498"/>
                <a:gd name="connsiteX2" fmla="*/ 2092272 w 4114800"/>
                <a:gd name="connsiteY2" fmla="*/ 1939016 h 2109498"/>
                <a:gd name="connsiteX3" fmla="*/ 3642101 w 4114800"/>
                <a:gd name="connsiteY3" fmla="*/ 2109498 h 2109498"/>
                <a:gd name="connsiteX4" fmla="*/ 4114800 w 4114800"/>
                <a:gd name="connsiteY4" fmla="*/ 265199 h 2109498"/>
                <a:gd name="connsiteX5" fmla="*/ 2014777 w 4114800"/>
                <a:gd name="connsiteY5" fmla="*/ 9478 h 2109498"/>
                <a:gd name="connsiteX6" fmla="*/ 0 w 4114800"/>
                <a:gd name="connsiteY6" fmla="*/ 272949 h 2109498"/>
                <a:gd name="connsiteX0" fmla="*/ 0 w 4114800"/>
                <a:gd name="connsiteY0" fmla="*/ 263492 h 2100041"/>
                <a:gd name="connsiteX1" fmla="*/ 472698 w 4114800"/>
                <a:gd name="connsiteY1" fmla="*/ 2100041 h 2100041"/>
                <a:gd name="connsiteX2" fmla="*/ 2092272 w 4114800"/>
                <a:gd name="connsiteY2" fmla="*/ 1929559 h 2100041"/>
                <a:gd name="connsiteX3" fmla="*/ 3642101 w 4114800"/>
                <a:gd name="connsiteY3" fmla="*/ 2100041 h 2100041"/>
                <a:gd name="connsiteX4" fmla="*/ 4114800 w 4114800"/>
                <a:gd name="connsiteY4" fmla="*/ 255742 h 2100041"/>
                <a:gd name="connsiteX5" fmla="*/ 2014777 w 4114800"/>
                <a:gd name="connsiteY5" fmla="*/ 21 h 2100041"/>
                <a:gd name="connsiteX6" fmla="*/ 0 w 4114800"/>
                <a:gd name="connsiteY6" fmla="*/ 263492 h 2100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4800" h="2100041">
                  <a:moveTo>
                    <a:pt x="0" y="263492"/>
                  </a:moveTo>
                  <a:lnTo>
                    <a:pt x="472698" y="2100041"/>
                  </a:lnTo>
                  <a:cubicBezTo>
                    <a:pt x="1235990" y="1968305"/>
                    <a:pt x="1564038" y="1929559"/>
                    <a:pt x="2092272" y="1929559"/>
                  </a:cubicBezTo>
                  <a:cubicBezTo>
                    <a:pt x="2620506" y="1929559"/>
                    <a:pt x="3248186" y="2029007"/>
                    <a:pt x="3642101" y="2100041"/>
                  </a:cubicBezTo>
                  <a:lnTo>
                    <a:pt x="4114800" y="255742"/>
                  </a:lnTo>
                  <a:cubicBezTo>
                    <a:pt x="3658891" y="56848"/>
                    <a:pt x="2700577" y="-1271"/>
                    <a:pt x="2014777" y="21"/>
                  </a:cubicBezTo>
                  <a:cubicBezTo>
                    <a:pt x="1328977" y="1313"/>
                    <a:pt x="382292" y="41350"/>
                    <a:pt x="0" y="263492"/>
                  </a:cubicBezTo>
                  <a:close/>
                </a:path>
              </a:pathLst>
            </a:cu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5" name="Freeform 154"/>
            <p:cNvSpPr/>
            <p:nvPr/>
          </p:nvSpPr>
          <p:spPr>
            <a:xfrm>
              <a:off x="2715231" y="3033539"/>
              <a:ext cx="4206240" cy="1692407"/>
            </a:xfrm>
            <a:custGeom>
              <a:avLst/>
              <a:gdLst>
                <a:gd name="connsiteX0" fmla="*/ 299083 w 4644841"/>
                <a:gd name="connsiteY0" fmla="*/ 152066 h 2069205"/>
                <a:gd name="connsiteX1" fmla="*/ 368825 w 4644841"/>
                <a:gd name="connsiteY1" fmla="*/ 384540 h 2069205"/>
                <a:gd name="connsiteX2" fmla="*/ 771781 w 4644841"/>
                <a:gd name="connsiteY2" fmla="*/ 1988615 h 2069205"/>
                <a:gd name="connsiteX3" fmla="*/ 2375856 w 4644841"/>
                <a:gd name="connsiteY3" fmla="*/ 1763889 h 2069205"/>
                <a:gd name="connsiteX4" fmla="*/ 3941184 w 4644841"/>
                <a:gd name="connsiteY4" fmla="*/ 1988615 h 2069205"/>
                <a:gd name="connsiteX5" fmla="*/ 4413883 w 4644841"/>
                <a:gd name="connsiteY5" fmla="*/ 144316 h 2069205"/>
                <a:gd name="connsiteX6" fmla="*/ 299083 w 4644841"/>
                <a:gd name="connsiteY6" fmla="*/ 152066 h 2069205"/>
                <a:gd name="connsiteX0" fmla="*/ 232579 w 4578337"/>
                <a:gd name="connsiteY0" fmla="*/ 152066 h 2069205"/>
                <a:gd name="connsiteX1" fmla="*/ 705277 w 4578337"/>
                <a:gd name="connsiteY1" fmla="*/ 1988615 h 2069205"/>
                <a:gd name="connsiteX2" fmla="*/ 2309352 w 4578337"/>
                <a:gd name="connsiteY2" fmla="*/ 1763889 h 2069205"/>
                <a:gd name="connsiteX3" fmla="*/ 3874680 w 4578337"/>
                <a:gd name="connsiteY3" fmla="*/ 1988615 h 2069205"/>
                <a:gd name="connsiteX4" fmla="*/ 4347379 w 4578337"/>
                <a:gd name="connsiteY4" fmla="*/ 144316 h 2069205"/>
                <a:gd name="connsiteX5" fmla="*/ 232579 w 4578337"/>
                <a:gd name="connsiteY5" fmla="*/ 152066 h 2069205"/>
                <a:gd name="connsiteX0" fmla="*/ 0 w 4345758"/>
                <a:gd name="connsiteY0" fmla="*/ 152066 h 2069205"/>
                <a:gd name="connsiteX1" fmla="*/ 472698 w 4345758"/>
                <a:gd name="connsiteY1" fmla="*/ 1988615 h 2069205"/>
                <a:gd name="connsiteX2" fmla="*/ 2076773 w 4345758"/>
                <a:gd name="connsiteY2" fmla="*/ 1763889 h 2069205"/>
                <a:gd name="connsiteX3" fmla="*/ 3642101 w 4345758"/>
                <a:gd name="connsiteY3" fmla="*/ 1988615 h 2069205"/>
                <a:gd name="connsiteX4" fmla="*/ 4114800 w 4345758"/>
                <a:gd name="connsiteY4" fmla="*/ 144316 h 2069205"/>
                <a:gd name="connsiteX5" fmla="*/ 0 w 4345758"/>
                <a:gd name="connsiteY5" fmla="*/ 152066 h 2069205"/>
                <a:gd name="connsiteX0" fmla="*/ 0 w 4114800"/>
                <a:gd name="connsiteY0" fmla="*/ 152066 h 2069205"/>
                <a:gd name="connsiteX1" fmla="*/ 472698 w 4114800"/>
                <a:gd name="connsiteY1" fmla="*/ 1988615 h 2069205"/>
                <a:gd name="connsiteX2" fmla="*/ 2076773 w 4114800"/>
                <a:gd name="connsiteY2" fmla="*/ 1763889 h 2069205"/>
                <a:gd name="connsiteX3" fmla="*/ 3642101 w 4114800"/>
                <a:gd name="connsiteY3" fmla="*/ 1988615 h 2069205"/>
                <a:gd name="connsiteX4" fmla="*/ 4114800 w 4114800"/>
                <a:gd name="connsiteY4" fmla="*/ 144316 h 2069205"/>
                <a:gd name="connsiteX5" fmla="*/ 0 w 4114800"/>
                <a:gd name="connsiteY5" fmla="*/ 152066 h 2069205"/>
                <a:gd name="connsiteX0" fmla="*/ 0 w 4114800"/>
                <a:gd name="connsiteY0" fmla="*/ 152066 h 2068693"/>
                <a:gd name="connsiteX1" fmla="*/ 472698 w 4114800"/>
                <a:gd name="connsiteY1" fmla="*/ 1988615 h 2068693"/>
                <a:gd name="connsiteX2" fmla="*/ 2076773 w 4114800"/>
                <a:gd name="connsiteY2" fmla="*/ 1763889 h 2068693"/>
                <a:gd name="connsiteX3" fmla="*/ 3642101 w 4114800"/>
                <a:gd name="connsiteY3" fmla="*/ 1988615 h 2068693"/>
                <a:gd name="connsiteX4" fmla="*/ 4114800 w 4114800"/>
                <a:gd name="connsiteY4" fmla="*/ 144316 h 2068693"/>
                <a:gd name="connsiteX5" fmla="*/ 0 w 4114800"/>
                <a:gd name="connsiteY5" fmla="*/ 152066 h 2068693"/>
                <a:gd name="connsiteX0" fmla="*/ 0 w 4114800"/>
                <a:gd name="connsiteY0" fmla="*/ 152066 h 1992814"/>
                <a:gd name="connsiteX1" fmla="*/ 472698 w 4114800"/>
                <a:gd name="connsiteY1" fmla="*/ 1988615 h 1992814"/>
                <a:gd name="connsiteX2" fmla="*/ 2076773 w 4114800"/>
                <a:gd name="connsiteY2" fmla="*/ 1763889 h 1992814"/>
                <a:gd name="connsiteX3" fmla="*/ 3642101 w 4114800"/>
                <a:gd name="connsiteY3" fmla="*/ 1988615 h 1992814"/>
                <a:gd name="connsiteX4" fmla="*/ 4114800 w 4114800"/>
                <a:gd name="connsiteY4" fmla="*/ 144316 h 1992814"/>
                <a:gd name="connsiteX5" fmla="*/ 0 w 4114800"/>
                <a:gd name="connsiteY5" fmla="*/ 152066 h 1992814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76773 w 4114800"/>
                <a:gd name="connsiteY2" fmla="*/ 1763889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2079363"/>
                <a:gd name="connsiteX1" fmla="*/ 472698 w 4114800"/>
                <a:gd name="connsiteY1" fmla="*/ 1988615 h 2079363"/>
                <a:gd name="connsiteX2" fmla="*/ 2092272 w 4114800"/>
                <a:gd name="connsiteY2" fmla="*/ 1818133 h 2079363"/>
                <a:gd name="connsiteX3" fmla="*/ 3642101 w 4114800"/>
                <a:gd name="connsiteY3" fmla="*/ 1988615 h 2079363"/>
                <a:gd name="connsiteX4" fmla="*/ 4114800 w 4114800"/>
                <a:gd name="connsiteY4" fmla="*/ 144316 h 2079363"/>
                <a:gd name="connsiteX5" fmla="*/ 0 w 4114800"/>
                <a:gd name="connsiteY5" fmla="*/ 152066 h 2079363"/>
                <a:gd name="connsiteX0" fmla="*/ 0 w 4114800"/>
                <a:gd name="connsiteY0" fmla="*/ 152066 h 2079363"/>
                <a:gd name="connsiteX1" fmla="*/ 472698 w 4114800"/>
                <a:gd name="connsiteY1" fmla="*/ 1988615 h 2079363"/>
                <a:gd name="connsiteX2" fmla="*/ 2092272 w 4114800"/>
                <a:gd name="connsiteY2" fmla="*/ 1818133 h 2079363"/>
                <a:gd name="connsiteX3" fmla="*/ 3642101 w 4114800"/>
                <a:gd name="connsiteY3" fmla="*/ 1988615 h 2079363"/>
                <a:gd name="connsiteX4" fmla="*/ 4114800 w 4114800"/>
                <a:gd name="connsiteY4" fmla="*/ 144316 h 2079363"/>
                <a:gd name="connsiteX5" fmla="*/ 0 w 4114800"/>
                <a:gd name="connsiteY5" fmla="*/ 152066 h 2079363"/>
                <a:gd name="connsiteX0" fmla="*/ 0 w 4114800"/>
                <a:gd name="connsiteY0" fmla="*/ 152066 h 1994999"/>
                <a:gd name="connsiteX1" fmla="*/ 472698 w 4114800"/>
                <a:gd name="connsiteY1" fmla="*/ 1988615 h 1994999"/>
                <a:gd name="connsiteX2" fmla="*/ 2092272 w 4114800"/>
                <a:gd name="connsiteY2" fmla="*/ 1818133 h 1994999"/>
                <a:gd name="connsiteX3" fmla="*/ 3642101 w 4114800"/>
                <a:gd name="connsiteY3" fmla="*/ 1988615 h 1994999"/>
                <a:gd name="connsiteX4" fmla="*/ 4114800 w 4114800"/>
                <a:gd name="connsiteY4" fmla="*/ 144316 h 1994999"/>
                <a:gd name="connsiteX5" fmla="*/ 0 w 4114800"/>
                <a:gd name="connsiteY5" fmla="*/ 152066 h 1994999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0 w 4184952"/>
                <a:gd name="connsiteY0" fmla="*/ 228462 h 2065011"/>
                <a:gd name="connsiteX1" fmla="*/ 472698 w 4184952"/>
                <a:gd name="connsiteY1" fmla="*/ 2065011 h 2065011"/>
                <a:gd name="connsiteX2" fmla="*/ 2092272 w 4184952"/>
                <a:gd name="connsiteY2" fmla="*/ 1894529 h 2065011"/>
                <a:gd name="connsiteX3" fmla="*/ 3642101 w 4184952"/>
                <a:gd name="connsiteY3" fmla="*/ 2065011 h 2065011"/>
                <a:gd name="connsiteX4" fmla="*/ 4114800 w 4184952"/>
                <a:gd name="connsiteY4" fmla="*/ 220712 h 2065011"/>
                <a:gd name="connsiteX5" fmla="*/ 2022527 w 4184952"/>
                <a:gd name="connsiteY5" fmla="*/ 34734 h 2065011"/>
                <a:gd name="connsiteX6" fmla="*/ 0 w 4184952"/>
                <a:gd name="connsiteY6" fmla="*/ 228462 h 2065011"/>
                <a:gd name="connsiteX0" fmla="*/ 0 w 4114800"/>
                <a:gd name="connsiteY0" fmla="*/ 228462 h 2065011"/>
                <a:gd name="connsiteX1" fmla="*/ 472698 w 4114800"/>
                <a:gd name="connsiteY1" fmla="*/ 2065011 h 2065011"/>
                <a:gd name="connsiteX2" fmla="*/ 2092272 w 4114800"/>
                <a:gd name="connsiteY2" fmla="*/ 1894529 h 2065011"/>
                <a:gd name="connsiteX3" fmla="*/ 3642101 w 4114800"/>
                <a:gd name="connsiteY3" fmla="*/ 2065011 h 2065011"/>
                <a:gd name="connsiteX4" fmla="*/ 4114800 w 4114800"/>
                <a:gd name="connsiteY4" fmla="*/ 220712 h 2065011"/>
                <a:gd name="connsiteX5" fmla="*/ 2022527 w 4114800"/>
                <a:gd name="connsiteY5" fmla="*/ 34734 h 2065011"/>
                <a:gd name="connsiteX6" fmla="*/ 0 w 4114800"/>
                <a:gd name="connsiteY6" fmla="*/ 228462 h 2065011"/>
                <a:gd name="connsiteX0" fmla="*/ 0 w 4114800"/>
                <a:gd name="connsiteY0" fmla="*/ 272949 h 2109498"/>
                <a:gd name="connsiteX1" fmla="*/ 472698 w 4114800"/>
                <a:gd name="connsiteY1" fmla="*/ 2109498 h 2109498"/>
                <a:gd name="connsiteX2" fmla="*/ 2092272 w 4114800"/>
                <a:gd name="connsiteY2" fmla="*/ 1939016 h 2109498"/>
                <a:gd name="connsiteX3" fmla="*/ 3642101 w 4114800"/>
                <a:gd name="connsiteY3" fmla="*/ 2109498 h 2109498"/>
                <a:gd name="connsiteX4" fmla="*/ 4114800 w 4114800"/>
                <a:gd name="connsiteY4" fmla="*/ 265199 h 2109498"/>
                <a:gd name="connsiteX5" fmla="*/ 2014777 w 4114800"/>
                <a:gd name="connsiteY5" fmla="*/ 9478 h 2109498"/>
                <a:gd name="connsiteX6" fmla="*/ 0 w 4114800"/>
                <a:gd name="connsiteY6" fmla="*/ 272949 h 2109498"/>
                <a:gd name="connsiteX0" fmla="*/ 0 w 4114800"/>
                <a:gd name="connsiteY0" fmla="*/ 272949 h 2109498"/>
                <a:gd name="connsiteX1" fmla="*/ 472698 w 4114800"/>
                <a:gd name="connsiteY1" fmla="*/ 2109498 h 2109498"/>
                <a:gd name="connsiteX2" fmla="*/ 2092272 w 4114800"/>
                <a:gd name="connsiteY2" fmla="*/ 1939016 h 2109498"/>
                <a:gd name="connsiteX3" fmla="*/ 3642101 w 4114800"/>
                <a:gd name="connsiteY3" fmla="*/ 2109498 h 2109498"/>
                <a:gd name="connsiteX4" fmla="*/ 4114800 w 4114800"/>
                <a:gd name="connsiteY4" fmla="*/ 265199 h 2109498"/>
                <a:gd name="connsiteX5" fmla="*/ 2014777 w 4114800"/>
                <a:gd name="connsiteY5" fmla="*/ 9478 h 2109498"/>
                <a:gd name="connsiteX6" fmla="*/ 0 w 4114800"/>
                <a:gd name="connsiteY6" fmla="*/ 272949 h 2109498"/>
                <a:gd name="connsiteX0" fmla="*/ 0 w 4114800"/>
                <a:gd name="connsiteY0" fmla="*/ 263492 h 2100041"/>
                <a:gd name="connsiteX1" fmla="*/ 472698 w 4114800"/>
                <a:gd name="connsiteY1" fmla="*/ 2100041 h 2100041"/>
                <a:gd name="connsiteX2" fmla="*/ 2092272 w 4114800"/>
                <a:gd name="connsiteY2" fmla="*/ 1929559 h 2100041"/>
                <a:gd name="connsiteX3" fmla="*/ 3642101 w 4114800"/>
                <a:gd name="connsiteY3" fmla="*/ 2100041 h 2100041"/>
                <a:gd name="connsiteX4" fmla="*/ 4114800 w 4114800"/>
                <a:gd name="connsiteY4" fmla="*/ 255742 h 2100041"/>
                <a:gd name="connsiteX5" fmla="*/ 2014777 w 4114800"/>
                <a:gd name="connsiteY5" fmla="*/ 21 h 2100041"/>
                <a:gd name="connsiteX6" fmla="*/ 0 w 4114800"/>
                <a:gd name="connsiteY6" fmla="*/ 263492 h 2100041"/>
                <a:gd name="connsiteX0" fmla="*/ 0 w 4114800"/>
                <a:gd name="connsiteY0" fmla="*/ 322805 h 2159354"/>
                <a:gd name="connsiteX1" fmla="*/ 472698 w 4114800"/>
                <a:gd name="connsiteY1" fmla="*/ 2159354 h 2159354"/>
                <a:gd name="connsiteX2" fmla="*/ 2092272 w 4114800"/>
                <a:gd name="connsiteY2" fmla="*/ 1988872 h 2159354"/>
                <a:gd name="connsiteX3" fmla="*/ 3642101 w 4114800"/>
                <a:gd name="connsiteY3" fmla="*/ 2159354 h 2159354"/>
                <a:gd name="connsiteX4" fmla="*/ 4114800 w 4114800"/>
                <a:gd name="connsiteY4" fmla="*/ 315055 h 2159354"/>
                <a:gd name="connsiteX5" fmla="*/ 2014777 w 4114800"/>
                <a:gd name="connsiteY5" fmla="*/ 10 h 2159354"/>
                <a:gd name="connsiteX6" fmla="*/ 0 w 4114800"/>
                <a:gd name="connsiteY6" fmla="*/ 322805 h 215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4800" h="2159354">
                  <a:moveTo>
                    <a:pt x="0" y="322805"/>
                  </a:moveTo>
                  <a:lnTo>
                    <a:pt x="472698" y="2159354"/>
                  </a:lnTo>
                  <a:cubicBezTo>
                    <a:pt x="1235990" y="2027618"/>
                    <a:pt x="1564038" y="1988872"/>
                    <a:pt x="2092272" y="1988872"/>
                  </a:cubicBezTo>
                  <a:cubicBezTo>
                    <a:pt x="2620506" y="1988872"/>
                    <a:pt x="3248186" y="2088320"/>
                    <a:pt x="3642101" y="2159354"/>
                  </a:cubicBezTo>
                  <a:lnTo>
                    <a:pt x="4114800" y="315055"/>
                  </a:lnTo>
                  <a:cubicBezTo>
                    <a:pt x="3658891" y="116161"/>
                    <a:pt x="2700577" y="-1282"/>
                    <a:pt x="2014777" y="10"/>
                  </a:cubicBezTo>
                  <a:cubicBezTo>
                    <a:pt x="1328977" y="1302"/>
                    <a:pt x="382292" y="100663"/>
                    <a:pt x="0" y="322805"/>
                  </a:cubicBezTo>
                  <a:close/>
                </a:path>
              </a:pathLst>
            </a:custGeom>
            <a:solidFill>
              <a:srgbClr val="FFF1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6" name="Freeform 155"/>
            <p:cNvSpPr/>
            <p:nvPr/>
          </p:nvSpPr>
          <p:spPr>
            <a:xfrm>
              <a:off x="2710062" y="3059366"/>
              <a:ext cx="4206240" cy="1692407"/>
            </a:xfrm>
            <a:custGeom>
              <a:avLst/>
              <a:gdLst>
                <a:gd name="connsiteX0" fmla="*/ 299083 w 4644841"/>
                <a:gd name="connsiteY0" fmla="*/ 152066 h 2069205"/>
                <a:gd name="connsiteX1" fmla="*/ 368825 w 4644841"/>
                <a:gd name="connsiteY1" fmla="*/ 384540 h 2069205"/>
                <a:gd name="connsiteX2" fmla="*/ 771781 w 4644841"/>
                <a:gd name="connsiteY2" fmla="*/ 1988615 h 2069205"/>
                <a:gd name="connsiteX3" fmla="*/ 2375856 w 4644841"/>
                <a:gd name="connsiteY3" fmla="*/ 1763889 h 2069205"/>
                <a:gd name="connsiteX4" fmla="*/ 3941184 w 4644841"/>
                <a:gd name="connsiteY4" fmla="*/ 1988615 h 2069205"/>
                <a:gd name="connsiteX5" fmla="*/ 4413883 w 4644841"/>
                <a:gd name="connsiteY5" fmla="*/ 144316 h 2069205"/>
                <a:gd name="connsiteX6" fmla="*/ 299083 w 4644841"/>
                <a:gd name="connsiteY6" fmla="*/ 152066 h 2069205"/>
                <a:gd name="connsiteX0" fmla="*/ 232579 w 4578337"/>
                <a:gd name="connsiteY0" fmla="*/ 152066 h 2069205"/>
                <a:gd name="connsiteX1" fmla="*/ 705277 w 4578337"/>
                <a:gd name="connsiteY1" fmla="*/ 1988615 h 2069205"/>
                <a:gd name="connsiteX2" fmla="*/ 2309352 w 4578337"/>
                <a:gd name="connsiteY2" fmla="*/ 1763889 h 2069205"/>
                <a:gd name="connsiteX3" fmla="*/ 3874680 w 4578337"/>
                <a:gd name="connsiteY3" fmla="*/ 1988615 h 2069205"/>
                <a:gd name="connsiteX4" fmla="*/ 4347379 w 4578337"/>
                <a:gd name="connsiteY4" fmla="*/ 144316 h 2069205"/>
                <a:gd name="connsiteX5" fmla="*/ 232579 w 4578337"/>
                <a:gd name="connsiteY5" fmla="*/ 152066 h 2069205"/>
                <a:gd name="connsiteX0" fmla="*/ 0 w 4345758"/>
                <a:gd name="connsiteY0" fmla="*/ 152066 h 2069205"/>
                <a:gd name="connsiteX1" fmla="*/ 472698 w 4345758"/>
                <a:gd name="connsiteY1" fmla="*/ 1988615 h 2069205"/>
                <a:gd name="connsiteX2" fmla="*/ 2076773 w 4345758"/>
                <a:gd name="connsiteY2" fmla="*/ 1763889 h 2069205"/>
                <a:gd name="connsiteX3" fmla="*/ 3642101 w 4345758"/>
                <a:gd name="connsiteY3" fmla="*/ 1988615 h 2069205"/>
                <a:gd name="connsiteX4" fmla="*/ 4114800 w 4345758"/>
                <a:gd name="connsiteY4" fmla="*/ 144316 h 2069205"/>
                <a:gd name="connsiteX5" fmla="*/ 0 w 4345758"/>
                <a:gd name="connsiteY5" fmla="*/ 152066 h 2069205"/>
                <a:gd name="connsiteX0" fmla="*/ 0 w 4114800"/>
                <a:gd name="connsiteY0" fmla="*/ 152066 h 2069205"/>
                <a:gd name="connsiteX1" fmla="*/ 472698 w 4114800"/>
                <a:gd name="connsiteY1" fmla="*/ 1988615 h 2069205"/>
                <a:gd name="connsiteX2" fmla="*/ 2076773 w 4114800"/>
                <a:gd name="connsiteY2" fmla="*/ 1763889 h 2069205"/>
                <a:gd name="connsiteX3" fmla="*/ 3642101 w 4114800"/>
                <a:gd name="connsiteY3" fmla="*/ 1988615 h 2069205"/>
                <a:gd name="connsiteX4" fmla="*/ 4114800 w 4114800"/>
                <a:gd name="connsiteY4" fmla="*/ 144316 h 2069205"/>
                <a:gd name="connsiteX5" fmla="*/ 0 w 4114800"/>
                <a:gd name="connsiteY5" fmla="*/ 152066 h 2069205"/>
                <a:gd name="connsiteX0" fmla="*/ 0 w 4114800"/>
                <a:gd name="connsiteY0" fmla="*/ 152066 h 2068693"/>
                <a:gd name="connsiteX1" fmla="*/ 472698 w 4114800"/>
                <a:gd name="connsiteY1" fmla="*/ 1988615 h 2068693"/>
                <a:gd name="connsiteX2" fmla="*/ 2076773 w 4114800"/>
                <a:gd name="connsiteY2" fmla="*/ 1763889 h 2068693"/>
                <a:gd name="connsiteX3" fmla="*/ 3642101 w 4114800"/>
                <a:gd name="connsiteY3" fmla="*/ 1988615 h 2068693"/>
                <a:gd name="connsiteX4" fmla="*/ 4114800 w 4114800"/>
                <a:gd name="connsiteY4" fmla="*/ 144316 h 2068693"/>
                <a:gd name="connsiteX5" fmla="*/ 0 w 4114800"/>
                <a:gd name="connsiteY5" fmla="*/ 152066 h 2068693"/>
                <a:gd name="connsiteX0" fmla="*/ 0 w 4114800"/>
                <a:gd name="connsiteY0" fmla="*/ 152066 h 1992814"/>
                <a:gd name="connsiteX1" fmla="*/ 472698 w 4114800"/>
                <a:gd name="connsiteY1" fmla="*/ 1988615 h 1992814"/>
                <a:gd name="connsiteX2" fmla="*/ 2076773 w 4114800"/>
                <a:gd name="connsiteY2" fmla="*/ 1763889 h 1992814"/>
                <a:gd name="connsiteX3" fmla="*/ 3642101 w 4114800"/>
                <a:gd name="connsiteY3" fmla="*/ 1988615 h 1992814"/>
                <a:gd name="connsiteX4" fmla="*/ 4114800 w 4114800"/>
                <a:gd name="connsiteY4" fmla="*/ 144316 h 1992814"/>
                <a:gd name="connsiteX5" fmla="*/ 0 w 4114800"/>
                <a:gd name="connsiteY5" fmla="*/ 152066 h 1992814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76773 w 4114800"/>
                <a:gd name="connsiteY2" fmla="*/ 1763889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2079363"/>
                <a:gd name="connsiteX1" fmla="*/ 472698 w 4114800"/>
                <a:gd name="connsiteY1" fmla="*/ 1988615 h 2079363"/>
                <a:gd name="connsiteX2" fmla="*/ 2092272 w 4114800"/>
                <a:gd name="connsiteY2" fmla="*/ 1818133 h 2079363"/>
                <a:gd name="connsiteX3" fmla="*/ 3642101 w 4114800"/>
                <a:gd name="connsiteY3" fmla="*/ 1988615 h 2079363"/>
                <a:gd name="connsiteX4" fmla="*/ 4114800 w 4114800"/>
                <a:gd name="connsiteY4" fmla="*/ 144316 h 2079363"/>
                <a:gd name="connsiteX5" fmla="*/ 0 w 4114800"/>
                <a:gd name="connsiteY5" fmla="*/ 152066 h 2079363"/>
                <a:gd name="connsiteX0" fmla="*/ 0 w 4114800"/>
                <a:gd name="connsiteY0" fmla="*/ 152066 h 2079363"/>
                <a:gd name="connsiteX1" fmla="*/ 472698 w 4114800"/>
                <a:gd name="connsiteY1" fmla="*/ 1988615 h 2079363"/>
                <a:gd name="connsiteX2" fmla="*/ 2092272 w 4114800"/>
                <a:gd name="connsiteY2" fmla="*/ 1818133 h 2079363"/>
                <a:gd name="connsiteX3" fmla="*/ 3642101 w 4114800"/>
                <a:gd name="connsiteY3" fmla="*/ 1988615 h 2079363"/>
                <a:gd name="connsiteX4" fmla="*/ 4114800 w 4114800"/>
                <a:gd name="connsiteY4" fmla="*/ 144316 h 2079363"/>
                <a:gd name="connsiteX5" fmla="*/ 0 w 4114800"/>
                <a:gd name="connsiteY5" fmla="*/ 152066 h 2079363"/>
                <a:gd name="connsiteX0" fmla="*/ 0 w 4114800"/>
                <a:gd name="connsiteY0" fmla="*/ 152066 h 1994999"/>
                <a:gd name="connsiteX1" fmla="*/ 472698 w 4114800"/>
                <a:gd name="connsiteY1" fmla="*/ 1988615 h 1994999"/>
                <a:gd name="connsiteX2" fmla="*/ 2092272 w 4114800"/>
                <a:gd name="connsiteY2" fmla="*/ 1818133 h 1994999"/>
                <a:gd name="connsiteX3" fmla="*/ 3642101 w 4114800"/>
                <a:gd name="connsiteY3" fmla="*/ 1988615 h 1994999"/>
                <a:gd name="connsiteX4" fmla="*/ 4114800 w 4114800"/>
                <a:gd name="connsiteY4" fmla="*/ 144316 h 1994999"/>
                <a:gd name="connsiteX5" fmla="*/ 0 w 4114800"/>
                <a:gd name="connsiteY5" fmla="*/ 152066 h 1994999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0 w 4184952"/>
                <a:gd name="connsiteY0" fmla="*/ 228462 h 2065011"/>
                <a:gd name="connsiteX1" fmla="*/ 472698 w 4184952"/>
                <a:gd name="connsiteY1" fmla="*/ 2065011 h 2065011"/>
                <a:gd name="connsiteX2" fmla="*/ 2092272 w 4184952"/>
                <a:gd name="connsiteY2" fmla="*/ 1894529 h 2065011"/>
                <a:gd name="connsiteX3" fmla="*/ 3642101 w 4184952"/>
                <a:gd name="connsiteY3" fmla="*/ 2065011 h 2065011"/>
                <a:gd name="connsiteX4" fmla="*/ 4114800 w 4184952"/>
                <a:gd name="connsiteY4" fmla="*/ 220712 h 2065011"/>
                <a:gd name="connsiteX5" fmla="*/ 2022527 w 4184952"/>
                <a:gd name="connsiteY5" fmla="*/ 34734 h 2065011"/>
                <a:gd name="connsiteX6" fmla="*/ 0 w 4184952"/>
                <a:gd name="connsiteY6" fmla="*/ 228462 h 2065011"/>
                <a:gd name="connsiteX0" fmla="*/ 0 w 4114800"/>
                <a:gd name="connsiteY0" fmla="*/ 228462 h 2065011"/>
                <a:gd name="connsiteX1" fmla="*/ 472698 w 4114800"/>
                <a:gd name="connsiteY1" fmla="*/ 2065011 h 2065011"/>
                <a:gd name="connsiteX2" fmla="*/ 2092272 w 4114800"/>
                <a:gd name="connsiteY2" fmla="*/ 1894529 h 2065011"/>
                <a:gd name="connsiteX3" fmla="*/ 3642101 w 4114800"/>
                <a:gd name="connsiteY3" fmla="*/ 2065011 h 2065011"/>
                <a:gd name="connsiteX4" fmla="*/ 4114800 w 4114800"/>
                <a:gd name="connsiteY4" fmla="*/ 220712 h 2065011"/>
                <a:gd name="connsiteX5" fmla="*/ 2022527 w 4114800"/>
                <a:gd name="connsiteY5" fmla="*/ 34734 h 2065011"/>
                <a:gd name="connsiteX6" fmla="*/ 0 w 4114800"/>
                <a:gd name="connsiteY6" fmla="*/ 228462 h 2065011"/>
                <a:gd name="connsiteX0" fmla="*/ 0 w 4114800"/>
                <a:gd name="connsiteY0" fmla="*/ 272949 h 2109498"/>
                <a:gd name="connsiteX1" fmla="*/ 472698 w 4114800"/>
                <a:gd name="connsiteY1" fmla="*/ 2109498 h 2109498"/>
                <a:gd name="connsiteX2" fmla="*/ 2092272 w 4114800"/>
                <a:gd name="connsiteY2" fmla="*/ 1939016 h 2109498"/>
                <a:gd name="connsiteX3" fmla="*/ 3642101 w 4114800"/>
                <a:gd name="connsiteY3" fmla="*/ 2109498 h 2109498"/>
                <a:gd name="connsiteX4" fmla="*/ 4114800 w 4114800"/>
                <a:gd name="connsiteY4" fmla="*/ 265199 h 2109498"/>
                <a:gd name="connsiteX5" fmla="*/ 2014777 w 4114800"/>
                <a:gd name="connsiteY5" fmla="*/ 9478 h 2109498"/>
                <a:gd name="connsiteX6" fmla="*/ 0 w 4114800"/>
                <a:gd name="connsiteY6" fmla="*/ 272949 h 2109498"/>
                <a:gd name="connsiteX0" fmla="*/ 0 w 4114800"/>
                <a:gd name="connsiteY0" fmla="*/ 272949 h 2109498"/>
                <a:gd name="connsiteX1" fmla="*/ 472698 w 4114800"/>
                <a:gd name="connsiteY1" fmla="*/ 2109498 h 2109498"/>
                <a:gd name="connsiteX2" fmla="*/ 2092272 w 4114800"/>
                <a:gd name="connsiteY2" fmla="*/ 1939016 h 2109498"/>
                <a:gd name="connsiteX3" fmla="*/ 3642101 w 4114800"/>
                <a:gd name="connsiteY3" fmla="*/ 2109498 h 2109498"/>
                <a:gd name="connsiteX4" fmla="*/ 4114800 w 4114800"/>
                <a:gd name="connsiteY4" fmla="*/ 265199 h 2109498"/>
                <a:gd name="connsiteX5" fmla="*/ 2014777 w 4114800"/>
                <a:gd name="connsiteY5" fmla="*/ 9478 h 2109498"/>
                <a:gd name="connsiteX6" fmla="*/ 0 w 4114800"/>
                <a:gd name="connsiteY6" fmla="*/ 272949 h 2109498"/>
                <a:gd name="connsiteX0" fmla="*/ 0 w 4114800"/>
                <a:gd name="connsiteY0" fmla="*/ 263492 h 2100041"/>
                <a:gd name="connsiteX1" fmla="*/ 472698 w 4114800"/>
                <a:gd name="connsiteY1" fmla="*/ 2100041 h 2100041"/>
                <a:gd name="connsiteX2" fmla="*/ 2092272 w 4114800"/>
                <a:gd name="connsiteY2" fmla="*/ 1929559 h 2100041"/>
                <a:gd name="connsiteX3" fmla="*/ 3642101 w 4114800"/>
                <a:gd name="connsiteY3" fmla="*/ 2100041 h 2100041"/>
                <a:gd name="connsiteX4" fmla="*/ 4114800 w 4114800"/>
                <a:gd name="connsiteY4" fmla="*/ 255742 h 2100041"/>
                <a:gd name="connsiteX5" fmla="*/ 2014777 w 4114800"/>
                <a:gd name="connsiteY5" fmla="*/ 21 h 2100041"/>
                <a:gd name="connsiteX6" fmla="*/ 0 w 4114800"/>
                <a:gd name="connsiteY6" fmla="*/ 263492 h 2100041"/>
                <a:gd name="connsiteX0" fmla="*/ 0 w 4114800"/>
                <a:gd name="connsiteY0" fmla="*/ 322805 h 2159354"/>
                <a:gd name="connsiteX1" fmla="*/ 472698 w 4114800"/>
                <a:gd name="connsiteY1" fmla="*/ 2159354 h 2159354"/>
                <a:gd name="connsiteX2" fmla="*/ 2092272 w 4114800"/>
                <a:gd name="connsiteY2" fmla="*/ 1988872 h 2159354"/>
                <a:gd name="connsiteX3" fmla="*/ 3642101 w 4114800"/>
                <a:gd name="connsiteY3" fmla="*/ 2159354 h 2159354"/>
                <a:gd name="connsiteX4" fmla="*/ 4114800 w 4114800"/>
                <a:gd name="connsiteY4" fmla="*/ 315055 h 2159354"/>
                <a:gd name="connsiteX5" fmla="*/ 2014777 w 4114800"/>
                <a:gd name="connsiteY5" fmla="*/ 10 h 2159354"/>
                <a:gd name="connsiteX6" fmla="*/ 0 w 4114800"/>
                <a:gd name="connsiteY6" fmla="*/ 322805 h 215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4800" h="2159354">
                  <a:moveTo>
                    <a:pt x="0" y="322805"/>
                  </a:moveTo>
                  <a:lnTo>
                    <a:pt x="472698" y="2159354"/>
                  </a:lnTo>
                  <a:cubicBezTo>
                    <a:pt x="1235990" y="2027618"/>
                    <a:pt x="1564038" y="1988872"/>
                    <a:pt x="2092272" y="1988872"/>
                  </a:cubicBezTo>
                  <a:cubicBezTo>
                    <a:pt x="2620506" y="1988872"/>
                    <a:pt x="3248186" y="2088320"/>
                    <a:pt x="3642101" y="2159354"/>
                  </a:cubicBezTo>
                  <a:lnTo>
                    <a:pt x="4114800" y="315055"/>
                  </a:lnTo>
                  <a:cubicBezTo>
                    <a:pt x="3658891" y="116161"/>
                    <a:pt x="2700577" y="-1282"/>
                    <a:pt x="2014777" y="10"/>
                  </a:cubicBezTo>
                  <a:cubicBezTo>
                    <a:pt x="1328977" y="1302"/>
                    <a:pt x="382292" y="100663"/>
                    <a:pt x="0" y="322805"/>
                  </a:cubicBezTo>
                  <a:close/>
                </a:path>
              </a:pathLst>
            </a:cu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157" name="Group 156"/>
            <p:cNvGrpSpPr/>
            <p:nvPr/>
          </p:nvGrpSpPr>
          <p:grpSpPr>
            <a:xfrm>
              <a:off x="4358566" y="3394778"/>
              <a:ext cx="914400" cy="914400"/>
              <a:chOff x="3709633" y="2522985"/>
              <a:chExt cx="914400" cy="914400"/>
            </a:xfrm>
          </p:grpSpPr>
          <p:sp>
            <p:nvSpPr>
              <p:cNvPr id="203" name="Oval 202"/>
              <p:cNvSpPr/>
              <p:nvPr/>
            </p:nvSpPr>
            <p:spPr>
              <a:xfrm>
                <a:off x="3709633" y="2522985"/>
                <a:ext cx="914400" cy="914400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4" name="Oval 203"/>
              <p:cNvSpPr/>
              <p:nvPr/>
            </p:nvSpPr>
            <p:spPr>
              <a:xfrm>
                <a:off x="3755353" y="2568705"/>
                <a:ext cx="822960" cy="822960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158" name="Group 157"/>
            <p:cNvGrpSpPr/>
            <p:nvPr/>
          </p:nvGrpSpPr>
          <p:grpSpPr>
            <a:xfrm>
              <a:off x="3069628" y="3508433"/>
              <a:ext cx="914400" cy="914400"/>
              <a:chOff x="3709633" y="2522985"/>
              <a:chExt cx="914400" cy="914400"/>
            </a:xfrm>
          </p:grpSpPr>
          <p:sp>
            <p:nvSpPr>
              <p:cNvPr id="201" name="Oval 200"/>
              <p:cNvSpPr/>
              <p:nvPr/>
            </p:nvSpPr>
            <p:spPr>
              <a:xfrm>
                <a:off x="3709633" y="2522985"/>
                <a:ext cx="914400" cy="914400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2" name="Oval 201"/>
              <p:cNvSpPr/>
              <p:nvPr/>
            </p:nvSpPr>
            <p:spPr>
              <a:xfrm>
                <a:off x="3755353" y="2568705"/>
                <a:ext cx="822960" cy="822960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159" name="Group 158"/>
            <p:cNvGrpSpPr/>
            <p:nvPr/>
          </p:nvGrpSpPr>
          <p:grpSpPr>
            <a:xfrm>
              <a:off x="5642340" y="3500682"/>
              <a:ext cx="914400" cy="914400"/>
              <a:chOff x="3709633" y="2522985"/>
              <a:chExt cx="914400" cy="914400"/>
            </a:xfrm>
          </p:grpSpPr>
          <p:sp>
            <p:nvSpPr>
              <p:cNvPr id="199" name="Oval 198"/>
              <p:cNvSpPr/>
              <p:nvPr/>
            </p:nvSpPr>
            <p:spPr>
              <a:xfrm>
                <a:off x="3709633" y="2522985"/>
                <a:ext cx="914400" cy="914400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0" name="Oval 199"/>
              <p:cNvSpPr/>
              <p:nvPr/>
            </p:nvSpPr>
            <p:spPr>
              <a:xfrm>
                <a:off x="3755353" y="2568705"/>
                <a:ext cx="822960" cy="822960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160" name="Group 159"/>
            <p:cNvGrpSpPr/>
            <p:nvPr/>
          </p:nvGrpSpPr>
          <p:grpSpPr>
            <a:xfrm>
              <a:off x="4005337" y="3250903"/>
              <a:ext cx="312033" cy="1218683"/>
              <a:chOff x="3376058" y="2379110"/>
              <a:chExt cx="312033" cy="1218683"/>
            </a:xfrm>
          </p:grpSpPr>
          <p:sp>
            <p:nvSpPr>
              <p:cNvPr id="197" name="Oval 196"/>
              <p:cNvSpPr/>
              <p:nvPr/>
            </p:nvSpPr>
            <p:spPr>
              <a:xfrm>
                <a:off x="3376058" y="2379110"/>
                <a:ext cx="182880" cy="182880"/>
              </a:xfrm>
              <a:prstGeom prst="ellipse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98" name="Oval 197"/>
              <p:cNvSpPr/>
              <p:nvPr/>
            </p:nvSpPr>
            <p:spPr>
              <a:xfrm>
                <a:off x="3505211" y="3414913"/>
                <a:ext cx="182880" cy="182880"/>
              </a:xfrm>
              <a:prstGeom prst="ellipse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161" name="Group 160"/>
            <p:cNvGrpSpPr/>
            <p:nvPr/>
          </p:nvGrpSpPr>
          <p:grpSpPr>
            <a:xfrm flipH="1">
              <a:off x="5320117" y="3248321"/>
              <a:ext cx="312033" cy="1218683"/>
              <a:chOff x="3376058" y="2379110"/>
              <a:chExt cx="312033" cy="1218683"/>
            </a:xfrm>
          </p:grpSpPr>
          <p:sp>
            <p:nvSpPr>
              <p:cNvPr id="195" name="Oval 194"/>
              <p:cNvSpPr/>
              <p:nvPr/>
            </p:nvSpPr>
            <p:spPr>
              <a:xfrm>
                <a:off x="3376058" y="2379110"/>
                <a:ext cx="182880" cy="182880"/>
              </a:xfrm>
              <a:prstGeom prst="ellipse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96" name="Oval 195"/>
              <p:cNvSpPr/>
              <p:nvPr/>
            </p:nvSpPr>
            <p:spPr>
              <a:xfrm>
                <a:off x="3505211" y="3414913"/>
                <a:ext cx="182880" cy="182880"/>
              </a:xfrm>
              <a:prstGeom prst="ellipse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162" name="Group 161"/>
            <p:cNvGrpSpPr/>
            <p:nvPr/>
          </p:nvGrpSpPr>
          <p:grpSpPr>
            <a:xfrm>
              <a:off x="6446705" y="3485960"/>
              <a:ext cx="441960" cy="1125694"/>
              <a:chOff x="5817426" y="2614167"/>
              <a:chExt cx="441960" cy="1125694"/>
            </a:xfrm>
          </p:grpSpPr>
          <p:sp>
            <p:nvSpPr>
              <p:cNvPr id="193" name="Oval 192"/>
              <p:cNvSpPr/>
              <p:nvPr/>
            </p:nvSpPr>
            <p:spPr>
              <a:xfrm rot="1140000">
                <a:off x="6122226" y="2614167"/>
                <a:ext cx="137160" cy="182880"/>
              </a:xfrm>
              <a:prstGeom prst="ellipse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94" name="Oval 193"/>
              <p:cNvSpPr/>
              <p:nvPr/>
            </p:nvSpPr>
            <p:spPr>
              <a:xfrm rot="1140000">
                <a:off x="5817426" y="3556981"/>
                <a:ext cx="137160" cy="182880"/>
              </a:xfrm>
              <a:prstGeom prst="ellipse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163" name="Group 162"/>
            <p:cNvGrpSpPr/>
            <p:nvPr/>
          </p:nvGrpSpPr>
          <p:grpSpPr>
            <a:xfrm flipH="1">
              <a:off x="2740014" y="3483380"/>
              <a:ext cx="441960" cy="1125694"/>
              <a:chOff x="5817426" y="2614167"/>
              <a:chExt cx="441960" cy="1125694"/>
            </a:xfrm>
          </p:grpSpPr>
          <p:sp>
            <p:nvSpPr>
              <p:cNvPr id="191" name="Oval 190"/>
              <p:cNvSpPr/>
              <p:nvPr/>
            </p:nvSpPr>
            <p:spPr>
              <a:xfrm rot="1140000">
                <a:off x="6122226" y="2614167"/>
                <a:ext cx="137160" cy="182880"/>
              </a:xfrm>
              <a:prstGeom prst="ellipse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92" name="Oval 191"/>
              <p:cNvSpPr/>
              <p:nvPr/>
            </p:nvSpPr>
            <p:spPr>
              <a:xfrm rot="1140000">
                <a:off x="5817426" y="3556981"/>
                <a:ext cx="137160" cy="182880"/>
              </a:xfrm>
              <a:prstGeom prst="ellipse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164" name="5-Point Star 163"/>
            <p:cNvSpPr/>
            <p:nvPr/>
          </p:nvSpPr>
          <p:spPr>
            <a:xfrm>
              <a:off x="3985924" y="3202601"/>
              <a:ext cx="228600" cy="228600"/>
            </a:xfrm>
            <a:prstGeom prst="star5">
              <a:avLst>
                <a:gd name="adj" fmla="val 50000"/>
                <a:gd name="hf" fmla="val 105146"/>
                <a:gd name="vf" fmla="val 110557"/>
              </a:avLst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5" name="5-Point Star 164"/>
            <p:cNvSpPr/>
            <p:nvPr/>
          </p:nvSpPr>
          <p:spPr>
            <a:xfrm>
              <a:off x="5426559" y="3206596"/>
              <a:ext cx="228600" cy="228600"/>
            </a:xfrm>
            <a:prstGeom prst="star5">
              <a:avLst>
                <a:gd name="adj" fmla="val 50000"/>
                <a:gd name="hf" fmla="val 105146"/>
                <a:gd name="vf" fmla="val 110557"/>
              </a:avLst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6" name="5-Point Star 165"/>
            <p:cNvSpPr/>
            <p:nvPr/>
          </p:nvSpPr>
          <p:spPr>
            <a:xfrm>
              <a:off x="5298815" y="4255062"/>
              <a:ext cx="228600" cy="228600"/>
            </a:xfrm>
            <a:prstGeom prst="star5">
              <a:avLst>
                <a:gd name="adj" fmla="val 50000"/>
                <a:gd name="hf" fmla="val 105146"/>
                <a:gd name="vf" fmla="val 110557"/>
              </a:avLst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7" name="5-Point Star 166"/>
            <p:cNvSpPr/>
            <p:nvPr/>
          </p:nvSpPr>
          <p:spPr>
            <a:xfrm>
              <a:off x="4107106" y="4262596"/>
              <a:ext cx="228600" cy="228600"/>
            </a:xfrm>
            <a:prstGeom prst="star5">
              <a:avLst>
                <a:gd name="adj" fmla="val 50000"/>
                <a:gd name="hf" fmla="val 105146"/>
                <a:gd name="vf" fmla="val 110557"/>
              </a:avLst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8" name="5-Point Star 167"/>
            <p:cNvSpPr/>
            <p:nvPr/>
          </p:nvSpPr>
          <p:spPr>
            <a:xfrm rot="20400000">
              <a:off x="3018739" y="4401277"/>
              <a:ext cx="182880" cy="228600"/>
            </a:xfrm>
            <a:prstGeom prst="star5">
              <a:avLst>
                <a:gd name="adj" fmla="val 50000"/>
                <a:gd name="hf" fmla="val 105146"/>
                <a:gd name="vf" fmla="val 110557"/>
              </a:avLst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9" name="5-Point Star 168"/>
            <p:cNvSpPr/>
            <p:nvPr/>
          </p:nvSpPr>
          <p:spPr>
            <a:xfrm rot="20400000">
              <a:off x="2722348" y="3436136"/>
              <a:ext cx="182880" cy="228600"/>
            </a:xfrm>
            <a:prstGeom prst="star5">
              <a:avLst>
                <a:gd name="adj" fmla="val 50000"/>
                <a:gd name="hf" fmla="val 105146"/>
                <a:gd name="vf" fmla="val 110557"/>
              </a:avLst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0" name="5-Point Star 169"/>
            <p:cNvSpPr/>
            <p:nvPr/>
          </p:nvSpPr>
          <p:spPr>
            <a:xfrm rot="1200000" flipH="1">
              <a:off x="6724426" y="3455582"/>
              <a:ext cx="182880" cy="228600"/>
            </a:xfrm>
            <a:prstGeom prst="star5">
              <a:avLst>
                <a:gd name="adj" fmla="val 50000"/>
                <a:gd name="hf" fmla="val 105146"/>
                <a:gd name="vf" fmla="val 110557"/>
              </a:avLst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1" name="5-Point Star 170"/>
            <p:cNvSpPr/>
            <p:nvPr/>
          </p:nvSpPr>
          <p:spPr>
            <a:xfrm rot="1200000" flipH="1">
              <a:off x="6437437" y="4401101"/>
              <a:ext cx="182880" cy="228600"/>
            </a:xfrm>
            <a:prstGeom prst="star5">
              <a:avLst>
                <a:gd name="adj" fmla="val 50000"/>
                <a:gd name="hf" fmla="val 105146"/>
                <a:gd name="vf" fmla="val 110557"/>
              </a:avLst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2" name="Freeform 171"/>
            <p:cNvSpPr/>
            <p:nvPr/>
          </p:nvSpPr>
          <p:spPr>
            <a:xfrm rot="9880209">
              <a:off x="3288661" y="3716178"/>
              <a:ext cx="457200" cy="548640"/>
            </a:xfrm>
            <a:custGeom>
              <a:avLst/>
              <a:gdLst>
                <a:gd name="connsiteX0" fmla="*/ 426203 w 914400"/>
                <a:gd name="connsiteY0" fmla="*/ 1162373 h 1162373"/>
                <a:gd name="connsiteX1" fmla="*/ 154983 w 914400"/>
                <a:gd name="connsiteY1" fmla="*/ 1061634 h 1162373"/>
                <a:gd name="connsiteX2" fmla="*/ 0 w 914400"/>
                <a:gd name="connsiteY2" fmla="*/ 813661 h 1162373"/>
                <a:gd name="connsiteX3" fmla="*/ 23247 w 914400"/>
                <a:gd name="connsiteY3" fmla="*/ 534691 h 1162373"/>
                <a:gd name="connsiteX4" fmla="*/ 201478 w 914400"/>
                <a:gd name="connsiteY4" fmla="*/ 309966 h 1162373"/>
                <a:gd name="connsiteX5" fmla="*/ 402956 w 914400"/>
                <a:gd name="connsiteY5" fmla="*/ 240223 h 1162373"/>
                <a:gd name="connsiteX6" fmla="*/ 271220 w 914400"/>
                <a:gd name="connsiteY6" fmla="*/ 23247 h 1162373"/>
                <a:gd name="connsiteX7" fmla="*/ 426203 w 914400"/>
                <a:gd name="connsiteY7" fmla="*/ 92989 h 1162373"/>
                <a:gd name="connsiteX8" fmla="*/ 550189 w 914400"/>
                <a:gd name="connsiteY8" fmla="*/ 0 h 1162373"/>
                <a:gd name="connsiteX9" fmla="*/ 565688 w 914400"/>
                <a:gd name="connsiteY9" fmla="*/ 108488 h 1162373"/>
                <a:gd name="connsiteX10" fmla="*/ 759417 w 914400"/>
                <a:gd name="connsiteY10" fmla="*/ 15498 h 1162373"/>
                <a:gd name="connsiteX11" fmla="*/ 604434 w 914400"/>
                <a:gd name="connsiteY11" fmla="*/ 271220 h 1162373"/>
                <a:gd name="connsiteX12" fmla="*/ 821410 w 914400"/>
                <a:gd name="connsiteY12" fmla="*/ 410705 h 1162373"/>
                <a:gd name="connsiteX13" fmla="*/ 914400 w 914400"/>
                <a:gd name="connsiteY13" fmla="*/ 720671 h 1162373"/>
                <a:gd name="connsiteX14" fmla="*/ 821410 w 914400"/>
                <a:gd name="connsiteY14" fmla="*/ 991891 h 1162373"/>
                <a:gd name="connsiteX15" fmla="*/ 612183 w 914400"/>
                <a:gd name="connsiteY15" fmla="*/ 1131376 h 1162373"/>
                <a:gd name="connsiteX16" fmla="*/ 426203 w 914400"/>
                <a:gd name="connsiteY16" fmla="*/ 1162373 h 1162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4400" h="1162373">
                  <a:moveTo>
                    <a:pt x="426203" y="1162373"/>
                  </a:moveTo>
                  <a:lnTo>
                    <a:pt x="154983" y="1061634"/>
                  </a:lnTo>
                  <a:lnTo>
                    <a:pt x="0" y="813661"/>
                  </a:lnTo>
                  <a:lnTo>
                    <a:pt x="23247" y="534691"/>
                  </a:lnTo>
                  <a:lnTo>
                    <a:pt x="201478" y="309966"/>
                  </a:lnTo>
                  <a:lnTo>
                    <a:pt x="402956" y="240223"/>
                  </a:lnTo>
                  <a:lnTo>
                    <a:pt x="271220" y="23247"/>
                  </a:lnTo>
                  <a:lnTo>
                    <a:pt x="426203" y="92989"/>
                  </a:lnTo>
                  <a:lnTo>
                    <a:pt x="550189" y="0"/>
                  </a:lnTo>
                  <a:lnTo>
                    <a:pt x="565688" y="108488"/>
                  </a:lnTo>
                  <a:lnTo>
                    <a:pt x="759417" y="15498"/>
                  </a:lnTo>
                  <a:lnTo>
                    <a:pt x="604434" y="271220"/>
                  </a:lnTo>
                  <a:lnTo>
                    <a:pt x="821410" y="410705"/>
                  </a:lnTo>
                  <a:lnTo>
                    <a:pt x="914400" y="720671"/>
                  </a:lnTo>
                  <a:lnTo>
                    <a:pt x="821410" y="991891"/>
                  </a:lnTo>
                  <a:lnTo>
                    <a:pt x="612183" y="1131376"/>
                  </a:lnTo>
                  <a:lnTo>
                    <a:pt x="426203" y="1162373"/>
                  </a:lnTo>
                  <a:close/>
                </a:path>
              </a:pathLst>
            </a:custGeom>
            <a:solidFill>
              <a:srgbClr val="FFF1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3" name="Moon 172"/>
            <p:cNvSpPr/>
            <p:nvPr/>
          </p:nvSpPr>
          <p:spPr>
            <a:xfrm rot="5047772">
              <a:off x="3211788" y="3539586"/>
              <a:ext cx="216085" cy="480221"/>
            </a:xfrm>
            <a:prstGeom prst="moon">
              <a:avLst>
                <a:gd name="adj" fmla="val 19375"/>
              </a:avLst>
            </a:prstGeom>
            <a:solidFill>
              <a:srgbClr val="FFF1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4" name="Freeform 173"/>
            <p:cNvSpPr/>
            <p:nvPr/>
          </p:nvSpPr>
          <p:spPr>
            <a:xfrm rot="9880209">
              <a:off x="3334381" y="3761898"/>
              <a:ext cx="365760" cy="457200"/>
            </a:xfrm>
            <a:custGeom>
              <a:avLst/>
              <a:gdLst>
                <a:gd name="connsiteX0" fmla="*/ 426203 w 914400"/>
                <a:gd name="connsiteY0" fmla="*/ 1162373 h 1162373"/>
                <a:gd name="connsiteX1" fmla="*/ 154983 w 914400"/>
                <a:gd name="connsiteY1" fmla="*/ 1061634 h 1162373"/>
                <a:gd name="connsiteX2" fmla="*/ 0 w 914400"/>
                <a:gd name="connsiteY2" fmla="*/ 813661 h 1162373"/>
                <a:gd name="connsiteX3" fmla="*/ 23247 w 914400"/>
                <a:gd name="connsiteY3" fmla="*/ 534691 h 1162373"/>
                <a:gd name="connsiteX4" fmla="*/ 201478 w 914400"/>
                <a:gd name="connsiteY4" fmla="*/ 309966 h 1162373"/>
                <a:gd name="connsiteX5" fmla="*/ 402956 w 914400"/>
                <a:gd name="connsiteY5" fmla="*/ 240223 h 1162373"/>
                <a:gd name="connsiteX6" fmla="*/ 271220 w 914400"/>
                <a:gd name="connsiteY6" fmla="*/ 23247 h 1162373"/>
                <a:gd name="connsiteX7" fmla="*/ 426203 w 914400"/>
                <a:gd name="connsiteY7" fmla="*/ 92989 h 1162373"/>
                <a:gd name="connsiteX8" fmla="*/ 550189 w 914400"/>
                <a:gd name="connsiteY8" fmla="*/ 0 h 1162373"/>
                <a:gd name="connsiteX9" fmla="*/ 565688 w 914400"/>
                <a:gd name="connsiteY9" fmla="*/ 108488 h 1162373"/>
                <a:gd name="connsiteX10" fmla="*/ 759417 w 914400"/>
                <a:gd name="connsiteY10" fmla="*/ 15498 h 1162373"/>
                <a:gd name="connsiteX11" fmla="*/ 604434 w 914400"/>
                <a:gd name="connsiteY11" fmla="*/ 271220 h 1162373"/>
                <a:gd name="connsiteX12" fmla="*/ 821410 w 914400"/>
                <a:gd name="connsiteY12" fmla="*/ 410705 h 1162373"/>
                <a:gd name="connsiteX13" fmla="*/ 914400 w 914400"/>
                <a:gd name="connsiteY13" fmla="*/ 720671 h 1162373"/>
                <a:gd name="connsiteX14" fmla="*/ 821410 w 914400"/>
                <a:gd name="connsiteY14" fmla="*/ 991891 h 1162373"/>
                <a:gd name="connsiteX15" fmla="*/ 612183 w 914400"/>
                <a:gd name="connsiteY15" fmla="*/ 1131376 h 1162373"/>
                <a:gd name="connsiteX16" fmla="*/ 426203 w 914400"/>
                <a:gd name="connsiteY16" fmla="*/ 1162373 h 1162373"/>
                <a:gd name="connsiteX0" fmla="*/ 426203 w 914400"/>
                <a:gd name="connsiteY0" fmla="*/ 1162373 h 1162373"/>
                <a:gd name="connsiteX1" fmla="*/ 154983 w 914400"/>
                <a:gd name="connsiteY1" fmla="*/ 1061634 h 1162373"/>
                <a:gd name="connsiteX2" fmla="*/ 0 w 914400"/>
                <a:gd name="connsiteY2" fmla="*/ 813661 h 1162373"/>
                <a:gd name="connsiteX3" fmla="*/ 23247 w 914400"/>
                <a:gd name="connsiteY3" fmla="*/ 534691 h 1162373"/>
                <a:gd name="connsiteX4" fmla="*/ 201478 w 914400"/>
                <a:gd name="connsiteY4" fmla="*/ 309966 h 1162373"/>
                <a:gd name="connsiteX5" fmla="*/ 402956 w 914400"/>
                <a:gd name="connsiteY5" fmla="*/ 240223 h 1162373"/>
                <a:gd name="connsiteX6" fmla="*/ 271220 w 914400"/>
                <a:gd name="connsiteY6" fmla="*/ 23247 h 1162373"/>
                <a:gd name="connsiteX7" fmla="*/ 426203 w 914400"/>
                <a:gd name="connsiteY7" fmla="*/ 92989 h 1162373"/>
                <a:gd name="connsiteX8" fmla="*/ 550189 w 914400"/>
                <a:gd name="connsiteY8" fmla="*/ 0 h 1162373"/>
                <a:gd name="connsiteX9" fmla="*/ 565688 w 914400"/>
                <a:gd name="connsiteY9" fmla="*/ 108488 h 1162373"/>
                <a:gd name="connsiteX10" fmla="*/ 759417 w 914400"/>
                <a:gd name="connsiteY10" fmla="*/ 15498 h 1162373"/>
                <a:gd name="connsiteX11" fmla="*/ 549142 w 914400"/>
                <a:gd name="connsiteY11" fmla="*/ 228643 h 1162373"/>
                <a:gd name="connsiteX12" fmla="*/ 821410 w 914400"/>
                <a:gd name="connsiteY12" fmla="*/ 410705 h 1162373"/>
                <a:gd name="connsiteX13" fmla="*/ 914400 w 914400"/>
                <a:gd name="connsiteY13" fmla="*/ 720671 h 1162373"/>
                <a:gd name="connsiteX14" fmla="*/ 821410 w 914400"/>
                <a:gd name="connsiteY14" fmla="*/ 991891 h 1162373"/>
                <a:gd name="connsiteX15" fmla="*/ 612183 w 914400"/>
                <a:gd name="connsiteY15" fmla="*/ 1131376 h 1162373"/>
                <a:gd name="connsiteX16" fmla="*/ 426203 w 914400"/>
                <a:gd name="connsiteY16" fmla="*/ 1162373 h 1162373"/>
                <a:gd name="connsiteX0" fmla="*/ 426203 w 914400"/>
                <a:gd name="connsiteY0" fmla="*/ 1162373 h 1162373"/>
                <a:gd name="connsiteX1" fmla="*/ 154983 w 914400"/>
                <a:gd name="connsiteY1" fmla="*/ 1061634 h 1162373"/>
                <a:gd name="connsiteX2" fmla="*/ 0 w 914400"/>
                <a:gd name="connsiteY2" fmla="*/ 813661 h 1162373"/>
                <a:gd name="connsiteX3" fmla="*/ 23247 w 914400"/>
                <a:gd name="connsiteY3" fmla="*/ 534691 h 1162373"/>
                <a:gd name="connsiteX4" fmla="*/ 201478 w 914400"/>
                <a:gd name="connsiteY4" fmla="*/ 309966 h 1162373"/>
                <a:gd name="connsiteX5" fmla="*/ 402956 w 914400"/>
                <a:gd name="connsiteY5" fmla="*/ 240223 h 1162373"/>
                <a:gd name="connsiteX6" fmla="*/ 271220 w 914400"/>
                <a:gd name="connsiteY6" fmla="*/ 23247 h 1162373"/>
                <a:gd name="connsiteX7" fmla="*/ 426203 w 914400"/>
                <a:gd name="connsiteY7" fmla="*/ 92989 h 1162373"/>
                <a:gd name="connsiteX8" fmla="*/ 550189 w 914400"/>
                <a:gd name="connsiteY8" fmla="*/ 0 h 1162373"/>
                <a:gd name="connsiteX9" fmla="*/ 565688 w 914400"/>
                <a:gd name="connsiteY9" fmla="*/ 108488 h 1162373"/>
                <a:gd name="connsiteX10" fmla="*/ 684295 w 914400"/>
                <a:gd name="connsiteY10" fmla="*/ 21716 h 1162373"/>
                <a:gd name="connsiteX11" fmla="*/ 549142 w 914400"/>
                <a:gd name="connsiteY11" fmla="*/ 228643 h 1162373"/>
                <a:gd name="connsiteX12" fmla="*/ 821410 w 914400"/>
                <a:gd name="connsiteY12" fmla="*/ 410705 h 1162373"/>
                <a:gd name="connsiteX13" fmla="*/ 914400 w 914400"/>
                <a:gd name="connsiteY13" fmla="*/ 720671 h 1162373"/>
                <a:gd name="connsiteX14" fmla="*/ 821410 w 914400"/>
                <a:gd name="connsiteY14" fmla="*/ 991891 h 1162373"/>
                <a:gd name="connsiteX15" fmla="*/ 612183 w 914400"/>
                <a:gd name="connsiteY15" fmla="*/ 1131376 h 1162373"/>
                <a:gd name="connsiteX16" fmla="*/ 426203 w 914400"/>
                <a:gd name="connsiteY16" fmla="*/ 1162373 h 1162373"/>
                <a:gd name="connsiteX0" fmla="*/ 426203 w 914400"/>
                <a:gd name="connsiteY0" fmla="*/ 1162373 h 1162373"/>
                <a:gd name="connsiteX1" fmla="*/ 154983 w 914400"/>
                <a:gd name="connsiteY1" fmla="*/ 1061634 h 1162373"/>
                <a:gd name="connsiteX2" fmla="*/ 0 w 914400"/>
                <a:gd name="connsiteY2" fmla="*/ 813661 h 1162373"/>
                <a:gd name="connsiteX3" fmla="*/ 23247 w 914400"/>
                <a:gd name="connsiteY3" fmla="*/ 534691 h 1162373"/>
                <a:gd name="connsiteX4" fmla="*/ 201478 w 914400"/>
                <a:gd name="connsiteY4" fmla="*/ 309966 h 1162373"/>
                <a:gd name="connsiteX5" fmla="*/ 402956 w 914400"/>
                <a:gd name="connsiteY5" fmla="*/ 240223 h 1162373"/>
                <a:gd name="connsiteX6" fmla="*/ 340134 w 914400"/>
                <a:gd name="connsiteY6" fmla="*/ 15297 h 1162373"/>
                <a:gd name="connsiteX7" fmla="*/ 426203 w 914400"/>
                <a:gd name="connsiteY7" fmla="*/ 92989 h 1162373"/>
                <a:gd name="connsiteX8" fmla="*/ 550189 w 914400"/>
                <a:gd name="connsiteY8" fmla="*/ 0 h 1162373"/>
                <a:gd name="connsiteX9" fmla="*/ 565688 w 914400"/>
                <a:gd name="connsiteY9" fmla="*/ 108488 h 1162373"/>
                <a:gd name="connsiteX10" fmla="*/ 684295 w 914400"/>
                <a:gd name="connsiteY10" fmla="*/ 21716 h 1162373"/>
                <a:gd name="connsiteX11" fmla="*/ 549142 w 914400"/>
                <a:gd name="connsiteY11" fmla="*/ 228643 h 1162373"/>
                <a:gd name="connsiteX12" fmla="*/ 821410 w 914400"/>
                <a:gd name="connsiteY12" fmla="*/ 410705 h 1162373"/>
                <a:gd name="connsiteX13" fmla="*/ 914400 w 914400"/>
                <a:gd name="connsiteY13" fmla="*/ 720671 h 1162373"/>
                <a:gd name="connsiteX14" fmla="*/ 821410 w 914400"/>
                <a:gd name="connsiteY14" fmla="*/ 991891 h 1162373"/>
                <a:gd name="connsiteX15" fmla="*/ 612183 w 914400"/>
                <a:gd name="connsiteY15" fmla="*/ 1131376 h 1162373"/>
                <a:gd name="connsiteX16" fmla="*/ 426203 w 914400"/>
                <a:gd name="connsiteY16" fmla="*/ 1162373 h 1162373"/>
                <a:gd name="connsiteX0" fmla="*/ 426203 w 914400"/>
                <a:gd name="connsiteY0" fmla="*/ 1162373 h 1162373"/>
                <a:gd name="connsiteX1" fmla="*/ 154983 w 914400"/>
                <a:gd name="connsiteY1" fmla="*/ 1061634 h 1162373"/>
                <a:gd name="connsiteX2" fmla="*/ 0 w 914400"/>
                <a:gd name="connsiteY2" fmla="*/ 813661 h 1162373"/>
                <a:gd name="connsiteX3" fmla="*/ 23247 w 914400"/>
                <a:gd name="connsiteY3" fmla="*/ 534691 h 1162373"/>
                <a:gd name="connsiteX4" fmla="*/ 201478 w 914400"/>
                <a:gd name="connsiteY4" fmla="*/ 309966 h 1162373"/>
                <a:gd name="connsiteX5" fmla="*/ 432903 w 914400"/>
                <a:gd name="connsiteY5" fmla="*/ 228202 h 1162373"/>
                <a:gd name="connsiteX6" fmla="*/ 340134 w 914400"/>
                <a:gd name="connsiteY6" fmla="*/ 15297 h 1162373"/>
                <a:gd name="connsiteX7" fmla="*/ 426203 w 914400"/>
                <a:gd name="connsiteY7" fmla="*/ 92989 h 1162373"/>
                <a:gd name="connsiteX8" fmla="*/ 550189 w 914400"/>
                <a:gd name="connsiteY8" fmla="*/ 0 h 1162373"/>
                <a:gd name="connsiteX9" fmla="*/ 565688 w 914400"/>
                <a:gd name="connsiteY9" fmla="*/ 108488 h 1162373"/>
                <a:gd name="connsiteX10" fmla="*/ 684295 w 914400"/>
                <a:gd name="connsiteY10" fmla="*/ 21716 h 1162373"/>
                <a:gd name="connsiteX11" fmla="*/ 549142 w 914400"/>
                <a:gd name="connsiteY11" fmla="*/ 228643 h 1162373"/>
                <a:gd name="connsiteX12" fmla="*/ 821410 w 914400"/>
                <a:gd name="connsiteY12" fmla="*/ 410705 h 1162373"/>
                <a:gd name="connsiteX13" fmla="*/ 914400 w 914400"/>
                <a:gd name="connsiteY13" fmla="*/ 720671 h 1162373"/>
                <a:gd name="connsiteX14" fmla="*/ 821410 w 914400"/>
                <a:gd name="connsiteY14" fmla="*/ 991891 h 1162373"/>
                <a:gd name="connsiteX15" fmla="*/ 612183 w 914400"/>
                <a:gd name="connsiteY15" fmla="*/ 1131376 h 1162373"/>
                <a:gd name="connsiteX16" fmla="*/ 426203 w 914400"/>
                <a:gd name="connsiteY16" fmla="*/ 1162373 h 1162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4400" h="1162373">
                  <a:moveTo>
                    <a:pt x="426203" y="1162373"/>
                  </a:moveTo>
                  <a:lnTo>
                    <a:pt x="154983" y="1061634"/>
                  </a:lnTo>
                  <a:lnTo>
                    <a:pt x="0" y="813661"/>
                  </a:lnTo>
                  <a:lnTo>
                    <a:pt x="23247" y="534691"/>
                  </a:lnTo>
                  <a:lnTo>
                    <a:pt x="201478" y="309966"/>
                  </a:lnTo>
                  <a:lnTo>
                    <a:pt x="432903" y="228202"/>
                  </a:lnTo>
                  <a:lnTo>
                    <a:pt x="340134" y="15297"/>
                  </a:lnTo>
                  <a:lnTo>
                    <a:pt x="426203" y="92989"/>
                  </a:lnTo>
                  <a:lnTo>
                    <a:pt x="550189" y="0"/>
                  </a:lnTo>
                  <a:lnTo>
                    <a:pt x="565688" y="108488"/>
                  </a:lnTo>
                  <a:lnTo>
                    <a:pt x="684295" y="21716"/>
                  </a:lnTo>
                  <a:lnTo>
                    <a:pt x="549142" y="228643"/>
                  </a:lnTo>
                  <a:lnTo>
                    <a:pt x="821410" y="410705"/>
                  </a:lnTo>
                  <a:lnTo>
                    <a:pt x="914400" y="720671"/>
                  </a:lnTo>
                  <a:lnTo>
                    <a:pt x="821410" y="991891"/>
                  </a:lnTo>
                  <a:lnTo>
                    <a:pt x="612183" y="1131376"/>
                  </a:lnTo>
                  <a:lnTo>
                    <a:pt x="426203" y="1162373"/>
                  </a:lnTo>
                  <a:close/>
                </a:path>
              </a:pathLst>
            </a:cu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175" name="Group 174"/>
            <p:cNvGrpSpPr/>
            <p:nvPr/>
          </p:nvGrpSpPr>
          <p:grpSpPr>
            <a:xfrm flipH="1">
              <a:off x="5870579" y="3685187"/>
              <a:ext cx="666141" cy="593164"/>
              <a:chOff x="2602841" y="2952261"/>
              <a:chExt cx="666141" cy="593164"/>
            </a:xfrm>
          </p:grpSpPr>
          <p:sp>
            <p:nvSpPr>
              <p:cNvPr id="188" name="Freeform 187"/>
              <p:cNvSpPr/>
              <p:nvPr/>
            </p:nvSpPr>
            <p:spPr>
              <a:xfrm rot="9880209">
                <a:off x="2811782" y="2996785"/>
                <a:ext cx="457200" cy="548640"/>
              </a:xfrm>
              <a:custGeom>
                <a:avLst/>
                <a:gdLst>
                  <a:gd name="connsiteX0" fmla="*/ 426203 w 914400"/>
                  <a:gd name="connsiteY0" fmla="*/ 1162373 h 1162373"/>
                  <a:gd name="connsiteX1" fmla="*/ 154983 w 914400"/>
                  <a:gd name="connsiteY1" fmla="*/ 1061634 h 1162373"/>
                  <a:gd name="connsiteX2" fmla="*/ 0 w 914400"/>
                  <a:gd name="connsiteY2" fmla="*/ 813661 h 1162373"/>
                  <a:gd name="connsiteX3" fmla="*/ 23247 w 914400"/>
                  <a:gd name="connsiteY3" fmla="*/ 534691 h 1162373"/>
                  <a:gd name="connsiteX4" fmla="*/ 201478 w 914400"/>
                  <a:gd name="connsiteY4" fmla="*/ 309966 h 1162373"/>
                  <a:gd name="connsiteX5" fmla="*/ 402956 w 914400"/>
                  <a:gd name="connsiteY5" fmla="*/ 240223 h 1162373"/>
                  <a:gd name="connsiteX6" fmla="*/ 271220 w 914400"/>
                  <a:gd name="connsiteY6" fmla="*/ 23247 h 1162373"/>
                  <a:gd name="connsiteX7" fmla="*/ 426203 w 914400"/>
                  <a:gd name="connsiteY7" fmla="*/ 92989 h 1162373"/>
                  <a:gd name="connsiteX8" fmla="*/ 550189 w 914400"/>
                  <a:gd name="connsiteY8" fmla="*/ 0 h 1162373"/>
                  <a:gd name="connsiteX9" fmla="*/ 565688 w 914400"/>
                  <a:gd name="connsiteY9" fmla="*/ 108488 h 1162373"/>
                  <a:gd name="connsiteX10" fmla="*/ 759417 w 914400"/>
                  <a:gd name="connsiteY10" fmla="*/ 15498 h 1162373"/>
                  <a:gd name="connsiteX11" fmla="*/ 604434 w 914400"/>
                  <a:gd name="connsiteY11" fmla="*/ 271220 h 1162373"/>
                  <a:gd name="connsiteX12" fmla="*/ 821410 w 914400"/>
                  <a:gd name="connsiteY12" fmla="*/ 410705 h 1162373"/>
                  <a:gd name="connsiteX13" fmla="*/ 914400 w 914400"/>
                  <a:gd name="connsiteY13" fmla="*/ 720671 h 1162373"/>
                  <a:gd name="connsiteX14" fmla="*/ 821410 w 914400"/>
                  <a:gd name="connsiteY14" fmla="*/ 991891 h 1162373"/>
                  <a:gd name="connsiteX15" fmla="*/ 612183 w 914400"/>
                  <a:gd name="connsiteY15" fmla="*/ 1131376 h 1162373"/>
                  <a:gd name="connsiteX16" fmla="*/ 426203 w 914400"/>
                  <a:gd name="connsiteY16" fmla="*/ 1162373 h 1162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14400" h="1162373">
                    <a:moveTo>
                      <a:pt x="426203" y="1162373"/>
                    </a:moveTo>
                    <a:lnTo>
                      <a:pt x="154983" y="1061634"/>
                    </a:lnTo>
                    <a:lnTo>
                      <a:pt x="0" y="813661"/>
                    </a:lnTo>
                    <a:lnTo>
                      <a:pt x="23247" y="534691"/>
                    </a:lnTo>
                    <a:lnTo>
                      <a:pt x="201478" y="309966"/>
                    </a:lnTo>
                    <a:lnTo>
                      <a:pt x="402956" y="240223"/>
                    </a:lnTo>
                    <a:lnTo>
                      <a:pt x="271220" y="23247"/>
                    </a:lnTo>
                    <a:lnTo>
                      <a:pt x="426203" y="92989"/>
                    </a:lnTo>
                    <a:lnTo>
                      <a:pt x="550189" y="0"/>
                    </a:lnTo>
                    <a:lnTo>
                      <a:pt x="565688" y="108488"/>
                    </a:lnTo>
                    <a:lnTo>
                      <a:pt x="759417" y="15498"/>
                    </a:lnTo>
                    <a:lnTo>
                      <a:pt x="604434" y="271220"/>
                    </a:lnTo>
                    <a:lnTo>
                      <a:pt x="821410" y="410705"/>
                    </a:lnTo>
                    <a:lnTo>
                      <a:pt x="914400" y="720671"/>
                    </a:lnTo>
                    <a:lnTo>
                      <a:pt x="821410" y="991891"/>
                    </a:lnTo>
                    <a:lnTo>
                      <a:pt x="612183" y="1131376"/>
                    </a:lnTo>
                    <a:lnTo>
                      <a:pt x="426203" y="1162373"/>
                    </a:ln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89" name="Moon 188"/>
              <p:cNvSpPr/>
              <p:nvPr/>
            </p:nvSpPr>
            <p:spPr>
              <a:xfrm rot="5047772">
                <a:off x="2734909" y="2820193"/>
                <a:ext cx="216085" cy="480221"/>
              </a:xfrm>
              <a:prstGeom prst="moon">
                <a:avLst>
                  <a:gd name="adj" fmla="val 19375"/>
                </a:avLst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90" name="Freeform 189"/>
              <p:cNvSpPr/>
              <p:nvPr/>
            </p:nvSpPr>
            <p:spPr>
              <a:xfrm rot="9880209">
                <a:off x="2857502" y="3042505"/>
                <a:ext cx="365760" cy="457200"/>
              </a:xfrm>
              <a:custGeom>
                <a:avLst/>
                <a:gdLst>
                  <a:gd name="connsiteX0" fmla="*/ 426203 w 914400"/>
                  <a:gd name="connsiteY0" fmla="*/ 1162373 h 1162373"/>
                  <a:gd name="connsiteX1" fmla="*/ 154983 w 914400"/>
                  <a:gd name="connsiteY1" fmla="*/ 1061634 h 1162373"/>
                  <a:gd name="connsiteX2" fmla="*/ 0 w 914400"/>
                  <a:gd name="connsiteY2" fmla="*/ 813661 h 1162373"/>
                  <a:gd name="connsiteX3" fmla="*/ 23247 w 914400"/>
                  <a:gd name="connsiteY3" fmla="*/ 534691 h 1162373"/>
                  <a:gd name="connsiteX4" fmla="*/ 201478 w 914400"/>
                  <a:gd name="connsiteY4" fmla="*/ 309966 h 1162373"/>
                  <a:gd name="connsiteX5" fmla="*/ 402956 w 914400"/>
                  <a:gd name="connsiteY5" fmla="*/ 240223 h 1162373"/>
                  <a:gd name="connsiteX6" fmla="*/ 271220 w 914400"/>
                  <a:gd name="connsiteY6" fmla="*/ 23247 h 1162373"/>
                  <a:gd name="connsiteX7" fmla="*/ 426203 w 914400"/>
                  <a:gd name="connsiteY7" fmla="*/ 92989 h 1162373"/>
                  <a:gd name="connsiteX8" fmla="*/ 550189 w 914400"/>
                  <a:gd name="connsiteY8" fmla="*/ 0 h 1162373"/>
                  <a:gd name="connsiteX9" fmla="*/ 565688 w 914400"/>
                  <a:gd name="connsiteY9" fmla="*/ 108488 h 1162373"/>
                  <a:gd name="connsiteX10" fmla="*/ 759417 w 914400"/>
                  <a:gd name="connsiteY10" fmla="*/ 15498 h 1162373"/>
                  <a:gd name="connsiteX11" fmla="*/ 604434 w 914400"/>
                  <a:gd name="connsiteY11" fmla="*/ 271220 h 1162373"/>
                  <a:gd name="connsiteX12" fmla="*/ 821410 w 914400"/>
                  <a:gd name="connsiteY12" fmla="*/ 410705 h 1162373"/>
                  <a:gd name="connsiteX13" fmla="*/ 914400 w 914400"/>
                  <a:gd name="connsiteY13" fmla="*/ 720671 h 1162373"/>
                  <a:gd name="connsiteX14" fmla="*/ 821410 w 914400"/>
                  <a:gd name="connsiteY14" fmla="*/ 991891 h 1162373"/>
                  <a:gd name="connsiteX15" fmla="*/ 612183 w 914400"/>
                  <a:gd name="connsiteY15" fmla="*/ 1131376 h 1162373"/>
                  <a:gd name="connsiteX16" fmla="*/ 426203 w 914400"/>
                  <a:gd name="connsiteY16" fmla="*/ 1162373 h 1162373"/>
                  <a:gd name="connsiteX0" fmla="*/ 426203 w 914400"/>
                  <a:gd name="connsiteY0" fmla="*/ 1162373 h 1162373"/>
                  <a:gd name="connsiteX1" fmla="*/ 154983 w 914400"/>
                  <a:gd name="connsiteY1" fmla="*/ 1061634 h 1162373"/>
                  <a:gd name="connsiteX2" fmla="*/ 0 w 914400"/>
                  <a:gd name="connsiteY2" fmla="*/ 813661 h 1162373"/>
                  <a:gd name="connsiteX3" fmla="*/ 23247 w 914400"/>
                  <a:gd name="connsiteY3" fmla="*/ 534691 h 1162373"/>
                  <a:gd name="connsiteX4" fmla="*/ 201478 w 914400"/>
                  <a:gd name="connsiteY4" fmla="*/ 309966 h 1162373"/>
                  <a:gd name="connsiteX5" fmla="*/ 402956 w 914400"/>
                  <a:gd name="connsiteY5" fmla="*/ 240223 h 1162373"/>
                  <a:gd name="connsiteX6" fmla="*/ 271220 w 914400"/>
                  <a:gd name="connsiteY6" fmla="*/ 23247 h 1162373"/>
                  <a:gd name="connsiteX7" fmla="*/ 426203 w 914400"/>
                  <a:gd name="connsiteY7" fmla="*/ 92989 h 1162373"/>
                  <a:gd name="connsiteX8" fmla="*/ 550189 w 914400"/>
                  <a:gd name="connsiteY8" fmla="*/ 0 h 1162373"/>
                  <a:gd name="connsiteX9" fmla="*/ 565688 w 914400"/>
                  <a:gd name="connsiteY9" fmla="*/ 108488 h 1162373"/>
                  <a:gd name="connsiteX10" fmla="*/ 759417 w 914400"/>
                  <a:gd name="connsiteY10" fmla="*/ 15498 h 1162373"/>
                  <a:gd name="connsiteX11" fmla="*/ 549142 w 914400"/>
                  <a:gd name="connsiteY11" fmla="*/ 228643 h 1162373"/>
                  <a:gd name="connsiteX12" fmla="*/ 821410 w 914400"/>
                  <a:gd name="connsiteY12" fmla="*/ 410705 h 1162373"/>
                  <a:gd name="connsiteX13" fmla="*/ 914400 w 914400"/>
                  <a:gd name="connsiteY13" fmla="*/ 720671 h 1162373"/>
                  <a:gd name="connsiteX14" fmla="*/ 821410 w 914400"/>
                  <a:gd name="connsiteY14" fmla="*/ 991891 h 1162373"/>
                  <a:gd name="connsiteX15" fmla="*/ 612183 w 914400"/>
                  <a:gd name="connsiteY15" fmla="*/ 1131376 h 1162373"/>
                  <a:gd name="connsiteX16" fmla="*/ 426203 w 914400"/>
                  <a:gd name="connsiteY16" fmla="*/ 1162373 h 1162373"/>
                  <a:gd name="connsiteX0" fmla="*/ 426203 w 914400"/>
                  <a:gd name="connsiteY0" fmla="*/ 1162373 h 1162373"/>
                  <a:gd name="connsiteX1" fmla="*/ 154983 w 914400"/>
                  <a:gd name="connsiteY1" fmla="*/ 1061634 h 1162373"/>
                  <a:gd name="connsiteX2" fmla="*/ 0 w 914400"/>
                  <a:gd name="connsiteY2" fmla="*/ 813661 h 1162373"/>
                  <a:gd name="connsiteX3" fmla="*/ 23247 w 914400"/>
                  <a:gd name="connsiteY3" fmla="*/ 534691 h 1162373"/>
                  <a:gd name="connsiteX4" fmla="*/ 201478 w 914400"/>
                  <a:gd name="connsiteY4" fmla="*/ 309966 h 1162373"/>
                  <a:gd name="connsiteX5" fmla="*/ 402956 w 914400"/>
                  <a:gd name="connsiteY5" fmla="*/ 240223 h 1162373"/>
                  <a:gd name="connsiteX6" fmla="*/ 271220 w 914400"/>
                  <a:gd name="connsiteY6" fmla="*/ 23247 h 1162373"/>
                  <a:gd name="connsiteX7" fmla="*/ 426203 w 914400"/>
                  <a:gd name="connsiteY7" fmla="*/ 92989 h 1162373"/>
                  <a:gd name="connsiteX8" fmla="*/ 550189 w 914400"/>
                  <a:gd name="connsiteY8" fmla="*/ 0 h 1162373"/>
                  <a:gd name="connsiteX9" fmla="*/ 565688 w 914400"/>
                  <a:gd name="connsiteY9" fmla="*/ 108488 h 1162373"/>
                  <a:gd name="connsiteX10" fmla="*/ 684295 w 914400"/>
                  <a:gd name="connsiteY10" fmla="*/ 21716 h 1162373"/>
                  <a:gd name="connsiteX11" fmla="*/ 549142 w 914400"/>
                  <a:gd name="connsiteY11" fmla="*/ 228643 h 1162373"/>
                  <a:gd name="connsiteX12" fmla="*/ 821410 w 914400"/>
                  <a:gd name="connsiteY12" fmla="*/ 410705 h 1162373"/>
                  <a:gd name="connsiteX13" fmla="*/ 914400 w 914400"/>
                  <a:gd name="connsiteY13" fmla="*/ 720671 h 1162373"/>
                  <a:gd name="connsiteX14" fmla="*/ 821410 w 914400"/>
                  <a:gd name="connsiteY14" fmla="*/ 991891 h 1162373"/>
                  <a:gd name="connsiteX15" fmla="*/ 612183 w 914400"/>
                  <a:gd name="connsiteY15" fmla="*/ 1131376 h 1162373"/>
                  <a:gd name="connsiteX16" fmla="*/ 426203 w 914400"/>
                  <a:gd name="connsiteY16" fmla="*/ 1162373 h 1162373"/>
                  <a:gd name="connsiteX0" fmla="*/ 426203 w 914400"/>
                  <a:gd name="connsiteY0" fmla="*/ 1162373 h 1162373"/>
                  <a:gd name="connsiteX1" fmla="*/ 154983 w 914400"/>
                  <a:gd name="connsiteY1" fmla="*/ 1061634 h 1162373"/>
                  <a:gd name="connsiteX2" fmla="*/ 0 w 914400"/>
                  <a:gd name="connsiteY2" fmla="*/ 813661 h 1162373"/>
                  <a:gd name="connsiteX3" fmla="*/ 23247 w 914400"/>
                  <a:gd name="connsiteY3" fmla="*/ 534691 h 1162373"/>
                  <a:gd name="connsiteX4" fmla="*/ 201478 w 914400"/>
                  <a:gd name="connsiteY4" fmla="*/ 309966 h 1162373"/>
                  <a:gd name="connsiteX5" fmla="*/ 402956 w 914400"/>
                  <a:gd name="connsiteY5" fmla="*/ 240223 h 1162373"/>
                  <a:gd name="connsiteX6" fmla="*/ 340134 w 914400"/>
                  <a:gd name="connsiteY6" fmla="*/ 15297 h 1162373"/>
                  <a:gd name="connsiteX7" fmla="*/ 426203 w 914400"/>
                  <a:gd name="connsiteY7" fmla="*/ 92989 h 1162373"/>
                  <a:gd name="connsiteX8" fmla="*/ 550189 w 914400"/>
                  <a:gd name="connsiteY8" fmla="*/ 0 h 1162373"/>
                  <a:gd name="connsiteX9" fmla="*/ 565688 w 914400"/>
                  <a:gd name="connsiteY9" fmla="*/ 108488 h 1162373"/>
                  <a:gd name="connsiteX10" fmla="*/ 684295 w 914400"/>
                  <a:gd name="connsiteY10" fmla="*/ 21716 h 1162373"/>
                  <a:gd name="connsiteX11" fmla="*/ 549142 w 914400"/>
                  <a:gd name="connsiteY11" fmla="*/ 228643 h 1162373"/>
                  <a:gd name="connsiteX12" fmla="*/ 821410 w 914400"/>
                  <a:gd name="connsiteY12" fmla="*/ 410705 h 1162373"/>
                  <a:gd name="connsiteX13" fmla="*/ 914400 w 914400"/>
                  <a:gd name="connsiteY13" fmla="*/ 720671 h 1162373"/>
                  <a:gd name="connsiteX14" fmla="*/ 821410 w 914400"/>
                  <a:gd name="connsiteY14" fmla="*/ 991891 h 1162373"/>
                  <a:gd name="connsiteX15" fmla="*/ 612183 w 914400"/>
                  <a:gd name="connsiteY15" fmla="*/ 1131376 h 1162373"/>
                  <a:gd name="connsiteX16" fmla="*/ 426203 w 914400"/>
                  <a:gd name="connsiteY16" fmla="*/ 1162373 h 1162373"/>
                  <a:gd name="connsiteX0" fmla="*/ 426203 w 914400"/>
                  <a:gd name="connsiteY0" fmla="*/ 1162373 h 1162373"/>
                  <a:gd name="connsiteX1" fmla="*/ 154983 w 914400"/>
                  <a:gd name="connsiteY1" fmla="*/ 1061634 h 1162373"/>
                  <a:gd name="connsiteX2" fmla="*/ 0 w 914400"/>
                  <a:gd name="connsiteY2" fmla="*/ 813661 h 1162373"/>
                  <a:gd name="connsiteX3" fmla="*/ 23247 w 914400"/>
                  <a:gd name="connsiteY3" fmla="*/ 534691 h 1162373"/>
                  <a:gd name="connsiteX4" fmla="*/ 201478 w 914400"/>
                  <a:gd name="connsiteY4" fmla="*/ 309966 h 1162373"/>
                  <a:gd name="connsiteX5" fmla="*/ 432903 w 914400"/>
                  <a:gd name="connsiteY5" fmla="*/ 228202 h 1162373"/>
                  <a:gd name="connsiteX6" fmla="*/ 340134 w 914400"/>
                  <a:gd name="connsiteY6" fmla="*/ 15297 h 1162373"/>
                  <a:gd name="connsiteX7" fmla="*/ 426203 w 914400"/>
                  <a:gd name="connsiteY7" fmla="*/ 92989 h 1162373"/>
                  <a:gd name="connsiteX8" fmla="*/ 550189 w 914400"/>
                  <a:gd name="connsiteY8" fmla="*/ 0 h 1162373"/>
                  <a:gd name="connsiteX9" fmla="*/ 565688 w 914400"/>
                  <a:gd name="connsiteY9" fmla="*/ 108488 h 1162373"/>
                  <a:gd name="connsiteX10" fmla="*/ 684295 w 914400"/>
                  <a:gd name="connsiteY10" fmla="*/ 21716 h 1162373"/>
                  <a:gd name="connsiteX11" fmla="*/ 549142 w 914400"/>
                  <a:gd name="connsiteY11" fmla="*/ 228643 h 1162373"/>
                  <a:gd name="connsiteX12" fmla="*/ 821410 w 914400"/>
                  <a:gd name="connsiteY12" fmla="*/ 410705 h 1162373"/>
                  <a:gd name="connsiteX13" fmla="*/ 914400 w 914400"/>
                  <a:gd name="connsiteY13" fmla="*/ 720671 h 1162373"/>
                  <a:gd name="connsiteX14" fmla="*/ 821410 w 914400"/>
                  <a:gd name="connsiteY14" fmla="*/ 991891 h 1162373"/>
                  <a:gd name="connsiteX15" fmla="*/ 612183 w 914400"/>
                  <a:gd name="connsiteY15" fmla="*/ 1131376 h 1162373"/>
                  <a:gd name="connsiteX16" fmla="*/ 426203 w 914400"/>
                  <a:gd name="connsiteY16" fmla="*/ 1162373 h 1162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14400" h="1162373">
                    <a:moveTo>
                      <a:pt x="426203" y="1162373"/>
                    </a:moveTo>
                    <a:lnTo>
                      <a:pt x="154983" y="1061634"/>
                    </a:lnTo>
                    <a:lnTo>
                      <a:pt x="0" y="813661"/>
                    </a:lnTo>
                    <a:lnTo>
                      <a:pt x="23247" y="534691"/>
                    </a:lnTo>
                    <a:lnTo>
                      <a:pt x="201478" y="309966"/>
                    </a:lnTo>
                    <a:lnTo>
                      <a:pt x="432903" y="228202"/>
                    </a:lnTo>
                    <a:lnTo>
                      <a:pt x="340134" y="15297"/>
                    </a:lnTo>
                    <a:lnTo>
                      <a:pt x="426203" y="92989"/>
                    </a:lnTo>
                    <a:lnTo>
                      <a:pt x="550189" y="0"/>
                    </a:lnTo>
                    <a:lnTo>
                      <a:pt x="565688" y="108488"/>
                    </a:lnTo>
                    <a:lnTo>
                      <a:pt x="684295" y="21716"/>
                    </a:lnTo>
                    <a:lnTo>
                      <a:pt x="549142" y="228643"/>
                    </a:lnTo>
                    <a:lnTo>
                      <a:pt x="821410" y="410705"/>
                    </a:lnTo>
                    <a:lnTo>
                      <a:pt x="914400" y="720671"/>
                    </a:lnTo>
                    <a:lnTo>
                      <a:pt x="821410" y="991891"/>
                    </a:lnTo>
                    <a:lnTo>
                      <a:pt x="612183" y="1131376"/>
                    </a:lnTo>
                    <a:lnTo>
                      <a:pt x="426203" y="1162373"/>
                    </a:ln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176" name="Group 175"/>
            <p:cNvGrpSpPr/>
            <p:nvPr/>
          </p:nvGrpSpPr>
          <p:grpSpPr>
            <a:xfrm>
              <a:off x="4496079" y="3508433"/>
              <a:ext cx="657350" cy="709751"/>
              <a:chOff x="3790292" y="4301329"/>
              <a:chExt cx="657350" cy="709751"/>
            </a:xfrm>
          </p:grpSpPr>
          <p:sp>
            <p:nvSpPr>
              <p:cNvPr id="177" name="Freeform 176"/>
              <p:cNvSpPr/>
              <p:nvPr/>
            </p:nvSpPr>
            <p:spPr>
              <a:xfrm>
                <a:off x="3790292" y="4301329"/>
                <a:ext cx="657350" cy="709751"/>
              </a:xfrm>
              <a:custGeom>
                <a:avLst/>
                <a:gdLst>
                  <a:gd name="connsiteX0" fmla="*/ 167675 w 657350"/>
                  <a:gd name="connsiteY0" fmla="*/ 43788 h 709751"/>
                  <a:gd name="connsiteX1" fmla="*/ 257827 w 657350"/>
                  <a:gd name="connsiteY1" fmla="*/ 18031 h 709751"/>
                  <a:gd name="connsiteX2" fmla="*/ 262979 w 657350"/>
                  <a:gd name="connsiteY2" fmla="*/ 0 h 709751"/>
                  <a:gd name="connsiteX3" fmla="*/ 332525 w 657350"/>
                  <a:gd name="connsiteY3" fmla="*/ 18031 h 709751"/>
                  <a:gd name="connsiteX4" fmla="*/ 366010 w 657350"/>
                  <a:gd name="connsiteY4" fmla="*/ 2576 h 709751"/>
                  <a:gd name="connsiteX5" fmla="*/ 407222 w 657350"/>
                  <a:gd name="connsiteY5" fmla="*/ 33485 h 709751"/>
                  <a:gd name="connsiteX6" fmla="*/ 440707 w 657350"/>
                  <a:gd name="connsiteY6" fmla="*/ 25758 h 709751"/>
                  <a:gd name="connsiteX7" fmla="*/ 469041 w 657350"/>
                  <a:gd name="connsiteY7" fmla="*/ 56667 h 709751"/>
                  <a:gd name="connsiteX8" fmla="*/ 546314 w 657350"/>
                  <a:gd name="connsiteY8" fmla="*/ 59243 h 709751"/>
                  <a:gd name="connsiteX9" fmla="*/ 572072 w 657350"/>
                  <a:gd name="connsiteY9" fmla="*/ 136516 h 709751"/>
                  <a:gd name="connsiteX10" fmla="*/ 541162 w 657350"/>
                  <a:gd name="connsiteY10" fmla="*/ 182880 h 709751"/>
                  <a:gd name="connsiteX11" fmla="*/ 628739 w 657350"/>
                  <a:gd name="connsiteY11" fmla="*/ 206062 h 709751"/>
                  <a:gd name="connsiteX12" fmla="*/ 657072 w 657350"/>
                  <a:gd name="connsiteY12" fmla="*/ 309093 h 709751"/>
                  <a:gd name="connsiteX13" fmla="*/ 641617 w 657350"/>
                  <a:gd name="connsiteY13" fmla="*/ 368336 h 709751"/>
                  <a:gd name="connsiteX14" fmla="*/ 615860 w 657350"/>
                  <a:gd name="connsiteY14" fmla="*/ 358033 h 709751"/>
                  <a:gd name="connsiteX15" fmla="*/ 626163 w 657350"/>
                  <a:gd name="connsiteY15" fmla="*/ 448185 h 709751"/>
                  <a:gd name="connsiteX16" fmla="*/ 554041 w 657350"/>
                  <a:gd name="connsiteY16" fmla="*/ 463640 h 709751"/>
                  <a:gd name="connsiteX17" fmla="*/ 597829 w 657350"/>
                  <a:gd name="connsiteY17" fmla="*/ 543489 h 709751"/>
                  <a:gd name="connsiteX18" fmla="*/ 525708 w 657350"/>
                  <a:gd name="connsiteY18" fmla="*/ 533186 h 709751"/>
                  <a:gd name="connsiteX19" fmla="*/ 530859 w 657350"/>
                  <a:gd name="connsiteY19" fmla="*/ 646520 h 709751"/>
                  <a:gd name="connsiteX20" fmla="*/ 438131 w 657350"/>
                  <a:gd name="connsiteY20" fmla="*/ 613035 h 709751"/>
                  <a:gd name="connsiteX21" fmla="*/ 396919 w 657350"/>
                  <a:gd name="connsiteY21" fmla="*/ 708338 h 709751"/>
                  <a:gd name="connsiteX22" fmla="*/ 317070 w 657350"/>
                  <a:gd name="connsiteY22" fmla="*/ 672277 h 709751"/>
                  <a:gd name="connsiteX23" fmla="*/ 237221 w 657350"/>
                  <a:gd name="connsiteY23" fmla="*/ 703187 h 709751"/>
                  <a:gd name="connsiteX24" fmla="*/ 206312 w 657350"/>
                  <a:gd name="connsiteY24" fmla="*/ 628489 h 709751"/>
                  <a:gd name="connsiteX25" fmla="*/ 100705 w 657350"/>
                  <a:gd name="connsiteY25" fmla="*/ 615610 h 709751"/>
                  <a:gd name="connsiteX26" fmla="*/ 111008 w 657350"/>
                  <a:gd name="connsiteY26" fmla="*/ 546064 h 709751"/>
                  <a:gd name="connsiteX27" fmla="*/ 44038 w 657350"/>
                  <a:gd name="connsiteY27" fmla="*/ 525458 h 709751"/>
                  <a:gd name="connsiteX28" fmla="*/ 103281 w 657350"/>
                  <a:gd name="connsiteY28" fmla="*/ 481670 h 709751"/>
                  <a:gd name="connsiteX29" fmla="*/ 250 w 657350"/>
                  <a:gd name="connsiteY29" fmla="*/ 432730 h 709751"/>
                  <a:gd name="connsiteX30" fmla="*/ 72371 w 657350"/>
                  <a:gd name="connsiteY30" fmla="*/ 381215 h 709751"/>
                  <a:gd name="connsiteX31" fmla="*/ 7977 w 657350"/>
                  <a:gd name="connsiteY31" fmla="*/ 291063 h 709751"/>
                  <a:gd name="connsiteX32" fmla="*/ 87826 w 657350"/>
                  <a:gd name="connsiteY32" fmla="*/ 244699 h 709751"/>
                  <a:gd name="connsiteX33" fmla="*/ 44038 w 657350"/>
                  <a:gd name="connsiteY33" fmla="*/ 175153 h 709751"/>
                  <a:gd name="connsiteX34" fmla="*/ 108432 w 657350"/>
                  <a:gd name="connsiteY34" fmla="*/ 177729 h 709751"/>
                  <a:gd name="connsiteX35" fmla="*/ 56917 w 657350"/>
                  <a:gd name="connsiteY35" fmla="*/ 121062 h 709751"/>
                  <a:gd name="connsiteX36" fmla="*/ 82674 w 657350"/>
                  <a:gd name="connsiteY36" fmla="*/ 46364 h 709751"/>
                  <a:gd name="connsiteX37" fmla="*/ 167675 w 657350"/>
                  <a:gd name="connsiteY37" fmla="*/ 43788 h 709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657350" h="709751">
                    <a:moveTo>
                      <a:pt x="167675" y="43788"/>
                    </a:moveTo>
                    <a:cubicBezTo>
                      <a:pt x="196867" y="39066"/>
                      <a:pt x="241943" y="25329"/>
                      <a:pt x="257827" y="18031"/>
                    </a:cubicBezTo>
                    <a:cubicBezTo>
                      <a:pt x="273711" y="10733"/>
                      <a:pt x="250529" y="0"/>
                      <a:pt x="262979" y="0"/>
                    </a:cubicBezTo>
                    <a:cubicBezTo>
                      <a:pt x="275429" y="0"/>
                      <a:pt x="315353" y="17602"/>
                      <a:pt x="332525" y="18031"/>
                    </a:cubicBezTo>
                    <a:cubicBezTo>
                      <a:pt x="349697" y="18460"/>
                      <a:pt x="353561" y="0"/>
                      <a:pt x="366010" y="2576"/>
                    </a:cubicBezTo>
                    <a:cubicBezTo>
                      <a:pt x="378459" y="5152"/>
                      <a:pt x="394773" y="29621"/>
                      <a:pt x="407222" y="33485"/>
                    </a:cubicBezTo>
                    <a:cubicBezTo>
                      <a:pt x="419671" y="37349"/>
                      <a:pt x="430404" y="21894"/>
                      <a:pt x="440707" y="25758"/>
                    </a:cubicBezTo>
                    <a:cubicBezTo>
                      <a:pt x="451010" y="29622"/>
                      <a:pt x="451440" y="51086"/>
                      <a:pt x="469041" y="56667"/>
                    </a:cubicBezTo>
                    <a:cubicBezTo>
                      <a:pt x="486642" y="62248"/>
                      <a:pt x="529142" y="45935"/>
                      <a:pt x="546314" y="59243"/>
                    </a:cubicBezTo>
                    <a:cubicBezTo>
                      <a:pt x="563486" y="72551"/>
                      <a:pt x="572931" y="115910"/>
                      <a:pt x="572072" y="136516"/>
                    </a:cubicBezTo>
                    <a:cubicBezTo>
                      <a:pt x="571213" y="157122"/>
                      <a:pt x="531717" y="171289"/>
                      <a:pt x="541162" y="182880"/>
                    </a:cubicBezTo>
                    <a:cubicBezTo>
                      <a:pt x="550607" y="194471"/>
                      <a:pt x="609421" y="185027"/>
                      <a:pt x="628739" y="206062"/>
                    </a:cubicBezTo>
                    <a:cubicBezTo>
                      <a:pt x="648057" y="227097"/>
                      <a:pt x="654926" y="282047"/>
                      <a:pt x="657072" y="309093"/>
                    </a:cubicBezTo>
                    <a:cubicBezTo>
                      <a:pt x="659218" y="336139"/>
                      <a:pt x="648486" y="360179"/>
                      <a:pt x="641617" y="368336"/>
                    </a:cubicBezTo>
                    <a:cubicBezTo>
                      <a:pt x="634748" y="376493"/>
                      <a:pt x="618436" y="344725"/>
                      <a:pt x="615860" y="358033"/>
                    </a:cubicBezTo>
                    <a:cubicBezTo>
                      <a:pt x="613284" y="371341"/>
                      <a:pt x="636466" y="430584"/>
                      <a:pt x="626163" y="448185"/>
                    </a:cubicBezTo>
                    <a:cubicBezTo>
                      <a:pt x="615860" y="465786"/>
                      <a:pt x="558763" y="447756"/>
                      <a:pt x="554041" y="463640"/>
                    </a:cubicBezTo>
                    <a:cubicBezTo>
                      <a:pt x="549319" y="479524"/>
                      <a:pt x="602551" y="531898"/>
                      <a:pt x="597829" y="543489"/>
                    </a:cubicBezTo>
                    <a:cubicBezTo>
                      <a:pt x="593107" y="555080"/>
                      <a:pt x="536870" y="516014"/>
                      <a:pt x="525708" y="533186"/>
                    </a:cubicBezTo>
                    <a:cubicBezTo>
                      <a:pt x="514546" y="550358"/>
                      <a:pt x="545455" y="633212"/>
                      <a:pt x="530859" y="646520"/>
                    </a:cubicBezTo>
                    <a:cubicBezTo>
                      <a:pt x="516263" y="659828"/>
                      <a:pt x="460454" y="602732"/>
                      <a:pt x="438131" y="613035"/>
                    </a:cubicBezTo>
                    <a:cubicBezTo>
                      <a:pt x="415808" y="623338"/>
                      <a:pt x="417096" y="698464"/>
                      <a:pt x="396919" y="708338"/>
                    </a:cubicBezTo>
                    <a:cubicBezTo>
                      <a:pt x="376742" y="718212"/>
                      <a:pt x="343686" y="673135"/>
                      <a:pt x="317070" y="672277"/>
                    </a:cubicBezTo>
                    <a:cubicBezTo>
                      <a:pt x="290454" y="671419"/>
                      <a:pt x="255681" y="710485"/>
                      <a:pt x="237221" y="703187"/>
                    </a:cubicBezTo>
                    <a:cubicBezTo>
                      <a:pt x="218761" y="695889"/>
                      <a:pt x="229065" y="643085"/>
                      <a:pt x="206312" y="628489"/>
                    </a:cubicBezTo>
                    <a:cubicBezTo>
                      <a:pt x="183559" y="613893"/>
                      <a:pt x="116589" y="629347"/>
                      <a:pt x="100705" y="615610"/>
                    </a:cubicBezTo>
                    <a:cubicBezTo>
                      <a:pt x="84821" y="601873"/>
                      <a:pt x="120452" y="561089"/>
                      <a:pt x="111008" y="546064"/>
                    </a:cubicBezTo>
                    <a:cubicBezTo>
                      <a:pt x="101563" y="531039"/>
                      <a:pt x="45326" y="536190"/>
                      <a:pt x="44038" y="525458"/>
                    </a:cubicBezTo>
                    <a:cubicBezTo>
                      <a:pt x="42750" y="514726"/>
                      <a:pt x="110579" y="497125"/>
                      <a:pt x="103281" y="481670"/>
                    </a:cubicBezTo>
                    <a:cubicBezTo>
                      <a:pt x="95983" y="466215"/>
                      <a:pt x="5402" y="449472"/>
                      <a:pt x="250" y="432730"/>
                    </a:cubicBezTo>
                    <a:cubicBezTo>
                      <a:pt x="-4902" y="415988"/>
                      <a:pt x="71083" y="404826"/>
                      <a:pt x="72371" y="381215"/>
                    </a:cubicBezTo>
                    <a:cubicBezTo>
                      <a:pt x="73659" y="357604"/>
                      <a:pt x="5401" y="313816"/>
                      <a:pt x="7977" y="291063"/>
                    </a:cubicBezTo>
                    <a:cubicBezTo>
                      <a:pt x="10553" y="268310"/>
                      <a:pt x="81816" y="264017"/>
                      <a:pt x="87826" y="244699"/>
                    </a:cubicBezTo>
                    <a:cubicBezTo>
                      <a:pt x="93836" y="225381"/>
                      <a:pt x="40604" y="186315"/>
                      <a:pt x="44038" y="175153"/>
                    </a:cubicBezTo>
                    <a:cubicBezTo>
                      <a:pt x="47472" y="163991"/>
                      <a:pt x="106286" y="186744"/>
                      <a:pt x="108432" y="177729"/>
                    </a:cubicBezTo>
                    <a:cubicBezTo>
                      <a:pt x="110578" y="168714"/>
                      <a:pt x="61210" y="142956"/>
                      <a:pt x="56917" y="121062"/>
                    </a:cubicBezTo>
                    <a:cubicBezTo>
                      <a:pt x="52624" y="99168"/>
                      <a:pt x="64644" y="56667"/>
                      <a:pt x="82674" y="46364"/>
                    </a:cubicBezTo>
                    <a:cubicBezTo>
                      <a:pt x="100704" y="36061"/>
                      <a:pt x="138483" y="48510"/>
                      <a:pt x="167675" y="43788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78" name="Freeform 177"/>
              <p:cNvSpPr/>
              <p:nvPr/>
            </p:nvSpPr>
            <p:spPr>
              <a:xfrm>
                <a:off x="4153351" y="4493708"/>
                <a:ext cx="170765" cy="106633"/>
              </a:xfrm>
              <a:custGeom>
                <a:avLst/>
                <a:gdLst>
                  <a:gd name="connsiteX0" fmla="*/ 78647 w 170765"/>
                  <a:gd name="connsiteY0" fmla="*/ 1019 h 106633"/>
                  <a:gd name="connsiteX1" fmla="*/ 9101 w 170765"/>
                  <a:gd name="connsiteY1" fmla="*/ 13898 h 106633"/>
                  <a:gd name="connsiteX2" fmla="*/ 1374 w 170765"/>
                  <a:gd name="connsiteY2" fmla="*/ 55110 h 106633"/>
                  <a:gd name="connsiteX3" fmla="*/ 14252 w 170765"/>
                  <a:gd name="connsiteY3" fmla="*/ 75716 h 106633"/>
                  <a:gd name="connsiteX4" fmla="*/ 73495 w 170765"/>
                  <a:gd name="connsiteY4" fmla="*/ 106626 h 106633"/>
                  <a:gd name="connsiteX5" fmla="*/ 163647 w 170765"/>
                  <a:gd name="connsiteY5" fmla="*/ 78292 h 106633"/>
                  <a:gd name="connsiteX6" fmla="*/ 153344 w 170765"/>
                  <a:gd name="connsiteY6" fmla="*/ 37080 h 106633"/>
                  <a:gd name="connsiteX7" fmla="*/ 78647 w 170765"/>
                  <a:gd name="connsiteY7" fmla="*/ 1019 h 106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765" h="106633">
                    <a:moveTo>
                      <a:pt x="78647" y="1019"/>
                    </a:moveTo>
                    <a:cubicBezTo>
                      <a:pt x="54607" y="-2845"/>
                      <a:pt x="21980" y="4883"/>
                      <a:pt x="9101" y="13898"/>
                    </a:cubicBezTo>
                    <a:cubicBezTo>
                      <a:pt x="-3778" y="22913"/>
                      <a:pt x="515" y="44807"/>
                      <a:pt x="1374" y="55110"/>
                    </a:cubicBezTo>
                    <a:cubicBezTo>
                      <a:pt x="2233" y="65413"/>
                      <a:pt x="2232" y="67130"/>
                      <a:pt x="14252" y="75716"/>
                    </a:cubicBezTo>
                    <a:cubicBezTo>
                      <a:pt x="26272" y="84302"/>
                      <a:pt x="48596" y="106197"/>
                      <a:pt x="73495" y="106626"/>
                    </a:cubicBezTo>
                    <a:cubicBezTo>
                      <a:pt x="98394" y="107055"/>
                      <a:pt x="150339" y="89883"/>
                      <a:pt x="163647" y="78292"/>
                    </a:cubicBezTo>
                    <a:cubicBezTo>
                      <a:pt x="176955" y="66701"/>
                      <a:pt x="170516" y="49959"/>
                      <a:pt x="153344" y="37080"/>
                    </a:cubicBezTo>
                    <a:cubicBezTo>
                      <a:pt x="136172" y="24201"/>
                      <a:pt x="102687" y="4883"/>
                      <a:pt x="78647" y="1019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79" name="5-Point Star 178"/>
              <p:cNvSpPr/>
              <p:nvPr/>
            </p:nvSpPr>
            <p:spPr>
              <a:xfrm>
                <a:off x="4170175" y="4515625"/>
                <a:ext cx="104639" cy="55269"/>
              </a:xfrm>
              <a:prstGeom prst="star5">
                <a:avLst>
                  <a:gd name="adj" fmla="val 50000"/>
                  <a:gd name="hf" fmla="val 105146"/>
                  <a:gd name="vf" fmla="val 110557"/>
                </a:avLst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80" name="Oval 179"/>
              <p:cNvSpPr/>
              <p:nvPr/>
            </p:nvSpPr>
            <p:spPr>
              <a:xfrm rot="2218988">
                <a:off x="3879045" y="4368635"/>
                <a:ext cx="64973" cy="45719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81" name="Oval 180"/>
              <p:cNvSpPr/>
              <p:nvPr/>
            </p:nvSpPr>
            <p:spPr>
              <a:xfrm rot="8498302">
                <a:off x="4263626" y="4376358"/>
                <a:ext cx="64973" cy="45719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82" name="Freeform 181"/>
              <p:cNvSpPr/>
              <p:nvPr/>
            </p:nvSpPr>
            <p:spPr>
              <a:xfrm>
                <a:off x="4056845" y="4656743"/>
                <a:ext cx="105607" cy="80138"/>
              </a:xfrm>
              <a:custGeom>
                <a:avLst/>
                <a:gdLst>
                  <a:gd name="connsiteX0" fmla="*/ 0 w 105607"/>
                  <a:gd name="connsiteY0" fmla="*/ 2833 h 80138"/>
                  <a:gd name="connsiteX1" fmla="*/ 56667 w 105607"/>
                  <a:gd name="connsiteY1" fmla="*/ 15712 h 80138"/>
                  <a:gd name="connsiteX2" fmla="*/ 105607 w 105607"/>
                  <a:gd name="connsiteY2" fmla="*/ 5409 h 80138"/>
                  <a:gd name="connsiteX3" fmla="*/ 56667 w 105607"/>
                  <a:gd name="connsiteY3" fmla="*/ 80107 h 80138"/>
                  <a:gd name="connsiteX4" fmla="*/ 0 w 105607"/>
                  <a:gd name="connsiteY4" fmla="*/ 2833 h 80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607" h="80138">
                    <a:moveTo>
                      <a:pt x="0" y="2833"/>
                    </a:moveTo>
                    <a:cubicBezTo>
                      <a:pt x="0" y="-7899"/>
                      <a:pt x="39066" y="15283"/>
                      <a:pt x="56667" y="15712"/>
                    </a:cubicBezTo>
                    <a:cubicBezTo>
                      <a:pt x="74268" y="16141"/>
                      <a:pt x="105607" y="-5323"/>
                      <a:pt x="105607" y="5409"/>
                    </a:cubicBezTo>
                    <a:cubicBezTo>
                      <a:pt x="105607" y="16141"/>
                      <a:pt x="75556" y="78390"/>
                      <a:pt x="56667" y="80107"/>
                    </a:cubicBezTo>
                    <a:cubicBezTo>
                      <a:pt x="37778" y="81824"/>
                      <a:pt x="0" y="13565"/>
                      <a:pt x="0" y="2833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83" name="Freeform 182"/>
              <p:cNvSpPr/>
              <p:nvPr/>
            </p:nvSpPr>
            <p:spPr>
              <a:xfrm>
                <a:off x="4190638" y="4623522"/>
                <a:ext cx="105401" cy="139049"/>
              </a:xfrm>
              <a:custGeom>
                <a:avLst/>
                <a:gdLst>
                  <a:gd name="connsiteX0" fmla="*/ 103423 w 105401"/>
                  <a:gd name="connsiteY0" fmla="*/ 4555 h 139049"/>
                  <a:gd name="connsiteX1" fmla="*/ 51907 w 105401"/>
                  <a:gd name="connsiteY1" fmla="*/ 14858 h 139049"/>
                  <a:gd name="connsiteX2" fmla="*/ 392 w 105401"/>
                  <a:gd name="connsiteY2" fmla="*/ 20009 h 139049"/>
                  <a:gd name="connsiteX3" fmla="*/ 80241 w 105401"/>
                  <a:gd name="connsiteY3" fmla="*/ 135919 h 139049"/>
                  <a:gd name="connsiteX4" fmla="*/ 93119 w 105401"/>
                  <a:gd name="connsiteY4" fmla="*/ 97283 h 139049"/>
                  <a:gd name="connsiteX5" fmla="*/ 103423 w 105401"/>
                  <a:gd name="connsiteY5" fmla="*/ 4555 h 139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401" h="139049">
                    <a:moveTo>
                      <a:pt x="103423" y="4555"/>
                    </a:moveTo>
                    <a:cubicBezTo>
                      <a:pt x="96554" y="-9182"/>
                      <a:pt x="69079" y="12282"/>
                      <a:pt x="51907" y="14858"/>
                    </a:cubicBezTo>
                    <a:cubicBezTo>
                      <a:pt x="34735" y="17434"/>
                      <a:pt x="-4330" y="-168"/>
                      <a:pt x="392" y="20009"/>
                    </a:cubicBezTo>
                    <a:cubicBezTo>
                      <a:pt x="5114" y="40186"/>
                      <a:pt x="64787" y="123040"/>
                      <a:pt x="80241" y="135919"/>
                    </a:cubicBezTo>
                    <a:cubicBezTo>
                      <a:pt x="95695" y="148798"/>
                      <a:pt x="88826" y="119177"/>
                      <a:pt x="93119" y="97283"/>
                    </a:cubicBezTo>
                    <a:cubicBezTo>
                      <a:pt x="97412" y="75389"/>
                      <a:pt x="110292" y="18292"/>
                      <a:pt x="103423" y="4555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84" name="Freeform 183"/>
              <p:cNvSpPr/>
              <p:nvPr/>
            </p:nvSpPr>
            <p:spPr>
              <a:xfrm>
                <a:off x="3937130" y="4617795"/>
                <a:ext cx="95441" cy="115621"/>
              </a:xfrm>
              <a:custGeom>
                <a:avLst/>
                <a:gdLst>
                  <a:gd name="connsiteX0" fmla="*/ 1441 w 95441"/>
                  <a:gd name="connsiteY0" fmla="*/ 7365 h 115621"/>
                  <a:gd name="connsiteX1" fmla="*/ 65835 w 95441"/>
                  <a:gd name="connsiteY1" fmla="*/ 12516 h 115621"/>
                  <a:gd name="connsiteX2" fmla="*/ 94169 w 95441"/>
                  <a:gd name="connsiteY2" fmla="*/ 35698 h 115621"/>
                  <a:gd name="connsiteX3" fmla="*/ 27198 w 95441"/>
                  <a:gd name="connsiteY3" fmla="*/ 115547 h 115621"/>
                  <a:gd name="connsiteX4" fmla="*/ 1441 w 95441"/>
                  <a:gd name="connsiteY4" fmla="*/ 7365 h 115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441" h="115621">
                    <a:moveTo>
                      <a:pt x="1441" y="7365"/>
                    </a:moveTo>
                    <a:cubicBezTo>
                      <a:pt x="7881" y="-9807"/>
                      <a:pt x="50380" y="7794"/>
                      <a:pt x="65835" y="12516"/>
                    </a:cubicBezTo>
                    <a:cubicBezTo>
                      <a:pt x="81290" y="17238"/>
                      <a:pt x="100609" y="18526"/>
                      <a:pt x="94169" y="35698"/>
                    </a:cubicBezTo>
                    <a:cubicBezTo>
                      <a:pt x="87730" y="52870"/>
                      <a:pt x="43082" y="118123"/>
                      <a:pt x="27198" y="115547"/>
                    </a:cubicBezTo>
                    <a:cubicBezTo>
                      <a:pt x="11314" y="112971"/>
                      <a:pt x="-4999" y="24537"/>
                      <a:pt x="1441" y="7365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85" name="Freeform 184"/>
              <p:cNvSpPr/>
              <p:nvPr/>
            </p:nvSpPr>
            <p:spPr>
              <a:xfrm>
                <a:off x="3961180" y="4721055"/>
                <a:ext cx="291562" cy="169230"/>
              </a:xfrm>
              <a:custGeom>
                <a:avLst/>
                <a:gdLst>
                  <a:gd name="connsiteX0" fmla="*/ 116278 w 291580"/>
                  <a:gd name="connsiteY0" fmla="*/ 38646 h 168899"/>
                  <a:gd name="connsiteX1" fmla="*/ 64763 w 291580"/>
                  <a:gd name="connsiteY1" fmla="*/ 2585 h 168899"/>
                  <a:gd name="connsiteX2" fmla="*/ 368 w 291580"/>
                  <a:gd name="connsiteY2" fmla="*/ 38646 h 168899"/>
                  <a:gd name="connsiteX3" fmla="*/ 95672 w 291580"/>
                  <a:gd name="connsiteY3" fmla="*/ 159707 h 168899"/>
                  <a:gd name="connsiteX4" fmla="*/ 229612 w 291580"/>
                  <a:gd name="connsiteY4" fmla="*/ 146828 h 168899"/>
                  <a:gd name="connsiteX5" fmla="*/ 291431 w 291580"/>
                  <a:gd name="connsiteY5" fmla="*/ 38646 h 168899"/>
                  <a:gd name="connsiteX6" fmla="*/ 245067 w 291580"/>
                  <a:gd name="connsiteY6" fmla="*/ 9 h 168899"/>
                  <a:gd name="connsiteX7" fmla="*/ 185824 w 291580"/>
                  <a:gd name="connsiteY7" fmla="*/ 41221 h 168899"/>
                  <a:gd name="connsiteX8" fmla="*/ 165218 w 291580"/>
                  <a:gd name="connsiteY8" fmla="*/ 79858 h 168899"/>
                  <a:gd name="connsiteX9" fmla="*/ 116278 w 291580"/>
                  <a:gd name="connsiteY9" fmla="*/ 38646 h 168899"/>
                  <a:gd name="connsiteX0" fmla="*/ 116278 w 291580"/>
                  <a:gd name="connsiteY0" fmla="*/ 38646 h 168899"/>
                  <a:gd name="connsiteX1" fmla="*/ 64763 w 291580"/>
                  <a:gd name="connsiteY1" fmla="*/ 2585 h 168899"/>
                  <a:gd name="connsiteX2" fmla="*/ 368 w 291580"/>
                  <a:gd name="connsiteY2" fmla="*/ 38646 h 168899"/>
                  <a:gd name="connsiteX3" fmla="*/ 95672 w 291580"/>
                  <a:gd name="connsiteY3" fmla="*/ 159707 h 168899"/>
                  <a:gd name="connsiteX4" fmla="*/ 229612 w 291580"/>
                  <a:gd name="connsiteY4" fmla="*/ 146828 h 168899"/>
                  <a:gd name="connsiteX5" fmla="*/ 291431 w 291580"/>
                  <a:gd name="connsiteY5" fmla="*/ 38646 h 168899"/>
                  <a:gd name="connsiteX6" fmla="*/ 245067 w 291580"/>
                  <a:gd name="connsiteY6" fmla="*/ 9 h 168899"/>
                  <a:gd name="connsiteX7" fmla="*/ 185824 w 291580"/>
                  <a:gd name="connsiteY7" fmla="*/ 41221 h 168899"/>
                  <a:gd name="connsiteX8" fmla="*/ 149763 w 291580"/>
                  <a:gd name="connsiteY8" fmla="*/ 54101 h 168899"/>
                  <a:gd name="connsiteX9" fmla="*/ 116278 w 291580"/>
                  <a:gd name="connsiteY9" fmla="*/ 38646 h 168899"/>
                  <a:gd name="connsiteX0" fmla="*/ 116278 w 291569"/>
                  <a:gd name="connsiteY0" fmla="*/ 38662 h 168915"/>
                  <a:gd name="connsiteX1" fmla="*/ 64763 w 291569"/>
                  <a:gd name="connsiteY1" fmla="*/ 2601 h 168915"/>
                  <a:gd name="connsiteX2" fmla="*/ 368 w 291569"/>
                  <a:gd name="connsiteY2" fmla="*/ 38662 h 168915"/>
                  <a:gd name="connsiteX3" fmla="*/ 95672 w 291569"/>
                  <a:gd name="connsiteY3" fmla="*/ 159723 h 168915"/>
                  <a:gd name="connsiteX4" fmla="*/ 229612 w 291569"/>
                  <a:gd name="connsiteY4" fmla="*/ 146844 h 168915"/>
                  <a:gd name="connsiteX5" fmla="*/ 291431 w 291569"/>
                  <a:gd name="connsiteY5" fmla="*/ 38662 h 168915"/>
                  <a:gd name="connsiteX6" fmla="*/ 245067 w 291569"/>
                  <a:gd name="connsiteY6" fmla="*/ 25 h 168915"/>
                  <a:gd name="connsiteX7" fmla="*/ 201279 w 291569"/>
                  <a:gd name="connsiteY7" fmla="*/ 33510 h 168915"/>
                  <a:gd name="connsiteX8" fmla="*/ 149763 w 291569"/>
                  <a:gd name="connsiteY8" fmla="*/ 54117 h 168915"/>
                  <a:gd name="connsiteX9" fmla="*/ 116278 w 291569"/>
                  <a:gd name="connsiteY9" fmla="*/ 38662 h 168915"/>
                  <a:gd name="connsiteX0" fmla="*/ 108544 w 291562"/>
                  <a:gd name="connsiteY0" fmla="*/ 18056 h 168915"/>
                  <a:gd name="connsiteX1" fmla="*/ 64756 w 291562"/>
                  <a:gd name="connsiteY1" fmla="*/ 2601 h 168915"/>
                  <a:gd name="connsiteX2" fmla="*/ 361 w 291562"/>
                  <a:gd name="connsiteY2" fmla="*/ 38662 h 168915"/>
                  <a:gd name="connsiteX3" fmla="*/ 95665 w 291562"/>
                  <a:gd name="connsiteY3" fmla="*/ 159723 h 168915"/>
                  <a:gd name="connsiteX4" fmla="*/ 229605 w 291562"/>
                  <a:gd name="connsiteY4" fmla="*/ 146844 h 168915"/>
                  <a:gd name="connsiteX5" fmla="*/ 291424 w 291562"/>
                  <a:gd name="connsiteY5" fmla="*/ 38662 h 168915"/>
                  <a:gd name="connsiteX6" fmla="*/ 245060 w 291562"/>
                  <a:gd name="connsiteY6" fmla="*/ 25 h 168915"/>
                  <a:gd name="connsiteX7" fmla="*/ 201272 w 291562"/>
                  <a:gd name="connsiteY7" fmla="*/ 33510 h 168915"/>
                  <a:gd name="connsiteX8" fmla="*/ 149756 w 291562"/>
                  <a:gd name="connsiteY8" fmla="*/ 54117 h 168915"/>
                  <a:gd name="connsiteX9" fmla="*/ 108544 w 291562"/>
                  <a:gd name="connsiteY9" fmla="*/ 18056 h 168915"/>
                  <a:gd name="connsiteX0" fmla="*/ 108544 w 291562"/>
                  <a:gd name="connsiteY0" fmla="*/ 18371 h 169230"/>
                  <a:gd name="connsiteX1" fmla="*/ 64756 w 291562"/>
                  <a:gd name="connsiteY1" fmla="*/ 2916 h 169230"/>
                  <a:gd name="connsiteX2" fmla="*/ 361 w 291562"/>
                  <a:gd name="connsiteY2" fmla="*/ 38977 h 169230"/>
                  <a:gd name="connsiteX3" fmla="*/ 95665 w 291562"/>
                  <a:gd name="connsiteY3" fmla="*/ 160038 h 169230"/>
                  <a:gd name="connsiteX4" fmla="*/ 229605 w 291562"/>
                  <a:gd name="connsiteY4" fmla="*/ 147159 h 169230"/>
                  <a:gd name="connsiteX5" fmla="*/ 291424 w 291562"/>
                  <a:gd name="connsiteY5" fmla="*/ 38977 h 169230"/>
                  <a:gd name="connsiteX6" fmla="*/ 245060 w 291562"/>
                  <a:gd name="connsiteY6" fmla="*/ 340 h 169230"/>
                  <a:gd name="connsiteX7" fmla="*/ 201272 w 291562"/>
                  <a:gd name="connsiteY7" fmla="*/ 23522 h 169230"/>
                  <a:gd name="connsiteX8" fmla="*/ 149756 w 291562"/>
                  <a:gd name="connsiteY8" fmla="*/ 54432 h 169230"/>
                  <a:gd name="connsiteX9" fmla="*/ 108544 w 291562"/>
                  <a:gd name="connsiteY9" fmla="*/ 18371 h 169230"/>
                  <a:gd name="connsiteX0" fmla="*/ 108544 w 291562"/>
                  <a:gd name="connsiteY0" fmla="*/ 18371 h 169230"/>
                  <a:gd name="connsiteX1" fmla="*/ 64756 w 291562"/>
                  <a:gd name="connsiteY1" fmla="*/ 2916 h 169230"/>
                  <a:gd name="connsiteX2" fmla="*/ 361 w 291562"/>
                  <a:gd name="connsiteY2" fmla="*/ 38977 h 169230"/>
                  <a:gd name="connsiteX3" fmla="*/ 95665 w 291562"/>
                  <a:gd name="connsiteY3" fmla="*/ 160038 h 169230"/>
                  <a:gd name="connsiteX4" fmla="*/ 229605 w 291562"/>
                  <a:gd name="connsiteY4" fmla="*/ 147159 h 169230"/>
                  <a:gd name="connsiteX5" fmla="*/ 291424 w 291562"/>
                  <a:gd name="connsiteY5" fmla="*/ 38977 h 169230"/>
                  <a:gd name="connsiteX6" fmla="*/ 245060 w 291562"/>
                  <a:gd name="connsiteY6" fmla="*/ 340 h 169230"/>
                  <a:gd name="connsiteX7" fmla="*/ 201272 w 291562"/>
                  <a:gd name="connsiteY7" fmla="*/ 23522 h 169230"/>
                  <a:gd name="connsiteX8" fmla="*/ 162635 w 291562"/>
                  <a:gd name="connsiteY8" fmla="*/ 44129 h 169230"/>
                  <a:gd name="connsiteX9" fmla="*/ 108544 w 291562"/>
                  <a:gd name="connsiteY9" fmla="*/ 18371 h 169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1562" h="169230">
                    <a:moveTo>
                      <a:pt x="108544" y="18371"/>
                    </a:moveTo>
                    <a:cubicBezTo>
                      <a:pt x="92231" y="11502"/>
                      <a:pt x="82786" y="-518"/>
                      <a:pt x="64756" y="2916"/>
                    </a:cubicBezTo>
                    <a:cubicBezTo>
                      <a:pt x="46726" y="6350"/>
                      <a:pt x="-4791" y="12790"/>
                      <a:pt x="361" y="38977"/>
                    </a:cubicBezTo>
                    <a:cubicBezTo>
                      <a:pt x="5512" y="65164"/>
                      <a:pt x="57458" y="142008"/>
                      <a:pt x="95665" y="160038"/>
                    </a:cubicBezTo>
                    <a:cubicBezTo>
                      <a:pt x="133872" y="178068"/>
                      <a:pt x="196979" y="167336"/>
                      <a:pt x="229605" y="147159"/>
                    </a:cubicBezTo>
                    <a:cubicBezTo>
                      <a:pt x="262231" y="126982"/>
                      <a:pt x="288848" y="63447"/>
                      <a:pt x="291424" y="38977"/>
                    </a:cubicBezTo>
                    <a:cubicBezTo>
                      <a:pt x="294000" y="14507"/>
                      <a:pt x="260085" y="2916"/>
                      <a:pt x="245060" y="340"/>
                    </a:cubicBezTo>
                    <a:cubicBezTo>
                      <a:pt x="230035" y="-2236"/>
                      <a:pt x="214580" y="10214"/>
                      <a:pt x="201272" y="23522"/>
                    </a:cubicBezTo>
                    <a:cubicBezTo>
                      <a:pt x="187964" y="36830"/>
                      <a:pt x="178090" y="44987"/>
                      <a:pt x="162635" y="44129"/>
                    </a:cubicBezTo>
                    <a:cubicBezTo>
                      <a:pt x="147180" y="43271"/>
                      <a:pt x="124857" y="25240"/>
                      <a:pt x="108544" y="18371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86" name="Freeform 185"/>
              <p:cNvSpPr/>
              <p:nvPr/>
            </p:nvSpPr>
            <p:spPr>
              <a:xfrm>
                <a:off x="3912601" y="4497212"/>
                <a:ext cx="164849" cy="100546"/>
              </a:xfrm>
              <a:custGeom>
                <a:avLst/>
                <a:gdLst>
                  <a:gd name="connsiteX0" fmla="*/ 0 w 133940"/>
                  <a:gd name="connsiteY0" fmla="*/ 46363 h 90152"/>
                  <a:gd name="connsiteX1" fmla="*/ 74697 w 133940"/>
                  <a:gd name="connsiteY1" fmla="*/ 0 h 90152"/>
                  <a:gd name="connsiteX2" fmla="*/ 133940 w 133940"/>
                  <a:gd name="connsiteY2" fmla="*/ 36060 h 90152"/>
                  <a:gd name="connsiteX3" fmla="*/ 85001 w 133940"/>
                  <a:gd name="connsiteY3" fmla="*/ 90152 h 90152"/>
                  <a:gd name="connsiteX4" fmla="*/ 36061 w 133940"/>
                  <a:gd name="connsiteY4" fmla="*/ 85000 h 90152"/>
                  <a:gd name="connsiteX5" fmla="*/ 0 w 133940"/>
                  <a:gd name="connsiteY5" fmla="*/ 46363 h 90152"/>
                  <a:gd name="connsiteX0" fmla="*/ 0 w 133940"/>
                  <a:gd name="connsiteY0" fmla="*/ 46363 h 90152"/>
                  <a:gd name="connsiteX1" fmla="*/ 74697 w 133940"/>
                  <a:gd name="connsiteY1" fmla="*/ 0 h 90152"/>
                  <a:gd name="connsiteX2" fmla="*/ 133940 w 133940"/>
                  <a:gd name="connsiteY2" fmla="*/ 36060 h 90152"/>
                  <a:gd name="connsiteX3" fmla="*/ 85001 w 133940"/>
                  <a:gd name="connsiteY3" fmla="*/ 90152 h 90152"/>
                  <a:gd name="connsiteX4" fmla="*/ 36061 w 133940"/>
                  <a:gd name="connsiteY4" fmla="*/ 85000 h 90152"/>
                  <a:gd name="connsiteX5" fmla="*/ 0 w 133940"/>
                  <a:gd name="connsiteY5" fmla="*/ 46363 h 90152"/>
                  <a:gd name="connsiteX0" fmla="*/ 0 w 133940"/>
                  <a:gd name="connsiteY0" fmla="*/ 46454 h 90243"/>
                  <a:gd name="connsiteX1" fmla="*/ 74697 w 133940"/>
                  <a:gd name="connsiteY1" fmla="*/ 91 h 90243"/>
                  <a:gd name="connsiteX2" fmla="*/ 133940 w 133940"/>
                  <a:gd name="connsiteY2" fmla="*/ 36151 h 90243"/>
                  <a:gd name="connsiteX3" fmla="*/ 85001 w 133940"/>
                  <a:gd name="connsiteY3" fmla="*/ 90243 h 90243"/>
                  <a:gd name="connsiteX4" fmla="*/ 36061 w 133940"/>
                  <a:gd name="connsiteY4" fmla="*/ 85091 h 90243"/>
                  <a:gd name="connsiteX5" fmla="*/ 0 w 133940"/>
                  <a:gd name="connsiteY5" fmla="*/ 46454 h 90243"/>
                  <a:gd name="connsiteX0" fmla="*/ 0 w 133940"/>
                  <a:gd name="connsiteY0" fmla="*/ 46454 h 126304"/>
                  <a:gd name="connsiteX1" fmla="*/ 74697 w 133940"/>
                  <a:gd name="connsiteY1" fmla="*/ 91 h 126304"/>
                  <a:gd name="connsiteX2" fmla="*/ 133940 w 133940"/>
                  <a:gd name="connsiteY2" fmla="*/ 36151 h 126304"/>
                  <a:gd name="connsiteX3" fmla="*/ 110759 w 133940"/>
                  <a:gd name="connsiteY3" fmla="*/ 126304 h 126304"/>
                  <a:gd name="connsiteX4" fmla="*/ 36061 w 133940"/>
                  <a:gd name="connsiteY4" fmla="*/ 85091 h 126304"/>
                  <a:gd name="connsiteX5" fmla="*/ 0 w 133940"/>
                  <a:gd name="connsiteY5" fmla="*/ 46454 h 126304"/>
                  <a:gd name="connsiteX0" fmla="*/ 0 w 133940"/>
                  <a:gd name="connsiteY0" fmla="*/ 46454 h 100546"/>
                  <a:gd name="connsiteX1" fmla="*/ 74697 w 133940"/>
                  <a:gd name="connsiteY1" fmla="*/ 91 h 100546"/>
                  <a:gd name="connsiteX2" fmla="*/ 133940 w 133940"/>
                  <a:gd name="connsiteY2" fmla="*/ 36151 h 100546"/>
                  <a:gd name="connsiteX3" fmla="*/ 121062 w 133940"/>
                  <a:gd name="connsiteY3" fmla="*/ 100546 h 100546"/>
                  <a:gd name="connsiteX4" fmla="*/ 36061 w 133940"/>
                  <a:gd name="connsiteY4" fmla="*/ 85091 h 100546"/>
                  <a:gd name="connsiteX5" fmla="*/ 0 w 133940"/>
                  <a:gd name="connsiteY5" fmla="*/ 46454 h 100546"/>
                  <a:gd name="connsiteX0" fmla="*/ 0 w 133940"/>
                  <a:gd name="connsiteY0" fmla="*/ 46454 h 100546"/>
                  <a:gd name="connsiteX1" fmla="*/ 74697 w 133940"/>
                  <a:gd name="connsiteY1" fmla="*/ 91 h 100546"/>
                  <a:gd name="connsiteX2" fmla="*/ 133940 w 133940"/>
                  <a:gd name="connsiteY2" fmla="*/ 36151 h 100546"/>
                  <a:gd name="connsiteX3" fmla="*/ 121062 w 133940"/>
                  <a:gd name="connsiteY3" fmla="*/ 100546 h 100546"/>
                  <a:gd name="connsiteX4" fmla="*/ 36061 w 133940"/>
                  <a:gd name="connsiteY4" fmla="*/ 85091 h 100546"/>
                  <a:gd name="connsiteX5" fmla="*/ 0 w 133940"/>
                  <a:gd name="connsiteY5" fmla="*/ 46454 h 100546"/>
                  <a:gd name="connsiteX0" fmla="*/ 0 w 133940"/>
                  <a:gd name="connsiteY0" fmla="*/ 46454 h 100546"/>
                  <a:gd name="connsiteX1" fmla="*/ 74697 w 133940"/>
                  <a:gd name="connsiteY1" fmla="*/ 91 h 100546"/>
                  <a:gd name="connsiteX2" fmla="*/ 133940 w 133940"/>
                  <a:gd name="connsiteY2" fmla="*/ 36151 h 100546"/>
                  <a:gd name="connsiteX3" fmla="*/ 121062 w 133940"/>
                  <a:gd name="connsiteY3" fmla="*/ 100546 h 100546"/>
                  <a:gd name="connsiteX4" fmla="*/ 36061 w 133940"/>
                  <a:gd name="connsiteY4" fmla="*/ 85091 h 100546"/>
                  <a:gd name="connsiteX5" fmla="*/ 0 w 133940"/>
                  <a:gd name="connsiteY5" fmla="*/ 46454 h 100546"/>
                  <a:gd name="connsiteX0" fmla="*/ 0 w 133940"/>
                  <a:gd name="connsiteY0" fmla="*/ 46454 h 100546"/>
                  <a:gd name="connsiteX1" fmla="*/ 74697 w 133940"/>
                  <a:gd name="connsiteY1" fmla="*/ 91 h 100546"/>
                  <a:gd name="connsiteX2" fmla="*/ 133940 w 133940"/>
                  <a:gd name="connsiteY2" fmla="*/ 36151 h 100546"/>
                  <a:gd name="connsiteX3" fmla="*/ 121062 w 133940"/>
                  <a:gd name="connsiteY3" fmla="*/ 100546 h 100546"/>
                  <a:gd name="connsiteX4" fmla="*/ 10303 w 133940"/>
                  <a:gd name="connsiteY4" fmla="*/ 87667 h 100546"/>
                  <a:gd name="connsiteX5" fmla="*/ 0 w 133940"/>
                  <a:gd name="connsiteY5" fmla="*/ 46454 h 100546"/>
                  <a:gd name="connsiteX0" fmla="*/ 0 w 157122"/>
                  <a:gd name="connsiteY0" fmla="*/ 41303 h 100546"/>
                  <a:gd name="connsiteX1" fmla="*/ 97879 w 157122"/>
                  <a:gd name="connsiteY1" fmla="*/ 91 h 100546"/>
                  <a:gd name="connsiteX2" fmla="*/ 157122 w 157122"/>
                  <a:gd name="connsiteY2" fmla="*/ 36151 h 100546"/>
                  <a:gd name="connsiteX3" fmla="*/ 144244 w 157122"/>
                  <a:gd name="connsiteY3" fmla="*/ 100546 h 100546"/>
                  <a:gd name="connsiteX4" fmla="*/ 33485 w 157122"/>
                  <a:gd name="connsiteY4" fmla="*/ 87667 h 100546"/>
                  <a:gd name="connsiteX5" fmla="*/ 0 w 157122"/>
                  <a:gd name="connsiteY5" fmla="*/ 41303 h 100546"/>
                  <a:gd name="connsiteX0" fmla="*/ 0 w 164849"/>
                  <a:gd name="connsiteY0" fmla="*/ 41303 h 100546"/>
                  <a:gd name="connsiteX1" fmla="*/ 105606 w 164849"/>
                  <a:gd name="connsiteY1" fmla="*/ 91 h 100546"/>
                  <a:gd name="connsiteX2" fmla="*/ 164849 w 164849"/>
                  <a:gd name="connsiteY2" fmla="*/ 36151 h 100546"/>
                  <a:gd name="connsiteX3" fmla="*/ 151971 w 164849"/>
                  <a:gd name="connsiteY3" fmla="*/ 100546 h 100546"/>
                  <a:gd name="connsiteX4" fmla="*/ 41212 w 164849"/>
                  <a:gd name="connsiteY4" fmla="*/ 87667 h 100546"/>
                  <a:gd name="connsiteX5" fmla="*/ 0 w 164849"/>
                  <a:gd name="connsiteY5" fmla="*/ 41303 h 100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849" h="100546">
                    <a:moveTo>
                      <a:pt x="0" y="41303"/>
                    </a:moveTo>
                    <a:cubicBezTo>
                      <a:pt x="6439" y="27136"/>
                      <a:pt x="83283" y="1808"/>
                      <a:pt x="105606" y="91"/>
                    </a:cubicBezTo>
                    <a:cubicBezTo>
                      <a:pt x="127929" y="-1626"/>
                      <a:pt x="163132" y="21126"/>
                      <a:pt x="164849" y="36151"/>
                    </a:cubicBezTo>
                    <a:cubicBezTo>
                      <a:pt x="160556" y="57616"/>
                      <a:pt x="169143" y="66202"/>
                      <a:pt x="151971" y="100546"/>
                    </a:cubicBezTo>
                    <a:cubicBezTo>
                      <a:pt x="103031" y="100546"/>
                      <a:pt x="69546" y="92819"/>
                      <a:pt x="41212" y="87667"/>
                    </a:cubicBezTo>
                    <a:lnTo>
                      <a:pt x="0" y="41303"/>
                    </a:ln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87" name="5-Point Star 186"/>
              <p:cNvSpPr/>
              <p:nvPr/>
            </p:nvSpPr>
            <p:spPr>
              <a:xfrm>
                <a:off x="3960935" y="4521129"/>
                <a:ext cx="104639" cy="55269"/>
              </a:xfrm>
              <a:prstGeom prst="star5">
                <a:avLst>
                  <a:gd name="adj" fmla="val 50000"/>
                  <a:gd name="hf" fmla="val 105146"/>
                  <a:gd name="vf" fmla="val 110557"/>
                </a:avLst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01" name="Group 2100"/>
          <p:cNvGrpSpPr/>
          <p:nvPr/>
        </p:nvGrpSpPr>
        <p:grpSpPr>
          <a:xfrm>
            <a:off x="-328695" y="3677487"/>
            <a:ext cx="9599611" cy="3281709"/>
            <a:chOff x="-328695" y="3677487"/>
            <a:chExt cx="9599611" cy="3281709"/>
          </a:xfrm>
        </p:grpSpPr>
        <p:sp>
          <p:nvSpPr>
            <p:cNvPr id="2099" name="Oval 2098"/>
            <p:cNvSpPr/>
            <p:nvPr/>
          </p:nvSpPr>
          <p:spPr>
            <a:xfrm>
              <a:off x="6400607" y="3677487"/>
              <a:ext cx="2669070" cy="2669075"/>
            </a:xfrm>
            <a:prstGeom prst="ellipse">
              <a:avLst/>
            </a:prstGeom>
            <a:solidFill>
              <a:srgbClr val="00384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2098" name="Group 2097"/>
            <p:cNvGrpSpPr/>
            <p:nvPr/>
          </p:nvGrpSpPr>
          <p:grpSpPr>
            <a:xfrm>
              <a:off x="-328695" y="4204370"/>
              <a:ext cx="9599611" cy="2754826"/>
              <a:chOff x="-328695" y="4204370"/>
              <a:chExt cx="9599611" cy="2754826"/>
            </a:xfrm>
          </p:grpSpPr>
          <p:sp>
            <p:nvSpPr>
              <p:cNvPr id="912" name="Oval 911"/>
              <p:cNvSpPr>
                <a:spLocks noChangeAspect="1"/>
              </p:cNvSpPr>
              <p:nvPr/>
            </p:nvSpPr>
            <p:spPr>
              <a:xfrm>
                <a:off x="-328695" y="5023709"/>
                <a:ext cx="1755758" cy="1755761"/>
              </a:xfrm>
              <a:prstGeom prst="ellipse">
                <a:avLst/>
              </a:prstGeom>
              <a:solidFill>
                <a:srgbClr val="00384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5" name="Oval 394"/>
              <p:cNvSpPr>
                <a:spLocks noChangeAspect="1"/>
              </p:cNvSpPr>
              <p:nvPr/>
            </p:nvSpPr>
            <p:spPr>
              <a:xfrm>
                <a:off x="279250" y="4309057"/>
                <a:ext cx="2628029" cy="2628034"/>
              </a:xfrm>
              <a:prstGeom prst="ellipse">
                <a:avLst/>
              </a:prstGeom>
              <a:solidFill>
                <a:srgbClr val="00384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8" name="Oval 267"/>
              <p:cNvSpPr>
                <a:spLocks noChangeAspect="1"/>
              </p:cNvSpPr>
              <p:nvPr/>
            </p:nvSpPr>
            <p:spPr>
              <a:xfrm>
                <a:off x="2132117" y="4390886"/>
                <a:ext cx="2651845" cy="2526543"/>
              </a:xfrm>
              <a:prstGeom prst="ellipse">
                <a:avLst/>
              </a:prstGeom>
              <a:solidFill>
                <a:srgbClr val="00384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0" name="Oval 269"/>
              <p:cNvSpPr/>
              <p:nvPr/>
            </p:nvSpPr>
            <p:spPr>
              <a:xfrm>
                <a:off x="4361228" y="4204370"/>
                <a:ext cx="2669070" cy="2669075"/>
              </a:xfrm>
              <a:prstGeom prst="ellipse">
                <a:avLst/>
              </a:prstGeom>
              <a:solidFill>
                <a:srgbClr val="00384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2" name="Freeform 271"/>
              <p:cNvSpPr/>
              <p:nvPr/>
            </p:nvSpPr>
            <p:spPr>
              <a:xfrm>
                <a:off x="-27498" y="5494285"/>
                <a:ext cx="9298414" cy="1464911"/>
              </a:xfrm>
              <a:custGeom>
                <a:avLst/>
                <a:gdLst>
                  <a:gd name="connsiteX0" fmla="*/ 0 w 7162800"/>
                  <a:gd name="connsiteY0" fmla="*/ 1494048 h 1494048"/>
                  <a:gd name="connsiteX1" fmla="*/ 374650 w 7162800"/>
                  <a:gd name="connsiteY1" fmla="*/ 94794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429000 w 7162800"/>
                  <a:gd name="connsiteY7" fmla="*/ 243098 h 1494048"/>
                  <a:gd name="connsiteX8" fmla="*/ 3937000 w 7162800"/>
                  <a:gd name="connsiteY8" fmla="*/ 255798 h 1494048"/>
                  <a:gd name="connsiteX9" fmla="*/ 4140200 w 7162800"/>
                  <a:gd name="connsiteY9" fmla="*/ 3002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429000 w 7162800"/>
                  <a:gd name="connsiteY7" fmla="*/ 243098 h 1494048"/>
                  <a:gd name="connsiteX8" fmla="*/ 3937000 w 7162800"/>
                  <a:gd name="connsiteY8" fmla="*/ 255798 h 1494048"/>
                  <a:gd name="connsiteX9" fmla="*/ 4140200 w 7162800"/>
                  <a:gd name="connsiteY9" fmla="*/ 3002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429000 w 7162800"/>
                  <a:gd name="connsiteY7" fmla="*/ 243098 h 1494048"/>
                  <a:gd name="connsiteX8" fmla="*/ 3937000 w 7162800"/>
                  <a:gd name="connsiteY8" fmla="*/ 255798 h 1494048"/>
                  <a:gd name="connsiteX9" fmla="*/ 4140200 w 7162800"/>
                  <a:gd name="connsiteY9" fmla="*/ 3002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429000 w 7162800"/>
                  <a:gd name="connsiteY7" fmla="*/ 243098 h 1494048"/>
                  <a:gd name="connsiteX8" fmla="*/ 3937000 w 7162800"/>
                  <a:gd name="connsiteY8" fmla="*/ 255798 h 1494048"/>
                  <a:gd name="connsiteX9" fmla="*/ 4140200 w 7162800"/>
                  <a:gd name="connsiteY9" fmla="*/ 3002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429000 w 7162800"/>
                  <a:gd name="connsiteY7" fmla="*/ 243098 h 1494048"/>
                  <a:gd name="connsiteX8" fmla="*/ 3937000 w 7162800"/>
                  <a:gd name="connsiteY8" fmla="*/ 255798 h 1494048"/>
                  <a:gd name="connsiteX9" fmla="*/ 4140200 w 7162800"/>
                  <a:gd name="connsiteY9" fmla="*/ 3002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327400 w 7162800"/>
                  <a:gd name="connsiteY7" fmla="*/ 274848 h 1494048"/>
                  <a:gd name="connsiteX8" fmla="*/ 3937000 w 7162800"/>
                  <a:gd name="connsiteY8" fmla="*/ 255798 h 1494048"/>
                  <a:gd name="connsiteX9" fmla="*/ 4140200 w 7162800"/>
                  <a:gd name="connsiteY9" fmla="*/ 3002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327400 w 7162800"/>
                  <a:gd name="connsiteY7" fmla="*/ 274848 h 1494048"/>
                  <a:gd name="connsiteX8" fmla="*/ 3790950 w 7162800"/>
                  <a:gd name="connsiteY8" fmla="*/ 274848 h 1494048"/>
                  <a:gd name="connsiteX9" fmla="*/ 4140200 w 7162800"/>
                  <a:gd name="connsiteY9" fmla="*/ 3002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327400 w 7162800"/>
                  <a:gd name="connsiteY7" fmla="*/ 274848 h 1494048"/>
                  <a:gd name="connsiteX8" fmla="*/ 3790950 w 7162800"/>
                  <a:gd name="connsiteY8" fmla="*/ 274848 h 1494048"/>
                  <a:gd name="connsiteX9" fmla="*/ 4121150 w 7162800"/>
                  <a:gd name="connsiteY9" fmla="*/ 3256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327400 w 7162800"/>
                  <a:gd name="connsiteY7" fmla="*/ 274848 h 1494048"/>
                  <a:gd name="connsiteX8" fmla="*/ 3790950 w 7162800"/>
                  <a:gd name="connsiteY8" fmla="*/ 274848 h 1494048"/>
                  <a:gd name="connsiteX9" fmla="*/ 4121150 w 7162800"/>
                  <a:gd name="connsiteY9" fmla="*/ 3256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327400 w 7162800"/>
                  <a:gd name="connsiteY7" fmla="*/ 274848 h 1494048"/>
                  <a:gd name="connsiteX8" fmla="*/ 3790950 w 7162800"/>
                  <a:gd name="connsiteY8" fmla="*/ 274848 h 1494048"/>
                  <a:gd name="connsiteX9" fmla="*/ 4121150 w 7162800"/>
                  <a:gd name="connsiteY9" fmla="*/ 3256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327400 w 7162800"/>
                  <a:gd name="connsiteY7" fmla="*/ 274848 h 1494048"/>
                  <a:gd name="connsiteX8" fmla="*/ 3790950 w 7162800"/>
                  <a:gd name="connsiteY8" fmla="*/ 274848 h 1494048"/>
                  <a:gd name="connsiteX9" fmla="*/ 4121150 w 7162800"/>
                  <a:gd name="connsiteY9" fmla="*/ 3256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327400 w 7162800"/>
                  <a:gd name="connsiteY7" fmla="*/ 274848 h 1494048"/>
                  <a:gd name="connsiteX8" fmla="*/ 3790950 w 7162800"/>
                  <a:gd name="connsiteY8" fmla="*/ 274848 h 1494048"/>
                  <a:gd name="connsiteX9" fmla="*/ 4121150 w 7162800"/>
                  <a:gd name="connsiteY9" fmla="*/ 3256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506256 h 1506256"/>
                  <a:gd name="connsiteX1" fmla="*/ 438150 w 7162800"/>
                  <a:gd name="connsiteY1" fmla="*/ 979206 h 1506256"/>
                  <a:gd name="connsiteX2" fmla="*/ 1250950 w 7162800"/>
                  <a:gd name="connsiteY2" fmla="*/ 763306 h 1506256"/>
                  <a:gd name="connsiteX3" fmla="*/ 1993900 w 7162800"/>
                  <a:gd name="connsiteY3" fmla="*/ 833156 h 1506256"/>
                  <a:gd name="connsiteX4" fmla="*/ 2178050 w 7162800"/>
                  <a:gd name="connsiteY4" fmla="*/ 934756 h 1506256"/>
                  <a:gd name="connsiteX5" fmla="*/ 2393950 w 7162800"/>
                  <a:gd name="connsiteY5" fmla="*/ 591856 h 1506256"/>
                  <a:gd name="connsiteX6" fmla="*/ 2825750 w 7162800"/>
                  <a:gd name="connsiteY6" fmla="*/ 369606 h 1506256"/>
                  <a:gd name="connsiteX7" fmla="*/ 3327400 w 7162800"/>
                  <a:gd name="connsiteY7" fmla="*/ 287056 h 1506256"/>
                  <a:gd name="connsiteX8" fmla="*/ 3790950 w 7162800"/>
                  <a:gd name="connsiteY8" fmla="*/ 287056 h 1506256"/>
                  <a:gd name="connsiteX9" fmla="*/ 4121150 w 7162800"/>
                  <a:gd name="connsiteY9" fmla="*/ 337856 h 1506256"/>
                  <a:gd name="connsiteX10" fmla="*/ 4337050 w 7162800"/>
                  <a:gd name="connsiteY10" fmla="*/ 185456 h 1506256"/>
                  <a:gd name="connsiteX11" fmla="*/ 5238750 w 7162800"/>
                  <a:gd name="connsiteY11" fmla="*/ 1306 h 1506256"/>
                  <a:gd name="connsiteX12" fmla="*/ 6229350 w 7162800"/>
                  <a:gd name="connsiteY12" fmla="*/ 141006 h 1506256"/>
                  <a:gd name="connsiteX13" fmla="*/ 6686550 w 7162800"/>
                  <a:gd name="connsiteY13" fmla="*/ 756956 h 1506256"/>
                  <a:gd name="connsiteX14" fmla="*/ 6788150 w 7162800"/>
                  <a:gd name="connsiteY14" fmla="*/ 858556 h 1506256"/>
                  <a:gd name="connsiteX15" fmla="*/ 7162800 w 7162800"/>
                  <a:gd name="connsiteY15" fmla="*/ 668056 h 1506256"/>
                  <a:gd name="connsiteX0" fmla="*/ 0 w 7162800"/>
                  <a:gd name="connsiteY0" fmla="*/ 1506256 h 1506256"/>
                  <a:gd name="connsiteX1" fmla="*/ 438150 w 7162800"/>
                  <a:gd name="connsiteY1" fmla="*/ 979206 h 1506256"/>
                  <a:gd name="connsiteX2" fmla="*/ 1250950 w 7162800"/>
                  <a:gd name="connsiteY2" fmla="*/ 763306 h 1506256"/>
                  <a:gd name="connsiteX3" fmla="*/ 1993900 w 7162800"/>
                  <a:gd name="connsiteY3" fmla="*/ 833156 h 1506256"/>
                  <a:gd name="connsiteX4" fmla="*/ 2178050 w 7162800"/>
                  <a:gd name="connsiteY4" fmla="*/ 934756 h 1506256"/>
                  <a:gd name="connsiteX5" fmla="*/ 2393950 w 7162800"/>
                  <a:gd name="connsiteY5" fmla="*/ 591856 h 1506256"/>
                  <a:gd name="connsiteX6" fmla="*/ 2825750 w 7162800"/>
                  <a:gd name="connsiteY6" fmla="*/ 369606 h 1506256"/>
                  <a:gd name="connsiteX7" fmla="*/ 3327400 w 7162800"/>
                  <a:gd name="connsiteY7" fmla="*/ 287056 h 1506256"/>
                  <a:gd name="connsiteX8" fmla="*/ 3790950 w 7162800"/>
                  <a:gd name="connsiteY8" fmla="*/ 287056 h 1506256"/>
                  <a:gd name="connsiteX9" fmla="*/ 4121150 w 7162800"/>
                  <a:gd name="connsiteY9" fmla="*/ 337856 h 1506256"/>
                  <a:gd name="connsiteX10" fmla="*/ 4337050 w 7162800"/>
                  <a:gd name="connsiteY10" fmla="*/ 185456 h 1506256"/>
                  <a:gd name="connsiteX11" fmla="*/ 5238750 w 7162800"/>
                  <a:gd name="connsiteY11" fmla="*/ 1306 h 1506256"/>
                  <a:gd name="connsiteX12" fmla="*/ 6229350 w 7162800"/>
                  <a:gd name="connsiteY12" fmla="*/ 141006 h 1506256"/>
                  <a:gd name="connsiteX13" fmla="*/ 6686550 w 7162800"/>
                  <a:gd name="connsiteY13" fmla="*/ 756956 h 1506256"/>
                  <a:gd name="connsiteX14" fmla="*/ 6788150 w 7162800"/>
                  <a:gd name="connsiteY14" fmla="*/ 858556 h 1506256"/>
                  <a:gd name="connsiteX15" fmla="*/ 7162800 w 7162800"/>
                  <a:gd name="connsiteY15" fmla="*/ 668056 h 1506256"/>
                  <a:gd name="connsiteX0" fmla="*/ 0 w 7162800"/>
                  <a:gd name="connsiteY0" fmla="*/ 1505594 h 1505594"/>
                  <a:gd name="connsiteX1" fmla="*/ 438150 w 7162800"/>
                  <a:gd name="connsiteY1" fmla="*/ 978544 h 1505594"/>
                  <a:gd name="connsiteX2" fmla="*/ 1250950 w 7162800"/>
                  <a:gd name="connsiteY2" fmla="*/ 762644 h 1505594"/>
                  <a:gd name="connsiteX3" fmla="*/ 1993900 w 7162800"/>
                  <a:gd name="connsiteY3" fmla="*/ 832494 h 1505594"/>
                  <a:gd name="connsiteX4" fmla="*/ 2178050 w 7162800"/>
                  <a:gd name="connsiteY4" fmla="*/ 934094 h 1505594"/>
                  <a:gd name="connsiteX5" fmla="*/ 2393950 w 7162800"/>
                  <a:gd name="connsiteY5" fmla="*/ 591194 h 1505594"/>
                  <a:gd name="connsiteX6" fmla="*/ 2825750 w 7162800"/>
                  <a:gd name="connsiteY6" fmla="*/ 368944 h 1505594"/>
                  <a:gd name="connsiteX7" fmla="*/ 3327400 w 7162800"/>
                  <a:gd name="connsiteY7" fmla="*/ 286394 h 1505594"/>
                  <a:gd name="connsiteX8" fmla="*/ 3790950 w 7162800"/>
                  <a:gd name="connsiteY8" fmla="*/ 286394 h 1505594"/>
                  <a:gd name="connsiteX9" fmla="*/ 4121150 w 7162800"/>
                  <a:gd name="connsiteY9" fmla="*/ 337194 h 1505594"/>
                  <a:gd name="connsiteX10" fmla="*/ 4337050 w 7162800"/>
                  <a:gd name="connsiteY10" fmla="*/ 184794 h 1505594"/>
                  <a:gd name="connsiteX11" fmla="*/ 5238750 w 7162800"/>
                  <a:gd name="connsiteY11" fmla="*/ 644 h 1505594"/>
                  <a:gd name="connsiteX12" fmla="*/ 6229350 w 7162800"/>
                  <a:gd name="connsiteY12" fmla="*/ 140344 h 1505594"/>
                  <a:gd name="connsiteX13" fmla="*/ 6629400 w 7162800"/>
                  <a:gd name="connsiteY13" fmla="*/ 540394 h 1505594"/>
                  <a:gd name="connsiteX14" fmla="*/ 6788150 w 7162800"/>
                  <a:gd name="connsiteY14" fmla="*/ 857894 h 1505594"/>
                  <a:gd name="connsiteX15" fmla="*/ 7162800 w 7162800"/>
                  <a:gd name="connsiteY15" fmla="*/ 667394 h 1505594"/>
                  <a:gd name="connsiteX0" fmla="*/ 0 w 6883400"/>
                  <a:gd name="connsiteY0" fmla="*/ 1505594 h 1505594"/>
                  <a:gd name="connsiteX1" fmla="*/ 438150 w 6883400"/>
                  <a:gd name="connsiteY1" fmla="*/ 978544 h 1505594"/>
                  <a:gd name="connsiteX2" fmla="*/ 1250950 w 6883400"/>
                  <a:gd name="connsiteY2" fmla="*/ 762644 h 1505594"/>
                  <a:gd name="connsiteX3" fmla="*/ 1993900 w 6883400"/>
                  <a:gd name="connsiteY3" fmla="*/ 832494 h 1505594"/>
                  <a:gd name="connsiteX4" fmla="*/ 2178050 w 6883400"/>
                  <a:gd name="connsiteY4" fmla="*/ 934094 h 1505594"/>
                  <a:gd name="connsiteX5" fmla="*/ 2393950 w 6883400"/>
                  <a:gd name="connsiteY5" fmla="*/ 591194 h 1505594"/>
                  <a:gd name="connsiteX6" fmla="*/ 2825750 w 6883400"/>
                  <a:gd name="connsiteY6" fmla="*/ 368944 h 1505594"/>
                  <a:gd name="connsiteX7" fmla="*/ 3327400 w 6883400"/>
                  <a:gd name="connsiteY7" fmla="*/ 286394 h 1505594"/>
                  <a:gd name="connsiteX8" fmla="*/ 3790950 w 6883400"/>
                  <a:gd name="connsiteY8" fmla="*/ 286394 h 1505594"/>
                  <a:gd name="connsiteX9" fmla="*/ 4121150 w 6883400"/>
                  <a:gd name="connsiteY9" fmla="*/ 337194 h 1505594"/>
                  <a:gd name="connsiteX10" fmla="*/ 4337050 w 6883400"/>
                  <a:gd name="connsiteY10" fmla="*/ 184794 h 1505594"/>
                  <a:gd name="connsiteX11" fmla="*/ 5238750 w 6883400"/>
                  <a:gd name="connsiteY11" fmla="*/ 644 h 1505594"/>
                  <a:gd name="connsiteX12" fmla="*/ 6229350 w 6883400"/>
                  <a:gd name="connsiteY12" fmla="*/ 140344 h 1505594"/>
                  <a:gd name="connsiteX13" fmla="*/ 6629400 w 6883400"/>
                  <a:gd name="connsiteY13" fmla="*/ 540394 h 1505594"/>
                  <a:gd name="connsiteX14" fmla="*/ 6788150 w 6883400"/>
                  <a:gd name="connsiteY14" fmla="*/ 857894 h 1505594"/>
                  <a:gd name="connsiteX15" fmla="*/ 6883400 w 6883400"/>
                  <a:gd name="connsiteY15" fmla="*/ 1429394 h 1505594"/>
                  <a:gd name="connsiteX0" fmla="*/ 0 w 6883400"/>
                  <a:gd name="connsiteY0" fmla="*/ 1505594 h 1505594"/>
                  <a:gd name="connsiteX1" fmla="*/ 438150 w 6883400"/>
                  <a:gd name="connsiteY1" fmla="*/ 978544 h 1505594"/>
                  <a:gd name="connsiteX2" fmla="*/ 1250950 w 6883400"/>
                  <a:gd name="connsiteY2" fmla="*/ 762644 h 1505594"/>
                  <a:gd name="connsiteX3" fmla="*/ 1993900 w 6883400"/>
                  <a:gd name="connsiteY3" fmla="*/ 832494 h 1505594"/>
                  <a:gd name="connsiteX4" fmla="*/ 2178050 w 6883400"/>
                  <a:gd name="connsiteY4" fmla="*/ 934094 h 1505594"/>
                  <a:gd name="connsiteX5" fmla="*/ 2393950 w 6883400"/>
                  <a:gd name="connsiteY5" fmla="*/ 591194 h 1505594"/>
                  <a:gd name="connsiteX6" fmla="*/ 2825750 w 6883400"/>
                  <a:gd name="connsiteY6" fmla="*/ 368944 h 1505594"/>
                  <a:gd name="connsiteX7" fmla="*/ 3327400 w 6883400"/>
                  <a:gd name="connsiteY7" fmla="*/ 286394 h 1505594"/>
                  <a:gd name="connsiteX8" fmla="*/ 3790950 w 6883400"/>
                  <a:gd name="connsiteY8" fmla="*/ 286394 h 1505594"/>
                  <a:gd name="connsiteX9" fmla="*/ 4121150 w 6883400"/>
                  <a:gd name="connsiteY9" fmla="*/ 337194 h 1505594"/>
                  <a:gd name="connsiteX10" fmla="*/ 4337050 w 6883400"/>
                  <a:gd name="connsiteY10" fmla="*/ 184794 h 1505594"/>
                  <a:gd name="connsiteX11" fmla="*/ 5238750 w 6883400"/>
                  <a:gd name="connsiteY11" fmla="*/ 644 h 1505594"/>
                  <a:gd name="connsiteX12" fmla="*/ 6229350 w 6883400"/>
                  <a:gd name="connsiteY12" fmla="*/ 140344 h 1505594"/>
                  <a:gd name="connsiteX13" fmla="*/ 6629400 w 6883400"/>
                  <a:gd name="connsiteY13" fmla="*/ 540394 h 1505594"/>
                  <a:gd name="connsiteX14" fmla="*/ 6788150 w 6883400"/>
                  <a:gd name="connsiteY14" fmla="*/ 857894 h 1505594"/>
                  <a:gd name="connsiteX15" fmla="*/ 6883400 w 6883400"/>
                  <a:gd name="connsiteY15" fmla="*/ 1429394 h 1505594"/>
                  <a:gd name="connsiteX16" fmla="*/ 0 w 6883400"/>
                  <a:gd name="connsiteY16" fmla="*/ 1505594 h 1505594"/>
                  <a:gd name="connsiteX0" fmla="*/ 0 w 6883400"/>
                  <a:gd name="connsiteY0" fmla="*/ 1505594 h 1505594"/>
                  <a:gd name="connsiteX1" fmla="*/ 438150 w 6883400"/>
                  <a:gd name="connsiteY1" fmla="*/ 978544 h 1505594"/>
                  <a:gd name="connsiteX2" fmla="*/ 1250950 w 6883400"/>
                  <a:gd name="connsiteY2" fmla="*/ 762644 h 1505594"/>
                  <a:gd name="connsiteX3" fmla="*/ 1993900 w 6883400"/>
                  <a:gd name="connsiteY3" fmla="*/ 832494 h 1505594"/>
                  <a:gd name="connsiteX4" fmla="*/ 2178050 w 6883400"/>
                  <a:gd name="connsiteY4" fmla="*/ 934094 h 1505594"/>
                  <a:gd name="connsiteX5" fmla="*/ 2393950 w 6883400"/>
                  <a:gd name="connsiteY5" fmla="*/ 591194 h 1505594"/>
                  <a:gd name="connsiteX6" fmla="*/ 2825750 w 6883400"/>
                  <a:gd name="connsiteY6" fmla="*/ 368944 h 1505594"/>
                  <a:gd name="connsiteX7" fmla="*/ 3327400 w 6883400"/>
                  <a:gd name="connsiteY7" fmla="*/ 286394 h 1505594"/>
                  <a:gd name="connsiteX8" fmla="*/ 3790950 w 6883400"/>
                  <a:gd name="connsiteY8" fmla="*/ 286394 h 1505594"/>
                  <a:gd name="connsiteX9" fmla="*/ 4121150 w 6883400"/>
                  <a:gd name="connsiteY9" fmla="*/ 337194 h 1505594"/>
                  <a:gd name="connsiteX10" fmla="*/ 4337050 w 6883400"/>
                  <a:gd name="connsiteY10" fmla="*/ 184794 h 1505594"/>
                  <a:gd name="connsiteX11" fmla="*/ 5238750 w 6883400"/>
                  <a:gd name="connsiteY11" fmla="*/ 644 h 1505594"/>
                  <a:gd name="connsiteX12" fmla="*/ 6229350 w 6883400"/>
                  <a:gd name="connsiteY12" fmla="*/ 140344 h 1505594"/>
                  <a:gd name="connsiteX13" fmla="*/ 6629400 w 6883400"/>
                  <a:gd name="connsiteY13" fmla="*/ 540394 h 1505594"/>
                  <a:gd name="connsiteX14" fmla="*/ 6788150 w 6883400"/>
                  <a:gd name="connsiteY14" fmla="*/ 857894 h 1505594"/>
                  <a:gd name="connsiteX15" fmla="*/ 6883400 w 6883400"/>
                  <a:gd name="connsiteY15" fmla="*/ 1429394 h 1505594"/>
                  <a:gd name="connsiteX16" fmla="*/ 0 w 6883400"/>
                  <a:gd name="connsiteY16" fmla="*/ 1505594 h 1505594"/>
                  <a:gd name="connsiteX0" fmla="*/ 0 w 6883736"/>
                  <a:gd name="connsiteY0" fmla="*/ 1505594 h 1505594"/>
                  <a:gd name="connsiteX1" fmla="*/ 438150 w 6883736"/>
                  <a:gd name="connsiteY1" fmla="*/ 978544 h 1505594"/>
                  <a:gd name="connsiteX2" fmla="*/ 1250950 w 6883736"/>
                  <a:gd name="connsiteY2" fmla="*/ 762644 h 1505594"/>
                  <a:gd name="connsiteX3" fmla="*/ 1993900 w 6883736"/>
                  <a:gd name="connsiteY3" fmla="*/ 832494 h 1505594"/>
                  <a:gd name="connsiteX4" fmla="*/ 2178050 w 6883736"/>
                  <a:gd name="connsiteY4" fmla="*/ 934094 h 1505594"/>
                  <a:gd name="connsiteX5" fmla="*/ 2393950 w 6883736"/>
                  <a:gd name="connsiteY5" fmla="*/ 591194 h 1505594"/>
                  <a:gd name="connsiteX6" fmla="*/ 2825750 w 6883736"/>
                  <a:gd name="connsiteY6" fmla="*/ 368944 h 1505594"/>
                  <a:gd name="connsiteX7" fmla="*/ 3327400 w 6883736"/>
                  <a:gd name="connsiteY7" fmla="*/ 286394 h 1505594"/>
                  <a:gd name="connsiteX8" fmla="*/ 3790950 w 6883736"/>
                  <a:gd name="connsiteY8" fmla="*/ 286394 h 1505594"/>
                  <a:gd name="connsiteX9" fmla="*/ 4121150 w 6883736"/>
                  <a:gd name="connsiteY9" fmla="*/ 337194 h 1505594"/>
                  <a:gd name="connsiteX10" fmla="*/ 4337050 w 6883736"/>
                  <a:gd name="connsiteY10" fmla="*/ 184794 h 1505594"/>
                  <a:gd name="connsiteX11" fmla="*/ 5238750 w 6883736"/>
                  <a:gd name="connsiteY11" fmla="*/ 644 h 1505594"/>
                  <a:gd name="connsiteX12" fmla="*/ 6229350 w 6883736"/>
                  <a:gd name="connsiteY12" fmla="*/ 140344 h 1505594"/>
                  <a:gd name="connsiteX13" fmla="*/ 6629400 w 6883736"/>
                  <a:gd name="connsiteY13" fmla="*/ 540394 h 1505594"/>
                  <a:gd name="connsiteX14" fmla="*/ 6788150 w 6883736"/>
                  <a:gd name="connsiteY14" fmla="*/ 857894 h 1505594"/>
                  <a:gd name="connsiteX15" fmla="*/ 6883400 w 6883736"/>
                  <a:gd name="connsiteY15" fmla="*/ 1429394 h 1505594"/>
                  <a:gd name="connsiteX16" fmla="*/ 0 w 6883736"/>
                  <a:gd name="connsiteY16" fmla="*/ 1505594 h 1505594"/>
                  <a:gd name="connsiteX0" fmla="*/ 0 w 6883736"/>
                  <a:gd name="connsiteY0" fmla="*/ 1505594 h 1505594"/>
                  <a:gd name="connsiteX1" fmla="*/ 438150 w 6883736"/>
                  <a:gd name="connsiteY1" fmla="*/ 978544 h 1505594"/>
                  <a:gd name="connsiteX2" fmla="*/ 1250950 w 6883736"/>
                  <a:gd name="connsiteY2" fmla="*/ 762644 h 1505594"/>
                  <a:gd name="connsiteX3" fmla="*/ 1733550 w 6883736"/>
                  <a:gd name="connsiteY3" fmla="*/ 781694 h 1505594"/>
                  <a:gd name="connsiteX4" fmla="*/ 2178050 w 6883736"/>
                  <a:gd name="connsiteY4" fmla="*/ 934094 h 1505594"/>
                  <a:gd name="connsiteX5" fmla="*/ 2393950 w 6883736"/>
                  <a:gd name="connsiteY5" fmla="*/ 591194 h 1505594"/>
                  <a:gd name="connsiteX6" fmla="*/ 2825750 w 6883736"/>
                  <a:gd name="connsiteY6" fmla="*/ 368944 h 1505594"/>
                  <a:gd name="connsiteX7" fmla="*/ 3327400 w 6883736"/>
                  <a:gd name="connsiteY7" fmla="*/ 286394 h 1505594"/>
                  <a:gd name="connsiteX8" fmla="*/ 3790950 w 6883736"/>
                  <a:gd name="connsiteY8" fmla="*/ 286394 h 1505594"/>
                  <a:gd name="connsiteX9" fmla="*/ 4121150 w 6883736"/>
                  <a:gd name="connsiteY9" fmla="*/ 337194 h 1505594"/>
                  <a:gd name="connsiteX10" fmla="*/ 4337050 w 6883736"/>
                  <a:gd name="connsiteY10" fmla="*/ 184794 h 1505594"/>
                  <a:gd name="connsiteX11" fmla="*/ 5238750 w 6883736"/>
                  <a:gd name="connsiteY11" fmla="*/ 644 h 1505594"/>
                  <a:gd name="connsiteX12" fmla="*/ 6229350 w 6883736"/>
                  <a:gd name="connsiteY12" fmla="*/ 140344 h 1505594"/>
                  <a:gd name="connsiteX13" fmla="*/ 6629400 w 6883736"/>
                  <a:gd name="connsiteY13" fmla="*/ 540394 h 1505594"/>
                  <a:gd name="connsiteX14" fmla="*/ 6788150 w 6883736"/>
                  <a:gd name="connsiteY14" fmla="*/ 857894 h 1505594"/>
                  <a:gd name="connsiteX15" fmla="*/ 6883400 w 6883736"/>
                  <a:gd name="connsiteY15" fmla="*/ 1429394 h 1505594"/>
                  <a:gd name="connsiteX16" fmla="*/ 0 w 6883736"/>
                  <a:gd name="connsiteY16" fmla="*/ 1505594 h 1505594"/>
                  <a:gd name="connsiteX0" fmla="*/ 0 w 6883736"/>
                  <a:gd name="connsiteY0" fmla="*/ 1505594 h 1505594"/>
                  <a:gd name="connsiteX1" fmla="*/ 438150 w 6883736"/>
                  <a:gd name="connsiteY1" fmla="*/ 978544 h 1505594"/>
                  <a:gd name="connsiteX2" fmla="*/ 1250950 w 6883736"/>
                  <a:gd name="connsiteY2" fmla="*/ 762644 h 1505594"/>
                  <a:gd name="connsiteX3" fmla="*/ 2178050 w 6883736"/>
                  <a:gd name="connsiteY3" fmla="*/ 934094 h 1505594"/>
                  <a:gd name="connsiteX4" fmla="*/ 2393950 w 6883736"/>
                  <a:gd name="connsiteY4" fmla="*/ 591194 h 1505594"/>
                  <a:gd name="connsiteX5" fmla="*/ 2825750 w 6883736"/>
                  <a:gd name="connsiteY5" fmla="*/ 368944 h 1505594"/>
                  <a:gd name="connsiteX6" fmla="*/ 3327400 w 6883736"/>
                  <a:gd name="connsiteY6" fmla="*/ 286394 h 1505594"/>
                  <a:gd name="connsiteX7" fmla="*/ 3790950 w 6883736"/>
                  <a:gd name="connsiteY7" fmla="*/ 286394 h 1505594"/>
                  <a:gd name="connsiteX8" fmla="*/ 4121150 w 6883736"/>
                  <a:gd name="connsiteY8" fmla="*/ 337194 h 1505594"/>
                  <a:gd name="connsiteX9" fmla="*/ 4337050 w 6883736"/>
                  <a:gd name="connsiteY9" fmla="*/ 184794 h 1505594"/>
                  <a:gd name="connsiteX10" fmla="*/ 5238750 w 6883736"/>
                  <a:gd name="connsiteY10" fmla="*/ 644 h 1505594"/>
                  <a:gd name="connsiteX11" fmla="*/ 6229350 w 6883736"/>
                  <a:gd name="connsiteY11" fmla="*/ 140344 h 1505594"/>
                  <a:gd name="connsiteX12" fmla="*/ 6629400 w 6883736"/>
                  <a:gd name="connsiteY12" fmla="*/ 540394 h 1505594"/>
                  <a:gd name="connsiteX13" fmla="*/ 6788150 w 6883736"/>
                  <a:gd name="connsiteY13" fmla="*/ 857894 h 1505594"/>
                  <a:gd name="connsiteX14" fmla="*/ 6883400 w 6883736"/>
                  <a:gd name="connsiteY14" fmla="*/ 1429394 h 1505594"/>
                  <a:gd name="connsiteX15" fmla="*/ 0 w 6883736"/>
                  <a:gd name="connsiteY15" fmla="*/ 1505594 h 1505594"/>
                  <a:gd name="connsiteX0" fmla="*/ 0 w 6883736"/>
                  <a:gd name="connsiteY0" fmla="*/ 1505594 h 1505594"/>
                  <a:gd name="connsiteX1" fmla="*/ 438150 w 6883736"/>
                  <a:gd name="connsiteY1" fmla="*/ 978544 h 1505594"/>
                  <a:gd name="connsiteX2" fmla="*/ 1250950 w 6883736"/>
                  <a:gd name="connsiteY2" fmla="*/ 762644 h 1505594"/>
                  <a:gd name="connsiteX3" fmla="*/ 2178050 w 6883736"/>
                  <a:gd name="connsiteY3" fmla="*/ 934094 h 1505594"/>
                  <a:gd name="connsiteX4" fmla="*/ 2393950 w 6883736"/>
                  <a:gd name="connsiteY4" fmla="*/ 591194 h 1505594"/>
                  <a:gd name="connsiteX5" fmla="*/ 2825750 w 6883736"/>
                  <a:gd name="connsiteY5" fmla="*/ 368944 h 1505594"/>
                  <a:gd name="connsiteX6" fmla="*/ 3327400 w 6883736"/>
                  <a:gd name="connsiteY6" fmla="*/ 286394 h 1505594"/>
                  <a:gd name="connsiteX7" fmla="*/ 3790950 w 6883736"/>
                  <a:gd name="connsiteY7" fmla="*/ 286394 h 1505594"/>
                  <a:gd name="connsiteX8" fmla="*/ 4121150 w 6883736"/>
                  <a:gd name="connsiteY8" fmla="*/ 337194 h 1505594"/>
                  <a:gd name="connsiteX9" fmla="*/ 4337050 w 6883736"/>
                  <a:gd name="connsiteY9" fmla="*/ 184794 h 1505594"/>
                  <a:gd name="connsiteX10" fmla="*/ 5238750 w 6883736"/>
                  <a:gd name="connsiteY10" fmla="*/ 644 h 1505594"/>
                  <a:gd name="connsiteX11" fmla="*/ 6229350 w 6883736"/>
                  <a:gd name="connsiteY11" fmla="*/ 140344 h 1505594"/>
                  <a:gd name="connsiteX12" fmla="*/ 6629400 w 6883736"/>
                  <a:gd name="connsiteY12" fmla="*/ 540394 h 1505594"/>
                  <a:gd name="connsiteX13" fmla="*/ 6788150 w 6883736"/>
                  <a:gd name="connsiteY13" fmla="*/ 857894 h 1505594"/>
                  <a:gd name="connsiteX14" fmla="*/ 6883400 w 6883736"/>
                  <a:gd name="connsiteY14" fmla="*/ 1429394 h 1505594"/>
                  <a:gd name="connsiteX15" fmla="*/ 0 w 6883736"/>
                  <a:gd name="connsiteY15" fmla="*/ 1505594 h 1505594"/>
                  <a:gd name="connsiteX0" fmla="*/ 0 w 6883736"/>
                  <a:gd name="connsiteY0" fmla="*/ 1505594 h 1505594"/>
                  <a:gd name="connsiteX1" fmla="*/ 438150 w 6883736"/>
                  <a:gd name="connsiteY1" fmla="*/ 978544 h 1505594"/>
                  <a:gd name="connsiteX2" fmla="*/ 1250950 w 6883736"/>
                  <a:gd name="connsiteY2" fmla="*/ 762644 h 1505594"/>
                  <a:gd name="connsiteX3" fmla="*/ 2178050 w 6883736"/>
                  <a:gd name="connsiteY3" fmla="*/ 934094 h 1505594"/>
                  <a:gd name="connsiteX4" fmla="*/ 2393950 w 6883736"/>
                  <a:gd name="connsiteY4" fmla="*/ 591194 h 1505594"/>
                  <a:gd name="connsiteX5" fmla="*/ 2825750 w 6883736"/>
                  <a:gd name="connsiteY5" fmla="*/ 368944 h 1505594"/>
                  <a:gd name="connsiteX6" fmla="*/ 3327400 w 6883736"/>
                  <a:gd name="connsiteY6" fmla="*/ 286394 h 1505594"/>
                  <a:gd name="connsiteX7" fmla="*/ 3790950 w 6883736"/>
                  <a:gd name="connsiteY7" fmla="*/ 286394 h 1505594"/>
                  <a:gd name="connsiteX8" fmla="*/ 4121150 w 6883736"/>
                  <a:gd name="connsiteY8" fmla="*/ 337194 h 1505594"/>
                  <a:gd name="connsiteX9" fmla="*/ 4337050 w 6883736"/>
                  <a:gd name="connsiteY9" fmla="*/ 184794 h 1505594"/>
                  <a:gd name="connsiteX10" fmla="*/ 5238750 w 6883736"/>
                  <a:gd name="connsiteY10" fmla="*/ 644 h 1505594"/>
                  <a:gd name="connsiteX11" fmla="*/ 6229350 w 6883736"/>
                  <a:gd name="connsiteY11" fmla="*/ 140344 h 1505594"/>
                  <a:gd name="connsiteX12" fmla="*/ 6629400 w 6883736"/>
                  <a:gd name="connsiteY12" fmla="*/ 540394 h 1505594"/>
                  <a:gd name="connsiteX13" fmla="*/ 6788150 w 6883736"/>
                  <a:gd name="connsiteY13" fmla="*/ 857894 h 1505594"/>
                  <a:gd name="connsiteX14" fmla="*/ 6883400 w 6883736"/>
                  <a:gd name="connsiteY14" fmla="*/ 1429394 h 1505594"/>
                  <a:gd name="connsiteX15" fmla="*/ 0 w 6883736"/>
                  <a:gd name="connsiteY15" fmla="*/ 1505594 h 1505594"/>
                  <a:gd name="connsiteX0" fmla="*/ 553734 w 7437470"/>
                  <a:gd name="connsiteY0" fmla="*/ 1505594 h 1505594"/>
                  <a:gd name="connsiteX1" fmla="*/ 415189 w 7437470"/>
                  <a:gd name="connsiteY1" fmla="*/ 726110 h 1505594"/>
                  <a:gd name="connsiteX2" fmla="*/ 991884 w 7437470"/>
                  <a:gd name="connsiteY2" fmla="*/ 978544 h 1505594"/>
                  <a:gd name="connsiteX3" fmla="*/ 1804684 w 7437470"/>
                  <a:gd name="connsiteY3" fmla="*/ 762644 h 1505594"/>
                  <a:gd name="connsiteX4" fmla="*/ 2731784 w 7437470"/>
                  <a:gd name="connsiteY4" fmla="*/ 934094 h 1505594"/>
                  <a:gd name="connsiteX5" fmla="*/ 2947684 w 7437470"/>
                  <a:gd name="connsiteY5" fmla="*/ 591194 h 1505594"/>
                  <a:gd name="connsiteX6" fmla="*/ 3379484 w 7437470"/>
                  <a:gd name="connsiteY6" fmla="*/ 368944 h 1505594"/>
                  <a:gd name="connsiteX7" fmla="*/ 3881134 w 7437470"/>
                  <a:gd name="connsiteY7" fmla="*/ 286394 h 1505594"/>
                  <a:gd name="connsiteX8" fmla="*/ 4344684 w 7437470"/>
                  <a:gd name="connsiteY8" fmla="*/ 286394 h 1505594"/>
                  <a:gd name="connsiteX9" fmla="*/ 4674884 w 7437470"/>
                  <a:gd name="connsiteY9" fmla="*/ 337194 h 1505594"/>
                  <a:gd name="connsiteX10" fmla="*/ 4890784 w 7437470"/>
                  <a:gd name="connsiteY10" fmla="*/ 184794 h 1505594"/>
                  <a:gd name="connsiteX11" fmla="*/ 5792484 w 7437470"/>
                  <a:gd name="connsiteY11" fmla="*/ 644 h 1505594"/>
                  <a:gd name="connsiteX12" fmla="*/ 6783084 w 7437470"/>
                  <a:gd name="connsiteY12" fmla="*/ 140344 h 1505594"/>
                  <a:gd name="connsiteX13" fmla="*/ 7183134 w 7437470"/>
                  <a:gd name="connsiteY13" fmla="*/ 540394 h 1505594"/>
                  <a:gd name="connsiteX14" fmla="*/ 7341884 w 7437470"/>
                  <a:gd name="connsiteY14" fmla="*/ 857894 h 1505594"/>
                  <a:gd name="connsiteX15" fmla="*/ 7437134 w 7437470"/>
                  <a:gd name="connsiteY15" fmla="*/ 1429394 h 1505594"/>
                  <a:gd name="connsiteX16" fmla="*/ 553734 w 7437470"/>
                  <a:gd name="connsiteY16" fmla="*/ 1505594 h 1505594"/>
                  <a:gd name="connsiteX0" fmla="*/ 882819 w 7766555"/>
                  <a:gd name="connsiteY0" fmla="*/ 1505594 h 1505594"/>
                  <a:gd name="connsiteX1" fmla="*/ 49218 w 7766555"/>
                  <a:gd name="connsiteY1" fmla="*/ 579268 h 1505594"/>
                  <a:gd name="connsiteX2" fmla="*/ 744274 w 7766555"/>
                  <a:gd name="connsiteY2" fmla="*/ 726110 h 1505594"/>
                  <a:gd name="connsiteX3" fmla="*/ 1320969 w 7766555"/>
                  <a:gd name="connsiteY3" fmla="*/ 978544 h 1505594"/>
                  <a:gd name="connsiteX4" fmla="*/ 2133769 w 7766555"/>
                  <a:gd name="connsiteY4" fmla="*/ 762644 h 1505594"/>
                  <a:gd name="connsiteX5" fmla="*/ 3060869 w 7766555"/>
                  <a:gd name="connsiteY5" fmla="*/ 934094 h 1505594"/>
                  <a:gd name="connsiteX6" fmla="*/ 3276769 w 7766555"/>
                  <a:gd name="connsiteY6" fmla="*/ 591194 h 1505594"/>
                  <a:gd name="connsiteX7" fmla="*/ 3708569 w 7766555"/>
                  <a:gd name="connsiteY7" fmla="*/ 368944 h 1505594"/>
                  <a:gd name="connsiteX8" fmla="*/ 4210219 w 7766555"/>
                  <a:gd name="connsiteY8" fmla="*/ 286394 h 1505594"/>
                  <a:gd name="connsiteX9" fmla="*/ 4673769 w 7766555"/>
                  <a:gd name="connsiteY9" fmla="*/ 286394 h 1505594"/>
                  <a:gd name="connsiteX10" fmla="*/ 5003969 w 7766555"/>
                  <a:gd name="connsiteY10" fmla="*/ 337194 h 1505594"/>
                  <a:gd name="connsiteX11" fmla="*/ 5219869 w 7766555"/>
                  <a:gd name="connsiteY11" fmla="*/ 184794 h 1505594"/>
                  <a:gd name="connsiteX12" fmla="*/ 6121569 w 7766555"/>
                  <a:gd name="connsiteY12" fmla="*/ 644 h 1505594"/>
                  <a:gd name="connsiteX13" fmla="*/ 7112169 w 7766555"/>
                  <a:gd name="connsiteY13" fmla="*/ 140344 h 1505594"/>
                  <a:gd name="connsiteX14" fmla="*/ 7512219 w 7766555"/>
                  <a:gd name="connsiteY14" fmla="*/ 540394 h 1505594"/>
                  <a:gd name="connsiteX15" fmla="*/ 7670969 w 7766555"/>
                  <a:gd name="connsiteY15" fmla="*/ 857894 h 1505594"/>
                  <a:gd name="connsiteX16" fmla="*/ 7766219 w 7766555"/>
                  <a:gd name="connsiteY16" fmla="*/ 1429394 h 1505594"/>
                  <a:gd name="connsiteX17" fmla="*/ 882819 w 7766555"/>
                  <a:gd name="connsiteY17" fmla="*/ 1505594 h 1505594"/>
                  <a:gd name="connsiteX0" fmla="*/ 1680977 w 8564713"/>
                  <a:gd name="connsiteY0" fmla="*/ 1505594 h 1505594"/>
                  <a:gd name="connsiteX1" fmla="*/ 15266 w 8564713"/>
                  <a:gd name="connsiteY1" fmla="*/ 921901 h 1505594"/>
                  <a:gd name="connsiteX2" fmla="*/ 847376 w 8564713"/>
                  <a:gd name="connsiteY2" fmla="*/ 579268 h 1505594"/>
                  <a:gd name="connsiteX3" fmla="*/ 1542432 w 8564713"/>
                  <a:gd name="connsiteY3" fmla="*/ 726110 h 1505594"/>
                  <a:gd name="connsiteX4" fmla="*/ 2119127 w 8564713"/>
                  <a:gd name="connsiteY4" fmla="*/ 978544 h 1505594"/>
                  <a:gd name="connsiteX5" fmla="*/ 2931927 w 8564713"/>
                  <a:gd name="connsiteY5" fmla="*/ 762644 h 1505594"/>
                  <a:gd name="connsiteX6" fmla="*/ 3859027 w 8564713"/>
                  <a:gd name="connsiteY6" fmla="*/ 934094 h 1505594"/>
                  <a:gd name="connsiteX7" fmla="*/ 4074927 w 8564713"/>
                  <a:gd name="connsiteY7" fmla="*/ 591194 h 1505594"/>
                  <a:gd name="connsiteX8" fmla="*/ 4506727 w 8564713"/>
                  <a:gd name="connsiteY8" fmla="*/ 368944 h 1505594"/>
                  <a:gd name="connsiteX9" fmla="*/ 5008377 w 8564713"/>
                  <a:gd name="connsiteY9" fmla="*/ 286394 h 1505594"/>
                  <a:gd name="connsiteX10" fmla="*/ 5471927 w 8564713"/>
                  <a:gd name="connsiteY10" fmla="*/ 286394 h 1505594"/>
                  <a:gd name="connsiteX11" fmla="*/ 5802127 w 8564713"/>
                  <a:gd name="connsiteY11" fmla="*/ 337194 h 1505594"/>
                  <a:gd name="connsiteX12" fmla="*/ 6018027 w 8564713"/>
                  <a:gd name="connsiteY12" fmla="*/ 184794 h 1505594"/>
                  <a:gd name="connsiteX13" fmla="*/ 6919727 w 8564713"/>
                  <a:gd name="connsiteY13" fmla="*/ 644 h 1505594"/>
                  <a:gd name="connsiteX14" fmla="*/ 7910327 w 8564713"/>
                  <a:gd name="connsiteY14" fmla="*/ 140344 h 1505594"/>
                  <a:gd name="connsiteX15" fmla="*/ 8310377 w 8564713"/>
                  <a:gd name="connsiteY15" fmla="*/ 540394 h 1505594"/>
                  <a:gd name="connsiteX16" fmla="*/ 8469127 w 8564713"/>
                  <a:gd name="connsiteY16" fmla="*/ 857894 h 1505594"/>
                  <a:gd name="connsiteX17" fmla="*/ 8564377 w 8564713"/>
                  <a:gd name="connsiteY17" fmla="*/ 1429394 h 1505594"/>
                  <a:gd name="connsiteX18" fmla="*/ 1680977 w 8564713"/>
                  <a:gd name="connsiteY18" fmla="*/ 1505594 h 1505594"/>
                  <a:gd name="connsiteX0" fmla="*/ 2329969 w 9213705"/>
                  <a:gd name="connsiteY0" fmla="*/ 1505594 h 1505594"/>
                  <a:gd name="connsiteX1" fmla="*/ 57307 w 9213705"/>
                  <a:gd name="connsiteY1" fmla="*/ 755479 h 1505594"/>
                  <a:gd name="connsiteX2" fmla="*/ 664258 w 9213705"/>
                  <a:gd name="connsiteY2" fmla="*/ 921901 h 1505594"/>
                  <a:gd name="connsiteX3" fmla="*/ 1496368 w 9213705"/>
                  <a:gd name="connsiteY3" fmla="*/ 579268 h 1505594"/>
                  <a:gd name="connsiteX4" fmla="*/ 2191424 w 9213705"/>
                  <a:gd name="connsiteY4" fmla="*/ 726110 h 1505594"/>
                  <a:gd name="connsiteX5" fmla="*/ 2768119 w 9213705"/>
                  <a:gd name="connsiteY5" fmla="*/ 978544 h 1505594"/>
                  <a:gd name="connsiteX6" fmla="*/ 3580919 w 9213705"/>
                  <a:gd name="connsiteY6" fmla="*/ 762644 h 1505594"/>
                  <a:gd name="connsiteX7" fmla="*/ 4508019 w 9213705"/>
                  <a:gd name="connsiteY7" fmla="*/ 934094 h 1505594"/>
                  <a:gd name="connsiteX8" fmla="*/ 4723919 w 9213705"/>
                  <a:gd name="connsiteY8" fmla="*/ 591194 h 1505594"/>
                  <a:gd name="connsiteX9" fmla="*/ 5155719 w 9213705"/>
                  <a:gd name="connsiteY9" fmla="*/ 368944 h 1505594"/>
                  <a:gd name="connsiteX10" fmla="*/ 5657369 w 9213705"/>
                  <a:gd name="connsiteY10" fmla="*/ 286394 h 1505594"/>
                  <a:gd name="connsiteX11" fmla="*/ 6120919 w 9213705"/>
                  <a:gd name="connsiteY11" fmla="*/ 286394 h 1505594"/>
                  <a:gd name="connsiteX12" fmla="*/ 6451119 w 9213705"/>
                  <a:gd name="connsiteY12" fmla="*/ 337194 h 1505594"/>
                  <a:gd name="connsiteX13" fmla="*/ 6667019 w 9213705"/>
                  <a:gd name="connsiteY13" fmla="*/ 184794 h 1505594"/>
                  <a:gd name="connsiteX14" fmla="*/ 7568719 w 9213705"/>
                  <a:gd name="connsiteY14" fmla="*/ 644 h 1505594"/>
                  <a:gd name="connsiteX15" fmla="*/ 8559319 w 9213705"/>
                  <a:gd name="connsiteY15" fmla="*/ 140344 h 1505594"/>
                  <a:gd name="connsiteX16" fmla="*/ 8959369 w 9213705"/>
                  <a:gd name="connsiteY16" fmla="*/ 540394 h 1505594"/>
                  <a:gd name="connsiteX17" fmla="*/ 9118119 w 9213705"/>
                  <a:gd name="connsiteY17" fmla="*/ 857894 h 1505594"/>
                  <a:gd name="connsiteX18" fmla="*/ 9213369 w 9213705"/>
                  <a:gd name="connsiteY18" fmla="*/ 1429394 h 1505594"/>
                  <a:gd name="connsiteX19" fmla="*/ 2329969 w 9213705"/>
                  <a:gd name="connsiteY19" fmla="*/ 1505594 h 1505594"/>
                  <a:gd name="connsiteX0" fmla="*/ 2761460 w 9645196"/>
                  <a:gd name="connsiteY0" fmla="*/ 1505594 h 1505594"/>
                  <a:gd name="connsiteX1" fmla="*/ 107004 w 9645196"/>
                  <a:gd name="connsiteY1" fmla="*/ 990428 h 1505594"/>
                  <a:gd name="connsiteX2" fmla="*/ 488798 w 9645196"/>
                  <a:gd name="connsiteY2" fmla="*/ 755479 h 1505594"/>
                  <a:gd name="connsiteX3" fmla="*/ 1095749 w 9645196"/>
                  <a:gd name="connsiteY3" fmla="*/ 921901 h 1505594"/>
                  <a:gd name="connsiteX4" fmla="*/ 1927859 w 9645196"/>
                  <a:gd name="connsiteY4" fmla="*/ 579268 h 1505594"/>
                  <a:gd name="connsiteX5" fmla="*/ 2622915 w 9645196"/>
                  <a:gd name="connsiteY5" fmla="*/ 726110 h 1505594"/>
                  <a:gd name="connsiteX6" fmla="*/ 3199610 w 9645196"/>
                  <a:gd name="connsiteY6" fmla="*/ 978544 h 1505594"/>
                  <a:gd name="connsiteX7" fmla="*/ 4012410 w 9645196"/>
                  <a:gd name="connsiteY7" fmla="*/ 762644 h 1505594"/>
                  <a:gd name="connsiteX8" fmla="*/ 4939510 w 9645196"/>
                  <a:gd name="connsiteY8" fmla="*/ 934094 h 1505594"/>
                  <a:gd name="connsiteX9" fmla="*/ 5155410 w 9645196"/>
                  <a:gd name="connsiteY9" fmla="*/ 591194 h 1505594"/>
                  <a:gd name="connsiteX10" fmla="*/ 5587210 w 9645196"/>
                  <a:gd name="connsiteY10" fmla="*/ 368944 h 1505594"/>
                  <a:gd name="connsiteX11" fmla="*/ 6088860 w 9645196"/>
                  <a:gd name="connsiteY11" fmla="*/ 286394 h 1505594"/>
                  <a:gd name="connsiteX12" fmla="*/ 6552410 w 9645196"/>
                  <a:gd name="connsiteY12" fmla="*/ 286394 h 1505594"/>
                  <a:gd name="connsiteX13" fmla="*/ 6882610 w 9645196"/>
                  <a:gd name="connsiteY13" fmla="*/ 337194 h 1505594"/>
                  <a:gd name="connsiteX14" fmla="*/ 7098510 w 9645196"/>
                  <a:gd name="connsiteY14" fmla="*/ 184794 h 1505594"/>
                  <a:gd name="connsiteX15" fmla="*/ 8000210 w 9645196"/>
                  <a:gd name="connsiteY15" fmla="*/ 644 h 1505594"/>
                  <a:gd name="connsiteX16" fmla="*/ 8990810 w 9645196"/>
                  <a:gd name="connsiteY16" fmla="*/ 140344 h 1505594"/>
                  <a:gd name="connsiteX17" fmla="*/ 9390860 w 9645196"/>
                  <a:gd name="connsiteY17" fmla="*/ 540394 h 1505594"/>
                  <a:gd name="connsiteX18" fmla="*/ 9549610 w 9645196"/>
                  <a:gd name="connsiteY18" fmla="*/ 857894 h 1505594"/>
                  <a:gd name="connsiteX19" fmla="*/ 9644860 w 9645196"/>
                  <a:gd name="connsiteY19" fmla="*/ 1429394 h 1505594"/>
                  <a:gd name="connsiteX20" fmla="*/ 2761460 w 9645196"/>
                  <a:gd name="connsiteY20" fmla="*/ 1505594 h 1505594"/>
                  <a:gd name="connsiteX0" fmla="*/ 2834164 w 9717900"/>
                  <a:gd name="connsiteY0" fmla="*/ 1505594 h 1505594"/>
                  <a:gd name="connsiteX1" fmla="*/ 179709 w 9717900"/>
                  <a:gd name="connsiteY1" fmla="*/ 1391798 h 1505594"/>
                  <a:gd name="connsiteX2" fmla="*/ 179708 w 9717900"/>
                  <a:gd name="connsiteY2" fmla="*/ 990428 h 1505594"/>
                  <a:gd name="connsiteX3" fmla="*/ 561502 w 9717900"/>
                  <a:gd name="connsiteY3" fmla="*/ 755479 h 1505594"/>
                  <a:gd name="connsiteX4" fmla="*/ 1168453 w 9717900"/>
                  <a:gd name="connsiteY4" fmla="*/ 921901 h 1505594"/>
                  <a:gd name="connsiteX5" fmla="*/ 2000563 w 9717900"/>
                  <a:gd name="connsiteY5" fmla="*/ 579268 h 1505594"/>
                  <a:gd name="connsiteX6" fmla="*/ 2695619 w 9717900"/>
                  <a:gd name="connsiteY6" fmla="*/ 726110 h 1505594"/>
                  <a:gd name="connsiteX7" fmla="*/ 3272314 w 9717900"/>
                  <a:gd name="connsiteY7" fmla="*/ 978544 h 1505594"/>
                  <a:gd name="connsiteX8" fmla="*/ 4085114 w 9717900"/>
                  <a:gd name="connsiteY8" fmla="*/ 762644 h 1505594"/>
                  <a:gd name="connsiteX9" fmla="*/ 5012214 w 9717900"/>
                  <a:gd name="connsiteY9" fmla="*/ 934094 h 1505594"/>
                  <a:gd name="connsiteX10" fmla="*/ 5228114 w 9717900"/>
                  <a:gd name="connsiteY10" fmla="*/ 591194 h 1505594"/>
                  <a:gd name="connsiteX11" fmla="*/ 5659914 w 9717900"/>
                  <a:gd name="connsiteY11" fmla="*/ 368944 h 1505594"/>
                  <a:gd name="connsiteX12" fmla="*/ 6161564 w 9717900"/>
                  <a:gd name="connsiteY12" fmla="*/ 286394 h 1505594"/>
                  <a:gd name="connsiteX13" fmla="*/ 6625114 w 9717900"/>
                  <a:gd name="connsiteY13" fmla="*/ 286394 h 1505594"/>
                  <a:gd name="connsiteX14" fmla="*/ 6955314 w 9717900"/>
                  <a:gd name="connsiteY14" fmla="*/ 337194 h 1505594"/>
                  <a:gd name="connsiteX15" fmla="*/ 7171214 w 9717900"/>
                  <a:gd name="connsiteY15" fmla="*/ 184794 h 1505594"/>
                  <a:gd name="connsiteX16" fmla="*/ 8072914 w 9717900"/>
                  <a:gd name="connsiteY16" fmla="*/ 644 h 1505594"/>
                  <a:gd name="connsiteX17" fmla="*/ 9063514 w 9717900"/>
                  <a:gd name="connsiteY17" fmla="*/ 140344 h 1505594"/>
                  <a:gd name="connsiteX18" fmla="*/ 9463564 w 9717900"/>
                  <a:gd name="connsiteY18" fmla="*/ 540394 h 1505594"/>
                  <a:gd name="connsiteX19" fmla="*/ 9622314 w 9717900"/>
                  <a:gd name="connsiteY19" fmla="*/ 857894 h 1505594"/>
                  <a:gd name="connsiteX20" fmla="*/ 9717564 w 9717900"/>
                  <a:gd name="connsiteY20" fmla="*/ 1429394 h 1505594"/>
                  <a:gd name="connsiteX21" fmla="*/ 2834164 w 9717900"/>
                  <a:gd name="connsiteY21" fmla="*/ 1505594 h 1505594"/>
                  <a:gd name="connsiteX0" fmla="*/ 2664331 w 9548067"/>
                  <a:gd name="connsiteY0" fmla="*/ 1505594 h 1505594"/>
                  <a:gd name="connsiteX1" fmla="*/ 9876 w 9548067"/>
                  <a:gd name="connsiteY1" fmla="*/ 1391798 h 1505594"/>
                  <a:gd name="connsiteX2" fmla="*/ 9875 w 9548067"/>
                  <a:gd name="connsiteY2" fmla="*/ 990428 h 1505594"/>
                  <a:gd name="connsiteX3" fmla="*/ 391669 w 9548067"/>
                  <a:gd name="connsiteY3" fmla="*/ 755479 h 1505594"/>
                  <a:gd name="connsiteX4" fmla="*/ 998620 w 9548067"/>
                  <a:gd name="connsiteY4" fmla="*/ 921901 h 1505594"/>
                  <a:gd name="connsiteX5" fmla="*/ 1830730 w 9548067"/>
                  <a:gd name="connsiteY5" fmla="*/ 579268 h 1505594"/>
                  <a:gd name="connsiteX6" fmla="*/ 2525786 w 9548067"/>
                  <a:gd name="connsiteY6" fmla="*/ 726110 h 1505594"/>
                  <a:gd name="connsiteX7" fmla="*/ 3102481 w 9548067"/>
                  <a:gd name="connsiteY7" fmla="*/ 978544 h 1505594"/>
                  <a:gd name="connsiteX8" fmla="*/ 3915281 w 9548067"/>
                  <a:gd name="connsiteY8" fmla="*/ 762644 h 1505594"/>
                  <a:gd name="connsiteX9" fmla="*/ 4842381 w 9548067"/>
                  <a:gd name="connsiteY9" fmla="*/ 934094 h 1505594"/>
                  <a:gd name="connsiteX10" fmla="*/ 5058281 w 9548067"/>
                  <a:gd name="connsiteY10" fmla="*/ 591194 h 1505594"/>
                  <a:gd name="connsiteX11" fmla="*/ 5490081 w 9548067"/>
                  <a:gd name="connsiteY11" fmla="*/ 368944 h 1505594"/>
                  <a:gd name="connsiteX12" fmla="*/ 5991731 w 9548067"/>
                  <a:gd name="connsiteY12" fmla="*/ 286394 h 1505594"/>
                  <a:gd name="connsiteX13" fmla="*/ 6455281 w 9548067"/>
                  <a:gd name="connsiteY13" fmla="*/ 286394 h 1505594"/>
                  <a:gd name="connsiteX14" fmla="*/ 6785481 w 9548067"/>
                  <a:gd name="connsiteY14" fmla="*/ 337194 h 1505594"/>
                  <a:gd name="connsiteX15" fmla="*/ 7001381 w 9548067"/>
                  <a:gd name="connsiteY15" fmla="*/ 184794 h 1505594"/>
                  <a:gd name="connsiteX16" fmla="*/ 7903081 w 9548067"/>
                  <a:gd name="connsiteY16" fmla="*/ 644 h 1505594"/>
                  <a:gd name="connsiteX17" fmla="*/ 8893681 w 9548067"/>
                  <a:gd name="connsiteY17" fmla="*/ 140344 h 1505594"/>
                  <a:gd name="connsiteX18" fmla="*/ 9293731 w 9548067"/>
                  <a:gd name="connsiteY18" fmla="*/ 540394 h 1505594"/>
                  <a:gd name="connsiteX19" fmla="*/ 9452481 w 9548067"/>
                  <a:gd name="connsiteY19" fmla="*/ 857894 h 1505594"/>
                  <a:gd name="connsiteX20" fmla="*/ 9547731 w 9548067"/>
                  <a:gd name="connsiteY20" fmla="*/ 1429394 h 1505594"/>
                  <a:gd name="connsiteX21" fmla="*/ 2664331 w 9548067"/>
                  <a:gd name="connsiteY21" fmla="*/ 1505594 h 1505594"/>
                  <a:gd name="connsiteX0" fmla="*/ 2664331 w 9548067"/>
                  <a:gd name="connsiteY0" fmla="*/ 1505594 h 1505594"/>
                  <a:gd name="connsiteX1" fmla="*/ 9876 w 9548067"/>
                  <a:gd name="connsiteY1" fmla="*/ 1391798 h 1505594"/>
                  <a:gd name="connsiteX2" fmla="*/ 9875 w 9548067"/>
                  <a:gd name="connsiteY2" fmla="*/ 990428 h 1505594"/>
                  <a:gd name="connsiteX3" fmla="*/ 391669 w 9548067"/>
                  <a:gd name="connsiteY3" fmla="*/ 755479 h 1505594"/>
                  <a:gd name="connsiteX4" fmla="*/ 998620 w 9548067"/>
                  <a:gd name="connsiteY4" fmla="*/ 921901 h 1505594"/>
                  <a:gd name="connsiteX5" fmla="*/ 1830730 w 9548067"/>
                  <a:gd name="connsiteY5" fmla="*/ 579268 h 1505594"/>
                  <a:gd name="connsiteX6" fmla="*/ 2525786 w 9548067"/>
                  <a:gd name="connsiteY6" fmla="*/ 726110 h 1505594"/>
                  <a:gd name="connsiteX7" fmla="*/ 3102481 w 9548067"/>
                  <a:gd name="connsiteY7" fmla="*/ 978544 h 1505594"/>
                  <a:gd name="connsiteX8" fmla="*/ 3915281 w 9548067"/>
                  <a:gd name="connsiteY8" fmla="*/ 762644 h 1505594"/>
                  <a:gd name="connsiteX9" fmla="*/ 4842381 w 9548067"/>
                  <a:gd name="connsiteY9" fmla="*/ 934094 h 1505594"/>
                  <a:gd name="connsiteX10" fmla="*/ 5058281 w 9548067"/>
                  <a:gd name="connsiteY10" fmla="*/ 591194 h 1505594"/>
                  <a:gd name="connsiteX11" fmla="*/ 5490081 w 9548067"/>
                  <a:gd name="connsiteY11" fmla="*/ 368944 h 1505594"/>
                  <a:gd name="connsiteX12" fmla="*/ 5991731 w 9548067"/>
                  <a:gd name="connsiteY12" fmla="*/ 286394 h 1505594"/>
                  <a:gd name="connsiteX13" fmla="*/ 6455281 w 9548067"/>
                  <a:gd name="connsiteY13" fmla="*/ 286394 h 1505594"/>
                  <a:gd name="connsiteX14" fmla="*/ 6785481 w 9548067"/>
                  <a:gd name="connsiteY14" fmla="*/ 337194 h 1505594"/>
                  <a:gd name="connsiteX15" fmla="*/ 7001381 w 9548067"/>
                  <a:gd name="connsiteY15" fmla="*/ 184794 h 1505594"/>
                  <a:gd name="connsiteX16" fmla="*/ 7903081 w 9548067"/>
                  <a:gd name="connsiteY16" fmla="*/ 644 h 1505594"/>
                  <a:gd name="connsiteX17" fmla="*/ 8893681 w 9548067"/>
                  <a:gd name="connsiteY17" fmla="*/ 140344 h 1505594"/>
                  <a:gd name="connsiteX18" fmla="*/ 9293731 w 9548067"/>
                  <a:gd name="connsiteY18" fmla="*/ 540394 h 1505594"/>
                  <a:gd name="connsiteX19" fmla="*/ 9452481 w 9548067"/>
                  <a:gd name="connsiteY19" fmla="*/ 857894 h 1505594"/>
                  <a:gd name="connsiteX20" fmla="*/ 9547731 w 9548067"/>
                  <a:gd name="connsiteY20" fmla="*/ 1429394 h 1505594"/>
                  <a:gd name="connsiteX21" fmla="*/ 2664331 w 9548067"/>
                  <a:gd name="connsiteY21" fmla="*/ 1505594 h 1505594"/>
                  <a:gd name="connsiteX0" fmla="*/ 2664331 w 9548067"/>
                  <a:gd name="connsiteY0" fmla="*/ 1505594 h 1505594"/>
                  <a:gd name="connsiteX1" fmla="*/ 9876 w 9548067"/>
                  <a:gd name="connsiteY1" fmla="*/ 1391798 h 1505594"/>
                  <a:gd name="connsiteX2" fmla="*/ 9875 w 9548067"/>
                  <a:gd name="connsiteY2" fmla="*/ 990428 h 1505594"/>
                  <a:gd name="connsiteX3" fmla="*/ 391669 w 9548067"/>
                  <a:gd name="connsiteY3" fmla="*/ 755479 h 1505594"/>
                  <a:gd name="connsiteX4" fmla="*/ 998620 w 9548067"/>
                  <a:gd name="connsiteY4" fmla="*/ 921901 h 1505594"/>
                  <a:gd name="connsiteX5" fmla="*/ 1830730 w 9548067"/>
                  <a:gd name="connsiteY5" fmla="*/ 579268 h 1505594"/>
                  <a:gd name="connsiteX6" fmla="*/ 2525786 w 9548067"/>
                  <a:gd name="connsiteY6" fmla="*/ 726110 h 1505594"/>
                  <a:gd name="connsiteX7" fmla="*/ 3102481 w 9548067"/>
                  <a:gd name="connsiteY7" fmla="*/ 978544 h 1505594"/>
                  <a:gd name="connsiteX8" fmla="*/ 3915281 w 9548067"/>
                  <a:gd name="connsiteY8" fmla="*/ 762644 h 1505594"/>
                  <a:gd name="connsiteX9" fmla="*/ 4842381 w 9548067"/>
                  <a:gd name="connsiteY9" fmla="*/ 934094 h 1505594"/>
                  <a:gd name="connsiteX10" fmla="*/ 5058281 w 9548067"/>
                  <a:gd name="connsiteY10" fmla="*/ 591194 h 1505594"/>
                  <a:gd name="connsiteX11" fmla="*/ 5490081 w 9548067"/>
                  <a:gd name="connsiteY11" fmla="*/ 368944 h 1505594"/>
                  <a:gd name="connsiteX12" fmla="*/ 5991731 w 9548067"/>
                  <a:gd name="connsiteY12" fmla="*/ 286394 h 1505594"/>
                  <a:gd name="connsiteX13" fmla="*/ 6455281 w 9548067"/>
                  <a:gd name="connsiteY13" fmla="*/ 286394 h 1505594"/>
                  <a:gd name="connsiteX14" fmla="*/ 6785481 w 9548067"/>
                  <a:gd name="connsiteY14" fmla="*/ 337194 h 1505594"/>
                  <a:gd name="connsiteX15" fmla="*/ 7001381 w 9548067"/>
                  <a:gd name="connsiteY15" fmla="*/ 184794 h 1505594"/>
                  <a:gd name="connsiteX16" fmla="*/ 7903081 w 9548067"/>
                  <a:gd name="connsiteY16" fmla="*/ 644 h 1505594"/>
                  <a:gd name="connsiteX17" fmla="*/ 8893681 w 9548067"/>
                  <a:gd name="connsiteY17" fmla="*/ 140344 h 1505594"/>
                  <a:gd name="connsiteX18" fmla="*/ 9293731 w 9548067"/>
                  <a:gd name="connsiteY18" fmla="*/ 540394 h 1505594"/>
                  <a:gd name="connsiteX19" fmla="*/ 9452481 w 9548067"/>
                  <a:gd name="connsiteY19" fmla="*/ 857894 h 1505594"/>
                  <a:gd name="connsiteX20" fmla="*/ 9547731 w 9548067"/>
                  <a:gd name="connsiteY20" fmla="*/ 1429394 h 1505594"/>
                  <a:gd name="connsiteX21" fmla="*/ 2664331 w 9548067"/>
                  <a:gd name="connsiteY21" fmla="*/ 1505594 h 1505594"/>
                  <a:gd name="connsiteX0" fmla="*/ 2664259 w 9547995"/>
                  <a:gd name="connsiteY0" fmla="*/ 1505594 h 1505594"/>
                  <a:gd name="connsiteX1" fmla="*/ 9804 w 9547995"/>
                  <a:gd name="connsiteY1" fmla="*/ 1391798 h 1505594"/>
                  <a:gd name="connsiteX2" fmla="*/ 9803 w 9547995"/>
                  <a:gd name="connsiteY2" fmla="*/ 990428 h 1505594"/>
                  <a:gd name="connsiteX3" fmla="*/ 395341 w 9547995"/>
                  <a:gd name="connsiteY3" fmla="*/ 759223 h 1505594"/>
                  <a:gd name="connsiteX4" fmla="*/ 998548 w 9547995"/>
                  <a:gd name="connsiteY4" fmla="*/ 921901 h 1505594"/>
                  <a:gd name="connsiteX5" fmla="*/ 1830658 w 9547995"/>
                  <a:gd name="connsiteY5" fmla="*/ 579268 h 1505594"/>
                  <a:gd name="connsiteX6" fmla="*/ 2525714 w 9547995"/>
                  <a:gd name="connsiteY6" fmla="*/ 726110 h 1505594"/>
                  <a:gd name="connsiteX7" fmla="*/ 3102409 w 9547995"/>
                  <a:gd name="connsiteY7" fmla="*/ 978544 h 1505594"/>
                  <a:gd name="connsiteX8" fmla="*/ 3915209 w 9547995"/>
                  <a:gd name="connsiteY8" fmla="*/ 762644 h 1505594"/>
                  <a:gd name="connsiteX9" fmla="*/ 4842309 w 9547995"/>
                  <a:gd name="connsiteY9" fmla="*/ 934094 h 1505594"/>
                  <a:gd name="connsiteX10" fmla="*/ 5058209 w 9547995"/>
                  <a:gd name="connsiteY10" fmla="*/ 591194 h 1505594"/>
                  <a:gd name="connsiteX11" fmla="*/ 5490009 w 9547995"/>
                  <a:gd name="connsiteY11" fmla="*/ 368944 h 1505594"/>
                  <a:gd name="connsiteX12" fmla="*/ 5991659 w 9547995"/>
                  <a:gd name="connsiteY12" fmla="*/ 286394 h 1505594"/>
                  <a:gd name="connsiteX13" fmla="*/ 6455209 w 9547995"/>
                  <a:gd name="connsiteY13" fmla="*/ 286394 h 1505594"/>
                  <a:gd name="connsiteX14" fmla="*/ 6785409 w 9547995"/>
                  <a:gd name="connsiteY14" fmla="*/ 337194 h 1505594"/>
                  <a:gd name="connsiteX15" fmla="*/ 7001309 w 9547995"/>
                  <a:gd name="connsiteY15" fmla="*/ 184794 h 1505594"/>
                  <a:gd name="connsiteX16" fmla="*/ 7903009 w 9547995"/>
                  <a:gd name="connsiteY16" fmla="*/ 644 h 1505594"/>
                  <a:gd name="connsiteX17" fmla="*/ 8893609 w 9547995"/>
                  <a:gd name="connsiteY17" fmla="*/ 140344 h 1505594"/>
                  <a:gd name="connsiteX18" fmla="*/ 9293659 w 9547995"/>
                  <a:gd name="connsiteY18" fmla="*/ 540394 h 1505594"/>
                  <a:gd name="connsiteX19" fmla="*/ 9452409 w 9547995"/>
                  <a:gd name="connsiteY19" fmla="*/ 857894 h 1505594"/>
                  <a:gd name="connsiteX20" fmla="*/ 9547659 w 9547995"/>
                  <a:gd name="connsiteY20" fmla="*/ 1429394 h 1505594"/>
                  <a:gd name="connsiteX21" fmla="*/ 2664259 w 9547995"/>
                  <a:gd name="connsiteY21" fmla="*/ 1505594 h 1505594"/>
                  <a:gd name="connsiteX0" fmla="*/ 2672927 w 9556663"/>
                  <a:gd name="connsiteY0" fmla="*/ 1505594 h 1505594"/>
                  <a:gd name="connsiteX1" fmla="*/ 18472 w 9556663"/>
                  <a:gd name="connsiteY1" fmla="*/ 1391798 h 1505594"/>
                  <a:gd name="connsiteX2" fmla="*/ 18471 w 9556663"/>
                  <a:gd name="connsiteY2" fmla="*/ 990428 h 1505594"/>
                  <a:gd name="connsiteX3" fmla="*/ 404009 w 9556663"/>
                  <a:gd name="connsiteY3" fmla="*/ 759223 h 1505594"/>
                  <a:gd name="connsiteX4" fmla="*/ 1007216 w 9556663"/>
                  <a:gd name="connsiteY4" fmla="*/ 921901 h 1505594"/>
                  <a:gd name="connsiteX5" fmla="*/ 1839326 w 9556663"/>
                  <a:gd name="connsiteY5" fmla="*/ 579268 h 1505594"/>
                  <a:gd name="connsiteX6" fmla="*/ 2534382 w 9556663"/>
                  <a:gd name="connsiteY6" fmla="*/ 726110 h 1505594"/>
                  <a:gd name="connsiteX7" fmla="*/ 3111077 w 9556663"/>
                  <a:gd name="connsiteY7" fmla="*/ 978544 h 1505594"/>
                  <a:gd name="connsiteX8" fmla="*/ 3923877 w 9556663"/>
                  <a:gd name="connsiteY8" fmla="*/ 762644 h 1505594"/>
                  <a:gd name="connsiteX9" fmla="*/ 4850977 w 9556663"/>
                  <a:gd name="connsiteY9" fmla="*/ 934094 h 1505594"/>
                  <a:gd name="connsiteX10" fmla="*/ 5066877 w 9556663"/>
                  <a:gd name="connsiteY10" fmla="*/ 591194 h 1505594"/>
                  <a:gd name="connsiteX11" fmla="*/ 5498677 w 9556663"/>
                  <a:gd name="connsiteY11" fmla="*/ 368944 h 1505594"/>
                  <a:gd name="connsiteX12" fmla="*/ 6000327 w 9556663"/>
                  <a:gd name="connsiteY12" fmla="*/ 286394 h 1505594"/>
                  <a:gd name="connsiteX13" fmla="*/ 6463877 w 9556663"/>
                  <a:gd name="connsiteY13" fmla="*/ 286394 h 1505594"/>
                  <a:gd name="connsiteX14" fmla="*/ 6794077 w 9556663"/>
                  <a:gd name="connsiteY14" fmla="*/ 337194 h 1505594"/>
                  <a:gd name="connsiteX15" fmla="*/ 7009977 w 9556663"/>
                  <a:gd name="connsiteY15" fmla="*/ 184794 h 1505594"/>
                  <a:gd name="connsiteX16" fmla="*/ 7911677 w 9556663"/>
                  <a:gd name="connsiteY16" fmla="*/ 644 h 1505594"/>
                  <a:gd name="connsiteX17" fmla="*/ 8902277 w 9556663"/>
                  <a:gd name="connsiteY17" fmla="*/ 140344 h 1505594"/>
                  <a:gd name="connsiteX18" fmla="*/ 9302327 w 9556663"/>
                  <a:gd name="connsiteY18" fmla="*/ 540394 h 1505594"/>
                  <a:gd name="connsiteX19" fmla="*/ 9461077 w 9556663"/>
                  <a:gd name="connsiteY19" fmla="*/ 857894 h 1505594"/>
                  <a:gd name="connsiteX20" fmla="*/ 9556327 w 9556663"/>
                  <a:gd name="connsiteY20" fmla="*/ 1429394 h 1505594"/>
                  <a:gd name="connsiteX21" fmla="*/ 2672927 w 9556663"/>
                  <a:gd name="connsiteY21" fmla="*/ 1505594 h 1505594"/>
                  <a:gd name="connsiteX0" fmla="*/ 2672927 w 9556663"/>
                  <a:gd name="connsiteY0" fmla="*/ 1505594 h 1505594"/>
                  <a:gd name="connsiteX1" fmla="*/ 18472 w 9556663"/>
                  <a:gd name="connsiteY1" fmla="*/ 1391798 h 1505594"/>
                  <a:gd name="connsiteX2" fmla="*/ 18471 w 9556663"/>
                  <a:gd name="connsiteY2" fmla="*/ 990428 h 1505594"/>
                  <a:gd name="connsiteX3" fmla="*/ 404009 w 9556663"/>
                  <a:gd name="connsiteY3" fmla="*/ 759223 h 1505594"/>
                  <a:gd name="connsiteX4" fmla="*/ 1007216 w 9556663"/>
                  <a:gd name="connsiteY4" fmla="*/ 921901 h 1505594"/>
                  <a:gd name="connsiteX5" fmla="*/ 1839326 w 9556663"/>
                  <a:gd name="connsiteY5" fmla="*/ 579268 h 1505594"/>
                  <a:gd name="connsiteX6" fmla="*/ 2534382 w 9556663"/>
                  <a:gd name="connsiteY6" fmla="*/ 726110 h 1505594"/>
                  <a:gd name="connsiteX7" fmla="*/ 3111077 w 9556663"/>
                  <a:gd name="connsiteY7" fmla="*/ 978544 h 1505594"/>
                  <a:gd name="connsiteX8" fmla="*/ 3923877 w 9556663"/>
                  <a:gd name="connsiteY8" fmla="*/ 762644 h 1505594"/>
                  <a:gd name="connsiteX9" fmla="*/ 4850977 w 9556663"/>
                  <a:gd name="connsiteY9" fmla="*/ 934094 h 1505594"/>
                  <a:gd name="connsiteX10" fmla="*/ 5066877 w 9556663"/>
                  <a:gd name="connsiteY10" fmla="*/ 591194 h 1505594"/>
                  <a:gd name="connsiteX11" fmla="*/ 5498677 w 9556663"/>
                  <a:gd name="connsiteY11" fmla="*/ 368944 h 1505594"/>
                  <a:gd name="connsiteX12" fmla="*/ 6000327 w 9556663"/>
                  <a:gd name="connsiteY12" fmla="*/ 286394 h 1505594"/>
                  <a:gd name="connsiteX13" fmla="*/ 6463877 w 9556663"/>
                  <a:gd name="connsiteY13" fmla="*/ 286394 h 1505594"/>
                  <a:gd name="connsiteX14" fmla="*/ 6794077 w 9556663"/>
                  <a:gd name="connsiteY14" fmla="*/ 337194 h 1505594"/>
                  <a:gd name="connsiteX15" fmla="*/ 7009977 w 9556663"/>
                  <a:gd name="connsiteY15" fmla="*/ 184794 h 1505594"/>
                  <a:gd name="connsiteX16" fmla="*/ 7911677 w 9556663"/>
                  <a:gd name="connsiteY16" fmla="*/ 644 h 1505594"/>
                  <a:gd name="connsiteX17" fmla="*/ 8902277 w 9556663"/>
                  <a:gd name="connsiteY17" fmla="*/ 140344 h 1505594"/>
                  <a:gd name="connsiteX18" fmla="*/ 9302327 w 9556663"/>
                  <a:gd name="connsiteY18" fmla="*/ 540394 h 1505594"/>
                  <a:gd name="connsiteX19" fmla="*/ 9461077 w 9556663"/>
                  <a:gd name="connsiteY19" fmla="*/ 857894 h 1505594"/>
                  <a:gd name="connsiteX20" fmla="*/ 9556327 w 9556663"/>
                  <a:gd name="connsiteY20" fmla="*/ 1429394 h 1505594"/>
                  <a:gd name="connsiteX21" fmla="*/ 2672927 w 9556663"/>
                  <a:gd name="connsiteY21" fmla="*/ 1505594 h 1505594"/>
                  <a:gd name="connsiteX0" fmla="*/ 2672927 w 9556663"/>
                  <a:gd name="connsiteY0" fmla="*/ 1505594 h 1505594"/>
                  <a:gd name="connsiteX1" fmla="*/ 18472 w 9556663"/>
                  <a:gd name="connsiteY1" fmla="*/ 1391798 h 1505594"/>
                  <a:gd name="connsiteX2" fmla="*/ 18471 w 9556663"/>
                  <a:gd name="connsiteY2" fmla="*/ 990428 h 1505594"/>
                  <a:gd name="connsiteX3" fmla="*/ 404009 w 9556663"/>
                  <a:gd name="connsiteY3" fmla="*/ 759223 h 1505594"/>
                  <a:gd name="connsiteX4" fmla="*/ 1007216 w 9556663"/>
                  <a:gd name="connsiteY4" fmla="*/ 921901 h 1505594"/>
                  <a:gd name="connsiteX5" fmla="*/ 1839326 w 9556663"/>
                  <a:gd name="connsiteY5" fmla="*/ 579268 h 1505594"/>
                  <a:gd name="connsiteX6" fmla="*/ 2534382 w 9556663"/>
                  <a:gd name="connsiteY6" fmla="*/ 726110 h 1505594"/>
                  <a:gd name="connsiteX7" fmla="*/ 3111077 w 9556663"/>
                  <a:gd name="connsiteY7" fmla="*/ 978544 h 1505594"/>
                  <a:gd name="connsiteX8" fmla="*/ 3923877 w 9556663"/>
                  <a:gd name="connsiteY8" fmla="*/ 762644 h 1505594"/>
                  <a:gd name="connsiteX9" fmla="*/ 4850977 w 9556663"/>
                  <a:gd name="connsiteY9" fmla="*/ 934094 h 1505594"/>
                  <a:gd name="connsiteX10" fmla="*/ 5066877 w 9556663"/>
                  <a:gd name="connsiteY10" fmla="*/ 591194 h 1505594"/>
                  <a:gd name="connsiteX11" fmla="*/ 5498677 w 9556663"/>
                  <a:gd name="connsiteY11" fmla="*/ 368944 h 1505594"/>
                  <a:gd name="connsiteX12" fmla="*/ 6000327 w 9556663"/>
                  <a:gd name="connsiteY12" fmla="*/ 286394 h 1505594"/>
                  <a:gd name="connsiteX13" fmla="*/ 6463877 w 9556663"/>
                  <a:gd name="connsiteY13" fmla="*/ 286394 h 1505594"/>
                  <a:gd name="connsiteX14" fmla="*/ 6794077 w 9556663"/>
                  <a:gd name="connsiteY14" fmla="*/ 337194 h 1505594"/>
                  <a:gd name="connsiteX15" fmla="*/ 7009977 w 9556663"/>
                  <a:gd name="connsiteY15" fmla="*/ 184794 h 1505594"/>
                  <a:gd name="connsiteX16" fmla="*/ 7911677 w 9556663"/>
                  <a:gd name="connsiteY16" fmla="*/ 644 h 1505594"/>
                  <a:gd name="connsiteX17" fmla="*/ 8902277 w 9556663"/>
                  <a:gd name="connsiteY17" fmla="*/ 140344 h 1505594"/>
                  <a:gd name="connsiteX18" fmla="*/ 9302327 w 9556663"/>
                  <a:gd name="connsiteY18" fmla="*/ 540394 h 1505594"/>
                  <a:gd name="connsiteX19" fmla="*/ 9461077 w 9556663"/>
                  <a:gd name="connsiteY19" fmla="*/ 857894 h 1505594"/>
                  <a:gd name="connsiteX20" fmla="*/ 9556327 w 9556663"/>
                  <a:gd name="connsiteY20" fmla="*/ 1429394 h 1505594"/>
                  <a:gd name="connsiteX21" fmla="*/ 2672927 w 9556663"/>
                  <a:gd name="connsiteY21" fmla="*/ 1505594 h 1505594"/>
                  <a:gd name="connsiteX0" fmla="*/ 2672927 w 9556663"/>
                  <a:gd name="connsiteY0" fmla="*/ 1505594 h 1505594"/>
                  <a:gd name="connsiteX1" fmla="*/ 18472 w 9556663"/>
                  <a:gd name="connsiteY1" fmla="*/ 1391798 h 1505594"/>
                  <a:gd name="connsiteX2" fmla="*/ 18471 w 9556663"/>
                  <a:gd name="connsiteY2" fmla="*/ 990428 h 1505594"/>
                  <a:gd name="connsiteX3" fmla="*/ 404009 w 9556663"/>
                  <a:gd name="connsiteY3" fmla="*/ 759223 h 1505594"/>
                  <a:gd name="connsiteX4" fmla="*/ 1007216 w 9556663"/>
                  <a:gd name="connsiteY4" fmla="*/ 921901 h 1505594"/>
                  <a:gd name="connsiteX5" fmla="*/ 1839326 w 9556663"/>
                  <a:gd name="connsiteY5" fmla="*/ 579268 h 1505594"/>
                  <a:gd name="connsiteX6" fmla="*/ 2534382 w 9556663"/>
                  <a:gd name="connsiteY6" fmla="*/ 726110 h 1505594"/>
                  <a:gd name="connsiteX7" fmla="*/ 3111077 w 9556663"/>
                  <a:gd name="connsiteY7" fmla="*/ 978544 h 1505594"/>
                  <a:gd name="connsiteX8" fmla="*/ 3923877 w 9556663"/>
                  <a:gd name="connsiteY8" fmla="*/ 762644 h 1505594"/>
                  <a:gd name="connsiteX9" fmla="*/ 4850977 w 9556663"/>
                  <a:gd name="connsiteY9" fmla="*/ 934094 h 1505594"/>
                  <a:gd name="connsiteX10" fmla="*/ 5066877 w 9556663"/>
                  <a:gd name="connsiteY10" fmla="*/ 591194 h 1505594"/>
                  <a:gd name="connsiteX11" fmla="*/ 5498677 w 9556663"/>
                  <a:gd name="connsiteY11" fmla="*/ 368944 h 1505594"/>
                  <a:gd name="connsiteX12" fmla="*/ 6000327 w 9556663"/>
                  <a:gd name="connsiteY12" fmla="*/ 286394 h 1505594"/>
                  <a:gd name="connsiteX13" fmla="*/ 6463877 w 9556663"/>
                  <a:gd name="connsiteY13" fmla="*/ 286394 h 1505594"/>
                  <a:gd name="connsiteX14" fmla="*/ 6794077 w 9556663"/>
                  <a:gd name="connsiteY14" fmla="*/ 337194 h 1505594"/>
                  <a:gd name="connsiteX15" fmla="*/ 7009977 w 9556663"/>
                  <a:gd name="connsiteY15" fmla="*/ 184794 h 1505594"/>
                  <a:gd name="connsiteX16" fmla="*/ 7911677 w 9556663"/>
                  <a:gd name="connsiteY16" fmla="*/ 644 h 1505594"/>
                  <a:gd name="connsiteX17" fmla="*/ 8902277 w 9556663"/>
                  <a:gd name="connsiteY17" fmla="*/ 140344 h 1505594"/>
                  <a:gd name="connsiteX18" fmla="*/ 9302327 w 9556663"/>
                  <a:gd name="connsiteY18" fmla="*/ 540394 h 1505594"/>
                  <a:gd name="connsiteX19" fmla="*/ 9461077 w 9556663"/>
                  <a:gd name="connsiteY19" fmla="*/ 857894 h 1505594"/>
                  <a:gd name="connsiteX20" fmla="*/ 9556327 w 9556663"/>
                  <a:gd name="connsiteY20" fmla="*/ 1429394 h 1505594"/>
                  <a:gd name="connsiteX21" fmla="*/ 2672927 w 9556663"/>
                  <a:gd name="connsiteY21" fmla="*/ 1505594 h 1505594"/>
                  <a:gd name="connsiteX0" fmla="*/ 2672927 w 9556663"/>
                  <a:gd name="connsiteY0" fmla="*/ 1505594 h 1505594"/>
                  <a:gd name="connsiteX1" fmla="*/ 18472 w 9556663"/>
                  <a:gd name="connsiteY1" fmla="*/ 1391798 h 1505594"/>
                  <a:gd name="connsiteX2" fmla="*/ 18471 w 9556663"/>
                  <a:gd name="connsiteY2" fmla="*/ 990428 h 1505594"/>
                  <a:gd name="connsiteX3" fmla="*/ 404009 w 9556663"/>
                  <a:gd name="connsiteY3" fmla="*/ 759223 h 1505594"/>
                  <a:gd name="connsiteX4" fmla="*/ 1007216 w 9556663"/>
                  <a:gd name="connsiteY4" fmla="*/ 921901 h 1505594"/>
                  <a:gd name="connsiteX5" fmla="*/ 1839326 w 9556663"/>
                  <a:gd name="connsiteY5" fmla="*/ 579268 h 1505594"/>
                  <a:gd name="connsiteX6" fmla="*/ 2534382 w 9556663"/>
                  <a:gd name="connsiteY6" fmla="*/ 726110 h 1505594"/>
                  <a:gd name="connsiteX7" fmla="*/ 3111077 w 9556663"/>
                  <a:gd name="connsiteY7" fmla="*/ 978544 h 1505594"/>
                  <a:gd name="connsiteX8" fmla="*/ 3923877 w 9556663"/>
                  <a:gd name="connsiteY8" fmla="*/ 762644 h 1505594"/>
                  <a:gd name="connsiteX9" fmla="*/ 4850977 w 9556663"/>
                  <a:gd name="connsiteY9" fmla="*/ 934094 h 1505594"/>
                  <a:gd name="connsiteX10" fmla="*/ 5066877 w 9556663"/>
                  <a:gd name="connsiteY10" fmla="*/ 591194 h 1505594"/>
                  <a:gd name="connsiteX11" fmla="*/ 5498677 w 9556663"/>
                  <a:gd name="connsiteY11" fmla="*/ 368944 h 1505594"/>
                  <a:gd name="connsiteX12" fmla="*/ 6000327 w 9556663"/>
                  <a:gd name="connsiteY12" fmla="*/ 286394 h 1505594"/>
                  <a:gd name="connsiteX13" fmla="*/ 6463877 w 9556663"/>
                  <a:gd name="connsiteY13" fmla="*/ 286394 h 1505594"/>
                  <a:gd name="connsiteX14" fmla="*/ 6794077 w 9556663"/>
                  <a:gd name="connsiteY14" fmla="*/ 337194 h 1505594"/>
                  <a:gd name="connsiteX15" fmla="*/ 7009977 w 9556663"/>
                  <a:gd name="connsiteY15" fmla="*/ 184794 h 1505594"/>
                  <a:gd name="connsiteX16" fmla="*/ 7911677 w 9556663"/>
                  <a:gd name="connsiteY16" fmla="*/ 644 h 1505594"/>
                  <a:gd name="connsiteX17" fmla="*/ 8902277 w 9556663"/>
                  <a:gd name="connsiteY17" fmla="*/ 140344 h 1505594"/>
                  <a:gd name="connsiteX18" fmla="*/ 9302327 w 9556663"/>
                  <a:gd name="connsiteY18" fmla="*/ 540394 h 1505594"/>
                  <a:gd name="connsiteX19" fmla="*/ 9461077 w 9556663"/>
                  <a:gd name="connsiteY19" fmla="*/ 857894 h 1505594"/>
                  <a:gd name="connsiteX20" fmla="*/ 9556327 w 9556663"/>
                  <a:gd name="connsiteY20" fmla="*/ 1429394 h 1505594"/>
                  <a:gd name="connsiteX21" fmla="*/ 2672927 w 9556663"/>
                  <a:gd name="connsiteY21" fmla="*/ 1505594 h 1505594"/>
                  <a:gd name="connsiteX0" fmla="*/ 2672927 w 9556663"/>
                  <a:gd name="connsiteY0" fmla="*/ 1505594 h 1505594"/>
                  <a:gd name="connsiteX1" fmla="*/ 18472 w 9556663"/>
                  <a:gd name="connsiteY1" fmla="*/ 1391798 h 1505594"/>
                  <a:gd name="connsiteX2" fmla="*/ 18471 w 9556663"/>
                  <a:gd name="connsiteY2" fmla="*/ 990428 h 1505594"/>
                  <a:gd name="connsiteX3" fmla="*/ 404009 w 9556663"/>
                  <a:gd name="connsiteY3" fmla="*/ 759223 h 1505594"/>
                  <a:gd name="connsiteX4" fmla="*/ 1007216 w 9556663"/>
                  <a:gd name="connsiteY4" fmla="*/ 921901 h 1505594"/>
                  <a:gd name="connsiteX5" fmla="*/ 1839326 w 9556663"/>
                  <a:gd name="connsiteY5" fmla="*/ 579268 h 1505594"/>
                  <a:gd name="connsiteX6" fmla="*/ 2534382 w 9556663"/>
                  <a:gd name="connsiteY6" fmla="*/ 726110 h 1505594"/>
                  <a:gd name="connsiteX7" fmla="*/ 3111077 w 9556663"/>
                  <a:gd name="connsiteY7" fmla="*/ 978544 h 1505594"/>
                  <a:gd name="connsiteX8" fmla="*/ 3923877 w 9556663"/>
                  <a:gd name="connsiteY8" fmla="*/ 762644 h 1505594"/>
                  <a:gd name="connsiteX9" fmla="*/ 4850977 w 9556663"/>
                  <a:gd name="connsiteY9" fmla="*/ 934094 h 1505594"/>
                  <a:gd name="connsiteX10" fmla="*/ 5066877 w 9556663"/>
                  <a:gd name="connsiteY10" fmla="*/ 591194 h 1505594"/>
                  <a:gd name="connsiteX11" fmla="*/ 5498677 w 9556663"/>
                  <a:gd name="connsiteY11" fmla="*/ 368944 h 1505594"/>
                  <a:gd name="connsiteX12" fmla="*/ 6000327 w 9556663"/>
                  <a:gd name="connsiteY12" fmla="*/ 286394 h 1505594"/>
                  <a:gd name="connsiteX13" fmla="*/ 6463877 w 9556663"/>
                  <a:gd name="connsiteY13" fmla="*/ 286394 h 1505594"/>
                  <a:gd name="connsiteX14" fmla="*/ 6794077 w 9556663"/>
                  <a:gd name="connsiteY14" fmla="*/ 337194 h 1505594"/>
                  <a:gd name="connsiteX15" fmla="*/ 7009977 w 9556663"/>
                  <a:gd name="connsiteY15" fmla="*/ 184794 h 1505594"/>
                  <a:gd name="connsiteX16" fmla="*/ 7911677 w 9556663"/>
                  <a:gd name="connsiteY16" fmla="*/ 644 h 1505594"/>
                  <a:gd name="connsiteX17" fmla="*/ 8902277 w 9556663"/>
                  <a:gd name="connsiteY17" fmla="*/ 140344 h 1505594"/>
                  <a:gd name="connsiteX18" fmla="*/ 9302327 w 9556663"/>
                  <a:gd name="connsiteY18" fmla="*/ 540394 h 1505594"/>
                  <a:gd name="connsiteX19" fmla="*/ 9461077 w 9556663"/>
                  <a:gd name="connsiteY19" fmla="*/ 857894 h 1505594"/>
                  <a:gd name="connsiteX20" fmla="*/ 9556327 w 9556663"/>
                  <a:gd name="connsiteY20" fmla="*/ 1429394 h 1505594"/>
                  <a:gd name="connsiteX21" fmla="*/ 2672927 w 9556663"/>
                  <a:gd name="connsiteY21" fmla="*/ 1505594 h 1505594"/>
                  <a:gd name="connsiteX0" fmla="*/ 2672927 w 9556663"/>
                  <a:gd name="connsiteY0" fmla="*/ 1505594 h 1505594"/>
                  <a:gd name="connsiteX1" fmla="*/ 18472 w 9556663"/>
                  <a:gd name="connsiteY1" fmla="*/ 1391798 h 1505594"/>
                  <a:gd name="connsiteX2" fmla="*/ 18471 w 9556663"/>
                  <a:gd name="connsiteY2" fmla="*/ 990428 h 1505594"/>
                  <a:gd name="connsiteX3" fmla="*/ 404009 w 9556663"/>
                  <a:gd name="connsiteY3" fmla="*/ 759223 h 1505594"/>
                  <a:gd name="connsiteX4" fmla="*/ 1007216 w 9556663"/>
                  <a:gd name="connsiteY4" fmla="*/ 921901 h 1505594"/>
                  <a:gd name="connsiteX5" fmla="*/ 1839326 w 9556663"/>
                  <a:gd name="connsiteY5" fmla="*/ 579268 h 1505594"/>
                  <a:gd name="connsiteX6" fmla="*/ 2534382 w 9556663"/>
                  <a:gd name="connsiteY6" fmla="*/ 726110 h 1505594"/>
                  <a:gd name="connsiteX7" fmla="*/ 3111077 w 9556663"/>
                  <a:gd name="connsiteY7" fmla="*/ 978544 h 1505594"/>
                  <a:gd name="connsiteX8" fmla="*/ 3923877 w 9556663"/>
                  <a:gd name="connsiteY8" fmla="*/ 762644 h 1505594"/>
                  <a:gd name="connsiteX9" fmla="*/ 4850977 w 9556663"/>
                  <a:gd name="connsiteY9" fmla="*/ 934094 h 1505594"/>
                  <a:gd name="connsiteX10" fmla="*/ 5066877 w 9556663"/>
                  <a:gd name="connsiteY10" fmla="*/ 591194 h 1505594"/>
                  <a:gd name="connsiteX11" fmla="*/ 5498677 w 9556663"/>
                  <a:gd name="connsiteY11" fmla="*/ 368944 h 1505594"/>
                  <a:gd name="connsiteX12" fmla="*/ 6000327 w 9556663"/>
                  <a:gd name="connsiteY12" fmla="*/ 286394 h 1505594"/>
                  <a:gd name="connsiteX13" fmla="*/ 6463877 w 9556663"/>
                  <a:gd name="connsiteY13" fmla="*/ 286394 h 1505594"/>
                  <a:gd name="connsiteX14" fmla="*/ 6794077 w 9556663"/>
                  <a:gd name="connsiteY14" fmla="*/ 337194 h 1505594"/>
                  <a:gd name="connsiteX15" fmla="*/ 7009977 w 9556663"/>
                  <a:gd name="connsiteY15" fmla="*/ 184794 h 1505594"/>
                  <a:gd name="connsiteX16" fmla="*/ 7911677 w 9556663"/>
                  <a:gd name="connsiteY16" fmla="*/ 644 h 1505594"/>
                  <a:gd name="connsiteX17" fmla="*/ 8902277 w 9556663"/>
                  <a:gd name="connsiteY17" fmla="*/ 140344 h 1505594"/>
                  <a:gd name="connsiteX18" fmla="*/ 9302327 w 9556663"/>
                  <a:gd name="connsiteY18" fmla="*/ 540394 h 1505594"/>
                  <a:gd name="connsiteX19" fmla="*/ 9461077 w 9556663"/>
                  <a:gd name="connsiteY19" fmla="*/ 857894 h 1505594"/>
                  <a:gd name="connsiteX20" fmla="*/ 9556327 w 9556663"/>
                  <a:gd name="connsiteY20" fmla="*/ 1429394 h 1505594"/>
                  <a:gd name="connsiteX21" fmla="*/ 2672927 w 9556663"/>
                  <a:gd name="connsiteY21" fmla="*/ 1505594 h 1505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556663" h="1505594">
                    <a:moveTo>
                      <a:pt x="2672927" y="1505594"/>
                    </a:moveTo>
                    <a:cubicBezTo>
                      <a:pt x="1228496" y="1478117"/>
                      <a:pt x="460881" y="1477659"/>
                      <a:pt x="18472" y="1391798"/>
                    </a:cubicBezTo>
                    <a:cubicBezTo>
                      <a:pt x="18472" y="1258008"/>
                      <a:pt x="18471" y="1124218"/>
                      <a:pt x="18471" y="990428"/>
                    </a:cubicBezTo>
                    <a:cubicBezTo>
                      <a:pt x="-63108" y="905586"/>
                      <a:pt x="136350" y="756337"/>
                      <a:pt x="404009" y="759223"/>
                    </a:cubicBezTo>
                    <a:cubicBezTo>
                      <a:pt x="671668" y="762109"/>
                      <a:pt x="884158" y="956332"/>
                      <a:pt x="1007216" y="921901"/>
                    </a:cubicBezTo>
                    <a:cubicBezTo>
                      <a:pt x="1107808" y="820073"/>
                      <a:pt x="1465614" y="602007"/>
                      <a:pt x="1839326" y="579268"/>
                    </a:cubicBezTo>
                    <a:cubicBezTo>
                      <a:pt x="2213038" y="556529"/>
                      <a:pt x="2384424" y="737880"/>
                      <a:pt x="2534382" y="726110"/>
                    </a:cubicBezTo>
                    <a:cubicBezTo>
                      <a:pt x="2983876" y="721829"/>
                      <a:pt x="2879495" y="972455"/>
                      <a:pt x="3111077" y="978544"/>
                    </a:cubicBezTo>
                    <a:cubicBezTo>
                      <a:pt x="3342659" y="984633"/>
                      <a:pt x="3633894" y="770052"/>
                      <a:pt x="3923877" y="762644"/>
                    </a:cubicBezTo>
                    <a:cubicBezTo>
                      <a:pt x="4213860" y="755236"/>
                      <a:pt x="4444577" y="772169"/>
                      <a:pt x="4850977" y="934094"/>
                    </a:cubicBezTo>
                    <a:cubicBezTo>
                      <a:pt x="4927177" y="797569"/>
                      <a:pt x="4958927" y="685386"/>
                      <a:pt x="5066877" y="591194"/>
                    </a:cubicBezTo>
                    <a:cubicBezTo>
                      <a:pt x="5174827" y="497002"/>
                      <a:pt x="5343102" y="419744"/>
                      <a:pt x="5498677" y="368944"/>
                    </a:cubicBezTo>
                    <a:cubicBezTo>
                      <a:pt x="5654252" y="318144"/>
                      <a:pt x="5839460" y="300152"/>
                      <a:pt x="6000327" y="286394"/>
                    </a:cubicBezTo>
                    <a:cubicBezTo>
                      <a:pt x="6161194" y="272636"/>
                      <a:pt x="6331585" y="277927"/>
                      <a:pt x="6463877" y="286394"/>
                    </a:cubicBezTo>
                    <a:cubicBezTo>
                      <a:pt x="6596169" y="294861"/>
                      <a:pt x="6671310" y="347777"/>
                      <a:pt x="6794077" y="337194"/>
                    </a:cubicBezTo>
                    <a:cubicBezTo>
                      <a:pt x="6885094" y="269461"/>
                      <a:pt x="6823710" y="285336"/>
                      <a:pt x="7009977" y="184794"/>
                    </a:cubicBezTo>
                    <a:cubicBezTo>
                      <a:pt x="7196244" y="84252"/>
                      <a:pt x="7596294" y="8052"/>
                      <a:pt x="7911677" y="644"/>
                    </a:cubicBezTo>
                    <a:cubicBezTo>
                      <a:pt x="8227060" y="-6764"/>
                      <a:pt x="8670502" y="50386"/>
                      <a:pt x="8902277" y="140344"/>
                    </a:cubicBezTo>
                    <a:cubicBezTo>
                      <a:pt x="9134052" y="230302"/>
                      <a:pt x="9209194" y="420802"/>
                      <a:pt x="9302327" y="540394"/>
                    </a:cubicBezTo>
                    <a:cubicBezTo>
                      <a:pt x="9395460" y="659986"/>
                      <a:pt x="9418744" y="709727"/>
                      <a:pt x="9461077" y="857894"/>
                    </a:cubicBezTo>
                    <a:cubicBezTo>
                      <a:pt x="9503410" y="1006061"/>
                      <a:pt x="9561619" y="1210319"/>
                      <a:pt x="9556327" y="1429394"/>
                    </a:cubicBezTo>
                    <a:lnTo>
                      <a:pt x="2672927" y="1505594"/>
                    </a:ln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6" name="Freeform 275"/>
              <p:cNvSpPr/>
              <p:nvPr/>
            </p:nvSpPr>
            <p:spPr>
              <a:xfrm>
                <a:off x="4936414" y="6183390"/>
                <a:ext cx="2838426" cy="745649"/>
              </a:xfrm>
              <a:custGeom>
                <a:avLst/>
                <a:gdLst>
                  <a:gd name="connsiteX0" fmla="*/ 1795198 w 1944074"/>
                  <a:gd name="connsiteY0" fmla="*/ 94239 h 598263"/>
                  <a:gd name="connsiteX1" fmla="*/ 1940972 w 1944074"/>
                  <a:gd name="connsiteY1" fmla="*/ 147247 h 598263"/>
                  <a:gd name="connsiteX2" fmla="*/ 1673278 w 1944074"/>
                  <a:gd name="connsiteY2" fmla="*/ 234712 h 598263"/>
                  <a:gd name="connsiteX3" fmla="*/ 1098134 w 1944074"/>
                  <a:gd name="connsiteY3" fmla="*/ 12075 h 598263"/>
                  <a:gd name="connsiteX4" fmla="*/ 268548 w 1944074"/>
                  <a:gd name="connsiteY4" fmla="*/ 35929 h 598263"/>
                  <a:gd name="connsiteX5" fmla="*/ 93619 w 1944074"/>
                  <a:gd name="connsiteY5" fmla="*/ 88938 h 598263"/>
                  <a:gd name="connsiteX6" fmla="*/ 1058378 w 1944074"/>
                  <a:gd name="connsiteY6" fmla="*/ 255915 h 598263"/>
                  <a:gd name="connsiteX7" fmla="*/ 1037174 w 1944074"/>
                  <a:gd name="connsiteY7" fmla="*/ 446746 h 598263"/>
                  <a:gd name="connsiteX8" fmla="*/ 260597 w 1944074"/>
                  <a:gd name="connsiteY8" fmla="*/ 547463 h 598263"/>
                  <a:gd name="connsiteX9" fmla="*/ 22058 w 1944074"/>
                  <a:gd name="connsiteY9" fmla="*/ 597821 h 598263"/>
                  <a:gd name="connsiteX10" fmla="*/ 11456 w 1944074"/>
                  <a:gd name="connsiteY10" fmla="*/ 595171 h 598263"/>
                  <a:gd name="connsiteX0" fmla="*/ 2059393 w 2208269"/>
                  <a:gd name="connsiteY0" fmla="*/ 94239 h 598187"/>
                  <a:gd name="connsiteX1" fmla="*/ 2205167 w 2208269"/>
                  <a:gd name="connsiteY1" fmla="*/ 147247 h 598187"/>
                  <a:gd name="connsiteX2" fmla="*/ 1937473 w 2208269"/>
                  <a:gd name="connsiteY2" fmla="*/ 234712 h 598187"/>
                  <a:gd name="connsiteX3" fmla="*/ 1362329 w 2208269"/>
                  <a:gd name="connsiteY3" fmla="*/ 12075 h 598187"/>
                  <a:gd name="connsiteX4" fmla="*/ 532743 w 2208269"/>
                  <a:gd name="connsiteY4" fmla="*/ 35929 h 598187"/>
                  <a:gd name="connsiteX5" fmla="*/ 357814 w 2208269"/>
                  <a:gd name="connsiteY5" fmla="*/ 88938 h 598187"/>
                  <a:gd name="connsiteX6" fmla="*/ 1322573 w 2208269"/>
                  <a:gd name="connsiteY6" fmla="*/ 255915 h 598187"/>
                  <a:gd name="connsiteX7" fmla="*/ 1301369 w 2208269"/>
                  <a:gd name="connsiteY7" fmla="*/ 446746 h 598187"/>
                  <a:gd name="connsiteX8" fmla="*/ 524792 w 2208269"/>
                  <a:gd name="connsiteY8" fmla="*/ 547463 h 598187"/>
                  <a:gd name="connsiteX9" fmla="*/ 286253 w 2208269"/>
                  <a:gd name="connsiteY9" fmla="*/ 597821 h 598187"/>
                  <a:gd name="connsiteX10" fmla="*/ 6 w 2208269"/>
                  <a:gd name="connsiteY10" fmla="*/ 523610 h 598187"/>
                  <a:gd name="connsiteX0" fmla="*/ 2059387 w 2208263"/>
                  <a:gd name="connsiteY0" fmla="*/ 94239 h 611480"/>
                  <a:gd name="connsiteX1" fmla="*/ 2205161 w 2208263"/>
                  <a:gd name="connsiteY1" fmla="*/ 147247 h 611480"/>
                  <a:gd name="connsiteX2" fmla="*/ 1937467 w 2208263"/>
                  <a:gd name="connsiteY2" fmla="*/ 234712 h 611480"/>
                  <a:gd name="connsiteX3" fmla="*/ 1362323 w 2208263"/>
                  <a:gd name="connsiteY3" fmla="*/ 12075 h 611480"/>
                  <a:gd name="connsiteX4" fmla="*/ 532737 w 2208263"/>
                  <a:gd name="connsiteY4" fmla="*/ 35929 h 611480"/>
                  <a:gd name="connsiteX5" fmla="*/ 357808 w 2208263"/>
                  <a:gd name="connsiteY5" fmla="*/ 88938 h 611480"/>
                  <a:gd name="connsiteX6" fmla="*/ 1322567 w 2208263"/>
                  <a:gd name="connsiteY6" fmla="*/ 255915 h 611480"/>
                  <a:gd name="connsiteX7" fmla="*/ 1301363 w 2208263"/>
                  <a:gd name="connsiteY7" fmla="*/ 446746 h 611480"/>
                  <a:gd name="connsiteX8" fmla="*/ 524786 w 2208263"/>
                  <a:gd name="connsiteY8" fmla="*/ 547463 h 611480"/>
                  <a:gd name="connsiteX9" fmla="*/ 286247 w 2208263"/>
                  <a:gd name="connsiteY9" fmla="*/ 597821 h 611480"/>
                  <a:gd name="connsiteX10" fmla="*/ 225288 w 2208263"/>
                  <a:gd name="connsiteY10" fmla="*/ 293021 h 611480"/>
                  <a:gd name="connsiteX11" fmla="*/ 0 w 2208263"/>
                  <a:gd name="connsiteY11" fmla="*/ 523610 h 611480"/>
                  <a:gd name="connsiteX0" fmla="*/ 2059387 w 2208263"/>
                  <a:gd name="connsiteY0" fmla="*/ 94239 h 598187"/>
                  <a:gd name="connsiteX1" fmla="*/ 2205161 w 2208263"/>
                  <a:gd name="connsiteY1" fmla="*/ 147247 h 598187"/>
                  <a:gd name="connsiteX2" fmla="*/ 1937467 w 2208263"/>
                  <a:gd name="connsiteY2" fmla="*/ 234712 h 598187"/>
                  <a:gd name="connsiteX3" fmla="*/ 1362323 w 2208263"/>
                  <a:gd name="connsiteY3" fmla="*/ 12075 h 598187"/>
                  <a:gd name="connsiteX4" fmla="*/ 532737 w 2208263"/>
                  <a:gd name="connsiteY4" fmla="*/ 35929 h 598187"/>
                  <a:gd name="connsiteX5" fmla="*/ 357808 w 2208263"/>
                  <a:gd name="connsiteY5" fmla="*/ 88938 h 598187"/>
                  <a:gd name="connsiteX6" fmla="*/ 1322567 w 2208263"/>
                  <a:gd name="connsiteY6" fmla="*/ 255915 h 598187"/>
                  <a:gd name="connsiteX7" fmla="*/ 1301363 w 2208263"/>
                  <a:gd name="connsiteY7" fmla="*/ 446746 h 598187"/>
                  <a:gd name="connsiteX8" fmla="*/ 524786 w 2208263"/>
                  <a:gd name="connsiteY8" fmla="*/ 547463 h 598187"/>
                  <a:gd name="connsiteX9" fmla="*/ 286247 w 2208263"/>
                  <a:gd name="connsiteY9" fmla="*/ 597821 h 598187"/>
                  <a:gd name="connsiteX10" fmla="*/ 55660 w 2208263"/>
                  <a:gd name="connsiteY10" fmla="*/ 523609 h 598187"/>
                  <a:gd name="connsiteX11" fmla="*/ 0 w 2208263"/>
                  <a:gd name="connsiteY11" fmla="*/ 523610 h 598187"/>
                  <a:gd name="connsiteX0" fmla="*/ 2009377 w 2158253"/>
                  <a:gd name="connsiteY0" fmla="*/ 270354 h 774302"/>
                  <a:gd name="connsiteX1" fmla="*/ 2155151 w 2158253"/>
                  <a:gd name="connsiteY1" fmla="*/ 323362 h 774302"/>
                  <a:gd name="connsiteX2" fmla="*/ 1887457 w 2158253"/>
                  <a:gd name="connsiteY2" fmla="*/ 410827 h 774302"/>
                  <a:gd name="connsiteX3" fmla="*/ 1312313 w 2158253"/>
                  <a:gd name="connsiteY3" fmla="*/ 188190 h 774302"/>
                  <a:gd name="connsiteX4" fmla="*/ 482727 w 2158253"/>
                  <a:gd name="connsiteY4" fmla="*/ 212044 h 774302"/>
                  <a:gd name="connsiteX5" fmla="*/ 307798 w 2158253"/>
                  <a:gd name="connsiteY5" fmla="*/ 265053 h 774302"/>
                  <a:gd name="connsiteX6" fmla="*/ 1272557 w 2158253"/>
                  <a:gd name="connsiteY6" fmla="*/ 432030 h 774302"/>
                  <a:gd name="connsiteX7" fmla="*/ 1251353 w 2158253"/>
                  <a:gd name="connsiteY7" fmla="*/ 622861 h 774302"/>
                  <a:gd name="connsiteX8" fmla="*/ 474776 w 2158253"/>
                  <a:gd name="connsiteY8" fmla="*/ 723578 h 774302"/>
                  <a:gd name="connsiteX9" fmla="*/ 236237 w 2158253"/>
                  <a:gd name="connsiteY9" fmla="*/ 773936 h 774302"/>
                  <a:gd name="connsiteX10" fmla="*/ 5650 w 2158253"/>
                  <a:gd name="connsiteY10" fmla="*/ 699724 h 774302"/>
                  <a:gd name="connsiteX11" fmla="*/ 220334 w 2158253"/>
                  <a:gd name="connsiteY11" fmla="*/ 10 h 774302"/>
                  <a:gd name="connsiteX0" fmla="*/ 2006130 w 2155006"/>
                  <a:gd name="connsiteY0" fmla="*/ 270344 h 774292"/>
                  <a:gd name="connsiteX1" fmla="*/ 2151904 w 2155006"/>
                  <a:gd name="connsiteY1" fmla="*/ 323352 h 774292"/>
                  <a:gd name="connsiteX2" fmla="*/ 1884210 w 2155006"/>
                  <a:gd name="connsiteY2" fmla="*/ 410817 h 774292"/>
                  <a:gd name="connsiteX3" fmla="*/ 1309066 w 2155006"/>
                  <a:gd name="connsiteY3" fmla="*/ 188180 h 774292"/>
                  <a:gd name="connsiteX4" fmla="*/ 479480 w 2155006"/>
                  <a:gd name="connsiteY4" fmla="*/ 212034 h 774292"/>
                  <a:gd name="connsiteX5" fmla="*/ 304551 w 2155006"/>
                  <a:gd name="connsiteY5" fmla="*/ 265043 h 774292"/>
                  <a:gd name="connsiteX6" fmla="*/ 1269310 w 2155006"/>
                  <a:gd name="connsiteY6" fmla="*/ 432020 h 774292"/>
                  <a:gd name="connsiteX7" fmla="*/ 1248106 w 2155006"/>
                  <a:gd name="connsiteY7" fmla="*/ 622851 h 774292"/>
                  <a:gd name="connsiteX8" fmla="*/ 471529 w 2155006"/>
                  <a:gd name="connsiteY8" fmla="*/ 723568 h 774292"/>
                  <a:gd name="connsiteX9" fmla="*/ 232990 w 2155006"/>
                  <a:gd name="connsiteY9" fmla="*/ 773926 h 774292"/>
                  <a:gd name="connsiteX10" fmla="*/ 2403 w 2155006"/>
                  <a:gd name="connsiteY10" fmla="*/ 699714 h 774292"/>
                  <a:gd name="connsiteX11" fmla="*/ 319524 w 2155006"/>
                  <a:gd name="connsiteY11" fmla="*/ 626789 h 774292"/>
                  <a:gd name="connsiteX12" fmla="*/ 217087 w 2155006"/>
                  <a:gd name="connsiteY12" fmla="*/ 0 h 774292"/>
                  <a:gd name="connsiteX0" fmla="*/ 2006207 w 2155083"/>
                  <a:gd name="connsiteY0" fmla="*/ 270344 h 774292"/>
                  <a:gd name="connsiteX1" fmla="*/ 2151981 w 2155083"/>
                  <a:gd name="connsiteY1" fmla="*/ 323352 h 774292"/>
                  <a:gd name="connsiteX2" fmla="*/ 1884287 w 2155083"/>
                  <a:gd name="connsiteY2" fmla="*/ 410817 h 774292"/>
                  <a:gd name="connsiteX3" fmla="*/ 1309143 w 2155083"/>
                  <a:gd name="connsiteY3" fmla="*/ 188180 h 774292"/>
                  <a:gd name="connsiteX4" fmla="*/ 479557 w 2155083"/>
                  <a:gd name="connsiteY4" fmla="*/ 212034 h 774292"/>
                  <a:gd name="connsiteX5" fmla="*/ 304628 w 2155083"/>
                  <a:gd name="connsiteY5" fmla="*/ 265043 h 774292"/>
                  <a:gd name="connsiteX6" fmla="*/ 1269387 w 2155083"/>
                  <a:gd name="connsiteY6" fmla="*/ 432020 h 774292"/>
                  <a:gd name="connsiteX7" fmla="*/ 1248183 w 2155083"/>
                  <a:gd name="connsiteY7" fmla="*/ 622851 h 774292"/>
                  <a:gd name="connsiteX8" fmla="*/ 471606 w 2155083"/>
                  <a:gd name="connsiteY8" fmla="*/ 723568 h 774292"/>
                  <a:gd name="connsiteX9" fmla="*/ 233067 w 2155083"/>
                  <a:gd name="connsiteY9" fmla="*/ 773926 h 774292"/>
                  <a:gd name="connsiteX10" fmla="*/ 2480 w 2155083"/>
                  <a:gd name="connsiteY10" fmla="*/ 699714 h 774292"/>
                  <a:gd name="connsiteX11" fmla="*/ 319601 w 2155083"/>
                  <a:gd name="connsiteY11" fmla="*/ 626789 h 774292"/>
                  <a:gd name="connsiteX12" fmla="*/ 1167739 w 2155083"/>
                  <a:gd name="connsiteY12" fmla="*/ 510170 h 774292"/>
                  <a:gd name="connsiteX13" fmla="*/ 217164 w 2155083"/>
                  <a:gd name="connsiteY13" fmla="*/ 0 h 774292"/>
                  <a:gd name="connsiteX0" fmla="*/ 2006207 w 2155083"/>
                  <a:gd name="connsiteY0" fmla="*/ 270344 h 774292"/>
                  <a:gd name="connsiteX1" fmla="*/ 2151981 w 2155083"/>
                  <a:gd name="connsiteY1" fmla="*/ 323352 h 774292"/>
                  <a:gd name="connsiteX2" fmla="*/ 1884287 w 2155083"/>
                  <a:gd name="connsiteY2" fmla="*/ 410817 h 774292"/>
                  <a:gd name="connsiteX3" fmla="*/ 1309143 w 2155083"/>
                  <a:gd name="connsiteY3" fmla="*/ 188180 h 774292"/>
                  <a:gd name="connsiteX4" fmla="*/ 479557 w 2155083"/>
                  <a:gd name="connsiteY4" fmla="*/ 212034 h 774292"/>
                  <a:gd name="connsiteX5" fmla="*/ 304628 w 2155083"/>
                  <a:gd name="connsiteY5" fmla="*/ 265043 h 774292"/>
                  <a:gd name="connsiteX6" fmla="*/ 1269387 w 2155083"/>
                  <a:gd name="connsiteY6" fmla="*/ 432020 h 774292"/>
                  <a:gd name="connsiteX7" fmla="*/ 1248183 w 2155083"/>
                  <a:gd name="connsiteY7" fmla="*/ 622851 h 774292"/>
                  <a:gd name="connsiteX8" fmla="*/ 471606 w 2155083"/>
                  <a:gd name="connsiteY8" fmla="*/ 723568 h 774292"/>
                  <a:gd name="connsiteX9" fmla="*/ 233067 w 2155083"/>
                  <a:gd name="connsiteY9" fmla="*/ 773926 h 774292"/>
                  <a:gd name="connsiteX10" fmla="*/ 2480 w 2155083"/>
                  <a:gd name="connsiteY10" fmla="*/ 699714 h 774292"/>
                  <a:gd name="connsiteX11" fmla="*/ 319601 w 2155083"/>
                  <a:gd name="connsiteY11" fmla="*/ 626789 h 774292"/>
                  <a:gd name="connsiteX12" fmla="*/ 1167739 w 2155083"/>
                  <a:gd name="connsiteY12" fmla="*/ 510170 h 774292"/>
                  <a:gd name="connsiteX13" fmla="*/ 385862 w 2155083"/>
                  <a:gd name="connsiteY13" fmla="*/ 390901 h 774292"/>
                  <a:gd name="connsiteX14" fmla="*/ 217164 w 2155083"/>
                  <a:gd name="connsiteY14" fmla="*/ 0 h 774292"/>
                  <a:gd name="connsiteX0" fmla="*/ 2006207 w 2155083"/>
                  <a:gd name="connsiteY0" fmla="*/ 270344 h 774292"/>
                  <a:gd name="connsiteX1" fmla="*/ 2151981 w 2155083"/>
                  <a:gd name="connsiteY1" fmla="*/ 323352 h 774292"/>
                  <a:gd name="connsiteX2" fmla="*/ 1884287 w 2155083"/>
                  <a:gd name="connsiteY2" fmla="*/ 410817 h 774292"/>
                  <a:gd name="connsiteX3" fmla="*/ 1309143 w 2155083"/>
                  <a:gd name="connsiteY3" fmla="*/ 188180 h 774292"/>
                  <a:gd name="connsiteX4" fmla="*/ 479557 w 2155083"/>
                  <a:gd name="connsiteY4" fmla="*/ 212034 h 774292"/>
                  <a:gd name="connsiteX5" fmla="*/ 304628 w 2155083"/>
                  <a:gd name="connsiteY5" fmla="*/ 265043 h 774292"/>
                  <a:gd name="connsiteX6" fmla="*/ 1269387 w 2155083"/>
                  <a:gd name="connsiteY6" fmla="*/ 432020 h 774292"/>
                  <a:gd name="connsiteX7" fmla="*/ 1248183 w 2155083"/>
                  <a:gd name="connsiteY7" fmla="*/ 622851 h 774292"/>
                  <a:gd name="connsiteX8" fmla="*/ 471606 w 2155083"/>
                  <a:gd name="connsiteY8" fmla="*/ 723568 h 774292"/>
                  <a:gd name="connsiteX9" fmla="*/ 233067 w 2155083"/>
                  <a:gd name="connsiteY9" fmla="*/ 773926 h 774292"/>
                  <a:gd name="connsiteX10" fmla="*/ 2480 w 2155083"/>
                  <a:gd name="connsiteY10" fmla="*/ 699714 h 774292"/>
                  <a:gd name="connsiteX11" fmla="*/ 319601 w 2155083"/>
                  <a:gd name="connsiteY11" fmla="*/ 626789 h 774292"/>
                  <a:gd name="connsiteX12" fmla="*/ 1167739 w 2155083"/>
                  <a:gd name="connsiteY12" fmla="*/ 510170 h 774292"/>
                  <a:gd name="connsiteX13" fmla="*/ 385862 w 2155083"/>
                  <a:gd name="connsiteY13" fmla="*/ 390901 h 774292"/>
                  <a:gd name="connsiteX14" fmla="*/ 107566 w 2155083"/>
                  <a:gd name="connsiteY14" fmla="*/ 250427 h 774292"/>
                  <a:gd name="connsiteX15" fmla="*/ 217164 w 2155083"/>
                  <a:gd name="connsiteY15" fmla="*/ 0 h 774292"/>
                  <a:gd name="connsiteX0" fmla="*/ 2006207 w 2155083"/>
                  <a:gd name="connsiteY0" fmla="*/ 270344 h 774292"/>
                  <a:gd name="connsiteX1" fmla="*/ 2151981 w 2155083"/>
                  <a:gd name="connsiteY1" fmla="*/ 323352 h 774292"/>
                  <a:gd name="connsiteX2" fmla="*/ 1884287 w 2155083"/>
                  <a:gd name="connsiteY2" fmla="*/ 410817 h 774292"/>
                  <a:gd name="connsiteX3" fmla="*/ 1309143 w 2155083"/>
                  <a:gd name="connsiteY3" fmla="*/ 188180 h 774292"/>
                  <a:gd name="connsiteX4" fmla="*/ 479557 w 2155083"/>
                  <a:gd name="connsiteY4" fmla="*/ 212034 h 774292"/>
                  <a:gd name="connsiteX5" fmla="*/ 304628 w 2155083"/>
                  <a:gd name="connsiteY5" fmla="*/ 265043 h 774292"/>
                  <a:gd name="connsiteX6" fmla="*/ 1269387 w 2155083"/>
                  <a:gd name="connsiteY6" fmla="*/ 432020 h 774292"/>
                  <a:gd name="connsiteX7" fmla="*/ 1248183 w 2155083"/>
                  <a:gd name="connsiteY7" fmla="*/ 622851 h 774292"/>
                  <a:gd name="connsiteX8" fmla="*/ 471606 w 2155083"/>
                  <a:gd name="connsiteY8" fmla="*/ 723568 h 774292"/>
                  <a:gd name="connsiteX9" fmla="*/ 233067 w 2155083"/>
                  <a:gd name="connsiteY9" fmla="*/ 773926 h 774292"/>
                  <a:gd name="connsiteX10" fmla="*/ 2480 w 2155083"/>
                  <a:gd name="connsiteY10" fmla="*/ 699714 h 774292"/>
                  <a:gd name="connsiteX11" fmla="*/ 319601 w 2155083"/>
                  <a:gd name="connsiteY11" fmla="*/ 626789 h 774292"/>
                  <a:gd name="connsiteX12" fmla="*/ 1167739 w 2155083"/>
                  <a:gd name="connsiteY12" fmla="*/ 510170 h 774292"/>
                  <a:gd name="connsiteX13" fmla="*/ 385862 w 2155083"/>
                  <a:gd name="connsiteY13" fmla="*/ 390901 h 774292"/>
                  <a:gd name="connsiteX14" fmla="*/ 107566 w 2155083"/>
                  <a:gd name="connsiteY14" fmla="*/ 250427 h 774292"/>
                  <a:gd name="connsiteX15" fmla="*/ 568742 w 2155083"/>
                  <a:gd name="connsiteY15" fmla="*/ 107304 h 774292"/>
                  <a:gd name="connsiteX16" fmla="*/ 217164 w 2155083"/>
                  <a:gd name="connsiteY16" fmla="*/ 0 h 774292"/>
                  <a:gd name="connsiteX0" fmla="*/ 2006207 w 2155083"/>
                  <a:gd name="connsiteY0" fmla="*/ 174234 h 678182"/>
                  <a:gd name="connsiteX1" fmla="*/ 2151981 w 2155083"/>
                  <a:gd name="connsiteY1" fmla="*/ 227242 h 678182"/>
                  <a:gd name="connsiteX2" fmla="*/ 1884287 w 2155083"/>
                  <a:gd name="connsiteY2" fmla="*/ 314707 h 678182"/>
                  <a:gd name="connsiteX3" fmla="*/ 1309143 w 2155083"/>
                  <a:gd name="connsiteY3" fmla="*/ 92070 h 678182"/>
                  <a:gd name="connsiteX4" fmla="*/ 479557 w 2155083"/>
                  <a:gd name="connsiteY4" fmla="*/ 115924 h 678182"/>
                  <a:gd name="connsiteX5" fmla="*/ 304628 w 2155083"/>
                  <a:gd name="connsiteY5" fmla="*/ 168933 h 678182"/>
                  <a:gd name="connsiteX6" fmla="*/ 1269387 w 2155083"/>
                  <a:gd name="connsiteY6" fmla="*/ 335910 h 678182"/>
                  <a:gd name="connsiteX7" fmla="*/ 1248183 w 2155083"/>
                  <a:gd name="connsiteY7" fmla="*/ 526741 h 678182"/>
                  <a:gd name="connsiteX8" fmla="*/ 471606 w 2155083"/>
                  <a:gd name="connsiteY8" fmla="*/ 627458 h 678182"/>
                  <a:gd name="connsiteX9" fmla="*/ 233067 w 2155083"/>
                  <a:gd name="connsiteY9" fmla="*/ 677816 h 678182"/>
                  <a:gd name="connsiteX10" fmla="*/ 2480 w 2155083"/>
                  <a:gd name="connsiteY10" fmla="*/ 603604 h 678182"/>
                  <a:gd name="connsiteX11" fmla="*/ 319601 w 2155083"/>
                  <a:gd name="connsiteY11" fmla="*/ 530679 h 678182"/>
                  <a:gd name="connsiteX12" fmla="*/ 1167739 w 2155083"/>
                  <a:gd name="connsiteY12" fmla="*/ 414060 h 678182"/>
                  <a:gd name="connsiteX13" fmla="*/ 385862 w 2155083"/>
                  <a:gd name="connsiteY13" fmla="*/ 294791 h 678182"/>
                  <a:gd name="connsiteX14" fmla="*/ 107566 w 2155083"/>
                  <a:gd name="connsiteY14" fmla="*/ 154317 h 678182"/>
                  <a:gd name="connsiteX15" fmla="*/ 568742 w 2155083"/>
                  <a:gd name="connsiteY15" fmla="*/ 11194 h 678182"/>
                  <a:gd name="connsiteX16" fmla="*/ 1616594 w 2155083"/>
                  <a:gd name="connsiteY16" fmla="*/ 41713 h 678182"/>
                  <a:gd name="connsiteX0" fmla="*/ 2006207 w 2155083"/>
                  <a:gd name="connsiteY0" fmla="*/ 191241 h 695189"/>
                  <a:gd name="connsiteX1" fmla="*/ 2151981 w 2155083"/>
                  <a:gd name="connsiteY1" fmla="*/ 244249 h 695189"/>
                  <a:gd name="connsiteX2" fmla="*/ 1884287 w 2155083"/>
                  <a:gd name="connsiteY2" fmla="*/ 331714 h 695189"/>
                  <a:gd name="connsiteX3" fmla="*/ 1309143 w 2155083"/>
                  <a:gd name="connsiteY3" fmla="*/ 109077 h 695189"/>
                  <a:gd name="connsiteX4" fmla="*/ 479557 w 2155083"/>
                  <a:gd name="connsiteY4" fmla="*/ 132931 h 695189"/>
                  <a:gd name="connsiteX5" fmla="*/ 304628 w 2155083"/>
                  <a:gd name="connsiteY5" fmla="*/ 185940 h 695189"/>
                  <a:gd name="connsiteX6" fmla="*/ 1269387 w 2155083"/>
                  <a:gd name="connsiteY6" fmla="*/ 352917 h 695189"/>
                  <a:gd name="connsiteX7" fmla="*/ 1248183 w 2155083"/>
                  <a:gd name="connsiteY7" fmla="*/ 543748 h 695189"/>
                  <a:gd name="connsiteX8" fmla="*/ 471606 w 2155083"/>
                  <a:gd name="connsiteY8" fmla="*/ 644465 h 695189"/>
                  <a:gd name="connsiteX9" fmla="*/ 233067 w 2155083"/>
                  <a:gd name="connsiteY9" fmla="*/ 694823 h 695189"/>
                  <a:gd name="connsiteX10" fmla="*/ 2480 w 2155083"/>
                  <a:gd name="connsiteY10" fmla="*/ 620611 h 695189"/>
                  <a:gd name="connsiteX11" fmla="*/ 319601 w 2155083"/>
                  <a:gd name="connsiteY11" fmla="*/ 547686 h 695189"/>
                  <a:gd name="connsiteX12" fmla="*/ 1167739 w 2155083"/>
                  <a:gd name="connsiteY12" fmla="*/ 431067 h 695189"/>
                  <a:gd name="connsiteX13" fmla="*/ 385862 w 2155083"/>
                  <a:gd name="connsiteY13" fmla="*/ 311798 h 695189"/>
                  <a:gd name="connsiteX14" fmla="*/ 107566 w 2155083"/>
                  <a:gd name="connsiteY14" fmla="*/ 171324 h 695189"/>
                  <a:gd name="connsiteX15" fmla="*/ 635003 w 2155083"/>
                  <a:gd name="connsiteY15" fmla="*/ 9648 h 695189"/>
                  <a:gd name="connsiteX16" fmla="*/ 1616594 w 2155083"/>
                  <a:gd name="connsiteY16" fmla="*/ 58720 h 695189"/>
                  <a:gd name="connsiteX0" fmla="*/ 2006207 w 2155083"/>
                  <a:gd name="connsiteY0" fmla="*/ 182488 h 686436"/>
                  <a:gd name="connsiteX1" fmla="*/ 2151981 w 2155083"/>
                  <a:gd name="connsiteY1" fmla="*/ 235496 h 686436"/>
                  <a:gd name="connsiteX2" fmla="*/ 1884287 w 2155083"/>
                  <a:gd name="connsiteY2" fmla="*/ 322961 h 686436"/>
                  <a:gd name="connsiteX3" fmla="*/ 1309143 w 2155083"/>
                  <a:gd name="connsiteY3" fmla="*/ 100324 h 686436"/>
                  <a:gd name="connsiteX4" fmla="*/ 479557 w 2155083"/>
                  <a:gd name="connsiteY4" fmla="*/ 124178 h 686436"/>
                  <a:gd name="connsiteX5" fmla="*/ 304628 w 2155083"/>
                  <a:gd name="connsiteY5" fmla="*/ 177187 h 686436"/>
                  <a:gd name="connsiteX6" fmla="*/ 1269387 w 2155083"/>
                  <a:gd name="connsiteY6" fmla="*/ 344164 h 686436"/>
                  <a:gd name="connsiteX7" fmla="*/ 1248183 w 2155083"/>
                  <a:gd name="connsiteY7" fmla="*/ 534995 h 686436"/>
                  <a:gd name="connsiteX8" fmla="*/ 471606 w 2155083"/>
                  <a:gd name="connsiteY8" fmla="*/ 635712 h 686436"/>
                  <a:gd name="connsiteX9" fmla="*/ 233067 w 2155083"/>
                  <a:gd name="connsiteY9" fmla="*/ 686070 h 686436"/>
                  <a:gd name="connsiteX10" fmla="*/ 2480 w 2155083"/>
                  <a:gd name="connsiteY10" fmla="*/ 611858 h 686436"/>
                  <a:gd name="connsiteX11" fmla="*/ 319601 w 2155083"/>
                  <a:gd name="connsiteY11" fmla="*/ 538933 h 686436"/>
                  <a:gd name="connsiteX12" fmla="*/ 1167739 w 2155083"/>
                  <a:gd name="connsiteY12" fmla="*/ 422314 h 686436"/>
                  <a:gd name="connsiteX13" fmla="*/ 385862 w 2155083"/>
                  <a:gd name="connsiteY13" fmla="*/ 303045 h 686436"/>
                  <a:gd name="connsiteX14" fmla="*/ 107566 w 2155083"/>
                  <a:gd name="connsiteY14" fmla="*/ 162571 h 686436"/>
                  <a:gd name="connsiteX15" fmla="*/ 635003 w 2155083"/>
                  <a:gd name="connsiteY15" fmla="*/ 895 h 686436"/>
                  <a:gd name="connsiteX16" fmla="*/ 1616594 w 2155083"/>
                  <a:gd name="connsiteY16" fmla="*/ 49967 h 686436"/>
                  <a:gd name="connsiteX0" fmla="*/ 2006207 w 2155083"/>
                  <a:gd name="connsiteY0" fmla="*/ 182488 h 686436"/>
                  <a:gd name="connsiteX1" fmla="*/ 2151981 w 2155083"/>
                  <a:gd name="connsiteY1" fmla="*/ 235496 h 686436"/>
                  <a:gd name="connsiteX2" fmla="*/ 1884287 w 2155083"/>
                  <a:gd name="connsiteY2" fmla="*/ 322961 h 686436"/>
                  <a:gd name="connsiteX3" fmla="*/ 1309143 w 2155083"/>
                  <a:gd name="connsiteY3" fmla="*/ 100324 h 686436"/>
                  <a:gd name="connsiteX4" fmla="*/ 479557 w 2155083"/>
                  <a:gd name="connsiteY4" fmla="*/ 124178 h 686436"/>
                  <a:gd name="connsiteX5" fmla="*/ 304628 w 2155083"/>
                  <a:gd name="connsiteY5" fmla="*/ 177187 h 686436"/>
                  <a:gd name="connsiteX6" fmla="*/ 1269387 w 2155083"/>
                  <a:gd name="connsiteY6" fmla="*/ 344164 h 686436"/>
                  <a:gd name="connsiteX7" fmla="*/ 1248183 w 2155083"/>
                  <a:gd name="connsiteY7" fmla="*/ 534995 h 686436"/>
                  <a:gd name="connsiteX8" fmla="*/ 471606 w 2155083"/>
                  <a:gd name="connsiteY8" fmla="*/ 635712 h 686436"/>
                  <a:gd name="connsiteX9" fmla="*/ 233067 w 2155083"/>
                  <a:gd name="connsiteY9" fmla="*/ 686070 h 686436"/>
                  <a:gd name="connsiteX10" fmla="*/ 2480 w 2155083"/>
                  <a:gd name="connsiteY10" fmla="*/ 611858 h 686436"/>
                  <a:gd name="connsiteX11" fmla="*/ 319601 w 2155083"/>
                  <a:gd name="connsiteY11" fmla="*/ 538933 h 686436"/>
                  <a:gd name="connsiteX12" fmla="*/ 1167739 w 2155083"/>
                  <a:gd name="connsiteY12" fmla="*/ 422314 h 686436"/>
                  <a:gd name="connsiteX13" fmla="*/ 385862 w 2155083"/>
                  <a:gd name="connsiteY13" fmla="*/ 303045 h 686436"/>
                  <a:gd name="connsiteX14" fmla="*/ 107566 w 2155083"/>
                  <a:gd name="connsiteY14" fmla="*/ 162571 h 686436"/>
                  <a:gd name="connsiteX15" fmla="*/ 635003 w 2155083"/>
                  <a:gd name="connsiteY15" fmla="*/ 895 h 686436"/>
                  <a:gd name="connsiteX16" fmla="*/ 1616594 w 2155083"/>
                  <a:gd name="connsiteY16" fmla="*/ 49967 h 686436"/>
                  <a:gd name="connsiteX0" fmla="*/ 2006207 w 2155083"/>
                  <a:gd name="connsiteY0" fmla="*/ 188057 h 692005"/>
                  <a:gd name="connsiteX1" fmla="*/ 2151981 w 2155083"/>
                  <a:gd name="connsiteY1" fmla="*/ 241065 h 692005"/>
                  <a:gd name="connsiteX2" fmla="*/ 1884287 w 2155083"/>
                  <a:gd name="connsiteY2" fmla="*/ 328530 h 692005"/>
                  <a:gd name="connsiteX3" fmla="*/ 1309143 w 2155083"/>
                  <a:gd name="connsiteY3" fmla="*/ 105893 h 692005"/>
                  <a:gd name="connsiteX4" fmla="*/ 479557 w 2155083"/>
                  <a:gd name="connsiteY4" fmla="*/ 129747 h 692005"/>
                  <a:gd name="connsiteX5" fmla="*/ 304628 w 2155083"/>
                  <a:gd name="connsiteY5" fmla="*/ 182756 h 692005"/>
                  <a:gd name="connsiteX6" fmla="*/ 1269387 w 2155083"/>
                  <a:gd name="connsiteY6" fmla="*/ 349733 h 692005"/>
                  <a:gd name="connsiteX7" fmla="*/ 1248183 w 2155083"/>
                  <a:gd name="connsiteY7" fmla="*/ 540564 h 692005"/>
                  <a:gd name="connsiteX8" fmla="*/ 471606 w 2155083"/>
                  <a:gd name="connsiteY8" fmla="*/ 641281 h 692005"/>
                  <a:gd name="connsiteX9" fmla="*/ 233067 w 2155083"/>
                  <a:gd name="connsiteY9" fmla="*/ 691639 h 692005"/>
                  <a:gd name="connsiteX10" fmla="*/ 2480 w 2155083"/>
                  <a:gd name="connsiteY10" fmla="*/ 617427 h 692005"/>
                  <a:gd name="connsiteX11" fmla="*/ 319601 w 2155083"/>
                  <a:gd name="connsiteY11" fmla="*/ 544502 h 692005"/>
                  <a:gd name="connsiteX12" fmla="*/ 1167739 w 2155083"/>
                  <a:gd name="connsiteY12" fmla="*/ 427883 h 692005"/>
                  <a:gd name="connsiteX13" fmla="*/ 385862 w 2155083"/>
                  <a:gd name="connsiteY13" fmla="*/ 308614 h 692005"/>
                  <a:gd name="connsiteX14" fmla="*/ 107566 w 2155083"/>
                  <a:gd name="connsiteY14" fmla="*/ 168140 h 692005"/>
                  <a:gd name="connsiteX15" fmla="*/ 635003 w 2155083"/>
                  <a:gd name="connsiteY15" fmla="*/ 6464 h 692005"/>
                  <a:gd name="connsiteX16" fmla="*/ 1358572 w 2155083"/>
                  <a:gd name="connsiteY16" fmla="*/ 27667 h 692005"/>
                  <a:gd name="connsiteX17" fmla="*/ 1616594 w 2155083"/>
                  <a:gd name="connsiteY17" fmla="*/ 55536 h 692005"/>
                  <a:gd name="connsiteX0" fmla="*/ 2006207 w 2155083"/>
                  <a:gd name="connsiteY0" fmla="*/ 188057 h 692005"/>
                  <a:gd name="connsiteX1" fmla="*/ 2151981 w 2155083"/>
                  <a:gd name="connsiteY1" fmla="*/ 241065 h 692005"/>
                  <a:gd name="connsiteX2" fmla="*/ 1884287 w 2155083"/>
                  <a:gd name="connsiteY2" fmla="*/ 328530 h 692005"/>
                  <a:gd name="connsiteX3" fmla="*/ 1309143 w 2155083"/>
                  <a:gd name="connsiteY3" fmla="*/ 105893 h 692005"/>
                  <a:gd name="connsiteX4" fmla="*/ 479557 w 2155083"/>
                  <a:gd name="connsiteY4" fmla="*/ 129747 h 692005"/>
                  <a:gd name="connsiteX5" fmla="*/ 304628 w 2155083"/>
                  <a:gd name="connsiteY5" fmla="*/ 182756 h 692005"/>
                  <a:gd name="connsiteX6" fmla="*/ 1269387 w 2155083"/>
                  <a:gd name="connsiteY6" fmla="*/ 349733 h 692005"/>
                  <a:gd name="connsiteX7" fmla="*/ 1248183 w 2155083"/>
                  <a:gd name="connsiteY7" fmla="*/ 540564 h 692005"/>
                  <a:gd name="connsiteX8" fmla="*/ 471606 w 2155083"/>
                  <a:gd name="connsiteY8" fmla="*/ 641281 h 692005"/>
                  <a:gd name="connsiteX9" fmla="*/ 233067 w 2155083"/>
                  <a:gd name="connsiteY9" fmla="*/ 691639 h 692005"/>
                  <a:gd name="connsiteX10" fmla="*/ 2480 w 2155083"/>
                  <a:gd name="connsiteY10" fmla="*/ 617427 h 692005"/>
                  <a:gd name="connsiteX11" fmla="*/ 319601 w 2155083"/>
                  <a:gd name="connsiteY11" fmla="*/ 544502 h 692005"/>
                  <a:gd name="connsiteX12" fmla="*/ 1167739 w 2155083"/>
                  <a:gd name="connsiteY12" fmla="*/ 427883 h 692005"/>
                  <a:gd name="connsiteX13" fmla="*/ 385862 w 2155083"/>
                  <a:gd name="connsiteY13" fmla="*/ 308614 h 692005"/>
                  <a:gd name="connsiteX14" fmla="*/ 107566 w 2155083"/>
                  <a:gd name="connsiteY14" fmla="*/ 168140 h 692005"/>
                  <a:gd name="connsiteX15" fmla="*/ 635003 w 2155083"/>
                  <a:gd name="connsiteY15" fmla="*/ 6464 h 692005"/>
                  <a:gd name="connsiteX16" fmla="*/ 1358572 w 2155083"/>
                  <a:gd name="connsiteY16" fmla="*/ 27667 h 692005"/>
                  <a:gd name="connsiteX17" fmla="*/ 1889588 w 2155083"/>
                  <a:gd name="connsiteY17" fmla="*/ 219863 h 692005"/>
                  <a:gd name="connsiteX0" fmla="*/ 2006207 w 2155083"/>
                  <a:gd name="connsiteY0" fmla="*/ 188057 h 692005"/>
                  <a:gd name="connsiteX1" fmla="*/ 2151981 w 2155083"/>
                  <a:gd name="connsiteY1" fmla="*/ 241065 h 692005"/>
                  <a:gd name="connsiteX2" fmla="*/ 1884287 w 2155083"/>
                  <a:gd name="connsiteY2" fmla="*/ 328530 h 692005"/>
                  <a:gd name="connsiteX3" fmla="*/ 1309143 w 2155083"/>
                  <a:gd name="connsiteY3" fmla="*/ 105893 h 692005"/>
                  <a:gd name="connsiteX4" fmla="*/ 479557 w 2155083"/>
                  <a:gd name="connsiteY4" fmla="*/ 129747 h 692005"/>
                  <a:gd name="connsiteX5" fmla="*/ 304628 w 2155083"/>
                  <a:gd name="connsiteY5" fmla="*/ 182756 h 692005"/>
                  <a:gd name="connsiteX6" fmla="*/ 1269387 w 2155083"/>
                  <a:gd name="connsiteY6" fmla="*/ 349733 h 692005"/>
                  <a:gd name="connsiteX7" fmla="*/ 1248183 w 2155083"/>
                  <a:gd name="connsiteY7" fmla="*/ 540564 h 692005"/>
                  <a:gd name="connsiteX8" fmla="*/ 471606 w 2155083"/>
                  <a:gd name="connsiteY8" fmla="*/ 641281 h 692005"/>
                  <a:gd name="connsiteX9" fmla="*/ 233067 w 2155083"/>
                  <a:gd name="connsiteY9" fmla="*/ 691639 h 692005"/>
                  <a:gd name="connsiteX10" fmla="*/ 2480 w 2155083"/>
                  <a:gd name="connsiteY10" fmla="*/ 617427 h 692005"/>
                  <a:gd name="connsiteX11" fmla="*/ 319601 w 2155083"/>
                  <a:gd name="connsiteY11" fmla="*/ 544502 h 692005"/>
                  <a:gd name="connsiteX12" fmla="*/ 1167739 w 2155083"/>
                  <a:gd name="connsiteY12" fmla="*/ 427883 h 692005"/>
                  <a:gd name="connsiteX13" fmla="*/ 385862 w 2155083"/>
                  <a:gd name="connsiteY13" fmla="*/ 308614 h 692005"/>
                  <a:gd name="connsiteX14" fmla="*/ 107566 w 2155083"/>
                  <a:gd name="connsiteY14" fmla="*/ 168140 h 692005"/>
                  <a:gd name="connsiteX15" fmla="*/ 635003 w 2155083"/>
                  <a:gd name="connsiteY15" fmla="*/ 6464 h 692005"/>
                  <a:gd name="connsiteX16" fmla="*/ 1358572 w 2155083"/>
                  <a:gd name="connsiteY16" fmla="*/ 27667 h 692005"/>
                  <a:gd name="connsiteX17" fmla="*/ 1889588 w 2155083"/>
                  <a:gd name="connsiteY17" fmla="*/ 219863 h 692005"/>
                  <a:gd name="connsiteX18" fmla="*/ 2006207 w 2155083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884287 w 2151981"/>
                  <a:gd name="connsiteY2" fmla="*/ 328530 h 692005"/>
                  <a:gd name="connsiteX3" fmla="*/ 1309143 w 2151981"/>
                  <a:gd name="connsiteY3" fmla="*/ 105893 h 692005"/>
                  <a:gd name="connsiteX4" fmla="*/ 479557 w 2151981"/>
                  <a:gd name="connsiteY4" fmla="*/ 129747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107566 w 2151981"/>
                  <a:gd name="connsiteY14" fmla="*/ 168140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89588 w 2151981"/>
                  <a:gd name="connsiteY17" fmla="*/ 219863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884287 w 2151981"/>
                  <a:gd name="connsiteY2" fmla="*/ 328530 h 692005"/>
                  <a:gd name="connsiteX3" fmla="*/ 1309143 w 2151981"/>
                  <a:gd name="connsiteY3" fmla="*/ 105893 h 692005"/>
                  <a:gd name="connsiteX4" fmla="*/ 479557 w 2151981"/>
                  <a:gd name="connsiteY4" fmla="*/ 129747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107566 w 2151981"/>
                  <a:gd name="connsiteY14" fmla="*/ 168140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89588 w 2151981"/>
                  <a:gd name="connsiteY17" fmla="*/ 219863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479557 w 2151981"/>
                  <a:gd name="connsiteY4" fmla="*/ 129747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107566 w 2151981"/>
                  <a:gd name="connsiteY14" fmla="*/ 168140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89588 w 2151981"/>
                  <a:gd name="connsiteY17" fmla="*/ 219863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479557 w 2151981"/>
                  <a:gd name="connsiteY4" fmla="*/ 129747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107566 w 2151981"/>
                  <a:gd name="connsiteY14" fmla="*/ 168140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107566 w 2151981"/>
                  <a:gd name="connsiteY14" fmla="*/ 168140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494529 w 2151981"/>
                  <a:gd name="connsiteY13" fmla="*/ 321867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494529 w 2151981"/>
                  <a:gd name="connsiteY13" fmla="*/ 321867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494529 w 2151981"/>
                  <a:gd name="connsiteY13" fmla="*/ 321867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494529 w 2151981"/>
                  <a:gd name="connsiteY13" fmla="*/ 321867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7349 w 2153123"/>
                  <a:gd name="connsiteY0" fmla="*/ 188057 h 692005"/>
                  <a:gd name="connsiteX1" fmla="*/ 2153123 w 2153123"/>
                  <a:gd name="connsiteY1" fmla="*/ 241065 h 692005"/>
                  <a:gd name="connsiteX2" fmla="*/ 1771460 w 2153123"/>
                  <a:gd name="connsiteY2" fmla="*/ 304676 h 692005"/>
                  <a:gd name="connsiteX3" fmla="*/ 1310285 w 2153123"/>
                  <a:gd name="connsiteY3" fmla="*/ 105893 h 692005"/>
                  <a:gd name="connsiteX4" fmla="*/ 692734 w 2153123"/>
                  <a:gd name="connsiteY4" fmla="*/ 74088 h 692005"/>
                  <a:gd name="connsiteX5" fmla="*/ 305770 w 2153123"/>
                  <a:gd name="connsiteY5" fmla="*/ 182756 h 692005"/>
                  <a:gd name="connsiteX6" fmla="*/ 1270529 w 2153123"/>
                  <a:gd name="connsiteY6" fmla="*/ 349733 h 692005"/>
                  <a:gd name="connsiteX7" fmla="*/ 1249325 w 2153123"/>
                  <a:gd name="connsiteY7" fmla="*/ 540564 h 692005"/>
                  <a:gd name="connsiteX8" fmla="*/ 472748 w 2153123"/>
                  <a:gd name="connsiteY8" fmla="*/ 641281 h 692005"/>
                  <a:gd name="connsiteX9" fmla="*/ 234209 w 2153123"/>
                  <a:gd name="connsiteY9" fmla="*/ 691639 h 692005"/>
                  <a:gd name="connsiteX10" fmla="*/ 3622 w 2153123"/>
                  <a:gd name="connsiteY10" fmla="*/ 617427 h 692005"/>
                  <a:gd name="connsiteX11" fmla="*/ 320743 w 2153123"/>
                  <a:gd name="connsiteY11" fmla="*/ 544502 h 692005"/>
                  <a:gd name="connsiteX12" fmla="*/ 1168881 w 2153123"/>
                  <a:gd name="connsiteY12" fmla="*/ 427883 h 692005"/>
                  <a:gd name="connsiteX13" fmla="*/ 495671 w 2153123"/>
                  <a:gd name="connsiteY13" fmla="*/ 321867 h 692005"/>
                  <a:gd name="connsiteX14" fmla="*/ 90155 w 2153123"/>
                  <a:gd name="connsiteY14" fmla="*/ 194645 h 692005"/>
                  <a:gd name="connsiteX15" fmla="*/ 636145 w 2153123"/>
                  <a:gd name="connsiteY15" fmla="*/ 6464 h 692005"/>
                  <a:gd name="connsiteX16" fmla="*/ 1359714 w 2153123"/>
                  <a:gd name="connsiteY16" fmla="*/ 27667 h 692005"/>
                  <a:gd name="connsiteX17" fmla="*/ 1829770 w 2153123"/>
                  <a:gd name="connsiteY17" fmla="*/ 227814 h 692005"/>
                  <a:gd name="connsiteX18" fmla="*/ 2007349 w 2153123"/>
                  <a:gd name="connsiteY18" fmla="*/ 188057 h 692005"/>
                  <a:gd name="connsiteX0" fmla="*/ 2007349 w 2153123"/>
                  <a:gd name="connsiteY0" fmla="*/ 188057 h 692005"/>
                  <a:gd name="connsiteX1" fmla="*/ 2153123 w 2153123"/>
                  <a:gd name="connsiteY1" fmla="*/ 241065 h 692005"/>
                  <a:gd name="connsiteX2" fmla="*/ 1771460 w 2153123"/>
                  <a:gd name="connsiteY2" fmla="*/ 304676 h 692005"/>
                  <a:gd name="connsiteX3" fmla="*/ 1310285 w 2153123"/>
                  <a:gd name="connsiteY3" fmla="*/ 105893 h 692005"/>
                  <a:gd name="connsiteX4" fmla="*/ 692734 w 2153123"/>
                  <a:gd name="connsiteY4" fmla="*/ 74088 h 692005"/>
                  <a:gd name="connsiteX5" fmla="*/ 305770 w 2153123"/>
                  <a:gd name="connsiteY5" fmla="*/ 182756 h 692005"/>
                  <a:gd name="connsiteX6" fmla="*/ 1270529 w 2153123"/>
                  <a:gd name="connsiteY6" fmla="*/ 349733 h 692005"/>
                  <a:gd name="connsiteX7" fmla="*/ 1249325 w 2153123"/>
                  <a:gd name="connsiteY7" fmla="*/ 540564 h 692005"/>
                  <a:gd name="connsiteX8" fmla="*/ 472748 w 2153123"/>
                  <a:gd name="connsiteY8" fmla="*/ 641281 h 692005"/>
                  <a:gd name="connsiteX9" fmla="*/ 234209 w 2153123"/>
                  <a:gd name="connsiteY9" fmla="*/ 691639 h 692005"/>
                  <a:gd name="connsiteX10" fmla="*/ 3622 w 2153123"/>
                  <a:gd name="connsiteY10" fmla="*/ 617427 h 692005"/>
                  <a:gd name="connsiteX11" fmla="*/ 320743 w 2153123"/>
                  <a:gd name="connsiteY11" fmla="*/ 544502 h 692005"/>
                  <a:gd name="connsiteX12" fmla="*/ 1168881 w 2153123"/>
                  <a:gd name="connsiteY12" fmla="*/ 427883 h 692005"/>
                  <a:gd name="connsiteX13" fmla="*/ 495671 w 2153123"/>
                  <a:gd name="connsiteY13" fmla="*/ 321867 h 692005"/>
                  <a:gd name="connsiteX14" fmla="*/ 90155 w 2153123"/>
                  <a:gd name="connsiteY14" fmla="*/ 194645 h 692005"/>
                  <a:gd name="connsiteX15" fmla="*/ 636145 w 2153123"/>
                  <a:gd name="connsiteY15" fmla="*/ 6464 h 692005"/>
                  <a:gd name="connsiteX16" fmla="*/ 1359714 w 2153123"/>
                  <a:gd name="connsiteY16" fmla="*/ 27667 h 692005"/>
                  <a:gd name="connsiteX17" fmla="*/ 1829770 w 2153123"/>
                  <a:gd name="connsiteY17" fmla="*/ 227814 h 692005"/>
                  <a:gd name="connsiteX18" fmla="*/ 2007349 w 2153123"/>
                  <a:gd name="connsiteY18" fmla="*/ 188057 h 692005"/>
                  <a:gd name="connsiteX0" fmla="*/ 2003727 w 2149501"/>
                  <a:gd name="connsiteY0" fmla="*/ 188057 h 692005"/>
                  <a:gd name="connsiteX1" fmla="*/ 2149501 w 2149501"/>
                  <a:gd name="connsiteY1" fmla="*/ 241065 h 692005"/>
                  <a:gd name="connsiteX2" fmla="*/ 1767838 w 2149501"/>
                  <a:gd name="connsiteY2" fmla="*/ 304676 h 692005"/>
                  <a:gd name="connsiteX3" fmla="*/ 1306663 w 2149501"/>
                  <a:gd name="connsiteY3" fmla="*/ 105893 h 692005"/>
                  <a:gd name="connsiteX4" fmla="*/ 689112 w 2149501"/>
                  <a:gd name="connsiteY4" fmla="*/ 74088 h 692005"/>
                  <a:gd name="connsiteX5" fmla="*/ 302148 w 2149501"/>
                  <a:gd name="connsiteY5" fmla="*/ 182756 h 692005"/>
                  <a:gd name="connsiteX6" fmla="*/ 1266907 w 2149501"/>
                  <a:gd name="connsiteY6" fmla="*/ 349733 h 692005"/>
                  <a:gd name="connsiteX7" fmla="*/ 1245703 w 2149501"/>
                  <a:gd name="connsiteY7" fmla="*/ 540564 h 692005"/>
                  <a:gd name="connsiteX8" fmla="*/ 469126 w 2149501"/>
                  <a:gd name="connsiteY8" fmla="*/ 641281 h 692005"/>
                  <a:gd name="connsiteX9" fmla="*/ 230587 w 2149501"/>
                  <a:gd name="connsiteY9" fmla="*/ 691639 h 692005"/>
                  <a:gd name="connsiteX10" fmla="*/ 0 w 2149501"/>
                  <a:gd name="connsiteY10" fmla="*/ 617427 h 692005"/>
                  <a:gd name="connsiteX11" fmla="*/ 317121 w 2149501"/>
                  <a:gd name="connsiteY11" fmla="*/ 544502 h 692005"/>
                  <a:gd name="connsiteX12" fmla="*/ 1165259 w 2149501"/>
                  <a:gd name="connsiteY12" fmla="*/ 427883 h 692005"/>
                  <a:gd name="connsiteX13" fmla="*/ 492049 w 2149501"/>
                  <a:gd name="connsiteY13" fmla="*/ 321867 h 692005"/>
                  <a:gd name="connsiteX14" fmla="*/ 86533 w 2149501"/>
                  <a:gd name="connsiteY14" fmla="*/ 194645 h 692005"/>
                  <a:gd name="connsiteX15" fmla="*/ 632523 w 2149501"/>
                  <a:gd name="connsiteY15" fmla="*/ 6464 h 692005"/>
                  <a:gd name="connsiteX16" fmla="*/ 1356092 w 2149501"/>
                  <a:gd name="connsiteY16" fmla="*/ 27667 h 692005"/>
                  <a:gd name="connsiteX17" fmla="*/ 1826148 w 2149501"/>
                  <a:gd name="connsiteY17" fmla="*/ 227814 h 692005"/>
                  <a:gd name="connsiteX18" fmla="*/ 2003727 w 2149501"/>
                  <a:gd name="connsiteY18" fmla="*/ 188057 h 692005"/>
                  <a:gd name="connsiteX0" fmla="*/ 2003727 w 2149501"/>
                  <a:gd name="connsiteY0" fmla="*/ 188057 h 692005"/>
                  <a:gd name="connsiteX1" fmla="*/ 2149501 w 2149501"/>
                  <a:gd name="connsiteY1" fmla="*/ 241065 h 692005"/>
                  <a:gd name="connsiteX2" fmla="*/ 1767838 w 2149501"/>
                  <a:gd name="connsiteY2" fmla="*/ 304676 h 692005"/>
                  <a:gd name="connsiteX3" fmla="*/ 1306663 w 2149501"/>
                  <a:gd name="connsiteY3" fmla="*/ 105893 h 692005"/>
                  <a:gd name="connsiteX4" fmla="*/ 689112 w 2149501"/>
                  <a:gd name="connsiteY4" fmla="*/ 74088 h 692005"/>
                  <a:gd name="connsiteX5" fmla="*/ 302148 w 2149501"/>
                  <a:gd name="connsiteY5" fmla="*/ 182756 h 692005"/>
                  <a:gd name="connsiteX6" fmla="*/ 1266907 w 2149501"/>
                  <a:gd name="connsiteY6" fmla="*/ 349733 h 692005"/>
                  <a:gd name="connsiteX7" fmla="*/ 1245703 w 2149501"/>
                  <a:gd name="connsiteY7" fmla="*/ 540564 h 692005"/>
                  <a:gd name="connsiteX8" fmla="*/ 469126 w 2149501"/>
                  <a:gd name="connsiteY8" fmla="*/ 641281 h 692005"/>
                  <a:gd name="connsiteX9" fmla="*/ 230587 w 2149501"/>
                  <a:gd name="connsiteY9" fmla="*/ 691639 h 692005"/>
                  <a:gd name="connsiteX10" fmla="*/ 0 w 2149501"/>
                  <a:gd name="connsiteY10" fmla="*/ 617427 h 692005"/>
                  <a:gd name="connsiteX11" fmla="*/ 542408 w 2149501"/>
                  <a:gd name="connsiteY11" fmla="*/ 517997 h 692005"/>
                  <a:gd name="connsiteX12" fmla="*/ 1165259 w 2149501"/>
                  <a:gd name="connsiteY12" fmla="*/ 427883 h 692005"/>
                  <a:gd name="connsiteX13" fmla="*/ 492049 w 2149501"/>
                  <a:gd name="connsiteY13" fmla="*/ 321867 h 692005"/>
                  <a:gd name="connsiteX14" fmla="*/ 86533 w 2149501"/>
                  <a:gd name="connsiteY14" fmla="*/ 194645 h 692005"/>
                  <a:gd name="connsiteX15" fmla="*/ 632523 w 2149501"/>
                  <a:gd name="connsiteY15" fmla="*/ 6464 h 692005"/>
                  <a:gd name="connsiteX16" fmla="*/ 1356092 w 2149501"/>
                  <a:gd name="connsiteY16" fmla="*/ 27667 h 692005"/>
                  <a:gd name="connsiteX17" fmla="*/ 1826148 w 2149501"/>
                  <a:gd name="connsiteY17" fmla="*/ 227814 h 692005"/>
                  <a:gd name="connsiteX18" fmla="*/ 2003727 w 2149501"/>
                  <a:gd name="connsiteY18" fmla="*/ 188057 h 692005"/>
                  <a:gd name="connsiteX0" fmla="*/ 2003727 w 2149501"/>
                  <a:gd name="connsiteY0" fmla="*/ 188057 h 698783"/>
                  <a:gd name="connsiteX1" fmla="*/ 2149501 w 2149501"/>
                  <a:gd name="connsiteY1" fmla="*/ 241065 h 698783"/>
                  <a:gd name="connsiteX2" fmla="*/ 1767838 w 2149501"/>
                  <a:gd name="connsiteY2" fmla="*/ 304676 h 698783"/>
                  <a:gd name="connsiteX3" fmla="*/ 1306663 w 2149501"/>
                  <a:gd name="connsiteY3" fmla="*/ 105893 h 698783"/>
                  <a:gd name="connsiteX4" fmla="*/ 689112 w 2149501"/>
                  <a:gd name="connsiteY4" fmla="*/ 74088 h 698783"/>
                  <a:gd name="connsiteX5" fmla="*/ 302148 w 2149501"/>
                  <a:gd name="connsiteY5" fmla="*/ 182756 h 698783"/>
                  <a:gd name="connsiteX6" fmla="*/ 1266907 w 2149501"/>
                  <a:gd name="connsiteY6" fmla="*/ 349733 h 698783"/>
                  <a:gd name="connsiteX7" fmla="*/ 1245703 w 2149501"/>
                  <a:gd name="connsiteY7" fmla="*/ 540564 h 698783"/>
                  <a:gd name="connsiteX8" fmla="*/ 469126 w 2149501"/>
                  <a:gd name="connsiteY8" fmla="*/ 641281 h 698783"/>
                  <a:gd name="connsiteX9" fmla="*/ 230587 w 2149501"/>
                  <a:gd name="connsiteY9" fmla="*/ 691639 h 698783"/>
                  <a:gd name="connsiteX10" fmla="*/ 0 w 2149501"/>
                  <a:gd name="connsiteY10" fmla="*/ 617427 h 698783"/>
                  <a:gd name="connsiteX11" fmla="*/ 542408 w 2149501"/>
                  <a:gd name="connsiteY11" fmla="*/ 517997 h 698783"/>
                  <a:gd name="connsiteX12" fmla="*/ 1165259 w 2149501"/>
                  <a:gd name="connsiteY12" fmla="*/ 427883 h 698783"/>
                  <a:gd name="connsiteX13" fmla="*/ 492049 w 2149501"/>
                  <a:gd name="connsiteY13" fmla="*/ 321867 h 698783"/>
                  <a:gd name="connsiteX14" fmla="*/ 86533 w 2149501"/>
                  <a:gd name="connsiteY14" fmla="*/ 194645 h 698783"/>
                  <a:gd name="connsiteX15" fmla="*/ 632523 w 2149501"/>
                  <a:gd name="connsiteY15" fmla="*/ 6464 h 698783"/>
                  <a:gd name="connsiteX16" fmla="*/ 1356092 w 2149501"/>
                  <a:gd name="connsiteY16" fmla="*/ 27667 h 698783"/>
                  <a:gd name="connsiteX17" fmla="*/ 1826148 w 2149501"/>
                  <a:gd name="connsiteY17" fmla="*/ 227814 h 698783"/>
                  <a:gd name="connsiteX18" fmla="*/ 2003727 w 2149501"/>
                  <a:gd name="connsiteY18" fmla="*/ 188057 h 698783"/>
                  <a:gd name="connsiteX0" fmla="*/ 2003727 w 2149501"/>
                  <a:gd name="connsiteY0" fmla="*/ 188057 h 698783"/>
                  <a:gd name="connsiteX1" fmla="*/ 2149501 w 2149501"/>
                  <a:gd name="connsiteY1" fmla="*/ 241065 h 698783"/>
                  <a:gd name="connsiteX2" fmla="*/ 1767838 w 2149501"/>
                  <a:gd name="connsiteY2" fmla="*/ 304676 h 698783"/>
                  <a:gd name="connsiteX3" fmla="*/ 1306663 w 2149501"/>
                  <a:gd name="connsiteY3" fmla="*/ 105893 h 698783"/>
                  <a:gd name="connsiteX4" fmla="*/ 689112 w 2149501"/>
                  <a:gd name="connsiteY4" fmla="*/ 74088 h 698783"/>
                  <a:gd name="connsiteX5" fmla="*/ 302148 w 2149501"/>
                  <a:gd name="connsiteY5" fmla="*/ 182756 h 698783"/>
                  <a:gd name="connsiteX6" fmla="*/ 1266907 w 2149501"/>
                  <a:gd name="connsiteY6" fmla="*/ 349733 h 698783"/>
                  <a:gd name="connsiteX7" fmla="*/ 1245703 w 2149501"/>
                  <a:gd name="connsiteY7" fmla="*/ 540564 h 698783"/>
                  <a:gd name="connsiteX8" fmla="*/ 469126 w 2149501"/>
                  <a:gd name="connsiteY8" fmla="*/ 641281 h 698783"/>
                  <a:gd name="connsiteX9" fmla="*/ 230587 w 2149501"/>
                  <a:gd name="connsiteY9" fmla="*/ 691639 h 698783"/>
                  <a:gd name="connsiteX10" fmla="*/ 0 w 2149501"/>
                  <a:gd name="connsiteY10" fmla="*/ 617427 h 698783"/>
                  <a:gd name="connsiteX11" fmla="*/ 542408 w 2149501"/>
                  <a:gd name="connsiteY11" fmla="*/ 517997 h 698783"/>
                  <a:gd name="connsiteX12" fmla="*/ 1165259 w 2149501"/>
                  <a:gd name="connsiteY12" fmla="*/ 427883 h 698783"/>
                  <a:gd name="connsiteX13" fmla="*/ 492049 w 2149501"/>
                  <a:gd name="connsiteY13" fmla="*/ 321867 h 698783"/>
                  <a:gd name="connsiteX14" fmla="*/ 86533 w 2149501"/>
                  <a:gd name="connsiteY14" fmla="*/ 194645 h 698783"/>
                  <a:gd name="connsiteX15" fmla="*/ 632523 w 2149501"/>
                  <a:gd name="connsiteY15" fmla="*/ 6464 h 698783"/>
                  <a:gd name="connsiteX16" fmla="*/ 1356092 w 2149501"/>
                  <a:gd name="connsiteY16" fmla="*/ 27667 h 698783"/>
                  <a:gd name="connsiteX17" fmla="*/ 1826148 w 2149501"/>
                  <a:gd name="connsiteY17" fmla="*/ 227814 h 698783"/>
                  <a:gd name="connsiteX18" fmla="*/ 2003727 w 2149501"/>
                  <a:gd name="connsiteY18" fmla="*/ 188057 h 698783"/>
                  <a:gd name="connsiteX0" fmla="*/ 2003727 w 2149501"/>
                  <a:gd name="connsiteY0" fmla="*/ 188057 h 691639"/>
                  <a:gd name="connsiteX1" fmla="*/ 2149501 w 2149501"/>
                  <a:gd name="connsiteY1" fmla="*/ 241065 h 691639"/>
                  <a:gd name="connsiteX2" fmla="*/ 1767838 w 2149501"/>
                  <a:gd name="connsiteY2" fmla="*/ 304676 h 691639"/>
                  <a:gd name="connsiteX3" fmla="*/ 1306663 w 2149501"/>
                  <a:gd name="connsiteY3" fmla="*/ 105893 h 691639"/>
                  <a:gd name="connsiteX4" fmla="*/ 689112 w 2149501"/>
                  <a:gd name="connsiteY4" fmla="*/ 74088 h 691639"/>
                  <a:gd name="connsiteX5" fmla="*/ 302148 w 2149501"/>
                  <a:gd name="connsiteY5" fmla="*/ 182756 h 691639"/>
                  <a:gd name="connsiteX6" fmla="*/ 1266907 w 2149501"/>
                  <a:gd name="connsiteY6" fmla="*/ 349733 h 691639"/>
                  <a:gd name="connsiteX7" fmla="*/ 1245703 w 2149501"/>
                  <a:gd name="connsiteY7" fmla="*/ 540564 h 691639"/>
                  <a:gd name="connsiteX8" fmla="*/ 469126 w 2149501"/>
                  <a:gd name="connsiteY8" fmla="*/ 641281 h 691639"/>
                  <a:gd name="connsiteX9" fmla="*/ 230587 w 2149501"/>
                  <a:gd name="connsiteY9" fmla="*/ 691639 h 691639"/>
                  <a:gd name="connsiteX10" fmla="*/ 0 w 2149501"/>
                  <a:gd name="connsiteY10" fmla="*/ 617427 h 691639"/>
                  <a:gd name="connsiteX11" fmla="*/ 542408 w 2149501"/>
                  <a:gd name="connsiteY11" fmla="*/ 517997 h 691639"/>
                  <a:gd name="connsiteX12" fmla="*/ 1165259 w 2149501"/>
                  <a:gd name="connsiteY12" fmla="*/ 427883 h 691639"/>
                  <a:gd name="connsiteX13" fmla="*/ 492049 w 2149501"/>
                  <a:gd name="connsiteY13" fmla="*/ 321867 h 691639"/>
                  <a:gd name="connsiteX14" fmla="*/ 86533 w 2149501"/>
                  <a:gd name="connsiteY14" fmla="*/ 194645 h 691639"/>
                  <a:gd name="connsiteX15" fmla="*/ 632523 w 2149501"/>
                  <a:gd name="connsiteY15" fmla="*/ 6464 h 691639"/>
                  <a:gd name="connsiteX16" fmla="*/ 1356092 w 2149501"/>
                  <a:gd name="connsiteY16" fmla="*/ 27667 h 691639"/>
                  <a:gd name="connsiteX17" fmla="*/ 1826148 w 2149501"/>
                  <a:gd name="connsiteY17" fmla="*/ 227814 h 691639"/>
                  <a:gd name="connsiteX18" fmla="*/ 2003727 w 2149501"/>
                  <a:gd name="connsiteY18" fmla="*/ 188057 h 691639"/>
                  <a:gd name="connsiteX0" fmla="*/ 2003727 w 2149501"/>
                  <a:gd name="connsiteY0" fmla="*/ 188057 h 753025"/>
                  <a:gd name="connsiteX1" fmla="*/ 2149501 w 2149501"/>
                  <a:gd name="connsiteY1" fmla="*/ 241065 h 753025"/>
                  <a:gd name="connsiteX2" fmla="*/ 1767838 w 2149501"/>
                  <a:gd name="connsiteY2" fmla="*/ 304676 h 753025"/>
                  <a:gd name="connsiteX3" fmla="*/ 1306663 w 2149501"/>
                  <a:gd name="connsiteY3" fmla="*/ 105893 h 753025"/>
                  <a:gd name="connsiteX4" fmla="*/ 689112 w 2149501"/>
                  <a:gd name="connsiteY4" fmla="*/ 74088 h 753025"/>
                  <a:gd name="connsiteX5" fmla="*/ 302148 w 2149501"/>
                  <a:gd name="connsiteY5" fmla="*/ 182756 h 753025"/>
                  <a:gd name="connsiteX6" fmla="*/ 1266907 w 2149501"/>
                  <a:gd name="connsiteY6" fmla="*/ 349733 h 753025"/>
                  <a:gd name="connsiteX7" fmla="*/ 1245703 w 2149501"/>
                  <a:gd name="connsiteY7" fmla="*/ 540564 h 753025"/>
                  <a:gd name="connsiteX8" fmla="*/ 995650 w 2149501"/>
                  <a:gd name="connsiteY8" fmla="*/ 751380 h 753025"/>
                  <a:gd name="connsiteX9" fmla="*/ 469126 w 2149501"/>
                  <a:gd name="connsiteY9" fmla="*/ 641281 h 753025"/>
                  <a:gd name="connsiteX10" fmla="*/ 230587 w 2149501"/>
                  <a:gd name="connsiteY10" fmla="*/ 691639 h 753025"/>
                  <a:gd name="connsiteX11" fmla="*/ 0 w 2149501"/>
                  <a:gd name="connsiteY11" fmla="*/ 617427 h 753025"/>
                  <a:gd name="connsiteX12" fmla="*/ 542408 w 2149501"/>
                  <a:gd name="connsiteY12" fmla="*/ 517997 h 753025"/>
                  <a:gd name="connsiteX13" fmla="*/ 1165259 w 2149501"/>
                  <a:gd name="connsiteY13" fmla="*/ 427883 h 753025"/>
                  <a:gd name="connsiteX14" fmla="*/ 492049 w 2149501"/>
                  <a:gd name="connsiteY14" fmla="*/ 321867 h 753025"/>
                  <a:gd name="connsiteX15" fmla="*/ 86533 w 2149501"/>
                  <a:gd name="connsiteY15" fmla="*/ 194645 h 753025"/>
                  <a:gd name="connsiteX16" fmla="*/ 632523 w 2149501"/>
                  <a:gd name="connsiteY16" fmla="*/ 6464 h 753025"/>
                  <a:gd name="connsiteX17" fmla="*/ 1356092 w 2149501"/>
                  <a:gd name="connsiteY17" fmla="*/ 27667 h 753025"/>
                  <a:gd name="connsiteX18" fmla="*/ 1826148 w 2149501"/>
                  <a:gd name="connsiteY18" fmla="*/ 227814 h 753025"/>
                  <a:gd name="connsiteX19" fmla="*/ 2003727 w 2149501"/>
                  <a:gd name="connsiteY19" fmla="*/ 188057 h 753025"/>
                  <a:gd name="connsiteX0" fmla="*/ 2162353 w 2308127"/>
                  <a:gd name="connsiteY0" fmla="*/ 188057 h 760975"/>
                  <a:gd name="connsiteX1" fmla="*/ 2308127 w 2308127"/>
                  <a:gd name="connsiteY1" fmla="*/ 241065 h 760975"/>
                  <a:gd name="connsiteX2" fmla="*/ 1926464 w 2308127"/>
                  <a:gd name="connsiteY2" fmla="*/ 304676 h 760975"/>
                  <a:gd name="connsiteX3" fmla="*/ 1465289 w 2308127"/>
                  <a:gd name="connsiteY3" fmla="*/ 105893 h 760975"/>
                  <a:gd name="connsiteX4" fmla="*/ 847738 w 2308127"/>
                  <a:gd name="connsiteY4" fmla="*/ 74088 h 760975"/>
                  <a:gd name="connsiteX5" fmla="*/ 460774 w 2308127"/>
                  <a:gd name="connsiteY5" fmla="*/ 182756 h 760975"/>
                  <a:gd name="connsiteX6" fmla="*/ 1425533 w 2308127"/>
                  <a:gd name="connsiteY6" fmla="*/ 349733 h 760975"/>
                  <a:gd name="connsiteX7" fmla="*/ 1404329 w 2308127"/>
                  <a:gd name="connsiteY7" fmla="*/ 540564 h 760975"/>
                  <a:gd name="connsiteX8" fmla="*/ 1154276 w 2308127"/>
                  <a:gd name="connsiteY8" fmla="*/ 751380 h 760975"/>
                  <a:gd name="connsiteX9" fmla="*/ 17446 w 2308127"/>
                  <a:gd name="connsiteY9" fmla="*/ 749864 h 760975"/>
                  <a:gd name="connsiteX10" fmla="*/ 389213 w 2308127"/>
                  <a:gd name="connsiteY10" fmla="*/ 691639 h 760975"/>
                  <a:gd name="connsiteX11" fmla="*/ 158626 w 2308127"/>
                  <a:gd name="connsiteY11" fmla="*/ 617427 h 760975"/>
                  <a:gd name="connsiteX12" fmla="*/ 701034 w 2308127"/>
                  <a:gd name="connsiteY12" fmla="*/ 517997 h 760975"/>
                  <a:gd name="connsiteX13" fmla="*/ 1323885 w 2308127"/>
                  <a:gd name="connsiteY13" fmla="*/ 427883 h 760975"/>
                  <a:gd name="connsiteX14" fmla="*/ 650675 w 2308127"/>
                  <a:gd name="connsiteY14" fmla="*/ 321867 h 760975"/>
                  <a:gd name="connsiteX15" fmla="*/ 245159 w 2308127"/>
                  <a:gd name="connsiteY15" fmla="*/ 194645 h 760975"/>
                  <a:gd name="connsiteX16" fmla="*/ 791149 w 2308127"/>
                  <a:gd name="connsiteY16" fmla="*/ 6464 h 760975"/>
                  <a:gd name="connsiteX17" fmla="*/ 1514718 w 2308127"/>
                  <a:gd name="connsiteY17" fmla="*/ 27667 h 760975"/>
                  <a:gd name="connsiteX18" fmla="*/ 1984774 w 2308127"/>
                  <a:gd name="connsiteY18" fmla="*/ 227814 h 760975"/>
                  <a:gd name="connsiteX19" fmla="*/ 2162353 w 2308127"/>
                  <a:gd name="connsiteY19" fmla="*/ 188057 h 760975"/>
                  <a:gd name="connsiteX0" fmla="*/ 2485988 w 2631762"/>
                  <a:gd name="connsiteY0" fmla="*/ 188057 h 768338"/>
                  <a:gd name="connsiteX1" fmla="*/ 2631762 w 2631762"/>
                  <a:gd name="connsiteY1" fmla="*/ 241065 h 768338"/>
                  <a:gd name="connsiteX2" fmla="*/ 2250099 w 2631762"/>
                  <a:gd name="connsiteY2" fmla="*/ 304676 h 768338"/>
                  <a:gd name="connsiteX3" fmla="*/ 1788924 w 2631762"/>
                  <a:gd name="connsiteY3" fmla="*/ 105893 h 768338"/>
                  <a:gd name="connsiteX4" fmla="*/ 1171373 w 2631762"/>
                  <a:gd name="connsiteY4" fmla="*/ 74088 h 768338"/>
                  <a:gd name="connsiteX5" fmla="*/ 784409 w 2631762"/>
                  <a:gd name="connsiteY5" fmla="*/ 182756 h 768338"/>
                  <a:gd name="connsiteX6" fmla="*/ 1749168 w 2631762"/>
                  <a:gd name="connsiteY6" fmla="*/ 349733 h 768338"/>
                  <a:gd name="connsiteX7" fmla="*/ 1727964 w 2631762"/>
                  <a:gd name="connsiteY7" fmla="*/ 540564 h 768338"/>
                  <a:gd name="connsiteX8" fmla="*/ 1477911 w 2631762"/>
                  <a:gd name="connsiteY8" fmla="*/ 751380 h 768338"/>
                  <a:gd name="connsiteX9" fmla="*/ 341081 w 2631762"/>
                  <a:gd name="connsiteY9" fmla="*/ 749864 h 768338"/>
                  <a:gd name="connsiteX10" fmla="*/ 5194 w 2631762"/>
                  <a:gd name="connsiteY10" fmla="*/ 571825 h 768338"/>
                  <a:gd name="connsiteX11" fmla="*/ 482261 w 2631762"/>
                  <a:gd name="connsiteY11" fmla="*/ 617427 h 768338"/>
                  <a:gd name="connsiteX12" fmla="*/ 1024669 w 2631762"/>
                  <a:gd name="connsiteY12" fmla="*/ 517997 h 768338"/>
                  <a:gd name="connsiteX13" fmla="*/ 1647520 w 2631762"/>
                  <a:gd name="connsiteY13" fmla="*/ 427883 h 768338"/>
                  <a:gd name="connsiteX14" fmla="*/ 974310 w 2631762"/>
                  <a:gd name="connsiteY14" fmla="*/ 321867 h 768338"/>
                  <a:gd name="connsiteX15" fmla="*/ 568794 w 2631762"/>
                  <a:gd name="connsiteY15" fmla="*/ 194645 h 768338"/>
                  <a:gd name="connsiteX16" fmla="*/ 1114784 w 2631762"/>
                  <a:gd name="connsiteY16" fmla="*/ 6464 h 768338"/>
                  <a:gd name="connsiteX17" fmla="*/ 1838353 w 2631762"/>
                  <a:gd name="connsiteY17" fmla="*/ 27667 h 768338"/>
                  <a:gd name="connsiteX18" fmla="*/ 2308409 w 2631762"/>
                  <a:gd name="connsiteY18" fmla="*/ 227814 h 768338"/>
                  <a:gd name="connsiteX19" fmla="*/ 2485988 w 2631762"/>
                  <a:gd name="connsiteY19" fmla="*/ 188057 h 768338"/>
                  <a:gd name="connsiteX0" fmla="*/ 2487237 w 2633011"/>
                  <a:gd name="connsiteY0" fmla="*/ 188057 h 768338"/>
                  <a:gd name="connsiteX1" fmla="*/ 2633011 w 2633011"/>
                  <a:gd name="connsiteY1" fmla="*/ 241065 h 768338"/>
                  <a:gd name="connsiteX2" fmla="*/ 2251348 w 2633011"/>
                  <a:gd name="connsiteY2" fmla="*/ 304676 h 768338"/>
                  <a:gd name="connsiteX3" fmla="*/ 1790173 w 2633011"/>
                  <a:gd name="connsiteY3" fmla="*/ 105893 h 768338"/>
                  <a:gd name="connsiteX4" fmla="*/ 1172622 w 2633011"/>
                  <a:gd name="connsiteY4" fmla="*/ 74088 h 768338"/>
                  <a:gd name="connsiteX5" fmla="*/ 785658 w 2633011"/>
                  <a:gd name="connsiteY5" fmla="*/ 182756 h 768338"/>
                  <a:gd name="connsiteX6" fmla="*/ 1750417 w 2633011"/>
                  <a:gd name="connsiteY6" fmla="*/ 349733 h 768338"/>
                  <a:gd name="connsiteX7" fmla="*/ 1729213 w 2633011"/>
                  <a:gd name="connsiteY7" fmla="*/ 540564 h 768338"/>
                  <a:gd name="connsiteX8" fmla="*/ 1479160 w 2633011"/>
                  <a:gd name="connsiteY8" fmla="*/ 751380 h 768338"/>
                  <a:gd name="connsiteX9" fmla="*/ 342330 w 2633011"/>
                  <a:gd name="connsiteY9" fmla="*/ 749864 h 768338"/>
                  <a:gd name="connsiteX10" fmla="*/ 6443 w 2633011"/>
                  <a:gd name="connsiteY10" fmla="*/ 571825 h 768338"/>
                  <a:gd name="connsiteX11" fmla="*/ 363696 w 2633011"/>
                  <a:gd name="connsiteY11" fmla="*/ 400263 h 768338"/>
                  <a:gd name="connsiteX12" fmla="*/ 1025918 w 2633011"/>
                  <a:gd name="connsiteY12" fmla="*/ 517997 h 768338"/>
                  <a:gd name="connsiteX13" fmla="*/ 1648769 w 2633011"/>
                  <a:gd name="connsiteY13" fmla="*/ 427883 h 768338"/>
                  <a:gd name="connsiteX14" fmla="*/ 975559 w 2633011"/>
                  <a:gd name="connsiteY14" fmla="*/ 321867 h 768338"/>
                  <a:gd name="connsiteX15" fmla="*/ 570043 w 2633011"/>
                  <a:gd name="connsiteY15" fmla="*/ 194645 h 768338"/>
                  <a:gd name="connsiteX16" fmla="*/ 1116033 w 2633011"/>
                  <a:gd name="connsiteY16" fmla="*/ 6464 h 768338"/>
                  <a:gd name="connsiteX17" fmla="*/ 1839602 w 2633011"/>
                  <a:gd name="connsiteY17" fmla="*/ 27667 h 768338"/>
                  <a:gd name="connsiteX18" fmla="*/ 2309658 w 2633011"/>
                  <a:gd name="connsiteY18" fmla="*/ 227814 h 768338"/>
                  <a:gd name="connsiteX19" fmla="*/ 2487237 w 2633011"/>
                  <a:gd name="connsiteY19" fmla="*/ 188057 h 768338"/>
                  <a:gd name="connsiteX0" fmla="*/ 2487237 w 2633011"/>
                  <a:gd name="connsiteY0" fmla="*/ 188057 h 768338"/>
                  <a:gd name="connsiteX1" fmla="*/ 2633011 w 2633011"/>
                  <a:gd name="connsiteY1" fmla="*/ 241065 h 768338"/>
                  <a:gd name="connsiteX2" fmla="*/ 2251348 w 2633011"/>
                  <a:gd name="connsiteY2" fmla="*/ 304676 h 768338"/>
                  <a:gd name="connsiteX3" fmla="*/ 1790173 w 2633011"/>
                  <a:gd name="connsiteY3" fmla="*/ 105893 h 768338"/>
                  <a:gd name="connsiteX4" fmla="*/ 1172622 w 2633011"/>
                  <a:gd name="connsiteY4" fmla="*/ 74088 h 768338"/>
                  <a:gd name="connsiteX5" fmla="*/ 785658 w 2633011"/>
                  <a:gd name="connsiteY5" fmla="*/ 182756 h 768338"/>
                  <a:gd name="connsiteX6" fmla="*/ 1750417 w 2633011"/>
                  <a:gd name="connsiteY6" fmla="*/ 349733 h 768338"/>
                  <a:gd name="connsiteX7" fmla="*/ 1729213 w 2633011"/>
                  <a:gd name="connsiteY7" fmla="*/ 540564 h 768338"/>
                  <a:gd name="connsiteX8" fmla="*/ 1479160 w 2633011"/>
                  <a:gd name="connsiteY8" fmla="*/ 751380 h 768338"/>
                  <a:gd name="connsiteX9" fmla="*/ 342330 w 2633011"/>
                  <a:gd name="connsiteY9" fmla="*/ 749864 h 768338"/>
                  <a:gd name="connsiteX10" fmla="*/ 6443 w 2633011"/>
                  <a:gd name="connsiteY10" fmla="*/ 571825 h 768338"/>
                  <a:gd name="connsiteX11" fmla="*/ 363696 w 2633011"/>
                  <a:gd name="connsiteY11" fmla="*/ 400263 h 768338"/>
                  <a:gd name="connsiteX12" fmla="*/ 1033407 w 2633011"/>
                  <a:gd name="connsiteY12" fmla="*/ 446857 h 768338"/>
                  <a:gd name="connsiteX13" fmla="*/ 1648769 w 2633011"/>
                  <a:gd name="connsiteY13" fmla="*/ 427883 h 768338"/>
                  <a:gd name="connsiteX14" fmla="*/ 975559 w 2633011"/>
                  <a:gd name="connsiteY14" fmla="*/ 321867 h 768338"/>
                  <a:gd name="connsiteX15" fmla="*/ 570043 w 2633011"/>
                  <a:gd name="connsiteY15" fmla="*/ 194645 h 768338"/>
                  <a:gd name="connsiteX16" fmla="*/ 1116033 w 2633011"/>
                  <a:gd name="connsiteY16" fmla="*/ 6464 h 768338"/>
                  <a:gd name="connsiteX17" fmla="*/ 1839602 w 2633011"/>
                  <a:gd name="connsiteY17" fmla="*/ 27667 h 768338"/>
                  <a:gd name="connsiteX18" fmla="*/ 2309658 w 2633011"/>
                  <a:gd name="connsiteY18" fmla="*/ 227814 h 768338"/>
                  <a:gd name="connsiteX19" fmla="*/ 2487237 w 2633011"/>
                  <a:gd name="connsiteY19" fmla="*/ 188057 h 768338"/>
                  <a:gd name="connsiteX0" fmla="*/ 2487237 w 2633011"/>
                  <a:gd name="connsiteY0" fmla="*/ 188057 h 768338"/>
                  <a:gd name="connsiteX1" fmla="*/ 2633011 w 2633011"/>
                  <a:gd name="connsiteY1" fmla="*/ 241065 h 768338"/>
                  <a:gd name="connsiteX2" fmla="*/ 2251348 w 2633011"/>
                  <a:gd name="connsiteY2" fmla="*/ 304676 h 768338"/>
                  <a:gd name="connsiteX3" fmla="*/ 1790173 w 2633011"/>
                  <a:gd name="connsiteY3" fmla="*/ 105893 h 768338"/>
                  <a:gd name="connsiteX4" fmla="*/ 1172622 w 2633011"/>
                  <a:gd name="connsiteY4" fmla="*/ 74088 h 768338"/>
                  <a:gd name="connsiteX5" fmla="*/ 785658 w 2633011"/>
                  <a:gd name="connsiteY5" fmla="*/ 182756 h 768338"/>
                  <a:gd name="connsiteX6" fmla="*/ 1750417 w 2633011"/>
                  <a:gd name="connsiteY6" fmla="*/ 349733 h 768338"/>
                  <a:gd name="connsiteX7" fmla="*/ 1729213 w 2633011"/>
                  <a:gd name="connsiteY7" fmla="*/ 540564 h 768338"/>
                  <a:gd name="connsiteX8" fmla="*/ 1479160 w 2633011"/>
                  <a:gd name="connsiteY8" fmla="*/ 751380 h 768338"/>
                  <a:gd name="connsiteX9" fmla="*/ 342330 w 2633011"/>
                  <a:gd name="connsiteY9" fmla="*/ 749864 h 768338"/>
                  <a:gd name="connsiteX10" fmla="*/ 6443 w 2633011"/>
                  <a:gd name="connsiteY10" fmla="*/ 571825 h 768338"/>
                  <a:gd name="connsiteX11" fmla="*/ 363696 w 2633011"/>
                  <a:gd name="connsiteY11" fmla="*/ 400263 h 768338"/>
                  <a:gd name="connsiteX12" fmla="*/ 1033407 w 2633011"/>
                  <a:gd name="connsiteY12" fmla="*/ 446857 h 768338"/>
                  <a:gd name="connsiteX13" fmla="*/ 1648769 w 2633011"/>
                  <a:gd name="connsiteY13" fmla="*/ 427883 h 768338"/>
                  <a:gd name="connsiteX14" fmla="*/ 975559 w 2633011"/>
                  <a:gd name="connsiteY14" fmla="*/ 321867 h 768338"/>
                  <a:gd name="connsiteX15" fmla="*/ 570043 w 2633011"/>
                  <a:gd name="connsiteY15" fmla="*/ 194645 h 768338"/>
                  <a:gd name="connsiteX16" fmla="*/ 1116033 w 2633011"/>
                  <a:gd name="connsiteY16" fmla="*/ 6464 h 768338"/>
                  <a:gd name="connsiteX17" fmla="*/ 1839602 w 2633011"/>
                  <a:gd name="connsiteY17" fmla="*/ 27667 h 768338"/>
                  <a:gd name="connsiteX18" fmla="*/ 2309658 w 2633011"/>
                  <a:gd name="connsiteY18" fmla="*/ 227814 h 768338"/>
                  <a:gd name="connsiteX19" fmla="*/ 2487237 w 2633011"/>
                  <a:gd name="connsiteY19" fmla="*/ 188057 h 768338"/>
                  <a:gd name="connsiteX0" fmla="*/ 2487237 w 2633011"/>
                  <a:gd name="connsiteY0" fmla="*/ 188057 h 768338"/>
                  <a:gd name="connsiteX1" fmla="*/ 2633011 w 2633011"/>
                  <a:gd name="connsiteY1" fmla="*/ 241065 h 768338"/>
                  <a:gd name="connsiteX2" fmla="*/ 2251348 w 2633011"/>
                  <a:gd name="connsiteY2" fmla="*/ 304676 h 768338"/>
                  <a:gd name="connsiteX3" fmla="*/ 1790173 w 2633011"/>
                  <a:gd name="connsiteY3" fmla="*/ 105893 h 768338"/>
                  <a:gd name="connsiteX4" fmla="*/ 1172622 w 2633011"/>
                  <a:gd name="connsiteY4" fmla="*/ 74088 h 768338"/>
                  <a:gd name="connsiteX5" fmla="*/ 785658 w 2633011"/>
                  <a:gd name="connsiteY5" fmla="*/ 182756 h 768338"/>
                  <a:gd name="connsiteX6" fmla="*/ 1750417 w 2633011"/>
                  <a:gd name="connsiteY6" fmla="*/ 349733 h 768338"/>
                  <a:gd name="connsiteX7" fmla="*/ 1729213 w 2633011"/>
                  <a:gd name="connsiteY7" fmla="*/ 540564 h 768338"/>
                  <a:gd name="connsiteX8" fmla="*/ 1479160 w 2633011"/>
                  <a:gd name="connsiteY8" fmla="*/ 751380 h 768338"/>
                  <a:gd name="connsiteX9" fmla="*/ 342330 w 2633011"/>
                  <a:gd name="connsiteY9" fmla="*/ 749864 h 768338"/>
                  <a:gd name="connsiteX10" fmla="*/ 6443 w 2633011"/>
                  <a:gd name="connsiteY10" fmla="*/ 571825 h 768338"/>
                  <a:gd name="connsiteX11" fmla="*/ 363696 w 2633011"/>
                  <a:gd name="connsiteY11" fmla="*/ 400263 h 768338"/>
                  <a:gd name="connsiteX12" fmla="*/ 1033407 w 2633011"/>
                  <a:gd name="connsiteY12" fmla="*/ 446857 h 768338"/>
                  <a:gd name="connsiteX13" fmla="*/ 1648769 w 2633011"/>
                  <a:gd name="connsiteY13" fmla="*/ 427883 h 768338"/>
                  <a:gd name="connsiteX14" fmla="*/ 975559 w 2633011"/>
                  <a:gd name="connsiteY14" fmla="*/ 321867 h 768338"/>
                  <a:gd name="connsiteX15" fmla="*/ 570043 w 2633011"/>
                  <a:gd name="connsiteY15" fmla="*/ 194645 h 768338"/>
                  <a:gd name="connsiteX16" fmla="*/ 1116033 w 2633011"/>
                  <a:gd name="connsiteY16" fmla="*/ 6464 h 768338"/>
                  <a:gd name="connsiteX17" fmla="*/ 1839602 w 2633011"/>
                  <a:gd name="connsiteY17" fmla="*/ 27667 h 768338"/>
                  <a:gd name="connsiteX18" fmla="*/ 2309658 w 2633011"/>
                  <a:gd name="connsiteY18" fmla="*/ 227814 h 768338"/>
                  <a:gd name="connsiteX19" fmla="*/ 2487237 w 2633011"/>
                  <a:gd name="connsiteY19" fmla="*/ 188057 h 768338"/>
                  <a:gd name="connsiteX0" fmla="*/ 2489975 w 2635749"/>
                  <a:gd name="connsiteY0" fmla="*/ 188057 h 768338"/>
                  <a:gd name="connsiteX1" fmla="*/ 2635749 w 2635749"/>
                  <a:gd name="connsiteY1" fmla="*/ 241065 h 768338"/>
                  <a:gd name="connsiteX2" fmla="*/ 2254086 w 2635749"/>
                  <a:gd name="connsiteY2" fmla="*/ 304676 h 768338"/>
                  <a:gd name="connsiteX3" fmla="*/ 1792911 w 2635749"/>
                  <a:gd name="connsiteY3" fmla="*/ 105893 h 768338"/>
                  <a:gd name="connsiteX4" fmla="*/ 1175360 w 2635749"/>
                  <a:gd name="connsiteY4" fmla="*/ 74088 h 768338"/>
                  <a:gd name="connsiteX5" fmla="*/ 788396 w 2635749"/>
                  <a:gd name="connsiteY5" fmla="*/ 182756 h 768338"/>
                  <a:gd name="connsiteX6" fmla="*/ 1753155 w 2635749"/>
                  <a:gd name="connsiteY6" fmla="*/ 349733 h 768338"/>
                  <a:gd name="connsiteX7" fmla="*/ 1731951 w 2635749"/>
                  <a:gd name="connsiteY7" fmla="*/ 540564 h 768338"/>
                  <a:gd name="connsiteX8" fmla="*/ 1481898 w 2635749"/>
                  <a:gd name="connsiteY8" fmla="*/ 751380 h 768338"/>
                  <a:gd name="connsiteX9" fmla="*/ 345068 w 2635749"/>
                  <a:gd name="connsiteY9" fmla="*/ 749864 h 768338"/>
                  <a:gd name="connsiteX10" fmla="*/ 9181 w 2635749"/>
                  <a:gd name="connsiteY10" fmla="*/ 571825 h 768338"/>
                  <a:gd name="connsiteX11" fmla="*/ 366434 w 2635749"/>
                  <a:gd name="connsiteY11" fmla="*/ 400263 h 768338"/>
                  <a:gd name="connsiteX12" fmla="*/ 1036145 w 2635749"/>
                  <a:gd name="connsiteY12" fmla="*/ 446857 h 768338"/>
                  <a:gd name="connsiteX13" fmla="*/ 1651507 w 2635749"/>
                  <a:gd name="connsiteY13" fmla="*/ 427883 h 768338"/>
                  <a:gd name="connsiteX14" fmla="*/ 978297 w 2635749"/>
                  <a:gd name="connsiteY14" fmla="*/ 321867 h 768338"/>
                  <a:gd name="connsiteX15" fmla="*/ 572781 w 2635749"/>
                  <a:gd name="connsiteY15" fmla="*/ 194645 h 768338"/>
                  <a:gd name="connsiteX16" fmla="*/ 1118771 w 2635749"/>
                  <a:gd name="connsiteY16" fmla="*/ 6464 h 768338"/>
                  <a:gd name="connsiteX17" fmla="*/ 1842340 w 2635749"/>
                  <a:gd name="connsiteY17" fmla="*/ 27667 h 768338"/>
                  <a:gd name="connsiteX18" fmla="*/ 2312396 w 2635749"/>
                  <a:gd name="connsiteY18" fmla="*/ 227814 h 768338"/>
                  <a:gd name="connsiteX19" fmla="*/ 2489975 w 2635749"/>
                  <a:gd name="connsiteY19" fmla="*/ 188057 h 768338"/>
                  <a:gd name="connsiteX0" fmla="*/ 2492144 w 2637918"/>
                  <a:gd name="connsiteY0" fmla="*/ 188057 h 768338"/>
                  <a:gd name="connsiteX1" fmla="*/ 2637918 w 2637918"/>
                  <a:gd name="connsiteY1" fmla="*/ 241065 h 768338"/>
                  <a:gd name="connsiteX2" fmla="*/ 2256255 w 2637918"/>
                  <a:gd name="connsiteY2" fmla="*/ 304676 h 768338"/>
                  <a:gd name="connsiteX3" fmla="*/ 1795080 w 2637918"/>
                  <a:gd name="connsiteY3" fmla="*/ 105893 h 768338"/>
                  <a:gd name="connsiteX4" fmla="*/ 1177529 w 2637918"/>
                  <a:gd name="connsiteY4" fmla="*/ 74088 h 768338"/>
                  <a:gd name="connsiteX5" fmla="*/ 790565 w 2637918"/>
                  <a:gd name="connsiteY5" fmla="*/ 182756 h 768338"/>
                  <a:gd name="connsiteX6" fmla="*/ 1755324 w 2637918"/>
                  <a:gd name="connsiteY6" fmla="*/ 349733 h 768338"/>
                  <a:gd name="connsiteX7" fmla="*/ 1734120 w 2637918"/>
                  <a:gd name="connsiteY7" fmla="*/ 540564 h 768338"/>
                  <a:gd name="connsiteX8" fmla="*/ 1484067 w 2637918"/>
                  <a:gd name="connsiteY8" fmla="*/ 751380 h 768338"/>
                  <a:gd name="connsiteX9" fmla="*/ 347237 w 2637918"/>
                  <a:gd name="connsiteY9" fmla="*/ 749864 h 768338"/>
                  <a:gd name="connsiteX10" fmla="*/ 11350 w 2637918"/>
                  <a:gd name="connsiteY10" fmla="*/ 571825 h 768338"/>
                  <a:gd name="connsiteX11" fmla="*/ 368603 w 2637918"/>
                  <a:gd name="connsiteY11" fmla="*/ 400263 h 768338"/>
                  <a:gd name="connsiteX12" fmla="*/ 1038314 w 2637918"/>
                  <a:gd name="connsiteY12" fmla="*/ 446857 h 768338"/>
                  <a:gd name="connsiteX13" fmla="*/ 1653676 w 2637918"/>
                  <a:gd name="connsiteY13" fmla="*/ 427883 h 768338"/>
                  <a:gd name="connsiteX14" fmla="*/ 980466 w 2637918"/>
                  <a:gd name="connsiteY14" fmla="*/ 321867 h 768338"/>
                  <a:gd name="connsiteX15" fmla="*/ 574950 w 2637918"/>
                  <a:gd name="connsiteY15" fmla="*/ 194645 h 768338"/>
                  <a:gd name="connsiteX16" fmla="*/ 1120940 w 2637918"/>
                  <a:gd name="connsiteY16" fmla="*/ 6464 h 768338"/>
                  <a:gd name="connsiteX17" fmla="*/ 1844509 w 2637918"/>
                  <a:gd name="connsiteY17" fmla="*/ 27667 h 768338"/>
                  <a:gd name="connsiteX18" fmla="*/ 2314565 w 2637918"/>
                  <a:gd name="connsiteY18" fmla="*/ 227814 h 768338"/>
                  <a:gd name="connsiteX19" fmla="*/ 2492144 w 2637918"/>
                  <a:gd name="connsiteY19" fmla="*/ 188057 h 768338"/>
                  <a:gd name="connsiteX0" fmla="*/ 2546321 w 2692095"/>
                  <a:gd name="connsiteY0" fmla="*/ 188057 h 764186"/>
                  <a:gd name="connsiteX1" fmla="*/ 2692095 w 2692095"/>
                  <a:gd name="connsiteY1" fmla="*/ 241065 h 764186"/>
                  <a:gd name="connsiteX2" fmla="*/ 2310432 w 2692095"/>
                  <a:gd name="connsiteY2" fmla="*/ 304676 h 764186"/>
                  <a:gd name="connsiteX3" fmla="*/ 1849257 w 2692095"/>
                  <a:gd name="connsiteY3" fmla="*/ 105893 h 764186"/>
                  <a:gd name="connsiteX4" fmla="*/ 1231706 w 2692095"/>
                  <a:gd name="connsiteY4" fmla="*/ 74088 h 764186"/>
                  <a:gd name="connsiteX5" fmla="*/ 844742 w 2692095"/>
                  <a:gd name="connsiteY5" fmla="*/ 182756 h 764186"/>
                  <a:gd name="connsiteX6" fmla="*/ 1809501 w 2692095"/>
                  <a:gd name="connsiteY6" fmla="*/ 349733 h 764186"/>
                  <a:gd name="connsiteX7" fmla="*/ 1788297 w 2692095"/>
                  <a:gd name="connsiteY7" fmla="*/ 540564 h 764186"/>
                  <a:gd name="connsiteX8" fmla="*/ 1538244 w 2692095"/>
                  <a:gd name="connsiteY8" fmla="*/ 751380 h 764186"/>
                  <a:gd name="connsiteX9" fmla="*/ 401414 w 2692095"/>
                  <a:gd name="connsiteY9" fmla="*/ 749864 h 764186"/>
                  <a:gd name="connsiteX10" fmla="*/ 21841 w 2692095"/>
                  <a:gd name="connsiteY10" fmla="*/ 751380 h 764186"/>
                  <a:gd name="connsiteX11" fmla="*/ 65527 w 2692095"/>
                  <a:gd name="connsiteY11" fmla="*/ 571825 h 764186"/>
                  <a:gd name="connsiteX12" fmla="*/ 422780 w 2692095"/>
                  <a:gd name="connsiteY12" fmla="*/ 400263 h 764186"/>
                  <a:gd name="connsiteX13" fmla="*/ 1092491 w 2692095"/>
                  <a:gd name="connsiteY13" fmla="*/ 446857 h 764186"/>
                  <a:gd name="connsiteX14" fmla="*/ 1707853 w 2692095"/>
                  <a:gd name="connsiteY14" fmla="*/ 427883 h 764186"/>
                  <a:gd name="connsiteX15" fmla="*/ 1034643 w 2692095"/>
                  <a:gd name="connsiteY15" fmla="*/ 321867 h 764186"/>
                  <a:gd name="connsiteX16" fmla="*/ 629127 w 2692095"/>
                  <a:gd name="connsiteY16" fmla="*/ 194645 h 764186"/>
                  <a:gd name="connsiteX17" fmla="*/ 1175117 w 2692095"/>
                  <a:gd name="connsiteY17" fmla="*/ 6464 h 764186"/>
                  <a:gd name="connsiteX18" fmla="*/ 1898686 w 2692095"/>
                  <a:gd name="connsiteY18" fmla="*/ 27667 h 764186"/>
                  <a:gd name="connsiteX19" fmla="*/ 2368742 w 2692095"/>
                  <a:gd name="connsiteY19" fmla="*/ 227814 h 764186"/>
                  <a:gd name="connsiteX20" fmla="*/ 2546321 w 2692095"/>
                  <a:gd name="connsiteY20" fmla="*/ 188057 h 764186"/>
                  <a:gd name="connsiteX0" fmla="*/ 2546321 w 2692095"/>
                  <a:gd name="connsiteY0" fmla="*/ 188057 h 767662"/>
                  <a:gd name="connsiteX1" fmla="*/ 2692095 w 2692095"/>
                  <a:gd name="connsiteY1" fmla="*/ 241065 h 767662"/>
                  <a:gd name="connsiteX2" fmla="*/ 2310432 w 2692095"/>
                  <a:gd name="connsiteY2" fmla="*/ 304676 h 767662"/>
                  <a:gd name="connsiteX3" fmla="*/ 1849257 w 2692095"/>
                  <a:gd name="connsiteY3" fmla="*/ 105893 h 767662"/>
                  <a:gd name="connsiteX4" fmla="*/ 1231706 w 2692095"/>
                  <a:gd name="connsiteY4" fmla="*/ 74088 h 767662"/>
                  <a:gd name="connsiteX5" fmla="*/ 844742 w 2692095"/>
                  <a:gd name="connsiteY5" fmla="*/ 182756 h 767662"/>
                  <a:gd name="connsiteX6" fmla="*/ 1809501 w 2692095"/>
                  <a:gd name="connsiteY6" fmla="*/ 349733 h 767662"/>
                  <a:gd name="connsiteX7" fmla="*/ 1788297 w 2692095"/>
                  <a:gd name="connsiteY7" fmla="*/ 540564 h 767662"/>
                  <a:gd name="connsiteX8" fmla="*/ 1538244 w 2692095"/>
                  <a:gd name="connsiteY8" fmla="*/ 751380 h 767662"/>
                  <a:gd name="connsiteX9" fmla="*/ 405158 w 2692095"/>
                  <a:gd name="connsiteY9" fmla="*/ 761097 h 767662"/>
                  <a:gd name="connsiteX10" fmla="*/ 21841 w 2692095"/>
                  <a:gd name="connsiteY10" fmla="*/ 751380 h 767662"/>
                  <a:gd name="connsiteX11" fmla="*/ 65527 w 2692095"/>
                  <a:gd name="connsiteY11" fmla="*/ 571825 h 767662"/>
                  <a:gd name="connsiteX12" fmla="*/ 422780 w 2692095"/>
                  <a:gd name="connsiteY12" fmla="*/ 400263 h 767662"/>
                  <a:gd name="connsiteX13" fmla="*/ 1092491 w 2692095"/>
                  <a:gd name="connsiteY13" fmla="*/ 446857 h 767662"/>
                  <a:gd name="connsiteX14" fmla="*/ 1707853 w 2692095"/>
                  <a:gd name="connsiteY14" fmla="*/ 427883 h 767662"/>
                  <a:gd name="connsiteX15" fmla="*/ 1034643 w 2692095"/>
                  <a:gd name="connsiteY15" fmla="*/ 321867 h 767662"/>
                  <a:gd name="connsiteX16" fmla="*/ 629127 w 2692095"/>
                  <a:gd name="connsiteY16" fmla="*/ 194645 h 767662"/>
                  <a:gd name="connsiteX17" fmla="*/ 1175117 w 2692095"/>
                  <a:gd name="connsiteY17" fmla="*/ 6464 h 767662"/>
                  <a:gd name="connsiteX18" fmla="*/ 1898686 w 2692095"/>
                  <a:gd name="connsiteY18" fmla="*/ 27667 h 767662"/>
                  <a:gd name="connsiteX19" fmla="*/ 2368742 w 2692095"/>
                  <a:gd name="connsiteY19" fmla="*/ 227814 h 767662"/>
                  <a:gd name="connsiteX20" fmla="*/ 2546321 w 2692095"/>
                  <a:gd name="connsiteY20" fmla="*/ 188057 h 767662"/>
                  <a:gd name="connsiteX0" fmla="*/ 2546321 w 2692095"/>
                  <a:gd name="connsiteY0" fmla="*/ 188057 h 767662"/>
                  <a:gd name="connsiteX1" fmla="*/ 2692095 w 2692095"/>
                  <a:gd name="connsiteY1" fmla="*/ 241065 h 767662"/>
                  <a:gd name="connsiteX2" fmla="*/ 2310432 w 2692095"/>
                  <a:gd name="connsiteY2" fmla="*/ 304676 h 767662"/>
                  <a:gd name="connsiteX3" fmla="*/ 1849257 w 2692095"/>
                  <a:gd name="connsiteY3" fmla="*/ 105893 h 767662"/>
                  <a:gd name="connsiteX4" fmla="*/ 1231706 w 2692095"/>
                  <a:gd name="connsiteY4" fmla="*/ 74088 h 767662"/>
                  <a:gd name="connsiteX5" fmla="*/ 844742 w 2692095"/>
                  <a:gd name="connsiteY5" fmla="*/ 182756 h 767662"/>
                  <a:gd name="connsiteX6" fmla="*/ 1809501 w 2692095"/>
                  <a:gd name="connsiteY6" fmla="*/ 349733 h 767662"/>
                  <a:gd name="connsiteX7" fmla="*/ 1788297 w 2692095"/>
                  <a:gd name="connsiteY7" fmla="*/ 540564 h 767662"/>
                  <a:gd name="connsiteX8" fmla="*/ 1538244 w 2692095"/>
                  <a:gd name="connsiteY8" fmla="*/ 751380 h 767662"/>
                  <a:gd name="connsiteX9" fmla="*/ 405158 w 2692095"/>
                  <a:gd name="connsiteY9" fmla="*/ 761097 h 767662"/>
                  <a:gd name="connsiteX10" fmla="*/ 21841 w 2692095"/>
                  <a:gd name="connsiteY10" fmla="*/ 751380 h 767662"/>
                  <a:gd name="connsiteX11" fmla="*/ 65527 w 2692095"/>
                  <a:gd name="connsiteY11" fmla="*/ 571825 h 767662"/>
                  <a:gd name="connsiteX12" fmla="*/ 422780 w 2692095"/>
                  <a:gd name="connsiteY12" fmla="*/ 400263 h 767662"/>
                  <a:gd name="connsiteX13" fmla="*/ 1092491 w 2692095"/>
                  <a:gd name="connsiteY13" fmla="*/ 446857 h 767662"/>
                  <a:gd name="connsiteX14" fmla="*/ 1707853 w 2692095"/>
                  <a:gd name="connsiteY14" fmla="*/ 427883 h 767662"/>
                  <a:gd name="connsiteX15" fmla="*/ 1034643 w 2692095"/>
                  <a:gd name="connsiteY15" fmla="*/ 321867 h 767662"/>
                  <a:gd name="connsiteX16" fmla="*/ 629127 w 2692095"/>
                  <a:gd name="connsiteY16" fmla="*/ 194645 h 767662"/>
                  <a:gd name="connsiteX17" fmla="*/ 1175117 w 2692095"/>
                  <a:gd name="connsiteY17" fmla="*/ 6464 h 767662"/>
                  <a:gd name="connsiteX18" fmla="*/ 1898686 w 2692095"/>
                  <a:gd name="connsiteY18" fmla="*/ 27667 h 767662"/>
                  <a:gd name="connsiteX19" fmla="*/ 2368742 w 2692095"/>
                  <a:gd name="connsiteY19" fmla="*/ 227814 h 767662"/>
                  <a:gd name="connsiteX20" fmla="*/ 2546321 w 2692095"/>
                  <a:gd name="connsiteY20" fmla="*/ 188057 h 767662"/>
                  <a:gd name="connsiteX0" fmla="*/ 2546321 w 2692095"/>
                  <a:gd name="connsiteY0" fmla="*/ 188057 h 761097"/>
                  <a:gd name="connsiteX1" fmla="*/ 2692095 w 2692095"/>
                  <a:gd name="connsiteY1" fmla="*/ 241065 h 761097"/>
                  <a:gd name="connsiteX2" fmla="*/ 2310432 w 2692095"/>
                  <a:gd name="connsiteY2" fmla="*/ 304676 h 761097"/>
                  <a:gd name="connsiteX3" fmla="*/ 1849257 w 2692095"/>
                  <a:gd name="connsiteY3" fmla="*/ 105893 h 761097"/>
                  <a:gd name="connsiteX4" fmla="*/ 1231706 w 2692095"/>
                  <a:gd name="connsiteY4" fmla="*/ 74088 h 761097"/>
                  <a:gd name="connsiteX5" fmla="*/ 844742 w 2692095"/>
                  <a:gd name="connsiteY5" fmla="*/ 182756 h 761097"/>
                  <a:gd name="connsiteX6" fmla="*/ 1809501 w 2692095"/>
                  <a:gd name="connsiteY6" fmla="*/ 349733 h 761097"/>
                  <a:gd name="connsiteX7" fmla="*/ 1788297 w 2692095"/>
                  <a:gd name="connsiteY7" fmla="*/ 540564 h 761097"/>
                  <a:gd name="connsiteX8" fmla="*/ 1538244 w 2692095"/>
                  <a:gd name="connsiteY8" fmla="*/ 751380 h 761097"/>
                  <a:gd name="connsiteX9" fmla="*/ 405158 w 2692095"/>
                  <a:gd name="connsiteY9" fmla="*/ 761097 h 761097"/>
                  <a:gd name="connsiteX10" fmla="*/ 21841 w 2692095"/>
                  <a:gd name="connsiteY10" fmla="*/ 751380 h 761097"/>
                  <a:gd name="connsiteX11" fmla="*/ 65527 w 2692095"/>
                  <a:gd name="connsiteY11" fmla="*/ 571825 h 761097"/>
                  <a:gd name="connsiteX12" fmla="*/ 422780 w 2692095"/>
                  <a:gd name="connsiteY12" fmla="*/ 400263 h 761097"/>
                  <a:gd name="connsiteX13" fmla="*/ 1092491 w 2692095"/>
                  <a:gd name="connsiteY13" fmla="*/ 446857 h 761097"/>
                  <a:gd name="connsiteX14" fmla="*/ 1707853 w 2692095"/>
                  <a:gd name="connsiteY14" fmla="*/ 427883 h 761097"/>
                  <a:gd name="connsiteX15" fmla="*/ 1034643 w 2692095"/>
                  <a:gd name="connsiteY15" fmla="*/ 321867 h 761097"/>
                  <a:gd name="connsiteX16" fmla="*/ 629127 w 2692095"/>
                  <a:gd name="connsiteY16" fmla="*/ 194645 h 761097"/>
                  <a:gd name="connsiteX17" fmla="*/ 1175117 w 2692095"/>
                  <a:gd name="connsiteY17" fmla="*/ 6464 h 761097"/>
                  <a:gd name="connsiteX18" fmla="*/ 1898686 w 2692095"/>
                  <a:gd name="connsiteY18" fmla="*/ 27667 h 761097"/>
                  <a:gd name="connsiteX19" fmla="*/ 2368742 w 2692095"/>
                  <a:gd name="connsiteY19" fmla="*/ 227814 h 761097"/>
                  <a:gd name="connsiteX20" fmla="*/ 2546321 w 2692095"/>
                  <a:gd name="connsiteY20" fmla="*/ 188057 h 761097"/>
                  <a:gd name="connsiteX0" fmla="*/ 2546321 w 2692095"/>
                  <a:gd name="connsiteY0" fmla="*/ 188057 h 751380"/>
                  <a:gd name="connsiteX1" fmla="*/ 2692095 w 2692095"/>
                  <a:gd name="connsiteY1" fmla="*/ 241065 h 751380"/>
                  <a:gd name="connsiteX2" fmla="*/ 2310432 w 2692095"/>
                  <a:gd name="connsiteY2" fmla="*/ 304676 h 751380"/>
                  <a:gd name="connsiteX3" fmla="*/ 1849257 w 2692095"/>
                  <a:gd name="connsiteY3" fmla="*/ 105893 h 751380"/>
                  <a:gd name="connsiteX4" fmla="*/ 1231706 w 2692095"/>
                  <a:gd name="connsiteY4" fmla="*/ 74088 h 751380"/>
                  <a:gd name="connsiteX5" fmla="*/ 844742 w 2692095"/>
                  <a:gd name="connsiteY5" fmla="*/ 182756 h 751380"/>
                  <a:gd name="connsiteX6" fmla="*/ 1809501 w 2692095"/>
                  <a:gd name="connsiteY6" fmla="*/ 349733 h 751380"/>
                  <a:gd name="connsiteX7" fmla="*/ 1788297 w 2692095"/>
                  <a:gd name="connsiteY7" fmla="*/ 540564 h 751380"/>
                  <a:gd name="connsiteX8" fmla="*/ 1538244 w 2692095"/>
                  <a:gd name="connsiteY8" fmla="*/ 751380 h 751380"/>
                  <a:gd name="connsiteX9" fmla="*/ 21841 w 2692095"/>
                  <a:gd name="connsiteY9" fmla="*/ 751380 h 751380"/>
                  <a:gd name="connsiteX10" fmla="*/ 65527 w 2692095"/>
                  <a:gd name="connsiteY10" fmla="*/ 571825 h 751380"/>
                  <a:gd name="connsiteX11" fmla="*/ 422780 w 2692095"/>
                  <a:gd name="connsiteY11" fmla="*/ 400263 h 751380"/>
                  <a:gd name="connsiteX12" fmla="*/ 1092491 w 2692095"/>
                  <a:gd name="connsiteY12" fmla="*/ 446857 h 751380"/>
                  <a:gd name="connsiteX13" fmla="*/ 1707853 w 2692095"/>
                  <a:gd name="connsiteY13" fmla="*/ 427883 h 751380"/>
                  <a:gd name="connsiteX14" fmla="*/ 1034643 w 2692095"/>
                  <a:gd name="connsiteY14" fmla="*/ 321867 h 751380"/>
                  <a:gd name="connsiteX15" fmla="*/ 629127 w 2692095"/>
                  <a:gd name="connsiteY15" fmla="*/ 194645 h 751380"/>
                  <a:gd name="connsiteX16" fmla="*/ 1175117 w 2692095"/>
                  <a:gd name="connsiteY16" fmla="*/ 6464 h 751380"/>
                  <a:gd name="connsiteX17" fmla="*/ 1898686 w 2692095"/>
                  <a:gd name="connsiteY17" fmla="*/ 27667 h 751380"/>
                  <a:gd name="connsiteX18" fmla="*/ 2368742 w 2692095"/>
                  <a:gd name="connsiteY18" fmla="*/ 227814 h 751380"/>
                  <a:gd name="connsiteX19" fmla="*/ 2546321 w 2692095"/>
                  <a:gd name="connsiteY19" fmla="*/ 188057 h 751380"/>
                  <a:gd name="connsiteX0" fmla="*/ 2549370 w 2695144"/>
                  <a:gd name="connsiteY0" fmla="*/ 188057 h 766357"/>
                  <a:gd name="connsiteX1" fmla="*/ 2695144 w 2695144"/>
                  <a:gd name="connsiteY1" fmla="*/ 241065 h 766357"/>
                  <a:gd name="connsiteX2" fmla="*/ 2313481 w 2695144"/>
                  <a:gd name="connsiteY2" fmla="*/ 304676 h 766357"/>
                  <a:gd name="connsiteX3" fmla="*/ 1852306 w 2695144"/>
                  <a:gd name="connsiteY3" fmla="*/ 105893 h 766357"/>
                  <a:gd name="connsiteX4" fmla="*/ 1234755 w 2695144"/>
                  <a:gd name="connsiteY4" fmla="*/ 74088 h 766357"/>
                  <a:gd name="connsiteX5" fmla="*/ 847791 w 2695144"/>
                  <a:gd name="connsiteY5" fmla="*/ 182756 h 766357"/>
                  <a:gd name="connsiteX6" fmla="*/ 1812550 w 2695144"/>
                  <a:gd name="connsiteY6" fmla="*/ 349733 h 766357"/>
                  <a:gd name="connsiteX7" fmla="*/ 1791346 w 2695144"/>
                  <a:gd name="connsiteY7" fmla="*/ 540564 h 766357"/>
                  <a:gd name="connsiteX8" fmla="*/ 1541293 w 2695144"/>
                  <a:gd name="connsiteY8" fmla="*/ 751380 h 766357"/>
                  <a:gd name="connsiteX9" fmla="*/ 21146 w 2695144"/>
                  <a:gd name="connsiteY9" fmla="*/ 766357 h 766357"/>
                  <a:gd name="connsiteX10" fmla="*/ 68576 w 2695144"/>
                  <a:gd name="connsiteY10" fmla="*/ 571825 h 766357"/>
                  <a:gd name="connsiteX11" fmla="*/ 425829 w 2695144"/>
                  <a:gd name="connsiteY11" fmla="*/ 400263 h 766357"/>
                  <a:gd name="connsiteX12" fmla="*/ 1095540 w 2695144"/>
                  <a:gd name="connsiteY12" fmla="*/ 446857 h 766357"/>
                  <a:gd name="connsiteX13" fmla="*/ 1710902 w 2695144"/>
                  <a:gd name="connsiteY13" fmla="*/ 427883 h 766357"/>
                  <a:gd name="connsiteX14" fmla="*/ 1037692 w 2695144"/>
                  <a:gd name="connsiteY14" fmla="*/ 321867 h 766357"/>
                  <a:gd name="connsiteX15" fmla="*/ 632176 w 2695144"/>
                  <a:gd name="connsiteY15" fmla="*/ 194645 h 766357"/>
                  <a:gd name="connsiteX16" fmla="*/ 1178166 w 2695144"/>
                  <a:gd name="connsiteY16" fmla="*/ 6464 h 766357"/>
                  <a:gd name="connsiteX17" fmla="*/ 1901735 w 2695144"/>
                  <a:gd name="connsiteY17" fmla="*/ 27667 h 766357"/>
                  <a:gd name="connsiteX18" fmla="*/ 2371791 w 2695144"/>
                  <a:gd name="connsiteY18" fmla="*/ 227814 h 766357"/>
                  <a:gd name="connsiteX19" fmla="*/ 2549370 w 2695144"/>
                  <a:gd name="connsiteY19" fmla="*/ 188057 h 766357"/>
                  <a:gd name="connsiteX0" fmla="*/ 2615291 w 2761065"/>
                  <a:gd name="connsiteY0" fmla="*/ 188057 h 766357"/>
                  <a:gd name="connsiteX1" fmla="*/ 2761065 w 2761065"/>
                  <a:gd name="connsiteY1" fmla="*/ 241065 h 766357"/>
                  <a:gd name="connsiteX2" fmla="*/ 2379402 w 2761065"/>
                  <a:gd name="connsiteY2" fmla="*/ 304676 h 766357"/>
                  <a:gd name="connsiteX3" fmla="*/ 1918227 w 2761065"/>
                  <a:gd name="connsiteY3" fmla="*/ 105893 h 766357"/>
                  <a:gd name="connsiteX4" fmla="*/ 1300676 w 2761065"/>
                  <a:gd name="connsiteY4" fmla="*/ 74088 h 766357"/>
                  <a:gd name="connsiteX5" fmla="*/ 913712 w 2761065"/>
                  <a:gd name="connsiteY5" fmla="*/ 182756 h 766357"/>
                  <a:gd name="connsiteX6" fmla="*/ 1878471 w 2761065"/>
                  <a:gd name="connsiteY6" fmla="*/ 349733 h 766357"/>
                  <a:gd name="connsiteX7" fmla="*/ 1857267 w 2761065"/>
                  <a:gd name="connsiteY7" fmla="*/ 540564 h 766357"/>
                  <a:gd name="connsiteX8" fmla="*/ 1607214 w 2761065"/>
                  <a:gd name="connsiteY8" fmla="*/ 751380 h 766357"/>
                  <a:gd name="connsiteX9" fmla="*/ 87067 w 2761065"/>
                  <a:gd name="connsiteY9" fmla="*/ 766357 h 766357"/>
                  <a:gd name="connsiteX10" fmla="*/ 134497 w 2761065"/>
                  <a:gd name="connsiteY10" fmla="*/ 571825 h 766357"/>
                  <a:gd name="connsiteX11" fmla="*/ 491750 w 2761065"/>
                  <a:gd name="connsiteY11" fmla="*/ 400263 h 766357"/>
                  <a:gd name="connsiteX12" fmla="*/ 1161461 w 2761065"/>
                  <a:gd name="connsiteY12" fmla="*/ 446857 h 766357"/>
                  <a:gd name="connsiteX13" fmla="*/ 1776823 w 2761065"/>
                  <a:gd name="connsiteY13" fmla="*/ 427883 h 766357"/>
                  <a:gd name="connsiteX14" fmla="*/ 1103613 w 2761065"/>
                  <a:gd name="connsiteY14" fmla="*/ 321867 h 766357"/>
                  <a:gd name="connsiteX15" fmla="*/ 698097 w 2761065"/>
                  <a:gd name="connsiteY15" fmla="*/ 194645 h 766357"/>
                  <a:gd name="connsiteX16" fmla="*/ 1244087 w 2761065"/>
                  <a:gd name="connsiteY16" fmla="*/ 6464 h 766357"/>
                  <a:gd name="connsiteX17" fmla="*/ 1967656 w 2761065"/>
                  <a:gd name="connsiteY17" fmla="*/ 27667 h 766357"/>
                  <a:gd name="connsiteX18" fmla="*/ 2437712 w 2761065"/>
                  <a:gd name="connsiteY18" fmla="*/ 227814 h 766357"/>
                  <a:gd name="connsiteX19" fmla="*/ 2615291 w 2761065"/>
                  <a:gd name="connsiteY19" fmla="*/ 188057 h 766357"/>
                  <a:gd name="connsiteX0" fmla="*/ 2636315 w 2782089"/>
                  <a:gd name="connsiteY0" fmla="*/ 188057 h 766357"/>
                  <a:gd name="connsiteX1" fmla="*/ 2782089 w 2782089"/>
                  <a:gd name="connsiteY1" fmla="*/ 241065 h 766357"/>
                  <a:gd name="connsiteX2" fmla="*/ 2400426 w 2782089"/>
                  <a:gd name="connsiteY2" fmla="*/ 304676 h 766357"/>
                  <a:gd name="connsiteX3" fmla="*/ 1939251 w 2782089"/>
                  <a:gd name="connsiteY3" fmla="*/ 105893 h 766357"/>
                  <a:gd name="connsiteX4" fmla="*/ 1321700 w 2782089"/>
                  <a:gd name="connsiteY4" fmla="*/ 74088 h 766357"/>
                  <a:gd name="connsiteX5" fmla="*/ 934736 w 2782089"/>
                  <a:gd name="connsiteY5" fmla="*/ 182756 h 766357"/>
                  <a:gd name="connsiteX6" fmla="*/ 1899495 w 2782089"/>
                  <a:gd name="connsiteY6" fmla="*/ 349733 h 766357"/>
                  <a:gd name="connsiteX7" fmla="*/ 1878291 w 2782089"/>
                  <a:gd name="connsiteY7" fmla="*/ 540564 h 766357"/>
                  <a:gd name="connsiteX8" fmla="*/ 1628238 w 2782089"/>
                  <a:gd name="connsiteY8" fmla="*/ 751380 h 766357"/>
                  <a:gd name="connsiteX9" fmla="*/ 108091 w 2782089"/>
                  <a:gd name="connsiteY9" fmla="*/ 766357 h 766357"/>
                  <a:gd name="connsiteX10" fmla="*/ 155521 w 2782089"/>
                  <a:gd name="connsiteY10" fmla="*/ 571825 h 766357"/>
                  <a:gd name="connsiteX11" fmla="*/ 512774 w 2782089"/>
                  <a:gd name="connsiteY11" fmla="*/ 400263 h 766357"/>
                  <a:gd name="connsiteX12" fmla="*/ 1182485 w 2782089"/>
                  <a:gd name="connsiteY12" fmla="*/ 446857 h 766357"/>
                  <a:gd name="connsiteX13" fmla="*/ 1797847 w 2782089"/>
                  <a:gd name="connsiteY13" fmla="*/ 427883 h 766357"/>
                  <a:gd name="connsiteX14" fmla="*/ 1124637 w 2782089"/>
                  <a:gd name="connsiteY14" fmla="*/ 321867 h 766357"/>
                  <a:gd name="connsiteX15" fmla="*/ 719121 w 2782089"/>
                  <a:gd name="connsiteY15" fmla="*/ 194645 h 766357"/>
                  <a:gd name="connsiteX16" fmla="*/ 1265111 w 2782089"/>
                  <a:gd name="connsiteY16" fmla="*/ 6464 h 766357"/>
                  <a:gd name="connsiteX17" fmla="*/ 1988680 w 2782089"/>
                  <a:gd name="connsiteY17" fmla="*/ 27667 h 766357"/>
                  <a:gd name="connsiteX18" fmla="*/ 2458736 w 2782089"/>
                  <a:gd name="connsiteY18" fmla="*/ 227814 h 766357"/>
                  <a:gd name="connsiteX19" fmla="*/ 2636315 w 2782089"/>
                  <a:gd name="connsiteY19" fmla="*/ 188057 h 766357"/>
                  <a:gd name="connsiteX0" fmla="*/ 2636315 w 2782089"/>
                  <a:gd name="connsiteY0" fmla="*/ 188057 h 766357"/>
                  <a:gd name="connsiteX1" fmla="*/ 2782089 w 2782089"/>
                  <a:gd name="connsiteY1" fmla="*/ 241065 h 766357"/>
                  <a:gd name="connsiteX2" fmla="*/ 2400426 w 2782089"/>
                  <a:gd name="connsiteY2" fmla="*/ 304676 h 766357"/>
                  <a:gd name="connsiteX3" fmla="*/ 1939251 w 2782089"/>
                  <a:gd name="connsiteY3" fmla="*/ 105893 h 766357"/>
                  <a:gd name="connsiteX4" fmla="*/ 1321700 w 2782089"/>
                  <a:gd name="connsiteY4" fmla="*/ 74088 h 766357"/>
                  <a:gd name="connsiteX5" fmla="*/ 934736 w 2782089"/>
                  <a:gd name="connsiteY5" fmla="*/ 182756 h 766357"/>
                  <a:gd name="connsiteX6" fmla="*/ 1899495 w 2782089"/>
                  <a:gd name="connsiteY6" fmla="*/ 349733 h 766357"/>
                  <a:gd name="connsiteX7" fmla="*/ 2078737 w 2782089"/>
                  <a:gd name="connsiteY7" fmla="*/ 711435 h 766357"/>
                  <a:gd name="connsiteX8" fmla="*/ 1628238 w 2782089"/>
                  <a:gd name="connsiteY8" fmla="*/ 751380 h 766357"/>
                  <a:gd name="connsiteX9" fmla="*/ 108091 w 2782089"/>
                  <a:gd name="connsiteY9" fmla="*/ 766357 h 766357"/>
                  <a:gd name="connsiteX10" fmla="*/ 155521 w 2782089"/>
                  <a:gd name="connsiteY10" fmla="*/ 571825 h 766357"/>
                  <a:gd name="connsiteX11" fmla="*/ 512774 w 2782089"/>
                  <a:gd name="connsiteY11" fmla="*/ 400263 h 766357"/>
                  <a:gd name="connsiteX12" fmla="*/ 1182485 w 2782089"/>
                  <a:gd name="connsiteY12" fmla="*/ 446857 h 766357"/>
                  <a:gd name="connsiteX13" fmla="*/ 1797847 w 2782089"/>
                  <a:gd name="connsiteY13" fmla="*/ 427883 h 766357"/>
                  <a:gd name="connsiteX14" fmla="*/ 1124637 w 2782089"/>
                  <a:gd name="connsiteY14" fmla="*/ 321867 h 766357"/>
                  <a:gd name="connsiteX15" fmla="*/ 719121 w 2782089"/>
                  <a:gd name="connsiteY15" fmla="*/ 194645 h 766357"/>
                  <a:gd name="connsiteX16" fmla="*/ 1265111 w 2782089"/>
                  <a:gd name="connsiteY16" fmla="*/ 6464 h 766357"/>
                  <a:gd name="connsiteX17" fmla="*/ 1988680 w 2782089"/>
                  <a:gd name="connsiteY17" fmla="*/ 27667 h 766357"/>
                  <a:gd name="connsiteX18" fmla="*/ 2458736 w 2782089"/>
                  <a:gd name="connsiteY18" fmla="*/ 227814 h 766357"/>
                  <a:gd name="connsiteX19" fmla="*/ 2636315 w 2782089"/>
                  <a:gd name="connsiteY19" fmla="*/ 188057 h 766357"/>
                  <a:gd name="connsiteX0" fmla="*/ 2636315 w 2782089"/>
                  <a:gd name="connsiteY0" fmla="*/ 188057 h 766357"/>
                  <a:gd name="connsiteX1" fmla="*/ 2782089 w 2782089"/>
                  <a:gd name="connsiteY1" fmla="*/ 241065 h 766357"/>
                  <a:gd name="connsiteX2" fmla="*/ 2400426 w 2782089"/>
                  <a:gd name="connsiteY2" fmla="*/ 304676 h 766357"/>
                  <a:gd name="connsiteX3" fmla="*/ 1939251 w 2782089"/>
                  <a:gd name="connsiteY3" fmla="*/ 105893 h 766357"/>
                  <a:gd name="connsiteX4" fmla="*/ 1321700 w 2782089"/>
                  <a:gd name="connsiteY4" fmla="*/ 74088 h 766357"/>
                  <a:gd name="connsiteX5" fmla="*/ 934736 w 2782089"/>
                  <a:gd name="connsiteY5" fmla="*/ 182756 h 766357"/>
                  <a:gd name="connsiteX6" fmla="*/ 1899495 w 2782089"/>
                  <a:gd name="connsiteY6" fmla="*/ 349733 h 766357"/>
                  <a:gd name="connsiteX7" fmla="*/ 2078737 w 2782089"/>
                  <a:gd name="connsiteY7" fmla="*/ 711435 h 766357"/>
                  <a:gd name="connsiteX8" fmla="*/ 2002841 w 2782089"/>
                  <a:gd name="connsiteY8" fmla="*/ 751380 h 766357"/>
                  <a:gd name="connsiteX9" fmla="*/ 108091 w 2782089"/>
                  <a:gd name="connsiteY9" fmla="*/ 766357 h 766357"/>
                  <a:gd name="connsiteX10" fmla="*/ 155521 w 2782089"/>
                  <a:gd name="connsiteY10" fmla="*/ 571825 h 766357"/>
                  <a:gd name="connsiteX11" fmla="*/ 512774 w 2782089"/>
                  <a:gd name="connsiteY11" fmla="*/ 400263 h 766357"/>
                  <a:gd name="connsiteX12" fmla="*/ 1182485 w 2782089"/>
                  <a:gd name="connsiteY12" fmla="*/ 446857 h 766357"/>
                  <a:gd name="connsiteX13" fmla="*/ 1797847 w 2782089"/>
                  <a:gd name="connsiteY13" fmla="*/ 427883 h 766357"/>
                  <a:gd name="connsiteX14" fmla="*/ 1124637 w 2782089"/>
                  <a:gd name="connsiteY14" fmla="*/ 321867 h 766357"/>
                  <a:gd name="connsiteX15" fmla="*/ 719121 w 2782089"/>
                  <a:gd name="connsiteY15" fmla="*/ 194645 h 766357"/>
                  <a:gd name="connsiteX16" fmla="*/ 1265111 w 2782089"/>
                  <a:gd name="connsiteY16" fmla="*/ 6464 h 766357"/>
                  <a:gd name="connsiteX17" fmla="*/ 1988680 w 2782089"/>
                  <a:gd name="connsiteY17" fmla="*/ 27667 h 766357"/>
                  <a:gd name="connsiteX18" fmla="*/ 2458736 w 2782089"/>
                  <a:gd name="connsiteY18" fmla="*/ 227814 h 766357"/>
                  <a:gd name="connsiteX19" fmla="*/ 2636315 w 2782089"/>
                  <a:gd name="connsiteY19" fmla="*/ 188057 h 766357"/>
                  <a:gd name="connsiteX0" fmla="*/ 2636315 w 2782089"/>
                  <a:gd name="connsiteY0" fmla="*/ 188057 h 766357"/>
                  <a:gd name="connsiteX1" fmla="*/ 2782089 w 2782089"/>
                  <a:gd name="connsiteY1" fmla="*/ 241065 h 766357"/>
                  <a:gd name="connsiteX2" fmla="*/ 2400426 w 2782089"/>
                  <a:gd name="connsiteY2" fmla="*/ 304676 h 766357"/>
                  <a:gd name="connsiteX3" fmla="*/ 1939251 w 2782089"/>
                  <a:gd name="connsiteY3" fmla="*/ 105893 h 766357"/>
                  <a:gd name="connsiteX4" fmla="*/ 1321700 w 2782089"/>
                  <a:gd name="connsiteY4" fmla="*/ 74088 h 766357"/>
                  <a:gd name="connsiteX5" fmla="*/ 934736 w 2782089"/>
                  <a:gd name="connsiteY5" fmla="*/ 182756 h 766357"/>
                  <a:gd name="connsiteX6" fmla="*/ 2149230 w 2782089"/>
                  <a:gd name="connsiteY6" fmla="*/ 356305 h 766357"/>
                  <a:gd name="connsiteX7" fmla="*/ 2078737 w 2782089"/>
                  <a:gd name="connsiteY7" fmla="*/ 711435 h 766357"/>
                  <a:gd name="connsiteX8" fmla="*/ 2002841 w 2782089"/>
                  <a:gd name="connsiteY8" fmla="*/ 751380 h 766357"/>
                  <a:gd name="connsiteX9" fmla="*/ 108091 w 2782089"/>
                  <a:gd name="connsiteY9" fmla="*/ 766357 h 766357"/>
                  <a:gd name="connsiteX10" fmla="*/ 155521 w 2782089"/>
                  <a:gd name="connsiteY10" fmla="*/ 571825 h 766357"/>
                  <a:gd name="connsiteX11" fmla="*/ 512774 w 2782089"/>
                  <a:gd name="connsiteY11" fmla="*/ 400263 h 766357"/>
                  <a:gd name="connsiteX12" fmla="*/ 1182485 w 2782089"/>
                  <a:gd name="connsiteY12" fmla="*/ 446857 h 766357"/>
                  <a:gd name="connsiteX13" fmla="*/ 1797847 w 2782089"/>
                  <a:gd name="connsiteY13" fmla="*/ 427883 h 766357"/>
                  <a:gd name="connsiteX14" fmla="*/ 1124637 w 2782089"/>
                  <a:gd name="connsiteY14" fmla="*/ 321867 h 766357"/>
                  <a:gd name="connsiteX15" fmla="*/ 719121 w 2782089"/>
                  <a:gd name="connsiteY15" fmla="*/ 194645 h 766357"/>
                  <a:gd name="connsiteX16" fmla="*/ 1265111 w 2782089"/>
                  <a:gd name="connsiteY16" fmla="*/ 6464 h 766357"/>
                  <a:gd name="connsiteX17" fmla="*/ 1988680 w 2782089"/>
                  <a:gd name="connsiteY17" fmla="*/ 27667 h 766357"/>
                  <a:gd name="connsiteX18" fmla="*/ 2458736 w 2782089"/>
                  <a:gd name="connsiteY18" fmla="*/ 227814 h 766357"/>
                  <a:gd name="connsiteX19" fmla="*/ 2636315 w 2782089"/>
                  <a:gd name="connsiteY19" fmla="*/ 188057 h 766357"/>
                  <a:gd name="connsiteX0" fmla="*/ 2636315 w 2782089"/>
                  <a:gd name="connsiteY0" fmla="*/ 188057 h 766357"/>
                  <a:gd name="connsiteX1" fmla="*/ 2782089 w 2782089"/>
                  <a:gd name="connsiteY1" fmla="*/ 241065 h 766357"/>
                  <a:gd name="connsiteX2" fmla="*/ 2400426 w 2782089"/>
                  <a:gd name="connsiteY2" fmla="*/ 304676 h 766357"/>
                  <a:gd name="connsiteX3" fmla="*/ 1939251 w 2782089"/>
                  <a:gd name="connsiteY3" fmla="*/ 105893 h 766357"/>
                  <a:gd name="connsiteX4" fmla="*/ 1321700 w 2782089"/>
                  <a:gd name="connsiteY4" fmla="*/ 74088 h 766357"/>
                  <a:gd name="connsiteX5" fmla="*/ 934736 w 2782089"/>
                  <a:gd name="connsiteY5" fmla="*/ 182756 h 766357"/>
                  <a:gd name="connsiteX6" fmla="*/ 2149230 w 2782089"/>
                  <a:gd name="connsiteY6" fmla="*/ 356305 h 766357"/>
                  <a:gd name="connsiteX7" fmla="*/ 2078737 w 2782089"/>
                  <a:gd name="connsiteY7" fmla="*/ 711435 h 766357"/>
                  <a:gd name="connsiteX8" fmla="*/ 2002841 w 2782089"/>
                  <a:gd name="connsiteY8" fmla="*/ 751380 h 766357"/>
                  <a:gd name="connsiteX9" fmla="*/ 108091 w 2782089"/>
                  <a:gd name="connsiteY9" fmla="*/ 766357 h 766357"/>
                  <a:gd name="connsiteX10" fmla="*/ 155521 w 2782089"/>
                  <a:gd name="connsiteY10" fmla="*/ 571825 h 766357"/>
                  <a:gd name="connsiteX11" fmla="*/ 512774 w 2782089"/>
                  <a:gd name="connsiteY11" fmla="*/ 400263 h 766357"/>
                  <a:gd name="connsiteX12" fmla="*/ 1182485 w 2782089"/>
                  <a:gd name="connsiteY12" fmla="*/ 446857 h 766357"/>
                  <a:gd name="connsiteX13" fmla="*/ 1498043 w 2782089"/>
                  <a:gd name="connsiteY13" fmla="*/ 407463 h 766357"/>
                  <a:gd name="connsiteX14" fmla="*/ 1797847 w 2782089"/>
                  <a:gd name="connsiteY14" fmla="*/ 427883 h 766357"/>
                  <a:gd name="connsiteX15" fmla="*/ 1124637 w 2782089"/>
                  <a:gd name="connsiteY15" fmla="*/ 321867 h 766357"/>
                  <a:gd name="connsiteX16" fmla="*/ 719121 w 2782089"/>
                  <a:gd name="connsiteY16" fmla="*/ 194645 h 766357"/>
                  <a:gd name="connsiteX17" fmla="*/ 1265111 w 2782089"/>
                  <a:gd name="connsiteY17" fmla="*/ 6464 h 766357"/>
                  <a:gd name="connsiteX18" fmla="*/ 1988680 w 2782089"/>
                  <a:gd name="connsiteY18" fmla="*/ 27667 h 766357"/>
                  <a:gd name="connsiteX19" fmla="*/ 2458736 w 2782089"/>
                  <a:gd name="connsiteY19" fmla="*/ 227814 h 766357"/>
                  <a:gd name="connsiteX20" fmla="*/ 2636315 w 2782089"/>
                  <a:gd name="connsiteY20" fmla="*/ 188057 h 766357"/>
                  <a:gd name="connsiteX0" fmla="*/ 2636315 w 2782089"/>
                  <a:gd name="connsiteY0" fmla="*/ 188057 h 766357"/>
                  <a:gd name="connsiteX1" fmla="*/ 2782089 w 2782089"/>
                  <a:gd name="connsiteY1" fmla="*/ 241065 h 766357"/>
                  <a:gd name="connsiteX2" fmla="*/ 2400426 w 2782089"/>
                  <a:gd name="connsiteY2" fmla="*/ 304676 h 766357"/>
                  <a:gd name="connsiteX3" fmla="*/ 1939251 w 2782089"/>
                  <a:gd name="connsiteY3" fmla="*/ 105893 h 766357"/>
                  <a:gd name="connsiteX4" fmla="*/ 1321700 w 2782089"/>
                  <a:gd name="connsiteY4" fmla="*/ 74088 h 766357"/>
                  <a:gd name="connsiteX5" fmla="*/ 934736 w 2782089"/>
                  <a:gd name="connsiteY5" fmla="*/ 182756 h 766357"/>
                  <a:gd name="connsiteX6" fmla="*/ 2149230 w 2782089"/>
                  <a:gd name="connsiteY6" fmla="*/ 356305 h 766357"/>
                  <a:gd name="connsiteX7" fmla="*/ 2078737 w 2782089"/>
                  <a:gd name="connsiteY7" fmla="*/ 711435 h 766357"/>
                  <a:gd name="connsiteX8" fmla="*/ 2002841 w 2782089"/>
                  <a:gd name="connsiteY8" fmla="*/ 751380 h 766357"/>
                  <a:gd name="connsiteX9" fmla="*/ 108091 w 2782089"/>
                  <a:gd name="connsiteY9" fmla="*/ 766357 h 766357"/>
                  <a:gd name="connsiteX10" fmla="*/ 155521 w 2782089"/>
                  <a:gd name="connsiteY10" fmla="*/ 571825 h 766357"/>
                  <a:gd name="connsiteX11" fmla="*/ 512774 w 2782089"/>
                  <a:gd name="connsiteY11" fmla="*/ 400263 h 766357"/>
                  <a:gd name="connsiteX12" fmla="*/ 1146339 w 2782089"/>
                  <a:gd name="connsiteY12" fmla="*/ 397567 h 766357"/>
                  <a:gd name="connsiteX13" fmla="*/ 1498043 w 2782089"/>
                  <a:gd name="connsiteY13" fmla="*/ 407463 h 766357"/>
                  <a:gd name="connsiteX14" fmla="*/ 1797847 w 2782089"/>
                  <a:gd name="connsiteY14" fmla="*/ 427883 h 766357"/>
                  <a:gd name="connsiteX15" fmla="*/ 1124637 w 2782089"/>
                  <a:gd name="connsiteY15" fmla="*/ 321867 h 766357"/>
                  <a:gd name="connsiteX16" fmla="*/ 719121 w 2782089"/>
                  <a:gd name="connsiteY16" fmla="*/ 194645 h 766357"/>
                  <a:gd name="connsiteX17" fmla="*/ 1265111 w 2782089"/>
                  <a:gd name="connsiteY17" fmla="*/ 6464 h 766357"/>
                  <a:gd name="connsiteX18" fmla="*/ 1988680 w 2782089"/>
                  <a:gd name="connsiteY18" fmla="*/ 27667 h 766357"/>
                  <a:gd name="connsiteX19" fmla="*/ 2458736 w 2782089"/>
                  <a:gd name="connsiteY19" fmla="*/ 227814 h 766357"/>
                  <a:gd name="connsiteX20" fmla="*/ 2636315 w 2782089"/>
                  <a:gd name="connsiteY20" fmla="*/ 188057 h 766357"/>
                  <a:gd name="connsiteX0" fmla="*/ 2771481 w 2917255"/>
                  <a:gd name="connsiteY0" fmla="*/ 188057 h 766357"/>
                  <a:gd name="connsiteX1" fmla="*/ 2917255 w 2917255"/>
                  <a:gd name="connsiteY1" fmla="*/ 241065 h 766357"/>
                  <a:gd name="connsiteX2" fmla="*/ 2535592 w 2917255"/>
                  <a:gd name="connsiteY2" fmla="*/ 304676 h 766357"/>
                  <a:gd name="connsiteX3" fmla="*/ 2074417 w 2917255"/>
                  <a:gd name="connsiteY3" fmla="*/ 105893 h 766357"/>
                  <a:gd name="connsiteX4" fmla="*/ 1456866 w 2917255"/>
                  <a:gd name="connsiteY4" fmla="*/ 74088 h 766357"/>
                  <a:gd name="connsiteX5" fmla="*/ 1069902 w 2917255"/>
                  <a:gd name="connsiteY5" fmla="*/ 182756 h 766357"/>
                  <a:gd name="connsiteX6" fmla="*/ 2284396 w 2917255"/>
                  <a:gd name="connsiteY6" fmla="*/ 356305 h 766357"/>
                  <a:gd name="connsiteX7" fmla="*/ 2213903 w 2917255"/>
                  <a:gd name="connsiteY7" fmla="*/ 711435 h 766357"/>
                  <a:gd name="connsiteX8" fmla="*/ 2138007 w 2917255"/>
                  <a:gd name="connsiteY8" fmla="*/ 751380 h 766357"/>
                  <a:gd name="connsiteX9" fmla="*/ 243257 w 2917255"/>
                  <a:gd name="connsiteY9" fmla="*/ 766357 h 766357"/>
                  <a:gd name="connsiteX10" fmla="*/ 21236 w 2917255"/>
                  <a:gd name="connsiteY10" fmla="*/ 588256 h 766357"/>
                  <a:gd name="connsiteX11" fmla="*/ 647940 w 2917255"/>
                  <a:gd name="connsiteY11" fmla="*/ 400263 h 766357"/>
                  <a:gd name="connsiteX12" fmla="*/ 1281505 w 2917255"/>
                  <a:gd name="connsiteY12" fmla="*/ 397567 h 766357"/>
                  <a:gd name="connsiteX13" fmla="*/ 1633209 w 2917255"/>
                  <a:gd name="connsiteY13" fmla="*/ 407463 h 766357"/>
                  <a:gd name="connsiteX14" fmla="*/ 1933013 w 2917255"/>
                  <a:gd name="connsiteY14" fmla="*/ 427883 h 766357"/>
                  <a:gd name="connsiteX15" fmla="*/ 1259803 w 2917255"/>
                  <a:gd name="connsiteY15" fmla="*/ 321867 h 766357"/>
                  <a:gd name="connsiteX16" fmla="*/ 854287 w 2917255"/>
                  <a:gd name="connsiteY16" fmla="*/ 194645 h 766357"/>
                  <a:gd name="connsiteX17" fmla="*/ 1400277 w 2917255"/>
                  <a:gd name="connsiteY17" fmla="*/ 6464 h 766357"/>
                  <a:gd name="connsiteX18" fmla="*/ 2123846 w 2917255"/>
                  <a:gd name="connsiteY18" fmla="*/ 27667 h 766357"/>
                  <a:gd name="connsiteX19" fmla="*/ 2593902 w 2917255"/>
                  <a:gd name="connsiteY19" fmla="*/ 227814 h 766357"/>
                  <a:gd name="connsiteX20" fmla="*/ 2771481 w 2917255"/>
                  <a:gd name="connsiteY20" fmla="*/ 188057 h 766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917255" h="766357">
                    <a:moveTo>
                      <a:pt x="2771481" y="188057"/>
                    </a:moveTo>
                    <a:cubicBezTo>
                      <a:pt x="2854528" y="202855"/>
                      <a:pt x="2844368" y="214561"/>
                      <a:pt x="2917255" y="241065"/>
                    </a:cubicBezTo>
                    <a:cubicBezTo>
                      <a:pt x="2764414" y="314835"/>
                      <a:pt x="2676065" y="327205"/>
                      <a:pt x="2535592" y="304676"/>
                    </a:cubicBezTo>
                    <a:cubicBezTo>
                      <a:pt x="2395119" y="282147"/>
                      <a:pt x="2254204" y="144324"/>
                      <a:pt x="2074417" y="105893"/>
                    </a:cubicBezTo>
                    <a:cubicBezTo>
                      <a:pt x="1894630" y="67462"/>
                      <a:pt x="1624285" y="61277"/>
                      <a:pt x="1456866" y="74088"/>
                    </a:cubicBezTo>
                    <a:cubicBezTo>
                      <a:pt x="1289447" y="86898"/>
                      <a:pt x="931980" y="135720"/>
                      <a:pt x="1069902" y="182756"/>
                    </a:cubicBezTo>
                    <a:cubicBezTo>
                      <a:pt x="1207824" y="229792"/>
                      <a:pt x="2093729" y="268192"/>
                      <a:pt x="2284396" y="356305"/>
                    </a:cubicBezTo>
                    <a:cubicBezTo>
                      <a:pt x="2475063" y="444418"/>
                      <a:pt x="2238301" y="645589"/>
                      <a:pt x="2213903" y="711435"/>
                    </a:cubicBezTo>
                    <a:cubicBezTo>
                      <a:pt x="2189505" y="777281"/>
                      <a:pt x="2267436" y="734594"/>
                      <a:pt x="2138007" y="751380"/>
                    </a:cubicBezTo>
                    <a:lnTo>
                      <a:pt x="243257" y="766357"/>
                    </a:lnTo>
                    <a:cubicBezTo>
                      <a:pt x="-2196" y="736431"/>
                      <a:pt x="-29379" y="627763"/>
                      <a:pt x="21236" y="588256"/>
                    </a:cubicBezTo>
                    <a:cubicBezTo>
                      <a:pt x="71851" y="548749"/>
                      <a:pt x="437895" y="432044"/>
                      <a:pt x="647940" y="400263"/>
                    </a:cubicBezTo>
                    <a:cubicBezTo>
                      <a:pt x="857985" y="368482"/>
                      <a:pt x="1117294" y="375008"/>
                      <a:pt x="1281505" y="397567"/>
                    </a:cubicBezTo>
                    <a:cubicBezTo>
                      <a:pt x="1445716" y="420126"/>
                      <a:pt x="1530649" y="410625"/>
                      <a:pt x="1633209" y="407463"/>
                    </a:cubicBezTo>
                    <a:cubicBezTo>
                      <a:pt x="1735769" y="404301"/>
                      <a:pt x="1995247" y="442149"/>
                      <a:pt x="1933013" y="427883"/>
                    </a:cubicBezTo>
                    <a:cubicBezTo>
                      <a:pt x="1870779" y="413617"/>
                      <a:pt x="1464328" y="357648"/>
                      <a:pt x="1259803" y="321867"/>
                    </a:cubicBezTo>
                    <a:cubicBezTo>
                      <a:pt x="1079132" y="291387"/>
                      <a:pt x="929824" y="274158"/>
                      <a:pt x="854287" y="194645"/>
                    </a:cubicBezTo>
                    <a:cubicBezTo>
                      <a:pt x="892719" y="75375"/>
                      <a:pt x="1193985" y="26784"/>
                      <a:pt x="1400277" y="6464"/>
                    </a:cubicBezTo>
                    <a:cubicBezTo>
                      <a:pt x="1606569" y="-13856"/>
                      <a:pt x="1960248" y="19488"/>
                      <a:pt x="2123846" y="27667"/>
                    </a:cubicBezTo>
                    <a:cubicBezTo>
                      <a:pt x="2287444" y="35846"/>
                      <a:pt x="2548690" y="226261"/>
                      <a:pt x="2593902" y="227814"/>
                    </a:cubicBezTo>
                    <a:lnTo>
                      <a:pt x="2771481" y="188057"/>
                    </a:lnTo>
                    <a:close/>
                  </a:path>
                </a:pathLst>
              </a:custGeom>
              <a:solidFill>
                <a:srgbClr val="FFF100">
                  <a:alpha val="7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8" name="Freeform 1227"/>
              <p:cNvSpPr/>
              <p:nvPr/>
            </p:nvSpPr>
            <p:spPr>
              <a:xfrm>
                <a:off x="2605533" y="6227373"/>
                <a:ext cx="2589174" cy="712116"/>
              </a:xfrm>
              <a:custGeom>
                <a:avLst/>
                <a:gdLst>
                  <a:gd name="connsiteX0" fmla="*/ 1795198 w 1944074"/>
                  <a:gd name="connsiteY0" fmla="*/ 94239 h 598263"/>
                  <a:gd name="connsiteX1" fmla="*/ 1940972 w 1944074"/>
                  <a:gd name="connsiteY1" fmla="*/ 147247 h 598263"/>
                  <a:gd name="connsiteX2" fmla="*/ 1673278 w 1944074"/>
                  <a:gd name="connsiteY2" fmla="*/ 234712 h 598263"/>
                  <a:gd name="connsiteX3" fmla="*/ 1098134 w 1944074"/>
                  <a:gd name="connsiteY3" fmla="*/ 12075 h 598263"/>
                  <a:gd name="connsiteX4" fmla="*/ 268548 w 1944074"/>
                  <a:gd name="connsiteY4" fmla="*/ 35929 h 598263"/>
                  <a:gd name="connsiteX5" fmla="*/ 93619 w 1944074"/>
                  <a:gd name="connsiteY5" fmla="*/ 88938 h 598263"/>
                  <a:gd name="connsiteX6" fmla="*/ 1058378 w 1944074"/>
                  <a:gd name="connsiteY6" fmla="*/ 255915 h 598263"/>
                  <a:gd name="connsiteX7" fmla="*/ 1037174 w 1944074"/>
                  <a:gd name="connsiteY7" fmla="*/ 446746 h 598263"/>
                  <a:gd name="connsiteX8" fmla="*/ 260597 w 1944074"/>
                  <a:gd name="connsiteY8" fmla="*/ 547463 h 598263"/>
                  <a:gd name="connsiteX9" fmla="*/ 22058 w 1944074"/>
                  <a:gd name="connsiteY9" fmla="*/ 597821 h 598263"/>
                  <a:gd name="connsiteX10" fmla="*/ 11456 w 1944074"/>
                  <a:gd name="connsiteY10" fmla="*/ 595171 h 598263"/>
                  <a:gd name="connsiteX0" fmla="*/ 2059393 w 2208269"/>
                  <a:gd name="connsiteY0" fmla="*/ 94239 h 598187"/>
                  <a:gd name="connsiteX1" fmla="*/ 2205167 w 2208269"/>
                  <a:gd name="connsiteY1" fmla="*/ 147247 h 598187"/>
                  <a:gd name="connsiteX2" fmla="*/ 1937473 w 2208269"/>
                  <a:gd name="connsiteY2" fmla="*/ 234712 h 598187"/>
                  <a:gd name="connsiteX3" fmla="*/ 1362329 w 2208269"/>
                  <a:gd name="connsiteY3" fmla="*/ 12075 h 598187"/>
                  <a:gd name="connsiteX4" fmla="*/ 532743 w 2208269"/>
                  <a:gd name="connsiteY4" fmla="*/ 35929 h 598187"/>
                  <a:gd name="connsiteX5" fmla="*/ 357814 w 2208269"/>
                  <a:gd name="connsiteY5" fmla="*/ 88938 h 598187"/>
                  <a:gd name="connsiteX6" fmla="*/ 1322573 w 2208269"/>
                  <a:gd name="connsiteY6" fmla="*/ 255915 h 598187"/>
                  <a:gd name="connsiteX7" fmla="*/ 1301369 w 2208269"/>
                  <a:gd name="connsiteY7" fmla="*/ 446746 h 598187"/>
                  <a:gd name="connsiteX8" fmla="*/ 524792 w 2208269"/>
                  <a:gd name="connsiteY8" fmla="*/ 547463 h 598187"/>
                  <a:gd name="connsiteX9" fmla="*/ 286253 w 2208269"/>
                  <a:gd name="connsiteY9" fmla="*/ 597821 h 598187"/>
                  <a:gd name="connsiteX10" fmla="*/ 6 w 2208269"/>
                  <a:gd name="connsiteY10" fmla="*/ 523610 h 598187"/>
                  <a:gd name="connsiteX0" fmla="*/ 2059387 w 2208263"/>
                  <a:gd name="connsiteY0" fmla="*/ 94239 h 611480"/>
                  <a:gd name="connsiteX1" fmla="*/ 2205161 w 2208263"/>
                  <a:gd name="connsiteY1" fmla="*/ 147247 h 611480"/>
                  <a:gd name="connsiteX2" fmla="*/ 1937467 w 2208263"/>
                  <a:gd name="connsiteY2" fmla="*/ 234712 h 611480"/>
                  <a:gd name="connsiteX3" fmla="*/ 1362323 w 2208263"/>
                  <a:gd name="connsiteY3" fmla="*/ 12075 h 611480"/>
                  <a:gd name="connsiteX4" fmla="*/ 532737 w 2208263"/>
                  <a:gd name="connsiteY4" fmla="*/ 35929 h 611480"/>
                  <a:gd name="connsiteX5" fmla="*/ 357808 w 2208263"/>
                  <a:gd name="connsiteY5" fmla="*/ 88938 h 611480"/>
                  <a:gd name="connsiteX6" fmla="*/ 1322567 w 2208263"/>
                  <a:gd name="connsiteY6" fmla="*/ 255915 h 611480"/>
                  <a:gd name="connsiteX7" fmla="*/ 1301363 w 2208263"/>
                  <a:gd name="connsiteY7" fmla="*/ 446746 h 611480"/>
                  <a:gd name="connsiteX8" fmla="*/ 524786 w 2208263"/>
                  <a:gd name="connsiteY8" fmla="*/ 547463 h 611480"/>
                  <a:gd name="connsiteX9" fmla="*/ 286247 w 2208263"/>
                  <a:gd name="connsiteY9" fmla="*/ 597821 h 611480"/>
                  <a:gd name="connsiteX10" fmla="*/ 225288 w 2208263"/>
                  <a:gd name="connsiteY10" fmla="*/ 293021 h 611480"/>
                  <a:gd name="connsiteX11" fmla="*/ 0 w 2208263"/>
                  <a:gd name="connsiteY11" fmla="*/ 523610 h 611480"/>
                  <a:gd name="connsiteX0" fmla="*/ 2059387 w 2208263"/>
                  <a:gd name="connsiteY0" fmla="*/ 94239 h 598187"/>
                  <a:gd name="connsiteX1" fmla="*/ 2205161 w 2208263"/>
                  <a:gd name="connsiteY1" fmla="*/ 147247 h 598187"/>
                  <a:gd name="connsiteX2" fmla="*/ 1937467 w 2208263"/>
                  <a:gd name="connsiteY2" fmla="*/ 234712 h 598187"/>
                  <a:gd name="connsiteX3" fmla="*/ 1362323 w 2208263"/>
                  <a:gd name="connsiteY3" fmla="*/ 12075 h 598187"/>
                  <a:gd name="connsiteX4" fmla="*/ 532737 w 2208263"/>
                  <a:gd name="connsiteY4" fmla="*/ 35929 h 598187"/>
                  <a:gd name="connsiteX5" fmla="*/ 357808 w 2208263"/>
                  <a:gd name="connsiteY5" fmla="*/ 88938 h 598187"/>
                  <a:gd name="connsiteX6" fmla="*/ 1322567 w 2208263"/>
                  <a:gd name="connsiteY6" fmla="*/ 255915 h 598187"/>
                  <a:gd name="connsiteX7" fmla="*/ 1301363 w 2208263"/>
                  <a:gd name="connsiteY7" fmla="*/ 446746 h 598187"/>
                  <a:gd name="connsiteX8" fmla="*/ 524786 w 2208263"/>
                  <a:gd name="connsiteY8" fmla="*/ 547463 h 598187"/>
                  <a:gd name="connsiteX9" fmla="*/ 286247 w 2208263"/>
                  <a:gd name="connsiteY9" fmla="*/ 597821 h 598187"/>
                  <a:gd name="connsiteX10" fmla="*/ 55660 w 2208263"/>
                  <a:gd name="connsiteY10" fmla="*/ 523609 h 598187"/>
                  <a:gd name="connsiteX11" fmla="*/ 0 w 2208263"/>
                  <a:gd name="connsiteY11" fmla="*/ 523610 h 598187"/>
                  <a:gd name="connsiteX0" fmla="*/ 2009377 w 2158253"/>
                  <a:gd name="connsiteY0" fmla="*/ 270354 h 774302"/>
                  <a:gd name="connsiteX1" fmla="*/ 2155151 w 2158253"/>
                  <a:gd name="connsiteY1" fmla="*/ 323362 h 774302"/>
                  <a:gd name="connsiteX2" fmla="*/ 1887457 w 2158253"/>
                  <a:gd name="connsiteY2" fmla="*/ 410827 h 774302"/>
                  <a:gd name="connsiteX3" fmla="*/ 1312313 w 2158253"/>
                  <a:gd name="connsiteY3" fmla="*/ 188190 h 774302"/>
                  <a:gd name="connsiteX4" fmla="*/ 482727 w 2158253"/>
                  <a:gd name="connsiteY4" fmla="*/ 212044 h 774302"/>
                  <a:gd name="connsiteX5" fmla="*/ 307798 w 2158253"/>
                  <a:gd name="connsiteY5" fmla="*/ 265053 h 774302"/>
                  <a:gd name="connsiteX6" fmla="*/ 1272557 w 2158253"/>
                  <a:gd name="connsiteY6" fmla="*/ 432030 h 774302"/>
                  <a:gd name="connsiteX7" fmla="*/ 1251353 w 2158253"/>
                  <a:gd name="connsiteY7" fmla="*/ 622861 h 774302"/>
                  <a:gd name="connsiteX8" fmla="*/ 474776 w 2158253"/>
                  <a:gd name="connsiteY8" fmla="*/ 723578 h 774302"/>
                  <a:gd name="connsiteX9" fmla="*/ 236237 w 2158253"/>
                  <a:gd name="connsiteY9" fmla="*/ 773936 h 774302"/>
                  <a:gd name="connsiteX10" fmla="*/ 5650 w 2158253"/>
                  <a:gd name="connsiteY10" fmla="*/ 699724 h 774302"/>
                  <a:gd name="connsiteX11" fmla="*/ 220334 w 2158253"/>
                  <a:gd name="connsiteY11" fmla="*/ 10 h 774302"/>
                  <a:gd name="connsiteX0" fmla="*/ 2006130 w 2155006"/>
                  <a:gd name="connsiteY0" fmla="*/ 270344 h 774292"/>
                  <a:gd name="connsiteX1" fmla="*/ 2151904 w 2155006"/>
                  <a:gd name="connsiteY1" fmla="*/ 323352 h 774292"/>
                  <a:gd name="connsiteX2" fmla="*/ 1884210 w 2155006"/>
                  <a:gd name="connsiteY2" fmla="*/ 410817 h 774292"/>
                  <a:gd name="connsiteX3" fmla="*/ 1309066 w 2155006"/>
                  <a:gd name="connsiteY3" fmla="*/ 188180 h 774292"/>
                  <a:gd name="connsiteX4" fmla="*/ 479480 w 2155006"/>
                  <a:gd name="connsiteY4" fmla="*/ 212034 h 774292"/>
                  <a:gd name="connsiteX5" fmla="*/ 304551 w 2155006"/>
                  <a:gd name="connsiteY5" fmla="*/ 265043 h 774292"/>
                  <a:gd name="connsiteX6" fmla="*/ 1269310 w 2155006"/>
                  <a:gd name="connsiteY6" fmla="*/ 432020 h 774292"/>
                  <a:gd name="connsiteX7" fmla="*/ 1248106 w 2155006"/>
                  <a:gd name="connsiteY7" fmla="*/ 622851 h 774292"/>
                  <a:gd name="connsiteX8" fmla="*/ 471529 w 2155006"/>
                  <a:gd name="connsiteY8" fmla="*/ 723568 h 774292"/>
                  <a:gd name="connsiteX9" fmla="*/ 232990 w 2155006"/>
                  <a:gd name="connsiteY9" fmla="*/ 773926 h 774292"/>
                  <a:gd name="connsiteX10" fmla="*/ 2403 w 2155006"/>
                  <a:gd name="connsiteY10" fmla="*/ 699714 h 774292"/>
                  <a:gd name="connsiteX11" fmla="*/ 319524 w 2155006"/>
                  <a:gd name="connsiteY11" fmla="*/ 626789 h 774292"/>
                  <a:gd name="connsiteX12" fmla="*/ 217087 w 2155006"/>
                  <a:gd name="connsiteY12" fmla="*/ 0 h 774292"/>
                  <a:gd name="connsiteX0" fmla="*/ 2006207 w 2155083"/>
                  <a:gd name="connsiteY0" fmla="*/ 270344 h 774292"/>
                  <a:gd name="connsiteX1" fmla="*/ 2151981 w 2155083"/>
                  <a:gd name="connsiteY1" fmla="*/ 323352 h 774292"/>
                  <a:gd name="connsiteX2" fmla="*/ 1884287 w 2155083"/>
                  <a:gd name="connsiteY2" fmla="*/ 410817 h 774292"/>
                  <a:gd name="connsiteX3" fmla="*/ 1309143 w 2155083"/>
                  <a:gd name="connsiteY3" fmla="*/ 188180 h 774292"/>
                  <a:gd name="connsiteX4" fmla="*/ 479557 w 2155083"/>
                  <a:gd name="connsiteY4" fmla="*/ 212034 h 774292"/>
                  <a:gd name="connsiteX5" fmla="*/ 304628 w 2155083"/>
                  <a:gd name="connsiteY5" fmla="*/ 265043 h 774292"/>
                  <a:gd name="connsiteX6" fmla="*/ 1269387 w 2155083"/>
                  <a:gd name="connsiteY6" fmla="*/ 432020 h 774292"/>
                  <a:gd name="connsiteX7" fmla="*/ 1248183 w 2155083"/>
                  <a:gd name="connsiteY7" fmla="*/ 622851 h 774292"/>
                  <a:gd name="connsiteX8" fmla="*/ 471606 w 2155083"/>
                  <a:gd name="connsiteY8" fmla="*/ 723568 h 774292"/>
                  <a:gd name="connsiteX9" fmla="*/ 233067 w 2155083"/>
                  <a:gd name="connsiteY9" fmla="*/ 773926 h 774292"/>
                  <a:gd name="connsiteX10" fmla="*/ 2480 w 2155083"/>
                  <a:gd name="connsiteY10" fmla="*/ 699714 h 774292"/>
                  <a:gd name="connsiteX11" fmla="*/ 319601 w 2155083"/>
                  <a:gd name="connsiteY11" fmla="*/ 626789 h 774292"/>
                  <a:gd name="connsiteX12" fmla="*/ 1167739 w 2155083"/>
                  <a:gd name="connsiteY12" fmla="*/ 510170 h 774292"/>
                  <a:gd name="connsiteX13" fmla="*/ 217164 w 2155083"/>
                  <a:gd name="connsiteY13" fmla="*/ 0 h 774292"/>
                  <a:gd name="connsiteX0" fmla="*/ 2006207 w 2155083"/>
                  <a:gd name="connsiteY0" fmla="*/ 270344 h 774292"/>
                  <a:gd name="connsiteX1" fmla="*/ 2151981 w 2155083"/>
                  <a:gd name="connsiteY1" fmla="*/ 323352 h 774292"/>
                  <a:gd name="connsiteX2" fmla="*/ 1884287 w 2155083"/>
                  <a:gd name="connsiteY2" fmla="*/ 410817 h 774292"/>
                  <a:gd name="connsiteX3" fmla="*/ 1309143 w 2155083"/>
                  <a:gd name="connsiteY3" fmla="*/ 188180 h 774292"/>
                  <a:gd name="connsiteX4" fmla="*/ 479557 w 2155083"/>
                  <a:gd name="connsiteY4" fmla="*/ 212034 h 774292"/>
                  <a:gd name="connsiteX5" fmla="*/ 304628 w 2155083"/>
                  <a:gd name="connsiteY5" fmla="*/ 265043 h 774292"/>
                  <a:gd name="connsiteX6" fmla="*/ 1269387 w 2155083"/>
                  <a:gd name="connsiteY6" fmla="*/ 432020 h 774292"/>
                  <a:gd name="connsiteX7" fmla="*/ 1248183 w 2155083"/>
                  <a:gd name="connsiteY7" fmla="*/ 622851 h 774292"/>
                  <a:gd name="connsiteX8" fmla="*/ 471606 w 2155083"/>
                  <a:gd name="connsiteY8" fmla="*/ 723568 h 774292"/>
                  <a:gd name="connsiteX9" fmla="*/ 233067 w 2155083"/>
                  <a:gd name="connsiteY9" fmla="*/ 773926 h 774292"/>
                  <a:gd name="connsiteX10" fmla="*/ 2480 w 2155083"/>
                  <a:gd name="connsiteY10" fmla="*/ 699714 h 774292"/>
                  <a:gd name="connsiteX11" fmla="*/ 319601 w 2155083"/>
                  <a:gd name="connsiteY11" fmla="*/ 626789 h 774292"/>
                  <a:gd name="connsiteX12" fmla="*/ 1167739 w 2155083"/>
                  <a:gd name="connsiteY12" fmla="*/ 510170 h 774292"/>
                  <a:gd name="connsiteX13" fmla="*/ 385862 w 2155083"/>
                  <a:gd name="connsiteY13" fmla="*/ 390901 h 774292"/>
                  <a:gd name="connsiteX14" fmla="*/ 217164 w 2155083"/>
                  <a:gd name="connsiteY14" fmla="*/ 0 h 774292"/>
                  <a:gd name="connsiteX0" fmla="*/ 2006207 w 2155083"/>
                  <a:gd name="connsiteY0" fmla="*/ 270344 h 774292"/>
                  <a:gd name="connsiteX1" fmla="*/ 2151981 w 2155083"/>
                  <a:gd name="connsiteY1" fmla="*/ 323352 h 774292"/>
                  <a:gd name="connsiteX2" fmla="*/ 1884287 w 2155083"/>
                  <a:gd name="connsiteY2" fmla="*/ 410817 h 774292"/>
                  <a:gd name="connsiteX3" fmla="*/ 1309143 w 2155083"/>
                  <a:gd name="connsiteY3" fmla="*/ 188180 h 774292"/>
                  <a:gd name="connsiteX4" fmla="*/ 479557 w 2155083"/>
                  <a:gd name="connsiteY4" fmla="*/ 212034 h 774292"/>
                  <a:gd name="connsiteX5" fmla="*/ 304628 w 2155083"/>
                  <a:gd name="connsiteY5" fmla="*/ 265043 h 774292"/>
                  <a:gd name="connsiteX6" fmla="*/ 1269387 w 2155083"/>
                  <a:gd name="connsiteY6" fmla="*/ 432020 h 774292"/>
                  <a:gd name="connsiteX7" fmla="*/ 1248183 w 2155083"/>
                  <a:gd name="connsiteY7" fmla="*/ 622851 h 774292"/>
                  <a:gd name="connsiteX8" fmla="*/ 471606 w 2155083"/>
                  <a:gd name="connsiteY8" fmla="*/ 723568 h 774292"/>
                  <a:gd name="connsiteX9" fmla="*/ 233067 w 2155083"/>
                  <a:gd name="connsiteY9" fmla="*/ 773926 h 774292"/>
                  <a:gd name="connsiteX10" fmla="*/ 2480 w 2155083"/>
                  <a:gd name="connsiteY10" fmla="*/ 699714 h 774292"/>
                  <a:gd name="connsiteX11" fmla="*/ 319601 w 2155083"/>
                  <a:gd name="connsiteY11" fmla="*/ 626789 h 774292"/>
                  <a:gd name="connsiteX12" fmla="*/ 1167739 w 2155083"/>
                  <a:gd name="connsiteY12" fmla="*/ 510170 h 774292"/>
                  <a:gd name="connsiteX13" fmla="*/ 385862 w 2155083"/>
                  <a:gd name="connsiteY13" fmla="*/ 390901 h 774292"/>
                  <a:gd name="connsiteX14" fmla="*/ 107566 w 2155083"/>
                  <a:gd name="connsiteY14" fmla="*/ 250427 h 774292"/>
                  <a:gd name="connsiteX15" fmla="*/ 217164 w 2155083"/>
                  <a:gd name="connsiteY15" fmla="*/ 0 h 774292"/>
                  <a:gd name="connsiteX0" fmla="*/ 2006207 w 2155083"/>
                  <a:gd name="connsiteY0" fmla="*/ 270344 h 774292"/>
                  <a:gd name="connsiteX1" fmla="*/ 2151981 w 2155083"/>
                  <a:gd name="connsiteY1" fmla="*/ 323352 h 774292"/>
                  <a:gd name="connsiteX2" fmla="*/ 1884287 w 2155083"/>
                  <a:gd name="connsiteY2" fmla="*/ 410817 h 774292"/>
                  <a:gd name="connsiteX3" fmla="*/ 1309143 w 2155083"/>
                  <a:gd name="connsiteY3" fmla="*/ 188180 h 774292"/>
                  <a:gd name="connsiteX4" fmla="*/ 479557 w 2155083"/>
                  <a:gd name="connsiteY4" fmla="*/ 212034 h 774292"/>
                  <a:gd name="connsiteX5" fmla="*/ 304628 w 2155083"/>
                  <a:gd name="connsiteY5" fmla="*/ 265043 h 774292"/>
                  <a:gd name="connsiteX6" fmla="*/ 1269387 w 2155083"/>
                  <a:gd name="connsiteY6" fmla="*/ 432020 h 774292"/>
                  <a:gd name="connsiteX7" fmla="*/ 1248183 w 2155083"/>
                  <a:gd name="connsiteY7" fmla="*/ 622851 h 774292"/>
                  <a:gd name="connsiteX8" fmla="*/ 471606 w 2155083"/>
                  <a:gd name="connsiteY8" fmla="*/ 723568 h 774292"/>
                  <a:gd name="connsiteX9" fmla="*/ 233067 w 2155083"/>
                  <a:gd name="connsiteY9" fmla="*/ 773926 h 774292"/>
                  <a:gd name="connsiteX10" fmla="*/ 2480 w 2155083"/>
                  <a:gd name="connsiteY10" fmla="*/ 699714 h 774292"/>
                  <a:gd name="connsiteX11" fmla="*/ 319601 w 2155083"/>
                  <a:gd name="connsiteY11" fmla="*/ 626789 h 774292"/>
                  <a:gd name="connsiteX12" fmla="*/ 1167739 w 2155083"/>
                  <a:gd name="connsiteY12" fmla="*/ 510170 h 774292"/>
                  <a:gd name="connsiteX13" fmla="*/ 385862 w 2155083"/>
                  <a:gd name="connsiteY13" fmla="*/ 390901 h 774292"/>
                  <a:gd name="connsiteX14" fmla="*/ 107566 w 2155083"/>
                  <a:gd name="connsiteY14" fmla="*/ 250427 h 774292"/>
                  <a:gd name="connsiteX15" fmla="*/ 568742 w 2155083"/>
                  <a:gd name="connsiteY15" fmla="*/ 107304 h 774292"/>
                  <a:gd name="connsiteX16" fmla="*/ 217164 w 2155083"/>
                  <a:gd name="connsiteY16" fmla="*/ 0 h 774292"/>
                  <a:gd name="connsiteX0" fmla="*/ 2006207 w 2155083"/>
                  <a:gd name="connsiteY0" fmla="*/ 174234 h 678182"/>
                  <a:gd name="connsiteX1" fmla="*/ 2151981 w 2155083"/>
                  <a:gd name="connsiteY1" fmla="*/ 227242 h 678182"/>
                  <a:gd name="connsiteX2" fmla="*/ 1884287 w 2155083"/>
                  <a:gd name="connsiteY2" fmla="*/ 314707 h 678182"/>
                  <a:gd name="connsiteX3" fmla="*/ 1309143 w 2155083"/>
                  <a:gd name="connsiteY3" fmla="*/ 92070 h 678182"/>
                  <a:gd name="connsiteX4" fmla="*/ 479557 w 2155083"/>
                  <a:gd name="connsiteY4" fmla="*/ 115924 h 678182"/>
                  <a:gd name="connsiteX5" fmla="*/ 304628 w 2155083"/>
                  <a:gd name="connsiteY5" fmla="*/ 168933 h 678182"/>
                  <a:gd name="connsiteX6" fmla="*/ 1269387 w 2155083"/>
                  <a:gd name="connsiteY6" fmla="*/ 335910 h 678182"/>
                  <a:gd name="connsiteX7" fmla="*/ 1248183 w 2155083"/>
                  <a:gd name="connsiteY7" fmla="*/ 526741 h 678182"/>
                  <a:gd name="connsiteX8" fmla="*/ 471606 w 2155083"/>
                  <a:gd name="connsiteY8" fmla="*/ 627458 h 678182"/>
                  <a:gd name="connsiteX9" fmla="*/ 233067 w 2155083"/>
                  <a:gd name="connsiteY9" fmla="*/ 677816 h 678182"/>
                  <a:gd name="connsiteX10" fmla="*/ 2480 w 2155083"/>
                  <a:gd name="connsiteY10" fmla="*/ 603604 h 678182"/>
                  <a:gd name="connsiteX11" fmla="*/ 319601 w 2155083"/>
                  <a:gd name="connsiteY11" fmla="*/ 530679 h 678182"/>
                  <a:gd name="connsiteX12" fmla="*/ 1167739 w 2155083"/>
                  <a:gd name="connsiteY12" fmla="*/ 414060 h 678182"/>
                  <a:gd name="connsiteX13" fmla="*/ 385862 w 2155083"/>
                  <a:gd name="connsiteY13" fmla="*/ 294791 h 678182"/>
                  <a:gd name="connsiteX14" fmla="*/ 107566 w 2155083"/>
                  <a:gd name="connsiteY14" fmla="*/ 154317 h 678182"/>
                  <a:gd name="connsiteX15" fmla="*/ 568742 w 2155083"/>
                  <a:gd name="connsiteY15" fmla="*/ 11194 h 678182"/>
                  <a:gd name="connsiteX16" fmla="*/ 1616594 w 2155083"/>
                  <a:gd name="connsiteY16" fmla="*/ 41713 h 678182"/>
                  <a:gd name="connsiteX0" fmla="*/ 2006207 w 2155083"/>
                  <a:gd name="connsiteY0" fmla="*/ 191241 h 695189"/>
                  <a:gd name="connsiteX1" fmla="*/ 2151981 w 2155083"/>
                  <a:gd name="connsiteY1" fmla="*/ 244249 h 695189"/>
                  <a:gd name="connsiteX2" fmla="*/ 1884287 w 2155083"/>
                  <a:gd name="connsiteY2" fmla="*/ 331714 h 695189"/>
                  <a:gd name="connsiteX3" fmla="*/ 1309143 w 2155083"/>
                  <a:gd name="connsiteY3" fmla="*/ 109077 h 695189"/>
                  <a:gd name="connsiteX4" fmla="*/ 479557 w 2155083"/>
                  <a:gd name="connsiteY4" fmla="*/ 132931 h 695189"/>
                  <a:gd name="connsiteX5" fmla="*/ 304628 w 2155083"/>
                  <a:gd name="connsiteY5" fmla="*/ 185940 h 695189"/>
                  <a:gd name="connsiteX6" fmla="*/ 1269387 w 2155083"/>
                  <a:gd name="connsiteY6" fmla="*/ 352917 h 695189"/>
                  <a:gd name="connsiteX7" fmla="*/ 1248183 w 2155083"/>
                  <a:gd name="connsiteY7" fmla="*/ 543748 h 695189"/>
                  <a:gd name="connsiteX8" fmla="*/ 471606 w 2155083"/>
                  <a:gd name="connsiteY8" fmla="*/ 644465 h 695189"/>
                  <a:gd name="connsiteX9" fmla="*/ 233067 w 2155083"/>
                  <a:gd name="connsiteY9" fmla="*/ 694823 h 695189"/>
                  <a:gd name="connsiteX10" fmla="*/ 2480 w 2155083"/>
                  <a:gd name="connsiteY10" fmla="*/ 620611 h 695189"/>
                  <a:gd name="connsiteX11" fmla="*/ 319601 w 2155083"/>
                  <a:gd name="connsiteY11" fmla="*/ 547686 h 695189"/>
                  <a:gd name="connsiteX12" fmla="*/ 1167739 w 2155083"/>
                  <a:gd name="connsiteY12" fmla="*/ 431067 h 695189"/>
                  <a:gd name="connsiteX13" fmla="*/ 385862 w 2155083"/>
                  <a:gd name="connsiteY13" fmla="*/ 311798 h 695189"/>
                  <a:gd name="connsiteX14" fmla="*/ 107566 w 2155083"/>
                  <a:gd name="connsiteY14" fmla="*/ 171324 h 695189"/>
                  <a:gd name="connsiteX15" fmla="*/ 635003 w 2155083"/>
                  <a:gd name="connsiteY15" fmla="*/ 9648 h 695189"/>
                  <a:gd name="connsiteX16" fmla="*/ 1616594 w 2155083"/>
                  <a:gd name="connsiteY16" fmla="*/ 58720 h 695189"/>
                  <a:gd name="connsiteX0" fmla="*/ 2006207 w 2155083"/>
                  <a:gd name="connsiteY0" fmla="*/ 182488 h 686436"/>
                  <a:gd name="connsiteX1" fmla="*/ 2151981 w 2155083"/>
                  <a:gd name="connsiteY1" fmla="*/ 235496 h 686436"/>
                  <a:gd name="connsiteX2" fmla="*/ 1884287 w 2155083"/>
                  <a:gd name="connsiteY2" fmla="*/ 322961 h 686436"/>
                  <a:gd name="connsiteX3" fmla="*/ 1309143 w 2155083"/>
                  <a:gd name="connsiteY3" fmla="*/ 100324 h 686436"/>
                  <a:gd name="connsiteX4" fmla="*/ 479557 w 2155083"/>
                  <a:gd name="connsiteY4" fmla="*/ 124178 h 686436"/>
                  <a:gd name="connsiteX5" fmla="*/ 304628 w 2155083"/>
                  <a:gd name="connsiteY5" fmla="*/ 177187 h 686436"/>
                  <a:gd name="connsiteX6" fmla="*/ 1269387 w 2155083"/>
                  <a:gd name="connsiteY6" fmla="*/ 344164 h 686436"/>
                  <a:gd name="connsiteX7" fmla="*/ 1248183 w 2155083"/>
                  <a:gd name="connsiteY7" fmla="*/ 534995 h 686436"/>
                  <a:gd name="connsiteX8" fmla="*/ 471606 w 2155083"/>
                  <a:gd name="connsiteY8" fmla="*/ 635712 h 686436"/>
                  <a:gd name="connsiteX9" fmla="*/ 233067 w 2155083"/>
                  <a:gd name="connsiteY9" fmla="*/ 686070 h 686436"/>
                  <a:gd name="connsiteX10" fmla="*/ 2480 w 2155083"/>
                  <a:gd name="connsiteY10" fmla="*/ 611858 h 686436"/>
                  <a:gd name="connsiteX11" fmla="*/ 319601 w 2155083"/>
                  <a:gd name="connsiteY11" fmla="*/ 538933 h 686436"/>
                  <a:gd name="connsiteX12" fmla="*/ 1167739 w 2155083"/>
                  <a:gd name="connsiteY12" fmla="*/ 422314 h 686436"/>
                  <a:gd name="connsiteX13" fmla="*/ 385862 w 2155083"/>
                  <a:gd name="connsiteY13" fmla="*/ 303045 h 686436"/>
                  <a:gd name="connsiteX14" fmla="*/ 107566 w 2155083"/>
                  <a:gd name="connsiteY14" fmla="*/ 162571 h 686436"/>
                  <a:gd name="connsiteX15" fmla="*/ 635003 w 2155083"/>
                  <a:gd name="connsiteY15" fmla="*/ 895 h 686436"/>
                  <a:gd name="connsiteX16" fmla="*/ 1616594 w 2155083"/>
                  <a:gd name="connsiteY16" fmla="*/ 49967 h 686436"/>
                  <a:gd name="connsiteX0" fmla="*/ 2006207 w 2155083"/>
                  <a:gd name="connsiteY0" fmla="*/ 182488 h 686436"/>
                  <a:gd name="connsiteX1" fmla="*/ 2151981 w 2155083"/>
                  <a:gd name="connsiteY1" fmla="*/ 235496 h 686436"/>
                  <a:gd name="connsiteX2" fmla="*/ 1884287 w 2155083"/>
                  <a:gd name="connsiteY2" fmla="*/ 322961 h 686436"/>
                  <a:gd name="connsiteX3" fmla="*/ 1309143 w 2155083"/>
                  <a:gd name="connsiteY3" fmla="*/ 100324 h 686436"/>
                  <a:gd name="connsiteX4" fmla="*/ 479557 w 2155083"/>
                  <a:gd name="connsiteY4" fmla="*/ 124178 h 686436"/>
                  <a:gd name="connsiteX5" fmla="*/ 304628 w 2155083"/>
                  <a:gd name="connsiteY5" fmla="*/ 177187 h 686436"/>
                  <a:gd name="connsiteX6" fmla="*/ 1269387 w 2155083"/>
                  <a:gd name="connsiteY6" fmla="*/ 344164 h 686436"/>
                  <a:gd name="connsiteX7" fmla="*/ 1248183 w 2155083"/>
                  <a:gd name="connsiteY7" fmla="*/ 534995 h 686436"/>
                  <a:gd name="connsiteX8" fmla="*/ 471606 w 2155083"/>
                  <a:gd name="connsiteY8" fmla="*/ 635712 h 686436"/>
                  <a:gd name="connsiteX9" fmla="*/ 233067 w 2155083"/>
                  <a:gd name="connsiteY9" fmla="*/ 686070 h 686436"/>
                  <a:gd name="connsiteX10" fmla="*/ 2480 w 2155083"/>
                  <a:gd name="connsiteY10" fmla="*/ 611858 h 686436"/>
                  <a:gd name="connsiteX11" fmla="*/ 319601 w 2155083"/>
                  <a:gd name="connsiteY11" fmla="*/ 538933 h 686436"/>
                  <a:gd name="connsiteX12" fmla="*/ 1167739 w 2155083"/>
                  <a:gd name="connsiteY12" fmla="*/ 422314 h 686436"/>
                  <a:gd name="connsiteX13" fmla="*/ 385862 w 2155083"/>
                  <a:gd name="connsiteY13" fmla="*/ 303045 h 686436"/>
                  <a:gd name="connsiteX14" fmla="*/ 107566 w 2155083"/>
                  <a:gd name="connsiteY14" fmla="*/ 162571 h 686436"/>
                  <a:gd name="connsiteX15" fmla="*/ 635003 w 2155083"/>
                  <a:gd name="connsiteY15" fmla="*/ 895 h 686436"/>
                  <a:gd name="connsiteX16" fmla="*/ 1616594 w 2155083"/>
                  <a:gd name="connsiteY16" fmla="*/ 49967 h 686436"/>
                  <a:gd name="connsiteX0" fmla="*/ 2006207 w 2155083"/>
                  <a:gd name="connsiteY0" fmla="*/ 188057 h 692005"/>
                  <a:gd name="connsiteX1" fmla="*/ 2151981 w 2155083"/>
                  <a:gd name="connsiteY1" fmla="*/ 241065 h 692005"/>
                  <a:gd name="connsiteX2" fmla="*/ 1884287 w 2155083"/>
                  <a:gd name="connsiteY2" fmla="*/ 328530 h 692005"/>
                  <a:gd name="connsiteX3" fmla="*/ 1309143 w 2155083"/>
                  <a:gd name="connsiteY3" fmla="*/ 105893 h 692005"/>
                  <a:gd name="connsiteX4" fmla="*/ 479557 w 2155083"/>
                  <a:gd name="connsiteY4" fmla="*/ 129747 h 692005"/>
                  <a:gd name="connsiteX5" fmla="*/ 304628 w 2155083"/>
                  <a:gd name="connsiteY5" fmla="*/ 182756 h 692005"/>
                  <a:gd name="connsiteX6" fmla="*/ 1269387 w 2155083"/>
                  <a:gd name="connsiteY6" fmla="*/ 349733 h 692005"/>
                  <a:gd name="connsiteX7" fmla="*/ 1248183 w 2155083"/>
                  <a:gd name="connsiteY7" fmla="*/ 540564 h 692005"/>
                  <a:gd name="connsiteX8" fmla="*/ 471606 w 2155083"/>
                  <a:gd name="connsiteY8" fmla="*/ 641281 h 692005"/>
                  <a:gd name="connsiteX9" fmla="*/ 233067 w 2155083"/>
                  <a:gd name="connsiteY9" fmla="*/ 691639 h 692005"/>
                  <a:gd name="connsiteX10" fmla="*/ 2480 w 2155083"/>
                  <a:gd name="connsiteY10" fmla="*/ 617427 h 692005"/>
                  <a:gd name="connsiteX11" fmla="*/ 319601 w 2155083"/>
                  <a:gd name="connsiteY11" fmla="*/ 544502 h 692005"/>
                  <a:gd name="connsiteX12" fmla="*/ 1167739 w 2155083"/>
                  <a:gd name="connsiteY12" fmla="*/ 427883 h 692005"/>
                  <a:gd name="connsiteX13" fmla="*/ 385862 w 2155083"/>
                  <a:gd name="connsiteY13" fmla="*/ 308614 h 692005"/>
                  <a:gd name="connsiteX14" fmla="*/ 107566 w 2155083"/>
                  <a:gd name="connsiteY14" fmla="*/ 168140 h 692005"/>
                  <a:gd name="connsiteX15" fmla="*/ 635003 w 2155083"/>
                  <a:gd name="connsiteY15" fmla="*/ 6464 h 692005"/>
                  <a:gd name="connsiteX16" fmla="*/ 1358572 w 2155083"/>
                  <a:gd name="connsiteY16" fmla="*/ 27667 h 692005"/>
                  <a:gd name="connsiteX17" fmla="*/ 1616594 w 2155083"/>
                  <a:gd name="connsiteY17" fmla="*/ 55536 h 692005"/>
                  <a:gd name="connsiteX0" fmla="*/ 2006207 w 2155083"/>
                  <a:gd name="connsiteY0" fmla="*/ 188057 h 692005"/>
                  <a:gd name="connsiteX1" fmla="*/ 2151981 w 2155083"/>
                  <a:gd name="connsiteY1" fmla="*/ 241065 h 692005"/>
                  <a:gd name="connsiteX2" fmla="*/ 1884287 w 2155083"/>
                  <a:gd name="connsiteY2" fmla="*/ 328530 h 692005"/>
                  <a:gd name="connsiteX3" fmla="*/ 1309143 w 2155083"/>
                  <a:gd name="connsiteY3" fmla="*/ 105893 h 692005"/>
                  <a:gd name="connsiteX4" fmla="*/ 479557 w 2155083"/>
                  <a:gd name="connsiteY4" fmla="*/ 129747 h 692005"/>
                  <a:gd name="connsiteX5" fmla="*/ 304628 w 2155083"/>
                  <a:gd name="connsiteY5" fmla="*/ 182756 h 692005"/>
                  <a:gd name="connsiteX6" fmla="*/ 1269387 w 2155083"/>
                  <a:gd name="connsiteY6" fmla="*/ 349733 h 692005"/>
                  <a:gd name="connsiteX7" fmla="*/ 1248183 w 2155083"/>
                  <a:gd name="connsiteY7" fmla="*/ 540564 h 692005"/>
                  <a:gd name="connsiteX8" fmla="*/ 471606 w 2155083"/>
                  <a:gd name="connsiteY8" fmla="*/ 641281 h 692005"/>
                  <a:gd name="connsiteX9" fmla="*/ 233067 w 2155083"/>
                  <a:gd name="connsiteY9" fmla="*/ 691639 h 692005"/>
                  <a:gd name="connsiteX10" fmla="*/ 2480 w 2155083"/>
                  <a:gd name="connsiteY10" fmla="*/ 617427 h 692005"/>
                  <a:gd name="connsiteX11" fmla="*/ 319601 w 2155083"/>
                  <a:gd name="connsiteY11" fmla="*/ 544502 h 692005"/>
                  <a:gd name="connsiteX12" fmla="*/ 1167739 w 2155083"/>
                  <a:gd name="connsiteY12" fmla="*/ 427883 h 692005"/>
                  <a:gd name="connsiteX13" fmla="*/ 385862 w 2155083"/>
                  <a:gd name="connsiteY13" fmla="*/ 308614 h 692005"/>
                  <a:gd name="connsiteX14" fmla="*/ 107566 w 2155083"/>
                  <a:gd name="connsiteY14" fmla="*/ 168140 h 692005"/>
                  <a:gd name="connsiteX15" fmla="*/ 635003 w 2155083"/>
                  <a:gd name="connsiteY15" fmla="*/ 6464 h 692005"/>
                  <a:gd name="connsiteX16" fmla="*/ 1358572 w 2155083"/>
                  <a:gd name="connsiteY16" fmla="*/ 27667 h 692005"/>
                  <a:gd name="connsiteX17" fmla="*/ 1889588 w 2155083"/>
                  <a:gd name="connsiteY17" fmla="*/ 219863 h 692005"/>
                  <a:gd name="connsiteX0" fmla="*/ 2006207 w 2155083"/>
                  <a:gd name="connsiteY0" fmla="*/ 188057 h 692005"/>
                  <a:gd name="connsiteX1" fmla="*/ 2151981 w 2155083"/>
                  <a:gd name="connsiteY1" fmla="*/ 241065 h 692005"/>
                  <a:gd name="connsiteX2" fmla="*/ 1884287 w 2155083"/>
                  <a:gd name="connsiteY2" fmla="*/ 328530 h 692005"/>
                  <a:gd name="connsiteX3" fmla="*/ 1309143 w 2155083"/>
                  <a:gd name="connsiteY3" fmla="*/ 105893 h 692005"/>
                  <a:gd name="connsiteX4" fmla="*/ 479557 w 2155083"/>
                  <a:gd name="connsiteY4" fmla="*/ 129747 h 692005"/>
                  <a:gd name="connsiteX5" fmla="*/ 304628 w 2155083"/>
                  <a:gd name="connsiteY5" fmla="*/ 182756 h 692005"/>
                  <a:gd name="connsiteX6" fmla="*/ 1269387 w 2155083"/>
                  <a:gd name="connsiteY6" fmla="*/ 349733 h 692005"/>
                  <a:gd name="connsiteX7" fmla="*/ 1248183 w 2155083"/>
                  <a:gd name="connsiteY7" fmla="*/ 540564 h 692005"/>
                  <a:gd name="connsiteX8" fmla="*/ 471606 w 2155083"/>
                  <a:gd name="connsiteY8" fmla="*/ 641281 h 692005"/>
                  <a:gd name="connsiteX9" fmla="*/ 233067 w 2155083"/>
                  <a:gd name="connsiteY9" fmla="*/ 691639 h 692005"/>
                  <a:gd name="connsiteX10" fmla="*/ 2480 w 2155083"/>
                  <a:gd name="connsiteY10" fmla="*/ 617427 h 692005"/>
                  <a:gd name="connsiteX11" fmla="*/ 319601 w 2155083"/>
                  <a:gd name="connsiteY11" fmla="*/ 544502 h 692005"/>
                  <a:gd name="connsiteX12" fmla="*/ 1167739 w 2155083"/>
                  <a:gd name="connsiteY12" fmla="*/ 427883 h 692005"/>
                  <a:gd name="connsiteX13" fmla="*/ 385862 w 2155083"/>
                  <a:gd name="connsiteY13" fmla="*/ 308614 h 692005"/>
                  <a:gd name="connsiteX14" fmla="*/ 107566 w 2155083"/>
                  <a:gd name="connsiteY14" fmla="*/ 168140 h 692005"/>
                  <a:gd name="connsiteX15" fmla="*/ 635003 w 2155083"/>
                  <a:gd name="connsiteY15" fmla="*/ 6464 h 692005"/>
                  <a:gd name="connsiteX16" fmla="*/ 1358572 w 2155083"/>
                  <a:gd name="connsiteY16" fmla="*/ 27667 h 692005"/>
                  <a:gd name="connsiteX17" fmla="*/ 1889588 w 2155083"/>
                  <a:gd name="connsiteY17" fmla="*/ 219863 h 692005"/>
                  <a:gd name="connsiteX18" fmla="*/ 2006207 w 2155083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884287 w 2151981"/>
                  <a:gd name="connsiteY2" fmla="*/ 328530 h 692005"/>
                  <a:gd name="connsiteX3" fmla="*/ 1309143 w 2151981"/>
                  <a:gd name="connsiteY3" fmla="*/ 105893 h 692005"/>
                  <a:gd name="connsiteX4" fmla="*/ 479557 w 2151981"/>
                  <a:gd name="connsiteY4" fmla="*/ 129747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107566 w 2151981"/>
                  <a:gd name="connsiteY14" fmla="*/ 168140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89588 w 2151981"/>
                  <a:gd name="connsiteY17" fmla="*/ 219863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884287 w 2151981"/>
                  <a:gd name="connsiteY2" fmla="*/ 328530 h 692005"/>
                  <a:gd name="connsiteX3" fmla="*/ 1309143 w 2151981"/>
                  <a:gd name="connsiteY3" fmla="*/ 105893 h 692005"/>
                  <a:gd name="connsiteX4" fmla="*/ 479557 w 2151981"/>
                  <a:gd name="connsiteY4" fmla="*/ 129747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107566 w 2151981"/>
                  <a:gd name="connsiteY14" fmla="*/ 168140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89588 w 2151981"/>
                  <a:gd name="connsiteY17" fmla="*/ 219863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479557 w 2151981"/>
                  <a:gd name="connsiteY4" fmla="*/ 129747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107566 w 2151981"/>
                  <a:gd name="connsiteY14" fmla="*/ 168140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89588 w 2151981"/>
                  <a:gd name="connsiteY17" fmla="*/ 219863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479557 w 2151981"/>
                  <a:gd name="connsiteY4" fmla="*/ 129747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107566 w 2151981"/>
                  <a:gd name="connsiteY14" fmla="*/ 168140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107566 w 2151981"/>
                  <a:gd name="connsiteY14" fmla="*/ 168140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494529 w 2151981"/>
                  <a:gd name="connsiteY13" fmla="*/ 321867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494529 w 2151981"/>
                  <a:gd name="connsiteY13" fmla="*/ 321867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494529 w 2151981"/>
                  <a:gd name="connsiteY13" fmla="*/ 321867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494529 w 2151981"/>
                  <a:gd name="connsiteY13" fmla="*/ 321867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7349 w 2153123"/>
                  <a:gd name="connsiteY0" fmla="*/ 188057 h 692005"/>
                  <a:gd name="connsiteX1" fmla="*/ 2153123 w 2153123"/>
                  <a:gd name="connsiteY1" fmla="*/ 241065 h 692005"/>
                  <a:gd name="connsiteX2" fmla="*/ 1771460 w 2153123"/>
                  <a:gd name="connsiteY2" fmla="*/ 304676 h 692005"/>
                  <a:gd name="connsiteX3" fmla="*/ 1310285 w 2153123"/>
                  <a:gd name="connsiteY3" fmla="*/ 105893 h 692005"/>
                  <a:gd name="connsiteX4" fmla="*/ 692734 w 2153123"/>
                  <a:gd name="connsiteY4" fmla="*/ 74088 h 692005"/>
                  <a:gd name="connsiteX5" fmla="*/ 305770 w 2153123"/>
                  <a:gd name="connsiteY5" fmla="*/ 182756 h 692005"/>
                  <a:gd name="connsiteX6" fmla="*/ 1270529 w 2153123"/>
                  <a:gd name="connsiteY6" fmla="*/ 349733 h 692005"/>
                  <a:gd name="connsiteX7" fmla="*/ 1249325 w 2153123"/>
                  <a:gd name="connsiteY7" fmla="*/ 540564 h 692005"/>
                  <a:gd name="connsiteX8" fmla="*/ 472748 w 2153123"/>
                  <a:gd name="connsiteY8" fmla="*/ 641281 h 692005"/>
                  <a:gd name="connsiteX9" fmla="*/ 234209 w 2153123"/>
                  <a:gd name="connsiteY9" fmla="*/ 691639 h 692005"/>
                  <a:gd name="connsiteX10" fmla="*/ 3622 w 2153123"/>
                  <a:gd name="connsiteY10" fmla="*/ 617427 h 692005"/>
                  <a:gd name="connsiteX11" fmla="*/ 320743 w 2153123"/>
                  <a:gd name="connsiteY11" fmla="*/ 544502 h 692005"/>
                  <a:gd name="connsiteX12" fmla="*/ 1168881 w 2153123"/>
                  <a:gd name="connsiteY12" fmla="*/ 427883 h 692005"/>
                  <a:gd name="connsiteX13" fmla="*/ 495671 w 2153123"/>
                  <a:gd name="connsiteY13" fmla="*/ 321867 h 692005"/>
                  <a:gd name="connsiteX14" fmla="*/ 90155 w 2153123"/>
                  <a:gd name="connsiteY14" fmla="*/ 194645 h 692005"/>
                  <a:gd name="connsiteX15" fmla="*/ 636145 w 2153123"/>
                  <a:gd name="connsiteY15" fmla="*/ 6464 h 692005"/>
                  <a:gd name="connsiteX16" fmla="*/ 1359714 w 2153123"/>
                  <a:gd name="connsiteY16" fmla="*/ 27667 h 692005"/>
                  <a:gd name="connsiteX17" fmla="*/ 1829770 w 2153123"/>
                  <a:gd name="connsiteY17" fmla="*/ 227814 h 692005"/>
                  <a:gd name="connsiteX18" fmla="*/ 2007349 w 2153123"/>
                  <a:gd name="connsiteY18" fmla="*/ 188057 h 692005"/>
                  <a:gd name="connsiteX0" fmla="*/ 2007349 w 2153123"/>
                  <a:gd name="connsiteY0" fmla="*/ 188057 h 692005"/>
                  <a:gd name="connsiteX1" fmla="*/ 2153123 w 2153123"/>
                  <a:gd name="connsiteY1" fmla="*/ 241065 h 692005"/>
                  <a:gd name="connsiteX2" fmla="*/ 1771460 w 2153123"/>
                  <a:gd name="connsiteY2" fmla="*/ 304676 h 692005"/>
                  <a:gd name="connsiteX3" fmla="*/ 1310285 w 2153123"/>
                  <a:gd name="connsiteY3" fmla="*/ 105893 h 692005"/>
                  <a:gd name="connsiteX4" fmla="*/ 692734 w 2153123"/>
                  <a:gd name="connsiteY4" fmla="*/ 74088 h 692005"/>
                  <a:gd name="connsiteX5" fmla="*/ 305770 w 2153123"/>
                  <a:gd name="connsiteY5" fmla="*/ 182756 h 692005"/>
                  <a:gd name="connsiteX6" fmla="*/ 1270529 w 2153123"/>
                  <a:gd name="connsiteY6" fmla="*/ 349733 h 692005"/>
                  <a:gd name="connsiteX7" fmla="*/ 1249325 w 2153123"/>
                  <a:gd name="connsiteY7" fmla="*/ 540564 h 692005"/>
                  <a:gd name="connsiteX8" fmla="*/ 472748 w 2153123"/>
                  <a:gd name="connsiteY8" fmla="*/ 641281 h 692005"/>
                  <a:gd name="connsiteX9" fmla="*/ 234209 w 2153123"/>
                  <a:gd name="connsiteY9" fmla="*/ 691639 h 692005"/>
                  <a:gd name="connsiteX10" fmla="*/ 3622 w 2153123"/>
                  <a:gd name="connsiteY10" fmla="*/ 617427 h 692005"/>
                  <a:gd name="connsiteX11" fmla="*/ 320743 w 2153123"/>
                  <a:gd name="connsiteY11" fmla="*/ 544502 h 692005"/>
                  <a:gd name="connsiteX12" fmla="*/ 1168881 w 2153123"/>
                  <a:gd name="connsiteY12" fmla="*/ 427883 h 692005"/>
                  <a:gd name="connsiteX13" fmla="*/ 495671 w 2153123"/>
                  <a:gd name="connsiteY13" fmla="*/ 321867 h 692005"/>
                  <a:gd name="connsiteX14" fmla="*/ 90155 w 2153123"/>
                  <a:gd name="connsiteY14" fmla="*/ 194645 h 692005"/>
                  <a:gd name="connsiteX15" fmla="*/ 636145 w 2153123"/>
                  <a:gd name="connsiteY15" fmla="*/ 6464 h 692005"/>
                  <a:gd name="connsiteX16" fmla="*/ 1359714 w 2153123"/>
                  <a:gd name="connsiteY16" fmla="*/ 27667 h 692005"/>
                  <a:gd name="connsiteX17" fmla="*/ 1829770 w 2153123"/>
                  <a:gd name="connsiteY17" fmla="*/ 227814 h 692005"/>
                  <a:gd name="connsiteX18" fmla="*/ 2007349 w 2153123"/>
                  <a:gd name="connsiteY18" fmla="*/ 188057 h 692005"/>
                  <a:gd name="connsiteX0" fmla="*/ 2003727 w 2149501"/>
                  <a:gd name="connsiteY0" fmla="*/ 188057 h 692005"/>
                  <a:gd name="connsiteX1" fmla="*/ 2149501 w 2149501"/>
                  <a:gd name="connsiteY1" fmla="*/ 241065 h 692005"/>
                  <a:gd name="connsiteX2" fmla="*/ 1767838 w 2149501"/>
                  <a:gd name="connsiteY2" fmla="*/ 304676 h 692005"/>
                  <a:gd name="connsiteX3" fmla="*/ 1306663 w 2149501"/>
                  <a:gd name="connsiteY3" fmla="*/ 105893 h 692005"/>
                  <a:gd name="connsiteX4" fmla="*/ 689112 w 2149501"/>
                  <a:gd name="connsiteY4" fmla="*/ 74088 h 692005"/>
                  <a:gd name="connsiteX5" fmla="*/ 302148 w 2149501"/>
                  <a:gd name="connsiteY5" fmla="*/ 182756 h 692005"/>
                  <a:gd name="connsiteX6" fmla="*/ 1266907 w 2149501"/>
                  <a:gd name="connsiteY6" fmla="*/ 349733 h 692005"/>
                  <a:gd name="connsiteX7" fmla="*/ 1245703 w 2149501"/>
                  <a:gd name="connsiteY7" fmla="*/ 540564 h 692005"/>
                  <a:gd name="connsiteX8" fmla="*/ 469126 w 2149501"/>
                  <a:gd name="connsiteY8" fmla="*/ 641281 h 692005"/>
                  <a:gd name="connsiteX9" fmla="*/ 230587 w 2149501"/>
                  <a:gd name="connsiteY9" fmla="*/ 691639 h 692005"/>
                  <a:gd name="connsiteX10" fmla="*/ 0 w 2149501"/>
                  <a:gd name="connsiteY10" fmla="*/ 617427 h 692005"/>
                  <a:gd name="connsiteX11" fmla="*/ 317121 w 2149501"/>
                  <a:gd name="connsiteY11" fmla="*/ 544502 h 692005"/>
                  <a:gd name="connsiteX12" fmla="*/ 1165259 w 2149501"/>
                  <a:gd name="connsiteY12" fmla="*/ 427883 h 692005"/>
                  <a:gd name="connsiteX13" fmla="*/ 492049 w 2149501"/>
                  <a:gd name="connsiteY13" fmla="*/ 321867 h 692005"/>
                  <a:gd name="connsiteX14" fmla="*/ 86533 w 2149501"/>
                  <a:gd name="connsiteY14" fmla="*/ 194645 h 692005"/>
                  <a:gd name="connsiteX15" fmla="*/ 632523 w 2149501"/>
                  <a:gd name="connsiteY15" fmla="*/ 6464 h 692005"/>
                  <a:gd name="connsiteX16" fmla="*/ 1356092 w 2149501"/>
                  <a:gd name="connsiteY16" fmla="*/ 27667 h 692005"/>
                  <a:gd name="connsiteX17" fmla="*/ 1826148 w 2149501"/>
                  <a:gd name="connsiteY17" fmla="*/ 227814 h 692005"/>
                  <a:gd name="connsiteX18" fmla="*/ 2003727 w 2149501"/>
                  <a:gd name="connsiteY18" fmla="*/ 188057 h 692005"/>
                  <a:gd name="connsiteX0" fmla="*/ 2003727 w 2149501"/>
                  <a:gd name="connsiteY0" fmla="*/ 188057 h 692005"/>
                  <a:gd name="connsiteX1" fmla="*/ 2149501 w 2149501"/>
                  <a:gd name="connsiteY1" fmla="*/ 241065 h 692005"/>
                  <a:gd name="connsiteX2" fmla="*/ 1767838 w 2149501"/>
                  <a:gd name="connsiteY2" fmla="*/ 304676 h 692005"/>
                  <a:gd name="connsiteX3" fmla="*/ 1306663 w 2149501"/>
                  <a:gd name="connsiteY3" fmla="*/ 105893 h 692005"/>
                  <a:gd name="connsiteX4" fmla="*/ 689112 w 2149501"/>
                  <a:gd name="connsiteY4" fmla="*/ 74088 h 692005"/>
                  <a:gd name="connsiteX5" fmla="*/ 302148 w 2149501"/>
                  <a:gd name="connsiteY5" fmla="*/ 182756 h 692005"/>
                  <a:gd name="connsiteX6" fmla="*/ 1266907 w 2149501"/>
                  <a:gd name="connsiteY6" fmla="*/ 349733 h 692005"/>
                  <a:gd name="connsiteX7" fmla="*/ 1245703 w 2149501"/>
                  <a:gd name="connsiteY7" fmla="*/ 540564 h 692005"/>
                  <a:gd name="connsiteX8" fmla="*/ 469126 w 2149501"/>
                  <a:gd name="connsiteY8" fmla="*/ 641281 h 692005"/>
                  <a:gd name="connsiteX9" fmla="*/ 230587 w 2149501"/>
                  <a:gd name="connsiteY9" fmla="*/ 691639 h 692005"/>
                  <a:gd name="connsiteX10" fmla="*/ 0 w 2149501"/>
                  <a:gd name="connsiteY10" fmla="*/ 617427 h 692005"/>
                  <a:gd name="connsiteX11" fmla="*/ 542408 w 2149501"/>
                  <a:gd name="connsiteY11" fmla="*/ 517997 h 692005"/>
                  <a:gd name="connsiteX12" fmla="*/ 1165259 w 2149501"/>
                  <a:gd name="connsiteY12" fmla="*/ 427883 h 692005"/>
                  <a:gd name="connsiteX13" fmla="*/ 492049 w 2149501"/>
                  <a:gd name="connsiteY13" fmla="*/ 321867 h 692005"/>
                  <a:gd name="connsiteX14" fmla="*/ 86533 w 2149501"/>
                  <a:gd name="connsiteY14" fmla="*/ 194645 h 692005"/>
                  <a:gd name="connsiteX15" fmla="*/ 632523 w 2149501"/>
                  <a:gd name="connsiteY15" fmla="*/ 6464 h 692005"/>
                  <a:gd name="connsiteX16" fmla="*/ 1356092 w 2149501"/>
                  <a:gd name="connsiteY16" fmla="*/ 27667 h 692005"/>
                  <a:gd name="connsiteX17" fmla="*/ 1826148 w 2149501"/>
                  <a:gd name="connsiteY17" fmla="*/ 227814 h 692005"/>
                  <a:gd name="connsiteX18" fmla="*/ 2003727 w 2149501"/>
                  <a:gd name="connsiteY18" fmla="*/ 188057 h 692005"/>
                  <a:gd name="connsiteX0" fmla="*/ 2003727 w 2149501"/>
                  <a:gd name="connsiteY0" fmla="*/ 188057 h 698783"/>
                  <a:gd name="connsiteX1" fmla="*/ 2149501 w 2149501"/>
                  <a:gd name="connsiteY1" fmla="*/ 241065 h 698783"/>
                  <a:gd name="connsiteX2" fmla="*/ 1767838 w 2149501"/>
                  <a:gd name="connsiteY2" fmla="*/ 304676 h 698783"/>
                  <a:gd name="connsiteX3" fmla="*/ 1306663 w 2149501"/>
                  <a:gd name="connsiteY3" fmla="*/ 105893 h 698783"/>
                  <a:gd name="connsiteX4" fmla="*/ 689112 w 2149501"/>
                  <a:gd name="connsiteY4" fmla="*/ 74088 h 698783"/>
                  <a:gd name="connsiteX5" fmla="*/ 302148 w 2149501"/>
                  <a:gd name="connsiteY5" fmla="*/ 182756 h 698783"/>
                  <a:gd name="connsiteX6" fmla="*/ 1266907 w 2149501"/>
                  <a:gd name="connsiteY6" fmla="*/ 349733 h 698783"/>
                  <a:gd name="connsiteX7" fmla="*/ 1245703 w 2149501"/>
                  <a:gd name="connsiteY7" fmla="*/ 540564 h 698783"/>
                  <a:gd name="connsiteX8" fmla="*/ 469126 w 2149501"/>
                  <a:gd name="connsiteY8" fmla="*/ 641281 h 698783"/>
                  <a:gd name="connsiteX9" fmla="*/ 230587 w 2149501"/>
                  <a:gd name="connsiteY9" fmla="*/ 691639 h 698783"/>
                  <a:gd name="connsiteX10" fmla="*/ 0 w 2149501"/>
                  <a:gd name="connsiteY10" fmla="*/ 617427 h 698783"/>
                  <a:gd name="connsiteX11" fmla="*/ 542408 w 2149501"/>
                  <a:gd name="connsiteY11" fmla="*/ 517997 h 698783"/>
                  <a:gd name="connsiteX12" fmla="*/ 1165259 w 2149501"/>
                  <a:gd name="connsiteY12" fmla="*/ 427883 h 698783"/>
                  <a:gd name="connsiteX13" fmla="*/ 492049 w 2149501"/>
                  <a:gd name="connsiteY13" fmla="*/ 321867 h 698783"/>
                  <a:gd name="connsiteX14" fmla="*/ 86533 w 2149501"/>
                  <a:gd name="connsiteY14" fmla="*/ 194645 h 698783"/>
                  <a:gd name="connsiteX15" fmla="*/ 632523 w 2149501"/>
                  <a:gd name="connsiteY15" fmla="*/ 6464 h 698783"/>
                  <a:gd name="connsiteX16" fmla="*/ 1356092 w 2149501"/>
                  <a:gd name="connsiteY16" fmla="*/ 27667 h 698783"/>
                  <a:gd name="connsiteX17" fmla="*/ 1826148 w 2149501"/>
                  <a:gd name="connsiteY17" fmla="*/ 227814 h 698783"/>
                  <a:gd name="connsiteX18" fmla="*/ 2003727 w 2149501"/>
                  <a:gd name="connsiteY18" fmla="*/ 188057 h 698783"/>
                  <a:gd name="connsiteX0" fmla="*/ 2003727 w 2149501"/>
                  <a:gd name="connsiteY0" fmla="*/ 188057 h 698783"/>
                  <a:gd name="connsiteX1" fmla="*/ 2149501 w 2149501"/>
                  <a:gd name="connsiteY1" fmla="*/ 241065 h 698783"/>
                  <a:gd name="connsiteX2" fmla="*/ 1767838 w 2149501"/>
                  <a:gd name="connsiteY2" fmla="*/ 304676 h 698783"/>
                  <a:gd name="connsiteX3" fmla="*/ 1306663 w 2149501"/>
                  <a:gd name="connsiteY3" fmla="*/ 105893 h 698783"/>
                  <a:gd name="connsiteX4" fmla="*/ 689112 w 2149501"/>
                  <a:gd name="connsiteY4" fmla="*/ 74088 h 698783"/>
                  <a:gd name="connsiteX5" fmla="*/ 302148 w 2149501"/>
                  <a:gd name="connsiteY5" fmla="*/ 182756 h 698783"/>
                  <a:gd name="connsiteX6" fmla="*/ 1266907 w 2149501"/>
                  <a:gd name="connsiteY6" fmla="*/ 349733 h 698783"/>
                  <a:gd name="connsiteX7" fmla="*/ 1245703 w 2149501"/>
                  <a:gd name="connsiteY7" fmla="*/ 540564 h 698783"/>
                  <a:gd name="connsiteX8" fmla="*/ 469126 w 2149501"/>
                  <a:gd name="connsiteY8" fmla="*/ 641281 h 698783"/>
                  <a:gd name="connsiteX9" fmla="*/ 230587 w 2149501"/>
                  <a:gd name="connsiteY9" fmla="*/ 691639 h 698783"/>
                  <a:gd name="connsiteX10" fmla="*/ 0 w 2149501"/>
                  <a:gd name="connsiteY10" fmla="*/ 617427 h 698783"/>
                  <a:gd name="connsiteX11" fmla="*/ 542408 w 2149501"/>
                  <a:gd name="connsiteY11" fmla="*/ 517997 h 698783"/>
                  <a:gd name="connsiteX12" fmla="*/ 1165259 w 2149501"/>
                  <a:gd name="connsiteY12" fmla="*/ 427883 h 698783"/>
                  <a:gd name="connsiteX13" fmla="*/ 492049 w 2149501"/>
                  <a:gd name="connsiteY13" fmla="*/ 321867 h 698783"/>
                  <a:gd name="connsiteX14" fmla="*/ 86533 w 2149501"/>
                  <a:gd name="connsiteY14" fmla="*/ 194645 h 698783"/>
                  <a:gd name="connsiteX15" fmla="*/ 632523 w 2149501"/>
                  <a:gd name="connsiteY15" fmla="*/ 6464 h 698783"/>
                  <a:gd name="connsiteX16" fmla="*/ 1356092 w 2149501"/>
                  <a:gd name="connsiteY16" fmla="*/ 27667 h 698783"/>
                  <a:gd name="connsiteX17" fmla="*/ 1826148 w 2149501"/>
                  <a:gd name="connsiteY17" fmla="*/ 227814 h 698783"/>
                  <a:gd name="connsiteX18" fmla="*/ 2003727 w 2149501"/>
                  <a:gd name="connsiteY18" fmla="*/ 188057 h 698783"/>
                  <a:gd name="connsiteX0" fmla="*/ 2003727 w 2149501"/>
                  <a:gd name="connsiteY0" fmla="*/ 188057 h 691639"/>
                  <a:gd name="connsiteX1" fmla="*/ 2149501 w 2149501"/>
                  <a:gd name="connsiteY1" fmla="*/ 241065 h 691639"/>
                  <a:gd name="connsiteX2" fmla="*/ 1767838 w 2149501"/>
                  <a:gd name="connsiteY2" fmla="*/ 304676 h 691639"/>
                  <a:gd name="connsiteX3" fmla="*/ 1306663 w 2149501"/>
                  <a:gd name="connsiteY3" fmla="*/ 105893 h 691639"/>
                  <a:gd name="connsiteX4" fmla="*/ 689112 w 2149501"/>
                  <a:gd name="connsiteY4" fmla="*/ 74088 h 691639"/>
                  <a:gd name="connsiteX5" fmla="*/ 302148 w 2149501"/>
                  <a:gd name="connsiteY5" fmla="*/ 182756 h 691639"/>
                  <a:gd name="connsiteX6" fmla="*/ 1266907 w 2149501"/>
                  <a:gd name="connsiteY6" fmla="*/ 349733 h 691639"/>
                  <a:gd name="connsiteX7" fmla="*/ 1245703 w 2149501"/>
                  <a:gd name="connsiteY7" fmla="*/ 540564 h 691639"/>
                  <a:gd name="connsiteX8" fmla="*/ 469126 w 2149501"/>
                  <a:gd name="connsiteY8" fmla="*/ 641281 h 691639"/>
                  <a:gd name="connsiteX9" fmla="*/ 230587 w 2149501"/>
                  <a:gd name="connsiteY9" fmla="*/ 691639 h 691639"/>
                  <a:gd name="connsiteX10" fmla="*/ 0 w 2149501"/>
                  <a:gd name="connsiteY10" fmla="*/ 617427 h 691639"/>
                  <a:gd name="connsiteX11" fmla="*/ 542408 w 2149501"/>
                  <a:gd name="connsiteY11" fmla="*/ 517997 h 691639"/>
                  <a:gd name="connsiteX12" fmla="*/ 1165259 w 2149501"/>
                  <a:gd name="connsiteY12" fmla="*/ 427883 h 691639"/>
                  <a:gd name="connsiteX13" fmla="*/ 492049 w 2149501"/>
                  <a:gd name="connsiteY13" fmla="*/ 321867 h 691639"/>
                  <a:gd name="connsiteX14" fmla="*/ 86533 w 2149501"/>
                  <a:gd name="connsiteY14" fmla="*/ 194645 h 691639"/>
                  <a:gd name="connsiteX15" fmla="*/ 632523 w 2149501"/>
                  <a:gd name="connsiteY15" fmla="*/ 6464 h 691639"/>
                  <a:gd name="connsiteX16" fmla="*/ 1356092 w 2149501"/>
                  <a:gd name="connsiteY16" fmla="*/ 27667 h 691639"/>
                  <a:gd name="connsiteX17" fmla="*/ 1826148 w 2149501"/>
                  <a:gd name="connsiteY17" fmla="*/ 227814 h 691639"/>
                  <a:gd name="connsiteX18" fmla="*/ 2003727 w 2149501"/>
                  <a:gd name="connsiteY18" fmla="*/ 188057 h 691639"/>
                  <a:gd name="connsiteX0" fmla="*/ 2003727 w 2149501"/>
                  <a:gd name="connsiteY0" fmla="*/ 188057 h 753025"/>
                  <a:gd name="connsiteX1" fmla="*/ 2149501 w 2149501"/>
                  <a:gd name="connsiteY1" fmla="*/ 241065 h 753025"/>
                  <a:gd name="connsiteX2" fmla="*/ 1767838 w 2149501"/>
                  <a:gd name="connsiteY2" fmla="*/ 304676 h 753025"/>
                  <a:gd name="connsiteX3" fmla="*/ 1306663 w 2149501"/>
                  <a:gd name="connsiteY3" fmla="*/ 105893 h 753025"/>
                  <a:gd name="connsiteX4" fmla="*/ 689112 w 2149501"/>
                  <a:gd name="connsiteY4" fmla="*/ 74088 h 753025"/>
                  <a:gd name="connsiteX5" fmla="*/ 302148 w 2149501"/>
                  <a:gd name="connsiteY5" fmla="*/ 182756 h 753025"/>
                  <a:gd name="connsiteX6" fmla="*/ 1266907 w 2149501"/>
                  <a:gd name="connsiteY6" fmla="*/ 349733 h 753025"/>
                  <a:gd name="connsiteX7" fmla="*/ 1245703 w 2149501"/>
                  <a:gd name="connsiteY7" fmla="*/ 540564 h 753025"/>
                  <a:gd name="connsiteX8" fmla="*/ 995650 w 2149501"/>
                  <a:gd name="connsiteY8" fmla="*/ 751380 h 753025"/>
                  <a:gd name="connsiteX9" fmla="*/ 469126 w 2149501"/>
                  <a:gd name="connsiteY9" fmla="*/ 641281 h 753025"/>
                  <a:gd name="connsiteX10" fmla="*/ 230587 w 2149501"/>
                  <a:gd name="connsiteY10" fmla="*/ 691639 h 753025"/>
                  <a:gd name="connsiteX11" fmla="*/ 0 w 2149501"/>
                  <a:gd name="connsiteY11" fmla="*/ 617427 h 753025"/>
                  <a:gd name="connsiteX12" fmla="*/ 542408 w 2149501"/>
                  <a:gd name="connsiteY12" fmla="*/ 517997 h 753025"/>
                  <a:gd name="connsiteX13" fmla="*/ 1165259 w 2149501"/>
                  <a:gd name="connsiteY13" fmla="*/ 427883 h 753025"/>
                  <a:gd name="connsiteX14" fmla="*/ 492049 w 2149501"/>
                  <a:gd name="connsiteY14" fmla="*/ 321867 h 753025"/>
                  <a:gd name="connsiteX15" fmla="*/ 86533 w 2149501"/>
                  <a:gd name="connsiteY15" fmla="*/ 194645 h 753025"/>
                  <a:gd name="connsiteX16" fmla="*/ 632523 w 2149501"/>
                  <a:gd name="connsiteY16" fmla="*/ 6464 h 753025"/>
                  <a:gd name="connsiteX17" fmla="*/ 1356092 w 2149501"/>
                  <a:gd name="connsiteY17" fmla="*/ 27667 h 753025"/>
                  <a:gd name="connsiteX18" fmla="*/ 1826148 w 2149501"/>
                  <a:gd name="connsiteY18" fmla="*/ 227814 h 753025"/>
                  <a:gd name="connsiteX19" fmla="*/ 2003727 w 2149501"/>
                  <a:gd name="connsiteY19" fmla="*/ 188057 h 753025"/>
                  <a:gd name="connsiteX0" fmla="*/ 2162353 w 2308127"/>
                  <a:gd name="connsiteY0" fmla="*/ 188057 h 760975"/>
                  <a:gd name="connsiteX1" fmla="*/ 2308127 w 2308127"/>
                  <a:gd name="connsiteY1" fmla="*/ 241065 h 760975"/>
                  <a:gd name="connsiteX2" fmla="*/ 1926464 w 2308127"/>
                  <a:gd name="connsiteY2" fmla="*/ 304676 h 760975"/>
                  <a:gd name="connsiteX3" fmla="*/ 1465289 w 2308127"/>
                  <a:gd name="connsiteY3" fmla="*/ 105893 h 760975"/>
                  <a:gd name="connsiteX4" fmla="*/ 847738 w 2308127"/>
                  <a:gd name="connsiteY4" fmla="*/ 74088 h 760975"/>
                  <a:gd name="connsiteX5" fmla="*/ 460774 w 2308127"/>
                  <a:gd name="connsiteY5" fmla="*/ 182756 h 760975"/>
                  <a:gd name="connsiteX6" fmla="*/ 1425533 w 2308127"/>
                  <a:gd name="connsiteY6" fmla="*/ 349733 h 760975"/>
                  <a:gd name="connsiteX7" fmla="*/ 1404329 w 2308127"/>
                  <a:gd name="connsiteY7" fmla="*/ 540564 h 760975"/>
                  <a:gd name="connsiteX8" fmla="*/ 1154276 w 2308127"/>
                  <a:gd name="connsiteY8" fmla="*/ 751380 h 760975"/>
                  <a:gd name="connsiteX9" fmla="*/ 17446 w 2308127"/>
                  <a:gd name="connsiteY9" fmla="*/ 749864 h 760975"/>
                  <a:gd name="connsiteX10" fmla="*/ 389213 w 2308127"/>
                  <a:gd name="connsiteY10" fmla="*/ 691639 h 760975"/>
                  <a:gd name="connsiteX11" fmla="*/ 158626 w 2308127"/>
                  <a:gd name="connsiteY11" fmla="*/ 617427 h 760975"/>
                  <a:gd name="connsiteX12" fmla="*/ 701034 w 2308127"/>
                  <a:gd name="connsiteY12" fmla="*/ 517997 h 760975"/>
                  <a:gd name="connsiteX13" fmla="*/ 1323885 w 2308127"/>
                  <a:gd name="connsiteY13" fmla="*/ 427883 h 760975"/>
                  <a:gd name="connsiteX14" fmla="*/ 650675 w 2308127"/>
                  <a:gd name="connsiteY14" fmla="*/ 321867 h 760975"/>
                  <a:gd name="connsiteX15" fmla="*/ 245159 w 2308127"/>
                  <a:gd name="connsiteY15" fmla="*/ 194645 h 760975"/>
                  <a:gd name="connsiteX16" fmla="*/ 791149 w 2308127"/>
                  <a:gd name="connsiteY16" fmla="*/ 6464 h 760975"/>
                  <a:gd name="connsiteX17" fmla="*/ 1514718 w 2308127"/>
                  <a:gd name="connsiteY17" fmla="*/ 27667 h 760975"/>
                  <a:gd name="connsiteX18" fmla="*/ 1984774 w 2308127"/>
                  <a:gd name="connsiteY18" fmla="*/ 227814 h 760975"/>
                  <a:gd name="connsiteX19" fmla="*/ 2162353 w 2308127"/>
                  <a:gd name="connsiteY19" fmla="*/ 188057 h 760975"/>
                  <a:gd name="connsiteX0" fmla="*/ 2485988 w 2631762"/>
                  <a:gd name="connsiteY0" fmla="*/ 188057 h 768338"/>
                  <a:gd name="connsiteX1" fmla="*/ 2631762 w 2631762"/>
                  <a:gd name="connsiteY1" fmla="*/ 241065 h 768338"/>
                  <a:gd name="connsiteX2" fmla="*/ 2250099 w 2631762"/>
                  <a:gd name="connsiteY2" fmla="*/ 304676 h 768338"/>
                  <a:gd name="connsiteX3" fmla="*/ 1788924 w 2631762"/>
                  <a:gd name="connsiteY3" fmla="*/ 105893 h 768338"/>
                  <a:gd name="connsiteX4" fmla="*/ 1171373 w 2631762"/>
                  <a:gd name="connsiteY4" fmla="*/ 74088 h 768338"/>
                  <a:gd name="connsiteX5" fmla="*/ 784409 w 2631762"/>
                  <a:gd name="connsiteY5" fmla="*/ 182756 h 768338"/>
                  <a:gd name="connsiteX6" fmla="*/ 1749168 w 2631762"/>
                  <a:gd name="connsiteY6" fmla="*/ 349733 h 768338"/>
                  <a:gd name="connsiteX7" fmla="*/ 1727964 w 2631762"/>
                  <a:gd name="connsiteY7" fmla="*/ 540564 h 768338"/>
                  <a:gd name="connsiteX8" fmla="*/ 1477911 w 2631762"/>
                  <a:gd name="connsiteY8" fmla="*/ 751380 h 768338"/>
                  <a:gd name="connsiteX9" fmla="*/ 341081 w 2631762"/>
                  <a:gd name="connsiteY9" fmla="*/ 749864 h 768338"/>
                  <a:gd name="connsiteX10" fmla="*/ 5194 w 2631762"/>
                  <a:gd name="connsiteY10" fmla="*/ 571825 h 768338"/>
                  <a:gd name="connsiteX11" fmla="*/ 482261 w 2631762"/>
                  <a:gd name="connsiteY11" fmla="*/ 617427 h 768338"/>
                  <a:gd name="connsiteX12" fmla="*/ 1024669 w 2631762"/>
                  <a:gd name="connsiteY12" fmla="*/ 517997 h 768338"/>
                  <a:gd name="connsiteX13" fmla="*/ 1647520 w 2631762"/>
                  <a:gd name="connsiteY13" fmla="*/ 427883 h 768338"/>
                  <a:gd name="connsiteX14" fmla="*/ 974310 w 2631762"/>
                  <a:gd name="connsiteY14" fmla="*/ 321867 h 768338"/>
                  <a:gd name="connsiteX15" fmla="*/ 568794 w 2631762"/>
                  <a:gd name="connsiteY15" fmla="*/ 194645 h 768338"/>
                  <a:gd name="connsiteX16" fmla="*/ 1114784 w 2631762"/>
                  <a:gd name="connsiteY16" fmla="*/ 6464 h 768338"/>
                  <a:gd name="connsiteX17" fmla="*/ 1838353 w 2631762"/>
                  <a:gd name="connsiteY17" fmla="*/ 27667 h 768338"/>
                  <a:gd name="connsiteX18" fmla="*/ 2308409 w 2631762"/>
                  <a:gd name="connsiteY18" fmla="*/ 227814 h 768338"/>
                  <a:gd name="connsiteX19" fmla="*/ 2485988 w 2631762"/>
                  <a:gd name="connsiteY19" fmla="*/ 188057 h 768338"/>
                  <a:gd name="connsiteX0" fmla="*/ 2487237 w 2633011"/>
                  <a:gd name="connsiteY0" fmla="*/ 188057 h 768338"/>
                  <a:gd name="connsiteX1" fmla="*/ 2633011 w 2633011"/>
                  <a:gd name="connsiteY1" fmla="*/ 241065 h 768338"/>
                  <a:gd name="connsiteX2" fmla="*/ 2251348 w 2633011"/>
                  <a:gd name="connsiteY2" fmla="*/ 304676 h 768338"/>
                  <a:gd name="connsiteX3" fmla="*/ 1790173 w 2633011"/>
                  <a:gd name="connsiteY3" fmla="*/ 105893 h 768338"/>
                  <a:gd name="connsiteX4" fmla="*/ 1172622 w 2633011"/>
                  <a:gd name="connsiteY4" fmla="*/ 74088 h 768338"/>
                  <a:gd name="connsiteX5" fmla="*/ 785658 w 2633011"/>
                  <a:gd name="connsiteY5" fmla="*/ 182756 h 768338"/>
                  <a:gd name="connsiteX6" fmla="*/ 1750417 w 2633011"/>
                  <a:gd name="connsiteY6" fmla="*/ 349733 h 768338"/>
                  <a:gd name="connsiteX7" fmla="*/ 1729213 w 2633011"/>
                  <a:gd name="connsiteY7" fmla="*/ 540564 h 768338"/>
                  <a:gd name="connsiteX8" fmla="*/ 1479160 w 2633011"/>
                  <a:gd name="connsiteY8" fmla="*/ 751380 h 768338"/>
                  <a:gd name="connsiteX9" fmla="*/ 342330 w 2633011"/>
                  <a:gd name="connsiteY9" fmla="*/ 749864 h 768338"/>
                  <a:gd name="connsiteX10" fmla="*/ 6443 w 2633011"/>
                  <a:gd name="connsiteY10" fmla="*/ 571825 h 768338"/>
                  <a:gd name="connsiteX11" fmla="*/ 363696 w 2633011"/>
                  <a:gd name="connsiteY11" fmla="*/ 400263 h 768338"/>
                  <a:gd name="connsiteX12" fmla="*/ 1025918 w 2633011"/>
                  <a:gd name="connsiteY12" fmla="*/ 517997 h 768338"/>
                  <a:gd name="connsiteX13" fmla="*/ 1648769 w 2633011"/>
                  <a:gd name="connsiteY13" fmla="*/ 427883 h 768338"/>
                  <a:gd name="connsiteX14" fmla="*/ 975559 w 2633011"/>
                  <a:gd name="connsiteY14" fmla="*/ 321867 h 768338"/>
                  <a:gd name="connsiteX15" fmla="*/ 570043 w 2633011"/>
                  <a:gd name="connsiteY15" fmla="*/ 194645 h 768338"/>
                  <a:gd name="connsiteX16" fmla="*/ 1116033 w 2633011"/>
                  <a:gd name="connsiteY16" fmla="*/ 6464 h 768338"/>
                  <a:gd name="connsiteX17" fmla="*/ 1839602 w 2633011"/>
                  <a:gd name="connsiteY17" fmla="*/ 27667 h 768338"/>
                  <a:gd name="connsiteX18" fmla="*/ 2309658 w 2633011"/>
                  <a:gd name="connsiteY18" fmla="*/ 227814 h 768338"/>
                  <a:gd name="connsiteX19" fmla="*/ 2487237 w 2633011"/>
                  <a:gd name="connsiteY19" fmla="*/ 188057 h 768338"/>
                  <a:gd name="connsiteX0" fmla="*/ 2487237 w 2633011"/>
                  <a:gd name="connsiteY0" fmla="*/ 188057 h 768338"/>
                  <a:gd name="connsiteX1" fmla="*/ 2633011 w 2633011"/>
                  <a:gd name="connsiteY1" fmla="*/ 241065 h 768338"/>
                  <a:gd name="connsiteX2" fmla="*/ 2251348 w 2633011"/>
                  <a:gd name="connsiteY2" fmla="*/ 304676 h 768338"/>
                  <a:gd name="connsiteX3" fmla="*/ 1790173 w 2633011"/>
                  <a:gd name="connsiteY3" fmla="*/ 105893 h 768338"/>
                  <a:gd name="connsiteX4" fmla="*/ 1172622 w 2633011"/>
                  <a:gd name="connsiteY4" fmla="*/ 74088 h 768338"/>
                  <a:gd name="connsiteX5" fmla="*/ 785658 w 2633011"/>
                  <a:gd name="connsiteY5" fmla="*/ 182756 h 768338"/>
                  <a:gd name="connsiteX6" fmla="*/ 1750417 w 2633011"/>
                  <a:gd name="connsiteY6" fmla="*/ 349733 h 768338"/>
                  <a:gd name="connsiteX7" fmla="*/ 1729213 w 2633011"/>
                  <a:gd name="connsiteY7" fmla="*/ 540564 h 768338"/>
                  <a:gd name="connsiteX8" fmla="*/ 1479160 w 2633011"/>
                  <a:gd name="connsiteY8" fmla="*/ 751380 h 768338"/>
                  <a:gd name="connsiteX9" fmla="*/ 342330 w 2633011"/>
                  <a:gd name="connsiteY9" fmla="*/ 749864 h 768338"/>
                  <a:gd name="connsiteX10" fmla="*/ 6443 w 2633011"/>
                  <a:gd name="connsiteY10" fmla="*/ 571825 h 768338"/>
                  <a:gd name="connsiteX11" fmla="*/ 363696 w 2633011"/>
                  <a:gd name="connsiteY11" fmla="*/ 400263 h 768338"/>
                  <a:gd name="connsiteX12" fmla="*/ 1033407 w 2633011"/>
                  <a:gd name="connsiteY12" fmla="*/ 446857 h 768338"/>
                  <a:gd name="connsiteX13" fmla="*/ 1648769 w 2633011"/>
                  <a:gd name="connsiteY13" fmla="*/ 427883 h 768338"/>
                  <a:gd name="connsiteX14" fmla="*/ 975559 w 2633011"/>
                  <a:gd name="connsiteY14" fmla="*/ 321867 h 768338"/>
                  <a:gd name="connsiteX15" fmla="*/ 570043 w 2633011"/>
                  <a:gd name="connsiteY15" fmla="*/ 194645 h 768338"/>
                  <a:gd name="connsiteX16" fmla="*/ 1116033 w 2633011"/>
                  <a:gd name="connsiteY16" fmla="*/ 6464 h 768338"/>
                  <a:gd name="connsiteX17" fmla="*/ 1839602 w 2633011"/>
                  <a:gd name="connsiteY17" fmla="*/ 27667 h 768338"/>
                  <a:gd name="connsiteX18" fmla="*/ 2309658 w 2633011"/>
                  <a:gd name="connsiteY18" fmla="*/ 227814 h 768338"/>
                  <a:gd name="connsiteX19" fmla="*/ 2487237 w 2633011"/>
                  <a:gd name="connsiteY19" fmla="*/ 188057 h 768338"/>
                  <a:gd name="connsiteX0" fmla="*/ 2487237 w 2633011"/>
                  <a:gd name="connsiteY0" fmla="*/ 188057 h 768338"/>
                  <a:gd name="connsiteX1" fmla="*/ 2633011 w 2633011"/>
                  <a:gd name="connsiteY1" fmla="*/ 241065 h 768338"/>
                  <a:gd name="connsiteX2" fmla="*/ 2251348 w 2633011"/>
                  <a:gd name="connsiteY2" fmla="*/ 304676 h 768338"/>
                  <a:gd name="connsiteX3" fmla="*/ 1790173 w 2633011"/>
                  <a:gd name="connsiteY3" fmla="*/ 105893 h 768338"/>
                  <a:gd name="connsiteX4" fmla="*/ 1172622 w 2633011"/>
                  <a:gd name="connsiteY4" fmla="*/ 74088 h 768338"/>
                  <a:gd name="connsiteX5" fmla="*/ 785658 w 2633011"/>
                  <a:gd name="connsiteY5" fmla="*/ 182756 h 768338"/>
                  <a:gd name="connsiteX6" fmla="*/ 1750417 w 2633011"/>
                  <a:gd name="connsiteY6" fmla="*/ 349733 h 768338"/>
                  <a:gd name="connsiteX7" fmla="*/ 1729213 w 2633011"/>
                  <a:gd name="connsiteY7" fmla="*/ 540564 h 768338"/>
                  <a:gd name="connsiteX8" fmla="*/ 1479160 w 2633011"/>
                  <a:gd name="connsiteY8" fmla="*/ 751380 h 768338"/>
                  <a:gd name="connsiteX9" fmla="*/ 342330 w 2633011"/>
                  <a:gd name="connsiteY9" fmla="*/ 749864 h 768338"/>
                  <a:gd name="connsiteX10" fmla="*/ 6443 w 2633011"/>
                  <a:gd name="connsiteY10" fmla="*/ 571825 h 768338"/>
                  <a:gd name="connsiteX11" fmla="*/ 363696 w 2633011"/>
                  <a:gd name="connsiteY11" fmla="*/ 400263 h 768338"/>
                  <a:gd name="connsiteX12" fmla="*/ 1033407 w 2633011"/>
                  <a:gd name="connsiteY12" fmla="*/ 446857 h 768338"/>
                  <a:gd name="connsiteX13" fmla="*/ 1648769 w 2633011"/>
                  <a:gd name="connsiteY13" fmla="*/ 427883 h 768338"/>
                  <a:gd name="connsiteX14" fmla="*/ 975559 w 2633011"/>
                  <a:gd name="connsiteY14" fmla="*/ 321867 h 768338"/>
                  <a:gd name="connsiteX15" fmla="*/ 570043 w 2633011"/>
                  <a:gd name="connsiteY15" fmla="*/ 194645 h 768338"/>
                  <a:gd name="connsiteX16" fmla="*/ 1116033 w 2633011"/>
                  <a:gd name="connsiteY16" fmla="*/ 6464 h 768338"/>
                  <a:gd name="connsiteX17" fmla="*/ 1839602 w 2633011"/>
                  <a:gd name="connsiteY17" fmla="*/ 27667 h 768338"/>
                  <a:gd name="connsiteX18" fmla="*/ 2309658 w 2633011"/>
                  <a:gd name="connsiteY18" fmla="*/ 227814 h 768338"/>
                  <a:gd name="connsiteX19" fmla="*/ 2487237 w 2633011"/>
                  <a:gd name="connsiteY19" fmla="*/ 188057 h 768338"/>
                  <a:gd name="connsiteX0" fmla="*/ 2487237 w 2633011"/>
                  <a:gd name="connsiteY0" fmla="*/ 188057 h 768338"/>
                  <a:gd name="connsiteX1" fmla="*/ 2633011 w 2633011"/>
                  <a:gd name="connsiteY1" fmla="*/ 241065 h 768338"/>
                  <a:gd name="connsiteX2" fmla="*/ 2251348 w 2633011"/>
                  <a:gd name="connsiteY2" fmla="*/ 304676 h 768338"/>
                  <a:gd name="connsiteX3" fmla="*/ 1790173 w 2633011"/>
                  <a:gd name="connsiteY3" fmla="*/ 105893 h 768338"/>
                  <a:gd name="connsiteX4" fmla="*/ 1172622 w 2633011"/>
                  <a:gd name="connsiteY4" fmla="*/ 74088 h 768338"/>
                  <a:gd name="connsiteX5" fmla="*/ 785658 w 2633011"/>
                  <a:gd name="connsiteY5" fmla="*/ 182756 h 768338"/>
                  <a:gd name="connsiteX6" fmla="*/ 1750417 w 2633011"/>
                  <a:gd name="connsiteY6" fmla="*/ 349733 h 768338"/>
                  <a:gd name="connsiteX7" fmla="*/ 1729213 w 2633011"/>
                  <a:gd name="connsiteY7" fmla="*/ 540564 h 768338"/>
                  <a:gd name="connsiteX8" fmla="*/ 1479160 w 2633011"/>
                  <a:gd name="connsiteY8" fmla="*/ 751380 h 768338"/>
                  <a:gd name="connsiteX9" fmla="*/ 342330 w 2633011"/>
                  <a:gd name="connsiteY9" fmla="*/ 749864 h 768338"/>
                  <a:gd name="connsiteX10" fmla="*/ 6443 w 2633011"/>
                  <a:gd name="connsiteY10" fmla="*/ 571825 h 768338"/>
                  <a:gd name="connsiteX11" fmla="*/ 363696 w 2633011"/>
                  <a:gd name="connsiteY11" fmla="*/ 400263 h 768338"/>
                  <a:gd name="connsiteX12" fmla="*/ 1033407 w 2633011"/>
                  <a:gd name="connsiteY12" fmla="*/ 446857 h 768338"/>
                  <a:gd name="connsiteX13" fmla="*/ 1648769 w 2633011"/>
                  <a:gd name="connsiteY13" fmla="*/ 427883 h 768338"/>
                  <a:gd name="connsiteX14" fmla="*/ 975559 w 2633011"/>
                  <a:gd name="connsiteY14" fmla="*/ 321867 h 768338"/>
                  <a:gd name="connsiteX15" fmla="*/ 570043 w 2633011"/>
                  <a:gd name="connsiteY15" fmla="*/ 194645 h 768338"/>
                  <a:gd name="connsiteX16" fmla="*/ 1116033 w 2633011"/>
                  <a:gd name="connsiteY16" fmla="*/ 6464 h 768338"/>
                  <a:gd name="connsiteX17" fmla="*/ 1839602 w 2633011"/>
                  <a:gd name="connsiteY17" fmla="*/ 27667 h 768338"/>
                  <a:gd name="connsiteX18" fmla="*/ 2309658 w 2633011"/>
                  <a:gd name="connsiteY18" fmla="*/ 227814 h 768338"/>
                  <a:gd name="connsiteX19" fmla="*/ 2487237 w 2633011"/>
                  <a:gd name="connsiteY19" fmla="*/ 188057 h 768338"/>
                  <a:gd name="connsiteX0" fmla="*/ 2489975 w 2635749"/>
                  <a:gd name="connsiteY0" fmla="*/ 188057 h 768338"/>
                  <a:gd name="connsiteX1" fmla="*/ 2635749 w 2635749"/>
                  <a:gd name="connsiteY1" fmla="*/ 241065 h 768338"/>
                  <a:gd name="connsiteX2" fmla="*/ 2254086 w 2635749"/>
                  <a:gd name="connsiteY2" fmla="*/ 304676 h 768338"/>
                  <a:gd name="connsiteX3" fmla="*/ 1792911 w 2635749"/>
                  <a:gd name="connsiteY3" fmla="*/ 105893 h 768338"/>
                  <a:gd name="connsiteX4" fmla="*/ 1175360 w 2635749"/>
                  <a:gd name="connsiteY4" fmla="*/ 74088 h 768338"/>
                  <a:gd name="connsiteX5" fmla="*/ 788396 w 2635749"/>
                  <a:gd name="connsiteY5" fmla="*/ 182756 h 768338"/>
                  <a:gd name="connsiteX6" fmla="*/ 1753155 w 2635749"/>
                  <a:gd name="connsiteY6" fmla="*/ 349733 h 768338"/>
                  <a:gd name="connsiteX7" fmla="*/ 1731951 w 2635749"/>
                  <a:gd name="connsiteY7" fmla="*/ 540564 h 768338"/>
                  <a:gd name="connsiteX8" fmla="*/ 1481898 w 2635749"/>
                  <a:gd name="connsiteY8" fmla="*/ 751380 h 768338"/>
                  <a:gd name="connsiteX9" fmla="*/ 345068 w 2635749"/>
                  <a:gd name="connsiteY9" fmla="*/ 749864 h 768338"/>
                  <a:gd name="connsiteX10" fmla="*/ 9181 w 2635749"/>
                  <a:gd name="connsiteY10" fmla="*/ 571825 h 768338"/>
                  <a:gd name="connsiteX11" fmla="*/ 366434 w 2635749"/>
                  <a:gd name="connsiteY11" fmla="*/ 400263 h 768338"/>
                  <a:gd name="connsiteX12" fmla="*/ 1036145 w 2635749"/>
                  <a:gd name="connsiteY12" fmla="*/ 446857 h 768338"/>
                  <a:gd name="connsiteX13" fmla="*/ 1651507 w 2635749"/>
                  <a:gd name="connsiteY13" fmla="*/ 427883 h 768338"/>
                  <a:gd name="connsiteX14" fmla="*/ 978297 w 2635749"/>
                  <a:gd name="connsiteY14" fmla="*/ 321867 h 768338"/>
                  <a:gd name="connsiteX15" fmla="*/ 572781 w 2635749"/>
                  <a:gd name="connsiteY15" fmla="*/ 194645 h 768338"/>
                  <a:gd name="connsiteX16" fmla="*/ 1118771 w 2635749"/>
                  <a:gd name="connsiteY16" fmla="*/ 6464 h 768338"/>
                  <a:gd name="connsiteX17" fmla="*/ 1842340 w 2635749"/>
                  <a:gd name="connsiteY17" fmla="*/ 27667 h 768338"/>
                  <a:gd name="connsiteX18" fmla="*/ 2312396 w 2635749"/>
                  <a:gd name="connsiteY18" fmla="*/ 227814 h 768338"/>
                  <a:gd name="connsiteX19" fmla="*/ 2489975 w 2635749"/>
                  <a:gd name="connsiteY19" fmla="*/ 188057 h 768338"/>
                  <a:gd name="connsiteX0" fmla="*/ 2492144 w 2637918"/>
                  <a:gd name="connsiteY0" fmla="*/ 188057 h 768338"/>
                  <a:gd name="connsiteX1" fmla="*/ 2637918 w 2637918"/>
                  <a:gd name="connsiteY1" fmla="*/ 241065 h 768338"/>
                  <a:gd name="connsiteX2" fmla="*/ 2256255 w 2637918"/>
                  <a:gd name="connsiteY2" fmla="*/ 304676 h 768338"/>
                  <a:gd name="connsiteX3" fmla="*/ 1795080 w 2637918"/>
                  <a:gd name="connsiteY3" fmla="*/ 105893 h 768338"/>
                  <a:gd name="connsiteX4" fmla="*/ 1177529 w 2637918"/>
                  <a:gd name="connsiteY4" fmla="*/ 74088 h 768338"/>
                  <a:gd name="connsiteX5" fmla="*/ 790565 w 2637918"/>
                  <a:gd name="connsiteY5" fmla="*/ 182756 h 768338"/>
                  <a:gd name="connsiteX6" fmla="*/ 1755324 w 2637918"/>
                  <a:gd name="connsiteY6" fmla="*/ 349733 h 768338"/>
                  <a:gd name="connsiteX7" fmla="*/ 1734120 w 2637918"/>
                  <a:gd name="connsiteY7" fmla="*/ 540564 h 768338"/>
                  <a:gd name="connsiteX8" fmla="*/ 1484067 w 2637918"/>
                  <a:gd name="connsiteY8" fmla="*/ 751380 h 768338"/>
                  <a:gd name="connsiteX9" fmla="*/ 347237 w 2637918"/>
                  <a:gd name="connsiteY9" fmla="*/ 749864 h 768338"/>
                  <a:gd name="connsiteX10" fmla="*/ 11350 w 2637918"/>
                  <a:gd name="connsiteY10" fmla="*/ 571825 h 768338"/>
                  <a:gd name="connsiteX11" fmla="*/ 368603 w 2637918"/>
                  <a:gd name="connsiteY11" fmla="*/ 400263 h 768338"/>
                  <a:gd name="connsiteX12" fmla="*/ 1038314 w 2637918"/>
                  <a:gd name="connsiteY12" fmla="*/ 446857 h 768338"/>
                  <a:gd name="connsiteX13" fmla="*/ 1653676 w 2637918"/>
                  <a:gd name="connsiteY13" fmla="*/ 427883 h 768338"/>
                  <a:gd name="connsiteX14" fmla="*/ 980466 w 2637918"/>
                  <a:gd name="connsiteY14" fmla="*/ 321867 h 768338"/>
                  <a:gd name="connsiteX15" fmla="*/ 574950 w 2637918"/>
                  <a:gd name="connsiteY15" fmla="*/ 194645 h 768338"/>
                  <a:gd name="connsiteX16" fmla="*/ 1120940 w 2637918"/>
                  <a:gd name="connsiteY16" fmla="*/ 6464 h 768338"/>
                  <a:gd name="connsiteX17" fmla="*/ 1844509 w 2637918"/>
                  <a:gd name="connsiteY17" fmla="*/ 27667 h 768338"/>
                  <a:gd name="connsiteX18" fmla="*/ 2314565 w 2637918"/>
                  <a:gd name="connsiteY18" fmla="*/ 227814 h 768338"/>
                  <a:gd name="connsiteX19" fmla="*/ 2492144 w 2637918"/>
                  <a:gd name="connsiteY19" fmla="*/ 188057 h 768338"/>
                  <a:gd name="connsiteX0" fmla="*/ 2546321 w 2692095"/>
                  <a:gd name="connsiteY0" fmla="*/ 188057 h 764186"/>
                  <a:gd name="connsiteX1" fmla="*/ 2692095 w 2692095"/>
                  <a:gd name="connsiteY1" fmla="*/ 241065 h 764186"/>
                  <a:gd name="connsiteX2" fmla="*/ 2310432 w 2692095"/>
                  <a:gd name="connsiteY2" fmla="*/ 304676 h 764186"/>
                  <a:gd name="connsiteX3" fmla="*/ 1849257 w 2692095"/>
                  <a:gd name="connsiteY3" fmla="*/ 105893 h 764186"/>
                  <a:gd name="connsiteX4" fmla="*/ 1231706 w 2692095"/>
                  <a:gd name="connsiteY4" fmla="*/ 74088 h 764186"/>
                  <a:gd name="connsiteX5" fmla="*/ 844742 w 2692095"/>
                  <a:gd name="connsiteY5" fmla="*/ 182756 h 764186"/>
                  <a:gd name="connsiteX6" fmla="*/ 1809501 w 2692095"/>
                  <a:gd name="connsiteY6" fmla="*/ 349733 h 764186"/>
                  <a:gd name="connsiteX7" fmla="*/ 1788297 w 2692095"/>
                  <a:gd name="connsiteY7" fmla="*/ 540564 h 764186"/>
                  <a:gd name="connsiteX8" fmla="*/ 1538244 w 2692095"/>
                  <a:gd name="connsiteY8" fmla="*/ 751380 h 764186"/>
                  <a:gd name="connsiteX9" fmla="*/ 401414 w 2692095"/>
                  <a:gd name="connsiteY9" fmla="*/ 749864 h 764186"/>
                  <a:gd name="connsiteX10" fmla="*/ 21841 w 2692095"/>
                  <a:gd name="connsiteY10" fmla="*/ 751380 h 764186"/>
                  <a:gd name="connsiteX11" fmla="*/ 65527 w 2692095"/>
                  <a:gd name="connsiteY11" fmla="*/ 571825 h 764186"/>
                  <a:gd name="connsiteX12" fmla="*/ 422780 w 2692095"/>
                  <a:gd name="connsiteY12" fmla="*/ 400263 h 764186"/>
                  <a:gd name="connsiteX13" fmla="*/ 1092491 w 2692095"/>
                  <a:gd name="connsiteY13" fmla="*/ 446857 h 764186"/>
                  <a:gd name="connsiteX14" fmla="*/ 1707853 w 2692095"/>
                  <a:gd name="connsiteY14" fmla="*/ 427883 h 764186"/>
                  <a:gd name="connsiteX15" fmla="*/ 1034643 w 2692095"/>
                  <a:gd name="connsiteY15" fmla="*/ 321867 h 764186"/>
                  <a:gd name="connsiteX16" fmla="*/ 629127 w 2692095"/>
                  <a:gd name="connsiteY16" fmla="*/ 194645 h 764186"/>
                  <a:gd name="connsiteX17" fmla="*/ 1175117 w 2692095"/>
                  <a:gd name="connsiteY17" fmla="*/ 6464 h 764186"/>
                  <a:gd name="connsiteX18" fmla="*/ 1898686 w 2692095"/>
                  <a:gd name="connsiteY18" fmla="*/ 27667 h 764186"/>
                  <a:gd name="connsiteX19" fmla="*/ 2368742 w 2692095"/>
                  <a:gd name="connsiteY19" fmla="*/ 227814 h 764186"/>
                  <a:gd name="connsiteX20" fmla="*/ 2546321 w 2692095"/>
                  <a:gd name="connsiteY20" fmla="*/ 188057 h 764186"/>
                  <a:gd name="connsiteX0" fmla="*/ 2546321 w 2692095"/>
                  <a:gd name="connsiteY0" fmla="*/ 188057 h 767662"/>
                  <a:gd name="connsiteX1" fmla="*/ 2692095 w 2692095"/>
                  <a:gd name="connsiteY1" fmla="*/ 241065 h 767662"/>
                  <a:gd name="connsiteX2" fmla="*/ 2310432 w 2692095"/>
                  <a:gd name="connsiteY2" fmla="*/ 304676 h 767662"/>
                  <a:gd name="connsiteX3" fmla="*/ 1849257 w 2692095"/>
                  <a:gd name="connsiteY3" fmla="*/ 105893 h 767662"/>
                  <a:gd name="connsiteX4" fmla="*/ 1231706 w 2692095"/>
                  <a:gd name="connsiteY4" fmla="*/ 74088 h 767662"/>
                  <a:gd name="connsiteX5" fmla="*/ 844742 w 2692095"/>
                  <a:gd name="connsiteY5" fmla="*/ 182756 h 767662"/>
                  <a:gd name="connsiteX6" fmla="*/ 1809501 w 2692095"/>
                  <a:gd name="connsiteY6" fmla="*/ 349733 h 767662"/>
                  <a:gd name="connsiteX7" fmla="*/ 1788297 w 2692095"/>
                  <a:gd name="connsiteY7" fmla="*/ 540564 h 767662"/>
                  <a:gd name="connsiteX8" fmla="*/ 1538244 w 2692095"/>
                  <a:gd name="connsiteY8" fmla="*/ 751380 h 767662"/>
                  <a:gd name="connsiteX9" fmla="*/ 405158 w 2692095"/>
                  <a:gd name="connsiteY9" fmla="*/ 761097 h 767662"/>
                  <a:gd name="connsiteX10" fmla="*/ 21841 w 2692095"/>
                  <a:gd name="connsiteY10" fmla="*/ 751380 h 767662"/>
                  <a:gd name="connsiteX11" fmla="*/ 65527 w 2692095"/>
                  <a:gd name="connsiteY11" fmla="*/ 571825 h 767662"/>
                  <a:gd name="connsiteX12" fmla="*/ 422780 w 2692095"/>
                  <a:gd name="connsiteY12" fmla="*/ 400263 h 767662"/>
                  <a:gd name="connsiteX13" fmla="*/ 1092491 w 2692095"/>
                  <a:gd name="connsiteY13" fmla="*/ 446857 h 767662"/>
                  <a:gd name="connsiteX14" fmla="*/ 1707853 w 2692095"/>
                  <a:gd name="connsiteY14" fmla="*/ 427883 h 767662"/>
                  <a:gd name="connsiteX15" fmla="*/ 1034643 w 2692095"/>
                  <a:gd name="connsiteY15" fmla="*/ 321867 h 767662"/>
                  <a:gd name="connsiteX16" fmla="*/ 629127 w 2692095"/>
                  <a:gd name="connsiteY16" fmla="*/ 194645 h 767662"/>
                  <a:gd name="connsiteX17" fmla="*/ 1175117 w 2692095"/>
                  <a:gd name="connsiteY17" fmla="*/ 6464 h 767662"/>
                  <a:gd name="connsiteX18" fmla="*/ 1898686 w 2692095"/>
                  <a:gd name="connsiteY18" fmla="*/ 27667 h 767662"/>
                  <a:gd name="connsiteX19" fmla="*/ 2368742 w 2692095"/>
                  <a:gd name="connsiteY19" fmla="*/ 227814 h 767662"/>
                  <a:gd name="connsiteX20" fmla="*/ 2546321 w 2692095"/>
                  <a:gd name="connsiteY20" fmla="*/ 188057 h 767662"/>
                  <a:gd name="connsiteX0" fmla="*/ 2546321 w 2692095"/>
                  <a:gd name="connsiteY0" fmla="*/ 188057 h 767662"/>
                  <a:gd name="connsiteX1" fmla="*/ 2692095 w 2692095"/>
                  <a:gd name="connsiteY1" fmla="*/ 241065 h 767662"/>
                  <a:gd name="connsiteX2" fmla="*/ 2310432 w 2692095"/>
                  <a:gd name="connsiteY2" fmla="*/ 304676 h 767662"/>
                  <a:gd name="connsiteX3" fmla="*/ 1849257 w 2692095"/>
                  <a:gd name="connsiteY3" fmla="*/ 105893 h 767662"/>
                  <a:gd name="connsiteX4" fmla="*/ 1231706 w 2692095"/>
                  <a:gd name="connsiteY4" fmla="*/ 74088 h 767662"/>
                  <a:gd name="connsiteX5" fmla="*/ 844742 w 2692095"/>
                  <a:gd name="connsiteY5" fmla="*/ 182756 h 767662"/>
                  <a:gd name="connsiteX6" fmla="*/ 1809501 w 2692095"/>
                  <a:gd name="connsiteY6" fmla="*/ 349733 h 767662"/>
                  <a:gd name="connsiteX7" fmla="*/ 1788297 w 2692095"/>
                  <a:gd name="connsiteY7" fmla="*/ 540564 h 767662"/>
                  <a:gd name="connsiteX8" fmla="*/ 1538244 w 2692095"/>
                  <a:gd name="connsiteY8" fmla="*/ 751380 h 767662"/>
                  <a:gd name="connsiteX9" fmla="*/ 405158 w 2692095"/>
                  <a:gd name="connsiteY9" fmla="*/ 761097 h 767662"/>
                  <a:gd name="connsiteX10" fmla="*/ 21841 w 2692095"/>
                  <a:gd name="connsiteY10" fmla="*/ 751380 h 767662"/>
                  <a:gd name="connsiteX11" fmla="*/ 65527 w 2692095"/>
                  <a:gd name="connsiteY11" fmla="*/ 571825 h 767662"/>
                  <a:gd name="connsiteX12" fmla="*/ 422780 w 2692095"/>
                  <a:gd name="connsiteY12" fmla="*/ 400263 h 767662"/>
                  <a:gd name="connsiteX13" fmla="*/ 1092491 w 2692095"/>
                  <a:gd name="connsiteY13" fmla="*/ 446857 h 767662"/>
                  <a:gd name="connsiteX14" fmla="*/ 1707853 w 2692095"/>
                  <a:gd name="connsiteY14" fmla="*/ 427883 h 767662"/>
                  <a:gd name="connsiteX15" fmla="*/ 1034643 w 2692095"/>
                  <a:gd name="connsiteY15" fmla="*/ 321867 h 767662"/>
                  <a:gd name="connsiteX16" fmla="*/ 629127 w 2692095"/>
                  <a:gd name="connsiteY16" fmla="*/ 194645 h 767662"/>
                  <a:gd name="connsiteX17" fmla="*/ 1175117 w 2692095"/>
                  <a:gd name="connsiteY17" fmla="*/ 6464 h 767662"/>
                  <a:gd name="connsiteX18" fmla="*/ 1898686 w 2692095"/>
                  <a:gd name="connsiteY18" fmla="*/ 27667 h 767662"/>
                  <a:gd name="connsiteX19" fmla="*/ 2368742 w 2692095"/>
                  <a:gd name="connsiteY19" fmla="*/ 227814 h 767662"/>
                  <a:gd name="connsiteX20" fmla="*/ 2546321 w 2692095"/>
                  <a:gd name="connsiteY20" fmla="*/ 188057 h 767662"/>
                  <a:gd name="connsiteX0" fmla="*/ 2546321 w 2692095"/>
                  <a:gd name="connsiteY0" fmla="*/ 188057 h 761097"/>
                  <a:gd name="connsiteX1" fmla="*/ 2692095 w 2692095"/>
                  <a:gd name="connsiteY1" fmla="*/ 241065 h 761097"/>
                  <a:gd name="connsiteX2" fmla="*/ 2310432 w 2692095"/>
                  <a:gd name="connsiteY2" fmla="*/ 304676 h 761097"/>
                  <a:gd name="connsiteX3" fmla="*/ 1849257 w 2692095"/>
                  <a:gd name="connsiteY3" fmla="*/ 105893 h 761097"/>
                  <a:gd name="connsiteX4" fmla="*/ 1231706 w 2692095"/>
                  <a:gd name="connsiteY4" fmla="*/ 74088 h 761097"/>
                  <a:gd name="connsiteX5" fmla="*/ 844742 w 2692095"/>
                  <a:gd name="connsiteY5" fmla="*/ 182756 h 761097"/>
                  <a:gd name="connsiteX6" fmla="*/ 1809501 w 2692095"/>
                  <a:gd name="connsiteY6" fmla="*/ 349733 h 761097"/>
                  <a:gd name="connsiteX7" fmla="*/ 1788297 w 2692095"/>
                  <a:gd name="connsiteY7" fmla="*/ 540564 h 761097"/>
                  <a:gd name="connsiteX8" fmla="*/ 1538244 w 2692095"/>
                  <a:gd name="connsiteY8" fmla="*/ 751380 h 761097"/>
                  <a:gd name="connsiteX9" fmla="*/ 405158 w 2692095"/>
                  <a:gd name="connsiteY9" fmla="*/ 761097 h 761097"/>
                  <a:gd name="connsiteX10" fmla="*/ 21841 w 2692095"/>
                  <a:gd name="connsiteY10" fmla="*/ 751380 h 761097"/>
                  <a:gd name="connsiteX11" fmla="*/ 65527 w 2692095"/>
                  <a:gd name="connsiteY11" fmla="*/ 571825 h 761097"/>
                  <a:gd name="connsiteX12" fmla="*/ 422780 w 2692095"/>
                  <a:gd name="connsiteY12" fmla="*/ 400263 h 761097"/>
                  <a:gd name="connsiteX13" fmla="*/ 1092491 w 2692095"/>
                  <a:gd name="connsiteY13" fmla="*/ 446857 h 761097"/>
                  <a:gd name="connsiteX14" fmla="*/ 1707853 w 2692095"/>
                  <a:gd name="connsiteY14" fmla="*/ 427883 h 761097"/>
                  <a:gd name="connsiteX15" fmla="*/ 1034643 w 2692095"/>
                  <a:gd name="connsiteY15" fmla="*/ 321867 h 761097"/>
                  <a:gd name="connsiteX16" fmla="*/ 629127 w 2692095"/>
                  <a:gd name="connsiteY16" fmla="*/ 194645 h 761097"/>
                  <a:gd name="connsiteX17" fmla="*/ 1175117 w 2692095"/>
                  <a:gd name="connsiteY17" fmla="*/ 6464 h 761097"/>
                  <a:gd name="connsiteX18" fmla="*/ 1898686 w 2692095"/>
                  <a:gd name="connsiteY18" fmla="*/ 27667 h 761097"/>
                  <a:gd name="connsiteX19" fmla="*/ 2368742 w 2692095"/>
                  <a:gd name="connsiteY19" fmla="*/ 227814 h 761097"/>
                  <a:gd name="connsiteX20" fmla="*/ 2546321 w 2692095"/>
                  <a:gd name="connsiteY20" fmla="*/ 188057 h 761097"/>
                  <a:gd name="connsiteX0" fmla="*/ 2546321 w 2692095"/>
                  <a:gd name="connsiteY0" fmla="*/ 188057 h 751380"/>
                  <a:gd name="connsiteX1" fmla="*/ 2692095 w 2692095"/>
                  <a:gd name="connsiteY1" fmla="*/ 241065 h 751380"/>
                  <a:gd name="connsiteX2" fmla="*/ 2310432 w 2692095"/>
                  <a:gd name="connsiteY2" fmla="*/ 304676 h 751380"/>
                  <a:gd name="connsiteX3" fmla="*/ 1849257 w 2692095"/>
                  <a:gd name="connsiteY3" fmla="*/ 105893 h 751380"/>
                  <a:gd name="connsiteX4" fmla="*/ 1231706 w 2692095"/>
                  <a:gd name="connsiteY4" fmla="*/ 74088 h 751380"/>
                  <a:gd name="connsiteX5" fmla="*/ 844742 w 2692095"/>
                  <a:gd name="connsiteY5" fmla="*/ 182756 h 751380"/>
                  <a:gd name="connsiteX6" fmla="*/ 1809501 w 2692095"/>
                  <a:gd name="connsiteY6" fmla="*/ 349733 h 751380"/>
                  <a:gd name="connsiteX7" fmla="*/ 1788297 w 2692095"/>
                  <a:gd name="connsiteY7" fmla="*/ 540564 h 751380"/>
                  <a:gd name="connsiteX8" fmla="*/ 1538244 w 2692095"/>
                  <a:gd name="connsiteY8" fmla="*/ 751380 h 751380"/>
                  <a:gd name="connsiteX9" fmla="*/ 21841 w 2692095"/>
                  <a:gd name="connsiteY9" fmla="*/ 751380 h 751380"/>
                  <a:gd name="connsiteX10" fmla="*/ 65527 w 2692095"/>
                  <a:gd name="connsiteY10" fmla="*/ 571825 h 751380"/>
                  <a:gd name="connsiteX11" fmla="*/ 422780 w 2692095"/>
                  <a:gd name="connsiteY11" fmla="*/ 400263 h 751380"/>
                  <a:gd name="connsiteX12" fmla="*/ 1092491 w 2692095"/>
                  <a:gd name="connsiteY12" fmla="*/ 446857 h 751380"/>
                  <a:gd name="connsiteX13" fmla="*/ 1707853 w 2692095"/>
                  <a:gd name="connsiteY13" fmla="*/ 427883 h 751380"/>
                  <a:gd name="connsiteX14" fmla="*/ 1034643 w 2692095"/>
                  <a:gd name="connsiteY14" fmla="*/ 321867 h 751380"/>
                  <a:gd name="connsiteX15" fmla="*/ 629127 w 2692095"/>
                  <a:gd name="connsiteY15" fmla="*/ 194645 h 751380"/>
                  <a:gd name="connsiteX16" fmla="*/ 1175117 w 2692095"/>
                  <a:gd name="connsiteY16" fmla="*/ 6464 h 751380"/>
                  <a:gd name="connsiteX17" fmla="*/ 1898686 w 2692095"/>
                  <a:gd name="connsiteY17" fmla="*/ 27667 h 751380"/>
                  <a:gd name="connsiteX18" fmla="*/ 2368742 w 2692095"/>
                  <a:gd name="connsiteY18" fmla="*/ 227814 h 751380"/>
                  <a:gd name="connsiteX19" fmla="*/ 2546321 w 2692095"/>
                  <a:gd name="connsiteY19" fmla="*/ 188057 h 751380"/>
                  <a:gd name="connsiteX0" fmla="*/ 2549370 w 2695144"/>
                  <a:gd name="connsiteY0" fmla="*/ 188057 h 766357"/>
                  <a:gd name="connsiteX1" fmla="*/ 2695144 w 2695144"/>
                  <a:gd name="connsiteY1" fmla="*/ 241065 h 766357"/>
                  <a:gd name="connsiteX2" fmla="*/ 2313481 w 2695144"/>
                  <a:gd name="connsiteY2" fmla="*/ 304676 h 766357"/>
                  <a:gd name="connsiteX3" fmla="*/ 1852306 w 2695144"/>
                  <a:gd name="connsiteY3" fmla="*/ 105893 h 766357"/>
                  <a:gd name="connsiteX4" fmla="*/ 1234755 w 2695144"/>
                  <a:gd name="connsiteY4" fmla="*/ 74088 h 766357"/>
                  <a:gd name="connsiteX5" fmla="*/ 847791 w 2695144"/>
                  <a:gd name="connsiteY5" fmla="*/ 182756 h 766357"/>
                  <a:gd name="connsiteX6" fmla="*/ 1812550 w 2695144"/>
                  <a:gd name="connsiteY6" fmla="*/ 349733 h 766357"/>
                  <a:gd name="connsiteX7" fmla="*/ 1791346 w 2695144"/>
                  <a:gd name="connsiteY7" fmla="*/ 540564 h 766357"/>
                  <a:gd name="connsiteX8" fmla="*/ 1541293 w 2695144"/>
                  <a:gd name="connsiteY8" fmla="*/ 751380 h 766357"/>
                  <a:gd name="connsiteX9" fmla="*/ 21146 w 2695144"/>
                  <a:gd name="connsiteY9" fmla="*/ 766357 h 766357"/>
                  <a:gd name="connsiteX10" fmla="*/ 68576 w 2695144"/>
                  <a:gd name="connsiteY10" fmla="*/ 571825 h 766357"/>
                  <a:gd name="connsiteX11" fmla="*/ 425829 w 2695144"/>
                  <a:gd name="connsiteY11" fmla="*/ 400263 h 766357"/>
                  <a:gd name="connsiteX12" fmla="*/ 1095540 w 2695144"/>
                  <a:gd name="connsiteY12" fmla="*/ 446857 h 766357"/>
                  <a:gd name="connsiteX13" fmla="*/ 1710902 w 2695144"/>
                  <a:gd name="connsiteY13" fmla="*/ 427883 h 766357"/>
                  <a:gd name="connsiteX14" fmla="*/ 1037692 w 2695144"/>
                  <a:gd name="connsiteY14" fmla="*/ 321867 h 766357"/>
                  <a:gd name="connsiteX15" fmla="*/ 632176 w 2695144"/>
                  <a:gd name="connsiteY15" fmla="*/ 194645 h 766357"/>
                  <a:gd name="connsiteX16" fmla="*/ 1178166 w 2695144"/>
                  <a:gd name="connsiteY16" fmla="*/ 6464 h 766357"/>
                  <a:gd name="connsiteX17" fmla="*/ 1901735 w 2695144"/>
                  <a:gd name="connsiteY17" fmla="*/ 27667 h 766357"/>
                  <a:gd name="connsiteX18" fmla="*/ 2371791 w 2695144"/>
                  <a:gd name="connsiteY18" fmla="*/ 227814 h 766357"/>
                  <a:gd name="connsiteX19" fmla="*/ 2549370 w 2695144"/>
                  <a:gd name="connsiteY19" fmla="*/ 188057 h 766357"/>
                  <a:gd name="connsiteX0" fmla="*/ 2615291 w 2761065"/>
                  <a:gd name="connsiteY0" fmla="*/ 188057 h 766357"/>
                  <a:gd name="connsiteX1" fmla="*/ 2761065 w 2761065"/>
                  <a:gd name="connsiteY1" fmla="*/ 241065 h 766357"/>
                  <a:gd name="connsiteX2" fmla="*/ 2379402 w 2761065"/>
                  <a:gd name="connsiteY2" fmla="*/ 304676 h 766357"/>
                  <a:gd name="connsiteX3" fmla="*/ 1918227 w 2761065"/>
                  <a:gd name="connsiteY3" fmla="*/ 105893 h 766357"/>
                  <a:gd name="connsiteX4" fmla="*/ 1300676 w 2761065"/>
                  <a:gd name="connsiteY4" fmla="*/ 74088 h 766357"/>
                  <a:gd name="connsiteX5" fmla="*/ 913712 w 2761065"/>
                  <a:gd name="connsiteY5" fmla="*/ 182756 h 766357"/>
                  <a:gd name="connsiteX6" fmla="*/ 1878471 w 2761065"/>
                  <a:gd name="connsiteY6" fmla="*/ 349733 h 766357"/>
                  <a:gd name="connsiteX7" fmla="*/ 1857267 w 2761065"/>
                  <a:gd name="connsiteY7" fmla="*/ 540564 h 766357"/>
                  <a:gd name="connsiteX8" fmla="*/ 1607214 w 2761065"/>
                  <a:gd name="connsiteY8" fmla="*/ 751380 h 766357"/>
                  <a:gd name="connsiteX9" fmla="*/ 87067 w 2761065"/>
                  <a:gd name="connsiteY9" fmla="*/ 766357 h 766357"/>
                  <a:gd name="connsiteX10" fmla="*/ 134497 w 2761065"/>
                  <a:gd name="connsiteY10" fmla="*/ 571825 h 766357"/>
                  <a:gd name="connsiteX11" fmla="*/ 491750 w 2761065"/>
                  <a:gd name="connsiteY11" fmla="*/ 400263 h 766357"/>
                  <a:gd name="connsiteX12" fmla="*/ 1161461 w 2761065"/>
                  <a:gd name="connsiteY12" fmla="*/ 446857 h 766357"/>
                  <a:gd name="connsiteX13" fmla="*/ 1776823 w 2761065"/>
                  <a:gd name="connsiteY13" fmla="*/ 427883 h 766357"/>
                  <a:gd name="connsiteX14" fmla="*/ 1103613 w 2761065"/>
                  <a:gd name="connsiteY14" fmla="*/ 321867 h 766357"/>
                  <a:gd name="connsiteX15" fmla="*/ 698097 w 2761065"/>
                  <a:gd name="connsiteY15" fmla="*/ 194645 h 766357"/>
                  <a:gd name="connsiteX16" fmla="*/ 1244087 w 2761065"/>
                  <a:gd name="connsiteY16" fmla="*/ 6464 h 766357"/>
                  <a:gd name="connsiteX17" fmla="*/ 1967656 w 2761065"/>
                  <a:gd name="connsiteY17" fmla="*/ 27667 h 766357"/>
                  <a:gd name="connsiteX18" fmla="*/ 2437712 w 2761065"/>
                  <a:gd name="connsiteY18" fmla="*/ 227814 h 766357"/>
                  <a:gd name="connsiteX19" fmla="*/ 2615291 w 2761065"/>
                  <a:gd name="connsiteY19" fmla="*/ 188057 h 766357"/>
                  <a:gd name="connsiteX0" fmla="*/ 2636315 w 2782089"/>
                  <a:gd name="connsiteY0" fmla="*/ 188057 h 766357"/>
                  <a:gd name="connsiteX1" fmla="*/ 2782089 w 2782089"/>
                  <a:gd name="connsiteY1" fmla="*/ 241065 h 766357"/>
                  <a:gd name="connsiteX2" fmla="*/ 2400426 w 2782089"/>
                  <a:gd name="connsiteY2" fmla="*/ 304676 h 766357"/>
                  <a:gd name="connsiteX3" fmla="*/ 1939251 w 2782089"/>
                  <a:gd name="connsiteY3" fmla="*/ 105893 h 766357"/>
                  <a:gd name="connsiteX4" fmla="*/ 1321700 w 2782089"/>
                  <a:gd name="connsiteY4" fmla="*/ 74088 h 766357"/>
                  <a:gd name="connsiteX5" fmla="*/ 934736 w 2782089"/>
                  <a:gd name="connsiteY5" fmla="*/ 182756 h 766357"/>
                  <a:gd name="connsiteX6" fmla="*/ 1899495 w 2782089"/>
                  <a:gd name="connsiteY6" fmla="*/ 349733 h 766357"/>
                  <a:gd name="connsiteX7" fmla="*/ 1878291 w 2782089"/>
                  <a:gd name="connsiteY7" fmla="*/ 540564 h 766357"/>
                  <a:gd name="connsiteX8" fmla="*/ 1628238 w 2782089"/>
                  <a:gd name="connsiteY8" fmla="*/ 751380 h 766357"/>
                  <a:gd name="connsiteX9" fmla="*/ 108091 w 2782089"/>
                  <a:gd name="connsiteY9" fmla="*/ 766357 h 766357"/>
                  <a:gd name="connsiteX10" fmla="*/ 155521 w 2782089"/>
                  <a:gd name="connsiteY10" fmla="*/ 571825 h 766357"/>
                  <a:gd name="connsiteX11" fmla="*/ 512774 w 2782089"/>
                  <a:gd name="connsiteY11" fmla="*/ 400263 h 766357"/>
                  <a:gd name="connsiteX12" fmla="*/ 1182485 w 2782089"/>
                  <a:gd name="connsiteY12" fmla="*/ 446857 h 766357"/>
                  <a:gd name="connsiteX13" fmla="*/ 1797847 w 2782089"/>
                  <a:gd name="connsiteY13" fmla="*/ 427883 h 766357"/>
                  <a:gd name="connsiteX14" fmla="*/ 1124637 w 2782089"/>
                  <a:gd name="connsiteY14" fmla="*/ 321867 h 766357"/>
                  <a:gd name="connsiteX15" fmla="*/ 719121 w 2782089"/>
                  <a:gd name="connsiteY15" fmla="*/ 194645 h 766357"/>
                  <a:gd name="connsiteX16" fmla="*/ 1265111 w 2782089"/>
                  <a:gd name="connsiteY16" fmla="*/ 6464 h 766357"/>
                  <a:gd name="connsiteX17" fmla="*/ 1988680 w 2782089"/>
                  <a:gd name="connsiteY17" fmla="*/ 27667 h 766357"/>
                  <a:gd name="connsiteX18" fmla="*/ 2458736 w 2782089"/>
                  <a:gd name="connsiteY18" fmla="*/ 227814 h 766357"/>
                  <a:gd name="connsiteX19" fmla="*/ 2636315 w 2782089"/>
                  <a:gd name="connsiteY19" fmla="*/ 188057 h 766357"/>
                  <a:gd name="connsiteX0" fmla="*/ 2636315 w 2653621"/>
                  <a:gd name="connsiteY0" fmla="*/ 188057 h 766357"/>
                  <a:gd name="connsiteX1" fmla="*/ 2545498 w 2653621"/>
                  <a:gd name="connsiteY1" fmla="*/ 365933 h 766357"/>
                  <a:gd name="connsiteX2" fmla="*/ 2400426 w 2653621"/>
                  <a:gd name="connsiteY2" fmla="*/ 304676 h 766357"/>
                  <a:gd name="connsiteX3" fmla="*/ 1939251 w 2653621"/>
                  <a:gd name="connsiteY3" fmla="*/ 105893 h 766357"/>
                  <a:gd name="connsiteX4" fmla="*/ 1321700 w 2653621"/>
                  <a:gd name="connsiteY4" fmla="*/ 74088 h 766357"/>
                  <a:gd name="connsiteX5" fmla="*/ 934736 w 2653621"/>
                  <a:gd name="connsiteY5" fmla="*/ 182756 h 766357"/>
                  <a:gd name="connsiteX6" fmla="*/ 1899495 w 2653621"/>
                  <a:gd name="connsiteY6" fmla="*/ 349733 h 766357"/>
                  <a:gd name="connsiteX7" fmla="*/ 1878291 w 2653621"/>
                  <a:gd name="connsiteY7" fmla="*/ 540564 h 766357"/>
                  <a:gd name="connsiteX8" fmla="*/ 1628238 w 2653621"/>
                  <a:gd name="connsiteY8" fmla="*/ 751380 h 766357"/>
                  <a:gd name="connsiteX9" fmla="*/ 108091 w 2653621"/>
                  <a:gd name="connsiteY9" fmla="*/ 766357 h 766357"/>
                  <a:gd name="connsiteX10" fmla="*/ 155521 w 2653621"/>
                  <a:gd name="connsiteY10" fmla="*/ 571825 h 766357"/>
                  <a:gd name="connsiteX11" fmla="*/ 512774 w 2653621"/>
                  <a:gd name="connsiteY11" fmla="*/ 400263 h 766357"/>
                  <a:gd name="connsiteX12" fmla="*/ 1182485 w 2653621"/>
                  <a:gd name="connsiteY12" fmla="*/ 446857 h 766357"/>
                  <a:gd name="connsiteX13" fmla="*/ 1797847 w 2653621"/>
                  <a:gd name="connsiteY13" fmla="*/ 427883 h 766357"/>
                  <a:gd name="connsiteX14" fmla="*/ 1124637 w 2653621"/>
                  <a:gd name="connsiteY14" fmla="*/ 321867 h 766357"/>
                  <a:gd name="connsiteX15" fmla="*/ 719121 w 2653621"/>
                  <a:gd name="connsiteY15" fmla="*/ 194645 h 766357"/>
                  <a:gd name="connsiteX16" fmla="*/ 1265111 w 2653621"/>
                  <a:gd name="connsiteY16" fmla="*/ 6464 h 766357"/>
                  <a:gd name="connsiteX17" fmla="*/ 1988680 w 2653621"/>
                  <a:gd name="connsiteY17" fmla="*/ 27667 h 766357"/>
                  <a:gd name="connsiteX18" fmla="*/ 2458736 w 2653621"/>
                  <a:gd name="connsiteY18" fmla="*/ 227814 h 766357"/>
                  <a:gd name="connsiteX19" fmla="*/ 2636315 w 2653621"/>
                  <a:gd name="connsiteY19" fmla="*/ 188057 h 766357"/>
                  <a:gd name="connsiteX0" fmla="*/ 2636315 w 2636315"/>
                  <a:gd name="connsiteY0" fmla="*/ 188057 h 766357"/>
                  <a:gd name="connsiteX1" fmla="*/ 2400426 w 2636315"/>
                  <a:gd name="connsiteY1" fmla="*/ 304676 h 766357"/>
                  <a:gd name="connsiteX2" fmla="*/ 1939251 w 2636315"/>
                  <a:gd name="connsiteY2" fmla="*/ 105893 h 766357"/>
                  <a:gd name="connsiteX3" fmla="*/ 1321700 w 2636315"/>
                  <a:gd name="connsiteY3" fmla="*/ 74088 h 766357"/>
                  <a:gd name="connsiteX4" fmla="*/ 934736 w 2636315"/>
                  <a:gd name="connsiteY4" fmla="*/ 182756 h 766357"/>
                  <a:gd name="connsiteX5" fmla="*/ 1899495 w 2636315"/>
                  <a:gd name="connsiteY5" fmla="*/ 349733 h 766357"/>
                  <a:gd name="connsiteX6" fmla="*/ 1878291 w 2636315"/>
                  <a:gd name="connsiteY6" fmla="*/ 540564 h 766357"/>
                  <a:gd name="connsiteX7" fmla="*/ 1628238 w 2636315"/>
                  <a:gd name="connsiteY7" fmla="*/ 751380 h 766357"/>
                  <a:gd name="connsiteX8" fmla="*/ 108091 w 2636315"/>
                  <a:gd name="connsiteY8" fmla="*/ 766357 h 766357"/>
                  <a:gd name="connsiteX9" fmla="*/ 155521 w 2636315"/>
                  <a:gd name="connsiteY9" fmla="*/ 571825 h 766357"/>
                  <a:gd name="connsiteX10" fmla="*/ 512774 w 2636315"/>
                  <a:gd name="connsiteY10" fmla="*/ 400263 h 766357"/>
                  <a:gd name="connsiteX11" fmla="*/ 1182485 w 2636315"/>
                  <a:gd name="connsiteY11" fmla="*/ 446857 h 766357"/>
                  <a:gd name="connsiteX12" fmla="*/ 1797847 w 2636315"/>
                  <a:gd name="connsiteY12" fmla="*/ 427883 h 766357"/>
                  <a:gd name="connsiteX13" fmla="*/ 1124637 w 2636315"/>
                  <a:gd name="connsiteY13" fmla="*/ 321867 h 766357"/>
                  <a:gd name="connsiteX14" fmla="*/ 719121 w 2636315"/>
                  <a:gd name="connsiteY14" fmla="*/ 194645 h 766357"/>
                  <a:gd name="connsiteX15" fmla="*/ 1265111 w 2636315"/>
                  <a:gd name="connsiteY15" fmla="*/ 6464 h 766357"/>
                  <a:gd name="connsiteX16" fmla="*/ 1988680 w 2636315"/>
                  <a:gd name="connsiteY16" fmla="*/ 27667 h 766357"/>
                  <a:gd name="connsiteX17" fmla="*/ 2458736 w 2636315"/>
                  <a:gd name="connsiteY17" fmla="*/ 227814 h 766357"/>
                  <a:gd name="connsiteX18" fmla="*/ 2636315 w 2636315"/>
                  <a:gd name="connsiteY18" fmla="*/ 188057 h 766357"/>
                  <a:gd name="connsiteX0" fmla="*/ 2458736 w 2458737"/>
                  <a:gd name="connsiteY0" fmla="*/ 227814 h 766357"/>
                  <a:gd name="connsiteX1" fmla="*/ 2400426 w 2458737"/>
                  <a:gd name="connsiteY1" fmla="*/ 304676 h 766357"/>
                  <a:gd name="connsiteX2" fmla="*/ 1939251 w 2458737"/>
                  <a:gd name="connsiteY2" fmla="*/ 105893 h 766357"/>
                  <a:gd name="connsiteX3" fmla="*/ 1321700 w 2458737"/>
                  <a:gd name="connsiteY3" fmla="*/ 74088 h 766357"/>
                  <a:gd name="connsiteX4" fmla="*/ 934736 w 2458737"/>
                  <a:gd name="connsiteY4" fmla="*/ 182756 h 766357"/>
                  <a:gd name="connsiteX5" fmla="*/ 1899495 w 2458737"/>
                  <a:gd name="connsiteY5" fmla="*/ 349733 h 766357"/>
                  <a:gd name="connsiteX6" fmla="*/ 1878291 w 2458737"/>
                  <a:gd name="connsiteY6" fmla="*/ 540564 h 766357"/>
                  <a:gd name="connsiteX7" fmla="*/ 1628238 w 2458737"/>
                  <a:gd name="connsiteY7" fmla="*/ 751380 h 766357"/>
                  <a:gd name="connsiteX8" fmla="*/ 108091 w 2458737"/>
                  <a:gd name="connsiteY8" fmla="*/ 766357 h 766357"/>
                  <a:gd name="connsiteX9" fmla="*/ 155521 w 2458737"/>
                  <a:gd name="connsiteY9" fmla="*/ 571825 h 766357"/>
                  <a:gd name="connsiteX10" fmla="*/ 512774 w 2458737"/>
                  <a:gd name="connsiteY10" fmla="*/ 400263 h 766357"/>
                  <a:gd name="connsiteX11" fmla="*/ 1182485 w 2458737"/>
                  <a:gd name="connsiteY11" fmla="*/ 446857 h 766357"/>
                  <a:gd name="connsiteX12" fmla="*/ 1797847 w 2458737"/>
                  <a:gd name="connsiteY12" fmla="*/ 427883 h 766357"/>
                  <a:gd name="connsiteX13" fmla="*/ 1124637 w 2458737"/>
                  <a:gd name="connsiteY13" fmla="*/ 321867 h 766357"/>
                  <a:gd name="connsiteX14" fmla="*/ 719121 w 2458737"/>
                  <a:gd name="connsiteY14" fmla="*/ 194645 h 766357"/>
                  <a:gd name="connsiteX15" fmla="*/ 1265111 w 2458737"/>
                  <a:gd name="connsiteY15" fmla="*/ 6464 h 766357"/>
                  <a:gd name="connsiteX16" fmla="*/ 1988680 w 2458737"/>
                  <a:gd name="connsiteY16" fmla="*/ 27667 h 766357"/>
                  <a:gd name="connsiteX17" fmla="*/ 2458736 w 2458737"/>
                  <a:gd name="connsiteY17" fmla="*/ 227814 h 766357"/>
                  <a:gd name="connsiteX0" fmla="*/ 2508026 w 2508026"/>
                  <a:gd name="connsiteY0" fmla="*/ 237671 h 766357"/>
                  <a:gd name="connsiteX1" fmla="*/ 2400426 w 2508026"/>
                  <a:gd name="connsiteY1" fmla="*/ 304676 h 766357"/>
                  <a:gd name="connsiteX2" fmla="*/ 1939251 w 2508026"/>
                  <a:gd name="connsiteY2" fmla="*/ 105893 h 766357"/>
                  <a:gd name="connsiteX3" fmla="*/ 1321700 w 2508026"/>
                  <a:gd name="connsiteY3" fmla="*/ 74088 h 766357"/>
                  <a:gd name="connsiteX4" fmla="*/ 934736 w 2508026"/>
                  <a:gd name="connsiteY4" fmla="*/ 182756 h 766357"/>
                  <a:gd name="connsiteX5" fmla="*/ 1899495 w 2508026"/>
                  <a:gd name="connsiteY5" fmla="*/ 349733 h 766357"/>
                  <a:gd name="connsiteX6" fmla="*/ 1878291 w 2508026"/>
                  <a:gd name="connsiteY6" fmla="*/ 540564 h 766357"/>
                  <a:gd name="connsiteX7" fmla="*/ 1628238 w 2508026"/>
                  <a:gd name="connsiteY7" fmla="*/ 751380 h 766357"/>
                  <a:gd name="connsiteX8" fmla="*/ 108091 w 2508026"/>
                  <a:gd name="connsiteY8" fmla="*/ 766357 h 766357"/>
                  <a:gd name="connsiteX9" fmla="*/ 155521 w 2508026"/>
                  <a:gd name="connsiteY9" fmla="*/ 571825 h 766357"/>
                  <a:gd name="connsiteX10" fmla="*/ 512774 w 2508026"/>
                  <a:gd name="connsiteY10" fmla="*/ 400263 h 766357"/>
                  <a:gd name="connsiteX11" fmla="*/ 1182485 w 2508026"/>
                  <a:gd name="connsiteY11" fmla="*/ 446857 h 766357"/>
                  <a:gd name="connsiteX12" fmla="*/ 1797847 w 2508026"/>
                  <a:gd name="connsiteY12" fmla="*/ 427883 h 766357"/>
                  <a:gd name="connsiteX13" fmla="*/ 1124637 w 2508026"/>
                  <a:gd name="connsiteY13" fmla="*/ 321867 h 766357"/>
                  <a:gd name="connsiteX14" fmla="*/ 719121 w 2508026"/>
                  <a:gd name="connsiteY14" fmla="*/ 194645 h 766357"/>
                  <a:gd name="connsiteX15" fmla="*/ 1265111 w 2508026"/>
                  <a:gd name="connsiteY15" fmla="*/ 6464 h 766357"/>
                  <a:gd name="connsiteX16" fmla="*/ 1988680 w 2508026"/>
                  <a:gd name="connsiteY16" fmla="*/ 27667 h 766357"/>
                  <a:gd name="connsiteX17" fmla="*/ 2508026 w 2508026"/>
                  <a:gd name="connsiteY17" fmla="*/ 237671 h 766357"/>
                  <a:gd name="connsiteX0" fmla="*/ 2508026 w 2508026"/>
                  <a:gd name="connsiteY0" fmla="*/ 237671 h 766357"/>
                  <a:gd name="connsiteX1" fmla="*/ 2400426 w 2508026"/>
                  <a:gd name="connsiteY1" fmla="*/ 304676 h 766357"/>
                  <a:gd name="connsiteX2" fmla="*/ 1939251 w 2508026"/>
                  <a:gd name="connsiteY2" fmla="*/ 105893 h 766357"/>
                  <a:gd name="connsiteX3" fmla="*/ 1321700 w 2508026"/>
                  <a:gd name="connsiteY3" fmla="*/ 74088 h 766357"/>
                  <a:gd name="connsiteX4" fmla="*/ 934736 w 2508026"/>
                  <a:gd name="connsiteY4" fmla="*/ 182756 h 766357"/>
                  <a:gd name="connsiteX5" fmla="*/ 1899495 w 2508026"/>
                  <a:gd name="connsiteY5" fmla="*/ 349733 h 766357"/>
                  <a:gd name="connsiteX6" fmla="*/ 1878291 w 2508026"/>
                  <a:gd name="connsiteY6" fmla="*/ 540564 h 766357"/>
                  <a:gd name="connsiteX7" fmla="*/ 1628238 w 2508026"/>
                  <a:gd name="connsiteY7" fmla="*/ 751380 h 766357"/>
                  <a:gd name="connsiteX8" fmla="*/ 108091 w 2508026"/>
                  <a:gd name="connsiteY8" fmla="*/ 766357 h 766357"/>
                  <a:gd name="connsiteX9" fmla="*/ 155521 w 2508026"/>
                  <a:gd name="connsiteY9" fmla="*/ 571825 h 766357"/>
                  <a:gd name="connsiteX10" fmla="*/ 512774 w 2508026"/>
                  <a:gd name="connsiteY10" fmla="*/ 400263 h 766357"/>
                  <a:gd name="connsiteX11" fmla="*/ 1182485 w 2508026"/>
                  <a:gd name="connsiteY11" fmla="*/ 446857 h 766357"/>
                  <a:gd name="connsiteX12" fmla="*/ 1797847 w 2508026"/>
                  <a:gd name="connsiteY12" fmla="*/ 427883 h 766357"/>
                  <a:gd name="connsiteX13" fmla="*/ 1124637 w 2508026"/>
                  <a:gd name="connsiteY13" fmla="*/ 321867 h 766357"/>
                  <a:gd name="connsiteX14" fmla="*/ 719121 w 2508026"/>
                  <a:gd name="connsiteY14" fmla="*/ 194645 h 766357"/>
                  <a:gd name="connsiteX15" fmla="*/ 1265111 w 2508026"/>
                  <a:gd name="connsiteY15" fmla="*/ 6464 h 766357"/>
                  <a:gd name="connsiteX16" fmla="*/ 1988680 w 2508026"/>
                  <a:gd name="connsiteY16" fmla="*/ 27667 h 766357"/>
                  <a:gd name="connsiteX17" fmla="*/ 2508026 w 2508026"/>
                  <a:gd name="connsiteY17" fmla="*/ 237671 h 766357"/>
                  <a:gd name="connsiteX0" fmla="*/ 2508026 w 2508026"/>
                  <a:gd name="connsiteY0" fmla="*/ 237671 h 766357"/>
                  <a:gd name="connsiteX1" fmla="*/ 2400426 w 2508026"/>
                  <a:gd name="connsiteY1" fmla="*/ 304676 h 766357"/>
                  <a:gd name="connsiteX2" fmla="*/ 1939251 w 2508026"/>
                  <a:gd name="connsiteY2" fmla="*/ 105893 h 766357"/>
                  <a:gd name="connsiteX3" fmla="*/ 1321700 w 2508026"/>
                  <a:gd name="connsiteY3" fmla="*/ 74088 h 766357"/>
                  <a:gd name="connsiteX4" fmla="*/ 934736 w 2508026"/>
                  <a:gd name="connsiteY4" fmla="*/ 182756 h 766357"/>
                  <a:gd name="connsiteX5" fmla="*/ 1899495 w 2508026"/>
                  <a:gd name="connsiteY5" fmla="*/ 349733 h 766357"/>
                  <a:gd name="connsiteX6" fmla="*/ 1878291 w 2508026"/>
                  <a:gd name="connsiteY6" fmla="*/ 540564 h 766357"/>
                  <a:gd name="connsiteX7" fmla="*/ 1628238 w 2508026"/>
                  <a:gd name="connsiteY7" fmla="*/ 751380 h 766357"/>
                  <a:gd name="connsiteX8" fmla="*/ 108091 w 2508026"/>
                  <a:gd name="connsiteY8" fmla="*/ 766357 h 766357"/>
                  <a:gd name="connsiteX9" fmla="*/ 155521 w 2508026"/>
                  <a:gd name="connsiteY9" fmla="*/ 571825 h 766357"/>
                  <a:gd name="connsiteX10" fmla="*/ 512774 w 2508026"/>
                  <a:gd name="connsiteY10" fmla="*/ 400263 h 766357"/>
                  <a:gd name="connsiteX11" fmla="*/ 1182485 w 2508026"/>
                  <a:gd name="connsiteY11" fmla="*/ 446857 h 766357"/>
                  <a:gd name="connsiteX12" fmla="*/ 1797847 w 2508026"/>
                  <a:gd name="connsiteY12" fmla="*/ 427883 h 766357"/>
                  <a:gd name="connsiteX13" fmla="*/ 1124637 w 2508026"/>
                  <a:gd name="connsiteY13" fmla="*/ 321867 h 766357"/>
                  <a:gd name="connsiteX14" fmla="*/ 719121 w 2508026"/>
                  <a:gd name="connsiteY14" fmla="*/ 194645 h 766357"/>
                  <a:gd name="connsiteX15" fmla="*/ 1265111 w 2508026"/>
                  <a:gd name="connsiteY15" fmla="*/ 6464 h 766357"/>
                  <a:gd name="connsiteX16" fmla="*/ 1988680 w 2508026"/>
                  <a:gd name="connsiteY16" fmla="*/ 27667 h 766357"/>
                  <a:gd name="connsiteX17" fmla="*/ 2508026 w 2508026"/>
                  <a:gd name="connsiteY17" fmla="*/ 237671 h 766357"/>
                  <a:gd name="connsiteX0" fmla="*/ 2508026 w 2508026"/>
                  <a:gd name="connsiteY0" fmla="*/ 237671 h 766357"/>
                  <a:gd name="connsiteX1" fmla="*/ 2400426 w 2508026"/>
                  <a:gd name="connsiteY1" fmla="*/ 304676 h 766357"/>
                  <a:gd name="connsiteX2" fmla="*/ 1939251 w 2508026"/>
                  <a:gd name="connsiteY2" fmla="*/ 105893 h 766357"/>
                  <a:gd name="connsiteX3" fmla="*/ 1321700 w 2508026"/>
                  <a:gd name="connsiteY3" fmla="*/ 74088 h 766357"/>
                  <a:gd name="connsiteX4" fmla="*/ 934736 w 2508026"/>
                  <a:gd name="connsiteY4" fmla="*/ 182756 h 766357"/>
                  <a:gd name="connsiteX5" fmla="*/ 1899495 w 2508026"/>
                  <a:gd name="connsiteY5" fmla="*/ 349733 h 766357"/>
                  <a:gd name="connsiteX6" fmla="*/ 1878291 w 2508026"/>
                  <a:gd name="connsiteY6" fmla="*/ 540564 h 766357"/>
                  <a:gd name="connsiteX7" fmla="*/ 1628238 w 2508026"/>
                  <a:gd name="connsiteY7" fmla="*/ 751380 h 766357"/>
                  <a:gd name="connsiteX8" fmla="*/ 108091 w 2508026"/>
                  <a:gd name="connsiteY8" fmla="*/ 766357 h 766357"/>
                  <a:gd name="connsiteX9" fmla="*/ 155521 w 2508026"/>
                  <a:gd name="connsiteY9" fmla="*/ 571825 h 766357"/>
                  <a:gd name="connsiteX10" fmla="*/ 512774 w 2508026"/>
                  <a:gd name="connsiteY10" fmla="*/ 400263 h 766357"/>
                  <a:gd name="connsiteX11" fmla="*/ 1182485 w 2508026"/>
                  <a:gd name="connsiteY11" fmla="*/ 446857 h 766357"/>
                  <a:gd name="connsiteX12" fmla="*/ 1797847 w 2508026"/>
                  <a:gd name="connsiteY12" fmla="*/ 427883 h 766357"/>
                  <a:gd name="connsiteX13" fmla="*/ 1124637 w 2508026"/>
                  <a:gd name="connsiteY13" fmla="*/ 321867 h 766357"/>
                  <a:gd name="connsiteX14" fmla="*/ 719121 w 2508026"/>
                  <a:gd name="connsiteY14" fmla="*/ 194645 h 766357"/>
                  <a:gd name="connsiteX15" fmla="*/ 1265111 w 2508026"/>
                  <a:gd name="connsiteY15" fmla="*/ 6464 h 766357"/>
                  <a:gd name="connsiteX16" fmla="*/ 1988680 w 2508026"/>
                  <a:gd name="connsiteY16" fmla="*/ 27667 h 766357"/>
                  <a:gd name="connsiteX17" fmla="*/ 2508026 w 2508026"/>
                  <a:gd name="connsiteY17" fmla="*/ 237671 h 766357"/>
                  <a:gd name="connsiteX0" fmla="*/ 2508026 w 2508026"/>
                  <a:gd name="connsiteY0" fmla="*/ 237671 h 766357"/>
                  <a:gd name="connsiteX1" fmla="*/ 2420142 w 2508026"/>
                  <a:gd name="connsiteY1" fmla="*/ 397930 h 766357"/>
                  <a:gd name="connsiteX2" fmla="*/ 1939251 w 2508026"/>
                  <a:gd name="connsiteY2" fmla="*/ 105893 h 766357"/>
                  <a:gd name="connsiteX3" fmla="*/ 1321700 w 2508026"/>
                  <a:gd name="connsiteY3" fmla="*/ 74088 h 766357"/>
                  <a:gd name="connsiteX4" fmla="*/ 934736 w 2508026"/>
                  <a:gd name="connsiteY4" fmla="*/ 182756 h 766357"/>
                  <a:gd name="connsiteX5" fmla="*/ 1899495 w 2508026"/>
                  <a:gd name="connsiteY5" fmla="*/ 349733 h 766357"/>
                  <a:gd name="connsiteX6" fmla="*/ 1878291 w 2508026"/>
                  <a:gd name="connsiteY6" fmla="*/ 540564 h 766357"/>
                  <a:gd name="connsiteX7" fmla="*/ 1628238 w 2508026"/>
                  <a:gd name="connsiteY7" fmla="*/ 751380 h 766357"/>
                  <a:gd name="connsiteX8" fmla="*/ 108091 w 2508026"/>
                  <a:gd name="connsiteY8" fmla="*/ 766357 h 766357"/>
                  <a:gd name="connsiteX9" fmla="*/ 155521 w 2508026"/>
                  <a:gd name="connsiteY9" fmla="*/ 571825 h 766357"/>
                  <a:gd name="connsiteX10" fmla="*/ 512774 w 2508026"/>
                  <a:gd name="connsiteY10" fmla="*/ 400263 h 766357"/>
                  <a:gd name="connsiteX11" fmla="*/ 1182485 w 2508026"/>
                  <a:gd name="connsiteY11" fmla="*/ 446857 h 766357"/>
                  <a:gd name="connsiteX12" fmla="*/ 1797847 w 2508026"/>
                  <a:gd name="connsiteY12" fmla="*/ 427883 h 766357"/>
                  <a:gd name="connsiteX13" fmla="*/ 1124637 w 2508026"/>
                  <a:gd name="connsiteY13" fmla="*/ 321867 h 766357"/>
                  <a:gd name="connsiteX14" fmla="*/ 719121 w 2508026"/>
                  <a:gd name="connsiteY14" fmla="*/ 194645 h 766357"/>
                  <a:gd name="connsiteX15" fmla="*/ 1265111 w 2508026"/>
                  <a:gd name="connsiteY15" fmla="*/ 6464 h 766357"/>
                  <a:gd name="connsiteX16" fmla="*/ 1988680 w 2508026"/>
                  <a:gd name="connsiteY16" fmla="*/ 27667 h 766357"/>
                  <a:gd name="connsiteX17" fmla="*/ 2508026 w 2508026"/>
                  <a:gd name="connsiteY17" fmla="*/ 237671 h 766357"/>
                  <a:gd name="connsiteX0" fmla="*/ 2662468 w 2662468"/>
                  <a:gd name="connsiteY0" fmla="*/ 333379 h 766357"/>
                  <a:gd name="connsiteX1" fmla="*/ 2420142 w 2662468"/>
                  <a:gd name="connsiteY1" fmla="*/ 397930 h 766357"/>
                  <a:gd name="connsiteX2" fmla="*/ 1939251 w 2662468"/>
                  <a:gd name="connsiteY2" fmla="*/ 105893 h 766357"/>
                  <a:gd name="connsiteX3" fmla="*/ 1321700 w 2662468"/>
                  <a:gd name="connsiteY3" fmla="*/ 74088 h 766357"/>
                  <a:gd name="connsiteX4" fmla="*/ 934736 w 2662468"/>
                  <a:gd name="connsiteY4" fmla="*/ 182756 h 766357"/>
                  <a:gd name="connsiteX5" fmla="*/ 1899495 w 2662468"/>
                  <a:gd name="connsiteY5" fmla="*/ 349733 h 766357"/>
                  <a:gd name="connsiteX6" fmla="*/ 1878291 w 2662468"/>
                  <a:gd name="connsiteY6" fmla="*/ 540564 h 766357"/>
                  <a:gd name="connsiteX7" fmla="*/ 1628238 w 2662468"/>
                  <a:gd name="connsiteY7" fmla="*/ 751380 h 766357"/>
                  <a:gd name="connsiteX8" fmla="*/ 108091 w 2662468"/>
                  <a:gd name="connsiteY8" fmla="*/ 766357 h 766357"/>
                  <a:gd name="connsiteX9" fmla="*/ 155521 w 2662468"/>
                  <a:gd name="connsiteY9" fmla="*/ 571825 h 766357"/>
                  <a:gd name="connsiteX10" fmla="*/ 512774 w 2662468"/>
                  <a:gd name="connsiteY10" fmla="*/ 400263 h 766357"/>
                  <a:gd name="connsiteX11" fmla="*/ 1182485 w 2662468"/>
                  <a:gd name="connsiteY11" fmla="*/ 446857 h 766357"/>
                  <a:gd name="connsiteX12" fmla="*/ 1797847 w 2662468"/>
                  <a:gd name="connsiteY12" fmla="*/ 427883 h 766357"/>
                  <a:gd name="connsiteX13" fmla="*/ 1124637 w 2662468"/>
                  <a:gd name="connsiteY13" fmla="*/ 321867 h 766357"/>
                  <a:gd name="connsiteX14" fmla="*/ 719121 w 2662468"/>
                  <a:gd name="connsiteY14" fmla="*/ 194645 h 766357"/>
                  <a:gd name="connsiteX15" fmla="*/ 1265111 w 2662468"/>
                  <a:gd name="connsiteY15" fmla="*/ 6464 h 766357"/>
                  <a:gd name="connsiteX16" fmla="*/ 1988680 w 2662468"/>
                  <a:gd name="connsiteY16" fmla="*/ 27667 h 766357"/>
                  <a:gd name="connsiteX17" fmla="*/ 2662468 w 2662468"/>
                  <a:gd name="connsiteY17" fmla="*/ 333379 h 766357"/>
                  <a:gd name="connsiteX0" fmla="*/ 2662468 w 2662468"/>
                  <a:gd name="connsiteY0" fmla="*/ 333379 h 766357"/>
                  <a:gd name="connsiteX1" fmla="*/ 2420142 w 2662468"/>
                  <a:gd name="connsiteY1" fmla="*/ 397930 h 766357"/>
                  <a:gd name="connsiteX2" fmla="*/ 1939251 w 2662468"/>
                  <a:gd name="connsiteY2" fmla="*/ 105893 h 766357"/>
                  <a:gd name="connsiteX3" fmla="*/ 1321700 w 2662468"/>
                  <a:gd name="connsiteY3" fmla="*/ 74088 h 766357"/>
                  <a:gd name="connsiteX4" fmla="*/ 934736 w 2662468"/>
                  <a:gd name="connsiteY4" fmla="*/ 182756 h 766357"/>
                  <a:gd name="connsiteX5" fmla="*/ 1899495 w 2662468"/>
                  <a:gd name="connsiteY5" fmla="*/ 349733 h 766357"/>
                  <a:gd name="connsiteX6" fmla="*/ 1878291 w 2662468"/>
                  <a:gd name="connsiteY6" fmla="*/ 540564 h 766357"/>
                  <a:gd name="connsiteX7" fmla="*/ 1628238 w 2662468"/>
                  <a:gd name="connsiteY7" fmla="*/ 751380 h 766357"/>
                  <a:gd name="connsiteX8" fmla="*/ 108091 w 2662468"/>
                  <a:gd name="connsiteY8" fmla="*/ 766357 h 766357"/>
                  <a:gd name="connsiteX9" fmla="*/ 155521 w 2662468"/>
                  <a:gd name="connsiteY9" fmla="*/ 571825 h 766357"/>
                  <a:gd name="connsiteX10" fmla="*/ 512774 w 2662468"/>
                  <a:gd name="connsiteY10" fmla="*/ 400263 h 766357"/>
                  <a:gd name="connsiteX11" fmla="*/ 1182485 w 2662468"/>
                  <a:gd name="connsiteY11" fmla="*/ 446857 h 766357"/>
                  <a:gd name="connsiteX12" fmla="*/ 1797847 w 2662468"/>
                  <a:gd name="connsiteY12" fmla="*/ 427883 h 766357"/>
                  <a:gd name="connsiteX13" fmla="*/ 1124637 w 2662468"/>
                  <a:gd name="connsiteY13" fmla="*/ 321867 h 766357"/>
                  <a:gd name="connsiteX14" fmla="*/ 719121 w 2662468"/>
                  <a:gd name="connsiteY14" fmla="*/ 194645 h 766357"/>
                  <a:gd name="connsiteX15" fmla="*/ 1265111 w 2662468"/>
                  <a:gd name="connsiteY15" fmla="*/ 6464 h 766357"/>
                  <a:gd name="connsiteX16" fmla="*/ 1988680 w 2662468"/>
                  <a:gd name="connsiteY16" fmla="*/ 27667 h 766357"/>
                  <a:gd name="connsiteX17" fmla="*/ 2662468 w 2662468"/>
                  <a:gd name="connsiteY17" fmla="*/ 333379 h 766357"/>
                  <a:gd name="connsiteX0" fmla="*/ 2601547 w 2601547"/>
                  <a:gd name="connsiteY0" fmla="*/ 333379 h 766357"/>
                  <a:gd name="connsiteX1" fmla="*/ 2359221 w 2601547"/>
                  <a:gd name="connsiteY1" fmla="*/ 397930 h 766357"/>
                  <a:gd name="connsiteX2" fmla="*/ 1878330 w 2601547"/>
                  <a:gd name="connsiteY2" fmla="*/ 105893 h 766357"/>
                  <a:gd name="connsiteX3" fmla="*/ 1260779 w 2601547"/>
                  <a:gd name="connsiteY3" fmla="*/ 74088 h 766357"/>
                  <a:gd name="connsiteX4" fmla="*/ 873815 w 2601547"/>
                  <a:gd name="connsiteY4" fmla="*/ 182756 h 766357"/>
                  <a:gd name="connsiteX5" fmla="*/ 1838574 w 2601547"/>
                  <a:gd name="connsiteY5" fmla="*/ 349733 h 766357"/>
                  <a:gd name="connsiteX6" fmla="*/ 1817370 w 2601547"/>
                  <a:gd name="connsiteY6" fmla="*/ 540564 h 766357"/>
                  <a:gd name="connsiteX7" fmla="*/ 1567317 w 2601547"/>
                  <a:gd name="connsiteY7" fmla="*/ 751380 h 766357"/>
                  <a:gd name="connsiteX8" fmla="*/ 47170 w 2601547"/>
                  <a:gd name="connsiteY8" fmla="*/ 766357 h 766357"/>
                  <a:gd name="connsiteX9" fmla="*/ 451853 w 2601547"/>
                  <a:gd name="connsiteY9" fmla="*/ 400263 h 766357"/>
                  <a:gd name="connsiteX10" fmla="*/ 1121564 w 2601547"/>
                  <a:gd name="connsiteY10" fmla="*/ 446857 h 766357"/>
                  <a:gd name="connsiteX11" fmla="*/ 1736926 w 2601547"/>
                  <a:gd name="connsiteY11" fmla="*/ 427883 h 766357"/>
                  <a:gd name="connsiteX12" fmla="*/ 1063716 w 2601547"/>
                  <a:gd name="connsiteY12" fmla="*/ 321867 h 766357"/>
                  <a:gd name="connsiteX13" fmla="*/ 658200 w 2601547"/>
                  <a:gd name="connsiteY13" fmla="*/ 194645 h 766357"/>
                  <a:gd name="connsiteX14" fmla="*/ 1204190 w 2601547"/>
                  <a:gd name="connsiteY14" fmla="*/ 6464 h 766357"/>
                  <a:gd name="connsiteX15" fmla="*/ 1927759 w 2601547"/>
                  <a:gd name="connsiteY15" fmla="*/ 27667 h 766357"/>
                  <a:gd name="connsiteX16" fmla="*/ 2601547 w 2601547"/>
                  <a:gd name="connsiteY16" fmla="*/ 333379 h 766357"/>
                  <a:gd name="connsiteX0" fmla="*/ 2149694 w 2149694"/>
                  <a:gd name="connsiteY0" fmla="*/ 333379 h 751380"/>
                  <a:gd name="connsiteX1" fmla="*/ 1907368 w 2149694"/>
                  <a:gd name="connsiteY1" fmla="*/ 397930 h 751380"/>
                  <a:gd name="connsiteX2" fmla="*/ 1426477 w 2149694"/>
                  <a:gd name="connsiteY2" fmla="*/ 105893 h 751380"/>
                  <a:gd name="connsiteX3" fmla="*/ 808926 w 2149694"/>
                  <a:gd name="connsiteY3" fmla="*/ 74088 h 751380"/>
                  <a:gd name="connsiteX4" fmla="*/ 421962 w 2149694"/>
                  <a:gd name="connsiteY4" fmla="*/ 182756 h 751380"/>
                  <a:gd name="connsiteX5" fmla="*/ 1386721 w 2149694"/>
                  <a:gd name="connsiteY5" fmla="*/ 349733 h 751380"/>
                  <a:gd name="connsiteX6" fmla="*/ 1365517 w 2149694"/>
                  <a:gd name="connsiteY6" fmla="*/ 540564 h 751380"/>
                  <a:gd name="connsiteX7" fmla="*/ 1115464 w 2149694"/>
                  <a:gd name="connsiteY7" fmla="*/ 751380 h 751380"/>
                  <a:gd name="connsiteX8" fmla="*/ 0 w 2149694"/>
                  <a:gd name="connsiteY8" fmla="*/ 400263 h 751380"/>
                  <a:gd name="connsiteX9" fmla="*/ 669711 w 2149694"/>
                  <a:gd name="connsiteY9" fmla="*/ 446857 h 751380"/>
                  <a:gd name="connsiteX10" fmla="*/ 1285073 w 2149694"/>
                  <a:gd name="connsiteY10" fmla="*/ 427883 h 751380"/>
                  <a:gd name="connsiteX11" fmla="*/ 611863 w 2149694"/>
                  <a:gd name="connsiteY11" fmla="*/ 321867 h 751380"/>
                  <a:gd name="connsiteX12" fmla="*/ 206347 w 2149694"/>
                  <a:gd name="connsiteY12" fmla="*/ 194645 h 751380"/>
                  <a:gd name="connsiteX13" fmla="*/ 752337 w 2149694"/>
                  <a:gd name="connsiteY13" fmla="*/ 6464 h 751380"/>
                  <a:gd name="connsiteX14" fmla="*/ 1475906 w 2149694"/>
                  <a:gd name="connsiteY14" fmla="*/ 27667 h 751380"/>
                  <a:gd name="connsiteX15" fmla="*/ 2149694 w 2149694"/>
                  <a:gd name="connsiteY15" fmla="*/ 333379 h 751380"/>
                  <a:gd name="connsiteX0" fmla="*/ 1943347 w 1943347"/>
                  <a:gd name="connsiteY0" fmla="*/ 333379 h 751380"/>
                  <a:gd name="connsiteX1" fmla="*/ 1701021 w 1943347"/>
                  <a:gd name="connsiteY1" fmla="*/ 397930 h 751380"/>
                  <a:gd name="connsiteX2" fmla="*/ 1220130 w 1943347"/>
                  <a:gd name="connsiteY2" fmla="*/ 105893 h 751380"/>
                  <a:gd name="connsiteX3" fmla="*/ 602579 w 1943347"/>
                  <a:gd name="connsiteY3" fmla="*/ 74088 h 751380"/>
                  <a:gd name="connsiteX4" fmla="*/ 215615 w 1943347"/>
                  <a:gd name="connsiteY4" fmla="*/ 182756 h 751380"/>
                  <a:gd name="connsiteX5" fmla="*/ 1180374 w 1943347"/>
                  <a:gd name="connsiteY5" fmla="*/ 349733 h 751380"/>
                  <a:gd name="connsiteX6" fmla="*/ 1159170 w 1943347"/>
                  <a:gd name="connsiteY6" fmla="*/ 540564 h 751380"/>
                  <a:gd name="connsiteX7" fmla="*/ 909117 w 1943347"/>
                  <a:gd name="connsiteY7" fmla="*/ 751380 h 751380"/>
                  <a:gd name="connsiteX8" fmla="*/ 463364 w 1943347"/>
                  <a:gd name="connsiteY8" fmla="*/ 446857 h 751380"/>
                  <a:gd name="connsiteX9" fmla="*/ 1078726 w 1943347"/>
                  <a:gd name="connsiteY9" fmla="*/ 427883 h 751380"/>
                  <a:gd name="connsiteX10" fmla="*/ 405516 w 1943347"/>
                  <a:gd name="connsiteY10" fmla="*/ 321867 h 751380"/>
                  <a:gd name="connsiteX11" fmla="*/ 0 w 1943347"/>
                  <a:gd name="connsiteY11" fmla="*/ 194645 h 751380"/>
                  <a:gd name="connsiteX12" fmla="*/ 545990 w 1943347"/>
                  <a:gd name="connsiteY12" fmla="*/ 6464 h 751380"/>
                  <a:gd name="connsiteX13" fmla="*/ 1269559 w 1943347"/>
                  <a:gd name="connsiteY13" fmla="*/ 27667 h 751380"/>
                  <a:gd name="connsiteX14" fmla="*/ 1943347 w 1943347"/>
                  <a:gd name="connsiteY14" fmla="*/ 333379 h 751380"/>
                  <a:gd name="connsiteX0" fmla="*/ 1943347 w 1943347"/>
                  <a:gd name="connsiteY0" fmla="*/ 333379 h 751380"/>
                  <a:gd name="connsiteX1" fmla="*/ 1701021 w 1943347"/>
                  <a:gd name="connsiteY1" fmla="*/ 397930 h 751380"/>
                  <a:gd name="connsiteX2" fmla="*/ 1220130 w 1943347"/>
                  <a:gd name="connsiteY2" fmla="*/ 105893 h 751380"/>
                  <a:gd name="connsiteX3" fmla="*/ 602579 w 1943347"/>
                  <a:gd name="connsiteY3" fmla="*/ 74088 h 751380"/>
                  <a:gd name="connsiteX4" fmla="*/ 215615 w 1943347"/>
                  <a:gd name="connsiteY4" fmla="*/ 182756 h 751380"/>
                  <a:gd name="connsiteX5" fmla="*/ 1180374 w 1943347"/>
                  <a:gd name="connsiteY5" fmla="*/ 349733 h 751380"/>
                  <a:gd name="connsiteX6" fmla="*/ 1159170 w 1943347"/>
                  <a:gd name="connsiteY6" fmla="*/ 540564 h 751380"/>
                  <a:gd name="connsiteX7" fmla="*/ 909117 w 1943347"/>
                  <a:gd name="connsiteY7" fmla="*/ 751380 h 751380"/>
                  <a:gd name="connsiteX8" fmla="*/ 18198 w 1943347"/>
                  <a:gd name="connsiteY8" fmla="*/ 354507 h 751380"/>
                  <a:gd name="connsiteX9" fmla="*/ 1078726 w 1943347"/>
                  <a:gd name="connsiteY9" fmla="*/ 427883 h 751380"/>
                  <a:gd name="connsiteX10" fmla="*/ 405516 w 1943347"/>
                  <a:gd name="connsiteY10" fmla="*/ 321867 h 751380"/>
                  <a:gd name="connsiteX11" fmla="*/ 0 w 1943347"/>
                  <a:gd name="connsiteY11" fmla="*/ 194645 h 751380"/>
                  <a:gd name="connsiteX12" fmla="*/ 545990 w 1943347"/>
                  <a:gd name="connsiteY12" fmla="*/ 6464 h 751380"/>
                  <a:gd name="connsiteX13" fmla="*/ 1269559 w 1943347"/>
                  <a:gd name="connsiteY13" fmla="*/ 27667 h 751380"/>
                  <a:gd name="connsiteX14" fmla="*/ 1943347 w 1943347"/>
                  <a:gd name="connsiteY14" fmla="*/ 333379 h 751380"/>
                  <a:gd name="connsiteX0" fmla="*/ 2530483 w 2530483"/>
                  <a:gd name="connsiteY0" fmla="*/ 333379 h 549375"/>
                  <a:gd name="connsiteX1" fmla="*/ 2288157 w 2530483"/>
                  <a:gd name="connsiteY1" fmla="*/ 397930 h 549375"/>
                  <a:gd name="connsiteX2" fmla="*/ 1807266 w 2530483"/>
                  <a:gd name="connsiteY2" fmla="*/ 105893 h 549375"/>
                  <a:gd name="connsiteX3" fmla="*/ 1189715 w 2530483"/>
                  <a:gd name="connsiteY3" fmla="*/ 74088 h 549375"/>
                  <a:gd name="connsiteX4" fmla="*/ 802751 w 2530483"/>
                  <a:gd name="connsiteY4" fmla="*/ 182756 h 549375"/>
                  <a:gd name="connsiteX5" fmla="*/ 1767510 w 2530483"/>
                  <a:gd name="connsiteY5" fmla="*/ 349733 h 549375"/>
                  <a:gd name="connsiteX6" fmla="*/ 1746306 w 2530483"/>
                  <a:gd name="connsiteY6" fmla="*/ 540564 h 549375"/>
                  <a:gd name="connsiteX7" fmla="*/ 0 w 2530483"/>
                  <a:gd name="connsiteY7" fmla="*/ 529741 h 549375"/>
                  <a:gd name="connsiteX8" fmla="*/ 605334 w 2530483"/>
                  <a:gd name="connsiteY8" fmla="*/ 354507 h 549375"/>
                  <a:gd name="connsiteX9" fmla="*/ 1665862 w 2530483"/>
                  <a:gd name="connsiteY9" fmla="*/ 427883 h 549375"/>
                  <a:gd name="connsiteX10" fmla="*/ 992652 w 2530483"/>
                  <a:gd name="connsiteY10" fmla="*/ 321867 h 549375"/>
                  <a:gd name="connsiteX11" fmla="*/ 587136 w 2530483"/>
                  <a:gd name="connsiteY11" fmla="*/ 194645 h 549375"/>
                  <a:gd name="connsiteX12" fmla="*/ 1133126 w 2530483"/>
                  <a:gd name="connsiteY12" fmla="*/ 6464 h 549375"/>
                  <a:gd name="connsiteX13" fmla="*/ 1856695 w 2530483"/>
                  <a:gd name="connsiteY13" fmla="*/ 27667 h 549375"/>
                  <a:gd name="connsiteX14" fmla="*/ 2530483 w 2530483"/>
                  <a:gd name="connsiteY14" fmla="*/ 333379 h 549375"/>
                  <a:gd name="connsiteX0" fmla="*/ 2632837 w 2632837"/>
                  <a:gd name="connsiteY0" fmla="*/ 333379 h 548197"/>
                  <a:gd name="connsiteX1" fmla="*/ 2390511 w 2632837"/>
                  <a:gd name="connsiteY1" fmla="*/ 397930 h 548197"/>
                  <a:gd name="connsiteX2" fmla="*/ 1909620 w 2632837"/>
                  <a:gd name="connsiteY2" fmla="*/ 105893 h 548197"/>
                  <a:gd name="connsiteX3" fmla="*/ 1292069 w 2632837"/>
                  <a:gd name="connsiteY3" fmla="*/ 74088 h 548197"/>
                  <a:gd name="connsiteX4" fmla="*/ 905105 w 2632837"/>
                  <a:gd name="connsiteY4" fmla="*/ 182756 h 548197"/>
                  <a:gd name="connsiteX5" fmla="*/ 1869864 w 2632837"/>
                  <a:gd name="connsiteY5" fmla="*/ 349733 h 548197"/>
                  <a:gd name="connsiteX6" fmla="*/ 1848660 w 2632837"/>
                  <a:gd name="connsiteY6" fmla="*/ 540564 h 548197"/>
                  <a:gd name="connsiteX7" fmla="*/ 0 w 2632837"/>
                  <a:gd name="connsiteY7" fmla="*/ 522792 h 548197"/>
                  <a:gd name="connsiteX8" fmla="*/ 707688 w 2632837"/>
                  <a:gd name="connsiteY8" fmla="*/ 354507 h 548197"/>
                  <a:gd name="connsiteX9" fmla="*/ 1768216 w 2632837"/>
                  <a:gd name="connsiteY9" fmla="*/ 427883 h 548197"/>
                  <a:gd name="connsiteX10" fmla="*/ 1095006 w 2632837"/>
                  <a:gd name="connsiteY10" fmla="*/ 321867 h 548197"/>
                  <a:gd name="connsiteX11" fmla="*/ 689490 w 2632837"/>
                  <a:gd name="connsiteY11" fmla="*/ 194645 h 548197"/>
                  <a:gd name="connsiteX12" fmla="*/ 1235480 w 2632837"/>
                  <a:gd name="connsiteY12" fmla="*/ 6464 h 548197"/>
                  <a:gd name="connsiteX13" fmla="*/ 1959049 w 2632837"/>
                  <a:gd name="connsiteY13" fmla="*/ 27667 h 548197"/>
                  <a:gd name="connsiteX14" fmla="*/ 2632837 w 2632837"/>
                  <a:gd name="connsiteY14" fmla="*/ 333379 h 548197"/>
                  <a:gd name="connsiteX0" fmla="*/ 2632837 w 2632837"/>
                  <a:gd name="connsiteY0" fmla="*/ 333379 h 548197"/>
                  <a:gd name="connsiteX1" fmla="*/ 2390511 w 2632837"/>
                  <a:gd name="connsiteY1" fmla="*/ 397930 h 548197"/>
                  <a:gd name="connsiteX2" fmla="*/ 1909620 w 2632837"/>
                  <a:gd name="connsiteY2" fmla="*/ 105893 h 548197"/>
                  <a:gd name="connsiteX3" fmla="*/ 1292069 w 2632837"/>
                  <a:gd name="connsiteY3" fmla="*/ 74088 h 548197"/>
                  <a:gd name="connsiteX4" fmla="*/ 905105 w 2632837"/>
                  <a:gd name="connsiteY4" fmla="*/ 182756 h 548197"/>
                  <a:gd name="connsiteX5" fmla="*/ 1869864 w 2632837"/>
                  <a:gd name="connsiteY5" fmla="*/ 349733 h 548197"/>
                  <a:gd name="connsiteX6" fmla="*/ 1848660 w 2632837"/>
                  <a:gd name="connsiteY6" fmla="*/ 540564 h 548197"/>
                  <a:gd name="connsiteX7" fmla="*/ 0 w 2632837"/>
                  <a:gd name="connsiteY7" fmla="*/ 522792 h 548197"/>
                  <a:gd name="connsiteX8" fmla="*/ 707688 w 2632837"/>
                  <a:gd name="connsiteY8" fmla="*/ 354507 h 548197"/>
                  <a:gd name="connsiteX9" fmla="*/ 1768216 w 2632837"/>
                  <a:gd name="connsiteY9" fmla="*/ 427883 h 548197"/>
                  <a:gd name="connsiteX10" fmla="*/ 1095006 w 2632837"/>
                  <a:gd name="connsiteY10" fmla="*/ 321867 h 548197"/>
                  <a:gd name="connsiteX11" fmla="*/ 689490 w 2632837"/>
                  <a:gd name="connsiteY11" fmla="*/ 194645 h 548197"/>
                  <a:gd name="connsiteX12" fmla="*/ 1235480 w 2632837"/>
                  <a:gd name="connsiteY12" fmla="*/ 6464 h 548197"/>
                  <a:gd name="connsiteX13" fmla="*/ 1959049 w 2632837"/>
                  <a:gd name="connsiteY13" fmla="*/ 27667 h 548197"/>
                  <a:gd name="connsiteX14" fmla="*/ 2632837 w 2632837"/>
                  <a:gd name="connsiteY14" fmla="*/ 333379 h 548197"/>
                  <a:gd name="connsiteX0" fmla="*/ 2632837 w 2632837"/>
                  <a:gd name="connsiteY0" fmla="*/ 333379 h 548197"/>
                  <a:gd name="connsiteX1" fmla="*/ 2390511 w 2632837"/>
                  <a:gd name="connsiteY1" fmla="*/ 397930 h 548197"/>
                  <a:gd name="connsiteX2" fmla="*/ 1909620 w 2632837"/>
                  <a:gd name="connsiteY2" fmla="*/ 105893 h 548197"/>
                  <a:gd name="connsiteX3" fmla="*/ 1292069 w 2632837"/>
                  <a:gd name="connsiteY3" fmla="*/ 74088 h 548197"/>
                  <a:gd name="connsiteX4" fmla="*/ 905105 w 2632837"/>
                  <a:gd name="connsiteY4" fmla="*/ 182756 h 548197"/>
                  <a:gd name="connsiteX5" fmla="*/ 1869864 w 2632837"/>
                  <a:gd name="connsiteY5" fmla="*/ 349733 h 548197"/>
                  <a:gd name="connsiteX6" fmla="*/ 1848660 w 2632837"/>
                  <a:gd name="connsiteY6" fmla="*/ 540564 h 548197"/>
                  <a:gd name="connsiteX7" fmla="*/ 0 w 2632837"/>
                  <a:gd name="connsiteY7" fmla="*/ 522792 h 548197"/>
                  <a:gd name="connsiteX8" fmla="*/ 684579 w 2632837"/>
                  <a:gd name="connsiteY8" fmla="*/ 339167 h 548197"/>
                  <a:gd name="connsiteX9" fmla="*/ 1768216 w 2632837"/>
                  <a:gd name="connsiteY9" fmla="*/ 427883 h 548197"/>
                  <a:gd name="connsiteX10" fmla="*/ 1095006 w 2632837"/>
                  <a:gd name="connsiteY10" fmla="*/ 321867 h 548197"/>
                  <a:gd name="connsiteX11" fmla="*/ 689490 w 2632837"/>
                  <a:gd name="connsiteY11" fmla="*/ 194645 h 548197"/>
                  <a:gd name="connsiteX12" fmla="*/ 1235480 w 2632837"/>
                  <a:gd name="connsiteY12" fmla="*/ 6464 h 548197"/>
                  <a:gd name="connsiteX13" fmla="*/ 1959049 w 2632837"/>
                  <a:gd name="connsiteY13" fmla="*/ 27667 h 548197"/>
                  <a:gd name="connsiteX14" fmla="*/ 2632837 w 2632837"/>
                  <a:gd name="connsiteY14" fmla="*/ 333379 h 548197"/>
                  <a:gd name="connsiteX0" fmla="*/ 2632837 w 2632837"/>
                  <a:gd name="connsiteY0" fmla="*/ 333379 h 548197"/>
                  <a:gd name="connsiteX1" fmla="*/ 2390511 w 2632837"/>
                  <a:gd name="connsiteY1" fmla="*/ 397930 h 548197"/>
                  <a:gd name="connsiteX2" fmla="*/ 1909620 w 2632837"/>
                  <a:gd name="connsiteY2" fmla="*/ 105893 h 548197"/>
                  <a:gd name="connsiteX3" fmla="*/ 1292069 w 2632837"/>
                  <a:gd name="connsiteY3" fmla="*/ 74088 h 548197"/>
                  <a:gd name="connsiteX4" fmla="*/ 905105 w 2632837"/>
                  <a:gd name="connsiteY4" fmla="*/ 182756 h 548197"/>
                  <a:gd name="connsiteX5" fmla="*/ 1869864 w 2632837"/>
                  <a:gd name="connsiteY5" fmla="*/ 349733 h 548197"/>
                  <a:gd name="connsiteX6" fmla="*/ 1848660 w 2632837"/>
                  <a:gd name="connsiteY6" fmla="*/ 540564 h 548197"/>
                  <a:gd name="connsiteX7" fmla="*/ 0 w 2632837"/>
                  <a:gd name="connsiteY7" fmla="*/ 522792 h 548197"/>
                  <a:gd name="connsiteX8" fmla="*/ 684579 w 2632837"/>
                  <a:gd name="connsiteY8" fmla="*/ 339167 h 548197"/>
                  <a:gd name="connsiteX9" fmla="*/ 1768216 w 2632837"/>
                  <a:gd name="connsiteY9" fmla="*/ 427883 h 548197"/>
                  <a:gd name="connsiteX10" fmla="*/ 1095006 w 2632837"/>
                  <a:gd name="connsiteY10" fmla="*/ 321867 h 548197"/>
                  <a:gd name="connsiteX11" fmla="*/ 689490 w 2632837"/>
                  <a:gd name="connsiteY11" fmla="*/ 194645 h 548197"/>
                  <a:gd name="connsiteX12" fmla="*/ 1235480 w 2632837"/>
                  <a:gd name="connsiteY12" fmla="*/ 6464 h 548197"/>
                  <a:gd name="connsiteX13" fmla="*/ 1959049 w 2632837"/>
                  <a:gd name="connsiteY13" fmla="*/ 27667 h 548197"/>
                  <a:gd name="connsiteX14" fmla="*/ 2632837 w 2632837"/>
                  <a:gd name="connsiteY14" fmla="*/ 333379 h 548197"/>
                  <a:gd name="connsiteX0" fmla="*/ 2661082 w 2661082"/>
                  <a:gd name="connsiteY0" fmla="*/ 333379 h 546592"/>
                  <a:gd name="connsiteX1" fmla="*/ 2418756 w 2661082"/>
                  <a:gd name="connsiteY1" fmla="*/ 397930 h 546592"/>
                  <a:gd name="connsiteX2" fmla="*/ 1937865 w 2661082"/>
                  <a:gd name="connsiteY2" fmla="*/ 105893 h 546592"/>
                  <a:gd name="connsiteX3" fmla="*/ 1320314 w 2661082"/>
                  <a:gd name="connsiteY3" fmla="*/ 74088 h 546592"/>
                  <a:gd name="connsiteX4" fmla="*/ 933350 w 2661082"/>
                  <a:gd name="connsiteY4" fmla="*/ 182756 h 546592"/>
                  <a:gd name="connsiteX5" fmla="*/ 1898109 w 2661082"/>
                  <a:gd name="connsiteY5" fmla="*/ 349733 h 546592"/>
                  <a:gd name="connsiteX6" fmla="*/ 1876905 w 2661082"/>
                  <a:gd name="connsiteY6" fmla="*/ 540564 h 546592"/>
                  <a:gd name="connsiteX7" fmla="*/ 0 w 2661082"/>
                  <a:gd name="connsiteY7" fmla="*/ 511287 h 546592"/>
                  <a:gd name="connsiteX8" fmla="*/ 712824 w 2661082"/>
                  <a:gd name="connsiteY8" fmla="*/ 339167 h 546592"/>
                  <a:gd name="connsiteX9" fmla="*/ 1796461 w 2661082"/>
                  <a:gd name="connsiteY9" fmla="*/ 427883 h 546592"/>
                  <a:gd name="connsiteX10" fmla="*/ 1123251 w 2661082"/>
                  <a:gd name="connsiteY10" fmla="*/ 321867 h 546592"/>
                  <a:gd name="connsiteX11" fmla="*/ 717735 w 2661082"/>
                  <a:gd name="connsiteY11" fmla="*/ 194645 h 546592"/>
                  <a:gd name="connsiteX12" fmla="*/ 1263725 w 2661082"/>
                  <a:gd name="connsiteY12" fmla="*/ 6464 h 546592"/>
                  <a:gd name="connsiteX13" fmla="*/ 1987294 w 2661082"/>
                  <a:gd name="connsiteY13" fmla="*/ 27667 h 546592"/>
                  <a:gd name="connsiteX14" fmla="*/ 2661082 w 2661082"/>
                  <a:gd name="connsiteY14" fmla="*/ 333379 h 546592"/>
                  <a:gd name="connsiteX0" fmla="*/ 2661082 w 2661082"/>
                  <a:gd name="connsiteY0" fmla="*/ 333379 h 546592"/>
                  <a:gd name="connsiteX1" fmla="*/ 2418756 w 2661082"/>
                  <a:gd name="connsiteY1" fmla="*/ 397930 h 546592"/>
                  <a:gd name="connsiteX2" fmla="*/ 1937865 w 2661082"/>
                  <a:gd name="connsiteY2" fmla="*/ 105893 h 546592"/>
                  <a:gd name="connsiteX3" fmla="*/ 1320314 w 2661082"/>
                  <a:gd name="connsiteY3" fmla="*/ 74088 h 546592"/>
                  <a:gd name="connsiteX4" fmla="*/ 933350 w 2661082"/>
                  <a:gd name="connsiteY4" fmla="*/ 182756 h 546592"/>
                  <a:gd name="connsiteX5" fmla="*/ 1898109 w 2661082"/>
                  <a:gd name="connsiteY5" fmla="*/ 349733 h 546592"/>
                  <a:gd name="connsiteX6" fmla="*/ 1876905 w 2661082"/>
                  <a:gd name="connsiteY6" fmla="*/ 540564 h 546592"/>
                  <a:gd name="connsiteX7" fmla="*/ 0 w 2661082"/>
                  <a:gd name="connsiteY7" fmla="*/ 511287 h 546592"/>
                  <a:gd name="connsiteX8" fmla="*/ 712824 w 2661082"/>
                  <a:gd name="connsiteY8" fmla="*/ 339167 h 546592"/>
                  <a:gd name="connsiteX9" fmla="*/ 1796461 w 2661082"/>
                  <a:gd name="connsiteY9" fmla="*/ 427883 h 546592"/>
                  <a:gd name="connsiteX10" fmla="*/ 1123251 w 2661082"/>
                  <a:gd name="connsiteY10" fmla="*/ 321867 h 546592"/>
                  <a:gd name="connsiteX11" fmla="*/ 717735 w 2661082"/>
                  <a:gd name="connsiteY11" fmla="*/ 194645 h 546592"/>
                  <a:gd name="connsiteX12" fmla="*/ 1263725 w 2661082"/>
                  <a:gd name="connsiteY12" fmla="*/ 6464 h 546592"/>
                  <a:gd name="connsiteX13" fmla="*/ 1987294 w 2661082"/>
                  <a:gd name="connsiteY13" fmla="*/ 27667 h 546592"/>
                  <a:gd name="connsiteX14" fmla="*/ 2661082 w 2661082"/>
                  <a:gd name="connsiteY14" fmla="*/ 333379 h 546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61082" h="546592">
                    <a:moveTo>
                      <a:pt x="2661082" y="333379"/>
                    </a:moveTo>
                    <a:cubicBezTo>
                      <a:pt x="2562782" y="355714"/>
                      <a:pt x="2539919" y="365654"/>
                      <a:pt x="2418756" y="397930"/>
                    </a:cubicBezTo>
                    <a:cubicBezTo>
                      <a:pt x="2298220" y="360016"/>
                      <a:pt x="2120939" y="159867"/>
                      <a:pt x="1937865" y="105893"/>
                    </a:cubicBezTo>
                    <a:cubicBezTo>
                      <a:pt x="1754791" y="51919"/>
                      <a:pt x="1487733" y="61277"/>
                      <a:pt x="1320314" y="74088"/>
                    </a:cubicBezTo>
                    <a:cubicBezTo>
                      <a:pt x="1152895" y="86898"/>
                      <a:pt x="837051" y="136815"/>
                      <a:pt x="933350" y="182756"/>
                    </a:cubicBezTo>
                    <a:cubicBezTo>
                      <a:pt x="1029649" y="228697"/>
                      <a:pt x="1740850" y="290098"/>
                      <a:pt x="1898109" y="349733"/>
                    </a:cubicBezTo>
                    <a:cubicBezTo>
                      <a:pt x="2055368" y="409368"/>
                      <a:pt x="2193256" y="513638"/>
                      <a:pt x="1876905" y="540564"/>
                    </a:cubicBezTo>
                    <a:cubicBezTo>
                      <a:pt x="1560554" y="567490"/>
                      <a:pt x="129429" y="494501"/>
                      <a:pt x="0" y="511287"/>
                    </a:cubicBezTo>
                    <a:cubicBezTo>
                      <a:pt x="282421" y="472925"/>
                      <a:pt x="476928" y="414439"/>
                      <a:pt x="712824" y="339167"/>
                    </a:cubicBezTo>
                    <a:cubicBezTo>
                      <a:pt x="1109351" y="540116"/>
                      <a:pt x="1728057" y="430766"/>
                      <a:pt x="1796461" y="427883"/>
                    </a:cubicBezTo>
                    <a:cubicBezTo>
                      <a:pt x="1864865" y="425000"/>
                      <a:pt x="1327776" y="357648"/>
                      <a:pt x="1123251" y="321867"/>
                    </a:cubicBezTo>
                    <a:cubicBezTo>
                      <a:pt x="942580" y="291387"/>
                      <a:pt x="793272" y="274158"/>
                      <a:pt x="717735" y="194645"/>
                    </a:cubicBezTo>
                    <a:cubicBezTo>
                      <a:pt x="756167" y="75375"/>
                      <a:pt x="1057433" y="26784"/>
                      <a:pt x="1263725" y="6464"/>
                    </a:cubicBezTo>
                    <a:cubicBezTo>
                      <a:pt x="1470017" y="-13856"/>
                      <a:pt x="1823696" y="19488"/>
                      <a:pt x="1987294" y="27667"/>
                    </a:cubicBezTo>
                    <a:cubicBezTo>
                      <a:pt x="2150892" y="35846"/>
                      <a:pt x="2625729" y="308824"/>
                      <a:pt x="2661082" y="333379"/>
                    </a:cubicBezTo>
                    <a:close/>
                  </a:path>
                </a:pathLst>
              </a:custGeom>
              <a:solidFill>
                <a:srgbClr val="FFF100">
                  <a:alpha val="7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7" name="Freeform 276"/>
              <p:cNvSpPr/>
              <p:nvPr/>
            </p:nvSpPr>
            <p:spPr>
              <a:xfrm>
                <a:off x="123890" y="6066438"/>
                <a:ext cx="3224477" cy="860605"/>
              </a:xfrm>
              <a:custGeom>
                <a:avLst/>
                <a:gdLst>
                  <a:gd name="connsiteX0" fmla="*/ 3146499 w 3520531"/>
                  <a:gd name="connsiteY0" fmla="*/ 245660 h 791188"/>
                  <a:gd name="connsiteX1" fmla="*/ 2734375 w 3520531"/>
                  <a:gd name="connsiteY1" fmla="*/ 123311 h 791188"/>
                  <a:gd name="connsiteX2" fmla="*/ 2418842 w 3520531"/>
                  <a:gd name="connsiteY2" fmla="*/ 187705 h 791188"/>
                  <a:gd name="connsiteX3" fmla="*/ 1762020 w 3520531"/>
                  <a:gd name="connsiteY3" fmla="*/ 39598 h 791188"/>
                  <a:gd name="connsiteX4" fmla="*/ 957090 w 3520531"/>
                  <a:gd name="connsiteY4" fmla="*/ 20280 h 791188"/>
                  <a:gd name="connsiteX5" fmla="*/ 229434 w 3520531"/>
                  <a:gd name="connsiteY5" fmla="*/ 297176 h 791188"/>
                  <a:gd name="connsiteX6" fmla="*/ 16932 w 3520531"/>
                  <a:gd name="connsiteY6" fmla="*/ 406646 h 791188"/>
                  <a:gd name="connsiteX7" fmla="*/ 602921 w 3520531"/>
                  <a:gd name="connsiteY7" fmla="*/ 728618 h 791188"/>
                  <a:gd name="connsiteX8" fmla="*/ 2161265 w 3520531"/>
                  <a:gd name="connsiteY8" fmla="*/ 780133 h 791188"/>
                  <a:gd name="connsiteX9" fmla="*/ 2766572 w 3520531"/>
                  <a:gd name="connsiteY9" fmla="*/ 586950 h 791188"/>
                  <a:gd name="connsiteX10" fmla="*/ 2483237 w 3520531"/>
                  <a:gd name="connsiteY10" fmla="*/ 380888 h 791188"/>
                  <a:gd name="connsiteX11" fmla="*/ 2805208 w 3520531"/>
                  <a:gd name="connsiteY11" fmla="*/ 310054 h 791188"/>
                  <a:gd name="connsiteX12" fmla="*/ 3513546 w 3520531"/>
                  <a:gd name="connsiteY12" fmla="*/ 380888 h 791188"/>
                  <a:gd name="connsiteX13" fmla="*/ 3146499 w 3520531"/>
                  <a:gd name="connsiteY13" fmla="*/ 245660 h 791188"/>
                  <a:gd name="connsiteX0" fmla="*/ 2932262 w 3306294"/>
                  <a:gd name="connsiteY0" fmla="*/ 245660 h 795436"/>
                  <a:gd name="connsiteX1" fmla="*/ 2520138 w 3306294"/>
                  <a:gd name="connsiteY1" fmla="*/ 123311 h 795436"/>
                  <a:gd name="connsiteX2" fmla="*/ 2204605 w 3306294"/>
                  <a:gd name="connsiteY2" fmla="*/ 187705 h 795436"/>
                  <a:gd name="connsiteX3" fmla="*/ 1547783 w 3306294"/>
                  <a:gd name="connsiteY3" fmla="*/ 39598 h 795436"/>
                  <a:gd name="connsiteX4" fmla="*/ 742853 w 3306294"/>
                  <a:gd name="connsiteY4" fmla="*/ 20280 h 795436"/>
                  <a:gd name="connsiteX5" fmla="*/ 15197 w 3306294"/>
                  <a:gd name="connsiteY5" fmla="*/ 297176 h 795436"/>
                  <a:gd name="connsiteX6" fmla="*/ 388684 w 3306294"/>
                  <a:gd name="connsiteY6" fmla="*/ 728618 h 795436"/>
                  <a:gd name="connsiteX7" fmla="*/ 1947028 w 3306294"/>
                  <a:gd name="connsiteY7" fmla="*/ 780133 h 795436"/>
                  <a:gd name="connsiteX8" fmla="*/ 2552335 w 3306294"/>
                  <a:gd name="connsiteY8" fmla="*/ 586950 h 795436"/>
                  <a:gd name="connsiteX9" fmla="*/ 2269000 w 3306294"/>
                  <a:gd name="connsiteY9" fmla="*/ 380888 h 795436"/>
                  <a:gd name="connsiteX10" fmla="*/ 2590971 w 3306294"/>
                  <a:gd name="connsiteY10" fmla="*/ 310054 h 795436"/>
                  <a:gd name="connsiteX11" fmla="*/ 3299309 w 3306294"/>
                  <a:gd name="connsiteY11" fmla="*/ 380888 h 795436"/>
                  <a:gd name="connsiteX12" fmla="*/ 2932262 w 3306294"/>
                  <a:gd name="connsiteY12" fmla="*/ 245660 h 795436"/>
                  <a:gd name="connsiteX0" fmla="*/ 3149934 w 3523966"/>
                  <a:gd name="connsiteY0" fmla="*/ 252336 h 798516"/>
                  <a:gd name="connsiteX1" fmla="*/ 2737810 w 3523966"/>
                  <a:gd name="connsiteY1" fmla="*/ 129987 h 798516"/>
                  <a:gd name="connsiteX2" fmla="*/ 2422277 w 3523966"/>
                  <a:gd name="connsiteY2" fmla="*/ 194381 h 798516"/>
                  <a:gd name="connsiteX3" fmla="*/ 1765455 w 3523966"/>
                  <a:gd name="connsiteY3" fmla="*/ 46274 h 798516"/>
                  <a:gd name="connsiteX4" fmla="*/ 960525 w 3523966"/>
                  <a:gd name="connsiteY4" fmla="*/ 26956 h 798516"/>
                  <a:gd name="connsiteX5" fmla="*/ 7488 w 3523966"/>
                  <a:gd name="connsiteY5" fmla="*/ 394004 h 798516"/>
                  <a:gd name="connsiteX6" fmla="*/ 606356 w 3523966"/>
                  <a:gd name="connsiteY6" fmla="*/ 735294 h 798516"/>
                  <a:gd name="connsiteX7" fmla="*/ 2164700 w 3523966"/>
                  <a:gd name="connsiteY7" fmla="*/ 786809 h 798516"/>
                  <a:gd name="connsiteX8" fmla="*/ 2770007 w 3523966"/>
                  <a:gd name="connsiteY8" fmla="*/ 593626 h 798516"/>
                  <a:gd name="connsiteX9" fmla="*/ 2486672 w 3523966"/>
                  <a:gd name="connsiteY9" fmla="*/ 387564 h 798516"/>
                  <a:gd name="connsiteX10" fmla="*/ 2808643 w 3523966"/>
                  <a:gd name="connsiteY10" fmla="*/ 316730 h 798516"/>
                  <a:gd name="connsiteX11" fmla="*/ 3516981 w 3523966"/>
                  <a:gd name="connsiteY11" fmla="*/ 387564 h 798516"/>
                  <a:gd name="connsiteX12" fmla="*/ 3149934 w 3523966"/>
                  <a:gd name="connsiteY12" fmla="*/ 252336 h 798516"/>
                  <a:gd name="connsiteX0" fmla="*/ 3149934 w 3521216"/>
                  <a:gd name="connsiteY0" fmla="*/ 252336 h 798516"/>
                  <a:gd name="connsiteX1" fmla="*/ 2737810 w 3521216"/>
                  <a:gd name="connsiteY1" fmla="*/ 129987 h 798516"/>
                  <a:gd name="connsiteX2" fmla="*/ 2422277 w 3521216"/>
                  <a:gd name="connsiteY2" fmla="*/ 194381 h 798516"/>
                  <a:gd name="connsiteX3" fmla="*/ 1765455 w 3521216"/>
                  <a:gd name="connsiteY3" fmla="*/ 46274 h 798516"/>
                  <a:gd name="connsiteX4" fmla="*/ 960525 w 3521216"/>
                  <a:gd name="connsiteY4" fmla="*/ 26956 h 798516"/>
                  <a:gd name="connsiteX5" fmla="*/ 7488 w 3521216"/>
                  <a:gd name="connsiteY5" fmla="*/ 394004 h 798516"/>
                  <a:gd name="connsiteX6" fmla="*/ 606356 w 3521216"/>
                  <a:gd name="connsiteY6" fmla="*/ 735294 h 798516"/>
                  <a:gd name="connsiteX7" fmla="*/ 2164700 w 3521216"/>
                  <a:gd name="connsiteY7" fmla="*/ 786809 h 798516"/>
                  <a:gd name="connsiteX8" fmla="*/ 2770007 w 3521216"/>
                  <a:gd name="connsiteY8" fmla="*/ 593626 h 798516"/>
                  <a:gd name="connsiteX9" fmla="*/ 2486672 w 3521216"/>
                  <a:gd name="connsiteY9" fmla="*/ 387564 h 798516"/>
                  <a:gd name="connsiteX10" fmla="*/ 2898795 w 3521216"/>
                  <a:gd name="connsiteY10" fmla="*/ 290972 h 798516"/>
                  <a:gd name="connsiteX11" fmla="*/ 3516981 w 3521216"/>
                  <a:gd name="connsiteY11" fmla="*/ 387564 h 798516"/>
                  <a:gd name="connsiteX12" fmla="*/ 3149934 w 3521216"/>
                  <a:gd name="connsiteY12" fmla="*/ 252336 h 798516"/>
                  <a:gd name="connsiteX0" fmla="*/ 3149934 w 3278316"/>
                  <a:gd name="connsiteY0" fmla="*/ 252336 h 798516"/>
                  <a:gd name="connsiteX1" fmla="*/ 2737810 w 3278316"/>
                  <a:gd name="connsiteY1" fmla="*/ 129987 h 798516"/>
                  <a:gd name="connsiteX2" fmla="*/ 2422277 w 3278316"/>
                  <a:gd name="connsiteY2" fmla="*/ 194381 h 798516"/>
                  <a:gd name="connsiteX3" fmla="*/ 1765455 w 3278316"/>
                  <a:gd name="connsiteY3" fmla="*/ 46274 h 798516"/>
                  <a:gd name="connsiteX4" fmla="*/ 960525 w 3278316"/>
                  <a:gd name="connsiteY4" fmla="*/ 26956 h 798516"/>
                  <a:gd name="connsiteX5" fmla="*/ 7488 w 3278316"/>
                  <a:gd name="connsiteY5" fmla="*/ 394004 h 798516"/>
                  <a:gd name="connsiteX6" fmla="*/ 606356 w 3278316"/>
                  <a:gd name="connsiteY6" fmla="*/ 735294 h 798516"/>
                  <a:gd name="connsiteX7" fmla="*/ 2164700 w 3278316"/>
                  <a:gd name="connsiteY7" fmla="*/ 786809 h 798516"/>
                  <a:gd name="connsiteX8" fmla="*/ 2770007 w 3278316"/>
                  <a:gd name="connsiteY8" fmla="*/ 593626 h 798516"/>
                  <a:gd name="connsiteX9" fmla="*/ 2486672 w 3278316"/>
                  <a:gd name="connsiteY9" fmla="*/ 387564 h 798516"/>
                  <a:gd name="connsiteX10" fmla="*/ 2898795 w 3278316"/>
                  <a:gd name="connsiteY10" fmla="*/ 290972 h 798516"/>
                  <a:gd name="connsiteX11" fmla="*/ 3265843 w 3278316"/>
                  <a:gd name="connsiteY11" fmla="*/ 310291 h 798516"/>
                  <a:gd name="connsiteX12" fmla="*/ 3149934 w 3278316"/>
                  <a:gd name="connsiteY12" fmla="*/ 252336 h 798516"/>
                  <a:gd name="connsiteX0" fmla="*/ 3149934 w 3278526"/>
                  <a:gd name="connsiteY0" fmla="*/ 252336 h 798516"/>
                  <a:gd name="connsiteX1" fmla="*/ 2725444 w 3278526"/>
                  <a:gd name="connsiteY1" fmla="*/ 129987 h 798516"/>
                  <a:gd name="connsiteX2" fmla="*/ 2422277 w 3278526"/>
                  <a:gd name="connsiteY2" fmla="*/ 194381 h 798516"/>
                  <a:gd name="connsiteX3" fmla="*/ 1765455 w 3278526"/>
                  <a:gd name="connsiteY3" fmla="*/ 46274 h 798516"/>
                  <a:gd name="connsiteX4" fmla="*/ 960525 w 3278526"/>
                  <a:gd name="connsiteY4" fmla="*/ 26956 h 798516"/>
                  <a:gd name="connsiteX5" fmla="*/ 7488 w 3278526"/>
                  <a:gd name="connsiteY5" fmla="*/ 394004 h 798516"/>
                  <a:gd name="connsiteX6" fmla="*/ 606356 w 3278526"/>
                  <a:gd name="connsiteY6" fmla="*/ 735294 h 798516"/>
                  <a:gd name="connsiteX7" fmla="*/ 2164700 w 3278526"/>
                  <a:gd name="connsiteY7" fmla="*/ 786809 h 798516"/>
                  <a:gd name="connsiteX8" fmla="*/ 2770007 w 3278526"/>
                  <a:gd name="connsiteY8" fmla="*/ 593626 h 798516"/>
                  <a:gd name="connsiteX9" fmla="*/ 2486672 w 3278526"/>
                  <a:gd name="connsiteY9" fmla="*/ 387564 h 798516"/>
                  <a:gd name="connsiteX10" fmla="*/ 2898795 w 3278526"/>
                  <a:gd name="connsiteY10" fmla="*/ 290972 h 798516"/>
                  <a:gd name="connsiteX11" fmla="*/ 3265843 w 3278526"/>
                  <a:gd name="connsiteY11" fmla="*/ 310291 h 798516"/>
                  <a:gd name="connsiteX12" fmla="*/ 3149934 w 3278526"/>
                  <a:gd name="connsiteY12" fmla="*/ 252336 h 798516"/>
                  <a:gd name="connsiteX0" fmla="*/ 3369949 w 3498541"/>
                  <a:gd name="connsiteY0" fmla="*/ 268821 h 809740"/>
                  <a:gd name="connsiteX1" fmla="*/ 2945459 w 3498541"/>
                  <a:gd name="connsiteY1" fmla="*/ 146472 h 809740"/>
                  <a:gd name="connsiteX2" fmla="*/ 2642292 w 3498541"/>
                  <a:gd name="connsiteY2" fmla="*/ 210866 h 809740"/>
                  <a:gd name="connsiteX3" fmla="*/ 1985470 w 3498541"/>
                  <a:gd name="connsiteY3" fmla="*/ 62759 h 809740"/>
                  <a:gd name="connsiteX4" fmla="*/ 1180540 w 3498541"/>
                  <a:gd name="connsiteY4" fmla="*/ 43441 h 809740"/>
                  <a:gd name="connsiteX5" fmla="*/ 4920 w 3498541"/>
                  <a:gd name="connsiteY5" fmla="*/ 633071 h 809740"/>
                  <a:gd name="connsiteX6" fmla="*/ 826371 w 3498541"/>
                  <a:gd name="connsiteY6" fmla="*/ 751779 h 809740"/>
                  <a:gd name="connsiteX7" fmla="*/ 2384715 w 3498541"/>
                  <a:gd name="connsiteY7" fmla="*/ 803294 h 809740"/>
                  <a:gd name="connsiteX8" fmla="*/ 2990022 w 3498541"/>
                  <a:gd name="connsiteY8" fmla="*/ 610111 h 809740"/>
                  <a:gd name="connsiteX9" fmla="*/ 2706687 w 3498541"/>
                  <a:gd name="connsiteY9" fmla="*/ 404049 h 809740"/>
                  <a:gd name="connsiteX10" fmla="*/ 3118810 w 3498541"/>
                  <a:gd name="connsiteY10" fmla="*/ 307457 h 809740"/>
                  <a:gd name="connsiteX11" fmla="*/ 3485858 w 3498541"/>
                  <a:gd name="connsiteY11" fmla="*/ 326776 h 809740"/>
                  <a:gd name="connsiteX12" fmla="*/ 3369949 w 3498541"/>
                  <a:gd name="connsiteY12" fmla="*/ 268821 h 809740"/>
                  <a:gd name="connsiteX0" fmla="*/ 3375667 w 3504259"/>
                  <a:gd name="connsiteY0" fmla="*/ 268821 h 906280"/>
                  <a:gd name="connsiteX1" fmla="*/ 2951177 w 3504259"/>
                  <a:gd name="connsiteY1" fmla="*/ 146472 h 906280"/>
                  <a:gd name="connsiteX2" fmla="*/ 2648010 w 3504259"/>
                  <a:gd name="connsiteY2" fmla="*/ 210866 h 906280"/>
                  <a:gd name="connsiteX3" fmla="*/ 1991188 w 3504259"/>
                  <a:gd name="connsiteY3" fmla="*/ 62759 h 906280"/>
                  <a:gd name="connsiteX4" fmla="*/ 1186258 w 3504259"/>
                  <a:gd name="connsiteY4" fmla="*/ 43441 h 906280"/>
                  <a:gd name="connsiteX5" fmla="*/ 10638 w 3504259"/>
                  <a:gd name="connsiteY5" fmla="*/ 633071 h 906280"/>
                  <a:gd name="connsiteX6" fmla="*/ 708431 w 3504259"/>
                  <a:gd name="connsiteY6" fmla="*/ 900167 h 906280"/>
                  <a:gd name="connsiteX7" fmla="*/ 2390433 w 3504259"/>
                  <a:gd name="connsiteY7" fmla="*/ 803294 h 906280"/>
                  <a:gd name="connsiteX8" fmla="*/ 2995740 w 3504259"/>
                  <a:gd name="connsiteY8" fmla="*/ 610111 h 906280"/>
                  <a:gd name="connsiteX9" fmla="*/ 2712405 w 3504259"/>
                  <a:gd name="connsiteY9" fmla="*/ 404049 h 906280"/>
                  <a:gd name="connsiteX10" fmla="*/ 3124528 w 3504259"/>
                  <a:gd name="connsiteY10" fmla="*/ 307457 h 906280"/>
                  <a:gd name="connsiteX11" fmla="*/ 3491576 w 3504259"/>
                  <a:gd name="connsiteY11" fmla="*/ 326776 h 906280"/>
                  <a:gd name="connsiteX12" fmla="*/ 3375667 w 3504259"/>
                  <a:gd name="connsiteY12" fmla="*/ 268821 h 906280"/>
                  <a:gd name="connsiteX0" fmla="*/ 3375667 w 3532893"/>
                  <a:gd name="connsiteY0" fmla="*/ 268821 h 906280"/>
                  <a:gd name="connsiteX1" fmla="*/ 2951177 w 3532893"/>
                  <a:gd name="connsiteY1" fmla="*/ 146472 h 906280"/>
                  <a:gd name="connsiteX2" fmla="*/ 2648010 w 3532893"/>
                  <a:gd name="connsiteY2" fmla="*/ 210866 h 906280"/>
                  <a:gd name="connsiteX3" fmla="*/ 1991188 w 3532893"/>
                  <a:gd name="connsiteY3" fmla="*/ 62759 h 906280"/>
                  <a:gd name="connsiteX4" fmla="*/ 1186258 w 3532893"/>
                  <a:gd name="connsiteY4" fmla="*/ 43441 h 906280"/>
                  <a:gd name="connsiteX5" fmla="*/ 10638 w 3532893"/>
                  <a:gd name="connsiteY5" fmla="*/ 633071 h 906280"/>
                  <a:gd name="connsiteX6" fmla="*/ 708431 w 3532893"/>
                  <a:gd name="connsiteY6" fmla="*/ 900167 h 906280"/>
                  <a:gd name="connsiteX7" fmla="*/ 2390433 w 3532893"/>
                  <a:gd name="connsiteY7" fmla="*/ 803294 h 906280"/>
                  <a:gd name="connsiteX8" fmla="*/ 2995740 w 3532893"/>
                  <a:gd name="connsiteY8" fmla="*/ 610111 h 906280"/>
                  <a:gd name="connsiteX9" fmla="*/ 2712405 w 3532893"/>
                  <a:gd name="connsiteY9" fmla="*/ 404049 h 906280"/>
                  <a:gd name="connsiteX10" fmla="*/ 3491576 w 3532893"/>
                  <a:gd name="connsiteY10" fmla="*/ 326776 h 906280"/>
                  <a:gd name="connsiteX11" fmla="*/ 3375667 w 3532893"/>
                  <a:gd name="connsiteY11" fmla="*/ 268821 h 906280"/>
                  <a:gd name="connsiteX0" fmla="*/ 3375667 w 3532893"/>
                  <a:gd name="connsiteY0" fmla="*/ 268821 h 906280"/>
                  <a:gd name="connsiteX1" fmla="*/ 2648010 w 3532893"/>
                  <a:gd name="connsiteY1" fmla="*/ 210866 h 906280"/>
                  <a:gd name="connsiteX2" fmla="*/ 1991188 w 3532893"/>
                  <a:gd name="connsiteY2" fmla="*/ 62759 h 906280"/>
                  <a:gd name="connsiteX3" fmla="*/ 1186258 w 3532893"/>
                  <a:gd name="connsiteY3" fmla="*/ 43441 h 906280"/>
                  <a:gd name="connsiteX4" fmla="*/ 10638 w 3532893"/>
                  <a:gd name="connsiteY4" fmla="*/ 633071 h 906280"/>
                  <a:gd name="connsiteX5" fmla="*/ 708431 w 3532893"/>
                  <a:gd name="connsiteY5" fmla="*/ 900167 h 906280"/>
                  <a:gd name="connsiteX6" fmla="*/ 2390433 w 3532893"/>
                  <a:gd name="connsiteY6" fmla="*/ 803294 h 906280"/>
                  <a:gd name="connsiteX7" fmla="*/ 2995740 w 3532893"/>
                  <a:gd name="connsiteY7" fmla="*/ 610111 h 906280"/>
                  <a:gd name="connsiteX8" fmla="*/ 2712405 w 3532893"/>
                  <a:gd name="connsiteY8" fmla="*/ 404049 h 906280"/>
                  <a:gd name="connsiteX9" fmla="*/ 3491576 w 3532893"/>
                  <a:gd name="connsiteY9" fmla="*/ 326776 h 906280"/>
                  <a:gd name="connsiteX10" fmla="*/ 3375667 w 3532893"/>
                  <a:gd name="connsiteY10" fmla="*/ 268821 h 906280"/>
                  <a:gd name="connsiteX0" fmla="*/ 3491576 w 3491696"/>
                  <a:gd name="connsiteY0" fmla="*/ 326776 h 906280"/>
                  <a:gd name="connsiteX1" fmla="*/ 2648010 w 3491696"/>
                  <a:gd name="connsiteY1" fmla="*/ 210866 h 906280"/>
                  <a:gd name="connsiteX2" fmla="*/ 1991188 w 3491696"/>
                  <a:gd name="connsiteY2" fmla="*/ 62759 h 906280"/>
                  <a:gd name="connsiteX3" fmla="*/ 1186258 w 3491696"/>
                  <a:gd name="connsiteY3" fmla="*/ 43441 h 906280"/>
                  <a:gd name="connsiteX4" fmla="*/ 10638 w 3491696"/>
                  <a:gd name="connsiteY4" fmla="*/ 633071 h 906280"/>
                  <a:gd name="connsiteX5" fmla="*/ 708431 w 3491696"/>
                  <a:gd name="connsiteY5" fmla="*/ 900167 h 906280"/>
                  <a:gd name="connsiteX6" fmla="*/ 2390433 w 3491696"/>
                  <a:gd name="connsiteY6" fmla="*/ 803294 h 906280"/>
                  <a:gd name="connsiteX7" fmla="*/ 2995740 w 3491696"/>
                  <a:gd name="connsiteY7" fmla="*/ 610111 h 906280"/>
                  <a:gd name="connsiteX8" fmla="*/ 2712405 w 3491696"/>
                  <a:gd name="connsiteY8" fmla="*/ 404049 h 906280"/>
                  <a:gd name="connsiteX9" fmla="*/ 3491576 w 3491696"/>
                  <a:gd name="connsiteY9" fmla="*/ 326776 h 906280"/>
                  <a:gd name="connsiteX0" fmla="*/ 2712405 w 3002555"/>
                  <a:gd name="connsiteY0" fmla="*/ 404049 h 906280"/>
                  <a:gd name="connsiteX1" fmla="*/ 2648010 w 3002555"/>
                  <a:gd name="connsiteY1" fmla="*/ 210866 h 906280"/>
                  <a:gd name="connsiteX2" fmla="*/ 1991188 w 3002555"/>
                  <a:gd name="connsiteY2" fmla="*/ 62759 h 906280"/>
                  <a:gd name="connsiteX3" fmla="*/ 1186258 w 3002555"/>
                  <a:gd name="connsiteY3" fmla="*/ 43441 h 906280"/>
                  <a:gd name="connsiteX4" fmla="*/ 10638 w 3002555"/>
                  <a:gd name="connsiteY4" fmla="*/ 633071 h 906280"/>
                  <a:gd name="connsiteX5" fmla="*/ 708431 w 3002555"/>
                  <a:gd name="connsiteY5" fmla="*/ 900167 h 906280"/>
                  <a:gd name="connsiteX6" fmla="*/ 2390433 w 3002555"/>
                  <a:gd name="connsiteY6" fmla="*/ 803294 h 906280"/>
                  <a:gd name="connsiteX7" fmla="*/ 2995740 w 3002555"/>
                  <a:gd name="connsiteY7" fmla="*/ 610111 h 906280"/>
                  <a:gd name="connsiteX8" fmla="*/ 2712405 w 3002555"/>
                  <a:gd name="connsiteY8" fmla="*/ 404049 h 906280"/>
                  <a:gd name="connsiteX0" fmla="*/ 2712405 w 3003416"/>
                  <a:gd name="connsiteY0" fmla="*/ 406969 h 909200"/>
                  <a:gd name="connsiteX1" fmla="*/ 2425427 w 3003416"/>
                  <a:gd name="connsiteY1" fmla="*/ 287981 h 909200"/>
                  <a:gd name="connsiteX2" fmla="*/ 1991188 w 3003416"/>
                  <a:gd name="connsiteY2" fmla="*/ 65679 h 909200"/>
                  <a:gd name="connsiteX3" fmla="*/ 1186258 w 3003416"/>
                  <a:gd name="connsiteY3" fmla="*/ 46361 h 909200"/>
                  <a:gd name="connsiteX4" fmla="*/ 10638 w 3003416"/>
                  <a:gd name="connsiteY4" fmla="*/ 635991 h 909200"/>
                  <a:gd name="connsiteX5" fmla="*/ 708431 w 3003416"/>
                  <a:gd name="connsiteY5" fmla="*/ 903087 h 909200"/>
                  <a:gd name="connsiteX6" fmla="*/ 2390433 w 3003416"/>
                  <a:gd name="connsiteY6" fmla="*/ 806214 h 909200"/>
                  <a:gd name="connsiteX7" fmla="*/ 2995740 w 3003416"/>
                  <a:gd name="connsiteY7" fmla="*/ 613031 h 909200"/>
                  <a:gd name="connsiteX8" fmla="*/ 2712405 w 3003416"/>
                  <a:gd name="connsiteY8" fmla="*/ 406969 h 909200"/>
                  <a:gd name="connsiteX0" fmla="*/ 2712405 w 3003416"/>
                  <a:gd name="connsiteY0" fmla="*/ 384471 h 886702"/>
                  <a:gd name="connsiteX1" fmla="*/ 2425427 w 3003416"/>
                  <a:gd name="connsiteY1" fmla="*/ 265483 h 886702"/>
                  <a:gd name="connsiteX2" fmla="*/ 1916994 w 3003416"/>
                  <a:gd name="connsiteY2" fmla="*/ 129741 h 886702"/>
                  <a:gd name="connsiteX3" fmla="*/ 1186258 w 3003416"/>
                  <a:gd name="connsiteY3" fmla="*/ 23863 h 886702"/>
                  <a:gd name="connsiteX4" fmla="*/ 10638 w 3003416"/>
                  <a:gd name="connsiteY4" fmla="*/ 613493 h 886702"/>
                  <a:gd name="connsiteX5" fmla="*/ 708431 w 3003416"/>
                  <a:gd name="connsiteY5" fmla="*/ 880589 h 886702"/>
                  <a:gd name="connsiteX6" fmla="*/ 2390433 w 3003416"/>
                  <a:gd name="connsiteY6" fmla="*/ 783716 h 886702"/>
                  <a:gd name="connsiteX7" fmla="*/ 2995740 w 3003416"/>
                  <a:gd name="connsiteY7" fmla="*/ 590533 h 886702"/>
                  <a:gd name="connsiteX8" fmla="*/ 2712405 w 3003416"/>
                  <a:gd name="connsiteY8" fmla="*/ 384471 h 886702"/>
                  <a:gd name="connsiteX0" fmla="*/ 2526919 w 2996680"/>
                  <a:gd name="connsiteY0" fmla="*/ 384471 h 886702"/>
                  <a:gd name="connsiteX1" fmla="*/ 2425427 w 2996680"/>
                  <a:gd name="connsiteY1" fmla="*/ 265483 h 886702"/>
                  <a:gd name="connsiteX2" fmla="*/ 1916994 w 2996680"/>
                  <a:gd name="connsiteY2" fmla="*/ 129741 h 886702"/>
                  <a:gd name="connsiteX3" fmla="*/ 1186258 w 2996680"/>
                  <a:gd name="connsiteY3" fmla="*/ 23863 h 886702"/>
                  <a:gd name="connsiteX4" fmla="*/ 10638 w 2996680"/>
                  <a:gd name="connsiteY4" fmla="*/ 613493 h 886702"/>
                  <a:gd name="connsiteX5" fmla="*/ 708431 w 2996680"/>
                  <a:gd name="connsiteY5" fmla="*/ 880589 h 886702"/>
                  <a:gd name="connsiteX6" fmla="*/ 2390433 w 2996680"/>
                  <a:gd name="connsiteY6" fmla="*/ 783716 h 886702"/>
                  <a:gd name="connsiteX7" fmla="*/ 2995740 w 2996680"/>
                  <a:gd name="connsiteY7" fmla="*/ 590533 h 886702"/>
                  <a:gd name="connsiteX8" fmla="*/ 2526919 w 2996680"/>
                  <a:gd name="connsiteY8" fmla="*/ 384471 h 886702"/>
                  <a:gd name="connsiteX0" fmla="*/ 2526919 w 2996729"/>
                  <a:gd name="connsiteY0" fmla="*/ 383839 h 886070"/>
                  <a:gd name="connsiteX1" fmla="*/ 2301771 w 2996729"/>
                  <a:gd name="connsiteY1" fmla="*/ 227753 h 886070"/>
                  <a:gd name="connsiteX2" fmla="*/ 1916994 w 2996729"/>
                  <a:gd name="connsiteY2" fmla="*/ 129109 h 886070"/>
                  <a:gd name="connsiteX3" fmla="*/ 1186258 w 2996729"/>
                  <a:gd name="connsiteY3" fmla="*/ 23231 h 886070"/>
                  <a:gd name="connsiteX4" fmla="*/ 10638 w 2996729"/>
                  <a:gd name="connsiteY4" fmla="*/ 612861 h 886070"/>
                  <a:gd name="connsiteX5" fmla="*/ 708431 w 2996729"/>
                  <a:gd name="connsiteY5" fmla="*/ 879957 h 886070"/>
                  <a:gd name="connsiteX6" fmla="*/ 2390433 w 2996729"/>
                  <a:gd name="connsiteY6" fmla="*/ 783084 h 886070"/>
                  <a:gd name="connsiteX7" fmla="*/ 2995740 w 2996729"/>
                  <a:gd name="connsiteY7" fmla="*/ 589901 h 886070"/>
                  <a:gd name="connsiteX8" fmla="*/ 2526919 w 2996729"/>
                  <a:gd name="connsiteY8" fmla="*/ 383839 h 886070"/>
                  <a:gd name="connsiteX0" fmla="*/ 2526148 w 3000862"/>
                  <a:gd name="connsiteY0" fmla="*/ 383839 h 909211"/>
                  <a:gd name="connsiteX1" fmla="*/ 2301000 w 3000862"/>
                  <a:gd name="connsiteY1" fmla="*/ 227753 h 909211"/>
                  <a:gd name="connsiteX2" fmla="*/ 1916223 w 3000862"/>
                  <a:gd name="connsiteY2" fmla="*/ 129109 h 909211"/>
                  <a:gd name="connsiteX3" fmla="*/ 1185487 w 3000862"/>
                  <a:gd name="connsiteY3" fmla="*/ 23231 h 909211"/>
                  <a:gd name="connsiteX4" fmla="*/ 9867 w 3000862"/>
                  <a:gd name="connsiteY4" fmla="*/ 612861 h 909211"/>
                  <a:gd name="connsiteX5" fmla="*/ 707660 w 3000862"/>
                  <a:gd name="connsiteY5" fmla="*/ 879957 h 909211"/>
                  <a:gd name="connsiteX6" fmla="*/ 2167079 w 3000862"/>
                  <a:gd name="connsiteY6" fmla="*/ 869644 h 909211"/>
                  <a:gd name="connsiteX7" fmla="*/ 2994969 w 3000862"/>
                  <a:gd name="connsiteY7" fmla="*/ 589901 h 909211"/>
                  <a:gd name="connsiteX8" fmla="*/ 2526148 w 3000862"/>
                  <a:gd name="connsiteY8" fmla="*/ 383839 h 909211"/>
                  <a:gd name="connsiteX0" fmla="*/ 2519634 w 2994347"/>
                  <a:gd name="connsiteY0" fmla="*/ 369220 h 894592"/>
                  <a:gd name="connsiteX1" fmla="*/ 2294486 w 2994347"/>
                  <a:gd name="connsiteY1" fmla="*/ 213134 h 894592"/>
                  <a:gd name="connsiteX2" fmla="*/ 1909709 w 2994347"/>
                  <a:gd name="connsiteY2" fmla="*/ 114490 h 894592"/>
                  <a:gd name="connsiteX3" fmla="*/ 1178973 w 2994347"/>
                  <a:gd name="connsiteY3" fmla="*/ 8612 h 894592"/>
                  <a:gd name="connsiteX4" fmla="*/ 468047 w 2994347"/>
                  <a:gd name="connsiteY4" fmla="*/ 356014 h 894592"/>
                  <a:gd name="connsiteX5" fmla="*/ 3353 w 2994347"/>
                  <a:gd name="connsiteY5" fmla="*/ 598242 h 894592"/>
                  <a:gd name="connsiteX6" fmla="*/ 701146 w 2994347"/>
                  <a:gd name="connsiteY6" fmla="*/ 865338 h 894592"/>
                  <a:gd name="connsiteX7" fmla="*/ 2160565 w 2994347"/>
                  <a:gd name="connsiteY7" fmla="*/ 855025 h 894592"/>
                  <a:gd name="connsiteX8" fmla="*/ 2988455 w 2994347"/>
                  <a:gd name="connsiteY8" fmla="*/ 575282 h 894592"/>
                  <a:gd name="connsiteX9" fmla="*/ 2519634 w 2994347"/>
                  <a:gd name="connsiteY9" fmla="*/ 369220 h 894592"/>
                  <a:gd name="connsiteX0" fmla="*/ 2598839 w 3073552"/>
                  <a:gd name="connsiteY0" fmla="*/ 369220 h 894592"/>
                  <a:gd name="connsiteX1" fmla="*/ 2373691 w 3073552"/>
                  <a:gd name="connsiteY1" fmla="*/ 213134 h 894592"/>
                  <a:gd name="connsiteX2" fmla="*/ 1988914 w 3073552"/>
                  <a:gd name="connsiteY2" fmla="*/ 114490 h 894592"/>
                  <a:gd name="connsiteX3" fmla="*/ 1258178 w 3073552"/>
                  <a:gd name="connsiteY3" fmla="*/ 8612 h 894592"/>
                  <a:gd name="connsiteX4" fmla="*/ 547252 w 3073552"/>
                  <a:gd name="connsiteY4" fmla="*/ 356014 h 894592"/>
                  <a:gd name="connsiteX5" fmla="*/ 64989 w 3073552"/>
                  <a:gd name="connsiteY5" fmla="*/ 170528 h 894592"/>
                  <a:gd name="connsiteX6" fmla="*/ 82558 w 3073552"/>
                  <a:gd name="connsiteY6" fmla="*/ 598242 h 894592"/>
                  <a:gd name="connsiteX7" fmla="*/ 780351 w 3073552"/>
                  <a:gd name="connsiteY7" fmla="*/ 865338 h 894592"/>
                  <a:gd name="connsiteX8" fmla="*/ 2239770 w 3073552"/>
                  <a:gd name="connsiteY8" fmla="*/ 855025 h 894592"/>
                  <a:gd name="connsiteX9" fmla="*/ 3067660 w 3073552"/>
                  <a:gd name="connsiteY9" fmla="*/ 575282 h 894592"/>
                  <a:gd name="connsiteX10" fmla="*/ 2598839 w 3073552"/>
                  <a:gd name="connsiteY10" fmla="*/ 369220 h 894592"/>
                  <a:gd name="connsiteX0" fmla="*/ 2598839 w 3073552"/>
                  <a:gd name="connsiteY0" fmla="*/ 369220 h 894592"/>
                  <a:gd name="connsiteX1" fmla="*/ 2373691 w 3073552"/>
                  <a:gd name="connsiteY1" fmla="*/ 213134 h 894592"/>
                  <a:gd name="connsiteX2" fmla="*/ 1988914 w 3073552"/>
                  <a:gd name="connsiteY2" fmla="*/ 114490 h 894592"/>
                  <a:gd name="connsiteX3" fmla="*/ 1258178 w 3073552"/>
                  <a:gd name="connsiteY3" fmla="*/ 8612 h 894592"/>
                  <a:gd name="connsiteX4" fmla="*/ 547252 w 3073552"/>
                  <a:gd name="connsiteY4" fmla="*/ 356014 h 894592"/>
                  <a:gd name="connsiteX5" fmla="*/ 64989 w 3073552"/>
                  <a:gd name="connsiteY5" fmla="*/ 170528 h 894592"/>
                  <a:gd name="connsiteX6" fmla="*/ 82558 w 3073552"/>
                  <a:gd name="connsiteY6" fmla="*/ 598242 h 894592"/>
                  <a:gd name="connsiteX7" fmla="*/ 780351 w 3073552"/>
                  <a:gd name="connsiteY7" fmla="*/ 865338 h 894592"/>
                  <a:gd name="connsiteX8" fmla="*/ 2239770 w 3073552"/>
                  <a:gd name="connsiteY8" fmla="*/ 855025 h 894592"/>
                  <a:gd name="connsiteX9" fmla="*/ 3067660 w 3073552"/>
                  <a:gd name="connsiteY9" fmla="*/ 575282 h 894592"/>
                  <a:gd name="connsiteX10" fmla="*/ 2598839 w 3073552"/>
                  <a:gd name="connsiteY10" fmla="*/ 369220 h 894592"/>
                  <a:gd name="connsiteX0" fmla="*/ 2598839 w 3073552"/>
                  <a:gd name="connsiteY0" fmla="*/ 369220 h 894592"/>
                  <a:gd name="connsiteX1" fmla="*/ 2373691 w 3073552"/>
                  <a:gd name="connsiteY1" fmla="*/ 213134 h 894592"/>
                  <a:gd name="connsiteX2" fmla="*/ 1988914 w 3073552"/>
                  <a:gd name="connsiteY2" fmla="*/ 114490 h 894592"/>
                  <a:gd name="connsiteX3" fmla="*/ 1258178 w 3073552"/>
                  <a:gd name="connsiteY3" fmla="*/ 8612 h 894592"/>
                  <a:gd name="connsiteX4" fmla="*/ 547252 w 3073552"/>
                  <a:gd name="connsiteY4" fmla="*/ 356014 h 894592"/>
                  <a:gd name="connsiteX5" fmla="*/ 64989 w 3073552"/>
                  <a:gd name="connsiteY5" fmla="*/ 170528 h 894592"/>
                  <a:gd name="connsiteX6" fmla="*/ 82558 w 3073552"/>
                  <a:gd name="connsiteY6" fmla="*/ 598242 h 894592"/>
                  <a:gd name="connsiteX7" fmla="*/ 780351 w 3073552"/>
                  <a:gd name="connsiteY7" fmla="*/ 865338 h 894592"/>
                  <a:gd name="connsiteX8" fmla="*/ 2239770 w 3073552"/>
                  <a:gd name="connsiteY8" fmla="*/ 855025 h 894592"/>
                  <a:gd name="connsiteX9" fmla="*/ 3067660 w 3073552"/>
                  <a:gd name="connsiteY9" fmla="*/ 575282 h 894592"/>
                  <a:gd name="connsiteX10" fmla="*/ 2598839 w 3073552"/>
                  <a:gd name="connsiteY10" fmla="*/ 369220 h 894592"/>
                  <a:gd name="connsiteX0" fmla="*/ 2839318 w 3314031"/>
                  <a:gd name="connsiteY0" fmla="*/ 369220 h 884505"/>
                  <a:gd name="connsiteX1" fmla="*/ 2614170 w 3314031"/>
                  <a:gd name="connsiteY1" fmla="*/ 213134 h 884505"/>
                  <a:gd name="connsiteX2" fmla="*/ 2229393 w 3314031"/>
                  <a:gd name="connsiteY2" fmla="*/ 114490 h 884505"/>
                  <a:gd name="connsiteX3" fmla="*/ 1498657 w 3314031"/>
                  <a:gd name="connsiteY3" fmla="*/ 8612 h 884505"/>
                  <a:gd name="connsiteX4" fmla="*/ 787731 w 3314031"/>
                  <a:gd name="connsiteY4" fmla="*/ 356014 h 884505"/>
                  <a:gd name="connsiteX5" fmla="*/ 305468 w 3314031"/>
                  <a:gd name="connsiteY5" fmla="*/ 170528 h 884505"/>
                  <a:gd name="connsiteX6" fmla="*/ 26259 w 3314031"/>
                  <a:gd name="connsiteY6" fmla="*/ 758996 h 884505"/>
                  <a:gd name="connsiteX7" fmla="*/ 1020830 w 3314031"/>
                  <a:gd name="connsiteY7" fmla="*/ 865338 h 884505"/>
                  <a:gd name="connsiteX8" fmla="*/ 2480249 w 3314031"/>
                  <a:gd name="connsiteY8" fmla="*/ 855025 h 884505"/>
                  <a:gd name="connsiteX9" fmla="*/ 3308139 w 3314031"/>
                  <a:gd name="connsiteY9" fmla="*/ 575282 h 884505"/>
                  <a:gd name="connsiteX10" fmla="*/ 2839318 w 3314031"/>
                  <a:gd name="connsiteY10" fmla="*/ 369220 h 884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14031" h="884505">
                    <a:moveTo>
                      <a:pt x="2839318" y="369220"/>
                    </a:moveTo>
                    <a:cubicBezTo>
                      <a:pt x="2723657" y="308862"/>
                      <a:pt x="2715824" y="255589"/>
                      <a:pt x="2614170" y="213134"/>
                    </a:cubicBezTo>
                    <a:cubicBezTo>
                      <a:pt x="2512516" y="170679"/>
                      <a:pt x="2415312" y="148577"/>
                      <a:pt x="2229393" y="114490"/>
                    </a:cubicBezTo>
                    <a:cubicBezTo>
                      <a:pt x="2043474" y="80403"/>
                      <a:pt x="1738934" y="-31642"/>
                      <a:pt x="1498657" y="8612"/>
                    </a:cubicBezTo>
                    <a:cubicBezTo>
                      <a:pt x="1258380" y="48866"/>
                      <a:pt x="957742" y="277504"/>
                      <a:pt x="787731" y="356014"/>
                    </a:cubicBezTo>
                    <a:cubicBezTo>
                      <a:pt x="568257" y="249038"/>
                      <a:pt x="382917" y="130157"/>
                      <a:pt x="305468" y="170528"/>
                    </a:cubicBezTo>
                    <a:cubicBezTo>
                      <a:pt x="228019" y="210899"/>
                      <a:pt x="-92968" y="643194"/>
                      <a:pt x="26259" y="758996"/>
                    </a:cubicBezTo>
                    <a:cubicBezTo>
                      <a:pt x="145486" y="874798"/>
                      <a:pt x="611832" y="849333"/>
                      <a:pt x="1020830" y="865338"/>
                    </a:cubicBezTo>
                    <a:cubicBezTo>
                      <a:pt x="1429828" y="881343"/>
                      <a:pt x="2099031" y="903368"/>
                      <a:pt x="2480249" y="855025"/>
                    </a:cubicBezTo>
                    <a:cubicBezTo>
                      <a:pt x="2861467" y="806682"/>
                      <a:pt x="3248294" y="656250"/>
                      <a:pt x="3308139" y="575282"/>
                    </a:cubicBezTo>
                    <a:cubicBezTo>
                      <a:pt x="3367984" y="494314"/>
                      <a:pt x="2954979" y="429578"/>
                      <a:pt x="2839318" y="369220"/>
                    </a:cubicBezTo>
                    <a:close/>
                  </a:path>
                </a:pathLst>
              </a:custGeom>
              <a:solidFill>
                <a:srgbClr val="FFF100">
                  <a:alpha val="7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78" name="Group 277"/>
              <p:cNvGrpSpPr/>
              <p:nvPr/>
            </p:nvGrpSpPr>
            <p:grpSpPr>
              <a:xfrm>
                <a:off x="-229282" y="5271922"/>
                <a:ext cx="1085118" cy="1174654"/>
                <a:chOff x="3545628" y="3687728"/>
                <a:chExt cx="1341141" cy="1207276"/>
              </a:xfrm>
            </p:grpSpPr>
            <p:sp>
              <p:nvSpPr>
                <p:cNvPr id="309" name="Freeform 308"/>
                <p:cNvSpPr/>
                <p:nvPr/>
              </p:nvSpPr>
              <p:spPr>
                <a:xfrm>
                  <a:off x="3545628" y="3687728"/>
                  <a:ext cx="1341141" cy="1207276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1141" h="1207276">
                      <a:moveTo>
                        <a:pt x="703327" y="1166534"/>
                      </a:moveTo>
                      <a:cubicBezTo>
                        <a:pt x="541268" y="1104286"/>
                        <a:pt x="30406" y="925055"/>
                        <a:pt x="1429" y="780168"/>
                      </a:cubicBezTo>
                      <a:cubicBezTo>
                        <a:pt x="-27548" y="635281"/>
                        <a:pt x="392088" y="427072"/>
                        <a:pt x="529463" y="297210"/>
                      </a:cubicBezTo>
                      <a:cubicBezTo>
                        <a:pt x="666838" y="167348"/>
                        <a:pt x="762356" y="-15103"/>
                        <a:pt x="825677" y="996"/>
                      </a:cubicBezTo>
                      <a:cubicBezTo>
                        <a:pt x="888998" y="17095"/>
                        <a:pt x="823530" y="259647"/>
                        <a:pt x="909389" y="393802"/>
                      </a:cubicBezTo>
                      <a:cubicBezTo>
                        <a:pt x="995248" y="527957"/>
                        <a:pt x="1330099" y="679284"/>
                        <a:pt x="1340832" y="805926"/>
                      </a:cubicBezTo>
                      <a:cubicBezTo>
                        <a:pt x="1351565" y="932568"/>
                        <a:pt x="1080035" y="1091407"/>
                        <a:pt x="973784" y="1153655"/>
                      </a:cubicBezTo>
                      <a:cubicBezTo>
                        <a:pt x="867533" y="1215903"/>
                        <a:pt x="865386" y="1228782"/>
                        <a:pt x="703327" y="116653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10" name="Freeform 309"/>
                <p:cNvSpPr>
                  <a:spLocks noChangeAspect="1"/>
                </p:cNvSpPr>
                <p:nvPr/>
              </p:nvSpPr>
              <p:spPr>
                <a:xfrm>
                  <a:off x="3545628" y="3687728"/>
                  <a:ext cx="1341141" cy="1207276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1141" h="1207276">
                      <a:moveTo>
                        <a:pt x="703327" y="1166534"/>
                      </a:moveTo>
                      <a:cubicBezTo>
                        <a:pt x="541268" y="1104286"/>
                        <a:pt x="30406" y="925055"/>
                        <a:pt x="1429" y="780168"/>
                      </a:cubicBezTo>
                      <a:cubicBezTo>
                        <a:pt x="-27548" y="635281"/>
                        <a:pt x="392088" y="427072"/>
                        <a:pt x="529463" y="297210"/>
                      </a:cubicBezTo>
                      <a:cubicBezTo>
                        <a:pt x="666838" y="167348"/>
                        <a:pt x="762356" y="-15103"/>
                        <a:pt x="825677" y="996"/>
                      </a:cubicBezTo>
                      <a:cubicBezTo>
                        <a:pt x="888998" y="17095"/>
                        <a:pt x="823530" y="259647"/>
                        <a:pt x="909389" y="393802"/>
                      </a:cubicBezTo>
                      <a:cubicBezTo>
                        <a:pt x="995248" y="527957"/>
                        <a:pt x="1330099" y="679284"/>
                        <a:pt x="1340832" y="805926"/>
                      </a:cubicBezTo>
                      <a:cubicBezTo>
                        <a:pt x="1351565" y="932568"/>
                        <a:pt x="1080035" y="1091407"/>
                        <a:pt x="973784" y="1153655"/>
                      </a:cubicBezTo>
                      <a:cubicBezTo>
                        <a:pt x="867533" y="1215903"/>
                        <a:pt x="865386" y="1228782"/>
                        <a:pt x="703327" y="116653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80" name="Group 279"/>
              <p:cNvGrpSpPr/>
              <p:nvPr/>
            </p:nvGrpSpPr>
            <p:grpSpPr>
              <a:xfrm>
                <a:off x="6138675" y="4844192"/>
                <a:ext cx="345220" cy="550008"/>
                <a:chOff x="4258319" y="2228540"/>
                <a:chExt cx="657751" cy="1260015"/>
              </a:xfrm>
            </p:grpSpPr>
            <p:sp>
              <p:nvSpPr>
                <p:cNvPr id="305" name="Freeform 304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Freeform 305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81" name="Group 280"/>
              <p:cNvGrpSpPr/>
              <p:nvPr/>
            </p:nvGrpSpPr>
            <p:grpSpPr>
              <a:xfrm>
                <a:off x="5090659" y="4961748"/>
                <a:ext cx="345220" cy="550008"/>
                <a:chOff x="4258319" y="2228540"/>
                <a:chExt cx="657751" cy="1260015"/>
              </a:xfrm>
            </p:grpSpPr>
            <p:sp>
              <p:nvSpPr>
                <p:cNvPr id="303" name="Freeform 302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04" name="Freeform 303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82" name="Group 281"/>
              <p:cNvGrpSpPr/>
              <p:nvPr/>
            </p:nvGrpSpPr>
            <p:grpSpPr>
              <a:xfrm flipH="1">
                <a:off x="4809812" y="5060420"/>
                <a:ext cx="345220" cy="550008"/>
                <a:chOff x="4258319" y="2228540"/>
                <a:chExt cx="657751" cy="1260015"/>
              </a:xfrm>
            </p:grpSpPr>
            <p:sp>
              <p:nvSpPr>
                <p:cNvPr id="301" name="Freeform 300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02" name="Freeform 301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83" name="Group 282"/>
              <p:cNvGrpSpPr/>
              <p:nvPr/>
            </p:nvGrpSpPr>
            <p:grpSpPr>
              <a:xfrm>
                <a:off x="4734443" y="5548245"/>
                <a:ext cx="609964" cy="493412"/>
                <a:chOff x="3519393" y="1847065"/>
                <a:chExt cx="1340169" cy="1027469"/>
              </a:xfrm>
            </p:grpSpPr>
            <p:sp>
              <p:nvSpPr>
                <p:cNvPr id="299" name="Freeform 298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00" name="Freeform 299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84" name="Group 283"/>
              <p:cNvGrpSpPr/>
              <p:nvPr/>
            </p:nvGrpSpPr>
            <p:grpSpPr>
              <a:xfrm rot="16200000">
                <a:off x="5640369" y="4801592"/>
                <a:ext cx="609965" cy="493411"/>
                <a:chOff x="3519393" y="1847065"/>
                <a:chExt cx="1340169" cy="1027469"/>
              </a:xfrm>
            </p:grpSpPr>
            <p:sp>
              <p:nvSpPr>
                <p:cNvPr id="297" name="Freeform 296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98" name="Freeform 297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85" name="Group 284"/>
              <p:cNvGrpSpPr/>
              <p:nvPr/>
            </p:nvGrpSpPr>
            <p:grpSpPr>
              <a:xfrm rot="16200000">
                <a:off x="5173365" y="4668420"/>
                <a:ext cx="1172407" cy="1692905"/>
                <a:chOff x="3519393" y="1847065"/>
                <a:chExt cx="1340169" cy="1027469"/>
              </a:xfrm>
            </p:grpSpPr>
            <p:sp>
              <p:nvSpPr>
                <p:cNvPr id="295" name="Freeform 294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96" name="Freeform 295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86" name="Group 285"/>
              <p:cNvGrpSpPr/>
              <p:nvPr/>
            </p:nvGrpSpPr>
            <p:grpSpPr>
              <a:xfrm>
                <a:off x="936111" y="4928670"/>
                <a:ext cx="793155" cy="969404"/>
                <a:chOff x="3519393" y="1847065"/>
                <a:chExt cx="1340169" cy="1027469"/>
              </a:xfrm>
            </p:grpSpPr>
            <p:sp>
              <p:nvSpPr>
                <p:cNvPr id="293" name="Freeform 292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94" name="Freeform 293"/>
                <p:cNvSpPr>
                  <a:spLocks noChangeAspect="1"/>
                </p:cNvSpPr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87" name="Group 286"/>
              <p:cNvGrpSpPr/>
              <p:nvPr/>
            </p:nvGrpSpPr>
            <p:grpSpPr>
              <a:xfrm>
                <a:off x="8716842" y="5413372"/>
                <a:ext cx="345220" cy="550008"/>
                <a:chOff x="4258319" y="2228540"/>
                <a:chExt cx="657751" cy="1260015"/>
              </a:xfrm>
            </p:grpSpPr>
            <p:sp>
              <p:nvSpPr>
                <p:cNvPr id="291" name="Freeform 290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92" name="Freeform 291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88" name="Group 287"/>
              <p:cNvGrpSpPr/>
              <p:nvPr/>
            </p:nvGrpSpPr>
            <p:grpSpPr>
              <a:xfrm flipH="1">
                <a:off x="8769018" y="5786701"/>
                <a:ext cx="455808" cy="493412"/>
                <a:chOff x="3519393" y="1847065"/>
                <a:chExt cx="1340169" cy="1027469"/>
              </a:xfrm>
            </p:grpSpPr>
            <p:sp>
              <p:nvSpPr>
                <p:cNvPr id="289" name="Freeform 288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90" name="Freeform 289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5" name="Group 1244"/>
              <p:cNvGrpSpPr/>
              <p:nvPr/>
            </p:nvGrpSpPr>
            <p:grpSpPr>
              <a:xfrm>
                <a:off x="4280921" y="5947996"/>
                <a:ext cx="345220" cy="550008"/>
                <a:chOff x="4258319" y="2228540"/>
                <a:chExt cx="657751" cy="1260015"/>
              </a:xfrm>
            </p:grpSpPr>
            <p:sp>
              <p:nvSpPr>
                <p:cNvPr id="1246" name="Freeform 1245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47" name="Freeform 1246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51" name="Group 1250"/>
              <p:cNvGrpSpPr/>
              <p:nvPr/>
            </p:nvGrpSpPr>
            <p:grpSpPr>
              <a:xfrm flipH="1">
                <a:off x="4022503" y="5956259"/>
                <a:ext cx="345220" cy="550008"/>
                <a:chOff x="4258319" y="2228540"/>
                <a:chExt cx="657751" cy="1260015"/>
              </a:xfrm>
            </p:grpSpPr>
            <p:sp>
              <p:nvSpPr>
                <p:cNvPr id="1252" name="Freeform 1251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53" name="Freeform 1252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57" name="Group 1256"/>
              <p:cNvGrpSpPr/>
              <p:nvPr/>
            </p:nvGrpSpPr>
            <p:grpSpPr>
              <a:xfrm rot="16200000">
                <a:off x="3554077" y="5931447"/>
                <a:ext cx="609965" cy="493411"/>
                <a:chOff x="3519393" y="1847065"/>
                <a:chExt cx="1340169" cy="1027469"/>
              </a:xfrm>
            </p:grpSpPr>
            <p:sp>
              <p:nvSpPr>
                <p:cNvPr id="1258" name="Freeform 1257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59" name="Freeform 1258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60" name="Group 1259"/>
              <p:cNvGrpSpPr/>
              <p:nvPr/>
            </p:nvGrpSpPr>
            <p:grpSpPr>
              <a:xfrm rot="16200000">
                <a:off x="4501523" y="5866958"/>
                <a:ext cx="609965" cy="493411"/>
                <a:chOff x="3519393" y="1847065"/>
                <a:chExt cx="1340169" cy="1027469"/>
              </a:xfrm>
            </p:grpSpPr>
            <p:sp>
              <p:nvSpPr>
                <p:cNvPr id="1261" name="Freeform 1260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62" name="Freeform 1261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63" name="Group 1262"/>
              <p:cNvGrpSpPr/>
              <p:nvPr/>
            </p:nvGrpSpPr>
            <p:grpSpPr>
              <a:xfrm>
                <a:off x="5384394" y="4813581"/>
                <a:ext cx="345220" cy="550008"/>
                <a:chOff x="4258319" y="2228540"/>
                <a:chExt cx="657751" cy="1260015"/>
              </a:xfrm>
            </p:grpSpPr>
            <p:sp>
              <p:nvSpPr>
                <p:cNvPr id="1264" name="Freeform 1263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65" name="Freeform 1264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66" name="Group 1265"/>
              <p:cNvGrpSpPr/>
              <p:nvPr/>
            </p:nvGrpSpPr>
            <p:grpSpPr>
              <a:xfrm rot="16200000">
                <a:off x="6285026" y="5292201"/>
                <a:ext cx="609965" cy="493411"/>
                <a:chOff x="3519393" y="1847065"/>
                <a:chExt cx="1340169" cy="1027469"/>
              </a:xfrm>
            </p:grpSpPr>
            <p:sp>
              <p:nvSpPr>
                <p:cNvPr id="1267" name="Freeform 1266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68" name="Freeform 1267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79" name="Group 278"/>
              <p:cNvGrpSpPr/>
              <p:nvPr/>
            </p:nvGrpSpPr>
            <p:grpSpPr>
              <a:xfrm>
                <a:off x="445969" y="5252824"/>
                <a:ext cx="639979" cy="1225968"/>
                <a:chOff x="4258319" y="2228540"/>
                <a:chExt cx="657754" cy="1260015"/>
              </a:xfrm>
            </p:grpSpPr>
            <p:sp>
              <p:nvSpPr>
                <p:cNvPr id="307" name="Freeform 306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 307"/>
                <p:cNvSpPr>
                  <a:spLocks noChangeAspect="1"/>
                </p:cNvSpPr>
                <p:nvPr/>
              </p:nvSpPr>
              <p:spPr>
                <a:xfrm>
                  <a:off x="4258322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30" name="Group 1229"/>
              <p:cNvGrpSpPr/>
              <p:nvPr/>
            </p:nvGrpSpPr>
            <p:grpSpPr>
              <a:xfrm>
                <a:off x="847245" y="5491112"/>
                <a:ext cx="2320690" cy="945629"/>
                <a:chOff x="3519393" y="1847065"/>
                <a:chExt cx="1340068" cy="1002270"/>
              </a:xfrm>
            </p:grpSpPr>
            <p:sp>
              <p:nvSpPr>
                <p:cNvPr id="1231" name="Freeform 1230"/>
                <p:cNvSpPr/>
                <p:nvPr/>
              </p:nvSpPr>
              <p:spPr>
                <a:xfrm>
                  <a:off x="3519393" y="1847065"/>
                  <a:ext cx="1340068" cy="1002270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  <a:gd name="connsiteX0" fmla="*/ 311738 w 1340068"/>
                    <a:gd name="connsiteY0" fmla="*/ 993524 h 996518"/>
                    <a:gd name="connsiteX1" fmla="*/ 365 w 1340068"/>
                    <a:gd name="connsiteY1" fmla="*/ 588108 h 996518"/>
                    <a:gd name="connsiteX2" fmla="*/ 261699 w 1340068"/>
                    <a:gd name="connsiteY2" fmla="*/ 48000 h 996518"/>
                    <a:gd name="connsiteX3" fmla="*/ 800800 w 1340068"/>
                    <a:gd name="connsiteY3" fmla="*/ 70874 h 996518"/>
                    <a:gd name="connsiteX4" fmla="*/ 1132162 w 1340068"/>
                    <a:gd name="connsiteY4" fmla="*/ 439867 h 996518"/>
                    <a:gd name="connsiteX5" fmla="*/ 1339768 w 1340068"/>
                    <a:gd name="connsiteY5" fmla="*/ 613866 h 996518"/>
                    <a:gd name="connsiteX6" fmla="*/ 972720 w 1340068"/>
                    <a:gd name="connsiteY6" fmla="*/ 961595 h 996518"/>
                    <a:gd name="connsiteX7" fmla="*/ 751480 w 1340068"/>
                    <a:gd name="connsiteY7" fmla="*/ 781642 h 996518"/>
                    <a:gd name="connsiteX8" fmla="*/ 311738 w 1340068"/>
                    <a:gd name="connsiteY8" fmla="*/ 993524 h 996518"/>
                    <a:gd name="connsiteX0" fmla="*/ 311738 w 1340068"/>
                    <a:gd name="connsiteY0" fmla="*/ 993524 h 1002270"/>
                    <a:gd name="connsiteX1" fmla="*/ 365 w 1340068"/>
                    <a:gd name="connsiteY1" fmla="*/ 588108 h 1002270"/>
                    <a:gd name="connsiteX2" fmla="*/ 261699 w 1340068"/>
                    <a:gd name="connsiteY2" fmla="*/ 48000 h 1002270"/>
                    <a:gd name="connsiteX3" fmla="*/ 800800 w 1340068"/>
                    <a:gd name="connsiteY3" fmla="*/ 70874 h 1002270"/>
                    <a:gd name="connsiteX4" fmla="*/ 1132162 w 1340068"/>
                    <a:gd name="connsiteY4" fmla="*/ 439867 h 1002270"/>
                    <a:gd name="connsiteX5" fmla="*/ 1339768 w 1340068"/>
                    <a:gd name="connsiteY5" fmla="*/ 613866 h 1002270"/>
                    <a:gd name="connsiteX6" fmla="*/ 972720 w 1340068"/>
                    <a:gd name="connsiteY6" fmla="*/ 961595 h 1002270"/>
                    <a:gd name="connsiteX7" fmla="*/ 751480 w 1340068"/>
                    <a:gd name="connsiteY7" fmla="*/ 781642 h 1002270"/>
                    <a:gd name="connsiteX8" fmla="*/ 536012 w 1340068"/>
                    <a:gd name="connsiteY8" fmla="*/ 859871 h 1002270"/>
                    <a:gd name="connsiteX9" fmla="*/ 311738 w 1340068"/>
                    <a:gd name="connsiteY9" fmla="*/ 993524 h 1002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0068" h="1002270">
                      <a:moveTo>
                        <a:pt x="311738" y="993524"/>
                      </a:moveTo>
                      <a:cubicBezTo>
                        <a:pt x="222464" y="948230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070768" y="933632"/>
                        <a:pt x="972720" y="961595"/>
                      </a:cubicBezTo>
                      <a:cubicBezTo>
                        <a:pt x="874672" y="989558"/>
                        <a:pt x="823475" y="792801"/>
                        <a:pt x="751480" y="781642"/>
                      </a:cubicBezTo>
                      <a:cubicBezTo>
                        <a:pt x="679485" y="770483"/>
                        <a:pt x="609302" y="824557"/>
                        <a:pt x="536012" y="859871"/>
                      </a:cubicBezTo>
                      <a:cubicBezTo>
                        <a:pt x="462722" y="895185"/>
                        <a:pt x="401012" y="1038818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32" name="Freeform 1231"/>
                <p:cNvSpPr>
                  <a:spLocks noChangeAspect="1"/>
                </p:cNvSpPr>
                <p:nvPr/>
              </p:nvSpPr>
              <p:spPr>
                <a:xfrm>
                  <a:off x="3519393" y="1847065"/>
                  <a:ext cx="1340052" cy="1001157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  <a:gd name="connsiteX0" fmla="*/ 311738 w 1340052"/>
                    <a:gd name="connsiteY0" fmla="*/ 993524 h 998627"/>
                    <a:gd name="connsiteX1" fmla="*/ 365 w 1340052"/>
                    <a:gd name="connsiteY1" fmla="*/ 588108 h 998627"/>
                    <a:gd name="connsiteX2" fmla="*/ 261699 w 1340052"/>
                    <a:gd name="connsiteY2" fmla="*/ 48000 h 998627"/>
                    <a:gd name="connsiteX3" fmla="*/ 800800 w 1340052"/>
                    <a:gd name="connsiteY3" fmla="*/ 70874 h 998627"/>
                    <a:gd name="connsiteX4" fmla="*/ 1132162 w 1340052"/>
                    <a:gd name="connsiteY4" fmla="*/ 439867 h 998627"/>
                    <a:gd name="connsiteX5" fmla="*/ 1339768 w 1340052"/>
                    <a:gd name="connsiteY5" fmla="*/ 613866 h 998627"/>
                    <a:gd name="connsiteX6" fmla="*/ 972720 w 1340052"/>
                    <a:gd name="connsiteY6" fmla="*/ 961595 h 998627"/>
                    <a:gd name="connsiteX7" fmla="*/ 846191 w 1340052"/>
                    <a:gd name="connsiteY7" fmla="*/ 825103 h 998627"/>
                    <a:gd name="connsiteX8" fmla="*/ 311738 w 1340052"/>
                    <a:gd name="connsiteY8" fmla="*/ 993524 h 998627"/>
                    <a:gd name="connsiteX0" fmla="*/ 311738 w 1340052"/>
                    <a:gd name="connsiteY0" fmla="*/ 993524 h 1001157"/>
                    <a:gd name="connsiteX1" fmla="*/ 365 w 1340052"/>
                    <a:gd name="connsiteY1" fmla="*/ 588108 h 1001157"/>
                    <a:gd name="connsiteX2" fmla="*/ 261699 w 1340052"/>
                    <a:gd name="connsiteY2" fmla="*/ 48000 h 1001157"/>
                    <a:gd name="connsiteX3" fmla="*/ 800800 w 1340052"/>
                    <a:gd name="connsiteY3" fmla="*/ 70874 h 1001157"/>
                    <a:gd name="connsiteX4" fmla="*/ 1132162 w 1340052"/>
                    <a:gd name="connsiteY4" fmla="*/ 439867 h 1001157"/>
                    <a:gd name="connsiteX5" fmla="*/ 1339768 w 1340052"/>
                    <a:gd name="connsiteY5" fmla="*/ 613866 h 1001157"/>
                    <a:gd name="connsiteX6" fmla="*/ 972720 w 1340052"/>
                    <a:gd name="connsiteY6" fmla="*/ 961595 h 1001157"/>
                    <a:gd name="connsiteX7" fmla="*/ 846191 w 1340052"/>
                    <a:gd name="connsiteY7" fmla="*/ 825103 h 1001157"/>
                    <a:gd name="connsiteX8" fmla="*/ 517070 w 1340052"/>
                    <a:gd name="connsiteY8" fmla="*/ 851178 h 1001157"/>
                    <a:gd name="connsiteX9" fmla="*/ 311738 w 1340052"/>
                    <a:gd name="connsiteY9" fmla="*/ 993524 h 1001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0052" h="1001157">
                      <a:moveTo>
                        <a:pt x="311738" y="993524"/>
                      </a:moveTo>
                      <a:cubicBezTo>
                        <a:pt x="225621" y="949679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054983" y="926389"/>
                        <a:pt x="972720" y="961595"/>
                      </a:cubicBezTo>
                      <a:cubicBezTo>
                        <a:pt x="890457" y="996801"/>
                        <a:pt x="917397" y="829743"/>
                        <a:pt x="846191" y="825103"/>
                      </a:cubicBezTo>
                      <a:cubicBezTo>
                        <a:pt x="774985" y="820463"/>
                        <a:pt x="606146" y="823108"/>
                        <a:pt x="517070" y="851178"/>
                      </a:cubicBezTo>
                      <a:cubicBezTo>
                        <a:pt x="427995" y="879248"/>
                        <a:pt x="397856" y="1037369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33" name="Group 1232"/>
              <p:cNvGrpSpPr/>
              <p:nvPr/>
            </p:nvGrpSpPr>
            <p:grpSpPr>
              <a:xfrm>
                <a:off x="2646292" y="5441930"/>
                <a:ext cx="345220" cy="550008"/>
                <a:chOff x="4258319" y="2228540"/>
                <a:chExt cx="657751" cy="1260015"/>
              </a:xfrm>
            </p:grpSpPr>
            <p:sp>
              <p:nvSpPr>
                <p:cNvPr id="1234" name="Freeform 1233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35" name="Freeform 1234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36" name="Group 1235"/>
              <p:cNvGrpSpPr/>
              <p:nvPr/>
            </p:nvGrpSpPr>
            <p:grpSpPr>
              <a:xfrm flipH="1">
                <a:off x="1593366" y="5092880"/>
                <a:ext cx="345220" cy="550008"/>
                <a:chOff x="4258319" y="2228540"/>
                <a:chExt cx="657751" cy="1260015"/>
              </a:xfrm>
            </p:grpSpPr>
            <p:sp>
              <p:nvSpPr>
                <p:cNvPr id="1237" name="Freeform 1236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38" name="Freeform 1237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39" name="Group 1238"/>
              <p:cNvGrpSpPr/>
              <p:nvPr/>
            </p:nvGrpSpPr>
            <p:grpSpPr>
              <a:xfrm>
                <a:off x="1867154" y="5148818"/>
                <a:ext cx="609964" cy="493412"/>
                <a:chOff x="3519393" y="1847065"/>
                <a:chExt cx="1340169" cy="1027469"/>
              </a:xfrm>
            </p:grpSpPr>
            <p:sp>
              <p:nvSpPr>
                <p:cNvPr id="1240" name="Freeform 1239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41" name="Freeform 1240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2" name="Group 1241"/>
              <p:cNvGrpSpPr/>
              <p:nvPr/>
            </p:nvGrpSpPr>
            <p:grpSpPr>
              <a:xfrm rot="16200000">
                <a:off x="2173014" y="5353205"/>
                <a:ext cx="609965" cy="493411"/>
                <a:chOff x="3519393" y="1847065"/>
                <a:chExt cx="1340169" cy="1027469"/>
              </a:xfrm>
            </p:grpSpPr>
            <p:sp>
              <p:nvSpPr>
                <p:cNvPr id="1243" name="Freeform 1242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44" name="Freeform 1243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8" name="Group 1247"/>
              <p:cNvGrpSpPr/>
              <p:nvPr/>
            </p:nvGrpSpPr>
            <p:grpSpPr>
              <a:xfrm>
                <a:off x="3087451" y="5870582"/>
                <a:ext cx="345220" cy="550008"/>
                <a:chOff x="4258319" y="2228540"/>
                <a:chExt cx="657751" cy="1260015"/>
              </a:xfrm>
            </p:grpSpPr>
            <p:sp>
              <p:nvSpPr>
                <p:cNvPr id="1249" name="Freeform 1248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50" name="Freeform 1249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54" name="Group 1253"/>
              <p:cNvGrpSpPr/>
              <p:nvPr/>
            </p:nvGrpSpPr>
            <p:grpSpPr>
              <a:xfrm>
                <a:off x="2589689" y="5979586"/>
                <a:ext cx="888173" cy="493412"/>
                <a:chOff x="3519393" y="1847065"/>
                <a:chExt cx="1340169" cy="1027469"/>
              </a:xfrm>
            </p:grpSpPr>
            <p:sp>
              <p:nvSpPr>
                <p:cNvPr id="1255" name="Freeform 1254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56" name="Freeform 1255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00" name="Freeform 2099"/>
            <p:cNvSpPr/>
            <p:nvPr/>
          </p:nvSpPr>
          <p:spPr>
            <a:xfrm>
              <a:off x="6804851" y="5602042"/>
              <a:ext cx="1916679" cy="881093"/>
            </a:xfrm>
            <a:custGeom>
              <a:avLst/>
              <a:gdLst>
                <a:gd name="connsiteX0" fmla="*/ 137658 w 982224"/>
                <a:gd name="connsiteY0" fmla="*/ 50800 h 561763"/>
                <a:gd name="connsiteX1" fmla="*/ 709158 w 982224"/>
                <a:gd name="connsiteY1" fmla="*/ 234950 h 561763"/>
                <a:gd name="connsiteX2" fmla="*/ 17008 w 982224"/>
                <a:gd name="connsiteY2" fmla="*/ 292100 h 561763"/>
                <a:gd name="connsiteX3" fmla="*/ 226558 w 982224"/>
                <a:gd name="connsiteY3" fmla="*/ 406400 h 561763"/>
                <a:gd name="connsiteX4" fmla="*/ 391658 w 982224"/>
                <a:gd name="connsiteY4" fmla="*/ 558800 h 561763"/>
                <a:gd name="connsiteX5" fmla="*/ 982208 w 982224"/>
                <a:gd name="connsiteY5" fmla="*/ 260350 h 561763"/>
                <a:gd name="connsiteX6" fmla="*/ 372608 w 982224"/>
                <a:gd name="connsiteY6" fmla="*/ 0 h 561763"/>
                <a:gd name="connsiteX0" fmla="*/ 137658 w 982224"/>
                <a:gd name="connsiteY0" fmla="*/ 50800 h 561763"/>
                <a:gd name="connsiteX1" fmla="*/ 709158 w 982224"/>
                <a:gd name="connsiteY1" fmla="*/ 234950 h 561763"/>
                <a:gd name="connsiteX2" fmla="*/ 17008 w 982224"/>
                <a:gd name="connsiteY2" fmla="*/ 292100 h 561763"/>
                <a:gd name="connsiteX3" fmla="*/ 226558 w 982224"/>
                <a:gd name="connsiteY3" fmla="*/ 406400 h 561763"/>
                <a:gd name="connsiteX4" fmla="*/ 391658 w 982224"/>
                <a:gd name="connsiteY4" fmla="*/ 558800 h 561763"/>
                <a:gd name="connsiteX5" fmla="*/ 982208 w 982224"/>
                <a:gd name="connsiteY5" fmla="*/ 260350 h 561763"/>
                <a:gd name="connsiteX6" fmla="*/ 372608 w 982224"/>
                <a:gd name="connsiteY6" fmla="*/ 0 h 561763"/>
                <a:gd name="connsiteX7" fmla="*/ 137658 w 982224"/>
                <a:gd name="connsiteY7" fmla="*/ 50800 h 561763"/>
                <a:gd name="connsiteX0" fmla="*/ 137658 w 984087"/>
                <a:gd name="connsiteY0" fmla="*/ 0 h 510963"/>
                <a:gd name="connsiteX1" fmla="*/ 709158 w 984087"/>
                <a:gd name="connsiteY1" fmla="*/ 184150 h 510963"/>
                <a:gd name="connsiteX2" fmla="*/ 17008 w 984087"/>
                <a:gd name="connsiteY2" fmla="*/ 241300 h 510963"/>
                <a:gd name="connsiteX3" fmla="*/ 226558 w 984087"/>
                <a:gd name="connsiteY3" fmla="*/ 355600 h 510963"/>
                <a:gd name="connsiteX4" fmla="*/ 391658 w 984087"/>
                <a:gd name="connsiteY4" fmla="*/ 508000 h 510963"/>
                <a:gd name="connsiteX5" fmla="*/ 982208 w 984087"/>
                <a:gd name="connsiteY5" fmla="*/ 209550 h 510963"/>
                <a:gd name="connsiteX6" fmla="*/ 525008 w 984087"/>
                <a:gd name="connsiteY6" fmla="*/ 0 h 510963"/>
                <a:gd name="connsiteX7" fmla="*/ 137658 w 984087"/>
                <a:gd name="connsiteY7" fmla="*/ 0 h 510963"/>
                <a:gd name="connsiteX0" fmla="*/ 137658 w 983180"/>
                <a:gd name="connsiteY0" fmla="*/ 82550 h 593513"/>
                <a:gd name="connsiteX1" fmla="*/ 709158 w 983180"/>
                <a:gd name="connsiteY1" fmla="*/ 266700 h 593513"/>
                <a:gd name="connsiteX2" fmla="*/ 17008 w 983180"/>
                <a:gd name="connsiteY2" fmla="*/ 323850 h 593513"/>
                <a:gd name="connsiteX3" fmla="*/ 226558 w 983180"/>
                <a:gd name="connsiteY3" fmla="*/ 438150 h 593513"/>
                <a:gd name="connsiteX4" fmla="*/ 391658 w 983180"/>
                <a:gd name="connsiteY4" fmla="*/ 590550 h 593513"/>
                <a:gd name="connsiteX5" fmla="*/ 982208 w 983180"/>
                <a:gd name="connsiteY5" fmla="*/ 292100 h 593513"/>
                <a:gd name="connsiteX6" fmla="*/ 525008 w 983180"/>
                <a:gd name="connsiteY6" fmla="*/ 82550 h 593513"/>
                <a:gd name="connsiteX7" fmla="*/ 861558 w 983180"/>
                <a:gd name="connsiteY7" fmla="*/ 0 h 593513"/>
                <a:gd name="connsiteX8" fmla="*/ 137658 w 983180"/>
                <a:gd name="connsiteY8" fmla="*/ 82550 h 593513"/>
                <a:gd name="connsiteX0" fmla="*/ 137658 w 1056569"/>
                <a:gd name="connsiteY0" fmla="*/ 249168 h 760131"/>
                <a:gd name="connsiteX1" fmla="*/ 709158 w 1056569"/>
                <a:gd name="connsiteY1" fmla="*/ 433318 h 760131"/>
                <a:gd name="connsiteX2" fmla="*/ 17008 w 1056569"/>
                <a:gd name="connsiteY2" fmla="*/ 490468 h 760131"/>
                <a:gd name="connsiteX3" fmla="*/ 226558 w 1056569"/>
                <a:gd name="connsiteY3" fmla="*/ 604768 h 760131"/>
                <a:gd name="connsiteX4" fmla="*/ 391658 w 1056569"/>
                <a:gd name="connsiteY4" fmla="*/ 757168 h 760131"/>
                <a:gd name="connsiteX5" fmla="*/ 982208 w 1056569"/>
                <a:gd name="connsiteY5" fmla="*/ 458718 h 760131"/>
                <a:gd name="connsiteX6" fmla="*/ 525008 w 1056569"/>
                <a:gd name="connsiteY6" fmla="*/ 249168 h 760131"/>
                <a:gd name="connsiteX7" fmla="*/ 861558 w 1056569"/>
                <a:gd name="connsiteY7" fmla="*/ 166618 h 760131"/>
                <a:gd name="connsiteX8" fmla="*/ 1020308 w 1056569"/>
                <a:gd name="connsiteY8" fmla="*/ 1518 h 760131"/>
                <a:gd name="connsiteX9" fmla="*/ 137658 w 1056569"/>
                <a:gd name="connsiteY9" fmla="*/ 249168 h 760131"/>
                <a:gd name="connsiteX0" fmla="*/ 137658 w 1056569"/>
                <a:gd name="connsiteY0" fmla="*/ 588307 h 1099270"/>
                <a:gd name="connsiteX1" fmla="*/ 709158 w 1056569"/>
                <a:gd name="connsiteY1" fmla="*/ 772457 h 1099270"/>
                <a:gd name="connsiteX2" fmla="*/ 17008 w 1056569"/>
                <a:gd name="connsiteY2" fmla="*/ 829607 h 1099270"/>
                <a:gd name="connsiteX3" fmla="*/ 226558 w 1056569"/>
                <a:gd name="connsiteY3" fmla="*/ 943907 h 1099270"/>
                <a:gd name="connsiteX4" fmla="*/ 391658 w 1056569"/>
                <a:gd name="connsiteY4" fmla="*/ 1096307 h 1099270"/>
                <a:gd name="connsiteX5" fmla="*/ 982208 w 1056569"/>
                <a:gd name="connsiteY5" fmla="*/ 797857 h 1099270"/>
                <a:gd name="connsiteX6" fmla="*/ 525008 w 1056569"/>
                <a:gd name="connsiteY6" fmla="*/ 588307 h 1099270"/>
                <a:gd name="connsiteX7" fmla="*/ 861558 w 1056569"/>
                <a:gd name="connsiteY7" fmla="*/ 505757 h 1099270"/>
                <a:gd name="connsiteX8" fmla="*/ 1020308 w 1056569"/>
                <a:gd name="connsiteY8" fmla="*/ 340657 h 1099270"/>
                <a:gd name="connsiteX9" fmla="*/ 378958 w 1056569"/>
                <a:gd name="connsiteY9" fmla="*/ 4107 h 1099270"/>
                <a:gd name="connsiteX10" fmla="*/ 137658 w 1056569"/>
                <a:gd name="connsiteY10" fmla="*/ 588307 h 1099270"/>
                <a:gd name="connsiteX0" fmla="*/ 137658 w 1056569"/>
                <a:gd name="connsiteY0" fmla="*/ 584200 h 1095163"/>
                <a:gd name="connsiteX1" fmla="*/ 709158 w 1056569"/>
                <a:gd name="connsiteY1" fmla="*/ 768350 h 1095163"/>
                <a:gd name="connsiteX2" fmla="*/ 17008 w 1056569"/>
                <a:gd name="connsiteY2" fmla="*/ 825500 h 1095163"/>
                <a:gd name="connsiteX3" fmla="*/ 226558 w 1056569"/>
                <a:gd name="connsiteY3" fmla="*/ 939800 h 1095163"/>
                <a:gd name="connsiteX4" fmla="*/ 391658 w 1056569"/>
                <a:gd name="connsiteY4" fmla="*/ 1092200 h 1095163"/>
                <a:gd name="connsiteX5" fmla="*/ 982208 w 1056569"/>
                <a:gd name="connsiteY5" fmla="*/ 793750 h 1095163"/>
                <a:gd name="connsiteX6" fmla="*/ 525008 w 1056569"/>
                <a:gd name="connsiteY6" fmla="*/ 584200 h 1095163"/>
                <a:gd name="connsiteX7" fmla="*/ 861558 w 1056569"/>
                <a:gd name="connsiteY7" fmla="*/ 501650 h 1095163"/>
                <a:gd name="connsiteX8" fmla="*/ 1020308 w 1056569"/>
                <a:gd name="connsiteY8" fmla="*/ 336550 h 1095163"/>
                <a:gd name="connsiteX9" fmla="*/ 378958 w 1056569"/>
                <a:gd name="connsiteY9" fmla="*/ 0 h 1095163"/>
                <a:gd name="connsiteX10" fmla="*/ 137658 w 1056569"/>
                <a:gd name="connsiteY10" fmla="*/ 584200 h 1095163"/>
                <a:gd name="connsiteX0" fmla="*/ 137658 w 1056569"/>
                <a:gd name="connsiteY0" fmla="*/ 584200 h 1095163"/>
                <a:gd name="connsiteX1" fmla="*/ 709158 w 1056569"/>
                <a:gd name="connsiteY1" fmla="*/ 768350 h 1095163"/>
                <a:gd name="connsiteX2" fmla="*/ 17008 w 1056569"/>
                <a:gd name="connsiteY2" fmla="*/ 825500 h 1095163"/>
                <a:gd name="connsiteX3" fmla="*/ 226558 w 1056569"/>
                <a:gd name="connsiteY3" fmla="*/ 939800 h 1095163"/>
                <a:gd name="connsiteX4" fmla="*/ 391658 w 1056569"/>
                <a:gd name="connsiteY4" fmla="*/ 1092200 h 1095163"/>
                <a:gd name="connsiteX5" fmla="*/ 982208 w 1056569"/>
                <a:gd name="connsiteY5" fmla="*/ 793750 h 1095163"/>
                <a:gd name="connsiteX6" fmla="*/ 525008 w 1056569"/>
                <a:gd name="connsiteY6" fmla="*/ 584200 h 1095163"/>
                <a:gd name="connsiteX7" fmla="*/ 861558 w 1056569"/>
                <a:gd name="connsiteY7" fmla="*/ 501650 h 1095163"/>
                <a:gd name="connsiteX8" fmla="*/ 1020308 w 1056569"/>
                <a:gd name="connsiteY8" fmla="*/ 336550 h 1095163"/>
                <a:gd name="connsiteX9" fmla="*/ 378958 w 1056569"/>
                <a:gd name="connsiteY9" fmla="*/ 0 h 1095163"/>
                <a:gd name="connsiteX10" fmla="*/ 137658 w 1056569"/>
                <a:gd name="connsiteY10" fmla="*/ 584200 h 1095163"/>
                <a:gd name="connsiteX0" fmla="*/ 137658 w 1020308"/>
                <a:gd name="connsiteY0" fmla="*/ 584200 h 1095163"/>
                <a:gd name="connsiteX1" fmla="*/ 709158 w 1020308"/>
                <a:gd name="connsiteY1" fmla="*/ 768350 h 1095163"/>
                <a:gd name="connsiteX2" fmla="*/ 17008 w 1020308"/>
                <a:gd name="connsiteY2" fmla="*/ 825500 h 1095163"/>
                <a:gd name="connsiteX3" fmla="*/ 226558 w 1020308"/>
                <a:gd name="connsiteY3" fmla="*/ 939800 h 1095163"/>
                <a:gd name="connsiteX4" fmla="*/ 391658 w 1020308"/>
                <a:gd name="connsiteY4" fmla="*/ 1092200 h 1095163"/>
                <a:gd name="connsiteX5" fmla="*/ 982208 w 1020308"/>
                <a:gd name="connsiteY5" fmla="*/ 793750 h 1095163"/>
                <a:gd name="connsiteX6" fmla="*/ 525008 w 1020308"/>
                <a:gd name="connsiteY6" fmla="*/ 584200 h 1095163"/>
                <a:gd name="connsiteX7" fmla="*/ 861558 w 1020308"/>
                <a:gd name="connsiteY7" fmla="*/ 501650 h 1095163"/>
                <a:gd name="connsiteX8" fmla="*/ 1020308 w 1020308"/>
                <a:gd name="connsiteY8" fmla="*/ 336550 h 1095163"/>
                <a:gd name="connsiteX9" fmla="*/ 378958 w 1020308"/>
                <a:gd name="connsiteY9" fmla="*/ 0 h 1095163"/>
                <a:gd name="connsiteX10" fmla="*/ 137658 w 1020308"/>
                <a:gd name="connsiteY10" fmla="*/ 584200 h 1095163"/>
                <a:gd name="connsiteX0" fmla="*/ 137658 w 1020308"/>
                <a:gd name="connsiteY0" fmla="*/ 584200 h 1095163"/>
                <a:gd name="connsiteX1" fmla="*/ 709158 w 1020308"/>
                <a:gd name="connsiteY1" fmla="*/ 768350 h 1095163"/>
                <a:gd name="connsiteX2" fmla="*/ 17008 w 1020308"/>
                <a:gd name="connsiteY2" fmla="*/ 825500 h 1095163"/>
                <a:gd name="connsiteX3" fmla="*/ 226558 w 1020308"/>
                <a:gd name="connsiteY3" fmla="*/ 939800 h 1095163"/>
                <a:gd name="connsiteX4" fmla="*/ 391658 w 1020308"/>
                <a:gd name="connsiteY4" fmla="*/ 1092200 h 1095163"/>
                <a:gd name="connsiteX5" fmla="*/ 982208 w 1020308"/>
                <a:gd name="connsiteY5" fmla="*/ 793750 h 1095163"/>
                <a:gd name="connsiteX6" fmla="*/ 525008 w 1020308"/>
                <a:gd name="connsiteY6" fmla="*/ 584200 h 1095163"/>
                <a:gd name="connsiteX7" fmla="*/ 823458 w 1020308"/>
                <a:gd name="connsiteY7" fmla="*/ 527050 h 1095163"/>
                <a:gd name="connsiteX8" fmla="*/ 1020308 w 1020308"/>
                <a:gd name="connsiteY8" fmla="*/ 336550 h 1095163"/>
                <a:gd name="connsiteX9" fmla="*/ 378958 w 1020308"/>
                <a:gd name="connsiteY9" fmla="*/ 0 h 1095163"/>
                <a:gd name="connsiteX10" fmla="*/ 137658 w 1020308"/>
                <a:gd name="connsiteY10" fmla="*/ 584200 h 1095163"/>
                <a:gd name="connsiteX0" fmla="*/ 137658 w 1020308"/>
                <a:gd name="connsiteY0" fmla="*/ 584200 h 1095163"/>
                <a:gd name="connsiteX1" fmla="*/ 709158 w 1020308"/>
                <a:gd name="connsiteY1" fmla="*/ 768350 h 1095163"/>
                <a:gd name="connsiteX2" fmla="*/ 17008 w 1020308"/>
                <a:gd name="connsiteY2" fmla="*/ 825500 h 1095163"/>
                <a:gd name="connsiteX3" fmla="*/ 226558 w 1020308"/>
                <a:gd name="connsiteY3" fmla="*/ 939800 h 1095163"/>
                <a:gd name="connsiteX4" fmla="*/ 391658 w 1020308"/>
                <a:gd name="connsiteY4" fmla="*/ 1092200 h 1095163"/>
                <a:gd name="connsiteX5" fmla="*/ 982208 w 1020308"/>
                <a:gd name="connsiteY5" fmla="*/ 793750 h 1095163"/>
                <a:gd name="connsiteX6" fmla="*/ 525008 w 1020308"/>
                <a:gd name="connsiteY6" fmla="*/ 584200 h 1095163"/>
                <a:gd name="connsiteX7" fmla="*/ 823458 w 1020308"/>
                <a:gd name="connsiteY7" fmla="*/ 527050 h 1095163"/>
                <a:gd name="connsiteX8" fmla="*/ 1020308 w 1020308"/>
                <a:gd name="connsiteY8" fmla="*/ 336550 h 1095163"/>
                <a:gd name="connsiteX9" fmla="*/ 378958 w 1020308"/>
                <a:gd name="connsiteY9" fmla="*/ 0 h 1095163"/>
                <a:gd name="connsiteX10" fmla="*/ 137658 w 1020308"/>
                <a:gd name="connsiteY10" fmla="*/ 584200 h 1095163"/>
                <a:gd name="connsiteX0" fmla="*/ 137658 w 1020308"/>
                <a:gd name="connsiteY0" fmla="*/ 584200 h 1095163"/>
                <a:gd name="connsiteX1" fmla="*/ 709158 w 1020308"/>
                <a:gd name="connsiteY1" fmla="*/ 768350 h 1095163"/>
                <a:gd name="connsiteX2" fmla="*/ 17008 w 1020308"/>
                <a:gd name="connsiteY2" fmla="*/ 825500 h 1095163"/>
                <a:gd name="connsiteX3" fmla="*/ 226558 w 1020308"/>
                <a:gd name="connsiteY3" fmla="*/ 939800 h 1095163"/>
                <a:gd name="connsiteX4" fmla="*/ 391658 w 1020308"/>
                <a:gd name="connsiteY4" fmla="*/ 1092200 h 1095163"/>
                <a:gd name="connsiteX5" fmla="*/ 982208 w 1020308"/>
                <a:gd name="connsiteY5" fmla="*/ 793750 h 1095163"/>
                <a:gd name="connsiteX6" fmla="*/ 525008 w 1020308"/>
                <a:gd name="connsiteY6" fmla="*/ 584200 h 1095163"/>
                <a:gd name="connsiteX7" fmla="*/ 823458 w 1020308"/>
                <a:gd name="connsiteY7" fmla="*/ 527050 h 1095163"/>
                <a:gd name="connsiteX8" fmla="*/ 1020308 w 1020308"/>
                <a:gd name="connsiteY8" fmla="*/ 336550 h 1095163"/>
                <a:gd name="connsiteX9" fmla="*/ 378958 w 1020308"/>
                <a:gd name="connsiteY9" fmla="*/ 0 h 1095163"/>
                <a:gd name="connsiteX10" fmla="*/ 137658 w 1020308"/>
                <a:gd name="connsiteY10" fmla="*/ 584200 h 1095163"/>
                <a:gd name="connsiteX0" fmla="*/ 150358 w 1020308"/>
                <a:gd name="connsiteY0" fmla="*/ 615950 h 1095163"/>
                <a:gd name="connsiteX1" fmla="*/ 709158 w 1020308"/>
                <a:gd name="connsiteY1" fmla="*/ 768350 h 1095163"/>
                <a:gd name="connsiteX2" fmla="*/ 17008 w 1020308"/>
                <a:gd name="connsiteY2" fmla="*/ 825500 h 1095163"/>
                <a:gd name="connsiteX3" fmla="*/ 226558 w 1020308"/>
                <a:gd name="connsiteY3" fmla="*/ 939800 h 1095163"/>
                <a:gd name="connsiteX4" fmla="*/ 391658 w 1020308"/>
                <a:gd name="connsiteY4" fmla="*/ 1092200 h 1095163"/>
                <a:gd name="connsiteX5" fmla="*/ 982208 w 1020308"/>
                <a:gd name="connsiteY5" fmla="*/ 793750 h 1095163"/>
                <a:gd name="connsiteX6" fmla="*/ 525008 w 1020308"/>
                <a:gd name="connsiteY6" fmla="*/ 584200 h 1095163"/>
                <a:gd name="connsiteX7" fmla="*/ 823458 w 1020308"/>
                <a:gd name="connsiteY7" fmla="*/ 527050 h 1095163"/>
                <a:gd name="connsiteX8" fmla="*/ 1020308 w 1020308"/>
                <a:gd name="connsiteY8" fmla="*/ 336550 h 1095163"/>
                <a:gd name="connsiteX9" fmla="*/ 378958 w 1020308"/>
                <a:gd name="connsiteY9" fmla="*/ 0 h 1095163"/>
                <a:gd name="connsiteX10" fmla="*/ 150358 w 1020308"/>
                <a:gd name="connsiteY10" fmla="*/ 615950 h 1095163"/>
                <a:gd name="connsiteX0" fmla="*/ 603250 w 1473200"/>
                <a:gd name="connsiteY0" fmla="*/ 615950 h 1095163"/>
                <a:gd name="connsiteX1" fmla="*/ 1162050 w 1473200"/>
                <a:gd name="connsiteY1" fmla="*/ 768350 h 1095163"/>
                <a:gd name="connsiteX2" fmla="*/ 469900 w 1473200"/>
                <a:gd name="connsiteY2" fmla="*/ 825500 h 1095163"/>
                <a:gd name="connsiteX3" fmla="*/ 679450 w 1473200"/>
                <a:gd name="connsiteY3" fmla="*/ 939800 h 1095163"/>
                <a:gd name="connsiteX4" fmla="*/ 844550 w 1473200"/>
                <a:gd name="connsiteY4" fmla="*/ 1092200 h 1095163"/>
                <a:gd name="connsiteX5" fmla="*/ 1435100 w 1473200"/>
                <a:gd name="connsiteY5" fmla="*/ 793750 h 1095163"/>
                <a:gd name="connsiteX6" fmla="*/ 977900 w 1473200"/>
                <a:gd name="connsiteY6" fmla="*/ 584200 h 1095163"/>
                <a:gd name="connsiteX7" fmla="*/ 1276350 w 1473200"/>
                <a:gd name="connsiteY7" fmla="*/ 527050 h 1095163"/>
                <a:gd name="connsiteX8" fmla="*/ 1473200 w 1473200"/>
                <a:gd name="connsiteY8" fmla="*/ 336550 h 1095163"/>
                <a:gd name="connsiteX9" fmla="*/ 831850 w 1473200"/>
                <a:gd name="connsiteY9" fmla="*/ 0 h 1095163"/>
                <a:gd name="connsiteX10" fmla="*/ 0 w 1473200"/>
                <a:gd name="connsiteY10" fmla="*/ 603250 h 1095163"/>
                <a:gd name="connsiteX11" fmla="*/ 603250 w 1473200"/>
                <a:gd name="connsiteY11" fmla="*/ 615950 h 1095163"/>
                <a:gd name="connsiteX0" fmla="*/ 603250 w 1473200"/>
                <a:gd name="connsiteY0" fmla="*/ 615950 h 1095163"/>
                <a:gd name="connsiteX1" fmla="*/ 1162050 w 1473200"/>
                <a:gd name="connsiteY1" fmla="*/ 768350 h 1095163"/>
                <a:gd name="connsiteX2" fmla="*/ 469900 w 1473200"/>
                <a:gd name="connsiteY2" fmla="*/ 825500 h 1095163"/>
                <a:gd name="connsiteX3" fmla="*/ 679450 w 1473200"/>
                <a:gd name="connsiteY3" fmla="*/ 939800 h 1095163"/>
                <a:gd name="connsiteX4" fmla="*/ 844550 w 1473200"/>
                <a:gd name="connsiteY4" fmla="*/ 1092200 h 1095163"/>
                <a:gd name="connsiteX5" fmla="*/ 1435100 w 1473200"/>
                <a:gd name="connsiteY5" fmla="*/ 793750 h 1095163"/>
                <a:gd name="connsiteX6" fmla="*/ 977900 w 1473200"/>
                <a:gd name="connsiteY6" fmla="*/ 584200 h 1095163"/>
                <a:gd name="connsiteX7" fmla="*/ 1276350 w 1473200"/>
                <a:gd name="connsiteY7" fmla="*/ 527050 h 1095163"/>
                <a:gd name="connsiteX8" fmla="*/ 1473200 w 1473200"/>
                <a:gd name="connsiteY8" fmla="*/ 336550 h 1095163"/>
                <a:gd name="connsiteX9" fmla="*/ 831850 w 1473200"/>
                <a:gd name="connsiteY9" fmla="*/ 0 h 1095163"/>
                <a:gd name="connsiteX10" fmla="*/ 0 w 1473200"/>
                <a:gd name="connsiteY10" fmla="*/ 603250 h 1095163"/>
                <a:gd name="connsiteX11" fmla="*/ 603250 w 1473200"/>
                <a:gd name="connsiteY11" fmla="*/ 615950 h 1095163"/>
                <a:gd name="connsiteX0" fmla="*/ 1058294 w 1928244"/>
                <a:gd name="connsiteY0" fmla="*/ 615950 h 1095163"/>
                <a:gd name="connsiteX1" fmla="*/ 1617094 w 1928244"/>
                <a:gd name="connsiteY1" fmla="*/ 768350 h 1095163"/>
                <a:gd name="connsiteX2" fmla="*/ 924944 w 1928244"/>
                <a:gd name="connsiteY2" fmla="*/ 825500 h 1095163"/>
                <a:gd name="connsiteX3" fmla="*/ 1134494 w 1928244"/>
                <a:gd name="connsiteY3" fmla="*/ 939800 h 1095163"/>
                <a:gd name="connsiteX4" fmla="*/ 1299594 w 1928244"/>
                <a:gd name="connsiteY4" fmla="*/ 1092200 h 1095163"/>
                <a:gd name="connsiteX5" fmla="*/ 1890144 w 1928244"/>
                <a:gd name="connsiteY5" fmla="*/ 793750 h 1095163"/>
                <a:gd name="connsiteX6" fmla="*/ 1432944 w 1928244"/>
                <a:gd name="connsiteY6" fmla="*/ 584200 h 1095163"/>
                <a:gd name="connsiteX7" fmla="*/ 1731394 w 1928244"/>
                <a:gd name="connsiteY7" fmla="*/ 527050 h 1095163"/>
                <a:gd name="connsiteX8" fmla="*/ 1928244 w 1928244"/>
                <a:gd name="connsiteY8" fmla="*/ 336550 h 1095163"/>
                <a:gd name="connsiteX9" fmla="*/ 1286894 w 1928244"/>
                <a:gd name="connsiteY9" fmla="*/ 0 h 1095163"/>
                <a:gd name="connsiteX10" fmla="*/ 23244 w 1928244"/>
                <a:gd name="connsiteY10" fmla="*/ 387350 h 1095163"/>
                <a:gd name="connsiteX11" fmla="*/ 455044 w 1928244"/>
                <a:gd name="connsiteY11" fmla="*/ 603250 h 1095163"/>
                <a:gd name="connsiteX12" fmla="*/ 1058294 w 1928244"/>
                <a:gd name="connsiteY12" fmla="*/ 615950 h 1095163"/>
                <a:gd name="connsiteX0" fmla="*/ 1035127 w 1905077"/>
                <a:gd name="connsiteY0" fmla="*/ 620144 h 1099357"/>
                <a:gd name="connsiteX1" fmla="*/ 1593927 w 1905077"/>
                <a:gd name="connsiteY1" fmla="*/ 772544 h 1099357"/>
                <a:gd name="connsiteX2" fmla="*/ 901777 w 1905077"/>
                <a:gd name="connsiteY2" fmla="*/ 829694 h 1099357"/>
                <a:gd name="connsiteX3" fmla="*/ 1111327 w 1905077"/>
                <a:gd name="connsiteY3" fmla="*/ 943994 h 1099357"/>
                <a:gd name="connsiteX4" fmla="*/ 1276427 w 1905077"/>
                <a:gd name="connsiteY4" fmla="*/ 1096394 h 1099357"/>
                <a:gd name="connsiteX5" fmla="*/ 1866977 w 1905077"/>
                <a:gd name="connsiteY5" fmla="*/ 797944 h 1099357"/>
                <a:gd name="connsiteX6" fmla="*/ 1409777 w 1905077"/>
                <a:gd name="connsiteY6" fmla="*/ 588394 h 1099357"/>
                <a:gd name="connsiteX7" fmla="*/ 1708227 w 1905077"/>
                <a:gd name="connsiteY7" fmla="*/ 531244 h 1099357"/>
                <a:gd name="connsiteX8" fmla="*/ 1905077 w 1905077"/>
                <a:gd name="connsiteY8" fmla="*/ 340744 h 1099357"/>
                <a:gd name="connsiteX9" fmla="*/ 1263727 w 1905077"/>
                <a:gd name="connsiteY9" fmla="*/ 4194 h 1099357"/>
                <a:gd name="connsiteX10" fmla="*/ 184227 w 1905077"/>
                <a:gd name="connsiteY10" fmla="*/ 131194 h 1099357"/>
                <a:gd name="connsiteX11" fmla="*/ 77 w 1905077"/>
                <a:gd name="connsiteY11" fmla="*/ 391544 h 1099357"/>
                <a:gd name="connsiteX12" fmla="*/ 431877 w 1905077"/>
                <a:gd name="connsiteY12" fmla="*/ 607444 h 1099357"/>
                <a:gd name="connsiteX13" fmla="*/ 1035127 w 1905077"/>
                <a:gd name="connsiteY13" fmla="*/ 620144 h 1099357"/>
                <a:gd name="connsiteX0" fmla="*/ 1098615 w 1968565"/>
                <a:gd name="connsiteY0" fmla="*/ 620144 h 1099357"/>
                <a:gd name="connsiteX1" fmla="*/ 1657415 w 1968565"/>
                <a:gd name="connsiteY1" fmla="*/ 772544 h 1099357"/>
                <a:gd name="connsiteX2" fmla="*/ 965265 w 1968565"/>
                <a:gd name="connsiteY2" fmla="*/ 829694 h 1099357"/>
                <a:gd name="connsiteX3" fmla="*/ 1174815 w 1968565"/>
                <a:gd name="connsiteY3" fmla="*/ 943994 h 1099357"/>
                <a:gd name="connsiteX4" fmla="*/ 1339915 w 1968565"/>
                <a:gd name="connsiteY4" fmla="*/ 1096394 h 1099357"/>
                <a:gd name="connsiteX5" fmla="*/ 1930465 w 1968565"/>
                <a:gd name="connsiteY5" fmla="*/ 797944 h 1099357"/>
                <a:gd name="connsiteX6" fmla="*/ 1473265 w 1968565"/>
                <a:gd name="connsiteY6" fmla="*/ 588394 h 1099357"/>
                <a:gd name="connsiteX7" fmla="*/ 1771715 w 1968565"/>
                <a:gd name="connsiteY7" fmla="*/ 531244 h 1099357"/>
                <a:gd name="connsiteX8" fmla="*/ 1968565 w 1968565"/>
                <a:gd name="connsiteY8" fmla="*/ 340744 h 1099357"/>
                <a:gd name="connsiteX9" fmla="*/ 1327215 w 1968565"/>
                <a:gd name="connsiteY9" fmla="*/ 4194 h 1099357"/>
                <a:gd name="connsiteX10" fmla="*/ 247715 w 1968565"/>
                <a:gd name="connsiteY10" fmla="*/ 131194 h 1099357"/>
                <a:gd name="connsiteX11" fmla="*/ 65 w 1968565"/>
                <a:gd name="connsiteY11" fmla="*/ 353444 h 1099357"/>
                <a:gd name="connsiteX12" fmla="*/ 495365 w 1968565"/>
                <a:gd name="connsiteY12" fmla="*/ 607444 h 1099357"/>
                <a:gd name="connsiteX13" fmla="*/ 1098615 w 1968565"/>
                <a:gd name="connsiteY13" fmla="*/ 620144 h 1099357"/>
                <a:gd name="connsiteX0" fmla="*/ 1099123 w 1969073"/>
                <a:gd name="connsiteY0" fmla="*/ 620144 h 1099357"/>
                <a:gd name="connsiteX1" fmla="*/ 1657923 w 1969073"/>
                <a:gd name="connsiteY1" fmla="*/ 772544 h 1099357"/>
                <a:gd name="connsiteX2" fmla="*/ 965773 w 1969073"/>
                <a:gd name="connsiteY2" fmla="*/ 829694 h 1099357"/>
                <a:gd name="connsiteX3" fmla="*/ 1175323 w 1969073"/>
                <a:gd name="connsiteY3" fmla="*/ 943994 h 1099357"/>
                <a:gd name="connsiteX4" fmla="*/ 1340423 w 1969073"/>
                <a:gd name="connsiteY4" fmla="*/ 1096394 h 1099357"/>
                <a:gd name="connsiteX5" fmla="*/ 1930973 w 1969073"/>
                <a:gd name="connsiteY5" fmla="*/ 797944 h 1099357"/>
                <a:gd name="connsiteX6" fmla="*/ 1473773 w 1969073"/>
                <a:gd name="connsiteY6" fmla="*/ 588394 h 1099357"/>
                <a:gd name="connsiteX7" fmla="*/ 1772223 w 1969073"/>
                <a:gd name="connsiteY7" fmla="*/ 531244 h 1099357"/>
                <a:gd name="connsiteX8" fmla="*/ 1969073 w 1969073"/>
                <a:gd name="connsiteY8" fmla="*/ 340744 h 1099357"/>
                <a:gd name="connsiteX9" fmla="*/ 1327723 w 1969073"/>
                <a:gd name="connsiteY9" fmla="*/ 4194 h 1099357"/>
                <a:gd name="connsiteX10" fmla="*/ 248223 w 1969073"/>
                <a:gd name="connsiteY10" fmla="*/ 131194 h 1099357"/>
                <a:gd name="connsiteX11" fmla="*/ 573 w 1969073"/>
                <a:gd name="connsiteY11" fmla="*/ 353444 h 1099357"/>
                <a:gd name="connsiteX12" fmla="*/ 184723 w 1969073"/>
                <a:gd name="connsiteY12" fmla="*/ 486794 h 1099357"/>
                <a:gd name="connsiteX13" fmla="*/ 495873 w 1969073"/>
                <a:gd name="connsiteY13" fmla="*/ 607444 h 1099357"/>
                <a:gd name="connsiteX14" fmla="*/ 1099123 w 1969073"/>
                <a:gd name="connsiteY14" fmla="*/ 620144 h 1099357"/>
                <a:gd name="connsiteX0" fmla="*/ 1099123 w 1969912"/>
                <a:gd name="connsiteY0" fmla="*/ 620144 h 1099357"/>
                <a:gd name="connsiteX1" fmla="*/ 1657923 w 1969912"/>
                <a:gd name="connsiteY1" fmla="*/ 772544 h 1099357"/>
                <a:gd name="connsiteX2" fmla="*/ 965773 w 1969912"/>
                <a:gd name="connsiteY2" fmla="*/ 829694 h 1099357"/>
                <a:gd name="connsiteX3" fmla="*/ 1175323 w 1969912"/>
                <a:gd name="connsiteY3" fmla="*/ 943994 h 1099357"/>
                <a:gd name="connsiteX4" fmla="*/ 1340423 w 1969912"/>
                <a:gd name="connsiteY4" fmla="*/ 1096394 h 1099357"/>
                <a:gd name="connsiteX5" fmla="*/ 1930973 w 1969912"/>
                <a:gd name="connsiteY5" fmla="*/ 797944 h 1099357"/>
                <a:gd name="connsiteX6" fmla="*/ 1473773 w 1969912"/>
                <a:gd name="connsiteY6" fmla="*/ 588394 h 1099357"/>
                <a:gd name="connsiteX7" fmla="*/ 1969073 w 1969912"/>
                <a:gd name="connsiteY7" fmla="*/ 340744 h 1099357"/>
                <a:gd name="connsiteX8" fmla="*/ 1327723 w 1969912"/>
                <a:gd name="connsiteY8" fmla="*/ 4194 h 1099357"/>
                <a:gd name="connsiteX9" fmla="*/ 248223 w 1969912"/>
                <a:gd name="connsiteY9" fmla="*/ 131194 h 1099357"/>
                <a:gd name="connsiteX10" fmla="*/ 573 w 1969912"/>
                <a:gd name="connsiteY10" fmla="*/ 353444 h 1099357"/>
                <a:gd name="connsiteX11" fmla="*/ 184723 w 1969912"/>
                <a:gd name="connsiteY11" fmla="*/ 486794 h 1099357"/>
                <a:gd name="connsiteX12" fmla="*/ 495873 w 1969912"/>
                <a:gd name="connsiteY12" fmla="*/ 607444 h 1099357"/>
                <a:gd name="connsiteX13" fmla="*/ 1099123 w 1969912"/>
                <a:gd name="connsiteY13" fmla="*/ 620144 h 1099357"/>
                <a:gd name="connsiteX0" fmla="*/ 1099123 w 1969912"/>
                <a:gd name="connsiteY0" fmla="*/ 620144 h 1099626"/>
                <a:gd name="connsiteX1" fmla="*/ 1657923 w 1969912"/>
                <a:gd name="connsiteY1" fmla="*/ 772544 h 1099626"/>
                <a:gd name="connsiteX2" fmla="*/ 965773 w 1969912"/>
                <a:gd name="connsiteY2" fmla="*/ 829694 h 1099626"/>
                <a:gd name="connsiteX3" fmla="*/ 1146748 w 1969912"/>
                <a:gd name="connsiteY3" fmla="*/ 948756 h 1099626"/>
                <a:gd name="connsiteX4" fmla="*/ 1340423 w 1969912"/>
                <a:gd name="connsiteY4" fmla="*/ 1096394 h 1099626"/>
                <a:gd name="connsiteX5" fmla="*/ 1930973 w 1969912"/>
                <a:gd name="connsiteY5" fmla="*/ 797944 h 1099626"/>
                <a:gd name="connsiteX6" fmla="*/ 1473773 w 1969912"/>
                <a:gd name="connsiteY6" fmla="*/ 588394 h 1099626"/>
                <a:gd name="connsiteX7" fmla="*/ 1969073 w 1969912"/>
                <a:gd name="connsiteY7" fmla="*/ 340744 h 1099626"/>
                <a:gd name="connsiteX8" fmla="*/ 1327723 w 1969912"/>
                <a:gd name="connsiteY8" fmla="*/ 4194 h 1099626"/>
                <a:gd name="connsiteX9" fmla="*/ 248223 w 1969912"/>
                <a:gd name="connsiteY9" fmla="*/ 131194 h 1099626"/>
                <a:gd name="connsiteX10" fmla="*/ 573 w 1969912"/>
                <a:gd name="connsiteY10" fmla="*/ 353444 h 1099626"/>
                <a:gd name="connsiteX11" fmla="*/ 184723 w 1969912"/>
                <a:gd name="connsiteY11" fmla="*/ 486794 h 1099626"/>
                <a:gd name="connsiteX12" fmla="*/ 495873 w 1969912"/>
                <a:gd name="connsiteY12" fmla="*/ 607444 h 1099626"/>
                <a:gd name="connsiteX13" fmla="*/ 1099123 w 1969912"/>
                <a:gd name="connsiteY13" fmla="*/ 620144 h 1099626"/>
                <a:gd name="connsiteX0" fmla="*/ 1099123 w 1969912"/>
                <a:gd name="connsiteY0" fmla="*/ 620144 h 1099626"/>
                <a:gd name="connsiteX1" fmla="*/ 1657923 w 1969912"/>
                <a:gd name="connsiteY1" fmla="*/ 772544 h 1099626"/>
                <a:gd name="connsiteX2" fmla="*/ 965773 w 1969912"/>
                <a:gd name="connsiteY2" fmla="*/ 829694 h 1099626"/>
                <a:gd name="connsiteX3" fmla="*/ 1146748 w 1969912"/>
                <a:gd name="connsiteY3" fmla="*/ 948756 h 1099626"/>
                <a:gd name="connsiteX4" fmla="*/ 1340423 w 1969912"/>
                <a:gd name="connsiteY4" fmla="*/ 1096394 h 1099626"/>
                <a:gd name="connsiteX5" fmla="*/ 1930973 w 1969912"/>
                <a:gd name="connsiteY5" fmla="*/ 797944 h 1099626"/>
                <a:gd name="connsiteX6" fmla="*/ 1473773 w 1969912"/>
                <a:gd name="connsiteY6" fmla="*/ 588394 h 1099626"/>
                <a:gd name="connsiteX7" fmla="*/ 1969073 w 1969912"/>
                <a:gd name="connsiteY7" fmla="*/ 340744 h 1099626"/>
                <a:gd name="connsiteX8" fmla="*/ 1327723 w 1969912"/>
                <a:gd name="connsiteY8" fmla="*/ 4194 h 1099626"/>
                <a:gd name="connsiteX9" fmla="*/ 248223 w 1969912"/>
                <a:gd name="connsiteY9" fmla="*/ 131194 h 1099626"/>
                <a:gd name="connsiteX10" fmla="*/ 573 w 1969912"/>
                <a:gd name="connsiteY10" fmla="*/ 353444 h 1099626"/>
                <a:gd name="connsiteX11" fmla="*/ 184723 w 1969912"/>
                <a:gd name="connsiteY11" fmla="*/ 486794 h 1099626"/>
                <a:gd name="connsiteX12" fmla="*/ 495873 w 1969912"/>
                <a:gd name="connsiteY12" fmla="*/ 607444 h 1099626"/>
                <a:gd name="connsiteX13" fmla="*/ 1099123 w 1969912"/>
                <a:gd name="connsiteY13" fmla="*/ 620144 h 1099626"/>
                <a:gd name="connsiteX0" fmla="*/ 1099123 w 1969912"/>
                <a:gd name="connsiteY0" fmla="*/ 620144 h 1096394"/>
                <a:gd name="connsiteX1" fmla="*/ 1657923 w 1969912"/>
                <a:gd name="connsiteY1" fmla="*/ 772544 h 1096394"/>
                <a:gd name="connsiteX2" fmla="*/ 965773 w 1969912"/>
                <a:gd name="connsiteY2" fmla="*/ 829694 h 1096394"/>
                <a:gd name="connsiteX3" fmla="*/ 1146748 w 1969912"/>
                <a:gd name="connsiteY3" fmla="*/ 948756 h 1096394"/>
                <a:gd name="connsiteX4" fmla="*/ 1340423 w 1969912"/>
                <a:gd name="connsiteY4" fmla="*/ 1096394 h 1096394"/>
                <a:gd name="connsiteX5" fmla="*/ 1930973 w 1969912"/>
                <a:gd name="connsiteY5" fmla="*/ 797944 h 1096394"/>
                <a:gd name="connsiteX6" fmla="*/ 1473773 w 1969912"/>
                <a:gd name="connsiteY6" fmla="*/ 588394 h 1096394"/>
                <a:gd name="connsiteX7" fmla="*/ 1969073 w 1969912"/>
                <a:gd name="connsiteY7" fmla="*/ 340744 h 1096394"/>
                <a:gd name="connsiteX8" fmla="*/ 1327723 w 1969912"/>
                <a:gd name="connsiteY8" fmla="*/ 4194 h 1096394"/>
                <a:gd name="connsiteX9" fmla="*/ 248223 w 1969912"/>
                <a:gd name="connsiteY9" fmla="*/ 131194 h 1096394"/>
                <a:gd name="connsiteX10" fmla="*/ 573 w 1969912"/>
                <a:gd name="connsiteY10" fmla="*/ 353444 h 1096394"/>
                <a:gd name="connsiteX11" fmla="*/ 184723 w 1969912"/>
                <a:gd name="connsiteY11" fmla="*/ 486794 h 1096394"/>
                <a:gd name="connsiteX12" fmla="*/ 495873 w 1969912"/>
                <a:gd name="connsiteY12" fmla="*/ 607444 h 1096394"/>
                <a:gd name="connsiteX13" fmla="*/ 1099123 w 1969912"/>
                <a:gd name="connsiteY13" fmla="*/ 620144 h 1096394"/>
                <a:gd name="connsiteX0" fmla="*/ 1099123 w 1969912"/>
                <a:gd name="connsiteY0" fmla="*/ 620144 h 1096394"/>
                <a:gd name="connsiteX1" fmla="*/ 1657923 w 1969912"/>
                <a:gd name="connsiteY1" fmla="*/ 772544 h 1096394"/>
                <a:gd name="connsiteX2" fmla="*/ 965773 w 1969912"/>
                <a:gd name="connsiteY2" fmla="*/ 829694 h 1096394"/>
                <a:gd name="connsiteX3" fmla="*/ 1146748 w 1969912"/>
                <a:gd name="connsiteY3" fmla="*/ 948756 h 1096394"/>
                <a:gd name="connsiteX4" fmla="*/ 1340423 w 1969912"/>
                <a:gd name="connsiteY4" fmla="*/ 1096394 h 1096394"/>
                <a:gd name="connsiteX5" fmla="*/ 1930973 w 1969912"/>
                <a:gd name="connsiteY5" fmla="*/ 797944 h 1096394"/>
                <a:gd name="connsiteX6" fmla="*/ 1473773 w 1969912"/>
                <a:gd name="connsiteY6" fmla="*/ 588394 h 1096394"/>
                <a:gd name="connsiteX7" fmla="*/ 1969073 w 1969912"/>
                <a:gd name="connsiteY7" fmla="*/ 340744 h 1096394"/>
                <a:gd name="connsiteX8" fmla="*/ 1327723 w 1969912"/>
                <a:gd name="connsiteY8" fmla="*/ 4194 h 1096394"/>
                <a:gd name="connsiteX9" fmla="*/ 248223 w 1969912"/>
                <a:gd name="connsiteY9" fmla="*/ 131194 h 1096394"/>
                <a:gd name="connsiteX10" fmla="*/ 573 w 1969912"/>
                <a:gd name="connsiteY10" fmla="*/ 353444 h 1096394"/>
                <a:gd name="connsiteX11" fmla="*/ 184723 w 1969912"/>
                <a:gd name="connsiteY11" fmla="*/ 486794 h 1096394"/>
                <a:gd name="connsiteX12" fmla="*/ 495873 w 1969912"/>
                <a:gd name="connsiteY12" fmla="*/ 607444 h 1096394"/>
                <a:gd name="connsiteX13" fmla="*/ 1099123 w 1969912"/>
                <a:gd name="connsiteY13" fmla="*/ 620144 h 1096394"/>
                <a:gd name="connsiteX0" fmla="*/ 1099123 w 1969912"/>
                <a:gd name="connsiteY0" fmla="*/ 620144 h 1096394"/>
                <a:gd name="connsiteX1" fmla="*/ 1657923 w 1969912"/>
                <a:gd name="connsiteY1" fmla="*/ 772544 h 1096394"/>
                <a:gd name="connsiteX2" fmla="*/ 965773 w 1969912"/>
                <a:gd name="connsiteY2" fmla="*/ 829694 h 1096394"/>
                <a:gd name="connsiteX3" fmla="*/ 1146748 w 1969912"/>
                <a:gd name="connsiteY3" fmla="*/ 948756 h 1096394"/>
                <a:gd name="connsiteX4" fmla="*/ 1340423 w 1969912"/>
                <a:gd name="connsiteY4" fmla="*/ 1096394 h 1096394"/>
                <a:gd name="connsiteX5" fmla="*/ 1930973 w 1969912"/>
                <a:gd name="connsiteY5" fmla="*/ 797944 h 1096394"/>
                <a:gd name="connsiteX6" fmla="*/ 1473773 w 1969912"/>
                <a:gd name="connsiteY6" fmla="*/ 588394 h 1096394"/>
                <a:gd name="connsiteX7" fmla="*/ 1969073 w 1969912"/>
                <a:gd name="connsiteY7" fmla="*/ 340744 h 1096394"/>
                <a:gd name="connsiteX8" fmla="*/ 1327723 w 1969912"/>
                <a:gd name="connsiteY8" fmla="*/ 4194 h 1096394"/>
                <a:gd name="connsiteX9" fmla="*/ 248223 w 1969912"/>
                <a:gd name="connsiteY9" fmla="*/ 131194 h 1096394"/>
                <a:gd name="connsiteX10" fmla="*/ 573 w 1969912"/>
                <a:gd name="connsiteY10" fmla="*/ 353444 h 1096394"/>
                <a:gd name="connsiteX11" fmla="*/ 184723 w 1969912"/>
                <a:gd name="connsiteY11" fmla="*/ 486794 h 1096394"/>
                <a:gd name="connsiteX12" fmla="*/ 495873 w 1969912"/>
                <a:gd name="connsiteY12" fmla="*/ 607444 h 1096394"/>
                <a:gd name="connsiteX13" fmla="*/ 1099123 w 1969912"/>
                <a:gd name="connsiteY13" fmla="*/ 620144 h 1096394"/>
                <a:gd name="connsiteX0" fmla="*/ 1099123 w 1969912"/>
                <a:gd name="connsiteY0" fmla="*/ 620144 h 977125"/>
                <a:gd name="connsiteX1" fmla="*/ 1657923 w 1969912"/>
                <a:gd name="connsiteY1" fmla="*/ 772544 h 977125"/>
                <a:gd name="connsiteX2" fmla="*/ 965773 w 1969912"/>
                <a:gd name="connsiteY2" fmla="*/ 829694 h 977125"/>
                <a:gd name="connsiteX3" fmla="*/ 1146748 w 1969912"/>
                <a:gd name="connsiteY3" fmla="*/ 948756 h 977125"/>
                <a:gd name="connsiteX4" fmla="*/ 1184047 w 1969912"/>
                <a:gd name="connsiteY4" fmla="*/ 977125 h 977125"/>
                <a:gd name="connsiteX5" fmla="*/ 1930973 w 1969912"/>
                <a:gd name="connsiteY5" fmla="*/ 797944 h 977125"/>
                <a:gd name="connsiteX6" fmla="*/ 1473773 w 1969912"/>
                <a:gd name="connsiteY6" fmla="*/ 588394 h 977125"/>
                <a:gd name="connsiteX7" fmla="*/ 1969073 w 1969912"/>
                <a:gd name="connsiteY7" fmla="*/ 340744 h 977125"/>
                <a:gd name="connsiteX8" fmla="*/ 1327723 w 1969912"/>
                <a:gd name="connsiteY8" fmla="*/ 4194 h 977125"/>
                <a:gd name="connsiteX9" fmla="*/ 248223 w 1969912"/>
                <a:gd name="connsiteY9" fmla="*/ 131194 h 977125"/>
                <a:gd name="connsiteX10" fmla="*/ 573 w 1969912"/>
                <a:gd name="connsiteY10" fmla="*/ 353444 h 977125"/>
                <a:gd name="connsiteX11" fmla="*/ 184723 w 1969912"/>
                <a:gd name="connsiteY11" fmla="*/ 486794 h 977125"/>
                <a:gd name="connsiteX12" fmla="*/ 495873 w 1969912"/>
                <a:gd name="connsiteY12" fmla="*/ 607444 h 977125"/>
                <a:gd name="connsiteX13" fmla="*/ 1099123 w 1969912"/>
                <a:gd name="connsiteY13" fmla="*/ 620144 h 977125"/>
                <a:gd name="connsiteX0" fmla="*/ 1099123 w 1969912"/>
                <a:gd name="connsiteY0" fmla="*/ 620144 h 977296"/>
                <a:gd name="connsiteX1" fmla="*/ 1657923 w 1969912"/>
                <a:gd name="connsiteY1" fmla="*/ 772544 h 977296"/>
                <a:gd name="connsiteX2" fmla="*/ 965773 w 1969912"/>
                <a:gd name="connsiteY2" fmla="*/ 829694 h 977296"/>
                <a:gd name="connsiteX3" fmla="*/ 1184047 w 1969912"/>
                <a:gd name="connsiteY3" fmla="*/ 977125 h 977296"/>
                <a:gd name="connsiteX4" fmla="*/ 1930973 w 1969912"/>
                <a:gd name="connsiteY4" fmla="*/ 797944 h 977296"/>
                <a:gd name="connsiteX5" fmla="*/ 1473773 w 1969912"/>
                <a:gd name="connsiteY5" fmla="*/ 588394 h 977296"/>
                <a:gd name="connsiteX6" fmla="*/ 1969073 w 1969912"/>
                <a:gd name="connsiteY6" fmla="*/ 340744 h 977296"/>
                <a:gd name="connsiteX7" fmla="*/ 1327723 w 1969912"/>
                <a:gd name="connsiteY7" fmla="*/ 4194 h 977296"/>
                <a:gd name="connsiteX8" fmla="*/ 248223 w 1969912"/>
                <a:gd name="connsiteY8" fmla="*/ 131194 h 977296"/>
                <a:gd name="connsiteX9" fmla="*/ 573 w 1969912"/>
                <a:gd name="connsiteY9" fmla="*/ 353444 h 977296"/>
                <a:gd name="connsiteX10" fmla="*/ 184723 w 1969912"/>
                <a:gd name="connsiteY10" fmla="*/ 486794 h 977296"/>
                <a:gd name="connsiteX11" fmla="*/ 495873 w 1969912"/>
                <a:gd name="connsiteY11" fmla="*/ 607444 h 977296"/>
                <a:gd name="connsiteX12" fmla="*/ 1099123 w 1969912"/>
                <a:gd name="connsiteY12" fmla="*/ 620144 h 977296"/>
                <a:gd name="connsiteX0" fmla="*/ 1099123 w 1969912"/>
                <a:gd name="connsiteY0" fmla="*/ 620144 h 977308"/>
                <a:gd name="connsiteX1" fmla="*/ 1657923 w 1969912"/>
                <a:gd name="connsiteY1" fmla="*/ 772544 h 977308"/>
                <a:gd name="connsiteX2" fmla="*/ 965773 w 1969912"/>
                <a:gd name="connsiteY2" fmla="*/ 829694 h 977308"/>
                <a:gd name="connsiteX3" fmla="*/ 1184047 w 1969912"/>
                <a:gd name="connsiteY3" fmla="*/ 977125 h 977308"/>
                <a:gd name="connsiteX4" fmla="*/ 1930973 w 1969912"/>
                <a:gd name="connsiteY4" fmla="*/ 797944 h 977308"/>
                <a:gd name="connsiteX5" fmla="*/ 1473773 w 1969912"/>
                <a:gd name="connsiteY5" fmla="*/ 588394 h 977308"/>
                <a:gd name="connsiteX6" fmla="*/ 1969073 w 1969912"/>
                <a:gd name="connsiteY6" fmla="*/ 340744 h 977308"/>
                <a:gd name="connsiteX7" fmla="*/ 1327723 w 1969912"/>
                <a:gd name="connsiteY7" fmla="*/ 4194 h 977308"/>
                <a:gd name="connsiteX8" fmla="*/ 248223 w 1969912"/>
                <a:gd name="connsiteY8" fmla="*/ 131194 h 977308"/>
                <a:gd name="connsiteX9" fmla="*/ 573 w 1969912"/>
                <a:gd name="connsiteY9" fmla="*/ 353444 h 977308"/>
                <a:gd name="connsiteX10" fmla="*/ 184723 w 1969912"/>
                <a:gd name="connsiteY10" fmla="*/ 486794 h 977308"/>
                <a:gd name="connsiteX11" fmla="*/ 495873 w 1969912"/>
                <a:gd name="connsiteY11" fmla="*/ 607444 h 977308"/>
                <a:gd name="connsiteX12" fmla="*/ 1099123 w 1969912"/>
                <a:gd name="connsiteY12" fmla="*/ 620144 h 977308"/>
                <a:gd name="connsiteX0" fmla="*/ 1099123 w 1969912"/>
                <a:gd name="connsiteY0" fmla="*/ 620144 h 977125"/>
                <a:gd name="connsiteX1" fmla="*/ 1657923 w 1969912"/>
                <a:gd name="connsiteY1" fmla="*/ 772544 h 977125"/>
                <a:gd name="connsiteX2" fmla="*/ 965773 w 1969912"/>
                <a:gd name="connsiteY2" fmla="*/ 829694 h 977125"/>
                <a:gd name="connsiteX3" fmla="*/ 1184047 w 1969912"/>
                <a:gd name="connsiteY3" fmla="*/ 977125 h 977125"/>
                <a:gd name="connsiteX4" fmla="*/ 1930973 w 1969912"/>
                <a:gd name="connsiteY4" fmla="*/ 797944 h 977125"/>
                <a:gd name="connsiteX5" fmla="*/ 1473773 w 1969912"/>
                <a:gd name="connsiteY5" fmla="*/ 588394 h 977125"/>
                <a:gd name="connsiteX6" fmla="*/ 1969073 w 1969912"/>
                <a:gd name="connsiteY6" fmla="*/ 340744 h 977125"/>
                <a:gd name="connsiteX7" fmla="*/ 1327723 w 1969912"/>
                <a:gd name="connsiteY7" fmla="*/ 4194 h 977125"/>
                <a:gd name="connsiteX8" fmla="*/ 248223 w 1969912"/>
                <a:gd name="connsiteY8" fmla="*/ 131194 h 977125"/>
                <a:gd name="connsiteX9" fmla="*/ 573 w 1969912"/>
                <a:gd name="connsiteY9" fmla="*/ 353444 h 977125"/>
                <a:gd name="connsiteX10" fmla="*/ 184723 w 1969912"/>
                <a:gd name="connsiteY10" fmla="*/ 486794 h 977125"/>
                <a:gd name="connsiteX11" fmla="*/ 495873 w 1969912"/>
                <a:gd name="connsiteY11" fmla="*/ 607444 h 977125"/>
                <a:gd name="connsiteX12" fmla="*/ 1099123 w 1969912"/>
                <a:gd name="connsiteY12" fmla="*/ 620144 h 977125"/>
                <a:gd name="connsiteX0" fmla="*/ 1099123 w 1969912"/>
                <a:gd name="connsiteY0" fmla="*/ 620144 h 905563"/>
                <a:gd name="connsiteX1" fmla="*/ 1657923 w 1969912"/>
                <a:gd name="connsiteY1" fmla="*/ 772544 h 905563"/>
                <a:gd name="connsiteX2" fmla="*/ 965773 w 1969912"/>
                <a:gd name="connsiteY2" fmla="*/ 829694 h 905563"/>
                <a:gd name="connsiteX3" fmla="*/ 1112485 w 1969912"/>
                <a:gd name="connsiteY3" fmla="*/ 905563 h 905563"/>
                <a:gd name="connsiteX4" fmla="*/ 1930973 w 1969912"/>
                <a:gd name="connsiteY4" fmla="*/ 797944 h 905563"/>
                <a:gd name="connsiteX5" fmla="*/ 1473773 w 1969912"/>
                <a:gd name="connsiteY5" fmla="*/ 588394 h 905563"/>
                <a:gd name="connsiteX6" fmla="*/ 1969073 w 1969912"/>
                <a:gd name="connsiteY6" fmla="*/ 340744 h 905563"/>
                <a:gd name="connsiteX7" fmla="*/ 1327723 w 1969912"/>
                <a:gd name="connsiteY7" fmla="*/ 4194 h 905563"/>
                <a:gd name="connsiteX8" fmla="*/ 248223 w 1969912"/>
                <a:gd name="connsiteY8" fmla="*/ 131194 h 905563"/>
                <a:gd name="connsiteX9" fmla="*/ 573 w 1969912"/>
                <a:gd name="connsiteY9" fmla="*/ 353444 h 905563"/>
                <a:gd name="connsiteX10" fmla="*/ 184723 w 1969912"/>
                <a:gd name="connsiteY10" fmla="*/ 486794 h 905563"/>
                <a:gd name="connsiteX11" fmla="*/ 495873 w 1969912"/>
                <a:gd name="connsiteY11" fmla="*/ 607444 h 905563"/>
                <a:gd name="connsiteX12" fmla="*/ 1099123 w 1969912"/>
                <a:gd name="connsiteY12" fmla="*/ 620144 h 905563"/>
                <a:gd name="connsiteX0" fmla="*/ 1099123 w 1969912"/>
                <a:gd name="connsiteY0" fmla="*/ 620144 h 905563"/>
                <a:gd name="connsiteX1" fmla="*/ 1763940 w 1969912"/>
                <a:gd name="connsiteY1" fmla="*/ 775195 h 905563"/>
                <a:gd name="connsiteX2" fmla="*/ 965773 w 1969912"/>
                <a:gd name="connsiteY2" fmla="*/ 829694 h 905563"/>
                <a:gd name="connsiteX3" fmla="*/ 1112485 w 1969912"/>
                <a:gd name="connsiteY3" fmla="*/ 905563 h 905563"/>
                <a:gd name="connsiteX4" fmla="*/ 1930973 w 1969912"/>
                <a:gd name="connsiteY4" fmla="*/ 797944 h 905563"/>
                <a:gd name="connsiteX5" fmla="*/ 1473773 w 1969912"/>
                <a:gd name="connsiteY5" fmla="*/ 588394 h 905563"/>
                <a:gd name="connsiteX6" fmla="*/ 1969073 w 1969912"/>
                <a:gd name="connsiteY6" fmla="*/ 340744 h 905563"/>
                <a:gd name="connsiteX7" fmla="*/ 1327723 w 1969912"/>
                <a:gd name="connsiteY7" fmla="*/ 4194 h 905563"/>
                <a:gd name="connsiteX8" fmla="*/ 248223 w 1969912"/>
                <a:gd name="connsiteY8" fmla="*/ 131194 h 905563"/>
                <a:gd name="connsiteX9" fmla="*/ 573 w 1969912"/>
                <a:gd name="connsiteY9" fmla="*/ 353444 h 905563"/>
                <a:gd name="connsiteX10" fmla="*/ 184723 w 1969912"/>
                <a:gd name="connsiteY10" fmla="*/ 486794 h 905563"/>
                <a:gd name="connsiteX11" fmla="*/ 495873 w 1969912"/>
                <a:gd name="connsiteY11" fmla="*/ 607444 h 905563"/>
                <a:gd name="connsiteX12" fmla="*/ 1099123 w 1969912"/>
                <a:gd name="connsiteY12" fmla="*/ 620144 h 905563"/>
                <a:gd name="connsiteX0" fmla="*/ 1099123 w 1969912"/>
                <a:gd name="connsiteY0" fmla="*/ 620144 h 905563"/>
                <a:gd name="connsiteX1" fmla="*/ 1763940 w 1969912"/>
                <a:gd name="connsiteY1" fmla="*/ 775195 h 905563"/>
                <a:gd name="connsiteX2" fmla="*/ 965773 w 1969912"/>
                <a:gd name="connsiteY2" fmla="*/ 829694 h 905563"/>
                <a:gd name="connsiteX3" fmla="*/ 1112485 w 1969912"/>
                <a:gd name="connsiteY3" fmla="*/ 905563 h 905563"/>
                <a:gd name="connsiteX4" fmla="*/ 1875314 w 1969912"/>
                <a:gd name="connsiteY4" fmla="*/ 787343 h 905563"/>
                <a:gd name="connsiteX5" fmla="*/ 1473773 w 1969912"/>
                <a:gd name="connsiteY5" fmla="*/ 588394 h 905563"/>
                <a:gd name="connsiteX6" fmla="*/ 1969073 w 1969912"/>
                <a:gd name="connsiteY6" fmla="*/ 340744 h 905563"/>
                <a:gd name="connsiteX7" fmla="*/ 1327723 w 1969912"/>
                <a:gd name="connsiteY7" fmla="*/ 4194 h 905563"/>
                <a:gd name="connsiteX8" fmla="*/ 248223 w 1969912"/>
                <a:gd name="connsiteY8" fmla="*/ 131194 h 905563"/>
                <a:gd name="connsiteX9" fmla="*/ 573 w 1969912"/>
                <a:gd name="connsiteY9" fmla="*/ 353444 h 905563"/>
                <a:gd name="connsiteX10" fmla="*/ 184723 w 1969912"/>
                <a:gd name="connsiteY10" fmla="*/ 486794 h 905563"/>
                <a:gd name="connsiteX11" fmla="*/ 495873 w 1969912"/>
                <a:gd name="connsiteY11" fmla="*/ 607444 h 905563"/>
                <a:gd name="connsiteX12" fmla="*/ 1099123 w 1969912"/>
                <a:gd name="connsiteY12" fmla="*/ 620144 h 905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9912" h="905563">
                  <a:moveTo>
                    <a:pt x="1099123" y="620144"/>
                  </a:moveTo>
                  <a:cubicBezTo>
                    <a:pt x="1394927" y="692110"/>
                    <a:pt x="1786165" y="740270"/>
                    <a:pt x="1763940" y="775195"/>
                  </a:cubicBezTo>
                  <a:cubicBezTo>
                    <a:pt x="1741715" y="810120"/>
                    <a:pt x="1050969" y="800325"/>
                    <a:pt x="965773" y="829694"/>
                  </a:cubicBezTo>
                  <a:cubicBezTo>
                    <a:pt x="1096178" y="871742"/>
                    <a:pt x="1052334" y="828691"/>
                    <a:pt x="1112485" y="905563"/>
                  </a:cubicBezTo>
                  <a:cubicBezTo>
                    <a:pt x="1273352" y="900271"/>
                    <a:pt x="1815099" y="840205"/>
                    <a:pt x="1875314" y="787343"/>
                  </a:cubicBezTo>
                  <a:cubicBezTo>
                    <a:pt x="1935529" y="734482"/>
                    <a:pt x="1588073" y="624377"/>
                    <a:pt x="1473773" y="588394"/>
                  </a:cubicBezTo>
                  <a:cubicBezTo>
                    <a:pt x="1480123" y="512194"/>
                    <a:pt x="1993415" y="438111"/>
                    <a:pt x="1969073" y="340744"/>
                  </a:cubicBezTo>
                  <a:cubicBezTo>
                    <a:pt x="1878056" y="175644"/>
                    <a:pt x="1685440" y="29594"/>
                    <a:pt x="1327723" y="4194"/>
                  </a:cubicBezTo>
                  <a:cubicBezTo>
                    <a:pt x="1088540" y="-20148"/>
                    <a:pt x="458831" y="66636"/>
                    <a:pt x="248223" y="131194"/>
                  </a:cubicBezTo>
                  <a:cubicBezTo>
                    <a:pt x="37615" y="195752"/>
                    <a:pt x="10098" y="297352"/>
                    <a:pt x="573" y="353444"/>
                  </a:cubicBezTo>
                  <a:cubicBezTo>
                    <a:pt x="-8952" y="409536"/>
                    <a:pt x="102173" y="444461"/>
                    <a:pt x="184723" y="486794"/>
                  </a:cubicBezTo>
                  <a:cubicBezTo>
                    <a:pt x="267273" y="529127"/>
                    <a:pt x="344531" y="582044"/>
                    <a:pt x="495873" y="607444"/>
                  </a:cubicBezTo>
                  <a:cubicBezTo>
                    <a:pt x="722356" y="643427"/>
                    <a:pt x="898040" y="615911"/>
                    <a:pt x="1099123" y="620144"/>
                  </a:cubicBezTo>
                  <a:close/>
                </a:path>
              </a:pathLst>
            </a:custGeom>
            <a:solidFill>
              <a:srgbClr val="FFF100">
                <a:alpha val="7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2414" name="Group 2413"/>
          <p:cNvGrpSpPr>
            <a:grpSpLocks noChangeAspect="1"/>
          </p:cNvGrpSpPr>
          <p:nvPr/>
        </p:nvGrpSpPr>
        <p:grpSpPr>
          <a:xfrm>
            <a:off x="6954501" y="4350312"/>
            <a:ext cx="1613453" cy="1535883"/>
            <a:chOff x="2277070" y="2361483"/>
            <a:chExt cx="3992128" cy="3800195"/>
          </a:xfrm>
        </p:grpSpPr>
        <p:grpSp>
          <p:nvGrpSpPr>
            <p:cNvPr id="2415" name="Group 2414"/>
            <p:cNvGrpSpPr/>
            <p:nvPr/>
          </p:nvGrpSpPr>
          <p:grpSpPr>
            <a:xfrm>
              <a:off x="3717646" y="2361483"/>
              <a:ext cx="1168400" cy="2188954"/>
              <a:chOff x="4985342" y="2881972"/>
              <a:chExt cx="1168400" cy="2188954"/>
            </a:xfrm>
          </p:grpSpPr>
          <p:sp>
            <p:nvSpPr>
              <p:cNvPr id="2485" name="Rectangle 19"/>
              <p:cNvSpPr/>
              <p:nvPr/>
            </p:nvSpPr>
            <p:spPr>
              <a:xfrm>
                <a:off x="4985342" y="3051626"/>
                <a:ext cx="1168400" cy="2019300"/>
              </a:xfrm>
              <a:custGeom>
                <a:avLst/>
                <a:gdLst>
                  <a:gd name="connsiteX0" fmla="*/ 0 w 914400"/>
                  <a:gd name="connsiteY0" fmla="*/ 0 h 914400"/>
                  <a:gd name="connsiteX1" fmla="*/ 914400 w 914400"/>
                  <a:gd name="connsiteY1" fmla="*/ 0 h 914400"/>
                  <a:gd name="connsiteX2" fmla="*/ 914400 w 914400"/>
                  <a:gd name="connsiteY2" fmla="*/ 914400 h 914400"/>
                  <a:gd name="connsiteX3" fmla="*/ 0 w 914400"/>
                  <a:gd name="connsiteY3" fmla="*/ 914400 h 914400"/>
                  <a:gd name="connsiteX4" fmla="*/ 0 w 914400"/>
                  <a:gd name="connsiteY4" fmla="*/ 0 h 914400"/>
                  <a:gd name="connsiteX0" fmla="*/ 0 w 1028700"/>
                  <a:gd name="connsiteY0" fmla="*/ 0 h 2019300"/>
                  <a:gd name="connsiteX1" fmla="*/ 914400 w 1028700"/>
                  <a:gd name="connsiteY1" fmla="*/ 0 h 2019300"/>
                  <a:gd name="connsiteX2" fmla="*/ 1028700 w 1028700"/>
                  <a:gd name="connsiteY2" fmla="*/ 2019300 h 2019300"/>
                  <a:gd name="connsiteX3" fmla="*/ 0 w 1028700"/>
                  <a:gd name="connsiteY3" fmla="*/ 914400 h 2019300"/>
                  <a:gd name="connsiteX4" fmla="*/ 0 w 1028700"/>
                  <a:gd name="connsiteY4" fmla="*/ 0 h 2019300"/>
                  <a:gd name="connsiteX0" fmla="*/ 139700 w 1168400"/>
                  <a:gd name="connsiteY0" fmla="*/ 0 h 2019300"/>
                  <a:gd name="connsiteX1" fmla="*/ 1054100 w 1168400"/>
                  <a:gd name="connsiteY1" fmla="*/ 0 h 2019300"/>
                  <a:gd name="connsiteX2" fmla="*/ 1168400 w 1168400"/>
                  <a:gd name="connsiteY2" fmla="*/ 2019300 h 2019300"/>
                  <a:gd name="connsiteX3" fmla="*/ 0 w 1168400"/>
                  <a:gd name="connsiteY3" fmla="*/ 2006600 h 2019300"/>
                  <a:gd name="connsiteX4" fmla="*/ 139700 w 1168400"/>
                  <a:gd name="connsiteY4" fmla="*/ 0 h 201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8400" h="2019300">
                    <a:moveTo>
                      <a:pt x="139700" y="0"/>
                    </a:moveTo>
                    <a:lnTo>
                      <a:pt x="1054100" y="0"/>
                    </a:lnTo>
                    <a:lnTo>
                      <a:pt x="1168400" y="2019300"/>
                    </a:lnTo>
                    <a:lnTo>
                      <a:pt x="0" y="2006600"/>
                    </a:lnTo>
                    <a:lnTo>
                      <a:pt x="139700" y="0"/>
                    </a:lnTo>
                    <a:close/>
                  </a:path>
                </a:pathLst>
              </a:cu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6" name="Rectangle 2485"/>
              <p:cNvSpPr/>
              <p:nvPr/>
            </p:nvSpPr>
            <p:spPr>
              <a:xfrm>
                <a:off x="5123942" y="288292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7" name="Rectangle 2486"/>
              <p:cNvSpPr/>
              <p:nvPr/>
            </p:nvSpPr>
            <p:spPr>
              <a:xfrm>
                <a:off x="5946537" y="288197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8" name="Rectangle 2487"/>
              <p:cNvSpPr/>
              <p:nvPr/>
            </p:nvSpPr>
            <p:spPr>
              <a:xfrm>
                <a:off x="5288461" y="288197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9" name="Rectangle 2488"/>
              <p:cNvSpPr/>
              <p:nvPr/>
            </p:nvSpPr>
            <p:spPr>
              <a:xfrm>
                <a:off x="5452980" y="288197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90" name="Rectangle 2489"/>
              <p:cNvSpPr/>
              <p:nvPr/>
            </p:nvSpPr>
            <p:spPr>
              <a:xfrm>
                <a:off x="5617499" y="288197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91" name="Rectangle 2490"/>
              <p:cNvSpPr/>
              <p:nvPr/>
            </p:nvSpPr>
            <p:spPr>
              <a:xfrm>
                <a:off x="5782018" y="288197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92" name="Rectangle 2491"/>
              <p:cNvSpPr/>
              <p:nvPr/>
            </p:nvSpPr>
            <p:spPr>
              <a:xfrm>
                <a:off x="5486622" y="3345490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93" name="Rectangle 2492"/>
              <p:cNvSpPr/>
              <p:nvPr/>
            </p:nvSpPr>
            <p:spPr>
              <a:xfrm>
                <a:off x="5733002" y="3345490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94" name="Rectangle 2493"/>
              <p:cNvSpPr/>
              <p:nvPr/>
            </p:nvSpPr>
            <p:spPr>
              <a:xfrm>
                <a:off x="5240242" y="3345490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95" name="Rectangle 2494"/>
              <p:cNvSpPr/>
              <p:nvPr/>
            </p:nvSpPr>
            <p:spPr>
              <a:xfrm>
                <a:off x="5485674" y="3974975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96" name="Rectangle 2495"/>
              <p:cNvSpPr/>
              <p:nvPr/>
            </p:nvSpPr>
            <p:spPr>
              <a:xfrm>
                <a:off x="5732054" y="3974975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97" name="Rectangle 2496"/>
              <p:cNvSpPr/>
              <p:nvPr/>
            </p:nvSpPr>
            <p:spPr>
              <a:xfrm>
                <a:off x="5239294" y="3974975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2416" name="Rectangle 2415"/>
            <p:cNvSpPr/>
            <p:nvPr/>
          </p:nvSpPr>
          <p:spPr>
            <a:xfrm flipH="1" flipV="1">
              <a:off x="4447529" y="5036439"/>
              <a:ext cx="1798345" cy="989774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17" name="Rectangle 2416"/>
            <p:cNvSpPr/>
            <p:nvPr/>
          </p:nvSpPr>
          <p:spPr>
            <a:xfrm flipH="1" flipV="1">
              <a:off x="6132038" y="5018151"/>
              <a:ext cx="137160" cy="100584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18" name="Rectangle 2417"/>
            <p:cNvSpPr/>
            <p:nvPr/>
          </p:nvSpPr>
          <p:spPr>
            <a:xfrm flipH="1" flipV="1">
              <a:off x="5703447" y="4469511"/>
              <a:ext cx="137160" cy="15544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19" name="Rectangle 2418"/>
            <p:cNvSpPr/>
            <p:nvPr/>
          </p:nvSpPr>
          <p:spPr>
            <a:xfrm flipH="1" flipV="1">
              <a:off x="5290276" y="4469511"/>
              <a:ext cx="137160" cy="15544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20" name="Rectangle 2419"/>
            <p:cNvSpPr/>
            <p:nvPr/>
          </p:nvSpPr>
          <p:spPr>
            <a:xfrm flipH="1" flipV="1">
              <a:off x="4876120" y="4469511"/>
              <a:ext cx="137160" cy="15544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21" name="Rectangle 2420"/>
            <p:cNvSpPr/>
            <p:nvPr/>
          </p:nvSpPr>
          <p:spPr>
            <a:xfrm flipV="1">
              <a:off x="2305008" y="5036439"/>
              <a:ext cx="1798345" cy="989774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22" name="Rectangle 2421"/>
            <p:cNvSpPr/>
            <p:nvPr/>
          </p:nvSpPr>
          <p:spPr>
            <a:xfrm flipV="1">
              <a:off x="2281684" y="5018151"/>
              <a:ext cx="137160" cy="100584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23" name="Rectangle 2422"/>
            <p:cNvSpPr/>
            <p:nvPr/>
          </p:nvSpPr>
          <p:spPr>
            <a:xfrm flipV="1">
              <a:off x="2710275" y="4469511"/>
              <a:ext cx="137160" cy="15544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24" name="Rectangle 2423"/>
            <p:cNvSpPr/>
            <p:nvPr/>
          </p:nvSpPr>
          <p:spPr>
            <a:xfrm flipV="1">
              <a:off x="3123446" y="4469511"/>
              <a:ext cx="137160" cy="15544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25" name="Rectangle 2424"/>
            <p:cNvSpPr/>
            <p:nvPr/>
          </p:nvSpPr>
          <p:spPr>
            <a:xfrm>
              <a:off x="3487572" y="3950790"/>
              <a:ext cx="1798345" cy="1543372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26" name="Rectangle 2425"/>
            <p:cNvSpPr/>
            <p:nvPr/>
          </p:nvSpPr>
          <p:spPr>
            <a:xfrm>
              <a:off x="3476743" y="4442602"/>
              <a:ext cx="1645920" cy="13716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27" name="Rectangle 19"/>
            <p:cNvSpPr/>
            <p:nvPr/>
          </p:nvSpPr>
          <p:spPr>
            <a:xfrm>
              <a:off x="2434937" y="3030362"/>
              <a:ext cx="1168400" cy="2019300"/>
            </a:xfrm>
            <a:custGeom>
              <a:avLst/>
              <a:gdLst>
                <a:gd name="connsiteX0" fmla="*/ 0 w 914400"/>
                <a:gd name="connsiteY0" fmla="*/ 0 h 914400"/>
                <a:gd name="connsiteX1" fmla="*/ 914400 w 914400"/>
                <a:gd name="connsiteY1" fmla="*/ 0 h 914400"/>
                <a:gd name="connsiteX2" fmla="*/ 914400 w 914400"/>
                <a:gd name="connsiteY2" fmla="*/ 914400 h 914400"/>
                <a:gd name="connsiteX3" fmla="*/ 0 w 914400"/>
                <a:gd name="connsiteY3" fmla="*/ 914400 h 914400"/>
                <a:gd name="connsiteX4" fmla="*/ 0 w 914400"/>
                <a:gd name="connsiteY4" fmla="*/ 0 h 914400"/>
                <a:gd name="connsiteX0" fmla="*/ 0 w 1028700"/>
                <a:gd name="connsiteY0" fmla="*/ 0 h 2019300"/>
                <a:gd name="connsiteX1" fmla="*/ 914400 w 1028700"/>
                <a:gd name="connsiteY1" fmla="*/ 0 h 2019300"/>
                <a:gd name="connsiteX2" fmla="*/ 1028700 w 1028700"/>
                <a:gd name="connsiteY2" fmla="*/ 2019300 h 2019300"/>
                <a:gd name="connsiteX3" fmla="*/ 0 w 1028700"/>
                <a:gd name="connsiteY3" fmla="*/ 914400 h 2019300"/>
                <a:gd name="connsiteX4" fmla="*/ 0 w 1028700"/>
                <a:gd name="connsiteY4" fmla="*/ 0 h 2019300"/>
                <a:gd name="connsiteX0" fmla="*/ 139700 w 1168400"/>
                <a:gd name="connsiteY0" fmla="*/ 0 h 2019300"/>
                <a:gd name="connsiteX1" fmla="*/ 1054100 w 1168400"/>
                <a:gd name="connsiteY1" fmla="*/ 0 h 2019300"/>
                <a:gd name="connsiteX2" fmla="*/ 1168400 w 1168400"/>
                <a:gd name="connsiteY2" fmla="*/ 2019300 h 2019300"/>
                <a:gd name="connsiteX3" fmla="*/ 0 w 1168400"/>
                <a:gd name="connsiteY3" fmla="*/ 2006600 h 2019300"/>
                <a:gd name="connsiteX4" fmla="*/ 139700 w 1168400"/>
                <a:gd name="connsiteY4" fmla="*/ 0 h 201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8400" h="2019300">
                  <a:moveTo>
                    <a:pt x="139700" y="0"/>
                  </a:moveTo>
                  <a:lnTo>
                    <a:pt x="1054100" y="0"/>
                  </a:lnTo>
                  <a:lnTo>
                    <a:pt x="1168400" y="2019300"/>
                  </a:lnTo>
                  <a:lnTo>
                    <a:pt x="0" y="2006600"/>
                  </a:lnTo>
                  <a:lnTo>
                    <a:pt x="139700" y="0"/>
                  </a:lnTo>
                  <a:close/>
                </a:path>
              </a:pathLst>
            </a:cu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28" name="Rectangle 2427"/>
            <p:cNvSpPr/>
            <p:nvPr/>
          </p:nvSpPr>
          <p:spPr>
            <a:xfrm>
              <a:off x="2573537" y="2868746"/>
              <a:ext cx="91440" cy="1828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29" name="Rectangle 2428"/>
            <p:cNvSpPr/>
            <p:nvPr/>
          </p:nvSpPr>
          <p:spPr>
            <a:xfrm>
              <a:off x="3396132" y="2867796"/>
              <a:ext cx="91440" cy="1828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30" name="Rectangle 2429"/>
            <p:cNvSpPr/>
            <p:nvPr/>
          </p:nvSpPr>
          <p:spPr>
            <a:xfrm>
              <a:off x="2738056" y="2867796"/>
              <a:ext cx="91440" cy="1828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31" name="Rectangle 2430"/>
            <p:cNvSpPr/>
            <p:nvPr/>
          </p:nvSpPr>
          <p:spPr>
            <a:xfrm>
              <a:off x="2902575" y="2867796"/>
              <a:ext cx="91440" cy="1828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32" name="Rectangle 2431"/>
            <p:cNvSpPr/>
            <p:nvPr/>
          </p:nvSpPr>
          <p:spPr>
            <a:xfrm>
              <a:off x="3067094" y="2867796"/>
              <a:ext cx="91440" cy="1828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33" name="Rectangle 2432"/>
            <p:cNvSpPr/>
            <p:nvPr/>
          </p:nvSpPr>
          <p:spPr>
            <a:xfrm>
              <a:off x="3231613" y="2867796"/>
              <a:ext cx="91440" cy="1828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34" name="Rectangle 2433"/>
            <p:cNvSpPr/>
            <p:nvPr/>
          </p:nvSpPr>
          <p:spPr>
            <a:xfrm>
              <a:off x="2936217" y="3324226"/>
              <a:ext cx="182880" cy="182064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35" name="Rectangle 2434"/>
            <p:cNvSpPr/>
            <p:nvPr/>
          </p:nvSpPr>
          <p:spPr>
            <a:xfrm>
              <a:off x="3182597" y="3324226"/>
              <a:ext cx="182880" cy="182064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36" name="Rectangle 2435"/>
            <p:cNvSpPr/>
            <p:nvPr/>
          </p:nvSpPr>
          <p:spPr>
            <a:xfrm>
              <a:off x="2689837" y="3324226"/>
              <a:ext cx="182880" cy="182064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37" name="Rectangle 2436"/>
            <p:cNvSpPr/>
            <p:nvPr/>
          </p:nvSpPr>
          <p:spPr>
            <a:xfrm>
              <a:off x="2935269" y="3953711"/>
              <a:ext cx="182880" cy="182064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38" name="Rectangle 2437"/>
            <p:cNvSpPr/>
            <p:nvPr/>
          </p:nvSpPr>
          <p:spPr>
            <a:xfrm>
              <a:off x="3181649" y="3953711"/>
              <a:ext cx="182880" cy="182064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39" name="Rectangle 2438"/>
            <p:cNvSpPr/>
            <p:nvPr/>
          </p:nvSpPr>
          <p:spPr>
            <a:xfrm>
              <a:off x="2688889" y="3953711"/>
              <a:ext cx="182880" cy="182064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40" name="Rectangle 2439"/>
            <p:cNvSpPr/>
            <p:nvPr/>
          </p:nvSpPr>
          <p:spPr>
            <a:xfrm>
              <a:off x="3607684" y="3934724"/>
              <a:ext cx="137160" cy="15544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41" name="Rectangle 2440"/>
            <p:cNvSpPr/>
            <p:nvPr/>
          </p:nvSpPr>
          <p:spPr>
            <a:xfrm>
              <a:off x="4020855" y="3934724"/>
              <a:ext cx="137160" cy="15544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42" name="Rectangle 2441"/>
            <p:cNvSpPr/>
            <p:nvPr/>
          </p:nvSpPr>
          <p:spPr>
            <a:xfrm>
              <a:off x="4434026" y="3934724"/>
              <a:ext cx="137160" cy="15544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43" name="Rectangle 2442"/>
            <p:cNvSpPr/>
            <p:nvPr/>
          </p:nvSpPr>
          <p:spPr>
            <a:xfrm>
              <a:off x="4848182" y="3934724"/>
              <a:ext cx="137160" cy="15544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2444" name="Group 2443"/>
            <p:cNvGrpSpPr/>
            <p:nvPr/>
          </p:nvGrpSpPr>
          <p:grpSpPr>
            <a:xfrm>
              <a:off x="4985342" y="2881972"/>
              <a:ext cx="1168400" cy="2188954"/>
              <a:chOff x="4985342" y="2881972"/>
              <a:chExt cx="1168400" cy="2188954"/>
            </a:xfrm>
          </p:grpSpPr>
          <p:sp>
            <p:nvSpPr>
              <p:cNvPr id="2472" name="Rectangle 19"/>
              <p:cNvSpPr/>
              <p:nvPr/>
            </p:nvSpPr>
            <p:spPr>
              <a:xfrm>
                <a:off x="4985342" y="3051626"/>
                <a:ext cx="1168400" cy="2019300"/>
              </a:xfrm>
              <a:custGeom>
                <a:avLst/>
                <a:gdLst>
                  <a:gd name="connsiteX0" fmla="*/ 0 w 914400"/>
                  <a:gd name="connsiteY0" fmla="*/ 0 h 914400"/>
                  <a:gd name="connsiteX1" fmla="*/ 914400 w 914400"/>
                  <a:gd name="connsiteY1" fmla="*/ 0 h 914400"/>
                  <a:gd name="connsiteX2" fmla="*/ 914400 w 914400"/>
                  <a:gd name="connsiteY2" fmla="*/ 914400 h 914400"/>
                  <a:gd name="connsiteX3" fmla="*/ 0 w 914400"/>
                  <a:gd name="connsiteY3" fmla="*/ 914400 h 914400"/>
                  <a:gd name="connsiteX4" fmla="*/ 0 w 914400"/>
                  <a:gd name="connsiteY4" fmla="*/ 0 h 914400"/>
                  <a:gd name="connsiteX0" fmla="*/ 0 w 1028700"/>
                  <a:gd name="connsiteY0" fmla="*/ 0 h 2019300"/>
                  <a:gd name="connsiteX1" fmla="*/ 914400 w 1028700"/>
                  <a:gd name="connsiteY1" fmla="*/ 0 h 2019300"/>
                  <a:gd name="connsiteX2" fmla="*/ 1028700 w 1028700"/>
                  <a:gd name="connsiteY2" fmla="*/ 2019300 h 2019300"/>
                  <a:gd name="connsiteX3" fmla="*/ 0 w 1028700"/>
                  <a:gd name="connsiteY3" fmla="*/ 914400 h 2019300"/>
                  <a:gd name="connsiteX4" fmla="*/ 0 w 1028700"/>
                  <a:gd name="connsiteY4" fmla="*/ 0 h 2019300"/>
                  <a:gd name="connsiteX0" fmla="*/ 139700 w 1168400"/>
                  <a:gd name="connsiteY0" fmla="*/ 0 h 2019300"/>
                  <a:gd name="connsiteX1" fmla="*/ 1054100 w 1168400"/>
                  <a:gd name="connsiteY1" fmla="*/ 0 h 2019300"/>
                  <a:gd name="connsiteX2" fmla="*/ 1168400 w 1168400"/>
                  <a:gd name="connsiteY2" fmla="*/ 2019300 h 2019300"/>
                  <a:gd name="connsiteX3" fmla="*/ 0 w 1168400"/>
                  <a:gd name="connsiteY3" fmla="*/ 2006600 h 2019300"/>
                  <a:gd name="connsiteX4" fmla="*/ 139700 w 1168400"/>
                  <a:gd name="connsiteY4" fmla="*/ 0 h 201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8400" h="2019300">
                    <a:moveTo>
                      <a:pt x="139700" y="0"/>
                    </a:moveTo>
                    <a:lnTo>
                      <a:pt x="1054100" y="0"/>
                    </a:lnTo>
                    <a:lnTo>
                      <a:pt x="1168400" y="2019300"/>
                    </a:lnTo>
                    <a:lnTo>
                      <a:pt x="0" y="2006600"/>
                    </a:lnTo>
                    <a:lnTo>
                      <a:pt x="139700" y="0"/>
                    </a:lnTo>
                    <a:close/>
                  </a:path>
                </a:pathLst>
              </a:cu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73" name="Rectangle 2472"/>
              <p:cNvSpPr/>
              <p:nvPr/>
            </p:nvSpPr>
            <p:spPr>
              <a:xfrm>
                <a:off x="5123942" y="288292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74" name="Rectangle 2473"/>
              <p:cNvSpPr/>
              <p:nvPr/>
            </p:nvSpPr>
            <p:spPr>
              <a:xfrm>
                <a:off x="5946537" y="288197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75" name="Rectangle 2474"/>
              <p:cNvSpPr/>
              <p:nvPr/>
            </p:nvSpPr>
            <p:spPr>
              <a:xfrm>
                <a:off x="5288461" y="288197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76" name="Rectangle 2475"/>
              <p:cNvSpPr/>
              <p:nvPr/>
            </p:nvSpPr>
            <p:spPr>
              <a:xfrm>
                <a:off x="5452980" y="288197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77" name="Rectangle 2476"/>
              <p:cNvSpPr/>
              <p:nvPr/>
            </p:nvSpPr>
            <p:spPr>
              <a:xfrm>
                <a:off x="5617499" y="288197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78" name="Rectangle 2477"/>
              <p:cNvSpPr/>
              <p:nvPr/>
            </p:nvSpPr>
            <p:spPr>
              <a:xfrm>
                <a:off x="5782018" y="288197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79" name="Rectangle 2478"/>
              <p:cNvSpPr/>
              <p:nvPr/>
            </p:nvSpPr>
            <p:spPr>
              <a:xfrm>
                <a:off x="5486622" y="3345490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0" name="Rectangle 2479"/>
              <p:cNvSpPr/>
              <p:nvPr/>
            </p:nvSpPr>
            <p:spPr>
              <a:xfrm>
                <a:off x="5733002" y="3345490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1" name="Rectangle 2480"/>
              <p:cNvSpPr/>
              <p:nvPr/>
            </p:nvSpPr>
            <p:spPr>
              <a:xfrm>
                <a:off x="5240242" y="3345490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2" name="Rectangle 2481"/>
              <p:cNvSpPr/>
              <p:nvPr/>
            </p:nvSpPr>
            <p:spPr>
              <a:xfrm>
                <a:off x="5485674" y="3974975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3" name="Rectangle 2482"/>
              <p:cNvSpPr/>
              <p:nvPr/>
            </p:nvSpPr>
            <p:spPr>
              <a:xfrm>
                <a:off x="5732054" y="3974975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4" name="Rectangle 2483"/>
              <p:cNvSpPr/>
              <p:nvPr/>
            </p:nvSpPr>
            <p:spPr>
              <a:xfrm>
                <a:off x="5239294" y="3974975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2445" name="Rectangle 2444"/>
            <p:cNvSpPr/>
            <p:nvPr/>
          </p:nvSpPr>
          <p:spPr>
            <a:xfrm>
              <a:off x="3502637" y="3919358"/>
              <a:ext cx="1645920" cy="13716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46" name="Rectangle 19"/>
            <p:cNvSpPr/>
            <p:nvPr/>
          </p:nvSpPr>
          <p:spPr>
            <a:xfrm>
              <a:off x="3382701" y="5018149"/>
              <a:ext cx="1802099" cy="1143000"/>
            </a:xfrm>
            <a:custGeom>
              <a:avLst/>
              <a:gdLst>
                <a:gd name="connsiteX0" fmla="*/ 0 w 914400"/>
                <a:gd name="connsiteY0" fmla="*/ 0 h 914400"/>
                <a:gd name="connsiteX1" fmla="*/ 914400 w 914400"/>
                <a:gd name="connsiteY1" fmla="*/ 0 h 914400"/>
                <a:gd name="connsiteX2" fmla="*/ 914400 w 914400"/>
                <a:gd name="connsiteY2" fmla="*/ 914400 h 914400"/>
                <a:gd name="connsiteX3" fmla="*/ 0 w 914400"/>
                <a:gd name="connsiteY3" fmla="*/ 914400 h 914400"/>
                <a:gd name="connsiteX4" fmla="*/ 0 w 914400"/>
                <a:gd name="connsiteY4" fmla="*/ 0 h 914400"/>
                <a:gd name="connsiteX0" fmla="*/ 0 w 1028700"/>
                <a:gd name="connsiteY0" fmla="*/ 0 h 2019300"/>
                <a:gd name="connsiteX1" fmla="*/ 914400 w 1028700"/>
                <a:gd name="connsiteY1" fmla="*/ 0 h 2019300"/>
                <a:gd name="connsiteX2" fmla="*/ 1028700 w 1028700"/>
                <a:gd name="connsiteY2" fmla="*/ 2019300 h 2019300"/>
                <a:gd name="connsiteX3" fmla="*/ 0 w 1028700"/>
                <a:gd name="connsiteY3" fmla="*/ 914400 h 2019300"/>
                <a:gd name="connsiteX4" fmla="*/ 0 w 1028700"/>
                <a:gd name="connsiteY4" fmla="*/ 0 h 2019300"/>
                <a:gd name="connsiteX0" fmla="*/ 139700 w 1168400"/>
                <a:gd name="connsiteY0" fmla="*/ 0 h 2019300"/>
                <a:gd name="connsiteX1" fmla="*/ 1054100 w 1168400"/>
                <a:gd name="connsiteY1" fmla="*/ 0 h 2019300"/>
                <a:gd name="connsiteX2" fmla="*/ 1168400 w 1168400"/>
                <a:gd name="connsiteY2" fmla="*/ 2019300 h 2019300"/>
                <a:gd name="connsiteX3" fmla="*/ 0 w 1168400"/>
                <a:gd name="connsiteY3" fmla="*/ 2006600 h 2019300"/>
                <a:gd name="connsiteX4" fmla="*/ 139700 w 1168400"/>
                <a:gd name="connsiteY4" fmla="*/ 0 h 201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8400" h="2019300">
                  <a:moveTo>
                    <a:pt x="139700" y="0"/>
                  </a:moveTo>
                  <a:lnTo>
                    <a:pt x="1054100" y="0"/>
                  </a:lnTo>
                  <a:lnTo>
                    <a:pt x="1168400" y="2019300"/>
                  </a:lnTo>
                  <a:lnTo>
                    <a:pt x="0" y="2006600"/>
                  </a:lnTo>
                  <a:lnTo>
                    <a:pt x="139700" y="0"/>
                  </a:lnTo>
                  <a:close/>
                </a:path>
              </a:pathLst>
            </a:cu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47" name="Freeform 2446"/>
            <p:cNvSpPr/>
            <p:nvPr/>
          </p:nvSpPr>
          <p:spPr>
            <a:xfrm>
              <a:off x="2452770" y="5536559"/>
              <a:ext cx="1048270" cy="616922"/>
            </a:xfrm>
            <a:custGeom>
              <a:avLst/>
              <a:gdLst>
                <a:gd name="connsiteX0" fmla="*/ 1048270 w 1048270"/>
                <a:gd name="connsiteY0" fmla="*/ 540018 h 540018"/>
                <a:gd name="connsiteX1" fmla="*/ 1046001 w 1048270"/>
                <a:gd name="connsiteY1" fmla="*/ 0 h 540018"/>
                <a:gd name="connsiteX2" fmla="*/ 0 w 1048270"/>
                <a:gd name="connsiteY2" fmla="*/ 476486 h 540018"/>
                <a:gd name="connsiteX3" fmla="*/ 0 w 1048270"/>
                <a:gd name="connsiteY3" fmla="*/ 533211 h 540018"/>
                <a:gd name="connsiteX4" fmla="*/ 1048270 w 1048270"/>
                <a:gd name="connsiteY4" fmla="*/ 540018 h 54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8270" h="540018">
                  <a:moveTo>
                    <a:pt x="1048270" y="540018"/>
                  </a:moveTo>
                  <a:cubicBezTo>
                    <a:pt x="1047514" y="360012"/>
                    <a:pt x="1046757" y="180006"/>
                    <a:pt x="1046001" y="0"/>
                  </a:cubicBezTo>
                  <a:lnTo>
                    <a:pt x="0" y="476486"/>
                  </a:lnTo>
                  <a:lnTo>
                    <a:pt x="0" y="533211"/>
                  </a:lnTo>
                  <a:lnTo>
                    <a:pt x="1048270" y="540018"/>
                  </a:lnTo>
                  <a:close/>
                </a:path>
              </a:pathLst>
            </a:cu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48" name="Freeform 2447"/>
            <p:cNvSpPr/>
            <p:nvPr/>
          </p:nvSpPr>
          <p:spPr>
            <a:xfrm flipH="1">
              <a:off x="5087456" y="5541474"/>
              <a:ext cx="1048270" cy="616922"/>
            </a:xfrm>
            <a:custGeom>
              <a:avLst/>
              <a:gdLst>
                <a:gd name="connsiteX0" fmla="*/ 1048270 w 1048270"/>
                <a:gd name="connsiteY0" fmla="*/ 540018 h 540018"/>
                <a:gd name="connsiteX1" fmla="*/ 1046001 w 1048270"/>
                <a:gd name="connsiteY1" fmla="*/ 0 h 540018"/>
                <a:gd name="connsiteX2" fmla="*/ 0 w 1048270"/>
                <a:gd name="connsiteY2" fmla="*/ 476486 h 540018"/>
                <a:gd name="connsiteX3" fmla="*/ 0 w 1048270"/>
                <a:gd name="connsiteY3" fmla="*/ 533211 h 540018"/>
                <a:gd name="connsiteX4" fmla="*/ 1048270 w 1048270"/>
                <a:gd name="connsiteY4" fmla="*/ 540018 h 54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8270" h="540018">
                  <a:moveTo>
                    <a:pt x="1048270" y="540018"/>
                  </a:moveTo>
                  <a:cubicBezTo>
                    <a:pt x="1047514" y="360012"/>
                    <a:pt x="1046757" y="180006"/>
                    <a:pt x="1046001" y="0"/>
                  </a:cubicBezTo>
                  <a:lnTo>
                    <a:pt x="0" y="476486"/>
                  </a:lnTo>
                  <a:lnTo>
                    <a:pt x="0" y="533211"/>
                  </a:lnTo>
                  <a:lnTo>
                    <a:pt x="1048270" y="540018"/>
                  </a:lnTo>
                  <a:close/>
                </a:path>
              </a:pathLst>
            </a:cu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49" name="Rectangle 2448"/>
            <p:cNvSpPr/>
            <p:nvPr/>
          </p:nvSpPr>
          <p:spPr>
            <a:xfrm flipH="1" flipV="1">
              <a:off x="3520628" y="5048729"/>
              <a:ext cx="1512656" cy="27432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50" name="Rectangle 2449"/>
            <p:cNvSpPr/>
            <p:nvPr/>
          </p:nvSpPr>
          <p:spPr>
            <a:xfrm flipH="1" flipV="1">
              <a:off x="3546444" y="5102358"/>
              <a:ext cx="1512656" cy="27432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51" name="Rectangle 2450"/>
            <p:cNvSpPr/>
            <p:nvPr/>
          </p:nvSpPr>
          <p:spPr>
            <a:xfrm flipH="1" flipV="1">
              <a:off x="3543375" y="5156707"/>
              <a:ext cx="1512656" cy="27432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52" name="Rectangle 2451"/>
            <p:cNvSpPr/>
            <p:nvPr/>
          </p:nvSpPr>
          <p:spPr>
            <a:xfrm flipH="1" flipV="1">
              <a:off x="3506205" y="5207781"/>
              <a:ext cx="1645920" cy="27432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53" name="Rectangle 2452"/>
            <p:cNvSpPr/>
            <p:nvPr/>
          </p:nvSpPr>
          <p:spPr>
            <a:xfrm flipH="1" flipV="1">
              <a:off x="3532021" y="5261410"/>
              <a:ext cx="1645920" cy="27432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54" name="Rectangle 2453"/>
            <p:cNvSpPr/>
            <p:nvPr/>
          </p:nvSpPr>
          <p:spPr>
            <a:xfrm flipH="1" flipV="1">
              <a:off x="3528952" y="5315759"/>
              <a:ext cx="1645920" cy="27432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55" name="Rectangle 2454"/>
            <p:cNvSpPr/>
            <p:nvPr/>
          </p:nvSpPr>
          <p:spPr>
            <a:xfrm flipH="1" flipV="1">
              <a:off x="3476743" y="5373884"/>
              <a:ext cx="1645920" cy="27432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56" name="Rectangle 2455"/>
            <p:cNvSpPr/>
            <p:nvPr/>
          </p:nvSpPr>
          <p:spPr>
            <a:xfrm flipH="1" flipV="1">
              <a:off x="3502559" y="5427513"/>
              <a:ext cx="1645920" cy="27432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57" name="Rectangle 2456"/>
            <p:cNvSpPr/>
            <p:nvPr/>
          </p:nvSpPr>
          <p:spPr>
            <a:xfrm flipH="1" flipV="1">
              <a:off x="3499490" y="5481862"/>
              <a:ext cx="1645920" cy="27432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2458" name="Group 2457"/>
            <p:cNvGrpSpPr/>
            <p:nvPr/>
          </p:nvGrpSpPr>
          <p:grpSpPr>
            <a:xfrm>
              <a:off x="3528872" y="5550285"/>
              <a:ext cx="1489355" cy="611393"/>
              <a:chOff x="3585597" y="5550285"/>
              <a:chExt cx="1489355" cy="611393"/>
            </a:xfrm>
          </p:grpSpPr>
          <p:grpSp>
            <p:nvGrpSpPr>
              <p:cNvPr id="2461" name="Group 2460"/>
              <p:cNvGrpSpPr/>
              <p:nvPr/>
            </p:nvGrpSpPr>
            <p:grpSpPr>
              <a:xfrm>
                <a:off x="3585597" y="5550285"/>
                <a:ext cx="1489355" cy="610864"/>
                <a:chOff x="3653846" y="4723071"/>
                <a:chExt cx="2498435" cy="1574800"/>
              </a:xfrm>
            </p:grpSpPr>
            <p:sp>
              <p:nvSpPr>
                <p:cNvPr id="2465" name="Rectangle 2464"/>
                <p:cNvSpPr/>
                <p:nvPr/>
              </p:nvSpPr>
              <p:spPr>
                <a:xfrm>
                  <a:off x="3664673" y="4754499"/>
                  <a:ext cx="2454291" cy="1543372"/>
                </a:xfrm>
                <a:prstGeom prst="rect">
                  <a:avLst/>
                </a:pr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466" name="Rectangle 2465"/>
                <p:cNvSpPr/>
                <p:nvPr/>
              </p:nvSpPr>
              <p:spPr>
                <a:xfrm>
                  <a:off x="3653846" y="5243848"/>
                  <a:ext cx="2498435" cy="139626"/>
                </a:xfrm>
                <a:prstGeom prst="rect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467" name="Rectangle 2466"/>
                <p:cNvSpPr/>
                <p:nvPr/>
              </p:nvSpPr>
              <p:spPr>
                <a:xfrm>
                  <a:off x="3659181" y="4738436"/>
                  <a:ext cx="137160" cy="1554478"/>
                </a:xfrm>
                <a:prstGeom prst="rect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468" name="Rectangle 2467"/>
                <p:cNvSpPr/>
                <p:nvPr/>
              </p:nvSpPr>
              <p:spPr>
                <a:xfrm>
                  <a:off x="4064740" y="4738437"/>
                  <a:ext cx="137160" cy="1554480"/>
                </a:xfrm>
                <a:prstGeom prst="rect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469" name="Rectangle 2468"/>
                <p:cNvSpPr/>
                <p:nvPr/>
              </p:nvSpPr>
              <p:spPr>
                <a:xfrm>
                  <a:off x="4477911" y="4738437"/>
                  <a:ext cx="137160" cy="1554480"/>
                </a:xfrm>
                <a:prstGeom prst="rect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470" name="Rectangle 2469"/>
                <p:cNvSpPr/>
                <p:nvPr/>
              </p:nvSpPr>
              <p:spPr>
                <a:xfrm>
                  <a:off x="4892067" y="4738437"/>
                  <a:ext cx="137160" cy="1554480"/>
                </a:xfrm>
                <a:prstGeom prst="rect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471" name="Rectangle 2470"/>
                <p:cNvSpPr/>
                <p:nvPr/>
              </p:nvSpPr>
              <p:spPr>
                <a:xfrm>
                  <a:off x="3679740" y="4723071"/>
                  <a:ext cx="2454290" cy="137159"/>
                </a:xfrm>
                <a:prstGeom prst="rect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462" name="Rectangle 2461"/>
              <p:cNvSpPr/>
              <p:nvPr/>
            </p:nvSpPr>
            <p:spPr>
              <a:xfrm>
                <a:off x="4323024" y="5558697"/>
                <a:ext cx="81763" cy="602981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63" name="Rectangle 2462"/>
              <p:cNvSpPr/>
              <p:nvPr/>
            </p:nvSpPr>
            <p:spPr>
              <a:xfrm>
                <a:off x="4569321" y="5558697"/>
                <a:ext cx="81763" cy="602981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64" name="Rectangle 2463"/>
              <p:cNvSpPr/>
              <p:nvPr/>
            </p:nvSpPr>
            <p:spPr>
              <a:xfrm>
                <a:off x="4816206" y="5558697"/>
                <a:ext cx="81763" cy="602981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2459" name="Rectangle 2458"/>
            <p:cNvSpPr/>
            <p:nvPr/>
          </p:nvSpPr>
          <p:spPr>
            <a:xfrm flipV="1">
              <a:off x="2277070" y="4903310"/>
              <a:ext cx="1399609" cy="13716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60" name="Rectangle 2459"/>
            <p:cNvSpPr/>
            <p:nvPr/>
          </p:nvSpPr>
          <p:spPr>
            <a:xfrm flipH="1" flipV="1">
              <a:off x="4848182" y="4914115"/>
              <a:ext cx="1421016" cy="13716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BF6B5BC3-B4B9-4843-AE47-597D6061F6C7}"/>
              </a:ext>
            </a:extLst>
          </p:cNvPr>
          <p:cNvGrpSpPr/>
          <p:nvPr/>
        </p:nvGrpSpPr>
        <p:grpSpPr>
          <a:xfrm>
            <a:off x="466804" y="1634011"/>
            <a:ext cx="7782802" cy="5228217"/>
            <a:chOff x="466804" y="1634011"/>
            <a:chExt cx="7782802" cy="5228217"/>
          </a:xfrm>
        </p:grpSpPr>
        <p:grpSp>
          <p:nvGrpSpPr>
            <p:cNvPr id="3155" name="Group 3154">
              <a:extLst>
                <a:ext uri="{FF2B5EF4-FFF2-40B4-BE49-F238E27FC236}">
                  <a16:creationId xmlns:a16="http://schemas.microsoft.com/office/drawing/2014/main" id="{C5878B55-A0D9-4047-AE07-5A844BA4E32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793325" y="1634011"/>
              <a:ext cx="1626206" cy="1291014"/>
              <a:chOff x="2277623" y="3360550"/>
              <a:chExt cx="4065514" cy="3227536"/>
            </a:xfrm>
          </p:grpSpPr>
          <p:sp>
            <p:nvSpPr>
              <p:cNvPr id="3156" name="Freeform 233">
                <a:extLst>
                  <a:ext uri="{FF2B5EF4-FFF2-40B4-BE49-F238E27FC236}">
                    <a16:creationId xmlns:a16="http://schemas.microsoft.com/office/drawing/2014/main" id="{F3489481-B9C1-4B05-98B9-A32CA02D445D}"/>
                  </a:ext>
                </a:extLst>
              </p:cNvPr>
              <p:cNvSpPr/>
              <p:nvPr/>
            </p:nvSpPr>
            <p:spPr>
              <a:xfrm>
                <a:off x="5946153" y="3360550"/>
                <a:ext cx="333213" cy="2760461"/>
              </a:xfrm>
              <a:custGeom>
                <a:avLst/>
                <a:gdLst>
                  <a:gd name="connsiteX0" fmla="*/ 0 w 1616271"/>
                  <a:gd name="connsiteY0" fmla="*/ 0 h 2912372"/>
                  <a:gd name="connsiteX1" fmla="*/ 200025 w 1616271"/>
                  <a:gd name="connsiteY1" fmla="*/ 1285875 h 2912372"/>
                  <a:gd name="connsiteX2" fmla="*/ 76200 w 1616271"/>
                  <a:gd name="connsiteY2" fmla="*/ 2609850 h 2912372"/>
                  <a:gd name="connsiteX3" fmla="*/ 866775 w 1616271"/>
                  <a:gd name="connsiteY3" fmla="*/ 2876550 h 2912372"/>
                  <a:gd name="connsiteX4" fmla="*/ 1600200 w 1616271"/>
                  <a:gd name="connsiteY4" fmla="*/ 2724150 h 2912372"/>
                  <a:gd name="connsiteX5" fmla="*/ 1381125 w 1616271"/>
                  <a:gd name="connsiteY5" fmla="*/ 1209675 h 2912372"/>
                  <a:gd name="connsiteX6" fmla="*/ 1476375 w 1616271"/>
                  <a:gd name="connsiteY6" fmla="*/ 9525 h 2912372"/>
                  <a:gd name="connsiteX0" fmla="*/ 0 w 1616271"/>
                  <a:gd name="connsiteY0" fmla="*/ 82157 h 2994529"/>
                  <a:gd name="connsiteX1" fmla="*/ 200025 w 1616271"/>
                  <a:gd name="connsiteY1" fmla="*/ 1368032 h 2994529"/>
                  <a:gd name="connsiteX2" fmla="*/ 76200 w 1616271"/>
                  <a:gd name="connsiteY2" fmla="*/ 2692007 h 2994529"/>
                  <a:gd name="connsiteX3" fmla="*/ 866775 w 1616271"/>
                  <a:gd name="connsiteY3" fmla="*/ 2958707 h 2994529"/>
                  <a:gd name="connsiteX4" fmla="*/ 1600200 w 1616271"/>
                  <a:gd name="connsiteY4" fmla="*/ 2806307 h 2994529"/>
                  <a:gd name="connsiteX5" fmla="*/ 1381125 w 1616271"/>
                  <a:gd name="connsiteY5" fmla="*/ 1291832 h 2994529"/>
                  <a:gd name="connsiteX6" fmla="*/ 1476375 w 1616271"/>
                  <a:gd name="connsiteY6" fmla="*/ 91682 h 2994529"/>
                  <a:gd name="connsiteX7" fmla="*/ 1476375 w 1616271"/>
                  <a:gd name="connsiteY7" fmla="*/ 82157 h 2994529"/>
                  <a:gd name="connsiteX0" fmla="*/ 9525 w 1625796"/>
                  <a:gd name="connsiteY0" fmla="*/ 84817 h 2997189"/>
                  <a:gd name="connsiteX1" fmla="*/ 209550 w 1625796"/>
                  <a:gd name="connsiteY1" fmla="*/ 1370692 h 2997189"/>
                  <a:gd name="connsiteX2" fmla="*/ 85725 w 1625796"/>
                  <a:gd name="connsiteY2" fmla="*/ 2694667 h 2997189"/>
                  <a:gd name="connsiteX3" fmla="*/ 876300 w 1625796"/>
                  <a:gd name="connsiteY3" fmla="*/ 2961367 h 2997189"/>
                  <a:gd name="connsiteX4" fmla="*/ 1609725 w 1625796"/>
                  <a:gd name="connsiteY4" fmla="*/ 2808967 h 2997189"/>
                  <a:gd name="connsiteX5" fmla="*/ 1390650 w 1625796"/>
                  <a:gd name="connsiteY5" fmla="*/ 1294492 h 2997189"/>
                  <a:gd name="connsiteX6" fmla="*/ 1485900 w 1625796"/>
                  <a:gd name="connsiteY6" fmla="*/ 94342 h 2997189"/>
                  <a:gd name="connsiteX7" fmla="*/ 0 w 1625796"/>
                  <a:gd name="connsiteY7" fmla="*/ 75292 h 2997189"/>
                  <a:gd name="connsiteX0" fmla="*/ 9525 w 1486024"/>
                  <a:gd name="connsiteY0" fmla="*/ 84817 h 2971884"/>
                  <a:gd name="connsiteX1" fmla="*/ 209550 w 1486024"/>
                  <a:gd name="connsiteY1" fmla="*/ 1370692 h 2971884"/>
                  <a:gd name="connsiteX2" fmla="*/ 85725 w 1486024"/>
                  <a:gd name="connsiteY2" fmla="*/ 2694667 h 2971884"/>
                  <a:gd name="connsiteX3" fmla="*/ 876300 w 1486024"/>
                  <a:gd name="connsiteY3" fmla="*/ 2961367 h 2971884"/>
                  <a:gd name="connsiteX4" fmla="*/ 1104900 w 1486024"/>
                  <a:gd name="connsiteY4" fmla="*/ 2494642 h 2971884"/>
                  <a:gd name="connsiteX5" fmla="*/ 1390650 w 1486024"/>
                  <a:gd name="connsiteY5" fmla="*/ 1294492 h 2971884"/>
                  <a:gd name="connsiteX6" fmla="*/ 1485900 w 1486024"/>
                  <a:gd name="connsiteY6" fmla="*/ 94342 h 2971884"/>
                  <a:gd name="connsiteX7" fmla="*/ 0 w 1486024"/>
                  <a:gd name="connsiteY7" fmla="*/ 75292 h 2971884"/>
                  <a:gd name="connsiteX0" fmla="*/ 9525 w 1544329"/>
                  <a:gd name="connsiteY0" fmla="*/ 84817 h 3002111"/>
                  <a:gd name="connsiteX1" fmla="*/ 209550 w 1544329"/>
                  <a:gd name="connsiteY1" fmla="*/ 1370692 h 3002111"/>
                  <a:gd name="connsiteX2" fmla="*/ 85725 w 1544329"/>
                  <a:gd name="connsiteY2" fmla="*/ 2694667 h 3002111"/>
                  <a:gd name="connsiteX3" fmla="*/ 876300 w 1544329"/>
                  <a:gd name="connsiteY3" fmla="*/ 2961367 h 3002111"/>
                  <a:gd name="connsiteX4" fmla="*/ 1524000 w 1544329"/>
                  <a:gd name="connsiteY4" fmla="*/ 2818492 h 3002111"/>
                  <a:gd name="connsiteX5" fmla="*/ 1390650 w 1544329"/>
                  <a:gd name="connsiteY5" fmla="*/ 1294492 h 3002111"/>
                  <a:gd name="connsiteX6" fmla="*/ 1485900 w 1544329"/>
                  <a:gd name="connsiteY6" fmla="*/ 94342 h 3002111"/>
                  <a:gd name="connsiteX7" fmla="*/ 0 w 1544329"/>
                  <a:gd name="connsiteY7" fmla="*/ 75292 h 3002111"/>
                  <a:gd name="connsiteX0" fmla="*/ 9525 w 1565668"/>
                  <a:gd name="connsiteY0" fmla="*/ 84817 h 2963832"/>
                  <a:gd name="connsiteX1" fmla="*/ 209550 w 1565668"/>
                  <a:gd name="connsiteY1" fmla="*/ 1370692 h 2963832"/>
                  <a:gd name="connsiteX2" fmla="*/ 85725 w 1565668"/>
                  <a:gd name="connsiteY2" fmla="*/ 2694667 h 2963832"/>
                  <a:gd name="connsiteX3" fmla="*/ 876300 w 1565668"/>
                  <a:gd name="connsiteY3" fmla="*/ 2961367 h 2963832"/>
                  <a:gd name="connsiteX4" fmla="*/ 1524000 w 1565668"/>
                  <a:gd name="connsiteY4" fmla="*/ 2818492 h 2963832"/>
                  <a:gd name="connsiteX5" fmla="*/ 1390650 w 1565668"/>
                  <a:gd name="connsiteY5" fmla="*/ 1294492 h 2963832"/>
                  <a:gd name="connsiteX6" fmla="*/ 1485900 w 1565668"/>
                  <a:gd name="connsiteY6" fmla="*/ 94342 h 2963832"/>
                  <a:gd name="connsiteX7" fmla="*/ 0 w 1565668"/>
                  <a:gd name="connsiteY7" fmla="*/ 75292 h 2963832"/>
                  <a:gd name="connsiteX0" fmla="*/ 9525 w 1565668"/>
                  <a:gd name="connsiteY0" fmla="*/ 84817 h 2979820"/>
                  <a:gd name="connsiteX1" fmla="*/ 209550 w 1565668"/>
                  <a:gd name="connsiteY1" fmla="*/ 1370692 h 2979820"/>
                  <a:gd name="connsiteX2" fmla="*/ 104775 w 1565668"/>
                  <a:gd name="connsiteY2" fmla="*/ 2799442 h 2979820"/>
                  <a:gd name="connsiteX3" fmla="*/ 876300 w 1565668"/>
                  <a:gd name="connsiteY3" fmla="*/ 2961367 h 2979820"/>
                  <a:gd name="connsiteX4" fmla="*/ 1524000 w 1565668"/>
                  <a:gd name="connsiteY4" fmla="*/ 2818492 h 2979820"/>
                  <a:gd name="connsiteX5" fmla="*/ 1390650 w 1565668"/>
                  <a:gd name="connsiteY5" fmla="*/ 1294492 h 2979820"/>
                  <a:gd name="connsiteX6" fmla="*/ 1485900 w 1565668"/>
                  <a:gd name="connsiteY6" fmla="*/ 94342 h 2979820"/>
                  <a:gd name="connsiteX7" fmla="*/ 0 w 1565668"/>
                  <a:gd name="connsiteY7" fmla="*/ 75292 h 2979820"/>
                  <a:gd name="connsiteX0" fmla="*/ 9525 w 1565668"/>
                  <a:gd name="connsiteY0" fmla="*/ 84817 h 2961443"/>
                  <a:gd name="connsiteX1" fmla="*/ 209550 w 1565668"/>
                  <a:gd name="connsiteY1" fmla="*/ 1370692 h 2961443"/>
                  <a:gd name="connsiteX2" fmla="*/ 104775 w 1565668"/>
                  <a:gd name="connsiteY2" fmla="*/ 2799442 h 2961443"/>
                  <a:gd name="connsiteX3" fmla="*/ 876300 w 1565668"/>
                  <a:gd name="connsiteY3" fmla="*/ 2961367 h 2961443"/>
                  <a:gd name="connsiteX4" fmla="*/ 1524000 w 1565668"/>
                  <a:gd name="connsiteY4" fmla="*/ 2818492 h 2961443"/>
                  <a:gd name="connsiteX5" fmla="*/ 1390650 w 1565668"/>
                  <a:gd name="connsiteY5" fmla="*/ 1294492 h 2961443"/>
                  <a:gd name="connsiteX6" fmla="*/ 1485900 w 1565668"/>
                  <a:gd name="connsiteY6" fmla="*/ 94342 h 2961443"/>
                  <a:gd name="connsiteX7" fmla="*/ 0 w 1565668"/>
                  <a:gd name="connsiteY7" fmla="*/ 75292 h 2961443"/>
                  <a:gd name="connsiteX0" fmla="*/ 9525 w 1565668"/>
                  <a:gd name="connsiteY0" fmla="*/ 84817 h 2961443"/>
                  <a:gd name="connsiteX1" fmla="*/ 209550 w 1565668"/>
                  <a:gd name="connsiteY1" fmla="*/ 1370692 h 2961443"/>
                  <a:gd name="connsiteX2" fmla="*/ 104775 w 1565668"/>
                  <a:gd name="connsiteY2" fmla="*/ 2799442 h 2961443"/>
                  <a:gd name="connsiteX3" fmla="*/ 876300 w 1565668"/>
                  <a:gd name="connsiteY3" fmla="*/ 2961367 h 2961443"/>
                  <a:gd name="connsiteX4" fmla="*/ 1524000 w 1565668"/>
                  <a:gd name="connsiteY4" fmla="*/ 2818492 h 2961443"/>
                  <a:gd name="connsiteX5" fmla="*/ 1390650 w 1565668"/>
                  <a:gd name="connsiteY5" fmla="*/ 1294492 h 2961443"/>
                  <a:gd name="connsiteX6" fmla="*/ 1485900 w 1565668"/>
                  <a:gd name="connsiteY6" fmla="*/ 94342 h 2961443"/>
                  <a:gd name="connsiteX7" fmla="*/ 0 w 1565668"/>
                  <a:gd name="connsiteY7" fmla="*/ 75292 h 2961443"/>
                  <a:gd name="connsiteX0" fmla="*/ 9525 w 1565668"/>
                  <a:gd name="connsiteY0" fmla="*/ 84817 h 2961443"/>
                  <a:gd name="connsiteX1" fmla="*/ 209550 w 1565668"/>
                  <a:gd name="connsiteY1" fmla="*/ 1370692 h 2961443"/>
                  <a:gd name="connsiteX2" fmla="*/ 104775 w 1565668"/>
                  <a:gd name="connsiteY2" fmla="*/ 2799442 h 2961443"/>
                  <a:gd name="connsiteX3" fmla="*/ 876300 w 1565668"/>
                  <a:gd name="connsiteY3" fmla="*/ 2961367 h 2961443"/>
                  <a:gd name="connsiteX4" fmla="*/ 1524000 w 1565668"/>
                  <a:gd name="connsiteY4" fmla="*/ 2818492 h 2961443"/>
                  <a:gd name="connsiteX5" fmla="*/ 1390650 w 1565668"/>
                  <a:gd name="connsiteY5" fmla="*/ 1294492 h 2961443"/>
                  <a:gd name="connsiteX6" fmla="*/ 1485900 w 1565668"/>
                  <a:gd name="connsiteY6" fmla="*/ 94342 h 2961443"/>
                  <a:gd name="connsiteX7" fmla="*/ 0 w 1565668"/>
                  <a:gd name="connsiteY7" fmla="*/ 75292 h 2961443"/>
                  <a:gd name="connsiteX0" fmla="*/ 9525 w 1565668"/>
                  <a:gd name="connsiteY0" fmla="*/ 84817 h 2961443"/>
                  <a:gd name="connsiteX1" fmla="*/ 209550 w 1565668"/>
                  <a:gd name="connsiteY1" fmla="*/ 1370692 h 2961443"/>
                  <a:gd name="connsiteX2" fmla="*/ 104775 w 1565668"/>
                  <a:gd name="connsiteY2" fmla="*/ 2799442 h 2961443"/>
                  <a:gd name="connsiteX3" fmla="*/ 876300 w 1565668"/>
                  <a:gd name="connsiteY3" fmla="*/ 2961367 h 2961443"/>
                  <a:gd name="connsiteX4" fmla="*/ 1524000 w 1565668"/>
                  <a:gd name="connsiteY4" fmla="*/ 2818492 h 2961443"/>
                  <a:gd name="connsiteX5" fmla="*/ 1390650 w 1565668"/>
                  <a:gd name="connsiteY5" fmla="*/ 1294492 h 2961443"/>
                  <a:gd name="connsiteX6" fmla="*/ 1485900 w 1565668"/>
                  <a:gd name="connsiteY6" fmla="*/ 94342 h 2961443"/>
                  <a:gd name="connsiteX7" fmla="*/ 0 w 1565668"/>
                  <a:gd name="connsiteY7" fmla="*/ 75292 h 2961443"/>
                  <a:gd name="connsiteX0" fmla="*/ 9525 w 1565668"/>
                  <a:gd name="connsiteY0" fmla="*/ 84817 h 2961367"/>
                  <a:gd name="connsiteX1" fmla="*/ 209550 w 1565668"/>
                  <a:gd name="connsiteY1" fmla="*/ 1370692 h 2961367"/>
                  <a:gd name="connsiteX2" fmla="*/ 85725 w 1565668"/>
                  <a:gd name="connsiteY2" fmla="*/ 2818492 h 2961367"/>
                  <a:gd name="connsiteX3" fmla="*/ 876300 w 1565668"/>
                  <a:gd name="connsiteY3" fmla="*/ 2961367 h 2961367"/>
                  <a:gd name="connsiteX4" fmla="*/ 1524000 w 1565668"/>
                  <a:gd name="connsiteY4" fmla="*/ 2818492 h 2961367"/>
                  <a:gd name="connsiteX5" fmla="*/ 1390650 w 1565668"/>
                  <a:gd name="connsiteY5" fmla="*/ 1294492 h 2961367"/>
                  <a:gd name="connsiteX6" fmla="*/ 1485900 w 1565668"/>
                  <a:gd name="connsiteY6" fmla="*/ 94342 h 2961367"/>
                  <a:gd name="connsiteX7" fmla="*/ 0 w 1565668"/>
                  <a:gd name="connsiteY7" fmla="*/ 75292 h 2961367"/>
                  <a:gd name="connsiteX0" fmla="*/ 9525 w 1545999"/>
                  <a:gd name="connsiteY0" fmla="*/ 84817 h 2956490"/>
                  <a:gd name="connsiteX1" fmla="*/ 209550 w 1545999"/>
                  <a:gd name="connsiteY1" fmla="*/ 1370692 h 2956490"/>
                  <a:gd name="connsiteX2" fmla="*/ 85725 w 1545999"/>
                  <a:gd name="connsiteY2" fmla="*/ 2818492 h 2956490"/>
                  <a:gd name="connsiteX3" fmla="*/ 847725 w 1545999"/>
                  <a:gd name="connsiteY3" fmla="*/ 2885167 h 2956490"/>
                  <a:gd name="connsiteX4" fmla="*/ 1524000 w 1545999"/>
                  <a:gd name="connsiteY4" fmla="*/ 2818492 h 2956490"/>
                  <a:gd name="connsiteX5" fmla="*/ 1390650 w 1545999"/>
                  <a:gd name="connsiteY5" fmla="*/ 1294492 h 2956490"/>
                  <a:gd name="connsiteX6" fmla="*/ 1485900 w 1545999"/>
                  <a:gd name="connsiteY6" fmla="*/ 94342 h 2956490"/>
                  <a:gd name="connsiteX7" fmla="*/ 0 w 1545999"/>
                  <a:gd name="connsiteY7" fmla="*/ 75292 h 2956490"/>
                  <a:gd name="connsiteX0" fmla="*/ 9525 w 1545999"/>
                  <a:gd name="connsiteY0" fmla="*/ 84817 h 2956490"/>
                  <a:gd name="connsiteX1" fmla="*/ 209550 w 1545999"/>
                  <a:gd name="connsiteY1" fmla="*/ 1370692 h 2956490"/>
                  <a:gd name="connsiteX2" fmla="*/ 85725 w 1545999"/>
                  <a:gd name="connsiteY2" fmla="*/ 2818492 h 2956490"/>
                  <a:gd name="connsiteX3" fmla="*/ 847725 w 1545999"/>
                  <a:gd name="connsiteY3" fmla="*/ 2885167 h 2956490"/>
                  <a:gd name="connsiteX4" fmla="*/ 1524000 w 1545999"/>
                  <a:gd name="connsiteY4" fmla="*/ 2818492 h 2956490"/>
                  <a:gd name="connsiteX5" fmla="*/ 1390650 w 1545999"/>
                  <a:gd name="connsiteY5" fmla="*/ 1294492 h 2956490"/>
                  <a:gd name="connsiteX6" fmla="*/ 1485900 w 1545999"/>
                  <a:gd name="connsiteY6" fmla="*/ 94342 h 2956490"/>
                  <a:gd name="connsiteX7" fmla="*/ 0 w 1545999"/>
                  <a:gd name="connsiteY7" fmla="*/ 75292 h 2956490"/>
                  <a:gd name="connsiteX0" fmla="*/ 9525 w 1545999"/>
                  <a:gd name="connsiteY0" fmla="*/ 84817 h 2956490"/>
                  <a:gd name="connsiteX1" fmla="*/ 209550 w 1545999"/>
                  <a:gd name="connsiteY1" fmla="*/ 1370692 h 2956490"/>
                  <a:gd name="connsiteX2" fmla="*/ 85725 w 1545999"/>
                  <a:gd name="connsiteY2" fmla="*/ 2818492 h 2956490"/>
                  <a:gd name="connsiteX3" fmla="*/ 847725 w 1545999"/>
                  <a:gd name="connsiteY3" fmla="*/ 2885167 h 2956490"/>
                  <a:gd name="connsiteX4" fmla="*/ 1524000 w 1545999"/>
                  <a:gd name="connsiteY4" fmla="*/ 2818492 h 2956490"/>
                  <a:gd name="connsiteX5" fmla="*/ 1390650 w 1545999"/>
                  <a:gd name="connsiteY5" fmla="*/ 1294492 h 2956490"/>
                  <a:gd name="connsiteX6" fmla="*/ 1485900 w 1545999"/>
                  <a:gd name="connsiteY6" fmla="*/ 94342 h 2956490"/>
                  <a:gd name="connsiteX7" fmla="*/ 0 w 1545999"/>
                  <a:gd name="connsiteY7" fmla="*/ 75292 h 2956490"/>
                  <a:gd name="connsiteX0" fmla="*/ 9525 w 1545999"/>
                  <a:gd name="connsiteY0" fmla="*/ 84817 h 2885167"/>
                  <a:gd name="connsiteX1" fmla="*/ 209550 w 1545999"/>
                  <a:gd name="connsiteY1" fmla="*/ 1370692 h 2885167"/>
                  <a:gd name="connsiteX2" fmla="*/ 85725 w 1545999"/>
                  <a:gd name="connsiteY2" fmla="*/ 2818492 h 2885167"/>
                  <a:gd name="connsiteX3" fmla="*/ 847725 w 1545999"/>
                  <a:gd name="connsiteY3" fmla="*/ 2885167 h 2885167"/>
                  <a:gd name="connsiteX4" fmla="*/ 1524000 w 1545999"/>
                  <a:gd name="connsiteY4" fmla="*/ 2818492 h 2885167"/>
                  <a:gd name="connsiteX5" fmla="*/ 1390650 w 1545999"/>
                  <a:gd name="connsiteY5" fmla="*/ 1294492 h 2885167"/>
                  <a:gd name="connsiteX6" fmla="*/ 1485900 w 1545999"/>
                  <a:gd name="connsiteY6" fmla="*/ 94342 h 2885167"/>
                  <a:gd name="connsiteX7" fmla="*/ 0 w 1545999"/>
                  <a:gd name="connsiteY7" fmla="*/ 75292 h 2885167"/>
                  <a:gd name="connsiteX0" fmla="*/ 9525 w 1486024"/>
                  <a:gd name="connsiteY0" fmla="*/ 84817 h 2892937"/>
                  <a:gd name="connsiteX1" fmla="*/ 209550 w 1486024"/>
                  <a:gd name="connsiteY1" fmla="*/ 1370692 h 2892937"/>
                  <a:gd name="connsiteX2" fmla="*/ 85725 w 1486024"/>
                  <a:gd name="connsiteY2" fmla="*/ 2818492 h 2892937"/>
                  <a:gd name="connsiteX3" fmla="*/ 847725 w 1486024"/>
                  <a:gd name="connsiteY3" fmla="*/ 2885167 h 2892937"/>
                  <a:gd name="connsiteX4" fmla="*/ 1352550 w 1486024"/>
                  <a:gd name="connsiteY4" fmla="*/ 2608942 h 2892937"/>
                  <a:gd name="connsiteX5" fmla="*/ 1390650 w 1486024"/>
                  <a:gd name="connsiteY5" fmla="*/ 1294492 h 2892937"/>
                  <a:gd name="connsiteX6" fmla="*/ 1485900 w 1486024"/>
                  <a:gd name="connsiteY6" fmla="*/ 94342 h 2892937"/>
                  <a:gd name="connsiteX7" fmla="*/ 0 w 1486024"/>
                  <a:gd name="connsiteY7" fmla="*/ 75292 h 2892937"/>
                  <a:gd name="connsiteX0" fmla="*/ 9525 w 1572834"/>
                  <a:gd name="connsiteY0" fmla="*/ 84817 h 2885167"/>
                  <a:gd name="connsiteX1" fmla="*/ 209550 w 1572834"/>
                  <a:gd name="connsiteY1" fmla="*/ 1370692 h 2885167"/>
                  <a:gd name="connsiteX2" fmla="*/ 85725 w 1572834"/>
                  <a:gd name="connsiteY2" fmla="*/ 2818492 h 2885167"/>
                  <a:gd name="connsiteX3" fmla="*/ 847725 w 1572834"/>
                  <a:gd name="connsiteY3" fmla="*/ 2885167 h 2885167"/>
                  <a:gd name="connsiteX4" fmla="*/ 1552575 w 1572834"/>
                  <a:gd name="connsiteY4" fmla="*/ 2818492 h 2885167"/>
                  <a:gd name="connsiteX5" fmla="*/ 1390650 w 1572834"/>
                  <a:gd name="connsiteY5" fmla="*/ 1294492 h 2885167"/>
                  <a:gd name="connsiteX6" fmla="*/ 1485900 w 1572834"/>
                  <a:gd name="connsiteY6" fmla="*/ 94342 h 2885167"/>
                  <a:gd name="connsiteX7" fmla="*/ 0 w 1572834"/>
                  <a:gd name="connsiteY7" fmla="*/ 75292 h 2885167"/>
                  <a:gd name="connsiteX0" fmla="*/ 9525 w 1554803"/>
                  <a:gd name="connsiteY0" fmla="*/ 84817 h 2885167"/>
                  <a:gd name="connsiteX1" fmla="*/ 209550 w 1554803"/>
                  <a:gd name="connsiteY1" fmla="*/ 1370692 h 2885167"/>
                  <a:gd name="connsiteX2" fmla="*/ 85725 w 1554803"/>
                  <a:gd name="connsiteY2" fmla="*/ 2818492 h 2885167"/>
                  <a:gd name="connsiteX3" fmla="*/ 847725 w 1554803"/>
                  <a:gd name="connsiteY3" fmla="*/ 2885167 h 2885167"/>
                  <a:gd name="connsiteX4" fmla="*/ 1552575 w 1554803"/>
                  <a:gd name="connsiteY4" fmla="*/ 2818492 h 2885167"/>
                  <a:gd name="connsiteX5" fmla="*/ 1390650 w 1554803"/>
                  <a:gd name="connsiteY5" fmla="*/ 1294492 h 2885167"/>
                  <a:gd name="connsiteX6" fmla="*/ 1485900 w 1554803"/>
                  <a:gd name="connsiteY6" fmla="*/ 94342 h 2885167"/>
                  <a:gd name="connsiteX7" fmla="*/ 0 w 1554803"/>
                  <a:gd name="connsiteY7" fmla="*/ 75292 h 2885167"/>
                  <a:gd name="connsiteX0" fmla="*/ 2381 w 1547659"/>
                  <a:gd name="connsiteY0" fmla="*/ 89853 h 2890203"/>
                  <a:gd name="connsiteX1" fmla="*/ 202406 w 1547659"/>
                  <a:gd name="connsiteY1" fmla="*/ 1375728 h 2890203"/>
                  <a:gd name="connsiteX2" fmla="*/ 78581 w 1547659"/>
                  <a:gd name="connsiteY2" fmla="*/ 2823528 h 2890203"/>
                  <a:gd name="connsiteX3" fmla="*/ 840581 w 1547659"/>
                  <a:gd name="connsiteY3" fmla="*/ 2890203 h 2890203"/>
                  <a:gd name="connsiteX4" fmla="*/ 1545431 w 1547659"/>
                  <a:gd name="connsiteY4" fmla="*/ 2823528 h 2890203"/>
                  <a:gd name="connsiteX5" fmla="*/ 1383506 w 1547659"/>
                  <a:gd name="connsiteY5" fmla="*/ 1299528 h 2890203"/>
                  <a:gd name="connsiteX6" fmla="*/ 1478756 w 1547659"/>
                  <a:gd name="connsiteY6" fmla="*/ 99378 h 2890203"/>
                  <a:gd name="connsiteX7" fmla="*/ 0 w 1547659"/>
                  <a:gd name="connsiteY7" fmla="*/ 63660 h 2890203"/>
                  <a:gd name="connsiteX0" fmla="*/ 2381 w 1547659"/>
                  <a:gd name="connsiteY0" fmla="*/ 26193 h 2826543"/>
                  <a:gd name="connsiteX1" fmla="*/ 202406 w 1547659"/>
                  <a:gd name="connsiteY1" fmla="*/ 1312068 h 2826543"/>
                  <a:gd name="connsiteX2" fmla="*/ 78581 w 1547659"/>
                  <a:gd name="connsiteY2" fmla="*/ 2759868 h 2826543"/>
                  <a:gd name="connsiteX3" fmla="*/ 840581 w 1547659"/>
                  <a:gd name="connsiteY3" fmla="*/ 2826543 h 2826543"/>
                  <a:gd name="connsiteX4" fmla="*/ 1545431 w 1547659"/>
                  <a:gd name="connsiteY4" fmla="*/ 2759868 h 2826543"/>
                  <a:gd name="connsiteX5" fmla="*/ 1383506 w 1547659"/>
                  <a:gd name="connsiteY5" fmla="*/ 1235868 h 2826543"/>
                  <a:gd name="connsiteX6" fmla="*/ 1478756 w 1547659"/>
                  <a:gd name="connsiteY6" fmla="*/ 35718 h 2826543"/>
                  <a:gd name="connsiteX7" fmla="*/ 0 w 1547659"/>
                  <a:gd name="connsiteY7" fmla="*/ 0 h 2826543"/>
                  <a:gd name="connsiteX0" fmla="*/ 2381 w 1547742"/>
                  <a:gd name="connsiteY0" fmla="*/ 26193 h 2826543"/>
                  <a:gd name="connsiteX1" fmla="*/ 202406 w 1547742"/>
                  <a:gd name="connsiteY1" fmla="*/ 1312068 h 2826543"/>
                  <a:gd name="connsiteX2" fmla="*/ 78581 w 1547742"/>
                  <a:gd name="connsiteY2" fmla="*/ 2759868 h 2826543"/>
                  <a:gd name="connsiteX3" fmla="*/ 840581 w 1547742"/>
                  <a:gd name="connsiteY3" fmla="*/ 2826543 h 2826543"/>
                  <a:gd name="connsiteX4" fmla="*/ 1545431 w 1547742"/>
                  <a:gd name="connsiteY4" fmla="*/ 2759868 h 2826543"/>
                  <a:gd name="connsiteX5" fmla="*/ 1383506 w 1547742"/>
                  <a:gd name="connsiteY5" fmla="*/ 1235868 h 2826543"/>
                  <a:gd name="connsiteX6" fmla="*/ 1436941 w 1547742"/>
                  <a:gd name="connsiteY6" fmla="*/ 138267 h 2826543"/>
                  <a:gd name="connsiteX7" fmla="*/ 0 w 1547742"/>
                  <a:gd name="connsiteY7" fmla="*/ 0 h 2826543"/>
                  <a:gd name="connsiteX0" fmla="*/ 2381 w 1547742"/>
                  <a:gd name="connsiteY0" fmla="*/ 26193 h 2769066"/>
                  <a:gd name="connsiteX1" fmla="*/ 202406 w 1547742"/>
                  <a:gd name="connsiteY1" fmla="*/ 1312068 h 2769066"/>
                  <a:gd name="connsiteX2" fmla="*/ 78581 w 1547742"/>
                  <a:gd name="connsiteY2" fmla="*/ 2759868 h 2769066"/>
                  <a:gd name="connsiteX3" fmla="*/ 924222 w 1547742"/>
                  <a:gd name="connsiteY3" fmla="*/ 2664173 h 2769066"/>
                  <a:gd name="connsiteX4" fmla="*/ 1545431 w 1547742"/>
                  <a:gd name="connsiteY4" fmla="*/ 2759868 h 2769066"/>
                  <a:gd name="connsiteX5" fmla="*/ 1383506 w 1547742"/>
                  <a:gd name="connsiteY5" fmla="*/ 1235868 h 2769066"/>
                  <a:gd name="connsiteX6" fmla="*/ 1436941 w 1547742"/>
                  <a:gd name="connsiteY6" fmla="*/ 138267 h 2769066"/>
                  <a:gd name="connsiteX7" fmla="*/ 0 w 1547742"/>
                  <a:gd name="connsiteY7" fmla="*/ 0 h 2769066"/>
                  <a:gd name="connsiteX0" fmla="*/ 2381 w 1630747"/>
                  <a:gd name="connsiteY0" fmla="*/ 26193 h 2760461"/>
                  <a:gd name="connsiteX1" fmla="*/ 202406 w 1630747"/>
                  <a:gd name="connsiteY1" fmla="*/ 1312068 h 2760461"/>
                  <a:gd name="connsiteX2" fmla="*/ 78581 w 1630747"/>
                  <a:gd name="connsiteY2" fmla="*/ 2759868 h 2760461"/>
                  <a:gd name="connsiteX3" fmla="*/ 924222 w 1630747"/>
                  <a:gd name="connsiteY3" fmla="*/ 2664173 h 2760461"/>
                  <a:gd name="connsiteX4" fmla="*/ 1629074 w 1630747"/>
                  <a:gd name="connsiteY4" fmla="*/ 2580407 h 2760461"/>
                  <a:gd name="connsiteX5" fmla="*/ 1383506 w 1630747"/>
                  <a:gd name="connsiteY5" fmla="*/ 1235868 h 2760461"/>
                  <a:gd name="connsiteX6" fmla="*/ 1436941 w 1630747"/>
                  <a:gd name="connsiteY6" fmla="*/ 138267 h 2760461"/>
                  <a:gd name="connsiteX7" fmla="*/ 0 w 1630747"/>
                  <a:gd name="connsiteY7" fmla="*/ 0 h 2760461"/>
                  <a:gd name="connsiteX0" fmla="*/ 2381 w 1630615"/>
                  <a:gd name="connsiteY0" fmla="*/ 26193 h 2760461"/>
                  <a:gd name="connsiteX1" fmla="*/ 202406 w 1630615"/>
                  <a:gd name="connsiteY1" fmla="*/ 1312068 h 2760461"/>
                  <a:gd name="connsiteX2" fmla="*/ 78581 w 1630615"/>
                  <a:gd name="connsiteY2" fmla="*/ 2759868 h 2760461"/>
                  <a:gd name="connsiteX3" fmla="*/ 924222 w 1630615"/>
                  <a:gd name="connsiteY3" fmla="*/ 2664173 h 2760461"/>
                  <a:gd name="connsiteX4" fmla="*/ 1629074 w 1630615"/>
                  <a:gd name="connsiteY4" fmla="*/ 2580407 h 2760461"/>
                  <a:gd name="connsiteX5" fmla="*/ 1383506 w 1630615"/>
                  <a:gd name="connsiteY5" fmla="*/ 1235868 h 2760461"/>
                  <a:gd name="connsiteX6" fmla="*/ 1569259 w 1630615"/>
                  <a:gd name="connsiteY6" fmla="*/ 140725 h 2760461"/>
                  <a:gd name="connsiteX7" fmla="*/ 0 w 1630615"/>
                  <a:gd name="connsiteY7" fmla="*/ 0 h 2760461"/>
                  <a:gd name="connsiteX0" fmla="*/ 2381 w 1630615"/>
                  <a:gd name="connsiteY0" fmla="*/ 26193 h 2760461"/>
                  <a:gd name="connsiteX1" fmla="*/ 202406 w 1630615"/>
                  <a:gd name="connsiteY1" fmla="*/ 1312068 h 2760461"/>
                  <a:gd name="connsiteX2" fmla="*/ 78581 w 1630615"/>
                  <a:gd name="connsiteY2" fmla="*/ 2759868 h 2760461"/>
                  <a:gd name="connsiteX3" fmla="*/ 924222 w 1630615"/>
                  <a:gd name="connsiteY3" fmla="*/ 2664173 h 2760461"/>
                  <a:gd name="connsiteX4" fmla="*/ 1629074 w 1630615"/>
                  <a:gd name="connsiteY4" fmla="*/ 2580407 h 2760461"/>
                  <a:gd name="connsiteX5" fmla="*/ 1383506 w 1630615"/>
                  <a:gd name="connsiteY5" fmla="*/ 1235868 h 2760461"/>
                  <a:gd name="connsiteX6" fmla="*/ 1569259 w 1630615"/>
                  <a:gd name="connsiteY6" fmla="*/ 140725 h 2760461"/>
                  <a:gd name="connsiteX7" fmla="*/ 0 w 1630615"/>
                  <a:gd name="connsiteY7" fmla="*/ 0 h 2760461"/>
                  <a:gd name="connsiteX0" fmla="*/ 2381 w 1630615"/>
                  <a:gd name="connsiteY0" fmla="*/ 26193 h 2760461"/>
                  <a:gd name="connsiteX1" fmla="*/ 202406 w 1630615"/>
                  <a:gd name="connsiteY1" fmla="*/ 1312068 h 2760461"/>
                  <a:gd name="connsiteX2" fmla="*/ 78581 w 1630615"/>
                  <a:gd name="connsiteY2" fmla="*/ 2759868 h 2760461"/>
                  <a:gd name="connsiteX3" fmla="*/ 924222 w 1630615"/>
                  <a:gd name="connsiteY3" fmla="*/ 2664173 h 2760461"/>
                  <a:gd name="connsiteX4" fmla="*/ 1629074 w 1630615"/>
                  <a:gd name="connsiteY4" fmla="*/ 2580407 h 2760461"/>
                  <a:gd name="connsiteX5" fmla="*/ 1383506 w 1630615"/>
                  <a:gd name="connsiteY5" fmla="*/ 1235868 h 2760461"/>
                  <a:gd name="connsiteX6" fmla="*/ 1569259 w 1630615"/>
                  <a:gd name="connsiteY6" fmla="*/ 140725 h 2760461"/>
                  <a:gd name="connsiteX7" fmla="*/ 0 w 1630615"/>
                  <a:gd name="connsiteY7" fmla="*/ 0 h 2760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0615" h="2760461">
                    <a:moveTo>
                      <a:pt x="2381" y="26193"/>
                    </a:moveTo>
                    <a:cubicBezTo>
                      <a:pt x="96043" y="451643"/>
                      <a:pt x="189706" y="856456"/>
                      <a:pt x="202406" y="1312068"/>
                    </a:cubicBezTo>
                    <a:cubicBezTo>
                      <a:pt x="215106" y="1767680"/>
                      <a:pt x="62706" y="2475706"/>
                      <a:pt x="78581" y="2759868"/>
                    </a:cubicBezTo>
                    <a:cubicBezTo>
                      <a:pt x="246856" y="2767805"/>
                      <a:pt x="665807" y="2694083"/>
                      <a:pt x="924222" y="2664173"/>
                    </a:cubicBezTo>
                    <a:lnTo>
                      <a:pt x="1629074" y="2580407"/>
                    </a:lnTo>
                    <a:cubicBezTo>
                      <a:pt x="1652886" y="2315295"/>
                      <a:pt x="1393475" y="1642482"/>
                      <a:pt x="1383506" y="1235868"/>
                    </a:cubicBezTo>
                    <a:cubicBezTo>
                      <a:pt x="1373537" y="829254"/>
                      <a:pt x="1511315" y="514581"/>
                      <a:pt x="1569259" y="140725"/>
                    </a:cubicBezTo>
                    <a:cubicBezTo>
                      <a:pt x="1238632" y="22533"/>
                      <a:pt x="583230" y="32160"/>
                      <a:pt x="0" y="0"/>
                    </a:cubicBezTo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57" name="Freeform 234">
                <a:extLst>
                  <a:ext uri="{FF2B5EF4-FFF2-40B4-BE49-F238E27FC236}">
                    <a16:creationId xmlns:a16="http://schemas.microsoft.com/office/drawing/2014/main" id="{811E42F8-E50A-4C60-8880-D2AB9EA8E74A}"/>
                  </a:ext>
                </a:extLst>
              </p:cNvPr>
              <p:cNvSpPr/>
              <p:nvPr/>
            </p:nvSpPr>
            <p:spPr>
              <a:xfrm>
                <a:off x="2605489" y="3362319"/>
                <a:ext cx="3737648" cy="3089968"/>
              </a:xfrm>
              <a:custGeom>
                <a:avLst/>
                <a:gdLst>
                  <a:gd name="connsiteX0" fmla="*/ 191143 w 3925158"/>
                  <a:gd name="connsiteY0" fmla="*/ 329354 h 2981011"/>
                  <a:gd name="connsiteX1" fmla="*/ 1524287 w 3925158"/>
                  <a:gd name="connsiteY1" fmla="*/ 508815 h 2981011"/>
                  <a:gd name="connsiteX2" fmla="*/ 3489820 w 3925158"/>
                  <a:gd name="connsiteY2" fmla="*/ 312262 h 2981011"/>
                  <a:gd name="connsiteX3" fmla="*/ 3335995 w 3925158"/>
                  <a:gd name="connsiteY3" fmla="*/ 98617 h 2981011"/>
                  <a:gd name="connsiteX4" fmla="*/ 3788922 w 3925158"/>
                  <a:gd name="connsiteY4" fmla="*/ 218258 h 2981011"/>
                  <a:gd name="connsiteX5" fmla="*/ 3737648 w 3925158"/>
                  <a:gd name="connsiteY5" fmla="*/ 2474348 h 2981011"/>
                  <a:gd name="connsiteX6" fmla="*/ 1703749 w 3925158"/>
                  <a:gd name="connsiteY6" fmla="*/ 2927275 h 2981011"/>
                  <a:gd name="connsiteX7" fmla="*/ 165506 w 3925158"/>
                  <a:gd name="connsiteY7" fmla="*/ 2679447 h 2981011"/>
                  <a:gd name="connsiteX8" fmla="*/ 191143 w 3925158"/>
                  <a:gd name="connsiteY8" fmla="*/ 329354 h 2981011"/>
                  <a:gd name="connsiteX0" fmla="*/ 191143 w 3925158"/>
                  <a:gd name="connsiteY0" fmla="*/ 329354 h 2981011"/>
                  <a:gd name="connsiteX1" fmla="*/ 1524287 w 3925158"/>
                  <a:gd name="connsiteY1" fmla="*/ 508815 h 2981011"/>
                  <a:gd name="connsiteX2" fmla="*/ 3489820 w 3925158"/>
                  <a:gd name="connsiteY2" fmla="*/ 312262 h 2981011"/>
                  <a:gd name="connsiteX3" fmla="*/ 3335995 w 3925158"/>
                  <a:gd name="connsiteY3" fmla="*/ 98617 h 2981011"/>
                  <a:gd name="connsiteX4" fmla="*/ 3788922 w 3925158"/>
                  <a:gd name="connsiteY4" fmla="*/ 218258 h 2981011"/>
                  <a:gd name="connsiteX5" fmla="*/ 3737648 w 3925158"/>
                  <a:gd name="connsiteY5" fmla="*/ 2474348 h 2981011"/>
                  <a:gd name="connsiteX6" fmla="*/ 1703749 w 3925158"/>
                  <a:gd name="connsiteY6" fmla="*/ 2927275 h 2981011"/>
                  <a:gd name="connsiteX7" fmla="*/ 165506 w 3925158"/>
                  <a:gd name="connsiteY7" fmla="*/ 2679447 h 2981011"/>
                  <a:gd name="connsiteX8" fmla="*/ 191143 w 3925158"/>
                  <a:gd name="connsiteY8" fmla="*/ 329354 h 2981011"/>
                  <a:gd name="connsiteX0" fmla="*/ 191143 w 3925158"/>
                  <a:gd name="connsiteY0" fmla="*/ 329354 h 2932295"/>
                  <a:gd name="connsiteX1" fmla="*/ 1524287 w 3925158"/>
                  <a:gd name="connsiteY1" fmla="*/ 508815 h 2932295"/>
                  <a:gd name="connsiteX2" fmla="*/ 3489820 w 3925158"/>
                  <a:gd name="connsiteY2" fmla="*/ 312262 h 2932295"/>
                  <a:gd name="connsiteX3" fmla="*/ 3335995 w 3925158"/>
                  <a:gd name="connsiteY3" fmla="*/ 98617 h 2932295"/>
                  <a:gd name="connsiteX4" fmla="*/ 3788922 w 3925158"/>
                  <a:gd name="connsiteY4" fmla="*/ 218258 h 2932295"/>
                  <a:gd name="connsiteX5" fmla="*/ 3737648 w 3925158"/>
                  <a:gd name="connsiteY5" fmla="*/ 2474348 h 2932295"/>
                  <a:gd name="connsiteX6" fmla="*/ 1703749 w 3925158"/>
                  <a:gd name="connsiteY6" fmla="*/ 2927275 h 2932295"/>
                  <a:gd name="connsiteX7" fmla="*/ 165506 w 3925158"/>
                  <a:gd name="connsiteY7" fmla="*/ 2679447 h 2932295"/>
                  <a:gd name="connsiteX8" fmla="*/ 191143 w 3925158"/>
                  <a:gd name="connsiteY8" fmla="*/ 329354 h 2932295"/>
                  <a:gd name="connsiteX0" fmla="*/ 191143 w 3925158"/>
                  <a:gd name="connsiteY0" fmla="*/ 329354 h 2927275"/>
                  <a:gd name="connsiteX1" fmla="*/ 1524287 w 3925158"/>
                  <a:gd name="connsiteY1" fmla="*/ 508815 h 2927275"/>
                  <a:gd name="connsiteX2" fmla="*/ 3489820 w 3925158"/>
                  <a:gd name="connsiteY2" fmla="*/ 312262 h 2927275"/>
                  <a:gd name="connsiteX3" fmla="*/ 3335995 w 3925158"/>
                  <a:gd name="connsiteY3" fmla="*/ 98617 h 2927275"/>
                  <a:gd name="connsiteX4" fmla="*/ 3788922 w 3925158"/>
                  <a:gd name="connsiteY4" fmla="*/ 218258 h 2927275"/>
                  <a:gd name="connsiteX5" fmla="*/ 3737648 w 3925158"/>
                  <a:gd name="connsiteY5" fmla="*/ 2474348 h 2927275"/>
                  <a:gd name="connsiteX6" fmla="*/ 1703749 w 3925158"/>
                  <a:gd name="connsiteY6" fmla="*/ 2927275 h 2927275"/>
                  <a:gd name="connsiteX7" fmla="*/ 165506 w 3925158"/>
                  <a:gd name="connsiteY7" fmla="*/ 2679447 h 2927275"/>
                  <a:gd name="connsiteX8" fmla="*/ 191143 w 3925158"/>
                  <a:gd name="connsiteY8" fmla="*/ 329354 h 2927275"/>
                  <a:gd name="connsiteX0" fmla="*/ 191143 w 3909343"/>
                  <a:gd name="connsiteY0" fmla="*/ 329354 h 2935821"/>
                  <a:gd name="connsiteX1" fmla="*/ 1524287 w 3909343"/>
                  <a:gd name="connsiteY1" fmla="*/ 508815 h 2935821"/>
                  <a:gd name="connsiteX2" fmla="*/ 3489820 w 3909343"/>
                  <a:gd name="connsiteY2" fmla="*/ 312262 h 2935821"/>
                  <a:gd name="connsiteX3" fmla="*/ 3335995 w 3909343"/>
                  <a:gd name="connsiteY3" fmla="*/ 98617 h 2935821"/>
                  <a:gd name="connsiteX4" fmla="*/ 3788922 w 3909343"/>
                  <a:gd name="connsiteY4" fmla="*/ 218258 h 2935821"/>
                  <a:gd name="connsiteX5" fmla="*/ 3737648 w 3909343"/>
                  <a:gd name="connsiteY5" fmla="*/ 2474348 h 2935821"/>
                  <a:gd name="connsiteX6" fmla="*/ 1925940 w 3909343"/>
                  <a:gd name="connsiteY6" fmla="*/ 2935821 h 2935821"/>
                  <a:gd name="connsiteX7" fmla="*/ 165506 w 3909343"/>
                  <a:gd name="connsiteY7" fmla="*/ 2679447 h 2935821"/>
                  <a:gd name="connsiteX8" fmla="*/ 191143 w 3909343"/>
                  <a:gd name="connsiteY8" fmla="*/ 329354 h 2935821"/>
                  <a:gd name="connsiteX0" fmla="*/ 191143 w 3909343"/>
                  <a:gd name="connsiteY0" fmla="*/ 329354 h 2935821"/>
                  <a:gd name="connsiteX1" fmla="*/ 1524287 w 3909343"/>
                  <a:gd name="connsiteY1" fmla="*/ 508815 h 2935821"/>
                  <a:gd name="connsiteX2" fmla="*/ 3489820 w 3909343"/>
                  <a:gd name="connsiteY2" fmla="*/ 312262 h 2935821"/>
                  <a:gd name="connsiteX3" fmla="*/ 3335995 w 3909343"/>
                  <a:gd name="connsiteY3" fmla="*/ 98617 h 2935821"/>
                  <a:gd name="connsiteX4" fmla="*/ 3788922 w 3909343"/>
                  <a:gd name="connsiteY4" fmla="*/ 218258 h 2935821"/>
                  <a:gd name="connsiteX5" fmla="*/ 3737648 w 3909343"/>
                  <a:gd name="connsiteY5" fmla="*/ 2474348 h 2935821"/>
                  <a:gd name="connsiteX6" fmla="*/ 1925940 w 3909343"/>
                  <a:gd name="connsiteY6" fmla="*/ 2935821 h 2935821"/>
                  <a:gd name="connsiteX7" fmla="*/ 165506 w 3909343"/>
                  <a:gd name="connsiteY7" fmla="*/ 2679447 h 2935821"/>
                  <a:gd name="connsiteX8" fmla="*/ 191143 w 3909343"/>
                  <a:gd name="connsiteY8" fmla="*/ 329354 h 2935821"/>
                  <a:gd name="connsiteX0" fmla="*/ 191143 w 3909343"/>
                  <a:gd name="connsiteY0" fmla="*/ 329354 h 2937210"/>
                  <a:gd name="connsiteX1" fmla="*/ 1524287 w 3909343"/>
                  <a:gd name="connsiteY1" fmla="*/ 508815 h 2937210"/>
                  <a:gd name="connsiteX2" fmla="*/ 3489820 w 3909343"/>
                  <a:gd name="connsiteY2" fmla="*/ 312262 h 2937210"/>
                  <a:gd name="connsiteX3" fmla="*/ 3335995 w 3909343"/>
                  <a:gd name="connsiteY3" fmla="*/ 98617 h 2937210"/>
                  <a:gd name="connsiteX4" fmla="*/ 3788922 w 3909343"/>
                  <a:gd name="connsiteY4" fmla="*/ 218258 h 2937210"/>
                  <a:gd name="connsiteX5" fmla="*/ 3737648 w 3909343"/>
                  <a:gd name="connsiteY5" fmla="*/ 2474348 h 2937210"/>
                  <a:gd name="connsiteX6" fmla="*/ 1925940 w 3909343"/>
                  <a:gd name="connsiteY6" fmla="*/ 2935821 h 2937210"/>
                  <a:gd name="connsiteX7" fmla="*/ 165506 w 3909343"/>
                  <a:gd name="connsiteY7" fmla="*/ 2679447 h 2937210"/>
                  <a:gd name="connsiteX8" fmla="*/ 191143 w 3909343"/>
                  <a:gd name="connsiteY8" fmla="*/ 329354 h 2937210"/>
                  <a:gd name="connsiteX0" fmla="*/ 191143 w 3909343"/>
                  <a:gd name="connsiteY0" fmla="*/ 329354 h 2937210"/>
                  <a:gd name="connsiteX1" fmla="*/ 1524287 w 3909343"/>
                  <a:gd name="connsiteY1" fmla="*/ 508815 h 2937210"/>
                  <a:gd name="connsiteX2" fmla="*/ 3489820 w 3909343"/>
                  <a:gd name="connsiteY2" fmla="*/ 312262 h 2937210"/>
                  <a:gd name="connsiteX3" fmla="*/ 3335995 w 3909343"/>
                  <a:gd name="connsiteY3" fmla="*/ 98617 h 2937210"/>
                  <a:gd name="connsiteX4" fmla="*/ 3788922 w 3909343"/>
                  <a:gd name="connsiteY4" fmla="*/ 218258 h 2937210"/>
                  <a:gd name="connsiteX5" fmla="*/ 3737648 w 3909343"/>
                  <a:gd name="connsiteY5" fmla="*/ 2474348 h 2937210"/>
                  <a:gd name="connsiteX6" fmla="*/ 1925940 w 3909343"/>
                  <a:gd name="connsiteY6" fmla="*/ 2935821 h 2937210"/>
                  <a:gd name="connsiteX7" fmla="*/ 165506 w 3909343"/>
                  <a:gd name="connsiteY7" fmla="*/ 2679447 h 2937210"/>
                  <a:gd name="connsiteX8" fmla="*/ 191143 w 3909343"/>
                  <a:gd name="connsiteY8" fmla="*/ 329354 h 2937210"/>
                  <a:gd name="connsiteX0" fmla="*/ 191143 w 3808818"/>
                  <a:gd name="connsiteY0" fmla="*/ 329354 h 2937210"/>
                  <a:gd name="connsiteX1" fmla="*/ 1524287 w 3808818"/>
                  <a:gd name="connsiteY1" fmla="*/ 508815 h 2937210"/>
                  <a:gd name="connsiteX2" fmla="*/ 3489820 w 3808818"/>
                  <a:gd name="connsiteY2" fmla="*/ 312262 h 2937210"/>
                  <a:gd name="connsiteX3" fmla="*/ 3335995 w 3808818"/>
                  <a:gd name="connsiteY3" fmla="*/ 98617 h 2937210"/>
                  <a:gd name="connsiteX4" fmla="*/ 3788922 w 3808818"/>
                  <a:gd name="connsiteY4" fmla="*/ 218258 h 2937210"/>
                  <a:gd name="connsiteX5" fmla="*/ 3737648 w 3808818"/>
                  <a:gd name="connsiteY5" fmla="*/ 2474348 h 2937210"/>
                  <a:gd name="connsiteX6" fmla="*/ 1925940 w 3808818"/>
                  <a:gd name="connsiteY6" fmla="*/ 2935821 h 2937210"/>
                  <a:gd name="connsiteX7" fmla="*/ 165506 w 3808818"/>
                  <a:gd name="connsiteY7" fmla="*/ 2679447 h 2937210"/>
                  <a:gd name="connsiteX8" fmla="*/ 191143 w 3808818"/>
                  <a:gd name="connsiteY8" fmla="*/ 329354 h 2937210"/>
                  <a:gd name="connsiteX0" fmla="*/ 191143 w 3737648"/>
                  <a:gd name="connsiteY0" fmla="*/ 307381 h 2915237"/>
                  <a:gd name="connsiteX1" fmla="*/ 1524287 w 3737648"/>
                  <a:gd name="connsiteY1" fmla="*/ 486842 h 2915237"/>
                  <a:gd name="connsiteX2" fmla="*/ 3489820 w 3737648"/>
                  <a:gd name="connsiteY2" fmla="*/ 290289 h 2915237"/>
                  <a:gd name="connsiteX3" fmla="*/ 3335995 w 3737648"/>
                  <a:gd name="connsiteY3" fmla="*/ 76644 h 2915237"/>
                  <a:gd name="connsiteX4" fmla="*/ 3686373 w 3737648"/>
                  <a:gd name="connsiteY4" fmla="*/ 230469 h 2915237"/>
                  <a:gd name="connsiteX5" fmla="*/ 3737648 w 3737648"/>
                  <a:gd name="connsiteY5" fmla="*/ 2452375 h 2915237"/>
                  <a:gd name="connsiteX6" fmla="*/ 1925940 w 3737648"/>
                  <a:gd name="connsiteY6" fmla="*/ 2913848 h 2915237"/>
                  <a:gd name="connsiteX7" fmla="*/ 165506 w 3737648"/>
                  <a:gd name="connsiteY7" fmla="*/ 2657474 h 2915237"/>
                  <a:gd name="connsiteX8" fmla="*/ 191143 w 3737648"/>
                  <a:gd name="connsiteY8" fmla="*/ 307381 h 2915237"/>
                  <a:gd name="connsiteX0" fmla="*/ 191143 w 3737648"/>
                  <a:gd name="connsiteY0" fmla="*/ 232403 h 2840259"/>
                  <a:gd name="connsiteX1" fmla="*/ 1524287 w 3737648"/>
                  <a:gd name="connsiteY1" fmla="*/ 411864 h 2840259"/>
                  <a:gd name="connsiteX2" fmla="*/ 3489820 w 3737648"/>
                  <a:gd name="connsiteY2" fmla="*/ 215311 h 2840259"/>
                  <a:gd name="connsiteX3" fmla="*/ 3335995 w 3737648"/>
                  <a:gd name="connsiteY3" fmla="*/ 1666 h 2840259"/>
                  <a:gd name="connsiteX4" fmla="*/ 3686373 w 3737648"/>
                  <a:gd name="connsiteY4" fmla="*/ 155491 h 2840259"/>
                  <a:gd name="connsiteX5" fmla="*/ 3737648 w 3737648"/>
                  <a:gd name="connsiteY5" fmla="*/ 2377397 h 2840259"/>
                  <a:gd name="connsiteX6" fmla="*/ 1925940 w 3737648"/>
                  <a:gd name="connsiteY6" fmla="*/ 2838870 h 2840259"/>
                  <a:gd name="connsiteX7" fmla="*/ 165506 w 3737648"/>
                  <a:gd name="connsiteY7" fmla="*/ 2582496 h 2840259"/>
                  <a:gd name="connsiteX8" fmla="*/ 191143 w 3737648"/>
                  <a:gd name="connsiteY8" fmla="*/ 232403 h 2840259"/>
                  <a:gd name="connsiteX0" fmla="*/ 191143 w 3737648"/>
                  <a:gd name="connsiteY0" fmla="*/ 232403 h 2840259"/>
                  <a:gd name="connsiteX1" fmla="*/ 1524287 w 3737648"/>
                  <a:gd name="connsiteY1" fmla="*/ 411864 h 2840259"/>
                  <a:gd name="connsiteX2" fmla="*/ 3489820 w 3737648"/>
                  <a:gd name="connsiteY2" fmla="*/ 215311 h 2840259"/>
                  <a:gd name="connsiteX3" fmla="*/ 3335995 w 3737648"/>
                  <a:gd name="connsiteY3" fmla="*/ 1666 h 2840259"/>
                  <a:gd name="connsiteX4" fmla="*/ 3686373 w 3737648"/>
                  <a:gd name="connsiteY4" fmla="*/ 155491 h 2840259"/>
                  <a:gd name="connsiteX5" fmla="*/ 3737648 w 3737648"/>
                  <a:gd name="connsiteY5" fmla="*/ 2377397 h 2840259"/>
                  <a:gd name="connsiteX6" fmla="*/ 1925940 w 3737648"/>
                  <a:gd name="connsiteY6" fmla="*/ 2838870 h 2840259"/>
                  <a:gd name="connsiteX7" fmla="*/ 165506 w 3737648"/>
                  <a:gd name="connsiteY7" fmla="*/ 2582496 h 2840259"/>
                  <a:gd name="connsiteX8" fmla="*/ 191143 w 3737648"/>
                  <a:gd name="connsiteY8" fmla="*/ 232403 h 2840259"/>
                  <a:gd name="connsiteX0" fmla="*/ 191143 w 3737648"/>
                  <a:gd name="connsiteY0" fmla="*/ 232403 h 2840259"/>
                  <a:gd name="connsiteX1" fmla="*/ 1524287 w 3737648"/>
                  <a:gd name="connsiteY1" fmla="*/ 411864 h 2840259"/>
                  <a:gd name="connsiteX2" fmla="*/ 3489820 w 3737648"/>
                  <a:gd name="connsiteY2" fmla="*/ 215311 h 2840259"/>
                  <a:gd name="connsiteX3" fmla="*/ 3335995 w 3737648"/>
                  <a:gd name="connsiteY3" fmla="*/ 1666 h 2840259"/>
                  <a:gd name="connsiteX4" fmla="*/ 3686373 w 3737648"/>
                  <a:gd name="connsiteY4" fmla="*/ 155491 h 2840259"/>
                  <a:gd name="connsiteX5" fmla="*/ 3737648 w 3737648"/>
                  <a:gd name="connsiteY5" fmla="*/ 2377397 h 2840259"/>
                  <a:gd name="connsiteX6" fmla="*/ 1925940 w 3737648"/>
                  <a:gd name="connsiteY6" fmla="*/ 2838870 h 2840259"/>
                  <a:gd name="connsiteX7" fmla="*/ 165506 w 3737648"/>
                  <a:gd name="connsiteY7" fmla="*/ 2582496 h 2840259"/>
                  <a:gd name="connsiteX8" fmla="*/ 191143 w 3737648"/>
                  <a:gd name="connsiteY8" fmla="*/ 232403 h 2840259"/>
                  <a:gd name="connsiteX0" fmla="*/ 191143 w 3737648"/>
                  <a:gd name="connsiteY0" fmla="*/ 232403 h 2840259"/>
                  <a:gd name="connsiteX1" fmla="*/ 1806298 w 3737648"/>
                  <a:gd name="connsiteY1" fmla="*/ 420410 h 2840259"/>
                  <a:gd name="connsiteX2" fmla="*/ 3489820 w 3737648"/>
                  <a:gd name="connsiteY2" fmla="*/ 215311 h 2840259"/>
                  <a:gd name="connsiteX3" fmla="*/ 3335995 w 3737648"/>
                  <a:gd name="connsiteY3" fmla="*/ 1666 h 2840259"/>
                  <a:gd name="connsiteX4" fmla="*/ 3686373 w 3737648"/>
                  <a:gd name="connsiteY4" fmla="*/ 155491 h 2840259"/>
                  <a:gd name="connsiteX5" fmla="*/ 3737648 w 3737648"/>
                  <a:gd name="connsiteY5" fmla="*/ 2377397 h 2840259"/>
                  <a:gd name="connsiteX6" fmla="*/ 1925940 w 3737648"/>
                  <a:gd name="connsiteY6" fmla="*/ 2838870 h 2840259"/>
                  <a:gd name="connsiteX7" fmla="*/ 165506 w 3737648"/>
                  <a:gd name="connsiteY7" fmla="*/ 2582496 h 2840259"/>
                  <a:gd name="connsiteX8" fmla="*/ 191143 w 3737648"/>
                  <a:gd name="connsiteY8" fmla="*/ 232403 h 2840259"/>
                  <a:gd name="connsiteX0" fmla="*/ 191143 w 3737648"/>
                  <a:gd name="connsiteY0" fmla="*/ 232403 h 2840259"/>
                  <a:gd name="connsiteX1" fmla="*/ 1806298 w 3737648"/>
                  <a:gd name="connsiteY1" fmla="*/ 420410 h 2840259"/>
                  <a:gd name="connsiteX2" fmla="*/ 3489820 w 3737648"/>
                  <a:gd name="connsiteY2" fmla="*/ 215311 h 2840259"/>
                  <a:gd name="connsiteX3" fmla="*/ 3335995 w 3737648"/>
                  <a:gd name="connsiteY3" fmla="*/ 1666 h 2840259"/>
                  <a:gd name="connsiteX4" fmla="*/ 3686373 w 3737648"/>
                  <a:gd name="connsiteY4" fmla="*/ 155491 h 2840259"/>
                  <a:gd name="connsiteX5" fmla="*/ 3737648 w 3737648"/>
                  <a:gd name="connsiteY5" fmla="*/ 2377397 h 2840259"/>
                  <a:gd name="connsiteX6" fmla="*/ 1925940 w 3737648"/>
                  <a:gd name="connsiteY6" fmla="*/ 2838870 h 2840259"/>
                  <a:gd name="connsiteX7" fmla="*/ 165506 w 3737648"/>
                  <a:gd name="connsiteY7" fmla="*/ 2582496 h 2840259"/>
                  <a:gd name="connsiteX8" fmla="*/ 191143 w 3737648"/>
                  <a:gd name="connsiteY8" fmla="*/ 232403 h 2840259"/>
                  <a:gd name="connsiteX0" fmla="*/ 191143 w 3737648"/>
                  <a:gd name="connsiteY0" fmla="*/ 230813 h 2838669"/>
                  <a:gd name="connsiteX1" fmla="*/ 1806298 w 3737648"/>
                  <a:gd name="connsiteY1" fmla="*/ 418820 h 2838669"/>
                  <a:gd name="connsiteX2" fmla="*/ 3489820 w 3737648"/>
                  <a:gd name="connsiteY2" fmla="*/ 213721 h 2838669"/>
                  <a:gd name="connsiteX3" fmla="*/ 3627015 w 3737648"/>
                  <a:gd name="connsiteY3" fmla="*/ 134435 h 2838669"/>
                  <a:gd name="connsiteX4" fmla="*/ 3335995 w 3737648"/>
                  <a:gd name="connsiteY4" fmla="*/ 76 h 2838669"/>
                  <a:gd name="connsiteX5" fmla="*/ 3686373 w 3737648"/>
                  <a:gd name="connsiteY5" fmla="*/ 153901 h 2838669"/>
                  <a:gd name="connsiteX6" fmla="*/ 3737648 w 3737648"/>
                  <a:gd name="connsiteY6" fmla="*/ 2375807 h 2838669"/>
                  <a:gd name="connsiteX7" fmla="*/ 1925940 w 3737648"/>
                  <a:gd name="connsiteY7" fmla="*/ 2837280 h 2838669"/>
                  <a:gd name="connsiteX8" fmla="*/ 165506 w 3737648"/>
                  <a:gd name="connsiteY8" fmla="*/ 2580906 h 2838669"/>
                  <a:gd name="connsiteX9" fmla="*/ 191143 w 3737648"/>
                  <a:gd name="connsiteY9" fmla="*/ 230813 h 2838669"/>
                  <a:gd name="connsiteX0" fmla="*/ 191143 w 3737648"/>
                  <a:gd name="connsiteY0" fmla="*/ 232767 h 2840623"/>
                  <a:gd name="connsiteX1" fmla="*/ 1806298 w 3737648"/>
                  <a:gd name="connsiteY1" fmla="*/ 420774 h 2840623"/>
                  <a:gd name="connsiteX2" fmla="*/ 3489820 w 3737648"/>
                  <a:gd name="connsiteY2" fmla="*/ 215675 h 2840623"/>
                  <a:gd name="connsiteX3" fmla="*/ 3627015 w 3737648"/>
                  <a:gd name="connsiteY3" fmla="*/ 136389 h 2840623"/>
                  <a:gd name="connsiteX4" fmla="*/ 3556994 w 3737648"/>
                  <a:gd name="connsiteY4" fmla="*/ 72167 h 2840623"/>
                  <a:gd name="connsiteX5" fmla="*/ 3335995 w 3737648"/>
                  <a:gd name="connsiteY5" fmla="*/ 2030 h 2840623"/>
                  <a:gd name="connsiteX6" fmla="*/ 3686373 w 3737648"/>
                  <a:gd name="connsiteY6" fmla="*/ 155855 h 2840623"/>
                  <a:gd name="connsiteX7" fmla="*/ 3737648 w 3737648"/>
                  <a:gd name="connsiteY7" fmla="*/ 2377761 h 2840623"/>
                  <a:gd name="connsiteX8" fmla="*/ 1925940 w 3737648"/>
                  <a:gd name="connsiteY8" fmla="*/ 2839234 h 2840623"/>
                  <a:gd name="connsiteX9" fmla="*/ 165506 w 3737648"/>
                  <a:gd name="connsiteY9" fmla="*/ 2582860 h 2840623"/>
                  <a:gd name="connsiteX10" fmla="*/ 191143 w 3737648"/>
                  <a:gd name="connsiteY10" fmla="*/ 232767 h 2840623"/>
                  <a:gd name="connsiteX0" fmla="*/ 191143 w 3737648"/>
                  <a:gd name="connsiteY0" fmla="*/ 407792 h 3015648"/>
                  <a:gd name="connsiteX1" fmla="*/ 1806298 w 3737648"/>
                  <a:gd name="connsiteY1" fmla="*/ 595799 h 3015648"/>
                  <a:gd name="connsiteX2" fmla="*/ 3489820 w 3737648"/>
                  <a:gd name="connsiteY2" fmla="*/ 390700 h 3015648"/>
                  <a:gd name="connsiteX3" fmla="*/ 3627015 w 3737648"/>
                  <a:gd name="connsiteY3" fmla="*/ 311414 h 3015648"/>
                  <a:gd name="connsiteX4" fmla="*/ 3556994 w 3737648"/>
                  <a:gd name="connsiteY4" fmla="*/ 247192 h 3015648"/>
                  <a:gd name="connsiteX5" fmla="*/ 3458899 w 3737648"/>
                  <a:gd name="connsiteY5" fmla="*/ 3458 h 3015648"/>
                  <a:gd name="connsiteX6" fmla="*/ 3686373 w 3737648"/>
                  <a:gd name="connsiteY6" fmla="*/ 330880 h 3015648"/>
                  <a:gd name="connsiteX7" fmla="*/ 3737648 w 3737648"/>
                  <a:gd name="connsiteY7" fmla="*/ 2552786 h 3015648"/>
                  <a:gd name="connsiteX8" fmla="*/ 1925940 w 3737648"/>
                  <a:gd name="connsiteY8" fmla="*/ 3014259 h 3015648"/>
                  <a:gd name="connsiteX9" fmla="*/ 165506 w 3737648"/>
                  <a:gd name="connsiteY9" fmla="*/ 2757885 h 3015648"/>
                  <a:gd name="connsiteX10" fmla="*/ 191143 w 3737648"/>
                  <a:gd name="connsiteY10" fmla="*/ 407792 h 3015648"/>
                  <a:gd name="connsiteX0" fmla="*/ 191143 w 3737648"/>
                  <a:gd name="connsiteY0" fmla="*/ 434795 h 3042651"/>
                  <a:gd name="connsiteX1" fmla="*/ 1806298 w 3737648"/>
                  <a:gd name="connsiteY1" fmla="*/ 622802 h 3042651"/>
                  <a:gd name="connsiteX2" fmla="*/ 3489820 w 3737648"/>
                  <a:gd name="connsiteY2" fmla="*/ 417703 h 3042651"/>
                  <a:gd name="connsiteX3" fmla="*/ 3627015 w 3737648"/>
                  <a:gd name="connsiteY3" fmla="*/ 338417 h 3042651"/>
                  <a:gd name="connsiteX4" fmla="*/ 3556994 w 3737648"/>
                  <a:gd name="connsiteY4" fmla="*/ 274195 h 3042651"/>
                  <a:gd name="connsiteX5" fmla="*/ 3458899 w 3737648"/>
                  <a:gd name="connsiteY5" fmla="*/ 30461 h 3042651"/>
                  <a:gd name="connsiteX6" fmla="*/ 3686373 w 3737648"/>
                  <a:gd name="connsiteY6" fmla="*/ 357883 h 3042651"/>
                  <a:gd name="connsiteX7" fmla="*/ 3737648 w 3737648"/>
                  <a:gd name="connsiteY7" fmla="*/ 2579789 h 3042651"/>
                  <a:gd name="connsiteX8" fmla="*/ 1925940 w 3737648"/>
                  <a:gd name="connsiteY8" fmla="*/ 3041262 h 3042651"/>
                  <a:gd name="connsiteX9" fmla="*/ 165506 w 3737648"/>
                  <a:gd name="connsiteY9" fmla="*/ 2784888 h 3042651"/>
                  <a:gd name="connsiteX10" fmla="*/ 191143 w 3737648"/>
                  <a:gd name="connsiteY10" fmla="*/ 434795 h 3042651"/>
                  <a:gd name="connsiteX0" fmla="*/ 191143 w 3737648"/>
                  <a:gd name="connsiteY0" fmla="*/ 434795 h 3042651"/>
                  <a:gd name="connsiteX1" fmla="*/ 1806298 w 3737648"/>
                  <a:gd name="connsiteY1" fmla="*/ 622802 h 3042651"/>
                  <a:gd name="connsiteX2" fmla="*/ 3489820 w 3737648"/>
                  <a:gd name="connsiteY2" fmla="*/ 417703 h 3042651"/>
                  <a:gd name="connsiteX3" fmla="*/ 3627015 w 3737648"/>
                  <a:gd name="connsiteY3" fmla="*/ 338417 h 3042651"/>
                  <a:gd name="connsiteX4" fmla="*/ 3556994 w 3737648"/>
                  <a:gd name="connsiteY4" fmla="*/ 274195 h 3042651"/>
                  <a:gd name="connsiteX5" fmla="*/ 3458899 w 3737648"/>
                  <a:gd name="connsiteY5" fmla="*/ 30461 h 3042651"/>
                  <a:gd name="connsiteX6" fmla="*/ 3686373 w 3737648"/>
                  <a:gd name="connsiteY6" fmla="*/ 357883 h 3042651"/>
                  <a:gd name="connsiteX7" fmla="*/ 3737648 w 3737648"/>
                  <a:gd name="connsiteY7" fmla="*/ 2579789 h 3042651"/>
                  <a:gd name="connsiteX8" fmla="*/ 1925940 w 3737648"/>
                  <a:gd name="connsiteY8" fmla="*/ 3041262 h 3042651"/>
                  <a:gd name="connsiteX9" fmla="*/ 165506 w 3737648"/>
                  <a:gd name="connsiteY9" fmla="*/ 2784888 h 3042651"/>
                  <a:gd name="connsiteX10" fmla="*/ 191143 w 3737648"/>
                  <a:gd name="connsiteY10" fmla="*/ 434795 h 3042651"/>
                  <a:gd name="connsiteX0" fmla="*/ 191143 w 3737648"/>
                  <a:gd name="connsiteY0" fmla="*/ 408792 h 3016648"/>
                  <a:gd name="connsiteX1" fmla="*/ 1806298 w 3737648"/>
                  <a:gd name="connsiteY1" fmla="*/ 596799 h 3016648"/>
                  <a:gd name="connsiteX2" fmla="*/ 3489820 w 3737648"/>
                  <a:gd name="connsiteY2" fmla="*/ 391700 h 3016648"/>
                  <a:gd name="connsiteX3" fmla="*/ 3627015 w 3737648"/>
                  <a:gd name="connsiteY3" fmla="*/ 312414 h 3016648"/>
                  <a:gd name="connsiteX4" fmla="*/ 3556994 w 3737648"/>
                  <a:gd name="connsiteY4" fmla="*/ 248192 h 3016648"/>
                  <a:gd name="connsiteX5" fmla="*/ 3458899 w 3737648"/>
                  <a:gd name="connsiteY5" fmla="*/ 4458 h 3016648"/>
                  <a:gd name="connsiteX6" fmla="*/ 3686373 w 3737648"/>
                  <a:gd name="connsiteY6" fmla="*/ 331880 h 3016648"/>
                  <a:gd name="connsiteX7" fmla="*/ 3737648 w 3737648"/>
                  <a:gd name="connsiteY7" fmla="*/ 2553786 h 3016648"/>
                  <a:gd name="connsiteX8" fmla="*/ 1925940 w 3737648"/>
                  <a:gd name="connsiteY8" fmla="*/ 3015259 h 3016648"/>
                  <a:gd name="connsiteX9" fmla="*/ 165506 w 3737648"/>
                  <a:gd name="connsiteY9" fmla="*/ 2758885 h 3016648"/>
                  <a:gd name="connsiteX10" fmla="*/ 191143 w 3737648"/>
                  <a:gd name="connsiteY10" fmla="*/ 408792 h 3016648"/>
                  <a:gd name="connsiteX0" fmla="*/ 191143 w 3737648"/>
                  <a:gd name="connsiteY0" fmla="*/ 408792 h 3016648"/>
                  <a:gd name="connsiteX1" fmla="*/ 1806298 w 3737648"/>
                  <a:gd name="connsiteY1" fmla="*/ 596799 h 3016648"/>
                  <a:gd name="connsiteX2" fmla="*/ 3489820 w 3737648"/>
                  <a:gd name="connsiteY2" fmla="*/ 391700 h 3016648"/>
                  <a:gd name="connsiteX3" fmla="*/ 3627015 w 3737648"/>
                  <a:gd name="connsiteY3" fmla="*/ 312414 h 3016648"/>
                  <a:gd name="connsiteX4" fmla="*/ 3556994 w 3737648"/>
                  <a:gd name="connsiteY4" fmla="*/ 248192 h 3016648"/>
                  <a:gd name="connsiteX5" fmla="*/ 3458899 w 3737648"/>
                  <a:gd name="connsiteY5" fmla="*/ 4458 h 3016648"/>
                  <a:gd name="connsiteX6" fmla="*/ 3686373 w 3737648"/>
                  <a:gd name="connsiteY6" fmla="*/ 331880 h 3016648"/>
                  <a:gd name="connsiteX7" fmla="*/ 3737648 w 3737648"/>
                  <a:gd name="connsiteY7" fmla="*/ 2553786 h 3016648"/>
                  <a:gd name="connsiteX8" fmla="*/ 1925940 w 3737648"/>
                  <a:gd name="connsiteY8" fmla="*/ 3015259 h 3016648"/>
                  <a:gd name="connsiteX9" fmla="*/ 165506 w 3737648"/>
                  <a:gd name="connsiteY9" fmla="*/ 2758885 h 3016648"/>
                  <a:gd name="connsiteX10" fmla="*/ 191143 w 3737648"/>
                  <a:gd name="connsiteY10" fmla="*/ 408792 h 3016648"/>
                  <a:gd name="connsiteX0" fmla="*/ 191143 w 3737648"/>
                  <a:gd name="connsiteY0" fmla="*/ 297989 h 2905845"/>
                  <a:gd name="connsiteX1" fmla="*/ 1806298 w 3737648"/>
                  <a:gd name="connsiteY1" fmla="*/ 485996 h 2905845"/>
                  <a:gd name="connsiteX2" fmla="*/ 3489820 w 3737648"/>
                  <a:gd name="connsiteY2" fmla="*/ 280897 h 2905845"/>
                  <a:gd name="connsiteX3" fmla="*/ 3627015 w 3737648"/>
                  <a:gd name="connsiteY3" fmla="*/ 201611 h 2905845"/>
                  <a:gd name="connsiteX4" fmla="*/ 3556994 w 3737648"/>
                  <a:gd name="connsiteY4" fmla="*/ 137389 h 2905845"/>
                  <a:gd name="connsiteX5" fmla="*/ 3335996 w 3737648"/>
                  <a:gd name="connsiteY5" fmla="*/ 71762 h 2905845"/>
                  <a:gd name="connsiteX6" fmla="*/ 3686373 w 3737648"/>
                  <a:gd name="connsiteY6" fmla="*/ 221077 h 2905845"/>
                  <a:gd name="connsiteX7" fmla="*/ 3737648 w 3737648"/>
                  <a:gd name="connsiteY7" fmla="*/ 2442983 h 2905845"/>
                  <a:gd name="connsiteX8" fmla="*/ 1925940 w 3737648"/>
                  <a:gd name="connsiteY8" fmla="*/ 2904456 h 2905845"/>
                  <a:gd name="connsiteX9" fmla="*/ 165506 w 3737648"/>
                  <a:gd name="connsiteY9" fmla="*/ 2648082 h 2905845"/>
                  <a:gd name="connsiteX10" fmla="*/ 191143 w 3737648"/>
                  <a:gd name="connsiteY10" fmla="*/ 297989 h 2905845"/>
                  <a:gd name="connsiteX0" fmla="*/ 191143 w 3737648"/>
                  <a:gd name="connsiteY0" fmla="*/ 297989 h 2905845"/>
                  <a:gd name="connsiteX1" fmla="*/ 1806298 w 3737648"/>
                  <a:gd name="connsiteY1" fmla="*/ 485996 h 2905845"/>
                  <a:gd name="connsiteX2" fmla="*/ 3489820 w 3737648"/>
                  <a:gd name="connsiteY2" fmla="*/ 280897 h 2905845"/>
                  <a:gd name="connsiteX3" fmla="*/ 3627015 w 3737648"/>
                  <a:gd name="connsiteY3" fmla="*/ 201611 h 2905845"/>
                  <a:gd name="connsiteX4" fmla="*/ 3571742 w 3737648"/>
                  <a:gd name="connsiteY4" fmla="*/ 130625 h 2905845"/>
                  <a:gd name="connsiteX5" fmla="*/ 3335996 w 3737648"/>
                  <a:gd name="connsiteY5" fmla="*/ 71762 h 2905845"/>
                  <a:gd name="connsiteX6" fmla="*/ 3686373 w 3737648"/>
                  <a:gd name="connsiteY6" fmla="*/ 221077 h 2905845"/>
                  <a:gd name="connsiteX7" fmla="*/ 3737648 w 3737648"/>
                  <a:gd name="connsiteY7" fmla="*/ 2442983 h 2905845"/>
                  <a:gd name="connsiteX8" fmla="*/ 1925940 w 3737648"/>
                  <a:gd name="connsiteY8" fmla="*/ 2904456 h 2905845"/>
                  <a:gd name="connsiteX9" fmla="*/ 165506 w 3737648"/>
                  <a:gd name="connsiteY9" fmla="*/ 2648082 h 2905845"/>
                  <a:gd name="connsiteX10" fmla="*/ 191143 w 3737648"/>
                  <a:gd name="connsiteY10" fmla="*/ 297989 h 2905845"/>
                  <a:gd name="connsiteX0" fmla="*/ 191143 w 3737648"/>
                  <a:gd name="connsiteY0" fmla="*/ 299454 h 2907310"/>
                  <a:gd name="connsiteX1" fmla="*/ 1806298 w 3737648"/>
                  <a:gd name="connsiteY1" fmla="*/ 487461 h 2907310"/>
                  <a:gd name="connsiteX2" fmla="*/ 3489820 w 3737648"/>
                  <a:gd name="connsiteY2" fmla="*/ 282362 h 2907310"/>
                  <a:gd name="connsiteX3" fmla="*/ 3627015 w 3737648"/>
                  <a:gd name="connsiteY3" fmla="*/ 203076 h 2907310"/>
                  <a:gd name="connsiteX4" fmla="*/ 3571742 w 3737648"/>
                  <a:gd name="connsiteY4" fmla="*/ 132090 h 2907310"/>
                  <a:gd name="connsiteX5" fmla="*/ 3335996 w 3737648"/>
                  <a:gd name="connsiteY5" fmla="*/ 73227 h 2907310"/>
                  <a:gd name="connsiteX6" fmla="*/ 3686373 w 3737648"/>
                  <a:gd name="connsiteY6" fmla="*/ 222542 h 2907310"/>
                  <a:gd name="connsiteX7" fmla="*/ 3737648 w 3737648"/>
                  <a:gd name="connsiteY7" fmla="*/ 2444448 h 2907310"/>
                  <a:gd name="connsiteX8" fmla="*/ 1925940 w 3737648"/>
                  <a:gd name="connsiteY8" fmla="*/ 2905921 h 2907310"/>
                  <a:gd name="connsiteX9" fmla="*/ 165506 w 3737648"/>
                  <a:gd name="connsiteY9" fmla="*/ 2649547 h 2907310"/>
                  <a:gd name="connsiteX10" fmla="*/ 191143 w 3737648"/>
                  <a:gd name="connsiteY10" fmla="*/ 299454 h 2907310"/>
                  <a:gd name="connsiteX0" fmla="*/ 191143 w 3737648"/>
                  <a:gd name="connsiteY0" fmla="*/ 299454 h 2907310"/>
                  <a:gd name="connsiteX1" fmla="*/ 1806298 w 3737648"/>
                  <a:gd name="connsiteY1" fmla="*/ 487461 h 2907310"/>
                  <a:gd name="connsiteX2" fmla="*/ 3489820 w 3737648"/>
                  <a:gd name="connsiteY2" fmla="*/ 282362 h 2907310"/>
                  <a:gd name="connsiteX3" fmla="*/ 3627015 w 3737648"/>
                  <a:gd name="connsiteY3" fmla="*/ 203076 h 2907310"/>
                  <a:gd name="connsiteX4" fmla="*/ 3571742 w 3737648"/>
                  <a:gd name="connsiteY4" fmla="*/ 132090 h 2907310"/>
                  <a:gd name="connsiteX5" fmla="*/ 3335996 w 3737648"/>
                  <a:gd name="connsiteY5" fmla="*/ 73227 h 2907310"/>
                  <a:gd name="connsiteX6" fmla="*/ 3686373 w 3737648"/>
                  <a:gd name="connsiteY6" fmla="*/ 222542 h 2907310"/>
                  <a:gd name="connsiteX7" fmla="*/ 3737648 w 3737648"/>
                  <a:gd name="connsiteY7" fmla="*/ 2444448 h 2907310"/>
                  <a:gd name="connsiteX8" fmla="*/ 1925940 w 3737648"/>
                  <a:gd name="connsiteY8" fmla="*/ 2905921 h 2907310"/>
                  <a:gd name="connsiteX9" fmla="*/ 165506 w 3737648"/>
                  <a:gd name="connsiteY9" fmla="*/ 2649547 h 2907310"/>
                  <a:gd name="connsiteX10" fmla="*/ 191143 w 3737648"/>
                  <a:gd name="connsiteY10" fmla="*/ 299454 h 2907310"/>
                  <a:gd name="connsiteX0" fmla="*/ 191143 w 3737648"/>
                  <a:gd name="connsiteY0" fmla="*/ 226227 h 2834083"/>
                  <a:gd name="connsiteX1" fmla="*/ 1806298 w 3737648"/>
                  <a:gd name="connsiteY1" fmla="*/ 414234 h 2834083"/>
                  <a:gd name="connsiteX2" fmla="*/ 3489820 w 3737648"/>
                  <a:gd name="connsiteY2" fmla="*/ 209135 h 2834083"/>
                  <a:gd name="connsiteX3" fmla="*/ 3627015 w 3737648"/>
                  <a:gd name="connsiteY3" fmla="*/ 129849 h 2834083"/>
                  <a:gd name="connsiteX4" fmla="*/ 3571742 w 3737648"/>
                  <a:gd name="connsiteY4" fmla="*/ 58863 h 2834083"/>
                  <a:gd name="connsiteX5" fmla="*/ 3335996 w 3737648"/>
                  <a:gd name="connsiteY5" fmla="*/ 0 h 2834083"/>
                  <a:gd name="connsiteX6" fmla="*/ 3686373 w 3737648"/>
                  <a:gd name="connsiteY6" fmla="*/ 149315 h 2834083"/>
                  <a:gd name="connsiteX7" fmla="*/ 3737648 w 3737648"/>
                  <a:gd name="connsiteY7" fmla="*/ 2371221 h 2834083"/>
                  <a:gd name="connsiteX8" fmla="*/ 1925940 w 3737648"/>
                  <a:gd name="connsiteY8" fmla="*/ 2832694 h 2834083"/>
                  <a:gd name="connsiteX9" fmla="*/ 165506 w 3737648"/>
                  <a:gd name="connsiteY9" fmla="*/ 2576320 h 2834083"/>
                  <a:gd name="connsiteX10" fmla="*/ 191143 w 3737648"/>
                  <a:gd name="connsiteY10" fmla="*/ 226227 h 2834083"/>
                  <a:gd name="connsiteX0" fmla="*/ 191143 w 3737648"/>
                  <a:gd name="connsiteY0" fmla="*/ 226227 h 2834083"/>
                  <a:gd name="connsiteX1" fmla="*/ 1806298 w 3737648"/>
                  <a:gd name="connsiteY1" fmla="*/ 414234 h 2834083"/>
                  <a:gd name="connsiteX2" fmla="*/ 3489820 w 3737648"/>
                  <a:gd name="connsiteY2" fmla="*/ 209135 h 2834083"/>
                  <a:gd name="connsiteX3" fmla="*/ 3646679 w 3737648"/>
                  <a:gd name="connsiteY3" fmla="*/ 147885 h 2834083"/>
                  <a:gd name="connsiteX4" fmla="*/ 3571742 w 3737648"/>
                  <a:gd name="connsiteY4" fmla="*/ 58863 h 2834083"/>
                  <a:gd name="connsiteX5" fmla="*/ 3335996 w 3737648"/>
                  <a:gd name="connsiteY5" fmla="*/ 0 h 2834083"/>
                  <a:gd name="connsiteX6" fmla="*/ 3686373 w 3737648"/>
                  <a:gd name="connsiteY6" fmla="*/ 149315 h 2834083"/>
                  <a:gd name="connsiteX7" fmla="*/ 3737648 w 3737648"/>
                  <a:gd name="connsiteY7" fmla="*/ 2371221 h 2834083"/>
                  <a:gd name="connsiteX8" fmla="*/ 1925940 w 3737648"/>
                  <a:gd name="connsiteY8" fmla="*/ 2832694 h 2834083"/>
                  <a:gd name="connsiteX9" fmla="*/ 165506 w 3737648"/>
                  <a:gd name="connsiteY9" fmla="*/ 2576320 h 2834083"/>
                  <a:gd name="connsiteX10" fmla="*/ 191143 w 3737648"/>
                  <a:gd name="connsiteY10" fmla="*/ 226227 h 2834083"/>
                  <a:gd name="connsiteX0" fmla="*/ 191143 w 3737648"/>
                  <a:gd name="connsiteY0" fmla="*/ 226227 h 2834083"/>
                  <a:gd name="connsiteX1" fmla="*/ 1806298 w 3737648"/>
                  <a:gd name="connsiteY1" fmla="*/ 414234 h 2834083"/>
                  <a:gd name="connsiteX2" fmla="*/ 3489820 w 3737648"/>
                  <a:gd name="connsiteY2" fmla="*/ 209135 h 2834083"/>
                  <a:gd name="connsiteX3" fmla="*/ 3646679 w 3737648"/>
                  <a:gd name="connsiteY3" fmla="*/ 147885 h 2834083"/>
                  <a:gd name="connsiteX4" fmla="*/ 3571742 w 3737648"/>
                  <a:gd name="connsiteY4" fmla="*/ 58863 h 2834083"/>
                  <a:gd name="connsiteX5" fmla="*/ 3335996 w 3737648"/>
                  <a:gd name="connsiteY5" fmla="*/ 0 h 2834083"/>
                  <a:gd name="connsiteX6" fmla="*/ 3686373 w 3737648"/>
                  <a:gd name="connsiteY6" fmla="*/ 149315 h 2834083"/>
                  <a:gd name="connsiteX7" fmla="*/ 3737648 w 3737648"/>
                  <a:gd name="connsiteY7" fmla="*/ 2371221 h 2834083"/>
                  <a:gd name="connsiteX8" fmla="*/ 1925940 w 3737648"/>
                  <a:gd name="connsiteY8" fmla="*/ 2832694 h 2834083"/>
                  <a:gd name="connsiteX9" fmla="*/ 165506 w 3737648"/>
                  <a:gd name="connsiteY9" fmla="*/ 2576320 h 2834083"/>
                  <a:gd name="connsiteX10" fmla="*/ 191143 w 3737648"/>
                  <a:gd name="connsiteY10" fmla="*/ 226227 h 2834083"/>
                  <a:gd name="connsiteX0" fmla="*/ 191143 w 3737648"/>
                  <a:gd name="connsiteY0" fmla="*/ 226227 h 2834083"/>
                  <a:gd name="connsiteX1" fmla="*/ 1806298 w 3737648"/>
                  <a:gd name="connsiteY1" fmla="*/ 414234 h 2834083"/>
                  <a:gd name="connsiteX2" fmla="*/ 3489820 w 3737648"/>
                  <a:gd name="connsiteY2" fmla="*/ 209135 h 2834083"/>
                  <a:gd name="connsiteX3" fmla="*/ 3646679 w 3737648"/>
                  <a:gd name="connsiteY3" fmla="*/ 147885 h 2834083"/>
                  <a:gd name="connsiteX4" fmla="*/ 3571742 w 3737648"/>
                  <a:gd name="connsiteY4" fmla="*/ 58863 h 2834083"/>
                  <a:gd name="connsiteX5" fmla="*/ 3335996 w 3737648"/>
                  <a:gd name="connsiteY5" fmla="*/ 0 h 2834083"/>
                  <a:gd name="connsiteX6" fmla="*/ 3686373 w 3737648"/>
                  <a:gd name="connsiteY6" fmla="*/ 149315 h 2834083"/>
                  <a:gd name="connsiteX7" fmla="*/ 3737648 w 3737648"/>
                  <a:gd name="connsiteY7" fmla="*/ 2371221 h 2834083"/>
                  <a:gd name="connsiteX8" fmla="*/ 1925940 w 3737648"/>
                  <a:gd name="connsiteY8" fmla="*/ 2832694 h 2834083"/>
                  <a:gd name="connsiteX9" fmla="*/ 165506 w 3737648"/>
                  <a:gd name="connsiteY9" fmla="*/ 2576320 h 2834083"/>
                  <a:gd name="connsiteX10" fmla="*/ 191143 w 3737648"/>
                  <a:gd name="connsiteY10" fmla="*/ 226227 h 2834083"/>
                  <a:gd name="connsiteX0" fmla="*/ 191143 w 3737648"/>
                  <a:gd name="connsiteY0" fmla="*/ 226227 h 2834083"/>
                  <a:gd name="connsiteX1" fmla="*/ 1806298 w 3737648"/>
                  <a:gd name="connsiteY1" fmla="*/ 414234 h 2834083"/>
                  <a:gd name="connsiteX2" fmla="*/ 3489820 w 3737648"/>
                  <a:gd name="connsiteY2" fmla="*/ 209135 h 2834083"/>
                  <a:gd name="connsiteX3" fmla="*/ 3646679 w 3737648"/>
                  <a:gd name="connsiteY3" fmla="*/ 147885 h 2834083"/>
                  <a:gd name="connsiteX4" fmla="*/ 3571742 w 3737648"/>
                  <a:gd name="connsiteY4" fmla="*/ 58863 h 2834083"/>
                  <a:gd name="connsiteX5" fmla="*/ 3335996 w 3737648"/>
                  <a:gd name="connsiteY5" fmla="*/ 0 h 2834083"/>
                  <a:gd name="connsiteX6" fmla="*/ 3686373 w 3737648"/>
                  <a:gd name="connsiteY6" fmla="*/ 149315 h 2834083"/>
                  <a:gd name="connsiteX7" fmla="*/ 3737648 w 3737648"/>
                  <a:gd name="connsiteY7" fmla="*/ 2371221 h 2834083"/>
                  <a:gd name="connsiteX8" fmla="*/ 1925940 w 3737648"/>
                  <a:gd name="connsiteY8" fmla="*/ 2832694 h 2834083"/>
                  <a:gd name="connsiteX9" fmla="*/ 165506 w 3737648"/>
                  <a:gd name="connsiteY9" fmla="*/ 2576320 h 2834083"/>
                  <a:gd name="connsiteX10" fmla="*/ 191143 w 3737648"/>
                  <a:gd name="connsiteY10" fmla="*/ 226227 h 2834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37648" h="2834083">
                    <a:moveTo>
                      <a:pt x="191143" y="226227"/>
                    </a:moveTo>
                    <a:cubicBezTo>
                      <a:pt x="545793" y="240470"/>
                      <a:pt x="1256519" y="417083"/>
                      <a:pt x="1806298" y="414234"/>
                    </a:cubicBezTo>
                    <a:cubicBezTo>
                      <a:pt x="2356077" y="411385"/>
                      <a:pt x="3337948" y="235490"/>
                      <a:pt x="3489820" y="209135"/>
                    </a:cubicBezTo>
                    <a:cubicBezTo>
                      <a:pt x="3641692" y="182780"/>
                      <a:pt x="3614335" y="186325"/>
                      <a:pt x="3646679" y="147885"/>
                    </a:cubicBezTo>
                    <a:cubicBezTo>
                      <a:pt x="3654442" y="125226"/>
                      <a:pt x="3620245" y="81256"/>
                      <a:pt x="3571742" y="58863"/>
                    </a:cubicBezTo>
                    <a:cubicBezTo>
                      <a:pt x="3523239" y="36470"/>
                      <a:pt x="3464374" y="26634"/>
                      <a:pt x="3335996" y="0"/>
                    </a:cubicBezTo>
                    <a:cubicBezTo>
                      <a:pt x="3507500" y="7185"/>
                      <a:pt x="3666135" y="56216"/>
                      <a:pt x="3686373" y="149315"/>
                    </a:cubicBezTo>
                    <a:cubicBezTo>
                      <a:pt x="3706611" y="242414"/>
                      <a:pt x="3731950" y="1790108"/>
                      <a:pt x="3737648" y="2371221"/>
                    </a:cubicBezTo>
                    <a:cubicBezTo>
                      <a:pt x="3427151" y="2824148"/>
                      <a:pt x="2666575" y="2841240"/>
                      <a:pt x="1925940" y="2832694"/>
                    </a:cubicBezTo>
                    <a:cubicBezTo>
                      <a:pt x="1108393" y="2815603"/>
                      <a:pt x="599918" y="2711629"/>
                      <a:pt x="165506" y="2576320"/>
                    </a:cubicBezTo>
                    <a:cubicBezTo>
                      <a:pt x="-80898" y="2141909"/>
                      <a:pt x="-35320" y="587999"/>
                      <a:pt x="191143" y="226227"/>
                    </a:cubicBezTo>
                    <a:close/>
                  </a:path>
                </a:pathLst>
              </a:custGeom>
              <a:solidFill>
                <a:srgbClr val="FCEBD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58" name="Freeform 235">
                <a:extLst>
                  <a:ext uri="{FF2B5EF4-FFF2-40B4-BE49-F238E27FC236}">
                    <a16:creationId xmlns:a16="http://schemas.microsoft.com/office/drawing/2014/main" id="{FA6BD24A-A4C4-4FDA-8D08-AF38574AF901}"/>
                  </a:ext>
                </a:extLst>
              </p:cNvPr>
              <p:cNvSpPr/>
              <p:nvPr/>
            </p:nvSpPr>
            <p:spPr>
              <a:xfrm>
                <a:off x="2342351" y="3629161"/>
                <a:ext cx="1547659" cy="2890203"/>
              </a:xfrm>
              <a:custGeom>
                <a:avLst/>
                <a:gdLst>
                  <a:gd name="connsiteX0" fmla="*/ 0 w 1616271"/>
                  <a:gd name="connsiteY0" fmla="*/ 0 h 2912372"/>
                  <a:gd name="connsiteX1" fmla="*/ 200025 w 1616271"/>
                  <a:gd name="connsiteY1" fmla="*/ 1285875 h 2912372"/>
                  <a:gd name="connsiteX2" fmla="*/ 76200 w 1616271"/>
                  <a:gd name="connsiteY2" fmla="*/ 2609850 h 2912372"/>
                  <a:gd name="connsiteX3" fmla="*/ 866775 w 1616271"/>
                  <a:gd name="connsiteY3" fmla="*/ 2876550 h 2912372"/>
                  <a:gd name="connsiteX4" fmla="*/ 1600200 w 1616271"/>
                  <a:gd name="connsiteY4" fmla="*/ 2724150 h 2912372"/>
                  <a:gd name="connsiteX5" fmla="*/ 1381125 w 1616271"/>
                  <a:gd name="connsiteY5" fmla="*/ 1209675 h 2912372"/>
                  <a:gd name="connsiteX6" fmla="*/ 1476375 w 1616271"/>
                  <a:gd name="connsiteY6" fmla="*/ 9525 h 2912372"/>
                  <a:gd name="connsiteX0" fmla="*/ 0 w 1616271"/>
                  <a:gd name="connsiteY0" fmla="*/ 82157 h 2994529"/>
                  <a:gd name="connsiteX1" fmla="*/ 200025 w 1616271"/>
                  <a:gd name="connsiteY1" fmla="*/ 1368032 h 2994529"/>
                  <a:gd name="connsiteX2" fmla="*/ 76200 w 1616271"/>
                  <a:gd name="connsiteY2" fmla="*/ 2692007 h 2994529"/>
                  <a:gd name="connsiteX3" fmla="*/ 866775 w 1616271"/>
                  <a:gd name="connsiteY3" fmla="*/ 2958707 h 2994529"/>
                  <a:gd name="connsiteX4" fmla="*/ 1600200 w 1616271"/>
                  <a:gd name="connsiteY4" fmla="*/ 2806307 h 2994529"/>
                  <a:gd name="connsiteX5" fmla="*/ 1381125 w 1616271"/>
                  <a:gd name="connsiteY5" fmla="*/ 1291832 h 2994529"/>
                  <a:gd name="connsiteX6" fmla="*/ 1476375 w 1616271"/>
                  <a:gd name="connsiteY6" fmla="*/ 91682 h 2994529"/>
                  <a:gd name="connsiteX7" fmla="*/ 1476375 w 1616271"/>
                  <a:gd name="connsiteY7" fmla="*/ 82157 h 2994529"/>
                  <a:gd name="connsiteX0" fmla="*/ 9525 w 1625796"/>
                  <a:gd name="connsiteY0" fmla="*/ 84817 h 2997189"/>
                  <a:gd name="connsiteX1" fmla="*/ 209550 w 1625796"/>
                  <a:gd name="connsiteY1" fmla="*/ 1370692 h 2997189"/>
                  <a:gd name="connsiteX2" fmla="*/ 85725 w 1625796"/>
                  <a:gd name="connsiteY2" fmla="*/ 2694667 h 2997189"/>
                  <a:gd name="connsiteX3" fmla="*/ 876300 w 1625796"/>
                  <a:gd name="connsiteY3" fmla="*/ 2961367 h 2997189"/>
                  <a:gd name="connsiteX4" fmla="*/ 1609725 w 1625796"/>
                  <a:gd name="connsiteY4" fmla="*/ 2808967 h 2997189"/>
                  <a:gd name="connsiteX5" fmla="*/ 1390650 w 1625796"/>
                  <a:gd name="connsiteY5" fmla="*/ 1294492 h 2997189"/>
                  <a:gd name="connsiteX6" fmla="*/ 1485900 w 1625796"/>
                  <a:gd name="connsiteY6" fmla="*/ 94342 h 2997189"/>
                  <a:gd name="connsiteX7" fmla="*/ 0 w 1625796"/>
                  <a:gd name="connsiteY7" fmla="*/ 75292 h 2997189"/>
                  <a:gd name="connsiteX0" fmla="*/ 9525 w 1486024"/>
                  <a:gd name="connsiteY0" fmla="*/ 84817 h 2971884"/>
                  <a:gd name="connsiteX1" fmla="*/ 209550 w 1486024"/>
                  <a:gd name="connsiteY1" fmla="*/ 1370692 h 2971884"/>
                  <a:gd name="connsiteX2" fmla="*/ 85725 w 1486024"/>
                  <a:gd name="connsiteY2" fmla="*/ 2694667 h 2971884"/>
                  <a:gd name="connsiteX3" fmla="*/ 876300 w 1486024"/>
                  <a:gd name="connsiteY3" fmla="*/ 2961367 h 2971884"/>
                  <a:gd name="connsiteX4" fmla="*/ 1104900 w 1486024"/>
                  <a:gd name="connsiteY4" fmla="*/ 2494642 h 2971884"/>
                  <a:gd name="connsiteX5" fmla="*/ 1390650 w 1486024"/>
                  <a:gd name="connsiteY5" fmla="*/ 1294492 h 2971884"/>
                  <a:gd name="connsiteX6" fmla="*/ 1485900 w 1486024"/>
                  <a:gd name="connsiteY6" fmla="*/ 94342 h 2971884"/>
                  <a:gd name="connsiteX7" fmla="*/ 0 w 1486024"/>
                  <a:gd name="connsiteY7" fmla="*/ 75292 h 2971884"/>
                  <a:gd name="connsiteX0" fmla="*/ 9525 w 1544329"/>
                  <a:gd name="connsiteY0" fmla="*/ 84817 h 3002111"/>
                  <a:gd name="connsiteX1" fmla="*/ 209550 w 1544329"/>
                  <a:gd name="connsiteY1" fmla="*/ 1370692 h 3002111"/>
                  <a:gd name="connsiteX2" fmla="*/ 85725 w 1544329"/>
                  <a:gd name="connsiteY2" fmla="*/ 2694667 h 3002111"/>
                  <a:gd name="connsiteX3" fmla="*/ 876300 w 1544329"/>
                  <a:gd name="connsiteY3" fmla="*/ 2961367 h 3002111"/>
                  <a:gd name="connsiteX4" fmla="*/ 1524000 w 1544329"/>
                  <a:gd name="connsiteY4" fmla="*/ 2818492 h 3002111"/>
                  <a:gd name="connsiteX5" fmla="*/ 1390650 w 1544329"/>
                  <a:gd name="connsiteY5" fmla="*/ 1294492 h 3002111"/>
                  <a:gd name="connsiteX6" fmla="*/ 1485900 w 1544329"/>
                  <a:gd name="connsiteY6" fmla="*/ 94342 h 3002111"/>
                  <a:gd name="connsiteX7" fmla="*/ 0 w 1544329"/>
                  <a:gd name="connsiteY7" fmla="*/ 75292 h 3002111"/>
                  <a:gd name="connsiteX0" fmla="*/ 9525 w 1565668"/>
                  <a:gd name="connsiteY0" fmla="*/ 84817 h 2963832"/>
                  <a:gd name="connsiteX1" fmla="*/ 209550 w 1565668"/>
                  <a:gd name="connsiteY1" fmla="*/ 1370692 h 2963832"/>
                  <a:gd name="connsiteX2" fmla="*/ 85725 w 1565668"/>
                  <a:gd name="connsiteY2" fmla="*/ 2694667 h 2963832"/>
                  <a:gd name="connsiteX3" fmla="*/ 876300 w 1565668"/>
                  <a:gd name="connsiteY3" fmla="*/ 2961367 h 2963832"/>
                  <a:gd name="connsiteX4" fmla="*/ 1524000 w 1565668"/>
                  <a:gd name="connsiteY4" fmla="*/ 2818492 h 2963832"/>
                  <a:gd name="connsiteX5" fmla="*/ 1390650 w 1565668"/>
                  <a:gd name="connsiteY5" fmla="*/ 1294492 h 2963832"/>
                  <a:gd name="connsiteX6" fmla="*/ 1485900 w 1565668"/>
                  <a:gd name="connsiteY6" fmla="*/ 94342 h 2963832"/>
                  <a:gd name="connsiteX7" fmla="*/ 0 w 1565668"/>
                  <a:gd name="connsiteY7" fmla="*/ 75292 h 2963832"/>
                  <a:gd name="connsiteX0" fmla="*/ 9525 w 1565668"/>
                  <a:gd name="connsiteY0" fmla="*/ 84817 h 2979820"/>
                  <a:gd name="connsiteX1" fmla="*/ 209550 w 1565668"/>
                  <a:gd name="connsiteY1" fmla="*/ 1370692 h 2979820"/>
                  <a:gd name="connsiteX2" fmla="*/ 104775 w 1565668"/>
                  <a:gd name="connsiteY2" fmla="*/ 2799442 h 2979820"/>
                  <a:gd name="connsiteX3" fmla="*/ 876300 w 1565668"/>
                  <a:gd name="connsiteY3" fmla="*/ 2961367 h 2979820"/>
                  <a:gd name="connsiteX4" fmla="*/ 1524000 w 1565668"/>
                  <a:gd name="connsiteY4" fmla="*/ 2818492 h 2979820"/>
                  <a:gd name="connsiteX5" fmla="*/ 1390650 w 1565668"/>
                  <a:gd name="connsiteY5" fmla="*/ 1294492 h 2979820"/>
                  <a:gd name="connsiteX6" fmla="*/ 1485900 w 1565668"/>
                  <a:gd name="connsiteY6" fmla="*/ 94342 h 2979820"/>
                  <a:gd name="connsiteX7" fmla="*/ 0 w 1565668"/>
                  <a:gd name="connsiteY7" fmla="*/ 75292 h 2979820"/>
                  <a:gd name="connsiteX0" fmla="*/ 9525 w 1565668"/>
                  <a:gd name="connsiteY0" fmla="*/ 84817 h 2961443"/>
                  <a:gd name="connsiteX1" fmla="*/ 209550 w 1565668"/>
                  <a:gd name="connsiteY1" fmla="*/ 1370692 h 2961443"/>
                  <a:gd name="connsiteX2" fmla="*/ 104775 w 1565668"/>
                  <a:gd name="connsiteY2" fmla="*/ 2799442 h 2961443"/>
                  <a:gd name="connsiteX3" fmla="*/ 876300 w 1565668"/>
                  <a:gd name="connsiteY3" fmla="*/ 2961367 h 2961443"/>
                  <a:gd name="connsiteX4" fmla="*/ 1524000 w 1565668"/>
                  <a:gd name="connsiteY4" fmla="*/ 2818492 h 2961443"/>
                  <a:gd name="connsiteX5" fmla="*/ 1390650 w 1565668"/>
                  <a:gd name="connsiteY5" fmla="*/ 1294492 h 2961443"/>
                  <a:gd name="connsiteX6" fmla="*/ 1485900 w 1565668"/>
                  <a:gd name="connsiteY6" fmla="*/ 94342 h 2961443"/>
                  <a:gd name="connsiteX7" fmla="*/ 0 w 1565668"/>
                  <a:gd name="connsiteY7" fmla="*/ 75292 h 2961443"/>
                  <a:gd name="connsiteX0" fmla="*/ 9525 w 1565668"/>
                  <a:gd name="connsiteY0" fmla="*/ 84817 h 2961443"/>
                  <a:gd name="connsiteX1" fmla="*/ 209550 w 1565668"/>
                  <a:gd name="connsiteY1" fmla="*/ 1370692 h 2961443"/>
                  <a:gd name="connsiteX2" fmla="*/ 104775 w 1565668"/>
                  <a:gd name="connsiteY2" fmla="*/ 2799442 h 2961443"/>
                  <a:gd name="connsiteX3" fmla="*/ 876300 w 1565668"/>
                  <a:gd name="connsiteY3" fmla="*/ 2961367 h 2961443"/>
                  <a:gd name="connsiteX4" fmla="*/ 1524000 w 1565668"/>
                  <a:gd name="connsiteY4" fmla="*/ 2818492 h 2961443"/>
                  <a:gd name="connsiteX5" fmla="*/ 1390650 w 1565668"/>
                  <a:gd name="connsiteY5" fmla="*/ 1294492 h 2961443"/>
                  <a:gd name="connsiteX6" fmla="*/ 1485900 w 1565668"/>
                  <a:gd name="connsiteY6" fmla="*/ 94342 h 2961443"/>
                  <a:gd name="connsiteX7" fmla="*/ 0 w 1565668"/>
                  <a:gd name="connsiteY7" fmla="*/ 75292 h 2961443"/>
                  <a:gd name="connsiteX0" fmla="*/ 9525 w 1565668"/>
                  <a:gd name="connsiteY0" fmla="*/ 84817 h 2961443"/>
                  <a:gd name="connsiteX1" fmla="*/ 209550 w 1565668"/>
                  <a:gd name="connsiteY1" fmla="*/ 1370692 h 2961443"/>
                  <a:gd name="connsiteX2" fmla="*/ 104775 w 1565668"/>
                  <a:gd name="connsiteY2" fmla="*/ 2799442 h 2961443"/>
                  <a:gd name="connsiteX3" fmla="*/ 876300 w 1565668"/>
                  <a:gd name="connsiteY3" fmla="*/ 2961367 h 2961443"/>
                  <a:gd name="connsiteX4" fmla="*/ 1524000 w 1565668"/>
                  <a:gd name="connsiteY4" fmla="*/ 2818492 h 2961443"/>
                  <a:gd name="connsiteX5" fmla="*/ 1390650 w 1565668"/>
                  <a:gd name="connsiteY5" fmla="*/ 1294492 h 2961443"/>
                  <a:gd name="connsiteX6" fmla="*/ 1485900 w 1565668"/>
                  <a:gd name="connsiteY6" fmla="*/ 94342 h 2961443"/>
                  <a:gd name="connsiteX7" fmla="*/ 0 w 1565668"/>
                  <a:gd name="connsiteY7" fmla="*/ 75292 h 2961443"/>
                  <a:gd name="connsiteX0" fmla="*/ 9525 w 1565668"/>
                  <a:gd name="connsiteY0" fmla="*/ 84817 h 2961443"/>
                  <a:gd name="connsiteX1" fmla="*/ 209550 w 1565668"/>
                  <a:gd name="connsiteY1" fmla="*/ 1370692 h 2961443"/>
                  <a:gd name="connsiteX2" fmla="*/ 104775 w 1565668"/>
                  <a:gd name="connsiteY2" fmla="*/ 2799442 h 2961443"/>
                  <a:gd name="connsiteX3" fmla="*/ 876300 w 1565668"/>
                  <a:gd name="connsiteY3" fmla="*/ 2961367 h 2961443"/>
                  <a:gd name="connsiteX4" fmla="*/ 1524000 w 1565668"/>
                  <a:gd name="connsiteY4" fmla="*/ 2818492 h 2961443"/>
                  <a:gd name="connsiteX5" fmla="*/ 1390650 w 1565668"/>
                  <a:gd name="connsiteY5" fmla="*/ 1294492 h 2961443"/>
                  <a:gd name="connsiteX6" fmla="*/ 1485900 w 1565668"/>
                  <a:gd name="connsiteY6" fmla="*/ 94342 h 2961443"/>
                  <a:gd name="connsiteX7" fmla="*/ 0 w 1565668"/>
                  <a:gd name="connsiteY7" fmla="*/ 75292 h 2961443"/>
                  <a:gd name="connsiteX0" fmla="*/ 9525 w 1565668"/>
                  <a:gd name="connsiteY0" fmla="*/ 84817 h 2961367"/>
                  <a:gd name="connsiteX1" fmla="*/ 209550 w 1565668"/>
                  <a:gd name="connsiteY1" fmla="*/ 1370692 h 2961367"/>
                  <a:gd name="connsiteX2" fmla="*/ 85725 w 1565668"/>
                  <a:gd name="connsiteY2" fmla="*/ 2818492 h 2961367"/>
                  <a:gd name="connsiteX3" fmla="*/ 876300 w 1565668"/>
                  <a:gd name="connsiteY3" fmla="*/ 2961367 h 2961367"/>
                  <a:gd name="connsiteX4" fmla="*/ 1524000 w 1565668"/>
                  <a:gd name="connsiteY4" fmla="*/ 2818492 h 2961367"/>
                  <a:gd name="connsiteX5" fmla="*/ 1390650 w 1565668"/>
                  <a:gd name="connsiteY5" fmla="*/ 1294492 h 2961367"/>
                  <a:gd name="connsiteX6" fmla="*/ 1485900 w 1565668"/>
                  <a:gd name="connsiteY6" fmla="*/ 94342 h 2961367"/>
                  <a:gd name="connsiteX7" fmla="*/ 0 w 1565668"/>
                  <a:gd name="connsiteY7" fmla="*/ 75292 h 2961367"/>
                  <a:gd name="connsiteX0" fmla="*/ 9525 w 1545999"/>
                  <a:gd name="connsiteY0" fmla="*/ 84817 h 2956490"/>
                  <a:gd name="connsiteX1" fmla="*/ 209550 w 1545999"/>
                  <a:gd name="connsiteY1" fmla="*/ 1370692 h 2956490"/>
                  <a:gd name="connsiteX2" fmla="*/ 85725 w 1545999"/>
                  <a:gd name="connsiteY2" fmla="*/ 2818492 h 2956490"/>
                  <a:gd name="connsiteX3" fmla="*/ 847725 w 1545999"/>
                  <a:gd name="connsiteY3" fmla="*/ 2885167 h 2956490"/>
                  <a:gd name="connsiteX4" fmla="*/ 1524000 w 1545999"/>
                  <a:gd name="connsiteY4" fmla="*/ 2818492 h 2956490"/>
                  <a:gd name="connsiteX5" fmla="*/ 1390650 w 1545999"/>
                  <a:gd name="connsiteY5" fmla="*/ 1294492 h 2956490"/>
                  <a:gd name="connsiteX6" fmla="*/ 1485900 w 1545999"/>
                  <a:gd name="connsiteY6" fmla="*/ 94342 h 2956490"/>
                  <a:gd name="connsiteX7" fmla="*/ 0 w 1545999"/>
                  <a:gd name="connsiteY7" fmla="*/ 75292 h 2956490"/>
                  <a:gd name="connsiteX0" fmla="*/ 9525 w 1545999"/>
                  <a:gd name="connsiteY0" fmla="*/ 84817 h 2956490"/>
                  <a:gd name="connsiteX1" fmla="*/ 209550 w 1545999"/>
                  <a:gd name="connsiteY1" fmla="*/ 1370692 h 2956490"/>
                  <a:gd name="connsiteX2" fmla="*/ 85725 w 1545999"/>
                  <a:gd name="connsiteY2" fmla="*/ 2818492 h 2956490"/>
                  <a:gd name="connsiteX3" fmla="*/ 847725 w 1545999"/>
                  <a:gd name="connsiteY3" fmla="*/ 2885167 h 2956490"/>
                  <a:gd name="connsiteX4" fmla="*/ 1524000 w 1545999"/>
                  <a:gd name="connsiteY4" fmla="*/ 2818492 h 2956490"/>
                  <a:gd name="connsiteX5" fmla="*/ 1390650 w 1545999"/>
                  <a:gd name="connsiteY5" fmla="*/ 1294492 h 2956490"/>
                  <a:gd name="connsiteX6" fmla="*/ 1485900 w 1545999"/>
                  <a:gd name="connsiteY6" fmla="*/ 94342 h 2956490"/>
                  <a:gd name="connsiteX7" fmla="*/ 0 w 1545999"/>
                  <a:gd name="connsiteY7" fmla="*/ 75292 h 2956490"/>
                  <a:gd name="connsiteX0" fmla="*/ 9525 w 1545999"/>
                  <a:gd name="connsiteY0" fmla="*/ 84817 h 2956490"/>
                  <a:gd name="connsiteX1" fmla="*/ 209550 w 1545999"/>
                  <a:gd name="connsiteY1" fmla="*/ 1370692 h 2956490"/>
                  <a:gd name="connsiteX2" fmla="*/ 85725 w 1545999"/>
                  <a:gd name="connsiteY2" fmla="*/ 2818492 h 2956490"/>
                  <a:gd name="connsiteX3" fmla="*/ 847725 w 1545999"/>
                  <a:gd name="connsiteY3" fmla="*/ 2885167 h 2956490"/>
                  <a:gd name="connsiteX4" fmla="*/ 1524000 w 1545999"/>
                  <a:gd name="connsiteY4" fmla="*/ 2818492 h 2956490"/>
                  <a:gd name="connsiteX5" fmla="*/ 1390650 w 1545999"/>
                  <a:gd name="connsiteY5" fmla="*/ 1294492 h 2956490"/>
                  <a:gd name="connsiteX6" fmla="*/ 1485900 w 1545999"/>
                  <a:gd name="connsiteY6" fmla="*/ 94342 h 2956490"/>
                  <a:gd name="connsiteX7" fmla="*/ 0 w 1545999"/>
                  <a:gd name="connsiteY7" fmla="*/ 75292 h 2956490"/>
                  <a:gd name="connsiteX0" fmla="*/ 9525 w 1545999"/>
                  <a:gd name="connsiteY0" fmla="*/ 84817 h 2885167"/>
                  <a:gd name="connsiteX1" fmla="*/ 209550 w 1545999"/>
                  <a:gd name="connsiteY1" fmla="*/ 1370692 h 2885167"/>
                  <a:gd name="connsiteX2" fmla="*/ 85725 w 1545999"/>
                  <a:gd name="connsiteY2" fmla="*/ 2818492 h 2885167"/>
                  <a:gd name="connsiteX3" fmla="*/ 847725 w 1545999"/>
                  <a:gd name="connsiteY3" fmla="*/ 2885167 h 2885167"/>
                  <a:gd name="connsiteX4" fmla="*/ 1524000 w 1545999"/>
                  <a:gd name="connsiteY4" fmla="*/ 2818492 h 2885167"/>
                  <a:gd name="connsiteX5" fmla="*/ 1390650 w 1545999"/>
                  <a:gd name="connsiteY5" fmla="*/ 1294492 h 2885167"/>
                  <a:gd name="connsiteX6" fmla="*/ 1485900 w 1545999"/>
                  <a:gd name="connsiteY6" fmla="*/ 94342 h 2885167"/>
                  <a:gd name="connsiteX7" fmla="*/ 0 w 1545999"/>
                  <a:gd name="connsiteY7" fmla="*/ 75292 h 2885167"/>
                  <a:gd name="connsiteX0" fmla="*/ 9525 w 1486024"/>
                  <a:gd name="connsiteY0" fmla="*/ 84817 h 2892937"/>
                  <a:gd name="connsiteX1" fmla="*/ 209550 w 1486024"/>
                  <a:gd name="connsiteY1" fmla="*/ 1370692 h 2892937"/>
                  <a:gd name="connsiteX2" fmla="*/ 85725 w 1486024"/>
                  <a:gd name="connsiteY2" fmla="*/ 2818492 h 2892937"/>
                  <a:gd name="connsiteX3" fmla="*/ 847725 w 1486024"/>
                  <a:gd name="connsiteY3" fmla="*/ 2885167 h 2892937"/>
                  <a:gd name="connsiteX4" fmla="*/ 1352550 w 1486024"/>
                  <a:gd name="connsiteY4" fmla="*/ 2608942 h 2892937"/>
                  <a:gd name="connsiteX5" fmla="*/ 1390650 w 1486024"/>
                  <a:gd name="connsiteY5" fmla="*/ 1294492 h 2892937"/>
                  <a:gd name="connsiteX6" fmla="*/ 1485900 w 1486024"/>
                  <a:gd name="connsiteY6" fmla="*/ 94342 h 2892937"/>
                  <a:gd name="connsiteX7" fmla="*/ 0 w 1486024"/>
                  <a:gd name="connsiteY7" fmla="*/ 75292 h 2892937"/>
                  <a:gd name="connsiteX0" fmla="*/ 9525 w 1572834"/>
                  <a:gd name="connsiteY0" fmla="*/ 84817 h 2885167"/>
                  <a:gd name="connsiteX1" fmla="*/ 209550 w 1572834"/>
                  <a:gd name="connsiteY1" fmla="*/ 1370692 h 2885167"/>
                  <a:gd name="connsiteX2" fmla="*/ 85725 w 1572834"/>
                  <a:gd name="connsiteY2" fmla="*/ 2818492 h 2885167"/>
                  <a:gd name="connsiteX3" fmla="*/ 847725 w 1572834"/>
                  <a:gd name="connsiteY3" fmla="*/ 2885167 h 2885167"/>
                  <a:gd name="connsiteX4" fmla="*/ 1552575 w 1572834"/>
                  <a:gd name="connsiteY4" fmla="*/ 2818492 h 2885167"/>
                  <a:gd name="connsiteX5" fmla="*/ 1390650 w 1572834"/>
                  <a:gd name="connsiteY5" fmla="*/ 1294492 h 2885167"/>
                  <a:gd name="connsiteX6" fmla="*/ 1485900 w 1572834"/>
                  <a:gd name="connsiteY6" fmla="*/ 94342 h 2885167"/>
                  <a:gd name="connsiteX7" fmla="*/ 0 w 1572834"/>
                  <a:gd name="connsiteY7" fmla="*/ 75292 h 2885167"/>
                  <a:gd name="connsiteX0" fmla="*/ 9525 w 1554803"/>
                  <a:gd name="connsiteY0" fmla="*/ 84817 h 2885167"/>
                  <a:gd name="connsiteX1" fmla="*/ 209550 w 1554803"/>
                  <a:gd name="connsiteY1" fmla="*/ 1370692 h 2885167"/>
                  <a:gd name="connsiteX2" fmla="*/ 85725 w 1554803"/>
                  <a:gd name="connsiteY2" fmla="*/ 2818492 h 2885167"/>
                  <a:gd name="connsiteX3" fmla="*/ 847725 w 1554803"/>
                  <a:gd name="connsiteY3" fmla="*/ 2885167 h 2885167"/>
                  <a:gd name="connsiteX4" fmla="*/ 1552575 w 1554803"/>
                  <a:gd name="connsiteY4" fmla="*/ 2818492 h 2885167"/>
                  <a:gd name="connsiteX5" fmla="*/ 1390650 w 1554803"/>
                  <a:gd name="connsiteY5" fmla="*/ 1294492 h 2885167"/>
                  <a:gd name="connsiteX6" fmla="*/ 1485900 w 1554803"/>
                  <a:gd name="connsiteY6" fmla="*/ 94342 h 2885167"/>
                  <a:gd name="connsiteX7" fmla="*/ 0 w 1554803"/>
                  <a:gd name="connsiteY7" fmla="*/ 75292 h 2885167"/>
                  <a:gd name="connsiteX0" fmla="*/ 2381 w 1547659"/>
                  <a:gd name="connsiteY0" fmla="*/ 89853 h 2890203"/>
                  <a:gd name="connsiteX1" fmla="*/ 202406 w 1547659"/>
                  <a:gd name="connsiteY1" fmla="*/ 1375728 h 2890203"/>
                  <a:gd name="connsiteX2" fmla="*/ 78581 w 1547659"/>
                  <a:gd name="connsiteY2" fmla="*/ 2823528 h 2890203"/>
                  <a:gd name="connsiteX3" fmla="*/ 840581 w 1547659"/>
                  <a:gd name="connsiteY3" fmla="*/ 2890203 h 2890203"/>
                  <a:gd name="connsiteX4" fmla="*/ 1545431 w 1547659"/>
                  <a:gd name="connsiteY4" fmla="*/ 2823528 h 2890203"/>
                  <a:gd name="connsiteX5" fmla="*/ 1383506 w 1547659"/>
                  <a:gd name="connsiteY5" fmla="*/ 1299528 h 2890203"/>
                  <a:gd name="connsiteX6" fmla="*/ 1478756 w 1547659"/>
                  <a:gd name="connsiteY6" fmla="*/ 99378 h 2890203"/>
                  <a:gd name="connsiteX7" fmla="*/ 0 w 1547659"/>
                  <a:gd name="connsiteY7" fmla="*/ 63660 h 2890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7659" h="2890203">
                    <a:moveTo>
                      <a:pt x="2381" y="89853"/>
                    </a:moveTo>
                    <a:cubicBezTo>
                      <a:pt x="96043" y="515303"/>
                      <a:pt x="189706" y="920116"/>
                      <a:pt x="202406" y="1375728"/>
                    </a:cubicBezTo>
                    <a:cubicBezTo>
                      <a:pt x="215106" y="1831340"/>
                      <a:pt x="62706" y="2539366"/>
                      <a:pt x="78581" y="2823528"/>
                    </a:cubicBezTo>
                    <a:cubicBezTo>
                      <a:pt x="246856" y="2831465"/>
                      <a:pt x="596106" y="2890203"/>
                      <a:pt x="840581" y="2890203"/>
                    </a:cubicBezTo>
                    <a:cubicBezTo>
                      <a:pt x="1085056" y="2890203"/>
                      <a:pt x="1159669" y="2869565"/>
                      <a:pt x="1545431" y="2823528"/>
                    </a:cubicBezTo>
                    <a:cubicBezTo>
                      <a:pt x="1569243" y="2558416"/>
                      <a:pt x="1394618" y="1753553"/>
                      <a:pt x="1383506" y="1299528"/>
                    </a:cubicBezTo>
                    <a:cubicBezTo>
                      <a:pt x="1372394" y="845503"/>
                      <a:pt x="1420812" y="473234"/>
                      <a:pt x="1478756" y="99378"/>
                    </a:cubicBezTo>
                    <a:cubicBezTo>
                      <a:pt x="1494631" y="-102235"/>
                      <a:pt x="0" y="65644"/>
                      <a:pt x="0" y="63660"/>
                    </a:cubicBezTo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59" name="Oval 3158">
                <a:extLst>
                  <a:ext uri="{FF2B5EF4-FFF2-40B4-BE49-F238E27FC236}">
                    <a16:creationId xmlns:a16="http://schemas.microsoft.com/office/drawing/2014/main" id="{C7E70765-2339-4232-9281-58FCEC05EE50}"/>
                  </a:ext>
                </a:extLst>
              </p:cNvPr>
              <p:cNvSpPr/>
              <p:nvPr/>
            </p:nvSpPr>
            <p:spPr>
              <a:xfrm>
                <a:off x="2284132" y="3558598"/>
                <a:ext cx="1453198" cy="286126"/>
              </a:xfrm>
              <a:prstGeom prst="ellipse">
                <a:avLst/>
              </a:prstGeom>
              <a:solidFill>
                <a:srgbClr val="FCEBD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60" name="Freeform 237">
                <a:extLst>
                  <a:ext uri="{FF2B5EF4-FFF2-40B4-BE49-F238E27FC236}">
                    <a16:creationId xmlns:a16="http://schemas.microsoft.com/office/drawing/2014/main" id="{06146252-8068-4CCB-ACC7-C31484A19E01}"/>
                  </a:ext>
                </a:extLst>
              </p:cNvPr>
              <p:cNvSpPr/>
              <p:nvPr/>
            </p:nvSpPr>
            <p:spPr>
              <a:xfrm>
                <a:off x="2277623" y="3630667"/>
                <a:ext cx="1547659" cy="2890203"/>
              </a:xfrm>
              <a:custGeom>
                <a:avLst/>
                <a:gdLst>
                  <a:gd name="connsiteX0" fmla="*/ 0 w 1616271"/>
                  <a:gd name="connsiteY0" fmla="*/ 0 h 2912372"/>
                  <a:gd name="connsiteX1" fmla="*/ 200025 w 1616271"/>
                  <a:gd name="connsiteY1" fmla="*/ 1285875 h 2912372"/>
                  <a:gd name="connsiteX2" fmla="*/ 76200 w 1616271"/>
                  <a:gd name="connsiteY2" fmla="*/ 2609850 h 2912372"/>
                  <a:gd name="connsiteX3" fmla="*/ 866775 w 1616271"/>
                  <a:gd name="connsiteY3" fmla="*/ 2876550 h 2912372"/>
                  <a:gd name="connsiteX4" fmla="*/ 1600200 w 1616271"/>
                  <a:gd name="connsiteY4" fmla="*/ 2724150 h 2912372"/>
                  <a:gd name="connsiteX5" fmla="*/ 1381125 w 1616271"/>
                  <a:gd name="connsiteY5" fmla="*/ 1209675 h 2912372"/>
                  <a:gd name="connsiteX6" fmla="*/ 1476375 w 1616271"/>
                  <a:gd name="connsiteY6" fmla="*/ 9525 h 2912372"/>
                  <a:gd name="connsiteX0" fmla="*/ 0 w 1616271"/>
                  <a:gd name="connsiteY0" fmla="*/ 82157 h 2994529"/>
                  <a:gd name="connsiteX1" fmla="*/ 200025 w 1616271"/>
                  <a:gd name="connsiteY1" fmla="*/ 1368032 h 2994529"/>
                  <a:gd name="connsiteX2" fmla="*/ 76200 w 1616271"/>
                  <a:gd name="connsiteY2" fmla="*/ 2692007 h 2994529"/>
                  <a:gd name="connsiteX3" fmla="*/ 866775 w 1616271"/>
                  <a:gd name="connsiteY3" fmla="*/ 2958707 h 2994529"/>
                  <a:gd name="connsiteX4" fmla="*/ 1600200 w 1616271"/>
                  <a:gd name="connsiteY4" fmla="*/ 2806307 h 2994529"/>
                  <a:gd name="connsiteX5" fmla="*/ 1381125 w 1616271"/>
                  <a:gd name="connsiteY5" fmla="*/ 1291832 h 2994529"/>
                  <a:gd name="connsiteX6" fmla="*/ 1476375 w 1616271"/>
                  <a:gd name="connsiteY6" fmla="*/ 91682 h 2994529"/>
                  <a:gd name="connsiteX7" fmla="*/ 1476375 w 1616271"/>
                  <a:gd name="connsiteY7" fmla="*/ 82157 h 2994529"/>
                  <a:gd name="connsiteX0" fmla="*/ 9525 w 1625796"/>
                  <a:gd name="connsiteY0" fmla="*/ 84817 h 2997189"/>
                  <a:gd name="connsiteX1" fmla="*/ 209550 w 1625796"/>
                  <a:gd name="connsiteY1" fmla="*/ 1370692 h 2997189"/>
                  <a:gd name="connsiteX2" fmla="*/ 85725 w 1625796"/>
                  <a:gd name="connsiteY2" fmla="*/ 2694667 h 2997189"/>
                  <a:gd name="connsiteX3" fmla="*/ 876300 w 1625796"/>
                  <a:gd name="connsiteY3" fmla="*/ 2961367 h 2997189"/>
                  <a:gd name="connsiteX4" fmla="*/ 1609725 w 1625796"/>
                  <a:gd name="connsiteY4" fmla="*/ 2808967 h 2997189"/>
                  <a:gd name="connsiteX5" fmla="*/ 1390650 w 1625796"/>
                  <a:gd name="connsiteY5" fmla="*/ 1294492 h 2997189"/>
                  <a:gd name="connsiteX6" fmla="*/ 1485900 w 1625796"/>
                  <a:gd name="connsiteY6" fmla="*/ 94342 h 2997189"/>
                  <a:gd name="connsiteX7" fmla="*/ 0 w 1625796"/>
                  <a:gd name="connsiteY7" fmla="*/ 75292 h 2997189"/>
                  <a:gd name="connsiteX0" fmla="*/ 9525 w 1486024"/>
                  <a:gd name="connsiteY0" fmla="*/ 84817 h 2971884"/>
                  <a:gd name="connsiteX1" fmla="*/ 209550 w 1486024"/>
                  <a:gd name="connsiteY1" fmla="*/ 1370692 h 2971884"/>
                  <a:gd name="connsiteX2" fmla="*/ 85725 w 1486024"/>
                  <a:gd name="connsiteY2" fmla="*/ 2694667 h 2971884"/>
                  <a:gd name="connsiteX3" fmla="*/ 876300 w 1486024"/>
                  <a:gd name="connsiteY3" fmla="*/ 2961367 h 2971884"/>
                  <a:gd name="connsiteX4" fmla="*/ 1104900 w 1486024"/>
                  <a:gd name="connsiteY4" fmla="*/ 2494642 h 2971884"/>
                  <a:gd name="connsiteX5" fmla="*/ 1390650 w 1486024"/>
                  <a:gd name="connsiteY5" fmla="*/ 1294492 h 2971884"/>
                  <a:gd name="connsiteX6" fmla="*/ 1485900 w 1486024"/>
                  <a:gd name="connsiteY6" fmla="*/ 94342 h 2971884"/>
                  <a:gd name="connsiteX7" fmla="*/ 0 w 1486024"/>
                  <a:gd name="connsiteY7" fmla="*/ 75292 h 2971884"/>
                  <a:gd name="connsiteX0" fmla="*/ 9525 w 1544329"/>
                  <a:gd name="connsiteY0" fmla="*/ 84817 h 3002111"/>
                  <a:gd name="connsiteX1" fmla="*/ 209550 w 1544329"/>
                  <a:gd name="connsiteY1" fmla="*/ 1370692 h 3002111"/>
                  <a:gd name="connsiteX2" fmla="*/ 85725 w 1544329"/>
                  <a:gd name="connsiteY2" fmla="*/ 2694667 h 3002111"/>
                  <a:gd name="connsiteX3" fmla="*/ 876300 w 1544329"/>
                  <a:gd name="connsiteY3" fmla="*/ 2961367 h 3002111"/>
                  <a:gd name="connsiteX4" fmla="*/ 1524000 w 1544329"/>
                  <a:gd name="connsiteY4" fmla="*/ 2818492 h 3002111"/>
                  <a:gd name="connsiteX5" fmla="*/ 1390650 w 1544329"/>
                  <a:gd name="connsiteY5" fmla="*/ 1294492 h 3002111"/>
                  <a:gd name="connsiteX6" fmla="*/ 1485900 w 1544329"/>
                  <a:gd name="connsiteY6" fmla="*/ 94342 h 3002111"/>
                  <a:gd name="connsiteX7" fmla="*/ 0 w 1544329"/>
                  <a:gd name="connsiteY7" fmla="*/ 75292 h 3002111"/>
                  <a:gd name="connsiteX0" fmla="*/ 9525 w 1565668"/>
                  <a:gd name="connsiteY0" fmla="*/ 84817 h 2963832"/>
                  <a:gd name="connsiteX1" fmla="*/ 209550 w 1565668"/>
                  <a:gd name="connsiteY1" fmla="*/ 1370692 h 2963832"/>
                  <a:gd name="connsiteX2" fmla="*/ 85725 w 1565668"/>
                  <a:gd name="connsiteY2" fmla="*/ 2694667 h 2963832"/>
                  <a:gd name="connsiteX3" fmla="*/ 876300 w 1565668"/>
                  <a:gd name="connsiteY3" fmla="*/ 2961367 h 2963832"/>
                  <a:gd name="connsiteX4" fmla="*/ 1524000 w 1565668"/>
                  <a:gd name="connsiteY4" fmla="*/ 2818492 h 2963832"/>
                  <a:gd name="connsiteX5" fmla="*/ 1390650 w 1565668"/>
                  <a:gd name="connsiteY5" fmla="*/ 1294492 h 2963832"/>
                  <a:gd name="connsiteX6" fmla="*/ 1485900 w 1565668"/>
                  <a:gd name="connsiteY6" fmla="*/ 94342 h 2963832"/>
                  <a:gd name="connsiteX7" fmla="*/ 0 w 1565668"/>
                  <a:gd name="connsiteY7" fmla="*/ 75292 h 2963832"/>
                  <a:gd name="connsiteX0" fmla="*/ 9525 w 1565668"/>
                  <a:gd name="connsiteY0" fmla="*/ 84817 h 2979820"/>
                  <a:gd name="connsiteX1" fmla="*/ 209550 w 1565668"/>
                  <a:gd name="connsiteY1" fmla="*/ 1370692 h 2979820"/>
                  <a:gd name="connsiteX2" fmla="*/ 104775 w 1565668"/>
                  <a:gd name="connsiteY2" fmla="*/ 2799442 h 2979820"/>
                  <a:gd name="connsiteX3" fmla="*/ 876300 w 1565668"/>
                  <a:gd name="connsiteY3" fmla="*/ 2961367 h 2979820"/>
                  <a:gd name="connsiteX4" fmla="*/ 1524000 w 1565668"/>
                  <a:gd name="connsiteY4" fmla="*/ 2818492 h 2979820"/>
                  <a:gd name="connsiteX5" fmla="*/ 1390650 w 1565668"/>
                  <a:gd name="connsiteY5" fmla="*/ 1294492 h 2979820"/>
                  <a:gd name="connsiteX6" fmla="*/ 1485900 w 1565668"/>
                  <a:gd name="connsiteY6" fmla="*/ 94342 h 2979820"/>
                  <a:gd name="connsiteX7" fmla="*/ 0 w 1565668"/>
                  <a:gd name="connsiteY7" fmla="*/ 75292 h 2979820"/>
                  <a:gd name="connsiteX0" fmla="*/ 9525 w 1565668"/>
                  <a:gd name="connsiteY0" fmla="*/ 84817 h 2961443"/>
                  <a:gd name="connsiteX1" fmla="*/ 209550 w 1565668"/>
                  <a:gd name="connsiteY1" fmla="*/ 1370692 h 2961443"/>
                  <a:gd name="connsiteX2" fmla="*/ 104775 w 1565668"/>
                  <a:gd name="connsiteY2" fmla="*/ 2799442 h 2961443"/>
                  <a:gd name="connsiteX3" fmla="*/ 876300 w 1565668"/>
                  <a:gd name="connsiteY3" fmla="*/ 2961367 h 2961443"/>
                  <a:gd name="connsiteX4" fmla="*/ 1524000 w 1565668"/>
                  <a:gd name="connsiteY4" fmla="*/ 2818492 h 2961443"/>
                  <a:gd name="connsiteX5" fmla="*/ 1390650 w 1565668"/>
                  <a:gd name="connsiteY5" fmla="*/ 1294492 h 2961443"/>
                  <a:gd name="connsiteX6" fmla="*/ 1485900 w 1565668"/>
                  <a:gd name="connsiteY6" fmla="*/ 94342 h 2961443"/>
                  <a:gd name="connsiteX7" fmla="*/ 0 w 1565668"/>
                  <a:gd name="connsiteY7" fmla="*/ 75292 h 2961443"/>
                  <a:gd name="connsiteX0" fmla="*/ 9525 w 1565668"/>
                  <a:gd name="connsiteY0" fmla="*/ 84817 h 2961443"/>
                  <a:gd name="connsiteX1" fmla="*/ 209550 w 1565668"/>
                  <a:gd name="connsiteY1" fmla="*/ 1370692 h 2961443"/>
                  <a:gd name="connsiteX2" fmla="*/ 104775 w 1565668"/>
                  <a:gd name="connsiteY2" fmla="*/ 2799442 h 2961443"/>
                  <a:gd name="connsiteX3" fmla="*/ 876300 w 1565668"/>
                  <a:gd name="connsiteY3" fmla="*/ 2961367 h 2961443"/>
                  <a:gd name="connsiteX4" fmla="*/ 1524000 w 1565668"/>
                  <a:gd name="connsiteY4" fmla="*/ 2818492 h 2961443"/>
                  <a:gd name="connsiteX5" fmla="*/ 1390650 w 1565668"/>
                  <a:gd name="connsiteY5" fmla="*/ 1294492 h 2961443"/>
                  <a:gd name="connsiteX6" fmla="*/ 1485900 w 1565668"/>
                  <a:gd name="connsiteY6" fmla="*/ 94342 h 2961443"/>
                  <a:gd name="connsiteX7" fmla="*/ 0 w 1565668"/>
                  <a:gd name="connsiteY7" fmla="*/ 75292 h 2961443"/>
                  <a:gd name="connsiteX0" fmla="*/ 9525 w 1565668"/>
                  <a:gd name="connsiteY0" fmla="*/ 84817 h 2961443"/>
                  <a:gd name="connsiteX1" fmla="*/ 209550 w 1565668"/>
                  <a:gd name="connsiteY1" fmla="*/ 1370692 h 2961443"/>
                  <a:gd name="connsiteX2" fmla="*/ 104775 w 1565668"/>
                  <a:gd name="connsiteY2" fmla="*/ 2799442 h 2961443"/>
                  <a:gd name="connsiteX3" fmla="*/ 876300 w 1565668"/>
                  <a:gd name="connsiteY3" fmla="*/ 2961367 h 2961443"/>
                  <a:gd name="connsiteX4" fmla="*/ 1524000 w 1565668"/>
                  <a:gd name="connsiteY4" fmla="*/ 2818492 h 2961443"/>
                  <a:gd name="connsiteX5" fmla="*/ 1390650 w 1565668"/>
                  <a:gd name="connsiteY5" fmla="*/ 1294492 h 2961443"/>
                  <a:gd name="connsiteX6" fmla="*/ 1485900 w 1565668"/>
                  <a:gd name="connsiteY6" fmla="*/ 94342 h 2961443"/>
                  <a:gd name="connsiteX7" fmla="*/ 0 w 1565668"/>
                  <a:gd name="connsiteY7" fmla="*/ 75292 h 2961443"/>
                  <a:gd name="connsiteX0" fmla="*/ 9525 w 1565668"/>
                  <a:gd name="connsiteY0" fmla="*/ 84817 h 2961443"/>
                  <a:gd name="connsiteX1" fmla="*/ 209550 w 1565668"/>
                  <a:gd name="connsiteY1" fmla="*/ 1370692 h 2961443"/>
                  <a:gd name="connsiteX2" fmla="*/ 104775 w 1565668"/>
                  <a:gd name="connsiteY2" fmla="*/ 2799442 h 2961443"/>
                  <a:gd name="connsiteX3" fmla="*/ 876300 w 1565668"/>
                  <a:gd name="connsiteY3" fmla="*/ 2961367 h 2961443"/>
                  <a:gd name="connsiteX4" fmla="*/ 1524000 w 1565668"/>
                  <a:gd name="connsiteY4" fmla="*/ 2818492 h 2961443"/>
                  <a:gd name="connsiteX5" fmla="*/ 1390650 w 1565668"/>
                  <a:gd name="connsiteY5" fmla="*/ 1294492 h 2961443"/>
                  <a:gd name="connsiteX6" fmla="*/ 1485900 w 1565668"/>
                  <a:gd name="connsiteY6" fmla="*/ 94342 h 2961443"/>
                  <a:gd name="connsiteX7" fmla="*/ 0 w 1565668"/>
                  <a:gd name="connsiteY7" fmla="*/ 75292 h 2961443"/>
                  <a:gd name="connsiteX0" fmla="*/ 9525 w 1565668"/>
                  <a:gd name="connsiteY0" fmla="*/ 84817 h 2961367"/>
                  <a:gd name="connsiteX1" fmla="*/ 209550 w 1565668"/>
                  <a:gd name="connsiteY1" fmla="*/ 1370692 h 2961367"/>
                  <a:gd name="connsiteX2" fmla="*/ 85725 w 1565668"/>
                  <a:gd name="connsiteY2" fmla="*/ 2818492 h 2961367"/>
                  <a:gd name="connsiteX3" fmla="*/ 876300 w 1565668"/>
                  <a:gd name="connsiteY3" fmla="*/ 2961367 h 2961367"/>
                  <a:gd name="connsiteX4" fmla="*/ 1524000 w 1565668"/>
                  <a:gd name="connsiteY4" fmla="*/ 2818492 h 2961367"/>
                  <a:gd name="connsiteX5" fmla="*/ 1390650 w 1565668"/>
                  <a:gd name="connsiteY5" fmla="*/ 1294492 h 2961367"/>
                  <a:gd name="connsiteX6" fmla="*/ 1485900 w 1565668"/>
                  <a:gd name="connsiteY6" fmla="*/ 94342 h 2961367"/>
                  <a:gd name="connsiteX7" fmla="*/ 0 w 1565668"/>
                  <a:gd name="connsiteY7" fmla="*/ 75292 h 2961367"/>
                  <a:gd name="connsiteX0" fmla="*/ 9525 w 1545999"/>
                  <a:gd name="connsiteY0" fmla="*/ 84817 h 2956490"/>
                  <a:gd name="connsiteX1" fmla="*/ 209550 w 1545999"/>
                  <a:gd name="connsiteY1" fmla="*/ 1370692 h 2956490"/>
                  <a:gd name="connsiteX2" fmla="*/ 85725 w 1545999"/>
                  <a:gd name="connsiteY2" fmla="*/ 2818492 h 2956490"/>
                  <a:gd name="connsiteX3" fmla="*/ 847725 w 1545999"/>
                  <a:gd name="connsiteY3" fmla="*/ 2885167 h 2956490"/>
                  <a:gd name="connsiteX4" fmla="*/ 1524000 w 1545999"/>
                  <a:gd name="connsiteY4" fmla="*/ 2818492 h 2956490"/>
                  <a:gd name="connsiteX5" fmla="*/ 1390650 w 1545999"/>
                  <a:gd name="connsiteY5" fmla="*/ 1294492 h 2956490"/>
                  <a:gd name="connsiteX6" fmla="*/ 1485900 w 1545999"/>
                  <a:gd name="connsiteY6" fmla="*/ 94342 h 2956490"/>
                  <a:gd name="connsiteX7" fmla="*/ 0 w 1545999"/>
                  <a:gd name="connsiteY7" fmla="*/ 75292 h 2956490"/>
                  <a:gd name="connsiteX0" fmla="*/ 9525 w 1545999"/>
                  <a:gd name="connsiteY0" fmla="*/ 84817 h 2956490"/>
                  <a:gd name="connsiteX1" fmla="*/ 209550 w 1545999"/>
                  <a:gd name="connsiteY1" fmla="*/ 1370692 h 2956490"/>
                  <a:gd name="connsiteX2" fmla="*/ 85725 w 1545999"/>
                  <a:gd name="connsiteY2" fmla="*/ 2818492 h 2956490"/>
                  <a:gd name="connsiteX3" fmla="*/ 847725 w 1545999"/>
                  <a:gd name="connsiteY3" fmla="*/ 2885167 h 2956490"/>
                  <a:gd name="connsiteX4" fmla="*/ 1524000 w 1545999"/>
                  <a:gd name="connsiteY4" fmla="*/ 2818492 h 2956490"/>
                  <a:gd name="connsiteX5" fmla="*/ 1390650 w 1545999"/>
                  <a:gd name="connsiteY5" fmla="*/ 1294492 h 2956490"/>
                  <a:gd name="connsiteX6" fmla="*/ 1485900 w 1545999"/>
                  <a:gd name="connsiteY6" fmla="*/ 94342 h 2956490"/>
                  <a:gd name="connsiteX7" fmla="*/ 0 w 1545999"/>
                  <a:gd name="connsiteY7" fmla="*/ 75292 h 2956490"/>
                  <a:gd name="connsiteX0" fmla="*/ 9525 w 1545999"/>
                  <a:gd name="connsiteY0" fmla="*/ 84817 h 2956490"/>
                  <a:gd name="connsiteX1" fmla="*/ 209550 w 1545999"/>
                  <a:gd name="connsiteY1" fmla="*/ 1370692 h 2956490"/>
                  <a:gd name="connsiteX2" fmla="*/ 85725 w 1545999"/>
                  <a:gd name="connsiteY2" fmla="*/ 2818492 h 2956490"/>
                  <a:gd name="connsiteX3" fmla="*/ 847725 w 1545999"/>
                  <a:gd name="connsiteY3" fmla="*/ 2885167 h 2956490"/>
                  <a:gd name="connsiteX4" fmla="*/ 1524000 w 1545999"/>
                  <a:gd name="connsiteY4" fmla="*/ 2818492 h 2956490"/>
                  <a:gd name="connsiteX5" fmla="*/ 1390650 w 1545999"/>
                  <a:gd name="connsiteY5" fmla="*/ 1294492 h 2956490"/>
                  <a:gd name="connsiteX6" fmla="*/ 1485900 w 1545999"/>
                  <a:gd name="connsiteY6" fmla="*/ 94342 h 2956490"/>
                  <a:gd name="connsiteX7" fmla="*/ 0 w 1545999"/>
                  <a:gd name="connsiteY7" fmla="*/ 75292 h 2956490"/>
                  <a:gd name="connsiteX0" fmla="*/ 9525 w 1545999"/>
                  <a:gd name="connsiteY0" fmla="*/ 84817 h 2885167"/>
                  <a:gd name="connsiteX1" fmla="*/ 209550 w 1545999"/>
                  <a:gd name="connsiteY1" fmla="*/ 1370692 h 2885167"/>
                  <a:gd name="connsiteX2" fmla="*/ 85725 w 1545999"/>
                  <a:gd name="connsiteY2" fmla="*/ 2818492 h 2885167"/>
                  <a:gd name="connsiteX3" fmla="*/ 847725 w 1545999"/>
                  <a:gd name="connsiteY3" fmla="*/ 2885167 h 2885167"/>
                  <a:gd name="connsiteX4" fmla="*/ 1524000 w 1545999"/>
                  <a:gd name="connsiteY4" fmla="*/ 2818492 h 2885167"/>
                  <a:gd name="connsiteX5" fmla="*/ 1390650 w 1545999"/>
                  <a:gd name="connsiteY5" fmla="*/ 1294492 h 2885167"/>
                  <a:gd name="connsiteX6" fmla="*/ 1485900 w 1545999"/>
                  <a:gd name="connsiteY6" fmla="*/ 94342 h 2885167"/>
                  <a:gd name="connsiteX7" fmla="*/ 0 w 1545999"/>
                  <a:gd name="connsiteY7" fmla="*/ 75292 h 2885167"/>
                  <a:gd name="connsiteX0" fmla="*/ 9525 w 1486024"/>
                  <a:gd name="connsiteY0" fmla="*/ 84817 h 2892937"/>
                  <a:gd name="connsiteX1" fmla="*/ 209550 w 1486024"/>
                  <a:gd name="connsiteY1" fmla="*/ 1370692 h 2892937"/>
                  <a:gd name="connsiteX2" fmla="*/ 85725 w 1486024"/>
                  <a:gd name="connsiteY2" fmla="*/ 2818492 h 2892937"/>
                  <a:gd name="connsiteX3" fmla="*/ 847725 w 1486024"/>
                  <a:gd name="connsiteY3" fmla="*/ 2885167 h 2892937"/>
                  <a:gd name="connsiteX4" fmla="*/ 1352550 w 1486024"/>
                  <a:gd name="connsiteY4" fmla="*/ 2608942 h 2892937"/>
                  <a:gd name="connsiteX5" fmla="*/ 1390650 w 1486024"/>
                  <a:gd name="connsiteY5" fmla="*/ 1294492 h 2892937"/>
                  <a:gd name="connsiteX6" fmla="*/ 1485900 w 1486024"/>
                  <a:gd name="connsiteY6" fmla="*/ 94342 h 2892937"/>
                  <a:gd name="connsiteX7" fmla="*/ 0 w 1486024"/>
                  <a:gd name="connsiteY7" fmla="*/ 75292 h 2892937"/>
                  <a:gd name="connsiteX0" fmla="*/ 9525 w 1572834"/>
                  <a:gd name="connsiteY0" fmla="*/ 84817 h 2885167"/>
                  <a:gd name="connsiteX1" fmla="*/ 209550 w 1572834"/>
                  <a:gd name="connsiteY1" fmla="*/ 1370692 h 2885167"/>
                  <a:gd name="connsiteX2" fmla="*/ 85725 w 1572834"/>
                  <a:gd name="connsiteY2" fmla="*/ 2818492 h 2885167"/>
                  <a:gd name="connsiteX3" fmla="*/ 847725 w 1572834"/>
                  <a:gd name="connsiteY3" fmla="*/ 2885167 h 2885167"/>
                  <a:gd name="connsiteX4" fmla="*/ 1552575 w 1572834"/>
                  <a:gd name="connsiteY4" fmla="*/ 2818492 h 2885167"/>
                  <a:gd name="connsiteX5" fmla="*/ 1390650 w 1572834"/>
                  <a:gd name="connsiteY5" fmla="*/ 1294492 h 2885167"/>
                  <a:gd name="connsiteX6" fmla="*/ 1485900 w 1572834"/>
                  <a:gd name="connsiteY6" fmla="*/ 94342 h 2885167"/>
                  <a:gd name="connsiteX7" fmla="*/ 0 w 1572834"/>
                  <a:gd name="connsiteY7" fmla="*/ 75292 h 2885167"/>
                  <a:gd name="connsiteX0" fmla="*/ 9525 w 1554803"/>
                  <a:gd name="connsiteY0" fmla="*/ 84817 h 2885167"/>
                  <a:gd name="connsiteX1" fmla="*/ 209550 w 1554803"/>
                  <a:gd name="connsiteY1" fmla="*/ 1370692 h 2885167"/>
                  <a:gd name="connsiteX2" fmla="*/ 85725 w 1554803"/>
                  <a:gd name="connsiteY2" fmla="*/ 2818492 h 2885167"/>
                  <a:gd name="connsiteX3" fmla="*/ 847725 w 1554803"/>
                  <a:gd name="connsiteY3" fmla="*/ 2885167 h 2885167"/>
                  <a:gd name="connsiteX4" fmla="*/ 1552575 w 1554803"/>
                  <a:gd name="connsiteY4" fmla="*/ 2818492 h 2885167"/>
                  <a:gd name="connsiteX5" fmla="*/ 1390650 w 1554803"/>
                  <a:gd name="connsiteY5" fmla="*/ 1294492 h 2885167"/>
                  <a:gd name="connsiteX6" fmla="*/ 1485900 w 1554803"/>
                  <a:gd name="connsiteY6" fmla="*/ 94342 h 2885167"/>
                  <a:gd name="connsiteX7" fmla="*/ 0 w 1554803"/>
                  <a:gd name="connsiteY7" fmla="*/ 75292 h 2885167"/>
                  <a:gd name="connsiteX0" fmla="*/ 2381 w 1547659"/>
                  <a:gd name="connsiteY0" fmla="*/ 89853 h 2890203"/>
                  <a:gd name="connsiteX1" fmla="*/ 202406 w 1547659"/>
                  <a:gd name="connsiteY1" fmla="*/ 1375728 h 2890203"/>
                  <a:gd name="connsiteX2" fmla="*/ 78581 w 1547659"/>
                  <a:gd name="connsiteY2" fmla="*/ 2823528 h 2890203"/>
                  <a:gd name="connsiteX3" fmla="*/ 840581 w 1547659"/>
                  <a:gd name="connsiteY3" fmla="*/ 2890203 h 2890203"/>
                  <a:gd name="connsiteX4" fmla="*/ 1545431 w 1547659"/>
                  <a:gd name="connsiteY4" fmla="*/ 2823528 h 2890203"/>
                  <a:gd name="connsiteX5" fmla="*/ 1383506 w 1547659"/>
                  <a:gd name="connsiteY5" fmla="*/ 1299528 h 2890203"/>
                  <a:gd name="connsiteX6" fmla="*/ 1478756 w 1547659"/>
                  <a:gd name="connsiteY6" fmla="*/ 99378 h 2890203"/>
                  <a:gd name="connsiteX7" fmla="*/ 0 w 1547659"/>
                  <a:gd name="connsiteY7" fmla="*/ 63660 h 2890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7659" h="2890203">
                    <a:moveTo>
                      <a:pt x="2381" y="89853"/>
                    </a:moveTo>
                    <a:cubicBezTo>
                      <a:pt x="96043" y="515303"/>
                      <a:pt x="189706" y="920116"/>
                      <a:pt x="202406" y="1375728"/>
                    </a:cubicBezTo>
                    <a:cubicBezTo>
                      <a:pt x="215106" y="1831340"/>
                      <a:pt x="62706" y="2539366"/>
                      <a:pt x="78581" y="2823528"/>
                    </a:cubicBezTo>
                    <a:cubicBezTo>
                      <a:pt x="246856" y="2831465"/>
                      <a:pt x="596106" y="2890203"/>
                      <a:pt x="840581" y="2890203"/>
                    </a:cubicBezTo>
                    <a:cubicBezTo>
                      <a:pt x="1085056" y="2890203"/>
                      <a:pt x="1159669" y="2869565"/>
                      <a:pt x="1545431" y="2823528"/>
                    </a:cubicBezTo>
                    <a:cubicBezTo>
                      <a:pt x="1569243" y="2558416"/>
                      <a:pt x="1394618" y="1753553"/>
                      <a:pt x="1383506" y="1299528"/>
                    </a:cubicBezTo>
                    <a:cubicBezTo>
                      <a:pt x="1372394" y="845503"/>
                      <a:pt x="1420812" y="473234"/>
                      <a:pt x="1478756" y="99378"/>
                    </a:cubicBezTo>
                    <a:cubicBezTo>
                      <a:pt x="1494631" y="-102235"/>
                      <a:pt x="0" y="65644"/>
                      <a:pt x="0" y="63660"/>
                    </a:cubicBezTo>
                  </a:path>
                </a:pathLst>
              </a:custGeom>
              <a:solidFill>
                <a:srgbClr val="FCEBD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61" name="Oval 3160">
                <a:extLst>
                  <a:ext uri="{FF2B5EF4-FFF2-40B4-BE49-F238E27FC236}">
                    <a16:creationId xmlns:a16="http://schemas.microsoft.com/office/drawing/2014/main" id="{7401680E-6B23-472F-9ACD-2A0792326906}"/>
                  </a:ext>
                </a:extLst>
              </p:cNvPr>
              <p:cNvSpPr/>
              <p:nvPr/>
            </p:nvSpPr>
            <p:spPr>
              <a:xfrm>
                <a:off x="2356779" y="6301960"/>
                <a:ext cx="1453198" cy="286126"/>
              </a:xfrm>
              <a:prstGeom prst="ellipse">
                <a:avLst/>
              </a:prstGeom>
              <a:solidFill>
                <a:srgbClr val="FCEBD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62" name="Freeform 239">
                <a:extLst>
                  <a:ext uri="{FF2B5EF4-FFF2-40B4-BE49-F238E27FC236}">
                    <a16:creationId xmlns:a16="http://schemas.microsoft.com/office/drawing/2014/main" id="{5D3263B8-F5A7-4A18-9BAA-C1CCBD4AB476}"/>
                  </a:ext>
                </a:extLst>
              </p:cNvPr>
              <p:cNvSpPr/>
              <p:nvPr/>
            </p:nvSpPr>
            <p:spPr>
              <a:xfrm>
                <a:off x="2283065" y="3558899"/>
                <a:ext cx="1454265" cy="261714"/>
              </a:xfrm>
              <a:custGeom>
                <a:avLst/>
                <a:gdLst>
                  <a:gd name="connsiteX0" fmla="*/ 43911 w 1470982"/>
                  <a:gd name="connsiteY0" fmla="*/ 169790 h 277004"/>
                  <a:gd name="connsiteX1" fmla="*/ 19720 w 1470982"/>
                  <a:gd name="connsiteY1" fmla="*/ 116571 h 277004"/>
                  <a:gd name="connsiteX2" fmla="*/ 251949 w 1470982"/>
                  <a:gd name="connsiteY2" fmla="*/ 41581 h 277004"/>
                  <a:gd name="connsiteX3" fmla="*/ 706730 w 1470982"/>
                  <a:gd name="connsiteY3" fmla="*/ 457 h 277004"/>
                  <a:gd name="connsiteX4" fmla="*/ 1088939 w 1470982"/>
                  <a:gd name="connsiteY4" fmla="*/ 22228 h 277004"/>
                  <a:gd name="connsiteX5" fmla="*/ 1330844 w 1470982"/>
                  <a:gd name="connsiteY5" fmla="*/ 63352 h 277004"/>
                  <a:gd name="connsiteX6" fmla="*/ 1459054 w 1470982"/>
                  <a:gd name="connsiteY6" fmla="*/ 121409 h 277004"/>
                  <a:gd name="connsiteX7" fmla="*/ 1456634 w 1470982"/>
                  <a:gd name="connsiteY7" fmla="*/ 162533 h 277004"/>
                  <a:gd name="connsiteX8" fmla="*/ 1381644 w 1470982"/>
                  <a:gd name="connsiteY8" fmla="*/ 196400 h 277004"/>
                  <a:gd name="connsiteX9" fmla="*/ 989758 w 1470982"/>
                  <a:gd name="connsiteY9" fmla="*/ 268971 h 277004"/>
                  <a:gd name="connsiteX10" fmla="*/ 532558 w 1470982"/>
                  <a:gd name="connsiteY10" fmla="*/ 271390 h 277004"/>
                  <a:gd name="connsiteX11" fmla="*/ 235015 w 1470982"/>
                  <a:gd name="connsiteY11" fmla="*/ 235104 h 277004"/>
                  <a:gd name="connsiteX12" fmla="*/ 266463 w 1470982"/>
                  <a:gd name="connsiteY12" fmla="*/ 135924 h 277004"/>
                  <a:gd name="connsiteX13" fmla="*/ 730920 w 1470982"/>
                  <a:gd name="connsiteY13" fmla="*/ 104476 h 277004"/>
                  <a:gd name="connsiteX14" fmla="*/ 1176025 w 1470982"/>
                  <a:gd name="connsiteY14" fmla="*/ 131085 h 277004"/>
                  <a:gd name="connsiteX15" fmla="*/ 1047815 w 1470982"/>
                  <a:gd name="connsiteY15" fmla="*/ 184304 h 277004"/>
                  <a:gd name="connsiteX16" fmla="*/ 476920 w 1470982"/>
                  <a:gd name="connsiteY16" fmla="*/ 201238 h 277004"/>
                  <a:gd name="connsiteX17" fmla="*/ 496273 w 1470982"/>
                  <a:gd name="connsiteY17" fmla="*/ 169790 h 277004"/>
                  <a:gd name="connsiteX18" fmla="*/ 987339 w 1470982"/>
                  <a:gd name="connsiteY18" fmla="*/ 172209 h 277004"/>
                  <a:gd name="connsiteX19" fmla="*/ 1142158 w 1470982"/>
                  <a:gd name="connsiteY19" fmla="*/ 135924 h 277004"/>
                  <a:gd name="connsiteX20" fmla="*/ 747854 w 1470982"/>
                  <a:gd name="connsiteY20" fmla="*/ 123828 h 277004"/>
                  <a:gd name="connsiteX21" fmla="*/ 293073 w 1470982"/>
                  <a:gd name="connsiteY21" fmla="*/ 150438 h 277004"/>
                  <a:gd name="connsiteX22" fmla="*/ 232596 w 1470982"/>
                  <a:gd name="connsiteY22" fmla="*/ 208495 h 277004"/>
                  <a:gd name="connsiteX23" fmla="*/ 421282 w 1470982"/>
                  <a:gd name="connsiteY23" fmla="*/ 239943 h 277004"/>
                  <a:gd name="connsiteX24" fmla="*/ 818006 w 1470982"/>
                  <a:gd name="connsiteY24" fmla="*/ 254457 h 277004"/>
                  <a:gd name="connsiteX25" fmla="*/ 1207473 w 1470982"/>
                  <a:gd name="connsiteY25" fmla="*/ 213333 h 277004"/>
                  <a:gd name="connsiteX26" fmla="*/ 1437282 w 1470982"/>
                  <a:gd name="connsiteY26" fmla="*/ 150438 h 277004"/>
                  <a:gd name="connsiteX27" fmla="*/ 1352615 w 1470982"/>
                  <a:gd name="connsiteY27" fmla="*/ 97219 h 277004"/>
                  <a:gd name="connsiteX28" fmla="*/ 1074425 w 1470982"/>
                  <a:gd name="connsiteY28" fmla="*/ 44000 h 277004"/>
                  <a:gd name="connsiteX29" fmla="*/ 733339 w 1470982"/>
                  <a:gd name="connsiteY29" fmla="*/ 27066 h 277004"/>
                  <a:gd name="connsiteX30" fmla="*/ 295492 w 1470982"/>
                  <a:gd name="connsiteY30" fmla="*/ 60933 h 277004"/>
                  <a:gd name="connsiteX31" fmla="*/ 43911 w 1470982"/>
                  <a:gd name="connsiteY31" fmla="*/ 169790 h 277004"/>
                  <a:gd name="connsiteX0" fmla="*/ 36520 w 1463591"/>
                  <a:gd name="connsiteY0" fmla="*/ 169790 h 277004"/>
                  <a:gd name="connsiteX1" fmla="*/ 12329 w 1463591"/>
                  <a:gd name="connsiteY1" fmla="*/ 116571 h 277004"/>
                  <a:gd name="connsiteX2" fmla="*/ 244558 w 1463591"/>
                  <a:gd name="connsiteY2" fmla="*/ 41581 h 277004"/>
                  <a:gd name="connsiteX3" fmla="*/ 699339 w 1463591"/>
                  <a:gd name="connsiteY3" fmla="*/ 457 h 277004"/>
                  <a:gd name="connsiteX4" fmla="*/ 1081548 w 1463591"/>
                  <a:gd name="connsiteY4" fmla="*/ 22228 h 277004"/>
                  <a:gd name="connsiteX5" fmla="*/ 1323453 w 1463591"/>
                  <a:gd name="connsiteY5" fmla="*/ 63352 h 277004"/>
                  <a:gd name="connsiteX6" fmla="*/ 1451663 w 1463591"/>
                  <a:gd name="connsiteY6" fmla="*/ 121409 h 277004"/>
                  <a:gd name="connsiteX7" fmla="*/ 1449243 w 1463591"/>
                  <a:gd name="connsiteY7" fmla="*/ 162533 h 277004"/>
                  <a:gd name="connsiteX8" fmla="*/ 1374253 w 1463591"/>
                  <a:gd name="connsiteY8" fmla="*/ 196400 h 277004"/>
                  <a:gd name="connsiteX9" fmla="*/ 982367 w 1463591"/>
                  <a:gd name="connsiteY9" fmla="*/ 268971 h 277004"/>
                  <a:gd name="connsiteX10" fmla="*/ 525167 w 1463591"/>
                  <a:gd name="connsiteY10" fmla="*/ 271390 h 277004"/>
                  <a:gd name="connsiteX11" fmla="*/ 227624 w 1463591"/>
                  <a:gd name="connsiteY11" fmla="*/ 235104 h 277004"/>
                  <a:gd name="connsiteX12" fmla="*/ 259072 w 1463591"/>
                  <a:gd name="connsiteY12" fmla="*/ 135924 h 277004"/>
                  <a:gd name="connsiteX13" fmla="*/ 723529 w 1463591"/>
                  <a:gd name="connsiteY13" fmla="*/ 104476 h 277004"/>
                  <a:gd name="connsiteX14" fmla="*/ 1168634 w 1463591"/>
                  <a:gd name="connsiteY14" fmla="*/ 131085 h 277004"/>
                  <a:gd name="connsiteX15" fmla="*/ 1040424 w 1463591"/>
                  <a:gd name="connsiteY15" fmla="*/ 184304 h 277004"/>
                  <a:gd name="connsiteX16" fmla="*/ 469529 w 1463591"/>
                  <a:gd name="connsiteY16" fmla="*/ 201238 h 277004"/>
                  <a:gd name="connsiteX17" fmla="*/ 488882 w 1463591"/>
                  <a:gd name="connsiteY17" fmla="*/ 169790 h 277004"/>
                  <a:gd name="connsiteX18" fmla="*/ 979948 w 1463591"/>
                  <a:gd name="connsiteY18" fmla="*/ 172209 h 277004"/>
                  <a:gd name="connsiteX19" fmla="*/ 1134767 w 1463591"/>
                  <a:gd name="connsiteY19" fmla="*/ 135924 h 277004"/>
                  <a:gd name="connsiteX20" fmla="*/ 740463 w 1463591"/>
                  <a:gd name="connsiteY20" fmla="*/ 123828 h 277004"/>
                  <a:gd name="connsiteX21" fmla="*/ 285682 w 1463591"/>
                  <a:gd name="connsiteY21" fmla="*/ 150438 h 277004"/>
                  <a:gd name="connsiteX22" fmla="*/ 225205 w 1463591"/>
                  <a:gd name="connsiteY22" fmla="*/ 208495 h 277004"/>
                  <a:gd name="connsiteX23" fmla="*/ 413891 w 1463591"/>
                  <a:gd name="connsiteY23" fmla="*/ 239943 h 277004"/>
                  <a:gd name="connsiteX24" fmla="*/ 810615 w 1463591"/>
                  <a:gd name="connsiteY24" fmla="*/ 254457 h 277004"/>
                  <a:gd name="connsiteX25" fmla="*/ 1200082 w 1463591"/>
                  <a:gd name="connsiteY25" fmla="*/ 213333 h 277004"/>
                  <a:gd name="connsiteX26" fmla="*/ 1429891 w 1463591"/>
                  <a:gd name="connsiteY26" fmla="*/ 150438 h 277004"/>
                  <a:gd name="connsiteX27" fmla="*/ 1345224 w 1463591"/>
                  <a:gd name="connsiteY27" fmla="*/ 97219 h 277004"/>
                  <a:gd name="connsiteX28" fmla="*/ 1067034 w 1463591"/>
                  <a:gd name="connsiteY28" fmla="*/ 44000 h 277004"/>
                  <a:gd name="connsiteX29" fmla="*/ 725948 w 1463591"/>
                  <a:gd name="connsiteY29" fmla="*/ 27066 h 277004"/>
                  <a:gd name="connsiteX30" fmla="*/ 288101 w 1463591"/>
                  <a:gd name="connsiteY30" fmla="*/ 60933 h 277004"/>
                  <a:gd name="connsiteX31" fmla="*/ 75224 w 1463591"/>
                  <a:gd name="connsiteY31" fmla="*/ 126247 h 277004"/>
                  <a:gd name="connsiteX32" fmla="*/ 36520 w 1463591"/>
                  <a:gd name="connsiteY32" fmla="*/ 169790 h 277004"/>
                  <a:gd name="connsiteX0" fmla="*/ 36520 w 1463591"/>
                  <a:gd name="connsiteY0" fmla="*/ 169790 h 277004"/>
                  <a:gd name="connsiteX1" fmla="*/ 12329 w 1463591"/>
                  <a:gd name="connsiteY1" fmla="*/ 116571 h 277004"/>
                  <a:gd name="connsiteX2" fmla="*/ 244558 w 1463591"/>
                  <a:gd name="connsiteY2" fmla="*/ 41581 h 277004"/>
                  <a:gd name="connsiteX3" fmla="*/ 699339 w 1463591"/>
                  <a:gd name="connsiteY3" fmla="*/ 457 h 277004"/>
                  <a:gd name="connsiteX4" fmla="*/ 1081548 w 1463591"/>
                  <a:gd name="connsiteY4" fmla="*/ 22228 h 277004"/>
                  <a:gd name="connsiteX5" fmla="*/ 1323453 w 1463591"/>
                  <a:gd name="connsiteY5" fmla="*/ 63352 h 277004"/>
                  <a:gd name="connsiteX6" fmla="*/ 1451663 w 1463591"/>
                  <a:gd name="connsiteY6" fmla="*/ 121409 h 277004"/>
                  <a:gd name="connsiteX7" fmla="*/ 1449243 w 1463591"/>
                  <a:gd name="connsiteY7" fmla="*/ 162533 h 277004"/>
                  <a:gd name="connsiteX8" fmla="*/ 1374253 w 1463591"/>
                  <a:gd name="connsiteY8" fmla="*/ 196400 h 277004"/>
                  <a:gd name="connsiteX9" fmla="*/ 982367 w 1463591"/>
                  <a:gd name="connsiteY9" fmla="*/ 268971 h 277004"/>
                  <a:gd name="connsiteX10" fmla="*/ 525167 w 1463591"/>
                  <a:gd name="connsiteY10" fmla="*/ 271390 h 277004"/>
                  <a:gd name="connsiteX11" fmla="*/ 227624 w 1463591"/>
                  <a:gd name="connsiteY11" fmla="*/ 235104 h 277004"/>
                  <a:gd name="connsiteX12" fmla="*/ 259072 w 1463591"/>
                  <a:gd name="connsiteY12" fmla="*/ 135924 h 277004"/>
                  <a:gd name="connsiteX13" fmla="*/ 723529 w 1463591"/>
                  <a:gd name="connsiteY13" fmla="*/ 104476 h 277004"/>
                  <a:gd name="connsiteX14" fmla="*/ 1168634 w 1463591"/>
                  <a:gd name="connsiteY14" fmla="*/ 131085 h 277004"/>
                  <a:gd name="connsiteX15" fmla="*/ 1040424 w 1463591"/>
                  <a:gd name="connsiteY15" fmla="*/ 184304 h 277004"/>
                  <a:gd name="connsiteX16" fmla="*/ 469529 w 1463591"/>
                  <a:gd name="connsiteY16" fmla="*/ 201238 h 277004"/>
                  <a:gd name="connsiteX17" fmla="*/ 488882 w 1463591"/>
                  <a:gd name="connsiteY17" fmla="*/ 169790 h 277004"/>
                  <a:gd name="connsiteX18" fmla="*/ 979948 w 1463591"/>
                  <a:gd name="connsiteY18" fmla="*/ 172209 h 277004"/>
                  <a:gd name="connsiteX19" fmla="*/ 1134767 w 1463591"/>
                  <a:gd name="connsiteY19" fmla="*/ 135924 h 277004"/>
                  <a:gd name="connsiteX20" fmla="*/ 740463 w 1463591"/>
                  <a:gd name="connsiteY20" fmla="*/ 123828 h 277004"/>
                  <a:gd name="connsiteX21" fmla="*/ 285682 w 1463591"/>
                  <a:gd name="connsiteY21" fmla="*/ 150438 h 277004"/>
                  <a:gd name="connsiteX22" fmla="*/ 225205 w 1463591"/>
                  <a:gd name="connsiteY22" fmla="*/ 208495 h 277004"/>
                  <a:gd name="connsiteX23" fmla="*/ 413891 w 1463591"/>
                  <a:gd name="connsiteY23" fmla="*/ 239943 h 277004"/>
                  <a:gd name="connsiteX24" fmla="*/ 810615 w 1463591"/>
                  <a:gd name="connsiteY24" fmla="*/ 254457 h 277004"/>
                  <a:gd name="connsiteX25" fmla="*/ 1200082 w 1463591"/>
                  <a:gd name="connsiteY25" fmla="*/ 213333 h 277004"/>
                  <a:gd name="connsiteX26" fmla="*/ 1415377 w 1463591"/>
                  <a:gd name="connsiteY26" fmla="*/ 148019 h 277004"/>
                  <a:gd name="connsiteX27" fmla="*/ 1345224 w 1463591"/>
                  <a:gd name="connsiteY27" fmla="*/ 97219 h 277004"/>
                  <a:gd name="connsiteX28" fmla="*/ 1067034 w 1463591"/>
                  <a:gd name="connsiteY28" fmla="*/ 44000 h 277004"/>
                  <a:gd name="connsiteX29" fmla="*/ 725948 w 1463591"/>
                  <a:gd name="connsiteY29" fmla="*/ 27066 h 277004"/>
                  <a:gd name="connsiteX30" fmla="*/ 288101 w 1463591"/>
                  <a:gd name="connsiteY30" fmla="*/ 60933 h 277004"/>
                  <a:gd name="connsiteX31" fmla="*/ 75224 w 1463591"/>
                  <a:gd name="connsiteY31" fmla="*/ 126247 h 277004"/>
                  <a:gd name="connsiteX32" fmla="*/ 36520 w 1463591"/>
                  <a:gd name="connsiteY32" fmla="*/ 169790 h 277004"/>
                  <a:gd name="connsiteX0" fmla="*/ 36520 w 1463591"/>
                  <a:gd name="connsiteY0" fmla="*/ 169790 h 277004"/>
                  <a:gd name="connsiteX1" fmla="*/ 12329 w 1463591"/>
                  <a:gd name="connsiteY1" fmla="*/ 116571 h 277004"/>
                  <a:gd name="connsiteX2" fmla="*/ 244558 w 1463591"/>
                  <a:gd name="connsiteY2" fmla="*/ 41581 h 277004"/>
                  <a:gd name="connsiteX3" fmla="*/ 699339 w 1463591"/>
                  <a:gd name="connsiteY3" fmla="*/ 457 h 277004"/>
                  <a:gd name="connsiteX4" fmla="*/ 1081548 w 1463591"/>
                  <a:gd name="connsiteY4" fmla="*/ 22228 h 277004"/>
                  <a:gd name="connsiteX5" fmla="*/ 1323453 w 1463591"/>
                  <a:gd name="connsiteY5" fmla="*/ 63352 h 277004"/>
                  <a:gd name="connsiteX6" fmla="*/ 1451663 w 1463591"/>
                  <a:gd name="connsiteY6" fmla="*/ 121409 h 277004"/>
                  <a:gd name="connsiteX7" fmla="*/ 1449243 w 1463591"/>
                  <a:gd name="connsiteY7" fmla="*/ 162533 h 277004"/>
                  <a:gd name="connsiteX8" fmla="*/ 1374253 w 1463591"/>
                  <a:gd name="connsiteY8" fmla="*/ 196400 h 277004"/>
                  <a:gd name="connsiteX9" fmla="*/ 982367 w 1463591"/>
                  <a:gd name="connsiteY9" fmla="*/ 268971 h 277004"/>
                  <a:gd name="connsiteX10" fmla="*/ 525167 w 1463591"/>
                  <a:gd name="connsiteY10" fmla="*/ 271390 h 277004"/>
                  <a:gd name="connsiteX11" fmla="*/ 227624 w 1463591"/>
                  <a:gd name="connsiteY11" fmla="*/ 235104 h 277004"/>
                  <a:gd name="connsiteX12" fmla="*/ 259072 w 1463591"/>
                  <a:gd name="connsiteY12" fmla="*/ 135924 h 277004"/>
                  <a:gd name="connsiteX13" fmla="*/ 723529 w 1463591"/>
                  <a:gd name="connsiteY13" fmla="*/ 104476 h 277004"/>
                  <a:gd name="connsiteX14" fmla="*/ 1168634 w 1463591"/>
                  <a:gd name="connsiteY14" fmla="*/ 131085 h 277004"/>
                  <a:gd name="connsiteX15" fmla="*/ 1040424 w 1463591"/>
                  <a:gd name="connsiteY15" fmla="*/ 184304 h 277004"/>
                  <a:gd name="connsiteX16" fmla="*/ 469529 w 1463591"/>
                  <a:gd name="connsiteY16" fmla="*/ 201238 h 277004"/>
                  <a:gd name="connsiteX17" fmla="*/ 488882 w 1463591"/>
                  <a:gd name="connsiteY17" fmla="*/ 169790 h 277004"/>
                  <a:gd name="connsiteX18" fmla="*/ 979948 w 1463591"/>
                  <a:gd name="connsiteY18" fmla="*/ 172209 h 277004"/>
                  <a:gd name="connsiteX19" fmla="*/ 1134767 w 1463591"/>
                  <a:gd name="connsiteY19" fmla="*/ 135924 h 277004"/>
                  <a:gd name="connsiteX20" fmla="*/ 740463 w 1463591"/>
                  <a:gd name="connsiteY20" fmla="*/ 123828 h 277004"/>
                  <a:gd name="connsiteX21" fmla="*/ 285682 w 1463591"/>
                  <a:gd name="connsiteY21" fmla="*/ 150438 h 277004"/>
                  <a:gd name="connsiteX22" fmla="*/ 246977 w 1463591"/>
                  <a:gd name="connsiteY22" fmla="*/ 203657 h 277004"/>
                  <a:gd name="connsiteX23" fmla="*/ 413891 w 1463591"/>
                  <a:gd name="connsiteY23" fmla="*/ 239943 h 277004"/>
                  <a:gd name="connsiteX24" fmla="*/ 810615 w 1463591"/>
                  <a:gd name="connsiteY24" fmla="*/ 254457 h 277004"/>
                  <a:gd name="connsiteX25" fmla="*/ 1200082 w 1463591"/>
                  <a:gd name="connsiteY25" fmla="*/ 213333 h 277004"/>
                  <a:gd name="connsiteX26" fmla="*/ 1415377 w 1463591"/>
                  <a:gd name="connsiteY26" fmla="*/ 148019 h 277004"/>
                  <a:gd name="connsiteX27" fmla="*/ 1345224 w 1463591"/>
                  <a:gd name="connsiteY27" fmla="*/ 97219 h 277004"/>
                  <a:gd name="connsiteX28" fmla="*/ 1067034 w 1463591"/>
                  <a:gd name="connsiteY28" fmla="*/ 44000 h 277004"/>
                  <a:gd name="connsiteX29" fmla="*/ 725948 w 1463591"/>
                  <a:gd name="connsiteY29" fmla="*/ 27066 h 277004"/>
                  <a:gd name="connsiteX30" fmla="*/ 288101 w 1463591"/>
                  <a:gd name="connsiteY30" fmla="*/ 60933 h 277004"/>
                  <a:gd name="connsiteX31" fmla="*/ 75224 w 1463591"/>
                  <a:gd name="connsiteY31" fmla="*/ 126247 h 277004"/>
                  <a:gd name="connsiteX32" fmla="*/ 36520 w 1463591"/>
                  <a:gd name="connsiteY32" fmla="*/ 169790 h 277004"/>
                  <a:gd name="connsiteX0" fmla="*/ 36520 w 1463591"/>
                  <a:gd name="connsiteY0" fmla="*/ 169790 h 277004"/>
                  <a:gd name="connsiteX1" fmla="*/ 12329 w 1463591"/>
                  <a:gd name="connsiteY1" fmla="*/ 116571 h 277004"/>
                  <a:gd name="connsiteX2" fmla="*/ 244558 w 1463591"/>
                  <a:gd name="connsiteY2" fmla="*/ 41581 h 277004"/>
                  <a:gd name="connsiteX3" fmla="*/ 699339 w 1463591"/>
                  <a:gd name="connsiteY3" fmla="*/ 457 h 277004"/>
                  <a:gd name="connsiteX4" fmla="*/ 1081548 w 1463591"/>
                  <a:gd name="connsiteY4" fmla="*/ 22228 h 277004"/>
                  <a:gd name="connsiteX5" fmla="*/ 1323453 w 1463591"/>
                  <a:gd name="connsiteY5" fmla="*/ 63352 h 277004"/>
                  <a:gd name="connsiteX6" fmla="*/ 1451663 w 1463591"/>
                  <a:gd name="connsiteY6" fmla="*/ 121409 h 277004"/>
                  <a:gd name="connsiteX7" fmla="*/ 1449243 w 1463591"/>
                  <a:gd name="connsiteY7" fmla="*/ 162533 h 277004"/>
                  <a:gd name="connsiteX8" fmla="*/ 1374253 w 1463591"/>
                  <a:gd name="connsiteY8" fmla="*/ 196400 h 277004"/>
                  <a:gd name="connsiteX9" fmla="*/ 982367 w 1463591"/>
                  <a:gd name="connsiteY9" fmla="*/ 268971 h 277004"/>
                  <a:gd name="connsiteX10" fmla="*/ 525167 w 1463591"/>
                  <a:gd name="connsiteY10" fmla="*/ 271390 h 277004"/>
                  <a:gd name="connsiteX11" fmla="*/ 227624 w 1463591"/>
                  <a:gd name="connsiteY11" fmla="*/ 235104 h 277004"/>
                  <a:gd name="connsiteX12" fmla="*/ 259072 w 1463591"/>
                  <a:gd name="connsiteY12" fmla="*/ 135924 h 277004"/>
                  <a:gd name="connsiteX13" fmla="*/ 723529 w 1463591"/>
                  <a:gd name="connsiteY13" fmla="*/ 104476 h 277004"/>
                  <a:gd name="connsiteX14" fmla="*/ 1168634 w 1463591"/>
                  <a:gd name="connsiteY14" fmla="*/ 131085 h 277004"/>
                  <a:gd name="connsiteX15" fmla="*/ 1040424 w 1463591"/>
                  <a:gd name="connsiteY15" fmla="*/ 184304 h 277004"/>
                  <a:gd name="connsiteX16" fmla="*/ 469529 w 1463591"/>
                  <a:gd name="connsiteY16" fmla="*/ 201238 h 277004"/>
                  <a:gd name="connsiteX17" fmla="*/ 488882 w 1463591"/>
                  <a:gd name="connsiteY17" fmla="*/ 169790 h 277004"/>
                  <a:gd name="connsiteX18" fmla="*/ 979948 w 1463591"/>
                  <a:gd name="connsiteY18" fmla="*/ 172209 h 277004"/>
                  <a:gd name="connsiteX19" fmla="*/ 1134767 w 1463591"/>
                  <a:gd name="connsiteY19" fmla="*/ 135924 h 277004"/>
                  <a:gd name="connsiteX20" fmla="*/ 740463 w 1463591"/>
                  <a:gd name="connsiteY20" fmla="*/ 123828 h 277004"/>
                  <a:gd name="connsiteX21" fmla="*/ 314710 w 1463591"/>
                  <a:gd name="connsiteY21" fmla="*/ 160114 h 277004"/>
                  <a:gd name="connsiteX22" fmla="*/ 246977 w 1463591"/>
                  <a:gd name="connsiteY22" fmla="*/ 203657 h 277004"/>
                  <a:gd name="connsiteX23" fmla="*/ 413891 w 1463591"/>
                  <a:gd name="connsiteY23" fmla="*/ 239943 h 277004"/>
                  <a:gd name="connsiteX24" fmla="*/ 810615 w 1463591"/>
                  <a:gd name="connsiteY24" fmla="*/ 254457 h 277004"/>
                  <a:gd name="connsiteX25" fmla="*/ 1200082 w 1463591"/>
                  <a:gd name="connsiteY25" fmla="*/ 213333 h 277004"/>
                  <a:gd name="connsiteX26" fmla="*/ 1415377 w 1463591"/>
                  <a:gd name="connsiteY26" fmla="*/ 148019 h 277004"/>
                  <a:gd name="connsiteX27" fmla="*/ 1345224 w 1463591"/>
                  <a:gd name="connsiteY27" fmla="*/ 97219 h 277004"/>
                  <a:gd name="connsiteX28" fmla="*/ 1067034 w 1463591"/>
                  <a:gd name="connsiteY28" fmla="*/ 44000 h 277004"/>
                  <a:gd name="connsiteX29" fmla="*/ 725948 w 1463591"/>
                  <a:gd name="connsiteY29" fmla="*/ 27066 h 277004"/>
                  <a:gd name="connsiteX30" fmla="*/ 288101 w 1463591"/>
                  <a:gd name="connsiteY30" fmla="*/ 60933 h 277004"/>
                  <a:gd name="connsiteX31" fmla="*/ 75224 w 1463591"/>
                  <a:gd name="connsiteY31" fmla="*/ 126247 h 277004"/>
                  <a:gd name="connsiteX32" fmla="*/ 36520 w 1463591"/>
                  <a:gd name="connsiteY32" fmla="*/ 169790 h 277004"/>
                  <a:gd name="connsiteX0" fmla="*/ 36520 w 1463591"/>
                  <a:gd name="connsiteY0" fmla="*/ 169790 h 277004"/>
                  <a:gd name="connsiteX1" fmla="*/ 12329 w 1463591"/>
                  <a:gd name="connsiteY1" fmla="*/ 116571 h 277004"/>
                  <a:gd name="connsiteX2" fmla="*/ 244558 w 1463591"/>
                  <a:gd name="connsiteY2" fmla="*/ 41581 h 277004"/>
                  <a:gd name="connsiteX3" fmla="*/ 699339 w 1463591"/>
                  <a:gd name="connsiteY3" fmla="*/ 457 h 277004"/>
                  <a:gd name="connsiteX4" fmla="*/ 1081548 w 1463591"/>
                  <a:gd name="connsiteY4" fmla="*/ 22228 h 277004"/>
                  <a:gd name="connsiteX5" fmla="*/ 1323453 w 1463591"/>
                  <a:gd name="connsiteY5" fmla="*/ 63352 h 277004"/>
                  <a:gd name="connsiteX6" fmla="*/ 1451663 w 1463591"/>
                  <a:gd name="connsiteY6" fmla="*/ 121409 h 277004"/>
                  <a:gd name="connsiteX7" fmla="*/ 1449243 w 1463591"/>
                  <a:gd name="connsiteY7" fmla="*/ 162533 h 277004"/>
                  <a:gd name="connsiteX8" fmla="*/ 1374253 w 1463591"/>
                  <a:gd name="connsiteY8" fmla="*/ 196400 h 277004"/>
                  <a:gd name="connsiteX9" fmla="*/ 982367 w 1463591"/>
                  <a:gd name="connsiteY9" fmla="*/ 268971 h 277004"/>
                  <a:gd name="connsiteX10" fmla="*/ 525167 w 1463591"/>
                  <a:gd name="connsiteY10" fmla="*/ 271390 h 277004"/>
                  <a:gd name="connsiteX11" fmla="*/ 227624 w 1463591"/>
                  <a:gd name="connsiteY11" fmla="*/ 235104 h 277004"/>
                  <a:gd name="connsiteX12" fmla="*/ 246977 w 1463591"/>
                  <a:gd name="connsiteY12" fmla="*/ 121409 h 277004"/>
                  <a:gd name="connsiteX13" fmla="*/ 723529 w 1463591"/>
                  <a:gd name="connsiteY13" fmla="*/ 104476 h 277004"/>
                  <a:gd name="connsiteX14" fmla="*/ 1168634 w 1463591"/>
                  <a:gd name="connsiteY14" fmla="*/ 131085 h 277004"/>
                  <a:gd name="connsiteX15" fmla="*/ 1040424 w 1463591"/>
                  <a:gd name="connsiteY15" fmla="*/ 184304 h 277004"/>
                  <a:gd name="connsiteX16" fmla="*/ 469529 w 1463591"/>
                  <a:gd name="connsiteY16" fmla="*/ 201238 h 277004"/>
                  <a:gd name="connsiteX17" fmla="*/ 488882 w 1463591"/>
                  <a:gd name="connsiteY17" fmla="*/ 169790 h 277004"/>
                  <a:gd name="connsiteX18" fmla="*/ 979948 w 1463591"/>
                  <a:gd name="connsiteY18" fmla="*/ 172209 h 277004"/>
                  <a:gd name="connsiteX19" fmla="*/ 1134767 w 1463591"/>
                  <a:gd name="connsiteY19" fmla="*/ 135924 h 277004"/>
                  <a:gd name="connsiteX20" fmla="*/ 740463 w 1463591"/>
                  <a:gd name="connsiteY20" fmla="*/ 123828 h 277004"/>
                  <a:gd name="connsiteX21" fmla="*/ 314710 w 1463591"/>
                  <a:gd name="connsiteY21" fmla="*/ 160114 h 277004"/>
                  <a:gd name="connsiteX22" fmla="*/ 246977 w 1463591"/>
                  <a:gd name="connsiteY22" fmla="*/ 203657 h 277004"/>
                  <a:gd name="connsiteX23" fmla="*/ 413891 w 1463591"/>
                  <a:gd name="connsiteY23" fmla="*/ 239943 h 277004"/>
                  <a:gd name="connsiteX24" fmla="*/ 810615 w 1463591"/>
                  <a:gd name="connsiteY24" fmla="*/ 254457 h 277004"/>
                  <a:gd name="connsiteX25" fmla="*/ 1200082 w 1463591"/>
                  <a:gd name="connsiteY25" fmla="*/ 213333 h 277004"/>
                  <a:gd name="connsiteX26" fmla="*/ 1415377 w 1463591"/>
                  <a:gd name="connsiteY26" fmla="*/ 148019 h 277004"/>
                  <a:gd name="connsiteX27" fmla="*/ 1345224 w 1463591"/>
                  <a:gd name="connsiteY27" fmla="*/ 97219 h 277004"/>
                  <a:gd name="connsiteX28" fmla="*/ 1067034 w 1463591"/>
                  <a:gd name="connsiteY28" fmla="*/ 44000 h 277004"/>
                  <a:gd name="connsiteX29" fmla="*/ 725948 w 1463591"/>
                  <a:gd name="connsiteY29" fmla="*/ 27066 h 277004"/>
                  <a:gd name="connsiteX30" fmla="*/ 288101 w 1463591"/>
                  <a:gd name="connsiteY30" fmla="*/ 60933 h 277004"/>
                  <a:gd name="connsiteX31" fmla="*/ 75224 w 1463591"/>
                  <a:gd name="connsiteY31" fmla="*/ 126247 h 277004"/>
                  <a:gd name="connsiteX32" fmla="*/ 36520 w 1463591"/>
                  <a:gd name="connsiteY32" fmla="*/ 169790 h 277004"/>
                  <a:gd name="connsiteX0" fmla="*/ 36520 w 1463591"/>
                  <a:gd name="connsiteY0" fmla="*/ 169790 h 277004"/>
                  <a:gd name="connsiteX1" fmla="*/ 12329 w 1463591"/>
                  <a:gd name="connsiteY1" fmla="*/ 116571 h 277004"/>
                  <a:gd name="connsiteX2" fmla="*/ 244558 w 1463591"/>
                  <a:gd name="connsiteY2" fmla="*/ 41581 h 277004"/>
                  <a:gd name="connsiteX3" fmla="*/ 699339 w 1463591"/>
                  <a:gd name="connsiteY3" fmla="*/ 457 h 277004"/>
                  <a:gd name="connsiteX4" fmla="*/ 1081548 w 1463591"/>
                  <a:gd name="connsiteY4" fmla="*/ 22228 h 277004"/>
                  <a:gd name="connsiteX5" fmla="*/ 1323453 w 1463591"/>
                  <a:gd name="connsiteY5" fmla="*/ 63352 h 277004"/>
                  <a:gd name="connsiteX6" fmla="*/ 1451663 w 1463591"/>
                  <a:gd name="connsiteY6" fmla="*/ 121409 h 277004"/>
                  <a:gd name="connsiteX7" fmla="*/ 1449243 w 1463591"/>
                  <a:gd name="connsiteY7" fmla="*/ 162533 h 277004"/>
                  <a:gd name="connsiteX8" fmla="*/ 1374253 w 1463591"/>
                  <a:gd name="connsiteY8" fmla="*/ 196400 h 277004"/>
                  <a:gd name="connsiteX9" fmla="*/ 982367 w 1463591"/>
                  <a:gd name="connsiteY9" fmla="*/ 268971 h 277004"/>
                  <a:gd name="connsiteX10" fmla="*/ 525167 w 1463591"/>
                  <a:gd name="connsiteY10" fmla="*/ 271390 h 277004"/>
                  <a:gd name="connsiteX11" fmla="*/ 227624 w 1463591"/>
                  <a:gd name="connsiteY11" fmla="*/ 235104 h 277004"/>
                  <a:gd name="connsiteX12" fmla="*/ 246977 w 1463591"/>
                  <a:gd name="connsiteY12" fmla="*/ 121409 h 277004"/>
                  <a:gd name="connsiteX13" fmla="*/ 735624 w 1463591"/>
                  <a:gd name="connsiteY13" fmla="*/ 82704 h 277004"/>
                  <a:gd name="connsiteX14" fmla="*/ 1168634 w 1463591"/>
                  <a:gd name="connsiteY14" fmla="*/ 131085 h 277004"/>
                  <a:gd name="connsiteX15" fmla="*/ 1040424 w 1463591"/>
                  <a:gd name="connsiteY15" fmla="*/ 184304 h 277004"/>
                  <a:gd name="connsiteX16" fmla="*/ 469529 w 1463591"/>
                  <a:gd name="connsiteY16" fmla="*/ 201238 h 277004"/>
                  <a:gd name="connsiteX17" fmla="*/ 488882 w 1463591"/>
                  <a:gd name="connsiteY17" fmla="*/ 169790 h 277004"/>
                  <a:gd name="connsiteX18" fmla="*/ 979948 w 1463591"/>
                  <a:gd name="connsiteY18" fmla="*/ 172209 h 277004"/>
                  <a:gd name="connsiteX19" fmla="*/ 1134767 w 1463591"/>
                  <a:gd name="connsiteY19" fmla="*/ 135924 h 277004"/>
                  <a:gd name="connsiteX20" fmla="*/ 740463 w 1463591"/>
                  <a:gd name="connsiteY20" fmla="*/ 123828 h 277004"/>
                  <a:gd name="connsiteX21" fmla="*/ 314710 w 1463591"/>
                  <a:gd name="connsiteY21" fmla="*/ 160114 h 277004"/>
                  <a:gd name="connsiteX22" fmla="*/ 246977 w 1463591"/>
                  <a:gd name="connsiteY22" fmla="*/ 203657 h 277004"/>
                  <a:gd name="connsiteX23" fmla="*/ 413891 w 1463591"/>
                  <a:gd name="connsiteY23" fmla="*/ 239943 h 277004"/>
                  <a:gd name="connsiteX24" fmla="*/ 810615 w 1463591"/>
                  <a:gd name="connsiteY24" fmla="*/ 254457 h 277004"/>
                  <a:gd name="connsiteX25" fmla="*/ 1200082 w 1463591"/>
                  <a:gd name="connsiteY25" fmla="*/ 213333 h 277004"/>
                  <a:gd name="connsiteX26" fmla="*/ 1415377 w 1463591"/>
                  <a:gd name="connsiteY26" fmla="*/ 148019 h 277004"/>
                  <a:gd name="connsiteX27" fmla="*/ 1345224 w 1463591"/>
                  <a:gd name="connsiteY27" fmla="*/ 97219 h 277004"/>
                  <a:gd name="connsiteX28" fmla="*/ 1067034 w 1463591"/>
                  <a:gd name="connsiteY28" fmla="*/ 44000 h 277004"/>
                  <a:gd name="connsiteX29" fmla="*/ 725948 w 1463591"/>
                  <a:gd name="connsiteY29" fmla="*/ 27066 h 277004"/>
                  <a:gd name="connsiteX30" fmla="*/ 288101 w 1463591"/>
                  <a:gd name="connsiteY30" fmla="*/ 60933 h 277004"/>
                  <a:gd name="connsiteX31" fmla="*/ 75224 w 1463591"/>
                  <a:gd name="connsiteY31" fmla="*/ 126247 h 277004"/>
                  <a:gd name="connsiteX32" fmla="*/ 36520 w 1463591"/>
                  <a:gd name="connsiteY32" fmla="*/ 169790 h 277004"/>
                  <a:gd name="connsiteX0" fmla="*/ 36520 w 1463591"/>
                  <a:gd name="connsiteY0" fmla="*/ 169790 h 277004"/>
                  <a:gd name="connsiteX1" fmla="*/ 12329 w 1463591"/>
                  <a:gd name="connsiteY1" fmla="*/ 116571 h 277004"/>
                  <a:gd name="connsiteX2" fmla="*/ 244558 w 1463591"/>
                  <a:gd name="connsiteY2" fmla="*/ 41581 h 277004"/>
                  <a:gd name="connsiteX3" fmla="*/ 699339 w 1463591"/>
                  <a:gd name="connsiteY3" fmla="*/ 457 h 277004"/>
                  <a:gd name="connsiteX4" fmla="*/ 1081548 w 1463591"/>
                  <a:gd name="connsiteY4" fmla="*/ 22228 h 277004"/>
                  <a:gd name="connsiteX5" fmla="*/ 1323453 w 1463591"/>
                  <a:gd name="connsiteY5" fmla="*/ 63352 h 277004"/>
                  <a:gd name="connsiteX6" fmla="*/ 1451663 w 1463591"/>
                  <a:gd name="connsiteY6" fmla="*/ 121409 h 277004"/>
                  <a:gd name="connsiteX7" fmla="*/ 1449243 w 1463591"/>
                  <a:gd name="connsiteY7" fmla="*/ 162533 h 277004"/>
                  <a:gd name="connsiteX8" fmla="*/ 1374253 w 1463591"/>
                  <a:gd name="connsiteY8" fmla="*/ 196400 h 277004"/>
                  <a:gd name="connsiteX9" fmla="*/ 982367 w 1463591"/>
                  <a:gd name="connsiteY9" fmla="*/ 268971 h 277004"/>
                  <a:gd name="connsiteX10" fmla="*/ 525167 w 1463591"/>
                  <a:gd name="connsiteY10" fmla="*/ 271390 h 277004"/>
                  <a:gd name="connsiteX11" fmla="*/ 227624 w 1463591"/>
                  <a:gd name="connsiteY11" fmla="*/ 235104 h 277004"/>
                  <a:gd name="connsiteX12" fmla="*/ 246977 w 1463591"/>
                  <a:gd name="connsiteY12" fmla="*/ 121409 h 277004"/>
                  <a:gd name="connsiteX13" fmla="*/ 735624 w 1463591"/>
                  <a:gd name="connsiteY13" fmla="*/ 82704 h 277004"/>
                  <a:gd name="connsiteX14" fmla="*/ 1197663 w 1463591"/>
                  <a:gd name="connsiteY14" fmla="*/ 118990 h 277004"/>
                  <a:gd name="connsiteX15" fmla="*/ 1040424 w 1463591"/>
                  <a:gd name="connsiteY15" fmla="*/ 184304 h 277004"/>
                  <a:gd name="connsiteX16" fmla="*/ 469529 w 1463591"/>
                  <a:gd name="connsiteY16" fmla="*/ 201238 h 277004"/>
                  <a:gd name="connsiteX17" fmla="*/ 488882 w 1463591"/>
                  <a:gd name="connsiteY17" fmla="*/ 169790 h 277004"/>
                  <a:gd name="connsiteX18" fmla="*/ 979948 w 1463591"/>
                  <a:gd name="connsiteY18" fmla="*/ 172209 h 277004"/>
                  <a:gd name="connsiteX19" fmla="*/ 1134767 w 1463591"/>
                  <a:gd name="connsiteY19" fmla="*/ 135924 h 277004"/>
                  <a:gd name="connsiteX20" fmla="*/ 740463 w 1463591"/>
                  <a:gd name="connsiteY20" fmla="*/ 123828 h 277004"/>
                  <a:gd name="connsiteX21" fmla="*/ 314710 w 1463591"/>
                  <a:gd name="connsiteY21" fmla="*/ 160114 h 277004"/>
                  <a:gd name="connsiteX22" fmla="*/ 246977 w 1463591"/>
                  <a:gd name="connsiteY22" fmla="*/ 203657 h 277004"/>
                  <a:gd name="connsiteX23" fmla="*/ 413891 w 1463591"/>
                  <a:gd name="connsiteY23" fmla="*/ 239943 h 277004"/>
                  <a:gd name="connsiteX24" fmla="*/ 810615 w 1463591"/>
                  <a:gd name="connsiteY24" fmla="*/ 254457 h 277004"/>
                  <a:gd name="connsiteX25" fmla="*/ 1200082 w 1463591"/>
                  <a:gd name="connsiteY25" fmla="*/ 213333 h 277004"/>
                  <a:gd name="connsiteX26" fmla="*/ 1415377 w 1463591"/>
                  <a:gd name="connsiteY26" fmla="*/ 148019 h 277004"/>
                  <a:gd name="connsiteX27" fmla="*/ 1345224 w 1463591"/>
                  <a:gd name="connsiteY27" fmla="*/ 97219 h 277004"/>
                  <a:gd name="connsiteX28" fmla="*/ 1067034 w 1463591"/>
                  <a:gd name="connsiteY28" fmla="*/ 44000 h 277004"/>
                  <a:gd name="connsiteX29" fmla="*/ 725948 w 1463591"/>
                  <a:gd name="connsiteY29" fmla="*/ 27066 h 277004"/>
                  <a:gd name="connsiteX30" fmla="*/ 288101 w 1463591"/>
                  <a:gd name="connsiteY30" fmla="*/ 60933 h 277004"/>
                  <a:gd name="connsiteX31" fmla="*/ 75224 w 1463591"/>
                  <a:gd name="connsiteY31" fmla="*/ 126247 h 277004"/>
                  <a:gd name="connsiteX32" fmla="*/ 36520 w 1463591"/>
                  <a:gd name="connsiteY32" fmla="*/ 169790 h 277004"/>
                  <a:gd name="connsiteX0" fmla="*/ 36520 w 1463591"/>
                  <a:gd name="connsiteY0" fmla="*/ 169790 h 277004"/>
                  <a:gd name="connsiteX1" fmla="*/ 12329 w 1463591"/>
                  <a:gd name="connsiteY1" fmla="*/ 116571 h 277004"/>
                  <a:gd name="connsiteX2" fmla="*/ 244558 w 1463591"/>
                  <a:gd name="connsiteY2" fmla="*/ 41581 h 277004"/>
                  <a:gd name="connsiteX3" fmla="*/ 699339 w 1463591"/>
                  <a:gd name="connsiteY3" fmla="*/ 457 h 277004"/>
                  <a:gd name="connsiteX4" fmla="*/ 1081548 w 1463591"/>
                  <a:gd name="connsiteY4" fmla="*/ 22228 h 277004"/>
                  <a:gd name="connsiteX5" fmla="*/ 1323453 w 1463591"/>
                  <a:gd name="connsiteY5" fmla="*/ 63352 h 277004"/>
                  <a:gd name="connsiteX6" fmla="*/ 1451663 w 1463591"/>
                  <a:gd name="connsiteY6" fmla="*/ 121409 h 277004"/>
                  <a:gd name="connsiteX7" fmla="*/ 1449243 w 1463591"/>
                  <a:gd name="connsiteY7" fmla="*/ 162533 h 277004"/>
                  <a:gd name="connsiteX8" fmla="*/ 1374253 w 1463591"/>
                  <a:gd name="connsiteY8" fmla="*/ 196400 h 277004"/>
                  <a:gd name="connsiteX9" fmla="*/ 982367 w 1463591"/>
                  <a:gd name="connsiteY9" fmla="*/ 268971 h 277004"/>
                  <a:gd name="connsiteX10" fmla="*/ 525167 w 1463591"/>
                  <a:gd name="connsiteY10" fmla="*/ 271390 h 277004"/>
                  <a:gd name="connsiteX11" fmla="*/ 227624 w 1463591"/>
                  <a:gd name="connsiteY11" fmla="*/ 235104 h 277004"/>
                  <a:gd name="connsiteX12" fmla="*/ 246977 w 1463591"/>
                  <a:gd name="connsiteY12" fmla="*/ 121409 h 277004"/>
                  <a:gd name="connsiteX13" fmla="*/ 735624 w 1463591"/>
                  <a:gd name="connsiteY13" fmla="*/ 82704 h 277004"/>
                  <a:gd name="connsiteX14" fmla="*/ 1197663 w 1463591"/>
                  <a:gd name="connsiteY14" fmla="*/ 118990 h 277004"/>
                  <a:gd name="connsiteX15" fmla="*/ 1062196 w 1463591"/>
                  <a:gd name="connsiteY15" fmla="*/ 189142 h 277004"/>
                  <a:gd name="connsiteX16" fmla="*/ 469529 w 1463591"/>
                  <a:gd name="connsiteY16" fmla="*/ 201238 h 277004"/>
                  <a:gd name="connsiteX17" fmla="*/ 488882 w 1463591"/>
                  <a:gd name="connsiteY17" fmla="*/ 169790 h 277004"/>
                  <a:gd name="connsiteX18" fmla="*/ 979948 w 1463591"/>
                  <a:gd name="connsiteY18" fmla="*/ 172209 h 277004"/>
                  <a:gd name="connsiteX19" fmla="*/ 1134767 w 1463591"/>
                  <a:gd name="connsiteY19" fmla="*/ 135924 h 277004"/>
                  <a:gd name="connsiteX20" fmla="*/ 740463 w 1463591"/>
                  <a:gd name="connsiteY20" fmla="*/ 123828 h 277004"/>
                  <a:gd name="connsiteX21" fmla="*/ 314710 w 1463591"/>
                  <a:gd name="connsiteY21" fmla="*/ 160114 h 277004"/>
                  <a:gd name="connsiteX22" fmla="*/ 246977 w 1463591"/>
                  <a:gd name="connsiteY22" fmla="*/ 203657 h 277004"/>
                  <a:gd name="connsiteX23" fmla="*/ 413891 w 1463591"/>
                  <a:gd name="connsiteY23" fmla="*/ 239943 h 277004"/>
                  <a:gd name="connsiteX24" fmla="*/ 810615 w 1463591"/>
                  <a:gd name="connsiteY24" fmla="*/ 254457 h 277004"/>
                  <a:gd name="connsiteX25" fmla="*/ 1200082 w 1463591"/>
                  <a:gd name="connsiteY25" fmla="*/ 213333 h 277004"/>
                  <a:gd name="connsiteX26" fmla="*/ 1415377 w 1463591"/>
                  <a:gd name="connsiteY26" fmla="*/ 148019 h 277004"/>
                  <a:gd name="connsiteX27" fmla="*/ 1345224 w 1463591"/>
                  <a:gd name="connsiteY27" fmla="*/ 97219 h 277004"/>
                  <a:gd name="connsiteX28" fmla="*/ 1067034 w 1463591"/>
                  <a:gd name="connsiteY28" fmla="*/ 44000 h 277004"/>
                  <a:gd name="connsiteX29" fmla="*/ 725948 w 1463591"/>
                  <a:gd name="connsiteY29" fmla="*/ 27066 h 277004"/>
                  <a:gd name="connsiteX30" fmla="*/ 288101 w 1463591"/>
                  <a:gd name="connsiteY30" fmla="*/ 60933 h 277004"/>
                  <a:gd name="connsiteX31" fmla="*/ 75224 w 1463591"/>
                  <a:gd name="connsiteY31" fmla="*/ 126247 h 277004"/>
                  <a:gd name="connsiteX32" fmla="*/ 36520 w 1463591"/>
                  <a:gd name="connsiteY32" fmla="*/ 169790 h 277004"/>
                  <a:gd name="connsiteX0" fmla="*/ 36520 w 1463591"/>
                  <a:gd name="connsiteY0" fmla="*/ 169790 h 277004"/>
                  <a:gd name="connsiteX1" fmla="*/ 12329 w 1463591"/>
                  <a:gd name="connsiteY1" fmla="*/ 116571 h 277004"/>
                  <a:gd name="connsiteX2" fmla="*/ 244558 w 1463591"/>
                  <a:gd name="connsiteY2" fmla="*/ 41581 h 277004"/>
                  <a:gd name="connsiteX3" fmla="*/ 699339 w 1463591"/>
                  <a:gd name="connsiteY3" fmla="*/ 457 h 277004"/>
                  <a:gd name="connsiteX4" fmla="*/ 1081548 w 1463591"/>
                  <a:gd name="connsiteY4" fmla="*/ 22228 h 277004"/>
                  <a:gd name="connsiteX5" fmla="*/ 1323453 w 1463591"/>
                  <a:gd name="connsiteY5" fmla="*/ 63352 h 277004"/>
                  <a:gd name="connsiteX6" fmla="*/ 1451663 w 1463591"/>
                  <a:gd name="connsiteY6" fmla="*/ 121409 h 277004"/>
                  <a:gd name="connsiteX7" fmla="*/ 1449243 w 1463591"/>
                  <a:gd name="connsiteY7" fmla="*/ 162533 h 277004"/>
                  <a:gd name="connsiteX8" fmla="*/ 1374253 w 1463591"/>
                  <a:gd name="connsiteY8" fmla="*/ 196400 h 277004"/>
                  <a:gd name="connsiteX9" fmla="*/ 982367 w 1463591"/>
                  <a:gd name="connsiteY9" fmla="*/ 268971 h 277004"/>
                  <a:gd name="connsiteX10" fmla="*/ 525167 w 1463591"/>
                  <a:gd name="connsiteY10" fmla="*/ 271390 h 277004"/>
                  <a:gd name="connsiteX11" fmla="*/ 227624 w 1463591"/>
                  <a:gd name="connsiteY11" fmla="*/ 235104 h 277004"/>
                  <a:gd name="connsiteX12" fmla="*/ 246977 w 1463591"/>
                  <a:gd name="connsiteY12" fmla="*/ 121409 h 277004"/>
                  <a:gd name="connsiteX13" fmla="*/ 735624 w 1463591"/>
                  <a:gd name="connsiteY13" fmla="*/ 82704 h 277004"/>
                  <a:gd name="connsiteX14" fmla="*/ 1197663 w 1463591"/>
                  <a:gd name="connsiteY14" fmla="*/ 118990 h 277004"/>
                  <a:gd name="connsiteX15" fmla="*/ 1062196 w 1463591"/>
                  <a:gd name="connsiteY15" fmla="*/ 189142 h 277004"/>
                  <a:gd name="connsiteX16" fmla="*/ 679986 w 1463591"/>
                  <a:gd name="connsiteY16" fmla="*/ 208495 h 277004"/>
                  <a:gd name="connsiteX17" fmla="*/ 469529 w 1463591"/>
                  <a:gd name="connsiteY17" fmla="*/ 201238 h 277004"/>
                  <a:gd name="connsiteX18" fmla="*/ 488882 w 1463591"/>
                  <a:gd name="connsiteY18" fmla="*/ 169790 h 277004"/>
                  <a:gd name="connsiteX19" fmla="*/ 979948 w 1463591"/>
                  <a:gd name="connsiteY19" fmla="*/ 172209 h 277004"/>
                  <a:gd name="connsiteX20" fmla="*/ 1134767 w 1463591"/>
                  <a:gd name="connsiteY20" fmla="*/ 135924 h 277004"/>
                  <a:gd name="connsiteX21" fmla="*/ 740463 w 1463591"/>
                  <a:gd name="connsiteY21" fmla="*/ 123828 h 277004"/>
                  <a:gd name="connsiteX22" fmla="*/ 314710 w 1463591"/>
                  <a:gd name="connsiteY22" fmla="*/ 160114 h 277004"/>
                  <a:gd name="connsiteX23" fmla="*/ 246977 w 1463591"/>
                  <a:gd name="connsiteY23" fmla="*/ 203657 h 277004"/>
                  <a:gd name="connsiteX24" fmla="*/ 413891 w 1463591"/>
                  <a:gd name="connsiteY24" fmla="*/ 239943 h 277004"/>
                  <a:gd name="connsiteX25" fmla="*/ 810615 w 1463591"/>
                  <a:gd name="connsiteY25" fmla="*/ 254457 h 277004"/>
                  <a:gd name="connsiteX26" fmla="*/ 1200082 w 1463591"/>
                  <a:gd name="connsiteY26" fmla="*/ 213333 h 277004"/>
                  <a:gd name="connsiteX27" fmla="*/ 1415377 w 1463591"/>
                  <a:gd name="connsiteY27" fmla="*/ 148019 h 277004"/>
                  <a:gd name="connsiteX28" fmla="*/ 1345224 w 1463591"/>
                  <a:gd name="connsiteY28" fmla="*/ 97219 h 277004"/>
                  <a:gd name="connsiteX29" fmla="*/ 1067034 w 1463591"/>
                  <a:gd name="connsiteY29" fmla="*/ 44000 h 277004"/>
                  <a:gd name="connsiteX30" fmla="*/ 725948 w 1463591"/>
                  <a:gd name="connsiteY30" fmla="*/ 27066 h 277004"/>
                  <a:gd name="connsiteX31" fmla="*/ 288101 w 1463591"/>
                  <a:gd name="connsiteY31" fmla="*/ 60933 h 277004"/>
                  <a:gd name="connsiteX32" fmla="*/ 75224 w 1463591"/>
                  <a:gd name="connsiteY32" fmla="*/ 126247 h 277004"/>
                  <a:gd name="connsiteX33" fmla="*/ 36520 w 1463591"/>
                  <a:gd name="connsiteY33" fmla="*/ 169790 h 277004"/>
                  <a:gd name="connsiteX0" fmla="*/ 36520 w 1463591"/>
                  <a:gd name="connsiteY0" fmla="*/ 169790 h 277004"/>
                  <a:gd name="connsiteX1" fmla="*/ 12329 w 1463591"/>
                  <a:gd name="connsiteY1" fmla="*/ 116571 h 277004"/>
                  <a:gd name="connsiteX2" fmla="*/ 244558 w 1463591"/>
                  <a:gd name="connsiteY2" fmla="*/ 41581 h 277004"/>
                  <a:gd name="connsiteX3" fmla="*/ 699339 w 1463591"/>
                  <a:gd name="connsiteY3" fmla="*/ 457 h 277004"/>
                  <a:gd name="connsiteX4" fmla="*/ 1081548 w 1463591"/>
                  <a:gd name="connsiteY4" fmla="*/ 22228 h 277004"/>
                  <a:gd name="connsiteX5" fmla="*/ 1323453 w 1463591"/>
                  <a:gd name="connsiteY5" fmla="*/ 63352 h 277004"/>
                  <a:gd name="connsiteX6" fmla="*/ 1451663 w 1463591"/>
                  <a:gd name="connsiteY6" fmla="*/ 121409 h 277004"/>
                  <a:gd name="connsiteX7" fmla="*/ 1449243 w 1463591"/>
                  <a:gd name="connsiteY7" fmla="*/ 162533 h 277004"/>
                  <a:gd name="connsiteX8" fmla="*/ 1374253 w 1463591"/>
                  <a:gd name="connsiteY8" fmla="*/ 196400 h 277004"/>
                  <a:gd name="connsiteX9" fmla="*/ 982367 w 1463591"/>
                  <a:gd name="connsiteY9" fmla="*/ 268971 h 277004"/>
                  <a:gd name="connsiteX10" fmla="*/ 525167 w 1463591"/>
                  <a:gd name="connsiteY10" fmla="*/ 271390 h 277004"/>
                  <a:gd name="connsiteX11" fmla="*/ 227624 w 1463591"/>
                  <a:gd name="connsiteY11" fmla="*/ 235104 h 277004"/>
                  <a:gd name="connsiteX12" fmla="*/ 246977 w 1463591"/>
                  <a:gd name="connsiteY12" fmla="*/ 121409 h 277004"/>
                  <a:gd name="connsiteX13" fmla="*/ 735624 w 1463591"/>
                  <a:gd name="connsiteY13" fmla="*/ 82704 h 277004"/>
                  <a:gd name="connsiteX14" fmla="*/ 1197663 w 1463591"/>
                  <a:gd name="connsiteY14" fmla="*/ 118990 h 277004"/>
                  <a:gd name="connsiteX15" fmla="*/ 1062196 w 1463591"/>
                  <a:gd name="connsiteY15" fmla="*/ 189142 h 277004"/>
                  <a:gd name="connsiteX16" fmla="*/ 679986 w 1463591"/>
                  <a:gd name="connsiteY16" fmla="*/ 208495 h 277004"/>
                  <a:gd name="connsiteX17" fmla="*/ 469529 w 1463591"/>
                  <a:gd name="connsiteY17" fmla="*/ 201238 h 277004"/>
                  <a:gd name="connsiteX18" fmla="*/ 488882 w 1463591"/>
                  <a:gd name="connsiteY18" fmla="*/ 169790 h 277004"/>
                  <a:gd name="connsiteX19" fmla="*/ 970272 w 1463591"/>
                  <a:gd name="connsiteY19" fmla="*/ 162533 h 277004"/>
                  <a:gd name="connsiteX20" fmla="*/ 1134767 w 1463591"/>
                  <a:gd name="connsiteY20" fmla="*/ 135924 h 277004"/>
                  <a:gd name="connsiteX21" fmla="*/ 740463 w 1463591"/>
                  <a:gd name="connsiteY21" fmla="*/ 123828 h 277004"/>
                  <a:gd name="connsiteX22" fmla="*/ 314710 w 1463591"/>
                  <a:gd name="connsiteY22" fmla="*/ 160114 h 277004"/>
                  <a:gd name="connsiteX23" fmla="*/ 246977 w 1463591"/>
                  <a:gd name="connsiteY23" fmla="*/ 203657 h 277004"/>
                  <a:gd name="connsiteX24" fmla="*/ 413891 w 1463591"/>
                  <a:gd name="connsiteY24" fmla="*/ 239943 h 277004"/>
                  <a:gd name="connsiteX25" fmla="*/ 810615 w 1463591"/>
                  <a:gd name="connsiteY25" fmla="*/ 254457 h 277004"/>
                  <a:gd name="connsiteX26" fmla="*/ 1200082 w 1463591"/>
                  <a:gd name="connsiteY26" fmla="*/ 213333 h 277004"/>
                  <a:gd name="connsiteX27" fmla="*/ 1415377 w 1463591"/>
                  <a:gd name="connsiteY27" fmla="*/ 148019 h 277004"/>
                  <a:gd name="connsiteX28" fmla="*/ 1345224 w 1463591"/>
                  <a:gd name="connsiteY28" fmla="*/ 97219 h 277004"/>
                  <a:gd name="connsiteX29" fmla="*/ 1067034 w 1463591"/>
                  <a:gd name="connsiteY29" fmla="*/ 44000 h 277004"/>
                  <a:gd name="connsiteX30" fmla="*/ 725948 w 1463591"/>
                  <a:gd name="connsiteY30" fmla="*/ 27066 h 277004"/>
                  <a:gd name="connsiteX31" fmla="*/ 288101 w 1463591"/>
                  <a:gd name="connsiteY31" fmla="*/ 60933 h 277004"/>
                  <a:gd name="connsiteX32" fmla="*/ 75224 w 1463591"/>
                  <a:gd name="connsiteY32" fmla="*/ 126247 h 277004"/>
                  <a:gd name="connsiteX33" fmla="*/ 36520 w 1463591"/>
                  <a:gd name="connsiteY33" fmla="*/ 169790 h 277004"/>
                  <a:gd name="connsiteX0" fmla="*/ 36520 w 1463591"/>
                  <a:gd name="connsiteY0" fmla="*/ 169790 h 277004"/>
                  <a:gd name="connsiteX1" fmla="*/ 12329 w 1463591"/>
                  <a:gd name="connsiteY1" fmla="*/ 116571 h 277004"/>
                  <a:gd name="connsiteX2" fmla="*/ 244558 w 1463591"/>
                  <a:gd name="connsiteY2" fmla="*/ 41581 h 277004"/>
                  <a:gd name="connsiteX3" fmla="*/ 699339 w 1463591"/>
                  <a:gd name="connsiteY3" fmla="*/ 457 h 277004"/>
                  <a:gd name="connsiteX4" fmla="*/ 1081548 w 1463591"/>
                  <a:gd name="connsiteY4" fmla="*/ 22228 h 277004"/>
                  <a:gd name="connsiteX5" fmla="*/ 1323453 w 1463591"/>
                  <a:gd name="connsiteY5" fmla="*/ 63352 h 277004"/>
                  <a:gd name="connsiteX6" fmla="*/ 1451663 w 1463591"/>
                  <a:gd name="connsiteY6" fmla="*/ 121409 h 277004"/>
                  <a:gd name="connsiteX7" fmla="*/ 1449243 w 1463591"/>
                  <a:gd name="connsiteY7" fmla="*/ 162533 h 277004"/>
                  <a:gd name="connsiteX8" fmla="*/ 1374253 w 1463591"/>
                  <a:gd name="connsiteY8" fmla="*/ 196400 h 277004"/>
                  <a:gd name="connsiteX9" fmla="*/ 982367 w 1463591"/>
                  <a:gd name="connsiteY9" fmla="*/ 268971 h 277004"/>
                  <a:gd name="connsiteX10" fmla="*/ 525167 w 1463591"/>
                  <a:gd name="connsiteY10" fmla="*/ 271390 h 277004"/>
                  <a:gd name="connsiteX11" fmla="*/ 227624 w 1463591"/>
                  <a:gd name="connsiteY11" fmla="*/ 235104 h 277004"/>
                  <a:gd name="connsiteX12" fmla="*/ 246977 w 1463591"/>
                  <a:gd name="connsiteY12" fmla="*/ 121409 h 277004"/>
                  <a:gd name="connsiteX13" fmla="*/ 735624 w 1463591"/>
                  <a:gd name="connsiteY13" fmla="*/ 82704 h 277004"/>
                  <a:gd name="connsiteX14" fmla="*/ 1197663 w 1463591"/>
                  <a:gd name="connsiteY14" fmla="*/ 118990 h 277004"/>
                  <a:gd name="connsiteX15" fmla="*/ 1062196 w 1463591"/>
                  <a:gd name="connsiteY15" fmla="*/ 189142 h 277004"/>
                  <a:gd name="connsiteX16" fmla="*/ 679986 w 1463591"/>
                  <a:gd name="connsiteY16" fmla="*/ 208495 h 277004"/>
                  <a:gd name="connsiteX17" fmla="*/ 469529 w 1463591"/>
                  <a:gd name="connsiteY17" fmla="*/ 201238 h 277004"/>
                  <a:gd name="connsiteX18" fmla="*/ 488882 w 1463591"/>
                  <a:gd name="connsiteY18" fmla="*/ 169790 h 277004"/>
                  <a:gd name="connsiteX19" fmla="*/ 970272 w 1463591"/>
                  <a:gd name="connsiteY19" fmla="*/ 162533 h 277004"/>
                  <a:gd name="connsiteX20" fmla="*/ 1120253 w 1463591"/>
                  <a:gd name="connsiteY20" fmla="*/ 140763 h 277004"/>
                  <a:gd name="connsiteX21" fmla="*/ 740463 w 1463591"/>
                  <a:gd name="connsiteY21" fmla="*/ 123828 h 277004"/>
                  <a:gd name="connsiteX22" fmla="*/ 314710 w 1463591"/>
                  <a:gd name="connsiteY22" fmla="*/ 160114 h 277004"/>
                  <a:gd name="connsiteX23" fmla="*/ 246977 w 1463591"/>
                  <a:gd name="connsiteY23" fmla="*/ 203657 h 277004"/>
                  <a:gd name="connsiteX24" fmla="*/ 413891 w 1463591"/>
                  <a:gd name="connsiteY24" fmla="*/ 239943 h 277004"/>
                  <a:gd name="connsiteX25" fmla="*/ 810615 w 1463591"/>
                  <a:gd name="connsiteY25" fmla="*/ 254457 h 277004"/>
                  <a:gd name="connsiteX26" fmla="*/ 1200082 w 1463591"/>
                  <a:gd name="connsiteY26" fmla="*/ 213333 h 277004"/>
                  <a:gd name="connsiteX27" fmla="*/ 1415377 w 1463591"/>
                  <a:gd name="connsiteY27" fmla="*/ 148019 h 277004"/>
                  <a:gd name="connsiteX28" fmla="*/ 1345224 w 1463591"/>
                  <a:gd name="connsiteY28" fmla="*/ 97219 h 277004"/>
                  <a:gd name="connsiteX29" fmla="*/ 1067034 w 1463591"/>
                  <a:gd name="connsiteY29" fmla="*/ 44000 h 277004"/>
                  <a:gd name="connsiteX30" fmla="*/ 725948 w 1463591"/>
                  <a:gd name="connsiteY30" fmla="*/ 27066 h 277004"/>
                  <a:gd name="connsiteX31" fmla="*/ 288101 w 1463591"/>
                  <a:gd name="connsiteY31" fmla="*/ 60933 h 277004"/>
                  <a:gd name="connsiteX32" fmla="*/ 75224 w 1463591"/>
                  <a:gd name="connsiteY32" fmla="*/ 126247 h 277004"/>
                  <a:gd name="connsiteX33" fmla="*/ 36520 w 1463591"/>
                  <a:gd name="connsiteY33" fmla="*/ 169790 h 277004"/>
                  <a:gd name="connsiteX0" fmla="*/ 36520 w 1463591"/>
                  <a:gd name="connsiteY0" fmla="*/ 169790 h 277004"/>
                  <a:gd name="connsiteX1" fmla="*/ 12329 w 1463591"/>
                  <a:gd name="connsiteY1" fmla="*/ 116571 h 277004"/>
                  <a:gd name="connsiteX2" fmla="*/ 244558 w 1463591"/>
                  <a:gd name="connsiteY2" fmla="*/ 41581 h 277004"/>
                  <a:gd name="connsiteX3" fmla="*/ 699339 w 1463591"/>
                  <a:gd name="connsiteY3" fmla="*/ 457 h 277004"/>
                  <a:gd name="connsiteX4" fmla="*/ 1081548 w 1463591"/>
                  <a:gd name="connsiteY4" fmla="*/ 22228 h 277004"/>
                  <a:gd name="connsiteX5" fmla="*/ 1323453 w 1463591"/>
                  <a:gd name="connsiteY5" fmla="*/ 63352 h 277004"/>
                  <a:gd name="connsiteX6" fmla="*/ 1451663 w 1463591"/>
                  <a:gd name="connsiteY6" fmla="*/ 121409 h 277004"/>
                  <a:gd name="connsiteX7" fmla="*/ 1449243 w 1463591"/>
                  <a:gd name="connsiteY7" fmla="*/ 162533 h 277004"/>
                  <a:gd name="connsiteX8" fmla="*/ 1374253 w 1463591"/>
                  <a:gd name="connsiteY8" fmla="*/ 196400 h 277004"/>
                  <a:gd name="connsiteX9" fmla="*/ 982367 w 1463591"/>
                  <a:gd name="connsiteY9" fmla="*/ 268971 h 277004"/>
                  <a:gd name="connsiteX10" fmla="*/ 525167 w 1463591"/>
                  <a:gd name="connsiteY10" fmla="*/ 271390 h 277004"/>
                  <a:gd name="connsiteX11" fmla="*/ 227624 w 1463591"/>
                  <a:gd name="connsiteY11" fmla="*/ 235104 h 277004"/>
                  <a:gd name="connsiteX12" fmla="*/ 246977 w 1463591"/>
                  <a:gd name="connsiteY12" fmla="*/ 121409 h 277004"/>
                  <a:gd name="connsiteX13" fmla="*/ 735624 w 1463591"/>
                  <a:gd name="connsiteY13" fmla="*/ 82704 h 277004"/>
                  <a:gd name="connsiteX14" fmla="*/ 1197663 w 1463591"/>
                  <a:gd name="connsiteY14" fmla="*/ 118990 h 277004"/>
                  <a:gd name="connsiteX15" fmla="*/ 1062196 w 1463591"/>
                  <a:gd name="connsiteY15" fmla="*/ 189142 h 277004"/>
                  <a:gd name="connsiteX16" fmla="*/ 679986 w 1463591"/>
                  <a:gd name="connsiteY16" fmla="*/ 208495 h 277004"/>
                  <a:gd name="connsiteX17" fmla="*/ 469529 w 1463591"/>
                  <a:gd name="connsiteY17" fmla="*/ 201238 h 277004"/>
                  <a:gd name="connsiteX18" fmla="*/ 488882 w 1463591"/>
                  <a:gd name="connsiteY18" fmla="*/ 169790 h 277004"/>
                  <a:gd name="connsiteX19" fmla="*/ 970272 w 1463591"/>
                  <a:gd name="connsiteY19" fmla="*/ 162533 h 277004"/>
                  <a:gd name="connsiteX20" fmla="*/ 1120253 w 1463591"/>
                  <a:gd name="connsiteY20" fmla="*/ 140763 h 277004"/>
                  <a:gd name="connsiteX21" fmla="*/ 740463 w 1463591"/>
                  <a:gd name="connsiteY21" fmla="*/ 123828 h 277004"/>
                  <a:gd name="connsiteX22" fmla="*/ 314710 w 1463591"/>
                  <a:gd name="connsiteY22" fmla="*/ 160114 h 277004"/>
                  <a:gd name="connsiteX23" fmla="*/ 246977 w 1463591"/>
                  <a:gd name="connsiteY23" fmla="*/ 203657 h 277004"/>
                  <a:gd name="connsiteX24" fmla="*/ 413891 w 1463591"/>
                  <a:gd name="connsiteY24" fmla="*/ 239943 h 277004"/>
                  <a:gd name="connsiteX25" fmla="*/ 810615 w 1463591"/>
                  <a:gd name="connsiteY25" fmla="*/ 254457 h 277004"/>
                  <a:gd name="connsiteX26" fmla="*/ 1200082 w 1463591"/>
                  <a:gd name="connsiteY26" fmla="*/ 213333 h 277004"/>
                  <a:gd name="connsiteX27" fmla="*/ 1415377 w 1463591"/>
                  <a:gd name="connsiteY27" fmla="*/ 148019 h 277004"/>
                  <a:gd name="connsiteX28" fmla="*/ 1345224 w 1463591"/>
                  <a:gd name="connsiteY28" fmla="*/ 97219 h 277004"/>
                  <a:gd name="connsiteX29" fmla="*/ 1067034 w 1463591"/>
                  <a:gd name="connsiteY29" fmla="*/ 44000 h 277004"/>
                  <a:gd name="connsiteX30" fmla="*/ 725948 w 1463591"/>
                  <a:gd name="connsiteY30" fmla="*/ 27066 h 277004"/>
                  <a:gd name="connsiteX31" fmla="*/ 288101 w 1463591"/>
                  <a:gd name="connsiteY31" fmla="*/ 60933 h 277004"/>
                  <a:gd name="connsiteX32" fmla="*/ 75224 w 1463591"/>
                  <a:gd name="connsiteY32" fmla="*/ 126247 h 277004"/>
                  <a:gd name="connsiteX33" fmla="*/ 36520 w 1463591"/>
                  <a:gd name="connsiteY33" fmla="*/ 169790 h 277004"/>
                  <a:gd name="connsiteX0" fmla="*/ 36289 w 1463360"/>
                  <a:gd name="connsiteY0" fmla="*/ 169790 h 277004"/>
                  <a:gd name="connsiteX1" fmla="*/ 12098 w 1463360"/>
                  <a:gd name="connsiteY1" fmla="*/ 116571 h 277004"/>
                  <a:gd name="connsiteX2" fmla="*/ 244327 w 1463360"/>
                  <a:gd name="connsiteY2" fmla="*/ 41581 h 277004"/>
                  <a:gd name="connsiteX3" fmla="*/ 699108 w 1463360"/>
                  <a:gd name="connsiteY3" fmla="*/ 457 h 277004"/>
                  <a:gd name="connsiteX4" fmla="*/ 1081317 w 1463360"/>
                  <a:gd name="connsiteY4" fmla="*/ 22228 h 277004"/>
                  <a:gd name="connsiteX5" fmla="*/ 1323222 w 1463360"/>
                  <a:gd name="connsiteY5" fmla="*/ 63352 h 277004"/>
                  <a:gd name="connsiteX6" fmla="*/ 1451432 w 1463360"/>
                  <a:gd name="connsiteY6" fmla="*/ 121409 h 277004"/>
                  <a:gd name="connsiteX7" fmla="*/ 1449012 w 1463360"/>
                  <a:gd name="connsiteY7" fmla="*/ 162533 h 277004"/>
                  <a:gd name="connsiteX8" fmla="*/ 1374022 w 1463360"/>
                  <a:gd name="connsiteY8" fmla="*/ 196400 h 277004"/>
                  <a:gd name="connsiteX9" fmla="*/ 982136 w 1463360"/>
                  <a:gd name="connsiteY9" fmla="*/ 268971 h 277004"/>
                  <a:gd name="connsiteX10" fmla="*/ 524936 w 1463360"/>
                  <a:gd name="connsiteY10" fmla="*/ 271390 h 277004"/>
                  <a:gd name="connsiteX11" fmla="*/ 227393 w 1463360"/>
                  <a:gd name="connsiteY11" fmla="*/ 235104 h 277004"/>
                  <a:gd name="connsiteX12" fmla="*/ 246746 w 1463360"/>
                  <a:gd name="connsiteY12" fmla="*/ 121409 h 277004"/>
                  <a:gd name="connsiteX13" fmla="*/ 735393 w 1463360"/>
                  <a:gd name="connsiteY13" fmla="*/ 82704 h 277004"/>
                  <a:gd name="connsiteX14" fmla="*/ 1197432 w 1463360"/>
                  <a:gd name="connsiteY14" fmla="*/ 118990 h 277004"/>
                  <a:gd name="connsiteX15" fmla="*/ 1061965 w 1463360"/>
                  <a:gd name="connsiteY15" fmla="*/ 189142 h 277004"/>
                  <a:gd name="connsiteX16" fmla="*/ 679755 w 1463360"/>
                  <a:gd name="connsiteY16" fmla="*/ 208495 h 277004"/>
                  <a:gd name="connsiteX17" fmla="*/ 469298 w 1463360"/>
                  <a:gd name="connsiteY17" fmla="*/ 201238 h 277004"/>
                  <a:gd name="connsiteX18" fmla="*/ 488651 w 1463360"/>
                  <a:gd name="connsiteY18" fmla="*/ 169790 h 277004"/>
                  <a:gd name="connsiteX19" fmla="*/ 970041 w 1463360"/>
                  <a:gd name="connsiteY19" fmla="*/ 162533 h 277004"/>
                  <a:gd name="connsiteX20" fmla="*/ 1120022 w 1463360"/>
                  <a:gd name="connsiteY20" fmla="*/ 140763 h 277004"/>
                  <a:gd name="connsiteX21" fmla="*/ 740232 w 1463360"/>
                  <a:gd name="connsiteY21" fmla="*/ 123828 h 277004"/>
                  <a:gd name="connsiteX22" fmla="*/ 314479 w 1463360"/>
                  <a:gd name="connsiteY22" fmla="*/ 160114 h 277004"/>
                  <a:gd name="connsiteX23" fmla="*/ 246746 w 1463360"/>
                  <a:gd name="connsiteY23" fmla="*/ 203657 h 277004"/>
                  <a:gd name="connsiteX24" fmla="*/ 413660 w 1463360"/>
                  <a:gd name="connsiteY24" fmla="*/ 239943 h 277004"/>
                  <a:gd name="connsiteX25" fmla="*/ 810384 w 1463360"/>
                  <a:gd name="connsiteY25" fmla="*/ 254457 h 277004"/>
                  <a:gd name="connsiteX26" fmla="*/ 1199851 w 1463360"/>
                  <a:gd name="connsiteY26" fmla="*/ 213333 h 277004"/>
                  <a:gd name="connsiteX27" fmla="*/ 1415146 w 1463360"/>
                  <a:gd name="connsiteY27" fmla="*/ 148019 h 277004"/>
                  <a:gd name="connsiteX28" fmla="*/ 1344993 w 1463360"/>
                  <a:gd name="connsiteY28" fmla="*/ 97219 h 277004"/>
                  <a:gd name="connsiteX29" fmla="*/ 1066803 w 1463360"/>
                  <a:gd name="connsiteY29" fmla="*/ 44000 h 277004"/>
                  <a:gd name="connsiteX30" fmla="*/ 725717 w 1463360"/>
                  <a:gd name="connsiteY30" fmla="*/ 27066 h 277004"/>
                  <a:gd name="connsiteX31" fmla="*/ 287870 w 1463360"/>
                  <a:gd name="connsiteY31" fmla="*/ 60933 h 277004"/>
                  <a:gd name="connsiteX32" fmla="*/ 65382 w 1463360"/>
                  <a:gd name="connsiteY32" fmla="*/ 143889 h 277004"/>
                  <a:gd name="connsiteX33" fmla="*/ 36289 w 1463360"/>
                  <a:gd name="connsiteY33" fmla="*/ 169790 h 277004"/>
                  <a:gd name="connsiteX0" fmla="*/ 42164 w 1469235"/>
                  <a:gd name="connsiteY0" fmla="*/ 169790 h 277004"/>
                  <a:gd name="connsiteX1" fmla="*/ 17973 w 1469235"/>
                  <a:gd name="connsiteY1" fmla="*/ 116571 h 277004"/>
                  <a:gd name="connsiteX2" fmla="*/ 250202 w 1469235"/>
                  <a:gd name="connsiteY2" fmla="*/ 41581 h 277004"/>
                  <a:gd name="connsiteX3" fmla="*/ 704983 w 1469235"/>
                  <a:gd name="connsiteY3" fmla="*/ 457 h 277004"/>
                  <a:gd name="connsiteX4" fmla="*/ 1087192 w 1469235"/>
                  <a:gd name="connsiteY4" fmla="*/ 22228 h 277004"/>
                  <a:gd name="connsiteX5" fmla="*/ 1329097 w 1469235"/>
                  <a:gd name="connsiteY5" fmla="*/ 63352 h 277004"/>
                  <a:gd name="connsiteX6" fmla="*/ 1457307 w 1469235"/>
                  <a:gd name="connsiteY6" fmla="*/ 121409 h 277004"/>
                  <a:gd name="connsiteX7" fmla="*/ 1454887 w 1469235"/>
                  <a:gd name="connsiteY7" fmla="*/ 162533 h 277004"/>
                  <a:gd name="connsiteX8" fmla="*/ 1379897 w 1469235"/>
                  <a:gd name="connsiteY8" fmla="*/ 196400 h 277004"/>
                  <a:gd name="connsiteX9" fmla="*/ 988011 w 1469235"/>
                  <a:gd name="connsiteY9" fmla="*/ 268971 h 277004"/>
                  <a:gd name="connsiteX10" fmla="*/ 530811 w 1469235"/>
                  <a:gd name="connsiteY10" fmla="*/ 271390 h 277004"/>
                  <a:gd name="connsiteX11" fmla="*/ 233268 w 1469235"/>
                  <a:gd name="connsiteY11" fmla="*/ 235104 h 277004"/>
                  <a:gd name="connsiteX12" fmla="*/ 252621 w 1469235"/>
                  <a:gd name="connsiteY12" fmla="*/ 121409 h 277004"/>
                  <a:gd name="connsiteX13" fmla="*/ 741268 w 1469235"/>
                  <a:gd name="connsiteY13" fmla="*/ 82704 h 277004"/>
                  <a:gd name="connsiteX14" fmla="*/ 1203307 w 1469235"/>
                  <a:gd name="connsiteY14" fmla="*/ 118990 h 277004"/>
                  <a:gd name="connsiteX15" fmla="*/ 1067840 w 1469235"/>
                  <a:gd name="connsiteY15" fmla="*/ 189142 h 277004"/>
                  <a:gd name="connsiteX16" fmla="*/ 685630 w 1469235"/>
                  <a:gd name="connsiteY16" fmla="*/ 208495 h 277004"/>
                  <a:gd name="connsiteX17" fmla="*/ 475173 w 1469235"/>
                  <a:gd name="connsiteY17" fmla="*/ 201238 h 277004"/>
                  <a:gd name="connsiteX18" fmla="*/ 494526 w 1469235"/>
                  <a:gd name="connsiteY18" fmla="*/ 169790 h 277004"/>
                  <a:gd name="connsiteX19" fmla="*/ 975916 w 1469235"/>
                  <a:gd name="connsiteY19" fmla="*/ 162533 h 277004"/>
                  <a:gd name="connsiteX20" fmla="*/ 1125897 w 1469235"/>
                  <a:gd name="connsiteY20" fmla="*/ 140763 h 277004"/>
                  <a:gd name="connsiteX21" fmla="*/ 746107 w 1469235"/>
                  <a:gd name="connsiteY21" fmla="*/ 123828 h 277004"/>
                  <a:gd name="connsiteX22" fmla="*/ 320354 w 1469235"/>
                  <a:gd name="connsiteY22" fmla="*/ 160114 h 277004"/>
                  <a:gd name="connsiteX23" fmla="*/ 252621 w 1469235"/>
                  <a:gd name="connsiteY23" fmla="*/ 203657 h 277004"/>
                  <a:gd name="connsiteX24" fmla="*/ 419535 w 1469235"/>
                  <a:gd name="connsiteY24" fmla="*/ 239943 h 277004"/>
                  <a:gd name="connsiteX25" fmla="*/ 816259 w 1469235"/>
                  <a:gd name="connsiteY25" fmla="*/ 254457 h 277004"/>
                  <a:gd name="connsiteX26" fmla="*/ 1205726 w 1469235"/>
                  <a:gd name="connsiteY26" fmla="*/ 213333 h 277004"/>
                  <a:gd name="connsiteX27" fmla="*/ 1421021 w 1469235"/>
                  <a:gd name="connsiteY27" fmla="*/ 148019 h 277004"/>
                  <a:gd name="connsiteX28" fmla="*/ 1350868 w 1469235"/>
                  <a:gd name="connsiteY28" fmla="*/ 97219 h 277004"/>
                  <a:gd name="connsiteX29" fmla="*/ 1072678 w 1469235"/>
                  <a:gd name="connsiteY29" fmla="*/ 44000 h 277004"/>
                  <a:gd name="connsiteX30" fmla="*/ 731592 w 1469235"/>
                  <a:gd name="connsiteY30" fmla="*/ 27066 h 277004"/>
                  <a:gd name="connsiteX31" fmla="*/ 293745 w 1469235"/>
                  <a:gd name="connsiteY31" fmla="*/ 60933 h 277004"/>
                  <a:gd name="connsiteX32" fmla="*/ 253870 w 1469235"/>
                  <a:gd name="connsiteY32" fmla="*/ 232103 h 277004"/>
                  <a:gd name="connsiteX33" fmla="*/ 42164 w 1469235"/>
                  <a:gd name="connsiteY33" fmla="*/ 169790 h 277004"/>
                  <a:gd name="connsiteX0" fmla="*/ 42164 w 1469235"/>
                  <a:gd name="connsiteY0" fmla="*/ 169790 h 277004"/>
                  <a:gd name="connsiteX1" fmla="*/ 17973 w 1469235"/>
                  <a:gd name="connsiteY1" fmla="*/ 116571 h 277004"/>
                  <a:gd name="connsiteX2" fmla="*/ 250202 w 1469235"/>
                  <a:gd name="connsiteY2" fmla="*/ 41581 h 277004"/>
                  <a:gd name="connsiteX3" fmla="*/ 704983 w 1469235"/>
                  <a:gd name="connsiteY3" fmla="*/ 457 h 277004"/>
                  <a:gd name="connsiteX4" fmla="*/ 1087192 w 1469235"/>
                  <a:gd name="connsiteY4" fmla="*/ 22228 h 277004"/>
                  <a:gd name="connsiteX5" fmla="*/ 1329097 w 1469235"/>
                  <a:gd name="connsiteY5" fmla="*/ 63352 h 277004"/>
                  <a:gd name="connsiteX6" fmla="*/ 1457307 w 1469235"/>
                  <a:gd name="connsiteY6" fmla="*/ 121409 h 277004"/>
                  <a:gd name="connsiteX7" fmla="*/ 1454887 w 1469235"/>
                  <a:gd name="connsiteY7" fmla="*/ 162533 h 277004"/>
                  <a:gd name="connsiteX8" fmla="*/ 1379897 w 1469235"/>
                  <a:gd name="connsiteY8" fmla="*/ 196400 h 277004"/>
                  <a:gd name="connsiteX9" fmla="*/ 988011 w 1469235"/>
                  <a:gd name="connsiteY9" fmla="*/ 268971 h 277004"/>
                  <a:gd name="connsiteX10" fmla="*/ 530811 w 1469235"/>
                  <a:gd name="connsiteY10" fmla="*/ 271390 h 277004"/>
                  <a:gd name="connsiteX11" fmla="*/ 233268 w 1469235"/>
                  <a:gd name="connsiteY11" fmla="*/ 235104 h 277004"/>
                  <a:gd name="connsiteX12" fmla="*/ 252621 w 1469235"/>
                  <a:gd name="connsiteY12" fmla="*/ 121409 h 277004"/>
                  <a:gd name="connsiteX13" fmla="*/ 741268 w 1469235"/>
                  <a:gd name="connsiteY13" fmla="*/ 82704 h 277004"/>
                  <a:gd name="connsiteX14" fmla="*/ 1203307 w 1469235"/>
                  <a:gd name="connsiteY14" fmla="*/ 118990 h 277004"/>
                  <a:gd name="connsiteX15" fmla="*/ 1067840 w 1469235"/>
                  <a:gd name="connsiteY15" fmla="*/ 189142 h 277004"/>
                  <a:gd name="connsiteX16" fmla="*/ 685630 w 1469235"/>
                  <a:gd name="connsiteY16" fmla="*/ 208495 h 277004"/>
                  <a:gd name="connsiteX17" fmla="*/ 475173 w 1469235"/>
                  <a:gd name="connsiteY17" fmla="*/ 201238 h 277004"/>
                  <a:gd name="connsiteX18" fmla="*/ 494526 w 1469235"/>
                  <a:gd name="connsiteY18" fmla="*/ 169790 h 277004"/>
                  <a:gd name="connsiteX19" fmla="*/ 975916 w 1469235"/>
                  <a:gd name="connsiteY19" fmla="*/ 162533 h 277004"/>
                  <a:gd name="connsiteX20" fmla="*/ 1125897 w 1469235"/>
                  <a:gd name="connsiteY20" fmla="*/ 140763 h 277004"/>
                  <a:gd name="connsiteX21" fmla="*/ 746107 w 1469235"/>
                  <a:gd name="connsiteY21" fmla="*/ 123828 h 277004"/>
                  <a:gd name="connsiteX22" fmla="*/ 320354 w 1469235"/>
                  <a:gd name="connsiteY22" fmla="*/ 160114 h 277004"/>
                  <a:gd name="connsiteX23" fmla="*/ 252621 w 1469235"/>
                  <a:gd name="connsiteY23" fmla="*/ 203657 h 277004"/>
                  <a:gd name="connsiteX24" fmla="*/ 419535 w 1469235"/>
                  <a:gd name="connsiteY24" fmla="*/ 239943 h 277004"/>
                  <a:gd name="connsiteX25" fmla="*/ 816259 w 1469235"/>
                  <a:gd name="connsiteY25" fmla="*/ 254457 h 277004"/>
                  <a:gd name="connsiteX26" fmla="*/ 1205726 w 1469235"/>
                  <a:gd name="connsiteY26" fmla="*/ 213333 h 277004"/>
                  <a:gd name="connsiteX27" fmla="*/ 1421021 w 1469235"/>
                  <a:gd name="connsiteY27" fmla="*/ 148019 h 277004"/>
                  <a:gd name="connsiteX28" fmla="*/ 1350868 w 1469235"/>
                  <a:gd name="connsiteY28" fmla="*/ 97219 h 277004"/>
                  <a:gd name="connsiteX29" fmla="*/ 1072678 w 1469235"/>
                  <a:gd name="connsiteY29" fmla="*/ 44000 h 277004"/>
                  <a:gd name="connsiteX30" fmla="*/ 731592 w 1469235"/>
                  <a:gd name="connsiteY30" fmla="*/ 27066 h 277004"/>
                  <a:gd name="connsiteX31" fmla="*/ 293745 w 1469235"/>
                  <a:gd name="connsiteY31" fmla="*/ 60933 h 277004"/>
                  <a:gd name="connsiteX32" fmla="*/ 82815 w 1469235"/>
                  <a:gd name="connsiteY32" fmla="*/ 135783 h 277004"/>
                  <a:gd name="connsiteX33" fmla="*/ 253870 w 1469235"/>
                  <a:gd name="connsiteY33" fmla="*/ 232103 h 277004"/>
                  <a:gd name="connsiteX34" fmla="*/ 42164 w 1469235"/>
                  <a:gd name="connsiteY34" fmla="*/ 169790 h 277004"/>
                  <a:gd name="connsiteX0" fmla="*/ 42164 w 1469235"/>
                  <a:gd name="connsiteY0" fmla="*/ 169790 h 277004"/>
                  <a:gd name="connsiteX1" fmla="*/ 17973 w 1469235"/>
                  <a:gd name="connsiteY1" fmla="*/ 116571 h 277004"/>
                  <a:gd name="connsiteX2" fmla="*/ 250202 w 1469235"/>
                  <a:gd name="connsiteY2" fmla="*/ 41581 h 277004"/>
                  <a:gd name="connsiteX3" fmla="*/ 704983 w 1469235"/>
                  <a:gd name="connsiteY3" fmla="*/ 457 h 277004"/>
                  <a:gd name="connsiteX4" fmla="*/ 1087192 w 1469235"/>
                  <a:gd name="connsiteY4" fmla="*/ 22228 h 277004"/>
                  <a:gd name="connsiteX5" fmla="*/ 1329097 w 1469235"/>
                  <a:gd name="connsiteY5" fmla="*/ 63352 h 277004"/>
                  <a:gd name="connsiteX6" fmla="*/ 1457307 w 1469235"/>
                  <a:gd name="connsiteY6" fmla="*/ 121409 h 277004"/>
                  <a:gd name="connsiteX7" fmla="*/ 1454887 w 1469235"/>
                  <a:gd name="connsiteY7" fmla="*/ 162533 h 277004"/>
                  <a:gd name="connsiteX8" fmla="*/ 1379897 w 1469235"/>
                  <a:gd name="connsiteY8" fmla="*/ 196400 h 277004"/>
                  <a:gd name="connsiteX9" fmla="*/ 988011 w 1469235"/>
                  <a:gd name="connsiteY9" fmla="*/ 268971 h 277004"/>
                  <a:gd name="connsiteX10" fmla="*/ 530811 w 1469235"/>
                  <a:gd name="connsiteY10" fmla="*/ 271390 h 277004"/>
                  <a:gd name="connsiteX11" fmla="*/ 233268 w 1469235"/>
                  <a:gd name="connsiteY11" fmla="*/ 235104 h 277004"/>
                  <a:gd name="connsiteX12" fmla="*/ 252621 w 1469235"/>
                  <a:gd name="connsiteY12" fmla="*/ 121409 h 277004"/>
                  <a:gd name="connsiteX13" fmla="*/ 741268 w 1469235"/>
                  <a:gd name="connsiteY13" fmla="*/ 82704 h 277004"/>
                  <a:gd name="connsiteX14" fmla="*/ 1203307 w 1469235"/>
                  <a:gd name="connsiteY14" fmla="*/ 118990 h 277004"/>
                  <a:gd name="connsiteX15" fmla="*/ 1067840 w 1469235"/>
                  <a:gd name="connsiteY15" fmla="*/ 189142 h 277004"/>
                  <a:gd name="connsiteX16" fmla="*/ 685630 w 1469235"/>
                  <a:gd name="connsiteY16" fmla="*/ 208495 h 277004"/>
                  <a:gd name="connsiteX17" fmla="*/ 475173 w 1469235"/>
                  <a:gd name="connsiteY17" fmla="*/ 201238 h 277004"/>
                  <a:gd name="connsiteX18" fmla="*/ 494526 w 1469235"/>
                  <a:gd name="connsiteY18" fmla="*/ 169790 h 277004"/>
                  <a:gd name="connsiteX19" fmla="*/ 975916 w 1469235"/>
                  <a:gd name="connsiteY19" fmla="*/ 162533 h 277004"/>
                  <a:gd name="connsiteX20" fmla="*/ 1125897 w 1469235"/>
                  <a:gd name="connsiteY20" fmla="*/ 140763 h 277004"/>
                  <a:gd name="connsiteX21" fmla="*/ 746107 w 1469235"/>
                  <a:gd name="connsiteY21" fmla="*/ 123828 h 277004"/>
                  <a:gd name="connsiteX22" fmla="*/ 320354 w 1469235"/>
                  <a:gd name="connsiteY22" fmla="*/ 160114 h 277004"/>
                  <a:gd name="connsiteX23" fmla="*/ 269441 w 1469235"/>
                  <a:gd name="connsiteY23" fmla="*/ 201136 h 277004"/>
                  <a:gd name="connsiteX24" fmla="*/ 419535 w 1469235"/>
                  <a:gd name="connsiteY24" fmla="*/ 239943 h 277004"/>
                  <a:gd name="connsiteX25" fmla="*/ 816259 w 1469235"/>
                  <a:gd name="connsiteY25" fmla="*/ 254457 h 277004"/>
                  <a:gd name="connsiteX26" fmla="*/ 1205726 w 1469235"/>
                  <a:gd name="connsiteY26" fmla="*/ 213333 h 277004"/>
                  <a:gd name="connsiteX27" fmla="*/ 1421021 w 1469235"/>
                  <a:gd name="connsiteY27" fmla="*/ 148019 h 277004"/>
                  <a:gd name="connsiteX28" fmla="*/ 1350868 w 1469235"/>
                  <a:gd name="connsiteY28" fmla="*/ 97219 h 277004"/>
                  <a:gd name="connsiteX29" fmla="*/ 1072678 w 1469235"/>
                  <a:gd name="connsiteY29" fmla="*/ 44000 h 277004"/>
                  <a:gd name="connsiteX30" fmla="*/ 731592 w 1469235"/>
                  <a:gd name="connsiteY30" fmla="*/ 27066 h 277004"/>
                  <a:gd name="connsiteX31" fmla="*/ 293745 w 1469235"/>
                  <a:gd name="connsiteY31" fmla="*/ 60933 h 277004"/>
                  <a:gd name="connsiteX32" fmla="*/ 82815 w 1469235"/>
                  <a:gd name="connsiteY32" fmla="*/ 135783 h 277004"/>
                  <a:gd name="connsiteX33" fmla="*/ 253870 w 1469235"/>
                  <a:gd name="connsiteY33" fmla="*/ 232103 h 277004"/>
                  <a:gd name="connsiteX34" fmla="*/ 42164 w 1469235"/>
                  <a:gd name="connsiteY34" fmla="*/ 169790 h 277004"/>
                  <a:gd name="connsiteX0" fmla="*/ 40029 w 1467100"/>
                  <a:gd name="connsiteY0" fmla="*/ 169790 h 277004"/>
                  <a:gd name="connsiteX1" fmla="*/ 15838 w 1467100"/>
                  <a:gd name="connsiteY1" fmla="*/ 116571 h 277004"/>
                  <a:gd name="connsiteX2" fmla="*/ 248067 w 1467100"/>
                  <a:gd name="connsiteY2" fmla="*/ 41581 h 277004"/>
                  <a:gd name="connsiteX3" fmla="*/ 702848 w 1467100"/>
                  <a:gd name="connsiteY3" fmla="*/ 457 h 277004"/>
                  <a:gd name="connsiteX4" fmla="*/ 1085057 w 1467100"/>
                  <a:gd name="connsiteY4" fmla="*/ 22228 h 277004"/>
                  <a:gd name="connsiteX5" fmla="*/ 1326962 w 1467100"/>
                  <a:gd name="connsiteY5" fmla="*/ 63352 h 277004"/>
                  <a:gd name="connsiteX6" fmla="*/ 1455172 w 1467100"/>
                  <a:gd name="connsiteY6" fmla="*/ 121409 h 277004"/>
                  <a:gd name="connsiteX7" fmla="*/ 1452752 w 1467100"/>
                  <a:gd name="connsiteY7" fmla="*/ 162533 h 277004"/>
                  <a:gd name="connsiteX8" fmla="*/ 1377762 w 1467100"/>
                  <a:gd name="connsiteY8" fmla="*/ 196400 h 277004"/>
                  <a:gd name="connsiteX9" fmla="*/ 985876 w 1467100"/>
                  <a:gd name="connsiteY9" fmla="*/ 268971 h 277004"/>
                  <a:gd name="connsiteX10" fmla="*/ 528676 w 1467100"/>
                  <a:gd name="connsiteY10" fmla="*/ 271390 h 277004"/>
                  <a:gd name="connsiteX11" fmla="*/ 231133 w 1467100"/>
                  <a:gd name="connsiteY11" fmla="*/ 235104 h 277004"/>
                  <a:gd name="connsiteX12" fmla="*/ 250486 w 1467100"/>
                  <a:gd name="connsiteY12" fmla="*/ 121409 h 277004"/>
                  <a:gd name="connsiteX13" fmla="*/ 739133 w 1467100"/>
                  <a:gd name="connsiteY13" fmla="*/ 82704 h 277004"/>
                  <a:gd name="connsiteX14" fmla="*/ 1201172 w 1467100"/>
                  <a:gd name="connsiteY14" fmla="*/ 118990 h 277004"/>
                  <a:gd name="connsiteX15" fmla="*/ 1065705 w 1467100"/>
                  <a:gd name="connsiteY15" fmla="*/ 189142 h 277004"/>
                  <a:gd name="connsiteX16" fmla="*/ 683495 w 1467100"/>
                  <a:gd name="connsiteY16" fmla="*/ 208495 h 277004"/>
                  <a:gd name="connsiteX17" fmla="*/ 473038 w 1467100"/>
                  <a:gd name="connsiteY17" fmla="*/ 201238 h 277004"/>
                  <a:gd name="connsiteX18" fmla="*/ 492391 w 1467100"/>
                  <a:gd name="connsiteY18" fmla="*/ 169790 h 277004"/>
                  <a:gd name="connsiteX19" fmla="*/ 973781 w 1467100"/>
                  <a:gd name="connsiteY19" fmla="*/ 162533 h 277004"/>
                  <a:gd name="connsiteX20" fmla="*/ 1123762 w 1467100"/>
                  <a:gd name="connsiteY20" fmla="*/ 140763 h 277004"/>
                  <a:gd name="connsiteX21" fmla="*/ 743972 w 1467100"/>
                  <a:gd name="connsiteY21" fmla="*/ 123828 h 277004"/>
                  <a:gd name="connsiteX22" fmla="*/ 318219 w 1467100"/>
                  <a:gd name="connsiteY22" fmla="*/ 160114 h 277004"/>
                  <a:gd name="connsiteX23" fmla="*/ 267306 w 1467100"/>
                  <a:gd name="connsiteY23" fmla="*/ 201136 h 277004"/>
                  <a:gd name="connsiteX24" fmla="*/ 417400 w 1467100"/>
                  <a:gd name="connsiteY24" fmla="*/ 239943 h 277004"/>
                  <a:gd name="connsiteX25" fmla="*/ 814124 w 1467100"/>
                  <a:gd name="connsiteY25" fmla="*/ 254457 h 277004"/>
                  <a:gd name="connsiteX26" fmla="*/ 1203591 w 1467100"/>
                  <a:gd name="connsiteY26" fmla="*/ 213333 h 277004"/>
                  <a:gd name="connsiteX27" fmla="*/ 1418886 w 1467100"/>
                  <a:gd name="connsiteY27" fmla="*/ 148019 h 277004"/>
                  <a:gd name="connsiteX28" fmla="*/ 1348733 w 1467100"/>
                  <a:gd name="connsiteY28" fmla="*/ 97219 h 277004"/>
                  <a:gd name="connsiteX29" fmla="*/ 1070543 w 1467100"/>
                  <a:gd name="connsiteY29" fmla="*/ 44000 h 277004"/>
                  <a:gd name="connsiteX30" fmla="*/ 729457 w 1467100"/>
                  <a:gd name="connsiteY30" fmla="*/ 27066 h 277004"/>
                  <a:gd name="connsiteX31" fmla="*/ 291610 w 1467100"/>
                  <a:gd name="connsiteY31" fmla="*/ 60933 h 277004"/>
                  <a:gd name="connsiteX32" fmla="*/ 80680 w 1467100"/>
                  <a:gd name="connsiteY32" fmla="*/ 135783 h 277004"/>
                  <a:gd name="connsiteX33" fmla="*/ 196470 w 1467100"/>
                  <a:gd name="connsiteY33" fmla="*/ 204379 h 277004"/>
                  <a:gd name="connsiteX34" fmla="*/ 40029 w 1467100"/>
                  <a:gd name="connsiteY34" fmla="*/ 169790 h 277004"/>
                  <a:gd name="connsiteX0" fmla="*/ 40359 w 1467430"/>
                  <a:gd name="connsiteY0" fmla="*/ 169790 h 277004"/>
                  <a:gd name="connsiteX1" fmla="*/ 16168 w 1467430"/>
                  <a:gd name="connsiteY1" fmla="*/ 116571 h 277004"/>
                  <a:gd name="connsiteX2" fmla="*/ 248397 w 1467430"/>
                  <a:gd name="connsiteY2" fmla="*/ 41581 h 277004"/>
                  <a:gd name="connsiteX3" fmla="*/ 703178 w 1467430"/>
                  <a:gd name="connsiteY3" fmla="*/ 457 h 277004"/>
                  <a:gd name="connsiteX4" fmla="*/ 1085387 w 1467430"/>
                  <a:gd name="connsiteY4" fmla="*/ 22228 h 277004"/>
                  <a:gd name="connsiteX5" fmla="*/ 1327292 w 1467430"/>
                  <a:gd name="connsiteY5" fmla="*/ 63352 h 277004"/>
                  <a:gd name="connsiteX6" fmla="*/ 1455502 w 1467430"/>
                  <a:gd name="connsiteY6" fmla="*/ 121409 h 277004"/>
                  <a:gd name="connsiteX7" fmla="*/ 1453082 w 1467430"/>
                  <a:gd name="connsiteY7" fmla="*/ 162533 h 277004"/>
                  <a:gd name="connsiteX8" fmla="*/ 1378092 w 1467430"/>
                  <a:gd name="connsiteY8" fmla="*/ 196400 h 277004"/>
                  <a:gd name="connsiteX9" fmla="*/ 986206 w 1467430"/>
                  <a:gd name="connsiteY9" fmla="*/ 268971 h 277004"/>
                  <a:gd name="connsiteX10" fmla="*/ 529006 w 1467430"/>
                  <a:gd name="connsiteY10" fmla="*/ 271390 h 277004"/>
                  <a:gd name="connsiteX11" fmla="*/ 231463 w 1467430"/>
                  <a:gd name="connsiteY11" fmla="*/ 235104 h 277004"/>
                  <a:gd name="connsiteX12" fmla="*/ 250816 w 1467430"/>
                  <a:gd name="connsiteY12" fmla="*/ 121409 h 277004"/>
                  <a:gd name="connsiteX13" fmla="*/ 739463 w 1467430"/>
                  <a:gd name="connsiteY13" fmla="*/ 82704 h 277004"/>
                  <a:gd name="connsiteX14" fmla="*/ 1201502 w 1467430"/>
                  <a:gd name="connsiteY14" fmla="*/ 118990 h 277004"/>
                  <a:gd name="connsiteX15" fmla="*/ 1066035 w 1467430"/>
                  <a:gd name="connsiteY15" fmla="*/ 189142 h 277004"/>
                  <a:gd name="connsiteX16" fmla="*/ 683825 w 1467430"/>
                  <a:gd name="connsiteY16" fmla="*/ 208495 h 277004"/>
                  <a:gd name="connsiteX17" fmla="*/ 473368 w 1467430"/>
                  <a:gd name="connsiteY17" fmla="*/ 201238 h 277004"/>
                  <a:gd name="connsiteX18" fmla="*/ 492721 w 1467430"/>
                  <a:gd name="connsiteY18" fmla="*/ 169790 h 277004"/>
                  <a:gd name="connsiteX19" fmla="*/ 974111 w 1467430"/>
                  <a:gd name="connsiteY19" fmla="*/ 162533 h 277004"/>
                  <a:gd name="connsiteX20" fmla="*/ 1124092 w 1467430"/>
                  <a:gd name="connsiteY20" fmla="*/ 140763 h 277004"/>
                  <a:gd name="connsiteX21" fmla="*/ 744302 w 1467430"/>
                  <a:gd name="connsiteY21" fmla="*/ 123828 h 277004"/>
                  <a:gd name="connsiteX22" fmla="*/ 318549 w 1467430"/>
                  <a:gd name="connsiteY22" fmla="*/ 160114 h 277004"/>
                  <a:gd name="connsiteX23" fmla="*/ 267636 w 1467430"/>
                  <a:gd name="connsiteY23" fmla="*/ 201136 h 277004"/>
                  <a:gd name="connsiteX24" fmla="*/ 417730 w 1467430"/>
                  <a:gd name="connsiteY24" fmla="*/ 239943 h 277004"/>
                  <a:gd name="connsiteX25" fmla="*/ 814454 w 1467430"/>
                  <a:gd name="connsiteY25" fmla="*/ 254457 h 277004"/>
                  <a:gd name="connsiteX26" fmla="*/ 1203921 w 1467430"/>
                  <a:gd name="connsiteY26" fmla="*/ 213333 h 277004"/>
                  <a:gd name="connsiteX27" fmla="*/ 1419216 w 1467430"/>
                  <a:gd name="connsiteY27" fmla="*/ 148019 h 277004"/>
                  <a:gd name="connsiteX28" fmla="*/ 1349063 w 1467430"/>
                  <a:gd name="connsiteY28" fmla="*/ 97219 h 277004"/>
                  <a:gd name="connsiteX29" fmla="*/ 1070873 w 1467430"/>
                  <a:gd name="connsiteY29" fmla="*/ 44000 h 277004"/>
                  <a:gd name="connsiteX30" fmla="*/ 729787 w 1467430"/>
                  <a:gd name="connsiteY30" fmla="*/ 27066 h 277004"/>
                  <a:gd name="connsiteX31" fmla="*/ 291940 w 1467430"/>
                  <a:gd name="connsiteY31" fmla="*/ 60933 h 277004"/>
                  <a:gd name="connsiteX32" fmla="*/ 81010 w 1467430"/>
                  <a:gd name="connsiteY32" fmla="*/ 135783 h 277004"/>
                  <a:gd name="connsiteX33" fmla="*/ 196800 w 1467430"/>
                  <a:gd name="connsiteY33" fmla="*/ 204379 h 277004"/>
                  <a:gd name="connsiteX34" fmla="*/ 205956 w 1467430"/>
                  <a:gd name="connsiteY34" fmla="*/ 229035 h 277004"/>
                  <a:gd name="connsiteX35" fmla="*/ 40359 w 1467430"/>
                  <a:gd name="connsiteY35" fmla="*/ 169790 h 277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467430" h="277004">
                    <a:moveTo>
                      <a:pt x="40359" y="169790"/>
                    </a:moveTo>
                    <a:cubicBezTo>
                      <a:pt x="8728" y="151046"/>
                      <a:pt x="-18505" y="137939"/>
                      <a:pt x="16168" y="116571"/>
                    </a:cubicBezTo>
                    <a:cubicBezTo>
                      <a:pt x="50841" y="95203"/>
                      <a:pt x="133895" y="60933"/>
                      <a:pt x="248397" y="41581"/>
                    </a:cubicBezTo>
                    <a:cubicBezTo>
                      <a:pt x="362899" y="22229"/>
                      <a:pt x="563680" y="3682"/>
                      <a:pt x="703178" y="457"/>
                    </a:cubicBezTo>
                    <a:cubicBezTo>
                      <a:pt x="842676" y="-2768"/>
                      <a:pt x="981368" y="11746"/>
                      <a:pt x="1085387" y="22228"/>
                    </a:cubicBezTo>
                    <a:cubicBezTo>
                      <a:pt x="1189406" y="32710"/>
                      <a:pt x="1265606" y="46822"/>
                      <a:pt x="1327292" y="63352"/>
                    </a:cubicBezTo>
                    <a:cubicBezTo>
                      <a:pt x="1388978" y="79882"/>
                      <a:pt x="1434537" y="104879"/>
                      <a:pt x="1455502" y="121409"/>
                    </a:cubicBezTo>
                    <a:cubicBezTo>
                      <a:pt x="1476467" y="137939"/>
                      <a:pt x="1465984" y="150034"/>
                      <a:pt x="1453082" y="162533"/>
                    </a:cubicBezTo>
                    <a:cubicBezTo>
                      <a:pt x="1440180" y="175032"/>
                      <a:pt x="1455905" y="178660"/>
                      <a:pt x="1378092" y="196400"/>
                    </a:cubicBezTo>
                    <a:cubicBezTo>
                      <a:pt x="1300279" y="214140"/>
                      <a:pt x="1127720" y="256473"/>
                      <a:pt x="986206" y="268971"/>
                    </a:cubicBezTo>
                    <a:cubicBezTo>
                      <a:pt x="844692" y="281469"/>
                      <a:pt x="654797" y="277035"/>
                      <a:pt x="529006" y="271390"/>
                    </a:cubicBezTo>
                    <a:cubicBezTo>
                      <a:pt x="403216" y="265746"/>
                      <a:pt x="277828" y="260101"/>
                      <a:pt x="231463" y="235104"/>
                    </a:cubicBezTo>
                    <a:cubicBezTo>
                      <a:pt x="185098" y="210107"/>
                      <a:pt x="166149" y="146809"/>
                      <a:pt x="250816" y="121409"/>
                    </a:cubicBezTo>
                    <a:cubicBezTo>
                      <a:pt x="335483" y="96009"/>
                      <a:pt x="581015" y="83107"/>
                      <a:pt x="739463" y="82704"/>
                    </a:cubicBezTo>
                    <a:cubicBezTo>
                      <a:pt x="897911" y="82301"/>
                      <a:pt x="1147073" y="101250"/>
                      <a:pt x="1201502" y="118990"/>
                    </a:cubicBezTo>
                    <a:cubicBezTo>
                      <a:pt x="1255931" y="136730"/>
                      <a:pt x="1152314" y="174225"/>
                      <a:pt x="1066035" y="189142"/>
                    </a:cubicBezTo>
                    <a:cubicBezTo>
                      <a:pt x="979756" y="204059"/>
                      <a:pt x="782603" y="206479"/>
                      <a:pt x="683825" y="208495"/>
                    </a:cubicBezTo>
                    <a:cubicBezTo>
                      <a:pt x="585047" y="210511"/>
                      <a:pt x="505219" y="207689"/>
                      <a:pt x="473368" y="201238"/>
                    </a:cubicBezTo>
                    <a:cubicBezTo>
                      <a:pt x="441517" y="194787"/>
                      <a:pt x="409264" y="176241"/>
                      <a:pt x="492721" y="169790"/>
                    </a:cubicBezTo>
                    <a:cubicBezTo>
                      <a:pt x="576178" y="163339"/>
                      <a:pt x="868883" y="167371"/>
                      <a:pt x="974111" y="162533"/>
                    </a:cubicBezTo>
                    <a:cubicBezTo>
                      <a:pt x="1079339" y="157695"/>
                      <a:pt x="1162394" y="147214"/>
                      <a:pt x="1124092" y="140763"/>
                    </a:cubicBezTo>
                    <a:cubicBezTo>
                      <a:pt x="1085791" y="134312"/>
                      <a:pt x="878559" y="120603"/>
                      <a:pt x="744302" y="123828"/>
                    </a:cubicBezTo>
                    <a:cubicBezTo>
                      <a:pt x="610045" y="127053"/>
                      <a:pt x="397993" y="147229"/>
                      <a:pt x="318549" y="160114"/>
                    </a:cubicBezTo>
                    <a:cubicBezTo>
                      <a:pt x="239105" y="172999"/>
                      <a:pt x="251106" y="187831"/>
                      <a:pt x="267636" y="201136"/>
                    </a:cubicBezTo>
                    <a:cubicBezTo>
                      <a:pt x="284166" y="214441"/>
                      <a:pt x="326594" y="231056"/>
                      <a:pt x="417730" y="239943"/>
                    </a:cubicBezTo>
                    <a:cubicBezTo>
                      <a:pt x="508866" y="248830"/>
                      <a:pt x="683422" y="258892"/>
                      <a:pt x="814454" y="254457"/>
                    </a:cubicBezTo>
                    <a:cubicBezTo>
                      <a:pt x="945486" y="250022"/>
                      <a:pt x="1103127" y="231073"/>
                      <a:pt x="1203921" y="213333"/>
                    </a:cubicBezTo>
                    <a:cubicBezTo>
                      <a:pt x="1304715" y="195593"/>
                      <a:pt x="1395026" y="167371"/>
                      <a:pt x="1419216" y="148019"/>
                    </a:cubicBezTo>
                    <a:cubicBezTo>
                      <a:pt x="1443406" y="128667"/>
                      <a:pt x="1407120" y="114556"/>
                      <a:pt x="1349063" y="97219"/>
                    </a:cubicBezTo>
                    <a:cubicBezTo>
                      <a:pt x="1291006" y="79882"/>
                      <a:pt x="1174086" y="55692"/>
                      <a:pt x="1070873" y="44000"/>
                    </a:cubicBezTo>
                    <a:cubicBezTo>
                      <a:pt x="967660" y="32308"/>
                      <a:pt x="859609" y="24244"/>
                      <a:pt x="729787" y="27066"/>
                    </a:cubicBezTo>
                    <a:cubicBezTo>
                      <a:pt x="599965" y="29888"/>
                      <a:pt x="400069" y="42814"/>
                      <a:pt x="291940" y="60933"/>
                    </a:cubicBezTo>
                    <a:cubicBezTo>
                      <a:pt x="183811" y="79052"/>
                      <a:pt x="87656" y="107255"/>
                      <a:pt x="81010" y="135783"/>
                    </a:cubicBezTo>
                    <a:cubicBezTo>
                      <a:pt x="74364" y="164311"/>
                      <a:pt x="183184" y="191778"/>
                      <a:pt x="196800" y="204379"/>
                    </a:cubicBezTo>
                    <a:cubicBezTo>
                      <a:pt x="210416" y="216981"/>
                      <a:pt x="232029" y="234800"/>
                      <a:pt x="205956" y="229035"/>
                    </a:cubicBezTo>
                    <a:cubicBezTo>
                      <a:pt x="179883" y="223270"/>
                      <a:pt x="71990" y="188534"/>
                      <a:pt x="40359" y="16979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3163" name="Group 3162">
              <a:extLst>
                <a:ext uri="{FF2B5EF4-FFF2-40B4-BE49-F238E27FC236}">
                  <a16:creationId xmlns:a16="http://schemas.microsoft.com/office/drawing/2014/main" id="{987A003B-3E16-4D15-98CB-E6512A09D60D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2770143" y="1634011"/>
              <a:ext cx="1626206" cy="1291014"/>
              <a:chOff x="2112168" y="4626"/>
              <a:chExt cx="4065514" cy="3227536"/>
            </a:xfrm>
          </p:grpSpPr>
          <p:sp>
            <p:nvSpPr>
              <p:cNvPr id="3164" name="Freeform 241">
                <a:extLst>
                  <a:ext uri="{FF2B5EF4-FFF2-40B4-BE49-F238E27FC236}">
                    <a16:creationId xmlns:a16="http://schemas.microsoft.com/office/drawing/2014/main" id="{F1524A0D-6D06-4F21-8C83-EF5E69304115}"/>
                  </a:ext>
                </a:extLst>
              </p:cNvPr>
              <p:cNvSpPr/>
              <p:nvPr/>
            </p:nvSpPr>
            <p:spPr>
              <a:xfrm>
                <a:off x="5780698" y="4626"/>
                <a:ext cx="333213" cy="2760461"/>
              </a:xfrm>
              <a:custGeom>
                <a:avLst/>
                <a:gdLst>
                  <a:gd name="connsiteX0" fmla="*/ 0 w 1616271"/>
                  <a:gd name="connsiteY0" fmla="*/ 0 h 2912372"/>
                  <a:gd name="connsiteX1" fmla="*/ 200025 w 1616271"/>
                  <a:gd name="connsiteY1" fmla="*/ 1285875 h 2912372"/>
                  <a:gd name="connsiteX2" fmla="*/ 76200 w 1616271"/>
                  <a:gd name="connsiteY2" fmla="*/ 2609850 h 2912372"/>
                  <a:gd name="connsiteX3" fmla="*/ 866775 w 1616271"/>
                  <a:gd name="connsiteY3" fmla="*/ 2876550 h 2912372"/>
                  <a:gd name="connsiteX4" fmla="*/ 1600200 w 1616271"/>
                  <a:gd name="connsiteY4" fmla="*/ 2724150 h 2912372"/>
                  <a:gd name="connsiteX5" fmla="*/ 1381125 w 1616271"/>
                  <a:gd name="connsiteY5" fmla="*/ 1209675 h 2912372"/>
                  <a:gd name="connsiteX6" fmla="*/ 1476375 w 1616271"/>
                  <a:gd name="connsiteY6" fmla="*/ 9525 h 2912372"/>
                  <a:gd name="connsiteX0" fmla="*/ 0 w 1616271"/>
                  <a:gd name="connsiteY0" fmla="*/ 82157 h 2994529"/>
                  <a:gd name="connsiteX1" fmla="*/ 200025 w 1616271"/>
                  <a:gd name="connsiteY1" fmla="*/ 1368032 h 2994529"/>
                  <a:gd name="connsiteX2" fmla="*/ 76200 w 1616271"/>
                  <a:gd name="connsiteY2" fmla="*/ 2692007 h 2994529"/>
                  <a:gd name="connsiteX3" fmla="*/ 866775 w 1616271"/>
                  <a:gd name="connsiteY3" fmla="*/ 2958707 h 2994529"/>
                  <a:gd name="connsiteX4" fmla="*/ 1600200 w 1616271"/>
                  <a:gd name="connsiteY4" fmla="*/ 2806307 h 2994529"/>
                  <a:gd name="connsiteX5" fmla="*/ 1381125 w 1616271"/>
                  <a:gd name="connsiteY5" fmla="*/ 1291832 h 2994529"/>
                  <a:gd name="connsiteX6" fmla="*/ 1476375 w 1616271"/>
                  <a:gd name="connsiteY6" fmla="*/ 91682 h 2994529"/>
                  <a:gd name="connsiteX7" fmla="*/ 1476375 w 1616271"/>
                  <a:gd name="connsiteY7" fmla="*/ 82157 h 2994529"/>
                  <a:gd name="connsiteX0" fmla="*/ 9525 w 1625796"/>
                  <a:gd name="connsiteY0" fmla="*/ 84817 h 2997189"/>
                  <a:gd name="connsiteX1" fmla="*/ 209550 w 1625796"/>
                  <a:gd name="connsiteY1" fmla="*/ 1370692 h 2997189"/>
                  <a:gd name="connsiteX2" fmla="*/ 85725 w 1625796"/>
                  <a:gd name="connsiteY2" fmla="*/ 2694667 h 2997189"/>
                  <a:gd name="connsiteX3" fmla="*/ 876300 w 1625796"/>
                  <a:gd name="connsiteY3" fmla="*/ 2961367 h 2997189"/>
                  <a:gd name="connsiteX4" fmla="*/ 1609725 w 1625796"/>
                  <a:gd name="connsiteY4" fmla="*/ 2808967 h 2997189"/>
                  <a:gd name="connsiteX5" fmla="*/ 1390650 w 1625796"/>
                  <a:gd name="connsiteY5" fmla="*/ 1294492 h 2997189"/>
                  <a:gd name="connsiteX6" fmla="*/ 1485900 w 1625796"/>
                  <a:gd name="connsiteY6" fmla="*/ 94342 h 2997189"/>
                  <a:gd name="connsiteX7" fmla="*/ 0 w 1625796"/>
                  <a:gd name="connsiteY7" fmla="*/ 75292 h 2997189"/>
                  <a:gd name="connsiteX0" fmla="*/ 9525 w 1486024"/>
                  <a:gd name="connsiteY0" fmla="*/ 84817 h 2971884"/>
                  <a:gd name="connsiteX1" fmla="*/ 209550 w 1486024"/>
                  <a:gd name="connsiteY1" fmla="*/ 1370692 h 2971884"/>
                  <a:gd name="connsiteX2" fmla="*/ 85725 w 1486024"/>
                  <a:gd name="connsiteY2" fmla="*/ 2694667 h 2971884"/>
                  <a:gd name="connsiteX3" fmla="*/ 876300 w 1486024"/>
                  <a:gd name="connsiteY3" fmla="*/ 2961367 h 2971884"/>
                  <a:gd name="connsiteX4" fmla="*/ 1104900 w 1486024"/>
                  <a:gd name="connsiteY4" fmla="*/ 2494642 h 2971884"/>
                  <a:gd name="connsiteX5" fmla="*/ 1390650 w 1486024"/>
                  <a:gd name="connsiteY5" fmla="*/ 1294492 h 2971884"/>
                  <a:gd name="connsiteX6" fmla="*/ 1485900 w 1486024"/>
                  <a:gd name="connsiteY6" fmla="*/ 94342 h 2971884"/>
                  <a:gd name="connsiteX7" fmla="*/ 0 w 1486024"/>
                  <a:gd name="connsiteY7" fmla="*/ 75292 h 2971884"/>
                  <a:gd name="connsiteX0" fmla="*/ 9525 w 1544329"/>
                  <a:gd name="connsiteY0" fmla="*/ 84817 h 3002111"/>
                  <a:gd name="connsiteX1" fmla="*/ 209550 w 1544329"/>
                  <a:gd name="connsiteY1" fmla="*/ 1370692 h 3002111"/>
                  <a:gd name="connsiteX2" fmla="*/ 85725 w 1544329"/>
                  <a:gd name="connsiteY2" fmla="*/ 2694667 h 3002111"/>
                  <a:gd name="connsiteX3" fmla="*/ 876300 w 1544329"/>
                  <a:gd name="connsiteY3" fmla="*/ 2961367 h 3002111"/>
                  <a:gd name="connsiteX4" fmla="*/ 1524000 w 1544329"/>
                  <a:gd name="connsiteY4" fmla="*/ 2818492 h 3002111"/>
                  <a:gd name="connsiteX5" fmla="*/ 1390650 w 1544329"/>
                  <a:gd name="connsiteY5" fmla="*/ 1294492 h 3002111"/>
                  <a:gd name="connsiteX6" fmla="*/ 1485900 w 1544329"/>
                  <a:gd name="connsiteY6" fmla="*/ 94342 h 3002111"/>
                  <a:gd name="connsiteX7" fmla="*/ 0 w 1544329"/>
                  <a:gd name="connsiteY7" fmla="*/ 75292 h 3002111"/>
                  <a:gd name="connsiteX0" fmla="*/ 9525 w 1565668"/>
                  <a:gd name="connsiteY0" fmla="*/ 84817 h 2963832"/>
                  <a:gd name="connsiteX1" fmla="*/ 209550 w 1565668"/>
                  <a:gd name="connsiteY1" fmla="*/ 1370692 h 2963832"/>
                  <a:gd name="connsiteX2" fmla="*/ 85725 w 1565668"/>
                  <a:gd name="connsiteY2" fmla="*/ 2694667 h 2963832"/>
                  <a:gd name="connsiteX3" fmla="*/ 876300 w 1565668"/>
                  <a:gd name="connsiteY3" fmla="*/ 2961367 h 2963832"/>
                  <a:gd name="connsiteX4" fmla="*/ 1524000 w 1565668"/>
                  <a:gd name="connsiteY4" fmla="*/ 2818492 h 2963832"/>
                  <a:gd name="connsiteX5" fmla="*/ 1390650 w 1565668"/>
                  <a:gd name="connsiteY5" fmla="*/ 1294492 h 2963832"/>
                  <a:gd name="connsiteX6" fmla="*/ 1485900 w 1565668"/>
                  <a:gd name="connsiteY6" fmla="*/ 94342 h 2963832"/>
                  <a:gd name="connsiteX7" fmla="*/ 0 w 1565668"/>
                  <a:gd name="connsiteY7" fmla="*/ 75292 h 2963832"/>
                  <a:gd name="connsiteX0" fmla="*/ 9525 w 1565668"/>
                  <a:gd name="connsiteY0" fmla="*/ 84817 h 2979820"/>
                  <a:gd name="connsiteX1" fmla="*/ 209550 w 1565668"/>
                  <a:gd name="connsiteY1" fmla="*/ 1370692 h 2979820"/>
                  <a:gd name="connsiteX2" fmla="*/ 104775 w 1565668"/>
                  <a:gd name="connsiteY2" fmla="*/ 2799442 h 2979820"/>
                  <a:gd name="connsiteX3" fmla="*/ 876300 w 1565668"/>
                  <a:gd name="connsiteY3" fmla="*/ 2961367 h 2979820"/>
                  <a:gd name="connsiteX4" fmla="*/ 1524000 w 1565668"/>
                  <a:gd name="connsiteY4" fmla="*/ 2818492 h 2979820"/>
                  <a:gd name="connsiteX5" fmla="*/ 1390650 w 1565668"/>
                  <a:gd name="connsiteY5" fmla="*/ 1294492 h 2979820"/>
                  <a:gd name="connsiteX6" fmla="*/ 1485900 w 1565668"/>
                  <a:gd name="connsiteY6" fmla="*/ 94342 h 2979820"/>
                  <a:gd name="connsiteX7" fmla="*/ 0 w 1565668"/>
                  <a:gd name="connsiteY7" fmla="*/ 75292 h 2979820"/>
                  <a:gd name="connsiteX0" fmla="*/ 9525 w 1565668"/>
                  <a:gd name="connsiteY0" fmla="*/ 84817 h 2961443"/>
                  <a:gd name="connsiteX1" fmla="*/ 209550 w 1565668"/>
                  <a:gd name="connsiteY1" fmla="*/ 1370692 h 2961443"/>
                  <a:gd name="connsiteX2" fmla="*/ 104775 w 1565668"/>
                  <a:gd name="connsiteY2" fmla="*/ 2799442 h 2961443"/>
                  <a:gd name="connsiteX3" fmla="*/ 876300 w 1565668"/>
                  <a:gd name="connsiteY3" fmla="*/ 2961367 h 2961443"/>
                  <a:gd name="connsiteX4" fmla="*/ 1524000 w 1565668"/>
                  <a:gd name="connsiteY4" fmla="*/ 2818492 h 2961443"/>
                  <a:gd name="connsiteX5" fmla="*/ 1390650 w 1565668"/>
                  <a:gd name="connsiteY5" fmla="*/ 1294492 h 2961443"/>
                  <a:gd name="connsiteX6" fmla="*/ 1485900 w 1565668"/>
                  <a:gd name="connsiteY6" fmla="*/ 94342 h 2961443"/>
                  <a:gd name="connsiteX7" fmla="*/ 0 w 1565668"/>
                  <a:gd name="connsiteY7" fmla="*/ 75292 h 2961443"/>
                  <a:gd name="connsiteX0" fmla="*/ 9525 w 1565668"/>
                  <a:gd name="connsiteY0" fmla="*/ 84817 h 2961443"/>
                  <a:gd name="connsiteX1" fmla="*/ 209550 w 1565668"/>
                  <a:gd name="connsiteY1" fmla="*/ 1370692 h 2961443"/>
                  <a:gd name="connsiteX2" fmla="*/ 104775 w 1565668"/>
                  <a:gd name="connsiteY2" fmla="*/ 2799442 h 2961443"/>
                  <a:gd name="connsiteX3" fmla="*/ 876300 w 1565668"/>
                  <a:gd name="connsiteY3" fmla="*/ 2961367 h 2961443"/>
                  <a:gd name="connsiteX4" fmla="*/ 1524000 w 1565668"/>
                  <a:gd name="connsiteY4" fmla="*/ 2818492 h 2961443"/>
                  <a:gd name="connsiteX5" fmla="*/ 1390650 w 1565668"/>
                  <a:gd name="connsiteY5" fmla="*/ 1294492 h 2961443"/>
                  <a:gd name="connsiteX6" fmla="*/ 1485900 w 1565668"/>
                  <a:gd name="connsiteY6" fmla="*/ 94342 h 2961443"/>
                  <a:gd name="connsiteX7" fmla="*/ 0 w 1565668"/>
                  <a:gd name="connsiteY7" fmla="*/ 75292 h 2961443"/>
                  <a:gd name="connsiteX0" fmla="*/ 9525 w 1565668"/>
                  <a:gd name="connsiteY0" fmla="*/ 84817 h 2961443"/>
                  <a:gd name="connsiteX1" fmla="*/ 209550 w 1565668"/>
                  <a:gd name="connsiteY1" fmla="*/ 1370692 h 2961443"/>
                  <a:gd name="connsiteX2" fmla="*/ 104775 w 1565668"/>
                  <a:gd name="connsiteY2" fmla="*/ 2799442 h 2961443"/>
                  <a:gd name="connsiteX3" fmla="*/ 876300 w 1565668"/>
                  <a:gd name="connsiteY3" fmla="*/ 2961367 h 2961443"/>
                  <a:gd name="connsiteX4" fmla="*/ 1524000 w 1565668"/>
                  <a:gd name="connsiteY4" fmla="*/ 2818492 h 2961443"/>
                  <a:gd name="connsiteX5" fmla="*/ 1390650 w 1565668"/>
                  <a:gd name="connsiteY5" fmla="*/ 1294492 h 2961443"/>
                  <a:gd name="connsiteX6" fmla="*/ 1485900 w 1565668"/>
                  <a:gd name="connsiteY6" fmla="*/ 94342 h 2961443"/>
                  <a:gd name="connsiteX7" fmla="*/ 0 w 1565668"/>
                  <a:gd name="connsiteY7" fmla="*/ 75292 h 2961443"/>
                  <a:gd name="connsiteX0" fmla="*/ 9525 w 1565668"/>
                  <a:gd name="connsiteY0" fmla="*/ 84817 h 2961443"/>
                  <a:gd name="connsiteX1" fmla="*/ 209550 w 1565668"/>
                  <a:gd name="connsiteY1" fmla="*/ 1370692 h 2961443"/>
                  <a:gd name="connsiteX2" fmla="*/ 104775 w 1565668"/>
                  <a:gd name="connsiteY2" fmla="*/ 2799442 h 2961443"/>
                  <a:gd name="connsiteX3" fmla="*/ 876300 w 1565668"/>
                  <a:gd name="connsiteY3" fmla="*/ 2961367 h 2961443"/>
                  <a:gd name="connsiteX4" fmla="*/ 1524000 w 1565668"/>
                  <a:gd name="connsiteY4" fmla="*/ 2818492 h 2961443"/>
                  <a:gd name="connsiteX5" fmla="*/ 1390650 w 1565668"/>
                  <a:gd name="connsiteY5" fmla="*/ 1294492 h 2961443"/>
                  <a:gd name="connsiteX6" fmla="*/ 1485900 w 1565668"/>
                  <a:gd name="connsiteY6" fmla="*/ 94342 h 2961443"/>
                  <a:gd name="connsiteX7" fmla="*/ 0 w 1565668"/>
                  <a:gd name="connsiteY7" fmla="*/ 75292 h 2961443"/>
                  <a:gd name="connsiteX0" fmla="*/ 9525 w 1565668"/>
                  <a:gd name="connsiteY0" fmla="*/ 84817 h 2961367"/>
                  <a:gd name="connsiteX1" fmla="*/ 209550 w 1565668"/>
                  <a:gd name="connsiteY1" fmla="*/ 1370692 h 2961367"/>
                  <a:gd name="connsiteX2" fmla="*/ 85725 w 1565668"/>
                  <a:gd name="connsiteY2" fmla="*/ 2818492 h 2961367"/>
                  <a:gd name="connsiteX3" fmla="*/ 876300 w 1565668"/>
                  <a:gd name="connsiteY3" fmla="*/ 2961367 h 2961367"/>
                  <a:gd name="connsiteX4" fmla="*/ 1524000 w 1565668"/>
                  <a:gd name="connsiteY4" fmla="*/ 2818492 h 2961367"/>
                  <a:gd name="connsiteX5" fmla="*/ 1390650 w 1565668"/>
                  <a:gd name="connsiteY5" fmla="*/ 1294492 h 2961367"/>
                  <a:gd name="connsiteX6" fmla="*/ 1485900 w 1565668"/>
                  <a:gd name="connsiteY6" fmla="*/ 94342 h 2961367"/>
                  <a:gd name="connsiteX7" fmla="*/ 0 w 1565668"/>
                  <a:gd name="connsiteY7" fmla="*/ 75292 h 2961367"/>
                  <a:gd name="connsiteX0" fmla="*/ 9525 w 1545999"/>
                  <a:gd name="connsiteY0" fmla="*/ 84817 h 2956490"/>
                  <a:gd name="connsiteX1" fmla="*/ 209550 w 1545999"/>
                  <a:gd name="connsiteY1" fmla="*/ 1370692 h 2956490"/>
                  <a:gd name="connsiteX2" fmla="*/ 85725 w 1545999"/>
                  <a:gd name="connsiteY2" fmla="*/ 2818492 h 2956490"/>
                  <a:gd name="connsiteX3" fmla="*/ 847725 w 1545999"/>
                  <a:gd name="connsiteY3" fmla="*/ 2885167 h 2956490"/>
                  <a:gd name="connsiteX4" fmla="*/ 1524000 w 1545999"/>
                  <a:gd name="connsiteY4" fmla="*/ 2818492 h 2956490"/>
                  <a:gd name="connsiteX5" fmla="*/ 1390650 w 1545999"/>
                  <a:gd name="connsiteY5" fmla="*/ 1294492 h 2956490"/>
                  <a:gd name="connsiteX6" fmla="*/ 1485900 w 1545999"/>
                  <a:gd name="connsiteY6" fmla="*/ 94342 h 2956490"/>
                  <a:gd name="connsiteX7" fmla="*/ 0 w 1545999"/>
                  <a:gd name="connsiteY7" fmla="*/ 75292 h 2956490"/>
                  <a:gd name="connsiteX0" fmla="*/ 9525 w 1545999"/>
                  <a:gd name="connsiteY0" fmla="*/ 84817 h 2956490"/>
                  <a:gd name="connsiteX1" fmla="*/ 209550 w 1545999"/>
                  <a:gd name="connsiteY1" fmla="*/ 1370692 h 2956490"/>
                  <a:gd name="connsiteX2" fmla="*/ 85725 w 1545999"/>
                  <a:gd name="connsiteY2" fmla="*/ 2818492 h 2956490"/>
                  <a:gd name="connsiteX3" fmla="*/ 847725 w 1545999"/>
                  <a:gd name="connsiteY3" fmla="*/ 2885167 h 2956490"/>
                  <a:gd name="connsiteX4" fmla="*/ 1524000 w 1545999"/>
                  <a:gd name="connsiteY4" fmla="*/ 2818492 h 2956490"/>
                  <a:gd name="connsiteX5" fmla="*/ 1390650 w 1545999"/>
                  <a:gd name="connsiteY5" fmla="*/ 1294492 h 2956490"/>
                  <a:gd name="connsiteX6" fmla="*/ 1485900 w 1545999"/>
                  <a:gd name="connsiteY6" fmla="*/ 94342 h 2956490"/>
                  <a:gd name="connsiteX7" fmla="*/ 0 w 1545999"/>
                  <a:gd name="connsiteY7" fmla="*/ 75292 h 2956490"/>
                  <a:gd name="connsiteX0" fmla="*/ 9525 w 1545999"/>
                  <a:gd name="connsiteY0" fmla="*/ 84817 h 2956490"/>
                  <a:gd name="connsiteX1" fmla="*/ 209550 w 1545999"/>
                  <a:gd name="connsiteY1" fmla="*/ 1370692 h 2956490"/>
                  <a:gd name="connsiteX2" fmla="*/ 85725 w 1545999"/>
                  <a:gd name="connsiteY2" fmla="*/ 2818492 h 2956490"/>
                  <a:gd name="connsiteX3" fmla="*/ 847725 w 1545999"/>
                  <a:gd name="connsiteY3" fmla="*/ 2885167 h 2956490"/>
                  <a:gd name="connsiteX4" fmla="*/ 1524000 w 1545999"/>
                  <a:gd name="connsiteY4" fmla="*/ 2818492 h 2956490"/>
                  <a:gd name="connsiteX5" fmla="*/ 1390650 w 1545999"/>
                  <a:gd name="connsiteY5" fmla="*/ 1294492 h 2956490"/>
                  <a:gd name="connsiteX6" fmla="*/ 1485900 w 1545999"/>
                  <a:gd name="connsiteY6" fmla="*/ 94342 h 2956490"/>
                  <a:gd name="connsiteX7" fmla="*/ 0 w 1545999"/>
                  <a:gd name="connsiteY7" fmla="*/ 75292 h 2956490"/>
                  <a:gd name="connsiteX0" fmla="*/ 9525 w 1545999"/>
                  <a:gd name="connsiteY0" fmla="*/ 84817 h 2885167"/>
                  <a:gd name="connsiteX1" fmla="*/ 209550 w 1545999"/>
                  <a:gd name="connsiteY1" fmla="*/ 1370692 h 2885167"/>
                  <a:gd name="connsiteX2" fmla="*/ 85725 w 1545999"/>
                  <a:gd name="connsiteY2" fmla="*/ 2818492 h 2885167"/>
                  <a:gd name="connsiteX3" fmla="*/ 847725 w 1545999"/>
                  <a:gd name="connsiteY3" fmla="*/ 2885167 h 2885167"/>
                  <a:gd name="connsiteX4" fmla="*/ 1524000 w 1545999"/>
                  <a:gd name="connsiteY4" fmla="*/ 2818492 h 2885167"/>
                  <a:gd name="connsiteX5" fmla="*/ 1390650 w 1545999"/>
                  <a:gd name="connsiteY5" fmla="*/ 1294492 h 2885167"/>
                  <a:gd name="connsiteX6" fmla="*/ 1485900 w 1545999"/>
                  <a:gd name="connsiteY6" fmla="*/ 94342 h 2885167"/>
                  <a:gd name="connsiteX7" fmla="*/ 0 w 1545999"/>
                  <a:gd name="connsiteY7" fmla="*/ 75292 h 2885167"/>
                  <a:gd name="connsiteX0" fmla="*/ 9525 w 1486024"/>
                  <a:gd name="connsiteY0" fmla="*/ 84817 h 2892937"/>
                  <a:gd name="connsiteX1" fmla="*/ 209550 w 1486024"/>
                  <a:gd name="connsiteY1" fmla="*/ 1370692 h 2892937"/>
                  <a:gd name="connsiteX2" fmla="*/ 85725 w 1486024"/>
                  <a:gd name="connsiteY2" fmla="*/ 2818492 h 2892937"/>
                  <a:gd name="connsiteX3" fmla="*/ 847725 w 1486024"/>
                  <a:gd name="connsiteY3" fmla="*/ 2885167 h 2892937"/>
                  <a:gd name="connsiteX4" fmla="*/ 1352550 w 1486024"/>
                  <a:gd name="connsiteY4" fmla="*/ 2608942 h 2892937"/>
                  <a:gd name="connsiteX5" fmla="*/ 1390650 w 1486024"/>
                  <a:gd name="connsiteY5" fmla="*/ 1294492 h 2892937"/>
                  <a:gd name="connsiteX6" fmla="*/ 1485900 w 1486024"/>
                  <a:gd name="connsiteY6" fmla="*/ 94342 h 2892937"/>
                  <a:gd name="connsiteX7" fmla="*/ 0 w 1486024"/>
                  <a:gd name="connsiteY7" fmla="*/ 75292 h 2892937"/>
                  <a:gd name="connsiteX0" fmla="*/ 9525 w 1572834"/>
                  <a:gd name="connsiteY0" fmla="*/ 84817 h 2885167"/>
                  <a:gd name="connsiteX1" fmla="*/ 209550 w 1572834"/>
                  <a:gd name="connsiteY1" fmla="*/ 1370692 h 2885167"/>
                  <a:gd name="connsiteX2" fmla="*/ 85725 w 1572834"/>
                  <a:gd name="connsiteY2" fmla="*/ 2818492 h 2885167"/>
                  <a:gd name="connsiteX3" fmla="*/ 847725 w 1572834"/>
                  <a:gd name="connsiteY3" fmla="*/ 2885167 h 2885167"/>
                  <a:gd name="connsiteX4" fmla="*/ 1552575 w 1572834"/>
                  <a:gd name="connsiteY4" fmla="*/ 2818492 h 2885167"/>
                  <a:gd name="connsiteX5" fmla="*/ 1390650 w 1572834"/>
                  <a:gd name="connsiteY5" fmla="*/ 1294492 h 2885167"/>
                  <a:gd name="connsiteX6" fmla="*/ 1485900 w 1572834"/>
                  <a:gd name="connsiteY6" fmla="*/ 94342 h 2885167"/>
                  <a:gd name="connsiteX7" fmla="*/ 0 w 1572834"/>
                  <a:gd name="connsiteY7" fmla="*/ 75292 h 2885167"/>
                  <a:gd name="connsiteX0" fmla="*/ 9525 w 1554803"/>
                  <a:gd name="connsiteY0" fmla="*/ 84817 h 2885167"/>
                  <a:gd name="connsiteX1" fmla="*/ 209550 w 1554803"/>
                  <a:gd name="connsiteY1" fmla="*/ 1370692 h 2885167"/>
                  <a:gd name="connsiteX2" fmla="*/ 85725 w 1554803"/>
                  <a:gd name="connsiteY2" fmla="*/ 2818492 h 2885167"/>
                  <a:gd name="connsiteX3" fmla="*/ 847725 w 1554803"/>
                  <a:gd name="connsiteY3" fmla="*/ 2885167 h 2885167"/>
                  <a:gd name="connsiteX4" fmla="*/ 1552575 w 1554803"/>
                  <a:gd name="connsiteY4" fmla="*/ 2818492 h 2885167"/>
                  <a:gd name="connsiteX5" fmla="*/ 1390650 w 1554803"/>
                  <a:gd name="connsiteY5" fmla="*/ 1294492 h 2885167"/>
                  <a:gd name="connsiteX6" fmla="*/ 1485900 w 1554803"/>
                  <a:gd name="connsiteY6" fmla="*/ 94342 h 2885167"/>
                  <a:gd name="connsiteX7" fmla="*/ 0 w 1554803"/>
                  <a:gd name="connsiteY7" fmla="*/ 75292 h 2885167"/>
                  <a:gd name="connsiteX0" fmla="*/ 2381 w 1547659"/>
                  <a:gd name="connsiteY0" fmla="*/ 89853 h 2890203"/>
                  <a:gd name="connsiteX1" fmla="*/ 202406 w 1547659"/>
                  <a:gd name="connsiteY1" fmla="*/ 1375728 h 2890203"/>
                  <a:gd name="connsiteX2" fmla="*/ 78581 w 1547659"/>
                  <a:gd name="connsiteY2" fmla="*/ 2823528 h 2890203"/>
                  <a:gd name="connsiteX3" fmla="*/ 840581 w 1547659"/>
                  <a:gd name="connsiteY3" fmla="*/ 2890203 h 2890203"/>
                  <a:gd name="connsiteX4" fmla="*/ 1545431 w 1547659"/>
                  <a:gd name="connsiteY4" fmla="*/ 2823528 h 2890203"/>
                  <a:gd name="connsiteX5" fmla="*/ 1383506 w 1547659"/>
                  <a:gd name="connsiteY5" fmla="*/ 1299528 h 2890203"/>
                  <a:gd name="connsiteX6" fmla="*/ 1478756 w 1547659"/>
                  <a:gd name="connsiteY6" fmla="*/ 99378 h 2890203"/>
                  <a:gd name="connsiteX7" fmla="*/ 0 w 1547659"/>
                  <a:gd name="connsiteY7" fmla="*/ 63660 h 2890203"/>
                  <a:gd name="connsiteX0" fmla="*/ 2381 w 1547659"/>
                  <a:gd name="connsiteY0" fmla="*/ 26193 h 2826543"/>
                  <a:gd name="connsiteX1" fmla="*/ 202406 w 1547659"/>
                  <a:gd name="connsiteY1" fmla="*/ 1312068 h 2826543"/>
                  <a:gd name="connsiteX2" fmla="*/ 78581 w 1547659"/>
                  <a:gd name="connsiteY2" fmla="*/ 2759868 h 2826543"/>
                  <a:gd name="connsiteX3" fmla="*/ 840581 w 1547659"/>
                  <a:gd name="connsiteY3" fmla="*/ 2826543 h 2826543"/>
                  <a:gd name="connsiteX4" fmla="*/ 1545431 w 1547659"/>
                  <a:gd name="connsiteY4" fmla="*/ 2759868 h 2826543"/>
                  <a:gd name="connsiteX5" fmla="*/ 1383506 w 1547659"/>
                  <a:gd name="connsiteY5" fmla="*/ 1235868 h 2826543"/>
                  <a:gd name="connsiteX6" fmla="*/ 1478756 w 1547659"/>
                  <a:gd name="connsiteY6" fmla="*/ 35718 h 2826543"/>
                  <a:gd name="connsiteX7" fmla="*/ 0 w 1547659"/>
                  <a:gd name="connsiteY7" fmla="*/ 0 h 2826543"/>
                  <a:gd name="connsiteX0" fmla="*/ 2381 w 1547742"/>
                  <a:gd name="connsiteY0" fmla="*/ 26193 h 2826543"/>
                  <a:gd name="connsiteX1" fmla="*/ 202406 w 1547742"/>
                  <a:gd name="connsiteY1" fmla="*/ 1312068 h 2826543"/>
                  <a:gd name="connsiteX2" fmla="*/ 78581 w 1547742"/>
                  <a:gd name="connsiteY2" fmla="*/ 2759868 h 2826543"/>
                  <a:gd name="connsiteX3" fmla="*/ 840581 w 1547742"/>
                  <a:gd name="connsiteY3" fmla="*/ 2826543 h 2826543"/>
                  <a:gd name="connsiteX4" fmla="*/ 1545431 w 1547742"/>
                  <a:gd name="connsiteY4" fmla="*/ 2759868 h 2826543"/>
                  <a:gd name="connsiteX5" fmla="*/ 1383506 w 1547742"/>
                  <a:gd name="connsiteY5" fmla="*/ 1235868 h 2826543"/>
                  <a:gd name="connsiteX6" fmla="*/ 1436941 w 1547742"/>
                  <a:gd name="connsiteY6" fmla="*/ 138267 h 2826543"/>
                  <a:gd name="connsiteX7" fmla="*/ 0 w 1547742"/>
                  <a:gd name="connsiteY7" fmla="*/ 0 h 2826543"/>
                  <a:gd name="connsiteX0" fmla="*/ 2381 w 1547742"/>
                  <a:gd name="connsiteY0" fmla="*/ 26193 h 2769066"/>
                  <a:gd name="connsiteX1" fmla="*/ 202406 w 1547742"/>
                  <a:gd name="connsiteY1" fmla="*/ 1312068 h 2769066"/>
                  <a:gd name="connsiteX2" fmla="*/ 78581 w 1547742"/>
                  <a:gd name="connsiteY2" fmla="*/ 2759868 h 2769066"/>
                  <a:gd name="connsiteX3" fmla="*/ 924222 w 1547742"/>
                  <a:gd name="connsiteY3" fmla="*/ 2664173 h 2769066"/>
                  <a:gd name="connsiteX4" fmla="*/ 1545431 w 1547742"/>
                  <a:gd name="connsiteY4" fmla="*/ 2759868 h 2769066"/>
                  <a:gd name="connsiteX5" fmla="*/ 1383506 w 1547742"/>
                  <a:gd name="connsiteY5" fmla="*/ 1235868 h 2769066"/>
                  <a:gd name="connsiteX6" fmla="*/ 1436941 w 1547742"/>
                  <a:gd name="connsiteY6" fmla="*/ 138267 h 2769066"/>
                  <a:gd name="connsiteX7" fmla="*/ 0 w 1547742"/>
                  <a:gd name="connsiteY7" fmla="*/ 0 h 2769066"/>
                  <a:gd name="connsiteX0" fmla="*/ 2381 w 1630747"/>
                  <a:gd name="connsiteY0" fmla="*/ 26193 h 2760461"/>
                  <a:gd name="connsiteX1" fmla="*/ 202406 w 1630747"/>
                  <a:gd name="connsiteY1" fmla="*/ 1312068 h 2760461"/>
                  <a:gd name="connsiteX2" fmla="*/ 78581 w 1630747"/>
                  <a:gd name="connsiteY2" fmla="*/ 2759868 h 2760461"/>
                  <a:gd name="connsiteX3" fmla="*/ 924222 w 1630747"/>
                  <a:gd name="connsiteY3" fmla="*/ 2664173 h 2760461"/>
                  <a:gd name="connsiteX4" fmla="*/ 1629074 w 1630747"/>
                  <a:gd name="connsiteY4" fmla="*/ 2580407 h 2760461"/>
                  <a:gd name="connsiteX5" fmla="*/ 1383506 w 1630747"/>
                  <a:gd name="connsiteY5" fmla="*/ 1235868 h 2760461"/>
                  <a:gd name="connsiteX6" fmla="*/ 1436941 w 1630747"/>
                  <a:gd name="connsiteY6" fmla="*/ 138267 h 2760461"/>
                  <a:gd name="connsiteX7" fmla="*/ 0 w 1630747"/>
                  <a:gd name="connsiteY7" fmla="*/ 0 h 2760461"/>
                  <a:gd name="connsiteX0" fmla="*/ 2381 w 1630615"/>
                  <a:gd name="connsiteY0" fmla="*/ 26193 h 2760461"/>
                  <a:gd name="connsiteX1" fmla="*/ 202406 w 1630615"/>
                  <a:gd name="connsiteY1" fmla="*/ 1312068 h 2760461"/>
                  <a:gd name="connsiteX2" fmla="*/ 78581 w 1630615"/>
                  <a:gd name="connsiteY2" fmla="*/ 2759868 h 2760461"/>
                  <a:gd name="connsiteX3" fmla="*/ 924222 w 1630615"/>
                  <a:gd name="connsiteY3" fmla="*/ 2664173 h 2760461"/>
                  <a:gd name="connsiteX4" fmla="*/ 1629074 w 1630615"/>
                  <a:gd name="connsiteY4" fmla="*/ 2580407 h 2760461"/>
                  <a:gd name="connsiteX5" fmla="*/ 1383506 w 1630615"/>
                  <a:gd name="connsiteY5" fmla="*/ 1235868 h 2760461"/>
                  <a:gd name="connsiteX6" fmla="*/ 1569259 w 1630615"/>
                  <a:gd name="connsiteY6" fmla="*/ 140725 h 2760461"/>
                  <a:gd name="connsiteX7" fmla="*/ 0 w 1630615"/>
                  <a:gd name="connsiteY7" fmla="*/ 0 h 2760461"/>
                  <a:gd name="connsiteX0" fmla="*/ 2381 w 1630615"/>
                  <a:gd name="connsiteY0" fmla="*/ 26193 h 2760461"/>
                  <a:gd name="connsiteX1" fmla="*/ 202406 w 1630615"/>
                  <a:gd name="connsiteY1" fmla="*/ 1312068 h 2760461"/>
                  <a:gd name="connsiteX2" fmla="*/ 78581 w 1630615"/>
                  <a:gd name="connsiteY2" fmla="*/ 2759868 h 2760461"/>
                  <a:gd name="connsiteX3" fmla="*/ 924222 w 1630615"/>
                  <a:gd name="connsiteY3" fmla="*/ 2664173 h 2760461"/>
                  <a:gd name="connsiteX4" fmla="*/ 1629074 w 1630615"/>
                  <a:gd name="connsiteY4" fmla="*/ 2580407 h 2760461"/>
                  <a:gd name="connsiteX5" fmla="*/ 1383506 w 1630615"/>
                  <a:gd name="connsiteY5" fmla="*/ 1235868 h 2760461"/>
                  <a:gd name="connsiteX6" fmla="*/ 1569259 w 1630615"/>
                  <a:gd name="connsiteY6" fmla="*/ 140725 h 2760461"/>
                  <a:gd name="connsiteX7" fmla="*/ 0 w 1630615"/>
                  <a:gd name="connsiteY7" fmla="*/ 0 h 2760461"/>
                  <a:gd name="connsiteX0" fmla="*/ 2381 w 1630615"/>
                  <a:gd name="connsiteY0" fmla="*/ 26193 h 2760461"/>
                  <a:gd name="connsiteX1" fmla="*/ 202406 w 1630615"/>
                  <a:gd name="connsiteY1" fmla="*/ 1312068 h 2760461"/>
                  <a:gd name="connsiteX2" fmla="*/ 78581 w 1630615"/>
                  <a:gd name="connsiteY2" fmla="*/ 2759868 h 2760461"/>
                  <a:gd name="connsiteX3" fmla="*/ 924222 w 1630615"/>
                  <a:gd name="connsiteY3" fmla="*/ 2664173 h 2760461"/>
                  <a:gd name="connsiteX4" fmla="*/ 1629074 w 1630615"/>
                  <a:gd name="connsiteY4" fmla="*/ 2580407 h 2760461"/>
                  <a:gd name="connsiteX5" fmla="*/ 1383506 w 1630615"/>
                  <a:gd name="connsiteY5" fmla="*/ 1235868 h 2760461"/>
                  <a:gd name="connsiteX6" fmla="*/ 1569259 w 1630615"/>
                  <a:gd name="connsiteY6" fmla="*/ 140725 h 2760461"/>
                  <a:gd name="connsiteX7" fmla="*/ 0 w 1630615"/>
                  <a:gd name="connsiteY7" fmla="*/ 0 h 2760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0615" h="2760461">
                    <a:moveTo>
                      <a:pt x="2381" y="26193"/>
                    </a:moveTo>
                    <a:cubicBezTo>
                      <a:pt x="96043" y="451643"/>
                      <a:pt x="189706" y="856456"/>
                      <a:pt x="202406" y="1312068"/>
                    </a:cubicBezTo>
                    <a:cubicBezTo>
                      <a:pt x="215106" y="1767680"/>
                      <a:pt x="62706" y="2475706"/>
                      <a:pt x="78581" y="2759868"/>
                    </a:cubicBezTo>
                    <a:cubicBezTo>
                      <a:pt x="246856" y="2767805"/>
                      <a:pt x="665807" y="2694083"/>
                      <a:pt x="924222" y="2664173"/>
                    </a:cubicBezTo>
                    <a:lnTo>
                      <a:pt x="1629074" y="2580407"/>
                    </a:lnTo>
                    <a:cubicBezTo>
                      <a:pt x="1652886" y="2315295"/>
                      <a:pt x="1393475" y="1642482"/>
                      <a:pt x="1383506" y="1235868"/>
                    </a:cubicBezTo>
                    <a:cubicBezTo>
                      <a:pt x="1373537" y="829254"/>
                      <a:pt x="1511315" y="514581"/>
                      <a:pt x="1569259" y="140725"/>
                    </a:cubicBezTo>
                    <a:cubicBezTo>
                      <a:pt x="1238632" y="22533"/>
                      <a:pt x="583230" y="32160"/>
                      <a:pt x="0" y="0"/>
                    </a:cubicBezTo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65" name="Freeform 242">
                <a:extLst>
                  <a:ext uri="{FF2B5EF4-FFF2-40B4-BE49-F238E27FC236}">
                    <a16:creationId xmlns:a16="http://schemas.microsoft.com/office/drawing/2014/main" id="{AF9ADA6D-7108-4BDB-87F2-3D4A263AD615}"/>
                  </a:ext>
                </a:extLst>
              </p:cNvPr>
              <p:cNvSpPr/>
              <p:nvPr/>
            </p:nvSpPr>
            <p:spPr>
              <a:xfrm>
                <a:off x="2440034" y="6395"/>
                <a:ext cx="3737648" cy="3089968"/>
              </a:xfrm>
              <a:custGeom>
                <a:avLst/>
                <a:gdLst>
                  <a:gd name="connsiteX0" fmla="*/ 191143 w 3925158"/>
                  <a:gd name="connsiteY0" fmla="*/ 329354 h 2981011"/>
                  <a:gd name="connsiteX1" fmla="*/ 1524287 w 3925158"/>
                  <a:gd name="connsiteY1" fmla="*/ 508815 h 2981011"/>
                  <a:gd name="connsiteX2" fmla="*/ 3489820 w 3925158"/>
                  <a:gd name="connsiteY2" fmla="*/ 312262 h 2981011"/>
                  <a:gd name="connsiteX3" fmla="*/ 3335995 w 3925158"/>
                  <a:gd name="connsiteY3" fmla="*/ 98617 h 2981011"/>
                  <a:gd name="connsiteX4" fmla="*/ 3788922 w 3925158"/>
                  <a:gd name="connsiteY4" fmla="*/ 218258 h 2981011"/>
                  <a:gd name="connsiteX5" fmla="*/ 3737648 w 3925158"/>
                  <a:gd name="connsiteY5" fmla="*/ 2474348 h 2981011"/>
                  <a:gd name="connsiteX6" fmla="*/ 1703749 w 3925158"/>
                  <a:gd name="connsiteY6" fmla="*/ 2927275 h 2981011"/>
                  <a:gd name="connsiteX7" fmla="*/ 165506 w 3925158"/>
                  <a:gd name="connsiteY7" fmla="*/ 2679447 h 2981011"/>
                  <a:gd name="connsiteX8" fmla="*/ 191143 w 3925158"/>
                  <a:gd name="connsiteY8" fmla="*/ 329354 h 2981011"/>
                  <a:gd name="connsiteX0" fmla="*/ 191143 w 3925158"/>
                  <a:gd name="connsiteY0" fmla="*/ 329354 h 2981011"/>
                  <a:gd name="connsiteX1" fmla="*/ 1524287 w 3925158"/>
                  <a:gd name="connsiteY1" fmla="*/ 508815 h 2981011"/>
                  <a:gd name="connsiteX2" fmla="*/ 3489820 w 3925158"/>
                  <a:gd name="connsiteY2" fmla="*/ 312262 h 2981011"/>
                  <a:gd name="connsiteX3" fmla="*/ 3335995 w 3925158"/>
                  <a:gd name="connsiteY3" fmla="*/ 98617 h 2981011"/>
                  <a:gd name="connsiteX4" fmla="*/ 3788922 w 3925158"/>
                  <a:gd name="connsiteY4" fmla="*/ 218258 h 2981011"/>
                  <a:gd name="connsiteX5" fmla="*/ 3737648 w 3925158"/>
                  <a:gd name="connsiteY5" fmla="*/ 2474348 h 2981011"/>
                  <a:gd name="connsiteX6" fmla="*/ 1703749 w 3925158"/>
                  <a:gd name="connsiteY6" fmla="*/ 2927275 h 2981011"/>
                  <a:gd name="connsiteX7" fmla="*/ 165506 w 3925158"/>
                  <a:gd name="connsiteY7" fmla="*/ 2679447 h 2981011"/>
                  <a:gd name="connsiteX8" fmla="*/ 191143 w 3925158"/>
                  <a:gd name="connsiteY8" fmla="*/ 329354 h 2981011"/>
                  <a:gd name="connsiteX0" fmla="*/ 191143 w 3925158"/>
                  <a:gd name="connsiteY0" fmla="*/ 329354 h 2932295"/>
                  <a:gd name="connsiteX1" fmla="*/ 1524287 w 3925158"/>
                  <a:gd name="connsiteY1" fmla="*/ 508815 h 2932295"/>
                  <a:gd name="connsiteX2" fmla="*/ 3489820 w 3925158"/>
                  <a:gd name="connsiteY2" fmla="*/ 312262 h 2932295"/>
                  <a:gd name="connsiteX3" fmla="*/ 3335995 w 3925158"/>
                  <a:gd name="connsiteY3" fmla="*/ 98617 h 2932295"/>
                  <a:gd name="connsiteX4" fmla="*/ 3788922 w 3925158"/>
                  <a:gd name="connsiteY4" fmla="*/ 218258 h 2932295"/>
                  <a:gd name="connsiteX5" fmla="*/ 3737648 w 3925158"/>
                  <a:gd name="connsiteY5" fmla="*/ 2474348 h 2932295"/>
                  <a:gd name="connsiteX6" fmla="*/ 1703749 w 3925158"/>
                  <a:gd name="connsiteY6" fmla="*/ 2927275 h 2932295"/>
                  <a:gd name="connsiteX7" fmla="*/ 165506 w 3925158"/>
                  <a:gd name="connsiteY7" fmla="*/ 2679447 h 2932295"/>
                  <a:gd name="connsiteX8" fmla="*/ 191143 w 3925158"/>
                  <a:gd name="connsiteY8" fmla="*/ 329354 h 2932295"/>
                  <a:gd name="connsiteX0" fmla="*/ 191143 w 3925158"/>
                  <a:gd name="connsiteY0" fmla="*/ 329354 h 2927275"/>
                  <a:gd name="connsiteX1" fmla="*/ 1524287 w 3925158"/>
                  <a:gd name="connsiteY1" fmla="*/ 508815 h 2927275"/>
                  <a:gd name="connsiteX2" fmla="*/ 3489820 w 3925158"/>
                  <a:gd name="connsiteY2" fmla="*/ 312262 h 2927275"/>
                  <a:gd name="connsiteX3" fmla="*/ 3335995 w 3925158"/>
                  <a:gd name="connsiteY3" fmla="*/ 98617 h 2927275"/>
                  <a:gd name="connsiteX4" fmla="*/ 3788922 w 3925158"/>
                  <a:gd name="connsiteY4" fmla="*/ 218258 h 2927275"/>
                  <a:gd name="connsiteX5" fmla="*/ 3737648 w 3925158"/>
                  <a:gd name="connsiteY5" fmla="*/ 2474348 h 2927275"/>
                  <a:gd name="connsiteX6" fmla="*/ 1703749 w 3925158"/>
                  <a:gd name="connsiteY6" fmla="*/ 2927275 h 2927275"/>
                  <a:gd name="connsiteX7" fmla="*/ 165506 w 3925158"/>
                  <a:gd name="connsiteY7" fmla="*/ 2679447 h 2927275"/>
                  <a:gd name="connsiteX8" fmla="*/ 191143 w 3925158"/>
                  <a:gd name="connsiteY8" fmla="*/ 329354 h 2927275"/>
                  <a:gd name="connsiteX0" fmla="*/ 191143 w 3909343"/>
                  <a:gd name="connsiteY0" fmla="*/ 329354 h 2935821"/>
                  <a:gd name="connsiteX1" fmla="*/ 1524287 w 3909343"/>
                  <a:gd name="connsiteY1" fmla="*/ 508815 h 2935821"/>
                  <a:gd name="connsiteX2" fmla="*/ 3489820 w 3909343"/>
                  <a:gd name="connsiteY2" fmla="*/ 312262 h 2935821"/>
                  <a:gd name="connsiteX3" fmla="*/ 3335995 w 3909343"/>
                  <a:gd name="connsiteY3" fmla="*/ 98617 h 2935821"/>
                  <a:gd name="connsiteX4" fmla="*/ 3788922 w 3909343"/>
                  <a:gd name="connsiteY4" fmla="*/ 218258 h 2935821"/>
                  <a:gd name="connsiteX5" fmla="*/ 3737648 w 3909343"/>
                  <a:gd name="connsiteY5" fmla="*/ 2474348 h 2935821"/>
                  <a:gd name="connsiteX6" fmla="*/ 1925940 w 3909343"/>
                  <a:gd name="connsiteY6" fmla="*/ 2935821 h 2935821"/>
                  <a:gd name="connsiteX7" fmla="*/ 165506 w 3909343"/>
                  <a:gd name="connsiteY7" fmla="*/ 2679447 h 2935821"/>
                  <a:gd name="connsiteX8" fmla="*/ 191143 w 3909343"/>
                  <a:gd name="connsiteY8" fmla="*/ 329354 h 2935821"/>
                  <a:gd name="connsiteX0" fmla="*/ 191143 w 3909343"/>
                  <a:gd name="connsiteY0" fmla="*/ 329354 h 2935821"/>
                  <a:gd name="connsiteX1" fmla="*/ 1524287 w 3909343"/>
                  <a:gd name="connsiteY1" fmla="*/ 508815 h 2935821"/>
                  <a:gd name="connsiteX2" fmla="*/ 3489820 w 3909343"/>
                  <a:gd name="connsiteY2" fmla="*/ 312262 h 2935821"/>
                  <a:gd name="connsiteX3" fmla="*/ 3335995 w 3909343"/>
                  <a:gd name="connsiteY3" fmla="*/ 98617 h 2935821"/>
                  <a:gd name="connsiteX4" fmla="*/ 3788922 w 3909343"/>
                  <a:gd name="connsiteY4" fmla="*/ 218258 h 2935821"/>
                  <a:gd name="connsiteX5" fmla="*/ 3737648 w 3909343"/>
                  <a:gd name="connsiteY5" fmla="*/ 2474348 h 2935821"/>
                  <a:gd name="connsiteX6" fmla="*/ 1925940 w 3909343"/>
                  <a:gd name="connsiteY6" fmla="*/ 2935821 h 2935821"/>
                  <a:gd name="connsiteX7" fmla="*/ 165506 w 3909343"/>
                  <a:gd name="connsiteY7" fmla="*/ 2679447 h 2935821"/>
                  <a:gd name="connsiteX8" fmla="*/ 191143 w 3909343"/>
                  <a:gd name="connsiteY8" fmla="*/ 329354 h 2935821"/>
                  <a:gd name="connsiteX0" fmla="*/ 191143 w 3909343"/>
                  <a:gd name="connsiteY0" fmla="*/ 329354 h 2937210"/>
                  <a:gd name="connsiteX1" fmla="*/ 1524287 w 3909343"/>
                  <a:gd name="connsiteY1" fmla="*/ 508815 h 2937210"/>
                  <a:gd name="connsiteX2" fmla="*/ 3489820 w 3909343"/>
                  <a:gd name="connsiteY2" fmla="*/ 312262 h 2937210"/>
                  <a:gd name="connsiteX3" fmla="*/ 3335995 w 3909343"/>
                  <a:gd name="connsiteY3" fmla="*/ 98617 h 2937210"/>
                  <a:gd name="connsiteX4" fmla="*/ 3788922 w 3909343"/>
                  <a:gd name="connsiteY4" fmla="*/ 218258 h 2937210"/>
                  <a:gd name="connsiteX5" fmla="*/ 3737648 w 3909343"/>
                  <a:gd name="connsiteY5" fmla="*/ 2474348 h 2937210"/>
                  <a:gd name="connsiteX6" fmla="*/ 1925940 w 3909343"/>
                  <a:gd name="connsiteY6" fmla="*/ 2935821 h 2937210"/>
                  <a:gd name="connsiteX7" fmla="*/ 165506 w 3909343"/>
                  <a:gd name="connsiteY7" fmla="*/ 2679447 h 2937210"/>
                  <a:gd name="connsiteX8" fmla="*/ 191143 w 3909343"/>
                  <a:gd name="connsiteY8" fmla="*/ 329354 h 2937210"/>
                  <a:gd name="connsiteX0" fmla="*/ 191143 w 3909343"/>
                  <a:gd name="connsiteY0" fmla="*/ 329354 h 2937210"/>
                  <a:gd name="connsiteX1" fmla="*/ 1524287 w 3909343"/>
                  <a:gd name="connsiteY1" fmla="*/ 508815 h 2937210"/>
                  <a:gd name="connsiteX2" fmla="*/ 3489820 w 3909343"/>
                  <a:gd name="connsiteY2" fmla="*/ 312262 h 2937210"/>
                  <a:gd name="connsiteX3" fmla="*/ 3335995 w 3909343"/>
                  <a:gd name="connsiteY3" fmla="*/ 98617 h 2937210"/>
                  <a:gd name="connsiteX4" fmla="*/ 3788922 w 3909343"/>
                  <a:gd name="connsiteY4" fmla="*/ 218258 h 2937210"/>
                  <a:gd name="connsiteX5" fmla="*/ 3737648 w 3909343"/>
                  <a:gd name="connsiteY5" fmla="*/ 2474348 h 2937210"/>
                  <a:gd name="connsiteX6" fmla="*/ 1925940 w 3909343"/>
                  <a:gd name="connsiteY6" fmla="*/ 2935821 h 2937210"/>
                  <a:gd name="connsiteX7" fmla="*/ 165506 w 3909343"/>
                  <a:gd name="connsiteY7" fmla="*/ 2679447 h 2937210"/>
                  <a:gd name="connsiteX8" fmla="*/ 191143 w 3909343"/>
                  <a:gd name="connsiteY8" fmla="*/ 329354 h 2937210"/>
                  <a:gd name="connsiteX0" fmla="*/ 191143 w 3808818"/>
                  <a:gd name="connsiteY0" fmla="*/ 329354 h 2937210"/>
                  <a:gd name="connsiteX1" fmla="*/ 1524287 w 3808818"/>
                  <a:gd name="connsiteY1" fmla="*/ 508815 h 2937210"/>
                  <a:gd name="connsiteX2" fmla="*/ 3489820 w 3808818"/>
                  <a:gd name="connsiteY2" fmla="*/ 312262 h 2937210"/>
                  <a:gd name="connsiteX3" fmla="*/ 3335995 w 3808818"/>
                  <a:gd name="connsiteY3" fmla="*/ 98617 h 2937210"/>
                  <a:gd name="connsiteX4" fmla="*/ 3788922 w 3808818"/>
                  <a:gd name="connsiteY4" fmla="*/ 218258 h 2937210"/>
                  <a:gd name="connsiteX5" fmla="*/ 3737648 w 3808818"/>
                  <a:gd name="connsiteY5" fmla="*/ 2474348 h 2937210"/>
                  <a:gd name="connsiteX6" fmla="*/ 1925940 w 3808818"/>
                  <a:gd name="connsiteY6" fmla="*/ 2935821 h 2937210"/>
                  <a:gd name="connsiteX7" fmla="*/ 165506 w 3808818"/>
                  <a:gd name="connsiteY7" fmla="*/ 2679447 h 2937210"/>
                  <a:gd name="connsiteX8" fmla="*/ 191143 w 3808818"/>
                  <a:gd name="connsiteY8" fmla="*/ 329354 h 2937210"/>
                  <a:gd name="connsiteX0" fmla="*/ 191143 w 3737648"/>
                  <a:gd name="connsiteY0" fmla="*/ 307381 h 2915237"/>
                  <a:gd name="connsiteX1" fmla="*/ 1524287 w 3737648"/>
                  <a:gd name="connsiteY1" fmla="*/ 486842 h 2915237"/>
                  <a:gd name="connsiteX2" fmla="*/ 3489820 w 3737648"/>
                  <a:gd name="connsiteY2" fmla="*/ 290289 h 2915237"/>
                  <a:gd name="connsiteX3" fmla="*/ 3335995 w 3737648"/>
                  <a:gd name="connsiteY3" fmla="*/ 76644 h 2915237"/>
                  <a:gd name="connsiteX4" fmla="*/ 3686373 w 3737648"/>
                  <a:gd name="connsiteY4" fmla="*/ 230469 h 2915237"/>
                  <a:gd name="connsiteX5" fmla="*/ 3737648 w 3737648"/>
                  <a:gd name="connsiteY5" fmla="*/ 2452375 h 2915237"/>
                  <a:gd name="connsiteX6" fmla="*/ 1925940 w 3737648"/>
                  <a:gd name="connsiteY6" fmla="*/ 2913848 h 2915237"/>
                  <a:gd name="connsiteX7" fmla="*/ 165506 w 3737648"/>
                  <a:gd name="connsiteY7" fmla="*/ 2657474 h 2915237"/>
                  <a:gd name="connsiteX8" fmla="*/ 191143 w 3737648"/>
                  <a:gd name="connsiteY8" fmla="*/ 307381 h 2915237"/>
                  <a:gd name="connsiteX0" fmla="*/ 191143 w 3737648"/>
                  <a:gd name="connsiteY0" fmla="*/ 232403 h 2840259"/>
                  <a:gd name="connsiteX1" fmla="*/ 1524287 w 3737648"/>
                  <a:gd name="connsiteY1" fmla="*/ 411864 h 2840259"/>
                  <a:gd name="connsiteX2" fmla="*/ 3489820 w 3737648"/>
                  <a:gd name="connsiteY2" fmla="*/ 215311 h 2840259"/>
                  <a:gd name="connsiteX3" fmla="*/ 3335995 w 3737648"/>
                  <a:gd name="connsiteY3" fmla="*/ 1666 h 2840259"/>
                  <a:gd name="connsiteX4" fmla="*/ 3686373 w 3737648"/>
                  <a:gd name="connsiteY4" fmla="*/ 155491 h 2840259"/>
                  <a:gd name="connsiteX5" fmla="*/ 3737648 w 3737648"/>
                  <a:gd name="connsiteY5" fmla="*/ 2377397 h 2840259"/>
                  <a:gd name="connsiteX6" fmla="*/ 1925940 w 3737648"/>
                  <a:gd name="connsiteY6" fmla="*/ 2838870 h 2840259"/>
                  <a:gd name="connsiteX7" fmla="*/ 165506 w 3737648"/>
                  <a:gd name="connsiteY7" fmla="*/ 2582496 h 2840259"/>
                  <a:gd name="connsiteX8" fmla="*/ 191143 w 3737648"/>
                  <a:gd name="connsiteY8" fmla="*/ 232403 h 2840259"/>
                  <a:gd name="connsiteX0" fmla="*/ 191143 w 3737648"/>
                  <a:gd name="connsiteY0" fmla="*/ 232403 h 2840259"/>
                  <a:gd name="connsiteX1" fmla="*/ 1524287 w 3737648"/>
                  <a:gd name="connsiteY1" fmla="*/ 411864 h 2840259"/>
                  <a:gd name="connsiteX2" fmla="*/ 3489820 w 3737648"/>
                  <a:gd name="connsiteY2" fmla="*/ 215311 h 2840259"/>
                  <a:gd name="connsiteX3" fmla="*/ 3335995 w 3737648"/>
                  <a:gd name="connsiteY3" fmla="*/ 1666 h 2840259"/>
                  <a:gd name="connsiteX4" fmla="*/ 3686373 w 3737648"/>
                  <a:gd name="connsiteY4" fmla="*/ 155491 h 2840259"/>
                  <a:gd name="connsiteX5" fmla="*/ 3737648 w 3737648"/>
                  <a:gd name="connsiteY5" fmla="*/ 2377397 h 2840259"/>
                  <a:gd name="connsiteX6" fmla="*/ 1925940 w 3737648"/>
                  <a:gd name="connsiteY6" fmla="*/ 2838870 h 2840259"/>
                  <a:gd name="connsiteX7" fmla="*/ 165506 w 3737648"/>
                  <a:gd name="connsiteY7" fmla="*/ 2582496 h 2840259"/>
                  <a:gd name="connsiteX8" fmla="*/ 191143 w 3737648"/>
                  <a:gd name="connsiteY8" fmla="*/ 232403 h 2840259"/>
                  <a:gd name="connsiteX0" fmla="*/ 191143 w 3737648"/>
                  <a:gd name="connsiteY0" fmla="*/ 232403 h 2840259"/>
                  <a:gd name="connsiteX1" fmla="*/ 1524287 w 3737648"/>
                  <a:gd name="connsiteY1" fmla="*/ 411864 h 2840259"/>
                  <a:gd name="connsiteX2" fmla="*/ 3489820 w 3737648"/>
                  <a:gd name="connsiteY2" fmla="*/ 215311 h 2840259"/>
                  <a:gd name="connsiteX3" fmla="*/ 3335995 w 3737648"/>
                  <a:gd name="connsiteY3" fmla="*/ 1666 h 2840259"/>
                  <a:gd name="connsiteX4" fmla="*/ 3686373 w 3737648"/>
                  <a:gd name="connsiteY4" fmla="*/ 155491 h 2840259"/>
                  <a:gd name="connsiteX5" fmla="*/ 3737648 w 3737648"/>
                  <a:gd name="connsiteY5" fmla="*/ 2377397 h 2840259"/>
                  <a:gd name="connsiteX6" fmla="*/ 1925940 w 3737648"/>
                  <a:gd name="connsiteY6" fmla="*/ 2838870 h 2840259"/>
                  <a:gd name="connsiteX7" fmla="*/ 165506 w 3737648"/>
                  <a:gd name="connsiteY7" fmla="*/ 2582496 h 2840259"/>
                  <a:gd name="connsiteX8" fmla="*/ 191143 w 3737648"/>
                  <a:gd name="connsiteY8" fmla="*/ 232403 h 2840259"/>
                  <a:gd name="connsiteX0" fmla="*/ 191143 w 3737648"/>
                  <a:gd name="connsiteY0" fmla="*/ 232403 h 2840259"/>
                  <a:gd name="connsiteX1" fmla="*/ 1806298 w 3737648"/>
                  <a:gd name="connsiteY1" fmla="*/ 420410 h 2840259"/>
                  <a:gd name="connsiteX2" fmla="*/ 3489820 w 3737648"/>
                  <a:gd name="connsiteY2" fmla="*/ 215311 h 2840259"/>
                  <a:gd name="connsiteX3" fmla="*/ 3335995 w 3737648"/>
                  <a:gd name="connsiteY3" fmla="*/ 1666 h 2840259"/>
                  <a:gd name="connsiteX4" fmla="*/ 3686373 w 3737648"/>
                  <a:gd name="connsiteY4" fmla="*/ 155491 h 2840259"/>
                  <a:gd name="connsiteX5" fmla="*/ 3737648 w 3737648"/>
                  <a:gd name="connsiteY5" fmla="*/ 2377397 h 2840259"/>
                  <a:gd name="connsiteX6" fmla="*/ 1925940 w 3737648"/>
                  <a:gd name="connsiteY6" fmla="*/ 2838870 h 2840259"/>
                  <a:gd name="connsiteX7" fmla="*/ 165506 w 3737648"/>
                  <a:gd name="connsiteY7" fmla="*/ 2582496 h 2840259"/>
                  <a:gd name="connsiteX8" fmla="*/ 191143 w 3737648"/>
                  <a:gd name="connsiteY8" fmla="*/ 232403 h 2840259"/>
                  <a:gd name="connsiteX0" fmla="*/ 191143 w 3737648"/>
                  <a:gd name="connsiteY0" fmla="*/ 232403 h 2840259"/>
                  <a:gd name="connsiteX1" fmla="*/ 1806298 w 3737648"/>
                  <a:gd name="connsiteY1" fmla="*/ 420410 h 2840259"/>
                  <a:gd name="connsiteX2" fmla="*/ 3489820 w 3737648"/>
                  <a:gd name="connsiteY2" fmla="*/ 215311 h 2840259"/>
                  <a:gd name="connsiteX3" fmla="*/ 3335995 w 3737648"/>
                  <a:gd name="connsiteY3" fmla="*/ 1666 h 2840259"/>
                  <a:gd name="connsiteX4" fmla="*/ 3686373 w 3737648"/>
                  <a:gd name="connsiteY4" fmla="*/ 155491 h 2840259"/>
                  <a:gd name="connsiteX5" fmla="*/ 3737648 w 3737648"/>
                  <a:gd name="connsiteY5" fmla="*/ 2377397 h 2840259"/>
                  <a:gd name="connsiteX6" fmla="*/ 1925940 w 3737648"/>
                  <a:gd name="connsiteY6" fmla="*/ 2838870 h 2840259"/>
                  <a:gd name="connsiteX7" fmla="*/ 165506 w 3737648"/>
                  <a:gd name="connsiteY7" fmla="*/ 2582496 h 2840259"/>
                  <a:gd name="connsiteX8" fmla="*/ 191143 w 3737648"/>
                  <a:gd name="connsiteY8" fmla="*/ 232403 h 2840259"/>
                  <a:gd name="connsiteX0" fmla="*/ 191143 w 3737648"/>
                  <a:gd name="connsiteY0" fmla="*/ 230813 h 2838669"/>
                  <a:gd name="connsiteX1" fmla="*/ 1806298 w 3737648"/>
                  <a:gd name="connsiteY1" fmla="*/ 418820 h 2838669"/>
                  <a:gd name="connsiteX2" fmla="*/ 3489820 w 3737648"/>
                  <a:gd name="connsiteY2" fmla="*/ 213721 h 2838669"/>
                  <a:gd name="connsiteX3" fmla="*/ 3627015 w 3737648"/>
                  <a:gd name="connsiteY3" fmla="*/ 134435 h 2838669"/>
                  <a:gd name="connsiteX4" fmla="*/ 3335995 w 3737648"/>
                  <a:gd name="connsiteY4" fmla="*/ 76 h 2838669"/>
                  <a:gd name="connsiteX5" fmla="*/ 3686373 w 3737648"/>
                  <a:gd name="connsiteY5" fmla="*/ 153901 h 2838669"/>
                  <a:gd name="connsiteX6" fmla="*/ 3737648 w 3737648"/>
                  <a:gd name="connsiteY6" fmla="*/ 2375807 h 2838669"/>
                  <a:gd name="connsiteX7" fmla="*/ 1925940 w 3737648"/>
                  <a:gd name="connsiteY7" fmla="*/ 2837280 h 2838669"/>
                  <a:gd name="connsiteX8" fmla="*/ 165506 w 3737648"/>
                  <a:gd name="connsiteY8" fmla="*/ 2580906 h 2838669"/>
                  <a:gd name="connsiteX9" fmla="*/ 191143 w 3737648"/>
                  <a:gd name="connsiteY9" fmla="*/ 230813 h 2838669"/>
                  <a:gd name="connsiteX0" fmla="*/ 191143 w 3737648"/>
                  <a:gd name="connsiteY0" fmla="*/ 232767 h 2840623"/>
                  <a:gd name="connsiteX1" fmla="*/ 1806298 w 3737648"/>
                  <a:gd name="connsiteY1" fmla="*/ 420774 h 2840623"/>
                  <a:gd name="connsiteX2" fmla="*/ 3489820 w 3737648"/>
                  <a:gd name="connsiteY2" fmla="*/ 215675 h 2840623"/>
                  <a:gd name="connsiteX3" fmla="*/ 3627015 w 3737648"/>
                  <a:gd name="connsiteY3" fmla="*/ 136389 h 2840623"/>
                  <a:gd name="connsiteX4" fmla="*/ 3556994 w 3737648"/>
                  <a:gd name="connsiteY4" fmla="*/ 72167 h 2840623"/>
                  <a:gd name="connsiteX5" fmla="*/ 3335995 w 3737648"/>
                  <a:gd name="connsiteY5" fmla="*/ 2030 h 2840623"/>
                  <a:gd name="connsiteX6" fmla="*/ 3686373 w 3737648"/>
                  <a:gd name="connsiteY6" fmla="*/ 155855 h 2840623"/>
                  <a:gd name="connsiteX7" fmla="*/ 3737648 w 3737648"/>
                  <a:gd name="connsiteY7" fmla="*/ 2377761 h 2840623"/>
                  <a:gd name="connsiteX8" fmla="*/ 1925940 w 3737648"/>
                  <a:gd name="connsiteY8" fmla="*/ 2839234 h 2840623"/>
                  <a:gd name="connsiteX9" fmla="*/ 165506 w 3737648"/>
                  <a:gd name="connsiteY9" fmla="*/ 2582860 h 2840623"/>
                  <a:gd name="connsiteX10" fmla="*/ 191143 w 3737648"/>
                  <a:gd name="connsiteY10" fmla="*/ 232767 h 2840623"/>
                  <a:gd name="connsiteX0" fmla="*/ 191143 w 3737648"/>
                  <a:gd name="connsiteY0" fmla="*/ 407792 h 3015648"/>
                  <a:gd name="connsiteX1" fmla="*/ 1806298 w 3737648"/>
                  <a:gd name="connsiteY1" fmla="*/ 595799 h 3015648"/>
                  <a:gd name="connsiteX2" fmla="*/ 3489820 w 3737648"/>
                  <a:gd name="connsiteY2" fmla="*/ 390700 h 3015648"/>
                  <a:gd name="connsiteX3" fmla="*/ 3627015 w 3737648"/>
                  <a:gd name="connsiteY3" fmla="*/ 311414 h 3015648"/>
                  <a:gd name="connsiteX4" fmla="*/ 3556994 w 3737648"/>
                  <a:gd name="connsiteY4" fmla="*/ 247192 h 3015648"/>
                  <a:gd name="connsiteX5" fmla="*/ 3458899 w 3737648"/>
                  <a:gd name="connsiteY5" fmla="*/ 3458 h 3015648"/>
                  <a:gd name="connsiteX6" fmla="*/ 3686373 w 3737648"/>
                  <a:gd name="connsiteY6" fmla="*/ 330880 h 3015648"/>
                  <a:gd name="connsiteX7" fmla="*/ 3737648 w 3737648"/>
                  <a:gd name="connsiteY7" fmla="*/ 2552786 h 3015648"/>
                  <a:gd name="connsiteX8" fmla="*/ 1925940 w 3737648"/>
                  <a:gd name="connsiteY8" fmla="*/ 3014259 h 3015648"/>
                  <a:gd name="connsiteX9" fmla="*/ 165506 w 3737648"/>
                  <a:gd name="connsiteY9" fmla="*/ 2757885 h 3015648"/>
                  <a:gd name="connsiteX10" fmla="*/ 191143 w 3737648"/>
                  <a:gd name="connsiteY10" fmla="*/ 407792 h 3015648"/>
                  <a:gd name="connsiteX0" fmla="*/ 191143 w 3737648"/>
                  <a:gd name="connsiteY0" fmla="*/ 434795 h 3042651"/>
                  <a:gd name="connsiteX1" fmla="*/ 1806298 w 3737648"/>
                  <a:gd name="connsiteY1" fmla="*/ 622802 h 3042651"/>
                  <a:gd name="connsiteX2" fmla="*/ 3489820 w 3737648"/>
                  <a:gd name="connsiteY2" fmla="*/ 417703 h 3042651"/>
                  <a:gd name="connsiteX3" fmla="*/ 3627015 w 3737648"/>
                  <a:gd name="connsiteY3" fmla="*/ 338417 h 3042651"/>
                  <a:gd name="connsiteX4" fmla="*/ 3556994 w 3737648"/>
                  <a:gd name="connsiteY4" fmla="*/ 274195 h 3042651"/>
                  <a:gd name="connsiteX5" fmla="*/ 3458899 w 3737648"/>
                  <a:gd name="connsiteY5" fmla="*/ 30461 h 3042651"/>
                  <a:gd name="connsiteX6" fmla="*/ 3686373 w 3737648"/>
                  <a:gd name="connsiteY6" fmla="*/ 357883 h 3042651"/>
                  <a:gd name="connsiteX7" fmla="*/ 3737648 w 3737648"/>
                  <a:gd name="connsiteY7" fmla="*/ 2579789 h 3042651"/>
                  <a:gd name="connsiteX8" fmla="*/ 1925940 w 3737648"/>
                  <a:gd name="connsiteY8" fmla="*/ 3041262 h 3042651"/>
                  <a:gd name="connsiteX9" fmla="*/ 165506 w 3737648"/>
                  <a:gd name="connsiteY9" fmla="*/ 2784888 h 3042651"/>
                  <a:gd name="connsiteX10" fmla="*/ 191143 w 3737648"/>
                  <a:gd name="connsiteY10" fmla="*/ 434795 h 3042651"/>
                  <a:gd name="connsiteX0" fmla="*/ 191143 w 3737648"/>
                  <a:gd name="connsiteY0" fmla="*/ 434795 h 3042651"/>
                  <a:gd name="connsiteX1" fmla="*/ 1806298 w 3737648"/>
                  <a:gd name="connsiteY1" fmla="*/ 622802 h 3042651"/>
                  <a:gd name="connsiteX2" fmla="*/ 3489820 w 3737648"/>
                  <a:gd name="connsiteY2" fmla="*/ 417703 h 3042651"/>
                  <a:gd name="connsiteX3" fmla="*/ 3627015 w 3737648"/>
                  <a:gd name="connsiteY3" fmla="*/ 338417 h 3042651"/>
                  <a:gd name="connsiteX4" fmla="*/ 3556994 w 3737648"/>
                  <a:gd name="connsiteY4" fmla="*/ 274195 h 3042651"/>
                  <a:gd name="connsiteX5" fmla="*/ 3458899 w 3737648"/>
                  <a:gd name="connsiteY5" fmla="*/ 30461 h 3042651"/>
                  <a:gd name="connsiteX6" fmla="*/ 3686373 w 3737648"/>
                  <a:gd name="connsiteY6" fmla="*/ 357883 h 3042651"/>
                  <a:gd name="connsiteX7" fmla="*/ 3737648 w 3737648"/>
                  <a:gd name="connsiteY7" fmla="*/ 2579789 h 3042651"/>
                  <a:gd name="connsiteX8" fmla="*/ 1925940 w 3737648"/>
                  <a:gd name="connsiteY8" fmla="*/ 3041262 h 3042651"/>
                  <a:gd name="connsiteX9" fmla="*/ 165506 w 3737648"/>
                  <a:gd name="connsiteY9" fmla="*/ 2784888 h 3042651"/>
                  <a:gd name="connsiteX10" fmla="*/ 191143 w 3737648"/>
                  <a:gd name="connsiteY10" fmla="*/ 434795 h 3042651"/>
                  <a:gd name="connsiteX0" fmla="*/ 191143 w 3737648"/>
                  <a:gd name="connsiteY0" fmla="*/ 408792 h 3016648"/>
                  <a:gd name="connsiteX1" fmla="*/ 1806298 w 3737648"/>
                  <a:gd name="connsiteY1" fmla="*/ 596799 h 3016648"/>
                  <a:gd name="connsiteX2" fmla="*/ 3489820 w 3737648"/>
                  <a:gd name="connsiteY2" fmla="*/ 391700 h 3016648"/>
                  <a:gd name="connsiteX3" fmla="*/ 3627015 w 3737648"/>
                  <a:gd name="connsiteY3" fmla="*/ 312414 h 3016648"/>
                  <a:gd name="connsiteX4" fmla="*/ 3556994 w 3737648"/>
                  <a:gd name="connsiteY4" fmla="*/ 248192 h 3016648"/>
                  <a:gd name="connsiteX5" fmla="*/ 3458899 w 3737648"/>
                  <a:gd name="connsiteY5" fmla="*/ 4458 h 3016648"/>
                  <a:gd name="connsiteX6" fmla="*/ 3686373 w 3737648"/>
                  <a:gd name="connsiteY6" fmla="*/ 331880 h 3016648"/>
                  <a:gd name="connsiteX7" fmla="*/ 3737648 w 3737648"/>
                  <a:gd name="connsiteY7" fmla="*/ 2553786 h 3016648"/>
                  <a:gd name="connsiteX8" fmla="*/ 1925940 w 3737648"/>
                  <a:gd name="connsiteY8" fmla="*/ 3015259 h 3016648"/>
                  <a:gd name="connsiteX9" fmla="*/ 165506 w 3737648"/>
                  <a:gd name="connsiteY9" fmla="*/ 2758885 h 3016648"/>
                  <a:gd name="connsiteX10" fmla="*/ 191143 w 3737648"/>
                  <a:gd name="connsiteY10" fmla="*/ 408792 h 3016648"/>
                  <a:gd name="connsiteX0" fmla="*/ 191143 w 3737648"/>
                  <a:gd name="connsiteY0" fmla="*/ 408792 h 3016648"/>
                  <a:gd name="connsiteX1" fmla="*/ 1806298 w 3737648"/>
                  <a:gd name="connsiteY1" fmla="*/ 596799 h 3016648"/>
                  <a:gd name="connsiteX2" fmla="*/ 3489820 w 3737648"/>
                  <a:gd name="connsiteY2" fmla="*/ 391700 h 3016648"/>
                  <a:gd name="connsiteX3" fmla="*/ 3627015 w 3737648"/>
                  <a:gd name="connsiteY3" fmla="*/ 312414 h 3016648"/>
                  <a:gd name="connsiteX4" fmla="*/ 3556994 w 3737648"/>
                  <a:gd name="connsiteY4" fmla="*/ 248192 h 3016648"/>
                  <a:gd name="connsiteX5" fmla="*/ 3458899 w 3737648"/>
                  <a:gd name="connsiteY5" fmla="*/ 4458 h 3016648"/>
                  <a:gd name="connsiteX6" fmla="*/ 3686373 w 3737648"/>
                  <a:gd name="connsiteY6" fmla="*/ 331880 h 3016648"/>
                  <a:gd name="connsiteX7" fmla="*/ 3737648 w 3737648"/>
                  <a:gd name="connsiteY7" fmla="*/ 2553786 h 3016648"/>
                  <a:gd name="connsiteX8" fmla="*/ 1925940 w 3737648"/>
                  <a:gd name="connsiteY8" fmla="*/ 3015259 h 3016648"/>
                  <a:gd name="connsiteX9" fmla="*/ 165506 w 3737648"/>
                  <a:gd name="connsiteY9" fmla="*/ 2758885 h 3016648"/>
                  <a:gd name="connsiteX10" fmla="*/ 191143 w 3737648"/>
                  <a:gd name="connsiteY10" fmla="*/ 408792 h 3016648"/>
                  <a:gd name="connsiteX0" fmla="*/ 191143 w 3737648"/>
                  <a:gd name="connsiteY0" fmla="*/ 297989 h 2905845"/>
                  <a:gd name="connsiteX1" fmla="*/ 1806298 w 3737648"/>
                  <a:gd name="connsiteY1" fmla="*/ 485996 h 2905845"/>
                  <a:gd name="connsiteX2" fmla="*/ 3489820 w 3737648"/>
                  <a:gd name="connsiteY2" fmla="*/ 280897 h 2905845"/>
                  <a:gd name="connsiteX3" fmla="*/ 3627015 w 3737648"/>
                  <a:gd name="connsiteY3" fmla="*/ 201611 h 2905845"/>
                  <a:gd name="connsiteX4" fmla="*/ 3556994 w 3737648"/>
                  <a:gd name="connsiteY4" fmla="*/ 137389 h 2905845"/>
                  <a:gd name="connsiteX5" fmla="*/ 3335996 w 3737648"/>
                  <a:gd name="connsiteY5" fmla="*/ 71762 h 2905845"/>
                  <a:gd name="connsiteX6" fmla="*/ 3686373 w 3737648"/>
                  <a:gd name="connsiteY6" fmla="*/ 221077 h 2905845"/>
                  <a:gd name="connsiteX7" fmla="*/ 3737648 w 3737648"/>
                  <a:gd name="connsiteY7" fmla="*/ 2442983 h 2905845"/>
                  <a:gd name="connsiteX8" fmla="*/ 1925940 w 3737648"/>
                  <a:gd name="connsiteY8" fmla="*/ 2904456 h 2905845"/>
                  <a:gd name="connsiteX9" fmla="*/ 165506 w 3737648"/>
                  <a:gd name="connsiteY9" fmla="*/ 2648082 h 2905845"/>
                  <a:gd name="connsiteX10" fmla="*/ 191143 w 3737648"/>
                  <a:gd name="connsiteY10" fmla="*/ 297989 h 2905845"/>
                  <a:gd name="connsiteX0" fmla="*/ 191143 w 3737648"/>
                  <a:gd name="connsiteY0" fmla="*/ 297989 h 2905845"/>
                  <a:gd name="connsiteX1" fmla="*/ 1806298 w 3737648"/>
                  <a:gd name="connsiteY1" fmla="*/ 485996 h 2905845"/>
                  <a:gd name="connsiteX2" fmla="*/ 3489820 w 3737648"/>
                  <a:gd name="connsiteY2" fmla="*/ 280897 h 2905845"/>
                  <a:gd name="connsiteX3" fmla="*/ 3627015 w 3737648"/>
                  <a:gd name="connsiteY3" fmla="*/ 201611 h 2905845"/>
                  <a:gd name="connsiteX4" fmla="*/ 3571742 w 3737648"/>
                  <a:gd name="connsiteY4" fmla="*/ 130625 h 2905845"/>
                  <a:gd name="connsiteX5" fmla="*/ 3335996 w 3737648"/>
                  <a:gd name="connsiteY5" fmla="*/ 71762 h 2905845"/>
                  <a:gd name="connsiteX6" fmla="*/ 3686373 w 3737648"/>
                  <a:gd name="connsiteY6" fmla="*/ 221077 h 2905845"/>
                  <a:gd name="connsiteX7" fmla="*/ 3737648 w 3737648"/>
                  <a:gd name="connsiteY7" fmla="*/ 2442983 h 2905845"/>
                  <a:gd name="connsiteX8" fmla="*/ 1925940 w 3737648"/>
                  <a:gd name="connsiteY8" fmla="*/ 2904456 h 2905845"/>
                  <a:gd name="connsiteX9" fmla="*/ 165506 w 3737648"/>
                  <a:gd name="connsiteY9" fmla="*/ 2648082 h 2905845"/>
                  <a:gd name="connsiteX10" fmla="*/ 191143 w 3737648"/>
                  <a:gd name="connsiteY10" fmla="*/ 297989 h 2905845"/>
                  <a:gd name="connsiteX0" fmla="*/ 191143 w 3737648"/>
                  <a:gd name="connsiteY0" fmla="*/ 299454 h 2907310"/>
                  <a:gd name="connsiteX1" fmla="*/ 1806298 w 3737648"/>
                  <a:gd name="connsiteY1" fmla="*/ 487461 h 2907310"/>
                  <a:gd name="connsiteX2" fmla="*/ 3489820 w 3737648"/>
                  <a:gd name="connsiteY2" fmla="*/ 282362 h 2907310"/>
                  <a:gd name="connsiteX3" fmla="*/ 3627015 w 3737648"/>
                  <a:gd name="connsiteY3" fmla="*/ 203076 h 2907310"/>
                  <a:gd name="connsiteX4" fmla="*/ 3571742 w 3737648"/>
                  <a:gd name="connsiteY4" fmla="*/ 132090 h 2907310"/>
                  <a:gd name="connsiteX5" fmla="*/ 3335996 w 3737648"/>
                  <a:gd name="connsiteY5" fmla="*/ 73227 h 2907310"/>
                  <a:gd name="connsiteX6" fmla="*/ 3686373 w 3737648"/>
                  <a:gd name="connsiteY6" fmla="*/ 222542 h 2907310"/>
                  <a:gd name="connsiteX7" fmla="*/ 3737648 w 3737648"/>
                  <a:gd name="connsiteY7" fmla="*/ 2444448 h 2907310"/>
                  <a:gd name="connsiteX8" fmla="*/ 1925940 w 3737648"/>
                  <a:gd name="connsiteY8" fmla="*/ 2905921 h 2907310"/>
                  <a:gd name="connsiteX9" fmla="*/ 165506 w 3737648"/>
                  <a:gd name="connsiteY9" fmla="*/ 2649547 h 2907310"/>
                  <a:gd name="connsiteX10" fmla="*/ 191143 w 3737648"/>
                  <a:gd name="connsiteY10" fmla="*/ 299454 h 2907310"/>
                  <a:gd name="connsiteX0" fmla="*/ 191143 w 3737648"/>
                  <a:gd name="connsiteY0" fmla="*/ 299454 h 2907310"/>
                  <a:gd name="connsiteX1" fmla="*/ 1806298 w 3737648"/>
                  <a:gd name="connsiteY1" fmla="*/ 487461 h 2907310"/>
                  <a:gd name="connsiteX2" fmla="*/ 3489820 w 3737648"/>
                  <a:gd name="connsiteY2" fmla="*/ 282362 h 2907310"/>
                  <a:gd name="connsiteX3" fmla="*/ 3627015 w 3737648"/>
                  <a:gd name="connsiteY3" fmla="*/ 203076 h 2907310"/>
                  <a:gd name="connsiteX4" fmla="*/ 3571742 w 3737648"/>
                  <a:gd name="connsiteY4" fmla="*/ 132090 h 2907310"/>
                  <a:gd name="connsiteX5" fmla="*/ 3335996 w 3737648"/>
                  <a:gd name="connsiteY5" fmla="*/ 73227 h 2907310"/>
                  <a:gd name="connsiteX6" fmla="*/ 3686373 w 3737648"/>
                  <a:gd name="connsiteY6" fmla="*/ 222542 h 2907310"/>
                  <a:gd name="connsiteX7" fmla="*/ 3737648 w 3737648"/>
                  <a:gd name="connsiteY7" fmla="*/ 2444448 h 2907310"/>
                  <a:gd name="connsiteX8" fmla="*/ 1925940 w 3737648"/>
                  <a:gd name="connsiteY8" fmla="*/ 2905921 h 2907310"/>
                  <a:gd name="connsiteX9" fmla="*/ 165506 w 3737648"/>
                  <a:gd name="connsiteY9" fmla="*/ 2649547 h 2907310"/>
                  <a:gd name="connsiteX10" fmla="*/ 191143 w 3737648"/>
                  <a:gd name="connsiteY10" fmla="*/ 299454 h 2907310"/>
                  <a:gd name="connsiteX0" fmla="*/ 191143 w 3737648"/>
                  <a:gd name="connsiteY0" fmla="*/ 226227 h 2834083"/>
                  <a:gd name="connsiteX1" fmla="*/ 1806298 w 3737648"/>
                  <a:gd name="connsiteY1" fmla="*/ 414234 h 2834083"/>
                  <a:gd name="connsiteX2" fmla="*/ 3489820 w 3737648"/>
                  <a:gd name="connsiteY2" fmla="*/ 209135 h 2834083"/>
                  <a:gd name="connsiteX3" fmla="*/ 3627015 w 3737648"/>
                  <a:gd name="connsiteY3" fmla="*/ 129849 h 2834083"/>
                  <a:gd name="connsiteX4" fmla="*/ 3571742 w 3737648"/>
                  <a:gd name="connsiteY4" fmla="*/ 58863 h 2834083"/>
                  <a:gd name="connsiteX5" fmla="*/ 3335996 w 3737648"/>
                  <a:gd name="connsiteY5" fmla="*/ 0 h 2834083"/>
                  <a:gd name="connsiteX6" fmla="*/ 3686373 w 3737648"/>
                  <a:gd name="connsiteY6" fmla="*/ 149315 h 2834083"/>
                  <a:gd name="connsiteX7" fmla="*/ 3737648 w 3737648"/>
                  <a:gd name="connsiteY7" fmla="*/ 2371221 h 2834083"/>
                  <a:gd name="connsiteX8" fmla="*/ 1925940 w 3737648"/>
                  <a:gd name="connsiteY8" fmla="*/ 2832694 h 2834083"/>
                  <a:gd name="connsiteX9" fmla="*/ 165506 w 3737648"/>
                  <a:gd name="connsiteY9" fmla="*/ 2576320 h 2834083"/>
                  <a:gd name="connsiteX10" fmla="*/ 191143 w 3737648"/>
                  <a:gd name="connsiteY10" fmla="*/ 226227 h 2834083"/>
                  <a:gd name="connsiteX0" fmla="*/ 191143 w 3737648"/>
                  <a:gd name="connsiteY0" fmla="*/ 226227 h 2834083"/>
                  <a:gd name="connsiteX1" fmla="*/ 1806298 w 3737648"/>
                  <a:gd name="connsiteY1" fmla="*/ 414234 h 2834083"/>
                  <a:gd name="connsiteX2" fmla="*/ 3489820 w 3737648"/>
                  <a:gd name="connsiteY2" fmla="*/ 209135 h 2834083"/>
                  <a:gd name="connsiteX3" fmla="*/ 3646679 w 3737648"/>
                  <a:gd name="connsiteY3" fmla="*/ 147885 h 2834083"/>
                  <a:gd name="connsiteX4" fmla="*/ 3571742 w 3737648"/>
                  <a:gd name="connsiteY4" fmla="*/ 58863 h 2834083"/>
                  <a:gd name="connsiteX5" fmla="*/ 3335996 w 3737648"/>
                  <a:gd name="connsiteY5" fmla="*/ 0 h 2834083"/>
                  <a:gd name="connsiteX6" fmla="*/ 3686373 w 3737648"/>
                  <a:gd name="connsiteY6" fmla="*/ 149315 h 2834083"/>
                  <a:gd name="connsiteX7" fmla="*/ 3737648 w 3737648"/>
                  <a:gd name="connsiteY7" fmla="*/ 2371221 h 2834083"/>
                  <a:gd name="connsiteX8" fmla="*/ 1925940 w 3737648"/>
                  <a:gd name="connsiteY8" fmla="*/ 2832694 h 2834083"/>
                  <a:gd name="connsiteX9" fmla="*/ 165506 w 3737648"/>
                  <a:gd name="connsiteY9" fmla="*/ 2576320 h 2834083"/>
                  <a:gd name="connsiteX10" fmla="*/ 191143 w 3737648"/>
                  <a:gd name="connsiteY10" fmla="*/ 226227 h 2834083"/>
                  <a:gd name="connsiteX0" fmla="*/ 191143 w 3737648"/>
                  <a:gd name="connsiteY0" fmla="*/ 226227 h 2834083"/>
                  <a:gd name="connsiteX1" fmla="*/ 1806298 w 3737648"/>
                  <a:gd name="connsiteY1" fmla="*/ 414234 h 2834083"/>
                  <a:gd name="connsiteX2" fmla="*/ 3489820 w 3737648"/>
                  <a:gd name="connsiteY2" fmla="*/ 209135 h 2834083"/>
                  <a:gd name="connsiteX3" fmla="*/ 3646679 w 3737648"/>
                  <a:gd name="connsiteY3" fmla="*/ 147885 h 2834083"/>
                  <a:gd name="connsiteX4" fmla="*/ 3571742 w 3737648"/>
                  <a:gd name="connsiteY4" fmla="*/ 58863 h 2834083"/>
                  <a:gd name="connsiteX5" fmla="*/ 3335996 w 3737648"/>
                  <a:gd name="connsiteY5" fmla="*/ 0 h 2834083"/>
                  <a:gd name="connsiteX6" fmla="*/ 3686373 w 3737648"/>
                  <a:gd name="connsiteY6" fmla="*/ 149315 h 2834083"/>
                  <a:gd name="connsiteX7" fmla="*/ 3737648 w 3737648"/>
                  <a:gd name="connsiteY7" fmla="*/ 2371221 h 2834083"/>
                  <a:gd name="connsiteX8" fmla="*/ 1925940 w 3737648"/>
                  <a:gd name="connsiteY8" fmla="*/ 2832694 h 2834083"/>
                  <a:gd name="connsiteX9" fmla="*/ 165506 w 3737648"/>
                  <a:gd name="connsiteY9" fmla="*/ 2576320 h 2834083"/>
                  <a:gd name="connsiteX10" fmla="*/ 191143 w 3737648"/>
                  <a:gd name="connsiteY10" fmla="*/ 226227 h 2834083"/>
                  <a:gd name="connsiteX0" fmla="*/ 191143 w 3737648"/>
                  <a:gd name="connsiteY0" fmla="*/ 226227 h 2834083"/>
                  <a:gd name="connsiteX1" fmla="*/ 1806298 w 3737648"/>
                  <a:gd name="connsiteY1" fmla="*/ 414234 h 2834083"/>
                  <a:gd name="connsiteX2" fmla="*/ 3489820 w 3737648"/>
                  <a:gd name="connsiteY2" fmla="*/ 209135 h 2834083"/>
                  <a:gd name="connsiteX3" fmla="*/ 3646679 w 3737648"/>
                  <a:gd name="connsiteY3" fmla="*/ 147885 h 2834083"/>
                  <a:gd name="connsiteX4" fmla="*/ 3571742 w 3737648"/>
                  <a:gd name="connsiteY4" fmla="*/ 58863 h 2834083"/>
                  <a:gd name="connsiteX5" fmla="*/ 3335996 w 3737648"/>
                  <a:gd name="connsiteY5" fmla="*/ 0 h 2834083"/>
                  <a:gd name="connsiteX6" fmla="*/ 3686373 w 3737648"/>
                  <a:gd name="connsiteY6" fmla="*/ 149315 h 2834083"/>
                  <a:gd name="connsiteX7" fmla="*/ 3737648 w 3737648"/>
                  <a:gd name="connsiteY7" fmla="*/ 2371221 h 2834083"/>
                  <a:gd name="connsiteX8" fmla="*/ 1925940 w 3737648"/>
                  <a:gd name="connsiteY8" fmla="*/ 2832694 h 2834083"/>
                  <a:gd name="connsiteX9" fmla="*/ 165506 w 3737648"/>
                  <a:gd name="connsiteY9" fmla="*/ 2576320 h 2834083"/>
                  <a:gd name="connsiteX10" fmla="*/ 191143 w 3737648"/>
                  <a:gd name="connsiteY10" fmla="*/ 226227 h 2834083"/>
                  <a:gd name="connsiteX0" fmla="*/ 191143 w 3737648"/>
                  <a:gd name="connsiteY0" fmla="*/ 226227 h 2834083"/>
                  <a:gd name="connsiteX1" fmla="*/ 1806298 w 3737648"/>
                  <a:gd name="connsiteY1" fmla="*/ 414234 h 2834083"/>
                  <a:gd name="connsiteX2" fmla="*/ 3489820 w 3737648"/>
                  <a:gd name="connsiteY2" fmla="*/ 209135 h 2834083"/>
                  <a:gd name="connsiteX3" fmla="*/ 3646679 w 3737648"/>
                  <a:gd name="connsiteY3" fmla="*/ 147885 h 2834083"/>
                  <a:gd name="connsiteX4" fmla="*/ 3571742 w 3737648"/>
                  <a:gd name="connsiteY4" fmla="*/ 58863 h 2834083"/>
                  <a:gd name="connsiteX5" fmla="*/ 3335996 w 3737648"/>
                  <a:gd name="connsiteY5" fmla="*/ 0 h 2834083"/>
                  <a:gd name="connsiteX6" fmla="*/ 3686373 w 3737648"/>
                  <a:gd name="connsiteY6" fmla="*/ 149315 h 2834083"/>
                  <a:gd name="connsiteX7" fmla="*/ 3737648 w 3737648"/>
                  <a:gd name="connsiteY7" fmla="*/ 2371221 h 2834083"/>
                  <a:gd name="connsiteX8" fmla="*/ 1925940 w 3737648"/>
                  <a:gd name="connsiteY8" fmla="*/ 2832694 h 2834083"/>
                  <a:gd name="connsiteX9" fmla="*/ 165506 w 3737648"/>
                  <a:gd name="connsiteY9" fmla="*/ 2576320 h 2834083"/>
                  <a:gd name="connsiteX10" fmla="*/ 191143 w 3737648"/>
                  <a:gd name="connsiteY10" fmla="*/ 226227 h 2834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37648" h="2834083">
                    <a:moveTo>
                      <a:pt x="191143" y="226227"/>
                    </a:moveTo>
                    <a:cubicBezTo>
                      <a:pt x="545793" y="240470"/>
                      <a:pt x="1256519" y="417083"/>
                      <a:pt x="1806298" y="414234"/>
                    </a:cubicBezTo>
                    <a:cubicBezTo>
                      <a:pt x="2356077" y="411385"/>
                      <a:pt x="3337948" y="235490"/>
                      <a:pt x="3489820" y="209135"/>
                    </a:cubicBezTo>
                    <a:cubicBezTo>
                      <a:pt x="3641692" y="182780"/>
                      <a:pt x="3614335" y="186325"/>
                      <a:pt x="3646679" y="147885"/>
                    </a:cubicBezTo>
                    <a:cubicBezTo>
                      <a:pt x="3654442" y="125226"/>
                      <a:pt x="3620245" y="81256"/>
                      <a:pt x="3571742" y="58863"/>
                    </a:cubicBezTo>
                    <a:cubicBezTo>
                      <a:pt x="3523239" y="36470"/>
                      <a:pt x="3464374" y="26634"/>
                      <a:pt x="3335996" y="0"/>
                    </a:cubicBezTo>
                    <a:cubicBezTo>
                      <a:pt x="3507500" y="7185"/>
                      <a:pt x="3666135" y="56216"/>
                      <a:pt x="3686373" y="149315"/>
                    </a:cubicBezTo>
                    <a:cubicBezTo>
                      <a:pt x="3706611" y="242414"/>
                      <a:pt x="3731950" y="1790108"/>
                      <a:pt x="3737648" y="2371221"/>
                    </a:cubicBezTo>
                    <a:cubicBezTo>
                      <a:pt x="3427151" y="2824148"/>
                      <a:pt x="2666575" y="2841240"/>
                      <a:pt x="1925940" y="2832694"/>
                    </a:cubicBezTo>
                    <a:cubicBezTo>
                      <a:pt x="1108393" y="2815603"/>
                      <a:pt x="599918" y="2711629"/>
                      <a:pt x="165506" y="2576320"/>
                    </a:cubicBezTo>
                    <a:cubicBezTo>
                      <a:pt x="-80898" y="2141909"/>
                      <a:pt x="-35320" y="587999"/>
                      <a:pt x="191143" y="226227"/>
                    </a:cubicBezTo>
                    <a:close/>
                  </a:path>
                </a:pathLst>
              </a:cu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66" name="Freeform 243">
                <a:extLst>
                  <a:ext uri="{FF2B5EF4-FFF2-40B4-BE49-F238E27FC236}">
                    <a16:creationId xmlns:a16="http://schemas.microsoft.com/office/drawing/2014/main" id="{94A1EAA6-7205-45FD-9D6F-CADB2348240E}"/>
                  </a:ext>
                </a:extLst>
              </p:cNvPr>
              <p:cNvSpPr/>
              <p:nvPr/>
            </p:nvSpPr>
            <p:spPr>
              <a:xfrm>
                <a:off x="2152272" y="314849"/>
                <a:ext cx="1547659" cy="2890203"/>
              </a:xfrm>
              <a:custGeom>
                <a:avLst/>
                <a:gdLst>
                  <a:gd name="connsiteX0" fmla="*/ 0 w 1616271"/>
                  <a:gd name="connsiteY0" fmla="*/ 0 h 2912372"/>
                  <a:gd name="connsiteX1" fmla="*/ 200025 w 1616271"/>
                  <a:gd name="connsiteY1" fmla="*/ 1285875 h 2912372"/>
                  <a:gd name="connsiteX2" fmla="*/ 76200 w 1616271"/>
                  <a:gd name="connsiteY2" fmla="*/ 2609850 h 2912372"/>
                  <a:gd name="connsiteX3" fmla="*/ 866775 w 1616271"/>
                  <a:gd name="connsiteY3" fmla="*/ 2876550 h 2912372"/>
                  <a:gd name="connsiteX4" fmla="*/ 1600200 w 1616271"/>
                  <a:gd name="connsiteY4" fmla="*/ 2724150 h 2912372"/>
                  <a:gd name="connsiteX5" fmla="*/ 1381125 w 1616271"/>
                  <a:gd name="connsiteY5" fmla="*/ 1209675 h 2912372"/>
                  <a:gd name="connsiteX6" fmla="*/ 1476375 w 1616271"/>
                  <a:gd name="connsiteY6" fmla="*/ 9525 h 2912372"/>
                  <a:gd name="connsiteX0" fmla="*/ 0 w 1616271"/>
                  <a:gd name="connsiteY0" fmla="*/ 82157 h 2994529"/>
                  <a:gd name="connsiteX1" fmla="*/ 200025 w 1616271"/>
                  <a:gd name="connsiteY1" fmla="*/ 1368032 h 2994529"/>
                  <a:gd name="connsiteX2" fmla="*/ 76200 w 1616271"/>
                  <a:gd name="connsiteY2" fmla="*/ 2692007 h 2994529"/>
                  <a:gd name="connsiteX3" fmla="*/ 866775 w 1616271"/>
                  <a:gd name="connsiteY3" fmla="*/ 2958707 h 2994529"/>
                  <a:gd name="connsiteX4" fmla="*/ 1600200 w 1616271"/>
                  <a:gd name="connsiteY4" fmla="*/ 2806307 h 2994529"/>
                  <a:gd name="connsiteX5" fmla="*/ 1381125 w 1616271"/>
                  <a:gd name="connsiteY5" fmla="*/ 1291832 h 2994529"/>
                  <a:gd name="connsiteX6" fmla="*/ 1476375 w 1616271"/>
                  <a:gd name="connsiteY6" fmla="*/ 91682 h 2994529"/>
                  <a:gd name="connsiteX7" fmla="*/ 1476375 w 1616271"/>
                  <a:gd name="connsiteY7" fmla="*/ 82157 h 2994529"/>
                  <a:gd name="connsiteX0" fmla="*/ 9525 w 1625796"/>
                  <a:gd name="connsiteY0" fmla="*/ 84817 h 2997189"/>
                  <a:gd name="connsiteX1" fmla="*/ 209550 w 1625796"/>
                  <a:gd name="connsiteY1" fmla="*/ 1370692 h 2997189"/>
                  <a:gd name="connsiteX2" fmla="*/ 85725 w 1625796"/>
                  <a:gd name="connsiteY2" fmla="*/ 2694667 h 2997189"/>
                  <a:gd name="connsiteX3" fmla="*/ 876300 w 1625796"/>
                  <a:gd name="connsiteY3" fmla="*/ 2961367 h 2997189"/>
                  <a:gd name="connsiteX4" fmla="*/ 1609725 w 1625796"/>
                  <a:gd name="connsiteY4" fmla="*/ 2808967 h 2997189"/>
                  <a:gd name="connsiteX5" fmla="*/ 1390650 w 1625796"/>
                  <a:gd name="connsiteY5" fmla="*/ 1294492 h 2997189"/>
                  <a:gd name="connsiteX6" fmla="*/ 1485900 w 1625796"/>
                  <a:gd name="connsiteY6" fmla="*/ 94342 h 2997189"/>
                  <a:gd name="connsiteX7" fmla="*/ 0 w 1625796"/>
                  <a:gd name="connsiteY7" fmla="*/ 75292 h 2997189"/>
                  <a:gd name="connsiteX0" fmla="*/ 9525 w 1486024"/>
                  <a:gd name="connsiteY0" fmla="*/ 84817 h 2971884"/>
                  <a:gd name="connsiteX1" fmla="*/ 209550 w 1486024"/>
                  <a:gd name="connsiteY1" fmla="*/ 1370692 h 2971884"/>
                  <a:gd name="connsiteX2" fmla="*/ 85725 w 1486024"/>
                  <a:gd name="connsiteY2" fmla="*/ 2694667 h 2971884"/>
                  <a:gd name="connsiteX3" fmla="*/ 876300 w 1486024"/>
                  <a:gd name="connsiteY3" fmla="*/ 2961367 h 2971884"/>
                  <a:gd name="connsiteX4" fmla="*/ 1104900 w 1486024"/>
                  <a:gd name="connsiteY4" fmla="*/ 2494642 h 2971884"/>
                  <a:gd name="connsiteX5" fmla="*/ 1390650 w 1486024"/>
                  <a:gd name="connsiteY5" fmla="*/ 1294492 h 2971884"/>
                  <a:gd name="connsiteX6" fmla="*/ 1485900 w 1486024"/>
                  <a:gd name="connsiteY6" fmla="*/ 94342 h 2971884"/>
                  <a:gd name="connsiteX7" fmla="*/ 0 w 1486024"/>
                  <a:gd name="connsiteY7" fmla="*/ 75292 h 2971884"/>
                  <a:gd name="connsiteX0" fmla="*/ 9525 w 1544329"/>
                  <a:gd name="connsiteY0" fmla="*/ 84817 h 3002111"/>
                  <a:gd name="connsiteX1" fmla="*/ 209550 w 1544329"/>
                  <a:gd name="connsiteY1" fmla="*/ 1370692 h 3002111"/>
                  <a:gd name="connsiteX2" fmla="*/ 85725 w 1544329"/>
                  <a:gd name="connsiteY2" fmla="*/ 2694667 h 3002111"/>
                  <a:gd name="connsiteX3" fmla="*/ 876300 w 1544329"/>
                  <a:gd name="connsiteY3" fmla="*/ 2961367 h 3002111"/>
                  <a:gd name="connsiteX4" fmla="*/ 1524000 w 1544329"/>
                  <a:gd name="connsiteY4" fmla="*/ 2818492 h 3002111"/>
                  <a:gd name="connsiteX5" fmla="*/ 1390650 w 1544329"/>
                  <a:gd name="connsiteY5" fmla="*/ 1294492 h 3002111"/>
                  <a:gd name="connsiteX6" fmla="*/ 1485900 w 1544329"/>
                  <a:gd name="connsiteY6" fmla="*/ 94342 h 3002111"/>
                  <a:gd name="connsiteX7" fmla="*/ 0 w 1544329"/>
                  <a:gd name="connsiteY7" fmla="*/ 75292 h 3002111"/>
                  <a:gd name="connsiteX0" fmla="*/ 9525 w 1565668"/>
                  <a:gd name="connsiteY0" fmla="*/ 84817 h 2963832"/>
                  <a:gd name="connsiteX1" fmla="*/ 209550 w 1565668"/>
                  <a:gd name="connsiteY1" fmla="*/ 1370692 h 2963832"/>
                  <a:gd name="connsiteX2" fmla="*/ 85725 w 1565668"/>
                  <a:gd name="connsiteY2" fmla="*/ 2694667 h 2963832"/>
                  <a:gd name="connsiteX3" fmla="*/ 876300 w 1565668"/>
                  <a:gd name="connsiteY3" fmla="*/ 2961367 h 2963832"/>
                  <a:gd name="connsiteX4" fmla="*/ 1524000 w 1565668"/>
                  <a:gd name="connsiteY4" fmla="*/ 2818492 h 2963832"/>
                  <a:gd name="connsiteX5" fmla="*/ 1390650 w 1565668"/>
                  <a:gd name="connsiteY5" fmla="*/ 1294492 h 2963832"/>
                  <a:gd name="connsiteX6" fmla="*/ 1485900 w 1565668"/>
                  <a:gd name="connsiteY6" fmla="*/ 94342 h 2963832"/>
                  <a:gd name="connsiteX7" fmla="*/ 0 w 1565668"/>
                  <a:gd name="connsiteY7" fmla="*/ 75292 h 2963832"/>
                  <a:gd name="connsiteX0" fmla="*/ 9525 w 1565668"/>
                  <a:gd name="connsiteY0" fmla="*/ 84817 h 2979820"/>
                  <a:gd name="connsiteX1" fmla="*/ 209550 w 1565668"/>
                  <a:gd name="connsiteY1" fmla="*/ 1370692 h 2979820"/>
                  <a:gd name="connsiteX2" fmla="*/ 104775 w 1565668"/>
                  <a:gd name="connsiteY2" fmla="*/ 2799442 h 2979820"/>
                  <a:gd name="connsiteX3" fmla="*/ 876300 w 1565668"/>
                  <a:gd name="connsiteY3" fmla="*/ 2961367 h 2979820"/>
                  <a:gd name="connsiteX4" fmla="*/ 1524000 w 1565668"/>
                  <a:gd name="connsiteY4" fmla="*/ 2818492 h 2979820"/>
                  <a:gd name="connsiteX5" fmla="*/ 1390650 w 1565668"/>
                  <a:gd name="connsiteY5" fmla="*/ 1294492 h 2979820"/>
                  <a:gd name="connsiteX6" fmla="*/ 1485900 w 1565668"/>
                  <a:gd name="connsiteY6" fmla="*/ 94342 h 2979820"/>
                  <a:gd name="connsiteX7" fmla="*/ 0 w 1565668"/>
                  <a:gd name="connsiteY7" fmla="*/ 75292 h 2979820"/>
                  <a:gd name="connsiteX0" fmla="*/ 9525 w 1565668"/>
                  <a:gd name="connsiteY0" fmla="*/ 84817 h 2961443"/>
                  <a:gd name="connsiteX1" fmla="*/ 209550 w 1565668"/>
                  <a:gd name="connsiteY1" fmla="*/ 1370692 h 2961443"/>
                  <a:gd name="connsiteX2" fmla="*/ 104775 w 1565668"/>
                  <a:gd name="connsiteY2" fmla="*/ 2799442 h 2961443"/>
                  <a:gd name="connsiteX3" fmla="*/ 876300 w 1565668"/>
                  <a:gd name="connsiteY3" fmla="*/ 2961367 h 2961443"/>
                  <a:gd name="connsiteX4" fmla="*/ 1524000 w 1565668"/>
                  <a:gd name="connsiteY4" fmla="*/ 2818492 h 2961443"/>
                  <a:gd name="connsiteX5" fmla="*/ 1390650 w 1565668"/>
                  <a:gd name="connsiteY5" fmla="*/ 1294492 h 2961443"/>
                  <a:gd name="connsiteX6" fmla="*/ 1485900 w 1565668"/>
                  <a:gd name="connsiteY6" fmla="*/ 94342 h 2961443"/>
                  <a:gd name="connsiteX7" fmla="*/ 0 w 1565668"/>
                  <a:gd name="connsiteY7" fmla="*/ 75292 h 2961443"/>
                  <a:gd name="connsiteX0" fmla="*/ 9525 w 1565668"/>
                  <a:gd name="connsiteY0" fmla="*/ 84817 h 2961443"/>
                  <a:gd name="connsiteX1" fmla="*/ 209550 w 1565668"/>
                  <a:gd name="connsiteY1" fmla="*/ 1370692 h 2961443"/>
                  <a:gd name="connsiteX2" fmla="*/ 104775 w 1565668"/>
                  <a:gd name="connsiteY2" fmla="*/ 2799442 h 2961443"/>
                  <a:gd name="connsiteX3" fmla="*/ 876300 w 1565668"/>
                  <a:gd name="connsiteY3" fmla="*/ 2961367 h 2961443"/>
                  <a:gd name="connsiteX4" fmla="*/ 1524000 w 1565668"/>
                  <a:gd name="connsiteY4" fmla="*/ 2818492 h 2961443"/>
                  <a:gd name="connsiteX5" fmla="*/ 1390650 w 1565668"/>
                  <a:gd name="connsiteY5" fmla="*/ 1294492 h 2961443"/>
                  <a:gd name="connsiteX6" fmla="*/ 1485900 w 1565668"/>
                  <a:gd name="connsiteY6" fmla="*/ 94342 h 2961443"/>
                  <a:gd name="connsiteX7" fmla="*/ 0 w 1565668"/>
                  <a:gd name="connsiteY7" fmla="*/ 75292 h 2961443"/>
                  <a:gd name="connsiteX0" fmla="*/ 9525 w 1565668"/>
                  <a:gd name="connsiteY0" fmla="*/ 84817 h 2961443"/>
                  <a:gd name="connsiteX1" fmla="*/ 209550 w 1565668"/>
                  <a:gd name="connsiteY1" fmla="*/ 1370692 h 2961443"/>
                  <a:gd name="connsiteX2" fmla="*/ 104775 w 1565668"/>
                  <a:gd name="connsiteY2" fmla="*/ 2799442 h 2961443"/>
                  <a:gd name="connsiteX3" fmla="*/ 876300 w 1565668"/>
                  <a:gd name="connsiteY3" fmla="*/ 2961367 h 2961443"/>
                  <a:gd name="connsiteX4" fmla="*/ 1524000 w 1565668"/>
                  <a:gd name="connsiteY4" fmla="*/ 2818492 h 2961443"/>
                  <a:gd name="connsiteX5" fmla="*/ 1390650 w 1565668"/>
                  <a:gd name="connsiteY5" fmla="*/ 1294492 h 2961443"/>
                  <a:gd name="connsiteX6" fmla="*/ 1485900 w 1565668"/>
                  <a:gd name="connsiteY6" fmla="*/ 94342 h 2961443"/>
                  <a:gd name="connsiteX7" fmla="*/ 0 w 1565668"/>
                  <a:gd name="connsiteY7" fmla="*/ 75292 h 2961443"/>
                  <a:gd name="connsiteX0" fmla="*/ 9525 w 1565668"/>
                  <a:gd name="connsiteY0" fmla="*/ 84817 h 2961443"/>
                  <a:gd name="connsiteX1" fmla="*/ 209550 w 1565668"/>
                  <a:gd name="connsiteY1" fmla="*/ 1370692 h 2961443"/>
                  <a:gd name="connsiteX2" fmla="*/ 104775 w 1565668"/>
                  <a:gd name="connsiteY2" fmla="*/ 2799442 h 2961443"/>
                  <a:gd name="connsiteX3" fmla="*/ 876300 w 1565668"/>
                  <a:gd name="connsiteY3" fmla="*/ 2961367 h 2961443"/>
                  <a:gd name="connsiteX4" fmla="*/ 1524000 w 1565668"/>
                  <a:gd name="connsiteY4" fmla="*/ 2818492 h 2961443"/>
                  <a:gd name="connsiteX5" fmla="*/ 1390650 w 1565668"/>
                  <a:gd name="connsiteY5" fmla="*/ 1294492 h 2961443"/>
                  <a:gd name="connsiteX6" fmla="*/ 1485900 w 1565668"/>
                  <a:gd name="connsiteY6" fmla="*/ 94342 h 2961443"/>
                  <a:gd name="connsiteX7" fmla="*/ 0 w 1565668"/>
                  <a:gd name="connsiteY7" fmla="*/ 75292 h 2961443"/>
                  <a:gd name="connsiteX0" fmla="*/ 9525 w 1565668"/>
                  <a:gd name="connsiteY0" fmla="*/ 84817 h 2961367"/>
                  <a:gd name="connsiteX1" fmla="*/ 209550 w 1565668"/>
                  <a:gd name="connsiteY1" fmla="*/ 1370692 h 2961367"/>
                  <a:gd name="connsiteX2" fmla="*/ 85725 w 1565668"/>
                  <a:gd name="connsiteY2" fmla="*/ 2818492 h 2961367"/>
                  <a:gd name="connsiteX3" fmla="*/ 876300 w 1565668"/>
                  <a:gd name="connsiteY3" fmla="*/ 2961367 h 2961367"/>
                  <a:gd name="connsiteX4" fmla="*/ 1524000 w 1565668"/>
                  <a:gd name="connsiteY4" fmla="*/ 2818492 h 2961367"/>
                  <a:gd name="connsiteX5" fmla="*/ 1390650 w 1565668"/>
                  <a:gd name="connsiteY5" fmla="*/ 1294492 h 2961367"/>
                  <a:gd name="connsiteX6" fmla="*/ 1485900 w 1565668"/>
                  <a:gd name="connsiteY6" fmla="*/ 94342 h 2961367"/>
                  <a:gd name="connsiteX7" fmla="*/ 0 w 1565668"/>
                  <a:gd name="connsiteY7" fmla="*/ 75292 h 2961367"/>
                  <a:gd name="connsiteX0" fmla="*/ 9525 w 1545999"/>
                  <a:gd name="connsiteY0" fmla="*/ 84817 h 2956490"/>
                  <a:gd name="connsiteX1" fmla="*/ 209550 w 1545999"/>
                  <a:gd name="connsiteY1" fmla="*/ 1370692 h 2956490"/>
                  <a:gd name="connsiteX2" fmla="*/ 85725 w 1545999"/>
                  <a:gd name="connsiteY2" fmla="*/ 2818492 h 2956490"/>
                  <a:gd name="connsiteX3" fmla="*/ 847725 w 1545999"/>
                  <a:gd name="connsiteY3" fmla="*/ 2885167 h 2956490"/>
                  <a:gd name="connsiteX4" fmla="*/ 1524000 w 1545999"/>
                  <a:gd name="connsiteY4" fmla="*/ 2818492 h 2956490"/>
                  <a:gd name="connsiteX5" fmla="*/ 1390650 w 1545999"/>
                  <a:gd name="connsiteY5" fmla="*/ 1294492 h 2956490"/>
                  <a:gd name="connsiteX6" fmla="*/ 1485900 w 1545999"/>
                  <a:gd name="connsiteY6" fmla="*/ 94342 h 2956490"/>
                  <a:gd name="connsiteX7" fmla="*/ 0 w 1545999"/>
                  <a:gd name="connsiteY7" fmla="*/ 75292 h 2956490"/>
                  <a:gd name="connsiteX0" fmla="*/ 9525 w 1545999"/>
                  <a:gd name="connsiteY0" fmla="*/ 84817 h 2956490"/>
                  <a:gd name="connsiteX1" fmla="*/ 209550 w 1545999"/>
                  <a:gd name="connsiteY1" fmla="*/ 1370692 h 2956490"/>
                  <a:gd name="connsiteX2" fmla="*/ 85725 w 1545999"/>
                  <a:gd name="connsiteY2" fmla="*/ 2818492 h 2956490"/>
                  <a:gd name="connsiteX3" fmla="*/ 847725 w 1545999"/>
                  <a:gd name="connsiteY3" fmla="*/ 2885167 h 2956490"/>
                  <a:gd name="connsiteX4" fmla="*/ 1524000 w 1545999"/>
                  <a:gd name="connsiteY4" fmla="*/ 2818492 h 2956490"/>
                  <a:gd name="connsiteX5" fmla="*/ 1390650 w 1545999"/>
                  <a:gd name="connsiteY5" fmla="*/ 1294492 h 2956490"/>
                  <a:gd name="connsiteX6" fmla="*/ 1485900 w 1545999"/>
                  <a:gd name="connsiteY6" fmla="*/ 94342 h 2956490"/>
                  <a:gd name="connsiteX7" fmla="*/ 0 w 1545999"/>
                  <a:gd name="connsiteY7" fmla="*/ 75292 h 2956490"/>
                  <a:gd name="connsiteX0" fmla="*/ 9525 w 1545999"/>
                  <a:gd name="connsiteY0" fmla="*/ 84817 h 2956490"/>
                  <a:gd name="connsiteX1" fmla="*/ 209550 w 1545999"/>
                  <a:gd name="connsiteY1" fmla="*/ 1370692 h 2956490"/>
                  <a:gd name="connsiteX2" fmla="*/ 85725 w 1545999"/>
                  <a:gd name="connsiteY2" fmla="*/ 2818492 h 2956490"/>
                  <a:gd name="connsiteX3" fmla="*/ 847725 w 1545999"/>
                  <a:gd name="connsiteY3" fmla="*/ 2885167 h 2956490"/>
                  <a:gd name="connsiteX4" fmla="*/ 1524000 w 1545999"/>
                  <a:gd name="connsiteY4" fmla="*/ 2818492 h 2956490"/>
                  <a:gd name="connsiteX5" fmla="*/ 1390650 w 1545999"/>
                  <a:gd name="connsiteY5" fmla="*/ 1294492 h 2956490"/>
                  <a:gd name="connsiteX6" fmla="*/ 1485900 w 1545999"/>
                  <a:gd name="connsiteY6" fmla="*/ 94342 h 2956490"/>
                  <a:gd name="connsiteX7" fmla="*/ 0 w 1545999"/>
                  <a:gd name="connsiteY7" fmla="*/ 75292 h 2956490"/>
                  <a:gd name="connsiteX0" fmla="*/ 9525 w 1545999"/>
                  <a:gd name="connsiteY0" fmla="*/ 84817 h 2885167"/>
                  <a:gd name="connsiteX1" fmla="*/ 209550 w 1545999"/>
                  <a:gd name="connsiteY1" fmla="*/ 1370692 h 2885167"/>
                  <a:gd name="connsiteX2" fmla="*/ 85725 w 1545999"/>
                  <a:gd name="connsiteY2" fmla="*/ 2818492 h 2885167"/>
                  <a:gd name="connsiteX3" fmla="*/ 847725 w 1545999"/>
                  <a:gd name="connsiteY3" fmla="*/ 2885167 h 2885167"/>
                  <a:gd name="connsiteX4" fmla="*/ 1524000 w 1545999"/>
                  <a:gd name="connsiteY4" fmla="*/ 2818492 h 2885167"/>
                  <a:gd name="connsiteX5" fmla="*/ 1390650 w 1545999"/>
                  <a:gd name="connsiteY5" fmla="*/ 1294492 h 2885167"/>
                  <a:gd name="connsiteX6" fmla="*/ 1485900 w 1545999"/>
                  <a:gd name="connsiteY6" fmla="*/ 94342 h 2885167"/>
                  <a:gd name="connsiteX7" fmla="*/ 0 w 1545999"/>
                  <a:gd name="connsiteY7" fmla="*/ 75292 h 2885167"/>
                  <a:gd name="connsiteX0" fmla="*/ 9525 w 1486024"/>
                  <a:gd name="connsiteY0" fmla="*/ 84817 h 2892937"/>
                  <a:gd name="connsiteX1" fmla="*/ 209550 w 1486024"/>
                  <a:gd name="connsiteY1" fmla="*/ 1370692 h 2892937"/>
                  <a:gd name="connsiteX2" fmla="*/ 85725 w 1486024"/>
                  <a:gd name="connsiteY2" fmla="*/ 2818492 h 2892937"/>
                  <a:gd name="connsiteX3" fmla="*/ 847725 w 1486024"/>
                  <a:gd name="connsiteY3" fmla="*/ 2885167 h 2892937"/>
                  <a:gd name="connsiteX4" fmla="*/ 1352550 w 1486024"/>
                  <a:gd name="connsiteY4" fmla="*/ 2608942 h 2892937"/>
                  <a:gd name="connsiteX5" fmla="*/ 1390650 w 1486024"/>
                  <a:gd name="connsiteY5" fmla="*/ 1294492 h 2892937"/>
                  <a:gd name="connsiteX6" fmla="*/ 1485900 w 1486024"/>
                  <a:gd name="connsiteY6" fmla="*/ 94342 h 2892937"/>
                  <a:gd name="connsiteX7" fmla="*/ 0 w 1486024"/>
                  <a:gd name="connsiteY7" fmla="*/ 75292 h 2892937"/>
                  <a:gd name="connsiteX0" fmla="*/ 9525 w 1572834"/>
                  <a:gd name="connsiteY0" fmla="*/ 84817 h 2885167"/>
                  <a:gd name="connsiteX1" fmla="*/ 209550 w 1572834"/>
                  <a:gd name="connsiteY1" fmla="*/ 1370692 h 2885167"/>
                  <a:gd name="connsiteX2" fmla="*/ 85725 w 1572834"/>
                  <a:gd name="connsiteY2" fmla="*/ 2818492 h 2885167"/>
                  <a:gd name="connsiteX3" fmla="*/ 847725 w 1572834"/>
                  <a:gd name="connsiteY3" fmla="*/ 2885167 h 2885167"/>
                  <a:gd name="connsiteX4" fmla="*/ 1552575 w 1572834"/>
                  <a:gd name="connsiteY4" fmla="*/ 2818492 h 2885167"/>
                  <a:gd name="connsiteX5" fmla="*/ 1390650 w 1572834"/>
                  <a:gd name="connsiteY5" fmla="*/ 1294492 h 2885167"/>
                  <a:gd name="connsiteX6" fmla="*/ 1485900 w 1572834"/>
                  <a:gd name="connsiteY6" fmla="*/ 94342 h 2885167"/>
                  <a:gd name="connsiteX7" fmla="*/ 0 w 1572834"/>
                  <a:gd name="connsiteY7" fmla="*/ 75292 h 2885167"/>
                  <a:gd name="connsiteX0" fmla="*/ 9525 w 1554803"/>
                  <a:gd name="connsiteY0" fmla="*/ 84817 h 2885167"/>
                  <a:gd name="connsiteX1" fmla="*/ 209550 w 1554803"/>
                  <a:gd name="connsiteY1" fmla="*/ 1370692 h 2885167"/>
                  <a:gd name="connsiteX2" fmla="*/ 85725 w 1554803"/>
                  <a:gd name="connsiteY2" fmla="*/ 2818492 h 2885167"/>
                  <a:gd name="connsiteX3" fmla="*/ 847725 w 1554803"/>
                  <a:gd name="connsiteY3" fmla="*/ 2885167 h 2885167"/>
                  <a:gd name="connsiteX4" fmla="*/ 1552575 w 1554803"/>
                  <a:gd name="connsiteY4" fmla="*/ 2818492 h 2885167"/>
                  <a:gd name="connsiteX5" fmla="*/ 1390650 w 1554803"/>
                  <a:gd name="connsiteY5" fmla="*/ 1294492 h 2885167"/>
                  <a:gd name="connsiteX6" fmla="*/ 1485900 w 1554803"/>
                  <a:gd name="connsiteY6" fmla="*/ 94342 h 2885167"/>
                  <a:gd name="connsiteX7" fmla="*/ 0 w 1554803"/>
                  <a:gd name="connsiteY7" fmla="*/ 75292 h 2885167"/>
                  <a:gd name="connsiteX0" fmla="*/ 2381 w 1547659"/>
                  <a:gd name="connsiteY0" fmla="*/ 89853 h 2890203"/>
                  <a:gd name="connsiteX1" fmla="*/ 202406 w 1547659"/>
                  <a:gd name="connsiteY1" fmla="*/ 1375728 h 2890203"/>
                  <a:gd name="connsiteX2" fmla="*/ 78581 w 1547659"/>
                  <a:gd name="connsiteY2" fmla="*/ 2823528 h 2890203"/>
                  <a:gd name="connsiteX3" fmla="*/ 840581 w 1547659"/>
                  <a:gd name="connsiteY3" fmla="*/ 2890203 h 2890203"/>
                  <a:gd name="connsiteX4" fmla="*/ 1545431 w 1547659"/>
                  <a:gd name="connsiteY4" fmla="*/ 2823528 h 2890203"/>
                  <a:gd name="connsiteX5" fmla="*/ 1383506 w 1547659"/>
                  <a:gd name="connsiteY5" fmla="*/ 1299528 h 2890203"/>
                  <a:gd name="connsiteX6" fmla="*/ 1478756 w 1547659"/>
                  <a:gd name="connsiteY6" fmla="*/ 99378 h 2890203"/>
                  <a:gd name="connsiteX7" fmla="*/ 0 w 1547659"/>
                  <a:gd name="connsiteY7" fmla="*/ 63660 h 2890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7659" h="2890203">
                    <a:moveTo>
                      <a:pt x="2381" y="89853"/>
                    </a:moveTo>
                    <a:cubicBezTo>
                      <a:pt x="96043" y="515303"/>
                      <a:pt x="189706" y="920116"/>
                      <a:pt x="202406" y="1375728"/>
                    </a:cubicBezTo>
                    <a:cubicBezTo>
                      <a:pt x="215106" y="1831340"/>
                      <a:pt x="62706" y="2539366"/>
                      <a:pt x="78581" y="2823528"/>
                    </a:cubicBezTo>
                    <a:cubicBezTo>
                      <a:pt x="246856" y="2831465"/>
                      <a:pt x="596106" y="2890203"/>
                      <a:pt x="840581" y="2890203"/>
                    </a:cubicBezTo>
                    <a:cubicBezTo>
                      <a:pt x="1085056" y="2890203"/>
                      <a:pt x="1159669" y="2869565"/>
                      <a:pt x="1545431" y="2823528"/>
                    </a:cubicBezTo>
                    <a:cubicBezTo>
                      <a:pt x="1569243" y="2558416"/>
                      <a:pt x="1394618" y="1753553"/>
                      <a:pt x="1383506" y="1299528"/>
                    </a:cubicBezTo>
                    <a:cubicBezTo>
                      <a:pt x="1372394" y="845503"/>
                      <a:pt x="1420812" y="473234"/>
                      <a:pt x="1478756" y="99378"/>
                    </a:cubicBezTo>
                    <a:cubicBezTo>
                      <a:pt x="1494631" y="-102235"/>
                      <a:pt x="0" y="65644"/>
                      <a:pt x="0" y="63660"/>
                    </a:cubicBezTo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67" name="Oval 3166">
                <a:extLst>
                  <a:ext uri="{FF2B5EF4-FFF2-40B4-BE49-F238E27FC236}">
                    <a16:creationId xmlns:a16="http://schemas.microsoft.com/office/drawing/2014/main" id="{0CDDEE55-6026-4C95-8A35-04C728603E59}"/>
                  </a:ext>
                </a:extLst>
              </p:cNvPr>
              <p:cNvSpPr/>
              <p:nvPr/>
            </p:nvSpPr>
            <p:spPr>
              <a:xfrm>
                <a:off x="2118677" y="202674"/>
                <a:ext cx="1453198" cy="286126"/>
              </a:xfrm>
              <a:prstGeom prst="ellipse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68" name="Freeform 245">
                <a:extLst>
                  <a:ext uri="{FF2B5EF4-FFF2-40B4-BE49-F238E27FC236}">
                    <a16:creationId xmlns:a16="http://schemas.microsoft.com/office/drawing/2014/main" id="{B362EE06-07DB-49AF-8E61-C5F84FF1E592}"/>
                  </a:ext>
                </a:extLst>
              </p:cNvPr>
              <p:cNvSpPr/>
              <p:nvPr/>
            </p:nvSpPr>
            <p:spPr>
              <a:xfrm>
                <a:off x="2112168" y="274743"/>
                <a:ext cx="1547659" cy="2890203"/>
              </a:xfrm>
              <a:custGeom>
                <a:avLst/>
                <a:gdLst>
                  <a:gd name="connsiteX0" fmla="*/ 0 w 1616271"/>
                  <a:gd name="connsiteY0" fmla="*/ 0 h 2912372"/>
                  <a:gd name="connsiteX1" fmla="*/ 200025 w 1616271"/>
                  <a:gd name="connsiteY1" fmla="*/ 1285875 h 2912372"/>
                  <a:gd name="connsiteX2" fmla="*/ 76200 w 1616271"/>
                  <a:gd name="connsiteY2" fmla="*/ 2609850 h 2912372"/>
                  <a:gd name="connsiteX3" fmla="*/ 866775 w 1616271"/>
                  <a:gd name="connsiteY3" fmla="*/ 2876550 h 2912372"/>
                  <a:gd name="connsiteX4" fmla="*/ 1600200 w 1616271"/>
                  <a:gd name="connsiteY4" fmla="*/ 2724150 h 2912372"/>
                  <a:gd name="connsiteX5" fmla="*/ 1381125 w 1616271"/>
                  <a:gd name="connsiteY5" fmla="*/ 1209675 h 2912372"/>
                  <a:gd name="connsiteX6" fmla="*/ 1476375 w 1616271"/>
                  <a:gd name="connsiteY6" fmla="*/ 9525 h 2912372"/>
                  <a:gd name="connsiteX0" fmla="*/ 0 w 1616271"/>
                  <a:gd name="connsiteY0" fmla="*/ 82157 h 2994529"/>
                  <a:gd name="connsiteX1" fmla="*/ 200025 w 1616271"/>
                  <a:gd name="connsiteY1" fmla="*/ 1368032 h 2994529"/>
                  <a:gd name="connsiteX2" fmla="*/ 76200 w 1616271"/>
                  <a:gd name="connsiteY2" fmla="*/ 2692007 h 2994529"/>
                  <a:gd name="connsiteX3" fmla="*/ 866775 w 1616271"/>
                  <a:gd name="connsiteY3" fmla="*/ 2958707 h 2994529"/>
                  <a:gd name="connsiteX4" fmla="*/ 1600200 w 1616271"/>
                  <a:gd name="connsiteY4" fmla="*/ 2806307 h 2994529"/>
                  <a:gd name="connsiteX5" fmla="*/ 1381125 w 1616271"/>
                  <a:gd name="connsiteY5" fmla="*/ 1291832 h 2994529"/>
                  <a:gd name="connsiteX6" fmla="*/ 1476375 w 1616271"/>
                  <a:gd name="connsiteY6" fmla="*/ 91682 h 2994529"/>
                  <a:gd name="connsiteX7" fmla="*/ 1476375 w 1616271"/>
                  <a:gd name="connsiteY7" fmla="*/ 82157 h 2994529"/>
                  <a:gd name="connsiteX0" fmla="*/ 9525 w 1625796"/>
                  <a:gd name="connsiteY0" fmla="*/ 84817 h 2997189"/>
                  <a:gd name="connsiteX1" fmla="*/ 209550 w 1625796"/>
                  <a:gd name="connsiteY1" fmla="*/ 1370692 h 2997189"/>
                  <a:gd name="connsiteX2" fmla="*/ 85725 w 1625796"/>
                  <a:gd name="connsiteY2" fmla="*/ 2694667 h 2997189"/>
                  <a:gd name="connsiteX3" fmla="*/ 876300 w 1625796"/>
                  <a:gd name="connsiteY3" fmla="*/ 2961367 h 2997189"/>
                  <a:gd name="connsiteX4" fmla="*/ 1609725 w 1625796"/>
                  <a:gd name="connsiteY4" fmla="*/ 2808967 h 2997189"/>
                  <a:gd name="connsiteX5" fmla="*/ 1390650 w 1625796"/>
                  <a:gd name="connsiteY5" fmla="*/ 1294492 h 2997189"/>
                  <a:gd name="connsiteX6" fmla="*/ 1485900 w 1625796"/>
                  <a:gd name="connsiteY6" fmla="*/ 94342 h 2997189"/>
                  <a:gd name="connsiteX7" fmla="*/ 0 w 1625796"/>
                  <a:gd name="connsiteY7" fmla="*/ 75292 h 2997189"/>
                  <a:gd name="connsiteX0" fmla="*/ 9525 w 1486024"/>
                  <a:gd name="connsiteY0" fmla="*/ 84817 h 2971884"/>
                  <a:gd name="connsiteX1" fmla="*/ 209550 w 1486024"/>
                  <a:gd name="connsiteY1" fmla="*/ 1370692 h 2971884"/>
                  <a:gd name="connsiteX2" fmla="*/ 85725 w 1486024"/>
                  <a:gd name="connsiteY2" fmla="*/ 2694667 h 2971884"/>
                  <a:gd name="connsiteX3" fmla="*/ 876300 w 1486024"/>
                  <a:gd name="connsiteY3" fmla="*/ 2961367 h 2971884"/>
                  <a:gd name="connsiteX4" fmla="*/ 1104900 w 1486024"/>
                  <a:gd name="connsiteY4" fmla="*/ 2494642 h 2971884"/>
                  <a:gd name="connsiteX5" fmla="*/ 1390650 w 1486024"/>
                  <a:gd name="connsiteY5" fmla="*/ 1294492 h 2971884"/>
                  <a:gd name="connsiteX6" fmla="*/ 1485900 w 1486024"/>
                  <a:gd name="connsiteY6" fmla="*/ 94342 h 2971884"/>
                  <a:gd name="connsiteX7" fmla="*/ 0 w 1486024"/>
                  <a:gd name="connsiteY7" fmla="*/ 75292 h 2971884"/>
                  <a:gd name="connsiteX0" fmla="*/ 9525 w 1544329"/>
                  <a:gd name="connsiteY0" fmla="*/ 84817 h 3002111"/>
                  <a:gd name="connsiteX1" fmla="*/ 209550 w 1544329"/>
                  <a:gd name="connsiteY1" fmla="*/ 1370692 h 3002111"/>
                  <a:gd name="connsiteX2" fmla="*/ 85725 w 1544329"/>
                  <a:gd name="connsiteY2" fmla="*/ 2694667 h 3002111"/>
                  <a:gd name="connsiteX3" fmla="*/ 876300 w 1544329"/>
                  <a:gd name="connsiteY3" fmla="*/ 2961367 h 3002111"/>
                  <a:gd name="connsiteX4" fmla="*/ 1524000 w 1544329"/>
                  <a:gd name="connsiteY4" fmla="*/ 2818492 h 3002111"/>
                  <a:gd name="connsiteX5" fmla="*/ 1390650 w 1544329"/>
                  <a:gd name="connsiteY5" fmla="*/ 1294492 h 3002111"/>
                  <a:gd name="connsiteX6" fmla="*/ 1485900 w 1544329"/>
                  <a:gd name="connsiteY6" fmla="*/ 94342 h 3002111"/>
                  <a:gd name="connsiteX7" fmla="*/ 0 w 1544329"/>
                  <a:gd name="connsiteY7" fmla="*/ 75292 h 3002111"/>
                  <a:gd name="connsiteX0" fmla="*/ 9525 w 1565668"/>
                  <a:gd name="connsiteY0" fmla="*/ 84817 h 2963832"/>
                  <a:gd name="connsiteX1" fmla="*/ 209550 w 1565668"/>
                  <a:gd name="connsiteY1" fmla="*/ 1370692 h 2963832"/>
                  <a:gd name="connsiteX2" fmla="*/ 85725 w 1565668"/>
                  <a:gd name="connsiteY2" fmla="*/ 2694667 h 2963832"/>
                  <a:gd name="connsiteX3" fmla="*/ 876300 w 1565668"/>
                  <a:gd name="connsiteY3" fmla="*/ 2961367 h 2963832"/>
                  <a:gd name="connsiteX4" fmla="*/ 1524000 w 1565668"/>
                  <a:gd name="connsiteY4" fmla="*/ 2818492 h 2963832"/>
                  <a:gd name="connsiteX5" fmla="*/ 1390650 w 1565668"/>
                  <a:gd name="connsiteY5" fmla="*/ 1294492 h 2963832"/>
                  <a:gd name="connsiteX6" fmla="*/ 1485900 w 1565668"/>
                  <a:gd name="connsiteY6" fmla="*/ 94342 h 2963832"/>
                  <a:gd name="connsiteX7" fmla="*/ 0 w 1565668"/>
                  <a:gd name="connsiteY7" fmla="*/ 75292 h 2963832"/>
                  <a:gd name="connsiteX0" fmla="*/ 9525 w 1565668"/>
                  <a:gd name="connsiteY0" fmla="*/ 84817 h 2979820"/>
                  <a:gd name="connsiteX1" fmla="*/ 209550 w 1565668"/>
                  <a:gd name="connsiteY1" fmla="*/ 1370692 h 2979820"/>
                  <a:gd name="connsiteX2" fmla="*/ 104775 w 1565668"/>
                  <a:gd name="connsiteY2" fmla="*/ 2799442 h 2979820"/>
                  <a:gd name="connsiteX3" fmla="*/ 876300 w 1565668"/>
                  <a:gd name="connsiteY3" fmla="*/ 2961367 h 2979820"/>
                  <a:gd name="connsiteX4" fmla="*/ 1524000 w 1565668"/>
                  <a:gd name="connsiteY4" fmla="*/ 2818492 h 2979820"/>
                  <a:gd name="connsiteX5" fmla="*/ 1390650 w 1565668"/>
                  <a:gd name="connsiteY5" fmla="*/ 1294492 h 2979820"/>
                  <a:gd name="connsiteX6" fmla="*/ 1485900 w 1565668"/>
                  <a:gd name="connsiteY6" fmla="*/ 94342 h 2979820"/>
                  <a:gd name="connsiteX7" fmla="*/ 0 w 1565668"/>
                  <a:gd name="connsiteY7" fmla="*/ 75292 h 2979820"/>
                  <a:gd name="connsiteX0" fmla="*/ 9525 w 1565668"/>
                  <a:gd name="connsiteY0" fmla="*/ 84817 h 2961443"/>
                  <a:gd name="connsiteX1" fmla="*/ 209550 w 1565668"/>
                  <a:gd name="connsiteY1" fmla="*/ 1370692 h 2961443"/>
                  <a:gd name="connsiteX2" fmla="*/ 104775 w 1565668"/>
                  <a:gd name="connsiteY2" fmla="*/ 2799442 h 2961443"/>
                  <a:gd name="connsiteX3" fmla="*/ 876300 w 1565668"/>
                  <a:gd name="connsiteY3" fmla="*/ 2961367 h 2961443"/>
                  <a:gd name="connsiteX4" fmla="*/ 1524000 w 1565668"/>
                  <a:gd name="connsiteY4" fmla="*/ 2818492 h 2961443"/>
                  <a:gd name="connsiteX5" fmla="*/ 1390650 w 1565668"/>
                  <a:gd name="connsiteY5" fmla="*/ 1294492 h 2961443"/>
                  <a:gd name="connsiteX6" fmla="*/ 1485900 w 1565668"/>
                  <a:gd name="connsiteY6" fmla="*/ 94342 h 2961443"/>
                  <a:gd name="connsiteX7" fmla="*/ 0 w 1565668"/>
                  <a:gd name="connsiteY7" fmla="*/ 75292 h 2961443"/>
                  <a:gd name="connsiteX0" fmla="*/ 9525 w 1565668"/>
                  <a:gd name="connsiteY0" fmla="*/ 84817 h 2961443"/>
                  <a:gd name="connsiteX1" fmla="*/ 209550 w 1565668"/>
                  <a:gd name="connsiteY1" fmla="*/ 1370692 h 2961443"/>
                  <a:gd name="connsiteX2" fmla="*/ 104775 w 1565668"/>
                  <a:gd name="connsiteY2" fmla="*/ 2799442 h 2961443"/>
                  <a:gd name="connsiteX3" fmla="*/ 876300 w 1565668"/>
                  <a:gd name="connsiteY3" fmla="*/ 2961367 h 2961443"/>
                  <a:gd name="connsiteX4" fmla="*/ 1524000 w 1565668"/>
                  <a:gd name="connsiteY4" fmla="*/ 2818492 h 2961443"/>
                  <a:gd name="connsiteX5" fmla="*/ 1390650 w 1565668"/>
                  <a:gd name="connsiteY5" fmla="*/ 1294492 h 2961443"/>
                  <a:gd name="connsiteX6" fmla="*/ 1485900 w 1565668"/>
                  <a:gd name="connsiteY6" fmla="*/ 94342 h 2961443"/>
                  <a:gd name="connsiteX7" fmla="*/ 0 w 1565668"/>
                  <a:gd name="connsiteY7" fmla="*/ 75292 h 2961443"/>
                  <a:gd name="connsiteX0" fmla="*/ 9525 w 1565668"/>
                  <a:gd name="connsiteY0" fmla="*/ 84817 h 2961443"/>
                  <a:gd name="connsiteX1" fmla="*/ 209550 w 1565668"/>
                  <a:gd name="connsiteY1" fmla="*/ 1370692 h 2961443"/>
                  <a:gd name="connsiteX2" fmla="*/ 104775 w 1565668"/>
                  <a:gd name="connsiteY2" fmla="*/ 2799442 h 2961443"/>
                  <a:gd name="connsiteX3" fmla="*/ 876300 w 1565668"/>
                  <a:gd name="connsiteY3" fmla="*/ 2961367 h 2961443"/>
                  <a:gd name="connsiteX4" fmla="*/ 1524000 w 1565668"/>
                  <a:gd name="connsiteY4" fmla="*/ 2818492 h 2961443"/>
                  <a:gd name="connsiteX5" fmla="*/ 1390650 w 1565668"/>
                  <a:gd name="connsiteY5" fmla="*/ 1294492 h 2961443"/>
                  <a:gd name="connsiteX6" fmla="*/ 1485900 w 1565668"/>
                  <a:gd name="connsiteY6" fmla="*/ 94342 h 2961443"/>
                  <a:gd name="connsiteX7" fmla="*/ 0 w 1565668"/>
                  <a:gd name="connsiteY7" fmla="*/ 75292 h 2961443"/>
                  <a:gd name="connsiteX0" fmla="*/ 9525 w 1565668"/>
                  <a:gd name="connsiteY0" fmla="*/ 84817 h 2961443"/>
                  <a:gd name="connsiteX1" fmla="*/ 209550 w 1565668"/>
                  <a:gd name="connsiteY1" fmla="*/ 1370692 h 2961443"/>
                  <a:gd name="connsiteX2" fmla="*/ 104775 w 1565668"/>
                  <a:gd name="connsiteY2" fmla="*/ 2799442 h 2961443"/>
                  <a:gd name="connsiteX3" fmla="*/ 876300 w 1565668"/>
                  <a:gd name="connsiteY3" fmla="*/ 2961367 h 2961443"/>
                  <a:gd name="connsiteX4" fmla="*/ 1524000 w 1565668"/>
                  <a:gd name="connsiteY4" fmla="*/ 2818492 h 2961443"/>
                  <a:gd name="connsiteX5" fmla="*/ 1390650 w 1565668"/>
                  <a:gd name="connsiteY5" fmla="*/ 1294492 h 2961443"/>
                  <a:gd name="connsiteX6" fmla="*/ 1485900 w 1565668"/>
                  <a:gd name="connsiteY6" fmla="*/ 94342 h 2961443"/>
                  <a:gd name="connsiteX7" fmla="*/ 0 w 1565668"/>
                  <a:gd name="connsiteY7" fmla="*/ 75292 h 2961443"/>
                  <a:gd name="connsiteX0" fmla="*/ 9525 w 1565668"/>
                  <a:gd name="connsiteY0" fmla="*/ 84817 h 2961367"/>
                  <a:gd name="connsiteX1" fmla="*/ 209550 w 1565668"/>
                  <a:gd name="connsiteY1" fmla="*/ 1370692 h 2961367"/>
                  <a:gd name="connsiteX2" fmla="*/ 85725 w 1565668"/>
                  <a:gd name="connsiteY2" fmla="*/ 2818492 h 2961367"/>
                  <a:gd name="connsiteX3" fmla="*/ 876300 w 1565668"/>
                  <a:gd name="connsiteY3" fmla="*/ 2961367 h 2961367"/>
                  <a:gd name="connsiteX4" fmla="*/ 1524000 w 1565668"/>
                  <a:gd name="connsiteY4" fmla="*/ 2818492 h 2961367"/>
                  <a:gd name="connsiteX5" fmla="*/ 1390650 w 1565668"/>
                  <a:gd name="connsiteY5" fmla="*/ 1294492 h 2961367"/>
                  <a:gd name="connsiteX6" fmla="*/ 1485900 w 1565668"/>
                  <a:gd name="connsiteY6" fmla="*/ 94342 h 2961367"/>
                  <a:gd name="connsiteX7" fmla="*/ 0 w 1565668"/>
                  <a:gd name="connsiteY7" fmla="*/ 75292 h 2961367"/>
                  <a:gd name="connsiteX0" fmla="*/ 9525 w 1545999"/>
                  <a:gd name="connsiteY0" fmla="*/ 84817 h 2956490"/>
                  <a:gd name="connsiteX1" fmla="*/ 209550 w 1545999"/>
                  <a:gd name="connsiteY1" fmla="*/ 1370692 h 2956490"/>
                  <a:gd name="connsiteX2" fmla="*/ 85725 w 1545999"/>
                  <a:gd name="connsiteY2" fmla="*/ 2818492 h 2956490"/>
                  <a:gd name="connsiteX3" fmla="*/ 847725 w 1545999"/>
                  <a:gd name="connsiteY3" fmla="*/ 2885167 h 2956490"/>
                  <a:gd name="connsiteX4" fmla="*/ 1524000 w 1545999"/>
                  <a:gd name="connsiteY4" fmla="*/ 2818492 h 2956490"/>
                  <a:gd name="connsiteX5" fmla="*/ 1390650 w 1545999"/>
                  <a:gd name="connsiteY5" fmla="*/ 1294492 h 2956490"/>
                  <a:gd name="connsiteX6" fmla="*/ 1485900 w 1545999"/>
                  <a:gd name="connsiteY6" fmla="*/ 94342 h 2956490"/>
                  <a:gd name="connsiteX7" fmla="*/ 0 w 1545999"/>
                  <a:gd name="connsiteY7" fmla="*/ 75292 h 2956490"/>
                  <a:gd name="connsiteX0" fmla="*/ 9525 w 1545999"/>
                  <a:gd name="connsiteY0" fmla="*/ 84817 h 2956490"/>
                  <a:gd name="connsiteX1" fmla="*/ 209550 w 1545999"/>
                  <a:gd name="connsiteY1" fmla="*/ 1370692 h 2956490"/>
                  <a:gd name="connsiteX2" fmla="*/ 85725 w 1545999"/>
                  <a:gd name="connsiteY2" fmla="*/ 2818492 h 2956490"/>
                  <a:gd name="connsiteX3" fmla="*/ 847725 w 1545999"/>
                  <a:gd name="connsiteY3" fmla="*/ 2885167 h 2956490"/>
                  <a:gd name="connsiteX4" fmla="*/ 1524000 w 1545999"/>
                  <a:gd name="connsiteY4" fmla="*/ 2818492 h 2956490"/>
                  <a:gd name="connsiteX5" fmla="*/ 1390650 w 1545999"/>
                  <a:gd name="connsiteY5" fmla="*/ 1294492 h 2956490"/>
                  <a:gd name="connsiteX6" fmla="*/ 1485900 w 1545999"/>
                  <a:gd name="connsiteY6" fmla="*/ 94342 h 2956490"/>
                  <a:gd name="connsiteX7" fmla="*/ 0 w 1545999"/>
                  <a:gd name="connsiteY7" fmla="*/ 75292 h 2956490"/>
                  <a:gd name="connsiteX0" fmla="*/ 9525 w 1545999"/>
                  <a:gd name="connsiteY0" fmla="*/ 84817 h 2956490"/>
                  <a:gd name="connsiteX1" fmla="*/ 209550 w 1545999"/>
                  <a:gd name="connsiteY1" fmla="*/ 1370692 h 2956490"/>
                  <a:gd name="connsiteX2" fmla="*/ 85725 w 1545999"/>
                  <a:gd name="connsiteY2" fmla="*/ 2818492 h 2956490"/>
                  <a:gd name="connsiteX3" fmla="*/ 847725 w 1545999"/>
                  <a:gd name="connsiteY3" fmla="*/ 2885167 h 2956490"/>
                  <a:gd name="connsiteX4" fmla="*/ 1524000 w 1545999"/>
                  <a:gd name="connsiteY4" fmla="*/ 2818492 h 2956490"/>
                  <a:gd name="connsiteX5" fmla="*/ 1390650 w 1545999"/>
                  <a:gd name="connsiteY5" fmla="*/ 1294492 h 2956490"/>
                  <a:gd name="connsiteX6" fmla="*/ 1485900 w 1545999"/>
                  <a:gd name="connsiteY6" fmla="*/ 94342 h 2956490"/>
                  <a:gd name="connsiteX7" fmla="*/ 0 w 1545999"/>
                  <a:gd name="connsiteY7" fmla="*/ 75292 h 2956490"/>
                  <a:gd name="connsiteX0" fmla="*/ 9525 w 1545999"/>
                  <a:gd name="connsiteY0" fmla="*/ 84817 h 2885167"/>
                  <a:gd name="connsiteX1" fmla="*/ 209550 w 1545999"/>
                  <a:gd name="connsiteY1" fmla="*/ 1370692 h 2885167"/>
                  <a:gd name="connsiteX2" fmla="*/ 85725 w 1545999"/>
                  <a:gd name="connsiteY2" fmla="*/ 2818492 h 2885167"/>
                  <a:gd name="connsiteX3" fmla="*/ 847725 w 1545999"/>
                  <a:gd name="connsiteY3" fmla="*/ 2885167 h 2885167"/>
                  <a:gd name="connsiteX4" fmla="*/ 1524000 w 1545999"/>
                  <a:gd name="connsiteY4" fmla="*/ 2818492 h 2885167"/>
                  <a:gd name="connsiteX5" fmla="*/ 1390650 w 1545999"/>
                  <a:gd name="connsiteY5" fmla="*/ 1294492 h 2885167"/>
                  <a:gd name="connsiteX6" fmla="*/ 1485900 w 1545999"/>
                  <a:gd name="connsiteY6" fmla="*/ 94342 h 2885167"/>
                  <a:gd name="connsiteX7" fmla="*/ 0 w 1545999"/>
                  <a:gd name="connsiteY7" fmla="*/ 75292 h 2885167"/>
                  <a:gd name="connsiteX0" fmla="*/ 9525 w 1486024"/>
                  <a:gd name="connsiteY0" fmla="*/ 84817 h 2892937"/>
                  <a:gd name="connsiteX1" fmla="*/ 209550 w 1486024"/>
                  <a:gd name="connsiteY1" fmla="*/ 1370692 h 2892937"/>
                  <a:gd name="connsiteX2" fmla="*/ 85725 w 1486024"/>
                  <a:gd name="connsiteY2" fmla="*/ 2818492 h 2892937"/>
                  <a:gd name="connsiteX3" fmla="*/ 847725 w 1486024"/>
                  <a:gd name="connsiteY3" fmla="*/ 2885167 h 2892937"/>
                  <a:gd name="connsiteX4" fmla="*/ 1352550 w 1486024"/>
                  <a:gd name="connsiteY4" fmla="*/ 2608942 h 2892937"/>
                  <a:gd name="connsiteX5" fmla="*/ 1390650 w 1486024"/>
                  <a:gd name="connsiteY5" fmla="*/ 1294492 h 2892937"/>
                  <a:gd name="connsiteX6" fmla="*/ 1485900 w 1486024"/>
                  <a:gd name="connsiteY6" fmla="*/ 94342 h 2892937"/>
                  <a:gd name="connsiteX7" fmla="*/ 0 w 1486024"/>
                  <a:gd name="connsiteY7" fmla="*/ 75292 h 2892937"/>
                  <a:gd name="connsiteX0" fmla="*/ 9525 w 1572834"/>
                  <a:gd name="connsiteY0" fmla="*/ 84817 h 2885167"/>
                  <a:gd name="connsiteX1" fmla="*/ 209550 w 1572834"/>
                  <a:gd name="connsiteY1" fmla="*/ 1370692 h 2885167"/>
                  <a:gd name="connsiteX2" fmla="*/ 85725 w 1572834"/>
                  <a:gd name="connsiteY2" fmla="*/ 2818492 h 2885167"/>
                  <a:gd name="connsiteX3" fmla="*/ 847725 w 1572834"/>
                  <a:gd name="connsiteY3" fmla="*/ 2885167 h 2885167"/>
                  <a:gd name="connsiteX4" fmla="*/ 1552575 w 1572834"/>
                  <a:gd name="connsiteY4" fmla="*/ 2818492 h 2885167"/>
                  <a:gd name="connsiteX5" fmla="*/ 1390650 w 1572834"/>
                  <a:gd name="connsiteY5" fmla="*/ 1294492 h 2885167"/>
                  <a:gd name="connsiteX6" fmla="*/ 1485900 w 1572834"/>
                  <a:gd name="connsiteY6" fmla="*/ 94342 h 2885167"/>
                  <a:gd name="connsiteX7" fmla="*/ 0 w 1572834"/>
                  <a:gd name="connsiteY7" fmla="*/ 75292 h 2885167"/>
                  <a:gd name="connsiteX0" fmla="*/ 9525 w 1554803"/>
                  <a:gd name="connsiteY0" fmla="*/ 84817 h 2885167"/>
                  <a:gd name="connsiteX1" fmla="*/ 209550 w 1554803"/>
                  <a:gd name="connsiteY1" fmla="*/ 1370692 h 2885167"/>
                  <a:gd name="connsiteX2" fmla="*/ 85725 w 1554803"/>
                  <a:gd name="connsiteY2" fmla="*/ 2818492 h 2885167"/>
                  <a:gd name="connsiteX3" fmla="*/ 847725 w 1554803"/>
                  <a:gd name="connsiteY3" fmla="*/ 2885167 h 2885167"/>
                  <a:gd name="connsiteX4" fmla="*/ 1552575 w 1554803"/>
                  <a:gd name="connsiteY4" fmla="*/ 2818492 h 2885167"/>
                  <a:gd name="connsiteX5" fmla="*/ 1390650 w 1554803"/>
                  <a:gd name="connsiteY5" fmla="*/ 1294492 h 2885167"/>
                  <a:gd name="connsiteX6" fmla="*/ 1485900 w 1554803"/>
                  <a:gd name="connsiteY6" fmla="*/ 94342 h 2885167"/>
                  <a:gd name="connsiteX7" fmla="*/ 0 w 1554803"/>
                  <a:gd name="connsiteY7" fmla="*/ 75292 h 2885167"/>
                  <a:gd name="connsiteX0" fmla="*/ 2381 w 1547659"/>
                  <a:gd name="connsiteY0" fmla="*/ 89853 h 2890203"/>
                  <a:gd name="connsiteX1" fmla="*/ 202406 w 1547659"/>
                  <a:gd name="connsiteY1" fmla="*/ 1375728 h 2890203"/>
                  <a:gd name="connsiteX2" fmla="*/ 78581 w 1547659"/>
                  <a:gd name="connsiteY2" fmla="*/ 2823528 h 2890203"/>
                  <a:gd name="connsiteX3" fmla="*/ 840581 w 1547659"/>
                  <a:gd name="connsiteY3" fmla="*/ 2890203 h 2890203"/>
                  <a:gd name="connsiteX4" fmla="*/ 1545431 w 1547659"/>
                  <a:gd name="connsiteY4" fmla="*/ 2823528 h 2890203"/>
                  <a:gd name="connsiteX5" fmla="*/ 1383506 w 1547659"/>
                  <a:gd name="connsiteY5" fmla="*/ 1299528 h 2890203"/>
                  <a:gd name="connsiteX6" fmla="*/ 1478756 w 1547659"/>
                  <a:gd name="connsiteY6" fmla="*/ 99378 h 2890203"/>
                  <a:gd name="connsiteX7" fmla="*/ 0 w 1547659"/>
                  <a:gd name="connsiteY7" fmla="*/ 63660 h 2890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7659" h="2890203">
                    <a:moveTo>
                      <a:pt x="2381" y="89853"/>
                    </a:moveTo>
                    <a:cubicBezTo>
                      <a:pt x="96043" y="515303"/>
                      <a:pt x="189706" y="920116"/>
                      <a:pt x="202406" y="1375728"/>
                    </a:cubicBezTo>
                    <a:cubicBezTo>
                      <a:pt x="215106" y="1831340"/>
                      <a:pt x="62706" y="2539366"/>
                      <a:pt x="78581" y="2823528"/>
                    </a:cubicBezTo>
                    <a:cubicBezTo>
                      <a:pt x="246856" y="2831465"/>
                      <a:pt x="596106" y="2890203"/>
                      <a:pt x="840581" y="2890203"/>
                    </a:cubicBezTo>
                    <a:cubicBezTo>
                      <a:pt x="1085056" y="2890203"/>
                      <a:pt x="1159669" y="2869565"/>
                      <a:pt x="1545431" y="2823528"/>
                    </a:cubicBezTo>
                    <a:cubicBezTo>
                      <a:pt x="1569243" y="2558416"/>
                      <a:pt x="1394618" y="1753553"/>
                      <a:pt x="1383506" y="1299528"/>
                    </a:cubicBezTo>
                    <a:cubicBezTo>
                      <a:pt x="1372394" y="845503"/>
                      <a:pt x="1420812" y="473234"/>
                      <a:pt x="1478756" y="99378"/>
                    </a:cubicBezTo>
                    <a:cubicBezTo>
                      <a:pt x="1494631" y="-102235"/>
                      <a:pt x="0" y="65644"/>
                      <a:pt x="0" y="63660"/>
                    </a:cubicBezTo>
                  </a:path>
                </a:pathLst>
              </a:cu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69" name="Oval 3168">
                <a:extLst>
                  <a:ext uri="{FF2B5EF4-FFF2-40B4-BE49-F238E27FC236}">
                    <a16:creationId xmlns:a16="http://schemas.microsoft.com/office/drawing/2014/main" id="{9F5ECD1C-8793-41F5-80A9-47D01F58F098}"/>
                  </a:ext>
                </a:extLst>
              </p:cNvPr>
              <p:cNvSpPr/>
              <p:nvPr/>
            </p:nvSpPr>
            <p:spPr>
              <a:xfrm>
                <a:off x="2191324" y="2946036"/>
                <a:ext cx="1453198" cy="286126"/>
              </a:xfrm>
              <a:prstGeom prst="ellipse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70" name="Freeform 247">
                <a:extLst>
                  <a:ext uri="{FF2B5EF4-FFF2-40B4-BE49-F238E27FC236}">
                    <a16:creationId xmlns:a16="http://schemas.microsoft.com/office/drawing/2014/main" id="{C013FBDA-E751-45BC-85E6-6F84BD720F7A}"/>
                  </a:ext>
                </a:extLst>
              </p:cNvPr>
              <p:cNvSpPr/>
              <p:nvPr/>
            </p:nvSpPr>
            <p:spPr>
              <a:xfrm>
                <a:off x="2117610" y="202975"/>
                <a:ext cx="1454265" cy="261714"/>
              </a:xfrm>
              <a:custGeom>
                <a:avLst/>
                <a:gdLst>
                  <a:gd name="connsiteX0" fmla="*/ 43911 w 1470982"/>
                  <a:gd name="connsiteY0" fmla="*/ 169790 h 277004"/>
                  <a:gd name="connsiteX1" fmla="*/ 19720 w 1470982"/>
                  <a:gd name="connsiteY1" fmla="*/ 116571 h 277004"/>
                  <a:gd name="connsiteX2" fmla="*/ 251949 w 1470982"/>
                  <a:gd name="connsiteY2" fmla="*/ 41581 h 277004"/>
                  <a:gd name="connsiteX3" fmla="*/ 706730 w 1470982"/>
                  <a:gd name="connsiteY3" fmla="*/ 457 h 277004"/>
                  <a:gd name="connsiteX4" fmla="*/ 1088939 w 1470982"/>
                  <a:gd name="connsiteY4" fmla="*/ 22228 h 277004"/>
                  <a:gd name="connsiteX5" fmla="*/ 1330844 w 1470982"/>
                  <a:gd name="connsiteY5" fmla="*/ 63352 h 277004"/>
                  <a:gd name="connsiteX6" fmla="*/ 1459054 w 1470982"/>
                  <a:gd name="connsiteY6" fmla="*/ 121409 h 277004"/>
                  <a:gd name="connsiteX7" fmla="*/ 1456634 w 1470982"/>
                  <a:gd name="connsiteY7" fmla="*/ 162533 h 277004"/>
                  <a:gd name="connsiteX8" fmla="*/ 1381644 w 1470982"/>
                  <a:gd name="connsiteY8" fmla="*/ 196400 h 277004"/>
                  <a:gd name="connsiteX9" fmla="*/ 989758 w 1470982"/>
                  <a:gd name="connsiteY9" fmla="*/ 268971 h 277004"/>
                  <a:gd name="connsiteX10" fmla="*/ 532558 w 1470982"/>
                  <a:gd name="connsiteY10" fmla="*/ 271390 h 277004"/>
                  <a:gd name="connsiteX11" fmla="*/ 235015 w 1470982"/>
                  <a:gd name="connsiteY11" fmla="*/ 235104 h 277004"/>
                  <a:gd name="connsiteX12" fmla="*/ 266463 w 1470982"/>
                  <a:gd name="connsiteY12" fmla="*/ 135924 h 277004"/>
                  <a:gd name="connsiteX13" fmla="*/ 730920 w 1470982"/>
                  <a:gd name="connsiteY13" fmla="*/ 104476 h 277004"/>
                  <a:gd name="connsiteX14" fmla="*/ 1176025 w 1470982"/>
                  <a:gd name="connsiteY14" fmla="*/ 131085 h 277004"/>
                  <a:gd name="connsiteX15" fmla="*/ 1047815 w 1470982"/>
                  <a:gd name="connsiteY15" fmla="*/ 184304 h 277004"/>
                  <a:gd name="connsiteX16" fmla="*/ 476920 w 1470982"/>
                  <a:gd name="connsiteY16" fmla="*/ 201238 h 277004"/>
                  <a:gd name="connsiteX17" fmla="*/ 496273 w 1470982"/>
                  <a:gd name="connsiteY17" fmla="*/ 169790 h 277004"/>
                  <a:gd name="connsiteX18" fmla="*/ 987339 w 1470982"/>
                  <a:gd name="connsiteY18" fmla="*/ 172209 h 277004"/>
                  <a:gd name="connsiteX19" fmla="*/ 1142158 w 1470982"/>
                  <a:gd name="connsiteY19" fmla="*/ 135924 h 277004"/>
                  <a:gd name="connsiteX20" fmla="*/ 747854 w 1470982"/>
                  <a:gd name="connsiteY20" fmla="*/ 123828 h 277004"/>
                  <a:gd name="connsiteX21" fmla="*/ 293073 w 1470982"/>
                  <a:gd name="connsiteY21" fmla="*/ 150438 h 277004"/>
                  <a:gd name="connsiteX22" fmla="*/ 232596 w 1470982"/>
                  <a:gd name="connsiteY22" fmla="*/ 208495 h 277004"/>
                  <a:gd name="connsiteX23" fmla="*/ 421282 w 1470982"/>
                  <a:gd name="connsiteY23" fmla="*/ 239943 h 277004"/>
                  <a:gd name="connsiteX24" fmla="*/ 818006 w 1470982"/>
                  <a:gd name="connsiteY24" fmla="*/ 254457 h 277004"/>
                  <a:gd name="connsiteX25" fmla="*/ 1207473 w 1470982"/>
                  <a:gd name="connsiteY25" fmla="*/ 213333 h 277004"/>
                  <a:gd name="connsiteX26" fmla="*/ 1437282 w 1470982"/>
                  <a:gd name="connsiteY26" fmla="*/ 150438 h 277004"/>
                  <a:gd name="connsiteX27" fmla="*/ 1352615 w 1470982"/>
                  <a:gd name="connsiteY27" fmla="*/ 97219 h 277004"/>
                  <a:gd name="connsiteX28" fmla="*/ 1074425 w 1470982"/>
                  <a:gd name="connsiteY28" fmla="*/ 44000 h 277004"/>
                  <a:gd name="connsiteX29" fmla="*/ 733339 w 1470982"/>
                  <a:gd name="connsiteY29" fmla="*/ 27066 h 277004"/>
                  <a:gd name="connsiteX30" fmla="*/ 295492 w 1470982"/>
                  <a:gd name="connsiteY30" fmla="*/ 60933 h 277004"/>
                  <a:gd name="connsiteX31" fmla="*/ 43911 w 1470982"/>
                  <a:gd name="connsiteY31" fmla="*/ 169790 h 277004"/>
                  <a:gd name="connsiteX0" fmla="*/ 36520 w 1463591"/>
                  <a:gd name="connsiteY0" fmla="*/ 169790 h 277004"/>
                  <a:gd name="connsiteX1" fmla="*/ 12329 w 1463591"/>
                  <a:gd name="connsiteY1" fmla="*/ 116571 h 277004"/>
                  <a:gd name="connsiteX2" fmla="*/ 244558 w 1463591"/>
                  <a:gd name="connsiteY2" fmla="*/ 41581 h 277004"/>
                  <a:gd name="connsiteX3" fmla="*/ 699339 w 1463591"/>
                  <a:gd name="connsiteY3" fmla="*/ 457 h 277004"/>
                  <a:gd name="connsiteX4" fmla="*/ 1081548 w 1463591"/>
                  <a:gd name="connsiteY4" fmla="*/ 22228 h 277004"/>
                  <a:gd name="connsiteX5" fmla="*/ 1323453 w 1463591"/>
                  <a:gd name="connsiteY5" fmla="*/ 63352 h 277004"/>
                  <a:gd name="connsiteX6" fmla="*/ 1451663 w 1463591"/>
                  <a:gd name="connsiteY6" fmla="*/ 121409 h 277004"/>
                  <a:gd name="connsiteX7" fmla="*/ 1449243 w 1463591"/>
                  <a:gd name="connsiteY7" fmla="*/ 162533 h 277004"/>
                  <a:gd name="connsiteX8" fmla="*/ 1374253 w 1463591"/>
                  <a:gd name="connsiteY8" fmla="*/ 196400 h 277004"/>
                  <a:gd name="connsiteX9" fmla="*/ 982367 w 1463591"/>
                  <a:gd name="connsiteY9" fmla="*/ 268971 h 277004"/>
                  <a:gd name="connsiteX10" fmla="*/ 525167 w 1463591"/>
                  <a:gd name="connsiteY10" fmla="*/ 271390 h 277004"/>
                  <a:gd name="connsiteX11" fmla="*/ 227624 w 1463591"/>
                  <a:gd name="connsiteY11" fmla="*/ 235104 h 277004"/>
                  <a:gd name="connsiteX12" fmla="*/ 259072 w 1463591"/>
                  <a:gd name="connsiteY12" fmla="*/ 135924 h 277004"/>
                  <a:gd name="connsiteX13" fmla="*/ 723529 w 1463591"/>
                  <a:gd name="connsiteY13" fmla="*/ 104476 h 277004"/>
                  <a:gd name="connsiteX14" fmla="*/ 1168634 w 1463591"/>
                  <a:gd name="connsiteY14" fmla="*/ 131085 h 277004"/>
                  <a:gd name="connsiteX15" fmla="*/ 1040424 w 1463591"/>
                  <a:gd name="connsiteY15" fmla="*/ 184304 h 277004"/>
                  <a:gd name="connsiteX16" fmla="*/ 469529 w 1463591"/>
                  <a:gd name="connsiteY16" fmla="*/ 201238 h 277004"/>
                  <a:gd name="connsiteX17" fmla="*/ 488882 w 1463591"/>
                  <a:gd name="connsiteY17" fmla="*/ 169790 h 277004"/>
                  <a:gd name="connsiteX18" fmla="*/ 979948 w 1463591"/>
                  <a:gd name="connsiteY18" fmla="*/ 172209 h 277004"/>
                  <a:gd name="connsiteX19" fmla="*/ 1134767 w 1463591"/>
                  <a:gd name="connsiteY19" fmla="*/ 135924 h 277004"/>
                  <a:gd name="connsiteX20" fmla="*/ 740463 w 1463591"/>
                  <a:gd name="connsiteY20" fmla="*/ 123828 h 277004"/>
                  <a:gd name="connsiteX21" fmla="*/ 285682 w 1463591"/>
                  <a:gd name="connsiteY21" fmla="*/ 150438 h 277004"/>
                  <a:gd name="connsiteX22" fmla="*/ 225205 w 1463591"/>
                  <a:gd name="connsiteY22" fmla="*/ 208495 h 277004"/>
                  <a:gd name="connsiteX23" fmla="*/ 413891 w 1463591"/>
                  <a:gd name="connsiteY23" fmla="*/ 239943 h 277004"/>
                  <a:gd name="connsiteX24" fmla="*/ 810615 w 1463591"/>
                  <a:gd name="connsiteY24" fmla="*/ 254457 h 277004"/>
                  <a:gd name="connsiteX25" fmla="*/ 1200082 w 1463591"/>
                  <a:gd name="connsiteY25" fmla="*/ 213333 h 277004"/>
                  <a:gd name="connsiteX26" fmla="*/ 1429891 w 1463591"/>
                  <a:gd name="connsiteY26" fmla="*/ 150438 h 277004"/>
                  <a:gd name="connsiteX27" fmla="*/ 1345224 w 1463591"/>
                  <a:gd name="connsiteY27" fmla="*/ 97219 h 277004"/>
                  <a:gd name="connsiteX28" fmla="*/ 1067034 w 1463591"/>
                  <a:gd name="connsiteY28" fmla="*/ 44000 h 277004"/>
                  <a:gd name="connsiteX29" fmla="*/ 725948 w 1463591"/>
                  <a:gd name="connsiteY29" fmla="*/ 27066 h 277004"/>
                  <a:gd name="connsiteX30" fmla="*/ 288101 w 1463591"/>
                  <a:gd name="connsiteY30" fmla="*/ 60933 h 277004"/>
                  <a:gd name="connsiteX31" fmla="*/ 75224 w 1463591"/>
                  <a:gd name="connsiteY31" fmla="*/ 126247 h 277004"/>
                  <a:gd name="connsiteX32" fmla="*/ 36520 w 1463591"/>
                  <a:gd name="connsiteY32" fmla="*/ 169790 h 277004"/>
                  <a:gd name="connsiteX0" fmla="*/ 36520 w 1463591"/>
                  <a:gd name="connsiteY0" fmla="*/ 169790 h 277004"/>
                  <a:gd name="connsiteX1" fmla="*/ 12329 w 1463591"/>
                  <a:gd name="connsiteY1" fmla="*/ 116571 h 277004"/>
                  <a:gd name="connsiteX2" fmla="*/ 244558 w 1463591"/>
                  <a:gd name="connsiteY2" fmla="*/ 41581 h 277004"/>
                  <a:gd name="connsiteX3" fmla="*/ 699339 w 1463591"/>
                  <a:gd name="connsiteY3" fmla="*/ 457 h 277004"/>
                  <a:gd name="connsiteX4" fmla="*/ 1081548 w 1463591"/>
                  <a:gd name="connsiteY4" fmla="*/ 22228 h 277004"/>
                  <a:gd name="connsiteX5" fmla="*/ 1323453 w 1463591"/>
                  <a:gd name="connsiteY5" fmla="*/ 63352 h 277004"/>
                  <a:gd name="connsiteX6" fmla="*/ 1451663 w 1463591"/>
                  <a:gd name="connsiteY6" fmla="*/ 121409 h 277004"/>
                  <a:gd name="connsiteX7" fmla="*/ 1449243 w 1463591"/>
                  <a:gd name="connsiteY7" fmla="*/ 162533 h 277004"/>
                  <a:gd name="connsiteX8" fmla="*/ 1374253 w 1463591"/>
                  <a:gd name="connsiteY8" fmla="*/ 196400 h 277004"/>
                  <a:gd name="connsiteX9" fmla="*/ 982367 w 1463591"/>
                  <a:gd name="connsiteY9" fmla="*/ 268971 h 277004"/>
                  <a:gd name="connsiteX10" fmla="*/ 525167 w 1463591"/>
                  <a:gd name="connsiteY10" fmla="*/ 271390 h 277004"/>
                  <a:gd name="connsiteX11" fmla="*/ 227624 w 1463591"/>
                  <a:gd name="connsiteY11" fmla="*/ 235104 h 277004"/>
                  <a:gd name="connsiteX12" fmla="*/ 259072 w 1463591"/>
                  <a:gd name="connsiteY12" fmla="*/ 135924 h 277004"/>
                  <a:gd name="connsiteX13" fmla="*/ 723529 w 1463591"/>
                  <a:gd name="connsiteY13" fmla="*/ 104476 h 277004"/>
                  <a:gd name="connsiteX14" fmla="*/ 1168634 w 1463591"/>
                  <a:gd name="connsiteY14" fmla="*/ 131085 h 277004"/>
                  <a:gd name="connsiteX15" fmla="*/ 1040424 w 1463591"/>
                  <a:gd name="connsiteY15" fmla="*/ 184304 h 277004"/>
                  <a:gd name="connsiteX16" fmla="*/ 469529 w 1463591"/>
                  <a:gd name="connsiteY16" fmla="*/ 201238 h 277004"/>
                  <a:gd name="connsiteX17" fmla="*/ 488882 w 1463591"/>
                  <a:gd name="connsiteY17" fmla="*/ 169790 h 277004"/>
                  <a:gd name="connsiteX18" fmla="*/ 979948 w 1463591"/>
                  <a:gd name="connsiteY18" fmla="*/ 172209 h 277004"/>
                  <a:gd name="connsiteX19" fmla="*/ 1134767 w 1463591"/>
                  <a:gd name="connsiteY19" fmla="*/ 135924 h 277004"/>
                  <a:gd name="connsiteX20" fmla="*/ 740463 w 1463591"/>
                  <a:gd name="connsiteY20" fmla="*/ 123828 h 277004"/>
                  <a:gd name="connsiteX21" fmla="*/ 285682 w 1463591"/>
                  <a:gd name="connsiteY21" fmla="*/ 150438 h 277004"/>
                  <a:gd name="connsiteX22" fmla="*/ 225205 w 1463591"/>
                  <a:gd name="connsiteY22" fmla="*/ 208495 h 277004"/>
                  <a:gd name="connsiteX23" fmla="*/ 413891 w 1463591"/>
                  <a:gd name="connsiteY23" fmla="*/ 239943 h 277004"/>
                  <a:gd name="connsiteX24" fmla="*/ 810615 w 1463591"/>
                  <a:gd name="connsiteY24" fmla="*/ 254457 h 277004"/>
                  <a:gd name="connsiteX25" fmla="*/ 1200082 w 1463591"/>
                  <a:gd name="connsiteY25" fmla="*/ 213333 h 277004"/>
                  <a:gd name="connsiteX26" fmla="*/ 1415377 w 1463591"/>
                  <a:gd name="connsiteY26" fmla="*/ 148019 h 277004"/>
                  <a:gd name="connsiteX27" fmla="*/ 1345224 w 1463591"/>
                  <a:gd name="connsiteY27" fmla="*/ 97219 h 277004"/>
                  <a:gd name="connsiteX28" fmla="*/ 1067034 w 1463591"/>
                  <a:gd name="connsiteY28" fmla="*/ 44000 h 277004"/>
                  <a:gd name="connsiteX29" fmla="*/ 725948 w 1463591"/>
                  <a:gd name="connsiteY29" fmla="*/ 27066 h 277004"/>
                  <a:gd name="connsiteX30" fmla="*/ 288101 w 1463591"/>
                  <a:gd name="connsiteY30" fmla="*/ 60933 h 277004"/>
                  <a:gd name="connsiteX31" fmla="*/ 75224 w 1463591"/>
                  <a:gd name="connsiteY31" fmla="*/ 126247 h 277004"/>
                  <a:gd name="connsiteX32" fmla="*/ 36520 w 1463591"/>
                  <a:gd name="connsiteY32" fmla="*/ 169790 h 277004"/>
                  <a:gd name="connsiteX0" fmla="*/ 36520 w 1463591"/>
                  <a:gd name="connsiteY0" fmla="*/ 169790 h 277004"/>
                  <a:gd name="connsiteX1" fmla="*/ 12329 w 1463591"/>
                  <a:gd name="connsiteY1" fmla="*/ 116571 h 277004"/>
                  <a:gd name="connsiteX2" fmla="*/ 244558 w 1463591"/>
                  <a:gd name="connsiteY2" fmla="*/ 41581 h 277004"/>
                  <a:gd name="connsiteX3" fmla="*/ 699339 w 1463591"/>
                  <a:gd name="connsiteY3" fmla="*/ 457 h 277004"/>
                  <a:gd name="connsiteX4" fmla="*/ 1081548 w 1463591"/>
                  <a:gd name="connsiteY4" fmla="*/ 22228 h 277004"/>
                  <a:gd name="connsiteX5" fmla="*/ 1323453 w 1463591"/>
                  <a:gd name="connsiteY5" fmla="*/ 63352 h 277004"/>
                  <a:gd name="connsiteX6" fmla="*/ 1451663 w 1463591"/>
                  <a:gd name="connsiteY6" fmla="*/ 121409 h 277004"/>
                  <a:gd name="connsiteX7" fmla="*/ 1449243 w 1463591"/>
                  <a:gd name="connsiteY7" fmla="*/ 162533 h 277004"/>
                  <a:gd name="connsiteX8" fmla="*/ 1374253 w 1463591"/>
                  <a:gd name="connsiteY8" fmla="*/ 196400 h 277004"/>
                  <a:gd name="connsiteX9" fmla="*/ 982367 w 1463591"/>
                  <a:gd name="connsiteY9" fmla="*/ 268971 h 277004"/>
                  <a:gd name="connsiteX10" fmla="*/ 525167 w 1463591"/>
                  <a:gd name="connsiteY10" fmla="*/ 271390 h 277004"/>
                  <a:gd name="connsiteX11" fmla="*/ 227624 w 1463591"/>
                  <a:gd name="connsiteY11" fmla="*/ 235104 h 277004"/>
                  <a:gd name="connsiteX12" fmla="*/ 259072 w 1463591"/>
                  <a:gd name="connsiteY12" fmla="*/ 135924 h 277004"/>
                  <a:gd name="connsiteX13" fmla="*/ 723529 w 1463591"/>
                  <a:gd name="connsiteY13" fmla="*/ 104476 h 277004"/>
                  <a:gd name="connsiteX14" fmla="*/ 1168634 w 1463591"/>
                  <a:gd name="connsiteY14" fmla="*/ 131085 h 277004"/>
                  <a:gd name="connsiteX15" fmla="*/ 1040424 w 1463591"/>
                  <a:gd name="connsiteY15" fmla="*/ 184304 h 277004"/>
                  <a:gd name="connsiteX16" fmla="*/ 469529 w 1463591"/>
                  <a:gd name="connsiteY16" fmla="*/ 201238 h 277004"/>
                  <a:gd name="connsiteX17" fmla="*/ 488882 w 1463591"/>
                  <a:gd name="connsiteY17" fmla="*/ 169790 h 277004"/>
                  <a:gd name="connsiteX18" fmla="*/ 979948 w 1463591"/>
                  <a:gd name="connsiteY18" fmla="*/ 172209 h 277004"/>
                  <a:gd name="connsiteX19" fmla="*/ 1134767 w 1463591"/>
                  <a:gd name="connsiteY19" fmla="*/ 135924 h 277004"/>
                  <a:gd name="connsiteX20" fmla="*/ 740463 w 1463591"/>
                  <a:gd name="connsiteY20" fmla="*/ 123828 h 277004"/>
                  <a:gd name="connsiteX21" fmla="*/ 285682 w 1463591"/>
                  <a:gd name="connsiteY21" fmla="*/ 150438 h 277004"/>
                  <a:gd name="connsiteX22" fmla="*/ 246977 w 1463591"/>
                  <a:gd name="connsiteY22" fmla="*/ 203657 h 277004"/>
                  <a:gd name="connsiteX23" fmla="*/ 413891 w 1463591"/>
                  <a:gd name="connsiteY23" fmla="*/ 239943 h 277004"/>
                  <a:gd name="connsiteX24" fmla="*/ 810615 w 1463591"/>
                  <a:gd name="connsiteY24" fmla="*/ 254457 h 277004"/>
                  <a:gd name="connsiteX25" fmla="*/ 1200082 w 1463591"/>
                  <a:gd name="connsiteY25" fmla="*/ 213333 h 277004"/>
                  <a:gd name="connsiteX26" fmla="*/ 1415377 w 1463591"/>
                  <a:gd name="connsiteY26" fmla="*/ 148019 h 277004"/>
                  <a:gd name="connsiteX27" fmla="*/ 1345224 w 1463591"/>
                  <a:gd name="connsiteY27" fmla="*/ 97219 h 277004"/>
                  <a:gd name="connsiteX28" fmla="*/ 1067034 w 1463591"/>
                  <a:gd name="connsiteY28" fmla="*/ 44000 h 277004"/>
                  <a:gd name="connsiteX29" fmla="*/ 725948 w 1463591"/>
                  <a:gd name="connsiteY29" fmla="*/ 27066 h 277004"/>
                  <a:gd name="connsiteX30" fmla="*/ 288101 w 1463591"/>
                  <a:gd name="connsiteY30" fmla="*/ 60933 h 277004"/>
                  <a:gd name="connsiteX31" fmla="*/ 75224 w 1463591"/>
                  <a:gd name="connsiteY31" fmla="*/ 126247 h 277004"/>
                  <a:gd name="connsiteX32" fmla="*/ 36520 w 1463591"/>
                  <a:gd name="connsiteY32" fmla="*/ 169790 h 277004"/>
                  <a:gd name="connsiteX0" fmla="*/ 36520 w 1463591"/>
                  <a:gd name="connsiteY0" fmla="*/ 169790 h 277004"/>
                  <a:gd name="connsiteX1" fmla="*/ 12329 w 1463591"/>
                  <a:gd name="connsiteY1" fmla="*/ 116571 h 277004"/>
                  <a:gd name="connsiteX2" fmla="*/ 244558 w 1463591"/>
                  <a:gd name="connsiteY2" fmla="*/ 41581 h 277004"/>
                  <a:gd name="connsiteX3" fmla="*/ 699339 w 1463591"/>
                  <a:gd name="connsiteY3" fmla="*/ 457 h 277004"/>
                  <a:gd name="connsiteX4" fmla="*/ 1081548 w 1463591"/>
                  <a:gd name="connsiteY4" fmla="*/ 22228 h 277004"/>
                  <a:gd name="connsiteX5" fmla="*/ 1323453 w 1463591"/>
                  <a:gd name="connsiteY5" fmla="*/ 63352 h 277004"/>
                  <a:gd name="connsiteX6" fmla="*/ 1451663 w 1463591"/>
                  <a:gd name="connsiteY6" fmla="*/ 121409 h 277004"/>
                  <a:gd name="connsiteX7" fmla="*/ 1449243 w 1463591"/>
                  <a:gd name="connsiteY7" fmla="*/ 162533 h 277004"/>
                  <a:gd name="connsiteX8" fmla="*/ 1374253 w 1463591"/>
                  <a:gd name="connsiteY8" fmla="*/ 196400 h 277004"/>
                  <a:gd name="connsiteX9" fmla="*/ 982367 w 1463591"/>
                  <a:gd name="connsiteY9" fmla="*/ 268971 h 277004"/>
                  <a:gd name="connsiteX10" fmla="*/ 525167 w 1463591"/>
                  <a:gd name="connsiteY10" fmla="*/ 271390 h 277004"/>
                  <a:gd name="connsiteX11" fmla="*/ 227624 w 1463591"/>
                  <a:gd name="connsiteY11" fmla="*/ 235104 h 277004"/>
                  <a:gd name="connsiteX12" fmla="*/ 259072 w 1463591"/>
                  <a:gd name="connsiteY12" fmla="*/ 135924 h 277004"/>
                  <a:gd name="connsiteX13" fmla="*/ 723529 w 1463591"/>
                  <a:gd name="connsiteY13" fmla="*/ 104476 h 277004"/>
                  <a:gd name="connsiteX14" fmla="*/ 1168634 w 1463591"/>
                  <a:gd name="connsiteY14" fmla="*/ 131085 h 277004"/>
                  <a:gd name="connsiteX15" fmla="*/ 1040424 w 1463591"/>
                  <a:gd name="connsiteY15" fmla="*/ 184304 h 277004"/>
                  <a:gd name="connsiteX16" fmla="*/ 469529 w 1463591"/>
                  <a:gd name="connsiteY16" fmla="*/ 201238 h 277004"/>
                  <a:gd name="connsiteX17" fmla="*/ 488882 w 1463591"/>
                  <a:gd name="connsiteY17" fmla="*/ 169790 h 277004"/>
                  <a:gd name="connsiteX18" fmla="*/ 979948 w 1463591"/>
                  <a:gd name="connsiteY18" fmla="*/ 172209 h 277004"/>
                  <a:gd name="connsiteX19" fmla="*/ 1134767 w 1463591"/>
                  <a:gd name="connsiteY19" fmla="*/ 135924 h 277004"/>
                  <a:gd name="connsiteX20" fmla="*/ 740463 w 1463591"/>
                  <a:gd name="connsiteY20" fmla="*/ 123828 h 277004"/>
                  <a:gd name="connsiteX21" fmla="*/ 314710 w 1463591"/>
                  <a:gd name="connsiteY21" fmla="*/ 160114 h 277004"/>
                  <a:gd name="connsiteX22" fmla="*/ 246977 w 1463591"/>
                  <a:gd name="connsiteY22" fmla="*/ 203657 h 277004"/>
                  <a:gd name="connsiteX23" fmla="*/ 413891 w 1463591"/>
                  <a:gd name="connsiteY23" fmla="*/ 239943 h 277004"/>
                  <a:gd name="connsiteX24" fmla="*/ 810615 w 1463591"/>
                  <a:gd name="connsiteY24" fmla="*/ 254457 h 277004"/>
                  <a:gd name="connsiteX25" fmla="*/ 1200082 w 1463591"/>
                  <a:gd name="connsiteY25" fmla="*/ 213333 h 277004"/>
                  <a:gd name="connsiteX26" fmla="*/ 1415377 w 1463591"/>
                  <a:gd name="connsiteY26" fmla="*/ 148019 h 277004"/>
                  <a:gd name="connsiteX27" fmla="*/ 1345224 w 1463591"/>
                  <a:gd name="connsiteY27" fmla="*/ 97219 h 277004"/>
                  <a:gd name="connsiteX28" fmla="*/ 1067034 w 1463591"/>
                  <a:gd name="connsiteY28" fmla="*/ 44000 h 277004"/>
                  <a:gd name="connsiteX29" fmla="*/ 725948 w 1463591"/>
                  <a:gd name="connsiteY29" fmla="*/ 27066 h 277004"/>
                  <a:gd name="connsiteX30" fmla="*/ 288101 w 1463591"/>
                  <a:gd name="connsiteY30" fmla="*/ 60933 h 277004"/>
                  <a:gd name="connsiteX31" fmla="*/ 75224 w 1463591"/>
                  <a:gd name="connsiteY31" fmla="*/ 126247 h 277004"/>
                  <a:gd name="connsiteX32" fmla="*/ 36520 w 1463591"/>
                  <a:gd name="connsiteY32" fmla="*/ 169790 h 277004"/>
                  <a:gd name="connsiteX0" fmla="*/ 36520 w 1463591"/>
                  <a:gd name="connsiteY0" fmla="*/ 169790 h 277004"/>
                  <a:gd name="connsiteX1" fmla="*/ 12329 w 1463591"/>
                  <a:gd name="connsiteY1" fmla="*/ 116571 h 277004"/>
                  <a:gd name="connsiteX2" fmla="*/ 244558 w 1463591"/>
                  <a:gd name="connsiteY2" fmla="*/ 41581 h 277004"/>
                  <a:gd name="connsiteX3" fmla="*/ 699339 w 1463591"/>
                  <a:gd name="connsiteY3" fmla="*/ 457 h 277004"/>
                  <a:gd name="connsiteX4" fmla="*/ 1081548 w 1463591"/>
                  <a:gd name="connsiteY4" fmla="*/ 22228 h 277004"/>
                  <a:gd name="connsiteX5" fmla="*/ 1323453 w 1463591"/>
                  <a:gd name="connsiteY5" fmla="*/ 63352 h 277004"/>
                  <a:gd name="connsiteX6" fmla="*/ 1451663 w 1463591"/>
                  <a:gd name="connsiteY6" fmla="*/ 121409 h 277004"/>
                  <a:gd name="connsiteX7" fmla="*/ 1449243 w 1463591"/>
                  <a:gd name="connsiteY7" fmla="*/ 162533 h 277004"/>
                  <a:gd name="connsiteX8" fmla="*/ 1374253 w 1463591"/>
                  <a:gd name="connsiteY8" fmla="*/ 196400 h 277004"/>
                  <a:gd name="connsiteX9" fmla="*/ 982367 w 1463591"/>
                  <a:gd name="connsiteY9" fmla="*/ 268971 h 277004"/>
                  <a:gd name="connsiteX10" fmla="*/ 525167 w 1463591"/>
                  <a:gd name="connsiteY10" fmla="*/ 271390 h 277004"/>
                  <a:gd name="connsiteX11" fmla="*/ 227624 w 1463591"/>
                  <a:gd name="connsiteY11" fmla="*/ 235104 h 277004"/>
                  <a:gd name="connsiteX12" fmla="*/ 246977 w 1463591"/>
                  <a:gd name="connsiteY12" fmla="*/ 121409 h 277004"/>
                  <a:gd name="connsiteX13" fmla="*/ 723529 w 1463591"/>
                  <a:gd name="connsiteY13" fmla="*/ 104476 h 277004"/>
                  <a:gd name="connsiteX14" fmla="*/ 1168634 w 1463591"/>
                  <a:gd name="connsiteY14" fmla="*/ 131085 h 277004"/>
                  <a:gd name="connsiteX15" fmla="*/ 1040424 w 1463591"/>
                  <a:gd name="connsiteY15" fmla="*/ 184304 h 277004"/>
                  <a:gd name="connsiteX16" fmla="*/ 469529 w 1463591"/>
                  <a:gd name="connsiteY16" fmla="*/ 201238 h 277004"/>
                  <a:gd name="connsiteX17" fmla="*/ 488882 w 1463591"/>
                  <a:gd name="connsiteY17" fmla="*/ 169790 h 277004"/>
                  <a:gd name="connsiteX18" fmla="*/ 979948 w 1463591"/>
                  <a:gd name="connsiteY18" fmla="*/ 172209 h 277004"/>
                  <a:gd name="connsiteX19" fmla="*/ 1134767 w 1463591"/>
                  <a:gd name="connsiteY19" fmla="*/ 135924 h 277004"/>
                  <a:gd name="connsiteX20" fmla="*/ 740463 w 1463591"/>
                  <a:gd name="connsiteY20" fmla="*/ 123828 h 277004"/>
                  <a:gd name="connsiteX21" fmla="*/ 314710 w 1463591"/>
                  <a:gd name="connsiteY21" fmla="*/ 160114 h 277004"/>
                  <a:gd name="connsiteX22" fmla="*/ 246977 w 1463591"/>
                  <a:gd name="connsiteY22" fmla="*/ 203657 h 277004"/>
                  <a:gd name="connsiteX23" fmla="*/ 413891 w 1463591"/>
                  <a:gd name="connsiteY23" fmla="*/ 239943 h 277004"/>
                  <a:gd name="connsiteX24" fmla="*/ 810615 w 1463591"/>
                  <a:gd name="connsiteY24" fmla="*/ 254457 h 277004"/>
                  <a:gd name="connsiteX25" fmla="*/ 1200082 w 1463591"/>
                  <a:gd name="connsiteY25" fmla="*/ 213333 h 277004"/>
                  <a:gd name="connsiteX26" fmla="*/ 1415377 w 1463591"/>
                  <a:gd name="connsiteY26" fmla="*/ 148019 h 277004"/>
                  <a:gd name="connsiteX27" fmla="*/ 1345224 w 1463591"/>
                  <a:gd name="connsiteY27" fmla="*/ 97219 h 277004"/>
                  <a:gd name="connsiteX28" fmla="*/ 1067034 w 1463591"/>
                  <a:gd name="connsiteY28" fmla="*/ 44000 h 277004"/>
                  <a:gd name="connsiteX29" fmla="*/ 725948 w 1463591"/>
                  <a:gd name="connsiteY29" fmla="*/ 27066 h 277004"/>
                  <a:gd name="connsiteX30" fmla="*/ 288101 w 1463591"/>
                  <a:gd name="connsiteY30" fmla="*/ 60933 h 277004"/>
                  <a:gd name="connsiteX31" fmla="*/ 75224 w 1463591"/>
                  <a:gd name="connsiteY31" fmla="*/ 126247 h 277004"/>
                  <a:gd name="connsiteX32" fmla="*/ 36520 w 1463591"/>
                  <a:gd name="connsiteY32" fmla="*/ 169790 h 277004"/>
                  <a:gd name="connsiteX0" fmla="*/ 36520 w 1463591"/>
                  <a:gd name="connsiteY0" fmla="*/ 169790 h 277004"/>
                  <a:gd name="connsiteX1" fmla="*/ 12329 w 1463591"/>
                  <a:gd name="connsiteY1" fmla="*/ 116571 h 277004"/>
                  <a:gd name="connsiteX2" fmla="*/ 244558 w 1463591"/>
                  <a:gd name="connsiteY2" fmla="*/ 41581 h 277004"/>
                  <a:gd name="connsiteX3" fmla="*/ 699339 w 1463591"/>
                  <a:gd name="connsiteY3" fmla="*/ 457 h 277004"/>
                  <a:gd name="connsiteX4" fmla="*/ 1081548 w 1463591"/>
                  <a:gd name="connsiteY4" fmla="*/ 22228 h 277004"/>
                  <a:gd name="connsiteX5" fmla="*/ 1323453 w 1463591"/>
                  <a:gd name="connsiteY5" fmla="*/ 63352 h 277004"/>
                  <a:gd name="connsiteX6" fmla="*/ 1451663 w 1463591"/>
                  <a:gd name="connsiteY6" fmla="*/ 121409 h 277004"/>
                  <a:gd name="connsiteX7" fmla="*/ 1449243 w 1463591"/>
                  <a:gd name="connsiteY7" fmla="*/ 162533 h 277004"/>
                  <a:gd name="connsiteX8" fmla="*/ 1374253 w 1463591"/>
                  <a:gd name="connsiteY8" fmla="*/ 196400 h 277004"/>
                  <a:gd name="connsiteX9" fmla="*/ 982367 w 1463591"/>
                  <a:gd name="connsiteY9" fmla="*/ 268971 h 277004"/>
                  <a:gd name="connsiteX10" fmla="*/ 525167 w 1463591"/>
                  <a:gd name="connsiteY10" fmla="*/ 271390 h 277004"/>
                  <a:gd name="connsiteX11" fmla="*/ 227624 w 1463591"/>
                  <a:gd name="connsiteY11" fmla="*/ 235104 h 277004"/>
                  <a:gd name="connsiteX12" fmla="*/ 246977 w 1463591"/>
                  <a:gd name="connsiteY12" fmla="*/ 121409 h 277004"/>
                  <a:gd name="connsiteX13" fmla="*/ 735624 w 1463591"/>
                  <a:gd name="connsiteY13" fmla="*/ 82704 h 277004"/>
                  <a:gd name="connsiteX14" fmla="*/ 1168634 w 1463591"/>
                  <a:gd name="connsiteY14" fmla="*/ 131085 h 277004"/>
                  <a:gd name="connsiteX15" fmla="*/ 1040424 w 1463591"/>
                  <a:gd name="connsiteY15" fmla="*/ 184304 h 277004"/>
                  <a:gd name="connsiteX16" fmla="*/ 469529 w 1463591"/>
                  <a:gd name="connsiteY16" fmla="*/ 201238 h 277004"/>
                  <a:gd name="connsiteX17" fmla="*/ 488882 w 1463591"/>
                  <a:gd name="connsiteY17" fmla="*/ 169790 h 277004"/>
                  <a:gd name="connsiteX18" fmla="*/ 979948 w 1463591"/>
                  <a:gd name="connsiteY18" fmla="*/ 172209 h 277004"/>
                  <a:gd name="connsiteX19" fmla="*/ 1134767 w 1463591"/>
                  <a:gd name="connsiteY19" fmla="*/ 135924 h 277004"/>
                  <a:gd name="connsiteX20" fmla="*/ 740463 w 1463591"/>
                  <a:gd name="connsiteY20" fmla="*/ 123828 h 277004"/>
                  <a:gd name="connsiteX21" fmla="*/ 314710 w 1463591"/>
                  <a:gd name="connsiteY21" fmla="*/ 160114 h 277004"/>
                  <a:gd name="connsiteX22" fmla="*/ 246977 w 1463591"/>
                  <a:gd name="connsiteY22" fmla="*/ 203657 h 277004"/>
                  <a:gd name="connsiteX23" fmla="*/ 413891 w 1463591"/>
                  <a:gd name="connsiteY23" fmla="*/ 239943 h 277004"/>
                  <a:gd name="connsiteX24" fmla="*/ 810615 w 1463591"/>
                  <a:gd name="connsiteY24" fmla="*/ 254457 h 277004"/>
                  <a:gd name="connsiteX25" fmla="*/ 1200082 w 1463591"/>
                  <a:gd name="connsiteY25" fmla="*/ 213333 h 277004"/>
                  <a:gd name="connsiteX26" fmla="*/ 1415377 w 1463591"/>
                  <a:gd name="connsiteY26" fmla="*/ 148019 h 277004"/>
                  <a:gd name="connsiteX27" fmla="*/ 1345224 w 1463591"/>
                  <a:gd name="connsiteY27" fmla="*/ 97219 h 277004"/>
                  <a:gd name="connsiteX28" fmla="*/ 1067034 w 1463591"/>
                  <a:gd name="connsiteY28" fmla="*/ 44000 h 277004"/>
                  <a:gd name="connsiteX29" fmla="*/ 725948 w 1463591"/>
                  <a:gd name="connsiteY29" fmla="*/ 27066 h 277004"/>
                  <a:gd name="connsiteX30" fmla="*/ 288101 w 1463591"/>
                  <a:gd name="connsiteY30" fmla="*/ 60933 h 277004"/>
                  <a:gd name="connsiteX31" fmla="*/ 75224 w 1463591"/>
                  <a:gd name="connsiteY31" fmla="*/ 126247 h 277004"/>
                  <a:gd name="connsiteX32" fmla="*/ 36520 w 1463591"/>
                  <a:gd name="connsiteY32" fmla="*/ 169790 h 277004"/>
                  <a:gd name="connsiteX0" fmla="*/ 36520 w 1463591"/>
                  <a:gd name="connsiteY0" fmla="*/ 169790 h 277004"/>
                  <a:gd name="connsiteX1" fmla="*/ 12329 w 1463591"/>
                  <a:gd name="connsiteY1" fmla="*/ 116571 h 277004"/>
                  <a:gd name="connsiteX2" fmla="*/ 244558 w 1463591"/>
                  <a:gd name="connsiteY2" fmla="*/ 41581 h 277004"/>
                  <a:gd name="connsiteX3" fmla="*/ 699339 w 1463591"/>
                  <a:gd name="connsiteY3" fmla="*/ 457 h 277004"/>
                  <a:gd name="connsiteX4" fmla="*/ 1081548 w 1463591"/>
                  <a:gd name="connsiteY4" fmla="*/ 22228 h 277004"/>
                  <a:gd name="connsiteX5" fmla="*/ 1323453 w 1463591"/>
                  <a:gd name="connsiteY5" fmla="*/ 63352 h 277004"/>
                  <a:gd name="connsiteX6" fmla="*/ 1451663 w 1463591"/>
                  <a:gd name="connsiteY6" fmla="*/ 121409 h 277004"/>
                  <a:gd name="connsiteX7" fmla="*/ 1449243 w 1463591"/>
                  <a:gd name="connsiteY7" fmla="*/ 162533 h 277004"/>
                  <a:gd name="connsiteX8" fmla="*/ 1374253 w 1463591"/>
                  <a:gd name="connsiteY8" fmla="*/ 196400 h 277004"/>
                  <a:gd name="connsiteX9" fmla="*/ 982367 w 1463591"/>
                  <a:gd name="connsiteY9" fmla="*/ 268971 h 277004"/>
                  <a:gd name="connsiteX10" fmla="*/ 525167 w 1463591"/>
                  <a:gd name="connsiteY10" fmla="*/ 271390 h 277004"/>
                  <a:gd name="connsiteX11" fmla="*/ 227624 w 1463591"/>
                  <a:gd name="connsiteY11" fmla="*/ 235104 h 277004"/>
                  <a:gd name="connsiteX12" fmla="*/ 246977 w 1463591"/>
                  <a:gd name="connsiteY12" fmla="*/ 121409 h 277004"/>
                  <a:gd name="connsiteX13" fmla="*/ 735624 w 1463591"/>
                  <a:gd name="connsiteY13" fmla="*/ 82704 h 277004"/>
                  <a:gd name="connsiteX14" fmla="*/ 1197663 w 1463591"/>
                  <a:gd name="connsiteY14" fmla="*/ 118990 h 277004"/>
                  <a:gd name="connsiteX15" fmla="*/ 1040424 w 1463591"/>
                  <a:gd name="connsiteY15" fmla="*/ 184304 h 277004"/>
                  <a:gd name="connsiteX16" fmla="*/ 469529 w 1463591"/>
                  <a:gd name="connsiteY16" fmla="*/ 201238 h 277004"/>
                  <a:gd name="connsiteX17" fmla="*/ 488882 w 1463591"/>
                  <a:gd name="connsiteY17" fmla="*/ 169790 h 277004"/>
                  <a:gd name="connsiteX18" fmla="*/ 979948 w 1463591"/>
                  <a:gd name="connsiteY18" fmla="*/ 172209 h 277004"/>
                  <a:gd name="connsiteX19" fmla="*/ 1134767 w 1463591"/>
                  <a:gd name="connsiteY19" fmla="*/ 135924 h 277004"/>
                  <a:gd name="connsiteX20" fmla="*/ 740463 w 1463591"/>
                  <a:gd name="connsiteY20" fmla="*/ 123828 h 277004"/>
                  <a:gd name="connsiteX21" fmla="*/ 314710 w 1463591"/>
                  <a:gd name="connsiteY21" fmla="*/ 160114 h 277004"/>
                  <a:gd name="connsiteX22" fmla="*/ 246977 w 1463591"/>
                  <a:gd name="connsiteY22" fmla="*/ 203657 h 277004"/>
                  <a:gd name="connsiteX23" fmla="*/ 413891 w 1463591"/>
                  <a:gd name="connsiteY23" fmla="*/ 239943 h 277004"/>
                  <a:gd name="connsiteX24" fmla="*/ 810615 w 1463591"/>
                  <a:gd name="connsiteY24" fmla="*/ 254457 h 277004"/>
                  <a:gd name="connsiteX25" fmla="*/ 1200082 w 1463591"/>
                  <a:gd name="connsiteY25" fmla="*/ 213333 h 277004"/>
                  <a:gd name="connsiteX26" fmla="*/ 1415377 w 1463591"/>
                  <a:gd name="connsiteY26" fmla="*/ 148019 h 277004"/>
                  <a:gd name="connsiteX27" fmla="*/ 1345224 w 1463591"/>
                  <a:gd name="connsiteY27" fmla="*/ 97219 h 277004"/>
                  <a:gd name="connsiteX28" fmla="*/ 1067034 w 1463591"/>
                  <a:gd name="connsiteY28" fmla="*/ 44000 h 277004"/>
                  <a:gd name="connsiteX29" fmla="*/ 725948 w 1463591"/>
                  <a:gd name="connsiteY29" fmla="*/ 27066 h 277004"/>
                  <a:gd name="connsiteX30" fmla="*/ 288101 w 1463591"/>
                  <a:gd name="connsiteY30" fmla="*/ 60933 h 277004"/>
                  <a:gd name="connsiteX31" fmla="*/ 75224 w 1463591"/>
                  <a:gd name="connsiteY31" fmla="*/ 126247 h 277004"/>
                  <a:gd name="connsiteX32" fmla="*/ 36520 w 1463591"/>
                  <a:gd name="connsiteY32" fmla="*/ 169790 h 277004"/>
                  <a:gd name="connsiteX0" fmla="*/ 36520 w 1463591"/>
                  <a:gd name="connsiteY0" fmla="*/ 169790 h 277004"/>
                  <a:gd name="connsiteX1" fmla="*/ 12329 w 1463591"/>
                  <a:gd name="connsiteY1" fmla="*/ 116571 h 277004"/>
                  <a:gd name="connsiteX2" fmla="*/ 244558 w 1463591"/>
                  <a:gd name="connsiteY2" fmla="*/ 41581 h 277004"/>
                  <a:gd name="connsiteX3" fmla="*/ 699339 w 1463591"/>
                  <a:gd name="connsiteY3" fmla="*/ 457 h 277004"/>
                  <a:gd name="connsiteX4" fmla="*/ 1081548 w 1463591"/>
                  <a:gd name="connsiteY4" fmla="*/ 22228 h 277004"/>
                  <a:gd name="connsiteX5" fmla="*/ 1323453 w 1463591"/>
                  <a:gd name="connsiteY5" fmla="*/ 63352 h 277004"/>
                  <a:gd name="connsiteX6" fmla="*/ 1451663 w 1463591"/>
                  <a:gd name="connsiteY6" fmla="*/ 121409 h 277004"/>
                  <a:gd name="connsiteX7" fmla="*/ 1449243 w 1463591"/>
                  <a:gd name="connsiteY7" fmla="*/ 162533 h 277004"/>
                  <a:gd name="connsiteX8" fmla="*/ 1374253 w 1463591"/>
                  <a:gd name="connsiteY8" fmla="*/ 196400 h 277004"/>
                  <a:gd name="connsiteX9" fmla="*/ 982367 w 1463591"/>
                  <a:gd name="connsiteY9" fmla="*/ 268971 h 277004"/>
                  <a:gd name="connsiteX10" fmla="*/ 525167 w 1463591"/>
                  <a:gd name="connsiteY10" fmla="*/ 271390 h 277004"/>
                  <a:gd name="connsiteX11" fmla="*/ 227624 w 1463591"/>
                  <a:gd name="connsiteY11" fmla="*/ 235104 h 277004"/>
                  <a:gd name="connsiteX12" fmla="*/ 246977 w 1463591"/>
                  <a:gd name="connsiteY12" fmla="*/ 121409 h 277004"/>
                  <a:gd name="connsiteX13" fmla="*/ 735624 w 1463591"/>
                  <a:gd name="connsiteY13" fmla="*/ 82704 h 277004"/>
                  <a:gd name="connsiteX14" fmla="*/ 1197663 w 1463591"/>
                  <a:gd name="connsiteY14" fmla="*/ 118990 h 277004"/>
                  <a:gd name="connsiteX15" fmla="*/ 1062196 w 1463591"/>
                  <a:gd name="connsiteY15" fmla="*/ 189142 h 277004"/>
                  <a:gd name="connsiteX16" fmla="*/ 469529 w 1463591"/>
                  <a:gd name="connsiteY16" fmla="*/ 201238 h 277004"/>
                  <a:gd name="connsiteX17" fmla="*/ 488882 w 1463591"/>
                  <a:gd name="connsiteY17" fmla="*/ 169790 h 277004"/>
                  <a:gd name="connsiteX18" fmla="*/ 979948 w 1463591"/>
                  <a:gd name="connsiteY18" fmla="*/ 172209 h 277004"/>
                  <a:gd name="connsiteX19" fmla="*/ 1134767 w 1463591"/>
                  <a:gd name="connsiteY19" fmla="*/ 135924 h 277004"/>
                  <a:gd name="connsiteX20" fmla="*/ 740463 w 1463591"/>
                  <a:gd name="connsiteY20" fmla="*/ 123828 h 277004"/>
                  <a:gd name="connsiteX21" fmla="*/ 314710 w 1463591"/>
                  <a:gd name="connsiteY21" fmla="*/ 160114 h 277004"/>
                  <a:gd name="connsiteX22" fmla="*/ 246977 w 1463591"/>
                  <a:gd name="connsiteY22" fmla="*/ 203657 h 277004"/>
                  <a:gd name="connsiteX23" fmla="*/ 413891 w 1463591"/>
                  <a:gd name="connsiteY23" fmla="*/ 239943 h 277004"/>
                  <a:gd name="connsiteX24" fmla="*/ 810615 w 1463591"/>
                  <a:gd name="connsiteY24" fmla="*/ 254457 h 277004"/>
                  <a:gd name="connsiteX25" fmla="*/ 1200082 w 1463591"/>
                  <a:gd name="connsiteY25" fmla="*/ 213333 h 277004"/>
                  <a:gd name="connsiteX26" fmla="*/ 1415377 w 1463591"/>
                  <a:gd name="connsiteY26" fmla="*/ 148019 h 277004"/>
                  <a:gd name="connsiteX27" fmla="*/ 1345224 w 1463591"/>
                  <a:gd name="connsiteY27" fmla="*/ 97219 h 277004"/>
                  <a:gd name="connsiteX28" fmla="*/ 1067034 w 1463591"/>
                  <a:gd name="connsiteY28" fmla="*/ 44000 h 277004"/>
                  <a:gd name="connsiteX29" fmla="*/ 725948 w 1463591"/>
                  <a:gd name="connsiteY29" fmla="*/ 27066 h 277004"/>
                  <a:gd name="connsiteX30" fmla="*/ 288101 w 1463591"/>
                  <a:gd name="connsiteY30" fmla="*/ 60933 h 277004"/>
                  <a:gd name="connsiteX31" fmla="*/ 75224 w 1463591"/>
                  <a:gd name="connsiteY31" fmla="*/ 126247 h 277004"/>
                  <a:gd name="connsiteX32" fmla="*/ 36520 w 1463591"/>
                  <a:gd name="connsiteY32" fmla="*/ 169790 h 277004"/>
                  <a:gd name="connsiteX0" fmla="*/ 36520 w 1463591"/>
                  <a:gd name="connsiteY0" fmla="*/ 169790 h 277004"/>
                  <a:gd name="connsiteX1" fmla="*/ 12329 w 1463591"/>
                  <a:gd name="connsiteY1" fmla="*/ 116571 h 277004"/>
                  <a:gd name="connsiteX2" fmla="*/ 244558 w 1463591"/>
                  <a:gd name="connsiteY2" fmla="*/ 41581 h 277004"/>
                  <a:gd name="connsiteX3" fmla="*/ 699339 w 1463591"/>
                  <a:gd name="connsiteY3" fmla="*/ 457 h 277004"/>
                  <a:gd name="connsiteX4" fmla="*/ 1081548 w 1463591"/>
                  <a:gd name="connsiteY4" fmla="*/ 22228 h 277004"/>
                  <a:gd name="connsiteX5" fmla="*/ 1323453 w 1463591"/>
                  <a:gd name="connsiteY5" fmla="*/ 63352 h 277004"/>
                  <a:gd name="connsiteX6" fmla="*/ 1451663 w 1463591"/>
                  <a:gd name="connsiteY6" fmla="*/ 121409 h 277004"/>
                  <a:gd name="connsiteX7" fmla="*/ 1449243 w 1463591"/>
                  <a:gd name="connsiteY7" fmla="*/ 162533 h 277004"/>
                  <a:gd name="connsiteX8" fmla="*/ 1374253 w 1463591"/>
                  <a:gd name="connsiteY8" fmla="*/ 196400 h 277004"/>
                  <a:gd name="connsiteX9" fmla="*/ 982367 w 1463591"/>
                  <a:gd name="connsiteY9" fmla="*/ 268971 h 277004"/>
                  <a:gd name="connsiteX10" fmla="*/ 525167 w 1463591"/>
                  <a:gd name="connsiteY10" fmla="*/ 271390 h 277004"/>
                  <a:gd name="connsiteX11" fmla="*/ 227624 w 1463591"/>
                  <a:gd name="connsiteY11" fmla="*/ 235104 h 277004"/>
                  <a:gd name="connsiteX12" fmla="*/ 246977 w 1463591"/>
                  <a:gd name="connsiteY12" fmla="*/ 121409 h 277004"/>
                  <a:gd name="connsiteX13" fmla="*/ 735624 w 1463591"/>
                  <a:gd name="connsiteY13" fmla="*/ 82704 h 277004"/>
                  <a:gd name="connsiteX14" fmla="*/ 1197663 w 1463591"/>
                  <a:gd name="connsiteY14" fmla="*/ 118990 h 277004"/>
                  <a:gd name="connsiteX15" fmla="*/ 1062196 w 1463591"/>
                  <a:gd name="connsiteY15" fmla="*/ 189142 h 277004"/>
                  <a:gd name="connsiteX16" fmla="*/ 679986 w 1463591"/>
                  <a:gd name="connsiteY16" fmla="*/ 208495 h 277004"/>
                  <a:gd name="connsiteX17" fmla="*/ 469529 w 1463591"/>
                  <a:gd name="connsiteY17" fmla="*/ 201238 h 277004"/>
                  <a:gd name="connsiteX18" fmla="*/ 488882 w 1463591"/>
                  <a:gd name="connsiteY18" fmla="*/ 169790 h 277004"/>
                  <a:gd name="connsiteX19" fmla="*/ 979948 w 1463591"/>
                  <a:gd name="connsiteY19" fmla="*/ 172209 h 277004"/>
                  <a:gd name="connsiteX20" fmla="*/ 1134767 w 1463591"/>
                  <a:gd name="connsiteY20" fmla="*/ 135924 h 277004"/>
                  <a:gd name="connsiteX21" fmla="*/ 740463 w 1463591"/>
                  <a:gd name="connsiteY21" fmla="*/ 123828 h 277004"/>
                  <a:gd name="connsiteX22" fmla="*/ 314710 w 1463591"/>
                  <a:gd name="connsiteY22" fmla="*/ 160114 h 277004"/>
                  <a:gd name="connsiteX23" fmla="*/ 246977 w 1463591"/>
                  <a:gd name="connsiteY23" fmla="*/ 203657 h 277004"/>
                  <a:gd name="connsiteX24" fmla="*/ 413891 w 1463591"/>
                  <a:gd name="connsiteY24" fmla="*/ 239943 h 277004"/>
                  <a:gd name="connsiteX25" fmla="*/ 810615 w 1463591"/>
                  <a:gd name="connsiteY25" fmla="*/ 254457 h 277004"/>
                  <a:gd name="connsiteX26" fmla="*/ 1200082 w 1463591"/>
                  <a:gd name="connsiteY26" fmla="*/ 213333 h 277004"/>
                  <a:gd name="connsiteX27" fmla="*/ 1415377 w 1463591"/>
                  <a:gd name="connsiteY27" fmla="*/ 148019 h 277004"/>
                  <a:gd name="connsiteX28" fmla="*/ 1345224 w 1463591"/>
                  <a:gd name="connsiteY28" fmla="*/ 97219 h 277004"/>
                  <a:gd name="connsiteX29" fmla="*/ 1067034 w 1463591"/>
                  <a:gd name="connsiteY29" fmla="*/ 44000 h 277004"/>
                  <a:gd name="connsiteX30" fmla="*/ 725948 w 1463591"/>
                  <a:gd name="connsiteY30" fmla="*/ 27066 h 277004"/>
                  <a:gd name="connsiteX31" fmla="*/ 288101 w 1463591"/>
                  <a:gd name="connsiteY31" fmla="*/ 60933 h 277004"/>
                  <a:gd name="connsiteX32" fmla="*/ 75224 w 1463591"/>
                  <a:gd name="connsiteY32" fmla="*/ 126247 h 277004"/>
                  <a:gd name="connsiteX33" fmla="*/ 36520 w 1463591"/>
                  <a:gd name="connsiteY33" fmla="*/ 169790 h 277004"/>
                  <a:gd name="connsiteX0" fmla="*/ 36520 w 1463591"/>
                  <a:gd name="connsiteY0" fmla="*/ 169790 h 277004"/>
                  <a:gd name="connsiteX1" fmla="*/ 12329 w 1463591"/>
                  <a:gd name="connsiteY1" fmla="*/ 116571 h 277004"/>
                  <a:gd name="connsiteX2" fmla="*/ 244558 w 1463591"/>
                  <a:gd name="connsiteY2" fmla="*/ 41581 h 277004"/>
                  <a:gd name="connsiteX3" fmla="*/ 699339 w 1463591"/>
                  <a:gd name="connsiteY3" fmla="*/ 457 h 277004"/>
                  <a:gd name="connsiteX4" fmla="*/ 1081548 w 1463591"/>
                  <a:gd name="connsiteY4" fmla="*/ 22228 h 277004"/>
                  <a:gd name="connsiteX5" fmla="*/ 1323453 w 1463591"/>
                  <a:gd name="connsiteY5" fmla="*/ 63352 h 277004"/>
                  <a:gd name="connsiteX6" fmla="*/ 1451663 w 1463591"/>
                  <a:gd name="connsiteY6" fmla="*/ 121409 h 277004"/>
                  <a:gd name="connsiteX7" fmla="*/ 1449243 w 1463591"/>
                  <a:gd name="connsiteY7" fmla="*/ 162533 h 277004"/>
                  <a:gd name="connsiteX8" fmla="*/ 1374253 w 1463591"/>
                  <a:gd name="connsiteY8" fmla="*/ 196400 h 277004"/>
                  <a:gd name="connsiteX9" fmla="*/ 982367 w 1463591"/>
                  <a:gd name="connsiteY9" fmla="*/ 268971 h 277004"/>
                  <a:gd name="connsiteX10" fmla="*/ 525167 w 1463591"/>
                  <a:gd name="connsiteY10" fmla="*/ 271390 h 277004"/>
                  <a:gd name="connsiteX11" fmla="*/ 227624 w 1463591"/>
                  <a:gd name="connsiteY11" fmla="*/ 235104 h 277004"/>
                  <a:gd name="connsiteX12" fmla="*/ 246977 w 1463591"/>
                  <a:gd name="connsiteY12" fmla="*/ 121409 h 277004"/>
                  <a:gd name="connsiteX13" fmla="*/ 735624 w 1463591"/>
                  <a:gd name="connsiteY13" fmla="*/ 82704 h 277004"/>
                  <a:gd name="connsiteX14" fmla="*/ 1197663 w 1463591"/>
                  <a:gd name="connsiteY14" fmla="*/ 118990 h 277004"/>
                  <a:gd name="connsiteX15" fmla="*/ 1062196 w 1463591"/>
                  <a:gd name="connsiteY15" fmla="*/ 189142 h 277004"/>
                  <a:gd name="connsiteX16" fmla="*/ 679986 w 1463591"/>
                  <a:gd name="connsiteY16" fmla="*/ 208495 h 277004"/>
                  <a:gd name="connsiteX17" fmla="*/ 469529 w 1463591"/>
                  <a:gd name="connsiteY17" fmla="*/ 201238 h 277004"/>
                  <a:gd name="connsiteX18" fmla="*/ 488882 w 1463591"/>
                  <a:gd name="connsiteY18" fmla="*/ 169790 h 277004"/>
                  <a:gd name="connsiteX19" fmla="*/ 970272 w 1463591"/>
                  <a:gd name="connsiteY19" fmla="*/ 162533 h 277004"/>
                  <a:gd name="connsiteX20" fmla="*/ 1134767 w 1463591"/>
                  <a:gd name="connsiteY20" fmla="*/ 135924 h 277004"/>
                  <a:gd name="connsiteX21" fmla="*/ 740463 w 1463591"/>
                  <a:gd name="connsiteY21" fmla="*/ 123828 h 277004"/>
                  <a:gd name="connsiteX22" fmla="*/ 314710 w 1463591"/>
                  <a:gd name="connsiteY22" fmla="*/ 160114 h 277004"/>
                  <a:gd name="connsiteX23" fmla="*/ 246977 w 1463591"/>
                  <a:gd name="connsiteY23" fmla="*/ 203657 h 277004"/>
                  <a:gd name="connsiteX24" fmla="*/ 413891 w 1463591"/>
                  <a:gd name="connsiteY24" fmla="*/ 239943 h 277004"/>
                  <a:gd name="connsiteX25" fmla="*/ 810615 w 1463591"/>
                  <a:gd name="connsiteY25" fmla="*/ 254457 h 277004"/>
                  <a:gd name="connsiteX26" fmla="*/ 1200082 w 1463591"/>
                  <a:gd name="connsiteY26" fmla="*/ 213333 h 277004"/>
                  <a:gd name="connsiteX27" fmla="*/ 1415377 w 1463591"/>
                  <a:gd name="connsiteY27" fmla="*/ 148019 h 277004"/>
                  <a:gd name="connsiteX28" fmla="*/ 1345224 w 1463591"/>
                  <a:gd name="connsiteY28" fmla="*/ 97219 h 277004"/>
                  <a:gd name="connsiteX29" fmla="*/ 1067034 w 1463591"/>
                  <a:gd name="connsiteY29" fmla="*/ 44000 h 277004"/>
                  <a:gd name="connsiteX30" fmla="*/ 725948 w 1463591"/>
                  <a:gd name="connsiteY30" fmla="*/ 27066 h 277004"/>
                  <a:gd name="connsiteX31" fmla="*/ 288101 w 1463591"/>
                  <a:gd name="connsiteY31" fmla="*/ 60933 h 277004"/>
                  <a:gd name="connsiteX32" fmla="*/ 75224 w 1463591"/>
                  <a:gd name="connsiteY32" fmla="*/ 126247 h 277004"/>
                  <a:gd name="connsiteX33" fmla="*/ 36520 w 1463591"/>
                  <a:gd name="connsiteY33" fmla="*/ 169790 h 277004"/>
                  <a:gd name="connsiteX0" fmla="*/ 36520 w 1463591"/>
                  <a:gd name="connsiteY0" fmla="*/ 169790 h 277004"/>
                  <a:gd name="connsiteX1" fmla="*/ 12329 w 1463591"/>
                  <a:gd name="connsiteY1" fmla="*/ 116571 h 277004"/>
                  <a:gd name="connsiteX2" fmla="*/ 244558 w 1463591"/>
                  <a:gd name="connsiteY2" fmla="*/ 41581 h 277004"/>
                  <a:gd name="connsiteX3" fmla="*/ 699339 w 1463591"/>
                  <a:gd name="connsiteY3" fmla="*/ 457 h 277004"/>
                  <a:gd name="connsiteX4" fmla="*/ 1081548 w 1463591"/>
                  <a:gd name="connsiteY4" fmla="*/ 22228 h 277004"/>
                  <a:gd name="connsiteX5" fmla="*/ 1323453 w 1463591"/>
                  <a:gd name="connsiteY5" fmla="*/ 63352 h 277004"/>
                  <a:gd name="connsiteX6" fmla="*/ 1451663 w 1463591"/>
                  <a:gd name="connsiteY6" fmla="*/ 121409 h 277004"/>
                  <a:gd name="connsiteX7" fmla="*/ 1449243 w 1463591"/>
                  <a:gd name="connsiteY7" fmla="*/ 162533 h 277004"/>
                  <a:gd name="connsiteX8" fmla="*/ 1374253 w 1463591"/>
                  <a:gd name="connsiteY8" fmla="*/ 196400 h 277004"/>
                  <a:gd name="connsiteX9" fmla="*/ 982367 w 1463591"/>
                  <a:gd name="connsiteY9" fmla="*/ 268971 h 277004"/>
                  <a:gd name="connsiteX10" fmla="*/ 525167 w 1463591"/>
                  <a:gd name="connsiteY10" fmla="*/ 271390 h 277004"/>
                  <a:gd name="connsiteX11" fmla="*/ 227624 w 1463591"/>
                  <a:gd name="connsiteY11" fmla="*/ 235104 h 277004"/>
                  <a:gd name="connsiteX12" fmla="*/ 246977 w 1463591"/>
                  <a:gd name="connsiteY12" fmla="*/ 121409 h 277004"/>
                  <a:gd name="connsiteX13" fmla="*/ 735624 w 1463591"/>
                  <a:gd name="connsiteY13" fmla="*/ 82704 h 277004"/>
                  <a:gd name="connsiteX14" fmla="*/ 1197663 w 1463591"/>
                  <a:gd name="connsiteY14" fmla="*/ 118990 h 277004"/>
                  <a:gd name="connsiteX15" fmla="*/ 1062196 w 1463591"/>
                  <a:gd name="connsiteY15" fmla="*/ 189142 h 277004"/>
                  <a:gd name="connsiteX16" fmla="*/ 679986 w 1463591"/>
                  <a:gd name="connsiteY16" fmla="*/ 208495 h 277004"/>
                  <a:gd name="connsiteX17" fmla="*/ 469529 w 1463591"/>
                  <a:gd name="connsiteY17" fmla="*/ 201238 h 277004"/>
                  <a:gd name="connsiteX18" fmla="*/ 488882 w 1463591"/>
                  <a:gd name="connsiteY18" fmla="*/ 169790 h 277004"/>
                  <a:gd name="connsiteX19" fmla="*/ 970272 w 1463591"/>
                  <a:gd name="connsiteY19" fmla="*/ 162533 h 277004"/>
                  <a:gd name="connsiteX20" fmla="*/ 1120253 w 1463591"/>
                  <a:gd name="connsiteY20" fmla="*/ 140763 h 277004"/>
                  <a:gd name="connsiteX21" fmla="*/ 740463 w 1463591"/>
                  <a:gd name="connsiteY21" fmla="*/ 123828 h 277004"/>
                  <a:gd name="connsiteX22" fmla="*/ 314710 w 1463591"/>
                  <a:gd name="connsiteY22" fmla="*/ 160114 h 277004"/>
                  <a:gd name="connsiteX23" fmla="*/ 246977 w 1463591"/>
                  <a:gd name="connsiteY23" fmla="*/ 203657 h 277004"/>
                  <a:gd name="connsiteX24" fmla="*/ 413891 w 1463591"/>
                  <a:gd name="connsiteY24" fmla="*/ 239943 h 277004"/>
                  <a:gd name="connsiteX25" fmla="*/ 810615 w 1463591"/>
                  <a:gd name="connsiteY25" fmla="*/ 254457 h 277004"/>
                  <a:gd name="connsiteX26" fmla="*/ 1200082 w 1463591"/>
                  <a:gd name="connsiteY26" fmla="*/ 213333 h 277004"/>
                  <a:gd name="connsiteX27" fmla="*/ 1415377 w 1463591"/>
                  <a:gd name="connsiteY27" fmla="*/ 148019 h 277004"/>
                  <a:gd name="connsiteX28" fmla="*/ 1345224 w 1463591"/>
                  <a:gd name="connsiteY28" fmla="*/ 97219 h 277004"/>
                  <a:gd name="connsiteX29" fmla="*/ 1067034 w 1463591"/>
                  <a:gd name="connsiteY29" fmla="*/ 44000 h 277004"/>
                  <a:gd name="connsiteX30" fmla="*/ 725948 w 1463591"/>
                  <a:gd name="connsiteY30" fmla="*/ 27066 h 277004"/>
                  <a:gd name="connsiteX31" fmla="*/ 288101 w 1463591"/>
                  <a:gd name="connsiteY31" fmla="*/ 60933 h 277004"/>
                  <a:gd name="connsiteX32" fmla="*/ 75224 w 1463591"/>
                  <a:gd name="connsiteY32" fmla="*/ 126247 h 277004"/>
                  <a:gd name="connsiteX33" fmla="*/ 36520 w 1463591"/>
                  <a:gd name="connsiteY33" fmla="*/ 169790 h 277004"/>
                  <a:gd name="connsiteX0" fmla="*/ 36520 w 1463591"/>
                  <a:gd name="connsiteY0" fmla="*/ 169790 h 277004"/>
                  <a:gd name="connsiteX1" fmla="*/ 12329 w 1463591"/>
                  <a:gd name="connsiteY1" fmla="*/ 116571 h 277004"/>
                  <a:gd name="connsiteX2" fmla="*/ 244558 w 1463591"/>
                  <a:gd name="connsiteY2" fmla="*/ 41581 h 277004"/>
                  <a:gd name="connsiteX3" fmla="*/ 699339 w 1463591"/>
                  <a:gd name="connsiteY3" fmla="*/ 457 h 277004"/>
                  <a:gd name="connsiteX4" fmla="*/ 1081548 w 1463591"/>
                  <a:gd name="connsiteY4" fmla="*/ 22228 h 277004"/>
                  <a:gd name="connsiteX5" fmla="*/ 1323453 w 1463591"/>
                  <a:gd name="connsiteY5" fmla="*/ 63352 h 277004"/>
                  <a:gd name="connsiteX6" fmla="*/ 1451663 w 1463591"/>
                  <a:gd name="connsiteY6" fmla="*/ 121409 h 277004"/>
                  <a:gd name="connsiteX7" fmla="*/ 1449243 w 1463591"/>
                  <a:gd name="connsiteY7" fmla="*/ 162533 h 277004"/>
                  <a:gd name="connsiteX8" fmla="*/ 1374253 w 1463591"/>
                  <a:gd name="connsiteY8" fmla="*/ 196400 h 277004"/>
                  <a:gd name="connsiteX9" fmla="*/ 982367 w 1463591"/>
                  <a:gd name="connsiteY9" fmla="*/ 268971 h 277004"/>
                  <a:gd name="connsiteX10" fmla="*/ 525167 w 1463591"/>
                  <a:gd name="connsiteY10" fmla="*/ 271390 h 277004"/>
                  <a:gd name="connsiteX11" fmla="*/ 227624 w 1463591"/>
                  <a:gd name="connsiteY11" fmla="*/ 235104 h 277004"/>
                  <a:gd name="connsiteX12" fmla="*/ 246977 w 1463591"/>
                  <a:gd name="connsiteY12" fmla="*/ 121409 h 277004"/>
                  <a:gd name="connsiteX13" fmla="*/ 735624 w 1463591"/>
                  <a:gd name="connsiteY13" fmla="*/ 82704 h 277004"/>
                  <a:gd name="connsiteX14" fmla="*/ 1197663 w 1463591"/>
                  <a:gd name="connsiteY14" fmla="*/ 118990 h 277004"/>
                  <a:gd name="connsiteX15" fmla="*/ 1062196 w 1463591"/>
                  <a:gd name="connsiteY15" fmla="*/ 189142 h 277004"/>
                  <a:gd name="connsiteX16" fmla="*/ 679986 w 1463591"/>
                  <a:gd name="connsiteY16" fmla="*/ 208495 h 277004"/>
                  <a:gd name="connsiteX17" fmla="*/ 469529 w 1463591"/>
                  <a:gd name="connsiteY17" fmla="*/ 201238 h 277004"/>
                  <a:gd name="connsiteX18" fmla="*/ 488882 w 1463591"/>
                  <a:gd name="connsiteY18" fmla="*/ 169790 h 277004"/>
                  <a:gd name="connsiteX19" fmla="*/ 970272 w 1463591"/>
                  <a:gd name="connsiteY19" fmla="*/ 162533 h 277004"/>
                  <a:gd name="connsiteX20" fmla="*/ 1120253 w 1463591"/>
                  <a:gd name="connsiteY20" fmla="*/ 140763 h 277004"/>
                  <a:gd name="connsiteX21" fmla="*/ 740463 w 1463591"/>
                  <a:gd name="connsiteY21" fmla="*/ 123828 h 277004"/>
                  <a:gd name="connsiteX22" fmla="*/ 314710 w 1463591"/>
                  <a:gd name="connsiteY22" fmla="*/ 160114 h 277004"/>
                  <a:gd name="connsiteX23" fmla="*/ 246977 w 1463591"/>
                  <a:gd name="connsiteY23" fmla="*/ 203657 h 277004"/>
                  <a:gd name="connsiteX24" fmla="*/ 413891 w 1463591"/>
                  <a:gd name="connsiteY24" fmla="*/ 239943 h 277004"/>
                  <a:gd name="connsiteX25" fmla="*/ 810615 w 1463591"/>
                  <a:gd name="connsiteY25" fmla="*/ 254457 h 277004"/>
                  <a:gd name="connsiteX26" fmla="*/ 1200082 w 1463591"/>
                  <a:gd name="connsiteY26" fmla="*/ 213333 h 277004"/>
                  <a:gd name="connsiteX27" fmla="*/ 1415377 w 1463591"/>
                  <a:gd name="connsiteY27" fmla="*/ 148019 h 277004"/>
                  <a:gd name="connsiteX28" fmla="*/ 1345224 w 1463591"/>
                  <a:gd name="connsiteY28" fmla="*/ 97219 h 277004"/>
                  <a:gd name="connsiteX29" fmla="*/ 1067034 w 1463591"/>
                  <a:gd name="connsiteY29" fmla="*/ 44000 h 277004"/>
                  <a:gd name="connsiteX30" fmla="*/ 725948 w 1463591"/>
                  <a:gd name="connsiteY30" fmla="*/ 27066 h 277004"/>
                  <a:gd name="connsiteX31" fmla="*/ 288101 w 1463591"/>
                  <a:gd name="connsiteY31" fmla="*/ 60933 h 277004"/>
                  <a:gd name="connsiteX32" fmla="*/ 75224 w 1463591"/>
                  <a:gd name="connsiteY32" fmla="*/ 126247 h 277004"/>
                  <a:gd name="connsiteX33" fmla="*/ 36520 w 1463591"/>
                  <a:gd name="connsiteY33" fmla="*/ 169790 h 277004"/>
                  <a:gd name="connsiteX0" fmla="*/ 36289 w 1463360"/>
                  <a:gd name="connsiteY0" fmla="*/ 169790 h 277004"/>
                  <a:gd name="connsiteX1" fmla="*/ 12098 w 1463360"/>
                  <a:gd name="connsiteY1" fmla="*/ 116571 h 277004"/>
                  <a:gd name="connsiteX2" fmla="*/ 244327 w 1463360"/>
                  <a:gd name="connsiteY2" fmla="*/ 41581 h 277004"/>
                  <a:gd name="connsiteX3" fmla="*/ 699108 w 1463360"/>
                  <a:gd name="connsiteY3" fmla="*/ 457 h 277004"/>
                  <a:gd name="connsiteX4" fmla="*/ 1081317 w 1463360"/>
                  <a:gd name="connsiteY4" fmla="*/ 22228 h 277004"/>
                  <a:gd name="connsiteX5" fmla="*/ 1323222 w 1463360"/>
                  <a:gd name="connsiteY5" fmla="*/ 63352 h 277004"/>
                  <a:gd name="connsiteX6" fmla="*/ 1451432 w 1463360"/>
                  <a:gd name="connsiteY6" fmla="*/ 121409 h 277004"/>
                  <a:gd name="connsiteX7" fmla="*/ 1449012 w 1463360"/>
                  <a:gd name="connsiteY7" fmla="*/ 162533 h 277004"/>
                  <a:gd name="connsiteX8" fmla="*/ 1374022 w 1463360"/>
                  <a:gd name="connsiteY8" fmla="*/ 196400 h 277004"/>
                  <a:gd name="connsiteX9" fmla="*/ 982136 w 1463360"/>
                  <a:gd name="connsiteY9" fmla="*/ 268971 h 277004"/>
                  <a:gd name="connsiteX10" fmla="*/ 524936 w 1463360"/>
                  <a:gd name="connsiteY10" fmla="*/ 271390 h 277004"/>
                  <a:gd name="connsiteX11" fmla="*/ 227393 w 1463360"/>
                  <a:gd name="connsiteY11" fmla="*/ 235104 h 277004"/>
                  <a:gd name="connsiteX12" fmla="*/ 246746 w 1463360"/>
                  <a:gd name="connsiteY12" fmla="*/ 121409 h 277004"/>
                  <a:gd name="connsiteX13" fmla="*/ 735393 w 1463360"/>
                  <a:gd name="connsiteY13" fmla="*/ 82704 h 277004"/>
                  <a:gd name="connsiteX14" fmla="*/ 1197432 w 1463360"/>
                  <a:gd name="connsiteY14" fmla="*/ 118990 h 277004"/>
                  <a:gd name="connsiteX15" fmla="*/ 1061965 w 1463360"/>
                  <a:gd name="connsiteY15" fmla="*/ 189142 h 277004"/>
                  <a:gd name="connsiteX16" fmla="*/ 679755 w 1463360"/>
                  <a:gd name="connsiteY16" fmla="*/ 208495 h 277004"/>
                  <a:gd name="connsiteX17" fmla="*/ 469298 w 1463360"/>
                  <a:gd name="connsiteY17" fmla="*/ 201238 h 277004"/>
                  <a:gd name="connsiteX18" fmla="*/ 488651 w 1463360"/>
                  <a:gd name="connsiteY18" fmla="*/ 169790 h 277004"/>
                  <a:gd name="connsiteX19" fmla="*/ 970041 w 1463360"/>
                  <a:gd name="connsiteY19" fmla="*/ 162533 h 277004"/>
                  <a:gd name="connsiteX20" fmla="*/ 1120022 w 1463360"/>
                  <a:gd name="connsiteY20" fmla="*/ 140763 h 277004"/>
                  <a:gd name="connsiteX21" fmla="*/ 740232 w 1463360"/>
                  <a:gd name="connsiteY21" fmla="*/ 123828 h 277004"/>
                  <a:gd name="connsiteX22" fmla="*/ 314479 w 1463360"/>
                  <a:gd name="connsiteY22" fmla="*/ 160114 h 277004"/>
                  <a:gd name="connsiteX23" fmla="*/ 246746 w 1463360"/>
                  <a:gd name="connsiteY23" fmla="*/ 203657 h 277004"/>
                  <a:gd name="connsiteX24" fmla="*/ 413660 w 1463360"/>
                  <a:gd name="connsiteY24" fmla="*/ 239943 h 277004"/>
                  <a:gd name="connsiteX25" fmla="*/ 810384 w 1463360"/>
                  <a:gd name="connsiteY25" fmla="*/ 254457 h 277004"/>
                  <a:gd name="connsiteX26" fmla="*/ 1199851 w 1463360"/>
                  <a:gd name="connsiteY26" fmla="*/ 213333 h 277004"/>
                  <a:gd name="connsiteX27" fmla="*/ 1415146 w 1463360"/>
                  <a:gd name="connsiteY27" fmla="*/ 148019 h 277004"/>
                  <a:gd name="connsiteX28" fmla="*/ 1344993 w 1463360"/>
                  <a:gd name="connsiteY28" fmla="*/ 97219 h 277004"/>
                  <a:gd name="connsiteX29" fmla="*/ 1066803 w 1463360"/>
                  <a:gd name="connsiteY29" fmla="*/ 44000 h 277004"/>
                  <a:gd name="connsiteX30" fmla="*/ 725717 w 1463360"/>
                  <a:gd name="connsiteY30" fmla="*/ 27066 h 277004"/>
                  <a:gd name="connsiteX31" fmla="*/ 287870 w 1463360"/>
                  <a:gd name="connsiteY31" fmla="*/ 60933 h 277004"/>
                  <a:gd name="connsiteX32" fmla="*/ 65382 w 1463360"/>
                  <a:gd name="connsiteY32" fmla="*/ 143889 h 277004"/>
                  <a:gd name="connsiteX33" fmla="*/ 36289 w 1463360"/>
                  <a:gd name="connsiteY33" fmla="*/ 169790 h 277004"/>
                  <a:gd name="connsiteX0" fmla="*/ 42164 w 1469235"/>
                  <a:gd name="connsiteY0" fmla="*/ 169790 h 277004"/>
                  <a:gd name="connsiteX1" fmla="*/ 17973 w 1469235"/>
                  <a:gd name="connsiteY1" fmla="*/ 116571 h 277004"/>
                  <a:gd name="connsiteX2" fmla="*/ 250202 w 1469235"/>
                  <a:gd name="connsiteY2" fmla="*/ 41581 h 277004"/>
                  <a:gd name="connsiteX3" fmla="*/ 704983 w 1469235"/>
                  <a:gd name="connsiteY3" fmla="*/ 457 h 277004"/>
                  <a:gd name="connsiteX4" fmla="*/ 1087192 w 1469235"/>
                  <a:gd name="connsiteY4" fmla="*/ 22228 h 277004"/>
                  <a:gd name="connsiteX5" fmla="*/ 1329097 w 1469235"/>
                  <a:gd name="connsiteY5" fmla="*/ 63352 h 277004"/>
                  <a:gd name="connsiteX6" fmla="*/ 1457307 w 1469235"/>
                  <a:gd name="connsiteY6" fmla="*/ 121409 h 277004"/>
                  <a:gd name="connsiteX7" fmla="*/ 1454887 w 1469235"/>
                  <a:gd name="connsiteY7" fmla="*/ 162533 h 277004"/>
                  <a:gd name="connsiteX8" fmla="*/ 1379897 w 1469235"/>
                  <a:gd name="connsiteY8" fmla="*/ 196400 h 277004"/>
                  <a:gd name="connsiteX9" fmla="*/ 988011 w 1469235"/>
                  <a:gd name="connsiteY9" fmla="*/ 268971 h 277004"/>
                  <a:gd name="connsiteX10" fmla="*/ 530811 w 1469235"/>
                  <a:gd name="connsiteY10" fmla="*/ 271390 h 277004"/>
                  <a:gd name="connsiteX11" fmla="*/ 233268 w 1469235"/>
                  <a:gd name="connsiteY11" fmla="*/ 235104 h 277004"/>
                  <a:gd name="connsiteX12" fmla="*/ 252621 w 1469235"/>
                  <a:gd name="connsiteY12" fmla="*/ 121409 h 277004"/>
                  <a:gd name="connsiteX13" fmla="*/ 741268 w 1469235"/>
                  <a:gd name="connsiteY13" fmla="*/ 82704 h 277004"/>
                  <a:gd name="connsiteX14" fmla="*/ 1203307 w 1469235"/>
                  <a:gd name="connsiteY14" fmla="*/ 118990 h 277004"/>
                  <a:gd name="connsiteX15" fmla="*/ 1067840 w 1469235"/>
                  <a:gd name="connsiteY15" fmla="*/ 189142 h 277004"/>
                  <a:gd name="connsiteX16" fmla="*/ 685630 w 1469235"/>
                  <a:gd name="connsiteY16" fmla="*/ 208495 h 277004"/>
                  <a:gd name="connsiteX17" fmla="*/ 475173 w 1469235"/>
                  <a:gd name="connsiteY17" fmla="*/ 201238 h 277004"/>
                  <a:gd name="connsiteX18" fmla="*/ 494526 w 1469235"/>
                  <a:gd name="connsiteY18" fmla="*/ 169790 h 277004"/>
                  <a:gd name="connsiteX19" fmla="*/ 975916 w 1469235"/>
                  <a:gd name="connsiteY19" fmla="*/ 162533 h 277004"/>
                  <a:gd name="connsiteX20" fmla="*/ 1125897 w 1469235"/>
                  <a:gd name="connsiteY20" fmla="*/ 140763 h 277004"/>
                  <a:gd name="connsiteX21" fmla="*/ 746107 w 1469235"/>
                  <a:gd name="connsiteY21" fmla="*/ 123828 h 277004"/>
                  <a:gd name="connsiteX22" fmla="*/ 320354 w 1469235"/>
                  <a:gd name="connsiteY22" fmla="*/ 160114 h 277004"/>
                  <a:gd name="connsiteX23" fmla="*/ 252621 w 1469235"/>
                  <a:gd name="connsiteY23" fmla="*/ 203657 h 277004"/>
                  <a:gd name="connsiteX24" fmla="*/ 419535 w 1469235"/>
                  <a:gd name="connsiteY24" fmla="*/ 239943 h 277004"/>
                  <a:gd name="connsiteX25" fmla="*/ 816259 w 1469235"/>
                  <a:gd name="connsiteY25" fmla="*/ 254457 h 277004"/>
                  <a:gd name="connsiteX26" fmla="*/ 1205726 w 1469235"/>
                  <a:gd name="connsiteY26" fmla="*/ 213333 h 277004"/>
                  <a:gd name="connsiteX27" fmla="*/ 1421021 w 1469235"/>
                  <a:gd name="connsiteY27" fmla="*/ 148019 h 277004"/>
                  <a:gd name="connsiteX28" fmla="*/ 1350868 w 1469235"/>
                  <a:gd name="connsiteY28" fmla="*/ 97219 h 277004"/>
                  <a:gd name="connsiteX29" fmla="*/ 1072678 w 1469235"/>
                  <a:gd name="connsiteY29" fmla="*/ 44000 h 277004"/>
                  <a:gd name="connsiteX30" fmla="*/ 731592 w 1469235"/>
                  <a:gd name="connsiteY30" fmla="*/ 27066 h 277004"/>
                  <a:gd name="connsiteX31" fmla="*/ 293745 w 1469235"/>
                  <a:gd name="connsiteY31" fmla="*/ 60933 h 277004"/>
                  <a:gd name="connsiteX32" fmla="*/ 253870 w 1469235"/>
                  <a:gd name="connsiteY32" fmla="*/ 232103 h 277004"/>
                  <a:gd name="connsiteX33" fmla="*/ 42164 w 1469235"/>
                  <a:gd name="connsiteY33" fmla="*/ 169790 h 277004"/>
                  <a:gd name="connsiteX0" fmla="*/ 42164 w 1469235"/>
                  <a:gd name="connsiteY0" fmla="*/ 169790 h 277004"/>
                  <a:gd name="connsiteX1" fmla="*/ 17973 w 1469235"/>
                  <a:gd name="connsiteY1" fmla="*/ 116571 h 277004"/>
                  <a:gd name="connsiteX2" fmla="*/ 250202 w 1469235"/>
                  <a:gd name="connsiteY2" fmla="*/ 41581 h 277004"/>
                  <a:gd name="connsiteX3" fmla="*/ 704983 w 1469235"/>
                  <a:gd name="connsiteY3" fmla="*/ 457 h 277004"/>
                  <a:gd name="connsiteX4" fmla="*/ 1087192 w 1469235"/>
                  <a:gd name="connsiteY4" fmla="*/ 22228 h 277004"/>
                  <a:gd name="connsiteX5" fmla="*/ 1329097 w 1469235"/>
                  <a:gd name="connsiteY5" fmla="*/ 63352 h 277004"/>
                  <a:gd name="connsiteX6" fmla="*/ 1457307 w 1469235"/>
                  <a:gd name="connsiteY6" fmla="*/ 121409 h 277004"/>
                  <a:gd name="connsiteX7" fmla="*/ 1454887 w 1469235"/>
                  <a:gd name="connsiteY7" fmla="*/ 162533 h 277004"/>
                  <a:gd name="connsiteX8" fmla="*/ 1379897 w 1469235"/>
                  <a:gd name="connsiteY8" fmla="*/ 196400 h 277004"/>
                  <a:gd name="connsiteX9" fmla="*/ 988011 w 1469235"/>
                  <a:gd name="connsiteY9" fmla="*/ 268971 h 277004"/>
                  <a:gd name="connsiteX10" fmla="*/ 530811 w 1469235"/>
                  <a:gd name="connsiteY10" fmla="*/ 271390 h 277004"/>
                  <a:gd name="connsiteX11" fmla="*/ 233268 w 1469235"/>
                  <a:gd name="connsiteY11" fmla="*/ 235104 h 277004"/>
                  <a:gd name="connsiteX12" fmla="*/ 252621 w 1469235"/>
                  <a:gd name="connsiteY12" fmla="*/ 121409 h 277004"/>
                  <a:gd name="connsiteX13" fmla="*/ 741268 w 1469235"/>
                  <a:gd name="connsiteY13" fmla="*/ 82704 h 277004"/>
                  <a:gd name="connsiteX14" fmla="*/ 1203307 w 1469235"/>
                  <a:gd name="connsiteY14" fmla="*/ 118990 h 277004"/>
                  <a:gd name="connsiteX15" fmla="*/ 1067840 w 1469235"/>
                  <a:gd name="connsiteY15" fmla="*/ 189142 h 277004"/>
                  <a:gd name="connsiteX16" fmla="*/ 685630 w 1469235"/>
                  <a:gd name="connsiteY16" fmla="*/ 208495 h 277004"/>
                  <a:gd name="connsiteX17" fmla="*/ 475173 w 1469235"/>
                  <a:gd name="connsiteY17" fmla="*/ 201238 h 277004"/>
                  <a:gd name="connsiteX18" fmla="*/ 494526 w 1469235"/>
                  <a:gd name="connsiteY18" fmla="*/ 169790 h 277004"/>
                  <a:gd name="connsiteX19" fmla="*/ 975916 w 1469235"/>
                  <a:gd name="connsiteY19" fmla="*/ 162533 h 277004"/>
                  <a:gd name="connsiteX20" fmla="*/ 1125897 w 1469235"/>
                  <a:gd name="connsiteY20" fmla="*/ 140763 h 277004"/>
                  <a:gd name="connsiteX21" fmla="*/ 746107 w 1469235"/>
                  <a:gd name="connsiteY21" fmla="*/ 123828 h 277004"/>
                  <a:gd name="connsiteX22" fmla="*/ 320354 w 1469235"/>
                  <a:gd name="connsiteY22" fmla="*/ 160114 h 277004"/>
                  <a:gd name="connsiteX23" fmla="*/ 252621 w 1469235"/>
                  <a:gd name="connsiteY23" fmla="*/ 203657 h 277004"/>
                  <a:gd name="connsiteX24" fmla="*/ 419535 w 1469235"/>
                  <a:gd name="connsiteY24" fmla="*/ 239943 h 277004"/>
                  <a:gd name="connsiteX25" fmla="*/ 816259 w 1469235"/>
                  <a:gd name="connsiteY25" fmla="*/ 254457 h 277004"/>
                  <a:gd name="connsiteX26" fmla="*/ 1205726 w 1469235"/>
                  <a:gd name="connsiteY26" fmla="*/ 213333 h 277004"/>
                  <a:gd name="connsiteX27" fmla="*/ 1421021 w 1469235"/>
                  <a:gd name="connsiteY27" fmla="*/ 148019 h 277004"/>
                  <a:gd name="connsiteX28" fmla="*/ 1350868 w 1469235"/>
                  <a:gd name="connsiteY28" fmla="*/ 97219 h 277004"/>
                  <a:gd name="connsiteX29" fmla="*/ 1072678 w 1469235"/>
                  <a:gd name="connsiteY29" fmla="*/ 44000 h 277004"/>
                  <a:gd name="connsiteX30" fmla="*/ 731592 w 1469235"/>
                  <a:gd name="connsiteY30" fmla="*/ 27066 h 277004"/>
                  <a:gd name="connsiteX31" fmla="*/ 293745 w 1469235"/>
                  <a:gd name="connsiteY31" fmla="*/ 60933 h 277004"/>
                  <a:gd name="connsiteX32" fmla="*/ 82815 w 1469235"/>
                  <a:gd name="connsiteY32" fmla="*/ 135783 h 277004"/>
                  <a:gd name="connsiteX33" fmla="*/ 253870 w 1469235"/>
                  <a:gd name="connsiteY33" fmla="*/ 232103 h 277004"/>
                  <a:gd name="connsiteX34" fmla="*/ 42164 w 1469235"/>
                  <a:gd name="connsiteY34" fmla="*/ 169790 h 277004"/>
                  <a:gd name="connsiteX0" fmla="*/ 42164 w 1469235"/>
                  <a:gd name="connsiteY0" fmla="*/ 169790 h 277004"/>
                  <a:gd name="connsiteX1" fmla="*/ 17973 w 1469235"/>
                  <a:gd name="connsiteY1" fmla="*/ 116571 h 277004"/>
                  <a:gd name="connsiteX2" fmla="*/ 250202 w 1469235"/>
                  <a:gd name="connsiteY2" fmla="*/ 41581 h 277004"/>
                  <a:gd name="connsiteX3" fmla="*/ 704983 w 1469235"/>
                  <a:gd name="connsiteY3" fmla="*/ 457 h 277004"/>
                  <a:gd name="connsiteX4" fmla="*/ 1087192 w 1469235"/>
                  <a:gd name="connsiteY4" fmla="*/ 22228 h 277004"/>
                  <a:gd name="connsiteX5" fmla="*/ 1329097 w 1469235"/>
                  <a:gd name="connsiteY5" fmla="*/ 63352 h 277004"/>
                  <a:gd name="connsiteX6" fmla="*/ 1457307 w 1469235"/>
                  <a:gd name="connsiteY6" fmla="*/ 121409 h 277004"/>
                  <a:gd name="connsiteX7" fmla="*/ 1454887 w 1469235"/>
                  <a:gd name="connsiteY7" fmla="*/ 162533 h 277004"/>
                  <a:gd name="connsiteX8" fmla="*/ 1379897 w 1469235"/>
                  <a:gd name="connsiteY8" fmla="*/ 196400 h 277004"/>
                  <a:gd name="connsiteX9" fmla="*/ 988011 w 1469235"/>
                  <a:gd name="connsiteY9" fmla="*/ 268971 h 277004"/>
                  <a:gd name="connsiteX10" fmla="*/ 530811 w 1469235"/>
                  <a:gd name="connsiteY10" fmla="*/ 271390 h 277004"/>
                  <a:gd name="connsiteX11" fmla="*/ 233268 w 1469235"/>
                  <a:gd name="connsiteY11" fmla="*/ 235104 h 277004"/>
                  <a:gd name="connsiteX12" fmla="*/ 252621 w 1469235"/>
                  <a:gd name="connsiteY12" fmla="*/ 121409 h 277004"/>
                  <a:gd name="connsiteX13" fmla="*/ 741268 w 1469235"/>
                  <a:gd name="connsiteY13" fmla="*/ 82704 h 277004"/>
                  <a:gd name="connsiteX14" fmla="*/ 1203307 w 1469235"/>
                  <a:gd name="connsiteY14" fmla="*/ 118990 h 277004"/>
                  <a:gd name="connsiteX15" fmla="*/ 1067840 w 1469235"/>
                  <a:gd name="connsiteY15" fmla="*/ 189142 h 277004"/>
                  <a:gd name="connsiteX16" fmla="*/ 685630 w 1469235"/>
                  <a:gd name="connsiteY16" fmla="*/ 208495 h 277004"/>
                  <a:gd name="connsiteX17" fmla="*/ 475173 w 1469235"/>
                  <a:gd name="connsiteY17" fmla="*/ 201238 h 277004"/>
                  <a:gd name="connsiteX18" fmla="*/ 494526 w 1469235"/>
                  <a:gd name="connsiteY18" fmla="*/ 169790 h 277004"/>
                  <a:gd name="connsiteX19" fmla="*/ 975916 w 1469235"/>
                  <a:gd name="connsiteY19" fmla="*/ 162533 h 277004"/>
                  <a:gd name="connsiteX20" fmla="*/ 1125897 w 1469235"/>
                  <a:gd name="connsiteY20" fmla="*/ 140763 h 277004"/>
                  <a:gd name="connsiteX21" fmla="*/ 746107 w 1469235"/>
                  <a:gd name="connsiteY21" fmla="*/ 123828 h 277004"/>
                  <a:gd name="connsiteX22" fmla="*/ 320354 w 1469235"/>
                  <a:gd name="connsiteY22" fmla="*/ 160114 h 277004"/>
                  <a:gd name="connsiteX23" fmla="*/ 269441 w 1469235"/>
                  <a:gd name="connsiteY23" fmla="*/ 201136 h 277004"/>
                  <a:gd name="connsiteX24" fmla="*/ 419535 w 1469235"/>
                  <a:gd name="connsiteY24" fmla="*/ 239943 h 277004"/>
                  <a:gd name="connsiteX25" fmla="*/ 816259 w 1469235"/>
                  <a:gd name="connsiteY25" fmla="*/ 254457 h 277004"/>
                  <a:gd name="connsiteX26" fmla="*/ 1205726 w 1469235"/>
                  <a:gd name="connsiteY26" fmla="*/ 213333 h 277004"/>
                  <a:gd name="connsiteX27" fmla="*/ 1421021 w 1469235"/>
                  <a:gd name="connsiteY27" fmla="*/ 148019 h 277004"/>
                  <a:gd name="connsiteX28" fmla="*/ 1350868 w 1469235"/>
                  <a:gd name="connsiteY28" fmla="*/ 97219 h 277004"/>
                  <a:gd name="connsiteX29" fmla="*/ 1072678 w 1469235"/>
                  <a:gd name="connsiteY29" fmla="*/ 44000 h 277004"/>
                  <a:gd name="connsiteX30" fmla="*/ 731592 w 1469235"/>
                  <a:gd name="connsiteY30" fmla="*/ 27066 h 277004"/>
                  <a:gd name="connsiteX31" fmla="*/ 293745 w 1469235"/>
                  <a:gd name="connsiteY31" fmla="*/ 60933 h 277004"/>
                  <a:gd name="connsiteX32" fmla="*/ 82815 w 1469235"/>
                  <a:gd name="connsiteY32" fmla="*/ 135783 h 277004"/>
                  <a:gd name="connsiteX33" fmla="*/ 253870 w 1469235"/>
                  <a:gd name="connsiteY33" fmla="*/ 232103 h 277004"/>
                  <a:gd name="connsiteX34" fmla="*/ 42164 w 1469235"/>
                  <a:gd name="connsiteY34" fmla="*/ 169790 h 277004"/>
                  <a:gd name="connsiteX0" fmla="*/ 40029 w 1467100"/>
                  <a:gd name="connsiteY0" fmla="*/ 169790 h 277004"/>
                  <a:gd name="connsiteX1" fmla="*/ 15838 w 1467100"/>
                  <a:gd name="connsiteY1" fmla="*/ 116571 h 277004"/>
                  <a:gd name="connsiteX2" fmla="*/ 248067 w 1467100"/>
                  <a:gd name="connsiteY2" fmla="*/ 41581 h 277004"/>
                  <a:gd name="connsiteX3" fmla="*/ 702848 w 1467100"/>
                  <a:gd name="connsiteY3" fmla="*/ 457 h 277004"/>
                  <a:gd name="connsiteX4" fmla="*/ 1085057 w 1467100"/>
                  <a:gd name="connsiteY4" fmla="*/ 22228 h 277004"/>
                  <a:gd name="connsiteX5" fmla="*/ 1326962 w 1467100"/>
                  <a:gd name="connsiteY5" fmla="*/ 63352 h 277004"/>
                  <a:gd name="connsiteX6" fmla="*/ 1455172 w 1467100"/>
                  <a:gd name="connsiteY6" fmla="*/ 121409 h 277004"/>
                  <a:gd name="connsiteX7" fmla="*/ 1452752 w 1467100"/>
                  <a:gd name="connsiteY7" fmla="*/ 162533 h 277004"/>
                  <a:gd name="connsiteX8" fmla="*/ 1377762 w 1467100"/>
                  <a:gd name="connsiteY8" fmla="*/ 196400 h 277004"/>
                  <a:gd name="connsiteX9" fmla="*/ 985876 w 1467100"/>
                  <a:gd name="connsiteY9" fmla="*/ 268971 h 277004"/>
                  <a:gd name="connsiteX10" fmla="*/ 528676 w 1467100"/>
                  <a:gd name="connsiteY10" fmla="*/ 271390 h 277004"/>
                  <a:gd name="connsiteX11" fmla="*/ 231133 w 1467100"/>
                  <a:gd name="connsiteY11" fmla="*/ 235104 h 277004"/>
                  <a:gd name="connsiteX12" fmla="*/ 250486 w 1467100"/>
                  <a:gd name="connsiteY12" fmla="*/ 121409 h 277004"/>
                  <a:gd name="connsiteX13" fmla="*/ 739133 w 1467100"/>
                  <a:gd name="connsiteY13" fmla="*/ 82704 h 277004"/>
                  <a:gd name="connsiteX14" fmla="*/ 1201172 w 1467100"/>
                  <a:gd name="connsiteY14" fmla="*/ 118990 h 277004"/>
                  <a:gd name="connsiteX15" fmla="*/ 1065705 w 1467100"/>
                  <a:gd name="connsiteY15" fmla="*/ 189142 h 277004"/>
                  <a:gd name="connsiteX16" fmla="*/ 683495 w 1467100"/>
                  <a:gd name="connsiteY16" fmla="*/ 208495 h 277004"/>
                  <a:gd name="connsiteX17" fmla="*/ 473038 w 1467100"/>
                  <a:gd name="connsiteY17" fmla="*/ 201238 h 277004"/>
                  <a:gd name="connsiteX18" fmla="*/ 492391 w 1467100"/>
                  <a:gd name="connsiteY18" fmla="*/ 169790 h 277004"/>
                  <a:gd name="connsiteX19" fmla="*/ 973781 w 1467100"/>
                  <a:gd name="connsiteY19" fmla="*/ 162533 h 277004"/>
                  <a:gd name="connsiteX20" fmla="*/ 1123762 w 1467100"/>
                  <a:gd name="connsiteY20" fmla="*/ 140763 h 277004"/>
                  <a:gd name="connsiteX21" fmla="*/ 743972 w 1467100"/>
                  <a:gd name="connsiteY21" fmla="*/ 123828 h 277004"/>
                  <a:gd name="connsiteX22" fmla="*/ 318219 w 1467100"/>
                  <a:gd name="connsiteY22" fmla="*/ 160114 h 277004"/>
                  <a:gd name="connsiteX23" fmla="*/ 267306 w 1467100"/>
                  <a:gd name="connsiteY23" fmla="*/ 201136 h 277004"/>
                  <a:gd name="connsiteX24" fmla="*/ 417400 w 1467100"/>
                  <a:gd name="connsiteY24" fmla="*/ 239943 h 277004"/>
                  <a:gd name="connsiteX25" fmla="*/ 814124 w 1467100"/>
                  <a:gd name="connsiteY25" fmla="*/ 254457 h 277004"/>
                  <a:gd name="connsiteX26" fmla="*/ 1203591 w 1467100"/>
                  <a:gd name="connsiteY26" fmla="*/ 213333 h 277004"/>
                  <a:gd name="connsiteX27" fmla="*/ 1418886 w 1467100"/>
                  <a:gd name="connsiteY27" fmla="*/ 148019 h 277004"/>
                  <a:gd name="connsiteX28" fmla="*/ 1348733 w 1467100"/>
                  <a:gd name="connsiteY28" fmla="*/ 97219 h 277004"/>
                  <a:gd name="connsiteX29" fmla="*/ 1070543 w 1467100"/>
                  <a:gd name="connsiteY29" fmla="*/ 44000 h 277004"/>
                  <a:gd name="connsiteX30" fmla="*/ 729457 w 1467100"/>
                  <a:gd name="connsiteY30" fmla="*/ 27066 h 277004"/>
                  <a:gd name="connsiteX31" fmla="*/ 291610 w 1467100"/>
                  <a:gd name="connsiteY31" fmla="*/ 60933 h 277004"/>
                  <a:gd name="connsiteX32" fmla="*/ 80680 w 1467100"/>
                  <a:gd name="connsiteY32" fmla="*/ 135783 h 277004"/>
                  <a:gd name="connsiteX33" fmla="*/ 196470 w 1467100"/>
                  <a:gd name="connsiteY33" fmla="*/ 204379 h 277004"/>
                  <a:gd name="connsiteX34" fmla="*/ 40029 w 1467100"/>
                  <a:gd name="connsiteY34" fmla="*/ 169790 h 277004"/>
                  <a:gd name="connsiteX0" fmla="*/ 40359 w 1467430"/>
                  <a:gd name="connsiteY0" fmla="*/ 169790 h 277004"/>
                  <a:gd name="connsiteX1" fmla="*/ 16168 w 1467430"/>
                  <a:gd name="connsiteY1" fmla="*/ 116571 h 277004"/>
                  <a:gd name="connsiteX2" fmla="*/ 248397 w 1467430"/>
                  <a:gd name="connsiteY2" fmla="*/ 41581 h 277004"/>
                  <a:gd name="connsiteX3" fmla="*/ 703178 w 1467430"/>
                  <a:gd name="connsiteY3" fmla="*/ 457 h 277004"/>
                  <a:gd name="connsiteX4" fmla="*/ 1085387 w 1467430"/>
                  <a:gd name="connsiteY4" fmla="*/ 22228 h 277004"/>
                  <a:gd name="connsiteX5" fmla="*/ 1327292 w 1467430"/>
                  <a:gd name="connsiteY5" fmla="*/ 63352 h 277004"/>
                  <a:gd name="connsiteX6" fmla="*/ 1455502 w 1467430"/>
                  <a:gd name="connsiteY6" fmla="*/ 121409 h 277004"/>
                  <a:gd name="connsiteX7" fmla="*/ 1453082 w 1467430"/>
                  <a:gd name="connsiteY7" fmla="*/ 162533 h 277004"/>
                  <a:gd name="connsiteX8" fmla="*/ 1378092 w 1467430"/>
                  <a:gd name="connsiteY8" fmla="*/ 196400 h 277004"/>
                  <a:gd name="connsiteX9" fmla="*/ 986206 w 1467430"/>
                  <a:gd name="connsiteY9" fmla="*/ 268971 h 277004"/>
                  <a:gd name="connsiteX10" fmla="*/ 529006 w 1467430"/>
                  <a:gd name="connsiteY10" fmla="*/ 271390 h 277004"/>
                  <a:gd name="connsiteX11" fmla="*/ 231463 w 1467430"/>
                  <a:gd name="connsiteY11" fmla="*/ 235104 h 277004"/>
                  <a:gd name="connsiteX12" fmla="*/ 250816 w 1467430"/>
                  <a:gd name="connsiteY12" fmla="*/ 121409 h 277004"/>
                  <a:gd name="connsiteX13" fmla="*/ 739463 w 1467430"/>
                  <a:gd name="connsiteY13" fmla="*/ 82704 h 277004"/>
                  <a:gd name="connsiteX14" fmla="*/ 1201502 w 1467430"/>
                  <a:gd name="connsiteY14" fmla="*/ 118990 h 277004"/>
                  <a:gd name="connsiteX15" fmla="*/ 1066035 w 1467430"/>
                  <a:gd name="connsiteY15" fmla="*/ 189142 h 277004"/>
                  <a:gd name="connsiteX16" fmla="*/ 683825 w 1467430"/>
                  <a:gd name="connsiteY16" fmla="*/ 208495 h 277004"/>
                  <a:gd name="connsiteX17" fmla="*/ 473368 w 1467430"/>
                  <a:gd name="connsiteY17" fmla="*/ 201238 h 277004"/>
                  <a:gd name="connsiteX18" fmla="*/ 492721 w 1467430"/>
                  <a:gd name="connsiteY18" fmla="*/ 169790 h 277004"/>
                  <a:gd name="connsiteX19" fmla="*/ 974111 w 1467430"/>
                  <a:gd name="connsiteY19" fmla="*/ 162533 h 277004"/>
                  <a:gd name="connsiteX20" fmla="*/ 1124092 w 1467430"/>
                  <a:gd name="connsiteY20" fmla="*/ 140763 h 277004"/>
                  <a:gd name="connsiteX21" fmla="*/ 744302 w 1467430"/>
                  <a:gd name="connsiteY21" fmla="*/ 123828 h 277004"/>
                  <a:gd name="connsiteX22" fmla="*/ 318549 w 1467430"/>
                  <a:gd name="connsiteY22" fmla="*/ 160114 h 277004"/>
                  <a:gd name="connsiteX23" fmla="*/ 267636 w 1467430"/>
                  <a:gd name="connsiteY23" fmla="*/ 201136 h 277004"/>
                  <a:gd name="connsiteX24" fmla="*/ 417730 w 1467430"/>
                  <a:gd name="connsiteY24" fmla="*/ 239943 h 277004"/>
                  <a:gd name="connsiteX25" fmla="*/ 814454 w 1467430"/>
                  <a:gd name="connsiteY25" fmla="*/ 254457 h 277004"/>
                  <a:gd name="connsiteX26" fmla="*/ 1203921 w 1467430"/>
                  <a:gd name="connsiteY26" fmla="*/ 213333 h 277004"/>
                  <a:gd name="connsiteX27" fmla="*/ 1419216 w 1467430"/>
                  <a:gd name="connsiteY27" fmla="*/ 148019 h 277004"/>
                  <a:gd name="connsiteX28" fmla="*/ 1349063 w 1467430"/>
                  <a:gd name="connsiteY28" fmla="*/ 97219 h 277004"/>
                  <a:gd name="connsiteX29" fmla="*/ 1070873 w 1467430"/>
                  <a:gd name="connsiteY29" fmla="*/ 44000 h 277004"/>
                  <a:gd name="connsiteX30" fmla="*/ 729787 w 1467430"/>
                  <a:gd name="connsiteY30" fmla="*/ 27066 h 277004"/>
                  <a:gd name="connsiteX31" fmla="*/ 291940 w 1467430"/>
                  <a:gd name="connsiteY31" fmla="*/ 60933 h 277004"/>
                  <a:gd name="connsiteX32" fmla="*/ 81010 w 1467430"/>
                  <a:gd name="connsiteY32" fmla="*/ 135783 h 277004"/>
                  <a:gd name="connsiteX33" fmla="*/ 196800 w 1467430"/>
                  <a:gd name="connsiteY33" fmla="*/ 204379 h 277004"/>
                  <a:gd name="connsiteX34" fmla="*/ 205956 w 1467430"/>
                  <a:gd name="connsiteY34" fmla="*/ 229035 h 277004"/>
                  <a:gd name="connsiteX35" fmla="*/ 40359 w 1467430"/>
                  <a:gd name="connsiteY35" fmla="*/ 169790 h 277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467430" h="277004">
                    <a:moveTo>
                      <a:pt x="40359" y="169790"/>
                    </a:moveTo>
                    <a:cubicBezTo>
                      <a:pt x="8728" y="151046"/>
                      <a:pt x="-18505" y="137939"/>
                      <a:pt x="16168" y="116571"/>
                    </a:cubicBezTo>
                    <a:cubicBezTo>
                      <a:pt x="50841" y="95203"/>
                      <a:pt x="133895" y="60933"/>
                      <a:pt x="248397" y="41581"/>
                    </a:cubicBezTo>
                    <a:cubicBezTo>
                      <a:pt x="362899" y="22229"/>
                      <a:pt x="563680" y="3682"/>
                      <a:pt x="703178" y="457"/>
                    </a:cubicBezTo>
                    <a:cubicBezTo>
                      <a:pt x="842676" y="-2768"/>
                      <a:pt x="981368" y="11746"/>
                      <a:pt x="1085387" y="22228"/>
                    </a:cubicBezTo>
                    <a:cubicBezTo>
                      <a:pt x="1189406" y="32710"/>
                      <a:pt x="1265606" y="46822"/>
                      <a:pt x="1327292" y="63352"/>
                    </a:cubicBezTo>
                    <a:cubicBezTo>
                      <a:pt x="1388978" y="79882"/>
                      <a:pt x="1434537" y="104879"/>
                      <a:pt x="1455502" y="121409"/>
                    </a:cubicBezTo>
                    <a:cubicBezTo>
                      <a:pt x="1476467" y="137939"/>
                      <a:pt x="1465984" y="150034"/>
                      <a:pt x="1453082" y="162533"/>
                    </a:cubicBezTo>
                    <a:cubicBezTo>
                      <a:pt x="1440180" y="175032"/>
                      <a:pt x="1455905" y="178660"/>
                      <a:pt x="1378092" y="196400"/>
                    </a:cubicBezTo>
                    <a:cubicBezTo>
                      <a:pt x="1300279" y="214140"/>
                      <a:pt x="1127720" y="256473"/>
                      <a:pt x="986206" y="268971"/>
                    </a:cubicBezTo>
                    <a:cubicBezTo>
                      <a:pt x="844692" y="281469"/>
                      <a:pt x="654797" y="277035"/>
                      <a:pt x="529006" y="271390"/>
                    </a:cubicBezTo>
                    <a:cubicBezTo>
                      <a:pt x="403216" y="265746"/>
                      <a:pt x="277828" y="260101"/>
                      <a:pt x="231463" y="235104"/>
                    </a:cubicBezTo>
                    <a:cubicBezTo>
                      <a:pt x="185098" y="210107"/>
                      <a:pt x="166149" y="146809"/>
                      <a:pt x="250816" y="121409"/>
                    </a:cubicBezTo>
                    <a:cubicBezTo>
                      <a:pt x="335483" y="96009"/>
                      <a:pt x="581015" y="83107"/>
                      <a:pt x="739463" y="82704"/>
                    </a:cubicBezTo>
                    <a:cubicBezTo>
                      <a:pt x="897911" y="82301"/>
                      <a:pt x="1147073" y="101250"/>
                      <a:pt x="1201502" y="118990"/>
                    </a:cubicBezTo>
                    <a:cubicBezTo>
                      <a:pt x="1255931" y="136730"/>
                      <a:pt x="1152314" y="174225"/>
                      <a:pt x="1066035" y="189142"/>
                    </a:cubicBezTo>
                    <a:cubicBezTo>
                      <a:pt x="979756" y="204059"/>
                      <a:pt x="782603" y="206479"/>
                      <a:pt x="683825" y="208495"/>
                    </a:cubicBezTo>
                    <a:cubicBezTo>
                      <a:pt x="585047" y="210511"/>
                      <a:pt x="505219" y="207689"/>
                      <a:pt x="473368" y="201238"/>
                    </a:cubicBezTo>
                    <a:cubicBezTo>
                      <a:pt x="441517" y="194787"/>
                      <a:pt x="409264" y="176241"/>
                      <a:pt x="492721" y="169790"/>
                    </a:cubicBezTo>
                    <a:cubicBezTo>
                      <a:pt x="576178" y="163339"/>
                      <a:pt x="868883" y="167371"/>
                      <a:pt x="974111" y="162533"/>
                    </a:cubicBezTo>
                    <a:cubicBezTo>
                      <a:pt x="1079339" y="157695"/>
                      <a:pt x="1162394" y="147214"/>
                      <a:pt x="1124092" y="140763"/>
                    </a:cubicBezTo>
                    <a:cubicBezTo>
                      <a:pt x="1085791" y="134312"/>
                      <a:pt x="878559" y="120603"/>
                      <a:pt x="744302" y="123828"/>
                    </a:cubicBezTo>
                    <a:cubicBezTo>
                      <a:pt x="610045" y="127053"/>
                      <a:pt x="397993" y="147229"/>
                      <a:pt x="318549" y="160114"/>
                    </a:cubicBezTo>
                    <a:cubicBezTo>
                      <a:pt x="239105" y="172999"/>
                      <a:pt x="251106" y="187831"/>
                      <a:pt x="267636" y="201136"/>
                    </a:cubicBezTo>
                    <a:cubicBezTo>
                      <a:pt x="284166" y="214441"/>
                      <a:pt x="326594" y="231056"/>
                      <a:pt x="417730" y="239943"/>
                    </a:cubicBezTo>
                    <a:cubicBezTo>
                      <a:pt x="508866" y="248830"/>
                      <a:pt x="683422" y="258892"/>
                      <a:pt x="814454" y="254457"/>
                    </a:cubicBezTo>
                    <a:cubicBezTo>
                      <a:pt x="945486" y="250022"/>
                      <a:pt x="1103127" y="231073"/>
                      <a:pt x="1203921" y="213333"/>
                    </a:cubicBezTo>
                    <a:cubicBezTo>
                      <a:pt x="1304715" y="195593"/>
                      <a:pt x="1395026" y="167371"/>
                      <a:pt x="1419216" y="148019"/>
                    </a:cubicBezTo>
                    <a:cubicBezTo>
                      <a:pt x="1443406" y="128667"/>
                      <a:pt x="1407120" y="114556"/>
                      <a:pt x="1349063" y="97219"/>
                    </a:cubicBezTo>
                    <a:cubicBezTo>
                      <a:pt x="1291006" y="79882"/>
                      <a:pt x="1174086" y="55692"/>
                      <a:pt x="1070873" y="44000"/>
                    </a:cubicBezTo>
                    <a:cubicBezTo>
                      <a:pt x="967660" y="32308"/>
                      <a:pt x="859609" y="24244"/>
                      <a:pt x="729787" y="27066"/>
                    </a:cubicBezTo>
                    <a:cubicBezTo>
                      <a:pt x="599965" y="29888"/>
                      <a:pt x="400069" y="42814"/>
                      <a:pt x="291940" y="60933"/>
                    </a:cubicBezTo>
                    <a:cubicBezTo>
                      <a:pt x="183811" y="79052"/>
                      <a:pt x="87656" y="107255"/>
                      <a:pt x="81010" y="135783"/>
                    </a:cubicBezTo>
                    <a:cubicBezTo>
                      <a:pt x="74364" y="164311"/>
                      <a:pt x="183184" y="191778"/>
                      <a:pt x="196800" y="204379"/>
                    </a:cubicBezTo>
                    <a:cubicBezTo>
                      <a:pt x="210416" y="216981"/>
                      <a:pt x="232029" y="234800"/>
                      <a:pt x="205956" y="229035"/>
                    </a:cubicBezTo>
                    <a:cubicBezTo>
                      <a:pt x="179883" y="223270"/>
                      <a:pt x="71990" y="188534"/>
                      <a:pt x="40359" y="169790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3171" name="Group 3170">
              <a:extLst>
                <a:ext uri="{FF2B5EF4-FFF2-40B4-BE49-F238E27FC236}">
                  <a16:creationId xmlns:a16="http://schemas.microsoft.com/office/drawing/2014/main" id="{8D95262E-36FE-4D4E-952F-5A0D9C4F1C19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966708" y="2273769"/>
              <a:ext cx="3049136" cy="1702796"/>
              <a:chOff x="1851097" y="926689"/>
              <a:chExt cx="6110169" cy="3412235"/>
            </a:xfrm>
          </p:grpSpPr>
          <p:sp>
            <p:nvSpPr>
              <p:cNvPr id="3172" name="Freeform 249">
                <a:extLst>
                  <a:ext uri="{FF2B5EF4-FFF2-40B4-BE49-F238E27FC236}">
                    <a16:creationId xmlns:a16="http://schemas.microsoft.com/office/drawing/2014/main" id="{05F86CB8-FE46-4F89-A12B-7028167B27C2}"/>
                  </a:ext>
                </a:extLst>
              </p:cNvPr>
              <p:cNvSpPr/>
              <p:nvPr/>
            </p:nvSpPr>
            <p:spPr>
              <a:xfrm>
                <a:off x="1851097" y="3128276"/>
                <a:ext cx="3351900" cy="1210648"/>
              </a:xfrm>
              <a:custGeom>
                <a:avLst/>
                <a:gdLst>
                  <a:gd name="connsiteX0" fmla="*/ 136729 w 3351900"/>
                  <a:gd name="connsiteY0" fmla="*/ 807620 h 1210648"/>
                  <a:gd name="connsiteX1" fmla="*/ 961677 w 3351900"/>
                  <a:gd name="connsiteY1" fmla="*/ 380237 h 1210648"/>
                  <a:gd name="connsiteX2" fmla="*/ 1786625 w 3351900"/>
                  <a:gd name="connsiteY2" fmla="*/ 608837 h 1210648"/>
                  <a:gd name="connsiteX3" fmla="*/ 2452546 w 3351900"/>
                  <a:gd name="connsiteY3" fmla="*/ 62185 h 1210648"/>
                  <a:gd name="connsiteX4" fmla="*/ 2899807 w 3351900"/>
                  <a:gd name="connsiteY4" fmla="*/ 42307 h 1210648"/>
                  <a:gd name="connsiteX5" fmla="*/ 3247677 w 3351900"/>
                  <a:gd name="connsiteY5" fmla="*/ 330541 h 1210648"/>
                  <a:gd name="connsiteX6" fmla="*/ 3317251 w 3351900"/>
                  <a:gd name="connsiteY6" fmla="*/ 658533 h 1210648"/>
                  <a:gd name="connsiteX7" fmla="*/ 2750720 w 3351900"/>
                  <a:gd name="connsiteY7" fmla="*/ 966646 h 1210648"/>
                  <a:gd name="connsiteX8" fmla="*/ 1796564 w 3351900"/>
                  <a:gd name="connsiteY8" fmla="*/ 1205185 h 1210648"/>
                  <a:gd name="connsiteX9" fmla="*/ 1071007 w 3351900"/>
                  <a:gd name="connsiteY9" fmla="*/ 728107 h 1210648"/>
                  <a:gd name="connsiteX10" fmla="*/ 47277 w 3351900"/>
                  <a:gd name="connsiteY10" fmla="*/ 1105794 h 1210648"/>
                  <a:gd name="connsiteX11" fmla="*/ 166546 w 3351900"/>
                  <a:gd name="connsiteY11" fmla="*/ 936828 h 1210648"/>
                  <a:gd name="connsiteX12" fmla="*/ 136729 w 3351900"/>
                  <a:gd name="connsiteY12" fmla="*/ 807620 h 1210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51900" h="1210648">
                    <a:moveTo>
                      <a:pt x="136729" y="807620"/>
                    </a:moveTo>
                    <a:cubicBezTo>
                      <a:pt x="269251" y="714855"/>
                      <a:pt x="686695" y="413367"/>
                      <a:pt x="961677" y="380237"/>
                    </a:cubicBezTo>
                    <a:cubicBezTo>
                      <a:pt x="1236659" y="347107"/>
                      <a:pt x="1538147" y="661846"/>
                      <a:pt x="1786625" y="608837"/>
                    </a:cubicBezTo>
                    <a:cubicBezTo>
                      <a:pt x="2035103" y="555828"/>
                      <a:pt x="2267016" y="156607"/>
                      <a:pt x="2452546" y="62185"/>
                    </a:cubicBezTo>
                    <a:cubicBezTo>
                      <a:pt x="2638076" y="-32237"/>
                      <a:pt x="2767285" y="-2419"/>
                      <a:pt x="2899807" y="42307"/>
                    </a:cubicBezTo>
                    <a:cubicBezTo>
                      <a:pt x="3032329" y="87033"/>
                      <a:pt x="3178103" y="227837"/>
                      <a:pt x="3247677" y="330541"/>
                    </a:cubicBezTo>
                    <a:cubicBezTo>
                      <a:pt x="3317251" y="433245"/>
                      <a:pt x="3400077" y="552515"/>
                      <a:pt x="3317251" y="658533"/>
                    </a:cubicBezTo>
                    <a:cubicBezTo>
                      <a:pt x="3234425" y="764551"/>
                      <a:pt x="3004168" y="875537"/>
                      <a:pt x="2750720" y="966646"/>
                    </a:cubicBezTo>
                    <a:cubicBezTo>
                      <a:pt x="2497272" y="1057755"/>
                      <a:pt x="2076516" y="1244941"/>
                      <a:pt x="1796564" y="1205185"/>
                    </a:cubicBezTo>
                    <a:cubicBezTo>
                      <a:pt x="1516612" y="1165429"/>
                      <a:pt x="1362555" y="744672"/>
                      <a:pt x="1071007" y="728107"/>
                    </a:cubicBezTo>
                    <a:cubicBezTo>
                      <a:pt x="779459" y="711542"/>
                      <a:pt x="198020" y="1071007"/>
                      <a:pt x="47277" y="1105794"/>
                    </a:cubicBezTo>
                    <a:cubicBezTo>
                      <a:pt x="-103466" y="1140581"/>
                      <a:pt x="153294" y="984867"/>
                      <a:pt x="166546" y="936828"/>
                    </a:cubicBezTo>
                    <a:cubicBezTo>
                      <a:pt x="179798" y="888789"/>
                      <a:pt x="4207" y="900385"/>
                      <a:pt x="136729" y="80762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73" name="Freeform 250">
                <a:extLst>
                  <a:ext uri="{FF2B5EF4-FFF2-40B4-BE49-F238E27FC236}">
                    <a16:creationId xmlns:a16="http://schemas.microsoft.com/office/drawing/2014/main" id="{00E8DCAA-C9C1-4307-8FFD-F17102959066}"/>
                  </a:ext>
                </a:extLst>
              </p:cNvPr>
              <p:cNvSpPr/>
              <p:nvPr/>
            </p:nvSpPr>
            <p:spPr>
              <a:xfrm rot="11178313">
                <a:off x="4381130" y="3220647"/>
                <a:ext cx="763361" cy="601738"/>
              </a:xfrm>
              <a:custGeom>
                <a:avLst/>
                <a:gdLst>
                  <a:gd name="connsiteX0" fmla="*/ 2027 w 763361"/>
                  <a:gd name="connsiteY0" fmla="*/ 128840 h 601738"/>
                  <a:gd name="connsiteX1" fmla="*/ 260444 w 763361"/>
                  <a:gd name="connsiteY1" fmla="*/ 9570 h 601738"/>
                  <a:gd name="connsiteX2" fmla="*/ 727583 w 763361"/>
                  <a:gd name="connsiteY2" fmla="*/ 367379 h 601738"/>
                  <a:gd name="connsiteX3" fmla="*/ 707705 w 763361"/>
                  <a:gd name="connsiteY3" fmla="*/ 536344 h 601738"/>
                  <a:gd name="connsiteX4" fmla="*/ 518861 w 763361"/>
                  <a:gd name="connsiteY4" fmla="*/ 595979 h 601738"/>
                  <a:gd name="connsiteX5" fmla="*/ 161053 w 763361"/>
                  <a:gd name="connsiteY5" fmla="*/ 407136 h 601738"/>
                  <a:gd name="connsiteX6" fmla="*/ 2027 w 763361"/>
                  <a:gd name="connsiteY6" fmla="*/ 128840 h 601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3361" h="601738">
                    <a:moveTo>
                      <a:pt x="2027" y="128840"/>
                    </a:moveTo>
                    <a:cubicBezTo>
                      <a:pt x="18592" y="62579"/>
                      <a:pt x="139518" y="-30186"/>
                      <a:pt x="260444" y="9570"/>
                    </a:cubicBezTo>
                    <a:cubicBezTo>
                      <a:pt x="381370" y="49326"/>
                      <a:pt x="653040" y="279583"/>
                      <a:pt x="727583" y="367379"/>
                    </a:cubicBezTo>
                    <a:cubicBezTo>
                      <a:pt x="802126" y="455175"/>
                      <a:pt x="742492" y="498244"/>
                      <a:pt x="707705" y="536344"/>
                    </a:cubicBezTo>
                    <a:cubicBezTo>
                      <a:pt x="672918" y="574444"/>
                      <a:pt x="609970" y="617514"/>
                      <a:pt x="518861" y="595979"/>
                    </a:cubicBezTo>
                    <a:cubicBezTo>
                      <a:pt x="427752" y="574444"/>
                      <a:pt x="248849" y="488305"/>
                      <a:pt x="161053" y="407136"/>
                    </a:cubicBezTo>
                    <a:cubicBezTo>
                      <a:pt x="73257" y="325967"/>
                      <a:pt x="-14538" y="195101"/>
                      <a:pt x="2027" y="128840"/>
                    </a:cubicBezTo>
                    <a:close/>
                  </a:path>
                </a:pathLst>
              </a:custGeom>
              <a:solidFill>
                <a:schemeClr val="tx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74" name="Freeform 251">
                <a:extLst>
                  <a:ext uri="{FF2B5EF4-FFF2-40B4-BE49-F238E27FC236}">
                    <a16:creationId xmlns:a16="http://schemas.microsoft.com/office/drawing/2014/main" id="{595525D6-4622-4390-AEDA-C9E0D92355C8}"/>
                  </a:ext>
                </a:extLst>
              </p:cNvPr>
              <p:cNvSpPr/>
              <p:nvPr/>
            </p:nvSpPr>
            <p:spPr>
              <a:xfrm>
                <a:off x="4596347" y="1984788"/>
                <a:ext cx="843751" cy="1375762"/>
              </a:xfrm>
              <a:custGeom>
                <a:avLst/>
                <a:gdLst>
                  <a:gd name="connsiteX0" fmla="*/ 1278 w 1536552"/>
                  <a:gd name="connsiteY0" fmla="*/ 1841357 h 1843327"/>
                  <a:gd name="connsiteX1" fmla="*/ 766591 w 1536552"/>
                  <a:gd name="connsiteY1" fmla="*/ 1056165 h 1843327"/>
                  <a:gd name="connsiteX2" fmla="*/ 687078 w 1536552"/>
                  <a:gd name="connsiteY2" fmla="*/ 350487 h 1843327"/>
                  <a:gd name="connsiteX3" fmla="*/ 955435 w 1536552"/>
                  <a:gd name="connsiteY3" fmla="*/ 32435 h 1843327"/>
                  <a:gd name="connsiteX4" fmla="*/ 1343061 w 1536552"/>
                  <a:gd name="connsiteY4" fmla="*/ 62252 h 1843327"/>
                  <a:gd name="connsiteX5" fmla="*/ 1521965 w 1536552"/>
                  <a:gd name="connsiteY5" fmla="*/ 489635 h 1843327"/>
                  <a:gd name="connsiteX6" fmla="*/ 975313 w 1536552"/>
                  <a:gd name="connsiteY6" fmla="*/ 1254948 h 1843327"/>
                  <a:gd name="connsiteX7" fmla="*/ 1278 w 1536552"/>
                  <a:gd name="connsiteY7" fmla="*/ 1841357 h 18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36552" h="1843327">
                    <a:moveTo>
                      <a:pt x="1278" y="1841357"/>
                    </a:moveTo>
                    <a:cubicBezTo>
                      <a:pt x="-33509" y="1808226"/>
                      <a:pt x="652291" y="1304643"/>
                      <a:pt x="766591" y="1056165"/>
                    </a:cubicBezTo>
                    <a:cubicBezTo>
                      <a:pt x="880891" y="807687"/>
                      <a:pt x="655604" y="521109"/>
                      <a:pt x="687078" y="350487"/>
                    </a:cubicBezTo>
                    <a:cubicBezTo>
                      <a:pt x="718552" y="179865"/>
                      <a:pt x="846105" y="80474"/>
                      <a:pt x="955435" y="32435"/>
                    </a:cubicBezTo>
                    <a:cubicBezTo>
                      <a:pt x="1064765" y="-15604"/>
                      <a:pt x="1248639" y="-13948"/>
                      <a:pt x="1343061" y="62252"/>
                    </a:cubicBezTo>
                    <a:cubicBezTo>
                      <a:pt x="1437483" y="138452"/>
                      <a:pt x="1583256" y="290852"/>
                      <a:pt x="1521965" y="489635"/>
                    </a:cubicBezTo>
                    <a:cubicBezTo>
                      <a:pt x="1460674" y="688418"/>
                      <a:pt x="1225448" y="1028005"/>
                      <a:pt x="975313" y="1254948"/>
                    </a:cubicBezTo>
                    <a:cubicBezTo>
                      <a:pt x="725178" y="1481891"/>
                      <a:pt x="36065" y="1874488"/>
                      <a:pt x="1278" y="1841357"/>
                    </a:cubicBezTo>
                    <a:close/>
                  </a:path>
                </a:pathLst>
              </a:custGeom>
              <a:solidFill>
                <a:srgbClr val="01A89E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75" name="Freeform 252">
                <a:extLst>
                  <a:ext uri="{FF2B5EF4-FFF2-40B4-BE49-F238E27FC236}">
                    <a16:creationId xmlns:a16="http://schemas.microsoft.com/office/drawing/2014/main" id="{4BFBF258-11BA-4D8F-9162-0E5461B2B695}"/>
                  </a:ext>
                </a:extLst>
              </p:cNvPr>
              <p:cNvSpPr/>
              <p:nvPr/>
            </p:nvSpPr>
            <p:spPr>
              <a:xfrm rot="16537697" flipV="1">
                <a:off x="5290155" y="2694286"/>
                <a:ext cx="803399" cy="1399604"/>
              </a:xfrm>
              <a:custGeom>
                <a:avLst/>
                <a:gdLst>
                  <a:gd name="connsiteX0" fmla="*/ 1278 w 1536552"/>
                  <a:gd name="connsiteY0" fmla="*/ 1841357 h 1843327"/>
                  <a:gd name="connsiteX1" fmla="*/ 766591 w 1536552"/>
                  <a:gd name="connsiteY1" fmla="*/ 1056165 h 1843327"/>
                  <a:gd name="connsiteX2" fmla="*/ 687078 w 1536552"/>
                  <a:gd name="connsiteY2" fmla="*/ 350487 h 1843327"/>
                  <a:gd name="connsiteX3" fmla="*/ 955435 w 1536552"/>
                  <a:gd name="connsiteY3" fmla="*/ 32435 h 1843327"/>
                  <a:gd name="connsiteX4" fmla="*/ 1343061 w 1536552"/>
                  <a:gd name="connsiteY4" fmla="*/ 62252 h 1843327"/>
                  <a:gd name="connsiteX5" fmla="*/ 1521965 w 1536552"/>
                  <a:gd name="connsiteY5" fmla="*/ 489635 h 1843327"/>
                  <a:gd name="connsiteX6" fmla="*/ 975313 w 1536552"/>
                  <a:gd name="connsiteY6" fmla="*/ 1254948 h 1843327"/>
                  <a:gd name="connsiteX7" fmla="*/ 1278 w 1536552"/>
                  <a:gd name="connsiteY7" fmla="*/ 1841357 h 18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36552" h="1843327">
                    <a:moveTo>
                      <a:pt x="1278" y="1841357"/>
                    </a:moveTo>
                    <a:cubicBezTo>
                      <a:pt x="-33509" y="1808226"/>
                      <a:pt x="652291" y="1304643"/>
                      <a:pt x="766591" y="1056165"/>
                    </a:cubicBezTo>
                    <a:cubicBezTo>
                      <a:pt x="880891" y="807687"/>
                      <a:pt x="655604" y="521109"/>
                      <a:pt x="687078" y="350487"/>
                    </a:cubicBezTo>
                    <a:cubicBezTo>
                      <a:pt x="718552" y="179865"/>
                      <a:pt x="846105" y="80474"/>
                      <a:pt x="955435" y="32435"/>
                    </a:cubicBezTo>
                    <a:cubicBezTo>
                      <a:pt x="1064765" y="-15604"/>
                      <a:pt x="1248639" y="-13948"/>
                      <a:pt x="1343061" y="62252"/>
                    </a:cubicBezTo>
                    <a:cubicBezTo>
                      <a:pt x="1437483" y="138452"/>
                      <a:pt x="1583256" y="290852"/>
                      <a:pt x="1521965" y="489635"/>
                    </a:cubicBezTo>
                    <a:cubicBezTo>
                      <a:pt x="1460674" y="688418"/>
                      <a:pt x="1225448" y="1028005"/>
                      <a:pt x="975313" y="1254948"/>
                    </a:cubicBezTo>
                    <a:cubicBezTo>
                      <a:pt x="725178" y="1481891"/>
                      <a:pt x="36065" y="1874488"/>
                      <a:pt x="1278" y="1841357"/>
                    </a:cubicBezTo>
                    <a:close/>
                  </a:path>
                </a:pathLst>
              </a:custGeom>
              <a:solidFill>
                <a:srgbClr val="01A89E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76" name="Freeform 253">
                <a:extLst>
                  <a:ext uri="{FF2B5EF4-FFF2-40B4-BE49-F238E27FC236}">
                    <a16:creationId xmlns:a16="http://schemas.microsoft.com/office/drawing/2014/main" id="{F893D793-A0E7-47EA-88A5-609197E08365}"/>
                  </a:ext>
                </a:extLst>
              </p:cNvPr>
              <p:cNvSpPr/>
              <p:nvPr/>
            </p:nvSpPr>
            <p:spPr>
              <a:xfrm>
                <a:off x="4667681" y="926689"/>
                <a:ext cx="1506994" cy="2433861"/>
              </a:xfrm>
              <a:custGeom>
                <a:avLst/>
                <a:gdLst>
                  <a:gd name="connsiteX0" fmla="*/ 1278 w 1536552"/>
                  <a:gd name="connsiteY0" fmla="*/ 1841357 h 1843327"/>
                  <a:gd name="connsiteX1" fmla="*/ 766591 w 1536552"/>
                  <a:gd name="connsiteY1" fmla="*/ 1056165 h 1843327"/>
                  <a:gd name="connsiteX2" fmla="*/ 687078 w 1536552"/>
                  <a:gd name="connsiteY2" fmla="*/ 350487 h 1843327"/>
                  <a:gd name="connsiteX3" fmla="*/ 955435 w 1536552"/>
                  <a:gd name="connsiteY3" fmla="*/ 32435 h 1843327"/>
                  <a:gd name="connsiteX4" fmla="*/ 1343061 w 1536552"/>
                  <a:gd name="connsiteY4" fmla="*/ 62252 h 1843327"/>
                  <a:gd name="connsiteX5" fmla="*/ 1521965 w 1536552"/>
                  <a:gd name="connsiteY5" fmla="*/ 489635 h 1843327"/>
                  <a:gd name="connsiteX6" fmla="*/ 975313 w 1536552"/>
                  <a:gd name="connsiteY6" fmla="*/ 1254948 h 1843327"/>
                  <a:gd name="connsiteX7" fmla="*/ 1278 w 1536552"/>
                  <a:gd name="connsiteY7" fmla="*/ 1841357 h 1843327"/>
                  <a:gd name="connsiteX0" fmla="*/ 1365 w 1536639"/>
                  <a:gd name="connsiteY0" fmla="*/ 1841357 h 1843327"/>
                  <a:gd name="connsiteX1" fmla="*/ 766678 w 1536639"/>
                  <a:gd name="connsiteY1" fmla="*/ 1056165 h 1843327"/>
                  <a:gd name="connsiteX2" fmla="*/ 962475 w 1536639"/>
                  <a:gd name="connsiteY2" fmla="*/ 738846 h 1843327"/>
                  <a:gd name="connsiteX3" fmla="*/ 687165 w 1536639"/>
                  <a:gd name="connsiteY3" fmla="*/ 350487 h 1843327"/>
                  <a:gd name="connsiteX4" fmla="*/ 955522 w 1536639"/>
                  <a:gd name="connsiteY4" fmla="*/ 32435 h 1843327"/>
                  <a:gd name="connsiteX5" fmla="*/ 1343148 w 1536639"/>
                  <a:gd name="connsiteY5" fmla="*/ 62252 h 1843327"/>
                  <a:gd name="connsiteX6" fmla="*/ 1522052 w 1536639"/>
                  <a:gd name="connsiteY6" fmla="*/ 489635 h 1843327"/>
                  <a:gd name="connsiteX7" fmla="*/ 975400 w 1536639"/>
                  <a:gd name="connsiteY7" fmla="*/ 1254948 h 1843327"/>
                  <a:gd name="connsiteX8" fmla="*/ 1365 w 1536639"/>
                  <a:gd name="connsiteY8" fmla="*/ 1841357 h 1843327"/>
                  <a:gd name="connsiteX0" fmla="*/ 1365 w 1536639"/>
                  <a:gd name="connsiteY0" fmla="*/ 1839468 h 1841438"/>
                  <a:gd name="connsiteX1" fmla="*/ 766678 w 1536639"/>
                  <a:gd name="connsiteY1" fmla="*/ 1054276 h 1841438"/>
                  <a:gd name="connsiteX2" fmla="*/ 962475 w 1536639"/>
                  <a:gd name="connsiteY2" fmla="*/ 736957 h 1841438"/>
                  <a:gd name="connsiteX3" fmla="*/ 904952 w 1536639"/>
                  <a:gd name="connsiteY3" fmla="*/ 321233 h 1841438"/>
                  <a:gd name="connsiteX4" fmla="*/ 955522 w 1536639"/>
                  <a:gd name="connsiteY4" fmla="*/ 30546 h 1841438"/>
                  <a:gd name="connsiteX5" fmla="*/ 1343148 w 1536639"/>
                  <a:gd name="connsiteY5" fmla="*/ 60363 h 1841438"/>
                  <a:gd name="connsiteX6" fmla="*/ 1522052 w 1536639"/>
                  <a:gd name="connsiteY6" fmla="*/ 487746 h 1841438"/>
                  <a:gd name="connsiteX7" fmla="*/ 975400 w 1536639"/>
                  <a:gd name="connsiteY7" fmla="*/ 1253059 h 1841438"/>
                  <a:gd name="connsiteX8" fmla="*/ 1365 w 1536639"/>
                  <a:gd name="connsiteY8" fmla="*/ 1839468 h 1841438"/>
                  <a:gd name="connsiteX0" fmla="*/ 1365 w 1534751"/>
                  <a:gd name="connsiteY0" fmla="*/ 1792806 h 1794776"/>
                  <a:gd name="connsiteX1" fmla="*/ 766678 w 1534751"/>
                  <a:gd name="connsiteY1" fmla="*/ 1007614 h 1794776"/>
                  <a:gd name="connsiteX2" fmla="*/ 962475 w 1534751"/>
                  <a:gd name="connsiteY2" fmla="*/ 690295 h 1794776"/>
                  <a:gd name="connsiteX3" fmla="*/ 904952 w 1534751"/>
                  <a:gd name="connsiteY3" fmla="*/ 274571 h 1794776"/>
                  <a:gd name="connsiteX4" fmla="*/ 1143609 w 1534751"/>
                  <a:gd name="connsiteY4" fmla="*/ 120707 h 1794776"/>
                  <a:gd name="connsiteX5" fmla="*/ 1343148 w 1534751"/>
                  <a:gd name="connsiteY5" fmla="*/ 13701 h 1794776"/>
                  <a:gd name="connsiteX6" fmla="*/ 1522052 w 1534751"/>
                  <a:gd name="connsiteY6" fmla="*/ 441084 h 1794776"/>
                  <a:gd name="connsiteX7" fmla="*/ 975400 w 1534751"/>
                  <a:gd name="connsiteY7" fmla="*/ 1206397 h 1794776"/>
                  <a:gd name="connsiteX8" fmla="*/ 1365 w 1534751"/>
                  <a:gd name="connsiteY8" fmla="*/ 1792806 h 1794776"/>
                  <a:gd name="connsiteX0" fmla="*/ 1365 w 1546033"/>
                  <a:gd name="connsiteY0" fmla="*/ 1672846 h 1674816"/>
                  <a:gd name="connsiteX1" fmla="*/ 766678 w 1546033"/>
                  <a:gd name="connsiteY1" fmla="*/ 887654 h 1674816"/>
                  <a:gd name="connsiteX2" fmla="*/ 962475 w 1546033"/>
                  <a:gd name="connsiteY2" fmla="*/ 570335 h 1674816"/>
                  <a:gd name="connsiteX3" fmla="*/ 904952 w 1546033"/>
                  <a:gd name="connsiteY3" fmla="*/ 154611 h 1674816"/>
                  <a:gd name="connsiteX4" fmla="*/ 1143609 w 1546033"/>
                  <a:gd name="connsiteY4" fmla="*/ 747 h 1674816"/>
                  <a:gd name="connsiteX5" fmla="*/ 1452042 w 1546033"/>
                  <a:gd name="connsiteY5" fmla="*/ 105817 h 1674816"/>
                  <a:gd name="connsiteX6" fmla="*/ 1522052 w 1546033"/>
                  <a:gd name="connsiteY6" fmla="*/ 321124 h 1674816"/>
                  <a:gd name="connsiteX7" fmla="*/ 975400 w 1546033"/>
                  <a:gd name="connsiteY7" fmla="*/ 1086437 h 1674816"/>
                  <a:gd name="connsiteX8" fmla="*/ 1365 w 1546033"/>
                  <a:gd name="connsiteY8" fmla="*/ 1672846 h 1674816"/>
                  <a:gd name="connsiteX0" fmla="*/ 1365 w 1500967"/>
                  <a:gd name="connsiteY0" fmla="*/ 1673411 h 1675241"/>
                  <a:gd name="connsiteX1" fmla="*/ 766678 w 1500967"/>
                  <a:gd name="connsiteY1" fmla="*/ 888219 h 1675241"/>
                  <a:gd name="connsiteX2" fmla="*/ 962475 w 1500967"/>
                  <a:gd name="connsiteY2" fmla="*/ 570900 h 1675241"/>
                  <a:gd name="connsiteX3" fmla="*/ 904952 w 1500967"/>
                  <a:gd name="connsiteY3" fmla="*/ 155176 h 1675241"/>
                  <a:gd name="connsiteX4" fmla="*/ 1143609 w 1500967"/>
                  <a:gd name="connsiteY4" fmla="*/ 1312 h 1675241"/>
                  <a:gd name="connsiteX5" fmla="*/ 1452042 w 1500967"/>
                  <a:gd name="connsiteY5" fmla="*/ 106382 h 1675241"/>
                  <a:gd name="connsiteX6" fmla="*/ 1462656 w 1500967"/>
                  <a:gd name="connsiteY6" fmla="*/ 506400 h 1675241"/>
                  <a:gd name="connsiteX7" fmla="*/ 975400 w 1500967"/>
                  <a:gd name="connsiteY7" fmla="*/ 1087002 h 1675241"/>
                  <a:gd name="connsiteX8" fmla="*/ 1365 w 1500967"/>
                  <a:gd name="connsiteY8" fmla="*/ 1673411 h 1675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00967" h="1675241">
                    <a:moveTo>
                      <a:pt x="1365" y="1673411"/>
                    </a:moveTo>
                    <a:cubicBezTo>
                      <a:pt x="-33422" y="1640280"/>
                      <a:pt x="606493" y="1071971"/>
                      <a:pt x="766678" y="888219"/>
                    </a:cubicBezTo>
                    <a:cubicBezTo>
                      <a:pt x="926863" y="704467"/>
                      <a:pt x="975727" y="688513"/>
                      <a:pt x="962475" y="570900"/>
                    </a:cubicBezTo>
                    <a:cubicBezTo>
                      <a:pt x="949223" y="453287"/>
                      <a:pt x="874763" y="250107"/>
                      <a:pt x="904952" y="155176"/>
                    </a:cubicBezTo>
                    <a:cubicBezTo>
                      <a:pt x="935141" y="60245"/>
                      <a:pt x="1052427" y="9444"/>
                      <a:pt x="1143609" y="1312"/>
                    </a:cubicBezTo>
                    <a:cubicBezTo>
                      <a:pt x="1234791" y="-6820"/>
                      <a:pt x="1398868" y="22201"/>
                      <a:pt x="1452042" y="106382"/>
                    </a:cubicBezTo>
                    <a:cubicBezTo>
                      <a:pt x="1505216" y="190563"/>
                      <a:pt x="1523947" y="307617"/>
                      <a:pt x="1462656" y="506400"/>
                    </a:cubicBezTo>
                    <a:cubicBezTo>
                      <a:pt x="1401365" y="705183"/>
                      <a:pt x="1218948" y="892500"/>
                      <a:pt x="975400" y="1087002"/>
                    </a:cubicBezTo>
                    <a:cubicBezTo>
                      <a:pt x="731852" y="1281504"/>
                      <a:pt x="36152" y="1706542"/>
                      <a:pt x="1365" y="1673411"/>
                    </a:cubicBezTo>
                    <a:close/>
                  </a:path>
                </a:pathLst>
              </a:custGeom>
              <a:solidFill>
                <a:srgbClr val="01A89E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77" name="Freeform 254">
                <a:extLst>
                  <a:ext uri="{FF2B5EF4-FFF2-40B4-BE49-F238E27FC236}">
                    <a16:creationId xmlns:a16="http://schemas.microsoft.com/office/drawing/2014/main" id="{1662AC36-6DF6-408D-92F3-A6756C5483B8}"/>
                  </a:ext>
                </a:extLst>
              </p:cNvPr>
              <p:cNvSpPr/>
              <p:nvPr/>
            </p:nvSpPr>
            <p:spPr>
              <a:xfrm>
                <a:off x="4859043" y="1154032"/>
                <a:ext cx="3102223" cy="2305040"/>
              </a:xfrm>
              <a:custGeom>
                <a:avLst/>
                <a:gdLst>
                  <a:gd name="connsiteX0" fmla="*/ 1192 w 3102223"/>
                  <a:gd name="connsiteY0" fmla="*/ 2304785 h 2305040"/>
                  <a:gd name="connsiteX1" fmla="*/ 746627 w 3102223"/>
                  <a:gd name="connsiteY1" fmla="*/ 1609046 h 2305040"/>
                  <a:gd name="connsiteX2" fmla="*/ 1780296 w 3102223"/>
                  <a:gd name="connsiteY2" fmla="*/ 1290994 h 2305040"/>
                  <a:gd name="connsiteX3" fmla="*/ 2157983 w 3102223"/>
                  <a:gd name="connsiteY3" fmla="*/ 485925 h 2305040"/>
                  <a:gd name="connsiteX4" fmla="*/ 2515792 w 3102223"/>
                  <a:gd name="connsiteY4" fmla="*/ 38664 h 2305040"/>
                  <a:gd name="connsiteX5" fmla="*/ 2903418 w 3102223"/>
                  <a:gd name="connsiteY5" fmla="*/ 68481 h 2305040"/>
                  <a:gd name="connsiteX6" fmla="*/ 3102200 w 3102223"/>
                  <a:gd name="connsiteY6" fmla="*/ 436229 h 2305040"/>
                  <a:gd name="connsiteX7" fmla="*/ 2913357 w 3102223"/>
                  <a:gd name="connsiteY7" fmla="*/ 784098 h 2305040"/>
                  <a:gd name="connsiteX8" fmla="*/ 2466096 w 3102223"/>
                  <a:gd name="connsiteY8" fmla="*/ 774159 h 2305040"/>
                  <a:gd name="connsiteX9" fmla="*/ 2018835 w 3102223"/>
                  <a:gd name="connsiteY9" fmla="*/ 1569290 h 2305040"/>
                  <a:gd name="connsiteX10" fmla="*/ 915592 w 3102223"/>
                  <a:gd name="connsiteY10" fmla="*/ 1688559 h 2305040"/>
                  <a:gd name="connsiteX11" fmla="*/ 1192 w 3102223"/>
                  <a:gd name="connsiteY11" fmla="*/ 2304785 h 2305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02223" h="2305040">
                    <a:moveTo>
                      <a:pt x="1192" y="2304785"/>
                    </a:moveTo>
                    <a:cubicBezTo>
                      <a:pt x="-26969" y="2291533"/>
                      <a:pt x="450110" y="1778011"/>
                      <a:pt x="746627" y="1609046"/>
                    </a:cubicBezTo>
                    <a:cubicBezTo>
                      <a:pt x="1043144" y="1440081"/>
                      <a:pt x="1545070" y="1478181"/>
                      <a:pt x="1780296" y="1290994"/>
                    </a:cubicBezTo>
                    <a:cubicBezTo>
                      <a:pt x="2015522" y="1103807"/>
                      <a:pt x="2035400" y="694647"/>
                      <a:pt x="2157983" y="485925"/>
                    </a:cubicBezTo>
                    <a:cubicBezTo>
                      <a:pt x="2280566" y="277203"/>
                      <a:pt x="2391553" y="108238"/>
                      <a:pt x="2515792" y="38664"/>
                    </a:cubicBezTo>
                    <a:cubicBezTo>
                      <a:pt x="2640031" y="-30910"/>
                      <a:pt x="2805683" y="2220"/>
                      <a:pt x="2903418" y="68481"/>
                    </a:cubicBezTo>
                    <a:cubicBezTo>
                      <a:pt x="3001153" y="134742"/>
                      <a:pt x="3100544" y="316960"/>
                      <a:pt x="3102200" y="436229"/>
                    </a:cubicBezTo>
                    <a:cubicBezTo>
                      <a:pt x="3103856" y="555498"/>
                      <a:pt x="3019374" y="727776"/>
                      <a:pt x="2913357" y="784098"/>
                    </a:cubicBezTo>
                    <a:cubicBezTo>
                      <a:pt x="2807340" y="840420"/>
                      <a:pt x="2615183" y="643294"/>
                      <a:pt x="2466096" y="774159"/>
                    </a:cubicBezTo>
                    <a:cubicBezTo>
                      <a:pt x="2317009" y="905024"/>
                      <a:pt x="2277252" y="1416890"/>
                      <a:pt x="2018835" y="1569290"/>
                    </a:cubicBezTo>
                    <a:cubicBezTo>
                      <a:pt x="1760418" y="1721690"/>
                      <a:pt x="1251866" y="1564320"/>
                      <a:pt x="915592" y="1688559"/>
                    </a:cubicBezTo>
                    <a:cubicBezTo>
                      <a:pt x="579318" y="1812798"/>
                      <a:pt x="29353" y="2318037"/>
                      <a:pt x="1192" y="2304785"/>
                    </a:cubicBezTo>
                    <a:close/>
                  </a:path>
                </a:pathLst>
              </a:custGeom>
              <a:solidFill>
                <a:srgbClr val="01A89E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78" name="Freeform 255">
                <a:extLst>
                  <a:ext uri="{FF2B5EF4-FFF2-40B4-BE49-F238E27FC236}">
                    <a16:creationId xmlns:a16="http://schemas.microsoft.com/office/drawing/2014/main" id="{48D053DA-E33F-4075-84E8-6B53615FD8F5}"/>
                  </a:ext>
                </a:extLst>
              </p:cNvPr>
              <p:cNvSpPr/>
              <p:nvPr/>
            </p:nvSpPr>
            <p:spPr>
              <a:xfrm>
                <a:off x="5631460" y="1269379"/>
                <a:ext cx="1283586" cy="1366817"/>
              </a:xfrm>
              <a:custGeom>
                <a:avLst/>
                <a:gdLst>
                  <a:gd name="connsiteX0" fmla="*/ 9179 w 949068"/>
                  <a:gd name="connsiteY0" fmla="*/ 1248459 h 1249554"/>
                  <a:gd name="connsiteX1" fmla="*/ 625405 w 949068"/>
                  <a:gd name="connsiteY1" fmla="*/ 1089433 h 1249554"/>
                  <a:gd name="connsiteX2" fmla="*/ 913640 w 949068"/>
                  <a:gd name="connsiteY2" fmla="*/ 592476 h 1249554"/>
                  <a:gd name="connsiteX3" fmla="*/ 903700 w 949068"/>
                  <a:gd name="connsiteY3" fmla="*/ 35885 h 1249554"/>
                  <a:gd name="connsiteX4" fmla="*/ 545892 w 949068"/>
                  <a:gd name="connsiteY4" fmla="*/ 95520 h 1249554"/>
                  <a:gd name="connsiteX5" fmla="*/ 506135 w 949068"/>
                  <a:gd name="connsiteY5" fmla="*/ 423511 h 1249554"/>
                  <a:gd name="connsiteX6" fmla="*/ 724796 w 949068"/>
                  <a:gd name="connsiteY6" fmla="*/ 542781 h 1249554"/>
                  <a:gd name="connsiteX7" fmla="*/ 585648 w 949068"/>
                  <a:gd name="connsiteY7" fmla="*/ 970163 h 1249554"/>
                  <a:gd name="connsiteX8" fmla="*/ 277535 w 949068"/>
                  <a:gd name="connsiteY8" fmla="*/ 1149068 h 1249554"/>
                  <a:gd name="connsiteX9" fmla="*/ 9179 w 949068"/>
                  <a:gd name="connsiteY9" fmla="*/ 1248459 h 1249554"/>
                  <a:gd name="connsiteX0" fmla="*/ 9179 w 949068"/>
                  <a:gd name="connsiteY0" fmla="*/ 1246561 h 1247656"/>
                  <a:gd name="connsiteX1" fmla="*/ 625405 w 949068"/>
                  <a:gd name="connsiteY1" fmla="*/ 1087535 h 1247656"/>
                  <a:gd name="connsiteX2" fmla="*/ 913640 w 949068"/>
                  <a:gd name="connsiteY2" fmla="*/ 590578 h 1247656"/>
                  <a:gd name="connsiteX3" fmla="*/ 903700 w 949068"/>
                  <a:gd name="connsiteY3" fmla="*/ 33987 h 1247656"/>
                  <a:gd name="connsiteX4" fmla="*/ 545892 w 949068"/>
                  <a:gd name="connsiteY4" fmla="*/ 93622 h 1247656"/>
                  <a:gd name="connsiteX5" fmla="*/ 625404 w 949068"/>
                  <a:gd name="connsiteY5" fmla="*/ 361979 h 1247656"/>
                  <a:gd name="connsiteX6" fmla="*/ 724796 w 949068"/>
                  <a:gd name="connsiteY6" fmla="*/ 540883 h 1247656"/>
                  <a:gd name="connsiteX7" fmla="*/ 585648 w 949068"/>
                  <a:gd name="connsiteY7" fmla="*/ 968265 h 1247656"/>
                  <a:gd name="connsiteX8" fmla="*/ 277535 w 949068"/>
                  <a:gd name="connsiteY8" fmla="*/ 1147170 h 1247656"/>
                  <a:gd name="connsiteX9" fmla="*/ 9179 w 949068"/>
                  <a:gd name="connsiteY9" fmla="*/ 1246561 h 1247656"/>
                  <a:gd name="connsiteX0" fmla="*/ 9179 w 944966"/>
                  <a:gd name="connsiteY0" fmla="*/ 1243874 h 1244969"/>
                  <a:gd name="connsiteX1" fmla="*/ 625405 w 944966"/>
                  <a:gd name="connsiteY1" fmla="*/ 1084848 h 1244969"/>
                  <a:gd name="connsiteX2" fmla="*/ 913640 w 944966"/>
                  <a:gd name="connsiteY2" fmla="*/ 587891 h 1244969"/>
                  <a:gd name="connsiteX3" fmla="*/ 903700 w 944966"/>
                  <a:gd name="connsiteY3" fmla="*/ 31300 h 1244969"/>
                  <a:gd name="connsiteX4" fmla="*/ 615466 w 944966"/>
                  <a:gd name="connsiteY4" fmla="*/ 100874 h 1244969"/>
                  <a:gd name="connsiteX5" fmla="*/ 625404 w 944966"/>
                  <a:gd name="connsiteY5" fmla="*/ 359292 h 1244969"/>
                  <a:gd name="connsiteX6" fmla="*/ 724796 w 944966"/>
                  <a:gd name="connsiteY6" fmla="*/ 538196 h 1244969"/>
                  <a:gd name="connsiteX7" fmla="*/ 585648 w 944966"/>
                  <a:gd name="connsiteY7" fmla="*/ 965578 h 1244969"/>
                  <a:gd name="connsiteX8" fmla="*/ 277535 w 944966"/>
                  <a:gd name="connsiteY8" fmla="*/ 1144483 h 1244969"/>
                  <a:gd name="connsiteX9" fmla="*/ 9179 w 944966"/>
                  <a:gd name="connsiteY9" fmla="*/ 1243874 h 1244969"/>
                  <a:gd name="connsiteX0" fmla="*/ 9179 w 977327"/>
                  <a:gd name="connsiteY0" fmla="*/ 1150638 h 1151733"/>
                  <a:gd name="connsiteX1" fmla="*/ 625405 w 977327"/>
                  <a:gd name="connsiteY1" fmla="*/ 991612 h 1151733"/>
                  <a:gd name="connsiteX2" fmla="*/ 913640 w 977327"/>
                  <a:gd name="connsiteY2" fmla="*/ 494655 h 1151733"/>
                  <a:gd name="connsiteX3" fmla="*/ 953396 w 977327"/>
                  <a:gd name="connsiteY3" fmla="*/ 107029 h 1151733"/>
                  <a:gd name="connsiteX4" fmla="*/ 615466 w 977327"/>
                  <a:gd name="connsiteY4" fmla="*/ 7638 h 1151733"/>
                  <a:gd name="connsiteX5" fmla="*/ 625404 w 977327"/>
                  <a:gd name="connsiteY5" fmla="*/ 266056 h 1151733"/>
                  <a:gd name="connsiteX6" fmla="*/ 724796 w 977327"/>
                  <a:gd name="connsiteY6" fmla="*/ 444960 h 1151733"/>
                  <a:gd name="connsiteX7" fmla="*/ 585648 w 977327"/>
                  <a:gd name="connsiteY7" fmla="*/ 872342 h 1151733"/>
                  <a:gd name="connsiteX8" fmla="*/ 277535 w 977327"/>
                  <a:gd name="connsiteY8" fmla="*/ 1051247 h 1151733"/>
                  <a:gd name="connsiteX9" fmla="*/ 9179 w 977327"/>
                  <a:gd name="connsiteY9" fmla="*/ 1150638 h 1151733"/>
                  <a:gd name="connsiteX0" fmla="*/ 9179 w 976591"/>
                  <a:gd name="connsiteY0" fmla="*/ 1050057 h 1051152"/>
                  <a:gd name="connsiteX1" fmla="*/ 625405 w 976591"/>
                  <a:gd name="connsiteY1" fmla="*/ 891031 h 1051152"/>
                  <a:gd name="connsiteX2" fmla="*/ 913640 w 976591"/>
                  <a:gd name="connsiteY2" fmla="*/ 394074 h 1051152"/>
                  <a:gd name="connsiteX3" fmla="*/ 953396 w 976591"/>
                  <a:gd name="connsiteY3" fmla="*/ 6448 h 1051152"/>
                  <a:gd name="connsiteX4" fmla="*/ 625404 w 976591"/>
                  <a:gd name="connsiteY4" fmla="*/ 165475 h 1051152"/>
                  <a:gd name="connsiteX5" fmla="*/ 724796 w 976591"/>
                  <a:gd name="connsiteY5" fmla="*/ 344379 h 1051152"/>
                  <a:gd name="connsiteX6" fmla="*/ 585648 w 976591"/>
                  <a:gd name="connsiteY6" fmla="*/ 771761 h 1051152"/>
                  <a:gd name="connsiteX7" fmla="*/ 277535 w 976591"/>
                  <a:gd name="connsiteY7" fmla="*/ 950666 h 1051152"/>
                  <a:gd name="connsiteX8" fmla="*/ 9179 w 976591"/>
                  <a:gd name="connsiteY8" fmla="*/ 1050057 h 1051152"/>
                  <a:gd name="connsiteX0" fmla="*/ 9179 w 972825"/>
                  <a:gd name="connsiteY0" fmla="*/ 1157474 h 1158569"/>
                  <a:gd name="connsiteX1" fmla="*/ 625405 w 972825"/>
                  <a:gd name="connsiteY1" fmla="*/ 998448 h 1158569"/>
                  <a:gd name="connsiteX2" fmla="*/ 913640 w 972825"/>
                  <a:gd name="connsiteY2" fmla="*/ 501491 h 1158569"/>
                  <a:gd name="connsiteX3" fmla="*/ 953396 w 972825"/>
                  <a:gd name="connsiteY3" fmla="*/ 113865 h 1158569"/>
                  <a:gd name="connsiteX4" fmla="*/ 676254 w 972825"/>
                  <a:gd name="connsiteY4" fmla="*/ 7055 h 1158569"/>
                  <a:gd name="connsiteX5" fmla="*/ 625404 w 972825"/>
                  <a:gd name="connsiteY5" fmla="*/ 272892 h 1158569"/>
                  <a:gd name="connsiteX6" fmla="*/ 724796 w 972825"/>
                  <a:gd name="connsiteY6" fmla="*/ 451796 h 1158569"/>
                  <a:gd name="connsiteX7" fmla="*/ 585648 w 972825"/>
                  <a:gd name="connsiteY7" fmla="*/ 879178 h 1158569"/>
                  <a:gd name="connsiteX8" fmla="*/ 277535 w 972825"/>
                  <a:gd name="connsiteY8" fmla="*/ 1058083 h 1158569"/>
                  <a:gd name="connsiteX9" fmla="*/ 9179 w 972825"/>
                  <a:gd name="connsiteY9" fmla="*/ 1157474 h 1158569"/>
                  <a:gd name="connsiteX0" fmla="*/ 9179 w 972825"/>
                  <a:gd name="connsiteY0" fmla="*/ 1161218 h 1162313"/>
                  <a:gd name="connsiteX1" fmla="*/ 625405 w 972825"/>
                  <a:gd name="connsiteY1" fmla="*/ 1002192 h 1162313"/>
                  <a:gd name="connsiteX2" fmla="*/ 913640 w 972825"/>
                  <a:gd name="connsiteY2" fmla="*/ 505235 h 1162313"/>
                  <a:gd name="connsiteX3" fmla="*/ 953396 w 972825"/>
                  <a:gd name="connsiteY3" fmla="*/ 117609 h 1162313"/>
                  <a:gd name="connsiteX4" fmla="*/ 676254 w 972825"/>
                  <a:gd name="connsiteY4" fmla="*/ 10799 h 1162313"/>
                  <a:gd name="connsiteX5" fmla="*/ 625404 w 972825"/>
                  <a:gd name="connsiteY5" fmla="*/ 276636 h 1162313"/>
                  <a:gd name="connsiteX6" fmla="*/ 724796 w 972825"/>
                  <a:gd name="connsiteY6" fmla="*/ 455540 h 1162313"/>
                  <a:gd name="connsiteX7" fmla="*/ 585648 w 972825"/>
                  <a:gd name="connsiteY7" fmla="*/ 882922 h 1162313"/>
                  <a:gd name="connsiteX8" fmla="*/ 277535 w 972825"/>
                  <a:gd name="connsiteY8" fmla="*/ 1061827 h 1162313"/>
                  <a:gd name="connsiteX9" fmla="*/ 9179 w 972825"/>
                  <a:gd name="connsiteY9" fmla="*/ 1161218 h 1162313"/>
                  <a:gd name="connsiteX0" fmla="*/ 9179 w 972825"/>
                  <a:gd name="connsiteY0" fmla="*/ 1161218 h 1162313"/>
                  <a:gd name="connsiteX1" fmla="*/ 625405 w 972825"/>
                  <a:gd name="connsiteY1" fmla="*/ 1002192 h 1162313"/>
                  <a:gd name="connsiteX2" fmla="*/ 913640 w 972825"/>
                  <a:gd name="connsiteY2" fmla="*/ 505235 h 1162313"/>
                  <a:gd name="connsiteX3" fmla="*/ 953396 w 972825"/>
                  <a:gd name="connsiteY3" fmla="*/ 117609 h 1162313"/>
                  <a:gd name="connsiteX4" fmla="*/ 676254 w 972825"/>
                  <a:gd name="connsiteY4" fmla="*/ 10799 h 1162313"/>
                  <a:gd name="connsiteX5" fmla="*/ 625404 w 972825"/>
                  <a:gd name="connsiteY5" fmla="*/ 276636 h 1162313"/>
                  <a:gd name="connsiteX6" fmla="*/ 724796 w 972825"/>
                  <a:gd name="connsiteY6" fmla="*/ 455540 h 1162313"/>
                  <a:gd name="connsiteX7" fmla="*/ 585648 w 972825"/>
                  <a:gd name="connsiteY7" fmla="*/ 882922 h 1162313"/>
                  <a:gd name="connsiteX8" fmla="*/ 277535 w 972825"/>
                  <a:gd name="connsiteY8" fmla="*/ 1061827 h 1162313"/>
                  <a:gd name="connsiteX9" fmla="*/ 9179 w 972825"/>
                  <a:gd name="connsiteY9" fmla="*/ 1161218 h 1162313"/>
                  <a:gd name="connsiteX0" fmla="*/ 9179 w 972825"/>
                  <a:gd name="connsiteY0" fmla="*/ 1161218 h 1162313"/>
                  <a:gd name="connsiteX1" fmla="*/ 625405 w 972825"/>
                  <a:gd name="connsiteY1" fmla="*/ 1002192 h 1162313"/>
                  <a:gd name="connsiteX2" fmla="*/ 913640 w 972825"/>
                  <a:gd name="connsiteY2" fmla="*/ 505235 h 1162313"/>
                  <a:gd name="connsiteX3" fmla="*/ 953396 w 972825"/>
                  <a:gd name="connsiteY3" fmla="*/ 117609 h 1162313"/>
                  <a:gd name="connsiteX4" fmla="*/ 676254 w 972825"/>
                  <a:gd name="connsiteY4" fmla="*/ 10799 h 1162313"/>
                  <a:gd name="connsiteX5" fmla="*/ 625404 w 972825"/>
                  <a:gd name="connsiteY5" fmla="*/ 276636 h 1162313"/>
                  <a:gd name="connsiteX6" fmla="*/ 724796 w 972825"/>
                  <a:gd name="connsiteY6" fmla="*/ 455540 h 1162313"/>
                  <a:gd name="connsiteX7" fmla="*/ 585648 w 972825"/>
                  <a:gd name="connsiteY7" fmla="*/ 882922 h 1162313"/>
                  <a:gd name="connsiteX8" fmla="*/ 277535 w 972825"/>
                  <a:gd name="connsiteY8" fmla="*/ 1061827 h 1162313"/>
                  <a:gd name="connsiteX9" fmla="*/ 9179 w 972825"/>
                  <a:gd name="connsiteY9" fmla="*/ 1161218 h 1162313"/>
                  <a:gd name="connsiteX0" fmla="*/ 9179 w 972825"/>
                  <a:gd name="connsiteY0" fmla="*/ 1161218 h 1162313"/>
                  <a:gd name="connsiteX1" fmla="*/ 625405 w 972825"/>
                  <a:gd name="connsiteY1" fmla="*/ 1002192 h 1162313"/>
                  <a:gd name="connsiteX2" fmla="*/ 913640 w 972825"/>
                  <a:gd name="connsiteY2" fmla="*/ 505235 h 1162313"/>
                  <a:gd name="connsiteX3" fmla="*/ 953396 w 972825"/>
                  <a:gd name="connsiteY3" fmla="*/ 117609 h 1162313"/>
                  <a:gd name="connsiteX4" fmla="*/ 676254 w 972825"/>
                  <a:gd name="connsiteY4" fmla="*/ 10799 h 1162313"/>
                  <a:gd name="connsiteX5" fmla="*/ 605949 w 972825"/>
                  <a:gd name="connsiteY5" fmla="*/ 276636 h 1162313"/>
                  <a:gd name="connsiteX6" fmla="*/ 724796 w 972825"/>
                  <a:gd name="connsiteY6" fmla="*/ 455540 h 1162313"/>
                  <a:gd name="connsiteX7" fmla="*/ 585648 w 972825"/>
                  <a:gd name="connsiteY7" fmla="*/ 882922 h 1162313"/>
                  <a:gd name="connsiteX8" fmla="*/ 277535 w 972825"/>
                  <a:gd name="connsiteY8" fmla="*/ 1061827 h 1162313"/>
                  <a:gd name="connsiteX9" fmla="*/ 9179 w 972825"/>
                  <a:gd name="connsiteY9" fmla="*/ 1161218 h 1162313"/>
                  <a:gd name="connsiteX0" fmla="*/ 9179 w 972825"/>
                  <a:gd name="connsiteY0" fmla="*/ 1161218 h 1162313"/>
                  <a:gd name="connsiteX1" fmla="*/ 625405 w 972825"/>
                  <a:gd name="connsiteY1" fmla="*/ 1002192 h 1162313"/>
                  <a:gd name="connsiteX2" fmla="*/ 913640 w 972825"/>
                  <a:gd name="connsiteY2" fmla="*/ 505235 h 1162313"/>
                  <a:gd name="connsiteX3" fmla="*/ 953396 w 972825"/>
                  <a:gd name="connsiteY3" fmla="*/ 117609 h 1162313"/>
                  <a:gd name="connsiteX4" fmla="*/ 676254 w 972825"/>
                  <a:gd name="connsiteY4" fmla="*/ 10799 h 1162313"/>
                  <a:gd name="connsiteX5" fmla="*/ 605949 w 972825"/>
                  <a:gd name="connsiteY5" fmla="*/ 276636 h 1162313"/>
                  <a:gd name="connsiteX6" fmla="*/ 724796 w 972825"/>
                  <a:gd name="connsiteY6" fmla="*/ 455540 h 1162313"/>
                  <a:gd name="connsiteX7" fmla="*/ 585648 w 972825"/>
                  <a:gd name="connsiteY7" fmla="*/ 882922 h 1162313"/>
                  <a:gd name="connsiteX8" fmla="*/ 277535 w 972825"/>
                  <a:gd name="connsiteY8" fmla="*/ 1061827 h 1162313"/>
                  <a:gd name="connsiteX9" fmla="*/ 9179 w 972825"/>
                  <a:gd name="connsiteY9" fmla="*/ 1161218 h 1162313"/>
                  <a:gd name="connsiteX0" fmla="*/ 9179 w 972825"/>
                  <a:gd name="connsiteY0" fmla="*/ 1161218 h 1162313"/>
                  <a:gd name="connsiteX1" fmla="*/ 625405 w 972825"/>
                  <a:gd name="connsiteY1" fmla="*/ 1002192 h 1162313"/>
                  <a:gd name="connsiteX2" fmla="*/ 913640 w 972825"/>
                  <a:gd name="connsiteY2" fmla="*/ 505235 h 1162313"/>
                  <a:gd name="connsiteX3" fmla="*/ 953396 w 972825"/>
                  <a:gd name="connsiteY3" fmla="*/ 117609 h 1162313"/>
                  <a:gd name="connsiteX4" fmla="*/ 676254 w 972825"/>
                  <a:gd name="connsiteY4" fmla="*/ 10799 h 1162313"/>
                  <a:gd name="connsiteX5" fmla="*/ 605949 w 972825"/>
                  <a:gd name="connsiteY5" fmla="*/ 276636 h 1162313"/>
                  <a:gd name="connsiteX6" fmla="*/ 724796 w 972825"/>
                  <a:gd name="connsiteY6" fmla="*/ 455540 h 1162313"/>
                  <a:gd name="connsiteX7" fmla="*/ 585648 w 972825"/>
                  <a:gd name="connsiteY7" fmla="*/ 882922 h 1162313"/>
                  <a:gd name="connsiteX8" fmla="*/ 277535 w 972825"/>
                  <a:gd name="connsiteY8" fmla="*/ 1061827 h 1162313"/>
                  <a:gd name="connsiteX9" fmla="*/ 9179 w 972825"/>
                  <a:gd name="connsiteY9" fmla="*/ 1161218 h 1162313"/>
                  <a:gd name="connsiteX0" fmla="*/ 9179 w 972825"/>
                  <a:gd name="connsiteY0" fmla="*/ 1161218 h 1162313"/>
                  <a:gd name="connsiteX1" fmla="*/ 625405 w 972825"/>
                  <a:gd name="connsiteY1" fmla="*/ 1002192 h 1162313"/>
                  <a:gd name="connsiteX2" fmla="*/ 913640 w 972825"/>
                  <a:gd name="connsiteY2" fmla="*/ 505235 h 1162313"/>
                  <a:gd name="connsiteX3" fmla="*/ 953396 w 972825"/>
                  <a:gd name="connsiteY3" fmla="*/ 117609 h 1162313"/>
                  <a:gd name="connsiteX4" fmla="*/ 676254 w 972825"/>
                  <a:gd name="connsiteY4" fmla="*/ 10799 h 1162313"/>
                  <a:gd name="connsiteX5" fmla="*/ 605949 w 972825"/>
                  <a:gd name="connsiteY5" fmla="*/ 276636 h 1162313"/>
                  <a:gd name="connsiteX6" fmla="*/ 724796 w 972825"/>
                  <a:gd name="connsiteY6" fmla="*/ 455540 h 1162313"/>
                  <a:gd name="connsiteX7" fmla="*/ 585648 w 972825"/>
                  <a:gd name="connsiteY7" fmla="*/ 882922 h 1162313"/>
                  <a:gd name="connsiteX8" fmla="*/ 277535 w 972825"/>
                  <a:gd name="connsiteY8" fmla="*/ 1061827 h 1162313"/>
                  <a:gd name="connsiteX9" fmla="*/ 9179 w 972825"/>
                  <a:gd name="connsiteY9" fmla="*/ 1161218 h 1162313"/>
                  <a:gd name="connsiteX0" fmla="*/ 9179 w 972825"/>
                  <a:gd name="connsiteY0" fmla="*/ 1161218 h 1162313"/>
                  <a:gd name="connsiteX1" fmla="*/ 625405 w 972825"/>
                  <a:gd name="connsiteY1" fmla="*/ 1002192 h 1162313"/>
                  <a:gd name="connsiteX2" fmla="*/ 913640 w 972825"/>
                  <a:gd name="connsiteY2" fmla="*/ 505235 h 1162313"/>
                  <a:gd name="connsiteX3" fmla="*/ 953396 w 972825"/>
                  <a:gd name="connsiteY3" fmla="*/ 117609 h 1162313"/>
                  <a:gd name="connsiteX4" fmla="*/ 676254 w 972825"/>
                  <a:gd name="connsiteY4" fmla="*/ 10799 h 1162313"/>
                  <a:gd name="connsiteX5" fmla="*/ 605949 w 972825"/>
                  <a:gd name="connsiteY5" fmla="*/ 276636 h 1162313"/>
                  <a:gd name="connsiteX6" fmla="*/ 724796 w 972825"/>
                  <a:gd name="connsiteY6" fmla="*/ 455540 h 1162313"/>
                  <a:gd name="connsiteX7" fmla="*/ 585648 w 972825"/>
                  <a:gd name="connsiteY7" fmla="*/ 882922 h 1162313"/>
                  <a:gd name="connsiteX8" fmla="*/ 277535 w 972825"/>
                  <a:gd name="connsiteY8" fmla="*/ 1061827 h 1162313"/>
                  <a:gd name="connsiteX9" fmla="*/ 9179 w 972825"/>
                  <a:gd name="connsiteY9" fmla="*/ 1161218 h 1162313"/>
                  <a:gd name="connsiteX0" fmla="*/ 9179 w 972825"/>
                  <a:gd name="connsiteY0" fmla="*/ 1161218 h 1162313"/>
                  <a:gd name="connsiteX1" fmla="*/ 625405 w 972825"/>
                  <a:gd name="connsiteY1" fmla="*/ 1002192 h 1162313"/>
                  <a:gd name="connsiteX2" fmla="*/ 913640 w 972825"/>
                  <a:gd name="connsiteY2" fmla="*/ 505235 h 1162313"/>
                  <a:gd name="connsiteX3" fmla="*/ 953396 w 972825"/>
                  <a:gd name="connsiteY3" fmla="*/ 117609 h 1162313"/>
                  <a:gd name="connsiteX4" fmla="*/ 676254 w 972825"/>
                  <a:gd name="connsiteY4" fmla="*/ 10799 h 1162313"/>
                  <a:gd name="connsiteX5" fmla="*/ 605949 w 972825"/>
                  <a:gd name="connsiteY5" fmla="*/ 276636 h 1162313"/>
                  <a:gd name="connsiteX6" fmla="*/ 724796 w 972825"/>
                  <a:gd name="connsiteY6" fmla="*/ 455540 h 1162313"/>
                  <a:gd name="connsiteX7" fmla="*/ 585648 w 972825"/>
                  <a:gd name="connsiteY7" fmla="*/ 882922 h 1162313"/>
                  <a:gd name="connsiteX8" fmla="*/ 277535 w 972825"/>
                  <a:gd name="connsiteY8" fmla="*/ 1061827 h 1162313"/>
                  <a:gd name="connsiteX9" fmla="*/ 9179 w 972825"/>
                  <a:gd name="connsiteY9" fmla="*/ 1161218 h 1162313"/>
                  <a:gd name="connsiteX0" fmla="*/ 9179 w 972825"/>
                  <a:gd name="connsiteY0" fmla="*/ 1161218 h 1162313"/>
                  <a:gd name="connsiteX1" fmla="*/ 625405 w 972825"/>
                  <a:gd name="connsiteY1" fmla="*/ 1002192 h 1162313"/>
                  <a:gd name="connsiteX2" fmla="*/ 913640 w 972825"/>
                  <a:gd name="connsiteY2" fmla="*/ 505235 h 1162313"/>
                  <a:gd name="connsiteX3" fmla="*/ 953396 w 972825"/>
                  <a:gd name="connsiteY3" fmla="*/ 117609 h 1162313"/>
                  <a:gd name="connsiteX4" fmla="*/ 676254 w 972825"/>
                  <a:gd name="connsiteY4" fmla="*/ 10799 h 1162313"/>
                  <a:gd name="connsiteX5" fmla="*/ 605949 w 972825"/>
                  <a:gd name="connsiteY5" fmla="*/ 276636 h 1162313"/>
                  <a:gd name="connsiteX6" fmla="*/ 724796 w 972825"/>
                  <a:gd name="connsiteY6" fmla="*/ 455540 h 1162313"/>
                  <a:gd name="connsiteX7" fmla="*/ 585648 w 972825"/>
                  <a:gd name="connsiteY7" fmla="*/ 882922 h 1162313"/>
                  <a:gd name="connsiteX8" fmla="*/ 277535 w 972825"/>
                  <a:gd name="connsiteY8" fmla="*/ 1061827 h 1162313"/>
                  <a:gd name="connsiteX9" fmla="*/ 9179 w 972825"/>
                  <a:gd name="connsiteY9" fmla="*/ 1161218 h 1162313"/>
                  <a:gd name="connsiteX0" fmla="*/ 9179 w 972825"/>
                  <a:gd name="connsiteY0" fmla="*/ 1161218 h 1162313"/>
                  <a:gd name="connsiteX1" fmla="*/ 625405 w 972825"/>
                  <a:gd name="connsiteY1" fmla="*/ 1002192 h 1162313"/>
                  <a:gd name="connsiteX2" fmla="*/ 913640 w 972825"/>
                  <a:gd name="connsiteY2" fmla="*/ 505235 h 1162313"/>
                  <a:gd name="connsiteX3" fmla="*/ 953396 w 972825"/>
                  <a:gd name="connsiteY3" fmla="*/ 117609 h 1162313"/>
                  <a:gd name="connsiteX4" fmla="*/ 676254 w 972825"/>
                  <a:gd name="connsiteY4" fmla="*/ 10799 h 1162313"/>
                  <a:gd name="connsiteX5" fmla="*/ 605949 w 972825"/>
                  <a:gd name="connsiteY5" fmla="*/ 276636 h 1162313"/>
                  <a:gd name="connsiteX6" fmla="*/ 724796 w 972825"/>
                  <a:gd name="connsiteY6" fmla="*/ 455540 h 1162313"/>
                  <a:gd name="connsiteX7" fmla="*/ 585648 w 972825"/>
                  <a:gd name="connsiteY7" fmla="*/ 882922 h 1162313"/>
                  <a:gd name="connsiteX8" fmla="*/ 277535 w 972825"/>
                  <a:gd name="connsiteY8" fmla="*/ 1061827 h 1162313"/>
                  <a:gd name="connsiteX9" fmla="*/ 9179 w 972825"/>
                  <a:gd name="connsiteY9" fmla="*/ 1161218 h 1162313"/>
                  <a:gd name="connsiteX0" fmla="*/ 9179 w 972825"/>
                  <a:gd name="connsiteY0" fmla="*/ 1161218 h 1162313"/>
                  <a:gd name="connsiteX1" fmla="*/ 625405 w 972825"/>
                  <a:gd name="connsiteY1" fmla="*/ 1002192 h 1162313"/>
                  <a:gd name="connsiteX2" fmla="*/ 913640 w 972825"/>
                  <a:gd name="connsiteY2" fmla="*/ 505235 h 1162313"/>
                  <a:gd name="connsiteX3" fmla="*/ 953396 w 972825"/>
                  <a:gd name="connsiteY3" fmla="*/ 117609 h 1162313"/>
                  <a:gd name="connsiteX4" fmla="*/ 676254 w 972825"/>
                  <a:gd name="connsiteY4" fmla="*/ 10799 h 1162313"/>
                  <a:gd name="connsiteX5" fmla="*/ 605949 w 972825"/>
                  <a:gd name="connsiteY5" fmla="*/ 276636 h 1162313"/>
                  <a:gd name="connsiteX6" fmla="*/ 724796 w 972825"/>
                  <a:gd name="connsiteY6" fmla="*/ 455540 h 1162313"/>
                  <a:gd name="connsiteX7" fmla="*/ 585648 w 972825"/>
                  <a:gd name="connsiteY7" fmla="*/ 882922 h 1162313"/>
                  <a:gd name="connsiteX8" fmla="*/ 277535 w 972825"/>
                  <a:gd name="connsiteY8" fmla="*/ 1061827 h 1162313"/>
                  <a:gd name="connsiteX9" fmla="*/ 9179 w 972825"/>
                  <a:gd name="connsiteY9" fmla="*/ 1161218 h 1162313"/>
                  <a:gd name="connsiteX0" fmla="*/ 9179 w 972825"/>
                  <a:gd name="connsiteY0" fmla="*/ 1161218 h 1162313"/>
                  <a:gd name="connsiteX1" fmla="*/ 625405 w 972825"/>
                  <a:gd name="connsiteY1" fmla="*/ 1002192 h 1162313"/>
                  <a:gd name="connsiteX2" fmla="*/ 913640 w 972825"/>
                  <a:gd name="connsiteY2" fmla="*/ 505235 h 1162313"/>
                  <a:gd name="connsiteX3" fmla="*/ 953396 w 972825"/>
                  <a:gd name="connsiteY3" fmla="*/ 117609 h 1162313"/>
                  <a:gd name="connsiteX4" fmla="*/ 676254 w 972825"/>
                  <a:gd name="connsiteY4" fmla="*/ 10799 h 1162313"/>
                  <a:gd name="connsiteX5" fmla="*/ 605949 w 972825"/>
                  <a:gd name="connsiteY5" fmla="*/ 276636 h 1162313"/>
                  <a:gd name="connsiteX6" fmla="*/ 724796 w 972825"/>
                  <a:gd name="connsiteY6" fmla="*/ 455540 h 1162313"/>
                  <a:gd name="connsiteX7" fmla="*/ 585648 w 972825"/>
                  <a:gd name="connsiteY7" fmla="*/ 882922 h 1162313"/>
                  <a:gd name="connsiteX8" fmla="*/ 277535 w 972825"/>
                  <a:gd name="connsiteY8" fmla="*/ 1061827 h 1162313"/>
                  <a:gd name="connsiteX9" fmla="*/ 9179 w 972825"/>
                  <a:gd name="connsiteY9" fmla="*/ 1161218 h 1162313"/>
                  <a:gd name="connsiteX0" fmla="*/ 9179 w 972825"/>
                  <a:gd name="connsiteY0" fmla="*/ 1203093 h 1204188"/>
                  <a:gd name="connsiteX1" fmla="*/ 625405 w 972825"/>
                  <a:gd name="connsiteY1" fmla="*/ 1044067 h 1204188"/>
                  <a:gd name="connsiteX2" fmla="*/ 913640 w 972825"/>
                  <a:gd name="connsiteY2" fmla="*/ 547110 h 1204188"/>
                  <a:gd name="connsiteX3" fmla="*/ 953396 w 972825"/>
                  <a:gd name="connsiteY3" fmla="*/ 159484 h 1204188"/>
                  <a:gd name="connsiteX4" fmla="*/ 676254 w 972825"/>
                  <a:gd name="connsiteY4" fmla="*/ 52674 h 1204188"/>
                  <a:gd name="connsiteX5" fmla="*/ 605949 w 972825"/>
                  <a:gd name="connsiteY5" fmla="*/ 318511 h 1204188"/>
                  <a:gd name="connsiteX6" fmla="*/ 724796 w 972825"/>
                  <a:gd name="connsiteY6" fmla="*/ 497415 h 1204188"/>
                  <a:gd name="connsiteX7" fmla="*/ 585648 w 972825"/>
                  <a:gd name="connsiteY7" fmla="*/ 924797 h 1204188"/>
                  <a:gd name="connsiteX8" fmla="*/ 277535 w 972825"/>
                  <a:gd name="connsiteY8" fmla="*/ 1103702 h 1204188"/>
                  <a:gd name="connsiteX9" fmla="*/ 9179 w 972825"/>
                  <a:gd name="connsiteY9" fmla="*/ 1203093 h 1204188"/>
                  <a:gd name="connsiteX0" fmla="*/ 9179 w 976187"/>
                  <a:gd name="connsiteY0" fmla="*/ 1214047 h 1215142"/>
                  <a:gd name="connsiteX1" fmla="*/ 625405 w 976187"/>
                  <a:gd name="connsiteY1" fmla="*/ 1055021 h 1215142"/>
                  <a:gd name="connsiteX2" fmla="*/ 913640 w 976187"/>
                  <a:gd name="connsiteY2" fmla="*/ 558064 h 1215142"/>
                  <a:gd name="connsiteX3" fmla="*/ 953396 w 976187"/>
                  <a:gd name="connsiteY3" fmla="*/ 170438 h 1215142"/>
                  <a:gd name="connsiteX4" fmla="*/ 630858 w 976187"/>
                  <a:gd name="connsiteY4" fmla="*/ 50658 h 1215142"/>
                  <a:gd name="connsiteX5" fmla="*/ 605949 w 976187"/>
                  <a:gd name="connsiteY5" fmla="*/ 329465 h 1215142"/>
                  <a:gd name="connsiteX6" fmla="*/ 724796 w 976187"/>
                  <a:gd name="connsiteY6" fmla="*/ 508369 h 1215142"/>
                  <a:gd name="connsiteX7" fmla="*/ 585648 w 976187"/>
                  <a:gd name="connsiteY7" fmla="*/ 935751 h 1215142"/>
                  <a:gd name="connsiteX8" fmla="*/ 277535 w 976187"/>
                  <a:gd name="connsiteY8" fmla="*/ 1114656 h 1215142"/>
                  <a:gd name="connsiteX9" fmla="*/ 9179 w 976187"/>
                  <a:gd name="connsiteY9" fmla="*/ 1214047 h 1215142"/>
                  <a:gd name="connsiteX0" fmla="*/ 9179 w 976187"/>
                  <a:gd name="connsiteY0" fmla="*/ 1190676 h 1191771"/>
                  <a:gd name="connsiteX1" fmla="*/ 625405 w 976187"/>
                  <a:gd name="connsiteY1" fmla="*/ 1031650 h 1191771"/>
                  <a:gd name="connsiteX2" fmla="*/ 913640 w 976187"/>
                  <a:gd name="connsiteY2" fmla="*/ 534693 h 1191771"/>
                  <a:gd name="connsiteX3" fmla="*/ 953396 w 976187"/>
                  <a:gd name="connsiteY3" fmla="*/ 147067 h 1191771"/>
                  <a:gd name="connsiteX4" fmla="*/ 630858 w 976187"/>
                  <a:gd name="connsiteY4" fmla="*/ 27287 h 1191771"/>
                  <a:gd name="connsiteX5" fmla="*/ 605949 w 976187"/>
                  <a:gd name="connsiteY5" fmla="*/ 306094 h 1191771"/>
                  <a:gd name="connsiteX6" fmla="*/ 724796 w 976187"/>
                  <a:gd name="connsiteY6" fmla="*/ 484998 h 1191771"/>
                  <a:gd name="connsiteX7" fmla="*/ 585648 w 976187"/>
                  <a:gd name="connsiteY7" fmla="*/ 912380 h 1191771"/>
                  <a:gd name="connsiteX8" fmla="*/ 277535 w 976187"/>
                  <a:gd name="connsiteY8" fmla="*/ 1091285 h 1191771"/>
                  <a:gd name="connsiteX9" fmla="*/ 9179 w 976187"/>
                  <a:gd name="connsiteY9" fmla="*/ 1190676 h 1191771"/>
                  <a:gd name="connsiteX0" fmla="*/ 9179 w 976187"/>
                  <a:gd name="connsiteY0" fmla="*/ 1190676 h 1191771"/>
                  <a:gd name="connsiteX1" fmla="*/ 625405 w 976187"/>
                  <a:gd name="connsiteY1" fmla="*/ 1031650 h 1191771"/>
                  <a:gd name="connsiteX2" fmla="*/ 913640 w 976187"/>
                  <a:gd name="connsiteY2" fmla="*/ 534693 h 1191771"/>
                  <a:gd name="connsiteX3" fmla="*/ 953396 w 976187"/>
                  <a:gd name="connsiteY3" fmla="*/ 147067 h 1191771"/>
                  <a:gd name="connsiteX4" fmla="*/ 630858 w 976187"/>
                  <a:gd name="connsiteY4" fmla="*/ 27287 h 1191771"/>
                  <a:gd name="connsiteX5" fmla="*/ 605949 w 976187"/>
                  <a:gd name="connsiteY5" fmla="*/ 306094 h 1191771"/>
                  <a:gd name="connsiteX6" fmla="*/ 724796 w 976187"/>
                  <a:gd name="connsiteY6" fmla="*/ 484998 h 1191771"/>
                  <a:gd name="connsiteX7" fmla="*/ 585648 w 976187"/>
                  <a:gd name="connsiteY7" fmla="*/ 912380 h 1191771"/>
                  <a:gd name="connsiteX8" fmla="*/ 277535 w 976187"/>
                  <a:gd name="connsiteY8" fmla="*/ 1091285 h 1191771"/>
                  <a:gd name="connsiteX9" fmla="*/ 9179 w 976187"/>
                  <a:gd name="connsiteY9" fmla="*/ 1190676 h 1191771"/>
                  <a:gd name="connsiteX0" fmla="*/ 9179 w 976187"/>
                  <a:gd name="connsiteY0" fmla="*/ 1169422 h 1170517"/>
                  <a:gd name="connsiteX1" fmla="*/ 625405 w 976187"/>
                  <a:gd name="connsiteY1" fmla="*/ 1010396 h 1170517"/>
                  <a:gd name="connsiteX2" fmla="*/ 913640 w 976187"/>
                  <a:gd name="connsiteY2" fmla="*/ 513439 h 1170517"/>
                  <a:gd name="connsiteX3" fmla="*/ 953396 w 976187"/>
                  <a:gd name="connsiteY3" fmla="*/ 125813 h 1170517"/>
                  <a:gd name="connsiteX4" fmla="*/ 630858 w 976187"/>
                  <a:gd name="connsiteY4" fmla="*/ 6033 h 1170517"/>
                  <a:gd name="connsiteX5" fmla="*/ 560553 w 976187"/>
                  <a:gd name="connsiteY5" fmla="*/ 281597 h 1170517"/>
                  <a:gd name="connsiteX6" fmla="*/ 724796 w 976187"/>
                  <a:gd name="connsiteY6" fmla="*/ 463744 h 1170517"/>
                  <a:gd name="connsiteX7" fmla="*/ 585648 w 976187"/>
                  <a:gd name="connsiteY7" fmla="*/ 891126 h 1170517"/>
                  <a:gd name="connsiteX8" fmla="*/ 277535 w 976187"/>
                  <a:gd name="connsiteY8" fmla="*/ 1070031 h 1170517"/>
                  <a:gd name="connsiteX9" fmla="*/ 9179 w 976187"/>
                  <a:gd name="connsiteY9" fmla="*/ 1169422 h 1170517"/>
                  <a:gd name="connsiteX0" fmla="*/ 9179 w 976187"/>
                  <a:gd name="connsiteY0" fmla="*/ 1169422 h 1170517"/>
                  <a:gd name="connsiteX1" fmla="*/ 625405 w 976187"/>
                  <a:gd name="connsiteY1" fmla="*/ 1010396 h 1170517"/>
                  <a:gd name="connsiteX2" fmla="*/ 913640 w 976187"/>
                  <a:gd name="connsiteY2" fmla="*/ 513439 h 1170517"/>
                  <a:gd name="connsiteX3" fmla="*/ 953396 w 976187"/>
                  <a:gd name="connsiteY3" fmla="*/ 125813 h 1170517"/>
                  <a:gd name="connsiteX4" fmla="*/ 630858 w 976187"/>
                  <a:gd name="connsiteY4" fmla="*/ 6033 h 1170517"/>
                  <a:gd name="connsiteX5" fmla="*/ 560553 w 976187"/>
                  <a:gd name="connsiteY5" fmla="*/ 281597 h 1170517"/>
                  <a:gd name="connsiteX6" fmla="*/ 724796 w 976187"/>
                  <a:gd name="connsiteY6" fmla="*/ 463744 h 1170517"/>
                  <a:gd name="connsiteX7" fmla="*/ 585648 w 976187"/>
                  <a:gd name="connsiteY7" fmla="*/ 891126 h 1170517"/>
                  <a:gd name="connsiteX8" fmla="*/ 277535 w 976187"/>
                  <a:gd name="connsiteY8" fmla="*/ 1070031 h 1170517"/>
                  <a:gd name="connsiteX9" fmla="*/ 9179 w 976187"/>
                  <a:gd name="connsiteY9" fmla="*/ 1169422 h 1170517"/>
                  <a:gd name="connsiteX0" fmla="*/ 9179 w 961900"/>
                  <a:gd name="connsiteY0" fmla="*/ 1193004 h 1194099"/>
                  <a:gd name="connsiteX1" fmla="*/ 625405 w 961900"/>
                  <a:gd name="connsiteY1" fmla="*/ 1033978 h 1194099"/>
                  <a:gd name="connsiteX2" fmla="*/ 913640 w 961900"/>
                  <a:gd name="connsiteY2" fmla="*/ 537021 h 1194099"/>
                  <a:gd name="connsiteX3" fmla="*/ 953396 w 961900"/>
                  <a:gd name="connsiteY3" fmla="*/ 149395 h 1194099"/>
                  <a:gd name="connsiteX4" fmla="*/ 823790 w 961900"/>
                  <a:gd name="connsiteY4" fmla="*/ 21157 h 1194099"/>
                  <a:gd name="connsiteX5" fmla="*/ 630858 w 961900"/>
                  <a:gd name="connsiteY5" fmla="*/ 29615 h 1194099"/>
                  <a:gd name="connsiteX6" fmla="*/ 560553 w 961900"/>
                  <a:gd name="connsiteY6" fmla="*/ 305179 h 1194099"/>
                  <a:gd name="connsiteX7" fmla="*/ 724796 w 961900"/>
                  <a:gd name="connsiteY7" fmla="*/ 487326 h 1194099"/>
                  <a:gd name="connsiteX8" fmla="*/ 585648 w 961900"/>
                  <a:gd name="connsiteY8" fmla="*/ 914708 h 1194099"/>
                  <a:gd name="connsiteX9" fmla="*/ 277535 w 961900"/>
                  <a:gd name="connsiteY9" fmla="*/ 1093613 h 1194099"/>
                  <a:gd name="connsiteX10" fmla="*/ 9179 w 961900"/>
                  <a:gd name="connsiteY10" fmla="*/ 1193004 h 1194099"/>
                  <a:gd name="connsiteX0" fmla="*/ 9179 w 961900"/>
                  <a:gd name="connsiteY0" fmla="*/ 1193004 h 1194099"/>
                  <a:gd name="connsiteX1" fmla="*/ 625405 w 961900"/>
                  <a:gd name="connsiteY1" fmla="*/ 1033978 h 1194099"/>
                  <a:gd name="connsiteX2" fmla="*/ 913640 w 961900"/>
                  <a:gd name="connsiteY2" fmla="*/ 537021 h 1194099"/>
                  <a:gd name="connsiteX3" fmla="*/ 953396 w 961900"/>
                  <a:gd name="connsiteY3" fmla="*/ 149395 h 1194099"/>
                  <a:gd name="connsiteX4" fmla="*/ 823790 w 961900"/>
                  <a:gd name="connsiteY4" fmla="*/ 21157 h 1194099"/>
                  <a:gd name="connsiteX5" fmla="*/ 630858 w 961900"/>
                  <a:gd name="connsiteY5" fmla="*/ 29615 h 1194099"/>
                  <a:gd name="connsiteX6" fmla="*/ 560553 w 961900"/>
                  <a:gd name="connsiteY6" fmla="*/ 305179 h 1194099"/>
                  <a:gd name="connsiteX7" fmla="*/ 715038 w 961900"/>
                  <a:gd name="connsiteY7" fmla="*/ 392414 h 1194099"/>
                  <a:gd name="connsiteX8" fmla="*/ 724796 w 961900"/>
                  <a:gd name="connsiteY8" fmla="*/ 487326 h 1194099"/>
                  <a:gd name="connsiteX9" fmla="*/ 585648 w 961900"/>
                  <a:gd name="connsiteY9" fmla="*/ 914708 h 1194099"/>
                  <a:gd name="connsiteX10" fmla="*/ 277535 w 961900"/>
                  <a:gd name="connsiteY10" fmla="*/ 1093613 h 1194099"/>
                  <a:gd name="connsiteX11" fmla="*/ 9179 w 961900"/>
                  <a:gd name="connsiteY11" fmla="*/ 1193004 h 1194099"/>
                  <a:gd name="connsiteX0" fmla="*/ 9179 w 961900"/>
                  <a:gd name="connsiteY0" fmla="*/ 1193004 h 1194099"/>
                  <a:gd name="connsiteX1" fmla="*/ 625405 w 961900"/>
                  <a:gd name="connsiteY1" fmla="*/ 1033978 h 1194099"/>
                  <a:gd name="connsiteX2" fmla="*/ 913640 w 961900"/>
                  <a:gd name="connsiteY2" fmla="*/ 537021 h 1194099"/>
                  <a:gd name="connsiteX3" fmla="*/ 953396 w 961900"/>
                  <a:gd name="connsiteY3" fmla="*/ 149395 h 1194099"/>
                  <a:gd name="connsiteX4" fmla="*/ 823790 w 961900"/>
                  <a:gd name="connsiteY4" fmla="*/ 21157 h 1194099"/>
                  <a:gd name="connsiteX5" fmla="*/ 630858 w 961900"/>
                  <a:gd name="connsiteY5" fmla="*/ 29615 h 1194099"/>
                  <a:gd name="connsiteX6" fmla="*/ 560553 w 961900"/>
                  <a:gd name="connsiteY6" fmla="*/ 305179 h 1194099"/>
                  <a:gd name="connsiteX7" fmla="*/ 715038 w 961900"/>
                  <a:gd name="connsiteY7" fmla="*/ 392414 h 1194099"/>
                  <a:gd name="connsiteX8" fmla="*/ 741806 w 961900"/>
                  <a:gd name="connsiteY8" fmla="*/ 606303 h 1194099"/>
                  <a:gd name="connsiteX9" fmla="*/ 585648 w 961900"/>
                  <a:gd name="connsiteY9" fmla="*/ 914708 h 1194099"/>
                  <a:gd name="connsiteX10" fmla="*/ 277535 w 961900"/>
                  <a:gd name="connsiteY10" fmla="*/ 1093613 h 1194099"/>
                  <a:gd name="connsiteX11" fmla="*/ 9179 w 961900"/>
                  <a:gd name="connsiteY11" fmla="*/ 1193004 h 1194099"/>
                  <a:gd name="connsiteX0" fmla="*/ 9179 w 961900"/>
                  <a:gd name="connsiteY0" fmla="*/ 1193004 h 1194099"/>
                  <a:gd name="connsiteX1" fmla="*/ 625405 w 961900"/>
                  <a:gd name="connsiteY1" fmla="*/ 1033978 h 1194099"/>
                  <a:gd name="connsiteX2" fmla="*/ 913640 w 961900"/>
                  <a:gd name="connsiteY2" fmla="*/ 537021 h 1194099"/>
                  <a:gd name="connsiteX3" fmla="*/ 953396 w 961900"/>
                  <a:gd name="connsiteY3" fmla="*/ 149395 h 1194099"/>
                  <a:gd name="connsiteX4" fmla="*/ 823790 w 961900"/>
                  <a:gd name="connsiteY4" fmla="*/ 21157 h 1194099"/>
                  <a:gd name="connsiteX5" fmla="*/ 630858 w 961900"/>
                  <a:gd name="connsiteY5" fmla="*/ 29615 h 1194099"/>
                  <a:gd name="connsiteX6" fmla="*/ 560553 w 961900"/>
                  <a:gd name="connsiteY6" fmla="*/ 305179 h 1194099"/>
                  <a:gd name="connsiteX7" fmla="*/ 715038 w 961900"/>
                  <a:gd name="connsiteY7" fmla="*/ 392414 h 1194099"/>
                  <a:gd name="connsiteX8" fmla="*/ 741806 w 961900"/>
                  <a:gd name="connsiteY8" fmla="*/ 606303 h 1194099"/>
                  <a:gd name="connsiteX9" fmla="*/ 585648 w 961900"/>
                  <a:gd name="connsiteY9" fmla="*/ 914708 h 1194099"/>
                  <a:gd name="connsiteX10" fmla="*/ 277535 w 961900"/>
                  <a:gd name="connsiteY10" fmla="*/ 1093613 h 1194099"/>
                  <a:gd name="connsiteX11" fmla="*/ 9179 w 961900"/>
                  <a:gd name="connsiteY11" fmla="*/ 1193004 h 1194099"/>
                  <a:gd name="connsiteX0" fmla="*/ 9179 w 961900"/>
                  <a:gd name="connsiteY0" fmla="*/ 1193004 h 1194099"/>
                  <a:gd name="connsiteX1" fmla="*/ 625405 w 961900"/>
                  <a:gd name="connsiteY1" fmla="*/ 1033978 h 1194099"/>
                  <a:gd name="connsiteX2" fmla="*/ 913640 w 961900"/>
                  <a:gd name="connsiteY2" fmla="*/ 537021 h 1194099"/>
                  <a:gd name="connsiteX3" fmla="*/ 953396 w 961900"/>
                  <a:gd name="connsiteY3" fmla="*/ 149395 h 1194099"/>
                  <a:gd name="connsiteX4" fmla="*/ 823790 w 961900"/>
                  <a:gd name="connsiteY4" fmla="*/ 21157 h 1194099"/>
                  <a:gd name="connsiteX5" fmla="*/ 630858 w 961900"/>
                  <a:gd name="connsiteY5" fmla="*/ 29615 h 1194099"/>
                  <a:gd name="connsiteX6" fmla="*/ 560553 w 961900"/>
                  <a:gd name="connsiteY6" fmla="*/ 305179 h 1194099"/>
                  <a:gd name="connsiteX7" fmla="*/ 715038 w 961900"/>
                  <a:gd name="connsiteY7" fmla="*/ 392414 h 1194099"/>
                  <a:gd name="connsiteX8" fmla="*/ 741806 w 961900"/>
                  <a:gd name="connsiteY8" fmla="*/ 606303 h 1194099"/>
                  <a:gd name="connsiteX9" fmla="*/ 585648 w 961900"/>
                  <a:gd name="connsiteY9" fmla="*/ 914708 h 1194099"/>
                  <a:gd name="connsiteX10" fmla="*/ 277535 w 961900"/>
                  <a:gd name="connsiteY10" fmla="*/ 1093613 h 1194099"/>
                  <a:gd name="connsiteX11" fmla="*/ 9179 w 961900"/>
                  <a:gd name="connsiteY11" fmla="*/ 1193004 h 1194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1900" h="1194099">
                    <a:moveTo>
                      <a:pt x="9179" y="1193004"/>
                    </a:moveTo>
                    <a:cubicBezTo>
                      <a:pt x="67157" y="1183065"/>
                      <a:pt x="474662" y="1143308"/>
                      <a:pt x="625405" y="1033978"/>
                    </a:cubicBezTo>
                    <a:cubicBezTo>
                      <a:pt x="776149" y="924647"/>
                      <a:pt x="858975" y="684451"/>
                      <a:pt x="913640" y="537021"/>
                    </a:cubicBezTo>
                    <a:cubicBezTo>
                      <a:pt x="968305" y="389591"/>
                      <a:pt x="968371" y="235372"/>
                      <a:pt x="953396" y="149395"/>
                    </a:cubicBezTo>
                    <a:cubicBezTo>
                      <a:pt x="938421" y="63418"/>
                      <a:pt x="877546" y="41120"/>
                      <a:pt x="823790" y="21157"/>
                    </a:cubicBezTo>
                    <a:cubicBezTo>
                      <a:pt x="770034" y="1194"/>
                      <a:pt x="674731" y="-17722"/>
                      <a:pt x="630858" y="29615"/>
                    </a:cubicBezTo>
                    <a:cubicBezTo>
                      <a:pt x="586985" y="76952"/>
                      <a:pt x="546523" y="244713"/>
                      <a:pt x="560553" y="305179"/>
                    </a:cubicBezTo>
                    <a:cubicBezTo>
                      <a:pt x="574583" y="365646"/>
                      <a:pt x="687664" y="362056"/>
                      <a:pt x="715038" y="392414"/>
                    </a:cubicBezTo>
                    <a:cubicBezTo>
                      <a:pt x="742412" y="422772"/>
                      <a:pt x="767043" y="472652"/>
                      <a:pt x="741806" y="606303"/>
                    </a:cubicBezTo>
                    <a:cubicBezTo>
                      <a:pt x="716569" y="739954"/>
                      <a:pt x="660191" y="813660"/>
                      <a:pt x="585648" y="914708"/>
                    </a:cubicBezTo>
                    <a:cubicBezTo>
                      <a:pt x="511105" y="1015756"/>
                      <a:pt x="371957" y="1043917"/>
                      <a:pt x="277535" y="1093613"/>
                    </a:cubicBezTo>
                    <a:cubicBezTo>
                      <a:pt x="183113" y="1143309"/>
                      <a:pt x="-48799" y="1202943"/>
                      <a:pt x="9179" y="1193004"/>
                    </a:cubicBezTo>
                    <a:close/>
                  </a:path>
                </a:pathLst>
              </a:custGeom>
              <a:solidFill>
                <a:srgbClr val="01A89E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79" name="Freeform 256">
                <a:extLst>
                  <a:ext uri="{FF2B5EF4-FFF2-40B4-BE49-F238E27FC236}">
                    <a16:creationId xmlns:a16="http://schemas.microsoft.com/office/drawing/2014/main" id="{B87A12B7-11D7-41DE-8216-A58ADA749D3E}"/>
                  </a:ext>
                </a:extLst>
              </p:cNvPr>
              <p:cNvSpPr/>
              <p:nvPr/>
            </p:nvSpPr>
            <p:spPr>
              <a:xfrm rot="16456590" flipV="1">
                <a:off x="6365525" y="2039102"/>
                <a:ext cx="507035" cy="1505624"/>
              </a:xfrm>
              <a:custGeom>
                <a:avLst/>
                <a:gdLst>
                  <a:gd name="connsiteX0" fmla="*/ 1278 w 1536552"/>
                  <a:gd name="connsiteY0" fmla="*/ 1841357 h 1843327"/>
                  <a:gd name="connsiteX1" fmla="*/ 766591 w 1536552"/>
                  <a:gd name="connsiteY1" fmla="*/ 1056165 h 1843327"/>
                  <a:gd name="connsiteX2" fmla="*/ 687078 w 1536552"/>
                  <a:gd name="connsiteY2" fmla="*/ 350487 h 1843327"/>
                  <a:gd name="connsiteX3" fmla="*/ 955435 w 1536552"/>
                  <a:gd name="connsiteY3" fmla="*/ 32435 h 1843327"/>
                  <a:gd name="connsiteX4" fmla="*/ 1343061 w 1536552"/>
                  <a:gd name="connsiteY4" fmla="*/ 62252 h 1843327"/>
                  <a:gd name="connsiteX5" fmla="*/ 1521965 w 1536552"/>
                  <a:gd name="connsiteY5" fmla="*/ 489635 h 1843327"/>
                  <a:gd name="connsiteX6" fmla="*/ 975313 w 1536552"/>
                  <a:gd name="connsiteY6" fmla="*/ 1254948 h 1843327"/>
                  <a:gd name="connsiteX7" fmla="*/ 1278 w 1536552"/>
                  <a:gd name="connsiteY7" fmla="*/ 1841357 h 18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36552" h="1843327">
                    <a:moveTo>
                      <a:pt x="1278" y="1841357"/>
                    </a:moveTo>
                    <a:cubicBezTo>
                      <a:pt x="-33509" y="1808226"/>
                      <a:pt x="652291" y="1304643"/>
                      <a:pt x="766591" y="1056165"/>
                    </a:cubicBezTo>
                    <a:cubicBezTo>
                      <a:pt x="880891" y="807687"/>
                      <a:pt x="655604" y="521109"/>
                      <a:pt x="687078" y="350487"/>
                    </a:cubicBezTo>
                    <a:cubicBezTo>
                      <a:pt x="718552" y="179865"/>
                      <a:pt x="846105" y="80474"/>
                      <a:pt x="955435" y="32435"/>
                    </a:cubicBezTo>
                    <a:cubicBezTo>
                      <a:pt x="1064765" y="-15604"/>
                      <a:pt x="1248639" y="-13948"/>
                      <a:pt x="1343061" y="62252"/>
                    </a:cubicBezTo>
                    <a:cubicBezTo>
                      <a:pt x="1437483" y="138452"/>
                      <a:pt x="1583256" y="290852"/>
                      <a:pt x="1521965" y="489635"/>
                    </a:cubicBezTo>
                    <a:cubicBezTo>
                      <a:pt x="1460674" y="688418"/>
                      <a:pt x="1225448" y="1028005"/>
                      <a:pt x="975313" y="1254948"/>
                    </a:cubicBezTo>
                    <a:cubicBezTo>
                      <a:pt x="725178" y="1481891"/>
                      <a:pt x="36065" y="1874488"/>
                      <a:pt x="1278" y="1841357"/>
                    </a:cubicBezTo>
                    <a:close/>
                  </a:path>
                </a:pathLst>
              </a:custGeom>
              <a:solidFill>
                <a:srgbClr val="01A89E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3180" name="Group 3179">
              <a:extLst>
                <a:ext uri="{FF2B5EF4-FFF2-40B4-BE49-F238E27FC236}">
                  <a16:creationId xmlns:a16="http://schemas.microsoft.com/office/drawing/2014/main" id="{3853FDB4-E5A5-4848-ACC4-A212E3AB533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00470" y="2273769"/>
              <a:ext cx="3049136" cy="1702796"/>
              <a:chOff x="1851097" y="926689"/>
              <a:chExt cx="6110169" cy="3412235"/>
            </a:xfrm>
          </p:grpSpPr>
          <p:sp>
            <p:nvSpPr>
              <p:cNvPr id="3181" name="Freeform 258">
                <a:extLst>
                  <a:ext uri="{FF2B5EF4-FFF2-40B4-BE49-F238E27FC236}">
                    <a16:creationId xmlns:a16="http://schemas.microsoft.com/office/drawing/2014/main" id="{F495F8C7-71F0-41F4-9F3B-5054CB815003}"/>
                  </a:ext>
                </a:extLst>
              </p:cNvPr>
              <p:cNvSpPr/>
              <p:nvPr/>
            </p:nvSpPr>
            <p:spPr>
              <a:xfrm>
                <a:off x="1851097" y="3128276"/>
                <a:ext cx="3351900" cy="1210648"/>
              </a:xfrm>
              <a:custGeom>
                <a:avLst/>
                <a:gdLst>
                  <a:gd name="connsiteX0" fmla="*/ 136729 w 3351900"/>
                  <a:gd name="connsiteY0" fmla="*/ 807620 h 1210648"/>
                  <a:gd name="connsiteX1" fmla="*/ 961677 w 3351900"/>
                  <a:gd name="connsiteY1" fmla="*/ 380237 h 1210648"/>
                  <a:gd name="connsiteX2" fmla="*/ 1786625 w 3351900"/>
                  <a:gd name="connsiteY2" fmla="*/ 608837 h 1210648"/>
                  <a:gd name="connsiteX3" fmla="*/ 2452546 w 3351900"/>
                  <a:gd name="connsiteY3" fmla="*/ 62185 h 1210648"/>
                  <a:gd name="connsiteX4" fmla="*/ 2899807 w 3351900"/>
                  <a:gd name="connsiteY4" fmla="*/ 42307 h 1210648"/>
                  <a:gd name="connsiteX5" fmla="*/ 3247677 w 3351900"/>
                  <a:gd name="connsiteY5" fmla="*/ 330541 h 1210648"/>
                  <a:gd name="connsiteX6" fmla="*/ 3317251 w 3351900"/>
                  <a:gd name="connsiteY6" fmla="*/ 658533 h 1210648"/>
                  <a:gd name="connsiteX7" fmla="*/ 2750720 w 3351900"/>
                  <a:gd name="connsiteY7" fmla="*/ 966646 h 1210648"/>
                  <a:gd name="connsiteX8" fmla="*/ 1796564 w 3351900"/>
                  <a:gd name="connsiteY8" fmla="*/ 1205185 h 1210648"/>
                  <a:gd name="connsiteX9" fmla="*/ 1071007 w 3351900"/>
                  <a:gd name="connsiteY9" fmla="*/ 728107 h 1210648"/>
                  <a:gd name="connsiteX10" fmla="*/ 47277 w 3351900"/>
                  <a:gd name="connsiteY10" fmla="*/ 1105794 h 1210648"/>
                  <a:gd name="connsiteX11" fmla="*/ 166546 w 3351900"/>
                  <a:gd name="connsiteY11" fmla="*/ 936828 h 1210648"/>
                  <a:gd name="connsiteX12" fmla="*/ 136729 w 3351900"/>
                  <a:gd name="connsiteY12" fmla="*/ 807620 h 1210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51900" h="1210648">
                    <a:moveTo>
                      <a:pt x="136729" y="807620"/>
                    </a:moveTo>
                    <a:cubicBezTo>
                      <a:pt x="269251" y="714855"/>
                      <a:pt x="686695" y="413367"/>
                      <a:pt x="961677" y="380237"/>
                    </a:cubicBezTo>
                    <a:cubicBezTo>
                      <a:pt x="1236659" y="347107"/>
                      <a:pt x="1538147" y="661846"/>
                      <a:pt x="1786625" y="608837"/>
                    </a:cubicBezTo>
                    <a:cubicBezTo>
                      <a:pt x="2035103" y="555828"/>
                      <a:pt x="2267016" y="156607"/>
                      <a:pt x="2452546" y="62185"/>
                    </a:cubicBezTo>
                    <a:cubicBezTo>
                      <a:pt x="2638076" y="-32237"/>
                      <a:pt x="2767285" y="-2419"/>
                      <a:pt x="2899807" y="42307"/>
                    </a:cubicBezTo>
                    <a:cubicBezTo>
                      <a:pt x="3032329" y="87033"/>
                      <a:pt x="3178103" y="227837"/>
                      <a:pt x="3247677" y="330541"/>
                    </a:cubicBezTo>
                    <a:cubicBezTo>
                      <a:pt x="3317251" y="433245"/>
                      <a:pt x="3400077" y="552515"/>
                      <a:pt x="3317251" y="658533"/>
                    </a:cubicBezTo>
                    <a:cubicBezTo>
                      <a:pt x="3234425" y="764551"/>
                      <a:pt x="3004168" y="875537"/>
                      <a:pt x="2750720" y="966646"/>
                    </a:cubicBezTo>
                    <a:cubicBezTo>
                      <a:pt x="2497272" y="1057755"/>
                      <a:pt x="2076516" y="1244941"/>
                      <a:pt x="1796564" y="1205185"/>
                    </a:cubicBezTo>
                    <a:cubicBezTo>
                      <a:pt x="1516612" y="1165429"/>
                      <a:pt x="1362555" y="744672"/>
                      <a:pt x="1071007" y="728107"/>
                    </a:cubicBezTo>
                    <a:cubicBezTo>
                      <a:pt x="779459" y="711542"/>
                      <a:pt x="198020" y="1071007"/>
                      <a:pt x="47277" y="1105794"/>
                    </a:cubicBezTo>
                    <a:cubicBezTo>
                      <a:pt x="-103466" y="1140581"/>
                      <a:pt x="153294" y="984867"/>
                      <a:pt x="166546" y="936828"/>
                    </a:cubicBezTo>
                    <a:cubicBezTo>
                      <a:pt x="179798" y="888789"/>
                      <a:pt x="4207" y="900385"/>
                      <a:pt x="136729" y="80762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82" name="Freeform 259">
                <a:extLst>
                  <a:ext uri="{FF2B5EF4-FFF2-40B4-BE49-F238E27FC236}">
                    <a16:creationId xmlns:a16="http://schemas.microsoft.com/office/drawing/2014/main" id="{FC489D78-94E7-493E-A1F7-5F04554050C4}"/>
                  </a:ext>
                </a:extLst>
              </p:cNvPr>
              <p:cNvSpPr/>
              <p:nvPr/>
            </p:nvSpPr>
            <p:spPr>
              <a:xfrm rot="11178313">
                <a:off x="4381130" y="3220647"/>
                <a:ext cx="763361" cy="601738"/>
              </a:xfrm>
              <a:custGeom>
                <a:avLst/>
                <a:gdLst>
                  <a:gd name="connsiteX0" fmla="*/ 2027 w 763361"/>
                  <a:gd name="connsiteY0" fmla="*/ 128840 h 601738"/>
                  <a:gd name="connsiteX1" fmla="*/ 260444 w 763361"/>
                  <a:gd name="connsiteY1" fmla="*/ 9570 h 601738"/>
                  <a:gd name="connsiteX2" fmla="*/ 727583 w 763361"/>
                  <a:gd name="connsiteY2" fmla="*/ 367379 h 601738"/>
                  <a:gd name="connsiteX3" fmla="*/ 707705 w 763361"/>
                  <a:gd name="connsiteY3" fmla="*/ 536344 h 601738"/>
                  <a:gd name="connsiteX4" fmla="*/ 518861 w 763361"/>
                  <a:gd name="connsiteY4" fmla="*/ 595979 h 601738"/>
                  <a:gd name="connsiteX5" fmla="*/ 161053 w 763361"/>
                  <a:gd name="connsiteY5" fmla="*/ 407136 h 601738"/>
                  <a:gd name="connsiteX6" fmla="*/ 2027 w 763361"/>
                  <a:gd name="connsiteY6" fmla="*/ 128840 h 601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3361" h="601738">
                    <a:moveTo>
                      <a:pt x="2027" y="128840"/>
                    </a:moveTo>
                    <a:cubicBezTo>
                      <a:pt x="18592" y="62579"/>
                      <a:pt x="139518" y="-30186"/>
                      <a:pt x="260444" y="9570"/>
                    </a:cubicBezTo>
                    <a:cubicBezTo>
                      <a:pt x="381370" y="49326"/>
                      <a:pt x="653040" y="279583"/>
                      <a:pt x="727583" y="367379"/>
                    </a:cubicBezTo>
                    <a:cubicBezTo>
                      <a:pt x="802126" y="455175"/>
                      <a:pt x="742492" y="498244"/>
                      <a:pt x="707705" y="536344"/>
                    </a:cubicBezTo>
                    <a:cubicBezTo>
                      <a:pt x="672918" y="574444"/>
                      <a:pt x="609970" y="617514"/>
                      <a:pt x="518861" y="595979"/>
                    </a:cubicBezTo>
                    <a:cubicBezTo>
                      <a:pt x="427752" y="574444"/>
                      <a:pt x="248849" y="488305"/>
                      <a:pt x="161053" y="407136"/>
                    </a:cubicBezTo>
                    <a:cubicBezTo>
                      <a:pt x="73257" y="325967"/>
                      <a:pt x="-14538" y="195101"/>
                      <a:pt x="2027" y="128840"/>
                    </a:cubicBezTo>
                    <a:close/>
                  </a:path>
                </a:pathLst>
              </a:custGeom>
              <a:solidFill>
                <a:schemeClr val="tx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83" name="Freeform 260">
                <a:extLst>
                  <a:ext uri="{FF2B5EF4-FFF2-40B4-BE49-F238E27FC236}">
                    <a16:creationId xmlns:a16="http://schemas.microsoft.com/office/drawing/2014/main" id="{B9B462D0-AF76-4BC2-A2D6-A2B0C20755AB}"/>
                  </a:ext>
                </a:extLst>
              </p:cNvPr>
              <p:cNvSpPr/>
              <p:nvPr/>
            </p:nvSpPr>
            <p:spPr>
              <a:xfrm>
                <a:off x="4596347" y="1984788"/>
                <a:ext cx="843751" cy="1375762"/>
              </a:xfrm>
              <a:custGeom>
                <a:avLst/>
                <a:gdLst>
                  <a:gd name="connsiteX0" fmla="*/ 1278 w 1536552"/>
                  <a:gd name="connsiteY0" fmla="*/ 1841357 h 1843327"/>
                  <a:gd name="connsiteX1" fmla="*/ 766591 w 1536552"/>
                  <a:gd name="connsiteY1" fmla="*/ 1056165 h 1843327"/>
                  <a:gd name="connsiteX2" fmla="*/ 687078 w 1536552"/>
                  <a:gd name="connsiteY2" fmla="*/ 350487 h 1843327"/>
                  <a:gd name="connsiteX3" fmla="*/ 955435 w 1536552"/>
                  <a:gd name="connsiteY3" fmla="*/ 32435 h 1843327"/>
                  <a:gd name="connsiteX4" fmla="*/ 1343061 w 1536552"/>
                  <a:gd name="connsiteY4" fmla="*/ 62252 h 1843327"/>
                  <a:gd name="connsiteX5" fmla="*/ 1521965 w 1536552"/>
                  <a:gd name="connsiteY5" fmla="*/ 489635 h 1843327"/>
                  <a:gd name="connsiteX6" fmla="*/ 975313 w 1536552"/>
                  <a:gd name="connsiteY6" fmla="*/ 1254948 h 1843327"/>
                  <a:gd name="connsiteX7" fmla="*/ 1278 w 1536552"/>
                  <a:gd name="connsiteY7" fmla="*/ 1841357 h 18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36552" h="1843327">
                    <a:moveTo>
                      <a:pt x="1278" y="1841357"/>
                    </a:moveTo>
                    <a:cubicBezTo>
                      <a:pt x="-33509" y="1808226"/>
                      <a:pt x="652291" y="1304643"/>
                      <a:pt x="766591" y="1056165"/>
                    </a:cubicBezTo>
                    <a:cubicBezTo>
                      <a:pt x="880891" y="807687"/>
                      <a:pt x="655604" y="521109"/>
                      <a:pt x="687078" y="350487"/>
                    </a:cubicBezTo>
                    <a:cubicBezTo>
                      <a:pt x="718552" y="179865"/>
                      <a:pt x="846105" y="80474"/>
                      <a:pt x="955435" y="32435"/>
                    </a:cubicBezTo>
                    <a:cubicBezTo>
                      <a:pt x="1064765" y="-15604"/>
                      <a:pt x="1248639" y="-13948"/>
                      <a:pt x="1343061" y="62252"/>
                    </a:cubicBezTo>
                    <a:cubicBezTo>
                      <a:pt x="1437483" y="138452"/>
                      <a:pt x="1583256" y="290852"/>
                      <a:pt x="1521965" y="489635"/>
                    </a:cubicBezTo>
                    <a:cubicBezTo>
                      <a:pt x="1460674" y="688418"/>
                      <a:pt x="1225448" y="1028005"/>
                      <a:pt x="975313" y="1254948"/>
                    </a:cubicBezTo>
                    <a:cubicBezTo>
                      <a:pt x="725178" y="1481891"/>
                      <a:pt x="36065" y="1874488"/>
                      <a:pt x="1278" y="1841357"/>
                    </a:cubicBezTo>
                    <a:close/>
                  </a:path>
                </a:pathLst>
              </a:custGeom>
              <a:solidFill>
                <a:srgbClr val="EF4023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84" name="Freeform 261">
                <a:extLst>
                  <a:ext uri="{FF2B5EF4-FFF2-40B4-BE49-F238E27FC236}">
                    <a16:creationId xmlns:a16="http://schemas.microsoft.com/office/drawing/2014/main" id="{58E46E86-3E30-41CA-B544-58056BFBECA3}"/>
                  </a:ext>
                </a:extLst>
              </p:cNvPr>
              <p:cNvSpPr/>
              <p:nvPr/>
            </p:nvSpPr>
            <p:spPr>
              <a:xfrm rot="16537697" flipV="1">
                <a:off x="5290155" y="2694286"/>
                <a:ext cx="803399" cy="1399604"/>
              </a:xfrm>
              <a:custGeom>
                <a:avLst/>
                <a:gdLst>
                  <a:gd name="connsiteX0" fmla="*/ 1278 w 1536552"/>
                  <a:gd name="connsiteY0" fmla="*/ 1841357 h 1843327"/>
                  <a:gd name="connsiteX1" fmla="*/ 766591 w 1536552"/>
                  <a:gd name="connsiteY1" fmla="*/ 1056165 h 1843327"/>
                  <a:gd name="connsiteX2" fmla="*/ 687078 w 1536552"/>
                  <a:gd name="connsiteY2" fmla="*/ 350487 h 1843327"/>
                  <a:gd name="connsiteX3" fmla="*/ 955435 w 1536552"/>
                  <a:gd name="connsiteY3" fmla="*/ 32435 h 1843327"/>
                  <a:gd name="connsiteX4" fmla="*/ 1343061 w 1536552"/>
                  <a:gd name="connsiteY4" fmla="*/ 62252 h 1843327"/>
                  <a:gd name="connsiteX5" fmla="*/ 1521965 w 1536552"/>
                  <a:gd name="connsiteY5" fmla="*/ 489635 h 1843327"/>
                  <a:gd name="connsiteX6" fmla="*/ 975313 w 1536552"/>
                  <a:gd name="connsiteY6" fmla="*/ 1254948 h 1843327"/>
                  <a:gd name="connsiteX7" fmla="*/ 1278 w 1536552"/>
                  <a:gd name="connsiteY7" fmla="*/ 1841357 h 18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36552" h="1843327">
                    <a:moveTo>
                      <a:pt x="1278" y="1841357"/>
                    </a:moveTo>
                    <a:cubicBezTo>
                      <a:pt x="-33509" y="1808226"/>
                      <a:pt x="652291" y="1304643"/>
                      <a:pt x="766591" y="1056165"/>
                    </a:cubicBezTo>
                    <a:cubicBezTo>
                      <a:pt x="880891" y="807687"/>
                      <a:pt x="655604" y="521109"/>
                      <a:pt x="687078" y="350487"/>
                    </a:cubicBezTo>
                    <a:cubicBezTo>
                      <a:pt x="718552" y="179865"/>
                      <a:pt x="846105" y="80474"/>
                      <a:pt x="955435" y="32435"/>
                    </a:cubicBezTo>
                    <a:cubicBezTo>
                      <a:pt x="1064765" y="-15604"/>
                      <a:pt x="1248639" y="-13948"/>
                      <a:pt x="1343061" y="62252"/>
                    </a:cubicBezTo>
                    <a:cubicBezTo>
                      <a:pt x="1437483" y="138452"/>
                      <a:pt x="1583256" y="290852"/>
                      <a:pt x="1521965" y="489635"/>
                    </a:cubicBezTo>
                    <a:cubicBezTo>
                      <a:pt x="1460674" y="688418"/>
                      <a:pt x="1225448" y="1028005"/>
                      <a:pt x="975313" y="1254948"/>
                    </a:cubicBezTo>
                    <a:cubicBezTo>
                      <a:pt x="725178" y="1481891"/>
                      <a:pt x="36065" y="1874488"/>
                      <a:pt x="1278" y="1841357"/>
                    </a:cubicBezTo>
                    <a:close/>
                  </a:path>
                </a:pathLst>
              </a:custGeom>
              <a:solidFill>
                <a:srgbClr val="EF4023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85" name="Freeform 262">
                <a:extLst>
                  <a:ext uri="{FF2B5EF4-FFF2-40B4-BE49-F238E27FC236}">
                    <a16:creationId xmlns:a16="http://schemas.microsoft.com/office/drawing/2014/main" id="{312D7C08-7ACC-4A39-AFBF-B5D21E8857E3}"/>
                  </a:ext>
                </a:extLst>
              </p:cNvPr>
              <p:cNvSpPr/>
              <p:nvPr/>
            </p:nvSpPr>
            <p:spPr>
              <a:xfrm>
                <a:off x="4667681" y="926689"/>
                <a:ext cx="1506994" cy="2433861"/>
              </a:xfrm>
              <a:custGeom>
                <a:avLst/>
                <a:gdLst>
                  <a:gd name="connsiteX0" fmla="*/ 1278 w 1536552"/>
                  <a:gd name="connsiteY0" fmla="*/ 1841357 h 1843327"/>
                  <a:gd name="connsiteX1" fmla="*/ 766591 w 1536552"/>
                  <a:gd name="connsiteY1" fmla="*/ 1056165 h 1843327"/>
                  <a:gd name="connsiteX2" fmla="*/ 687078 w 1536552"/>
                  <a:gd name="connsiteY2" fmla="*/ 350487 h 1843327"/>
                  <a:gd name="connsiteX3" fmla="*/ 955435 w 1536552"/>
                  <a:gd name="connsiteY3" fmla="*/ 32435 h 1843327"/>
                  <a:gd name="connsiteX4" fmla="*/ 1343061 w 1536552"/>
                  <a:gd name="connsiteY4" fmla="*/ 62252 h 1843327"/>
                  <a:gd name="connsiteX5" fmla="*/ 1521965 w 1536552"/>
                  <a:gd name="connsiteY5" fmla="*/ 489635 h 1843327"/>
                  <a:gd name="connsiteX6" fmla="*/ 975313 w 1536552"/>
                  <a:gd name="connsiteY6" fmla="*/ 1254948 h 1843327"/>
                  <a:gd name="connsiteX7" fmla="*/ 1278 w 1536552"/>
                  <a:gd name="connsiteY7" fmla="*/ 1841357 h 1843327"/>
                  <a:gd name="connsiteX0" fmla="*/ 1365 w 1536639"/>
                  <a:gd name="connsiteY0" fmla="*/ 1841357 h 1843327"/>
                  <a:gd name="connsiteX1" fmla="*/ 766678 w 1536639"/>
                  <a:gd name="connsiteY1" fmla="*/ 1056165 h 1843327"/>
                  <a:gd name="connsiteX2" fmla="*/ 962475 w 1536639"/>
                  <a:gd name="connsiteY2" fmla="*/ 738846 h 1843327"/>
                  <a:gd name="connsiteX3" fmla="*/ 687165 w 1536639"/>
                  <a:gd name="connsiteY3" fmla="*/ 350487 h 1843327"/>
                  <a:gd name="connsiteX4" fmla="*/ 955522 w 1536639"/>
                  <a:gd name="connsiteY4" fmla="*/ 32435 h 1843327"/>
                  <a:gd name="connsiteX5" fmla="*/ 1343148 w 1536639"/>
                  <a:gd name="connsiteY5" fmla="*/ 62252 h 1843327"/>
                  <a:gd name="connsiteX6" fmla="*/ 1522052 w 1536639"/>
                  <a:gd name="connsiteY6" fmla="*/ 489635 h 1843327"/>
                  <a:gd name="connsiteX7" fmla="*/ 975400 w 1536639"/>
                  <a:gd name="connsiteY7" fmla="*/ 1254948 h 1843327"/>
                  <a:gd name="connsiteX8" fmla="*/ 1365 w 1536639"/>
                  <a:gd name="connsiteY8" fmla="*/ 1841357 h 1843327"/>
                  <a:gd name="connsiteX0" fmla="*/ 1365 w 1536639"/>
                  <a:gd name="connsiteY0" fmla="*/ 1839468 h 1841438"/>
                  <a:gd name="connsiteX1" fmla="*/ 766678 w 1536639"/>
                  <a:gd name="connsiteY1" fmla="*/ 1054276 h 1841438"/>
                  <a:gd name="connsiteX2" fmla="*/ 962475 w 1536639"/>
                  <a:gd name="connsiteY2" fmla="*/ 736957 h 1841438"/>
                  <a:gd name="connsiteX3" fmla="*/ 904952 w 1536639"/>
                  <a:gd name="connsiteY3" fmla="*/ 321233 h 1841438"/>
                  <a:gd name="connsiteX4" fmla="*/ 955522 w 1536639"/>
                  <a:gd name="connsiteY4" fmla="*/ 30546 h 1841438"/>
                  <a:gd name="connsiteX5" fmla="*/ 1343148 w 1536639"/>
                  <a:gd name="connsiteY5" fmla="*/ 60363 h 1841438"/>
                  <a:gd name="connsiteX6" fmla="*/ 1522052 w 1536639"/>
                  <a:gd name="connsiteY6" fmla="*/ 487746 h 1841438"/>
                  <a:gd name="connsiteX7" fmla="*/ 975400 w 1536639"/>
                  <a:gd name="connsiteY7" fmla="*/ 1253059 h 1841438"/>
                  <a:gd name="connsiteX8" fmla="*/ 1365 w 1536639"/>
                  <a:gd name="connsiteY8" fmla="*/ 1839468 h 1841438"/>
                  <a:gd name="connsiteX0" fmla="*/ 1365 w 1534751"/>
                  <a:gd name="connsiteY0" fmla="*/ 1792806 h 1794776"/>
                  <a:gd name="connsiteX1" fmla="*/ 766678 w 1534751"/>
                  <a:gd name="connsiteY1" fmla="*/ 1007614 h 1794776"/>
                  <a:gd name="connsiteX2" fmla="*/ 962475 w 1534751"/>
                  <a:gd name="connsiteY2" fmla="*/ 690295 h 1794776"/>
                  <a:gd name="connsiteX3" fmla="*/ 904952 w 1534751"/>
                  <a:gd name="connsiteY3" fmla="*/ 274571 h 1794776"/>
                  <a:gd name="connsiteX4" fmla="*/ 1143609 w 1534751"/>
                  <a:gd name="connsiteY4" fmla="*/ 120707 h 1794776"/>
                  <a:gd name="connsiteX5" fmla="*/ 1343148 w 1534751"/>
                  <a:gd name="connsiteY5" fmla="*/ 13701 h 1794776"/>
                  <a:gd name="connsiteX6" fmla="*/ 1522052 w 1534751"/>
                  <a:gd name="connsiteY6" fmla="*/ 441084 h 1794776"/>
                  <a:gd name="connsiteX7" fmla="*/ 975400 w 1534751"/>
                  <a:gd name="connsiteY7" fmla="*/ 1206397 h 1794776"/>
                  <a:gd name="connsiteX8" fmla="*/ 1365 w 1534751"/>
                  <a:gd name="connsiteY8" fmla="*/ 1792806 h 1794776"/>
                  <a:gd name="connsiteX0" fmla="*/ 1365 w 1546033"/>
                  <a:gd name="connsiteY0" fmla="*/ 1672846 h 1674816"/>
                  <a:gd name="connsiteX1" fmla="*/ 766678 w 1546033"/>
                  <a:gd name="connsiteY1" fmla="*/ 887654 h 1674816"/>
                  <a:gd name="connsiteX2" fmla="*/ 962475 w 1546033"/>
                  <a:gd name="connsiteY2" fmla="*/ 570335 h 1674816"/>
                  <a:gd name="connsiteX3" fmla="*/ 904952 w 1546033"/>
                  <a:gd name="connsiteY3" fmla="*/ 154611 h 1674816"/>
                  <a:gd name="connsiteX4" fmla="*/ 1143609 w 1546033"/>
                  <a:gd name="connsiteY4" fmla="*/ 747 h 1674816"/>
                  <a:gd name="connsiteX5" fmla="*/ 1452042 w 1546033"/>
                  <a:gd name="connsiteY5" fmla="*/ 105817 h 1674816"/>
                  <a:gd name="connsiteX6" fmla="*/ 1522052 w 1546033"/>
                  <a:gd name="connsiteY6" fmla="*/ 321124 h 1674816"/>
                  <a:gd name="connsiteX7" fmla="*/ 975400 w 1546033"/>
                  <a:gd name="connsiteY7" fmla="*/ 1086437 h 1674816"/>
                  <a:gd name="connsiteX8" fmla="*/ 1365 w 1546033"/>
                  <a:gd name="connsiteY8" fmla="*/ 1672846 h 1674816"/>
                  <a:gd name="connsiteX0" fmla="*/ 1365 w 1500967"/>
                  <a:gd name="connsiteY0" fmla="*/ 1673411 h 1675241"/>
                  <a:gd name="connsiteX1" fmla="*/ 766678 w 1500967"/>
                  <a:gd name="connsiteY1" fmla="*/ 888219 h 1675241"/>
                  <a:gd name="connsiteX2" fmla="*/ 962475 w 1500967"/>
                  <a:gd name="connsiteY2" fmla="*/ 570900 h 1675241"/>
                  <a:gd name="connsiteX3" fmla="*/ 904952 w 1500967"/>
                  <a:gd name="connsiteY3" fmla="*/ 155176 h 1675241"/>
                  <a:gd name="connsiteX4" fmla="*/ 1143609 w 1500967"/>
                  <a:gd name="connsiteY4" fmla="*/ 1312 h 1675241"/>
                  <a:gd name="connsiteX5" fmla="*/ 1452042 w 1500967"/>
                  <a:gd name="connsiteY5" fmla="*/ 106382 h 1675241"/>
                  <a:gd name="connsiteX6" fmla="*/ 1462656 w 1500967"/>
                  <a:gd name="connsiteY6" fmla="*/ 506400 h 1675241"/>
                  <a:gd name="connsiteX7" fmla="*/ 975400 w 1500967"/>
                  <a:gd name="connsiteY7" fmla="*/ 1087002 h 1675241"/>
                  <a:gd name="connsiteX8" fmla="*/ 1365 w 1500967"/>
                  <a:gd name="connsiteY8" fmla="*/ 1673411 h 1675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00967" h="1675241">
                    <a:moveTo>
                      <a:pt x="1365" y="1673411"/>
                    </a:moveTo>
                    <a:cubicBezTo>
                      <a:pt x="-33422" y="1640280"/>
                      <a:pt x="606493" y="1071971"/>
                      <a:pt x="766678" y="888219"/>
                    </a:cubicBezTo>
                    <a:cubicBezTo>
                      <a:pt x="926863" y="704467"/>
                      <a:pt x="975727" y="688513"/>
                      <a:pt x="962475" y="570900"/>
                    </a:cubicBezTo>
                    <a:cubicBezTo>
                      <a:pt x="949223" y="453287"/>
                      <a:pt x="874763" y="250107"/>
                      <a:pt x="904952" y="155176"/>
                    </a:cubicBezTo>
                    <a:cubicBezTo>
                      <a:pt x="935141" y="60245"/>
                      <a:pt x="1052427" y="9444"/>
                      <a:pt x="1143609" y="1312"/>
                    </a:cubicBezTo>
                    <a:cubicBezTo>
                      <a:pt x="1234791" y="-6820"/>
                      <a:pt x="1398868" y="22201"/>
                      <a:pt x="1452042" y="106382"/>
                    </a:cubicBezTo>
                    <a:cubicBezTo>
                      <a:pt x="1505216" y="190563"/>
                      <a:pt x="1523947" y="307617"/>
                      <a:pt x="1462656" y="506400"/>
                    </a:cubicBezTo>
                    <a:cubicBezTo>
                      <a:pt x="1401365" y="705183"/>
                      <a:pt x="1218948" y="892500"/>
                      <a:pt x="975400" y="1087002"/>
                    </a:cubicBezTo>
                    <a:cubicBezTo>
                      <a:pt x="731852" y="1281504"/>
                      <a:pt x="36152" y="1706542"/>
                      <a:pt x="1365" y="1673411"/>
                    </a:cubicBezTo>
                    <a:close/>
                  </a:path>
                </a:pathLst>
              </a:custGeom>
              <a:solidFill>
                <a:srgbClr val="EF4023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86" name="Freeform 263">
                <a:extLst>
                  <a:ext uri="{FF2B5EF4-FFF2-40B4-BE49-F238E27FC236}">
                    <a16:creationId xmlns:a16="http://schemas.microsoft.com/office/drawing/2014/main" id="{C2AB0051-1B15-4608-956C-F4788D2EFF1E}"/>
                  </a:ext>
                </a:extLst>
              </p:cNvPr>
              <p:cNvSpPr/>
              <p:nvPr/>
            </p:nvSpPr>
            <p:spPr>
              <a:xfrm>
                <a:off x="4859043" y="1154032"/>
                <a:ext cx="3102223" cy="2305040"/>
              </a:xfrm>
              <a:custGeom>
                <a:avLst/>
                <a:gdLst>
                  <a:gd name="connsiteX0" fmla="*/ 1192 w 3102223"/>
                  <a:gd name="connsiteY0" fmla="*/ 2304785 h 2305040"/>
                  <a:gd name="connsiteX1" fmla="*/ 746627 w 3102223"/>
                  <a:gd name="connsiteY1" fmla="*/ 1609046 h 2305040"/>
                  <a:gd name="connsiteX2" fmla="*/ 1780296 w 3102223"/>
                  <a:gd name="connsiteY2" fmla="*/ 1290994 h 2305040"/>
                  <a:gd name="connsiteX3" fmla="*/ 2157983 w 3102223"/>
                  <a:gd name="connsiteY3" fmla="*/ 485925 h 2305040"/>
                  <a:gd name="connsiteX4" fmla="*/ 2515792 w 3102223"/>
                  <a:gd name="connsiteY4" fmla="*/ 38664 h 2305040"/>
                  <a:gd name="connsiteX5" fmla="*/ 2903418 w 3102223"/>
                  <a:gd name="connsiteY5" fmla="*/ 68481 h 2305040"/>
                  <a:gd name="connsiteX6" fmla="*/ 3102200 w 3102223"/>
                  <a:gd name="connsiteY6" fmla="*/ 436229 h 2305040"/>
                  <a:gd name="connsiteX7" fmla="*/ 2913357 w 3102223"/>
                  <a:gd name="connsiteY7" fmla="*/ 784098 h 2305040"/>
                  <a:gd name="connsiteX8" fmla="*/ 2466096 w 3102223"/>
                  <a:gd name="connsiteY8" fmla="*/ 774159 h 2305040"/>
                  <a:gd name="connsiteX9" fmla="*/ 2018835 w 3102223"/>
                  <a:gd name="connsiteY9" fmla="*/ 1569290 h 2305040"/>
                  <a:gd name="connsiteX10" fmla="*/ 915592 w 3102223"/>
                  <a:gd name="connsiteY10" fmla="*/ 1688559 h 2305040"/>
                  <a:gd name="connsiteX11" fmla="*/ 1192 w 3102223"/>
                  <a:gd name="connsiteY11" fmla="*/ 2304785 h 2305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02223" h="2305040">
                    <a:moveTo>
                      <a:pt x="1192" y="2304785"/>
                    </a:moveTo>
                    <a:cubicBezTo>
                      <a:pt x="-26969" y="2291533"/>
                      <a:pt x="450110" y="1778011"/>
                      <a:pt x="746627" y="1609046"/>
                    </a:cubicBezTo>
                    <a:cubicBezTo>
                      <a:pt x="1043144" y="1440081"/>
                      <a:pt x="1545070" y="1478181"/>
                      <a:pt x="1780296" y="1290994"/>
                    </a:cubicBezTo>
                    <a:cubicBezTo>
                      <a:pt x="2015522" y="1103807"/>
                      <a:pt x="2035400" y="694647"/>
                      <a:pt x="2157983" y="485925"/>
                    </a:cubicBezTo>
                    <a:cubicBezTo>
                      <a:pt x="2280566" y="277203"/>
                      <a:pt x="2391553" y="108238"/>
                      <a:pt x="2515792" y="38664"/>
                    </a:cubicBezTo>
                    <a:cubicBezTo>
                      <a:pt x="2640031" y="-30910"/>
                      <a:pt x="2805683" y="2220"/>
                      <a:pt x="2903418" y="68481"/>
                    </a:cubicBezTo>
                    <a:cubicBezTo>
                      <a:pt x="3001153" y="134742"/>
                      <a:pt x="3100544" y="316960"/>
                      <a:pt x="3102200" y="436229"/>
                    </a:cubicBezTo>
                    <a:cubicBezTo>
                      <a:pt x="3103856" y="555498"/>
                      <a:pt x="3019374" y="727776"/>
                      <a:pt x="2913357" y="784098"/>
                    </a:cubicBezTo>
                    <a:cubicBezTo>
                      <a:pt x="2807340" y="840420"/>
                      <a:pt x="2615183" y="643294"/>
                      <a:pt x="2466096" y="774159"/>
                    </a:cubicBezTo>
                    <a:cubicBezTo>
                      <a:pt x="2317009" y="905024"/>
                      <a:pt x="2277252" y="1416890"/>
                      <a:pt x="2018835" y="1569290"/>
                    </a:cubicBezTo>
                    <a:cubicBezTo>
                      <a:pt x="1760418" y="1721690"/>
                      <a:pt x="1251866" y="1564320"/>
                      <a:pt x="915592" y="1688559"/>
                    </a:cubicBezTo>
                    <a:cubicBezTo>
                      <a:pt x="579318" y="1812798"/>
                      <a:pt x="29353" y="2318037"/>
                      <a:pt x="1192" y="2304785"/>
                    </a:cubicBezTo>
                    <a:close/>
                  </a:path>
                </a:pathLst>
              </a:custGeom>
              <a:solidFill>
                <a:srgbClr val="EF4023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87" name="Freeform 264">
                <a:extLst>
                  <a:ext uri="{FF2B5EF4-FFF2-40B4-BE49-F238E27FC236}">
                    <a16:creationId xmlns:a16="http://schemas.microsoft.com/office/drawing/2014/main" id="{2F74610E-E1A2-4C61-97A5-ABE5DDDDD1B0}"/>
                  </a:ext>
                </a:extLst>
              </p:cNvPr>
              <p:cNvSpPr/>
              <p:nvPr/>
            </p:nvSpPr>
            <p:spPr>
              <a:xfrm>
                <a:off x="5631460" y="1269379"/>
                <a:ext cx="1283586" cy="1366817"/>
              </a:xfrm>
              <a:custGeom>
                <a:avLst/>
                <a:gdLst>
                  <a:gd name="connsiteX0" fmla="*/ 9179 w 949068"/>
                  <a:gd name="connsiteY0" fmla="*/ 1248459 h 1249554"/>
                  <a:gd name="connsiteX1" fmla="*/ 625405 w 949068"/>
                  <a:gd name="connsiteY1" fmla="*/ 1089433 h 1249554"/>
                  <a:gd name="connsiteX2" fmla="*/ 913640 w 949068"/>
                  <a:gd name="connsiteY2" fmla="*/ 592476 h 1249554"/>
                  <a:gd name="connsiteX3" fmla="*/ 903700 w 949068"/>
                  <a:gd name="connsiteY3" fmla="*/ 35885 h 1249554"/>
                  <a:gd name="connsiteX4" fmla="*/ 545892 w 949068"/>
                  <a:gd name="connsiteY4" fmla="*/ 95520 h 1249554"/>
                  <a:gd name="connsiteX5" fmla="*/ 506135 w 949068"/>
                  <a:gd name="connsiteY5" fmla="*/ 423511 h 1249554"/>
                  <a:gd name="connsiteX6" fmla="*/ 724796 w 949068"/>
                  <a:gd name="connsiteY6" fmla="*/ 542781 h 1249554"/>
                  <a:gd name="connsiteX7" fmla="*/ 585648 w 949068"/>
                  <a:gd name="connsiteY7" fmla="*/ 970163 h 1249554"/>
                  <a:gd name="connsiteX8" fmla="*/ 277535 w 949068"/>
                  <a:gd name="connsiteY8" fmla="*/ 1149068 h 1249554"/>
                  <a:gd name="connsiteX9" fmla="*/ 9179 w 949068"/>
                  <a:gd name="connsiteY9" fmla="*/ 1248459 h 1249554"/>
                  <a:gd name="connsiteX0" fmla="*/ 9179 w 949068"/>
                  <a:gd name="connsiteY0" fmla="*/ 1246561 h 1247656"/>
                  <a:gd name="connsiteX1" fmla="*/ 625405 w 949068"/>
                  <a:gd name="connsiteY1" fmla="*/ 1087535 h 1247656"/>
                  <a:gd name="connsiteX2" fmla="*/ 913640 w 949068"/>
                  <a:gd name="connsiteY2" fmla="*/ 590578 h 1247656"/>
                  <a:gd name="connsiteX3" fmla="*/ 903700 w 949068"/>
                  <a:gd name="connsiteY3" fmla="*/ 33987 h 1247656"/>
                  <a:gd name="connsiteX4" fmla="*/ 545892 w 949068"/>
                  <a:gd name="connsiteY4" fmla="*/ 93622 h 1247656"/>
                  <a:gd name="connsiteX5" fmla="*/ 625404 w 949068"/>
                  <a:gd name="connsiteY5" fmla="*/ 361979 h 1247656"/>
                  <a:gd name="connsiteX6" fmla="*/ 724796 w 949068"/>
                  <a:gd name="connsiteY6" fmla="*/ 540883 h 1247656"/>
                  <a:gd name="connsiteX7" fmla="*/ 585648 w 949068"/>
                  <a:gd name="connsiteY7" fmla="*/ 968265 h 1247656"/>
                  <a:gd name="connsiteX8" fmla="*/ 277535 w 949068"/>
                  <a:gd name="connsiteY8" fmla="*/ 1147170 h 1247656"/>
                  <a:gd name="connsiteX9" fmla="*/ 9179 w 949068"/>
                  <a:gd name="connsiteY9" fmla="*/ 1246561 h 1247656"/>
                  <a:gd name="connsiteX0" fmla="*/ 9179 w 944966"/>
                  <a:gd name="connsiteY0" fmla="*/ 1243874 h 1244969"/>
                  <a:gd name="connsiteX1" fmla="*/ 625405 w 944966"/>
                  <a:gd name="connsiteY1" fmla="*/ 1084848 h 1244969"/>
                  <a:gd name="connsiteX2" fmla="*/ 913640 w 944966"/>
                  <a:gd name="connsiteY2" fmla="*/ 587891 h 1244969"/>
                  <a:gd name="connsiteX3" fmla="*/ 903700 w 944966"/>
                  <a:gd name="connsiteY3" fmla="*/ 31300 h 1244969"/>
                  <a:gd name="connsiteX4" fmla="*/ 615466 w 944966"/>
                  <a:gd name="connsiteY4" fmla="*/ 100874 h 1244969"/>
                  <a:gd name="connsiteX5" fmla="*/ 625404 w 944966"/>
                  <a:gd name="connsiteY5" fmla="*/ 359292 h 1244969"/>
                  <a:gd name="connsiteX6" fmla="*/ 724796 w 944966"/>
                  <a:gd name="connsiteY6" fmla="*/ 538196 h 1244969"/>
                  <a:gd name="connsiteX7" fmla="*/ 585648 w 944966"/>
                  <a:gd name="connsiteY7" fmla="*/ 965578 h 1244969"/>
                  <a:gd name="connsiteX8" fmla="*/ 277535 w 944966"/>
                  <a:gd name="connsiteY8" fmla="*/ 1144483 h 1244969"/>
                  <a:gd name="connsiteX9" fmla="*/ 9179 w 944966"/>
                  <a:gd name="connsiteY9" fmla="*/ 1243874 h 1244969"/>
                  <a:gd name="connsiteX0" fmla="*/ 9179 w 977327"/>
                  <a:gd name="connsiteY0" fmla="*/ 1150638 h 1151733"/>
                  <a:gd name="connsiteX1" fmla="*/ 625405 w 977327"/>
                  <a:gd name="connsiteY1" fmla="*/ 991612 h 1151733"/>
                  <a:gd name="connsiteX2" fmla="*/ 913640 w 977327"/>
                  <a:gd name="connsiteY2" fmla="*/ 494655 h 1151733"/>
                  <a:gd name="connsiteX3" fmla="*/ 953396 w 977327"/>
                  <a:gd name="connsiteY3" fmla="*/ 107029 h 1151733"/>
                  <a:gd name="connsiteX4" fmla="*/ 615466 w 977327"/>
                  <a:gd name="connsiteY4" fmla="*/ 7638 h 1151733"/>
                  <a:gd name="connsiteX5" fmla="*/ 625404 w 977327"/>
                  <a:gd name="connsiteY5" fmla="*/ 266056 h 1151733"/>
                  <a:gd name="connsiteX6" fmla="*/ 724796 w 977327"/>
                  <a:gd name="connsiteY6" fmla="*/ 444960 h 1151733"/>
                  <a:gd name="connsiteX7" fmla="*/ 585648 w 977327"/>
                  <a:gd name="connsiteY7" fmla="*/ 872342 h 1151733"/>
                  <a:gd name="connsiteX8" fmla="*/ 277535 w 977327"/>
                  <a:gd name="connsiteY8" fmla="*/ 1051247 h 1151733"/>
                  <a:gd name="connsiteX9" fmla="*/ 9179 w 977327"/>
                  <a:gd name="connsiteY9" fmla="*/ 1150638 h 1151733"/>
                  <a:gd name="connsiteX0" fmla="*/ 9179 w 976591"/>
                  <a:gd name="connsiteY0" fmla="*/ 1050057 h 1051152"/>
                  <a:gd name="connsiteX1" fmla="*/ 625405 w 976591"/>
                  <a:gd name="connsiteY1" fmla="*/ 891031 h 1051152"/>
                  <a:gd name="connsiteX2" fmla="*/ 913640 w 976591"/>
                  <a:gd name="connsiteY2" fmla="*/ 394074 h 1051152"/>
                  <a:gd name="connsiteX3" fmla="*/ 953396 w 976591"/>
                  <a:gd name="connsiteY3" fmla="*/ 6448 h 1051152"/>
                  <a:gd name="connsiteX4" fmla="*/ 625404 w 976591"/>
                  <a:gd name="connsiteY4" fmla="*/ 165475 h 1051152"/>
                  <a:gd name="connsiteX5" fmla="*/ 724796 w 976591"/>
                  <a:gd name="connsiteY5" fmla="*/ 344379 h 1051152"/>
                  <a:gd name="connsiteX6" fmla="*/ 585648 w 976591"/>
                  <a:gd name="connsiteY6" fmla="*/ 771761 h 1051152"/>
                  <a:gd name="connsiteX7" fmla="*/ 277535 w 976591"/>
                  <a:gd name="connsiteY7" fmla="*/ 950666 h 1051152"/>
                  <a:gd name="connsiteX8" fmla="*/ 9179 w 976591"/>
                  <a:gd name="connsiteY8" fmla="*/ 1050057 h 1051152"/>
                  <a:gd name="connsiteX0" fmla="*/ 9179 w 972825"/>
                  <a:gd name="connsiteY0" fmla="*/ 1157474 h 1158569"/>
                  <a:gd name="connsiteX1" fmla="*/ 625405 w 972825"/>
                  <a:gd name="connsiteY1" fmla="*/ 998448 h 1158569"/>
                  <a:gd name="connsiteX2" fmla="*/ 913640 w 972825"/>
                  <a:gd name="connsiteY2" fmla="*/ 501491 h 1158569"/>
                  <a:gd name="connsiteX3" fmla="*/ 953396 w 972825"/>
                  <a:gd name="connsiteY3" fmla="*/ 113865 h 1158569"/>
                  <a:gd name="connsiteX4" fmla="*/ 676254 w 972825"/>
                  <a:gd name="connsiteY4" fmla="*/ 7055 h 1158569"/>
                  <a:gd name="connsiteX5" fmla="*/ 625404 w 972825"/>
                  <a:gd name="connsiteY5" fmla="*/ 272892 h 1158569"/>
                  <a:gd name="connsiteX6" fmla="*/ 724796 w 972825"/>
                  <a:gd name="connsiteY6" fmla="*/ 451796 h 1158569"/>
                  <a:gd name="connsiteX7" fmla="*/ 585648 w 972825"/>
                  <a:gd name="connsiteY7" fmla="*/ 879178 h 1158569"/>
                  <a:gd name="connsiteX8" fmla="*/ 277535 w 972825"/>
                  <a:gd name="connsiteY8" fmla="*/ 1058083 h 1158569"/>
                  <a:gd name="connsiteX9" fmla="*/ 9179 w 972825"/>
                  <a:gd name="connsiteY9" fmla="*/ 1157474 h 1158569"/>
                  <a:gd name="connsiteX0" fmla="*/ 9179 w 972825"/>
                  <a:gd name="connsiteY0" fmla="*/ 1161218 h 1162313"/>
                  <a:gd name="connsiteX1" fmla="*/ 625405 w 972825"/>
                  <a:gd name="connsiteY1" fmla="*/ 1002192 h 1162313"/>
                  <a:gd name="connsiteX2" fmla="*/ 913640 w 972825"/>
                  <a:gd name="connsiteY2" fmla="*/ 505235 h 1162313"/>
                  <a:gd name="connsiteX3" fmla="*/ 953396 w 972825"/>
                  <a:gd name="connsiteY3" fmla="*/ 117609 h 1162313"/>
                  <a:gd name="connsiteX4" fmla="*/ 676254 w 972825"/>
                  <a:gd name="connsiteY4" fmla="*/ 10799 h 1162313"/>
                  <a:gd name="connsiteX5" fmla="*/ 625404 w 972825"/>
                  <a:gd name="connsiteY5" fmla="*/ 276636 h 1162313"/>
                  <a:gd name="connsiteX6" fmla="*/ 724796 w 972825"/>
                  <a:gd name="connsiteY6" fmla="*/ 455540 h 1162313"/>
                  <a:gd name="connsiteX7" fmla="*/ 585648 w 972825"/>
                  <a:gd name="connsiteY7" fmla="*/ 882922 h 1162313"/>
                  <a:gd name="connsiteX8" fmla="*/ 277535 w 972825"/>
                  <a:gd name="connsiteY8" fmla="*/ 1061827 h 1162313"/>
                  <a:gd name="connsiteX9" fmla="*/ 9179 w 972825"/>
                  <a:gd name="connsiteY9" fmla="*/ 1161218 h 1162313"/>
                  <a:gd name="connsiteX0" fmla="*/ 9179 w 972825"/>
                  <a:gd name="connsiteY0" fmla="*/ 1161218 h 1162313"/>
                  <a:gd name="connsiteX1" fmla="*/ 625405 w 972825"/>
                  <a:gd name="connsiteY1" fmla="*/ 1002192 h 1162313"/>
                  <a:gd name="connsiteX2" fmla="*/ 913640 w 972825"/>
                  <a:gd name="connsiteY2" fmla="*/ 505235 h 1162313"/>
                  <a:gd name="connsiteX3" fmla="*/ 953396 w 972825"/>
                  <a:gd name="connsiteY3" fmla="*/ 117609 h 1162313"/>
                  <a:gd name="connsiteX4" fmla="*/ 676254 w 972825"/>
                  <a:gd name="connsiteY4" fmla="*/ 10799 h 1162313"/>
                  <a:gd name="connsiteX5" fmla="*/ 625404 w 972825"/>
                  <a:gd name="connsiteY5" fmla="*/ 276636 h 1162313"/>
                  <a:gd name="connsiteX6" fmla="*/ 724796 w 972825"/>
                  <a:gd name="connsiteY6" fmla="*/ 455540 h 1162313"/>
                  <a:gd name="connsiteX7" fmla="*/ 585648 w 972825"/>
                  <a:gd name="connsiteY7" fmla="*/ 882922 h 1162313"/>
                  <a:gd name="connsiteX8" fmla="*/ 277535 w 972825"/>
                  <a:gd name="connsiteY8" fmla="*/ 1061827 h 1162313"/>
                  <a:gd name="connsiteX9" fmla="*/ 9179 w 972825"/>
                  <a:gd name="connsiteY9" fmla="*/ 1161218 h 1162313"/>
                  <a:gd name="connsiteX0" fmla="*/ 9179 w 972825"/>
                  <a:gd name="connsiteY0" fmla="*/ 1161218 h 1162313"/>
                  <a:gd name="connsiteX1" fmla="*/ 625405 w 972825"/>
                  <a:gd name="connsiteY1" fmla="*/ 1002192 h 1162313"/>
                  <a:gd name="connsiteX2" fmla="*/ 913640 w 972825"/>
                  <a:gd name="connsiteY2" fmla="*/ 505235 h 1162313"/>
                  <a:gd name="connsiteX3" fmla="*/ 953396 w 972825"/>
                  <a:gd name="connsiteY3" fmla="*/ 117609 h 1162313"/>
                  <a:gd name="connsiteX4" fmla="*/ 676254 w 972825"/>
                  <a:gd name="connsiteY4" fmla="*/ 10799 h 1162313"/>
                  <a:gd name="connsiteX5" fmla="*/ 625404 w 972825"/>
                  <a:gd name="connsiteY5" fmla="*/ 276636 h 1162313"/>
                  <a:gd name="connsiteX6" fmla="*/ 724796 w 972825"/>
                  <a:gd name="connsiteY6" fmla="*/ 455540 h 1162313"/>
                  <a:gd name="connsiteX7" fmla="*/ 585648 w 972825"/>
                  <a:gd name="connsiteY7" fmla="*/ 882922 h 1162313"/>
                  <a:gd name="connsiteX8" fmla="*/ 277535 w 972825"/>
                  <a:gd name="connsiteY8" fmla="*/ 1061827 h 1162313"/>
                  <a:gd name="connsiteX9" fmla="*/ 9179 w 972825"/>
                  <a:gd name="connsiteY9" fmla="*/ 1161218 h 1162313"/>
                  <a:gd name="connsiteX0" fmla="*/ 9179 w 972825"/>
                  <a:gd name="connsiteY0" fmla="*/ 1161218 h 1162313"/>
                  <a:gd name="connsiteX1" fmla="*/ 625405 w 972825"/>
                  <a:gd name="connsiteY1" fmla="*/ 1002192 h 1162313"/>
                  <a:gd name="connsiteX2" fmla="*/ 913640 w 972825"/>
                  <a:gd name="connsiteY2" fmla="*/ 505235 h 1162313"/>
                  <a:gd name="connsiteX3" fmla="*/ 953396 w 972825"/>
                  <a:gd name="connsiteY3" fmla="*/ 117609 h 1162313"/>
                  <a:gd name="connsiteX4" fmla="*/ 676254 w 972825"/>
                  <a:gd name="connsiteY4" fmla="*/ 10799 h 1162313"/>
                  <a:gd name="connsiteX5" fmla="*/ 605949 w 972825"/>
                  <a:gd name="connsiteY5" fmla="*/ 276636 h 1162313"/>
                  <a:gd name="connsiteX6" fmla="*/ 724796 w 972825"/>
                  <a:gd name="connsiteY6" fmla="*/ 455540 h 1162313"/>
                  <a:gd name="connsiteX7" fmla="*/ 585648 w 972825"/>
                  <a:gd name="connsiteY7" fmla="*/ 882922 h 1162313"/>
                  <a:gd name="connsiteX8" fmla="*/ 277535 w 972825"/>
                  <a:gd name="connsiteY8" fmla="*/ 1061827 h 1162313"/>
                  <a:gd name="connsiteX9" fmla="*/ 9179 w 972825"/>
                  <a:gd name="connsiteY9" fmla="*/ 1161218 h 1162313"/>
                  <a:gd name="connsiteX0" fmla="*/ 9179 w 972825"/>
                  <a:gd name="connsiteY0" fmla="*/ 1161218 h 1162313"/>
                  <a:gd name="connsiteX1" fmla="*/ 625405 w 972825"/>
                  <a:gd name="connsiteY1" fmla="*/ 1002192 h 1162313"/>
                  <a:gd name="connsiteX2" fmla="*/ 913640 w 972825"/>
                  <a:gd name="connsiteY2" fmla="*/ 505235 h 1162313"/>
                  <a:gd name="connsiteX3" fmla="*/ 953396 w 972825"/>
                  <a:gd name="connsiteY3" fmla="*/ 117609 h 1162313"/>
                  <a:gd name="connsiteX4" fmla="*/ 676254 w 972825"/>
                  <a:gd name="connsiteY4" fmla="*/ 10799 h 1162313"/>
                  <a:gd name="connsiteX5" fmla="*/ 605949 w 972825"/>
                  <a:gd name="connsiteY5" fmla="*/ 276636 h 1162313"/>
                  <a:gd name="connsiteX6" fmla="*/ 724796 w 972825"/>
                  <a:gd name="connsiteY6" fmla="*/ 455540 h 1162313"/>
                  <a:gd name="connsiteX7" fmla="*/ 585648 w 972825"/>
                  <a:gd name="connsiteY7" fmla="*/ 882922 h 1162313"/>
                  <a:gd name="connsiteX8" fmla="*/ 277535 w 972825"/>
                  <a:gd name="connsiteY8" fmla="*/ 1061827 h 1162313"/>
                  <a:gd name="connsiteX9" fmla="*/ 9179 w 972825"/>
                  <a:gd name="connsiteY9" fmla="*/ 1161218 h 1162313"/>
                  <a:gd name="connsiteX0" fmla="*/ 9179 w 972825"/>
                  <a:gd name="connsiteY0" fmla="*/ 1161218 h 1162313"/>
                  <a:gd name="connsiteX1" fmla="*/ 625405 w 972825"/>
                  <a:gd name="connsiteY1" fmla="*/ 1002192 h 1162313"/>
                  <a:gd name="connsiteX2" fmla="*/ 913640 w 972825"/>
                  <a:gd name="connsiteY2" fmla="*/ 505235 h 1162313"/>
                  <a:gd name="connsiteX3" fmla="*/ 953396 w 972825"/>
                  <a:gd name="connsiteY3" fmla="*/ 117609 h 1162313"/>
                  <a:gd name="connsiteX4" fmla="*/ 676254 w 972825"/>
                  <a:gd name="connsiteY4" fmla="*/ 10799 h 1162313"/>
                  <a:gd name="connsiteX5" fmla="*/ 605949 w 972825"/>
                  <a:gd name="connsiteY5" fmla="*/ 276636 h 1162313"/>
                  <a:gd name="connsiteX6" fmla="*/ 724796 w 972825"/>
                  <a:gd name="connsiteY6" fmla="*/ 455540 h 1162313"/>
                  <a:gd name="connsiteX7" fmla="*/ 585648 w 972825"/>
                  <a:gd name="connsiteY7" fmla="*/ 882922 h 1162313"/>
                  <a:gd name="connsiteX8" fmla="*/ 277535 w 972825"/>
                  <a:gd name="connsiteY8" fmla="*/ 1061827 h 1162313"/>
                  <a:gd name="connsiteX9" fmla="*/ 9179 w 972825"/>
                  <a:gd name="connsiteY9" fmla="*/ 1161218 h 1162313"/>
                  <a:gd name="connsiteX0" fmla="*/ 9179 w 972825"/>
                  <a:gd name="connsiteY0" fmla="*/ 1161218 h 1162313"/>
                  <a:gd name="connsiteX1" fmla="*/ 625405 w 972825"/>
                  <a:gd name="connsiteY1" fmla="*/ 1002192 h 1162313"/>
                  <a:gd name="connsiteX2" fmla="*/ 913640 w 972825"/>
                  <a:gd name="connsiteY2" fmla="*/ 505235 h 1162313"/>
                  <a:gd name="connsiteX3" fmla="*/ 953396 w 972825"/>
                  <a:gd name="connsiteY3" fmla="*/ 117609 h 1162313"/>
                  <a:gd name="connsiteX4" fmla="*/ 676254 w 972825"/>
                  <a:gd name="connsiteY4" fmla="*/ 10799 h 1162313"/>
                  <a:gd name="connsiteX5" fmla="*/ 605949 w 972825"/>
                  <a:gd name="connsiteY5" fmla="*/ 276636 h 1162313"/>
                  <a:gd name="connsiteX6" fmla="*/ 724796 w 972825"/>
                  <a:gd name="connsiteY6" fmla="*/ 455540 h 1162313"/>
                  <a:gd name="connsiteX7" fmla="*/ 585648 w 972825"/>
                  <a:gd name="connsiteY7" fmla="*/ 882922 h 1162313"/>
                  <a:gd name="connsiteX8" fmla="*/ 277535 w 972825"/>
                  <a:gd name="connsiteY8" fmla="*/ 1061827 h 1162313"/>
                  <a:gd name="connsiteX9" fmla="*/ 9179 w 972825"/>
                  <a:gd name="connsiteY9" fmla="*/ 1161218 h 1162313"/>
                  <a:gd name="connsiteX0" fmla="*/ 9179 w 972825"/>
                  <a:gd name="connsiteY0" fmla="*/ 1161218 h 1162313"/>
                  <a:gd name="connsiteX1" fmla="*/ 625405 w 972825"/>
                  <a:gd name="connsiteY1" fmla="*/ 1002192 h 1162313"/>
                  <a:gd name="connsiteX2" fmla="*/ 913640 w 972825"/>
                  <a:gd name="connsiteY2" fmla="*/ 505235 h 1162313"/>
                  <a:gd name="connsiteX3" fmla="*/ 953396 w 972825"/>
                  <a:gd name="connsiteY3" fmla="*/ 117609 h 1162313"/>
                  <a:gd name="connsiteX4" fmla="*/ 676254 w 972825"/>
                  <a:gd name="connsiteY4" fmla="*/ 10799 h 1162313"/>
                  <a:gd name="connsiteX5" fmla="*/ 605949 w 972825"/>
                  <a:gd name="connsiteY5" fmla="*/ 276636 h 1162313"/>
                  <a:gd name="connsiteX6" fmla="*/ 724796 w 972825"/>
                  <a:gd name="connsiteY6" fmla="*/ 455540 h 1162313"/>
                  <a:gd name="connsiteX7" fmla="*/ 585648 w 972825"/>
                  <a:gd name="connsiteY7" fmla="*/ 882922 h 1162313"/>
                  <a:gd name="connsiteX8" fmla="*/ 277535 w 972825"/>
                  <a:gd name="connsiteY8" fmla="*/ 1061827 h 1162313"/>
                  <a:gd name="connsiteX9" fmla="*/ 9179 w 972825"/>
                  <a:gd name="connsiteY9" fmla="*/ 1161218 h 1162313"/>
                  <a:gd name="connsiteX0" fmla="*/ 9179 w 972825"/>
                  <a:gd name="connsiteY0" fmla="*/ 1161218 h 1162313"/>
                  <a:gd name="connsiteX1" fmla="*/ 625405 w 972825"/>
                  <a:gd name="connsiteY1" fmla="*/ 1002192 h 1162313"/>
                  <a:gd name="connsiteX2" fmla="*/ 913640 w 972825"/>
                  <a:gd name="connsiteY2" fmla="*/ 505235 h 1162313"/>
                  <a:gd name="connsiteX3" fmla="*/ 953396 w 972825"/>
                  <a:gd name="connsiteY3" fmla="*/ 117609 h 1162313"/>
                  <a:gd name="connsiteX4" fmla="*/ 676254 w 972825"/>
                  <a:gd name="connsiteY4" fmla="*/ 10799 h 1162313"/>
                  <a:gd name="connsiteX5" fmla="*/ 605949 w 972825"/>
                  <a:gd name="connsiteY5" fmla="*/ 276636 h 1162313"/>
                  <a:gd name="connsiteX6" fmla="*/ 724796 w 972825"/>
                  <a:gd name="connsiteY6" fmla="*/ 455540 h 1162313"/>
                  <a:gd name="connsiteX7" fmla="*/ 585648 w 972825"/>
                  <a:gd name="connsiteY7" fmla="*/ 882922 h 1162313"/>
                  <a:gd name="connsiteX8" fmla="*/ 277535 w 972825"/>
                  <a:gd name="connsiteY8" fmla="*/ 1061827 h 1162313"/>
                  <a:gd name="connsiteX9" fmla="*/ 9179 w 972825"/>
                  <a:gd name="connsiteY9" fmla="*/ 1161218 h 1162313"/>
                  <a:gd name="connsiteX0" fmla="*/ 9179 w 972825"/>
                  <a:gd name="connsiteY0" fmla="*/ 1161218 h 1162313"/>
                  <a:gd name="connsiteX1" fmla="*/ 625405 w 972825"/>
                  <a:gd name="connsiteY1" fmla="*/ 1002192 h 1162313"/>
                  <a:gd name="connsiteX2" fmla="*/ 913640 w 972825"/>
                  <a:gd name="connsiteY2" fmla="*/ 505235 h 1162313"/>
                  <a:gd name="connsiteX3" fmla="*/ 953396 w 972825"/>
                  <a:gd name="connsiteY3" fmla="*/ 117609 h 1162313"/>
                  <a:gd name="connsiteX4" fmla="*/ 676254 w 972825"/>
                  <a:gd name="connsiteY4" fmla="*/ 10799 h 1162313"/>
                  <a:gd name="connsiteX5" fmla="*/ 605949 w 972825"/>
                  <a:gd name="connsiteY5" fmla="*/ 276636 h 1162313"/>
                  <a:gd name="connsiteX6" fmla="*/ 724796 w 972825"/>
                  <a:gd name="connsiteY6" fmla="*/ 455540 h 1162313"/>
                  <a:gd name="connsiteX7" fmla="*/ 585648 w 972825"/>
                  <a:gd name="connsiteY7" fmla="*/ 882922 h 1162313"/>
                  <a:gd name="connsiteX8" fmla="*/ 277535 w 972825"/>
                  <a:gd name="connsiteY8" fmla="*/ 1061827 h 1162313"/>
                  <a:gd name="connsiteX9" fmla="*/ 9179 w 972825"/>
                  <a:gd name="connsiteY9" fmla="*/ 1161218 h 1162313"/>
                  <a:gd name="connsiteX0" fmla="*/ 9179 w 972825"/>
                  <a:gd name="connsiteY0" fmla="*/ 1161218 h 1162313"/>
                  <a:gd name="connsiteX1" fmla="*/ 625405 w 972825"/>
                  <a:gd name="connsiteY1" fmla="*/ 1002192 h 1162313"/>
                  <a:gd name="connsiteX2" fmla="*/ 913640 w 972825"/>
                  <a:gd name="connsiteY2" fmla="*/ 505235 h 1162313"/>
                  <a:gd name="connsiteX3" fmla="*/ 953396 w 972825"/>
                  <a:gd name="connsiteY3" fmla="*/ 117609 h 1162313"/>
                  <a:gd name="connsiteX4" fmla="*/ 676254 w 972825"/>
                  <a:gd name="connsiteY4" fmla="*/ 10799 h 1162313"/>
                  <a:gd name="connsiteX5" fmla="*/ 605949 w 972825"/>
                  <a:gd name="connsiteY5" fmla="*/ 276636 h 1162313"/>
                  <a:gd name="connsiteX6" fmla="*/ 724796 w 972825"/>
                  <a:gd name="connsiteY6" fmla="*/ 455540 h 1162313"/>
                  <a:gd name="connsiteX7" fmla="*/ 585648 w 972825"/>
                  <a:gd name="connsiteY7" fmla="*/ 882922 h 1162313"/>
                  <a:gd name="connsiteX8" fmla="*/ 277535 w 972825"/>
                  <a:gd name="connsiteY8" fmla="*/ 1061827 h 1162313"/>
                  <a:gd name="connsiteX9" fmla="*/ 9179 w 972825"/>
                  <a:gd name="connsiteY9" fmla="*/ 1161218 h 1162313"/>
                  <a:gd name="connsiteX0" fmla="*/ 9179 w 972825"/>
                  <a:gd name="connsiteY0" fmla="*/ 1161218 h 1162313"/>
                  <a:gd name="connsiteX1" fmla="*/ 625405 w 972825"/>
                  <a:gd name="connsiteY1" fmla="*/ 1002192 h 1162313"/>
                  <a:gd name="connsiteX2" fmla="*/ 913640 w 972825"/>
                  <a:gd name="connsiteY2" fmla="*/ 505235 h 1162313"/>
                  <a:gd name="connsiteX3" fmla="*/ 953396 w 972825"/>
                  <a:gd name="connsiteY3" fmla="*/ 117609 h 1162313"/>
                  <a:gd name="connsiteX4" fmla="*/ 676254 w 972825"/>
                  <a:gd name="connsiteY4" fmla="*/ 10799 h 1162313"/>
                  <a:gd name="connsiteX5" fmla="*/ 605949 w 972825"/>
                  <a:gd name="connsiteY5" fmla="*/ 276636 h 1162313"/>
                  <a:gd name="connsiteX6" fmla="*/ 724796 w 972825"/>
                  <a:gd name="connsiteY6" fmla="*/ 455540 h 1162313"/>
                  <a:gd name="connsiteX7" fmla="*/ 585648 w 972825"/>
                  <a:gd name="connsiteY7" fmla="*/ 882922 h 1162313"/>
                  <a:gd name="connsiteX8" fmla="*/ 277535 w 972825"/>
                  <a:gd name="connsiteY8" fmla="*/ 1061827 h 1162313"/>
                  <a:gd name="connsiteX9" fmla="*/ 9179 w 972825"/>
                  <a:gd name="connsiteY9" fmla="*/ 1161218 h 1162313"/>
                  <a:gd name="connsiteX0" fmla="*/ 9179 w 972825"/>
                  <a:gd name="connsiteY0" fmla="*/ 1161218 h 1162313"/>
                  <a:gd name="connsiteX1" fmla="*/ 625405 w 972825"/>
                  <a:gd name="connsiteY1" fmla="*/ 1002192 h 1162313"/>
                  <a:gd name="connsiteX2" fmla="*/ 913640 w 972825"/>
                  <a:gd name="connsiteY2" fmla="*/ 505235 h 1162313"/>
                  <a:gd name="connsiteX3" fmla="*/ 953396 w 972825"/>
                  <a:gd name="connsiteY3" fmla="*/ 117609 h 1162313"/>
                  <a:gd name="connsiteX4" fmla="*/ 676254 w 972825"/>
                  <a:gd name="connsiteY4" fmla="*/ 10799 h 1162313"/>
                  <a:gd name="connsiteX5" fmla="*/ 605949 w 972825"/>
                  <a:gd name="connsiteY5" fmla="*/ 276636 h 1162313"/>
                  <a:gd name="connsiteX6" fmla="*/ 724796 w 972825"/>
                  <a:gd name="connsiteY6" fmla="*/ 455540 h 1162313"/>
                  <a:gd name="connsiteX7" fmla="*/ 585648 w 972825"/>
                  <a:gd name="connsiteY7" fmla="*/ 882922 h 1162313"/>
                  <a:gd name="connsiteX8" fmla="*/ 277535 w 972825"/>
                  <a:gd name="connsiteY8" fmla="*/ 1061827 h 1162313"/>
                  <a:gd name="connsiteX9" fmla="*/ 9179 w 972825"/>
                  <a:gd name="connsiteY9" fmla="*/ 1161218 h 1162313"/>
                  <a:gd name="connsiteX0" fmla="*/ 9179 w 972825"/>
                  <a:gd name="connsiteY0" fmla="*/ 1203093 h 1204188"/>
                  <a:gd name="connsiteX1" fmla="*/ 625405 w 972825"/>
                  <a:gd name="connsiteY1" fmla="*/ 1044067 h 1204188"/>
                  <a:gd name="connsiteX2" fmla="*/ 913640 w 972825"/>
                  <a:gd name="connsiteY2" fmla="*/ 547110 h 1204188"/>
                  <a:gd name="connsiteX3" fmla="*/ 953396 w 972825"/>
                  <a:gd name="connsiteY3" fmla="*/ 159484 h 1204188"/>
                  <a:gd name="connsiteX4" fmla="*/ 676254 w 972825"/>
                  <a:gd name="connsiteY4" fmla="*/ 52674 h 1204188"/>
                  <a:gd name="connsiteX5" fmla="*/ 605949 w 972825"/>
                  <a:gd name="connsiteY5" fmla="*/ 318511 h 1204188"/>
                  <a:gd name="connsiteX6" fmla="*/ 724796 w 972825"/>
                  <a:gd name="connsiteY6" fmla="*/ 497415 h 1204188"/>
                  <a:gd name="connsiteX7" fmla="*/ 585648 w 972825"/>
                  <a:gd name="connsiteY7" fmla="*/ 924797 h 1204188"/>
                  <a:gd name="connsiteX8" fmla="*/ 277535 w 972825"/>
                  <a:gd name="connsiteY8" fmla="*/ 1103702 h 1204188"/>
                  <a:gd name="connsiteX9" fmla="*/ 9179 w 972825"/>
                  <a:gd name="connsiteY9" fmla="*/ 1203093 h 1204188"/>
                  <a:gd name="connsiteX0" fmla="*/ 9179 w 976187"/>
                  <a:gd name="connsiteY0" fmla="*/ 1214047 h 1215142"/>
                  <a:gd name="connsiteX1" fmla="*/ 625405 w 976187"/>
                  <a:gd name="connsiteY1" fmla="*/ 1055021 h 1215142"/>
                  <a:gd name="connsiteX2" fmla="*/ 913640 w 976187"/>
                  <a:gd name="connsiteY2" fmla="*/ 558064 h 1215142"/>
                  <a:gd name="connsiteX3" fmla="*/ 953396 w 976187"/>
                  <a:gd name="connsiteY3" fmla="*/ 170438 h 1215142"/>
                  <a:gd name="connsiteX4" fmla="*/ 630858 w 976187"/>
                  <a:gd name="connsiteY4" fmla="*/ 50658 h 1215142"/>
                  <a:gd name="connsiteX5" fmla="*/ 605949 w 976187"/>
                  <a:gd name="connsiteY5" fmla="*/ 329465 h 1215142"/>
                  <a:gd name="connsiteX6" fmla="*/ 724796 w 976187"/>
                  <a:gd name="connsiteY6" fmla="*/ 508369 h 1215142"/>
                  <a:gd name="connsiteX7" fmla="*/ 585648 w 976187"/>
                  <a:gd name="connsiteY7" fmla="*/ 935751 h 1215142"/>
                  <a:gd name="connsiteX8" fmla="*/ 277535 w 976187"/>
                  <a:gd name="connsiteY8" fmla="*/ 1114656 h 1215142"/>
                  <a:gd name="connsiteX9" fmla="*/ 9179 w 976187"/>
                  <a:gd name="connsiteY9" fmla="*/ 1214047 h 1215142"/>
                  <a:gd name="connsiteX0" fmla="*/ 9179 w 976187"/>
                  <a:gd name="connsiteY0" fmla="*/ 1190676 h 1191771"/>
                  <a:gd name="connsiteX1" fmla="*/ 625405 w 976187"/>
                  <a:gd name="connsiteY1" fmla="*/ 1031650 h 1191771"/>
                  <a:gd name="connsiteX2" fmla="*/ 913640 w 976187"/>
                  <a:gd name="connsiteY2" fmla="*/ 534693 h 1191771"/>
                  <a:gd name="connsiteX3" fmla="*/ 953396 w 976187"/>
                  <a:gd name="connsiteY3" fmla="*/ 147067 h 1191771"/>
                  <a:gd name="connsiteX4" fmla="*/ 630858 w 976187"/>
                  <a:gd name="connsiteY4" fmla="*/ 27287 h 1191771"/>
                  <a:gd name="connsiteX5" fmla="*/ 605949 w 976187"/>
                  <a:gd name="connsiteY5" fmla="*/ 306094 h 1191771"/>
                  <a:gd name="connsiteX6" fmla="*/ 724796 w 976187"/>
                  <a:gd name="connsiteY6" fmla="*/ 484998 h 1191771"/>
                  <a:gd name="connsiteX7" fmla="*/ 585648 w 976187"/>
                  <a:gd name="connsiteY7" fmla="*/ 912380 h 1191771"/>
                  <a:gd name="connsiteX8" fmla="*/ 277535 w 976187"/>
                  <a:gd name="connsiteY8" fmla="*/ 1091285 h 1191771"/>
                  <a:gd name="connsiteX9" fmla="*/ 9179 w 976187"/>
                  <a:gd name="connsiteY9" fmla="*/ 1190676 h 1191771"/>
                  <a:gd name="connsiteX0" fmla="*/ 9179 w 976187"/>
                  <a:gd name="connsiteY0" fmla="*/ 1190676 h 1191771"/>
                  <a:gd name="connsiteX1" fmla="*/ 625405 w 976187"/>
                  <a:gd name="connsiteY1" fmla="*/ 1031650 h 1191771"/>
                  <a:gd name="connsiteX2" fmla="*/ 913640 w 976187"/>
                  <a:gd name="connsiteY2" fmla="*/ 534693 h 1191771"/>
                  <a:gd name="connsiteX3" fmla="*/ 953396 w 976187"/>
                  <a:gd name="connsiteY3" fmla="*/ 147067 h 1191771"/>
                  <a:gd name="connsiteX4" fmla="*/ 630858 w 976187"/>
                  <a:gd name="connsiteY4" fmla="*/ 27287 h 1191771"/>
                  <a:gd name="connsiteX5" fmla="*/ 605949 w 976187"/>
                  <a:gd name="connsiteY5" fmla="*/ 306094 h 1191771"/>
                  <a:gd name="connsiteX6" fmla="*/ 724796 w 976187"/>
                  <a:gd name="connsiteY6" fmla="*/ 484998 h 1191771"/>
                  <a:gd name="connsiteX7" fmla="*/ 585648 w 976187"/>
                  <a:gd name="connsiteY7" fmla="*/ 912380 h 1191771"/>
                  <a:gd name="connsiteX8" fmla="*/ 277535 w 976187"/>
                  <a:gd name="connsiteY8" fmla="*/ 1091285 h 1191771"/>
                  <a:gd name="connsiteX9" fmla="*/ 9179 w 976187"/>
                  <a:gd name="connsiteY9" fmla="*/ 1190676 h 1191771"/>
                  <a:gd name="connsiteX0" fmla="*/ 9179 w 976187"/>
                  <a:gd name="connsiteY0" fmla="*/ 1169422 h 1170517"/>
                  <a:gd name="connsiteX1" fmla="*/ 625405 w 976187"/>
                  <a:gd name="connsiteY1" fmla="*/ 1010396 h 1170517"/>
                  <a:gd name="connsiteX2" fmla="*/ 913640 w 976187"/>
                  <a:gd name="connsiteY2" fmla="*/ 513439 h 1170517"/>
                  <a:gd name="connsiteX3" fmla="*/ 953396 w 976187"/>
                  <a:gd name="connsiteY3" fmla="*/ 125813 h 1170517"/>
                  <a:gd name="connsiteX4" fmla="*/ 630858 w 976187"/>
                  <a:gd name="connsiteY4" fmla="*/ 6033 h 1170517"/>
                  <a:gd name="connsiteX5" fmla="*/ 560553 w 976187"/>
                  <a:gd name="connsiteY5" fmla="*/ 281597 h 1170517"/>
                  <a:gd name="connsiteX6" fmla="*/ 724796 w 976187"/>
                  <a:gd name="connsiteY6" fmla="*/ 463744 h 1170517"/>
                  <a:gd name="connsiteX7" fmla="*/ 585648 w 976187"/>
                  <a:gd name="connsiteY7" fmla="*/ 891126 h 1170517"/>
                  <a:gd name="connsiteX8" fmla="*/ 277535 w 976187"/>
                  <a:gd name="connsiteY8" fmla="*/ 1070031 h 1170517"/>
                  <a:gd name="connsiteX9" fmla="*/ 9179 w 976187"/>
                  <a:gd name="connsiteY9" fmla="*/ 1169422 h 1170517"/>
                  <a:gd name="connsiteX0" fmla="*/ 9179 w 976187"/>
                  <a:gd name="connsiteY0" fmla="*/ 1169422 h 1170517"/>
                  <a:gd name="connsiteX1" fmla="*/ 625405 w 976187"/>
                  <a:gd name="connsiteY1" fmla="*/ 1010396 h 1170517"/>
                  <a:gd name="connsiteX2" fmla="*/ 913640 w 976187"/>
                  <a:gd name="connsiteY2" fmla="*/ 513439 h 1170517"/>
                  <a:gd name="connsiteX3" fmla="*/ 953396 w 976187"/>
                  <a:gd name="connsiteY3" fmla="*/ 125813 h 1170517"/>
                  <a:gd name="connsiteX4" fmla="*/ 630858 w 976187"/>
                  <a:gd name="connsiteY4" fmla="*/ 6033 h 1170517"/>
                  <a:gd name="connsiteX5" fmla="*/ 560553 w 976187"/>
                  <a:gd name="connsiteY5" fmla="*/ 281597 h 1170517"/>
                  <a:gd name="connsiteX6" fmla="*/ 724796 w 976187"/>
                  <a:gd name="connsiteY6" fmla="*/ 463744 h 1170517"/>
                  <a:gd name="connsiteX7" fmla="*/ 585648 w 976187"/>
                  <a:gd name="connsiteY7" fmla="*/ 891126 h 1170517"/>
                  <a:gd name="connsiteX8" fmla="*/ 277535 w 976187"/>
                  <a:gd name="connsiteY8" fmla="*/ 1070031 h 1170517"/>
                  <a:gd name="connsiteX9" fmla="*/ 9179 w 976187"/>
                  <a:gd name="connsiteY9" fmla="*/ 1169422 h 1170517"/>
                  <a:gd name="connsiteX0" fmla="*/ 9179 w 961900"/>
                  <a:gd name="connsiteY0" fmla="*/ 1193004 h 1194099"/>
                  <a:gd name="connsiteX1" fmla="*/ 625405 w 961900"/>
                  <a:gd name="connsiteY1" fmla="*/ 1033978 h 1194099"/>
                  <a:gd name="connsiteX2" fmla="*/ 913640 w 961900"/>
                  <a:gd name="connsiteY2" fmla="*/ 537021 h 1194099"/>
                  <a:gd name="connsiteX3" fmla="*/ 953396 w 961900"/>
                  <a:gd name="connsiteY3" fmla="*/ 149395 h 1194099"/>
                  <a:gd name="connsiteX4" fmla="*/ 823790 w 961900"/>
                  <a:gd name="connsiteY4" fmla="*/ 21157 h 1194099"/>
                  <a:gd name="connsiteX5" fmla="*/ 630858 w 961900"/>
                  <a:gd name="connsiteY5" fmla="*/ 29615 h 1194099"/>
                  <a:gd name="connsiteX6" fmla="*/ 560553 w 961900"/>
                  <a:gd name="connsiteY6" fmla="*/ 305179 h 1194099"/>
                  <a:gd name="connsiteX7" fmla="*/ 724796 w 961900"/>
                  <a:gd name="connsiteY7" fmla="*/ 487326 h 1194099"/>
                  <a:gd name="connsiteX8" fmla="*/ 585648 w 961900"/>
                  <a:gd name="connsiteY8" fmla="*/ 914708 h 1194099"/>
                  <a:gd name="connsiteX9" fmla="*/ 277535 w 961900"/>
                  <a:gd name="connsiteY9" fmla="*/ 1093613 h 1194099"/>
                  <a:gd name="connsiteX10" fmla="*/ 9179 w 961900"/>
                  <a:gd name="connsiteY10" fmla="*/ 1193004 h 1194099"/>
                  <a:gd name="connsiteX0" fmla="*/ 9179 w 961900"/>
                  <a:gd name="connsiteY0" fmla="*/ 1193004 h 1194099"/>
                  <a:gd name="connsiteX1" fmla="*/ 625405 w 961900"/>
                  <a:gd name="connsiteY1" fmla="*/ 1033978 h 1194099"/>
                  <a:gd name="connsiteX2" fmla="*/ 913640 w 961900"/>
                  <a:gd name="connsiteY2" fmla="*/ 537021 h 1194099"/>
                  <a:gd name="connsiteX3" fmla="*/ 953396 w 961900"/>
                  <a:gd name="connsiteY3" fmla="*/ 149395 h 1194099"/>
                  <a:gd name="connsiteX4" fmla="*/ 823790 w 961900"/>
                  <a:gd name="connsiteY4" fmla="*/ 21157 h 1194099"/>
                  <a:gd name="connsiteX5" fmla="*/ 630858 w 961900"/>
                  <a:gd name="connsiteY5" fmla="*/ 29615 h 1194099"/>
                  <a:gd name="connsiteX6" fmla="*/ 560553 w 961900"/>
                  <a:gd name="connsiteY6" fmla="*/ 305179 h 1194099"/>
                  <a:gd name="connsiteX7" fmla="*/ 715038 w 961900"/>
                  <a:gd name="connsiteY7" fmla="*/ 392414 h 1194099"/>
                  <a:gd name="connsiteX8" fmla="*/ 724796 w 961900"/>
                  <a:gd name="connsiteY8" fmla="*/ 487326 h 1194099"/>
                  <a:gd name="connsiteX9" fmla="*/ 585648 w 961900"/>
                  <a:gd name="connsiteY9" fmla="*/ 914708 h 1194099"/>
                  <a:gd name="connsiteX10" fmla="*/ 277535 w 961900"/>
                  <a:gd name="connsiteY10" fmla="*/ 1093613 h 1194099"/>
                  <a:gd name="connsiteX11" fmla="*/ 9179 w 961900"/>
                  <a:gd name="connsiteY11" fmla="*/ 1193004 h 1194099"/>
                  <a:gd name="connsiteX0" fmla="*/ 9179 w 961900"/>
                  <a:gd name="connsiteY0" fmla="*/ 1193004 h 1194099"/>
                  <a:gd name="connsiteX1" fmla="*/ 625405 w 961900"/>
                  <a:gd name="connsiteY1" fmla="*/ 1033978 h 1194099"/>
                  <a:gd name="connsiteX2" fmla="*/ 913640 w 961900"/>
                  <a:gd name="connsiteY2" fmla="*/ 537021 h 1194099"/>
                  <a:gd name="connsiteX3" fmla="*/ 953396 w 961900"/>
                  <a:gd name="connsiteY3" fmla="*/ 149395 h 1194099"/>
                  <a:gd name="connsiteX4" fmla="*/ 823790 w 961900"/>
                  <a:gd name="connsiteY4" fmla="*/ 21157 h 1194099"/>
                  <a:gd name="connsiteX5" fmla="*/ 630858 w 961900"/>
                  <a:gd name="connsiteY5" fmla="*/ 29615 h 1194099"/>
                  <a:gd name="connsiteX6" fmla="*/ 560553 w 961900"/>
                  <a:gd name="connsiteY6" fmla="*/ 305179 h 1194099"/>
                  <a:gd name="connsiteX7" fmla="*/ 715038 w 961900"/>
                  <a:gd name="connsiteY7" fmla="*/ 392414 h 1194099"/>
                  <a:gd name="connsiteX8" fmla="*/ 741806 w 961900"/>
                  <a:gd name="connsiteY8" fmla="*/ 606303 h 1194099"/>
                  <a:gd name="connsiteX9" fmla="*/ 585648 w 961900"/>
                  <a:gd name="connsiteY9" fmla="*/ 914708 h 1194099"/>
                  <a:gd name="connsiteX10" fmla="*/ 277535 w 961900"/>
                  <a:gd name="connsiteY10" fmla="*/ 1093613 h 1194099"/>
                  <a:gd name="connsiteX11" fmla="*/ 9179 w 961900"/>
                  <a:gd name="connsiteY11" fmla="*/ 1193004 h 1194099"/>
                  <a:gd name="connsiteX0" fmla="*/ 9179 w 961900"/>
                  <a:gd name="connsiteY0" fmla="*/ 1193004 h 1194099"/>
                  <a:gd name="connsiteX1" fmla="*/ 625405 w 961900"/>
                  <a:gd name="connsiteY1" fmla="*/ 1033978 h 1194099"/>
                  <a:gd name="connsiteX2" fmla="*/ 913640 w 961900"/>
                  <a:gd name="connsiteY2" fmla="*/ 537021 h 1194099"/>
                  <a:gd name="connsiteX3" fmla="*/ 953396 w 961900"/>
                  <a:gd name="connsiteY3" fmla="*/ 149395 h 1194099"/>
                  <a:gd name="connsiteX4" fmla="*/ 823790 w 961900"/>
                  <a:gd name="connsiteY4" fmla="*/ 21157 h 1194099"/>
                  <a:gd name="connsiteX5" fmla="*/ 630858 w 961900"/>
                  <a:gd name="connsiteY5" fmla="*/ 29615 h 1194099"/>
                  <a:gd name="connsiteX6" fmla="*/ 560553 w 961900"/>
                  <a:gd name="connsiteY6" fmla="*/ 305179 h 1194099"/>
                  <a:gd name="connsiteX7" fmla="*/ 715038 w 961900"/>
                  <a:gd name="connsiteY7" fmla="*/ 392414 h 1194099"/>
                  <a:gd name="connsiteX8" fmla="*/ 741806 w 961900"/>
                  <a:gd name="connsiteY8" fmla="*/ 606303 h 1194099"/>
                  <a:gd name="connsiteX9" fmla="*/ 585648 w 961900"/>
                  <a:gd name="connsiteY9" fmla="*/ 914708 h 1194099"/>
                  <a:gd name="connsiteX10" fmla="*/ 277535 w 961900"/>
                  <a:gd name="connsiteY10" fmla="*/ 1093613 h 1194099"/>
                  <a:gd name="connsiteX11" fmla="*/ 9179 w 961900"/>
                  <a:gd name="connsiteY11" fmla="*/ 1193004 h 1194099"/>
                  <a:gd name="connsiteX0" fmla="*/ 9179 w 961900"/>
                  <a:gd name="connsiteY0" fmla="*/ 1193004 h 1194099"/>
                  <a:gd name="connsiteX1" fmla="*/ 625405 w 961900"/>
                  <a:gd name="connsiteY1" fmla="*/ 1033978 h 1194099"/>
                  <a:gd name="connsiteX2" fmla="*/ 913640 w 961900"/>
                  <a:gd name="connsiteY2" fmla="*/ 537021 h 1194099"/>
                  <a:gd name="connsiteX3" fmla="*/ 953396 w 961900"/>
                  <a:gd name="connsiteY3" fmla="*/ 149395 h 1194099"/>
                  <a:gd name="connsiteX4" fmla="*/ 823790 w 961900"/>
                  <a:gd name="connsiteY4" fmla="*/ 21157 h 1194099"/>
                  <a:gd name="connsiteX5" fmla="*/ 630858 w 961900"/>
                  <a:gd name="connsiteY5" fmla="*/ 29615 h 1194099"/>
                  <a:gd name="connsiteX6" fmla="*/ 560553 w 961900"/>
                  <a:gd name="connsiteY6" fmla="*/ 305179 h 1194099"/>
                  <a:gd name="connsiteX7" fmla="*/ 715038 w 961900"/>
                  <a:gd name="connsiteY7" fmla="*/ 392414 h 1194099"/>
                  <a:gd name="connsiteX8" fmla="*/ 741806 w 961900"/>
                  <a:gd name="connsiteY8" fmla="*/ 606303 h 1194099"/>
                  <a:gd name="connsiteX9" fmla="*/ 585648 w 961900"/>
                  <a:gd name="connsiteY9" fmla="*/ 914708 h 1194099"/>
                  <a:gd name="connsiteX10" fmla="*/ 277535 w 961900"/>
                  <a:gd name="connsiteY10" fmla="*/ 1093613 h 1194099"/>
                  <a:gd name="connsiteX11" fmla="*/ 9179 w 961900"/>
                  <a:gd name="connsiteY11" fmla="*/ 1193004 h 1194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1900" h="1194099">
                    <a:moveTo>
                      <a:pt x="9179" y="1193004"/>
                    </a:moveTo>
                    <a:cubicBezTo>
                      <a:pt x="67157" y="1183065"/>
                      <a:pt x="474662" y="1143308"/>
                      <a:pt x="625405" y="1033978"/>
                    </a:cubicBezTo>
                    <a:cubicBezTo>
                      <a:pt x="776149" y="924647"/>
                      <a:pt x="858975" y="684451"/>
                      <a:pt x="913640" y="537021"/>
                    </a:cubicBezTo>
                    <a:cubicBezTo>
                      <a:pt x="968305" y="389591"/>
                      <a:pt x="968371" y="235372"/>
                      <a:pt x="953396" y="149395"/>
                    </a:cubicBezTo>
                    <a:cubicBezTo>
                      <a:pt x="938421" y="63418"/>
                      <a:pt x="877546" y="41120"/>
                      <a:pt x="823790" y="21157"/>
                    </a:cubicBezTo>
                    <a:cubicBezTo>
                      <a:pt x="770034" y="1194"/>
                      <a:pt x="674731" y="-17722"/>
                      <a:pt x="630858" y="29615"/>
                    </a:cubicBezTo>
                    <a:cubicBezTo>
                      <a:pt x="586985" y="76952"/>
                      <a:pt x="546523" y="244713"/>
                      <a:pt x="560553" y="305179"/>
                    </a:cubicBezTo>
                    <a:cubicBezTo>
                      <a:pt x="574583" y="365646"/>
                      <a:pt x="687664" y="362056"/>
                      <a:pt x="715038" y="392414"/>
                    </a:cubicBezTo>
                    <a:cubicBezTo>
                      <a:pt x="742412" y="422772"/>
                      <a:pt x="767043" y="472652"/>
                      <a:pt x="741806" y="606303"/>
                    </a:cubicBezTo>
                    <a:cubicBezTo>
                      <a:pt x="716569" y="739954"/>
                      <a:pt x="660191" y="813660"/>
                      <a:pt x="585648" y="914708"/>
                    </a:cubicBezTo>
                    <a:cubicBezTo>
                      <a:pt x="511105" y="1015756"/>
                      <a:pt x="371957" y="1043917"/>
                      <a:pt x="277535" y="1093613"/>
                    </a:cubicBezTo>
                    <a:cubicBezTo>
                      <a:pt x="183113" y="1143309"/>
                      <a:pt x="-48799" y="1202943"/>
                      <a:pt x="9179" y="1193004"/>
                    </a:cubicBezTo>
                    <a:close/>
                  </a:path>
                </a:pathLst>
              </a:custGeom>
              <a:solidFill>
                <a:srgbClr val="EF4023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88" name="Freeform 265">
                <a:extLst>
                  <a:ext uri="{FF2B5EF4-FFF2-40B4-BE49-F238E27FC236}">
                    <a16:creationId xmlns:a16="http://schemas.microsoft.com/office/drawing/2014/main" id="{D2789E57-0AAE-4147-A77C-1444FBF8D7C8}"/>
                  </a:ext>
                </a:extLst>
              </p:cNvPr>
              <p:cNvSpPr/>
              <p:nvPr/>
            </p:nvSpPr>
            <p:spPr>
              <a:xfrm rot="16456590" flipV="1">
                <a:off x="6365525" y="2039102"/>
                <a:ext cx="507035" cy="1505624"/>
              </a:xfrm>
              <a:custGeom>
                <a:avLst/>
                <a:gdLst>
                  <a:gd name="connsiteX0" fmla="*/ 1278 w 1536552"/>
                  <a:gd name="connsiteY0" fmla="*/ 1841357 h 1843327"/>
                  <a:gd name="connsiteX1" fmla="*/ 766591 w 1536552"/>
                  <a:gd name="connsiteY1" fmla="*/ 1056165 h 1843327"/>
                  <a:gd name="connsiteX2" fmla="*/ 687078 w 1536552"/>
                  <a:gd name="connsiteY2" fmla="*/ 350487 h 1843327"/>
                  <a:gd name="connsiteX3" fmla="*/ 955435 w 1536552"/>
                  <a:gd name="connsiteY3" fmla="*/ 32435 h 1843327"/>
                  <a:gd name="connsiteX4" fmla="*/ 1343061 w 1536552"/>
                  <a:gd name="connsiteY4" fmla="*/ 62252 h 1843327"/>
                  <a:gd name="connsiteX5" fmla="*/ 1521965 w 1536552"/>
                  <a:gd name="connsiteY5" fmla="*/ 489635 h 1843327"/>
                  <a:gd name="connsiteX6" fmla="*/ 975313 w 1536552"/>
                  <a:gd name="connsiteY6" fmla="*/ 1254948 h 1843327"/>
                  <a:gd name="connsiteX7" fmla="*/ 1278 w 1536552"/>
                  <a:gd name="connsiteY7" fmla="*/ 1841357 h 18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36552" h="1843327">
                    <a:moveTo>
                      <a:pt x="1278" y="1841357"/>
                    </a:moveTo>
                    <a:cubicBezTo>
                      <a:pt x="-33509" y="1808226"/>
                      <a:pt x="652291" y="1304643"/>
                      <a:pt x="766591" y="1056165"/>
                    </a:cubicBezTo>
                    <a:cubicBezTo>
                      <a:pt x="880891" y="807687"/>
                      <a:pt x="655604" y="521109"/>
                      <a:pt x="687078" y="350487"/>
                    </a:cubicBezTo>
                    <a:cubicBezTo>
                      <a:pt x="718552" y="179865"/>
                      <a:pt x="846105" y="80474"/>
                      <a:pt x="955435" y="32435"/>
                    </a:cubicBezTo>
                    <a:cubicBezTo>
                      <a:pt x="1064765" y="-15604"/>
                      <a:pt x="1248639" y="-13948"/>
                      <a:pt x="1343061" y="62252"/>
                    </a:cubicBezTo>
                    <a:cubicBezTo>
                      <a:pt x="1437483" y="138452"/>
                      <a:pt x="1583256" y="290852"/>
                      <a:pt x="1521965" y="489635"/>
                    </a:cubicBezTo>
                    <a:cubicBezTo>
                      <a:pt x="1460674" y="688418"/>
                      <a:pt x="1225448" y="1028005"/>
                      <a:pt x="975313" y="1254948"/>
                    </a:cubicBezTo>
                    <a:cubicBezTo>
                      <a:pt x="725178" y="1481891"/>
                      <a:pt x="36065" y="1874488"/>
                      <a:pt x="1278" y="1841357"/>
                    </a:cubicBezTo>
                    <a:close/>
                  </a:path>
                </a:pathLst>
              </a:custGeom>
              <a:solidFill>
                <a:srgbClr val="EF4023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3189" name="Group 3188">
              <a:extLst>
                <a:ext uri="{FF2B5EF4-FFF2-40B4-BE49-F238E27FC236}">
                  <a16:creationId xmlns:a16="http://schemas.microsoft.com/office/drawing/2014/main" id="{30D2B2AA-A31A-49F7-B258-66D66329F35C}"/>
                </a:ext>
              </a:extLst>
            </p:cNvPr>
            <p:cNvGrpSpPr/>
            <p:nvPr/>
          </p:nvGrpSpPr>
          <p:grpSpPr>
            <a:xfrm>
              <a:off x="4938944" y="5200502"/>
              <a:ext cx="2067265" cy="1661726"/>
              <a:chOff x="4709930" y="5200219"/>
              <a:chExt cx="2067265" cy="1661726"/>
            </a:xfrm>
          </p:grpSpPr>
          <p:grpSp>
            <p:nvGrpSpPr>
              <p:cNvPr id="3190" name="Group 3189">
                <a:extLst>
                  <a:ext uri="{FF2B5EF4-FFF2-40B4-BE49-F238E27FC236}">
                    <a16:creationId xmlns:a16="http://schemas.microsoft.com/office/drawing/2014/main" id="{2F820692-9A94-4CB1-BFBC-A16F32336D9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46676" y="5204833"/>
                <a:ext cx="534230" cy="1481707"/>
                <a:chOff x="2318636" y="-1096644"/>
                <a:chExt cx="1407078" cy="3902584"/>
              </a:xfrm>
            </p:grpSpPr>
            <p:sp>
              <p:nvSpPr>
                <p:cNvPr id="3466" name="Freeform 2378">
                  <a:extLst>
                    <a:ext uri="{FF2B5EF4-FFF2-40B4-BE49-F238E27FC236}">
                      <a16:creationId xmlns:a16="http://schemas.microsoft.com/office/drawing/2014/main" id="{B52FF8B3-E4B8-45B3-B70F-76A718BA17E1}"/>
                    </a:ext>
                  </a:extLst>
                </p:cNvPr>
                <p:cNvSpPr/>
                <p:nvPr/>
              </p:nvSpPr>
              <p:spPr>
                <a:xfrm rot="679214">
                  <a:off x="2441236" y="-108130"/>
                  <a:ext cx="228065" cy="1264050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F9D6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67" name="Freeform 2379">
                  <a:extLst>
                    <a:ext uri="{FF2B5EF4-FFF2-40B4-BE49-F238E27FC236}">
                      <a16:creationId xmlns:a16="http://schemas.microsoft.com/office/drawing/2014/main" id="{4026B600-F96C-45A9-972F-E21B7D16B2C5}"/>
                    </a:ext>
                  </a:extLst>
                </p:cNvPr>
                <p:cNvSpPr/>
                <p:nvPr/>
              </p:nvSpPr>
              <p:spPr>
                <a:xfrm rot="20920786" flipH="1">
                  <a:off x="3372663" y="-126524"/>
                  <a:ext cx="228065" cy="1264050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F9D6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68" name="Freeform 2380">
                  <a:extLst>
                    <a:ext uri="{FF2B5EF4-FFF2-40B4-BE49-F238E27FC236}">
                      <a16:creationId xmlns:a16="http://schemas.microsoft.com/office/drawing/2014/main" id="{20862E54-6B78-4B28-8B45-62AF7D24E81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318636" y="1046640"/>
                  <a:ext cx="197289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rgbClr val="F9D6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69" name="Freeform 2381">
                  <a:extLst>
                    <a:ext uri="{FF2B5EF4-FFF2-40B4-BE49-F238E27FC236}">
                      <a16:creationId xmlns:a16="http://schemas.microsoft.com/office/drawing/2014/main" id="{D2436D0D-CA7E-49F4-AB7A-0B7F945EBB6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3528425" y="1046222"/>
                  <a:ext cx="197289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rgbClr val="F9D6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70" name="Flowchart: Stored Data 3469">
                  <a:extLst>
                    <a:ext uri="{FF2B5EF4-FFF2-40B4-BE49-F238E27FC236}">
                      <a16:creationId xmlns:a16="http://schemas.microsoft.com/office/drawing/2014/main" id="{BE5C254F-33B3-4961-A008-54D2F95E7DC8}"/>
                    </a:ext>
                  </a:extLst>
                </p:cNvPr>
                <p:cNvSpPr/>
                <p:nvPr/>
              </p:nvSpPr>
              <p:spPr>
                <a:xfrm rot="16200000" flipV="1">
                  <a:off x="2945353" y="-292307"/>
                  <a:ext cx="159503" cy="200971"/>
                </a:xfrm>
                <a:prstGeom prst="flowChartOnlineStorage">
                  <a:avLst/>
                </a:prstGeom>
                <a:solidFill>
                  <a:srgbClr val="F9D6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3471" name="Group 3470">
                  <a:extLst>
                    <a:ext uri="{FF2B5EF4-FFF2-40B4-BE49-F238E27FC236}">
                      <a16:creationId xmlns:a16="http://schemas.microsoft.com/office/drawing/2014/main" id="{2AF3BDEA-F383-4CA5-B7DF-B58AF707981B}"/>
                    </a:ext>
                  </a:extLst>
                </p:cNvPr>
                <p:cNvGrpSpPr/>
                <p:nvPr/>
              </p:nvGrpSpPr>
              <p:grpSpPr>
                <a:xfrm>
                  <a:off x="2635378" y="859129"/>
                  <a:ext cx="793578" cy="1763891"/>
                  <a:chOff x="3856413" y="3097053"/>
                  <a:chExt cx="1299495" cy="2772102"/>
                </a:xfrm>
              </p:grpSpPr>
              <p:sp>
                <p:nvSpPr>
                  <p:cNvPr id="3497" name="Freeform 2409">
                    <a:extLst>
                      <a:ext uri="{FF2B5EF4-FFF2-40B4-BE49-F238E27FC236}">
                        <a16:creationId xmlns:a16="http://schemas.microsoft.com/office/drawing/2014/main" id="{3723C420-E8D6-4E95-9FF8-312F15402073}"/>
                      </a:ext>
                    </a:extLst>
                  </p:cNvPr>
                  <p:cNvSpPr/>
                  <p:nvPr/>
                </p:nvSpPr>
                <p:spPr>
                  <a:xfrm>
                    <a:off x="3856413" y="3097053"/>
                    <a:ext cx="610498" cy="277210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  <a:gd name="connsiteX0" fmla="*/ 204913 w 695969"/>
                      <a:gd name="connsiteY0" fmla="*/ 2962 h 2921608"/>
                      <a:gd name="connsiteX1" fmla="*/ 3874 w 695969"/>
                      <a:gd name="connsiteY1" fmla="*/ 528256 h 2921608"/>
                      <a:gd name="connsiteX2" fmla="*/ 108244 w 695969"/>
                      <a:gd name="connsiteY2" fmla="*/ 2750666 h 2921608"/>
                      <a:gd name="connsiteX3" fmla="*/ 522682 w 695969"/>
                      <a:gd name="connsiteY3" fmla="*/ 2772102 h 2921608"/>
                      <a:gd name="connsiteX4" fmla="*/ 684810 w 695969"/>
                      <a:gd name="connsiteY4" fmla="*/ 657958 h 2921608"/>
                      <a:gd name="connsiteX5" fmla="*/ 204913 w 695969"/>
                      <a:gd name="connsiteY5" fmla="*/ 2962 h 2921608"/>
                      <a:gd name="connsiteX0" fmla="*/ 204913 w 695969"/>
                      <a:gd name="connsiteY0" fmla="*/ 2962 h 2772102"/>
                      <a:gd name="connsiteX1" fmla="*/ 3874 w 695969"/>
                      <a:gd name="connsiteY1" fmla="*/ 528256 h 2772102"/>
                      <a:gd name="connsiteX2" fmla="*/ 108244 w 695969"/>
                      <a:gd name="connsiteY2" fmla="*/ 2750666 h 2772102"/>
                      <a:gd name="connsiteX3" fmla="*/ 522682 w 695969"/>
                      <a:gd name="connsiteY3" fmla="*/ 2772102 h 2772102"/>
                      <a:gd name="connsiteX4" fmla="*/ 684810 w 695969"/>
                      <a:gd name="connsiteY4" fmla="*/ 657958 h 2772102"/>
                      <a:gd name="connsiteX5" fmla="*/ 204913 w 695969"/>
                      <a:gd name="connsiteY5" fmla="*/ 2962 h 2772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969" h="2772102">
                        <a:moveTo>
                          <a:pt x="204913" y="2962"/>
                        </a:moveTo>
                        <a:cubicBezTo>
                          <a:pt x="91424" y="-18655"/>
                          <a:pt x="19985" y="70305"/>
                          <a:pt x="3874" y="528256"/>
                        </a:cubicBezTo>
                        <a:cubicBezTo>
                          <a:pt x="-12237" y="986207"/>
                          <a:pt x="21776" y="2376692"/>
                          <a:pt x="108244" y="2750666"/>
                        </a:cubicBezTo>
                        <a:lnTo>
                          <a:pt x="522682" y="2772102"/>
                        </a:lnTo>
                        <a:cubicBezTo>
                          <a:pt x="588614" y="2421907"/>
                          <a:pt x="737771" y="1119481"/>
                          <a:pt x="684810" y="657958"/>
                        </a:cubicBezTo>
                        <a:cubicBezTo>
                          <a:pt x="631849" y="196435"/>
                          <a:pt x="318402" y="24579"/>
                          <a:pt x="204913" y="2962"/>
                        </a:cubicBezTo>
                        <a:close/>
                      </a:path>
                    </a:pathLst>
                  </a:custGeom>
                  <a:solidFill>
                    <a:srgbClr val="F5F2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98" name="Flowchart: Stored Data 3497">
                    <a:extLst>
                      <a:ext uri="{FF2B5EF4-FFF2-40B4-BE49-F238E27FC236}">
                        <a16:creationId xmlns:a16="http://schemas.microsoft.com/office/drawing/2014/main" id="{1FD321A2-8676-4714-9941-5E9BCB4B730F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4140042" y="3533473"/>
                    <a:ext cx="733815" cy="119787"/>
                  </a:xfrm>
                  <a:prstGeom prst="flowChartOnlineStorage">
                    <a:avLst/>
                  </a:prstGeom>
                  <a:solidFill>
                    <a:srgbClr val="F5F2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99" name="Freeform 2411">
                    <a:extLst>
                      <a:ext uri="{FF2B5EF4-FFF2-40B4-BE49-F238E27FC236}">
                        <a16:creationId xmlns:a16="http://schemas.microsoft.com/office/drawing/2014/main" id="{FDE90225-C0C3-48E3-90D9-BD5BC5DBFE80}"/>
                      </a:ext>
                    </a:extLst>
                  </p:cNvPr>
                  <p:cNvSpPr/>
                  <p:nvPr/>
                </p:nvSpPr>
                <p:spPr>
                  <a:xfrm flipH="1">
                    <a:off x="4545410" y="3097053"/>
                    <a:ext cx="610498" cy="277210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  <a:gd name="connsiteX0" fmla="*/ 204913 w 695969"/>
                      <a:gd name="connsiteY0" fmla="*/ 2962 h 2921608"/>
                      <a:gd name="connsiteX1" fmla="*/ 3874 w 695969"/>
                      <a:gd name="connsiteY1" fmla="*/ 528256 h 2921608"/>
                      <a:gd name="connsiteX2" fmla="*/ 108244 w 695969"/>
                      <a:gd name="connsiteY2" fmla="*/ 2750666 h 2921608"/>
                      <a:gd name="connsiteX3" fmla="*/ 522682 w 695969"/>
                      <a:gd name="connsiteY3" fmla="*/ 2772102 h 2921608"/>
                      <a:gd name="connsiteX4" fmla="*/ 684810 w 695969"/>
                      <a:gd name="connsiteY4" fmla="*/ 657958 h 2921608"/>
                      <a:gd name="connsiteX5" fmla="*/ 204913 w 695969"/>
                      <a:gd name="connsiteY5" fmla="*/ 2962 h 2921608"/>
                      <a:gd name="connsiteX0" fmla="*/ 204913 w 695969"/>
                      <a:gd name="connsiteY0" fmla="*/ 2962 h 2772102"/>
                      <a:gd name="connsiteX1" fmla="*/ 3874 w 695969"/>
                      <a:gd name="connsiteY1" fmla="*/ 528256 h 2772102"/>
                      <a:gd name="connsiteX2" fmla="*/ 108244 w 695969"/>
                      <a:gd name="connsiteY2" fmla="*/ 2750666 h 2772102"/>
                      <a:gd name="connsiteX3" fmla="*/ 522682 w 695969"/>
                      <a:gd name="connsiteY3" fmla="*/ 2772102 h 2772102"/>
                      <a:gd name="connsiteX4" fmla="*/ 684810 w 695969"/>
                      <a:gd name="connsiteY4" fmla="*/ 657958 h 2772102"/>
                      <a:gd name="connsiteX5" fmla="*/ 204913 w 695969"/>
                      <a:gd name="connsiteY5" fmla="*/ 2962 h 2772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969" h="2772102">
                        <a:moveTo>
                          <a:pt x="204913" y="2962"/>
                        </a:moveTo>
                        <a:cubicBezTo>
                          <a:pt x="91424" y="-18655"/>
                          <a:pt x="19985" y="70305"/>
                          <a:pt x="3874" y="528256"/>
                        </a:cubicBezTo>
                        <a:cubicBezTo>
                          <a:pt x="-12237" y="986207"/>
                          <a:pt x="21776" y="2376692"/>
                          <a:pt x="108244" y="2750666"/>
                        </a:cubicBezTo>
                        <a:lnTo>
                          <a:pt x="522682" y="2772102"/>
                        </a:lnTo>
                        <a:cubicBezTo>
                          <a:pt x="588614" y="2421907"/>
                          <a:pt x="737771" y="1119481"/>
                          <a:pt x="684810" y="657958"/>
                        </a:cubicBezTo>
                        <a:cubicBezTo>
                          <a:pt x="631849" y="196435"/>
                          <a:pt x="318402" y="24579"/>
                          <a:pt x="204913" y="2962"/>
                        </a:cubicBezTo>
                        <a:close/>
                      </a:path>
                    </a:pathLst>
                  </a:custGeom>
                  <a:solidFill>
                    <a:srgbClr val="F5F2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00" name="Rectangle 3499">
                    <a:extLst>
                      <a:ext uri="{FF2B5EF4-FFF2-40B4-BE49-F238E27FC236}">
                        <a16:creationId xmlns:a16="http://schemas.microsoft.com/office/drawing/2014/main" id="{B09A0AF2-2104-4718-88C4-B26BF3339BF5}"/>
                      </a:ext>
                    </a:extLst>
                  </p:cNvPr>
                  <p:cNvSpPr/>
                  <p:nvPr/>
                </p:nvSpPr>
                <p:spPr>
                  <a:xfrm>
                    <a:off x="4171819" y="3284867"/>
                    <a:ext cx="656848" cy="501650"/>
                  </a:xfrm>
                  <a:prstGeom prst="rect">
                    <a:avLst/>
                  </a:prstGeom>
                  <a:solidFill>
                    <a:srgbClr val="F5F2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472" name="Rectangle 3471">
                  <a:extLst>
                    <a:ext uri="{FF2B5EF4-FFF2-40B4-BE49-F238E27FC236}">
                      <a16:creationId xmlns:a16="http://schemas.microsoft.com/office/drawing/2014/main" id="{AFF6AF23-A53F-4A99-B070-F516A089F7BD}"/>
                    </a:ext>
                  </a:extLst>
                </p:cNvPr>
                <p:cNvSpPr/>
                <p:nvPr/>
              </p:nvSpPr>
              <p:spPr>
                <a:xfrm>
                  <a:off x="2800935" y="-155126"/>
                  <a:ext cx="417942" cy="769044"/>
                </a:xfrm>
                <a:prstGeom prst="rect">
                  <a:avLst/>
                </a:prstGeom>
                <a:solidFill>
                  <a:srgbClr val="F9D6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73" name="Freeform 2385">
                  <a:extLst>
                    <a:ext uri="{FF2B5EF4-FFF2-40B4-BE49-F238E27FC236}">
                      <a16:creationId xmlns:a16="http://schemas.microsoft.com/office/drawing/2014/main" id="{A3CC63D7-3094-441F-9FB5-8465C21C6A4B}"/>
                    </a:ext>
                  </a:extLst>
                </p:cNvPr>
                <p:cNvSpPr/>
                <p:nvPr/>
              </p:nvSpPr>
              <p:spPr>
                <a:xfrm>
                  <a:off x="3162812" y="2608265"/>
                  <a:ext cx="446835" cy="197675"/>
                </a:xfrm>
                <a:custGeom>
                  <a:avLst/>
                  <a:gdLst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3923"/>
                    <a:gd name="connsiteY0" fmla="*/ 13774 h 416165"/>
                    <a:gd name="connsiteX1" fmla="*/ 22003 w 853923"/>
                    <a:gd name="connsiteY1" fmla="*/ 260208 h 416165"/>
                    <a:gd name="connsiteX2" fmla="*/ 355330 w 853923"/>
                    <a:gd name="connsiteY2" fmla="*/ 266204 h 416165"/>
                    <a:gd name="connsiteX3" fmla="*/ 767790 w 853923"/>
                    <a:gd name="connsiteY3" fmla="*/ 415850 h 416165"/>
                    <a:gd name="connsiteX4" fmla="*/ 826156 w 853923"/>
                    <a:gd name="connsiteY4" fmla="*/ 299118 h 416165"/>
                    <a:gd name="connsiteX5" fmla="*/ 356101 w 853923"/>
                    <a:gd name="connsiteY5" fmla="*/ 59899 h 416165"/>
                    <a:gd name="connsiteX6" fmla="*/ 60914 w 853923"/>
                    <a:gd name="connsiteY6" fmla="*/ 13774 h 416165"/>
                    <a:gd name="connsiteX0" fmla="*/ 60914 w 898764"/>
                    <a:gd name="connsiteY0" fmla="*/ 13774 h 345430"/>
                    <a:gd name="connsiteX1" fmla="*/ 22003 w 898764"/>
                    <a:gd name="connsiteY1" fmla="*/ 260208 h 345430"/>
                    <a:gd name="connsiteX2" fmla="*/ 355330 w 898764"/>
                    <a:gd name="connsiteY2" fmla="*/ 266204 h 345430"/>
                    <a:gd name="connsiteX3" fmla="*/ 859709 w 898764"/>
                    <a:gd name="connsiteY3" fmla="*/ 341793 h 345430"/>
                    <a:gd name="connsiteX4" fmla="*/ 826156 w 898764"/>
                    <a:gd name="connsiteY4" fmla="*/ 299118 h 345430"/>
                    <a:gd name="connsiteX5" fmla="*/ 356101 w 898764"/>
                    <a:gd name="connsiteY5" fmla="*/ 59899 h 345430"/>
                    <a:gd name="connsiteX6" fmla="*/ 60914 w 898764"/>
                    <a:gd name="connsiteY6" fmla="*/ 13774 h 345430"/>
                    <a:gd name="connsiteX0" fmla="*/ 60914 w 898763"/>
                    <a:gd name="connsiteY0" fmla="*/ 13774 h 341858"/>
                    <a:gd name="connsiteX1" fmla="*/ 22003 w 898763"/>
                    <a:gd name="connsiteY1" fmla="*/ 260208 h 341858"/>
                    <a:gd name="connsiteX2" fmla="*/ 355330 w 898763"/>
                    <a:gd name="connsiteY2" fmla="*/ 266204 h 341858"/>
                    <a:gd name="connsiteX3" fmla="*/ 859709 w 898763"/>
                    <a:gd name="connsiteY3" fmla="*/ 341793 h 341858"/>
                    <a:gd name="connsiteX4" fmla="*/ 826155 w 898763"/>
                    <a:gd name="connsiteY4" fmla="*/ 251804 h 341858"/>
                    <a:gd name="connsiteX5" fmla="*/ 356101 w 898763"/>
                    <a:gd name="connsiteY5" fmla="*/ 59899 h 341858"/>
                    <a:gd name="connsiteX6" fmla="*/ 60914 w 898763"/>
                    <a:gd name="connsiteY6" fmla="*/ 13774 h 341858"/>
                    <a:gd name="connsiteX0" fmla="*/ 60914 w 855657"/>
                    <a:gd name="connsiteY0" fmla="*/ 13774 h 323364"/>
                    <a:gd name="connsiteX1" fmla="*/ 22003 w 855657"/>
                    <a:gd name="connsiteY1" fmla="*/ 260208 h 323364"/>
                    <a:gd name="connsiteX2" fmla="*/ 355330 w 855657"/>
                    <a:gd name="connsiteY2" fmla="*/ 266204 h 323364"/>
                    <a:gd name="connsiteX3" fmla="*/ 774130 w 855657"/>
                    <a:gd name="connsiteY3" fmla="*/ 323279 h 323364"/>
                    <a:gd name="connsiteX4" fmla="*/ 826155 w 855657"/>
                    <a:gd name="connsiteY4" fmla="*/ 251804 h 323364"/>
                    <a:gd name="connsiteX5" fmla="*/ 356101 w 855657"/>
                    <a:gd name="connsiteY5" fmla="*/ 59899 h 323364"/>
                    <a:gd name="connsiteX6" fmla="*/ 60914 w 855657"/>
                    <a:gd name="connsiteY6" fmla="*/ 13774 h 323364"/>
                    <a:gd name="connsiteX0" fmla="*/ 60914 w 822601"/>
                    <a:gd name="connsiteY0" fmla="*/ 13774 h 323779"/>
                    <a:gd name="connsiteX1" fmla="*/ 22003 w 822601"/>
                    <a:gd name="connsiteY1" fmla="*/ 260208 h 323779"/>
                    <a:gd name="connsiteX2" fmla="*/ 355330 w 822601"/>
                    <a:gd name="connsiteY2" fmla="*/ 266204 h 323779"/>
                    <a:gd name="connsiteX3" fmla="*/ 774130 w 822601"/>
                    <a:gd name="connsiteY3" fmla="*/ 323279 h 323779"/>
                    <a:gd name="connsiteX4" fmla="*/ 775443 w 822601"/>
                    <a:gd name="connsiteY4" fmla="*/ 229175 h 323779"/>
                    <a:gd name="connsiteX5" fmla="*/ 356101 w 822601"/>
                    <a:gd name="connsiteY5" fmla="*/ 59899 h 323779"/>
                    <a:gd name="connsiteX6" fmla="*/ 60914 w 822601"/>
                    <a:gd name="connsiteY6" fmla="*/ 13774 h 323779"/>
                    <a:gd name="connsiteX0" fmla="*/ 60914 w 806628"/>
                    <a:gd name="connsiteY0" fmla="*/ 13774 h 323779"/>
                    <a:gd name="connsiteX1" fmla="*/ 22003 w 806628"/>
                    <a:gd name="connsiteY1" fmla="*/ 260208 h 323779"/>
                    <a:gd name="connsiteX2" fmla="*/ 355330 w 806628"/>
                    <a:gd name="connsiteY2" fmla="*/ 266204 h 323779"/>
                    <a:gd name="connsiteX3" fmla="*/ 736094 w 806628"/>
                    <a:gd name="connsiteY3" fmla="*/ 323279 h 323779"/>
                    <a:gd name="connsiteX4" fmla="*/ 775443 w 806628"/>
                    <a:gd name="connsiteY4" fmla="*/ 229175 h 323779"/>
                    <a:gd name="connsiteX5" fmla="*/ 356101 w 806628"/>
                    <a:gd name="connsiteY5" fmla="*/ 59899 h 323779"/>
                    <a:gd name="connsiteX6" fmla="*/ 60914 w 806628"/>
                    <a:gd name="connsiteY6" fmla="*/ 13774 h 323779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17111"/>
                    <a:gd name="connsiteY0" fmla="*/ 0 h 291676"/>
                    <a:gd name="connsiteX1" fmla="*/ 22756 w 817111"/>
                    <a:gd name="connsiteY1" fmla="*/ 246434 h 291676"/>
                    <a:gd name="connsiteX2" fmla="*/ 356083 w 817111"/>
                    <a:gd name="connsiteY2" fmla="*/ 252430 h 291676"/>
                    <a:gd name="connsiteX3" fmla="*/ 762206 w 817111"/>
                    <a:gd name="connsiteY3" fmla="*/ 290991 h 291676"/>
                    <a:gd name="connsiteX4" fmla="*/ 776196 w 817111"/>
                    <a:gd name="connsiteY4" fmla="*/ 215401 h 291676"/>
                    <a:gd name="connsiteX5" fmla="*/ 375872 w 817111"/>
                    <a:gd name="connsiteY5" fmla="*/ 7040 h 291676"/>
                    <a:gd name="connsiteX6" fmla="*/ 61667 w 817111"/>
                    <a:gd name="connsiteY6" fmla="*/ 0 h 291676"/>
                    <a:gd name="connsiteX0" fmla="*/ 58660 w 814104"/>
                    <a:gd name="connsiteY0" fmla="*/ 20891 h 312567"/>
                    <a:gd name="connsiteX1" fmla="*/ 19749 w 814104"/>
                    <a:gd name="connsiteY1" fmla="*/ 267325 h 312567"/>
                    <a:gd name="connsiteX2" fmla="*/ 353076 w 814104"/>
                    <a:gd name="connsiteY2" fmla="*/ 273321 h 312567"/>
                    <a:gd name="connsiteX3" fmla="*/ 759199 w 814104"/>
                    <a:gd name="connsiteY3" fmla="*/ 311882 h 312567"/>
                    <a:gd name="connsiteX4" fmla="*/ 773189 w 814104"/>
                    <a:gd name="connsiteY4" fmla="*/ 236292 h 312567"/>
                    <a:gd name="connsiteX5" fmla="*/ 291890 w 814104"/>
                    <a:gd name="connsiteY5" fmla="*/ 11474 h 312567"/>
                    <a:gd name="connsiteX6" fmla="*/ 58660 w 814104"/>
                    <a:gd name="connsiteY6" fmla="*/ 20891 h 312567"/>
                    <a:gd name="connsiteX0" fmla="*/ 58660 w 814104"/>
                    <a:gd name="connsiteY0" fmla="*/ 9417 h 301093"/>
                    <a:gd name="connsiteX1" fmla="*/ 19749 w 814104"/>
                    <a:gd name="connsiteY1" fmla="*/ 255851 h 301093"/>
                    <a:gd name="connsiteX2" fmla="*/ 353076 w 814104"/>
                    <a:gd name="connsiteY2" fmla="*/ 261847 h 301093"/>
                    <a:gd name="connsiteX3" fmla="*/ 759199 w 814104"/>
                    <a:gd name="connsiteY3" fmla="*/ 300408 h 301093"/>
                    <a:gd name="connsiteX4" fmla="*/ 773189 w 814104"/>
                    <a:gd name="connsiteY4" fmla="*/ 224818 h 301093"/>
                    <a:gd name="connsiteX5" fmla="*/ 291890 w 814104"/>
                    <a:gd name="connsiteY5" fmla="*/ 0 h 301093"/>
                    <a:gd name="connsiteX6" fmla="*/ 58660 w 814104"/>
                    <a:gd name="connsiteY6" fmla="*/ 9417 h 301093"/>
                    <a:gd name="connsiteX0" fmla="*/ 58660 w 814104"/>
                    <a:gd name="connsiteY0" fmla="*/ 9417 h 301924"/>
                    <a:gd name="connsiteX1" fmla="*/ 19749 w 814104"/>
                    <a:gd name="connsiteY1" fmla="*/ 255851 h 301924"/>
                    <a:gd name="connsiteX2" fmla="*/ 353076 w 814104"/>
                    <a:gd name="connsiteY2" fmla="*/ 261847 h 301924"/>
                    <a:gd name="connsiteX3" fmla="*/ 759199 w 814104"/>
                    <a:gd name="connsiteY3" fmla="*/ 300408 h 301924"/>
                    <a:gd name="connsiteX4" fmla="*/ 773189 w 814104"/>
                    <a:gd name="connsiteY4" fmla="*/ 224818 h 301924"/>
                    <a:gd name="connsiteX5" fmla="*/ 291890 w 814104"/>
                    <a:gd name="connsiteY5" fmla="*/ 0 h 301924"/>
                    <a:gd name="connsiteX6" fmla="*/ 58660 w 814104"/>
                    <a:gd name="connsiteY6" fmla="*/ 9417 h 301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4104" h="301924">
                      <a:moveTo>
                        <a:pt x="58660" y="9417"/>
                      </a:moveTo>
                      <a:cubicBezTo>
                        <a:pt x="13303" y="52059"/>
                        <a:pt x="-24566" y="208294"/>
                        <a:pt x="19749" y="255851"/>
                      </a:cubicBezTo>
                      <a:cubicBezTo>
                        <a:pt x="130858" y="257850"/>
                        <a:pt x="200389" y="229736"/>
                        <a:pt x="353076" y="261847"/>
                      </a:cubicBezTo>
                      <a:cubicBezTo>
                        <a:pt x="505763" y="293958"/>
                        <a:pt x="689180" y="306579"/>
                        <a:pt x="759199" y="300408"/>
                      </a:cubicBezTo>
                      <a:cubicBezTo>
                        <a:pt x="829218" y="294237"/>
                        <a:pt x="830474" y="279941"/>
                        <a:pt x="773189" y="224818"/>
                      </a:cubicBezTo>
                      <a:lnTo>
                        <a:pt x="291890" y="0"/>
                      </a:lnTo>
                      <a:lnTo>
                        <a:pt x="58660" y="9417"/>
                      </a:ln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74" name="Freeform 2386">
                  <a:extLst>
                    <a:ext uri="{FF2B5EF4-FFF2-40B4-BE49-F238E27FC236}">
                      <a16:creationId xmlns:a16="http://schemas.microsoft.com/office/drawing/2014/main" id="{C264A998-FD17-4520-8688-ABE1EE9999EE}"/>
                    </a:ext>
                  </a:extLst>
                </p:cNvPr>
                <p:cNvSpPr/>
                <p:nvPr/>
              </p:nvSpPr>
              <p:spPr>
                <a:xfrm flipH="1">
                  <a:off x="2452521" y="2608265"/>
                  <a:ext cx="446835" cy="197675"/>
                </a:xfrm>
                <a:custGeom>
                  <a:avLst/>
                  <a:gdLst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3923"/>
                    <a:gd name="connsiteY0" fmla="*/ 13774 h 416165"/>
                    <a:gd name="connsiteX1" fmla="*/ 22003 w 853923"/>
                    <a:gd name="connsiteY1" fmla="*/ 260208 h 416165"/>
                    <a:gd name="connsiteX2" fmla="*/ 355330 w 853923"/>
                    <a:gd name="connsiteY2" fmla="*/ 266204 h 416165"/>
                    <a:gd name="connsiteX3" fmla="*/ 767790 w 853923"/>
                    <a:gd name="connsiteY3" fmla="*/ 415850 h 416165"/>
                    <a:gd name="connsiteX4" fmla="*/ 826156 w 853923"/>
                    <a:gd name="connsiteY4" fmla="*/ 299118 h 416165"/>
                    <a:gd name="connsiteX5" fmla="*/ 356101 w 853923"/>
                    <a:gd name="connsiteY5" fmla="*/ 59899 h 416165"/>
                    <a:gd name="connsiteX6" fmla="*/ 60914 w 853923"/>
                    <a:gd name="connsiteY6" fmla="*/ 13774 h 416165"/>
                    <a:gd name="connsiteX0" fmla="*/ 60914 w 898764"/>
                    <a:gd name="connsiteY0" fmla="*/ 13774 h 345430"/>
                    <a:gd name="connsiteX1" fmla="*/ 22003 w 898764"/>
                    <a:gd name="connsiteY1" fmla="*/ 260208 h 345430"/>
                    <a:gd name="connsiteX2" fmla="*/ 355330 w 898764"/>
                    <a:gd name="connsiteY2" fmla="*/ 266204 h 345430"/>
                    <a:gd name="connsiteX3" fmla="*/ 859709 w 898764"/>
                    <a:gd name="connsiteY3" fmla="*/ 341793 h 345430"/>
                    <a:gd name="connsiteX4" fmla="*/ 826156 w 898764"/>
                    <a:gd name="connsiteY4" fmla="*/ 299118 h 345430"/>
                    <a:gd name="connsiteX5" fmla="*/ 356101 w 898764"/>
                    <a:gd name="connsiteY5" fmla="*/ 59899 h 345430"/>
                    <a:gd name="connsiteX6" fmla="*/ 60914 w 898764"/>
                    <a:gd name="connsiteY6" fmla="*/ 13774 h 345430"/>
                    <a:gd name="connsiteX0" fmla="*/ 60914 w 898763"/>
                    <a:gd name="connsiteY0" fmla="*/ 13774 h 341858"/>
                    <a:gd name="connsiteX1" fmla="*/ 22003 w 898763"/>
                    <a:gd name="connsiteY1" fmla="*/ 260208 h 341858"/>
                    <a:gd name="connsiteX2" fmla="*/ 355330 w 898763"/>
                    <a:gd name="connsiteY2" fmla="*/ 266204 h 341858"/>
                    <a:gd name="connsiteX3" fmla="*/ 859709 w 898763"/>
                    <a:gd name="connsiteY3" fmla="*/ 341793 h 341858"/>
                    <a:gd name="connsiteX4" fmla="*/ 826155 w 898763"/>
                    <a:gd name="connsiteY4" fmla="*/ 251804 h 341858"/>
                    <a:gd name="connsiteX5" fmla="*/ 356101 w 898763"/>
                    <a:gd name="connsiteY5" fmla="*/ 59899 h 341858"/>
                    <a:gd name="connsiteX6" fmla="*/ 60914 w 898763"/>
                    <a:gd name="connsiteY6" fmla="*/ 13774 h 341858"/>
                    <a:gd name="connsiteX0" fmla="*/ 60914 w 855657"/>
                    <a:gd name="connsiteY0" fmla="*/ 13774 h 323364"/>
                    <a:gd name="connsiteX1" fmla="*/ 22003 w 855657"/>
                    <a:gd name="connsiteY1" fmla="*/ 260208 h 323364"/>
                    <a:gd name="connsiteX2" fmla="*/ 355330 w 855657"/>
                    <a:gd name="connsiteY2" fmla="*/ 266204 h 323364"/>
                    <a:gd name="connsiteX3" fmla="*/ 774130 w 855657"/>
                    <a:gd name="connsiteY3" fmla="*/ 323279 h 323364"/>
                    <a:gd name="connsiteX4" fmla="*/ 826155 w 855657"/>
                    <a:gd name="connsiteY4" fmla="*/ 251804 h 323364"/>
                    <a:gd name="connsiteX5" fmla="*/ 356101 w 855657"/>
                    <a:gd name="connsiteY5" fmla="*/ 59899 h 323364"/>
                    <a:gd name="connsiteX6" fmla="*/ 60914 w 855657"/>
                    <a:gd name="connsiteY6" fmla="*/ 13774 h 323364"/>
                    <a:gd name="connsiteX0" fmla="*/ 60914 w 822601"/>
                    <a:gd name="connsiteY0" fmla="*/ 13774 h 323779"/>
                    <a:gd name="connsiteX1" fmla="*/ 22003 w 822601"/>
                    <a:gd name="connsiteY1" fmla="*/ 260208 h 323779"/>
                    <a:gd name="connsiteX2" fmla="*/ 355330 w 822601"/>
                    <a:gd name="connsiteY2" fmla="*/ 266204 h 323779"/>
                    <a:gd name="connsiteX3" fmla="*/ 774130 w 822601"/>
                    <a:gd name="connsiteY3" fmla="*/ 323279 h 323779"/>
                    <a:gd name="connsiteX4" fmla="*/ 775443 w 822601"/>
                    <a:gd name="connsiteY4" fmla="*/ 229175 h 323779"/>
                    <a:gd name="connsiteX5" fmla="*/ 356101 w 822601"/>
                    <a:gd name="connsiteY5" fmla="*/ 59899 h 323779"/>
                    <a:gd name="connsiteX6" fmla="*/ 60914 w 822601"/>
                    <a:gd name="connsiteY6" fmla="*/ 13774 h 323779"/>
                    <a:gd name="connsiteX0" fmla="*/ 60914 w 806628"/>
                    <a:gd name="connsiteY0" fmla="*/ 13774 h 323779"/>
                    <a:gd name="connsiteX1" fmla="*/ 22003 w 806628"/>
                    <a:gd name="connsiteY1" fmla="*/ 260208 h 323779"/>
                    <a:gd name="connsiteX2" fmla="*/ 355330 w 806628"/>
                    <a:gd name="connsiteY2" fmla="*/ 266204 h 323779"/>
                    <a:gd name="connsiteX3" fmla="*/ 736094 w 806628"/>
                    <a:gd name="connsiteY3" fmla="*/ 323279 h 323779"/>
                    <a:gd name="connsiteX4" fmla="*/ 775443 w 806628"/>
                    <a:gd name="connsiteY4" fmla="*/ 229175 h 323779"/>
                    <a:gd name="connsiteX5" fmla="*/ 356101 w 806628"/>
                    <a:gd name="connsiteY5" fmla="*/ 59899 h 323779"/>
                    <a:gd name="connsiteX6" fmla="*/ 60914 w 806628"/>
                    <a:gd name="connsiteY6" fmla="*/ 13774 h 323779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17111"/>
                    <a:gd name="connsiteY0" fmla="*/ 0 h 291676"/>
                    <a:gd name="connsiteX1" fmla="*/ 22756 w 817111"/>
                    <a:gd name="connsiteY1" fmla="*/ 246434 h 291676"/>
                    <a:gd name="connsiteX2" fmla="*/ 356083 w 817111"/>
                    <a:gd name="connsiteY2" fmla="*/ 252430 h 291676"/>
                    <a:gd name="connsiteX3" fmla="*/ 762206 w 817111"/>
                    <a:gd name="connsiteY3" fmla="*/ 290991 h 291676"/>
                    <a:gd name="connsiteX4" fmla="*/ 776196 w 817111"/>
                    <a:gd name="connsiteY4" fmla="*/ 215401 h 291676"/>
                    <a:gd name="connsiteX5" fmla="*/ 375872 w 817111"/>
                    <a:gd name="connsiteY5" fmla="*/ 7040 h 291676"/>
                    <a:gd name="connsiteX6" fmla="*/ 61667 w 817111"/>
                    <a:gd name="connsiteY6" fmla="*/ 0 h 291676"/>
                    <a:gd name="connsiteX0" fmla="*/ 58660 w 814104"/>
                    <a:gd name="connsiteY0" fmla="*/ 20891 h 312567"/>
                    <a:gd name="connsiteX1" fmla="*/ 19749 w 814104"/>
                    <a:gd name="connsiteY1" fmla="*/ 267325 h 312567"/>
                    <a:gd name="connsiteX2" fmla="*/ 353076 w 814104"/>
                    <a:gd name="connsiteY2" fmla="*/ 273321 h 312567"/>
                    <a:gd name="connsiteX3" fmla="*/ 759199 w 814104"/>
                    <a:gd name="connsiteY3" fmla="*/ 311882 h 312567"/>
                    <a:gd name="connsiteX4" fmla="*/ 773189 w 814104"/>
                    <a:gd name="connsiteY4" fmla="*/ 236292 h 312567"/>
                    <a:gd name="connsiteX5" fmla="*/ 291890 w 814104"/>
                    <a:gd name="connsiteY5" fmla="*/ 11474 h 312567"/>
                    <a:gd name="connsiteX6" fmla="*/ 58660 w 814104"/>
                    <a:gd name="connsiteY6" fmla="*/ 20891 h 312567"/>
                    <a:gd name="connsiteX0" fmla="*/ 58660 w 814104"/>
                    <a:gd name="connsiteY0" fmla="*/ 9417 h 301093"/>
                    <a:gd name="connsiteX1" fmla="*/ 19749 w 814104"/>
                    <a:gd name="connsiteY1" fmla="*/ 255851 h 301093"/>
                    <a:gd name="connsiteX2" fmla="*/ 353076 w 814104"/>
                    <a:gd name="connsiteY2" fmla="*/ 261847 h 301093"/>
                    <a:gd name="connsiteX3" fmla="*/ 759199 w 814104"/>
                    <a:gd name="connsiteY3" fmla="*/ 300408 h 301093"/>
                    <a:gd name="connsiteX4" fmla="*/ 773189 w 814104"/>
                    <a:gd name="connsiteY4" fmla="*/ 224818 h 301093"/>
                    <a:gd name="connsiteX5" fmla="*/ 291890 w 814104"/>
                    <a:gd name="connsiteY5" fmla="*/ 0 h 301093"/>
                    <a:gd name="connsiteX6" fmla="*/ 58660 w 814104"/>
                    <a:gd name="connsiteY6" fmla="*/ 9417 h 301093"/>
                    <a:gd name="connsiteX0" fmla="*/ 58660 w 814104"/>
                    <a:gd name="connsiteY0" fmla="*/ 9417 h 301924"/>
                    <a:gd name="connsiteX1" fmla="*/ 19749 w 814104"/>
                    <a:gd name="connsiteY1" fmla="*/ 255851 h 301924"/>
                    <a:gd name="connsiteX2" fmla="*/ 353076 w 814104"/>
                    <a:gd name="connsiteY2" fmla="*/ 261847 h 301924"/>
                    <a:gd name="connsiteX3" fmla="*/ 759199 w 814104"/>
                    <a:gd name="connsiteY3" fmla="*/ 300408 h 301924"/>
                    <a:gd name="connsiteX4" fmla="*/ 773189 w 814104"/>
                    <a:gd name="connsiteY4" fmla="*/ 224818 h 301924"/>
                    <a:gd name="connsiteX5" fmla="*/ 291890 w 814104"/>
                    <a:gd name="connsiteY5" fmla="*/ 0 h 301924"/>
                    <a:gd name="connsiteX6" fmla="*/ 58660 w 814104"/>
                    <a:gd name="connsiteY6" fmla="*/ 9417 h 301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4104" h="301924">
                      <a:moveTo>
                        <a:pt x="58660" y="9417"/>
                      </a:moveTo>
                      <a:cubicBezTo>
                        <a:pt x="13303" y="52059"/>
                        <a:pt x="-24566" y="208294"/>
                        <a:pt x="19749" y="255851"/>
                      </a:cubicBezTo>
                      <a:cubicBezTo>
                        <a:pt x="130858" y="257850"/>
                        <a:pt x="200389" y="229736"/>
                        <a:pt x="353076" y="261847"/>
                      </a:cubicBezTo>
                      <a:cubicBezTo>
                        <a:pt x="505763" y="293958"/>
                        <a:pt x="689180" y="306579"/>
                        <a:pt x="759199" y="300408"/>
                      </a:cubicBezTo>
                      <a:cubicBezTo>
                        <a:pt x="829218" y="294237"/>
                        <a:pt x="830474" y="279941"/>
                        <a:pt x="773189" y="224818"/>
                      </a:cubicBezTo>
                      <a:lnTo>
                        <a:pt x="291890" y="0"/>
                      </a:lnTo>
                      <a:lnTo>
                        <a:pt x="58660" y="9417"/>
                      </a:ln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75" name="Freeform 2387">
                  <a:extLst>
                    <a:ext uri="{FF2B5EF4-FFF2-40B4-BE49-F238E27FC236}">
                      <a16:creationId xmlns:a16="http://schemas.microsoft.com/office/drawing/2014/main" id="{21318433-9A54-4C94-8688-2857FD4226D0}"/>
                    </a:ext>
                  </a:extLst>
                </p:cNvPr>
                <p:cNvSpPr/>
                <p:nvPr/>
              </p:nvSpPr>
              <p:spPr>
                <a:xfrm>
                  <a:off x="2823449" y="-457068"/>
                  <a:ext cx="388320" cy="408095"/>
                </a:xfrm>
                <a:custGeom>
                  <a:avLst/>
                  <a:gdLst>
                    <a:gd name="connsiteX0" fmla="*/ 3153 w 545573"/>
                    <a:gd name="connsiteY0" fmla="*/ 436778 h 641355"/>
                    <a:gd name="connsiteX1" fmla="*/ 122423 w 545573"/>
                    <a:gd name="connsiteY1" fmla="*/ 237996 h 641355"/>
                    <a:gd name="connsiteX2" fmla="*/ 162179 w 545573"/>
                    <a:gd name="connsiteY2" fmla="*/ 33534 h 641355"/>
                    <a:gd name="connsiteX3" fmla="*/ 360962 w 545573"/>
                    <a:gd name="connsiteY3" fmla="*/ 16495 h 641355"/>
                    <a:gd name="connsiteX4" fmla="*/ 406398 w 545573"/>
                    <a:gd name="connsiteY4" fmla="*/ 198239 h 641355"/>
                    <a:gd name="connsiteX5" fmla="*/ 542706 w 545573"/>
                    <a:gd name="connsiteY5" fmla="*/ 436778 h 641355"/>
                    <a:gd name="connsiteX6" fmla="*/ 264410 w 545573"/>
                    <a:gd name="connsiteY6" fmla="*/ 641240 h 641355"/>
                    <a:gd name="connsiteX7" fmla="*/ 3153 w 545573"/>
                    <a:gd name="connsiteY7" fmla="*/ 436778 h 641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5573" h="641355">
                      <a:moveTo>
                        <a:pt x="3153" y="436778"/>
                      </a:moveTo>
                      <a:cubicBezTo>
                        <a:pt x="-20511" y="369571"/>
                        <a:pt x="95919" y="305203"/>
                        <a:pt x="122423" y="237996"/>
                      </a:cubicBezTo>
                      <a:cubicBezTo>
                        <a:pt x="148927" y="170789"/>
                        <a:pt x="122422" y="70451"/>
                        <a:pt x="162179" y="33534"/>
                      </a:cubicBezTo>
                      <a:cubicBezTo>
                        <a:pt x="201936" y="-3383"/>
                        <a:pt x="320259" y="-10956"/>
                        <a:pt x="360962" y="16495"/>
                      </a:cubicBezTo>
                      <a:cubicBezTo>
                        <a:pt x="401665" y="43946"/>
                        <a:pt x="376107" y="128192"/>
                        <a:pt x="406398" y="198239"/>
                      </a:cubicBezTo>
                      <a:cubicBezTo>
                        <a:pt x="436689" y="268286"/>
                        <a:pt x="566371" y="362944"/>
                        <a:pt x="542706" y="436778"/>
                      </a:cubicBezTo>
                      <a:cubicBezTo>
                        <a:pt x="519041" y="510612"/>
                        <a:pt x="357175" y="636507"/>
                        <a:pt x="264410" y="641240"/>
                      </a:cubicBezTo>
                      <a:cubicBezTo>
                        <a:pt x="171645" y="645973"/>
                        <a:pt x="26817" y="503985"/>
                        <a:pt x="3153" y="436778"/>
                      </a:cubicBezTo>
                      <a:close/>
                    </a:path>
                  </a:pathLst>
                </a:custGeom>
                <a:solidFill>
                  <a:srgbClr val="F9D6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76" name="Rectangle 3475">
                  <a:extLst>
                    <a:ext uri="{FF2B5EF4-FFF2-40B4-BE49-F238E27FC236}">
                      <a16:creationId xmlns:a16="http://schemas.microsoft.com/office/drawing/2014/main" id="{7F31B282-37C4-4275-B44F-BD6D93144468}"/>
                    </a:ext>
                  </a:extLst>
                </p:cNvPr>
                <p:cNvSpPr/>
                <p:nvPr/>
              </p:nvSpPr>
              <p:spPr>
                <a:xfrm>
                  <a:off x="2808479" y="-150140"/>
                  <a:ext cx="417942" cy="76904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77" name="Freeform 2389">
                  <a:extLst>
                    <a:ext uri="{FF2B5EF4-FFF2-40B4-BE49-F238E27FC236}">
                      <a16:creationId xmlns:a16="http://schemas.microsoft.com/office/drawing/2014/main" id="{F1969572-6706-493C-8982-956E7470EB85}"/>
                    </a:ext>
                  </a:extLst>
                </p:cNvPr>
                <p:cNvSpPr/>
                <p:nvPr/>
              </p:nvSpPr>
              <p:spPr>
                <a:xfrm flipH="1">
                  <a:off x="3012034" y="-285514"/>
                  <a:ext cx="476558" cy="1395516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08747 w 842296"/>
                    <a:gd name="connsiteY0" fmla="*/ 2010242 h 2217964"/>
                    <a:gd name="connsiteX1" fmla="*/ 151307 w 842296"/>
                    <a:gd name="connsiteY1" fmla="*/ 1054546 h 2217964"/>
                    <a:gd name="connsiteX2" fmla="*/ 15119 w 842296"/>
                    <a:gd name="connsiteY2" fmla="*/ 347669 h 2217964"/>
                    <a:gd name="connsiteX3" fmla="*/ 566353 w 842296"/>
                    <a:gd name="connsiteY3" fmla="*/ 3958 h 2217964"/>
                    <a:gd name="connsiteX4" fmla="*/ 696056 w 842296"/>
                    <a:gd name="connsiteY4" fmla="*/ 477371 h 2217964"/>
                    <a:gd name="connsiteX5" fmla="*/ 812787 w 842296"/>
                    <a:gd name="connsiteY5" fmla="*/ 2105132 h 2217964"/>
                    <a:gd name="connsiteX6" fmla="*/ 108747 w 842296"/>
                    <a:gd name="connsiteY6" fmla="*/ 2010242 h 2217964"/>
                    <a:gd name="connsiteX0" fmla="*/ 105345 w 840087"/>
                    <a:gd name="connsiteY0" fmla="*/ 1985447 h 2193169"/>
                    <a:gd name="connsiteX1" fmla="*/ 147905 w 840087"/>
                    <a:gd name="connsiteY1" fmla="*/ 1029751 h 2193169"/>
                    <a:gd name="connsiteX2" fmla="*/ 11717 w 840087"/>
                    <a:gd name="connsiteY2" fmla="*/ 322874 h 2193169"/>
                    <a:gd name="connsiteX3" fmla="*/ 499182 w 840087"/>
                    <a:gd name="connsiteY3" fmla="*/ 4430 h 2193169"/>
                    <a:gd name="connsiteX4" fmla="*/ 692654 w 840087"/>
                    <a:gd name="connsiteY4" fmla="*/ 452576 h 2193169"/>
                    <a:gd name="connsiteX5" fmla="*/ 809385 w 840087"/>
                    <a:gd name="connsiteY5" fmla="*/ 2080337 h 2193169"/>
                    <a:gd name="connsiteX6" fmla="*/ 105345 w 840087"/>
                    <a:gd name="connsiteY6" fmla="*/ 1985447 h 2193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0087" h="2193169">
                      <a:moveTo>
                        <a:pt x="105345" y="1985447"/>
                      </a:moveTo>
                      <a:cubicBezTo>
                        <a:pt x="119532" y="1666882"/>
                        <a:pt x="163510" y="1306847"/>
                        <a:pt x="147905" y="1029751"/>
                      </a:cubicBezTo>
                      <a:cubicBezTo>
                        <a:pt x="132300" y="752656"/>
                        <a:pt x="-46829" y="493761"/>
                        <a:pt x="11717" y="322874"/>
                      </a:cubicBezTo>
                      <a:cubicBezTo>
                        <a:pt x="70263" y="151987"/>
                        <a:pt x="388935" y="35775"/>
                        <a:pt x="499182" y="4430"/>
                      </a:cubicBezTo>
                      <a:cubicBezTo>
                        <a:pt x="609429" y="-26915"/>
                        <a:pt x="640954" y="106592"/>
                        <a:pt x="692654" y="452576"/>
                      </a:cubicBezTo>
                      <a:cubicBezTo>
                        <a:pt x="744354" y="798560"/>
                        <a:pt x="907270" y="1824859"/>
                        <a:pt x="809385" y="2080337"/>
                      </a:cubicBezTo>
                      <a:cubicBezTo>
                        <a:pt x="711500" y="2335815"/>
                        <a:pt x="202621" y="2092451"/>
                        <a:pt x="105345" y="1985447"/>
                      </a:cubicBezTo>
                      <a:close/>
                    </a:path>
                  </a:pathLst>
                </a:custGeom>
                <a:solidFill>
                  <a:srgbClr val="E0F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78" name="Freeform 2390">
                  <a:extLst>
                    <a:ext uri="{FF2B5EF4-FFF2-40B4-BE49-F238E27FC236}">
                      <a16:creationId xmlns:a16="http://schemas.microsoft.com/office/drawing/2014/main" id="{0772B22B-71D8-48FE-BF3D-D7988F29C0E3}"/>
                    </a:ext>
                  </a:extLst>
                </p:cNvPr>
                <p:cNvSpPr/>
                <p:nvPr/>
              </p:nvSpPr>
              <p:spPr>
                <a:xfrm>
                  <a:off x="2578958" y="-282989"/>
                  <a:ext cx="476755" cy="1399455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08747 w 842296"/>
                    <a:gd name="connsiteY0" fmla="*/ 2010242 h 2217964"/>
                    <a:gd name="connsiteX1" fmla="*/ 151307 w 842296"/>
                    <a:gd name="connsiteY1" fmla="*/ 1054546 h 2217964"/>
                    <a:gd name="connsiteX2" fmla="*/ 15119 w 842296"/>
                    <a:gd name="connsiteY2" fmla="*/ 347669 h 2217964"/>
                    <a:gd name="connsiteX3" fmla="*/ 566353 w 842296"/>
                    <a:gd name="connsiteY3" fmla="*/ 3958 h 2217964"/>
                    <a:gd name="connsiteX4" fmla="*/ 696056 w 842296"/>
                    <a:gd name="connsiteY4" fmla="*/ 477371 h 2217964"/>
                    <a:gd name="connsiteX5" fmla="*/ 812787 w 842296"/>
                    <a:gd name="connsiteY5" fmla="*/ 2105132 h 2217964"/>
                    <a:gd name="connsiteX6" fmla="*/ 108747 w 842296"/>
                    <a:gd name="connsiteY6" fmla="*/ 2010242 h 2217964"/>
                    <a:gd name="connsiteX0" fmla="*/ 105897 w 840434"/>
                    <a:gd name="connsiteY0" fmla="*/ 1991638 h 2199360"/>
                    <a:gd name="connsiteX1" fmla="*/ 148457 w 840434"/>
                    <a:gd name="connsiteY1" fmla="*/ 1035942 h 2199360"/>
                    <a:gd name="connsiteX2" fmla="*/ 12269 w 840434"/>
                    <a:gd name="connsiteY2" fmla="*/ 329065 h 2199360"/>
                    <a:gd name="connsiteX3" fmla="*/ 510362 w 840434"/>
                    <a:gd name="connsiteY3" fmla="*/ 4303 h 2199360"/>
                    <a:gd name="connsiteX4" fmla="*/ 693206 w 840434"/>
                    <a:gd name="connsiteY4" fmla="*/ 458767 h 2199360"/>
                    <a:gd name="connsiteX5" fmla="*/ 809937 w 840434"/>
                    <a:gd name="connsiteY5" fmla="*/ 2086528 h 2199360"/>
                    <a:gd name="connsiteX6" fmla="*/ 105897 w 840434"/>
                    <a:gd name="connsiteY6" fmla="*/ 1991638 h 2199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0434" h="2199360">
                      <a:moveTo>
                        <a:pt x="105897" y="1991638"/>
                      </a:moveTo>
                      <a:cubicBezTo>
                        <a:pt x="120084" y="1673073"/>
                        <a:pt x="164062" y="1313038"/>
                        <a:pt x="148457" y="1035942"/>
                      </a:cubicBezTo>
                      <a:cubicBezTo>
                        <a:pt x="132852" y="758847"/>
                        <a:pt x="-48048" y="501005"/>
                        <a:pt x="12269" y="329065"/>
                      </a:cubicBezTo>
                      <a:cubicBezTo>
                        <a:pt x="72586" y="157125"/>
                        <a:pt x="400115" y="35648"/>
                        <a:pt x="510362" y="4303"/>
                      </a:cubicBezTo>
                      <a:cubicBezTo>
                        <a:pt x="620609" y="-27042"/>
                        <a:pt x="643277" y="111730"/>
                        <a:pt x="693206" y="458767"/>
                      </a:cubicBezTo>
                      <a:cubicBezTo>
                        <a:pt x="743135" y="805804"/>
                        <a:pt x="907822" y="1831050"/>
                        <a:pt x="809937" y="2086528"/>
                      </a:cubicBezTo>
                      <a:cubicBezTo>
                        <a:pt x="712052" y="2342006"/>
                        <a:pt x="203173" y="2098642"/>
                        <a:pt x="105897" y="1991638"/>
                      </a:cubicBezTo>
                      <a:close/>
                    </a:path>
                  </a:pathLst>
                </a:custGeom>
                <a:solidFill>
                  <a:srgbClr val="E0F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79" name="Trapezoid 270">
                  <a:extLst>
                    <a:ext uri="{FF2B5EF4-FFF2-40B4-BE49-F238E27FC236}">
                      <a16:creationId xmlns:a16="http://schemas.microsoft.com/office/drawing/2014/main" id="{2E6296E9-A103-4BB8-8D85-FA0504FCE1AD}"/>
                    </a:ext>
                  </a:extLst>
                </p:cNvPr>
                <p:cNvSpPr/>
                <p:nvPr/>
              </p:nvSpPr>
              <p:spPr>
                <a:xfrm rot="1261075">
                  <a:off x="2485143" y="-118485"/>
                  <a:ext cx="318441" cy="484297"/>
                </a:xfrm>
                <a:custGeom>
                  <a:avLst/>
                  <a:gdLst>
                    <a:gd name="connsiteX0" fmla="*/ 0 w 318441"/>
                    <a:gd name="connsiteY0" fmla="*/ 484297 h 484297"/>
                    <a:gd name="connsiteX1" fmla="*/ 33879 w 318441"/>
                    <a:gd name="connsiteY1" fmla="*/ 0 h 484297"/>
                    <a:gd name="connsiteX2" fmla="*/ 284562 w 318441"/>
                    <a:gd name="connsiteY2" fmla="*/ 0 h 484297"/>
                    <a:gd name="connsiteX3" fmla="*/ 318441 w 318441"/>
                    <a:gd name="connsiteY3" fmla="*/ 484297 h 484297"/>
                    <a:gd name="connsiteX4" fmla="*/ 0 w 318441"/>
                    <a:gd name="connsiteY4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33879 w 318441"/>
                    <a:gd name="connsiteY2" fmla="*/ 0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1230 w 318441"/>
                    <a:gd name="connsiteY1" fmla="*/ 72704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8441" h="484297">
                      <a:moveTo>
                        <a:pt x="0" y="484297"/>
                      </a:moveTo>
                      <a:cubicBezTo>
                        <a:pt x="7439" y="367926"/>
                        <a:pt x="3791" y="189075"/>
                        <a:pt x="11230" y="72704"/>
                      </a:cubicBezTo>
                      <a:lnTo>
                        <a:pt x="49172" y="583"/>
                      </a:lnTo>
                      <a:lnTo>
                        <a:pt x="284562" y="0"/>
                      </a:lnTo>
                      <a:lnTo>
                        <a:pt x="318441" y="484297"/>
                      </a:lnTo>
                      <a:lnTo>
                        <a:pt x="0" y="484297"/>
                      </a:lnTo>
                      <a:close/>
                    </a:path>
                  </a:pathLst>
                </a:custGeom>
                <a:solidFill>
                  <a:srgbClr val="E0F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80" name="Trapezoid 270">
                  <a:extLst>
                    <a:ext uri="{FF2B5EF4-FFF2-40B4-BE49-F238E27FC236}">
                      <a16:creationId xmlns:a16="http://schemas.microsoft.com/office/drawing/2014/main" id="{EE48FDA1-27C4-4CD7-B349-4145C2BFE7E8}"/>
                    </a:ext>
                  </a:extLst>
                </p:cNvPr>
                <p:cNvSpPr/>
                <p:nvPr/>
              </p:nvSpPr>
              <p:spPr>
                <a:xfrm rot="20338925" flipH="1">
                  <a:off x="3227548" y="-154762"/>
                  <a:ext cx="318441" cy="484297"/>
                </a:xfrm>
                <a:custGeom>
                  <a:avLst/>
                  <a:gdLst>
                    <a:gd name="connsiteX0" fmla="*/ 0 w 318441"/>
                    <a:gd name="connsiteY0" fmla="*/ 484297 h 484297"/>
                    <a:gd name="connsiteX1" fmla="*/ 33879 w 318441"/>
                    <a:gd name="connsiteY1" fmla="*/ 0 h 484297"/>
                    <a:gd name="connsiteX2" fmla="*/ 284562 w 318441"/>
                    <a:gd name="connsiteY2" fmla="*/ 0 h 484297"/>
                    <a:gd name="connsiteX3" fmla="*/ 318441 w 318441"/>
                    <a:gd name="connsiteY3" fmla="*/ 484297 h 484297"/>
                    <a:gd name="connsiteX4" fmla="*/ 0 w 318441"/>
                    <a:gd name="connsiteY4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33879 w 318441"/>
                    <a:gd name="connsiteY2" fmla="*/ 0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1230 w 318441"/>
                    <a:gd name="connsiteY1" fmla="*/ 72704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8441" h="484297">
                      <a:moveTo>
                        <a:pt x="0" y="484297"/>
                      </a:moveTo>
                      <a:cubicBezTo>
                        <a:pt x="7439" y="367926"/>
                        <a:pt x="3791" y="189075"/>
                        <a:pt x="11230" y="72704"/>
                      </a:cubicBezTo>
                      <a:lnTo>
                        <a:pt x="49172" y="583"/>
                      </a:lnTo>
                      <a:lnTo>
                        <a:pt x="284562" y="0"/>
                      </a:lnTo>
                      <a:lnTo>
                        <a:pt x="318441" y="484297"/>
                      </a:lnTo>
                      <a:lnTo>
                        <a:pt x="0" y="484297"/>
                      </a:lnTo>
                      <a:close/>
                    </a:path>
                  </a:pathLst>
                </a:custGeom>
                <a:solidFill>
                  <a:srgbClr val="E0F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3481" name="Group 3480">
                  <a:extLst>
                    <a:ext uri="{FF2B5EF4-FFF2-40B4-BE49-F238E27FC236}">
                      <a16:creationId xmlns:a16="http://schemas.microsoft.com/office/drawing/2014/main" id="{798C72BB-D5DD-4553-9057-36E9074F80A9}"/>
                    </a:ext>
                  </a:extLst>
                </p:cNvPr>
                <p:cNvGrpSpPr/>
                <p:nvPr/>
              </p:nvGrpSpPr>
              <p:grpSpPr>
                <a:xfrm>
                  <a:off x="2788714" y="-918708"/>
                  <a:ext cx="457937" cy="607178"/>
                  <a:chOff x="5157788" y="1381501"/>
                  <a:chExt cx="904875" cy="1199774"/>
                </a:xfrm>
              </p:grpSpPr>
              <p:grpSp>
                <p:nvGrpSpPr>
                  <p:cNvPr id="3488" name="Group 3487">
                    <a:extLst>
                      <a:ext uri="{FF2B5EF4-FFF2-40B4-BE49-F238E27FC236}">
                        <a16:creationId xmlns:a16="http://schemas.microsoft.com/office/drawing/2014/main" id="{89C918E5-FC17-4B86-963E-AC53331A1375}"/>
                      </a:ext>
                    </a:extLst>
                  </p:cNvPr>
                  <p:cNvGrpSpPr/>
                  <p:nvPr/>
                </p:nvGrpSpPr>
                <p:grpSpPr>
                  <a:xfrm>
                    <a:off x="5157788" y="1381501"/>
                    <a:ext cx="904875" cy="1199774"/>
                    <a:chOff x="5157788" y="1381501"/>
                    <a:chExt cx="904875" cy="1199774"/>
                  </a:xfrm>
                </p:grpSpPr>
                <p:sp>
                  <p:nvSpPr>
                    <p:cNvPr id="3494" name="Rounded Rectangle 2406">
                      <a:extLst>
                        <a:ext uri="{FF2B5EF4-FFF2-40B4-BE49-F238E27FC236}">
                          <a16:creationId xmlns:a16="http://schemas.microsoft.com/office/drawing/2014/main" id="{B411FD0E-D3D0-4B2C-8F83-9BCA40E34F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72088" y="1381501"/>
                      <a:ext cx="676275" cy="1199774"/>
                    </a:xfrm>
                    <a:prstGeom prst="roundRect">
                      <a:avLst/>
                    </a:prstGeom>
                    <a:solidFill>
                      <a:srgbClr val="F9D69D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95" name="Oval 3494">
                      <a:extLst>
                        <a:ext uri="{FF2B5EF4-FFF2-40B4-BE49-F238E27FC236}">
                          <a16:creationId xmlns:a16="http://schemas.microsoft.com/office/drawing/2014/main" id="{EB0574FD-A96B-4099-AFAE-CC82ED621B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57788" y="1802168"/>
                      <a:ext cx="228600" cy="254355"/>
                    </a:xfrm>
                    <a:prstGeom prst="ellipse">
                      <a:avLst/>
                    </a:prstGeom>
                    <a:solidFill>
                      <a:srgbClr val="F9D69D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96" name="Oval 3495">
                      <a:extLst>
                        <a:ext uri="{FF2B5EF4-FFF2-40B4-BE49-F238E27FC236}">
                          <a16:creationId xmlns:a16="http://schemas.microsoft.com/office/drawing/2014/main" id="{90DF57A4-D385-4513-80F8-14436BD0BC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4063" y="1806928"/>
                      <a:ext cx="228600" cy="254355"/>
                    </a:xfrm>
                    <a:prstGeom prst="ellipse">
                      <a:avLst/>
                    </a:prstGeom>
                    <a:solidFill>
                      <a:srgbClr val="F9D69D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489" name="Freeform 2401">
                    <a:extLst>
                      <a:ext uri="{FF2B5EF4-FFF2-40B4-BE49-F238E27FC236}">
                        <a16:creationId xmlns:a16="http://schemas.microsoft.com/office/drawing/2014/main" id="{01C170C0-680B-4216-8C55-1259C47090DA}"/>
                      </a:ext>
                    </a:extLst>
                  </p:cNvPr>
                  <p:cNvSpPr/>
                  <p:nvPr/>
                </p:nvSpPr>
                <p:spPr>
                  <a:xfrm>
                    <a:off x="5441481" y="2259368"/>
                    <a:ext cx="337488" cy="180991"/>
                  </a:xfrm>
                  <a:custGeom>
                    <a:avLst/>
                    <a:gdLst>
                      <a:gd name="connsiteX0" fmla="*/ 8876 w 540980"/>
                      <a:gd name="connsiteY0" fmla="*/ 38100 h 342916"/>
                      <a:gd name="connsiteX1" fmla="*/ 537513 w 540980"/>
                      <a:gd name="connsiteY1" fmla="*/ 38100 h 342916"/>
                      <a:gd name="connsiteX2" fmla="*/ 227951 w 540980"/>
                      <a:gd name="connsiteY2" fmla="*/ 342900 h 342916"/>
                      <a:gd name="connsiteX3" fmla="*/ 8876 w 540980"/>
                      <a:gd name="connsiteY3" fmla="*/ 38100 h 342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80" h="342916">
                        <a:moveTo>
                          <a:pt x="8876" y="38100"/>
                        </a:moveTo>
                        <a:cubicBezTo>
                          <a:pt x="60470" y="-12700"/>
                          <a:pt x="501001" y="-12700"/>
                          <a:pt x="537513" y="38100"/>
                        </a:cubicBezTo>
                        <a:cubicBezTo>
                          <a:pt x="574025" y="88900"/>
                          <a:pt x="312088" y="340519"/>
                          <a:pt x="227951" y="342900"/>
                        </a:cubicBezTo>
                        <a:cubicBezTo>
                          <a:pt x="143814" y="345281"/>
                          <a:pt x="-42718" y="88900"/>
                          <a:pt x="8876" y="3810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490" name="Group 3489">
                    <a:extLst>
                      <a:ext uri="{FF2B5EF4-FFF2-40B4-BE49-F238E27FC236}">
                        <a16:creationId xmlns:a16="http://schemas.microsoft.com/office/drawing/2014/main" id="{53D53AFA-DC9E-4B31-9730-2E24616681A2}"/>
                      </a:ext>
                    </a:extLst>
                  </p:cNvPr>
                  <p:cNvGrpSpPr/>
                  <p:nvPr/>
                </p:nvGrpSpPr>
                <p:grpSpPr>
                  <a:xfrm>
                    <a:off x="5412906" y="1735900"/>
                    <a:ext cx="401884" cy="169069"/>
                    <a:chOff x="5536959" y="5172075"/>
                    <a:chExt cx="401884" cy="169069"/>
                  </a:xfrm>
                </p:grpSpPr>
                <p:sp>
                  <p:nvSpPr>
                    <p:cNvPr id="3492" name="Oval 3491">
                      <a:extLst>
                        <a:ext uri="{FF2B5EF4-FFF2-40B4-BE49-F238E27FC236}">
                          <a16:creationId xmlns:a16="http://schemas.microsoft.com/office/drawing/2014/main" id="{5E81B756-AAB6-4A55-91E2-2E1824EF5A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959" y="5172075"/>
                      <a:ext cx="101842" cy="16906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93" name="Oval 3492">
                      <a:extLst>
                        <a:ext uri="{FF2B5EF4-FFF2-40B4-BE49-F238E27FC236}">
                          <a16:creationId xmlns:a16="http://schemas.microsoft.com/office/drawing/2014/main" id="{9DD8B48A-9A1F-4FD5-8EFA-6FC3CC5A31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7001" y="5172075"/>
                      <a:ext cx="101842" cy="16906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491" name="Freeform 2403">
                    <a:extLst>
                      <a:ext uri="{FF2B5EF4-FFF2-40B4-BE49-F238E27FC236}">
                        <a16:creationId xmlns:a16="http://schemas.microsoft.com/office/drawing/2014/main" id="{A9C07ACA-020A-464F-A548-85896A13B4FC}"/>
                      </a:ext>
                    </a:extLst>
                  </p:cNvPr>
                  <p:cNvSpPr/>
                  <p:nvPr/>
                </p:nvSpPr>
                <p:spPr>
                  <a:xfrm>
                    <a:off x="5605908" y="1764477"/>
                    <a:ext cx="135396" cy="382552"/>
                  </a:xfrm>
                  <a:custGeom>
                    <a:avLst/>
                    <a:gdLst>
                      <a:gd name="connsiteX0" fmla="*/ 732 w 122014"/>
                      <a:gd name="connsiteY0" fmla="*/ 51 h 1021848"/>
                      <a:gd name="connsiteX1" fmla="*/ 119795 w 122014"/>
                      <a:gd name="connsiteY1" fmla="*/ 928739 h 1021848"/>
                      <a:gd name="connsiteX2" fmla="*/ 72170 w 122014"/>
                      <a:gd name="connsiteY2" fmla="*/ 885876 h 1021848"/>
                      <a:gd name="connsiteX3" fmla="*/ 732 w 122014"/>
                      <a:gd name="connsiteY3" fmla="*/ 51 h 102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014" h="1021848">
                        <a:moveTo>
                          <a:pt x="732" y="51"/>
                        </a:moveTo>
                        <a:cubicBezTo>
                          <a:pt x="8670" y="7195"/>
                          <a:pt x="107889" y="781102"/>
                          <a:pt x="119795" y="928739"/>
                        </a:cubicBezTo>
                        <a:cubicBezTo>
                          <a:pt x="131701" y="1076376"/>
                          <a:pt x="92808" y="1038276"/>
                          <a:pt x="72170" y="885876"/>
                        </a:cubicBezTo>
                        <a:cubicBezTo>
                          <a:pt x="51532" y="733476"/>
                          <a:pt x="-7206" y="-7093"/>
                          <a:pt x="732" y="51"/>
                        </a:cubicBezTo>
                        <a:close/>
                      </a:path>
                    </a:pathLst>
                  </a:cu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482" name="Freeform 2394">
                  <a:extLst>
                    <a:ext uri="{FF2B5EF4-FFF2-40B4-BE49-F238E27FC236}">
                      <a16:creationId xmlns:a16="http://schemas.microsoft.com/office/drawing/2014/main" id="{CB845B28-5C7E-421A-93DA-0C58D041694C}"/>
                    </a:ext>
                  </a:extLst>
                </p:cNvPr>
                <p:cNvSpPr/>
                <p:nvPr/>
              </p:nvSpPr>
              <p:spPr>
                <a:xfrm>
                  <a:off x="2833239" y="-1096644"/>
                  <a:ext cx="450579" cy="482241"/>
                </a:xfrm>
                <a:custGeom>
                  <a:avLst/>
                  <a:gdLst>
                    <a:gd name="connsiteX0" fmla="*/ 52939 w 890337"/>
                    <a:gd name="connsiteY0" fmla="*/ 952901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52939 w 890337"/>
                    <a:gd name="connsiteY17" fmla="*/ 952901 h 952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890337" h="952901">
                      <a:moveTo>
                        <a:pt x="52939" y="952901"/>
                      </a:moveTo>
                      <a:lnTo>
                        <a:pt x="0" y="288758"/>
                      </a:lnTo>
                      <a:lnTo>
                        <a:pt x="211756" y="134754"/>
                      </a:lnTo>
                      <a:lnTo>
                        <a:pt x="471638" y="115503"/>
                      </a:lnTo>
                      <a:lnTo>
                        <a:pt x="654518" y="0"/>
                      </a:lnTo>
                      <a:lnTo>
                        <a:pt x="563078" y="115503"/>
                      </a:lnTo>
                      <a:lnTo>
                        <a:pt x="755584" y="62564"/>
                      </a:lnTo>
                      <a:lnTo>
                        <a:pt x="625643" y="206943"/>
                      </a:lnTo>
                      <a:lnTo>
                        <a:pt x="890337" y="187693"/>
                      </a:lnTo>
                      <a:lnTo>
                        <a:pt x="702645" y="341697"/>
                      </a:lnTo>
                      <a:lnTo>
                        <a:pt x="741146" y="543828"/>
                      </a:lnTo>
                      <a:lnTo>
                        <a:pt x="683394" y="952901"/>
                      </a:lnTo>
                      <a:lnTo>
                        <a:pt x="630455" y="481263"/>
                      </a:lnTo>
                      <a:lnTo>
                        <a:pt x="466826" y="476451"/>
                      </a:lnTo>
                      <a:lnTo>
                        <a:pt x="356135" y="548640"/>
                      </a:lnTo>
                      <a:lnTo>
                        <a:pt x="303196" y="490889"/>
                      </a:lnTo>
                      <a:lnTo>
                        <a:pt x="125129" y="447575"/>
                      </a:lnTo>
                      <a:lnTo>
                        <a:pt x="52939" y="952901"/>
                      </a:ln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83" name="Freeform 2395">
                  <a:extLst>
                    <a:ext uri="{FF2B5EF4-FFF2-40B4-BE49-F238E27FC236}">
                      <a16:creationId xmlns:a16="http://schemas.microsoft.com/office/drawing/2014/main" id="{A0A315F5-DA8E-49BC-AC4C-E8B2838FFFE0}"/>
                    </a:ext>
                  </a:extLst>
                </p:cNvPr>
                <p:cNvSpPr/>
                <p:nvPr/>
              </p:nvSpPr>
              <p:spPr>
                <a:xfrm>
                  <a:off x="2879466" y="-538338"/>
                  <a:ext cx="280777" cy="128907"/>
                </a:xfrm>
                <a:custGeom>
                  <a:avLst/>
                  <a:gdLst>
                    <a:gd name="connsiteX0" fmla="*/ 293667 w 554811"/>
                    <a:gd name="connsiteY0" fmla="*/ 3702 h 254718"/>
                    <a:gd name="connsiteX1" fmla="*/ 130037 w 554811"/>
                    <a:gd name="connsiteY1" fmla="*/ 51829 h 254718"/>
                    <a:gd name="connsiteX2" fmla="*/ 4909 w 554811"/>
                    <a:gd name="connsiteY2" fmla="*/ 234709 h 254718"/>
                    <a:gd name="connsiteX3" fmla="*/ 303292 w 554811"/>
                    <a:gd name="connsiteY3" fmla="*/ 109580 h 254718"/>
                    <a:gd name="connsiteX4" fmla="*/ 548736 w 554811"/>
                    <a:gd name="connsiteY4" fmla="*/ 253959 h 254718"/>
                    <a:gd name="connsiteX5" fmla="*/ 462109 w 554811"/>
                    <a:gd name="connsiteY5" fmla="*/ 32578 h 254718"/>
                    <a:gd name="connsiteX6" fmla="*/ 293667 w 554811"/>
                    <a:gd name="connsiteY6" fmla="*/ 3702 h 254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4811" h="254718">
                      <a:moveTo>
                        <a:pt x="293667" y="3702"/>
                      </a:moveTo>
                      <a:cubicBezTo>
                        <a:pt x="238322" y="6910"/>
                        <a:pt x="178163" y="13328"/>
                        <a:pt x="130037" y="51829"/>
                      </a:cubicBezTo>
                      <a:cubicBezTo>
                        <a:pt x="81911" y="90330"/>
                        <a:pt x="-23967" y="225084"/>
                        <a:pt x="4909" y="234709"/>
                      </a:cubicBezTo>
                      <a:cubicBezTo>
                        <a:pt x="33785" y="244334"/>
                        <a:pt x="212654" y="106372"/>
                        <a:pt x="303292" y="109580"/>
                      </a:cubicBezTo>
                      <a:cubicBezTo>
                        <a:pt x="393930" y="112788"/>
                        <a:pt x="522267" y="266793"/>
                        <a:pt x="548736" y="253959"/>
                      </a:cubicBezTo>
                      <a:cubicBezTo>
                        <a:pt x="575206" y="241125"/>
                        <a:pt x="509433" y="75892"/>
                        <a:pt x="462109" y="32578"/>
                      </a:cubicBezTo>
                      <a:cubicBezTo>
                        <a:pt x="414785" y="-10736"/>
                        <a:pt x="349012" y="494"/>
                        <a:pt x="293667" y="3702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84" name="Freeform 2396">
                  <a:extLst>
                    <a:ext uri="{FF2B5EF4-FFF2-40B4-BE49-F238E27FC236}">
                      <a16:creationId xmlns:a16="http://schemas.microsoft.com/office/drawing/2014/main" id="{29513618-1DF1-4911-BB52-C9AD3A700583}"/>
                    </a:ext>
                  </a:extLst>
                </p:cNvPr>
                <p:cNvSpPr/>
                <p:nvPr/>
              </p:nvSpPr>
              <p:spPr>
                <a:xfrm rot="10800000">
                  <a:off x="2832581" y="-724893"/>
                  <a:ext cx="375077" cy="542649"/>
                </a:xfrm>
                <a:custGeom>
                  <a:avLst/>
                  <a:gdLst>
                    <a:gd name="connsiteX0" fmla="*/ 52939 w 890337"/>
                    <a:gd name="connsiteY0" fmla="*/ 952901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52939 w 890337"/>
                    <a:gd name="connsiteY17" fmla="*/ 952901 h 952901"/>
                    <a:gd name="connsiteX0" fmla="*/ 52939 w 755584"/>
                    <a:gd name="connsiteY0" fmla="*/ 952901 h 952901"/>
                    <a:gd name="connsiteX1" fmla="*/ 0 w 755584"/>
                    <a:gd name="connsiteY1" fmla="*/ 288758 h 952901"/>
                    <a:gd name="connsiteX2" fmla="*/ 211756 w 755584"/>
                    <a:gd name="connsiteY2" fmla="*/ 134754 h 952901"/>
                    <a:gd name="connsiteX3" fmla="*/ 471638 w 755584"/>
                    <a:gd name="connsiteY3" fmla="*/ 115503 h 952901"/>
                    <a:gd name="connsiteX4" fmla="*/ 654518 w 755584"/>
                    <a:gd name="connsiteY4" fmla="*/ 0 h 952901"/>
                    <a:gd name="connsiteX5" fmla="*/ 563078 w 755584"/>
                    <a:gd name="connsiteY5" fmla="*/ 115503 h 952901"/>
                    <a:gd name="connsiteX6" fmla="*/ 755584 w 755584"/>
                    <a:gd name="connsiteY6" fmla="*/ 62564 h 952901"/>
                    <a:gd name="connsiteX7" fmla="*/ 625643 w 755584"/>
                    <a:gd name="connsiteY7" fmla="*/ 206943 h 952901"/>
                    <a:gd name="connsiteX8" fmla="*/ 702645 w 755584"/>
                    <a:gd name="connsiteY8" fmla="*/ 341697 h 952901"/>
                    <a:gd name="connsiteX9" fmla="*/ 741146 w 755584"/>
                    <a:gd name="connsiteY9" fmla="*/ 543828 h 952901"/>
                    <a:gd name="connsiteX10" fmla="*/ 683394 w 755584"/>
                    <a:gd name="connsiteY10" fmla="*/ 952901 h 952901"/>
                    <a:gd name="connsiteX11" fmla="*/ 630455 w 755584"/>
                    <a:gd name="connsiteY11" fmla="*/ 481263 h 952901"/>
                    <a:gd name="connsiteX12" fmla="*/ 466826 w 755584"/>
                    <a:gd name="connsiteY12" fmla="*/ 476451 h 952901"/>
                    <a:gd name="connsiteX13" fmla="*/ 356135 w 755584"/>
                    <a:gd name="connsiteY13" fmla="*/ 548640 h 952901"/>
                    <a:gd name="connsiteX14" fmla="*/ 303196 w 755584"/>
                    <a:gd name="connsiteY14" fmla="*/ 490889 h 952901"/>
                    <a:gd name="connsiteX15" fmla="*/ 125129 w 755584"/>
                    <a:gd name="connsiteY15" fmla="*/ 447575 h 952901"/>
                    <a:gd name="connsiteX16" fmla="*/ 52939 w 755584"/>
                    <a:gd name="connsiteY16" fmla="*/ 952901 h 952901"/>
                    <a:gd name="connsiteX0" fmla="*/ 52939 w 741146"/>
                    <a:gd name="connsiteY0" fmla="*/ 952901 h 952901"/>
                    <a:gd name="connsiteX1" fmla="*/ 0 w 741146"/>
                    <a:gd name="connsiteY1" fmla="*/ 288758 h 952901"/>
                    <a:gd name="connsiteX2" fmla="*/ 211756 w 741146"/>
                    <a:gd name="connsiteY2" fmla="*/ 134754 h 952901"/>
                    <a:gd name="connsiteX3" fmla="*/ 471638 w 741146"/>
                    <a:gd name="connsiteY3" fmla="*/ 115503 h 952901"/>
                    <a:gd name="connsiteX4" fmla="*/ 654518 w 741146"/>
                    <a:gd name="connsiteY4" fmla="*/ 0 h 952901"/>
                    <a:gd name="connsiteX5" fmla="*/ 563078 w 741146"/>
                    <a:gd name="connsiteY5" fmla="*/ 115503 h 952901"/>
                    <a:gd name="connsiteX6" fmla="*/ 625643 w 741146"/>
                    <a:gd name="connsiteY6" fmla="*/ 206943 h 952901"/>
                    <a:gd name="connsiteX7" fmla="*/ 702645 w 741146"/>
                    <a:gd name="connsiteY7" fmla="*/ 341697 h 952901"/>
                    <a:gd name="connsiteX8" fmla="*/ 741146 w 741146"/>
                    <a:gd name="connsiteY8" fmla="*/ 543828 h 952901"/>
                    <a:gd name="connsiteX9" fmla="*/ 683394 w 741146"/>
                    <a:gd name="connsiteY9" fmla="*/ 952901 h 952901"/>
                    <a:gd name="connsiteX10" fmla="*/ 630455 w 741146"/>
                    <a:gd name="connsiteY10" fmla="*/ 481263 h 952901"/>
                    <a:gd name="connsiteX11" fmla="*/ 466826 w 741146"/>
                    <a:gd name="connsiteY11" fmla="*/ 476451 h 952901"/>
                    <a:gd name="connsiteX12" fmla="*/ 356135 w 741146"/>
                    <a:gd name="connsiteY12" fmla="*/ 548640 h 952901"/>
                    <a:gd name="connsiteX13" fmla="*/ 303196 w 741146"/>
                    <a:gd name="connsiteY13" fmla="*/ 490889 h 952901"/>
                    <a:gd name="connsiteX14" fmla="*/ 125129 w 741146"/>
                    <a:gd name="connsiteY14" fmla="*/ 447575 h 952901"/>
                    <a:gd name="connsiteX15" fmla="*/ 52939 w 741146"/>
                    <a:gd name="connsiteY15" fmla="*/ 952901 h 952901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211756 w 741146"/>
                    <a:gd name="connsiteY2" fmla="*/ 19251 h 837398"/>
                    <a:gd name="connsiteX3" fmla="*/ 471638 w 741146"/>
                    <a:gd name="connsiteY3" fmla="*/ 0 h 837398"/>
                    <a:gd name="connsiteX4" fmla="*/ 563078 w 741146"/>
                    <a:gd name="connsiteY4" fmla="*/ 0 h 837398"/>
                    <a:gd name="connsiteX5" fmla="*/ 625643 w 741146"/>
                    <a:gd name="connsiteY5" fmla="*/ 91440 h 837398"/>
                    <a:gd name="connsiteX6" fmla="*/ 702645 w 741146"/>
                    <a:gd name="connsiteY6" fmla="*/ 226194 h 837398"/>
                    <a:gd name="connsiteX7" fmla="*/ 741146 w 741146"/>
                    <a:gd name="connsiteY7" fmla="*/ 428325 h 837398"/>
                    <a:gd name="connsiteX8" fmla="*/ 683394 w 741146"/>
                    <a:gd name="connsiteY8" fmla="*/ 837398 h 837398"/>
                    <a:gd name="connsiteX9" fmla="*/ 630455 w 741146"/>
                    <a:gd name="connsiteY9" fmla="*/ 365760 h 837398"/>
                    <a:gd name="connsiteX10" fmla="*/ 466826 w 741146"/>
                    <a:gd name="connsiteY10" fmla="*/ 360948 h 837398"/>
                    <a:gd name="connsiteX11" fmla="*/ 356135 w 741146"/>
                    <a:gd name="connsiteY11" fmla="*/ 433137 h 837398"/>
                    <a:gd name="connsiteX12" fmla="*/ 303196 w 741146"/>
                    <a:gd name="connsiteY12" fmla="*/ 375386 h 837398"/>
                    <a:gd name="connsiteX13" fmla="*/ 125129 w 741146"/>
                    <a:gd name="connsiteY13" fmla="*/ 332072 h 837398"/>
                    <a:gd name="connsiteX14" fmla="*/ 52939 w 741146"/>
                    <a:gd name="connsiteY14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211756 w 741146"/>
                    <a:gd name="connsiteY2" fmla="*/ 19251 h 837398"/>
                    <a:gd name="connsiteX3" fmla="*/ 471638 w 741146"/>
                    <a:gd name="connsiteY3" fmla="*/ 0 h 837398"/>
                    <a:gd name="connsiteX4" fmla="*/ 563078 w 741146"/>
                    <a:gd name="connsiteY4" fmla="*/ 0 h 837398"/>
                    <a:gd name="connsiteX5" fmla="*/ 625643 w 741146"/>
                    <a:gd name="connsiteY5" fmla="*/ 91440 h 837398"/>
                    <a:gd name="connsiteX6" fmla="*/ 702645 w 741146"/>
                    <a:gd name="connsiteY6" fmla="*/ 226194 h 837398"/>
                    <a:gd name="connsiteX7" fmla="*/ 741146 w 741146"/>
                    <a:gd name="connsiteY7" fmla="*/ 428325 h 837398"/>
                    <a:gd name="connsiteX8" fmla="*/ 683394 w 741146"/>
                    <a:gd name="connsiteY8" fmla="*/ 837398 h 837398"/>
                    <a:gd name="connsiteX9" fmla="*/ 630455 w 741146"/>
                    <a:gd name="connsiteY9" fmla="*/ 365760 h 837398"/>
                    <a:gd name="connsiteX10" fmla="*/ 466826 w 741146"/>
                    <a:gd name="connsiteY10" fmla="*/ 360948 h 837398"/>
                    <a:gd name="connsiteX11" fmla="*/ 303196 w 741146"/>
                    <a:gd name="connsiteY11" fmla="*/ 375386 h 837398"/>
                    <a:gd name="connsiteX12" fmla="*/ 125129 w 741146"/>
                    <a:gd name="connsiteY12" fmla="*/ 332072 h 837398"/>
                    <a:gd name="connsiteX13" fmla="*/ 52939 w 741146"/>
                    <a:gd name="connsiteY13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211756 w 741146"/>
                    <a:gd name="connsiteY2" fmla="*/ 19251 h 837398"/>
                    <a:gd name="connsiteX3" fmla="*/ 471638 w 741146"/>
                    <a:gd name="connsiteY3" fmla="*/ 0 h 837398"/>
                    <a:gd name="connsiteX4" fmla="*/ 563078 w 741146"/>
                    <a:gd name="connsiteY4" fmla="*/ 0 h 837398"/>
                    <a:gd name="connsiteX5" fmla="*/ 625643 w 741146"/>
                    <a:gd name="connsiteY5" fmla="*/ 91440 h 837398"/>
                    <a:gd name="connsiteX6" fmla="*/ 702645 w 741146"/>
                    <a:gd name="connsiteY6" fmla="*/ 226194 h 837398"/>
                    <a:gd name="connsiteX7" fmla="*/ 741146 w 741146"/>
                    <a:gd name="connsiteY7" fmla="*/ 428325 h 837398"/>
                    <a:gd name="connsiteX8" fmla="*/ 683394 w 741146"/>
                    <a:gd name="connsiteY8" fmla="*/ 837398 h 837398"/>
                    <a:gd name="connsiteX9" fmla="*/ 630455 w 741146"/>
                    <a:gd name="connsiteY9" fmla="*/ 365760 h 837398"/>
                    <a:gd name="connsiteX10" fmla="*/ 462013 w 741146"/>
                    <a:gd name="connsiteY10" fmla="*/ 244435 h 837398"/>
                    <a:gd name="connsiteX11" fmla="*/ 303196 w 741146"/>
                    <a:gd name="connsiteY11" fmla="*/ 375386 h 837398"/>
                    <a:gd name="connsiteX12" fmla="*/ 125129 w 741146"/>
                    <a:gd name="connsiteY12" fmla="*/ 332072 h 837398"/>
                    <a:gd name="connsiteX13" fmla="*/ 52939 w 741146"/>
                    <a:gd name="connsiteY13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211756 w 741146"/>
                    <a:gd name="connsiteY2" fmla="*/ 19251 h 837398"/>
                    <a:gd name="connsiteX3" fmla="*/ 471638 w 741146"/>
                    <a:gd name="connsiteY3" fmla="*/ 0 h 837398"/>
                    <a:gd name="connsiteX4" fmla="*/ 563078 w 741146"/>
                    <a:gd name="connsiteY4" fmla="*/ 0 h 837398"/>
                    <a:gd name="connsiteX5" fmla="*/ 625643 w 741146"/>
                    <a:gd name="connsiteY5" fmla="*/ 91440 h 837398"/>
                    <a:gd name="connsiteX6" fmla="*/ 702645 w 741146"/>
                    <a:gd name="connsiteY6" fmla="*/ 226194 h 837398"/>
                    <a:gd name="connsiteX7" fmla="*/ 741146 w 741146"/>
                    <a:gd name="connsiteY7" fmla="*/ 428325 h 837398"/>
                    <a:gd name="connsiteX8" fmla="*/ 683394 w 741146"/>
                    <a:gd name="connsiteY8" fmla="*/ 837398 h 837398"/>
                    <a:gd name="connsiteX9" fmla="*/ 630455 w 741146"/>
                    <a:gd name="connsiteY9" fmla="*/ 365760 h 837398"/>
                    <a:gd name="connsiteX10" fmla="*/ 462013 w 741146"/>
                    <a:gd name="connsiteY10" fmla="*/ 244435 h 837398"/>
                    <a:gd name="connsiteX11" fmla="*/ 269507 w 741146"/>
                    <a:gd name="connsiteY11" fmla="*/ 228806 h 837398"/>
                    <a:gd name="connsiteX12" fmla="*/ 125129 w 741146"/>
                    <a:gd name="connsiteY12" fmla="*/ 332072 h 837398"/>
                    <a:gd name="connsiteX13" fmla="*/ 52939 w 741146"/>
                    <a:gd name="connsiteY13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211756 w 741146"/>
                    <a:gd name="connsiteY2" fmla="*/ 19251 h 837398"/>
                    <a:gd name="connsiteX3" fmla="*/ 471638 w 741146"/>
                    <a:gd name="connsiteY3" fmla="*/ 0 h 837398"/>
                    <a:gd name="connsiteX4" fmla="*/ 563078 w 741146"/>
                    <a:gd name="connsiteY4" fmla="*/ 0 h 837398"/>
                    <a:gd name="connsiteX5" fmla="*/ 625643 w 741146"/>
                    <a:gd name="connsiteY5" fmla="*/ 91440 h 837398"/>
                    <a:gd name="connsiteX6" fmla="*/ 702645 w 741146"/>
                    <a:gd name="connsiteY6" fmla="*/ 226194 h 837398"/>
                    <a:gd name="connsiteX7" fmla="*/ 741146 w 741146"/>
                    <a:gd name="connsiteY7" fmla="*/ 428325 h 837398"/>
                    <a:gd name="connsiteX8" fmla="*/ 683394 w 741146"/>
                    <a:gd name="connsiteY8" fmla="*/ 837398 h 837398"/>
                    <a:gd name="connsiteX9" fmla="*/ 630455 w 741146"/>
                    <a:gd name="connsiteY9" fmla="*/ 365760 h 837398"/>
                    <a:gd name="connsiteX10" fmla="*/ 462013 w 741146"/>
                    <a:gd name="connsiteY10" fmla="*/ 244435 h 837398"/>
                    <a:gd name="connsiteX11" fmla="*/ 378899 w 741146"/>
                    <a:gd name="connsiteY11" fmla="*/ 294803 h 837398"/>
                    <a:gd name="connsiteX12" fmla="*/ 269507 w 741146"/>
                    <a:gd name="connsiteY12" fmla="*/ 228806 h 837398"/>
                    <a:gd name="connsiteX13" fmla="*/ 125129 w 741146"/>
                    <a:gd name="connsiteY13" fmla="*/ 332072 h 837398"/>
                    <a:gd name="connsiteX14" fmla="*/ 52939 w 741146"/>
                    <a:gd name="connsiteY14" fmla="*/ 837398 h 837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41146" h="837398">
                      <a:moveTo>
                        <a:pt x="52939" y="837398"/>
                      </a:moveTo>
                      <a:lnTo>
                        <a:pt x="0" y="173255"/>
                      </a:lnTo>
                      <a:lnTo>
                        <a:pt x="211756" y="19251"/>
                      </a:lnTo>
                      <a:lnTo>
                        <a:pt x="471638" y="0"/>
                      </a:lnTo>
                      <a:lnTo>
                        <a:pt x="563078" y="0"/>
                      </a:lnTo>
                      <a:lnTo>
                        <a:pt x="625643" y="91440"/>
                      </a:lnTo>
                      <a:lnTo>
                        <a:pt x="702645" y="226194"/>
                      </a:lnTo>
                      <a:lnTo>
                        <a:pt x="741146" y="428325"/>
                      </a:lnTo>
                      <a:lnTo>
                        <a:pt x="683394" y="837398"/>
                      </a:lnTo>
                      <a:lnTo>
                        <a:pt x="630455" y="365760"/>
                      </a:lnTo>
                      <a:lnTo>
                        <a:pt x="462013" y="244435"/>
                      </a:lnTo>
                      <a:cubicBezTo>
                        <a:pt x="437517" y="246191"/>
                        <a:pt x="403395" y="293047"/>
                        <a:pt x="378899" y="294803"/>
                      </a:cubicBezTo>
                      <a:lnTo>
                        <a:pt x="269507" y="228806"/>
                      </a:lnTo>
                      <a:lnTo>
                        <a:pt x="125129" y="332072"/>
                      </a:lnTo>
                      <a:lnTo>
                        <a:pt x="52939" y="837398"/>
                      </a:ln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85" name="Oval 3484">
                  <a:extLst>
                    <a:ext uri="{FF2B5EF4-FFF2-40B4-BE49-F238E27FC236}">
                      <a16:creationId xmlns:a16="http://schemas.microsoft.com/office/drawing/2014/main" id="{A9E0D6E1-5708-46D1-A1B0-2E01D6CAEFDF}"/>
                    </a:ext>
                  </a:extLst>
                </p:cNvPr>
                <p:cNvSpPr/>
                <p:nvPr/>
              </p:nvSpPr>
              <p:spPr>
                <a:xfrm>
                  <a:off x="3023817" y="623506"/>
                  <a:ext cx="18288" cy="18288"/>
                </a:xfrm>
                <a:prstGeom prst="ellipse">
                  <a:avLst/>
                </a:pr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86" name="Oval 3485">
                  <a:extLst>
                    <a:ext uri="{FF2B5EF4-FFF2-40B4-BE49-F238E27FC236}">
                      <a16:creationId xmlns:a16="http://schemas.microsoft.com/office/drawing/2014/main" id="{413F5E5F-A249-4FC0-8EBA-15767E25F45A}"/>
                    </a:ext>
                  </a:extLst>
                </p:cNvPr>
                <p:cNvSpPr/>
                <p:nvPr/>
              </p:nvSpPr>
              <p:spPr>
                <a:xfrm>
                  <a:off x="3023817" y="775906"/>
                  <a:ext cx="18288" cy="18288"/>
                </a:xfrm>
                <a:prstGeom prst="ellipse">
                  <a:avLst/>
                </a:pr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87" name="Oval 3486">
                  <a:extLst>
                    <a:ext uri="{FF2B5EF4-FFF2-40B4-BE49-F238E27FC236}">
                      <a16:creationId xmlns:a16="http://schemas.microsoft.com/office/drawing/2014/main" id="{1DE93988-179B-4B70-8A69-AB5F662DBCB8}"/>
                    </a:ext>
                  </a:extLst>
                </p:cNvPr>
                <p:cNvSpPr/>
                <p:nvPr/>
              </p:nvSpPr>
              <p:spPr>
                <a:xfrm>
                  <a:off x="3023817" y="928306"/>
                  <a:ext cx="18288" cy="18288"/>
                </a:xfrm>
                <a:prstGeom prst="ellipse">
                  <a:avLst/>
                </a:pr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191" name="Group 3190">
                <a:extLst>
                  <a:ext uri="{FF2B5EF4-FFF2-40B4-BE49-F238E27FC236}">
                    <a16:creationId xmlns:a16="http://schemas.microsoft.com/office/drawing/2014/main" id="{87AB66C4-6E58-48F4-8F38-E7CA2AF3B58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618225" y="5231714"/>
                <a:ext cx="534230" cy="1420199"/>
                <a:chOff x="4884384" y="625271"/>
                <a:chExt cx="1407078" cy="3740581"/>
              </a:xfrm>
            </p:grpSpPr>
            <p:sp>
              <p:nvSpPr>
                <p:cNvPr id="3437" name="Rectangle 3436">
                  <a:extLst>
                    <a:ext uri="{FF2B5EF4-FFF2-40B4-BE49-F238E27FC236}">
                      <a16:creationId xmlns:a16="http://schemas.microsoft.com/office/drawing/2014/main" id="{CBDF4439-3F2A-4923-B36E-4580AE1C3876}"/>
                    </a:ext>
                  </a:extLst>
                </p:cNvPr>
                <p:cNvSpPr/>
                <p:nvPr/>
              </p:nvSpPr>
              <p:spPr>
                <a:xfrm>
                  <a:off x="5366683" y="1404786"/>
                  <a:ext cx="417942" cy="769044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38" name="Freeform 2350">
                  <a:extLst>
                    <a:ext uri="{FF2B5EF4-FFF2-40B4-BE49-F238E27FC236}">
                      <a16:creationId xmlns:a16="http://schemas.microsoft.com/office/drawing/2014/main" id="{0640996E-A835-46A4-8E4D-9E32B1A48AD1}"/>
                    </a:ext>
                  </a:extLst>
                </p:cNvPr>
                <p:cNvSpPr/>
                <p:nvPr/>
              </p:nvSpPr>
              <p:spPr>
                <a:xfrm>
                  <a:off x="5389197" y="1102844"/>
                  <a:ext cx="388320" cy="408095"/>
                </a:xfrm>
                <a:custGeom>
                  <a:avLst/>
                  <a:gdLst>
                    <a:gd name="connsiteX0" fmla="*/ 3153 w 545573"/>
                    <a:gd name="connsiteY0" fmla="*/ 436778 h 641355"/>
                    <a:gd name="connsiteX1" fmla="*/ 122423 w 545573"/>
                    <a:gd name="connsiteY1" fmla="*/ 237996 h 641355"/>
                    <a:gd name="connsiteX2" fmla="*/ 162179 w 545573"/>
                    <a:gd name="connsiteY2" fmla="*/ 33534 h 641355"/>
                    <a:gd name="connsiteX3" fmla="*/ 360962 w 545573"/>
                    <a:gd name="connsiteY3" fmla="*/ 16495 h 641355"/>
                    <a:gd name="connsiteX4" fmla="*/ 406398 w 545573"/>
                    <a:gd name="connsiteY4" fmla="*/ 198239 h 641355"/>
                    <a:gd name="connsiteX5" fmla="*/ 542706 w 545573"/>
                    <a:gd name="connsiteY5" fmla="*/ 436778 h 641355"/>
                    <a:gd name="connsiteX6" fmla="*/ 264410 w 545573"/>
                    <a:gd name="connsiteY6" fmla="*/ 641240 h 641355"/>
                    <a:gd name="connsiteX7" fmla="*/ 3153 w 545573"/>
                    <a:gd name="connsiteY7" fmla="*/ 436778 h 641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5573" h="641355">
                      <a:moveTo>
                        <a:pt x="3153" y="436778"/>
                      </a:moveTo>
                      <a:cubicBezTo>
                        <a:pt x="-20511" y="369571"/>
                        <a:pt x="95919" y="305203"/>
                        <a:pt x="122423" y="237996"/>
                      </a:cubicBezTo>
                      <a:cubicBezTo>
                        <a:pt x="148927" y="170789"/>
                        <a:pt x="122422" y="70451"/>
                        <a:pt x="162179" y="33534"/>
                      </a:cubicBezTo>
                      <a:cubicBezTo>
                        <a:pt x="201936" y="-3383"/>
                        <a:pt x="320259" y="-10956"/>
                        <a:pt x="360962" y="16495"/>
                      </a:cubicBezTo>
                      <a:cubicBezTo>
                        <a:pt x="401665" y="43946"/>
                        <a:pt x="376107" y="128192"/>
                        <a:pt x="406398" y="198239"/>
                      </a:cubicBezTo>
                      <a:cubicBezTo>
                        <a:pt x="436689" y="268286"/>
                        <a:pt x="566371" y="362944"/>
                        <a:pt x="542706" y="436778"/>
                      </a:cubicBezTo>
                      <a:cubicBezTo>
                        <a:pt x="519041" y="510612"/>
                        <a:pt x="357175" y="636507"/>
                        <a:pt x="264410" y="641240"/>
                      </a:cubicBezTo>
                      <a:cubicBezTo>
                        <a:pt x="171645" y="645973"/>
                        <a:pt x="26817" y="503985"/>
                        <a:pt x="3153" y="436778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3439" name="Group 3438">
                  <a:extLst>
                    <a:ext uri="{FF2B5EF4-FFF2-40B4-BE49-F238E27FC236}">
                      <a16:creationId xmlns:a16="http://schemas.microsoft.com/office/drawing/2014/main" id="{9AFE0C44-F903-4ED0-ADDA-9AB715DADB0F}"/>
                    </a:ext>
                  </a:extLst>
                </p:cNvPr>
                <p:cNvGrpSpPr/>
                <p:nvPr/>
              </p:nvGrpSpPr>
              <p:grpSpPr>
                <a:xfrm>
                  <a:off x="5201126" y="2419041"/>
                  <a:ext cx="793578" cy="1763891"/>
                  <a:chOff x="3856413" y="3097053"/>
                  <a:chExt cx="1299495" cy="2772102"/>
                </a:xfrm>
              </p:grpSpPr>
              <p:sp>
                <p:nvSpPr>
                  <p:cNvPr id="3462" name="Freeform 2374">
                    <a:extLst>
                      <a:ext uri="{FF2B5EF4-FFF2-40B4-BE49-F238E27FC236}">
                        <a16:creationId xmlns:a16="http://schemas.microsoft.com/office/drawing/2014/main" id="{79A53CD1-CB3B-488D-9C7D-9C65BCA008BB}"/>
                      </a:ext>
                    </a:extLst>
                  </p:cNvPr>
                  <p:cNvSpPr/>
                  <p:nvPr/>
                </p:nvSpPr>
                <p:spPr>
                  <a:xfrm>
                    <a:off x="3856413" y="3097053"/>
                    <a:ext cx="610498" cy="277210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  <a:gd name="connsiteX0" fmla="*/ 204913 w 695969"/>
                      <a:gd name="connsiteY0" fmla="*/ 2962 h 2921608"/>
                      <a:gd name="connsiteX1" fmla="*/ 3874 w 695969"/>
                      <a:gd name="connsiteY1" fmla="*/ 528256 h 2921608"/>
                      <a:gd name="connsiteX2" fmla="*/ 108244 w 695969"/>
                      <a:gd name="connsiteY2" fmla="*/ 2750666 h 2921608"/>
                      <a:gd name="connsiteX3" fmla="*/ 522682 w 695969"/>
                      <a:gd name="connsiteY3" fmla="*/ 2772102 h 2921608"/>
                      <a:gd name="connsiteX4" fmla="*/ 684810 w 695969"/>
                      <a:gd name="connsiteY4" fmla="*/ 657958 h 2921608"/>
                      <a:gd name="connsiteX5" fmla="*/ 204913 w 695969"/>
                      <a:gd name="connsiteY5" fmla="*/ 2962 h 2921608"/>
                      <a:gd name="connsiteX0" fmla="*/ 204913 w 695969"/>
                      <a:gd name="connsiteY0" fmla="*/ 2962 h 2772102"/>
                      <a:gd name="connsiteX1" fmla="*/ 3874 w 695969"/>
                      <a:gd name="connsiteY1" fmla="*/ 528256 h 2772102"/>
                      <a:gd name="connsiteX2" fmla="*/ 108244 w 695969"/>
                      <a:gd name="connsiteY2" fmla="*/ 2750666 h 2772102"/>
                      <a:gd name="connsiteX3" fmla="*/ 522682 w 695969"/>
                      <a:gd name="connsiteY3" fmla="*/ 2772102 h 2772102"/>
                      <a:gd name="connsiteX4" fmla="*/ 684810 w 695969"/>
                      <a:gd name="connsiteY4" fmla="*/ 657958 h 2772102"/>
                      <a:gd name="connsiteX5" fmla="*/ 204913 w 695969"/>
                      <a:gd name="connsiteY5" fmla="*/ 2962 h 2772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969" h="2772102">
                        <a:moveTo>
                          <a:pt x="204913" y="2962"/>
                        </a:moveTo>
                        <a:cubicBezTo>
                          <a:pt x="91424" y="-18655"/>
                          <a:pt x="19985" y="70305"/>
                          <a:pt x="3874" y="528256"/>
                        </a:cubicBezTo>
                        <a:cubicBezTo>
                          <a:pt x="-12237" y="986207"/>
                          <a:pt x="21776" y="2376692"/>
                          <a:pt x="108244" y="2750666"/>
                        </a:cubicBezTo>
                        <a:lnTo>
                          <a:pt x="522682" y="2772102"/>
                        </a:lnTo>
                        <a:cubicBezTo>
                          <a:pt x="588614" y="2421907"/>
                          <a:pt x="737771" y="1119481"/>
                          <a:pt x="684810" y="657958"/>
                        </a:cubicBezTo>
                        <a:cubicBezTo>
                          <a:pt x="631849" y="196435"/>
                          <a:pt x="318402" y="24579"/>
                          <a:pt x="204913" y="2962"/>
                        </a:cubicBezTo>
                        <a:close/>
                      </a:path>
                    </a:pathLst>
                  </a:custGeom>
                  <a:solidFill>
                    <a:srgbClr val="01A8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3" name="Flowchart: Stored Data 3462">
                    <a:extLst>
                      <a:ext uri="{FF2B5EF4-FFF2-40B4-BE49-F238E27FC236}">
                        <a16:creationId xmlns:a16="http://schemas.microsoft.com/office/drawing/2014/main" id="{D870560F-7105-4013-A747-EB576A9587F6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4135152" y="3533473"/>
                    <a:ext cx="733815" cy="119787"/>
                  </a:xfrm>
                  <a:prstGeom prst="flowChartOnlineStorag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4" name="Freeform 2376">
                    <a:extLst>
                      <a:ext uri="{FF2B5EF4-FFF2-40B4-BE49-F238E27FC236}">
                        <a16:creationId xmlns:a16="http://schemas.microsoft.com/office/drawing/2014/main" id="{82DBD727-649F-4FA8-9826-61F2A1FACC89}"/>
                      </a:ext>
                    </a:extLst>
                  </p:cNvPr>
                  <p:cNvSpPr/>
                  <p:nvPr/>
                </p:nvSpPr>
                <p:spPr>
                  <a:xfrm flipH="1">
                    <a:off x="4545410" y="3097053"/>
                    <a:ext cx="610498" cy="277210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  <a:gd name="connsiteX0" fmla="*/ 204913 w 695969"/>
                      <a:gd name="connsiteY0" fmla="*/ 2962 h 2921608"/>
                      <a:gd name="connsiteX1" fmla="*/ 3874 w 695969"/>
                      <a:gd name="connsiteY1" fmla="*/ 528256 h 2921608"/>
                      <a:gd name="connsiteX2" fmla="*/ 108244 w 695969"/>
                      <a:gd name="connsiteY2" fmla="*/ 2750666 h 2921608"/>
                      <a:gd name="connsiteX3" fmla="*/ 522682 w 695969"/>
                      <a:gd name="connsiteY3" fmla="*/ 2772102 h 2921608"/>
                      <a:gd name="connsiteX4" fmla="*/ 684810 w 695969"/>
                      <a:gd name="connsiteY4" fmla="*/ 657958 h 2921608"/>
                      <a:gd name="connsiteX5" fmla="*/ 204913 w 695969"/>
                      <a:gd name="connsiteY5" fmla="*/ 2962 h 2921608"/>
                      <a:gd name="connsiteX0" fmla="*/ 204913 w 695969"/>
                      <a:gd name="connsiteY0" fmla="*/ 2962 h 2772102"/>
                      <a:gd name="connsiteX1" fmla="*/ 3874 w 695969"/>
                      <a:gd name="connsiteY1" fmla="*/ 528256 h 2772102"/>
                      <a:gd name="connsiteX2" fmla="*/ 108244 w 695969"/>
                      <a:gd name="connsiteY2" fmla="*/ 2750666 h 2772102"/>
                      <a:gd name="connsiteX3" fmla="*/ 522682 w 695969"/>
                      <a:gd name="connsiteY3" fmla="*/ 2772102 h 2772102"/>
                      <a:gd name="connsiteX4" fmla="*/ 684810 w 695969"/>
                      <a:gd name="connsiteY4" fmla="*/ 657958 h 2772102"/>
                      <a:gd name="connsiteX5" fmla="*/ 204913 w 695969"/>
                      <a:gd name="connsiteY5" fmla="*/ 2962 h 2772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969" h="2772102">
                        <a:moveTo>
                          <a:pt x="204913" y="2962"/>
                        </a:moveTo>
                        <a:cubicBezTo>
                          <a:pt x="91424" y="-18655"/>
                          <a:pt x="19985" y="70305"/>
                          <a:pt x="3874" y="528256"/>
                        </a:cubicBezTo>
                        <a:cubicBezTo>
                          <a:pt x="-12237" y="986207"/>
                          <a:pt x="21776" y="2376692"/>
                          <a:pt x="108244" y="2750666"/>
                        </a:cubicBezTo>
                        <a:lnTo>
                          <a:pt x="522682" y="2772102"/>
                        </a:lnTo>
                        <a:cubicBezTo>
                          <a:pt x="588614" y="2421907"/>
                          <a:pt x="737771" y="1119481"/>
                          <a:pt x="684810" y="657958"/>
                        </a:cubicBezTo>
                        <a:cubicBezTo>
                          <a:pt x="631849" y="196435"/>
                          <a:pt x="318402" y="24579"/>
                          <a:pt x="204913" y="2962"/>
                        </a:cubicBezTo>
                        <a:close/>
                      </a:path>
                    </a:pathLst>
                  </a:custGeom>
                  <a:solidFill>
                    <a:srgbClr val="01A8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5" name="Rectangle 3464">
                    <a:extLst>
                      <a:ext uri="{FF2B5EF4-FFF2-40B4-BE49-F238E27FC236}">
                        <a16:creationId xmlns:a16="http://schemas.microsoft.com/office/drawing/2014/main" id="{229CD84B-5588-4218-864E-CFD7D2056FD6}"/>
                      </a:ext>
                    </a:extLst>
                  </p:cNvPr>
                  <p:cNvSpPr/>
                  <p:nvPr/>
                </p:nvSpPr>
                <p:spPr>
                  <a:xfrm>
                    <a:off x="4171819" y="3284867"/>
                    <a:ext cx="656848" cy="501650"/>
                  </a:xfrm>
                  <a:prstGeom prst="rect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440" name="Freeform 2352">
                  <a:extLst>
                    <a:ext uri="{FF2B5EF4-FFF2-40B4-BE49-F238E27FC236}">
                      <a16:creationId xmlns:a16="http://schemas.microsoft.com/office/drawing/2014/main" id="{5BC87F7E-C623-4D77-87F5-497187EEFD08}"/>
                    </a:ext>
                  </a:extLst>
                </p:cNvPr>
                <p:cNvSpPr/>
                <p:nvPr/>
              </p:nvSpPr>
              <p:spPr>
                <a:xfrm rot="679214">
                  <a:off x="5006984" y="1451782"/>
                  <a:ext cx="228065" cy="1264050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41" name="Freeform 2353">
                  <a:extLst>
                    <a:ext uri="{FF2B5EF4-FFF2-40B4-BE49-F238E27FC236}">
                      <a16:creationId xmlns:a16="http://schemas.microsoft.com/office/drawing/2014/main" id="{C8CA9EFD-4EEF-4343-8EDD-40F0089CC1B2}"/>
                    </a:ext>
                  </a:extLst>
                </p:cNvPr>
                <p:cNvSpPr/>
                <p:nvPr/>
              </p:nvSpPr>
              <p:spPr>
                <a:xfrm rot="20920786" flipH="1">
                  <a:off x="5938411" y="1433388"/>
                  <a:ext cx="228065" cy="1264050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42" name="Freeform 2354">
                  <a:extLst>
                    <a:ext uri="{FF2B5EF4-FFF2-40B4-BE49-F238E27FC236}">
                      <a16:creationId xmlns:a16="http://schemas.microsoft.com/office/drawing/2014/main" id="{9E8335CD-8230-4DDB-9617-56A47A3A03B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884384" y="2606552"/>
                  <a:ext cx="197289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43" name="Freeform 2355">
                  <a:extLst>
                    <a:ext uri="{FF2B5EF4-FFF2-40B4-BE49-F238E27FC236}">
                      <a16:creationId xmlns:a16="http://schemas.microsoft.com/office/drawing/2014/main" id="{0E04C088-7A22-4ECD-9CF1-BB0E435986D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6094173" y="2606134"/>
                  <a:ext cx="197289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44" name="Freeform 2356">
                  <a:extLst>
                    <a:ext uri="{FF2B5EF4-FFF2-40B4-BE49-F238E27FC236}">
                      <a16:creationId xmlns:a16="http://schemas.microsoft.com/office/drawing/2014/main" id="{85E62B28-B264-4A45-884F-8EDF035263BF}"/>
                    </a:ext>
                  </a:extLst>
                </p:cNvPr>
                <p:cNvSpPr/>
                <p:nvPr/>
              </p:nvSpPr>
              <p:spPr>
                <a:xfrm flipH="1">
                  <a:off x="5570915" y="1274204"/>
                  <a:ext cx="477811" cy="1411293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08747 w 842296"/>
                    <a:gd name="connsiteY0" fmla="*/ 2010242 h 2217964"/>
                    <a:gd name="connsiteX1" fmla="*/ 151307 w 842296"/>
                    <a:gd name="connsiteY1" fmla="*/ 1054546 h 2217964"/>
                    <a:gd name="connsiteX2" fmla="*/ 15119 w 842296"/>
                    <a:gd name="connsiteY2" fmla="*/ 347669 h 2217964"/>
                    <a:gd name="connsiteX3" fmla="*/ 566353 w 842296"/>
                    <a:gd name="connsiteY3" fmla="*/ 3958 h 2217964"/>
                    <a:gd name="connsiteX4" fmla="*/ 696056 w 842296"/>
                    <a:gd name="connsiteY4" fmla="*/ 477371 h 2217964"/>
                    <a:gd name="connsiteX5" fmla="*/ 812787 w 842296"/>
                    <a:gd name="connsiteY5" fmla="*/ 2105132 h 2217964"/>
                    <a:gd name="connsiteX6" fmla="*/ 108747 w 842296"/>
                    <a:gd name="connsiteY6" fmla="*/ 2010242 h 2217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2296" h="2217964">
                      <a:moveTo>
                        <a:pt x="108747" y="2010242"/>
                      </a:moveTo>
                      <a:cubicBezTo>
                        <a:pt x="122934" y="1691677"/>
                        <a:pt x="166912" y="1331642"/>
                        <a:pt x="151307" y="1054546"/>
                      </a:cubicBezTo>
                      <a:cubicBezTo>
                        <a:pt x="135702" y="777451"/>
                        <a:pt x="-54055" y="522767"/>
                        <a:pt x="15119" y="347669"/>
                      </a:cubicBezTo>
                      <a:cubicBezTo>
                        <a:pt x="84293" y="172571"/>
                        <a:pt x="456106" y="35303"/>
                        <a:pt x="566353" y="3958"/>
                      </a:cubicBezTo>
                      <a:cubicBezTo>
                        <a:pt x="676600" y="-27387"/>
                        <a:pt x="654984" y="127175"/>
                        <a:pt x="696056" y="477371"/>
                      </a:cubicBezTo>
                      <a:cubicBezTo>
                        <a:pt x="737128" y="827567"/>
                        <a:pt x="910672" y="1849654"/>
                        <a:pt x="812787" y="2105132"/>
                      </a:cubicBezTo>
                      <a:cubicBezTo>
                        <a:pt x="714902" y="2360610"/>
                        <a:pt x="206023" y="2117246"/>
                        <a:pt x="108747" y="20102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45" name="Freeform 2357">
                  <a:extLst>
                    <a:ext uri="{FF2B5EF4-FFF2-40B4-BE49-F238E27FC236}">
                      <a16:creationId xmlns:a16="http://schemas.microsoft.com/office/drawing/2014/main" id="{6840F82D-E816-4EB2-8400-AD4F46E0E892}"/>
                    </a:ext>
                  </a:extLst>
                </p:cNvPr>
                <p:cNvSpPr/>
                <p:nvPr/>
              </p:nvSpPr>
              <p:spPr>
                <a:xfrm>
                  <a:off x="5135544" y="1280669"/>
                  <a:ext cx="477811" cy="1411293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08747 w 842296"/>
                    <a:gd name="connsiteY0" fmla="*/ 2010242 h 2217964"/>
                    <a:gd name="connsiteX1" fmla="*/ 151307 w 842296"/>
                    <a:gd name="connsiteY1" fmla="*/ 1054546 h 2217964"/>
                    <a:gd name="connsiteX2" fmla="*/ 15119 w 842296"/>
                    <a:gd name="connsiteY2" fmla="*/ 347669 h 2217964"/>
                    <a:gd name="connsiteX3" fmla="*/ 566353 w 842296"/>
                    <a:gd name="connsiteY3" fmla="*/ 3958 h 2217964"/>
                    <a:gd name="connsiteX4" fmla="*/ 696056 w 842296"/>
                    <a:gd name="connsiteY4" fmla="*/ 477371 h 2217964"/>
                    <a:gd name="connsiteX5" fmla="*/ 812787 w 842296"/>
                    <a:gd name="connsiteY5" fmla="*/ 2105132 h 2217964"/>
                    <a:gd name="connsiteX6" fmla="*/ 108747 w 842296"/>
                    <a:gd name="connsiteY6" fmla="*/ 2010242 h 2217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2296" h="2217964">
                      <a:moveTo>
                        <a:pt x="108747" y="2010242"/>
                      </a:moveTo>
                      <a:cubicBezTo>
                        <a:pt x="122934" y="1691677"/>
                        <a:pt x="166912" y="1331642"/>
                        <a:pt x="151307" y="1054546"/>
                      </a:cubicBezTo>
                      <a:cubicBezTo>
                        <a:pt x="135702" y="777451"/>
                        <a:pt x="-54055" y="522767"/>
                        <a:pt x="15119" y="347669"/>
                      </a:cubicBezTo>
                      <a:cubicBezTo>
                        <a:pt x="84293" y="172571"/>
                        <a:pt x="456106" y="35303"/>
                        <a:pt x="566353" y="3958"/>
                      </a:cubicBezTo>
                      <a:cubicBezTo>
                        <a:pt x="676600" y="-27387"/>
                        <a:pt x="654984" y="127175"/>
                        <a:pt x="696056" y="477371"/>
                      </a:cubicBezTo>
                      <a:cubicBezTo>
                        <a:pt x="737128" y="827567"/>
                        <a:pt x="910672" y="1849654"/>
                        <a:pt x="812787" y="2105132"/>
                      </a:cubicBezTo>
                      <a:cubicBezTo>
                        <a:pt x="714902" y="2360610"/>
                        <a:pt x="206023" y="2117246"/>
                        <a:pt x="108747" y="20102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46" name="Flowchart: Stored Data 3445">
                  <a:extLst>
                    <a:ext uri="{FF2B5EF4-FFF2-40B4-BE49-F238E27FC236}">
                      <a16:creationId xmlns:a16="http://schemas.microsoft.com/office/drawing/2014/main" id="{524C1976-7812-4176-A375-831E25ECBE94}"/>
                    </a:ext>
                  </a:extLst>
                </p:cNvPr>
                <p:cNvSpPr/>
                <p:nvPr/>
              </p:nvSpPr>
              <p:spPr>
                <a:xfrm rot="16200000" flipV="1">
                  <a:off x="5511101" y="1267605"/>
                  <a:ext cx="159503" cy="200971"/>
                </a:xfrm>
                <a:prstGeom prst="flowChartOnlineStorage">
                  <a:avLst/>
                </a:pr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47" name="Freeform 2359">
                  <a:extLst>
                    <a:ext uri="{FF2B5EF4-FFF2-40B4-BE49-F238E27FC236}">
                      <a16:creationId xmlns:a16="http://schemas.microsoft.com/office/drawing/2014/main" id="{46A00A03-FA45-45D0-9C8C-3BC771344C6A}"/>
                    </a:ext>
                  </a:extLst>
                </p:cNvPr>
                <p:cNvSpPr/>
                <p:nvPr/>
              </p:nvSpPr>
              <p:spPr>
                <a:xfrm>
                  <a:off x="5728560" y="4168177"/>
                  <a:ext cx="446835" cy="197675"/>
                </a:xfrm>
                <a:custGeom>
                  <a:avLst/>
                  <a:gdLst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3923"/>
                    <a:gd name="connsiteY0" fmla="*/ 13774 h 416165"/>
                    <a:gd name="connsiteX1" fmla="*/ 22003 w 853923"/>
                    <a:gd name="connsiteY1" fmla="*/ 260208 h 416165"/>
                    <a:gd name="connsiteX2" fmla="*/ 355330 w 853923"/>
                    <a:gd name="connsiteY2" fmla="*/ 266204 h 416165"/>
                    <a:gd name="connsiteX3" fmla="*/ 767790 w 853923"/>
                    <a:gd name="connsiteY3" fmla="*/ 415850 h 416165"/>
                    <a:gd name="connsiteX4" fmla="*/ 826156 w 853923"/>
                    <a:gd name="connsiteY4" fmla="*/ 299118 h 416165"/>
                    <a:gd name="connsiteX5" fmla="*/ 356101 w 853923"/>
                    <a:gd name="connsiteY5" fmla="*/ 59899 h 416165"/>
                    <a:gd name="connsiteX6" fmla="*/ 60914 w 853923"/>
                    <a:gd name="connsiteY6" fmla="*/ 13774 h 416165"/>
                    <a:gd name="connsiteX0" fmla="*/ 60914 w 898764"/>
                    <a:gd name="connsiteY0" fmla="*/ 13774 h 345430"/>
                    <a:gd name="connsiteX1" fmla="*/ 22003 w 898764"/>
                    <a:gd name="connsiteY1" fmla="*/ 260208 h 345430"/>
                    <a:gd name="connsiteX2" fmla="*/ 355330 w 898764"/>
                    <a:gd name="connsiteY2" fmla="*/ 266204 h 345430"/>
                    <a:gd name="connsiteX3" fmla="*/ 859709 w 898764"/>
                    <a:gd name="connsiteY3" fmla="*/ 341793 h 345430"/>
                    <a:gd name="connsiteX4" fmla="*/ 826156 w 898764"/>
                    <a:gd name="connsiteY4" fmla="*/ 299118 h 345430"/>
                    <a:gd name="connsiteX5" fmla="*/ 356101 w 898764"/>
                    <a:gd name="connsiteY5" fmla="*/ 59899 h 345430"/>
                    <a:gd name="connsiteX6" fmla="*/ 60914 w 898764"/>
                    <a:gd name="connsiteY6" fmla="*/ 13774 h 345430"/>
                    <a:gd name="connsiteX0" fmla="*/ 60914 w 898763"/>
                    <a:gd name="connsiteY0" fmla="*/ 13774 h 341858"/>
                    <a:gd name="connsiteX1" fmla="*/ 22003 w 898763"/>
                    <a:gd name="connsiteY1" fmla="*/ 260208 h 341858"/>
                    <a:gd name="connsiteX2" fmla="*/ 355330 w 898763"/>
                    <a:gd name="connsiteY2" fmla="*/ 266204 h 341858"/>
                    <a:gd name="connsiteX3" fmla="*/ 859709 w 898763"/>
                    <a:gd name="connsiteY3" fmla="*/ 341793 h 341858"/>
                    <a:gd name="connsiteX4" fmla="*/ 826155 w 898763"/>
                    <a:gd name="connsiteY4" fmla="*/ 251804 h 341858"/>
                    <a:gd name="connsiteX5" fmla="*/ 356101 w 898763"/>
                    <a:gd name="connsiteY5" fmla="*/ 59899 h 341858"/>
                    <a:gd name="connsiteX6" fmla="*/ 60914 w 898763"/>
                    <a:gd name="connsiteY6" fmla="*/ 13774 h 341858"/>
                    <a:gd name="connsiteX0" fmla="*/ 60914 w 855657"/>
                    <a:gd name="connsiteY0" fmla="*/ 13774 h 323364"/>
                    <a:gd name="connsiteX1" fmla="*/ 22003 w 855657"/>
                    <a:gd name="connsiteY1" fmla="*/ 260208 h 323364"/>
                    <a:gd name="connsiteX2" fmla="*/ 355330 w 855657"/>
                    <a:gd name="connsiteY2" fmla="*/ 266204 h 323364"/>
                    <a:gd name="connsiteX3" fmla="*/ 774130 w 855657"/>
                    <a:gd name="connsiteY3" fmla="*/ 323279 h 323364"/>
                    <a:gd name="connsiteX4" fmla="*/ 826155 w 855657"/>
                    <a:gd name="connsiteY4" fmla="*/ 251804 h 323364"/>
                    <a:gd name="connsiteX5" fmla="*/ 356101 w 855657"/>
                    <a:gd name="connsiteY5" fmla="*/ 59899 h 323364"/>
                    <a:gd name="connsiteX6" fmla="*/ 60914 w 855657"/>
                    <a:gd name="connsiteY6" fmla="*/ 13774 h 323364"/>
                    <a:gd name="connsiteX0" fmla="*/ 60914 w 822601"/>
                    <a:gd name="connsiteY0" fmla="*/ 13774 h 323779"/>
                    <a:gd name="connsiteX1" fmla="*/ 22003 w 822601"/>
                    <a:gd name="connsiteY1" fmla="*/ 260208 h 323779"/>
                    <a:gd name="connsiteX2" fmla="*/ 355330 w 822601"/>
                    <a:gd name="connsiteY2" fmla="*/ 266204 h 323779"/>
                    <a:gd name="connsiteX3" fmla="*/ 774130 w 822601"/>
                    <a:gd name="connsiteY3" fmla="*/ 323279 h 323779"/>
                    <a:gd name="connsiteX4" fmla="*/ 775443 w 822601"/>
                    <a:gd name="connsiteY4" fmla="*/ 229175 h 323779"/>
                    <a:gd name="connsiteX5" fmla="*/ 356101 w 822601"/>
                    <a:gd name="connsiteY5" fmla="*/ 59899 h 323779"/>
                    <a:gd name="connsiteX6" fmla="*/ 60914 w 822601"/>
                    <a:gd name="connsiteY6" fmla="*/ 13774 h 323779"/>
                    <a:gd name="connsiteX0" fmla="*/ 60914 w 806628"/>
                    <a:gd name="connsiteY0" fmla="*/ 13774 h 323779"/>
                    <a:gd name="connsiteX1" fmla="*/ 22003 w 806628"/>
                    <a:gd name="connsiteY1" fmla="*/ 260208 h 323779"/>
                    <a:gd name="connsiteX2" fmla="*/ 355330 w 806628"/>
                    <a:gd name="connsiteY2" fmla="*/ 266204 h 323779"/>
                    <a:gd name="connsiteX3" fmla="*/ 736094 w 806628"/>
                    <a:gd name="connsiteY3" fmla="*/ 323279 h 323779"/>
                    <a:gd name="connsiteX4" fmla="*/ 775443 w 806628"/>
                    <a:gd name="connsiteY4" fmla="*/ 229175 h 323779"/>
                    <a:gd name="connsiteX5" fmla="*/ 356101 w 806628"/>
                    <a:gd name="connsiteY5" fmla="*/ 59899 h 323779"/>
                    <a:gd name="connsiteX6" fmla="*/ 60914 w 806628"/>
                    <a:gd name="connsiteY6" fmla="*/ 13774 h 323779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17111"/>
                    <a:gd name="connsiteY0" fmla="*/ 0 h 291676"/>
                    <a:gd name="connsiteX1" fmla="*/ 22756 w 817111"/>
                    <a:gd name="connsiteY1" fmla="*/ 246434 h 291676"/>
                    <a:gd name="connsiteX2" fmla="*/ 356083 w 817111"/>
                    <a:gd name="connsiteY2" fmla="*/ 252430 h 291676"/>
                    <a:gd name="connsiteX3" fmla="*/ 762206 w 817111"/>
                    <a:gd name="connsiteY3" fmla="*/ 290991 h 291676"/>
                    <a:gd name="connsiteX4" fmla="*/ 776196 w 817111"/>
                    <a:gd name="connsiteY4" fmla="*/ 215401 h 291676"/>
                    <a:gd name="connsiteX5" fmla="*/ 375872 w 817111"/>
                    <a:gd name="connsiteY5" fmla="*/ 7040 h 291676"/>
                    <a:gd name="connsiteX6" fmla="*/ 61667 w 817111"/>
                    <a:gd name="connsiteY6" fmla="*/ 0 h 291676"/>
                    <a:gd name="connsiteX0" fmla="*/ 58660 w 814104"/>
                    <a:gd name="connsiteY0" fmla="*/ 20891 h 312567"/>
                    <a:gd name="connsiteX1" fmla="*/ 19749 w 814104"/>
                    <a:gd name="connsiteY1" fmla="*/ 267325 h 312567"/>
                    <a:gd name="connsiteX2" fmla="*/ 353076 w 814104"/>
                    <a:gd name="connsiteY2" fmla="*/ 273321 h 312567"/>
                    <a:gd name="connsiteX3" fmla="*/ 759199 w 814104"/>
                    <a:gd name="connsiteY3" fmla="*/ 311882 h 312567"/>
                    <a:gd name="connsiteX4" fmla="*/ 773189 w 814104"/>
                    <a:gd name="connsiteY4" fmla="*/ 236292 h 312567"/>
                    <a:gd name="connsiteX5" fmla="*/ 291890 w 814104"/>
                    <a:gd name="connsiteY5" fmla="*/ 11474 h 312567"/>
                    <a:gd name="connsiteX6" fmla="*/ 58660 w 814104"/>
                    <a:gd name="connsiteY6" fmla="*/ 20891 h 312567"/>
                    <a:gd name="connsiteX0" fmla="*/ 58660 w 814104"/>
                    <a:gd name="connsiteY0" fmla="*/ 9417 h 301093"/>
                    <a:gd name="connsiteX1" fmla="*/ 19749 w 814104"/>
                    <a:gd name="connsiteY1" fmla="*/ 255851 h 301093"/>
                    <a:gd name="connsiteX2" fmla="*/ 353076 w 814104"/>
                    <a:gd name="connsiteY2" fmla="*/ 261847 h 301093"/>
                    <a:gd name="connsiteX3" fmla="*/ 759199 w 814104"/>
                    <a:gd name="connsiteY3" fmla="*/ 300408 h 301093"/>
                    <a:gd name="connsiteX4" fmla="*/ 773189 w 814104"/>
                    <a:gd name="connsiteY4" fmla="*/ 224818 h 301093"/>
                    <a:gd name="connsiteX5" fmla="*/ 291890 w 814104"/>
                    <a:gd name="connsiteY5" fmla="*/ 0 h 301093"/>
                    <a:gd name="connsiteX6" fmla="*/ 58660 w 814104"/>
                    <a:gd name="connsiteY6" fmla="*/ 9417 h 301093"/>
                    <a:gd name="connsiteX0" fmla="*/ 58660 w 814104"/>
                    <a:gd name="connsiteY0" fmla="*/ 9417 h 301924"/>
                    <a:gd name="connsiteX1" fmla="*/ 19749 w 814104"/>
                    <a:gd name="connsiteY1" fmla="*/ 255851 h 301924"/>
                    <a:gd name="connsiteX2" fmla="*/ 353076 w 814104"/>
                    <a:gd name="connsiteY2" fmla="*/ 261847 h 301924"/>
                    <a:gd name="connsiteX3" fmla="*/ 759199 w 814104"/>
                    <a:gd name="connsiteY3" fmla="*/ 300408 h 301924"/>
                    <a:gd name="connsiteX4" fmla="*/ 773189 w 814104"/>
                    <a:gd name="connsiteY4" fmla="*/ 224818 h 301924"/>
                    <a:gd name="connsiteX5" fmla="*/ 291890 w 814104"/>
                    <a:gd name="connsiteY5" fmla="*/ 0 h 301924"/>
                    <a:gd name="connsiteX6" fmla="*/ 58660 w 814104"/>
                    <a:gd name="connsiteY6" fmla="*/ 9417 h 301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4104" h="301924">
                      <a:moveTo>
                        <a:pt x="58660" y="9417"/>
                      </a:moveTo>
                      <a:cubicBezTo>
                        <a:pt x="13303" y="52059"/>
                        <a:pt x="-24566" y="208294"/>
                        <a:pt x="19749" y="255851"/>
                      </a:cubicBezTo>
                      <a:cubicBezTo>
                        <a:pt x="130858" y="257850"/>
                        <a:pt x="200389" y="229736"/>
                        <a:pt x="353076" y="261847"/>
                      </a:cubicBezTo>
                      <a:cubicBezTo>
                        <a:pt x="505763" y="293958"/>
                        <a:pt x="689180" y="306579"/>
                        <a:pt x="759199" y="300408"/>
                      </a:cubicBezTo>
                      <a:cubicBezTo>
                        <a:pt x="829218" y="294237"/>
                        <a:pt x="830474" y="279941"/>
                        <a:pt x="773189" y="224818"/>
                      </a:cubicBezTo>
                      <a:lnTo>
                        <a:pt x="291890" y="0"/>
                      </a:lnTo>
                      <a:lnTo>
                        <a:pt x="58660" y="9417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48" name="Freeform 2360">
                  <a:extLst>
                    <a:ext uri="{FF2B5EF4-FFF2-40B4-BE49-F238E27FC236}">
                      <a16:creationId xmlns:a16="http://schemas.microsoft.com/office/drawing/2014/main" id="{49044B9E-07F6-4911-ACE6-53F13A557A11}"/>
                    </a:ext>
                  </a:extLst>
                </p:cNvPr>
                <p:cNvSpPr/>
                <p:nvPr/>
              </p:nvSpPr>
              <p:spPr>
                <a:xfrm flipH="1">
                  <a:off x="5018269" y="4168177"/>
                  <a:ext cx="446835" cy="197675"/>
                </a:xfrm>
                <a:custGeom>
                  <a:avLst/>
                  <a:gdLst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3923"/>
                    <a:gd name="connsiteY0" fmla="*/ 13774 h 416165"/>
                    <a:gd name="connsiteX1" fmla="*/ 22003 w 853923"/>
                    <a:gd name="connsiteY1" fmla="*/ 260208 h 416165"/>
                    <a:gd name="connsiteX2" fmla="*/ 355330 w 853923"/>
                    <a:gd name="connsiteY2" fmla="*/ 266204 h 416165"/>
                    <a:gd name="connsiteX3" fmla="*/ 767790 w 853923"/>
                    <a:gd name="connsiteY3" fmla="*/ 415850 h 416165"/>
                    <a:gd name="connsiteX4" fmla="*/ 826156 w 853923"/>
                    <a:gd name="connsiteY4" fmla="*/ 299118 h 416165"/>
                    <a:gd name="connsiteX5" fmla="*/ 356101 w 853923"/>
                    <a:gd name="connsiteY5" fmla="*/ 59899 h 416165"/>
                    <a:gd name="connsiteX6" fmla="*/ 60914 w 853923"/>
                    <a:gd name="connsiteY6" fmla="*/ 13774 h 416165"/>
                    <a:gd name="connsiteX0" fmla="*/ 60914 w 898764"/>
                    <a:gd name="connsiteY0" fmla="*/ 13774 h 345430"/>
                    <a:gd name="connsiteX1" fmla="*/ 22003 w 898764"/>
                    <a:gd name="connsiteY1" fmla="*/ 260208 h 345430"/>
                    <a:gd name="connsiteX2" fmla="*/ 355330 w 898764"/>
                    <a:gd name="connsiteY2" fmla="*/ 266204 h 345430"/>
                    <a:gd name="connsiteX3" fmla="*/ 859709 w 898764"/>
                    <a:gd name="connsiteY3" fmla="*/ 341793 h 345430"/>
                    <a:gd name="connsiteX4" fmla="*/ 826156 w 898764"/>
                    <a:gd name="connsiteY4" fmla="*/ 299118 h 345430"/>
                    <a:gd name="connsiteX5" fmla="*/ 356101 w 898764"/>
                    <a:gd name="connsiteY5" fmla="*/ 59899 h 345430"/>
                    <a:gd name="connsiteX6" fmla="*/ 60914 w 898764"/>
                    <a:gd name="connsiteY6" fmla="*/ 13774 h 345430"/>
                    <a:gd name="connsiteX0" fmla="*/ 60914 w 898763"/>
                    <a:gd name="connsiteY0" fmla="*/ 13774 h 341858"/>
                    <a:gd name="connsiteX1" fmla="*/ 22003 w 898763"/>
                    <a:gd name="connsiteY1" fmla="*/ 260208 h 341858"/>
                    <a:gd name="connsiteX2" fmla="*/ 355330 w 898763"/>
                    <a:gd name="connsiteY2" fmla="*/ 266204 h 341858"/>
                    <a:gd name="connsiteX3" fmla="*/ 859709 w 898763"/>
                    <a:gd name="connsiteY3" fmla="*/ 341793 h 341858"/>
                    <a:gd name="connsiteX4" fmla="*/ 826155 w 898763"/>
                    <a:gd name="connsiteY4" fmla="*/ 251804 h 341858"/>
                    <a:gd name="connsiteX5" fmla="*/ 356101 w 898763"/>
                    <a:gd name="connsiteY5" fmla="*/ 59899 h 341858"/>
                    <a:gd name="connsiteX6" fmla="*/ 60914 w 898763"/>
                    <a:gd name="connsiteY6" fmla="*/ 13774 h 341858"/>
                    <a:gd name="connsiteX0" fmla="*/ 60914 w 855657"/>
                    <a:gd name="connsiteY0" fmla="*/ 13774 h 323364"/>
                    <a:gd name="connsiteX1" fmla="*/ 22003 w 855657"/>
                    <a:gd name="connsiteY1" fmla="*/ 260208 h 323364"/>
                    <a:gd name="connsiteX2" fmla="*/ 355330 w 855657"/>
                    <a:gd name="connsiteY2" fmla="*/ 266204 h 323364"/>
                    <a:gd name="connsiteX3" fmla="*/ 774130 w 855657"/>
                    <a:gd name="connsiteY3" fmla="*/ 323279 h 323364"/>
                    <a:gd name="connsiteX4" fmla="*/ 826155 w 855657"/>
                    <a:gd name="connsiteY4" fmla="*/ 251804 h 323364"/>
                    <a:gd name="connsiteX5" fmla="*/ 356101 w 855657"/>
                    <a:gd name="connsiteY5" fmla="*/ 59899 h 323364"/>
                    <a:gd name="connsiteX6" fmla="*/ 60914 w 855657"/>
                    <a:gd name="connsiteY6" fmla="*/ 13774 h 323364"/>
                    <a:gd name="connsiteX0" fmla="*/ 60914 w 822601"/>
                    <a:gd name="connsiteY0" fmla="*/ 13774 h 323779"/>
                    <a:gd name="connsiteX1" fmla="*/ 22003 w 822601"/>
                    <a:gd name="connsiteY1" fmla="*/ 260208 h 323779"/>
                    <a:gd name="connsiteX2" fmla="*/ 355330 w 822601"/>
                    <a:gd name="connsiteY2" fmla="*/ 266204 h 323779"/>
                    <a:gd name="connsiteX3" fmla="*/ 774130 w 822601"/>
                    <a:gd name="connsiteY3" fmla="*/ 323279 h 323779"/>
                    <a:gd name="connsiteX4" fmla="*/ 775443 w 822601"/>
                    <a:gd name="connsiteY4" fmla="*/ 229175 h 323779"/>
                    <a:gd name="connsiteX5" fmla="*/ 356101 w 822601"/>
                    <a:gd name="connsiteY5" fmla="*/ 59899 h 323779"/>
                    <a:gd name="connsiteX6" fmla="*/ 60914 w 822601"/>
                    <a:gd name="connsiteY6" fmla="*/ 13774 h 323779"/>
                    <a:gd name="connsiteX0" fmla="*/ 60914 w 806628"/>
                    <a:gd name="connsiteY0" fmla="*/ 13774 h 323779"/>
                    <a:gd name="connsiteX1" fmla="*/ 22003 w 806628"/>
                    <a:gd name="connsiteY1" fmla="*/ 260208 h 323779"/>
                    <a:gd name="connsiteX2" fmla="*/ 355330 w 806628"/>
                    <a:gd name="connsiteY2" fmla="*/ 266204 h 323779"/>
                    <a:gd name="connsiteX3" fmla="*/ 736094 w 806628"/>
                    <a:gd name="connsiteY3" fmla="*/ 323279 h 323779"/>
                    <a:gd name="connsiteX4" fmla="*/ 775443 w 806628"/>
                    <a:gd name="connsiteY4" fmla="*/ 229175 h 323779"/>
                    <a:gd name="connsiteX5" fmla="*/ 356101 w 806628"/>
                    <a:gd name="connsiteY5" fmla="*/ 59899 h 323779"/>
                    <a:gd name="connsiteX6" fmla="*/ 60914 w 806628"/>
                    <a:gd name="connsiteY6" fmla="*/ 13774 h 323779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17111"/>
                    <a:gd name="connsiteY0" fmla="*/ 0 h 291676"/>
                    <a:gd name="connsiteX1" fmla="*/ 22756 w 817111"/>
                    <a:gd name="connsiteY1" fmla="*/ 246434 h 291676"/>
                    <a:gd name="connsiteX2" fmla="*/ 356083 w 817111"/>
                    <a:gd name="connsiteY2" fmla="*/ 252430 h 291676"/>
                    <a:gd name="connsiteX3" fmla="*/ 762206 w 817111"/>
                    <a:gd name="connsiteY3" fmla="*/ 290991 h 291676"/>
                    <a:gd name="connsiteX4" fmla="*/ 776196 w 817111"/>
                    <a:gd name="connsiteY4" fmla="*/ 215401 h 291676"/>
                    <a:gd name="connsiteX5" fmla="*/ 375872 w 817111"/>
                    <a:gd name="connsiteY5" fmla="*/ 7040 h 291676"/>
                    <a:gd name="connsiteX6" fmla="*/ 61667 w 817111"/>
                    <a:gd name="connsiteY6" fmla="*/ 0 h 291676"/>
                    <a:gd name="connsiteX0" fmla="*/ 58660 w 814104"/>
                    <a:gd name="connsiteY0" fmla="*/ 20891 h 312567"/>
                    <a:gd name="connsiteX1" fmla="*/ 19749 w 814104"/>
                    <a:gd name="connsiteY1" fmla="*/ 267325 h 312567"/>
                    <a:gd name="connsiteX2" fmla="*/ 353076 w 814104"/>
                    <a:gd name="connsiteY2" fmla="*/ 273321 h 312567"/>
                    <a:gd name="connsiteX3" fmla="*/ 759199 w 814104"/>
                    <a:gd name="connsiteY3" fmla="*/ 311882 h 312567"/>
                    <a:gd name="connsiteX4" fmla="*/ 773189 w 814104"/>
                    <a:gd name="connsiteY4" fmla="*/ 236292 h 312567"/>
                    <a:gd name="connsiteX5" fmla="*/ 291890 w 814104"/>
                    <a:gd name="connsiteY5" fmla="*/ 11474 h 312567"/>
                    <a:gd name="connsiteX6" fmla="*/ 58660 w 814104"/>
                    <a:gd name="connsiteY6" fmla="*/ 20891 h 312567"/>
                    <a:gd name="connsiteX0" fmla="*/ 58660 w 814104"/>
                    <a:gd name="connsiteY0" fmla="*/ 9417 h 301093"/>
                    <a:gd name="connsiteX1" fmla="*/ 19749 w 814104"/>
                    <a:gd name="connsiteY1" fmla="*/ 255851 h 301093"/>
                    <a:gd name="connsiteX2" fmla="*/ 353076 w 814104"/>
                    <a:gd name="connsiteY2" fmla="*/ 261847 h 301093"/>
                    <a:gd name="connsiteX3" fmla="*/ 759199 w 814104"/>
                    <a:gd name="connsiteY3" fmla="*/ 300408 h 301093"/>
                    <a:gd name="connsiteX4" fmla="*/ 773189 w 814104"/>
                    <a:gd name="connsiteY4" fmla="*/ 224818 h 301093"/>
                    <a:gd name="connsiteX5" fmla="*/ 291890 w 814104"/>
                    <a:gd name="connsiteY5" fmla="*/ 0 h 301093"/>
                    <a:gd name="connsiteX6" fmla="*/ 58660 w 814104"/>
                    <a:gd name="connsiteY6" fmla="*/ 9417 h 301093"/>
                    <a:gd name="connsiteX0" fmla="*/ 58660 w 814104"/>
                    <a:gd name="connsiteY0" fmla="*/ 9417 h 301924"/>
                    <a:gd name="connsiteX1" fmla="*/ 19749 w 814104"/>
                    <a:gd name="connsiteY1" fmla="*/ 255851 h 301924"/>
                    <a:gd name="connsiteX2" fmla="*/ 353076 w 814104"/>
                    <a:gd name="connsiteY2" fmla="*/ 261847 h 301924"/>
                    <a:gd name="connsiteX3" fmla="*/ 759199 w 814104"/>
                    <a:gd name="connsiteY3" fmla="*/ 300408 h 301924"/>
                    <a:gd name="connsiteX4" fmla="*/ 773189 w 814104"/>
                    <a:gd name="connsiteY4" fmla="*/ 224818 h 301924"/>
                    <a:gd name="connsiteX5" fmla="*/ 291890 w 814104"/>
                    <a:gd name="connsiteY5" fmla="*/ 0 h 301924"/>
                    <a:gd name="connsiteX6" fmla="*/ 58660 w 814104"/>
                    <a:gd name="connsiteY6" fmla="*/ 9417 h 301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4104" h="301924">
                      <a:moveTo>
                        <a:pt x="58660" y="9417"/>
                      </a:moveTo>
                      <a:cubicBezTo>
                        <a:pt x="13303" y="52059"/>
                        <a:pt x="-24566" y="208294"/>
                        <a:pt x="19749" y="255851"/>
                      </a:cubicBezTo>
                      <a:cubicBezTo>
                        <a:pt x="130858" y="257850"/>
                        <a:pt x="200389" y="229736"/>
                        <a:pt x="353076" y="261847"/>
                      </a:cubicBezTo>
                      <a:cubicBezTo>
                        <a:pt x="505763" y="293958"/>
                        <a:pt x="689180" y="306579"/>
                        <a:pt x="759199" y="300408"/>
                      </a:cubicBezTo>
                      <a:cubicBezTo>
                        <a:pt x="829218" y="294237"/>
                        <a:pt x="830474" y="279941"/>
                        <a:pt x="773189" y="224818"/>
                      </a:cubicBezTo>
                      <a:lnTo>
                        <a:pt x="291890" y="0"/>
                      </a:lnTo>
                      <a:lnTo>
                        <a:pt x="58660" y="9417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49" name="Freeform 2361">
                  <a:extLst>
                    <a:ext uri="{FF2B5EF4-FFF2-40B4-BE49-F238E27FC236}">
                      <a16:creationId xmlns:a16="http://schemas.microsoft.com/office/drawing/2014/main" id="{EBE2C099-CEEF-465D-AD82-626E46AAB54D}"/>
                    </a:ext>
                  </a:extLst>
                </p:cNvPr>
                <p:cNvSpPr/>
                <p:nvPr/>
              </p:nvSpPr>
              <p:spPr>
                <a:xfrm>
                  <a:off x="5335079" y="654807"/>
                  <a:ext cx="541949" cy="637030"/>
                </a:xfrm>
                <a:custGeom>
                  <a:avLst/>
                  <a:gdLst>
                    <a:gd name="connsiteX0" fmla="*/ 0 w 1085850"/>
                    <a:gd name="connsiteY0" fmla="*/ 376240 h 1276354"/>
                    <a:gd name="connsiteX1" fmla="*/ 528638 w 1085850"/>
                    <a:gd name="connsiteY1" fmla="*/ 1276352 h 1276354"/>
                    <a:gd name="connsiteX2" fmla="*/ 1085850 w 1085850"/>
                    <a:gd name="connsiteY2" fmla="*/ 366715 h 1276354"/>
                    <a:gd name="connsiteX3" fmla="*/ 528638 w 1085850"/>
                    <a:gd name="connsiteY3" fmla="*/ 2 h 1276354"/>
                    <a:gd name="connsiteX4" fmla="*/ 0 w 1085850"/>
                    <a:gd name="connsiteY4" fmla="*/ 376240 h 1276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5850" h="1276354">
                      <a:moveTo>
                        <a:pt x="0" y="376240"/>
                      </a:moveTo>
                      <a:cubicBezTo>
                        <a:pt x="0" y="588965"/>
                        <a:pt x="347663" y="1277940"/>
                        <a:pt x="528638" y="1276352"/>
                      </a:cubicBezTo>
                      <a:cubicBezTo>
                        <a:pt x="709613" y="1274764"/>
                        <a:pt x="1085850" y="579440"/>
                        <a:pt x="1085850" y="366715"/>
                      </a:cubicBezTo>
                      <a:cubicBezTo>
                        <a:pt x="1085850" y="153990"/>
                        <a:pt x="707232" y="796"/>
                        <a:pt x="528638" y="2"/>
                      </a:cubicBezTo>
                      <a:cubicBezTo>
                        <a:pt x="350044" y="-792"/>
                        <a:pt x="0" y="163515"/>
                        <a:pt x="0" y="376240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50" name="Oval 3449">
                  <a:extLst>
                    <a:ext uri="{FF2B5EF4-FFF2-40B4-BE49-F238E27FC236}">
                      <a16:creationId xmlns:a16="http://schemas.microsoft.com/office/drawing/2014/main" id="{B3F7760B-0C6F-4415-9A9A-EB12095CDC64}"/>
                    </a:ext>
                  </a:extLst>
                </p:cNvPr>
                <p:cNvSpPr/>
                <p:nvPr/>
              </p:nvSpPr>
              <p:spPr>
                <a:xfrm>
                  <a:off x="5307336" y="930378"/>
                  <a:ext cx="114095" cy="126949"/>
                </a:xfrm>
                <a:prstGeom prst="ellipse">
                  <a:avLst/>
                </a:pr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51" name="Oval 3450">
                  <a:extLst>
                    <a:ext uri="{FF2B5EF4-FFF2-40B4-BE49-F238E27FC236}">
                      <a16:creationId xmlns:a16="http://schemas.microsoft.com/office/drawing/2014/main" id="{B1B92D7F-3E5C-448C-A4DF-DBA59F2CE685}"/>
                    </a:ext>
                  </a:extLst>
                </p:cNvPr>
                <p:cNvSpPr/>
                <p:nvPr/>
              </p:nvSpPr>
              <p:spPr>
                <a:xfrm>
                  <a:off x="5767366" y="932753"/>
                  <a:ext cx="114095" cy="126949"/>
                </a:xfrm>
                <a:prstGeom prst="ellipse">
                  <a:avLst/>
                </a:pr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52" name="Freeform 2364">
                  <a:extLst>
                    <a:ext uri="{FF2B5EF4-FFF2-40B4-BE49-F238E27FC236}">
                      <a16:creationId xmlns:a16="http://schemas.microsoft.com/office/drawing/2014/main" id="{C2191906-D0C6-4B73-B8C4-4A478B0E05D0}"/>
                    </a:ext>
                  </a:extLst>
                </p:cNvPr>
                <p:cNvSpPr/>
                <p:nvPr/>
              </p:nvSpPr>
              <p:spPr>
                <a:xfrm>
                  <a:off x="5513598" y="1134002"/>
                  <a:ext cx="168441" cy="90333"/>
                </a:xfrm>
                <a:custGeom>
                  <a:avLst/>
                  <a:gdLst>
                    <a:gd name="connsiteX0" fmla="*/ 8876 w 540980"/>
                    <a:gd name="connsiteY0" fmla="*/ 38100 h 342916"/>
                    <a:gd name="connsiteX1" fmla="*/ 537513 w 540980"/>
                    <a:gd name="connsiteY1" fmla="*/ 38100 h 342916"/>
                    <a:gd name="connsiteX2" fmla="*/ 227951 w 540980"/>
                    <a:gd name="connsiteY2" fmla="*/ 342900 h 342916"/>
                    <a:gd name="connsiteX3" fmla="*/ 8876 w 540980"/>
                    <a:gd name="connsiteY3" fmla="*/ 38100 h 342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0980" h="342916">
                      <a:moveTo>
                        <a:pt x="8876" y="38100"/>
                      </a:moveTo>
                      <a:cubicBezTo>
                        <a:pt x="60470" y="-12700"/>
                        <a:pt x="501001" y="-12700"/>
                        <a:pt x="537513" y="38100"/>
                      </a:cubicBezTo>
                      <a:cubicBezTo>
                        <a:pt x="574025" y="88900"/>
                        <a:pt x="312088" y="340519"/>
                        <a:pt x="227951" y="342900"/>
                      </a:cubicBezTo>
                      <a:cubicBezTo>
                        <a:pt x="143814" y="345281"/>
                        <a:pt x="-42718" y="88900"/>
                        <a:pt x="8876" y="381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53" name="Oval 3452">
                  <a:extLst>
                    <a:ext uri="{FF2B5EF4-FFF2-40B4-BE49-F238E27FC236}">
                      <a16:creationId xmlns:a16="http://schemas.microsoft.com/office/drawing/2014/main" id="{3A7D3941-34A5-4C3A-8473-CA03CEEB8948}"/>
                    </a:ext>
                  </a:extLst>
                </p:cNvPr>
                <p:cNvSpPr/>
                <p:nvPr/>
              </p:nvSpPr>
              <p:spPr>
                <a:xfrm>
                  <a:off x="5494284" y="865160"/>
                  <a:ext cx="50830" cy="8438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54" name="Oval 3453">
                  <a:extLst>
                    <a:ext uri="{FF2B5EF4-FFF2-40B4-BE49-F238E27FC236}">
                      <a16:creationId xmlns:a16="http://schemas.microsoft.com/office/drawing/2014/main" id="{02C1CE71-CF5D-4437-8A90-2F3EE32C9E7C}"/>
                    </a:ext>
                  </a:extLst>
                </p:cNvPr>
                <p:cNvSpPr/>
                <p:nvPr/>
              </p:nvSpPr>
              <p:spPr>
                <a:xfrm>
                  <a:off x="5644036" y="865160"/>
                  <a:ext cx="50830" cy="8438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55" name="Freeform 2367">
                  <a:extLst>
                    <a:ext uri="{FF2B5EF4-FFF2-40B4-BE49-F238E27FC236}">
                      <a16:creationId xmlns:a16="http://schemas.microsoft.com/office/drawing/2014/main" id="{BE328F5F-863A-438F-A566-28A7AC364D7F}"/>
                    </a:ext>
                  </a:extLst>
                </p:cNvPr>
                <p:cNvSpPr/>
                <p:nvPr/>
              </p:nvSpPr>
              <p:spPr>
                <a:xfrm>
                  <a:off x="5580160" y="864446"/>
                  <a:ext cx="101892" cy="233710"/>
                </a:xfrm>
                <a:custGeom>
                  <a:avLst/>
                  <a:gdLst>
                    <a:gd name="connsiteX0" fmla="*/ 732 w 122014"/>
                    <a:gd name="connsiteY0" fmla="*/ 51 h 1021848"/>
                    <a:gd name="connsiteX1" fmla="*/ 119795 w 122014"/>
                    <a:gd name="connsiteY1" fmla="*/ 928739 h 1021848"/>
                    <a:gd name="connsiteX2" fmla="*/ 72170 w 122014"/>
                    <a:gd name="connsiteY2" fmla="*/ 885876 h 1021848"/>
                    <a:gd name="connsiteX3" fmla="*/ 732 w 122014"/>
                    <a:gd name="connsiteY3" fmla="*/ 51 h 1021848"/>
                    <a:gd name="connsiteX0" fmla="*/ 1130 w 122078"/>
                    <a:gd name="connsiteY0" fmla="*/ 51 h 1021848"/>
                    <a:gd name="connsiteX1" fmla="*/ 120193 w 122078"/>
                    <a:gd name="connsiteY1" fmla="*/ 928739 h 1021848"/>
                    <a:gd name="connsiteX2" fmla="*/ 63894 w 122078"/>
                    <a:gd name="connsiteY2" fmla="*/ 885877 h 1021848"/>
                    <a:gd name="connsiteX3" fmla="*/ 1130 w 122078"/>
                    <a:gd name="connsiteY3" fmla="*/ 51 h 1021848"/>
                    <a:gd name="connsiteX0" fmla="*/ 3192 w 166765"/>
                    <a:gd name="connsiteY0" fmla="*/ 692 h 1108839"/>
                    <a:gd name="connsiteX1" fmla="*/ 165624 w 166765"/>
                    <a:gd name="connsiteY1" fmla="*/ 1045079 h 1108839"/>
                    <a:gd name="connsiteX2" fmla="*/ 65956 w 166765"/>
                    <a:gd name="connsiteY2" fmla="*/ 886518 h 1108839"/>
                    <a:gd name="connsiteX3" fmla="*/ 3192 w 166765"/>
                    <a:gd name="connsiteY3" fmla="*/ 692 h 1108839"/>
                    <a:gd name="connsiteX0" fmla="*/ 2487 w 166860"/>
                    <a:gd name="connsiteY0" fmla="*/ 708 h 1171293"/>
                    <a:gd name="connsiteX1" fmla="*/ 164919 w 166860"/>
                    <a:gd name="connsiteY1" fmla="*/ 1045095 h 1171293"/>
                    <a:gd name="connsiteX2" fmla="*/ 48082 w 166860"/>
                    <a:gd name="connsiteY2" fmla="*/ 1145802 h 1171293"/>
                    <a:gd name="connsiteX3" fmla="*/ 65251 w 166860"/>
                    <a:gd name="connsiteY3" fmla="*/ 886534 h 1171293"/>
                    <a:gd name="connsiteX4" fmla="*/ 2487 w 166860"/>
                    <a:gd name="connsiteY4" fmla="*/ 708 h 1171293"/>
                    <a:gd name="connsiteX0" fmla="*/ 954 w 165326"/>
                    <a:gd name="connsiteY0" fmla="*/ 48 h 1170633"/>
                    <a:gd name="connsiteX1" fmla="*/ 163386 w 165326"/>
                    <a:gd name="connsiteY1" fmla="*/ 1044435 h 1170633"/>
                    <a:gd name="connsiteX2" fmla="*/ 46549 w 165326"/>
                    <a:gd name="connsiteY2" fmla="*/ 1145142 h 1170633"/>
                    <a:gd name="connsiteX3" fmla="*/ 94077 w 165326"/>
                    <a:gd name="connsiteY3" fmla="*/ 1001571 h 1170633"/>
                    <a:gd name="connsiteX4" fmla="*/ 954 w 165326"/>
                    <a:gd name="connsiteY4" fmla="*/ 48 h 1170633"/>
                    <a:gd name="connsiteX0" fmla="*/ 6423 w 170795"/>
                    <a:gd name="connsiteY0" fmla="*/ 85062 h 1255647"/>
                    <a:gd name="connsiteX1" fmla="*/ 168855 w 170795"/>
                    <a:gd name="connsiteY1" fmla="*/ 1129449 h 1255647"/>
                    <a:gd name="connsiteX2" fmla="*/ 52018 w 170795"/>
                    <a:gd name="connsiteY2" fmla="*/ 1230156 h 1255647"/>
                    <a:gd name="connsiteX3" fmla="*/ 99546 w 170795"/>
                    <a:gd name="connsiteY3" fmla="*/ 1086585 h 1255647"/>
                    <a:gd name="connsiteX4" fmla="*/ 39007 w 170795"/>
                    <a:gd name="connsiteY4" fmla="*/ 176028 h 1255647"/>
                    <a:gd name="connsiteX5" fmla="*/ 6423 w 170795"/>
                    <a:gd name="connsiteY5" fmla="*/ 85062 h 1255647"/>
                    <a:gd name="connsiteX0" fmla="*/ 42280 w 206652"/>
                    <a:gd name="connsiteY0" fmla="*/ 85062 h 1255647"/>
                    <a:gd name="connsiteX1" fmla="*/ 204712 w 206652"/>
                    <a:gd name="connsiteY1" fmla="*/ 1129449 h 1255647"/>
                    <a:gd name="connsiteX2" fmla="*/ 87875 w 206652"/>
                    <a:gd name="connsiteY2" fmla="*/ 1230156 h 1255647"/>
                    <a:gd name="connsiteX3" fmla="*/ 135403 w 206652"/>
                    <a:gd name="connsiteY3" fmla="*/ 1086585 h 1255647"/>
                    <a:gd name="connsiteX4" fmla="*/ 5472 w 206652"/>
                    <a:gd name="connsiteY4" fmla="*/ 176028 h 1255647"/>
                    <a:gd name="connsiteX5" fmla="*/ 42280 w 206652"/>
                    <a:gd name="connsiteY5" fmla="*/ 85062 h 1255647"/>
                    <a:gd name="connsiteX0" fmla="*/ 42280 w 206652"/>
                    <a:gd name="connsiteY0" fmla="*/ 85062 h 1255647"/>
                    <a:gd name="connsiteX1" fmla="*/ 204712 w 206652"/>
                    <a:gd name="connsiteY1" fmla="*/ 1129449 h 1255647"/>
                    <a:gd name="connsiteX2" fmla="*/ 87875 w 206652"/>
                    <a:gd name="connsiteY2" fmla="*/ 1230156 h 1255647"/>
                    <a:gd name="connsiteX3" fmla="*/ 178773 w 206652"/>
                    <a:gd name="connsiteY3" fmla="*/ 1086586 h 1255647"/>
                    <a:gd name="connsiteX4" fmla="*/ 5472 w 206652"/>
                    <a:gd name="connsiteY4" fmla="*/ 176028 h 1255647"/>
                    <a:gd name="connsiteX5" fmla="*/ 42280 w 206652"/>
                    <a:gd name="connsiteY5" fmla="*/ 85062 h 1255647"/>
                    <a:gd name="connsiteX0" fmla="*/ 19601 w 183973"/>
                    <a:gd name="connsiteY0" fmla="*/ 80206 h 1250791"/>
                    <a:gd name="connsiteX1" fmla="*/ 182033 w 183973"/>
                    <a:gd name="connsiteY1" fmla="*/ 1124593 h 1250791"/>
                    <a:gd name="connsiteX2" fmla="*/ 65196 w 183973"/>
                    <a:gd name="connsiteY2" fmla="*/ 1225300 h 1250791"/>
                    <a:gd name="connsiteX3" fmla="*/ 156094 w 183973"/>
                    <a:gd name="connsiteY3" fmla="*/ 1081730 h 1250791"/>
                    <a:gd name="connsiteX4" fmla="*/ 13151 w 183973"/>
                    <a:gd name="connsiteY4" fmla="*/ 184025 h 1250791"/>
                    <a:gd name="connsiteX5" fmla="*/ 19601 w 183973"/>
                    <a:gd name="connsiteY5" fmla="*/ 80206 h 1250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3973" h="1250791">
                      <a:moveTo>
                        <a:pt x="19601" y="80206"/>
                      </a:moveTo>
                      <a:cubicBezTo>
                        <a:pt x="47748" y="236967"/>
                        <a:pt x="170127" y="976956"/>
                        <a:pt x="182033" y="1124593"/>
                      </a:cubicBezTo>
                      <a:cubicBezTo>
                        <a:pt x="200474" y="1296159"/>
                        <a:pt x="81807" y="1251727"/>
                        <a:pt x="65196" y="1225300"/>
                      </a:cubicBezTo>
                      <a:cubicBezTo>
                        <a:pt x="48585" y="1198873"/>
                        <a:pt x="164768" y="1255276"/>
                        <a:pt x="156094" y="1081730"/>
                      </a:cubicBezTo>
                      <a:cubicBezTo>
                        <a:pt x="147420" y="908184"/>
                        <a:pt x="28671" y="350945"/>
                        <a:pt x="13151" y="184025"/>
                      </a:cubicBezTo>
                      <a:cubicBezTo>
                        <a:pt x="-2369" y="17105"/>
                        <a:pt x="-8546" y="-76555"/>
                        <a:pt x="19601" y="80206"/>
                      </a:cubicBezTo>
                      <a:close/>
                    </a:path>
                  </a:pathLst>
                </a:custGeom>
                <a:solidFill>
                  <a:srgbClr val="6633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56" name="Freeform 2368">
                  <a:extLst>
                    <a:ext uri="{FF2B5EF4-FFF2-40B4-BE49-F238E27FC236}">
                      <a16:creationId xmlns:a16="http://schemas.microsoft.com/office/drawing/2014/main" id="{504CEB54-06D2-457C-B712-5BD447D955F6}"/>
                    </a:ext>
                  </a:extLst>
                </p:cNvPr>
                <p:cNvSpPr/>
                <p:nvPr/>
              </p:nvSpPr>
              <p:spPr>
                <a:xfrm>
                  <a:off x="5335237" y="625271"/>
                  <a:ext cx="542064" cy="384318"/>
                </a:xfrm>
                <a:custGeom>
                  <a:avLst/>
                  <a:gdLst>
                    <a:gd name="connsiteX0" fmla="*/ 52939 w 890337"/>
                    <a:gd name="connsiteY0" fmla="*/ 952901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52939 w 890337"/>
                    <a:gd name="connsiteY17" fmla="*/ 952901 h 952901"/>
                    <a:gd name="connsiteX0" fmla="*/ 121654 w 890337"/>
                    <a:gd name="connsiteY0" fmla="*/ 885524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121654 w 890337"/>
                    <a:gd name="connsiteY17" fmla="*/ 885524 h 952901"/>
                    <a:gd name="connsiteX0" fmla="*/ 121654 w 890337"/>
                    <a:gd name="connsiteY0" fmla="*/ 885524 h 885524"/>
                    <a:gd name="connsiteX1" fmla="*/ 0 w 890337"/>
                    <a:gd name="connsiteY1" fmla="*/ 288758 h 885524"/>
                    <a:gd name="connsiteX2" fmla="*/ 211756 w 890337"/>
                    <a:gd name="connsiteY2" fmla="*/ 134754 h 885524"/>
                    <a:gd name="connsiteX3" fmla="*/ 471638 w 890337"/>
                    <a:gd name="connsiteY3" fmla="*/ 115503 h 885524"/>
                    <a:gd name="connsiteX4" fmla="*/ 654518 w 890337"/>
                    <a:gd name="connsiteY4" fmla="*/ 0 h 885524"/>
                    <a:gd name="connsiteX5" fmla="*/ 563078 w 890337"/>
                    <a:gd name="connsiteY5" fmla="*/ 115503 h 885524"/>
                    <a:gd name="connsiteX6" fmla="*/ 755584 w 890337"/>
                    <a:gd name="connsiteY6" fmla="*/ 62564 h 885524"/>
                    <a:gd name="connsiteX7" fmla="*/ 625643 w 890337"/>
                    <a:gd name="connsiteY7" fmla="*/ 206943 h 885524"/>
                    <a:gd name="connsiteX8" fmla="*/ 890337 w 890337"/>
                    <a:gd name="connsiteY8" fmla="*/ 187693 h 885524"/>
                    <a:gd name="connsiteX9" fmla="*/ 702645 w 890337"/>
                    <a:gd name="connsiteY9" fmla="*/ 341697 h 885524"/>
                    <a:gd name="connsiteX10" fmla="*/ 741146 w 890337"/>
                    <a:gd name="connsiteY10" fmla="*/ 543828 h 885524"/>
                    <a:gd name="connsiteX11" fmla="*/ 658407 w 890337"/>
                    <a:gd name="connsiteY11" fmla="*/ 842210 h 885524"/>
                    <a:gd name="connsiteX12" fmla="*/ 630455 w 890337"/>
                    <a:gd name="connsiteY12" fmla="*/ 481263 h 885524"/>
                    <a:gd name="connsiteX13" fmla="*/ 466826 w 890337"/>
                    <a:gd name="connsiteY13" fmla="*/ 476451 h 885524"/>
                    <a:gd name="connsiteX14" fmla="*/ 356135 w 890337"/>
                    <a:gd name="connsiteY14" fmla="*/ 548640 h 885524"/>
                    <a:gd name="connsiteX15" fmla="*/ 303196 w 890337"/>
                    <a:gd name="connsiteY15" fmla="*/ 490889 h 885524"/>
                    <a:gd name="connsiteX16" fmla="*/ 125129 w 890337"/>
                    <a:gd name="connsiteY16" fmla="*/ 447575 h 885524"/>
                    <a:gd name="connsiteX17" fmla="*/ 121654 w 890337"/>
                    <a:gd name="connsiteY17" fmla="*/ 885524 h 885524"/>
                    <a:gd name="connsiteX0" fmla="*/ 121654 w 890337"/>
                    <a:gd name="connsiteY0" fmla="*/ 885524 h 885524"/>
                    <a:gd name="connsiteX1" fmla="*/ 0 w 890337"/>
                    <a:gd name="connsiteY1" fmla="*/ 288758 h 885524"/>
                    <a:gd name="connsiteX2" fmla="*/ 211756 w 890337"/>
                    <a:gd name="connsiteY2" fmla="*/ 134754 h 885524"/>
                    <a:gd name="connsiteX3" fmla="*/ 471638 w 890337"/>
                    <a:gd name="connsiteY3" fmla="*/ 115503 h 885524"/>
                    <a:gd name="connsiteX4" fmla="*/ 654518 w 890337"/>
                    <a:gd name="connsiteY4" fmla="*/ 0 h 885524"/>
                    <a:gd name="connsiteX5" fmla="*/ 563078 w 890337"/>
                    <a:gd name="connsiteY5" fmla="*/ 115503 h 885524"/>
                    <a:gd name="connsiteX6" fmla="*/ 755584 w 890337"/>
                    <a:gd name="connsiteY6" fmla="*/ 62564 h 885524"/>
                    <a:gd name="connsiteX7" fmla="*/ 625643 w 890337"/>
                    <a:gd name="connsiteY7" fmla="*/ 206943 h 885524"/>
                    <a:gd name="connsiteX8" fmla="*/ 890337 w 890337"/>
                    <a:gd name="connsiteY8" fmla="*/ 187693 h 885524"/>
                    <a:gd name="connsiteX9" fmla="*/ 702645 w 890337"/>
                    <a:gd name="connsiteY9" fmla="*/ 341697 h 885524"/>
                    <a:gd name="connsiteX10" fmla="*/ 741146 w 890337"/>
                    <a:gd name="connsiteY10" fmla="*/ 543828 h 885524"/>
                    <a:gd name="connsiteX11" fmla="*/ 729674 w 890337"/>
                    <a:gd name="connsiteY11" fmla="*/ 716549 h 885524"/>
                    <a:gd name="connsiteX12" fmla="*/ 658407 w 890337"/>
                    <a:gd name="connsiteY12" fmla="*/ 842210 h 885524"/>
                    <a:gd name="connsiteX13" fmla="*/ 630455 w 890337"/>
                    <a:gd name="connsiteY13" fmla="*/ 481263 h 885524"/>
                    <a:gd name="connsiteX14" fmla="*/ 466826 w 890337"/>
                    <a:gd name="connsiteY14" fmla="*/ 476451 h 885524"/>
                    <a:gd name="connsiteX15" fmla="*/ 356135 w 890337"/>
                    <a:gd name="connsiteY15" fmla="*/ 548640 h 885524"/>
                    <a:gd name="connsiteX16" fmla="*/ 303196 w 890337"/>
                    <a:gd name="connsiteY16" fmla="*/ 490889 h 885524"/>
                    <a:gd name="connsiteX17" fmla="*/ 125129 w 890337"/>
                    <a:gd name="connsiteY17" fmla="*/ 447575 h 885524"/>
                    <a:gd name="connsiteX18" fmla="*/ 121654 w 890337"/>
                    <a:gd name="connsiteY18" fmla="*/ 885524 h 885524"/>
                    <a:gd name="connsiteX0" fmla="*/ 121654 w 890337"/>
                    <a:gd name="connsiteY0" fmla="*/ 885524 h 885524"/>
                    <a:gd name="connsiteX1" fmla="*/ 36280 w 890337"/>
                    <a:gd name="connsiteY1" fmla="*/ 673235 h 885524"/>
                    <a:gd name="connsiteX2" fmla="*/ 0 w 890337"/>
                    <a:gd name="connsiteY2" fmla="*/ 288758 h 885524"/>
                    <a:gd name="connsiteX3" fmla="*/ 211756 w 890337"/>
                    <a:gd name="connsiteY3" fmla="*/ 134754 h 885524"/>
                    <a:gd name="connsiteX4" fmla="*/ 471638 w 890337"/>
                    <a:gd name="connsiteY4" fmla="*/ 115503 h 885524"/>
                    <a:gd name="connsiteX5" fmla="*/ 654518 w 890337"/>
                    <a:gd name="connsiteY5" fmla="*/ 0 h 885524"/>
                    <a:gd name="connsiteX6" fmla="*/ 563078 w 890337"/>
                    <a:gd name="connsiteY6" fmla="*/ 115503 h 885524"/>
                    <a:gd name="connsiteX7" fmla="*/ 755584 w 890337"/>
                    <a:gd name="connsiteY7" fmla="*/ 62564 h 885524"/>
                    <a:gd name="connsiteX8" fmla="*/ 625643 w 890337"/>
                    <a:gd name="connsiteY8" fmla="*/ 206943 h 885524"/>
                    <a:gd name="connsiteX9" fmla="*/ 890337 w 890337"/>
                    <a:gd name="connsiteY9" fmla="*/ 187693 h 885524"/>
                    <a:gd name="connsiteX10" fmla="*/ 702645 w 890337"/>
                    <a:gd name="connsiteY10" fmla="*/ 341697 h 885524"/>
                    <a:gd name="connsiteX11" fmla="*/ 741146 w 890337"/>
                    <a:gd name="connsiteY11" fmla="*/ 543828 h 885524"/>
                    <a:gd name="connsiteX12" fmla="*/ 729674 w 890337"/>
                    <a:gd name="connsiteY12" fmla="*/ 716549 h 885524"/>
                    <a:gd name="connsiteX13" fmla="*/ 658407 w 890337"/>
                    <a:gd name="connsiteY13" fmla="*/ 842210 h 885524"/>
                    <a:gd name="connsiteX14" fmla="*/ 630455 w 890337"/>
                    <a:gd name="connsiteY14" fmla="*/ 481263 h 885524"/>
                    <a:gd name="connsiteX15" fmla="*/ 466826 w 890337"/>
                    <a:gd name="connsiteY15" fmla="*/ 476451 h 885524"/>
                    <a:gd name="connsiteX16" fmla="*/ 356135 w 890337"/>
                    <a:gd name="connsiteY16" fmla="*/ 548640 h 885524"/>
                    <a:gd name="connsiteX17" fmla="*/ 303196 w 890337"/>
                    <a:gd name="connsiteY17" fmla="*/ 490889 h 885524"/>
                    <a:gd name="connsiteX18" fmla="*/ 125129 w 890337"/>
                    <a:gd name="connsiteY18" fmla="*/ 447575 h 885524"/>
                    <a:gd name="connsiteX19" fmla="*/ 121654 w 890337"/>
                    <a:gd name="connsiteY19" fmla="*/ 885524 h 885524"/>
                    <a:gd name="connsiteX0" fmla="*/ 85374 w 854057"/>
                    <a:gd name="connsiteY0" fmla="*/ 885524 h 885524"/>
                    <a:gd name="connsiteX1" fmla="*/ 0 w 854057"/>
                    <a:gd name="connsiteY1" fmla="*/ 673235 h 885524"/>
                    <a:gd name="connsiteX2" fmla="*/ 1201 w 854057"/>
                    <a:gd name="connsiteY2" fmla="*/ 312821 h 885524"/>
                    <a:gd name="connsiteX3" fmla="*/ 175476 w 854057"/>
                    <a:gd name="connsiteY3" fmla="*/ 134754 h 885524"/>
                    <a:gd name="connsiteX4" fmla="*/ 435358 w 854057"/>
                    <a:gd name="connsiteY4" fmla="*/ 115503 h 885524"/>
                    <a:gd name="connsiteX5" fmla="*/ 618238 w 854057"/>
                    <a:gd name="connsiteY5" fmla="*/ 0 h 885524"/>
                    <a:gd name="connsiteX6" fmla="*/ 526798 w 854057"/>
                    <a:gd name="connsiteY6" fmla="*/ 115503 h 885524"/>
                    <a:gd name="connsiteX7" fmla="*/ 719304 w 854057"/>
                    <a:gd name="connsiteY7" fmla="*/ 62564 h 885524"/>
                    <a:gd name="connsiteX8" fmla="*/ 589363 w 854057"/>
                    <a:gd name="connsiteY8" fmla="*/ 206943 h 885524"/>
                    <a:gd name="connsiteX9" fmla="*/ 854057 w 854057"/>
                    <a:gd name="connsiteY9" fmla="*/ 187693 h 885524"/>
                    <a:gd name="connsiteX10" fmla="*/ 666365 w 854057"/>
                    <a:gd name="connsiteY10" fmla="*/ 341697 h 885524"/>
                    <a:gd name="connsiteX11" fmla="*/ 704866 w 854057"/>
                    <a:gd name="connsiteY11" fmla="*/ 543828 h 885524"/>
                    <a:gd name="connsiteX12" fmla="*/ 693394 w 854057"/>
                    <a:gd name="connsiteY12" fmla="*/ 716549 h 885524"/>
                    <a:gd name="connsiteX13" fmla="*/ 622127 w 854057"/>
                    <a:gd name="connsiteY13" fmla="*/ 842210 h 885524"/>
                    <a:gd name="connsiteX14" fmla="*/ 594175 w 854057"/>
                    <a:gd name="connsiteY14" fmla="*/ 481263 h 885524"/>
                    <a:gd name="connsiteX15" fmla="*/ 430546 w 854057"/>
                    <a:gd name="connsiteY15" fmla="*/ 476451 h 885524"/>
                    <a:gd name="connsiteX16" fmla="*/ 319855 w 854057"/>
                    <a:gd name="connsiteY16" fmla="*/ 548640 h 885524"/>
                    <a:gd name="connsiteX17" fmla="*/ 266916 w 854057"/>
                    <a:gd name="connsiteY17" fmla="*/ 490889 h 885524"/>
                    <a:gd name="connsiteX18" fmla="*/ 88849 w 854057"/>
                    <a:gd name="connsiteY18" fmla="*/ 447575 h 885524"/>
                    <a:gd name="connsiteX19" fmla="*/ 85374 w 854057"/>
                    <a:gd name="connsiteY19" fmla="*/ 885524 h 885524"/>
                    <a:gd name="connsiteX0" fmla="*/ 85374 w 854057"/>
                    <a:gd name="connsiteY0" fmla="*/ 822960 h 822960"/>
                    <a:gd name="connsiteX1" fmla="*/ 0 w 854057"/>
                    <a:gd name="connsiteY1" fmla="*/ 610671 h 822960"/>
                    <a:gd name="connsiteX2" fmla="*/ 1201 w 854057"/>
                    <a:gd name="connsiteY2" fmla="*/ 250257 h 822960"/>
                    <a:gd name="connsiteX3" fmla="*/ 175476 w 854057"/>
                    <a:gd name="connsiteY3" fmla="*/ 72190 h 822960"/>
                    <a:gd name="connsiteX4" fmla="*/ 435358 w 854057"/>
                    <a:gd name="connsiteY4" fmla="*/ 52939 h 822960"/>
                    <a:gd name="connsiteX5" fmla="*/ 526798 w 854057"/>
                    <a:gd name="connsiteY5" fmla="*/ 52939 h 822960"/>
                    <a:gd name="connsiteX6" fmla="*/ 719304 w 854057"/>
                    <a:gd name="connsiteY6" fmla="*/ 0 h 822960"/>
                    <a:gd name="connsiteX7" fmla="*/ 589363 w 854057"/>
                    <a:gd name="connsiteY7" fmla="*/ 144379 h 822960"/>
                    <a:gd name="connsiteX8" fmla="*/ 854057 w 854057"/>
                    <a:gd name="connsiteY8" fmla="*/ 125129 h 822960"/>
                    <a:gd name="connsiteX9" fmla="*/ 666365 w 854057"/>
                    <a:gd name="connsiteY9" fmla="*/ 279133 h 822960"/>
                    <a:gd name="connsiteX10" fmla="*/ 704866 w 854057"/>
                    <a:gd name="connsiteY10" fmla="*/ 481264 h 822960"/>
                    <a:gd name="connsiteX11" fmla="*/ 693394 w 854057"/>
                    <a:gd name="connsiteY11" fmla="*/ 653985 h 822960"/>
                    <a:gd name="connsiteX12" fmla="*/ 622127 w 854057"/>
                    <a:gd name="connsiteY12" fmla="*/ 779646 h 822960"/>
                    <a:gd name="connsiteX13" fmla="*/ 594175 w 854057"/>
                    <a:gd name="connsiteY13" fmla="*/ 418699 h 822960"/>
                    <a:gd name="connsiteX14" fmla="*/ 430546 w 854057"/>
                    <a:gd name="connsiteY14" fmla="*/ 413887 h 822960"/>
                    <a:gd name="connsiteX15" fmla="*/ 319855 w 854057"/>
                    <a:gd name="connsiteY15" fmla="*/ 486076 h 822960"/>
                    <a:gd name="connsiteX16" fmla="*/ 266916 w 854057"/>
                    <a:gd name="connsiteY16" fmla="*/ 428325 h 822960"/>
                    <a:gd name="connsiteX17" fmla="*/ 88849 w 854057"/>
                    <a:gd name="connsiteY17" fmla="*/ 385011 h 822960"/>
                    <a:gd name="connsiteX18" fmla="*/ 85374 w 854057"/>
                    <a:gd name="connsiteY18" fmla="*/ 822960 h 822960"/>
                    <a:gd name="connsiteX0" fmla="*/ 85374 w 854057"/>
                    <a:gd name="connsiteY0" fmla="*/ 770021 h 770021"/>
                    <a:gd name="connsiteX1" fmla="*/ 0 w 854057"/>
                    <a:gd name="connsiteY1" fmla="*/ 557732 h 770021"/>
                    <a:gd name="connsiteX2" fmla="*/ 1201 w 854057"/>
                    <a:gd name="connsiteY2" fmla="*/ 197318 h 770021"/>
                    <a:gd name="connsiteX3" fmla="*/ 175476 w 854057"/>
                    <a:gd name="connsiteY3" fmla="*/ 19251 h 770021"/>
                    <a:gd name="connsiteX4" fmla="*/ 435358 w 854057"/>
                    <a:gd name="connsiteY4" fmla="*/ 0 h 770021"/>
                    <a:gd name="connsiteX5" fmla="*/ 526798 w 854057"/>
                    <a:gd name="connsiteY5" fmla="*/ 0 h 770021"/>
                    <a:gd name="connsiteX6" fmla="*/ 589363 w 854057"/>
                    <a:gd name="connsiteY6" fmla="*/ 91440 h 770021"/>
                    <a:gd name="connsiteX7" fmla="*/ 854057 w 854057"/>
                    <a:gd name="connsiteY7" fmla="*/ 72190 h 770021"/>
                    <a:gd name="connsiteX8" fmla="*/ 666365 w 854057"/>
                    <a:gd name="connsiteY8" fmla="*/ 226194 h 770021"/>
                    <a:gd name="connsiteX9" fmla="*/ 704866 w 854057"/>
                    <a:gd name="connsiteY9" fmla="*/ 428325 h 770021"/>
                    <a:gd name="connsiteX10" fmla="*/ 693394 w 854057"/>
                    <a:gd name="connsiteY10" fmla="*/ 601046 h 770021"/>
                    <a:gd name="connsiteX11" fmla="*/ 622127 w 854057"/>
                    <a:gd name="connsiteY11" fmla="*/ 726707 h 770021"/>
                    <a:gd name="connsiteX12" fmla="*/ 594175 w 854057"/>
                    <a:gd name="connsiteY12" fmla="*/ 365760 h 770021"/>
                    <a:gd name="connsiteX13" fmla="*/ 430546 w 854057"/>
                    <a:gd name="connsiteY13" fmla="*/ 360948 h 770021"/>
                    <a:gd name="connsiteX14" fmla="*/ 319855 w 854057"/>
                    <a:gd name="connsiteY14" fmla="*/ 433137 h 770021"/>
                    <a:gd name="connsiteX15" fmla="*/ 266916 w 854057"/>
                    <a:gd name="connsiteY15" fmla="*/ 375386 h 770021"/>
                    <a:gd name="connsiteX16" fmla="*/ 88849 w 854057"/>
                    <a:gd name="connsiteY16" fmla="*/ 332072 h 770021"/>
                    <a:gd name="connsiteX17" fmla="*/ 85374 w 854057"/>
                    <a:gd name="connsiteY17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19855 w 704866"/>
                    <a:gd name="connsiteY13" fmla="*/ 433137 h 770021"/>
                    <a:gd name="connsiteX14" fmla="*/ 266916 w 704866"/>
                    <a:gd name="connsiteY14" fmla="*/ 375386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266916 w 704866"/>
                    <a:gd name="connsiteY13" fmla="*/ 375386 h 770021"/>
                    <a:gd name="connsiteX14" fmla="*/ 88849 w 704866"/>
                    <a:gd name="connsiteY14" fmla="*/ 332072 h 770021"/>
                    <a:gd name="connsiteX15" fmla="*/ 85374 w 704866"/>
                    <a:gd name="connsiteY15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43573 w 704866"/>
                    <a:gd name="connsiteY13" fmla="*/ 307475 h 770021"/>
                    <a:gd name="connsiteX14" fmla="*/ 266916 w 704866"/>
                    <a:gd name="connsiteY14" fmla="*/ 375386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43573 w 704866"/>
                    <a:gd name="connsiteY13" fmla="*/ 307475 h 770021"/>
                    <a:gd name="connsiteX14" fmla="*/ 229435 w 704866"/>
                    <a:gd name="connsiteY14" fmla="*/ 351323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77397 w 704866"/>
                    <a:gd name="connsiteY12" fmla="*/ 385011 h 770021"/>
                    <a:gd name="connsiteX13" fmla="*/ 343573 w 704866"/>
                    <a:gd name="connsiteY13" fmla="*/ 307475 h 770021"/>
                    <a:gd name="connsiteX14" fmla="*/ 229435 w 704866"/>
                    <a:gd name="connsiteY14" fmla="*/ 351323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04866" h="770021">
                      <a:moveTo>
                        <a:pt x="85374" y="770021"/>
                      </a:moveTo>
                      <a:cubicBezTo>
                        <a:pt x="65245" y="673591"/>
                        <a:pt x="20129" y="654162"/>
                        <a:pt x="0" y="557732"/>
                      </a:cubicBezTo>
                      <a:cubicBezTo>
                        <a:pt x="400" y="437594"/>
                        <a:pt x="801" y="317456"/>
                        <a:pt x="1201" y="197318"/>
                      </a:cubicBezTo>
                      <a:lnTo>
                        <a:pt x="175476" y="19251"/>
                      </a:lnTo>
                      <a:lnTo>
                        <a:pt x="435358" y="0"/>
                      </a:lnTo>
                      <a:lnTo>
                        <a:pt x="526798" y="0"/>
                      </a:lnTo>
                      <a:lnTo>
                        <a:pt x="589363" y="91440"/>
                      </a:lnTo>
                      <a:lnTo>
                        <a:pt x="666365" y="226194"/>
                      </a:lnTo>
                      <a:lnTo>
                        <a:pt x="704866" y="428325"/>
                      </a:lnTo>
                      <a:cubicBezTo>
                        <a:pt x="691672" y="468252"/>
                        <a:pt x="706588" y="561119"/>
                        <a:pt x="693394" y="601046"/>
                      </a:cubicBezTo>
                      <a:lnTo>
                        <a:pt x="622127" y="726707"/>
                      </a:lnTo>
                      <a:lnTo>
                        <a:pt x="594175" y="365760"/>
                      </a:lnTo>
                      <a:lnTo>
                        <a:pt x="477397" y="385011"/>
                      </a:lnTo>
                      <a:cubicBezTo>
                        <a:pt x="445283" y="383229"/>
                        <a:pt x="375687" y="309257"/>
                        <a:pt x="343573" y="307475"/>
                      </a:cubicBezTo>
                      <a:lnTo>
                        <a:pt x="229435" y="351323"/>
                      </a:lnTo>
                      <a:lnTo>
                        <a:pt x="88849" y="332072"/>
                      </a:lnTo>
                      <a:cubicBezTo>
                        <a:pt x="87691" y="478055"/>
                        <a:pt x="86532" y="624038"/>
                        <a:pt x="85374" y="770021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57" name="Freeform 2369">
                  <a:extLst>
                    <a:ext uri="{FF2B5EF4-FFF2-40B4-BE49-F238E27FC236}">
                      <a16:creationId xmlns:a16="http://schemas.microsoft.com/office/drawing/2014/main" id="{74E4354A-F2B4-4752-91ED-3C3848CB3C31}"/>
                    </a:ext>
                  </a:extLst>
                </p:cNvPr>
                <p:cNvSpPr/>
                <p:nvPr/>
              </p:nvSpPr>
              <p:spPr>
                <a:xfrm rot="10800000">
                  <a:off x="5389983" y="948547"/>
                  <a:ext cx="429048" cy="449172"/>
                </a:xfrm>
                <a:custGeom>
                  <a:avLst/>
                  <a:gdLst>
                    <a:gd name="connsiteX0" fmla="*/ 52939 w 890337"/>
                    <a:gd name="connsiteY0" fmla="*/ 952901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52939 w 890337"/>
                    <a:gd name="connsiteY17" fmla="*/ 952901 h 952901"/>
                    <a:gd name="connsiteX0" fmla="*/ 121654 w 890337"/>
                    <a:gd name="connsiteY0" fmla="*/ 885524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121654 w 890337"/>
                    <a:gd name="connsiteY17" fmla="*/ 885524 h 952901"/>
                    <a:gd name="connsiteX0" fmla="*/ 121654 w 890337"/>
                    <a:gd name="connsiteY0" fmla="*/ 885524 h 885524"/>
                    <a:gd name="connsiteX1" fmla="*/ 0 w 890337"/>
                    <a:gd name="connsiteY1" fmla="*/ 288758 h 885524"/>
                    <a:gd name="connsiteX2" fmla="*/ 211756 w 890337"/>
                    <a:gd name="connsiteY2" fmla="*/ 134754 h 885524"/>
                    <a:gd name="connsiteX3" fmla="*/ 471638 w 890337"/>
                    <a:gd name="connsiteY3" fmla="*/ 115503 h 885524"/>
                    <a:gd name="connsiteX4" fmla="*/ 654518 w 890337"/>
                    <a:gd name="connsiteY4" fmla="*/ 0 h 885524"/>
                    <a:gd name="connsiteX5" fmla="*/ 563078 w 890337"/>
                    <a:gd name="connsiteY5" fmla="*/ 115503 h 885524"/>
                    <a:gd name="connsiteX6" fmla="*/ 755584 w 890337"/>
                    <a:gd name="connsiteY6" fmla="*/ 62564 h 885524"/>
                    <a:gd name="connsiteX7" fmla="*/ 625643 w 890337"/>
                    <a:gd name="connsiteY7" fmla="*/ 206943 h 885524"/>
                    <a:gd name="connsiteX8" fmla="*/ 890337 w 890337"/>
                    <a:gd name="connsiteY8" fmla="*/ 187693 h 885524"/>
                    <a:gd name="connsiteX9" fmla="*/ 702645 w 890337"/>
                    <a:gd name="connsiteY9" fmla="*/ 341697 h 885524"/>
                    <a:gd name="connsiteX10" fmla="*/ 741146 w 890337"/>
                    <a:gd name="connsiteY10" fmla="*/ 543828 h 885524"/>
                    <a:gd name="connsiteX11" fmla="*/ 658407 w 890337"/>
                    <a:gd name="connsiteY11" fmla="*/ 842210 h 885524"/>
                    <a:gd name="connsiteX12" fmla="*/ 630455 w 890337"/>
                    <a:gd name="connsiteY12" fmla="*/ 481263 h 885524"/>
                    <a:gd name="connsiteX13" fmla="*/ 466826 w 890337"/>
                    <a:gd name="connsiteY13" fmla="*/ 476451 h 885524"/>
                    <a:gd name="connsiteX14" fmla="*/ 356135 w 890337"/>
                    <a:gd name="connsiteY14" fmla="*/ 548640 h 885524"/>
                    <a:gd name="connsiteX15" fmla="*/ 303196 w 890337"/>
                    <a:gd name="connsiteY15" fmla="*/ 490889 h 885524"/>
                    <a:gd name="connsiteX16" fmla="*/ 125129 w 890337"/>
                    <a:gd name="connsiteY16" fmla="*/ 447575 h 885524"/>
                    <a:gd name="connsiteX17" fmla="*/ 121654 w 890337"/>
                    <a:gd name="connsiteY17" fmla="*/ 885524 h 885524"/>
                    <a:gd name="connsiteX0" fmla="*/ 121654 w 890337"/>
                    <a:gd name="connsiteY0" fmla="*/ 885524 h 885524"/>
                    <a:gd name="connsiteX1" fmla="*/ 0 w 890337"/>
                    <a:gd name="connsiteY1" fmla="*/ 288758 h 885524"/>
                    <a:gd name="connsiteX2" fmla="*/ 211756 w 890337"/>
                    <a:gd name="connsiteY2" fmla="*/ 134754 h 885524"/>
                    <a:gd name="connsiteX3" fmla="*/ 471638 w 890337"/>
                    <a:gd name="connsiteY3" fmla="*/ 115503 h 885524"/>
                    <a:gd name="connsiteX4" fmla="*/ 654518 w 890337"/>
                    <a:gd name="connsiteY4" fmla="*/ 0 h 885524"/>
                    <a:gd name="connsiteX5" fmla="*/ 563078 w 890337"/>
                    <a:gd name="connsiteY5" fmla="*/ 115503 h 885524"/>
                    <a:gd name="connsiteX6" fmla="*/ 755584 w 890337"/>
                    <a:gd name="connsiteY6" fmla="*/ 62564 h 885524"/>
                    <a:gd name="connsiteX7" fmla="*/ 625643 w 890337"/>
                    <a:gd name="connsiteY7" fmla="*/ 206943 h 885524"/>
                    <a:gd name="connsiteX8" fmla="*/ 890337 w 890337"/>
                    <a:gd name="connsiteY8" fmla="*/ 187693 h 885524"/>
                    <a:gd name="connsiteX9" fmla="*/ 702645 w 890337"/>
                    <a:gd name="connsiteY9" fmla="*/ 341697 h 885524"/>
                    <a:gd name="connsiteX10" fmla="*/ 741146 w 890337"/>
                    <a:gd name="connsiteY10" fmla="*/ 543828 h 885524"/>
                    <a:gd name="connsiteX11" fmla="*/ 729674 w 890337"/>
                    <a:gd name="connsiteY11" fmla="*/ 716549 h 885524"/>
                    <a:gd name="connsiteX12" fmla="*/ 658407 w 890337"/>
                    <a:gd name="connsiteY12" fmla="*/ 842210 h 885524"/>
                    <a:gd name="connsiteX13" fmla="*/ 630455 w 890337"/>
                    <a:gd name="connsiteY13" fmla="*/ 481263 h 885524"/>
                    <a:gd name="connsiteX14" fmla="*/ 466826 w 890337"/>
                    <a:gd name="connsiteY14" fmla="*/ 476451 h 885524"/>
                    <a:gd name="connsiteX15" fmla="*/ 356135 w 890337"/>
                    <a:gd name="connsiteY15" fmla="*/ 548640 h 885524"/>
                    <a:gd name="connsiteX16" fmla="*/ 303196 w 890337"/>
                    <a:gd name="connsiteY16" fmla="*/ 490889 h 885524"/>
                    <a:gd name="connsiteX17" fmla="*/ 125129 w 890337"/>
                    <a:gd name="connsiteY17" fmla="*/ 447575 h 885524"/>
                    <a:gd name="connsiteX18" fmla="*/ 121654 w 890337"/>
                    <a:gd name="connsiteY18" fmla="*/ 885524 h 885524"/>
                    <a:gd name="connsiteX0" fmla="*/ 121654 w 890337"/>
                    <a:gd name="connsiteY0" fmla="*/ 885524 h 885524"/>
                    <a:gd name="connsiteX1" fmla="*/ 36280 w 890337"/>
                    <a:gd name="connsiteY1" fmla="*/ 673235 h 885524"/>
                    <a:gd name="connsiteX2" fmla="*/ 0 w 890337"/>
                    <a:gd name="connsiteY2" fmla="*/ 288758 h 885524"/>
                    <a:gd name="connsiteX3" fmla="*/ 211756 w 890337"/>
                    <a:gd name="connsiteY3" fmla="*/ 134754 h 885524"/>
                    <a:gd name="connsiteX4" fmla="*/ 471638 w 890337"/>
                    <a:gd name="connsiteY4" fmla="*/ 115503 h 885524"/>
                    <a:gd name="connsiteX5" fmla="*/ 654518 w 890337"/>
                    <a:gd name="connsiteY5" fmla="*/ 0 h 885524"/>
                    <a:gd name="connsiteX6" fmla="*/ 563078 w 890337"/>
                    <a:gd name="connsiteY6" fmla="*/ 115503 h 885524"/>
                    <a:gd name="connsiteX7" fmla="*/ 755584 w 890337"/>
                    <a:gd name="connsiteY7" fmla="*/ 62564 h 885524"/>
                    <a:gd name="connsiteX8" fmla="*/ 625643 w 890337"/>
                    <a:gd name="connsiteY8" fmla="*/ 206943 h 885524"/>
                    <a:gd name="connsiteX9" fmla="*/ 890337 w 890337"/>
                    <a:gd name="connsiteY9" fmla="*/ 187693 h 885524"/>
                    <a:gd name="connsiteX10" fmla="*/ 702645 w 890337"/>
                    <a:gd name="connsiteY10" fmla="*/ 341697 h 885524"/>
                    <a:gd name="connsiteX11" fmla="*/ 741146 w 890337"/>
                    <a:gd name="connsiteY11" fmla="*/ 543828 h 885524"/>
                    <a:gd name="connsiteX12" fmla="*/ 729674 w 890337"/>
                    <a:gd name="connsiteY12" fmla="*/ 716549 h 885524"/>
                    <a:gd name="connsiteX13" fmla="*/ 658407 w 890337"/>
                    <a:gd name="connsiteY13" fmla="*/ 842210 h 885524"/>
                    <a:gd name="connsiteX14" fmla="*/ 630455 w 890337"/>
                    <a:gd name="connsiteY14" fmla="*/ 481263 h 885524"/>
                    <a:gd name="connsiteX15" fmla="*/ 466826 w 890337"/>
                    <a:gd name="connsiteY15" fmla="*/ 476451 h 885524"/>
                    <a:gd name="connsiteX16" fmla="*/ 356135 w 890337"/>
                    <a:gd name="connsiteY16" fmla="*/ 548640 h 885524"/>
                    <a:gd name="connsiteX17" fmla="*/ 303196 w 890337"/>
                    <a:gd name="connsiteY17" fmla="*/ 490889 h 885524"/>
                    <a:gd name="connsiteX18" fmla="*/ 125129 w 890337"/>
                    <a:gd name="connsiteY18" fmla="*/ 447575 h 885524"/>
                    <a:gd name="connsiteX19" fmla="*/ 121654 w 890337"/>
                    <a:gd name="connsiteY19" fmla="*/ 885524 h 885524"/>
                    <a:gd name="connsiteX0" fmla="*/ 85374 w 854057"/>
                    <a:gd name="connsiteY0" fmla="*/ 885524 h 885524"/>
                    <a:gd name="connsiteX1" fmla="*/ 0 w 854057"/>
                    <a:gd name="connsiteY1" fmla="*/ 673235 h 885524"/>
                    <a:gd name="connsiteX2" fmla="*/ 1201 w 854057"/>
                    <a:gd name="connsiteY2" fmla="*/ 312821 h 885524"/>
                    <a:gd name="connsiteX3" fmla="*/ 175476 w 854057"/>
                    <a:gd name="connsiteY3" fmla="*/ 134754 h 885524"/>
                    <a:gd name="connsiteX4" fmla="*/ 435358 w 854057"/>
                    <a:gd name="connsiteY4" fmla="*/ 115503 h 885524"/>
                    <a:gd name="connsiteX5" fmla="*/ 618238 w 854057"/>
                    <a:gd name="connsiteY5" fmla="*/ 0 h 885524"/>
                    <a:gd name="connsiteX6" fmla="*/ 526798 w 854057"/>
                    <a:gd name="connsiteY6" fmla="*/ 115503 h 885524"/>
                    <a:gd name="connsiteX7" fmla="*/ 719304 w 854057"/>
                    <a:gd name="connsiteY7" fmla="*/ 62564 h 885524"/>
                    <a:gd name="connsiteX8" fmla="*/ 589363 w 854057"/>
                    <a:gd name="connsiteY8" fmla="*/ 206943 h 885524"/>
                    <a:gd name="connsiteX9" fmla="*/ 854057 w 854057"/>
                    <a:gd name="connsiteY9" fmla="*/ 187693 h 885524"/>
                    <a:gd name="connsiteX10" fmla="*/ 666365 w 854057"/>
                    <a:gd name="connsiteY10" fmla="*/ 341697 h 885524"/>
                    <a:gd name="connsiteX11" fmla="*/ 704866 w 854057"/>
                    <a:gd name="connsiteY11" fmla="*/ 543828 h 885524"/>
                    <a:gd name="connsiteX12" fmla="*/ 693394 w 854057"/>
                    <a:gd name="connsiteY12" fmla="*/ 716549 h 885524"/>
                    <a:gd name="connsiteX13" fmla="*/ 622127 w 854057"/>
                    <a:gd name="connsiteY13" fmla="*/ 842210 h 885524"/>
                    <a:gd name="connsiteX14" fmla="*/ 594175 w 854057"/>
                    <a:gd name="connsiteY14" fmla="*/ 481263 h 885524"/>
                    <a:gd name="connsiteX15" fmla="*/ 430546 w 854057"/>
                    <a:gd name="connsiteY15" fmla="*/ 476451 h 885524"/>
                    <a:gd name="connsiteX16" fmla="*/ 319855 w 854057"/>
                    <a:gd name="connsiteY16" fmla="*/ 548640 h 885524"/>
                    <a:gd name="connsiteX17" fmla="*/ 266916 w 854057"/>
                    <a:gd name="connsiteY17" fmla="*/ 490889 h 885524"/>
                    <a:gd name="connsiteX18" fmla="*/ 88849 w 854057"/>
                    <a:gd name="connsiteY18" fmla="*/ 447575 h 885524"/>
                    <a:gd name="connsiteX19" fmla="*/ 85374 w 854057"/>
                    <a:gd name="connsiteY19" fmla="*/ 885524 h 885524"/>
                    <a:gd name="connsiteX0" fmla="*/ 85374 w 854057"/>
                    <a:gd name="connsiteY0" fmla="*/ 822960 h 822960"/>
                    <a:gd name="connsiteX1" fmla="*/ 0 w 854057"/>
                    <a:gd name="connsiteY1" fmla="*/ 610671 h 822960"/>
                    <a:gd name="connsiteX2" fmla="*/ 1201 w 854057"/>
                    <a:gd name="connsiteY2" fmla="*/ 250257 h 822960"/>
                    <a:gd name="connsiteX3" fmla="*/ 175476 w 854057"/>
                    <a:gd name="connsiteY3" fmla="*/ 72190 h 822960"/>
                    <a:gd name="connsiteX4" fmla="*/ 435358 w 854057"/>
                    <a:gd name="connsiteY4" fmla="*/ 52939 h 822960"/>
                    <a:gd name="connsiteX5" fmla="*/ 526798 w 854057"/>
                    <a:gd name="connsiteY5" fmla="*/ 52939 h 822960"/>
                    <a:gd name="connsiteX6" fmla="*/ 719304 w 854057"/>
                    <a:gd name="connsiteY6" fmla="*/ 0 h 822960"/>
                    <a:gd name="connsiteX7" fmla="*/ 589363 w 854057"/>
                    <a:gd name="connsiteY7" fmla="*/ 144379 h 822960"/>
                    <a:gd name="connsiteX8" fmla="*/ 854057 w 854057"/>
                    <a:gd name="connsiteY8" fmla="*/ 125129 h 822960"/>
                    <a:gd name="connsiteX9" fmla="*/ 666365 w 854057"/>
                    <a:gd name="connsiteY9" fmla="*/ 279133 h 822960"/>
                    <a:gd name="connsiteX10" fmla="*/ 704866 w 854057"/>
                    <a:gd name="connsiteY10" fmla="*/ 481264 h 822960"/>
                    <a:gd name="connsiteX11" fmla="*/ 693394 w 854057"/>
                    <a:gd name="connsiteY11" fmla="*/ 653985 h 822960"/>
                    <a:gd name="connsiteX12" fmla="*/ 622127 w 854057"/>
                    <a:gd name="connsiteY12" fmla="*/ 779646 h 822960"/>
                    <a:gd name="connsiteX13" fmla="*/ 594175 w 854057"/>
                    <a:gd name="connsiteY13" fmla="*/ 418699 h 822960"/>
                    <a:gd name="connsiteX14" fmla="*/ 430546 w 854057"/>
                    <a:gd name="connsiteY14" fmla="*/ 413887 h 822960"/>
                    <a:gd name="connsiteX15" fmla="*/ 319855 w 854057"/>
                    <a:gd name="connsiteY15" fmla="*/ 486076 h 822960"/>
                    <a:gd name="connsiteX16" fmla="*/ 266916 w 854057"/>
                    <a:gd name="connsiteY16" fmla="*/ 428325 h 822960"/>
                    <a:gd name="connsiteX17" fmla="*/ 88849 w 854057"/>
                    <a:gd name="connsiteY17" fmla="*/ 385011 h 822960"/>
                    <a:gd name="connsiteX18" fmla="*/ 85374 w 854057"/>
                    <a:gd name="connsiteY18" fmla="*/ 822960 h 822960"/>
                    <a:gd name="connsiteX0" fmla="*/ 85374 w 854057"/>
                    <a:gd name="connsiteY0" fmla="*/ 770021 h 770021"/>
                    <a:gd name="connsiteX1" fmla="*/ 0 w 854057"/>
                    <a:gd name="connsiteY1" fmla="*/ 557732 h 770021"/>
                    <a:gd name="connsiteX2" fmla="*/ 1201 w 854057"/>
                    <a:gd name="connsiteY2" fmla="*/ 197318 h 770021"/>
                    <a:gd name="connsiteX3" fmla="*/ 175476 w 854057"/>
                    <a:gd name="connsiteY3" fmla="*/ 19251 h 770021"/>
                    <a:gd name="connsiteX4" fmla="*/ 435358 w 854057"/>
                    <a:gd name="connsiteY4" fmla="*/ 0 h 770021"/>
                    <a:gd name="connsiteX5" fmla="*/ 526798 w 854057"/>
                    <a:gd name="connsiteY5" fmla="*/ 0 h 770021"/>
                    <a:gd name="connsiteX6" fmla="*/ 589363 w 854057"/>
                    <a:gd name="connsiteY6" fmla="*/ 91440 h 770021"/>
                    <a:gd name="connsiteX7" fmla="*/ 854057 w 854057"/>
                    <a:gd name="connsiteY7" fmla="*/ 72190 h 770021"/>
                    <a:gd name="connsiteX8" fmla="*/ 666365 w 854057"/>
                    <a:gd name="connsiteY8" fmla="*/ 226194 h 770021"/>
                    <a:gd name="connsiteX9" fmla="*/ 704866 w 854057"/>
                    <a:gd name="connsiteY9" fmla="*/ 428325 h 770021"/>
                    <a:gd name="connsiteX10" fmla="*/ 693394 w 854057"/>
                    <a:gd name="connsiteY10" fmla="*/ 601046 h 770021"/>
                    <a:gd name="connsiteX11" fmla="*/ 622127 w 854057"/>
                    <a:gd name="connsiteY11" fmla="*/ 726707 h 770021"/>
                    <a:gd name="connsiteX12" fmla="*/ 594175 w 854057"/>
                    <a:gd name="connsiteY12" fmla="*/ 365760 h 770021"/>
                    <a:gd name="connsiteX13" fmla="*/ 430546 w 854057"/>
                    <a:gd name="connsiteY13" fmla="*/ 360948 h 770021"/>
                    <a:gd name="connsiteX14" fmla="*/ 319855 w 854057"/>
                    <a:gd name="connsiteY14" fmla="*/ 433137 h 770021"/>
                    <a:gd name="connsiteX15" fmla="*/ 266916 w 854057"/>
                    <a:gd name="connsiteY15" fmla="*/ 375386 h 770021"/>
                    <a:gd name="connsiteX16" fmla="*/ 88849 w 854057"/>
                    <a:gd name="connsiteY16" fmla="*/ 332072 h 770021"/>
                    <a:gd name="connsiteX17" fmla="*/ 85374 w 854057"/>
                    <a:gd name="connsiteY17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19855 w 704866"/>
                    <a:gd name="connsiteY13" fmla="*/ 433137 h 770021"/>
                    <a:gd name="connsiteX14" fmla="*/ 266916 w 704866"/>
                    <a:gd name="connsiteY14" fmla="*/ 375386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266916 w 704866"/>
                    <a:gd name="connsiteY13" fmla="*/ 375386 h 770021"/>
                    <a:gd name="connsiteX14" fmla="*/ 88849 w 704866"/>
                    <a:gd name="connsiteY14" fmla="*/ 332072 h 770021"/>
                    <a:gd name="connsiteX15" fmla="*/ 85374 w 704866"/>
                    <a:gd name="connsiteY15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43573 w 704866"/>
                    <a:gd name="connsiteY13" fmla="*/ 307475 h 770021"/>
                    <a:gd name="connsiteX14" fmla="*/ 266916 w 704866"/>
                    <a:gd name="connsiteY14" fmla="*/ 375386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43573 w 704866"/>
                    <a:gd name="connsiteY13" fmla="*/ 307475 h 770021"/>
                    <a:gd name="connsiteX14" fmla="*/ 229435 w 704866"/>
                    <a:gd name="connsiteY14" fmla="*/ 351323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77397 w 704866"/>
                    <a:gd name="connsiteY12" fmla="*/ 385011 h 770021"/>
                    <a:gd name="connsiteX13" fmla="*/ 343573 w 704866"/>
                    <a:gd name="connsiteY13" fmla="*/ 307475 h 770021"/>
                    <a:gd name="connsiteX14" fmla="*/ 229435 w 704866"/>
                    <a:gd name="connsiteY14" fmla="*/ 351323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291687 w 911179"/>
                    <a:gd name="connsiteY0" fmla="*/ 770021 h 770021"/>
                    <a:gd name="connsiteX1" fmla="*/ 0 w 911179"/>
                    <a:gd name="connsiteY1" fmla="*/ 605858 h 770021"/>
                    <a:gd name="connsiteX2" fmla="*/ 207514 w 911179"/>
                    <a:gd name="connsiteY2" fmla="*/ 197318 h 770021"/>
                    <a:gd name="connsiteX3" fmla="*/ 381789 w 911179"/>
                    <a:gd name="connsiteY3" fmla="*/ 19251 h 770021"/>
                    <a:gd name="connsiteX4" fmla="*/ 641671 w 911179"/>
                    <a:gd name="connsiteY4" fmla="*/ 0 h 770021"/>
                    <a:gd name="connsiteX5" fmla="*/ 733111 w 911179"/>
                    <a:gd name="connsiteY5" fmla="*/ 0 h 770021"/>
                    <a:gd name="connsiteX6" fmla="*/ 795676 w 911179"/>
                    <a:gd name="connsiteY6" fmla="*/ 91440 h 770021"/>
                    <a:gd name="connsiteX7" fmla="*/ 872678 w 911179"/>
                    <a:gd name="connsiteY7" fmla="*/ 226194 h 770021"/>
                    <a:gd name="connsiteX8" fmla="*/ 911179 w 911179"/>
                    <a:gd name="connsiteY8" fmla="*/ 428325 h 770021"/>
                    <a:gd name="connsiteX9" fmla="*/ 899707 w 911179"/>
                    <a:gd name="connsiteY9" fmla="*/ 601046 h 770021"/>
                    <a:gd name="connsiteX10" fmla="*/ 828440 w 911179"/>
                    <a:gd name="connsiteY10" fmla="*/ 726707 h 770021"/>
                    <a:gd name="connsiteX11" fmla="*/ 800488 w 911179"/>
                    <a:gd name="connsiteY11" fmla="*/ 365760 h 770021"/>
                    <a:gd name="connsiteX12" fmla="*/ 683710 w 911179"/>
                    <a:gd name="connsiteY12" fmla="*/ 385011 h 770021"/>
                    <a:gd name="connsiteX13" fmla="*/ 549886 w 911179"/>
                    <a:gd name="connsiteY13" fmla="*/ 307475 h 770021"/>
                    <a:gd name="connsiteX14" fmla="*/ 435748 w 911179"/>
                    <a:gd name="connsiteY14" fmla="*/ 351323 h 770021"/>
                    <a:gd name="connsiteX15" fmla="*/ 295162 w 911179"/>
                    <a:gd name="connsiteY15" fmla="*/ 332072 h 770021"/>
                    <a:gd name="connsiteX16" fmla="*/ 291687 w 911179"/>
                    <a:gd name="connsiteY16" fmla="*/ 770021 h 770021"/>
                    <a:gd name="connsiteX0" fmla="*/ 3326 w 952918"/>
                    <a:gd name="connsiteY0" fmla="*/ 847023 h 847023"/>
                    <a:gd name="connsiteX1" fmla="*/ 41739 w 952918"/>
                    <a:gd name="connsiteY1" fmla="*/ 605858 h 847023"/>
                    <a:gd name="connsiteX2" fmla="*/ 249253 w 952918"/>
                    <a:gd name="connsiteY2" fmla="*/ 197318 h 847023"/>
                    <a:gd name="connsiteX3" fmla="*/ 423528 w 952918"/>
                    <a:gd name="connsiteY3" fmla="*/ 19251 h 847023"/>
                    <a:gd name="connsiteX4" fmla="*/ 683410 w 952918"/>
                    <a:gd name="connsiteY4" fmla="*/ 0 h 847023"/>
                    <a:gd name="connsiteX5" fmla="*/ 774850 w 952918"/>
                    <a:gd name="connsiteY5" fmla="*/ 0 h 847023"/>
                    <a:gd name="connsiteX6" fmla="*/ 837415 w 952918"/>
                    <a:gd name="connsiteY6" fmla="*/ 91440 h 847023"/>
                    <a:gd name="connsiteX7" fmla="*/ 914417 w 952918"/>
                    <a:gd name="connsiteY7" fmla="*/ 226194 h 847023"/>
                    <a:gd name="connsiteX8" fmla="*/ 952918 w 952918"/>
                    <a:gd name="connsiteY8" fmla="*/ 428325 h 847023"/>
                    <a:gd name="connsiteX9" fmla="*/ 941446 w 952918"/>
                    <a:gd name="connsiteY9" fmla="*/ 601046 h 847023"/>
                    <a:gd name="connsiteX10" fmla="*/ 870179 w 952918"/>
                    <a:gd name="connsiteY10" fmla="*/ 726707 h 847023"/>
                    <a:gd name="connsiteX11" fmla="*/ 842227 w 952918"/>
                    <a:gd name="connsiteY11" fmla="*/ 365760 h 847023"/>
                    <a:gd name="connsiteX12" fmla="*/ 725449 w 952918"/>
                    <a:gd name="connsiteY12" fmla="*/ 385011 h 847023"/>
                    <a:gd name="connsiteX13" fmla="*/ 591625 w 952918"/>
                    <a:gd name="connsiteY13" fmla="*/ 307475 h 847023"/>
                    <a:gd name="connsiteX14" fmla="*/ 477487 w 952918"/>
                    <a:gd name="connsiteY14" fmla="*/ 351323 h 847023"/>
                    <a:gd name="connsiteX15" fmla="*/ 336901 w 952918"/>
                    <a:gd name="connsiteY15" fmla="*/ 332072 h 847023"/>
                    <a:gd name="connsiteX16" fmla="*/ 3326 w 952918"/>
                    <a:gd name="connsiteY16" fmla="*/ 847023 h 847023"/>
                    <a:gd name="connsiteX0" fmla="*/ 3326 w 952918"/>
                    <a:gd name="connsiteY0" fmla="*/ 847023 h 847023"/>
                    <a:gd name="connsiteX1" fmla="*/ 41739 w 952918"/>
                    <a:gd name="connsiteY1" fmla="*/ 605858 h 847023"/>
                    <a:gd name="connsiteX2" fmla="*/ 249253 w 952918"/>
                    <a:gd name="connsiteY2" fmla="*/ 197318 h 847023"/>
                    <a:gd name="connsiteX3" fmla="*/ 423528 w 952918"/>
                    <a:gd name="connsiteY3" fmla="*/ 19251 h 847023"/>
                    <a:gd name="connsiteX4" fmla="*/ 683410 w 952918"/>
                    <a:gd name="connsiteY4" fmla="*/ 0 h 847023"/>
                    <a:gd name="connsiteX5" fmla="*/ 774850 w 952918"/>
                    <a:gd name="connsiteY5" fmla="*/ 0 h 847023"/>
                    <a:gd name="connsiteX6" fmla="*/ 837415 w 952918"/>
                    <a:gd name="connsiteY6" fmla="*/ 91440 h 847023"/>
                    <a:gd name="connsiteX7" fmla="*/ 914417 w 952918"/>
                    <a:gd name="connsiteY7" fmla="*/ 226194 h 847023"/>
                    <a:gd name="connsiteX8" fmla="*/ 952918 w 952918"/>
                    <a:gd name="connsiteY8" fmla="*/ 428325 h 847023"/>
                    <a:gd name="connsiteX9" fmla="*/ 941446 w 952918"/>
                    <a:gd name="connsiteY9" fmla="*/ 601046 h 847023"/>
                    <a:gd name="connsiteX10" fmla="*/ 870179 w 952918"/>
                    <a:gd name="connsiteY10" fmla="*/ 726707 h 847023"/>
                    <a:gd name="connsiteX11" fmla="*/ 842227 w 952918"/>
                    <a:gd name="connsiteY11" fmla="*/ 365760 h 847023"/>
                    <a:gd name="connsiteX12" fmla="*/ 725449 w 952918"/>
                    <a:gd name="connsiteY12" fmla="*/ 385011 h 847023"/>
                    <a:gd name="connsiteX13" fmla="*/ 591625 w 952918"/>
                    <a:gd name="connsiteY13" fmla="*/ 307475 h 847023"/>
                    <a:gd name="connsiteX14" fmla="*/ 477487 w 952918"/>
                    <a:gd name="connsiteY14" fmla="*/ 351323 h 847023"/>
                    <a:gd name="connsiteX15" fmla="*/ 266164 w 952918"/>
                    <a:gd name="connsiteY15" fmla="*/ 399449 h 847023"/>
                    <a:gd name="connsiteX16" fmla="*/ 3326 w 952918"/>
                    <a:gd name="connsiteY16" fmla="*/ 847023 h 847023"/>
                    <a:gd name="connsiteX0" fmla="*/ 3326 w 1007767"/>
                    <a:gd name="connsiteY0" fmla="*/ 847023 h 847023"/>
                    <a:gd name="connsiteX1" fmla="*/ 41739 w 1007767"/>
                    <a:gd name="connsiteY1" fmla="*/ 605858 h 847023"/>
                    <a:gd name="connsiteX2" fmla="*/ 249253 w 1007767"/>
                    <a:gd name="connsiteY2" fmla="*/ 197318 h 847023"/>
                    <a:gd name="connsiteX3" fmla="*/ 423528 w 1007767"/>
                    <a:gd name="connsiteY3" fmla="*/ 19251 h 847023"/>
                    <a:gd name="connsiteX4" fmla="*/ 683410 w 1007767"/>
                    <a:gd name="connsiteY4" fmla="*/ 0 h 847023"/>
                    <a:gd name="connsiteX5" fmla="*/ 774850 w 1007767"/>
                    <a:gd name="connsiteY5" fmla="*/ 0 h 847023"/>
                    <a:gd name="connsiteX6" fmla="*/ 837415 w 1007767"/>
                    <a:gd name="connsiteY6" fmla="*/ 91440 h 847023"/>
                    <a:gd name="connsiteX7" fmla="*/ 914417 w 1007767"/>
                    <a:gd name="connsiteY7" fmla="*/ 226194 h 847023"/>
                    <a:gd name="connsiteX8" fmla="*/ 952918 w 1007767"/>
                    <a:gd name="connsiteY8" fmla="*/ 428325 h 847023"/>
                    <a:gd name="connsiteX9" fmla="*/ 1006288 w 1007767"/>
                    <a:gd name="connsiteY9" fmla="*/ 649172 h 847023"/>
                    <a:gd name="connsiteX10" fmla="*/ 870179 w 1007767"/>
                    <a:gd name="connsiteY10" fmla="*/ 726707 h 847023"/>
                    <a:gd name="connsiteX11" fmla="*/ 842227 w 1007767"/>
                    <a:gd name="connsiteY11" fmla="*/ 365760 h 847023"/>
                    <a:gd name="connsiteX12" fmla="*/ 725449 w 1007767"/>
                    <a:gd name="connsiteY12" fmla="*/ 385011 h 847023"/>
                    <a:gd name="connsiteX13" fmla="*/ 591625 w 1007767"/>
                    <a:gd name="connsiteY13" fmla="*/ 307475 h 847023"/>
                    <a:gd name="connsiteX14" fmla="*/ 477487 w 1007767"/>
                    <a:gd name="connsiteY14" fmla="*/ 351323 h 847023"/>
                    <a:gd name="connsiteX15" fmla="*/ 266164 w 1007767"/>
                    <a:gd name="connsiteY15" fmla="*/ 399449 h 847023"/>
                    <a:gd name="connsiteX16" fmla="*/ 3326 w 1007767"/>
                    <a:gd name="connsiteY16" fmla="*/ 847023 h 847023"/>
                    <a:gd name="connsiteX0" fmla="*/ 3326 w 1052914"/>
                    <a:gd name="connsiteY0" fmla="*/ 847023 h 847023"/>
                    <a:gd name="connsiteX1" fmla="*/ 41739 w 1052914"/>
                    <a:gd name="connsiteY1" fmla="*/ 605858 h 847023"/>
                    <a:gd name="connsiteX2" fmla="*/ 249253 w 1052914"/>
                    <a:gd name="connsiteY2" fmla="*/ 197318 h 847023"/>
                    <a:gd name="connsiteX3" fmla="*/ 423528 w 1052914"/>
                    <a:gd name="connsiteY3" fmla="*/ 19251 h 847023"/>
                    <a:gd name="connsiteX4" fmla="*/ 683410 w 1052914"/>
                    <a:gd name="connsiteY4" fmla="*/ 0 h 847023"/>
                    <a:gd name="connsiteX5" fmla="*/ 774850 w 1052914"/>
                    <a:gd name="connsiteY5" fmla="*/ 0 h 847023"/>
                    <a:gd name="connsiteX6" fmla="*/ 837415 w 1052914"/>
                    <a:gd name="connsiteY6" fmla="*/ 91440 h 847023"/>
                    <a:gd name="connsiteX7" fmla="*/ 914417 w 1052914"/>
                    <a:gd name="connsiteY7" fmla="*/ 226194 h 847023"/>
                    <a:gd name="connsiteX8" fmla="*/ 952918 w 1052914"/>
                    <a:gd name="connsiteY8" fmla="*/ 428325 h 847023"/>
                    <a:gd name="connsiteX9" fmla="*/ 1006288 w 1052914"/>
                    <a:gd name="connsiteY9" fmla="*/ 649172 h 847023"/>
                    <a:gd name="connsiteX10" fmla="*/ 1052914 w 1052914"/>
                    <a:gd name="connsiteY10" fmla="*/ 803709 h 847023"/>
                    <a:gd name="connsiteX11" fmla="*/ 842227 w 1052914"/>
                    <a:gd name="connsiteY11" fmla="*/ 365760 h 847023"/>
                    <a:gd name="connsiteX12" fmla="*/ 725449 w 1052914"/>
                    <a:gd name="connsiteY12" fmla="*/ 385011 h 847023"/>
                    <a:gd name="connsiteX13" fmla="*/ 591625 w 1052914"/>
                    <a:gd name="connsiteY13" fmla="*/ 307475 h 847023"/>
                    <a:gd name="connsiteX14" fmla="*/ 477487 w 1052914"/>
                    <a:gd name="connsiteY14" fmla="*/ 351323 h 847023"/>
                    <a:gd name="connsiteX15" fmla="*/ 266164 w 1052914"/>
                    <a:gd name="connsiteY15" fmla="*/ 399449 h 847023"/>
                    <a:gd name="connsiteX16" fmla="*/ 3326 w 1052914"/>
                    <a:gd name="connsiteY16" fmla="*/ 847023 h 847023"/>
                    <a:gd name="connsiteX0" fmla="*/ 3326 w 1052914"/>
                    <a:gd name="connsiteY0" fmla="*/ 847023 h 847023"/>
                    <a:gd name="connsiteX1" fmla="*/ 41739 w 1052914"/>
                    <a:gd name="connsiteY1" fmla="*/ 605858 h 847023"/>
                    <a:gd name="connsiteX2" fmla="*/ 249253 w 1052914"/>
                    <a:gd name="connsiteY2" fmla="*/ 197318 h 847023"/>
                    <a:gd name="connsiteX3" fmla="*/ 423528 w 1052914"/>
                    <a:gd name="connsiteY3" fmla="*/ 19251 h 847023"/>
                    <a:gd name="connsiteX4" fmla="*/ 683410 w 1052914"/>
                    <a:gd name="connsiteY4" fmla="*/ 0 h 847023"/>
                    <a:gd name="connsiteX5" fmla="*/ 774850 w 1052914"/>
                    <a:gd name="connsiteY5" fmla="*/ 0 h 847023"/>
                    <a:gd name="connsiteX6" fmla="*/ 837415 w 1052914"/>
                    <a:gd name="connsiteY6" fmla="*/ 91440 h 847023"/>
                    <a:gd name="connsiteX7" fmla="*/ 914417 w 1052914"/>
                    <a:gd name="connsiteY7" fmla="*/ 226194 h 847023"/>
                    <a:gd name="connsiteX8" fmla="*/ 952918 w 1052914"/>
                    <a:gd name="connsiteY8" fmla="*/ 428325 h 847023"/>
                    <a:gd name="connsiteX9" fmla="*/ 1006288 w 1052914"/>
                    <a:gd name="connsiteY9" fmla="*/ 649172 h 847023"/>
                    <a:gd name="connsiteX10" fmla="*/ 1052914 w 1052914"/>
                    <a:gd name="connsiteY10" fmla="*/ 803709 h 847023"/>
                    <a:gd name="connsiteX11" fmla="*/ 812754 w 1052914"/>
                    <a:gd name="connsiteY11" fmla="*/ 385011 h 847023"/>
                    <a:gd name="connsiteX12" fmla="*/ 725449 w 1052914"/>
                    <a:gd name="connsiteY12" fmla="*/ 385011 h 847023"/>
                    <a:gd name="connsiteX13" fmla="*/ 591625 w 1052914"/>
                    <a:gd name="connsiteY13" fmla="*/ 307475 h 847023"/>
                    <a:gd name="connsiteX14" fmla="*/ 477487 w 1052914"/>
                    <a:gd name="connsiteY14" fmla="*/ 351323 h 847023"/>
                    <a:gd name="connsiteX15" fmla="*/ 266164 w 1052914"/>
                    <a:gd name="connsiteY15" fmla="*/ 399449 h 847023"/>
                    <a:gd name="connsiteX16" fmla="*/ 3326 w 1052914"/>
                    <a:gd name="connsiteY16" fmla="*/ 847023 h 847023"/>
                    <a:gd name="connsiteX0" fmla="*/ 3326 w 1052914"/>
                    <a:gd name="connsiteY0" fmla="*/ 847023 h 847023"/>
                    <a:gd name="connsiteX1" fmla="*/ 41739 w 1052914"/>
                    <a:gd name="connsiteY1" fmla="*/ 605858 h 847023"/>
                    <a:gd name="connsiteX2" fmla="*/ 249253 w 1052914"/>
                    <a:gd name="connsiteY2" fmla="*/ 197318 h 847023"/>
                    <a:gd name="connsiteX3" fmla="*/ 423528 w 1052914"/>
                    <a:gd name="connsiteY3" fmla="*/ 19251 h 847023"/>
                    <a:gd name="connsiteX4" fmla="*/ 683410 w 1052914"/>
                    <a:gd name="connsiteY4" fmla="*/ 0 h 847023"/>
                    <a:gd name="connsiteX5" fmla="*/ 774850 w 1052914"/>
                    <a:gd name="connsiteY5" fmla="*/ 0 h 847023"/>
                    <a:gd name="connsiteX6" fmla="*/ 878678 w 1052914"/>
                    <a:gd name="connsiteY6" fmla="*/ 0 h 847023"/>
                    <a:gd name="connsiteX7" fmla="*/ 914417 w 1052914"/>
                    <a:gd name="connsiteY7" fmla="*/ 226194 h 847023"/>
                    <a:gd name="connsiteX8" fmla="*/ 952918 w 1052914"/>
                    <a:gd name="connsiteY8" fmla="*/ 428325 h 847023"/>
                    <a:gd name="connsiteX9" fmla="*/ 1006288 w 1052914"/>
                    <a:gd name="connsiteY9" fmla="*/ 649172 h 847023"/>
                    <a:gd name="connsiteX10" fmla="*/ 1052914 w 1052914"/>
                    <a:gd name="connsiteY10" fmla="*/ 803709 h 847023"/>
                    <a:gd name="connsiteX11" fmla="*/ 812754 w 1052914"/>
                    <a:gd name="connsiteY11" fmla="*/ 385011 h 847023"/>
                    <a:gd name="connsiteX12" fmla="*/ 725449 w 1052914"/>
                    <a:gd name="connsiteY12" fmla="*/ 385011 h 847023"/>
                    <a:gd name="connsiteX13" fmla="*/ 591625 w 1052914"/>
                    <a:gd name="connsiteY13" fmla="*/ 307475 h 847023"/>
                    <a:gd name="connsiteX14" fmla="*/ 477487 w 1052914"/>
                    <a:gd name="connsiteY14" fmla="*/ 351323 h 847023"/>
                    <a:gd name="connsiteX15" fmla="*/ 266164 w 1052914"/>
                    <a:gd name="connsiteY15" fmla="*/ 399449 h 847023"/>
                    <a:gd name="connsiteX16" fmla="*/ 3326 w 1052914"/>
                    <a:gd name="connsiteY16" fmla="*/ 847023 h 847023"/>
                    <a:gd name="connsiteX0" fmla="*/ 3326 w 1052914"/>
                    <a:gd name="connsiteY0" fmla="*/ 899961 h 899961"/>
                    <a:gd name="connsiteX1" fmla="*/ 41739 w 1052914"/>
                    <a:gd name="connsiteY1" fmla="*/ 658796 h 899961"/>
                    <a:gd name="connsiteX2" fmla="*/ 249253 w 1052914"/>
                    <a:gd name="connsiteY2" fmla="*/ 250256 h 899961"/>
                    <a:gd name="connsiteX3" fmla="*/ 335109 w 1052914"/>
                    <a:gd name="connsiteY3" fmla="*/ 0 h 899961"/>
                    <a:gd name="connsiteX4" fmla="*/ 683410 w 1052914"/>
                    <a:gd name="connsiteY4" fmla="*/ 52938 h 899961"/>
                    <a:gd name="connsiteX5" fmla="*/ 774850 w 1052914"/>
                    <a:gd name="connsiteY5" fmla="*/ 52938 h 899961"/>
                    <a:gd name="connsiteX6" fmla="*/ 878678 w 1052914"/>
                    <a:gd name="connsiteY6" fmla="*/ 52938 h 899961"/>
                    <a:gd name="connsiteX7" fmla="*/ 914417 w 1052914"/>
                    <a:gd name="connsiteY7" fmla="*/ 279132 h 899961"/>
                    <a:gd name="connsiteX8" fmla="*/ 952918 w 1052914"/>
                    <a:gd name="connsiteY8" fmla="*/ 481263 h 899961"/>
                    <a:gd name="connsiteX9" fmla="*/ 1006288 w 1052914"/>
                    <a:gd name="connsiteY9" fmla="*/ 702110 h 899961"/>
                    <a:gd name="connsiteX10" fmla="*/ 1052914 w 1052914"/>
                    <a:gd name="connsiteY10" fmla="*/ 856647 h 899961"/>
                    <a:gd name="connsiteX11" fmla="*/ 812754 w 1052914"/>
                    <a:gd name="connsiteY11" fmla="*/ 437949 h 899961"/>
                    <a:gd name="connsiteX12" fmla="*/ 725449 w 1052914"/>
                    <a:gd name="connsiteY12" fmla="*/ 437949 h 899961"/>
                    <a:gd name="connsiteX13" fmla="*/ 591625 w 1052914"/>
                    <a:gd name="connsiteY13" fmla="*/ 360413 h 899961"/>
                    <a:gd name="connsiteX14" fmla="*/ 477487 w 1052914"/>
                    <a:gd name="connsiteY14" fmla="*/ 404261 h 899961"/>
                    <a:gd name="connsiteX15" fmla="*/ 266164 w 1052914"/>
                    <a:gd name="connsiteY15" fmla="*/ 452387 h 899961"/>
                    <a:gd name="connsiteX16" fmla="*/ 3326 w 1052914"/>
                    <a:gd name="connsiteY16" fmla="*/ 899961 h 899961"/>
                    <a:gd name="connsiteX0" fmla="*/ 3326 w 1052914"/>
                    <a:gd name="connsiteY0" fmla="*/ 899961 h 899961"/>
                    <a:gd name="connsiteX1" fmla="*/ 41739 w 1052914"/>
                    <a:gd name="connsiteY1" fmla="*/ 658796 h 899961"/>
                    <a:gd name="connsiteX2" fmla="*/ 143148 w 1052914"/>
                    <a:gd name="connsiteY2" fmla="*/ 288757 h 899961"/>
                    <a:gd name="connsiteX3" fmla="*/ 335109 w 1052914"/>
                    <a:gd name="connsiteY3" fmla="*/ 0 h 899961"/>
                    <a:gd name="connsiteX4" fmla="*/ 683410 w 1052914"/>
                    <a:gd name="connsiteY4" fmla="*/ 52938 h 899961"/>
                    <a:gd name="connsiteX5" fmla="*/ 774850 w 1052914"/>
                    <a:gd name="connsiteY5" fmla="*/ 52938 h 899961"/>
                    <a:gd name="connsiteX6" fmla="*/ 878678 w 1052914"/>
                    <a:gd name="connsiteY6" fmla="*/ 52938 h 899961"/>
                    <a:gd name="connsiteX7" fmla="*/ 914417 w 1052914"/>
                    <a:gd name="connsiteY7" fmla="*/ 279132 h 899961"/>
                    <a:gd name="connsiteX8" fmla="*/ 952918 w 1052914"/>
                    <a:gd name="connsiteY8" fmla="*/ 481263 h 899961"/>
                    <a:gd name="connsiteX9" fmla="*/ 1006288 w 1052914"/>
                    <a:gd name="connsiteY9" fmla="*/ 702110 h 899961"/>
                    <a:gd name="connsiteX10" fmla="*/ 1052914 w 1052914"/>
                    <a:gd name="connsiteY10" fmla="*/ 856647 h 899961"/>
                    <a:gd name="connsiteX11" fmla="*/ 812754 w 1052914"/>
                    <a:gd name="connsiteY11" fmla="*/ 437949 h 899961"/>
                    <a:gd name="connsiteX12" fmla="*/ 725449 w 1052914"/>
                    <a:gd name="connsiteY12" fmla="*/ 437949 h 899961"/>
                    <a:gd name="connsiteX13" fmla="*/ 591625 w 1052914"/>
                    <a:gd name="connsiteY13" fmla="*/ 360413 h 899961"/>
                    <a:gd name="connsiteX14" fmla="*/ 477487 w 1052914"/>
                    <a:gd name="connsiteY14" fmla="*/ 404261 h 899961"/>
                    <a:gd name="connsiteX15" fmla="*/ 266164 w 1052914"/>
                    <a:gd name="connsiteY15" fmla="*/ 452387 h 899961"/>
                    <a:gd name="connsiteX16" fmla="*/ 3326 w 1052914"/>
                    <a:gd name="connsiteY16" fmla="*/ 899961 h 899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52914" h="899961">
                      <a:moveTo>
                        <a:pt x="3326" y="899961"/>
                      </a:moveTo>
                      <a:cubicBezTo>
                        <a:pt x="-16803" y="803531"/>
                        <a:pt x="61868" y="755226"/>
                        <a:pt x="41739" y="658796"/>
                      </a:cubicBezTo>
                      <a:cubicBezTo>
                        <a:pt x="42139" y="538658"/>
                        <a:pt x="142748" y="408895"/>
                        <a:pt x="143148" y="288757"/>
                      </a:cubicBezTo>
                      <a:lnTo>
                        <a:pt x="335109" y="0"/>
                      </a:lnTo>
                      <a:lnTo>
                        <a:pt x="683410" y="52938"/>
                      </a:lnTo>
                      <a:lnTo>
                        <a:pt x="774850" y="52938"/>
                      </a:lnTo>
                      <a:lnTo>
                        <a:pt x="878678" y="52938"/>
                      </a:lnTo>
                      <a:lnTo>
                        <a:pt x="914417" y="279132"/>
                      </a:lnTo>
                      <a:lnTo>
                        <a:pt x="952918" y="481263"/>
                      </a:lnTo>
                      <a:cubicBezTo>
                        <a:pt x="939724" y="521190"/>
                        <a:pt x="1019482" y="662183"/>
                        <a:pt x="1006288" y="702110"/>
                      </a:cubicBezTo>
                      <a:lnTo>
                        <a:pt x="1052914" y="856647"/>
                      </a:lnTo>
                      <a:lnTo>
                        <a:pt x="812754" y="437949"/>
                      </a:lnTo>
                      <a:lnTo>
                        <a:pt x="725449" y="437949"/>
                      </a:lnTo>
                      <a:cubicBezTo>
                        <a:pt x="693335" y="436167"/>
                        <a:pt x="623739" y="362195"/>
                        <a:pt x="591625" y="360413"/>
                      </a:cubicBezTo>
                      <a:lnTo>
                        <a:pt x="477487" y="404261"/>
                      </a:lnTo>
                      <a:lnTo>
                        <a:pt x="266164" y="452387"/>
                      </a:lnTo>
                      <a:cubicBezTo>
                        <a:pt x="265006" y="598370"/>
                        <a:pt x="4484" y="753978"/>
                        <a:pt x="3326" y="899961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58" name="Freeform 2370">
                  <a:extLst>
                    <a:ext uri="{FF2B5EF4-FFF2-40B4-BE49-F238E27FC236}">
                      <a16:creationId xmlns:a16="http://schemas.microsoft.com/office/drawing/2014/main" id="{1E9A972E-884F-43BC-A7F1-F131DEF4CFEF}"/>
                    </a:ext>
                  </a:extLst>
                </p:cNvPr>
                <p:cNvSpPr/>
                <p:nvPr/>
              </p:nvSpPr>
              <p:spPr>
                <a:xfrm>
                  <a:off x="5452640" y="1093265"/>
                  <a:ext cx="276907" cy="127130"/>
                </a:xfrm>
                <a:custGeom>
                  <a:avLst/>
                  <a:gdLst>
                    <a:gd name="connsiteX0" fmla="*/ 293667 w 554811"/>
                    <a:gd name="connsiteY0" fmla="*/ 3702 h 254718"/>
                    <a:gd name="connsiteX1" fmla="*/ 130037 w 554811"/>
                    <a:gd name="connsiteY1" fmla="*/ 51829 h 254718"/>
                    <a:gd name="connsiteX2" fmla="*/ 4909 w 554811"/>
                    <a:gd name="connsiteY2" fmla="*/ 234709 h 254718"/>
                    <a:gd name="connsiteX3" fmla="*/ 303292 w 554811"/>
                    <a:gd name="connsiteY3" fmla="*/ 109580 h 254718"/>
                    <a:gd name="connsiteX4" fmla="*/ 548736 w 554811"/>
                    <a:gd name="connsiteY4" fmla="*/ 253959 h 254718"/>
                    <a:gd name="connsiteX5" fmla="*/ 462109 w 554811"/>
                    <a:gd name="connsiteY5" fmla="*/ 32578 h 254718"/>
                    <a:gd name="connsiteX6" fmla="*/ 293667 w 554811"/>
                    <a:gd name="connsiteY6" fmla="*/ 3702 h 254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4811" h="254718">
                      <a:moveTo>
                        <a:pt x="293667" y="3702"/>
                      </a:moveTo>
                      <a:cubicBezTo>
                        <a:pt x="238322" y="6910"/>
                        <a:pt x="178163" y="13328"/>
                        <a:pt x="130037" y="51829"/>
                      </a:cubicBezTo>
                      <a:cubicBezTo>
                        <a:pt x="81911" y="90330"/>
                        <a:pt x="-23967" y="225084"/>
                        <a:pt x="4909" y="234709"/>
                      </a:cubicBezTo>
                      <a:cubicBezTo>
                        <a:pt x="33785" y="244334"/>
                        <a:pt x="212654" y="106372"/>
                        <a:pt x="303292" y="109580"/>
                      </a:cubicBezTo>
                      <a:cubicBezTo>
                        <a:pt x="393930" y="112788"/>
                        <a:pt x="522267" y="266793"/>
                        <a:pt x="548736" y="253959"/>
                      </a:cubicBezTo>
                      <a:cubicBezTo>
                        <a:pt x="575206" y="241125"/>
                        <a:pt x="509433" y="75892"/>
                        <a:pt x="462109" y="32578"/>
                      </a:cubicBezTo>
                      <a:cubicBezTo>
                        <a:pt x="414785" y="-10736"/>
                        <a:pt x="349012" y="494"/>
                        <a:pt x="293667" y="3702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59" name="Trapezoid 270">
                  <a:extLst>
                    <a:ext uri="{FF2B5EF4-FFF2-40B4-BE49-F238E27FC236}">
                      <a16:creationId xmlns:a16="http://schemas.microsoft.com/office/drawing/2014/main" id="{A47C5102-FF51-44BF-A38D-AB1D1C451976}"/>
                    </a:ext>
                  </a:extLst>
                </p:cNvPr>
                <p:cNvSpPr/>
                <p:nvPr/>
              </p:nvSpPr>
              <p:spPr>
                <a:xfrm rot="1261075">
                  <a:off x="4938142" y="1384225"/>
                  <a:ext cx="378473" cy="1200774"/>
                </a:xfrm>
                <a:custGeom>
                  <a:avLst/>
                  <a:gdLst>
                    <a:gd name="connsiteX0" fmla="*/ 0 w 318441"/>
                    <a:gd name="connsiteY0" fmla="*/ 484297 h 484297"/>
                    <a:gd name="connsiteX1" fmla="*/ 33879 w 318441"/>
                    <a:gd name="connsiteY1" fmla="*/ 0 h 484297"/>
                    <a:gd name="connsiteX2" fmla="*/ 284562 w 318441"/>
                    <a:gd name="connsiteY2" fmla="*/ 0 h 484297"/>
                    <a:gd name="connsiteX3" fmla="*/ 318441 w 318441"/>
                    <a:gd name="connsiteY3" fmla="*/ 484297 h 484297"/>
                    <a:gd name="connsiteX4" fmla="*/ 0 w 318441"/>
                    <a:gd name="connsiteY4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33879 w 318441"/>
                    <a:gd name="connsiteY2" fmla="*/ 0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1230 w 318441"/>
                    <a:gd name="connsiteY1" fmla="*/ 72704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64163 w 307709"/>
                    <a:gd name="connsiteY0" fmla="*/ 496110 h 496110"/>
                    <a:gd name="connsiteX1" fmla="*/ 498 w 307709"/>
                    <a:gd name="connsiteY1" fmla="*/ 72704 h 496110"/>
                    <a:gd name="connsiteX2" fmla="*/ 38440 w 307709"/>
                    <a:gd name="connsiteY2" fmla="*/ 583 h 496110"/>
                    <a:gd name="connsiteX3" fmla="*/ 273830 w 307709"/>
                    <a:gd name="connsiteY3" fmla="*/ 0 h 496110"/>
                    <a:gd name="connsiteX4" fmla="*/ 307709 w 307709"/>
                    <a:gd name="connsiteY4" fmla="*/ 484297 h 496110"/>
                    <a:gd name="connsiteX5" fmla="*/ 64163 w 307709"/>
                    <a:gd name="connsiteY5" fmla="*/ 496110 h 496110"/>
                    <a:gd name="connsiteX0" fmla="*/ 64163 w 307709"/>
                    <a:gd name="connsiteY0" fmla="*/ 496110 h 1158393"/>
                    <a:gd name="connsiteX1" fmla="*/ 498 w 307709"/>
                    <a:gd name="connsiteY1" fmla="*/ 72704 h 1158393"/>
                    <a:gd name="connsiteX2" fmla="*/ 38440 w 307709"/>
                    <a:gd name="connsiteY2" fmla="*/ 583 h 1158393"/>
                    <a:gd name="connsiteX3" fmla="*/ 273830 w 307709"/>
                    <a:gd name="connsiteY3" fmla="*/ 0 h 1158393"/>
                    <a:gd name="connsiteX4" fmla="*/ 307709 w 307709"/>
                    <a:gd name="connsiteY4" fmla="*/ 484297 h 1158393"/>
                    <a:gd name="connsiteX5" fmla="*/ 270326 w 307709"/>
                    <a:gd name="connsiteY5" fmla="*/ 1158393 h 1158393"/>
                    <a:gd name="connsiteX6" fmla="*/ 64163 w 307709"/>
                    <a:gd name="connsiteY6" fmla="*/ 496110 h 1158393"/>
                    <a:gd name="connsiteX0" fmla="*/ 64163 w 378971"/>
                    <a:gd name="connsiteY0" fmla="*/ 496110 h 1214821"/>
                    <a:gd name="connsiteX1" fmla="*/ 498 w 378971"/>
                    <a:gd name="connsiteY1" fmla="*/ 72704 h 1214821"/>
                    <a:gd name="connsiteX2" fmla="*/ 38440 w 378971"/>
                    <a:gd name="connsiteY2" fmla="*/ 583 h 1214821"/>
                    <a:gd name="connsiteX3" fmla="*/ 273830 w 378971"/>
                    <a:gd name="connsiteY3" fmla="*/ 0 h 1214821"/>
                    <a:gd name="connsiteX4" fmla="*/ 307709 w 378971"/>
                    <a:gd name="connsiteY4" fmla="*/ 484297 h 1214821"/>
                    <a:gd name="connsiteX5" fmla="*/ 378604 w 378971"/>
                    <a:gd name="connsiteY5" fmla="*/ 1130321 h 1214821"/>
                    <a:gd name="connsiteX6" fmla="*/ 270326 w 378971"/>
                    <a:gd name="connsiteY6" fmla="*/ 1158393 h 1214821"/>
                    <a:gd name="connsiteX7" fmla="*/ 64163 w 378971"/>
                    <a:gd name="connsiteY7" fmla="*/ 496110 h 1214821"/>
                    <a:gd name="connsiteX0" fmla="*/ 64163 w 378971"/>
                    <a:gd name="connsiteY0" fmla="*/ 496110 h 1158393"/>
                    <a:gd name="connsiteX1" fmla="*/ 498 w 378971"/>
                    <a:gd name="connsiteY1" fmla="*/ 72704 h 1158393"/>
                    <a:gd name="connsiteX2" fmla="*/ 38440 w 378971"/>
                    <a:gd name="connsiteY2" fmla="*/ 583 h 1158393"/>
                    <a:gd name="connsiteX3" fmla="*/ 273830 w 378971"/>
                    <a:gd name="connsiteY3" fmla="*/ 0 h 1158393"/>
                    <a:gd name="connsiteX4" fmla="*/ 307709 w 378971"/>
                    <a:gd name="connsiteY4" fmla="*/ 484297 h 1158393"/>
                    <a:gd name="connsiteX5" fmla="*/ 378604 w 378971"/>
                    <a:gd name="connsiteY5" fmla="*/ 1130321 h 1158393"/>
                    <a:gd name="connsiteX6" fmla="*/ 270326 w 378971"/>
                    <a:gd name="connsiteY6" fmla="*/ 1158393 h 1158393"/>
                    <a:gd name="connsiteX7" fmla="*/ 64163 w 378971"/>
                    <a:gd name="connsiteY7" fmla="*/ 496110 h 1158393"/>
                    <a:gd name="connsiteX0" fmla="*/ 63665 w 378473"/>
                    <a:gd name="connsiteY0" fmla="*/ 496110 h 1158393"/>
                    <a:gd name="connsiteX1" fmla="*/ 0 w 378473"/>
                    <a:gd name="connsiteY1" fmla="*/ 72704 h 1158393"/>
                    <a:gd name="connsiteX2" fmla="*/ 37942 w 378473"/>
                    <a:gd name="connsiteY2" fmla="*/ 583 h 1158393"/>
                    <a:gd name="connsiteX3" fmla="*/ 273332 w 378473"/>
                    <a:gd name="connsiteY3" fmla="*/ 0 h 1158393"/>
                    <a:gd name="connsiteX4" fmla="*/ 307211 w 378473"/>
                    <a:gd name="connsiteY4" fmla="*/ 484297 h 1158393"/>
                    <a:gd name="connsiteX5" fmla="*/ 378106 w 378473"/>
                    <a:gd name="connsiteY5" fmla="*/ 1130321 h 1158393"/>
                    <a:gd name="connsiteX6" fmla="*/ 269828 w 378473"/>
                    <a:gd name="connsiteY6" fmla="*/ 1158393 h 1158393"/>
                    <a:gd name="connsiteX7" fmla="*/ 63665 w 378473"/>
                    <a:gd name="connsiteY7" fmla="*/ 496110 h 1158393"/>
                    <a:gd name="connsiteX0" fmla="*/ 63665 w 378473"/>
                    <a:gd name="connsiteY0" fmla="*/ 538491 h 1200774"/>
                    <a:gd name="connsiteX1" fmla="*/ 0 w 378473"/>
                    <a:gd name="connsiteY1" fmla="*/ 115085 h 1200774"/>
                    <a:gd name="connsiteX2" fmla="*/ 86378 w 378473"/>
                    <a:gd name="connsiteY2" fmla="*/ 0 h 1200774"/>
                    <a:gd name="connsiteX3" fmla="*/ 273332 w 378473"/>
                    <a:gd name="connsiteY3" fmla="*/ 42381 h 1200774"/>
                    <a:gd name="connsiteX4" fmla="*/ 307211 w 378473"/>
                    <a:gd name="connsiteY4" fmla="*/ 526678 h 1200774"/>
                    <a:gd name="connsiteX5" fmla="*/ 378106 w 378473"/>
                    <a:gd name="connsiteY5" fmla="*/ 1172702 h 1200774"/>
                    <a:gd name="connsiteX6" fmla="*/ 269828 w 378473"/>
                    <a:gd name="connsiteY6" fmla="*/ 1200774 h 1200774"/>
                    <a:gd name="connsiteX7" fmla="*/ 63665 w 378473"/>
                    <a:gd name="connsiteY7" fmla="*/ 538491 h 1200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8473" h="1200774">
                      <a:moveTo>
                        <a:pt x="63665" y="538491"/>
                      </a:moveTo>
                      <a:lnTo>
                        <a:pt x="0" y="115085"/>
                      </a:lnTo>
                      <a:lnTo>
                        <a:pt x="86378" y="0"/>
                      </a:lnTo>
                      <a:lnTo>
                        <a:pt x="273332" y="42381"/>
                      </a:lnTo>
                      <a:lnTo>
                        <a:pt x="307211" y="526678"/>
                      </a:lnTo>
                      <a:cubicBezTo>
                        <a:pt x="309299" y="684441"/>
                        <a:pt x="384337" y="1060353"/>
                        <a:pt x="378106" y="1172702"/>
                      </a:cubicBezTo>
                      <a:lnTo>
                        <a:pt x="269828" y="1200774"/>
                      </a:lnTo>
                      <a:lnTo>
                        <a:pt x="63665" y="53849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60" name="Trapezoid 270">
                  <a:extLst>
                    <a:ext uri="{FF2B5EF4-FFF2-40B4-BE49-F238E27FC236}">
                      <a16:creationId xmlns:a16="http://schemas.microsoft.com/office/drawing/2014/main" id="{0E427E0A-5426-4F61-8745-16CF14576F42}"/>
                    </a:ext>
                  </a:extLst>
                </p:cNvPr>
                <p:cNvSpPr/>
                <p:nvPr/>
              </p:nvSpPr>
              <p:spPr>
                <a:xfrm rot="20338925" flipH="1">
                  <a:off x="5860918" y="1385927"/>
                  <a:ext cx="378473" cy="1200774"/>
                </a:xfrm>
                <a:custGeom>
                  <a:avLst/>
                  <a:gdLst>
                    <a:gd name="connsiteX0" fmla="*/ 0 w 318441"/>
                    <a:gd name="connsiteY0" fmla="*/ 484297 h 484297"/>
                    <a:gd name="connsiteX1" fmla="*/ 33879 w 318441"/>
                    <a:gd name="connsiteY1" fmla="*/ 0 h 484297"/>
                    <a:gd name="connsiteX2" fmla="*/ 284562 w 318441"/>
                    <a:gd name="connsiteY2" fmla="*/ 0 h 484297"/>
                    <a:gd name="connsiteX3" fmla="*/ 318441 w 318441"/>
                    <a:gd name="connsiteY3" fmla="*/ 484297 h 484297"/>
                    <a:gd name="connsiteX4" fmla="*/ 0 w 318441"/>
                    <a:gd name="connsiteY4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33879 w 318441"/>
                    <a:gd name="connsiteY2" fmla="*/ 0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1230 w 318441"/>
                    <a:gd name="connsiteY1" fmla="*/ 72704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64163 w 307709"/>
                    <a:gd name="connsiteY0" fmla="*/ 496110 h 496110"/>
                    <a:gd name="connsiteX1" fmla="*/ 498 w 307709"/>
                    <a:gd name="connsiteY1" fmla="*/ 72704 h 496110"/>
                    <a:gd name="connsiteX2" fmla="*/ 38440 w 307709"/>
                    <a:gd name="connsiteY2" fmla="*/ 583 h 496110"/>
                    <a:gd name="connsiteX3" fmla="*/ 273830 w 307709"/>
                    <a:gd name="connsiteY3" fmla="*/ 0 h 496110"/>
                    <a:gd name="connsiteX4" fmla="*/ 307709 w 307709"/>
                    <a:gd name="connsiteY4" fmla="*/ 484297 h 496110"/>
                    <a:gd name="connsiteX5" fmla="*/ 64163 w 307709"/>
                    <a:gd name="connsiteY5" fmla="*/ 496110 h 496110"/>
                    <a:gd name="connsiteX0" fmla="*/ 64163 w 307709"/>
                    <a:gd name="connsiteY0" fmla="*/ 496110 h 1158393"/>
                    <a:gd name="connsiteX1" fmla="*/ 498 w 307709"/>
                    <a:gd name="connsiteY1" fmla="*/ 72704 h 1158393"/>
                    <a:gd name="connsiteX2" fmla="*/ 38440 w 307709"/>
                    <a:gd name="connsiteY2" fmla="*/ 583 h 1158393"/>
                    <a:gd name="connsiteX3" fmla="*/ 273830 w 307709"/>
                    <a:gd name="connsiteY3" fmla="*/ 0 h 1158393"/>
                    <a:gd name="connsiteX4" fmla="*/ 307709 w 307709"/>
                    <a:gd name="connsiteY4" fmla="*/ 484297 h 1158393"/>
                    <a:gd name="connsiteX5" fmla="*/ 270326 w 307709"/>
                    <a:gd name="connsiteY5" fmla="*/ 1158393 h 1158393"/>
                    <a:gd name="connsiteX6" fmla="*/ 64163 w 307709"/>
                    <a:gd name="connsiteY6" fmla="*/ 496110 h 1158393"/>
                    <a:gd name="connsiteX0" fmla="*/ 64163 w 378971"/>
                    <a:gd name="connsiteY0" fmla="*/ 496110 h 1214821"/>
                    <a:gd name="connsiteX1" fmla="*/ 498 w 378971"/>
                    <a:gd name="connsiteY1" fmla="*/ 72704 h 1214821"/>
                    <a:gd name="connsiteX2" fmla="*/ 38440 w 378971"/>
                    <a:gd name="connsiteY2" fmla="*/ 583 h 1214821"/>
                    <a:gd name="connsiteX3" fmla="*/ 273830 w 378971"/>
                    <a:gd name="connsiteY3" fmla="*/ 0 h 1214821"/>
                    <a:gd name="connsiteX4" fmla="*/ 307709 w 378971"/>
                    <a:gd name="connsiteY4" fmla="*/ 484297 h 1214821"/>
                    <a:gd name="connsiteX5" fmla="*/ 378604 w 378971"/>
                    <a:gd name="connsiteY5" fmla="*/ 1130321 h 1214821"/>
                    <a:gd name="connsiteX6" fmla="*/ 270326 w 378971"/>
                    <a:gd name="connsiteY6" fmla="*/ 1158393 h 1214821"/>
                    <a:gd name="connsiteX7" fmla="*/ 64163 w 378971"/>
                    <a:gd name="connsiteY7" fmla="*/ 496110 h 1214821"/>
                    <a:gd name="connsiteX0" fmla="*/ 64163 w 378971"/>
                    <a:gd name="connsiteY0" fmla="*/ 496110 h 1158393"/>
                    <a:gd name="connsiteX1" fmla="*/ 498 w 378971"/>
                    <a:gd name="connsiteY1" fmla="*/ 72704 h 1158393"/>
                    <a:gd name="connsiteX2" fmla="*/ 38440 w 378971"/>
                    <a:gd name="connsiteY2" fmla="*/ 583 h 1158393"/>
                    <a:gd name="connsiteX3" fmla="*/ 273830 w 378971"/>
                    <a:gd name="connsiteY3" fmla="*/ 0 h 1158393"/>
                    <a:gd name="connsiteX4" fmla="*/ 307709 w 378971"/>
                    <a:gd name="connsiteY4" fmla="*/ 484297 h 1158393"/>
                    <a:gd name="connsiteX5" fmla="*/ 378604 w 378971"/>
                    <a:gd name="connsiteY5" fmla="*/ 1130321 h 1158393"/>
                    <a:gd name="connsiteX6" fmla="*/ 270326 w 378971"/>
                    <a:gd name="connsiteY6" fmla="*/ 1158393 h 1158393"/>
                    <a:gd name="connsiteX7" fmla="*/ 64163 w 378971"/>
                    <a:gd name="connsiteY7" fmla="*/ 496110 h 1158393"/>
                    <a:gd name="connsiteX0" fmla="*/ 63665 w 378473"/>
                    <a:gd name="connsiteY0" fmla="*/ 496110 h 1158393"/>
                    <a:gd name="connsiteX1" fmla="*/ 0 w 378473"/>
                    <a:gd name="connsiteY1" fmla="*/ 72704 h 1158393"/>
                    <a:gd name="connsiteX2" fmla="*/ 37942 w 378473"/>
                    <a:gd name="connsiteY2" fmla="*/ 583 h 1158393"/>
                    <a:gd name="connsiteX3" fmla="*/ 273332 w 378473"/>
                    <a:gd name="connsiteY3" fmla="*/ 0 h 1158393"/>
                    <a:gd name="connsiteX4" fmla="*/ 307211 w 378473"/>
                    <a:gd name="connsiteY4" fmla="*/ 484297 h 1158393"/>
                    <a:gd name="connsiteX5" fmla="*/ 378106 w 378473"/>
                    <a:gd name="connsiteY5" fmla="*/ 1130321 h 1158393"/>
                    <a:gd name="connsiteX6" fmla="*/ 269828 w 378473"/>
                    <a:gd name="connsiteY6" fmla="*/ 1158393 h 1158393"/>
                    <a:gd name="connsiteX7" fmla="*/ 63665 w 378473"/>
                    <a:gd name="connsiteY7" fmla="*/ 496110 h 1158393"/>
                    <a:gd name="connsiteX0" fmla="*/ 63665 w 378473"/>
                    <a:gd name="connsiteY0" fmla="*/ 538491 h 1200774"/>
                    <a:gd name="connsiteX1" fmla="*/ 0 w 378473"/>
                    <a:gd name="connsiteY1" fmla="*/ 115085 h 1200774"/>
                    <a:gd name="connsiteX2" fmla="*/ 86378 w 378473"/>
                    <a:gd name="connsiteY2" fmla="*/ 0 h 1200774"/>
                    <a:gd name="connsiteX3" fmla="*/ 273332 w 378473"/>
                    <a:gd name="connsiteY3" fmla="*/ 42381 h 1200774"/>
                    <a:gd name="connsiteX4" fmla="*/ 307211 w 378473"/>
                    <a:gd name="connsiteY4" fmla="*/ 526678 h 1200774"/>
                    <a:gd name="connsiteX5" fmla="*/ 378106 w 378473"/>
                    <a:gd name="connsiteY5" fmla="*/ 1172702 h 1200774"/>
                    <a:gd name="connsiteX6" fmla="*/ 269828 w 378473"/>
                    <a:gd name="connsiteY6" fmla="*/ 1200774 h 1200774"/>
                    <a:gd name="connsiteX7" fmla="*/ 63665 w 378473"/>
                    <a:gd name="connsiteY7" fmla="*/ 538491 h 1200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8473" h="1200774">
                      <a:moveTo>
                        <a:pt x="63665" y="538491"/>
                      </a:moveTo>
                      <a:lnTo>
                        <a:pt x="0" y="115085"/>
                      </a:lnTo>
                      <a:lnTo>
                        <a:pt x="86378" y="0"/>
                      </a:lnTo>
                      <a:lnTo>
                        <a:pt x="273332" y="42381"/>
                      </a:lnTo>
                      <a:lnTo>
                        <a:pt x="307211" y="526678"/>
                      </a:lnTo>
                      <a:cubicBezTo>
                        <a:pt x="309299" y="684441"/>
                        <a:pt x="384337" y="1060353"/>
                        <a:pt x="378106" y="1172702"/>
                      </a:cubicBezTo>
                      <a:lnTo>
                        <a:pt x="269828" y="1200774"/>
                      </a:lnTo>
                      <a:lnTo>
                        <a:pt x="63665" y="53849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461" name="Oval 3460">
                  <a:extLst>
                    <a:ext uri="{FF2B5EF4-FFF2-40B4-BE49-F238E27FC236}">
                      <a16:creationId xmlns:a16="http://schemas.microsoft.com/office/drawing/2014/main" id="{A202F097-F313-42F2-9E9D-6A4DC2C4BD28}"/>
                    </a:ext>
                  </a:extLst>
                </p:cNvPr>
                <p:cNvSpPr/>
                <p:nvPr/>
              </p:nvSpPr>
              <p:spPr>
                <a:xfrm>
                  <a:off x="5193283" y="2256171"/>
                  <a:ext cx="792047" cy="64953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192" name="Group 3191">
                <a:extLst>
                  <a:ext uri="{FF2B5EF4-FFF2-40B4-BE49-F238E27FC236}">
                    <a16:creationId xmlns:a16="http://schemas.microsoft.com/office/drawing/2014/main" id="{11C93FD5-74C9-4B18-963B-435739BA14A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709930" y="5373296"/>
                <a:ext cx="527578" cy="1449745"/>
                <a:chOff x="956949" y="2932397"/>
                <a:chExt cx="1392632" cy="3826850"/>
              </a:xfrm>
            </p:grpSpPr>
            <p:grpSp>
              <p:nvGrpSpPr>
                <p:cNvPr id="3400" name="Group 3399">
                  <a:extLst>
                    <a:ext uri="{FF2B5EF4-FFF2-40B4-BE49-F238E27FC236}">
                      <a16:creationId xmlns:a16="http://schemas.microsoft.com/office/drawing/2014/main" id="{479E9704-4D48-4877-AC7E-2117B534D97D}"/>
                    </a:ext>
                  </a:extLst>
                </p:cNvPr>
                <p:cNvGrpSpPr/>
                <p:nvPr/>
              </p:nvGrpSpPr>
              <p:grpSpPr>
                <a:xfrm>
                  <a:off x="956949" y="2932397"/>
                  <a:ext cx="1267643" cy="3826850"/>
                  <a:chOff x="956949" y="2932397"/>
                  <a:chExt cx="1267643" cy="3826850"/>
                </a:xfrm>
              </p:grpSpPr>
              <p:sp>
                <p:nvSpPr>
                  <p:cNvPr id="3402" name="Flowchart: Stored Data 3401">
                    <a:extLst>
                      <a:ext uri="{FF2B5EF4-FFF2-40B4-BE49-F238E27FC236}">
                        <a16:creationId xmlns:a16="http://schemas.microsoft.com/office/drawing/2014/main" id="{85F59360-DF43-4A3C-A6BA-942BCB414BD4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1265808" y="3895937"/>
                    <a:ext cx="785690" cy="360007"/>
                  </a:xfrm>
                  <a:prstGeom prst="flowChartOnlineStorag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03" name="Freeform 2315">
                    <a:extLst>
                      <a:ext uri="{FF2B5EF4-FFF2-40B4-BE49-F238E27FC236}">
                        <a16:creationId xmlns:a16="http://schemas.microsoft.com/office/drawing/2014/main" id="{026AE6B7-43DF-40E5-818D-5B4A12BDC8FF}"/>
                      </a:ext>
                    </a:extLst>
                  </p:cNvPr>
                  <p:cNvSpPr/>
                  <p:nvPr/>
                </p:nvSpPr>
                <p:spPr>
                  <a:xfrm>
                    <a:off x="1450327" y="3504686"/>
                    <a:ext cx="388330" cy="408095"/>
                  </a:xfrm>
                  <a:custGeom>
                    <a:avLst/>
                    <a:gdLst>
                      <a:gd name="connsiteX0" fmla="*/ 3153 w 545573"/>
                      <a:gd name="connsiteY0" fmla="*/ 436778 h 641355"/>
                      <a:gd name="connsiteX1" fmla="*/ 122423 w 545573"/>
                      <a:gd name="connsiteY1" fmla="*/ 237996 h 641355"/>
                      <a:gd name="connsiteX2" fmla="*/ 162179 w 545573"/>
                      <a:gd name="connsiteY2" fmla="*/ 33534 h 641355"/>
                      <a:gd name="connsiteX3" fmla="*/ 360962 w 545573"/>
                      <a:gd name="connsiteY3" fmla="*/ 16495 h 641355"/>
                      <a:gd name="connsiteX4" fmla="*/ 406398 w 545573"/>
                      <a:gd name="connsiteY4" fmla="*/ 198239 h 641355"/>
                      <a:gd name="connsiteX5" fmla="*/ 542706 w 545573"/>
                      <a:gd name="connsiteY5" fmla="*/ 436778 h 641355"/>
                      <a:gd name="connsiteX6" fmla="*/ 264410 w 545573"/>
                      <a:gd name="connsiteY6" fmla="*/ 641240 h 641355"/>
                      <a:gd name="connsiteX7" fmla="*/ 3153 w 545573"/>
                      <a:gd name="connsiteY7" fmla="*/ 436778 h 64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45573" h="641355">
                        <a:moveTo>
                          <a:pt x="3153" y="436778"/>
                        </a:moveTo>
                        <a:cubicBezTo>
                          <a:pt x="-20511" y="369571"/>
                          <a:pt x="95919" y="305203"/>
                          <a:pt x="122423" y="237996"/>
                        </a:cubicBezTo>
                        <a:cubicBezTo>
                          <a:pt x="148927" y="170789"/>
                          <a:pt x="122422" y="70451"/>
                          <a:pt x="162179" y="33534"/>
                        </a:cubicBezTo>
                        <a:cubicBezTo>
                          <a:pt x="201936" y="-3383"/>
                          <a:pt x="320259" y="-10956"/>
                          <a:pt x="360962" y="16495"/>
                        </a:cubicBezTo>
                        <a:cubicBezTo>
                          <a:pt x="401665" y="43946"/>
                          <a:pt x="376107" y="128192"/>
                          <a:pt x="406398" y="198239"/>
                        </a:cubicBezTo>
                        <a:cubicBezTo>
                          <a:pt x="436689" y="268286"/>
                          <a:pt x="566371" y="362944"/>
                          <a:pt x="542706" y="436778"/>
                        </a:cubicBezTo>
                        <a:cubicBezTo>
                          <a:pt x="519041" y="510612"/>
                          <a:pt x="357175" y="636507"/>
                          <a:pt x="264410" y="641240"/>
                        </a:cubicBezTo>
                        <a:cubicBezTo>
                          <a:pt x="171645" y="645973"/>
                          <a:pt x="26817" y="503985"/>
                          <a:pt x="3153" y="436778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404" name="Group 3403">
                    <a:extLst>
                      <a:ext uri="{FF2B5EF4-FFF2-40B4-BE49-F238E27FC236}">
                        <a16:creationId xmlns:a16="http://schemas.microsoft.com/office/drawing/2014/main" id="{03E342CC-E2A6-455C-B33C-23B0358F0988}"/>
                      </a:ext>
                    </a:extLst>
                  </p:cNvPr>
                  <p:cNvGrpSpPr/>
                  <p:nvPr/>
                </p:nvGrpSpPr>
                <p:grpSpPr>
                  <a:xfrm>
                    <a:off x="1257466" y="4684136"/>
                    <a:ext cx="790837" cy="1987151"/>
                    <a:chOff x="3610900" y="2674750"/>
                    <a:chExt cx="1394071" cy="3122972"/>
                  </a:xfrm>
                </p:grpSpPr>
                <p:sp>
                  <p:nvSpPr>
                    <p:cNvPr id="3433" name="Freeform 2345">
                      <a:extLst>
                        <a:ext uri="{FF2B5EF4-FFF2-40B4-BE49-F238E27FC236}">
                          <a16:creationId xmlns:a16="http://schemas.microsoft.com/office/drawing/2014/main" id="{CB871C9C-2622-4061-8D92-61588CD954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10901" y="2869910"/>
                      <a:ext cx="682240" cy="2927812"/>
                    </a:xfrm>
                    <a:custGeom>
                      <a:avLst/>
                      <a:gdLst>
                        <a:gd name="connsiteX0" fmla="*/ 202343 w 690796"/>
                        <a:gd name="connsiteY0" fmla="*/ 2992 h 3130485"/>
                        <a:gd name="connsiteX1" fmla="*/ 1304 w 690796"/>
                        <a:gd name="connsiteY1" fmla="*/ 528286 h 3130485"/>
                        <a:gd name="connsiteX2" fmla="*/ 286649 w 690796"/>
                        <a:gd name="connsiteY2" fmla="*/ 2759162 h 3130485"/>
                        <a:gd name="connsiteX3" fmla="*/ 500657 w 690796"/>
                        <a:gd name="connsiteY3" fmla="*/ 2921290 h 3130485"/>
                        <a:gd name="connsiteX4" fmla="*/ 682240 w 690796"/>
                        <a:gd name="connsiteY4" fmla="*/ 657988 h 3130485"/>
                        <a:gd name="connsiteX5" fmla="*/ 202343 w 690796"/>
                        <a:gd name="connsiteY5" fmla="*/ 2992 h 3130485"/>
                        <a:gd name="connsiteX0" fmla="*/ 202343 w 690796"/>
                        <a:gd name="connsiteY0" fmla="*/ 2992 h 2921290"/>
                        <a:gd name="connsiteX1" fmla="*/ 1304 w 690796"/>
                        <a:gd name="connsiteY1" fmla="*/ 528286 h 2921290"/>
                        <a:gd name="connsiteX2" fmla="*/ 286649 w 690796"/>
                        <a:gd name="connsiteY2" fmla="*/ 2759162 h 2921290"/>
                        <a:gd name="connsiteX3" fmla="*/ 500657 w 690796"/>
                        <a:gd name="connsiteY3" fmla="*/ 2921290 h 2921290"/>
                        <a:gd name="connsiteX4" fmla="*/ 682240 w 690796"/>
                        <a:gd name="connsiteY4" fmla="*/ 657988 h 2921290"/>
                        <a:gd name="connsiteX5" fmla="*/ 202343 w 690796"/>
                        <a:gd name="connsiteY5" fmla="*/ 2992 h 2921290"/>
                        <a:gd name="connsiteX0" fmla="*/ 202343 w 693399"/>
                        <a:gd name="connsiteY0" fmla="*/ 2992 h 2927812"/>
                        <a:gd name="connsiteX1" fmla="*/ 1304 w 693399"/>
                        <a:gd name="connsiteY1" fmla="*/ 528286 h 2927812"/>
                        <a:gd name="connsiteX2" fmla="*/ 286649 w 693399"/>
                        <a:gd name="connsiteY2" fmla="*/ 2759162 h 2927812"/>
                        <a:gd name="connsiteX3" fmla="*/ 520112 w 693399"/>
                        <a:gd name="connsiteY3" fmla="*/ 2772132 h 2927812"/>
                        <a:gd name="connsiteX4" fmla="*/ 682240 w 693399"/>
                        <a:gd name="connsiteY4" fmla="*/ 657988 h 2927812"/>
                        <a:gd name="connsiteX5" fmla="*/ 202343 w 693399"/>
                        <a:gd name="connsiteY5" fmla="*/ 2992 h 2927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3399" h="2927812">
                          <a:moveTo>
                            <a:pt x="202343" y="2992"/>
                          </a:moveTo>
                          <a:cubicBezTo>
                            <a:pt x="88854" y="-18625"/>
                            <a:pt x="-12747" y="68924"/>
                            <a:pt x="1304" y="528286"/>
                          </a:cubicBezTo>
                          <a:cubicBezTo>
                            <a:pt x="15355" y="987648"/>
                            <a:pt x="200181" y="2385188"/>
                            <a:pt x="286649" y="2759162"/>
                          </a:cubicBezTo>
                          <a:cubicBezTo>
                            <a:pt x="373117" y="3133136"/>
                            <a:pt x="442291" y="2767809"/>
                            <a:pt x="520112" y="2772132"/>
                          </a:cubicBezTo>
                          <a:cubicBezTo>
                            <a:pt x="586044" y="2421937"/>
                            <a:pt x="735201" y="1119511"/>
                            <a:pt x="682240" y="657988"/>
                          </a:cubicBezTo>
                          <a:cubicBezTo>
                            <a:pt x="629279" y="196465"/>
                            <a:pt x="315832" y="24609"/>
                            <a:pt x="202343" y="2992"/>
                          </a:cubicBezTo>
                          <a:close/>
                        </a:path>
                      </a:pathLst>
                    </a:custGeom>
                    <a:solidFill>
                      <a:srgbClr val="E0CEB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34" name="Freeform 2346">
                      <a:extLst>
                        <a:ext uri="{FF2B5EF4-FFF2-40B4-BE49-F238E27FC236}">
                          <a16:creationId xmlns:a16="http://schemas.microsoft.com/office/drawing/2014/main" id="{4ABC2B44-6BEC-4B50-AF3B-A7E4DA7AE0BC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4371750" y="2869910"/>
                      <a:ext cx="633221" cy="2927812"/>
                    </a:xfrm>
                    <a:custGeom>
                      <a:avLst/>
                      <a:gdLst>
                        <a:gd name="connsiteX0" fmla="*/ 202343 w 690796"/>
                        <a:gd name="connsiteY0" fmla="*/ 2992 h 3130485"/>
                        <a:gd name="connsiteX1" fmla="*/ 1304 w 690796"/>
                        <a:gd name="connsiteY1" fmla="*/ 528286 h 3130485"/>
                        <a:gd name="connsiteX2" fmla="*/ 286649 w 690796"/>
                        <a:gd name="connsiteY2" fmla="*/ 2759162 h 3130485"/>
                        <a:gd name="connsiteX3" fmla="*/ 500657 w 690796"/>
                        <a:gd name="connsiteY3" fmla="*/ 2921290 h 3130485"/>
                        <a:gd name="connsiteX4" fmla="*/ 682240 w 690796"/>
                        <a:gd name="connsiteY4" fmla="*/ 657988 h 3130485"/>
                        <a:gd name="connsiteX5" fmla="*/ 202343 w 690796"/>
                        <a:gd name="connsiteY5" fmla="*/ 2992 h 3130485"/>
                        <a:gd name="connsiteX0" fmla="*/ 202343 w 690796"/>
                        <a:gd name="connsiteY0" fmla="*/ 2992 h 2921290"/>
                        <a:gd name="connsiteX1" fmla="*/ 1304 w 690796"/>
                        <a:gd name="connsiteY1" fmla="*/ 528286 h 2921290"/>
                        <a:gd name="connsiteX2" fmla="*/ 286649 w 690796"/>
                        <a:gd name="connsiteY2" fmla="*/ 2759162 h 2921290"/>
                        <a:gd name="connsiteX3" fmla="*/ 500657 w 690796"/>
                        <a:gd name="connsiteY3" fmla="*/ 2921290 h 2921290"/>
                        <a:gd name="connsiteX4" fmla="*/ 682240 w 690796"/>
                        <a:gd name="connsiteY4" fmla="*/ 657988 h 2921290"/>
                        <a:gd name="connsiteX5" fmla="*/ 202343 w 690796"/>
                        <a:gd name="connsiteY5" fmla="*/ 2992 h 2921290"/>
                        <a:gd name="connsiteX0" fmla="*/ 202343 w 693399"/>
                        <a:gd name="connsiteY0" fmla="*/ 2992 h 2927812"/>
                        <a:gd name="connsiteX1" fmla="*/ 1304 w 693399"/>
                        <a:gd name="connsiteY1" fmla="*/ 528286 h 2927812"/>
                        <a:gd name="connsiteX2" fmla="*/ 286649 w 693399"/>
                        <a:gd name="connsiteY2" fmla="*/ 2759162 h 2927812"/>
                        <a:gd name="connsiteX3" fmla="*/ 520112 w 693399"/>
                        <a:gd name="connsiteY3" fmla="*/ 2772132 h 2927812"/>
                        <a:gd name="connsiteX4" fmla="*/ 682240 w 693399"/>
                        <a:gd name="connsiteY4" fmla="*/ 657988 h 2927812"/>
                        <a:gd name="connsiteX5" fmla="*/ 202343 w 693399"/>
                        <a:gd name="connsiteY5" fmla="*/ 2992 h 2927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3399" h="2927812">
                          <a:moveTo>
                            <a:pt x="202343" y="2992"/>
                          </a:moveTo>
                          <a:cubicBezTo>
                            <a:pt x="88854" y="-18625"/>
                            <a:pt x="-12747" y="68924"/>
                            <a:pt x="1304" y="528286"/>
                          </a:cubicBezTo>
                          <a:cubicBezTo>
                            <a:pt x="15355" y="987648"/>
                            <a:pt x="200181" y="2385188"/>
                            <a:pt x="286649" y="2759162"/>
                          </a:cubicBezTo>
                          <a:cubicBezTo>
                            <a:pt x="373117" y="3133136"/>
                            <a:pt x="442291" y="2767809"/>
                            <a:pt x="520112" y="2772132"/>
                          </a:cubicBezTo>
                          <a:cubicBezTo>
                            <a:pt x="586044" y="2421937"/>
                            <a:pt x="735201" y="1119511"/>
                            <a:pt x="682240" y="657988"/>
                          </a:cubicBezTo>
                          <a:cubicBezTo>
                            <a:pt x="629279" y="196465"/>
                            <a:pt x="315832" y="24609"/>
                            <a:pt x="202343" y="2992"/>
                          </a:cubicBezTo>
                          <a:close/>
                        </a:path>
                      </a:pathLst>
                    </a:custGeom>
                    <a:solidFill>
                      <a:srgbClr val="E0CEB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35" name="Oval 3434">
                      <a:extLst>
                        <a:ext uri="{FF2B5EF4-FFF2-40B4-BE49-F238E27FC236}">
                          <a16:creationId xmlns:a16="http://schemas.microsoft.com/office/drawing/2014/main" id="{69F11BC7-3C96-4527-887B-31343485ED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10900" y="2674750"/>
                      <a:ext cx="1386798" cy="914400"/>
                    </a:xfrm>
                    <a:prstGeom prst="ellipse">
                      <a:avLst/>
                    </a:prstGeom>
                    <a:solidFill>
                      <a:srgbClr val="E0CEB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36" name="Flowchart: Stored Data 3435">
                      <a:extLst>
                        <a:ext uri="{FF2B5EF4-FFF2-40B4-BE49-F238E27FC236}">
                          <a16:creationId xmlns:a16="http://schemas.microsoft.com/office/drawing/2014/main" id="{1D80BE11-38CC-4D45-A0E1-C46F601ABE0F}"/>
                        </a:ext>
                      </a:extLst>
                    </p:cNvPr>
                    <p:cNvSpPr/>
                    <p:nvPr/>
                  </p:nvSpPr>
                  <p:spPr>
                    <a:xfrm rot="5400000">
                      <a:off x="3962720" y="3317645"/>
                      <a:ext cx="733815" cy="97218"/>
                    </a:xfrm>
                    <a:prstGeom prst="flowChartOnlineStorage">
                      <a:avLst/>
                    </a:prstGeom>
                    <a:solidFill>
                      <a:srgbClr val="E0CEB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05" name="Group 3404">
                    <a:extLst>
                      <a:ext uri="{FF2B5EF4-FFF2-40B4-BE49-F238E27FC236}">
                        <a16:creationId xmlns:a16="http://schemas.microsoft.com/office/drawing/2014/main" id="{3F357A82-F00F-4681-BA30-48E9B6ED8E38}"/>
                      </a:ext>
                    </a:extLst>
                  </p:cNvPr>
                  <p:cNvGrpSpPr/>
                  <p:nvPr/>
                </p:nvGrpSpPr>
                <p:grpSpPr>
                  <a:xfrm>
                    <a:off x="1214201" y="3674091"/>
                    <a:ext cx="895263" cy="1410956"/>
                    <a:chOff x="6093317" y="1343318"/>
                    <a:chExt cx="1578147" cy="2217434"/>
                  </a:xfrm>
                </p:grpSpPr>
                <p:sp>
                  <p:nvSpPr>
                    <p:cNvPr id="3431" name="Freeform 2343">
                      <a:extLst>
                        <a:ext uri="{FF2B5EF4-FFF2-40B4-BE49-F238E27FC236}">
                          <a16:creationId xmlns:a16="http://schemas.microsoft.com/office/drawing/2014/main" id="{9A6E4462-0B2C-402D-8FD8-301929450B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3317" y="1346752"/>
                      <a:ext cx="853432" cy="2213269"/>
                    </a:xfrm>
                    <a:custGeom>
                      <a:avLst/>
                      <a:gdLst>
                        <a:gd name="connsiteX0" fmla="*/ 157523 w 1582311"/>
                        <a:gd name="connsiteY0" fmla="*/ 1919666 h 1975803"/>
                        <a:gd name="connsiteX1" fmla="*/ 403957 w 1582311"/>
                        <a:gd name="connsiteY1" fmla="*/ 1374917 h 1975803"/>
                        <a:gd name="connsiteX2" fmla="*/ 112127 w 1582311"/>
                        <a:gd name="connsiteY2" fmla="*/ 739377 h 1975803"/>
                        <a:gd name="connsiteX3" fmla="*/ 47276 w 1582311"/>
                        <a:gd name="connsiteY3" fmla="*/ 246509 h 1975803"/>
                        <a:gd name="connsiteX4" fmla="*/ 793063 w 1582311"/>
                        <a:gd name="connsiteY4" fmla="*/ 75 h 1975803"/>
                        <a:gd name="connsiteX5" fmla="*/ 1473999 w 1582311"/>
                        <a:gd name="connsiteY5" fmla="*/ 227053 h 1975803"/>
                        <a:gd name="connsiteX6" fmla="*/ 1402663 w 1582311"/>
                        <a:gd name="connsiteY6" fmla="*/ 771802 h 1975803"/>
                        <a:gd name="connsiteX7" fmla="*/ 1292416 w 1582311"/>
                        <a:gd name="connsiteY7" fmla="*/ 1297096 h 1975803"/>
                        <a:gd name="connsiteX8" fmla="*/ 1532365 w 1582311"/>
                        <a:gd name="connsiteY8" fmla="*/ 1887240 h 1975803"/>
                        <a:gd name="connsiteX9" fmla="*/ 157523 w 1582311"/>
                        <a:gd name="connsiteY9" fmla="*/ 1919666 h 1975803"/>
                        <a:gd name="connsiteX0" fmla="*/ 157523 w 1582311"/>
                        <a:gd name="connsiteY0" fmla="*/ 1919666 h 1973041"/>
                        <a:gd name="connsiteX1" fmla="*/ 403957 w 1582311"/>
                        <a:gd name="connsiteY1" fmla="*/ 1374917 h 1973041"/>
                        <a:gd name="connsiteX2" fmla="*/ 112127 w 1582311"/>
                        <a:gd name="connsiteY2" fmla="*/ 739377 h 1973041"/>
                        <a:gd name="connsiteX3" fmla="*/ 47276 w 1582311"/>
                        <a:gd name="connsiteY3" fmla="*/ 246509 h 1973041"/>
                        <a:gd name="connsiteX4" fmla="*/ 793063 w 1582311"/>
                        <a:gd name="connsiteY4" fmla="*/ 75 h 1973041"/>
                        <a:gd name="connsiteX5" fmla="*/ 1473999 w 1582311"/>
                        <a:gd name="connsiteY5" fmla="*/ 227053 h 1973041"/>
                        <a:gd name="connsiteX6" fmla="*/ 1402663 w 1582311"/>
                        <a:gd name="connsiteY6" fmla="*/ 771802 h 1973041"/>
                        <a:gd name="connsiteX7" fmla="*/ 1292416 w 1582311"/>
                        <a:gd name="connsiteY7" fmla="*/ 1342492 h 1973041"/>
                        <a:gd name="connsiteX8" fmla="*/ 1532365 w 1582311"/>
                        <a:gd name="connsiteY8" fmla="*/ 1887240 h 1973041"/>
                        <a:gd name="connsiteX9" fmla="*/ 157523 w 1582311"/>
                        <a:gd name="connsiteY9" fmla="*/ 1919666 h 1973041"/>
                        <a:gd name="connsiteX0" fmla="*/ 157523 w 1582311"/>
                        <a:gd name="connsiteY0" fmla="*/ 1919660 h 1973035"/>
                        <a:gd name="connsiteX1" fmla="*/ 403957 w 1582311"/>
                        <a:gd name="connsiteY1" fmla="*/ 1374911 h 1973035"/>
                        <a:gd name="connsiteX2" fmla="*/ 112127 w 1582311"/>
                        <a:gd name="connsiteY2" fmla="*/ 739371 h 1973035"/>
                        <a:gd name="connsiteX3" fmla="*/ 47276 w 1582311"/>
                        <a:gd name="connsiteY3" fmla="*/ 246503 h 1973035"/>
                        <a:gd name="connsiteX4" fmla="*/ 793063 w 1582311"/>
                        <a:gd name="connsiteY4" fmla="*/ 69 h 1973035"/>
                        <a:gd name="connsiteX5" fmla="*/ 1473999 w 1582311"/>
                        <a:gd name="connsiteY5" fmla="*/ 227047 h 1973035"/>
                        <a:gd name="connsiteX6" fmla="*/ 1467514 w 1582311"/>
                        <a:gd name="connsiteY6" fmla="*/ 706945 h 1973035"/>
                        <a:gd name="connsiteX7" fmla="*/ 1292416 w 1582311"/>
                        <a:gd name="connsiteY7" fmla="*/ 1342486 h 1973035"/>
                        <a:gd name="connsiteX8" fmla="*/ 1532365 w 1582311"/>
                        <a:gd name="connsiteY8" fmla="*/ 1887234 h 1973035"/>
                        <a:gd name="connsiteX9" fmla="*/ 157523 w 1582311"/>
                        <a:gd name="connsiteY9" fmla="*/ 1919660 h 1973035"/>
                        <a:gd name="connsiteX0" fmla="*/ 157523 w 1582311"/>
                        <a:gd name="connsiteY0" fmla="*/ 2021986 h 2113807"/>
                        <a:gd name="connsiteX1" fmla="*/ 403957 w 1582311"/>
                        <a:gd name="connsiteY1" fmla="*/ 1477237 h 2113807"/>
                        <a:gd name="connsiteX2" fmla="*/ 112127 w 1582311"/>
                        <a:gd name="connsiteY2" fmla="*/ 841697 h 2113807"/>
                        <a:gd name="connsiteX3" fmla="*/ 47276 w 1582311"/>
                        <a:gd name="connsiteY3" fmla="*/ 348829 h 2113807"/>
                        <a:gd name="connsiteX4" fmla="*/ 793063 w 1582311"/>
                        <a:gd name="connsiteY4" fmla="*/ 102395 h 2113807"/>
                        <a:gd name="connsiteX5" fmla="*/ 844944 w 1582311"/>
                        <a:gd name="connsiteY5" fmla="*/ 2106292 h 2113807"/>
                        <a:gd name="connsiteX6" fmla="*/ 1467514 w 1582311"/>
                        <a:gd name="connsiteY6" fmla="*/ 809271 h 2113807"/>
                        <a:gd name="connsiteX7" fmla="*/ 1292416 w 1582311"/>
                        <a:gd name="connsiteY7" fmla="*/ 1444812 h 2113807"/>
                        <a:gd name="connsiteX8" fmla="*/ 1532365 w 1582311"/>
                        <a:gd name="connsiteY8" fmla="*/ 1989560 h 2113807"/>
                        <a:gd name="connsiteX9" fmla="*/ 157523 w 1582311"/>
                        <a:gd name="connsiteY9" fmla="*/ 2021986 h 2113807"/>
                        <a:gd name="connsiteX0" fmla="*/ 157523 w 1582311"/>
                        <a:gd name="connsiteY0" fmla="*/ 2021986 h 2113173"/>
                        <a:gd name="connsiteX1" fmla="*/ 403957 w 1582311"/>
                        <a:gd name="connsiteY1" fmla="*/ 1477237 h 2113173"/>
                        <a:gd name="connsiteX2" fmla="*/ 112127 w 1582311"/>
                        <a:gd name="connsiteY2" fmla="*/ 841697 h 2113173"/>
                        <a:gd name="connsiteX3" fmla="*/ 47276 w 1582311"/>
                        <a:gd name="connsiteY3" fmla="*/ 348829 h 2113173"/>
                        <a:gd name="connsiteX4" fmla="*/ 793063 w 1582311"/>
                        <a:gd name="connsiteY4" fmla="*/ 102395 h 2113173"/>
                        <a:gd name="connsiteX5" fmla="*/ 844944 w 1582311"/>
                        <a:gd name="connsiteY5" fmla="*/ 2106292 h 2113173"/>
                        <a:gd name="connsiteX6" fmla="*/ 1461029 w 1582311"/>
                        <a:gd name="connsiteY6" fmla="*/ 783331 h 2113173"/>
                        <a:gd name="connsiteX7" fmla="*/ 1292416 w 1582311"/>
                        <a:gd name="connsiteY7" fmla="*/ 1444812 h 2113173"/>
                        <a:gd name="connsiteX8" fmla="*/ 1532365 w 1582311"/>
                        <a:gd name="connsiteY8" fmla="*/ 1989560 h 2113173"/>
                        <a:gd name="connsiteX9" fmla="*/ 157523 w 1582311"/>
                        <a:gd name="connsiteY9" fmla="*/ 2021986 h 2113173"/>
                        <a:gd name="connsiteX0" fmla="*/ 157523 w 1591567"/>
                        <a:gd name="connsiteY0" fmla="*/ 2021986 h 2143200"/>
                        <a:gd name="connsiteX1" fmla="*/ 403957 w 1591567"/>
                        <a:gd name="connsiteY1" fmla="*/ 1477237 h 2143200"/>
                        <a:gd name="connsiteX2" fmla="*/ 112127 w 1591567"/>
                        <a:gd name="connsiteY2" fmla="*/ 841697 h 2143200"/>
                        <a:gd name="connsiteX3" fmla="*/ 47276 w 1591567"/>
                        <a:gd name="connsiteY3" fmla="*/ 348829 h 2143200"/>
                        <a:gd name="connsiteX4" fmla="*/ 793063 w 1591567"/>
                        <a:gd name="connsiteY4" fmla="*/ 102395 h 2143200"/>
                        <a:gd name="connsiteX5" fmla="*/ 844944 w 1591567"/>
                        <a:gd name="connsiteY5" fmla="*/ 2106292 h 2143200"/>
                        <a:gd name="connsiteX6" fmla="*/ 1292416 w 1591567"/>
                        <a:gd name="connsiteY6" fmla="*/ 1444812 h 2143200"/>
                        <a:gd name="connsiteX7" fmla="*/ 1532365 w 1591567"/>
                        <a:gd name="connsiteY7" fmla="*/ 1989560 h 2143200"/>
                        <a:gd name="connsiteX8" fmla="*/ 157523 w 1591567"/>
                        <a:gd name="connsiteY8" fmla="*/ 2021986 h 2143200"/>
                        <a:gd name="connsiteX0" fmla="*/ 157523 w 1545335"/>
                        <a:gd name="connsiteY0" fmla="*/ 2021986 h 2223374"/>
                        <a:gd name="connsiteX1" fmla="*/ 403957 w 1545335"/>
                        <a:gd name="connsiteY1" fmla="*/ 1477237 h 2223374"/>
                        <a:gd name="connsiteX2" fmla="*/ 112127 w 1545335"/>
                        <a:gd name="connsiteY2" fmla="*/ 841697 h 2223374"/>
                        <a:gd name="connsiteX3" fmla="*/ 47276 w 1545335"/>
                        <a:gd name="connsiteY3" fmla="*/ 348829 h 2223374"/>
                        <a:gd name="connsiteX4" fmla="*/ 793063 w 1545335"/>
                        <a:gd name="connsiteY4" fmla="*/ 102395 h 2223374"/>
                        <a:gd name="connsiteX5" fmla="*/ 844944 w 1545335"/>
                        <a:gd name="connsiteY5" fmla="*/ 2106292 h 2223374"/>
                        <a:gd name="connsiteX6" fmla="*/ 1532365 w 1545335"/>
                        <a:gd name="connsiteY6" fmla="*/ 1989560 h 2223374"/>
                        <a:gd name="connsiteX7" fmla="*/ 157523 w 1545335"/>
                        <a:gd name="connsiteY7" fmla="*/ 2021986 h 2223374"/>
                        <a:gd name="connsiteX0" fmla="*/ 157523 w 844944"/>
                        <a:gd name="connsiteY0" fmla="*/ 2021986 h 2249938"/>
                        <a:gd name="connsiteX1" fmla="*/ 403957 w 844944"/>
                        <a:gd name="connsiteY1" fmla="*/ 1477237 h 2249938"/>
                        <a:gd name="connsiteX2" fmla="*/ 112127 w 844944"/>
                        <a:gd name="connsiteY2" fmla="*/ 841697 h 2249938"/>
                        <a:gd name="connsiteX3" fmla="*/ 47276 w 844944"/>
                        <a:gd name="connsiteY3" fmla="*/ 348829 h 2249938"/>
                        <a:gd name="connsiteX4" fmla="*/ 793063 w 844944"/>
                        <a:gd name="connsiteY4" fmla="*/ 102395 h 2249938"/>
                        <a:gd name="connsiteX5" fmla="*/ 844944 w 844944"/>
                        <a:gd name="connsiteY5" fmla="*/ 2106292 h 2249938"/>
                        <a:gd name="connsiteX6" fmla="*/ 157523 w 844944"/>
                        <a:gd name="connsiteY6" fmla="*/ 2021986 h 2249938"/>
                        <a:gd name="connsiteX0" fmla="*/ 154587 w 842008"/>
                        <a:gd name="connsiteY0" fmla="*/ 2021986 h 2249467"/>
                        <a:gd name="connsiteX1" fmla="*/ 303744 w 842008"/>
                        <a:gd name="connsiteY1" fmla="*/ 1490207 h 2249467"/>
                        <a:gd name="connsiteX2" fmla="*/ 109191 w 842008"/>
                        <a:gd name="connsiteY2" fmla="*/ 841697 h 2249467"/>
                        <a:gd name="connsiteX3" fmla="*/ 44340 w 842008"/>
                        <a:gd name="connsiteY3" fmla="*/ 348829 h 2249467"/>
                        <a:gd name="connsiteX4" fmla="*/ 790127 w 842008"/>
                        <a:gd name="connsiteY4" fmla="*/ 102395 h 2249467"/>
                        <a:gd name="connsiteX5" fmla="*/ 842008 w 842008"/>
                        <a:gd name="connsiteY5" fmla="*/ 2106292 h 2249467"/>
                        <a:gd name="connsiteX6" fmla="*/ 154587 w 842008"/>
                        <a:gd name="connsiteY6" fmla="*/ 2021986 h 2249467"/>
                        <a:gd name="connsiteX0" fmla="*/ 166593 w 854014"/>
                        <a:gd name="connsiteY0" fmla="*/ 2021986 h 2249467"/>
                        <a:gd name="connsiteX1" fmla="*/ 315750 w 854014"/>
                        <a:gd name="connsiteY1" fmla="*/ 1490207 h 2249467"/>
                        <a:gd name="connsiteX2" fmla="*/ 121197 w 854014"/>
                        <a:gd name="connsiteY2" fmla="*/ 841697 h 2249467"/>
                        <a:gd name="connsiteX3" fmla="*/ 56346 w 854014"/>
                        <a:gd name="connsiteY3" fmla="*/ 348829 h 2249467"/>
                        <a:gd name="connsiteX4" fmla="*/ 802133 w 854014"/>
                        <a:gd name="connsiteY4" fmla="*/ 102395 h 2249467"/>
                        <a:gd name="connsiteX5" fmla="*/ 854014 w 854014"/>
                        <a:gd name="connsiteY5" fmla="*/ 2106292 h 2249467"/>
                        <a:gd name="connsiteX6" fmla="*/ 166593 w 854014"/>
                        <a:gd name="connsiteY6" fmla="*/ 2021986 h 2249467"/>
                        <a:gd name="connsiteX0" fmla="*/ 153312 w 840733"/>
                        <a:gd name="connsiteY0" fmla="*/ 2021986 h 2250412"/>
                        <a:gd name="connsiteX1" fmla="*/ 257074 w 840733"/>
                        <a:gd name="connsiteY1" fmla="*/ 1464267 h 2250412"/>
                        <a:gd name="connsiteX2" fmla="*/ 107916 w 840733"/>
                        <a:gd name="connsiteY2" fmla="*/ 841697 h 2250412"/>
                        <a:gd name="connsiteX3" fmla="*/ 43065 w 840733"/>
                        <a:gd name="connsiteY3" fmla="*/ 348829 h 2250412"/>
                        <a:gd name="connsiteX4" fmla="*/ 788852 w 840733"/>
                        <a:gd name="connsiteY4" fmla="*/ 102395 h 2250412"/>
                        <a:gd name="connsiteX5" fmla="*/ 840733 w 840733"/>
                        <a:gd name="connsiteY5" fmla="*/ 2106292 h 2250412"/>
                        <a:gd name="connsiteX6" fmla="*/ 153312 w 840733"/>
                        <a:gd name="connsiteY6" fmla="*/ 2021986 h 2250412"/>
                        <a:gd name="connsiteX0" fmla="*/ 174762 w 862183"/>
                        <a:gd name="connsiteY0" fmla="*/ 2021986 h 2250412"/>
                        <a:gd name="connsiteX1" fmla="*/ 278524 w 862183"/>
                        <a:gd name="connsiteY1" fmla="*/ 1464267 h 2250412"/>
                        <a:gd name="connsiteX2" fmla="*/ 129366 w 862183"/>
                        <a:gd name="connsiteY2" fmla="*/ 841697 h 2250412"/>
                        <a:gd name="connsiteX3" fmla="*/ 64515 w 862183"/>
                        <a:gd name="connsiteY3" fmla="*/ 348829 h 2250412"/>
                        <a:gd name="connsiteX4" fmla="*/ 810302 w 862183"/>
                        <a:gd name="connsiteY4" fmla="*/ 102395 h 2250412"/>
                        <a:gd name="connsiteX5" fmla="*/ 862183 w 862183"/>
                        <a:gd name="connsiteY5" fmla="*/ 2106292 h 2250412"/>
                        <a:gd name="connsiteX6" fmla="*/ 174762 w 862183"/>
                        <a:gd name="connsiteY6" fmla="*/ 2021986 h 2250412"/>
                        <a:gd name="connsiteX0" fmla="*/ 150951 w 838372"/>
                        <a:gd name="connsiteY0" fmla="*/ 2027249 h 2255675"/>
                        <a:gd name="connsiteX1" fmla="*/ 254713 w 838372"/>
                        <a:gd name="connsiteY1" fmla="*/ 1469530 h 2255675"/>
                        <a:gd name="connsiteX2" fmla="*/ 176892 w 838372"/>
                        <a:gd name="connsiteY2" fmla="*/ 1060969 h 2255675"/>
                        <a:gd name="connsiteX3" fmla="*/ 40704 w 838372"/>
                        <a:gd name="connsiteY3" fmla="*/ 354092 h 2255675"/>
                        <a:gd name="connsiteX4" fmla="*/ 786491 w 838372"/>
                        <a:gd name="connsiteY4" fmla="*/ 107658 h 2255675"/>
                        <a:gd name="connsiteX5" fmla="*/ 838372 w 838372"/>
                        <a:gd name="connsiteY5" fmla="*/ 2111555 h 2255675"/>
                        <a:gd name="connsiteX6" fmla="*/ 150951 w 838372"/>
                        <a:gd name="connsiteY6" fmla="*/ 2027249 h 2255675"/>
                        <a:gd name="connsiteX0" fmla="*/ 150951 w 838372"/>
                        <a:gd name="connsiteY0" fmla="*/ 2027249 h 2255675"/>
                        <a:gd name="connsiteX1" fmla="*/ 254713 w 838372"/>
                        <a:gd name="connsiteY1" fmla="*/ 1469530 h 2255675"/>
                        <a:gd name="connsiteX2" fmla="*/ 176892 w 838372"/>
                        <a:gd name="connsiteY2" fmla="*/ 1060969 h 2255675"/>
                        <a:gd name="connsiteX3" fmla="*/ 40704 w 838372"/>
                        <a:gd name="connsiteY3" fmla="*/ 354092 h 2255675"/>
                        <a:gd name="connsiteX4" fmla="*/ 786491 w 838372"/>
                        <a:gd name="connsiteY4" fmla="*/ 107658 h 2255675"/>
                        <a:gd name="connsiteX5" fmla="*/ 838372 w 838372"/>
                        <a:gd name="connsiteY5" fmla="*/ 2111555 h 2255675"/>
                        <a:gd name="connsiteX6" fmla="*/ 150951 w 838372"/>
                        <a:gd name="connsiteY6" fmla="*/ 2027249 h 2255675"/>
                        <a:gd name="connsiteX0" fmla="*/ 156607 w 902204"/>
                        <a:gd name="connsiteY0" fmla="*/ 2010716 h 2237701"/>
                        <a:gd name="connsiteX1" fmla="*/ 260369 w 902204"/>
                        <a:gd name="connsiteY1" fmla="*/ 1452997 h 2237701"/>
                        <a:gd name="connsiteX2" fmla="*/ 182548 w 902204"/>
                        <a:gd name="connsiteY2" fmla="*/ 1044436 h 2237701"/>
                        <a:gd name="connsiteX3" fmla="*/ 46360 w 902204"/>
                        <a:gd name="connsiteY3" fmla="*/ 337559 h 2237701"/>
                        <a:gd name="connsiteX4" fmla="*/ 869969 w 902204"/>
                        <a:gd name="connsiteY4" fmla="*/ 110581 h 2237701"/>
                        <a:gd name="connsiteX5" fmla="*/ 844028 w 902204"/>
                        <a:gd name="connsiteY5" fmla="*/ 2095022 h 2237701"/>
                        <a:gd name="connsiteX6" fmla="*/ 156607 w 902204"/>
                        <a:gd name="connsiteY6" fmla="*/ 2010716 h 2237701"/>
                        <a:gd name="connsiteX0" fmla="*/ 156607 w 869969"/>
                        <a:gd name="connsiteY0" fmla="*/ 2010716 h 2237701"/>
                        <a:gd name="connsiteX1" fmla="*/ 260369 w 869969"/>
                        <a:gd name="connsiteY1" fmla="*/ 1452997 h 2237701"/>
                        <a:gd name="connsiteX2" fmla="*/ 182548 w 869969"/>
                        <a:gd name="connsiteY2" fmla="*/ 1044436 h 2237701"/>
                        <a:gd name="connsiteX3" fmla="*/ 46360 w 869969"/>
                        <a:gd name="connsiteY3" fmla="*/ 337559 h 2237701"/>
                        <a:gd name="connsiteX4" fmla="*/ 869969 w 869969"/>
                        <a:gd name="connsiteY4" fmla="*/ 110581 h 2237701"/>
                        <a:gd name="connsiteX5" fmla="*/ 844028 w 869969"/>
                        <a:gd name="connsiteY5" fmla="*/ 2095022 h 2237701"/>
                        <a:gd name="connsiteX6" fmla="*/ 156607 w 869969"/>
                        <a:gd name="connsiteY6" fmla="*/ 2010716 h 2237701"/>
                        <a:gd name="connsiteX0" fmla="*/ 144847 w 857749"/>
                        <a:gd name="connsiteY0" fmla="*/ 1978134 h 2202237"/>
                        <a:gd name="connsiteX1" fmla="*/ 248609 w 857749"/>
                        <a:gd name="connsiteY1" fmla="*/ 1420415 h 2202237"/>
                        <a:gd name="connsiteX2" fmla="*/ 170788 w 857749"/>
                        <a:gd name="connsiteY2" fmla="*/ 1011854 h 2202237"/>
                        <a:gd name="connsiteX3" fmla="*/ 34600 w 857749"/>
                        <a:gd name="connsiteY3" fmla="*/ 304977 h 2202237"/>
                        <a:gd name="connsiteX4" fmla="*/ 696082 w 857749"/>
                        <a:gd name="connsiteY4" fmla="*/ 116909 h 2202237"/>
                        <a:gd name="connsiteX5" fmla="*/ 832268 w 857749"/>
                        <a:gd name="connsiteY5" fmla="*/ 2062440 h 2202237"/>
                        <a:gd name="connsiteX6" fmla="*/ 144847 w 857749"/>
                        <a:gd name="connsiteY6" fmla="*/ 1978134 h 2202237"/>
                        <a:gd name="connsiteX0" fmla="*/ 136920 w 849427"/>
                        <a:gd name="connsiteY0" fmla="*/ 2082138 h 2306241"/>
                        <a:gd name="connsiteX1" fmla="*/ 240682 w 849427"/>
                        <a:gd name="connsiteY1" fmla="*/ 1524419 h 2306241"/>
                        <a:gd name="connsiteX2" fmla="*/ 162861 w 849427"/>
                        <a:gd name="connsiteY2" fmla="*/ 1115858 h 2306241"/>
                        <a:gd name="connsiteX3" fmla="*/ 26673 w 849427"/>
                        <a:gd name="connsiteY3" fmla="*/ 408981 h 2306241"/>
                        <a:gd name="connsiteX4" fmla="*/ 577907 w 849427"/>
                        <a:gd name="connsiteY4" fmla="*/ 65270 h 2306241"/>
                        <a:gd name="connsiteX5" fmla="*/ 688155 w 849427"/>
                        <a:gd name="connsiteY5" fmla="*/ 220913 h 2306241"/>
                        <a:gd name="connsiteX6" fmla="*/ 824341 w 849427"/>
                        <a:gd name="connsiteY6" fmla="*/ 2166444 h 2306241"/>
                        <a:gd name="connsiteX7" fmla="*/ 136920 w 849427"/>
                        <a:gd name="connsiteY7" fmla="*/ 2082138 h 2306241"/>
                        <a:gd name="connsiteX0" fmla="*/ 136920 w 852753"/>
                        <a:gd name="connsiteY0" fmla="*/ 2020826 h 2221392"/>
                        <a:gd name="connsiteX1" fmla="*/ 240682 w 852753"/>
                        <a:gd name="connsiteY1" fmla="*/ 1463107 h 2221392"/>
                        <a:gd name="connsiteX2" fmla="*/ 162861 w 852753"/>
                        <a:gd name="connsiteY2" fmla="*/ 1054546 h 2221392"/>
                        <a:gd name="connsiteX3" fmla="*/ 26673 w 852753"/>
                        <a:gd name="connsiteY3" fmla="*/ 347669 h 2221392"/>
                        <a:gd name="connsiteX4" fmla="*/ 577907 w 852753"/>
                        <a:gd name="connsiteY4" fmla="*/ 3958 h 2221392"/>
                        <a:gd name="connsiteX5" fmla="*/ 707610 w 852753"/>
                        <a:gd name="connsiteY5" fmla="*/ 477371 h 2221392"/>
                        <a:gd name="connsiteX6" fmla="*/ 824341 w 852753"/>
                        <a:gd name="connsiteY6" fmla="*/ 2105132 h 2221392"/>
                        <a:gd name="connsiteX7" fmla="*/ 136920 w 852753"/>
                        <a:gd name="connsiteY7" fmla="*/ 2020826 h 2221392"/>
                        <a:gd name="connsiteX0" fmla="*/ 136920 w 853543"/>
                        <a:gd name="connsiteY0" fmla="*/ 2019638 h 2220204"/>
                        <a:gd name="connsiteX1" fmla="*/ 240682 w 853543"/>
                        <a:gd name="connsiteY1" fmla="*/ 1461919 h 2220204"/>
                        <a:gd name="connsiteX2" fmla="*/ 162861 w 853543"/>
                        <a:gd name="connsiteY2" fmla="*/ 1053358 h 2220204"/>
                        <a:gd name="connsiteX3" fmla="*/ 26673 w 853543"/>
                        <a:gd name="connsiteY3" fmla="*/ 346481 h 2220204"/>
                        <a:gd name="connsiteX4" fmla="*/ 577907 w 853543"/>
                        <a:gd name="connsiteY4" fmla="*/ 2770 h 2220204"/>
                        <a:gd name="connsiteX5" fmla="*/ 534473 w 853543"/>
                        <a:gd name="connsiteY5" fmla="*/ 208337 h 2220204"/>
                        <a:gd name="connsiteX6" fmla="*/ 707610 w 853543"/>
                        <a:gd name="connsiteY6" fmla="*/ 476183 h 2220204"/>
                        <a:gd name="connsiteX7" fmla="*/ 824341 w 853543"/>
                        <a:gd name="connsiteY7" fmla="*/ 2103944 h 2220204"/>
                        <a:gd name="connsiteX8" fmla="*/ 136920 w 853543"/>
                        <a:gd name="connsiteY8" fmla="*/ 2019638 h 2220204"/>
                        <a:gd name="connsiteX0" fmla="*/ 134586 w 851209"/>
                        <a:gd name="connsiteY0" fmla="*/ 2015539 h 2216105"/>
                        <a:gd name="connsiteX1" fmla="*/ 238348 w 851209"/>
                        <a:gd name="connsiteY1" fmla="*/ 1457820 h 2216105"/>
                        <a:gd name="connsiteX2" fmla="*/ 160527 w 851209"/>
                        <a:gd name="connsiteY2" fmla="*/ 1049259 h 2216105"/>
                        <a:gd name="connsiteX3" fmla="*/ 24339 w 851209"/>
                        <a:gd name="connsiteY3" fmla="*/ 342382 h 2216105"/>
                        <a:gd name="connsiteX4" fmla="*/ 542868 w 851209"/>
                        <a:gd name="connsiteY4" fmla="*/ 2838 h 2216105"/>
                        <a:gd name="connsiteX5" fmla="*/ 532139 w 851209"/>
                        <a:gd name="connsiteY5" fmla="*/ 204238 h 2216105"/>
                        <a:gd name="connsiteX6" fmla="*/ 705276 w 851209"/>
                        <a:gd name="connsiteY6" fmla="*/ 472084 h 2216105"/>
                        <a:gd name="connsiteX7" fmla="*/ 822007 w 851209"/>
                        <a:gd name="connsiteY7" fmla="*/ 2099845 h 2216105"/>
                        <a:gd name="connsiteX8" fmla="*/ 134586 w 851209"/>
                        <a:gd name="connsiteY8" fmla="*/ 2015539 h 2216105"/>
                        <a:gd name="connsiteX0" fmla="*/ 134586 w 870763"/>
                        <a:gd name="connsiteY0" fmla="*/ 2015539 h 2216105"/>
                        <a:gd name="connsiteX1" fmla="*/ 238348 w 870763"/>
                        <a:gd name="connsiteY1" fmla="*/ 1457820 h 2216105"/>
                        <a:gd name="connsiteX2" fmla="*/ 160527 w 870763"/>
                        <a:gd name="connsiteY2" fmla="*/ 1049259 h 2216105"/>
                        <a:gd name="connsiteX3" fmla="*/ 24339 w 870763"/>
                        <a:gd name="connsiteY3" fmla="*/ 342382 h 2216105"/>
                        <a:gd name="connsiteX4" fmla="*/ 542868 w 870763"/>
                        <a:gd name="connsiteY4" fmla="*/ 2838 h 2216105"/>
                        <a:gd name="connsiteX5" fmla="*/ 532139 w 870763"/>
                        <a:gd name="connsiteY5" fmla="*/ 204238 h 2216105"/>
                        <a:gd name="connsiteX6" fmla="*/ 705276 w 870763"/>
                        <a:gd name="connsiteY6" fmla="*/ 472084 h 2216105"/>
                        <a:gd name="connsiteX7" fmla="*/ 822007 w 870763"/>
                        <a:gd name="connsiteY7" fmla="*/ 2099845 h 2216105"/>
                        <a:gd name="connsiteX8" fmla="*/ 134586 w 870763"/>
                        <a:gd name="connsiteY8" fmla="*/ 2015539 h 2216105"/>
                        <a:gd name="connsiteX0" fmla="*/ 134586 w 853431"/>
                        <a:gd name="connsiteY0" fmla="*/ 2015539 h 2216105"/>
                        <a:gd name="connsiteX1" fmla="*/ 238348 w 853431"/>
                        <a:gd name="connsiteY1" fmla="*/ 1457820 h 2216105"/>
                        <a:gd name="connsiteX2" fmla="*/ 160527 w 853431"/>
                        <a:gd name="connsiteY2" fmla="*/ 1049259 h 2216105"/>
                        <a:gd name="connsiteX3" fmla="*/ 24339 w 853431"/>
                        <a:gd name="connsiteY3" fmla="*/ 342382 h 2216105"/>
                        <a:gd name="connsiteX4" fmla="*/ 542868 w 853431"/>
                        <a:gd name="connsiteY4" fmla="*/ 2838 h 2216105"/>
                        <a:gd name="connsiteX5" fmla="*/ 532139 w 853431"/>
                        <a:gd name="connsiteY5" fmla="*/ 204238 h 2216105"/>
                        <a:gd name="connsiteX6" fmla="*/ 705276 w 853431"/>
                        <a:gd name="connsiteY6" fmla="*/ 472084 h 2216105"/>
                        <a:gd name="connsiteX7" fmla="*/ 822007 w 853431"/>
                        <a:gd name="connsiteY7" fmla="*/ 2099845 h 2216105"/>
                        <a:gd name="connsiteX8" fmla="*/ 134586 w 853431"/>
                        <a:gd name="connsiteY8" fmla="*/ 2015539 h 2216105"/>
                        <a:gd name="connsiteX0" fmla="*/ 134586 w 853431"/>
                        <a:gd name="connsiteY0" fmla="*/ 2015539 h 2216105"/>
                        <a:gd name="connsiteX1" fmla="*/ 238348 w 853431"/>
                        <a:gd name="connsiteY1" fmla="*/ 1457820 h 2216105"/>
                        <a:gd name="connsiteX2" fmla="*/ 160527 w 853431"/>
                        <a:gd name="connsiteY2" fmla="*/ 1049259 h 2216105"/>
                        <a:gd name="connsiteX3" fmla="*/ 24339 w 853431"/>
                        <a:gd name="connsiteY3" fmla="*/ 342382 h 2216105"/>
                        <a:gd name="connsiteX4" fmla="*/ 542868 w 853431"/>
                        <a:gd name="connsiteY4" fmla="*/ 2838 h 2216105"/>
                        <a:gd name="connsiteX5" fmla="*/ 532139 w 853431"/>
                        <a:gd name="connsiteY5" fmla="*/ 204238 h 2216105"/>
                        <a:gd name="connsiteX6" fmla="*/ 705276 w 853431"/>
                        <a:gd name="connsiteY6" fmla="*/ 472084 h 2216105"/>
                        <a:gd name="connsiteX7" fmla="*/ 822007 w 853431"/>
                        <a:gd name="connsiteY7" fmla="*/ 2099845 h 2216105"/>
                        <a:gd name="connsiteX8" fmla="*/ 134586 w 853431"/>
                        <a:gd name="connsiteY8" fmla="*/ 2015539 h 2216105"/>
                        <a:gd name="connsiteX0" fmla="*/ 134586 w 853431"/>
                        <a:gd name="connsiteY0" fmla="*/ 2012701 h 2213267"/>
                        <a:gd name="connsiteX1" fmla="*/ 238348 w 853431"/>
                        <a:gd name="connsiteY1" fmla="*/ 1454982 h 2213267"/>
                        <a:gd name="connsiteX2" fmla="*/ 160527 w 853431"/>
                        <a:gd name="connsiteY2" fmla="*/ 1046421 h 2213267"/>
                        <a:gd name="connsiteX3" fmla="*/ 24339 w 853431"/>
                        <a:gd name="connsiteY3" fmla="*/ 339544 h 2213267"/>
                        <a:gd name="connsiteX4" fmla="*/ 542868 w 853431"/>
                        <a:gd name="connsiteY4" fmla="*/ 0 h 2213267"/>
                        <a:gd name="connsiteX5" fmla="*/ 532139 w 853431"/>
                        <a:gd name="connsiteY5" fmla="*/ 201400 h 2213267"/>
                        <a:gd name="connsiteX6" fmla="*/ 705276 w 853431"/>
                        <a:gd name="connsiteY6" fmla="*/ 469246 h 2213267"/>
                        <a:gd name="connsiteX7" fmla="*/ 822007 w 853431"/>
                        <a:gd name="connsiteY7" fmla="*/ 2097007 h 2213267"/>
                        <a:gd name="connsiteX8" fmla="*/ 134586 w 853431"/>
                        <a:gd name="connsiteY8" fmla="*/ 2012701 h 22132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53431" h="2213267">
                          <a:moveTo>
                            <a:pt x="134586" y="2012701"/>
                          </a:moveTo>
                          <a:cubicBezTo>
                            <a:pt x="37310" y="1905697"/>
                            <a:pt x="234025" y="1616029"/>
                            <a:pt x="238348" y="1454982"/>
                          </a:cubicBezTo>
                          <a:cubicBezTo>
                            <a:pt x="242672" y="1293935"/>
                            <a:pt x="293472" y="1180446"/>
                            <a:pt x="160527" y="1046421"/>
                          </a:cubicBezTo>
                          <a:cubicBezTo>
                            <a:pt x="27582" y="912396"/>
                            <a:pt x="-39385" y="513948"/>
                            <a:pt x="24339" y="339544"/>
                          </a:cubicBezTo>
                          <a:cubicBezTo>
                            <a:pt x="88063" y="165141"/>
                            <a:pt x="434874" y="25107"/>
                            <a:pt x="542868" y="0"/>
                          </a:cubicBezTo>
                          <a:cubicBezTo>
                            <a:pt x="538732" y="62367"/>
                            <a:pt x="510522" y="122498"/>
                            <a:pt x="532139" y="201400"/>
                          </a:cubicBezTo>
                          <a:cubicBezTo>
                            <a:pt x="553756" y="280302"/>
                            <a:pt x="638278" y="349086"/>
                            <a:pt x="705276" y="469246"/>
                          </a:cubicBezTo>
                          <a:cubicBezTo>
                            <a:pt x="772274" y="589406"/>
                            <a:pt x="917122" y="1839765"/>
                            <a:pt x="822007" y="2097007"/>
                          </a:cubicBezTo>
                          <a:cubicBezTo>
                            <a:pt x="726892" y="2354250"/>
                            <a:pt x="231862" y="2119705"/>
                            <a:pt x="134586" y="2012701"/>
                          </a:cubicBezTo>
                          <a:close/>
                        </a:path>
                      </a:pathLst>
                    </a:cu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32" name="Freeform 2344">
                      <a:extLst>
                        <a:ext uri="{FF2B5EF4-FFF2-40B4-BE49-F238E27FC236}">
                          <a16:creationId xmlns:a16="http://schemas.microsoft.com/office/drawing/2014/main" id="{70BC9F67-1E8F-45E7-A62A-40D852C74220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6825801" y="1343318"/>
                      <a:ext cx="845663" cy="2217434"/>
                    </a:xfrm>
                    <a:custGeom>
                      <a:avLst/>
                      <a:gdLst>
                        <a:gd name="connsiteX0" fmla="*/ 157523 w 1582311"/>
                        <a:gd name="connsiteY0" fmla="*/ 1919666 h 1975803"/>
                        <a:gd name="connsiteX1" fmla="*/ 403957 w 1582311"/>
                        <a:gd name="connsiteY1" fmla="*/ 1374917 h 1975803"/>
                        <a:gd name="connsiteX2" fmla="*/ 112127 w 1582311"/>
                        <a:gd name="connsiteY2" fmla="*/ 739377 h 1975803"/>
                        <a:gd name="connsiteX3" fmla="*/ 47276 w 1582311"/>
                        <a:gd name="connsiteY3" fmla="*/ 246509 h 1975803"/>
                        <a:gd name="connsiteX4" fmla="*/ 793063 w 1582311"/>
                        <a:gd name="connsiteY4" fmla="*/ 75 h 1975803"/>
                        <a:gd name="connsiteX5" fmla="*/ 1473999 w 1582311"/>
                        <a:gd name="connsiteY5" fmla="*/ 227053 h 1975803"/>
                        <a:gd name="connsiteX6" fmla="*/ 1402663 w 1582311"/>
                        <a:gd name="connsiteY6" fmla="*/ 771802 h 1975803"/>
                        <a:gd name="connsiteX7" fmla="*/ 1292416 w 1582311"/>
                        <a:gd name="connsiteY7" fmla="*/ 1297096 h 1975803"/>
                        <a:gd name="connsiteX8" fmla="*/ 1532365 w 1582311"/>
                        <a:gd name="connsiteY8" fmla="*/ 1887240 h 1975803"/>
                        <a:gd name="connsiteX9" fmla="*/ 157523 w 1582311"/>
                        <a:gd name="connsiteY9" fmla="*/ 1919666 h 1975803"/>
                        <a:gd name="connsiteX0" fmla="*/ 157523 w 1582311"/>
                        <a:gd name="connsiteY0" fmla="*/ 1919666 h 1973041"/>
                        <a:gd name="connsiteX1" fmla="*/ 403957 w 1582311"/>
                        <a:gd name="connsiteY1" fmla="*/ 1374917 h 1973041"/>
                        <a:gd name="connsiteX2" fmla="*/ 112127 w 1582311"/>
                        <a:gd name="connsiteY2" fmla="*/ 739377 h 1973041"/>
                        <a:gd name="connsiteX3" fmla="*/ 47276 w 1582311"/>
                        <a:gd name="connsiteY3" fmla="*/ 246509 h 1973041"/>
                        <a:gd name="connsiteX4" fmla="*/ 793063 w 1582311"/>
                        <a:gd name="connsiteY4" fmla="*/ 75 h 1973041"/>
                        <a:gd name="connsiteX5" fmla="*/ 1473999 w 1582311"/>
                        <a:gd name="connsiteY5" fmla="*/ 227053 h 1973041"/>
                        <a:gd name="connsiteX6" fmla="*/ 1402663 w 1582311"/>
                        <a:gd name="connsiteY6" fmla="*/ 771802 h 1973041"/>
                        <a:gd name="connsiteX7" fmla="*/ 1292416 w 1582311"/>
                        <a:gd name="connsiteY7" fmla="*/ 1342492 h 1973041"/>
                        <a:gd name="connsiteX8" fmla="*/ 1532365 w 1582311"/>
                        <a:gd name="connsiteY8" fmla="*/ 1887240 h 1973041"/>
                        <a:gd name="connsiteX9" fmla="*/ 157523 w 1582311"/>
                        <a:gd name="connsiteY9" fmla="*/ 1919666 h 1973041"/>
                        <a:gd name="connsiteX0" fmla="*/ 157523 w 1582311"/>
                        <a:gd name="connsiteY0" fmla="*/ 1919660 h 1973035"/>
                        <a:gd name="connsiteX1" fmla="*/ 403957 w 1582311"/>
                        <a:gd name="connsiteY1" fmla="*/ 1374911 h 1973035"/>
                        <a:gd name="connsiteX2" fmla="*/ 112127 w 1582311"/>
                        <a:gd name="connsiteY2" fmla="*/ 739371 h 1973035"/>
                        <a:gd name="connsiteX3" fmla="*/ 47276 w 1582311"/>
                        <a:gd name="connsiteY3" fmla="*/ 246503 h 1973035"/>
                        <a:gd name="connsiteX4" fmla="*/ 793063 w 1582311"/>
                        <a:gd name="connsiteY4" fmla="*/ 69 h 1973035"/>
                        <a:gd name="connsiteX5" fmla="*/ 1473999 w 1582311"/>
                        <a:gd name="connsiteY5" fmla="*/ 227047 h 1973035"/>
                        <a:gd name="connsiteX6" fmla="*/ 1467514 w 1582311"/>
                        <a:gd name="connsiteY6" fmla="*/ 706945 h 1973035"/>
                        <a:gd name="connsiteX7" fmla="*/ 1292416 w 1582311"/>
                        <a:gd name="connsiteY7" fmla="*/ 1342486 h 1973035"/>
                        <a:gd name="connsiteX8" fmla="*/ 1532365 w 1582311"/>
                        <a:gd name="connsiteY8" fmla="*/ 1887234 h 1973035"/>
                        <a:gd name="connsiteX9" fmla="*/ 157523 w 1582311"/>
                        <a:gd name="connsiteY9" fmla="*/ 1919660 h 1973035"/>
                        <a:gd name="connsiteX0" fmla="*/ 157523 w 1582311"/>
                        <a:gd name="connsiteY0" fmla="*/ 2021986 h 2113807"/>
                        <a:gd name="connsiteX1" fmla="*/ 403957 w 1582311"/>
                        <a:gd name="connsiteY1" fmla="*/ 1477237 h 2113807"/>
                        <a:gd name="connsiteX2" fmla="*/ 112127 w 1582311"/>
                        <a:gd name="connsiteY2" fmla="*/ 841697 h 2113807"/>
                        <a:gd name="connsiteX3" fmla="*/ 47276 w 1582311"/>
                        <a:gd name="connsiteY3" fmla="*/ 348829 h 2113807"/>
                        <a:gd name="connsiteX4" fmla="*/ 793063 w 1582311"/>
                        <a:gd name="connsiteY4" fmla="*/ 102395 h 2113807"/>
                        <a:gd name="connsiteX5" fmla="*/ 844944 w 1582311"/>
                        <a:gd name="connsiteY5" fmla="*/ 2106292 h 2113807"/>
                        <a:gd name="connsiteX6" fmla="*/ 1467514 w 1582311"/>
                        <a:gd name="connsiteY6" fmla="*/ 809271 h 2113807"/>
                        <a:gd name="connsiteX7" fmla="*/ 1292416 w 1582311"/>
                        <a:gd name="connsiteY7" fmla="*/ 1444812 h 2113807"/>
                        <a:gd name="connsiteX8" fmla="*/ 1532365 w 1582311"/>
                        <a:gd name="connsiteY8" fmla="*/ 1989560 h 2113807"/>
                        <a:gd name="connsiteX9" fmla="*/ 157523 w 1582311"/>
                        <a:gd name="connsiteY9" fmla="*/ 2021986 h 2113807"/>
                        <a:gd name="connsiteX0" fmla="*/ 157523 w 1582311"/>
                        <a:gd name="connsiteY0" fmla="*/ 2021986 h 2113173"/>
                        <a:gd name="connsiteX1" fmla="*/ 403957 w 1582311"/>
                        <a:gd name="connsiteY1" fmla="*/ 1477237 h 2113173"/>
                        <a:gd name="connsiteX2" fmla="*/ 112127 w 1582311"/>
                        <a:gd name="connsiteY2" fmla="*/ 841697 h 2113173"/>
                        <a:gd name="connsiteX3" fmla="*/ 47276 w 1582311"/>
                        <a:gd name="connsiteY3" fmla="*/ 348829 h 2113173"/>
                        <a:gd name="connsiteX4" fmla="*/ 793063 w 1582311"/>
                        <a:gd name="connsiteY4" fmla="*/ 102395 h 2113173"/>
                        <a:gd name="connsiteX5" fmla="*/ 844944 w 1582311"/>
                        <a:gd name="connsiteY5" fmla="*/ 2106292 h 2113173"/>
                        <a:gd name="connsiteX6" fmla="*/ 1461029 w 1582311"/>
                        <a:gd name="connsiteY6" fmla="*/ 783331 h 2113173"/>
                        <a:gd name="connsiteX7" fmla="*/ 1292416 w 1582311"/>
                        <a:gd name="connsiteY7" fmla="*/ 1444812 h 2113173"/>
                        <a:gd name="connsiteX8" fmla="*/ 1532365 w 1582311"/>
                        <a:gd name="connsiteY8" fmla="*/ 1989560 h 2113173"/>
                        <a:gd name="connsiteX9" fmla="*/ 157523 w 1582311"/>
                        <a:gd name="connsiteY9" fmla="*/ 2021986 h 2113173"/>
                        <a:gd name="connsiteX0" fmla="*/ 157523 w 1591567"/>
                        <a:gd name="connsiteY0" fmla="*/ 2021986 h 2143200"/>
                        <a:gd name="connsiteX1" fmla="*/ 403957 w 1591567"/>
                        <a:gd name="connsiteY1" fmla="*/ 1477237 h 2143200"/>
                        <a:gd name="connsiteX2" fmla="*/ 112127 w 1591567"/>
                        <a:gd name="connsiteY2" fmla="*/ 841697 h 2143200"/>
                        <a:gd name="connsiteX3" fmla="*/ 47276 w 1591567"/>
                        <a:gd name="connsiteY3" fmla="*/ 348829 h 2143200"/>
                        <a:gd name="connsiteX4" fmla="*/ 793063 w 1591567"/>
                        <a:gd name="connsiteY4" fmla="*/ 102395 h 2143200"/>
                        <a:gd name="connsiteX5" fmla="*/ 844944 w 1591567"/>
                        <a:gd name="connsiteY5" fmla="*/ 2106292 h 2143200"/>
                        <a:gd name="connsiteX6" fmla="*/ 1292416 w 1591567"/>
                        <a:gd name="connsiteY6" fmla="*/ 1444812 h 2143200"/>
                        <a:gd name="connsiteX7" fmla="*/ 1532365 w 1591567"/>
                        <a:gd name="connsiteY7" fmla="*/ 1989560 h 2143200"/>
                        <a:gd name="connsiteX8" fmla="*/ 157523 w 1591567"/>
                        <a:gd name="connsiteY8" fmla="*/ 2021986 h 2143200"/>
                        <a:gd name="connsiteX0" fmla="*/ 157523 w 1545335"/>
                        <a:gd name="connsiteY0" fmla="*/ 2021986 h 2223374"/>
                        <a:gd name="connsiteX1" fmla="*/ 403957 w 1545335"/>
                        <a:gd name="connsiteY1" fmla="*/ 1477237 h 2223374"/>
                        <a:gd name="connsiteX2" fmla="*/ 112127 w 1545335"/>
                        <a:gd name="connsiteY2" fmla="*/ 841697 h 2223374"/>
                        <a:gd name="connsiteX3" fmla="*/ 47276 w 1545335"/>
                        <a:gd name="connsiteY3" fmla="*/ 348829 h 2223374"/>
                        <a:gd name="connsiteX4" fmla="*/ 793063 w 1545335"/>
                        <a:gd name="connsiteY4" fmla="*/ 102395 h 2223374"/>
                        <a:gd name="connsiteX5" fmla="*/ 844944 w 1545335"/>
                        <a:gd name="connsiteY5" fmla="*/ 2106292 h 2223374"/>
                        <a:gd name="connsiteX6" fmla="*/ 1532365 w 1545335"/>
                        <a:gd name="connsiteY6" fmla="*/ 1989560 h 2223374"/>
                        <a:gd name="connsiteX7" fmla="*/ 157523 w 1545335"/>
                        <a:gd name="connsiteY7" fmla="*/ 2021986 h 2223374"/>
                        <a:gd name="connsiteX0" fmla="*/ 157523 w 844944"/>
                        <a:gd name="connsiteY0" fmla="*/ 2021986 h 2249938"/>
                        <a:gd name="connsiteX1" fmla="*/ 403957 w 844944"/>
                        <a:gd name="connsiteY1" fmla="*/ 1477237 h 2249938"/>
                        <a:gd name="connsiteX2" fmla="*/ 112127 w 844944"/>
                        <a:gd name="connsiteY2" fmla="*/ 841697 h 2249938"/>
                        <a:gd name="connsiteX3" fmla="*/ 47276 w 844944"/>
                        <a:gd name="connsiteY3" fmla="*/ 348829 h 2249938"/>
                        <a:gd name="connsiteX4" fmla="*/ 793063 w 844944"/>
                        <a:gd name="connsiteY4" fmla="*/ 102395 h 2249938"/>
                        <a:gd name="connsiteX5" fmla="*/ 844944 w 844944"/>
                        <a:gd name="connsiteY5" fmla="*/ 2106292 h 2249938"/>
                        <a:gd name="connsiteX6" fmla="*/ 157523 w 844944"/>
                        <a:gd name="connsiteY6" fmla="*/ 2021986 h 2249938"/>
                        <a:gd name="connsiteX0" fmla="*/ 154587 w 842008"/>
                        <a:gd name="connsiteY0" fmla="*/ 2021986 h 2249467"/>
                        <a:gd name="connsiteX1" fmla="*/ 303744 w 842008"/>
                        <a:gd name="connsiteY1" fmla="*/ 1490207 h 2249467"/>
                        <a:gd name="connsiteX2" fmla="*/ 109191 w 842008"/>
                        <a:gd name="connsiteY2" fmla="*/ 841697 h 2249467"/>
                        <a:gd name="connsiteX3" fmla="*/ 44340 w 842008"/>
                        <a:gd name="connsiteY3" fmla="*/ 348829 h 2249467"/>
                        <a:gd name="connsiteX4" fmla="*/ 790127 w 842008"/>
                        <a:gd name="connsiteY4" fmla="*/ 102395 h 2249467"/>
                        <a:gd name="connsiteX5" fmla="*/ 842008 w 842008"/>
                        <a:gd name="connsiteY5" fmla="*/ 2106292 h 2249467"/>
                        <a:gd name="connsiteX6" fmla="*/ 154587 w 842008"/>
                        <a:gd name="connsiteY6" fmla="*/ 2021986 h 2249467"/>
                        <a:gd name="connsiteX0" fmla="*/ 166593 w 854014"/>
                        <a:gd name="connsiteY0" fmla="*/ 2021986 h 2249467"/>
                        <a:gd name="connsiteX1" fmla="*/ 315750 w 854014"/>
                        <a:gd name="connsiteY1" fmla="*/ 1490207 h 2249467"/>
                        <a:gd name="connsiteX2" fmla="*/ 121197 w 854014"/>
                        <a:gd name="connsiteY2" fmla="*/ 841697 h 2249467"/>
                        <a:gd name="connsiteX3" fmla="*/ 56346 w 854014"/>
                        <a:gd name="connsiteY3" fmla="*/ 348829 h 2249467"/>
                        <a:gd name="connsiteX4" fmla="*/ 802133 w 854014"/>
                        <a:gd name="connsiteY4" fmla="*/ 102395 h 2249467"/>
                        <a:gd name="connsiteX5" fmla="*/ 854014 w 854014"/>
                        <a:gd name="connsiteY5" fmla="*/ 2106292 h 2249467"/>
                        <a:gd name="connsiteX6" fmla="*/ 166593 w 854014"/>
                        <a:gd name="connsiteY6" fmla="*/ 2021986 h 2249467"/>
                        <a:gd name="connsiteX0" fmla="*/ 153312 w 840733"/>
                        <a:gd name="connsiteY0" fmla="*/ 2021986 h 2250412"/>
                        <a:gd name="connsiteX1" fmla="*/ 257074 w 840733"/>
                        <a:gd name="connsiteY1" fmla="*/ 1464267 h 2250412"/>
                        <a:gd name="connsiteX2" fmla="*/ 107916 w 840733"/>
                        <a:gd name="connsiteY2" fmla="*/ 841697 h 2250412"/>
                        <a:gd name="connsiteX3" fmla="*/ 43065 w 840733"/>
                        <a:gd name="connsiteY3" fmla="*/ 348829 h 2250412"/>
                        <a:gd name="connsiteX4" fmla="*/ 788852 w 840733"/>
                        <a:gd name="connsiteY4" fmla="*/ 102395 h 2250412"/>
                        <a:gd name="connsiteX5" fmla="*/ 840733 w 840733"/>
                        <a:gd name="connsiteY5" fmla="*/ 2106292 h 2250412"/>
                        <a:gd name="connsiteX6" fmla="*/ 153312 w 840733"/>
                        <a:gd name="connsiteY6" fmla="*/ 2021986 h 2250412"/>
                        <a:gd name="connsiteX0" fmla="*/ 174762 w 862183"/>
                        <a:gd name="connsiteY0" fmla="*/ 2021986 h 2250412"/>
                        <a:gd name="connsiteX1" fmla="*/ 278524 w 862183"/>
                        <a:gd name="connsiteY1" fmla="*/ 1464267 h 2250412"/>
                        <a:gd name="connsiteX2" fmla="*/ 129366 w 862183"/>
                        <a:gd name="connsiteY2" fmla="*/ 841697 h 2250412"/>
                        <a:gd name="connsiteX3" fmla="*/ 64515 w 862183"/>
                        <a:gd name="connsiteY3" fmla="*/ 348829 h 2250412"/>
                        <a:gd name="connsiteX4" fmla="*/ 810302 w 862183"/>
                        <a:gd name="connsiteY4" fmla="*/ 102395 h 2250412"/>
                        <a:gd name="connsiteX5" fmla="*/ 862183 w 862183"/>
                        <a:gd name="connsiteY5" fmla="*/ 2106292 h 2250412"/>
                        <a:gd name="connsiteX6" fmla="*/ 174762 w 862183"/>
                        <a:gd name="connsiteY6" fmla="*/ 2021986 h 2250412"/>
                        <a:gd name="connsiteX0" fmla="*/ 150951 w 838372"/>
                        <a:gd name="connsiteY0" fmla="*/ 2027249 h 2255675"/>
                        <a:gd name="connsiteX1" fmla="*/ 254713 w 838372"/>
                        <a:gd name="connsiteY1" fmla="*/ 1469530 h 2255675"/>
                        <a:gd name="connsiteX2" fmla="*/ 176892 w 838372"/>
                        <a:gd name="connsiteY2" fmla="*/ 1060969 h 2255675"/>
                        <a:gd name="connsiteX3" fmla="*/ 40704 w 838372"/>
                        <a:gd name="connsiteY3" fmla="*/ 354092 h 2255675"/>
                        <a:gd name="connsiteX4" fmla="*/ 786491 w 838372"/>
                        <a:gd name="connsiteY4" fmla="*/ 107658 h 2255675"/>
                        <a:gd name="connsiteX5" fmla="*/ 838372 w 838372"/>
                        <a:gd name="connsiteY5" fmla="*/ 2111555 h 2255675"/>
                        <a:gd name="connsiteX6" fmla="*/ 150951 w 838372"/>
                        <a:gd name="connsiteY6" fmla="*/ 2027249 h 2255675"/>
                        <a:gd name="connsiteX0" fmla="*/ 150951 w 838372"/>
                        <a:gd name="connsiteY0" fmla="*/ 2027249 h 2255675"/>
                        <a:gd name="connsiteX1" fmla="*/ 254713 w 838372"/>
                        <a:gd name="connsiteY1" fmla="*/ 1469530 h 2255675"/>
                        <a:gd name="connsiteX2" fmla="*/ 176892 w 838372"/>
                        <a:gd name="connsiteY2" fmla="*/ 1060969 h 2255675"/>
                        <a:gd name="connsiteX3" fmla="*/ 40704 w 838372"/>
                        <a:gd name="connsiteY3" fmla="*/ 354092 h 2255675"/>
                        <a:gd name="connsiteX4" fmla="*/ 786491 w 838372"/>
                        <a:gd name="connsiteY4" fmla="*/ 107658 h 2255675"/>
                        <a:gd name="connsiteX5" fmla="*/ 838372 w 838372"/>
                        <a:gd name="connsiteY5" fmla="*/ 2111555 h 2255675"/>
                        <a:gd name="connsiteX6" fmla="*/ 150951 w 838372"/>
                        <a:gd name="connsiteY6" fmla="*/ 2027249 h 2255675"/>
                        <a:gd name="connsiteX0" fmla="*/ 156607 w 902204"/>
                        <a:gd name="connsiteY0" fmla="*/ 2010716 h 2237701"/>
                        <a:gd name="connsiteX1" fmla="*/ 260369 w 902204"/>
                        <a:gd name="connsiteY1" fmla="*/ 1452997 h 2237701"/>
                        <a:gd name="connsiteX2" fmla="*/ 182548 w 902204"/>
                        <a:gd name="connsiteY2" fmla="*/ 1044436 h 2237701"/>
                        <a:gd name="connsiteX3" fmla="*/ 46360 w 902204"/>
                        <a:gd name="connsiteY3" fmla="*/ 337559 h 2237701"/>
                        <a:gd name="connsiteX4" fmla="*/ 869969 w 902204"/>
                        <a:gd name="connsiteY4" fmla="*/ 110581 h 2237701"/>
                        <a:gd name="connsiteX5" fmla="*/ 844028 w 902204"/>
                        <a:gd name="connsiteY5" fmla="*/ 2095022 h 2237701"/>
                        <a:gd name="connsiteX6" fmla="*/ 156607 w 902204"/>
                        <a:gd name="connsiteY6" fmla="*/ 2010716 h 2237701"/>
                        <a:gd name="connsiteX0" fmla="*/ 156607 w 869969"/>
                        <a:gd name="connsiteY0" fmla="*/ 2010716 h 2237701"/>
                        <a:gd name="connsiteX1" fmla="*/ 260369 w 869969"/>
                        <a:gd name="connsiteY1" fmla="*/ 1452997 h 2237701"/>
                        <a:gd name="connsiteX2" fmla="*/ 182548 w 869969"/>
                        <a:gd name="connsiteY2" fmla="*/ 1044436 h 2237701"/>
                        <a:gd name="connsiteX3" fmla="*/ 46360 w 869969"/>
                        <a:gd name="connsiteY3" fmla="*/ 337559 h 2237701"/>
                        <a:gd name="connsiteX4" fmla="*/ 869969 w 869969"/>
                        <a:gd name="connsiteY4" fmla="*/ 110581 h 2237701"/>
                        <a:gd name="connsiteX5" fmla="*/ 844028 w 869969"/>
                        <a:gd name="connsiteY5" fmla="*/ 2095022 h 2237701"/>
                        <a:gd name="connsiteX6" fmla="*/ 156607 w 869969"/>
                        <a:gd name="connsiteY6" fmla="*/ 2010716 h 2237701"/>
                        <a:gd name="connsiteX0" fmla="*/ 144847 w 857749"/>
                        <a:gd name="connsiteY0" fmla="*/ 1978134 h 2202237"/>
                        <a:gd name="connsiteX1" fmla="*/ 248609 w 857749"/>
                        <a:gd name="connsiteY1" fmla="*/ 1420415 h 2202237"/>
                        <a:gd name="connsiteX2" fmla="*/ 170788 w 857749"/>
                        <a:gd name="connsiteY2" fmla="*/ 1011854 h 2202237"/>
                        <a:gd name="connsiteX3" fmla="*/ 34600 w 857749"/>
                        <a:gd name="connsiteY3" fmla="*/ 304977 h 2202237"/>
                        <a:gd name="connsiteX4" fmla="*/ 696082 w 857749"/>
                        <a:gd name="connsiteY4" fmla="*/ 116909 h 2202237"/>
                        <a:gd name="connsiteX5" fmla="*/ 832268 w 857749"/>
                        <a:gd name="connsiteY5" fmla="*/ 2062440 h 2202237"/>
                        <a:gd name="connsiteX6" fmla="*/ 144847 w 857749"/>
                        <a:gd name="connsiteY6" fmla="*/ 1978134 h 2202237"/>
                        <a:gd name="connsiteX0" fmla="*/ 136920 w 849427"/>
                        <a:gd name="connsiteY0" fmla="*/ 2082138 h 2306241"/>
                        <a:gd name="connsiteX1" fmla="*/ 240682 w 849427"/>
                        <a:gd name="connsiteY1" fmla="*/ 1524419 h 2306241"/>
                        <a:gd name="connsiteX2" fmla="*/ 162861 w 849427"/>
                        <a:gd name="connsiteY2" fmla="*/ 1115858 h 2306241"/>
                        <a:gd name="connsiteX3" fmla="*/ 26673 w 849427"/>
                        <a:gd name="connsiteY3" fmla="*/ 408981 h 2306241"/>
                        <a:gd name="connsiteX4" fmla="*/ 577907 w 849427"/>
                        <a:gd name="connsiteY4" fmla="*/ 65270 h 2306241"/>
                        <a:gd name="connsiteX5" fmla="*/ 688155 w 849427"/>
                        <a:gd name="connsiteY5" fmla="*/ 220913 h 2306241"/>
                        <a:gd name="connsiteX6" fmla="*/ 824341 w 849427"/>
                        <a:gd name="connsiteY6" fmla="*/ 2166444 h 2306241"/>
                        <a:gd name="connsiteX7" fmla="*/ 136920 w 849427"/>
                        <a:gd name="connsiteY7" fmla="*/ 2082138 h 2306241"/>
                        <a:gd name="connsiteX0" fmla="*/ 136920 w 852753"/>
                        <a:gd name="connsiteY0" fmla="*/ 2020826 h 2221392"/>
                        <a:gd name="connsiteX1" fmla="*/ 240682 w 852753"/>
                        <a:gd name="connsiteY1" fmla="*/ 1463107 h 2221392"/>
                        <a:gd name="connsiteX2" fmla="*/ 162861 w 852753"/>
                        <a:gd name="connsiteY2" fmla="*/ 1054546 h 2221392"/>
                        <a:gd name="connsiteX3" fmla="*/ 26673 w 852753"/>
                        <a:gd name="connsiteY3" fmla="*/ 347669 h 2221392"/>
                        <a:gd name="connsiteX4" fmla="*/ 577907 w 852753"/>
                        <a:gd name="connsiteY4" fmla="*/ 3958 h 2221392"/>
                        <a:gd name="connsiteX5" fmla="*/ 707610 w 852753"/>
                        <a:gd name="connsiteY5" fmla="*/ 477371 h 2221392"/>
                        <a:gd name="connsiteX6" fmla="*/ 824341 w 852753"/>
                        <a:gd name="connsiteY6" fmla="*/ 2105132 h 2221392"/>
                        <a:gd name="connsiteX7" fmla="*/ 136920 w 852753"/>
                        <a:gd name="connsiteY7" fmla="*/ 2020826 h 2221392"/>
                        <a:gd name="connsiteX0" fmla="*/ 136920 w 852571"/>
                        <a:gd name="connsiteY0" fmla="*/ 2018337 h 2218903"/>
                        <a:gd name="connsiteX1" fmla="*/ 240682 w 852571"/>
                        <a:gd name="connsiteY1" fmla="*/ 1460618 h 2218903"/>
                        <a:gd name="connsiteX2" fmla="*/ 162861 w 852571"/>
                        <a:gd name="connsiteY2" fmla="*/ 1052057 h 2218903"/>
                        <a:gd name="connsiteX3" fmla="*/ 26673 w 852571"/>
                        <a:gd name="connsiteY3" fmla="*/ 345180 h 2218903"/>
                        <a:gd name="connsiteX4" fmla="*/ 577907 w 852571"/>
                        <a:gd name="connsiteY4" fmla="*/ 1469 h 2218903"/>
                        <a:gd name="connsiteX5" fmla="*/ 588139 w 852571"/>
                        <a:gd name="connsiteY5" fmla="*/ 243794 h 2218903"/>
                        <a:gd name="connsiteX6" fmla="*/ 707610 w 852571"/>
                        <a:gd name="connsiteY6" fmla="*/ 474882 h 2218903"/>
                        <a:gd name="connsiteX7" fmla="*/ 824341 w 852571"/>
                        <a:gd name="connsiteY7" fmla="*/ 2102643 h 2218903"/>
                        <a:gd name="connsiteX8" fmla="*/ 136920 w 852571"/>
                        <a:gd name="connsiteY8" fmla="*/ 2018337 h 2218903"/>
                        <a:gd name="connsiteX0" fmla="*/ 136920 w 845663"/>
                        <a:gd name="connsiteY0" fmla="*/ 2018337 h 2218903"/>
                        <a:gd name="connsiteX1" fmla="*/ 240682 w 845663"/>
                        <a:gd name="connsiteY1" fmla="*/ 1460618 h 2218903"/>
                        <a:gd name="connsiteX2" fmla="*/ 162861 w 845663"/>
                        <a:gd name="connsiteY2" fmla="*/ 1052057 h 2218903"/>
                        <a:gd name="connsiteX3" fmla="*/ 26673 w 845663"/>
                        <a:gd name="connsiteY3" fmla="*/ 345180 h 2218903"/>
                        <a:gd name="connsiteX4" fmla="*/ 577907 w 845663"/>
                        <a:gd name="connsiteY4" fmla="*/ 1469 h 2218903"/>
                        <a:gd name="connsiteX5" fmla="*/ 588139 w 845663"/>
                        <a:gd name="connsiteY5" fmla="*/ 243794 h 2218903"/>
                        <a:gd name="connsiteX6" fmla="*/ 707610 w 845663"/>
                        <a:gd name="connsiteY6" fmla="*/ 474882 h 2218903"/>
                        <a:gd name="connsiteX7" fmla="*/ 824341 w 845663"/>
                        <a:gd name="connsiteY7" fmla="*/ 2102643 h 2218903"/>
                        <a:gd name="connsiteX8" fmla="*/ 136920 w 845663"/>
                        <a:gd name="connsiteY8" fmla="*/ 2018337 h 2218903"/>
                        <a:gd name="connsiteX0" fmla="*/ 136920 w 845661"/>
                        <a:gd name="connsiteY0" fmla="*/ 2018337 h 2218903"/>
                        <a:gd name="connsiteX1" fmla="*/ 240682 w 845661"/>
                        <a:gd name="connsiteY1" fmla="*/ 1460618 h 2218903"/>
                        <a:gd name="connsiteX2" fmla="*/ 162861 w 845661"/>
                        <a:gd name="connsiteY2" fmla="*/ 1052057 h 2218903"/>
                        <a:gd name="connsiteX3" fmla="*/ 26673 w 845661"/>
                        <a:gd name="connsiteY3" fmla="*/ 345180 h 2218903"/>
                        <a:gd name="connsiteX4" fmla="*/ 577907 w 845661"/>
                        <a:gd name="connsiteY4" fmla="*/ 1469 h 2218903"/>
                        <a:gd name="connsiteX5" fmla="*/ 588139 w 845661"/>
                        <a:gd name="connsiteY5" fmla="*/ 243794 h 2218903"/>
                        <a:gd name="connsiteX6" fmla="*/ 707610 w 845661"/>
                        <a:gd name="connsiteY6" fmla="*/ 474882 h 2218903"/>
                        <a:gd name="connsiteX7" fmla="*/ 824341 w 845661"/>
                        <a:gd name="connsiteY7" fmla="*/ 2102643 h 2218903"/>
                        <a:gd name="connsiteX8" fmla="*/ 136920 w 845661"/>
                        <a:gd name="connsiteY8" fmla="*/ 2018337 h 2218903"/>
                        <a:gd name="connsiteX0" fmla="*/ 136920 w 845663"/>
                        <a:gd name="connsiteY0" fmla="*/ 2016868 h 2217434"/>
                        <a:gd name="connsiteX1" fmla="*/ 240682 w 845663"/>
                        <a:gd name="connsiteY1" fmla="*/ 1459149 h 2217434"/>
                        <a:gd name="connsiteX2" fmla="*/ 162861 w 845663"/>
                        <a:gd name="connsiteY2" fmla="*/ 1050588 h 2217434"/>
                        <a:gd name="connsiteX3" fmla="*/ 26673 w 845663"/>
                        <a:gd name="connsiteY3" fmla="*/ 343711 h 2217434"/>
                        <a:gd name="connsiteX4" fmla="*/ 577907 w 845663"/>
                        <a:gd name="connsiteY4" fmla="*/ 0 h 2217434"/>
                        <a:gd name="connsiteX5" fmla="*/ 588139 w 845663"/>
                        <a:gd name="connsiteY5" fmla="*/ 242325 h 2217434"/>
                        <a:gd name="connsiteX6" fmla="*/ 707610 w 845663"/>
                        <a:gd name="connsiteY6" fmla="*/ 473413 h 2217434"/>
                        <a:gd name="connsiteX7" fmla="*/ 824341 w 845663"/>
                        <a:gd name="connsiteY7" fmla="*/ 2101174 h 2217434"/>
                        <a:gd name="connsiteX8" fmla="*/ 136920 w 845663"/>
                        <a:gd name="connsiteY8" fmla="*/ 2016868 h 2217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5663" h="2217434">
                          <a:moveTo>
                            <a:pt x="136920" y="2016868"/>
                          </a:moveTo>
                          <a:cubicBezTo>
                            <a:pt x="39644" y="1909864"/>
                            <a:pt x="236359" y="1620196"/>
                            <a:pt x="240682" y="1459149"/>
                          </a:cubicBezTo>
                          <a:cubicBezTo>
                            <a:pt x="245006" y="1298102"/>
                            <a:pt x="295806" y="1184613"/>
                            <a:pt x="162861" y="1050588"/>
                          </a:cubicBezTo>
                          <a:cubicBezTo>
                            <a:pt x="29916" y="916563"/>
                            <a:pt x="-42501" y="518809"/>
                            <a:pt x="26673" y="343711"/>
                          </a:cubicBezTo>
                          <a:cubicBezTo>
                            <a:pt x="95847" y="168613"/>
                            <a:pt x="467977" y="19675"/>
                            <a:pt x="577907" y="0"/>
                          </a:cubicBezTo>
                          <a:cubicBezTo>
                            <a:pt x="561689" y="109450"/>
                            <a:pt x="566522" y="163423"/>
                            <a:pt x="588139" y="242325"/>
                          </a:cubicBezTo>
                          <a:cubicBezTo>
                            <a:pt x="609756" y="321227"/>
                            <a:pt x="752341" y="330220"/>
                            <a:pt x="707610" y="473413"/>
                          </a:cubicBezTo>
                          <a:cubicBezTo>
                            <a:pt x="662879" y="616606"/>
                            <a:pt x="919456" y="1843932"/>
                            <a:pt x="824341" y="2101174"/>
                          </a:cubicBezTo>
                          <a:cubicBezTo>
                            <a:pt x="729226" y="2358417"/>
                            <a:pt x="234196" y="2123872"/>
                            <a:pt x="136920" y="2016868"/>
                          </a:cubicBezTo>
                          <a:close/>
                        </a:path>
                      </a:pathLst>
                    </a:cu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406" name="Freeform 2318">
                    <a:extLst>
                      <a:ext uri="{FF2B5EF4-FFF2-40B4-BE49-F238E27FC236}">
                        <a16:creationId xmlns:a16="http://schemas.microsoft.com/office/drawing/2014/main" id="{DAF0BA9C-9EA7-46C5-B1AE-05DF0F586EB1}"/>
                      </a:ext>
                    </a:extLst>
                  </p:cNvPr>
                  <p:cNvSpPr/>
                  <p:nvPr/>
                </p:nvSpPr>
                <p:spPr>
                  <a:xfrm rot="679214">
                    <a:off x="1079552" y="3863844"/>
                    <a:ext cx="228071" cy="1264051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07" name="Freeform 2319">
                    <a:extLst>
                      <a:ext uri="{FF2B5EF4-FFF2-40B4-BE49-F238E27FC236}">
                        <a16:creationId xmlns:a16="http://schemas.microsoft.com/office/drawing/2014/main" id="{57FDBEEA-C1CE-4ED7-B0D9-234D09378361}"/>
                      </a:ext>
                    </a:extLst>
                  </p:cNvPr>
                  <p:cNvSpPr/>
                  <p:nvPr/>
                </p:nvSpPr>
                <p:spPr>
                  <a:xfrm rot="20920786" flipH="1">
                    <a:off x="1996521" y="3859749"/>
                    <a:ext cx="228071" cy="1264051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08" name="Freeform 2320">
                    <a:extLst>
                      <a:ext uri="{FF2B5EF4-FFF2-40B4-BE49-F238E27FC236}">
                        <a16:creationId xmlns:a16="http://schemas.microsoft.com/office/drawing/2014/main" id="{BD8EFC4C-1D53-4DA4-922A-C42AC076E61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956949" y="5018615"/>
                    <a:ext cx="197294" cy="291974"/>
                  </a:xfrm>
                  <a:custGeom>
                    <a:avLst/>
                    <a:gdLst>
                      <a:gd name="connsiteX0" fmla="*/ 168773 w 344514"/>
                      <a:gd name="connsiteY0" fmla="*/ 17873 h 509845"/>
                      <a:gd name="connsiteX1" fmla="*/ 161 w 344514"/>
                      <a:gd name="connsiteY1" fmla="*/ 205941 h 509845"/>
                      <a:gd name="connsiteX2" fmla="*/ 201199 w 344514"/>
                      <a:gd name="connsiteY2" fmla="*/ 491286 h 509845"/>
                      <a:gd name="connsiteX3" fmla="*/ 246595 w 344514"/>
                      <a:gd name="connsiteY3" fmla="*/ 458860 h 509845"/>
                      <a:gd name="connsiteX4" fmla="*/ 149318 w 344514"/>
                      <a:gd name="connsiteY4" fmla="*/ 270792 h 509845"/>
                      <a:gd name="connsiteX5" fmla="*/ 246595 w 344514"/>
                      <a:gd name="connsiteY5" fmla="*/ 192971 h 509845"/>
                      <a:gd name="connsiteX6" fmla="*/ 259565 w 344514"/>
                      <a:gd name="connsiteY6" fmla="*/ 335643 h 509845"/>
                      <a:gd name="connsiteX7" fmla="*/ 291991 w 344514"/>
                      <a:gd name="connsiteY7" fmla="*/ 361584 h 509845"/>
                      <a:gd name="connsiteX8" fmla="*/ 343871 w 344514"/>
                      <a:gd name="connsiteY8" fmla="*/ 89209 h 509845"/>
                      <a:gd name="connsiteX9" fmla="*/ 253080 w 344514"/>
                      <a:gd name="connsiteY9" fmla="*/ 11388 h 509845"/>
                      <a:gd name="connsiteX10" fmla="*/ 168773 w 344514"/>
                      <a:gd name="connsiteY10" fmla="*/ 17873 h 509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4514" h="509845">
                        <a:moveTo>
                          <a:pt x="168773" y="17873"/>
                        </a:moveTo>
                        <a:cubicBezTo>
                          <a:pt x="126620" y="50299"/>
                          <a:pt x="-5243" y="127039"/>
                          <a:pt x="161" y="205941"/>
                        </a:cubicBezTo>
                        <a:cubicBezTo>
                          <a:pt x="5565" y="284843"/>
                          <a:pt x="160127" y="449133"/>
                          <a:pt x="201199" y="491286"/>
                        </a:cubicBezTo>
                        <a:cubicBezTo>
                          <a:pt x="242271" y="533439"/>
                          <a:pt x="255242" y="495609"/>
                          <a:pt x="246595" y="458860"/>
                        </a:cubicBezTo>
                        <a:cubicBezTo>
                          <a:pt x="237948" y="422111"/>
                          <a:pt x="149318" y="315107"/>
                          <a:pt x="149318" y="270792"/>
                        </a:cubicBezTo>
                        <a:cubicBezTo>
                          <a:pt x="149318" y="226477"/>
                          <a:pt x="228221" y="182163"/>
                          <a:pt x="246595" y="192971"/>
                        </a:cubicBezTo>
                        <a:cubicBezTo>
                          <a:pt x="264969" y="203779"/>
                          <a:pt x="251999" y="307541"/>
                          <a:pt x="259565" y="335643"/>
                        </a:cubicBezTo>
                        <a:cubicBezTo>
                          <a:pt x="267131" y="363745"/>
                          <a:pt x="277940" y="402656"/>
                          <a:pt x="291991" y="361584"/>
                        </a:cubicBezTo>
                        <a:cubicBezTo>
                          <a:pt x="306042" y="320512"/>
                          <a:pt x="350356" y="147575"/>
                          <a:pt x="343871" y="89209"/>
                        </a:cubicBezTo>
                        <a:cubicBezTo>
                          <a:pt x="337386" y="30843"/>
                          <a:pt x="279020" y="16792"/>
                          <a:pt x="253080" y="11388"/>
                        </a:cubicBezTo>
                        <a:cubicBezTo>
                          <a:pt x="227140" y="5984"/>
                          <a:pt x="210926" y="-14553"/>
                          <a:pt x="168773" y="17873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09" name="Flowchart: Stored Data 3408">
                    <a:extLst>
                      <a:ext uri="{FF2B5EF4-FFF2-40B4-BE49-F238E27FC236}">
                        <a16:creationId xmlns:a16="http://schemas.microsoft.com/office/drawing/2014/main" id="{BC193AB8-FCAA-402E-85FE-3FB2D8F39DBC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1572993" y="3671609"/>
                    <a:ext cx="159503" cy="171550"/>
                  </a:xfrm>
                  <a:prstGeom prst="flowChartOnlineStorage">
                    <a:avLst/>
                  </a:pr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10" name="Freeform 2322">
                    <a:extLst>
                      <a:ext uri="{FF2B5EF4-FFF2-40B4-BE49-F238E27FC236}">
                        <a16:creationId xmlns:a16="http://schemas.microsoft.com/office/drawing/2014/main" id="{B059B9F4-801F-4954-AE2A-3EA1348CD4AC}"/>
                      </a:ext>
                    </a:extLst>
                  </p:cNvPr>
                  <p:cNvSpPr/>
                  <p:nvPr/>
                </p:nvSpPr>
                <p:spPr>
                  <a:xfrm>
                    <a:off x="1231479" y="6550794"/>
                    <a:ext cx="338710" cy="186763"/>
                  </a:xfrm>
                  <a:custGeom>
                    <a:avLst/>
                    <a:gdLst>
                      <a:gd name="connsiteX0" fmla="*/ 465263 w 520380"/>
                      <a:gd name="connsiteY0" fmla="*/ 773 h 293514"/>
                      <a:gd name="connsiteX1" fmla="*/ 128038 w 520380"/>
                      <a:gd name="connsiteY1" fmla="*/ 123990 h 293514"/>
                      <a:gd name="connsiteX2" fmla="*/ 17791 w 520380"/>
                      <a:gd name="connsiteY2" fmla="*/ 292603 h 293514"/>
                      <a:gd name="connsiteX3" fmla="*/ 471748 w 520380"/>
                      <a:gd name="connsiteY3" fmla="*/ 182356 h 293514"/>
                      <a:gd name="connsiteX4" fmla="*/ 465263 w 520380"/>
                      <a:gd name="connsiteY4" fmla="*/ 773 h 293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380" h="293514">
                        <a:moveTo>
                          <a:pt x="465263" y="773"/>
                        </a:moveTo>
                        <a:cubicBezTo>
                          <a:pt x="407978" y="-8955"/>
                          <a:pt x="202617" y="75352"/>
                          <a:pt x="128038" y="123990"/>
                        </a:cubicBezTo>
                        <a:cubicBezTo>
                          <a:pt x="53459" y="172628"/>
                          <a:pt x="-39494" y="282875"/>
                          <a:pt x="17791" y="292603"/>
                        </a:cubicBezTo>
                        <a:cubicBezTo>
                          <a:pt x="75076" y="302331"/>
                          <a:pt x="392846" y="232075"/>
                          <a:pt x="471748" y="182356"/>
                        </a:cubicBezTo>
                        <a:cubicBezTo>
                          <a:pt x="550650" y="132637"/>
                          <a:pt x="522548" y="10501"/>
                          <a:pt x="465263" y="773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11" name="Freeform 2323">
                    <a:extLst>
                      <a:ext uri="{FF2B5EF4-FFF2-40B4-BE49-F238E27FC236}">
                        <a16:creationId xmlns:a16="http://schemas.microsoft.com/office/drawing/2014/main" id="{3BB9F67C-85D1-47C3-A9BE-932DE8D989C5}"/>
                      </a:ext>
                    </a:extLst>
                  </p:cNvPr>
                  <p:cNvSpPr/>
                  <p:nvPr/>
                </p:nvSpPr>
                <p:spPr>
                  <a:xfrm>
                    <a:off x="1203600" y="6572329"/>
                    <a:ext cx="384720" cy="186918"/>
                  </a:xfrm>
                  <a:custGeom>
                    <a:avLst/>
                    <a:gdLst>
                      <a:gd name="connsiteX0" fmla="*/ 465263 w 520380"/>
                      <a:gd name="connsiteY0" fmla="*/ 773 h 293514"/>
                      <a:gd name="connsiteX1" fmla="*/ 128038 w 520380"/>
                      <a:gd name="connsiteY1" fmla="*/ 123990 h 293514"/>
                      <a:gd name="connsiteX2" fmla="*/ 17791 w 520380"/>
                      <a:gd name="connsiteY2" fmla="*/ 292603 h 293514"/>
                      <a:gd name="connsiteX3" fmla="*/ 471748 w 520380"/>
                      <a:gd name="connsiteY3" fmla="*/ 182356 h 293514"/>
                      <a:gd name="connsiteX4" fmla="*/ 465263 w 520380"/>
                      <a:gd name="connsiteY4" fmla="*/ 773 h 293514"/>
                      <a:gd name="connsiteX0" fmla="*/ 463263 w 507974"/>
                      <a:gd name="connsiteY0" fmla="*/ 1016 h 293757"/>
                      <a:gd name="connsiteX1" fmla="*/ 343421 w 507974"/>
                      <a:gd name="connsiteY1" fmla="*/ 109723 h 293757"/>
                      <a:gd name="connsiteX2" fmla="*/ 126038 w 507974"/>
                      <a:gd name="connsiteY2" fmla="*/ 124233 h 293757"/>
                      <a:gd name="connsiteX3" fmla="*/ 15791 w 507974"/>
                      <a:gd name="connsiteY3" fmla="*/ 292846 h 293757"/>
                      <a:gd name="connsiteX4" fmla="*/ 469748 w 507974"/>
                      <a:gd name="connsiteY4" fmla="*/ 182599 h 293757"/>
                      <a:gd name="connsiteX5" fmla="*/ 463263 w 507974"/>
                      <a:gd name="connsiteY5" fmla="*/ 1016 h 293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7974" h="293757">
                        <a:moveTo>
                          <a:pt x="463263" y="1016"/>
                        </a:moveTo>
                        <a:cubicBezTo>
                          <a:pt x="442208" y="-11130"/>
                          <a:pt x="399625" y="89187"/>
                          <a:pt x="343421" y="109723"/>
                        </a:cubicBezTo>
                        <a:cubicBezTo>
                          <a:pt x="287217" y="130259"/>
                          <a:pt x="180643" y="93712"/>
                          <a:pt x="126038" y="124233"/>
                        </a:cubicBezTo>
                        <a:cubicBezTo>
                          <a:pt x="71433" y="154754"/>
                          <a:pt x="-41494" y="283118"/>
                          <a:pt x="15791" y="292846"/>
                        </a:cubicBezTo>
                        <a:cubicBezTo>
                          <a:pt x="73076" y="302574"/>
                          <a:pt x="390846" y="232318"/>
                          <a:pt x="469748" y="182599"/>
                        </a:cubicBezTo>
                        <a:cubicBezTo>
                          <a:pt x="548650" y="132880"/>
                          <a:pt x="484318" y="13162"/>
                          <a:pt x="463263" y="1016"/>
                        </a:cubicBezTo>
                        <a:close/>
                      </a:path>
                    </a:pathLst>
                  </a:custGeom>
                  <a:solidFill>
                    <a:srgbClr val="01A8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12" name="Trapezoid 3411">
                    <a:extLst>
                      <a:ext uri="{FF2B5EF4-FFF2-40B4-BE49-F238E27FC236}">
                        <a16:creationId xmlns:a16="http://schemas.microsoft.com/office/drawing/2014/main" id="{281AB1D7-1A9E-4EC9-AF17-799636A40CAB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1495636" y="6643956"/>
                    <a:ext cx="94851" cy="104434"/>
                  </a:xfrm>
                  <a:prstGeom prst="trapezoid">
                    <a:avLst/>
                  </a:prstGeom>
                  <a:solidFill>
                    <a:srgbClr val="01A8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13" name="Freeform 2325">
                    <a:extLst>
                      <a:ext uri="{FF2B5EF4-FFF2-40B4-BE49-F238E27FC236}">
                        <a16:creationId xmlns:a16="http://schemas.microsoft.com/office/drawing/2014/main" id="{DF5D2EB7-2EFF-4CCF-BEA5-C698B157EF3C}"/>
                      </a:ext>
                    </a:extLst>
                  </p:cNvPr>
                  <p:cNvSpPr/>
                  <p:nvPr/>
                </p:nvSpPr>
                <p:spPr>
                  <a:xfrm flipH="1">
                    <a:off x="1755203" y="6549182"/>
                    <a:ext cx="338710" cy="186763"/>
                  </a:xfrm>
                  <a:custGeom>
                    <a:avLst/>
                    <a:gdLst>
                      <a:gd name="connsiteX0" fmla="*/ 465263 w 520380"/>
                      <a:gd name="connsiteY0" fmla="*/ 773 h 293514"/>
                      <a:gd name="connsiteX1" fmla="*/ 128038 w 520380"/>
                      <a:gd name="connsiteY1" fmla="*/ 123990 h 293514"/>
                      <a:gd name="connsiteX2" fmla="*/ 17791 w 520380"/>
                      <a:gd name="connsiteY2" fmla="*/ 292603 h 293514"/>
                      <a:gd name="connsiteX3" fmla="*/ 471748 w 520380"/>
                      <a:gd name="connsiteY3" fmla="*/ 182356 h 293514"/>
                      <a:gd name="connsiteX4" fmla="*/ 465263 w 520380"/>
                      <a:gd name="connsiteY4" fmla="*/ 773 h 293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380" h="293514">
                        <a:moveTo>
                          <a:pt x="465263" y="773"/>
                        </a:moveTo>
                        <a:cubicBezTo>
                          <a:pt x="407978" y="-8955"/>
                          <a:pt x="202617" y="75352"/>
                          <a:pt x="128038" y="123990"/>
                        </a:cubicBezTo>
                        <a:cubicBezTo>
                          <a:pt x="53459" y="172628"/>
                          <a:pt x="-39494" y="282875"/>
                          <a:pt x="17791" y="292603"/>
                        </a:cubicBezTo>
                        <a:cubicBezTo>
                          <a:pt x="75076" y="302331"/>
                          <a:pt x="392846" y="232075"/>
                          <a:pt x="471748" y="182356"/>
                        </a:cubicBezTo>
                        <a:cubicBezTo>
                          <a:pt x="550650" y="132637"/>
                          <a:pt x="522548" y="10501"/>
                          <a:pt x="465263" y="773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14" name="Freeform 2326">
                    <a:extLst>
                      <a:ext uri="{FF2B5EF4-FFF2-40B4-BE49-F238E27FC236}">
                        <a16:creationId xmlns:a16="http://schemas.microsoft.com/office/drawing/2014/main" id="{CF02538A-606E-4902-A16D-31203DD84643}"/>
                      </a:ext>
                    </a:extLst>
                  </p:cNvPr>
                  <p:cNvSpPr/>
                  <p:nvPr/>
                </p:nvSpPr>
                <p:spPr>
                  <a:xfrm flipH="1">
                    <a:off x="1737072" y="6570717"/>
                    <a:ext cx="384720" cy="186918"/>
                  </a:xfrm>
                  <a:custGeom>
                    <a:avLst/>
                    <a:gdLst>
                      <a:gd name="connsiteX0" fmla="*/ 465263 w 520380"/>
                      <a:gd name="connsiteY0" fmla="*/ 773 h 293514"/>
                      <a:gd name="connsiteX1" fmla="*/ 128038 w 520380"/>
                      <a:gd name="connsiteY1" fmla="*/ 123990 h 293514"/>
                      <a:gd name="connsiteX2" fmla="*/ 17791 w 520380"/>
                      <a:gd name="connsiteY2" fmla="*/ 292603 h 293514"/>
                      <a:gd name="connsiteX3" fmla="*/ 471748 w 520380"/>
                      <a:gd name="connsiteY3" fmla="*/ 182356 h 293514"/>
                      <a:gd name="connsiteX4" fmla="*/ 465263 w 520380"/>
                      <a:gd name="connsiteY4" fmla="*/ 773 h 293514"/>
                      <a:gd name="connsiteX0" fmla="*/ 463263 w 507974"/>
                      <a:gd name="connsiteY0" fmla="*/ 1016 h 293757"/>
                      <a:gd name="connsiteX1" fmla="*/ 343421 w 507974"/>
                      <a:gd name="connsiteY1" fmla="*/ 109723 h 293757"/>
                      <a:gd name="connsiteX2" fmla="*/ 126038 w 507974"/>
                      <a:gd name="connsiteY2" fmla="*/ 124233 h 293757"/>
                      <a:gd name="connsiteX3" fmla="*/ 15791 w 507974"/>
                      <a:gd name="connsiteY3" fmla="*/ 292846 h 293757"/>
                      <a:gd name="connsiteX4" fmla="*/ 469748 w 507974"/>
                      <a:gd name="connsiteY4" fmla="*/ 182599 h 293757"/>
                      <a:gd name="connsiteX5" fmla="*/ 463263 w 507974"/>
                      <a:gd name="connsiteY5" fmla="*/ 1016 h 293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7974" h="293757">
                        <a:moveTo>
                          <a:pt x="463263" y="1016"/>
                        </a:moveTo>
                        <a:cubicBezTo>
                          <a:pt x="442208" y="-11130"/>
                          <a:pt x="399625" y="89187"/>
                          <a:pt x="343421" y="109723"/>
                        </a:cubicBezTo>
                        <a:cubicBezTo>
                          <a:pt x="287217" y="130259"/>
                          <a:pt x="180643" y="93712"/>
                          <a:pt x="126038" y="124233"/>
                        </a:cubicBezTo>
                        <a:cubicBezTo>
                          <a:pt x="71433" y="154754"/>
                          <a:pt x="-41494" y="283118"/>
                          <a:pt x="15791" y="292846"/>
                        </a:cubicBezTo>
                        <a:cubicBezTo>
                          <a:pt x="73076" y="302574"/>
                          <a:pt x="390846" y="232318"/>
                          <a:pt x="469748" y="182599"/>
                        </a:cubicBezTo>
                        <a:cubicBezTo>
                          <a:pt x="548650" y="132880"/>
                          <a:pt x="484318" y="13162"/>
                          <a:pt x="463263" y="1016"/>
                        </a:cubicBezTo>
                        <a:close/>
                      </a:path>
                    </a:pathLst>
                  </a:custGeom>
                  <a:solidFill>
                    <a:srgbClr val="01A8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15" name="Trapezoid 3414">
                    <a:extLst>
                      <a:ext uri="{FF2B5EF4-FFF2-40B4-BE49-F238E27FC236}">
                        <a16:creationId xmlns:a16="http://schemas.microsoft.com/office/drawing/2014/main" id="{D2CCF958-C875-41FF-B786-93375D323629}"/>
                      </a:ext>
                    </a:extLst>
                  </p:cNvPr>
                  <p:cNvSpPr/>
                  <p:nvPr/>
                </p:nvSpPr>
                <p:spPr>
                  <a:xfrm rot="10800000" flipH="1">
                    <a:off x="1734905" y="6642344"/>
                    <a:ext cx="94851" cy="104434"/>
                  </a:xfrm>
                  <a:prstGeom prst="trapezoid">
                    <a:avLst/>
                  </a:prstGeom>
                  <a:solidFill>
                    <a:srgbClr val="01A8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416" name="Group 3415">
                    <a:extLst>
                      <a:ext uri="{FF2B5EF4-FFF2-40B4-BE49-F238E27FC236}">
                        <a16:creationId xmlns:a16="http://schemas.microsoft.com/office/drawing/2014/main" id="{571AFDF1-A244-49AB-8900-99D8EF2E77DD}"/>
                      </a:ext>
                    </a:extLst>
                  </p:cNvPr>
                  <p:cNvGrpSpPr/>
                  <p:nvPr/>
                </p:nvGrpSpPr>
                <p:grpSpPr>
                  <a:xfrm>
                    <a:off x="1365599" y="2932397"/>
                    <a:ext cx="585103" cy="736014"/>
                    <a:chOff x="6438994" y="2720947"/>
                    <a:chExt cx="1183150" cy="1488310"/>
                  </a:xfrm>
                </p:grpSpPr>
                <p:sp>
                  <p:nvSpPr>
                    <p:cNvPr id="3420" name="Freeform 2332">
                      <a:extLst>
                        <a:ext uri="{FF2B5EF4-FFF2-40B4-BE49-F238E27FC236}">
                          <a16:creationId xmlns:a16="http://schemas.microsoft.com/office/drawing/2014/main" id="{5A0C762D-9330-425F-9687-D1F66CE985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43136" y="2887365"/>
                      <a:ext cx="1179008" cy="1121555"/>
                    </a:xfrm>
                    <a:custGeom>
                      <a:avLst/>
                      <a:gdLst>
                        <a:gd name="connsiteX0" fmla="*/ 101535 w 1264983"/>
                        <a:gd name="connsiteY0" fmla="*/ 104270 h 889773"/>
                        <a:gd name="connsiteX1" fmla="*/ 72660 w 1264983"/>
                        <a:gd name="connsiteY1" fmla="*/ 792476 h 889773"/>
                        <a:gd name="connsiteX2" fmla="*/ 1160314 w 1264983"/>
                        <a:gd name="connsiteY2" fmla="*/ 806914 h 889773"/>
                        <a:gd name="connsiteX3" fmla="*/ 1102563 w 1264983"/>
                        <a:gd name="connsiteY3" fmla="*/ 60956 h 889773"/>
                        <a:gd name="connsiteX4" fmla="*/ 106348 w 1264983"/>
                        <a:gd name="connsiteY4" fmla="*/ 51331 h 889773"/>
                        <a:gd name="connsiteX5" fmla="*/ 101535 w 1264983"/>
                        <a:gd name="connsiteY5" fmla="*/ 104270 h 889773"/>
                        <a:gd name="connsiteX0" fmla="*/ 146027 w 1309475"/>
                        <a:gd name="connsiteY0" fmla="*/ 113873 h 899376"/>
                        <a:gd name="connsiteX1" fmla="*/ 117152 w 1309475"/>
                        <a:gd name="connsiteY1" fmla="*/ 802079 h 899376"/>
                        <a:gd name="connsiteX2" fmla="*/ 1204806 w 1309475"/>
                        <a:gd name="connsiteY2" fmla="*/ 816517 h 899376"/>
                        <a:gd name="connsiteX3" fmla="*/ 1147055 w 1309475"/>
                        <a:gd name="connsiteY3" fmla="*/ 70559 h 899376"/>
                        <a:gd name="connsiteX4" fmla="*/ 146027 w 1309475"/>
                        <a:gd name="connsiteY4" fmla="*/ 113873 h 899376"/>
                        <a:gd name="connsiteX0" fmla="*/ 146027 w 1309475"/>
                        <a:gd name="connsiteY0" fmla="*/ 113873 h 899376"/>
                        <a:gd name="connsiteX1" fmla="*/ 117152 w 1309475"/>
                        <a:gd name="connsiteY1" fmla="*/ 802079 h 899376"/>
                        <a:gd name="connsiteX2" fmla="*/ 1204806 w 1309475"/>
                        <a:gd name="connsiteY2" fmla="*/ 816517 h 899376"/>
                        <a:gd name="connsiteX3" fmla="*/ 1147055 w 1309475"/>
                        <a:gd name="connsiteY3" fmla="*/ 70559 h 899376"/>
                        <a:gd name="connsiteX4" fmla="*/ 146027 w 1309475"/>
                        <a:gd name="connsiteY4" fmla="*/ 113873 h 899376"/>
                        <a:gd name="connsiteX0" fmla="*/ 123634 w 1287082"/>
                        <a:gd name="connsiteY0" fmla="*/ 113873 h 899376"/>
                        <a:gd name="connsiteX1" fmla="*/ 94759 w 1287082"/>
                        <a:gd name="connsiteY1" fmla="*/ 802079 h 899376"/>
                        <a:gd name="connsiteX2" fmla="*/ 1182413 w 1287082"/>
                        <a:gd name="connsiteY2" fmla="*/ 816517 h 899376"/>
                        <a:gd name="connsiteX3" fmla="*/ 1124662 w 1287082"/>
                        <a:gd name="connsiteY3" fmla="*/ 70559 h 899376"/>
                        <a:gd name="connsiteX4" fmla="*/ 123634 w 1287082"/>
                        <a:gd name="connsiteY4" fmla="*/ 113873 h 899376"/>
                        <a:gd name="connsiteX0" fmla="*/ 123634 w 1287082"/>
                        <a:gd name="connsiteY0" fmla="*/ 113873 h 899376"/>
                        <a:gd name="connsiteX1" fmla="*/ 94759 w 1287082"/>
                        <a:gd name="connsiteY1" fmla="*/ 802079 h 899376"/>
                        <a:gd name="connsiteX2" fmla="*/ 1182413 w 1287082"/>
                        <a:gd name="connsiteY2" fmla="*/ 816517 h 899376"/>
                        <a:gd name="connsiteX3" fmla="*/ 1124662 w 1287082"/>
                        <a:gd name="connsiteY3" fmla="*/ 70559 h 899376"/>
                        <a:gd name="connsiteX4" fmla="*/ 123634 w 1287082"/>
                        <a:gd name="connsiteY4" fmla="*/ 113873 h 899376"/>
                        <a:gd name="connsiteX0" fmla="*/ 92608 w 1256056"/>
                        <a:gd name="connsiteY0" fmla="*/ 113873 h 926141"/>
                        <a:gd name="connsiteX1" fmla="*/ 63733 w 1256056"/>
                        <a:gd name="connsiteY1" fmla="*/ 802079 h 926141"/>
                        <a:gd name="connsiteX2" fmla="*/ 1151387 w 1256056"/>
                        <a:gd name="connsiteY2" fmla="*/ 816517 h 926141"/>
                        <a:gd name="connsiteX3" fmla="*/ 1093636 w 1256056"/>
                        <a:gd name="connsiteY3" fmla="*/ 70559 h 926141"/>
                        <a:gd name="connsiteX4" fmla="*/ 92608 w 1256056"/>
                        <a:gd name="connsiteY4" fmla="*/ 113873 h 926141"/>
                        <a:gd name="connsiteX0" fmla="*/ 119664 w 1283112"/>
                        <a:gd name="connsiteY0" fmla="*/ 113873 h 902487"/>
                        <a:gd name="connsiteX1" fmla="*/ 90789 w 1283112"/>
                        <a:gd name="connsiteY1" fmla="*/ 802079 h 902487"/>
                        <a:gd name="connsiteX2" fmla="*/ 1178443 w 1283112"/>
                        <a:gd name="connsiteY2" fmla="*/ 816517 h 902487"/>
                        <a:gd name="connsiteX3" fmla="*/ 1120692 w 1283112"/>
                        <a:gd name="connsiteY3" fmla="*/ 70559 h 902487"/>
                        <a:gd name="connsiteX4" fmla="*/ 119664 w 1283112"/>
                        <a:gd name="connsiteY4" fmla="*/ 113873 h 902487"/>
                        <a:gd name="connsiteX0" fmla="*/ 119664 w 1283112"/>
                        <a:gd name="connsiteY0" fmla="*/ 113873 h 902487"/>
                        <a:gd name="connsiteX1" fmla="*/ 90789 w 1283112"/>
                        <a:gd name="connsiteY1" fmla="*/ 802079 h 902487"/>
                        <a:gd name="connsiteX2" fmla="*/ 1178443 w 1283112"/>
                        <a:gd name="connsiteY2" fmla="*/ 816517 h 902487"/>
                        <a:gd name="connsiteX3" fmla="*/ 1120692 w 1283112"/>
                        <a:gd name="connsiteY3" fmla="*/ 70559 h 902487"/>
                        <a:gd name="connsiteX4" fmla="*/ 119664 w 1283112"/>
                        <a:gd name="connsiteY4" fmla="*/ 113873 h 902487"/>
                        <a:gd name="connsiteX0" fmla="*/ 119664 w 1283112"/>
                        <a:gd name="connsiteY0" fmla="*/ 113873 h 871424"/>
                        <a:gd name="connsiteX1" fmla="*/ 90789 w 1283112"/>
                        <a:gd name="connsiteY1" fmla="*/ 802079 h 871424"/>
                        <a:gd name="connsiteX2" fmla="*/ 1178443 w 1283112"/>
                        <a:gd name="connsiteY2" fmla="*/ 816517 h 871424"/>
                        <a:gd name="connsiteX3" fmla="*/ 1120692 w 1283112"/>
                        <a:gd name="connsiteY3" fmla="*/ 70559 h 871424"/>
                        <a:gd name="connsiteX4" fmla="*/ 119664 w 1283112"/>
                        <a:gd name="connsiteY4" fmla="*/ 113873 h 871424"/>
                        <a:gd name="connsiteX0" fmla="*/ 82792 w 1246240"/>
                        <a:gd name="connsiteY0" fmla="*/ 113873 h 871424"/>
                        <a:gd name="connsiteX1" fmla="*/ 53917 w 1246240"/>
                        <a:gd name="connsiteY1" fmla="*/ 802079 h 871424"/>
                        <a:gd name="connsiteX2" fmla="*/ 1141571 w 1246240"/>
                        <a:gd name="connsiteY2" fmla="*/ 816517 h 871424"/>
                        <a:gd name="connsiteX3" fmla="*/ 1083820 w 1246240"/>
                        <a:gd name="connsiteY3" fmla="*/ 70559 h 871424"/>
                        <a:gd name="connsiteX4" fmla="*/ 82792 w 1246240"/>
                        <a:gd name="connsiteY4" fmla="*/ 113873 h 871424"/>
                        <a:gd name="connsiteX0" fmla="*/ 82792 w 1246240"/>
                        <a:gd name="connsiteY0" fmla="*/ 113873 h 871424"/>
                        <a:gd name="connsiteX1" fmla="*/ 53917 w 1246240"/>
                        <a:gd name="connsiteY1" fmla="*/ 802079 h 871424"/>
                        <a:gd name="connsiteX2" fmla="*/ 1141571 w 1246240"/>
                        <a:gd name="connsiteY2" fmla="*/ 816517 h 871424"/>
                        <a:gd name="connsiteX3" fmla="*/ 1083820 w 1246240"/>
                        <a:gd name="connsiteY3" fmla="*/ 70559 h 871424"/>
                        <a:gd name="connsiteX4" fmla="*/ 82792 w 1246240"/>
                        <a:gd name="connsiteY4" fmla="*/ 113873 h 871424"/>
                        <a:gd name="connsiteX0" fmla="*/ 82792 w 1208795"/>
                        <a:gd name="connsiteY0" fmla="*/ 113873 h 871424"/>
                        <a:gd name="connsiteX1" fmla="*/ 53917 w 1208795"/>
                        <a:gd name="connsiteY1" fmla="*/ 802079 h 871424"/>
                        <a:gd name="connsiteX2" fmla="*/ 1141571 w 1208795"/>
                        <a:gd name="connsiteY2" fmla="*/ 816517 h 871424"/>
                        <a:gd name="connsiteX3" fmla="*/ 1083820 w 1208795"/>
                        <a:gd name="connsiteY3" fmla="*/ 70559 h 871424"/>
                        <a:gd name="connsiteX4" fmla="*/ 82792 w 1208795"/>
                        <a:gd name="connsiteY4" fmla="*/ 113873 h 871424"/>
                        <a:gd name="connsiteX0" fmla="*/ 82792 w 1208795"/>
                        <a:gd name="connsiteY0" fmla="*/ 113873 h 816517"/>
                        <a:gd name="connsiteX1" fmla="*/ 53917 w 1208795"/>
                        <a:gd name="connsiteY1" fmla="*/ 802079 h 816517"/>
                        <a:gd name="connsiteX2" fmla="*/ 1141571 w 1208795"/>
                        <a:gd name="connsiteY2" fmla="*/ 816517 h 816517"/>
                        <a:gd name="connsiteX3" fmla="*/ 1083820 w 1208795"/>
                        <a:gd name="connsiteY3" fmla="*/ 70559 h 816517"/>
                        <a:gd name="connsiteX4" fmla="*/ 82792 w 1208795"/>
                        <a:gd name="connsiteY4" fmla="*/ 113873 h 816517"/>
                        <a:gd name="connsiteX0" fmla="*/ 82792 w 1179008"/>
                        <a:gd name="connsiteY0" fmla="*/ 370586 h 1073230"/>
                        <a:gd name="connsiteX1" fmla="*/ 53917 w 1179008"/>
                        <a:gd name="connsiteY1" fmla="*/ 1058792 h 1073230"/>
                        <a:gd name="connsiteX2" fmla="*/ 1141571 w 1179008"/>
                        <a:gd name="connsiteY2" fmla="*/ 1073230 h 1073230"/>
                        <a:gd name="connsiteX3" fmla="*/ 997192 w 1179008"/>
                        <a:gd name="connsiteY3" fmla="*/ 24077 h 1073230"/>
                        <a:gd name="connsiteX4" fmla="*/ 82792 w 1179008"/>
                        <a:gd name="connsiteY4" fmla="*/ 370586 h 1073230"/>
                        <a:gd name="connsiteX0" fmla="*/ 82792 w 1179008"/>
                        <a:gd name="connsiteY0" fmla="*/ 110902 h 1121555"/>
                        <a:gd name="connsiteX1" fmla="*/ 53917 w 1179008"/>
                        <a:gd name="connsiteY1" fmla="*/ 1107117 h 1121555"/>
                        <a:gd name="connsiteX2" fmla="*/ 1141571 w 1179008"/>
                        <a:gd name="connsiteY2" fmla="*/ 1121555 h 1121555"/>
                        <a:gd name="connsiteX3" fmla="*/ 997192 w 1179008"/>
                        <a:gd name="connsiteY3" fmla="*/ 72402 h 1121555"/>
                        <a:gd name="connsiteX4" fmla="*/ 82792 w 1179008"/>
                        <a:gd name="connsiteY4" fmla="*/ 110902 h 11215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79008" h="1121555">
                          <a:moveTo>
                            <a:pt x="82792" y="110902"/>
                          </a:moveTo>
                          <a:cubicBezTo>
                            <a:pt x="-16669" y="434953"/>
                            <a:pt x="-26789" y="1013539"/>
                            <a:pt x="53917" y="1107117"/>
                          </a:cubicBezTo>
                          <a:cubicBezTo>
                            <a:pt x="280349" y="1127202"/>
                            <a:pt x="883293" y="1118347"/>
                            <a:pt x="1141571" y="1121555"/>
                          </a:cubicBezTo>
                          <a:cubicBezTo>
                            <a:pt x="1221781" y="932258"/>
                            <a:pt x="1172853" y="198333"/>
                            <a:pt x="997192" y="72402"/>
                          </a:cubicBezTo>
                          <a:cubicBezTo>
                            <a:pt x="820729" y="-44705"/>
                            <a:pt x="254442" y="-11018"/>
                            <a:pt x="82792" y="110902"/>
                          </a:cubicBezTo>
                          <a:close/>
                        </a:path>
                      </a:pathLst>
                    </a:custGeom>
                    <a:solidFill>
                      <a:srgbClr val="3E1F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421" name="Group 3420">
                      <a:extLst>
                        <a:ext uri="{FF2B5EF4-FFF2-40B4-BE49-F238E27FC236}">
                          <a16:creationId xmlns:a16="http://schemas.microsoft.com/office/drawing/2014/main" id="{FCB1D9D9-744D-485F-8B1C-318576A6C31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438994" y="2720947"/>
                      <a:ext cx="1150317" cy="1488310"/>
                      <a:chOff x="6441152" y="2740147"/>
                      <a:chExt cx="1150317" cy="1488310"/>
                    </a:xfrm>
                  </p:grpSpPr>
                  <p:grpSp>
                    <p:nvGrpSpPr>
                      <p:cNvPr id="3422" name="Group 3421">
                        <a:extLst>
                          <a:ext uri="{FF2B5EF4-FFF2-40B4-BE49-F238E27FC236}">
                            <a16:creationId xmlns:a16="http://schemas.microsoft.com/office/drawing/2014/main" id="{4892BFBA-0836-4406-A712-1FC8350BB7E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441152" y="2952103"/>
                        <a:ext cx="1150317" cy="1276354"/>
                        <a:chOff x="6441152" y="2952103"/>
                        <a:chExt cx="1150317" cy="1276354"/>
                      </a:xfrm>
                    </p:grpSpPr>
                    <p:sp>
                      <p:nvSpPr>
                        <p:cNvPr id="3424" name="Freeform 2336">
                          <a:extLst>
                            <a:ext uri="{FF2B5EF4-FFF2-40B4-BE49-F238E27FC236}">
                              <a16:creationId xmlns:a16="http://schemas.microsoft.com/office/drawing/2014/main" id="{3DB75A0D-821F-494E-8499-38721DF84BF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96738" y="2952103"/>
                          <a:ext cx="1085850" cy="1276354"/>
                        </a:xfrm>
                        <a:custGeom>
                          <a:avLst/>
                          <a:gdLst>
                            <a:gd name="connsiteX0" fmla="*/ 0 w 1085850"/>
                            <a:gd name="connsiteY0" fmla="*/ 376240 h 1276354"/>
                            <a:gd name="connsiteX1" fmla="*/ 528638 w 1085850"/>
                            <a:gd name="connsiteY1" fmla="*/ 1276352 h 1276354"/>
                            <a:gd name="connsiteX2" fmla="*/ 1085850 w 1085850"/>
                            <a:gd name="connsiteY2" fmla="*/ 366715 h 1276354"/>
                            <a:gd name="connsiteX3" fmla="*/ 528638 w 1085850"/>
                            <a:gd name="connsiteY3" fmla="*/ 2 h 1276354"/>
                            <a:gd name="connsiteX4" fmla="*/ 0 w 1085850"/>
                            <a:gd name="connsiteY4" fmla="*/ 376240 h 12763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085850" h="1276354">
                              <a:moveTo>
                                <a:pt x="0" y="376240"/>
                              </a:moveTo>
                              <a:cubicBezTo>
                                <a:pt x="0" y="588965"/>
                                <a:pt x="347663" y="1277940"/>
                                <a:pt x="528638" y="1276352"/>
                              </a:cubicBezTo>
                              <a:cubicBezTo>
                                <a:pt x="709613" y="1274764"/>
                                <a:pt x="1085850" y="579440"/>
                                <a:pt x="1085850" y="366715"/>
                              </a:cubicBezTo>
                              <a:cubicBezTo>
                                <a:pt x="1085850" y="153990"/>
                                <a:pt x="707232" y="796"/>
                                <a:pt x="528638" y="2"/>
                              </a:cubicBezTo>
                              <a:cubicBezTo>
                                <a:pt x="350044" y="-792"/>
                                <a:pt x="0" y="163515"/>
                                <a:pt x="0" y="37624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E0CEB6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Verdana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25" name="Oval 3424">
                          <a:extLst>
                            <a:ext uri="{FF2B5EF4-FFF2-40B4-BE49-F238E27FC236}">
                              <a16:creationId xmlns:a16="http://schemas.microsoft.com/office/drawing/2014/main" id="{67739171-371F-4996-8F79-F1A582F7133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41152" y="3504237"/>
                          <a:ext cx="228600" cy="254355"/>
                        </a:xfrm>
                        <a:prstGeom prst="ellipse">
                          <a:avLst/>
                        </a:prstGeom>
                        <a:solidFill>
                          <a:srgbClr val="E0CEB6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Verdana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26" name="Oval 3425">
                          <a:extLst>
                            <a:ext uri="{FF2B5EF4-FFF2-40B4-BE49-F238E27FC236}">
                              <a16:creationId xmlns:a16="http://schemas.microsoft.com/office/drawing/2014/main" id="{FE870D2E-68F4-4DC9-91CF-6EE6F7730D3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362869" y="3508997"/>
                          <a:ext cx="228600" cy="254355"/>
                        </a:xfrm>
                        <a:prstGeom prst="ellipse">
                          <a:avLst/>
                        </a:prstGeom>
                        <a:solidFill>
                          <a:srgbClr val="E0CEB6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Verdana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27" name="Freeform 2339">
                          <a:extLst>
                            <a:ext uri="{FF2B5EF4-FFF2-40B4-BE49-F238E27FC236}">
                              <a16:creationId xmlns:a16="http://schemas.microsoft.com/office/drawing/2014/main" id="{246CF548-5C1A-480D-BBE3-208E524152A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844297" y="3897035"/>
                          <a:ext cx="337488" cy="180991"/>
                        </a:xfrm>
                        <a:custGeom>
                          <a:avLst/>
                          <a:gdLst>
                            <a:gd name="connsiteX0" fmla="*/ 8876 w 540980"/>
                            <a:gd name="connsiteY0" fmla="*/ 38100 h 342916"/>
                            <a:gd name="connsiteX1" fmla="*/ 537513 w 540980"/>
                            <a:gd name="connsiteY1" fmla="*/ 38100 h 342916"/>
                            <a:gd name="connsiteX2" fmla="*/ 227951 w 540980"/>
                            <a:gd name="connsiteY2" fmla="*/ 342900 h 342916"/>
                            <a:gd name="connsiteX3" fmla="*/ 8876 w 540980"/>
                            <a:gd name="connsiteY3" fmla="*/ 38100 h 34291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40980" h="342916">
                              <a:moveTo>
                                <a:pt x="8876" y="38100"/>
                              </a:moveTo>
                              <a:cubicBezTo>
                                <a:pt x="60470" y="-12700"/>
                                <a:pt x="501001" y="-12700"/>
                                <a:pt x="537513" y="38100"/>
                              </a:cubicBezTo>
                              <a:cubicBezTo>
                                <a:pt x="574025" y="88900"/>
                                <a:pt x="312088" y="340519"/>
                                <a:pt x="227951" y="342900"/>
                              </a:cubicBezTo>
                              <a:cubicBezTo>
                                <a:pt x="143814" y="345281"/>
                                <a:pt x="-42718" y="88900"/>
                                <a:pt x="8876" y="38100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1"/>
                        </a:solidFill>
                        <a:ln w="6350">
                          <a:solidFill>
                            <a:schemeClr val="accent5">
                              <a:lumMod val="20000"/>
                              <a:lumOff val="80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Verdana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28" name="Oval 3427">
                          <a:extLst>
                            <a:ext uri="{FF2B5EF4-FFF2-40B4-BE49-F238E27FC236}">
                              <a16:creationId xmlns:a16="http://schemas.microsoft.com/office/drawing/2014/main" id="{1E0D17F5-8CB7-4EAF-931F-6456670A306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815722" y="3373567"/>
                          <a:ext cx="101842" cy="169069"/>
                        </a:xfrm>
                        <a:prstGeom prst="ellipse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Verdana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29" name="Oval 3428">
                          <a:extLst>
                            <a:ext uri="{FF2B5EF4-FFF2-40B4-BE49-F238E27FC236}">
                              <a16:creationId xmlns:a16="http://schemas.microsoft.com/office/drawing/2014/main" id="{571CFFF7-B4AF-4986-8E46-15813C3B1AE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15764" y="3373567"/>
                          <a:ext cx="101842" cy="169069"/>
                        </a:xfrm>
                        <a:prstGeom prst="ellipse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Verdana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30" name="Freeform 2342">
                          <a:extLst>
                            <a:ext uri="{FF2B5EF4-FFF2-40B4-BE49-F238E27FC236}">
                              <a16:creationId xmlns:a16="http://schemas.microsoft.com/office/drawing/2014/main" id="{DB124457-E09E-404F-A245-8B26918B1E7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992546" y="3434052"/>
                          <a:ext cx="91440" cy="365760"/>
                        </a:xfrm>
                        <a:custGeom>
                          <a:avLst/>
                          <a:gdLst>
                            <a:gd name="connsiteX0" fmla="*/ 732 w 122014"/>
                            <a:gd name="connsiteY0" fmla="*/ 51 h 1021848"/>
                            <a:gd name="connsiteX1" fmla="*/ 119795 w 122014"/>
                            <a:gd name="connsiteY1" fmla="*/ 928739 h 1021848"/>
                            <a:gd name="connsiteX2" fmla="*/ 72170 w 122014"/>
                            <a:gd name="connsiteY2" fmla="*/ 885876 h 1021848"/>
                            <a:gd name="connsiteX3" fmla="*/ 732 w 122014"/>
                            <a:gd name="connsiteY3" fmla="*/ 51 h 1021848"/>
                            <a:gd name="connsiteX0" fmla="*/ 1130 w 122078"/>
                            <a:gd name="connsiteY0" fmla="*/ 51 h 1021848"/>
                            <a:gd name="connsiteX1" fmla="*/ 120193 w 122078"/>
                            <a:gd name="connsiteY1" fmla="*/ 928739 h 1021848"/>
                            <a:gd name="connsiteX2" fmla="*/ 63894 w 122078"/>
                            <a:gd name="connsiteY2" fmla="*/ 885877 h 1021848"/>
                            <a:gd name="connsiteX3" fmla="*/ 1130 w 122078"/>
                            <a:gd name="connsiteY3" fmla="*/ 51 h 1021848"/>
                            <a:gd name="connsiteX0" fmla="*/ 3192 w 166765"/>
                            <a:gd name="connsiteY0" fmla="*/ 692 h 1108839"/>
                            <a:gd name="connsiteX1" fmla="*/ 165624 w 166765"/>
                            <a:gd name="connsiteY1" fmla="*/ 1045079 h 1108839"/>
                            <a:gd name="connsiteX2" fmla="*/ 65956 w 166765"/>
                            <a:gd name="connsiteY2" fmla="*/ 886518 h 1108839"/>
                            <a:gd name="connsiteX3" fmla="*/ 3192 w 166765"/>
                            <a:gd name="connsiteY3" fmla="*/ 692 h 1108839"/>
                            <a:gd name="connsiteX0" fmla="*/ 2487 w 166860"/>
                            <a:gd name="connsiteY0" fmla="*/ 708 h 1171293"/>
                            <a:gd name="connsiteX1" fmla="*/ 164919 w 166860"/>
                            <a:gd name="connsiteY1" fmla="*/ 1045095 h 1171293"/>
                            <a:gd name="connsiteX2" fmla="*/ 48082 w 166860"/>
                            <a:gd name="connsiteY2" fmla="*/ 1145802 h 1171293"/>
                            <a:gd name="connsiteX3" fmla="*/ 65251 w 166860"/>
                            <a:gd name="connsiteY3" fmla="*/ 886534 h 1171293"/>
                            <a:gd name="connsiteX4" fmla="*/ 2487 w 166860"/>
                            <a:gd name="connsiteY4" fmla="*/ 708 h 1171293"/>
                            <a:gd name="connsiteX0" fmla="*/ 954 w 165326"/>
                            <a:gd name="connsiteY0" fmla="*/ 48 h 1170633"/>
                            <a:gd name="connsiteX1" fmla="*/ 163386 w 165326"/>
                            <a:gd name="connsiteY1" fmla="*/ 1044435 h 1170633"/>
                            <a:gd name="connsiteX2" fmla="*/ 46549 w 165326"/>
                            <a:gd name="connsiteY2" fmla="*/ 1145142 h 1170633"/>
                            <a:gd name="connsiteX3" fmla="*/ 94077 w 165326"/>
                            <a:gd name="connsiteY3" fmla="*/ 1001571 h 1170633"/>
                            <a:gd name="connsiteX4" fmla="*/ 954 w 165326"/>
                            <a:gd name="connsiteY4" fmla="*/ 48 h 1170633"/>
                            <a:gd name="connsiteX0" fmla="*/ 6423 w 170795"/>
                            <a:gd name="connsiteY0" fmla="*/ 85062 h 1255647"/>
                            <a:gd name="connsiteX1" fmla="*/ 168855 w 170795"/>
                            <a:gd name="connsiteY1" fmla="*/ 1129449 h 1255647"/>
                            <a:gd name="connsiteX2" fmla="*/ 52018 w 170795"/>
                            <a:gd name="connsiteY2" fmla="*/ 1230156 h 1255647"/>
                            <a:gd name="connsiteX3" fmla="*/ 99546 w 170795"/>
                            <a:gd name="connsiteY3" fmla="*/ 1086585 h 1255647"/>
                            <a:gd name="connsiteX4" fmla="*/ 39007 w 170795"/>
                            <a:gd name="connsiteY4" fmla="*/ 176028 h 1255647"/>
                            <a:gd name="connsiteX5" fmla="*/ 6423 w 170795"/>
                            <a:gd name="connsiteY5" fmla="*/ 85062 h 1255647"/>
                            <a:gd name="connsiteX0" fmla="*/ 42280 w 206652"/>
                            <a:gd name="connsiteY0" fmla="*/ 85062 h 1255647"/>
                            <a:gd name="connsiteX1" fmla="*/ 204712 w 206652"/>
                            <a:gd name="connsiteY1" fmla="*/ 1129449 h 1255647"/>
                            <a:gd name="connsiteX2" fmla="*/ 87875 w 206652"/>
                            <a:gd name="connsiteY2" fmla="*/ 1230156 h 1255647"/>
                            <a:gd name="connsiteX3" fmla="*/ 135403 w 206652"/>
                            <a:gd name="connsiteY3" fmla="*/ 1086585 h 1255647"/>
                            <a:gd name="connsiteX4" fmla="*/ 5472 w 206652"/>
                            <a:gd name="connsiteY4" fmla="*/ 176028 h 1255647"/>
                            <a:gd name="connsiteX5" fmla="*/ 42280 w 206652"/>
                            <a:gd name="connsiteY5" fmla="*/ 85062 h 1255647"/>
                            <a:gd name="connsiteX0" fmla="*/ 42280 w 206652"/>
                            <a:gd name="connsiteY0" fmla="*/ 85062 h 1255647"/>
                            <a:gd name="connsiteX1" fmla="*/ 204712 w 206652"/>
                            <a:gd name="connsiteY1" fmla="*/ 1129449 h 1255647"/>
                            <a:gd name="connsiteX2" fmla="*/ 87875 w 206652"/>
                            <a:gd name="connsiteY2" fmla="*/ 1230156 h 1255647"/>
                            <a:gd name="connsiteX3" fmla="*/ 178773 w 206652"/>
                            <a:gd name="connsiteY3" fmla="*/ 1086586 h 1255647"/>
                            <a:gd name="connsiteX4" fmla="*/ 5472 w 206652"/>
                            <a:gd name="connsiteY4" fmla="*/ 176028 h 1255647"/>
                            <a:gd name="connsiteX5" fmla="*/ 42280 w 206652"/>
                            <a:gd name="connsiteY5" fmla="*/ 85062 h 1255647"/>
                            <a:gd name="connsiteX0" fmla="*/ 19601 w 183973"/>
                            <a:gd name="connsiteY0" fmla="*/ 80206 h 1250791"/>
                            <a:gd name="connsiteX1" fmla="*/ 182033 w 183973"/>
                            <a:gd name="connsiteY1" fmla="*/ 1124593 h 1250791"/>
                            <a:gd name="connsiteX2" fmla="*/ 65196 w 183973"/>
                            <a:gd name="connsiteY2" fmla="*/ 1225300 h 1250791"/>
                            <a:gd name="connsiteX3" fmla="*/ 156094 w 183973"/>
                            <a:gd name="connsiteY3" fmla="*/ 1081730 h 1250791"/>
                            <a:gd name="connsiteX4" fmla="*/ 13151 w 183973"/>
                            <a:gd name="connsiteY4" fmla="*/ 184025 h 1250791"/>
                            <a:gd name="connsiteX5" fmla="*/ 19601 w 183973"/>
                            <a:gd name="connsiteY5" fmla="*/ 80206 h 12507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3973" h="1250791">
                              <a:moveTo>
                                <a:pt x="19601" y="80206"/>
                              </a:moveTo>
                              <a:cubicBezTo>
                                <a:pt x="47748" y="236967"/>
                                <a:pt x="170127" y="976956"/>
                                <a:pt x="182033" y="1124593"/>
                              </a:cubicBezTo>
                              <a:cubicBezTo>
                                <a:pt x="200474" y="1296159"/>
                                <a:pt x="81807" y="1251727"/>
                                <a:pt x="65196" y="1225300"/>
                              </a:cubicBezTo>
                              <a:cubicBezTo>
                                <a:pt x="48585" y="1198873"/>
                                <a:pt x="164768" y="1255276"/>
                                <a:pt x="156094" y="1081730"/>
                              </a:cubicBezTo>
                              <a:cubicBezTo>
                                <a:pt x="147420" y="908184"/>
                                <a:pt x="28671" y="350945"/>
                                <a:pt x="13151" y="184025"/>
                              </a:cubicBezTo>
                              <a:cubicBezTo>
                                <a:pt x="-2369" y="17105"/>
                                <a:pt x="-8546" y="-76555"/>
                                <a:pt x="19601" y="8020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A77E47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Verdana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sp>
                    <p:nvSpPr>
                      <p:cNvPr id="3423" name="Freeform 2335">
                        <a:extLst>
                          <a:ext uri="{FF2B5EF4-FFF2-40B4-BE49-F238E27FC236}">
                            <a16:creationId xmlns:a16="http://schemas.microsoft.com/office/drawing/2014/main" id="{E6C2BA24-1A8D-4F96-92D0-015FBD6CD3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89212" y="2740147"/>
                        <a:ext cx="1093969" cy="817059"/>
                      </a:xfrm>
                      <a:custGeom>
                        <a:avLst/>
                        <a:gdLst>
                          <a:gd name="connsiteX0" fmla="*/ 52939 w 890337"/>
                          <a:gd name="connsiteY0" fmla="*/ 952901 h 952901"/>
                          <a:gd name="connsiteX1" fmla="*/ 0 w 890337"/>
                          <a:gd name="connsiteY1" fmla="*/ 288758 h 952901"/>
                          <a:gd name="connsiteX2" fmla="*/ 211756 w 890337"/>
                          <a:gd name="connsiteY2" fmla="*/ 134754 h 952901"/>
                          <a:gd name="connsiteX3" fmla="*/ 471638 w 890337"/>
                          <a:gd name="connsiteY3" fmla="*/ 115503 h 952901"/>
                          <a:gd name="connsiteX4" fmla="*/ 654518 w 890337"/>
                          <a:gd name="connsiteY4" fmla="*/ 0 h 952901"/>
                          <a:gd name="connsiteX5" fmla="*/ 563078 w 890337"/>
                          <a:gd name="connsiteY5" fmla="*/ 115503 h 952901"/>
                          <a:gd name="connsiteX6" fmla="*/ 755584 w 890337"/>
                          <a:gd name="connsiteY6" fmla="*/ 62564 h 952901"/>
                          <a:gd name="connsiteX7" fmla="*/ 625643 w 890337"/>
                          <a:gd name="connsiteY7" fmla="*/ 206943 h 952901"/>
                          <a:gd name="connsiteX8" fmla="*/ 890337 w 890337"/>
                          <a:gd name="connsiteY8" fmla="*/ 187693 h 952901"/>
                          <a:gd name="connsiteX9" fmla="*/ 702645 w 890337"/>
                          <a:gd name="connsiteY9" fmla="*/ 341697 h 952901"/>
                          <a:gd name="connsiteX10" fmla="*/ 741146 w 890337"/>
                          <a:gd name="connsiteY10" fmla="*/ 543828 h 952901"/>
                          <a:gd name="connsiteX11" fmla="*/ 683394 w 890337"/>
                          <a:gd name="connsiteY11" fmla="*/ 952901 h 952901"/>
                          <a:gd name="connsiteX12" fmla="*/ 630455 w 890337"/>
                          <a:gd name="connsiteY12" fmla="*/ 481263 h 952901"/>
                          <a:gd name="connsiteX13" fmla="*/ 466826 w 890337"/>
                          <a:gd name="connsiteY13" fmla="*/ 476451 h 952901"/>
                          <a:gd name="connsiteX14" fmla="*/ 356135 w 890337"/>
                          <a:gd name="connsiteY14" fmla="*/ 548640 h 952901"/>
                          <a:gd name="connsiteX15" fmla="*/ 303196 w 890337"/>
                          <a:gd name="connsiteY15" fmla="*/ 490889 h 952901"/>
                          <a:gd name="connsiteX16" fmla="*/ 125129 w 890337"/>
                          <a:gd name="connsiteY16" fmla="*/ 447575 h 952901"/>
                          <a:gd name="connsiteX17" fmla="*/ 52939 w 890337"/>
                          <a:gd name="connsiteY17" fmla="*/ 952901 h 952901"/>
                          <a:gd name="connsiteX0" fmla="*/ 121654 w 890337"/>
                          <a:gd name="connsiteY0" fmla="*/ 885524 h 952901"/>
                          <a:gd name="connsiteX1" fmla="*/ 0 w 890337"/>
                          <a:gd name="connsiteY1" fmla="*/ 288758 h 952901"/>
                          <a:gd name="connsiteX2" fmla="*/ 211756 w 890337"/>
                          <a:gd name="connsiteY2" fmla="*/ 134754 h 952901"/>
                          <a:gd name="connsiteX3" fmla="*/ 471638 w 890337"/>
                          <a:gd name="connsiteY3" fmla="*/ 115503 h 952901"/>
                          <a:gd name="connsiteX4" fmla="*/ 654518 w 890337"/>
                          <a:gd name="connsiteY4" fmla="*/ 0 h 952901"/>
                          <a:gd name="connsiteX5" fmla="*/ 563078 w 890337"/>
                          <a:gd name="connsiteY5" fmla="*/ 115503 h 952901"/>
                          <a:gd name="connsiteX6" fmla="*/ 755584 w 890337"/>
                          <a:gd name="connsiteY6" fmla="*/ 62564 h 952901"/>
                          <a:gd name="connsiteX7" fmla="*/ 625643 w 890337"/>
                          <a:gd name="connsiteY7" fmla="*/ 206943 h 952901"/>
                          <a:gd name="connsiteX8" fmla="*/ 890337 w 890337"/>
                          <a:gd name="connsiteY8" fmla="*/ 187693 h 952901"/>
                          <a:gd name="connsiteX9" fmla="*/ 702645 w 890337"/>
                          <a:gd name="connsiteY9" fmla="*/ 341697 h 952901"/>
                          <a:gd name="connsiteX10" fmla="*/ 741146 w 890337"/>
                          <a:gd name="connsiteY10" fmla="*/ 543828 h 952901"/>
                          <a:gd name="connsiteX11" fmla="*/ 683394 w 890337"/>
                          <a:gd name="connsiteY11" fmla="*/ 952901 h 952901"/>
                          <a:gd name="connsiteX12" fmla="*/ 630455 w 890337"/>
                          <a:gd name="connsiteY12" fmla="*/ 481263 h 952901"/>
                          <a:gd name="connsiteX13" fmla="*/ 466826 w 890337"/>
                          <a:gd name="connsiteY13" fmla="*/ 476451 h 952901"/>
                          <a:gd name="connsiteX14" fmla="*/ 356135 w 890337"/>
                          <a:gd name="connsiteY14" fmla="*/ 548640 h 952901"/>
                          <a:gd name="connsiteX15" fmla="*/ 303196 w 890337"/>
                          <a:gd name="connsiteY15" fmla="*/ 490889 h 952901"/>
                          <a:gd name="connsiteX16" fmla="*/ 125129 w 890337"/>
                          <a:gd name="connsiteY16" fmla="*/ 447575 h 952901"/>
                          <a:gd name="connsiteX17" fmla="*/ 121654 w 890337"/>
                          <a:gd name="connsiteY17" fmla="*/ 885524 h 952901"/>
                          <a:gd name="connsiteX0" fmla="*/ 121654 w 890337"/>
                          <a:gd name="connsiteY0" fmla="*/ 885524 h 885524"/>
                          <a:gd name="connsiteX1" fmla="*/ 0 w 890337"/>
                          <a:gd name="connsiteY1" fmla="*/ 288758 h 885524"/>
                          <a:gd name="connsiteX2" fmla="*/ 211756 w 890337"/>
                          <a:gd name="connsiteY2" fmla="*/ 134754 h 885524"/>
                          <a:gd name="connsiteX3" fmla="*/ 471638 w 890337"/>
                          <a:gd name="connsiteY3" fmla="*/ 115503 h 885524"/>
                          <a:gd name="connsiteX4" fmla="*/ 654518 w 890337"/>
                          <a:gd name="connsiteY4" fmla="*/ 0 h 885524"/>
                          <a:gd name="connsiteX5" fmla="*/ 563078 w 890337"/>
                          <a:gd name="connsiteY5" fmla="*/ 115503 h 885524"/>
                          <a:gd name="connsiteX6" fmla="*/ 755584 w 890337"/>
                          <a:gd name="connsiteY6" fmla="*/ 62564 h 885524"/>
                          <a:gd name="connsiteX7" fmla="*/ 625643 w 890337"/>
                          <a:gd name="connsiteY7" fmla="*/ 206943 h 885524"/>
                          <a:gd name="connsiteX8" fmla="*/ 890337 w 890337"/>
                          <a:gd name="connsiteY8" fmla="*/ 187693 h 885524"/>
                          <a:gd name="connsiteX9" fmla="*/ 702645 w 890337"/>
                          <a:gd name="connsiteY9" fmla="*/ 341697 h 885524"/>
                          <a:gd name="connsiteX10" fmla="*/ 741146 w 890337"/>
                          <a:gd name="connsiteY10" fmla="*/ 543828 h 885524"/>
                          <a:gd name="connsiteX11" fmla="*/ 658407 w 890337"/>
                          <a:gd name="connsiteY11" fmla="*/ 842210 h 885524"/>
                          <a:gd name="connsiteX12" fmla="*/ 630455 w 890337"/>
                          <a:gd name="connsiteY12" fmla="*/ 481263 h 885524"/>
                          <a:gd name="connsiteX13" fmla="*/ 466826 w 890337"/>
                          <a:gd name="connsiteY13" fmla="*/ 476451 h 885524"/>
                          <a:gd name="connsiteX14" fmla="*/ 356135 w 890337"/>
                          <a:gd name="connsiteY14" fmla="*/ 548640 h 885524"/>
                          <a:gd name="connsiteX15" fmla="*/ 303196 w 890337"/>
                          <a:gd name="connsiteY15" fmla="*/ 490889 h 885524"/>
                          <a:gd name="connsiteX16" fmla="*/ 125129 w 890337"/>
                          <a:gd name="connsiteY16" fmla="*/ 447575 h 885524"/>
                          <a:gd name="connsiteX17" fmla="*/ 121654 w 890337"/>
                          <a:gd name="connsiteY17" fmla="*/ 885524 h 885524"/>
                          <a:gd name="connsiteX0" fmla="*/ 121654 w 890337"/>
                          <a:gd name="connsiteY0" fmla="*/ 885524 h 885524"/>
                          <a:gd name="connsiteX1" fmla="*/ 0 w 890337"/>
                          <a:gd name="connsiteY1" fmla="*/ 288758 h 885524"/>
                          <a:gd name="connsiteX2" fmla="*/ 211756 w 890337"/>
                          <a:gd name="connsiteY2" fmla="*/ 134754 h 885524"/>
                          <a:gd name="connsiteX3" fmla="*/ 471638 w 890337"/>
                          <a:gd name="connsiteY3" fmla="*/ 115503 h 885524"/>
                          <a:gd name="connsiteX4" fmla="*/ 654518 w 890337"/>
                          <a:gd name="connsiteY4" fmla="*/ 0 h 885524"/>
                          <a:gd name="connsiteX5" fmla="*/ 563078 w 890337"/>
                          <a:gd name="connsiteY5" fmla="*/ 115503 h 885524"/>
                          <a:gd name="connsiteX6" fmla="*/ 755584 w 890337"/>
                          <a:gd name="connsiteY6" fmla="*/ 62564 h 885524"/>
                          <a:gd name="connsiteX7" fmla="*/ 625643 w 890337"/>
                          <a:gd name="connsiteY7" fmla="*/ 206943 h 885524"/>
                          <a:gd name="connsiteX8" fmla="*/ 890337 w 890337"/>
                          <a:gd name="connsiteY8" fmla="*/ 187693 h 885524"/>
                          <a:gd name="connsiteX9" fmla="*/ 702645 w 890337"/>
                          <a:gd name="connsiteY9" fmla="*/ 341697 h 885524"/>
                          <a:gd name="connsiteX10" fmla="*/ 741146 w 890337"/>
                          <a:gd name="connsiteY10" fmla="*/ 543828 h 885524"/>
                          <a:gd name="connsiteX11" fmla="*/ 729674 w 890337"/>
                          <a:gd name="connsiteY11" fmla="*/ 716549 h 885524"/>
                          <a:gd name="connsiteX12" fmla="*/ 658407 w 890337"/>
                          <a:gd name="connsiteY12" fmla="*/ 842210 h 885524"/>
                          <a:gd name="connsiteX13" fmla="*/ 630455 w 890337"/>
                          <a:gd name="connsiteY13" fmla="*/ 481263 h 885524"/>
                          <a:gd name="connsiteX14" fmla="*/ 466826 w 890337"/>
                          <a:gd name="connsiteY14" fmla="*/ 476451 h 885524"/>
                          <a:gd name="connsiteX15" fmla="*/ 356135 w 890337"/>
                          <a:gd name="connsiteY15" fmla="*/ 548640 h 885524"/>
                          <a:gd name="connsiteX16" fmla="*/ 303196 w 890337"/>
                          <a:gd name="connsiteY16" fmla="*/ 490889 h 885524"/>
                          <a:gd name="connsiteX17" fmla="*/ 125129 w 890337"/>
                          <a:gd name="connsiteY17" fmla="*/ 447575 h 885524"/>
                          <a:gd name="connsiteX18" fmla="*/ 121654 w 890337"/>
                          <a:gd name="connsiteY18" fmla="*/ 885524 h 885524"/>
                          <a:gd name="connsiteX0" fmla="*/ 121654 w 890337"/>
                          <a:gd name="connsiteY0" fmla="*/ 885524 h 885524"/>
                          <a:gd name="connsiteX1" fmla="*/ 36280 w 890337"/>
                          <a:gd name="connsiteY1" fmla="*/ 673235 h 885524"/>
                          <a:gd name="connsiteX2" fmla="*/ 0 w 890337"/>
                          <a:gd name="connsiteY2" fmla="*/ 288758 h 885524"/>
                          <a:gd name="connsiteX3" fmla="*/ 211756 w 890337"/>
                          <a:gd name="connsiteY3" fmla="*/ 134754 h 885524"/>
                          <a:gd name="connsiteX4" fmla="*/ 471638 w 890337"/>
                          <a:gd name="connsiteY4" fmla="*/ 115503 h 885524"/>
                          <a:gd name="connsiteX5" fmla="*/ 654518 w 890337"/>
                          <a:gd name="connsiteY5" fmla="*/ 0 h 885524"/>
                          <a:gd name="connsiteX6" fmla="*/ 563078 w 890337"/>
                          <a:gd name="connsiteY6" fmla="*/ 115503 h 885524"/>
                          <a:gd name="connsiteX7" fmla="*/ 755584 w 890337"/>
                          <a:gd name="connsiteY7" fmla="*/ 62564 h 885524"/>
                          <a:gd name="connsiteX8" fmla="*/ 625643 w 890337"/>
                          <a:gd name="connsiteY8" fmla="*/ 206943 h 885524"/>
                          <a:gd name="connsiteX9" fmla="*/ 890337 w 890337"/>
                          <a:gd name="connsiteY9" fmla="*/ 187693 h 885524"/>
                          <a:gd name="connsiteX10" fmla="*/ 702645 w 890337"/>
                          <a:gd name="connsiteY10" fmla="*/ 341697 h 885524"/>
                          <a:gd name="connsiteX11" fmla="*/ 741146 w 890337"/>
                          <a:gd name="connsiteY11" fmla="*/ 543828 h 885524"/>
                          <a:gd name="connsiteX12" fmla="*/ 729674 w 890337"/>
                          <a:gd name="connsiteY12" fmla="*/ 716549 h 885524"/>
                          <a:gd name="connsiteX13" fmla="*/ 658407 w 890337"/>
                          <a:gd name="connsiteY13" fmla="*/ 842210 h 885524"/>
                          <a:gd name="connsiteX14" fmla="*/ 630455 w 890337"/>
                          <a:gd name="connsiteY14" fmla="*/ 481263 h 885524"/>
                          <a:gd name="connsiteX15" fmla="*/ 466826 w 890337"/>
                          <a:gd name="connsiteY15" fmla="*/ 476451 h 885524"/>
                          <a:gd name="connsiteX16" fmla="*/ 356135 w 890337"/>
                          <a:gd name="connsiteY16" fmla="*/ 548640 h 885524"/>
                          <a:gd name="connsiteX17" fmla="*/ 303196 w 890337"/>
                          <a:gd name="connsiteY17" fmla="*/ 490889 h 885524"/>
                          <a:gd name="connsiteX18" fmla="*/ 125129 w 890337"/>
                          <a:gd name="connsiteY18" fmla="*/ 447575 h 885524"/>
                          <a:gd name="connsiteX19" fmla="*/ 121654 w 890337"/>
                          <a:gd name="connsiteY19" fmla="*/ 885524 h 885524"/>
                          <a:gd name="connsiteX0" fmla="*/ 85374 w 854057"/>
                          <a:gd name="connsiteY0" fmla="*/ 885524 h 885524"/>
                          <a:gd name="connsiteX1" fmla="*/ 0 w 854057"/>
                          <a:gd name="connsiteY1" fmla="*/ 673235 h 885524"/>
                          <a:gd name="connsiteX2" fmla="*/ 1201 w 854057"/>
                          <a:gd name="connsiteY2" fmla="*/ 312821 h 885524"/>
                          <a:gd name="connsiteX3" fmla="*/ 175476 w 854057"/>
                          <a:gd name="connsiteY3" fmla="*/ 134754 h 885524"/>
                          <a:gd name="connsiteX4" fmla="*/ 435358 w 854057"/>
                          <a:gd name="connsiteY4" fmla="*/ 115503 h 885524"/>
                          <a:gd name="connsiteX5" fmla="*/ 618238 w 854057"/>
                          <a:gd name="connsiteY5" fmla="*/ 0 h 885524"/>
                          <a:gd name="connsiteX6" fmla="*/ 526798 w 854057"/>
                          <a:gd name="connsiteY6" fmla="*/ 115503 h 885524"/>
                          <a:gd name="connsiteX7" fmla="*/ 719304 w 854057"/>
                          <a:gd name="connsiteY7" fmla="*/ 62564 h 885524"/>
                          <a:gd name="connsiteX8" fmla="*/ 589363 w 854057"/>
                          <a:gd name="connsiteY8" fmla="*/ 206943 h 885524"/>
                          <a:gd name="connsiteX9" fmla="*/ 854057 w 854057"/>
                          <a:gd name="connsiteY9" fmla="*/ 187693 h 885524"/>
                          <a:gd name="connsiteX10" fmla="*/ 666365 w 854057"/>
                          <a:gd name="connsiteY10" fmla="*/ 341697 h 885524"/>
                          <a:gd name="connsiteX11" fmla="*/ 704866 w 854057"/>
                          <a:gd name="connsiteY11" fmla="*/ 543828 h 885524"/>
                          <a:gd name="connsiteX12" fmla="*/ 693394 w 854057"/>
                          <a:gd name="connsiteY12" fmla="*/ 716549 h 885524"/>
                          <a:gd name="connsiteX13" fmla="*/ 622127 w 854057"/>
                          <a:gd name="connsiteY13" fmla="*/ 842210 h 885524"/>
                          <a:gd name="connsiteX14" fmla="*/ 594175 w 854057"/>
                          <a:gd name="connsiteY14" fmla="*/ 481263 h 885524"/>
                          <a:gd name="connsiteX15" fmla="*/ 430546 w 854057"/>
                          <a:gd name="connsiteY15" fmla="*/ 476451 h 885524"/>
                          <a:gd name="connsiteX16" fmla="*/ 319855 w 854057"/>
                          <a:gd name="connsiteY16" fmla="*/ 548640 h 885524"/>
                          <a:gd name="connsiteX17" fmla="*/ 266916 w 854057"/>
                          <a:gd name="connsiteY17" fmla="*/ 490889 h 885524"/>
                          <a:gd name="connsiteX18" fmla="*/ 88849 w 854057"/>
                          <a:gd name="connsiteY18" fmla="*/ 447575 h 885524"/>
                          <a:gd name="connsiteX19" fmla="*/ 85374 w 854057"/>
                          <a:gd name="connsiteY19" fmla="*/ 885524 h 885524"/>
                          <a:gd name="connsiteX0" fmla="*/ 85374 w 854057"/>
                          <a:gd name="connsiteY0" fmla="*/ 822960 h 822960"/>
                          <a:gd name="connsiteX1" fmla="*/ 0 w 854057"/>
                          <a:gd name="connsiteY1" fmla="*/ 610671 h 822960"/>
                          <a:gd name="connsiteX2" fmla="*/ 1201 w 854057"/>
                          <a:gd name="connsiteY2" fmla="*/ 250257 h 822960"/>
                          <a:gd name="connsiteX3" fmla="*/ 175476 w 854057"/>
                          <a:gd name="connsiteY3" fmla="*/ 72190 h 822960"/>
                          <a:gd name="connsiteX4" fmla="*/ 435358 w 854057"/>
                          <a:gd name="connsiteY4" fmla="*/ 52939 h 822960"/>
                          <a:gd name="connsiteX5" fmla="*/ 526798 w 854057"/>
                          <a:gd name="connsiteY5" fmla="*/ 52939 h 822960"/>
                          <a:gd name="connsiteX6" fmla="*/ 719304 w 854057"/>
                          <a:gd name="connsiteY6" fmla="*/ 0 h 822960"/>
                          <a:gd name="connsiteX7" fmla="*/ 589363 w 854057"/>
                          <a:gd name="connsiteY7" fmla="*/ 144379 h 822960"/>
                          <a:gd name="connsiteX8" fmla="*/ 854057 w 854057"/>
                          <a:gd name="connsiteY8" fmla="*/ 125129 h 822960"/>
                          <a:gd name="connsiteX9" fmla="*/ 666365 w 854057"/>
                          <a:gd name="connsiteY9" fmla="*/ 279133 h 822960"/>
                          <a:gd name="connsiteX10" fmla="*/ 704866 w 854057"/>
                          <a:gd name="connsiteY10" fmla="*/ 481264 h 822960"/>
                          <a:gd name="connsiteX11" fmla="*/ 693394 w 854057"/>
                          <a:gd name="connsiteY11" fmla="*/ 653985 h 822960"/>
                          <a:gd name="connsiteX12" fmla="*/ 622127 w 854057"/>
                          <a:gd name="connsiteY12" fmla="*/ 779646 h 822960"/>
                          <a:gd name="connsiteX13" fmla="*/ 594175 w 854057"/>
                          <a:gd name="connsiteY13" fmla="*/ 418699 h 822960"/>
                          <a:gd name="connsiteX14" fmla="*/ 430546 w 854057"/>
                          <a:gd name="connsiteY14" fmla="*/ 413887 h 822960"/>
                          <a:gd name="connsiteX15" fmla="*/ 319855 w 854057"/>
                          <a:gd name="connsiteY15" fmla="*/ 486076 h 822960"/>
                          <a:gd name="connsiteX16" fmla="*/ 266916 w 854057"/>
                          <a:gd name="connsiteY16" fmla="*/ 428325 h 822960"/>
                          <a:gd name="connsiteX17" fmla="*/ 88849 w 854057"/>
                          <a:gd name="connsiteY17" fmla="*/ 385011 h 822960"/>
                          <a:gd name="connsiteX18" fmla="*/ 85374 w 854057"/>
                          <a:gd name="connsiteY18" fmla="*/ 822960 h 822960"/>
                          <a:gd name="connsiteX0" fmla="*/ 85374 w 854057"/>
                          <a:gd name="connsiteY0" fmla="*/ 770021 h 770021"/>
                          <a:gd name="connsiteX1" fmla="*/ 0 w 854057"/>
                          <a:gd name="connsiteY1" fmla="*/ 557732 h 770021"/>
                          <a:gd name="connsiteX2" fmla="*/ 1201 w 854057"/>
                          <a:gd name="connsiteY2" fmla="*/ 197318 h 770021"/>
                          <a:gd name="connsiteX3" fmla="*/ 175476 w 854057"/>
                          <a:gd name="connsiteY3" fmla="*/ 19251 h 770021"/>
                          <a:gd name="connsiteX4" fmla="*/ 435358 w 854057"/>
                          <a:gd name="connsiteY4" fmla="*/ 0 h 770021"/>
                          <a:gd name="connsiteX5" fmla="*/ 526798 w 854057"/>
                          <a:gd name="connsiteY5" fmla="*/ 0 h 770021"/>
                          <a:gd name="connsiteX6" fmla="*/ 589363 w 854057"/>
                          <a:gd name="connsiteY6" fmla="*/ 91440 h 770021"/>
                          <a:gd name="connsiteX7" fmla="*/ 854057 w 854057"/>
                          <a:gd name="connsiteY7" fmla="*/ 72190 h 770021"/>
                          <a:gd name="connsiteX8" fmla="*/ 666365 w 854057"/>
                          <a:gd name="connsiteY8" fmla="*/ 226194 h 770021"/>
                          <a:gd name="connsiteX9" fmla="*/ 704866 w 854057"/>
                          <a:gd name="connsiteY9" fmla="*/ 428325 h 770021"/>
                          <a:gd name="connsiteX10" fmla="*/ 693394 w 854057"/>
                          <a:gd name="connsiteY10" fmla="*/ 601046 h 770021"/>
                          <a:gd name="connsiteX11" fmla="*/ 622127 w 854057"/>
                          <a:gd name="connsiteY11" fmla="*/ 726707 h 770021"/>
                          <a:gd name="connsiteX12" fmla="*/ 594175 w 854057"/>
                          <a:gd name="connsiteY12" fmla="*/ 365760 h 770021"/>
                          <a:gd name="connsiteX13" fmla="*/ 430546 w 854057"/>
                          <a:gd name="connsiteY13" fmla="*/ 360948 h 770021"/>
                          <a:gd name="connsiteX14" fmla="*/ 319855 w 854057"/>
                          <a:gd name="connsiteY14" fmla="*/ 433137 h 770021"/>
                          <a:gd name="connsiteX15" fmla="*/ 266916 w 854057"/>
                          <a:gd name="connsiteY15" fmla="*/ 375386 h 770021"/>
                          <a:gd name="connsiteX16" fmla="*/ 88849 w 854057"/>
                          <a:gd name="connsiteY16" fmla="*/ 332072 h 770021"/>
                          <a:gd name="connsiteX17" fmla="*/ 85374 w 854057"/>
                          <a:gd name="connsiteY17" fmla="*/ 770021 h 770021"/>
                          <a:gd name="connsiteX0" fmla="*/ 85374 w 704866"/>
                          <a:gd name="connsiteY0" fmla="*/ 770021 h 770021"/>
                          <a:gd name="connsiteX1" fmla="*/ 0 w 704866"/>
                          <a:gd name="connsiteY1" fmla="*/ 557732 h 770021"/>
                          <a:gd name="connsiteX2" fmla="*/ 1201 w 704866"/>
                          <a:gd name="connsiteY2" fmla="*/ 197318 h 770021"/>
                          <a:gd name="connsiteX3" fmla="*/ 175476 w 704866"/>
                          <a:gd name="connsiteY3" fmla="*/ 19251 h 770021"/>
                          <a:gd name="connsiteX4" fmla="*/ 435358 w 704866"/>
                          <a:gd name="connsiteY4" fmla="*/ 0 h 770021"/>
                          <a:gd name="connsiteX5" fmla="*/ 526798 w 704866"/>
                          <a:gd name="connsiteY5" fmla="*/ 0 h 770021"/>
                          <a:gd name="connsiteX6" fmla="*/ 589363 w 704866"/>
                          <a:gd name="connsiteY6" fmla="*/ 91440 h 770021"/>
                          <a:gd name="connsiteX7" fmla="*/ 666365 w 704866"/>
                          <a:gd name="connsiteY7" fmla="*/ 226194 h 770021"/>
                          <a:gd name="connsiteX8" fmla="*/ 704866 w 704866"/>
                          <a:gd name="connsiteY8" fmla="*/ 428325 h 770021"/>
                          <a:gd name="connsiteX9" fmla="*/ 693394 w 704866"/>
                          <a:gd name="connsiteY9" fmla="*/ 601046 h 770021"/>
                          <a:gd name="connsiteX10" fmla="*/ 622127 w 704866"/>
                          <a:gd name="connsiteY10" fmla="*/ 726707 h 770021"/>
                          <a:gd name="connsiteX11" fmla="*/ 594175 w 704866"/>
                          <a:gd name="connsiteY11" fmla="*/ 365760 h 770021"/>
                          <a:gd name="connsiteX12" fmla="*/ 430546 w 704866"/>
                          <a:gd name="connsiteY12" fmla="*/ 360948 h 770021"/>
                          <a:gd name="connsiteX13" fmla="*/ 319855 w 704866"/>
                          <a:gd name="connsiteY13" fmla="*/ 433137 h 770021"/>
                          <a:gd name="connsiteX14" fmla="*/ 266916 w 704866"/>
                          <a:gd name="connsiteY14" fmla="*/ 375386 h 770021"/>
                          <a:gd name="connsiteX15" fmla="*/ 88849 w 704866"/>
                          <a:gd name="connsiteY15" fmla="*/ 332072 h 770021"/>
                          <a:gd name="connsiteX16" fmla="*/ 85374 w 704866"/>
                          <a:gd name="connsiteY16" fmla="*/ 770021 h 770021"/>
                          <a:gd name="connsiteX0" fmla="*/ 85374 w 704866"/>
                          <a:gd name="connsiteY0" fmla="*/ 770021 h 770021"/>
                          <a:gd name="connsiteX1" fmla="*/ 0 w 704866"/>
                          <a:gd name="connsiteY1" fmla="*/ 557732 h 770021"/>
                          <a:gd name="connsiteX2" fmla="*/ 1201 w 704866"/>
                          <a:gd name="connsiteY2" fmla="*/ 197318 h 770021"/>
                          <a:gd name="connsiteX3" fmla="*/ 175476 w 704866"/>
                          <a:gd name="connsiteY3" fmla="*/ 19251 h 770021"/>
                          <a:gd name="connsiteX4" fmla="*/ 435358 w 704866"/>
                          <a:gd name="connsiteY4" fmla="*/ 0 h 770021"/>
                          <a:gd name="connsiteX5" fmla="*/ 526798 w 704866"/>
                          <a:gd name="connsiteY5" fmla="*/ 0 h 770021"/>
                          <a:gd name="connsiteX6" fmla="*/ 589363 w 704866"/>
                          <a:gd name="connsiteY6" fmla="*/ 91440 h 770021"/>
                          <a:gd name="connsiteX7" fmla="*/ 666365 w 704866"/>
                          <a:gd name="connsiteY7" fmla="*/ 226194 h 770021"/>
                          <a:gd name="connsiteX8" fmla="*/ 704866 w 704866"/>
                          <a:gd name="connsiteY8" fmla="*/ 428325 h 770021"/>
                          <a:gd name="connsiteX9" fmla="*/ 693394 w 704866"/>
                          <a:gd name="connsiteY9" fmla="*/ 601046 h 770021"/>
                          <a:gd name="connsiteX10" fmla="*/ 622127 w 704866"/>
                          <a:gd name="connsiteY10" fmla="*/ 726707 h 770021"/>
                          <a:gd name="connsiteX11" fmla="*/ 594175 w 704866"/>
                          <a:gd name="connsiteY11" fmla="*/ 365760 h 770021"/>
                          <a:gd name="connsiteX12" fmla="*/ 430546 w 704866"/>
                          <a:gd name="connsiteY12" fmla="*/ 360948 h 770021"/>
                          <a:gd name="connsiteX13" fmla="*/ 266916 w 704866"/>
                          <a:gd name="connsiteY13" fmla="*/ 375386 h 770021"/>
                          <a:gd name="connsiteX14" fmla="*/ 88849 w 704866"/>
                          <a:gd name="connsiteY14" fmla="*/ 332072 h 770021"/>
                          <a:gd name="connsiteX15" fmla="*/ 85374 w 704866"/>
                          <a:gd name="connsiteY15" fmla="*/ 770021 h 770021"/>
                          <a:gd name="connsiteX0" fmla="*/ 85374 w 704866"/>
                          <a:gd name="connsiteY0" fmla="*/ 770021 h 770021"/>
                          <a:gd name="connsiteX1" fmla="*/ 0 w 704866"/>
                          <a:gd name="connsiteY1" fmla="*/ 557732 h 770021"/>
                          <a:gd name="connsiteX2" fmla="*/ 1201 w 704866"/>
                          <a:gd name="connsiteY2" fmla="*/ 197318 h 770021"/>
                          <a:gd name="connsiteX3" fmla="*/ 175476 w 704866"/>
                          <a:gd name="connsiteY3" fmla="*/ 19251 h 770021"/>
                          <a:gd name="connsiteX4" fmla="*/ 435358 w 704866"/>
                          <a:gd name="connsiteY4" fmla="*/ 0 h 770021"/>
                          <a:gd name="connsiteX5" fmla="*/ 526798 w 704866"/>
                          <a:gd name="connsiteY5" fmla="*/ 0 h 770021"/>
                          <a:gd name="connsiteX6" fmla="*/ 589363 w 704866"/>
                          <a:gd name="connsiteY6" fmla="*/ 91440 h 770021"/>
                          <a:gd name="connsiteX7" fmla="*/ 666365 w 704866"/>
                          <a:gd name="connsiteY7" fmla="*/ 226194 h 770021"/>
                          <a:gd name="connsiteX8" fmla="*/ 704866 w 704866"/>
                          <a:gd name="connsiteY8" fmla="*/ 428325 h 770021"/>
                          <a:gd name="connsiteX9" fmla="*/ 693394 w 704866"/>
                          <a:gd name="connsiteY9" fmla="*/ 601046 h 770021"/>
                          <a:gd name="connsiteX10" fmla="*/ 622127 w 704866"/>
                          <a:gd name="connsiteY10" fmla="*/ 726707 h 770021"/>
                          <a:gd name="connsiteX11" fmla="*/ 594175 w 704866"/>
                          <a:gd name="connsiteY11" fmla="*/ 365760 h 770021"/>
                          <a:gd name="connsiteX12" fmla="*/ 430546 w 704866"/>
                          <a:gd name="connsiteY12" fmla="*/ 360948 h 770021"/>
                          <a:gd name="connsiteX13" fmla="*/ 343573 w 704866"/>
                          <a:gd name="connsiteY13" fmla="*/ 307475 h 770021"/>
                          <a:gd name="connsiteX14" fmla="*/ 266916 w 704866"/>
                          <a:gd name="connsiteY14" fmla="*/ 375386 h 770021"/>
                          <a:gd name="connsiteX15" fmla="*/ 88849 w 704866"/>
                          <a:gd name="connsiteY15" fmla="*/ 332072 h 770021"/>
                          <a:gd name="connsiteX16" fmla="*/ 85374 w 704866"/>
                          <a:gd name="connsiteY16" fmla="*/ 770021 h 770021"/>
                          <a:gd name="connsiteX0" fmla="*/ 85374 w 704866"/>
                          <a:gd name="connsiteY0" fmla="*/ 770021 h 770021"/>
                          <a:gd name="connsiteX1" fmla="*/ 0 w 704866"/>
                          <a:gd name="connsiteY1" fmla="*/ 557732 h 770021"/>
                          <a:gd name="connsiteX2" fmla="*/ 1201 w 704866"/>
                          <a:gd name="connsiteY2" fmla="*/ 197318 h 770021"/>
                          <a:gd name="connsiteX3" fmla="*/ 175476 w 704866"/>
                          <a:gd name="connsiteY3" fmla="*/ 19251 h 770021"/>
                          <a:gd name="connsiteX4" fmla="*/ 435358 w 704866"/>
                          <a:gd name="connsiteY4" fmla="*/ 0 h 770021"/>
                          <a:gd name="connsiteX5" fmla="*/ 526798 w 704866"/>
                          <a:gd name="connsiteY5" fmla="*/ 0 h 770021"/>
                          <a:gd name="connsiteX6" fmla="*/ 589363 w 704866"/>
                          <a:gd name="connsiteY6" fmla="*/ 91440 h 770021"/>
                          <a:gd name="connsiteX7" fmla="*/ 666365 w 704866"/>
                          <a:gd name="connsiteY7" fmla="*/ 226194 h 770021"/>
                          <a:gd name="connsiteX8" fmla="*/ 704866 w 704866"/>
                          <a:gd name="connsiteY8" fmla="*/ 428325 h 770021"/>
                          <a:gd name="connsiteX9" fmla="*/ 693394 w 704866"/>
                          <a:gd name="connsiteY9" fmla="*/ 601046 h 770021"/>
                          <a:gd name="connsiteX10" fmla="*/ 622127 w 704866"/>
                          <a:gd name="connsiteY10" fmla="*/ 726707 h 770021"/>
                          <a:gd name="connsiteX11" fmla="*/ 594175 w 704866"/>
                          <a:gd name="connsiteY11" fmla="*/ 365760 h 770021"/>
                          <a:gd name="connsiteX12" fmla="*/ 430546 w 704866"/>
                          <a:gd name="connsiteY12" fmla="*/ 360948 h 770021"/>
                          <a:gd name="connsiteX13" fmla="*/ 343573 w 704866"/>
                          <a:gd name="connsiteY13" fmla="*/ 307475 h 770021"/>
                          <a:gd name="connsiteX14" fmla="*/ 229435 w 704866"/>
                          <a:gd name="connsiteY14" fmla="*/ 351323 h 770021"/>
                          <a:gd name="connsiteX15" fmla="*/ 88849 w 704866"/>
                          <a:gd name="connsiteY15" fmla="*/ 332072 h 770021"/>
                          <a:gd name="connsiteX16" fmla="*/ 85374 w 704866"/>
                          <a:gd name="connsiteY16" fmla="*/ 770021 h 770021"/>
                          <a:gd name="connsiteX0" fmla="*/ 85374 w 704866"/>
                          <a:gd name="connsiteY0" fmla="*/ 770021 h 770021"/>
                          <a:gd name="connsiteX1" fmla="*/ 0 w 704866"/>
                          <a:gd name="connsiteY1" fmla="*/ 557732 h 770021"/>
                          <a:gd name="connsiteX2" fmla="*/ 1201 w 704866"/>
                          <a:gd name="connsiteY2" fmla="*/ 197318 h 770021"/>
                          <a:gd name="connsiteX3" fmla="*/ 175476 w 704866"/>
                          <a:gd name="connsiteY3" fmla="*/ 19251 h 770021"/>
                          <a:gd name="connsiteX4" fmla="*/ 435358 w 704866"/>
                          <a:gd name="connsiteY4" fmla="*/ 0 h 770021"/>
                          <a:gd name="connsiteX5" fmla="*/ 526798 w 704866"/>
                          <a:gd name="connsiteY5" fmla="*/ 0 h 770021"/>
                          <a:gd name="connsiteX6" fmla="*/ 589363 w 704866"/>
                          <a:gd name="connsiteY6" fmla="*/ 91440 h 770021"/>
                          <a:gd name="connsiteX7" fmla="*/ 666365 w 704866"/>
                          <a:gd name="connsiteY7" fmla="*/ 226194 h 770021"/>
                          <a:gd name="connsiteX8" fmla="*/ 704866 w 704866"/>
                          <a:gd name="connsiteY8" fmla="*/ 428325 h 770021"/>
                          <a:gd name="connsiteX9" fmla="*/ 693394 w 704866"/>
                          <a:gd name="connsiteY9" fmla="*/ 601046 h 770021"/>
                          <a:gd name="connsiteX10" fmla="*/ 622127 w 704866"/>
                          <a:gd name="connsiteY10" fmla="*/ 726707 h 770021"/>
                          <a:gd name="connsiteX11" fmla="*/ 594175 w 704866"/>
                          <a:gd name="connsiteY11" fmla="*/ 365760 h 770021"/>
                          <a:gd name="connsiteX12" fmla="*/ 477397 w 704866"/>
                          <a:gd name="connsiteY12" fmla="*/ 385011 h 770021"/>
                          <a:gd name="connsiteX13" fmla="*/ 343573 w 704866"/>
                          <a:gd name="connsiteY13" fmla="*/ 307475 h 770021"/>
                          <a:gd name="connsiteX14" fmla="*/ 229435 w 704866"/>
                          <a:gd name="connsiteY14" fmla="*/ 351323 h 770021"/>
                          <a:gd name="connsiteX15" fmla="*/ 88849 w 704866"/>
                          <a:gd name="connsiteY15" fmla="*/ 332072 h 770021"/>
                          <a:gd name="connsiteX16" fmla="*/ 85374 w 704866"/>
                          <a:gd name="connsiteY16" fmla="*/ 770021 h 770021"/>
                          <a:gd name="connsiteX0" fmla="*/ 85374 w 704866"/>
                          <a:gd name="connsiteY0" fmla="*/ 770021 h 770021"/>
                          <a:gd name="connsiteX1" fmla="*/ 0 w 704866"/>
                          <a:gd name="connsiteY1" fmla="*/ 557732 h 770021"/>
                          <a:gd name="connsiteX2" fmla="*/ 1201 w 704866"/>
                          <a:gd name="connsiteY2" fmla="*/ 197318 h 770021"/>
                          <a:gd name="connsiteX3" fmla="*/ 175476 w 704866"/>
                          <a:gd name="connsiteY3" fmla="*/ 19251 h 770021"/>
                          <a:gd name="connsiteX4" fmla="*/ 435358 w 704866"/>
                          <a:gd name="connsiteY4" fmla="*/ 0 h 770021"/>
                          <a:gd name="connsiteX5" fmla="*/ 526798 w 704866"/>
                          <a:gd name="connsiteY5" fmla="*/ 0 h 770021"/>
                          <a:gd name="connsiteX6" fmla="*/ 589363 w 704866"/>
                          <a:gd name="connsiteY6" fmla="*/ 91440 h 770021"/>
                          <a:gd name="connsiteX7" fmla="*/ 666365 w 704866"/>
                          <a:gd name="connsiteY7" fmla="*/ 226194 h 770021"/>
                          <a:gd name="connsiteX8" fmla="*/ 704866 w 704866"/>
                          <a:gd name="connsiteY8" fmla="*/ 428325 h 770021"/>
                          <a:gd name="connsiteX9" fmla="*/ 693394 w 704866"/>
                          <a:gd name="connsiteY9" fmla="*/ 601046 h 770021"/>
                          <a:gd name="connsiteX10" fmla="*/ 622127 w 704866"/>
                          <a:gd name="connsiteY10" fmla="*/ 726707 h 770021"/>
                          <a:gd name="connsiteX11" fmla="*/ 594175 w 704866"/>
                          <a:gd name="connsiteY11" fmla="*/ 365760 h 770021"/>
                          <a:gd name="connsiteX12" fmla="*/ 477397 w 704866"/>
                          <a:gd name="connsiteY12" fmla="*/ 385011 h 770021"/>
                          <a:gd name="connsiteX13" fmla="*/ 343573 w 704866"/>
                          <a:gd name="connsiteY13" fmla="*/ 307475 h 770021"/>
                          <a:gd name="connsiteX14" fmla="*/ 179461 w 704866"/>
                          <a:gd name="connsiteY14" fmla="*/ 235820 h 770021"/>
                          <a:gd name="connsiteX15" fmla="*/ 88849 w 704866"/>
                          <a:gd name="connsiteY15" fmla="*/ 332072 h 770021"/>
                          <a:gd name="connsiteX16" fmla="*/ 85374 w 704866"/>
                          <a:gd name="connsiteY16" fmla="*/ 770021 h 770021"/>
                          <a:gd name="connsiteX0" fmla="*/ 85374 w 704866"/>
                          <a:gd name="connsiteY0" fmla="*/ 770021 h 770021"/>
                          <a:gd name="connsiteX1" fmla="*/ 0 w 704866"/>
                          <a:gd name="connsiteY1" fmla="*/ 557732 h 770021"/>
                          <a:gd name="connsiteX2" fmla="*/ 1201 w 704866"/>
                          <a:gd name="connsiteY2" fmla="*/ 197318 h 770021"/>
                          <a:gd name="connsiteX3" fmla="*/ 175476 w 704866"/>
                          <a:gd name="connsiteY3" fmla="*/ 19251 h 770021"/>
                          <a:gd name="connsiteX4" fmla="*/ 435358 w 704866"/>
                          <a:gd name="connsiteY4" fmla="*/ 0 h 770021"/>
                          <a:gd name="connsiteX5" fmla="*/ 526798 w 704866"/>
                          <a:gd name="connsiteY5" fmla="*/ 0 h 770021"/>
                          <a:gd name="connsiteX6" fmla="*/ 589363 w 704866"/>
                          <a:gd name="connsiteY6" fmla="*/ 91440 h 770021"/>
                          <a:gd name="connsiteX7" fmla="*/ 666365 w 704866"/>
                          <a:gd name="connsiteY7" fmla="*/ 226194 h 770021"/>
                          <a:gd name="connsiteX8" fmla="*/ 704866 w 704866"/>
                          <a:gd name="connsiteY8" fmla="*/ 428325 h 770021"/>
                          <a:gd name="connsiteX9" fmla="*/ 693394 w 704866"/>
                          <a:gd name="connsiteY9" fmla="*/ 601046 h 770021"/>
                          <a:gd name="connsiteX10" fmla="*/ 622127 w 704866"/>
                          <a:gd name="connsiteY10" fmla="*/ 726707 h 770021"/>
                          <a:gd name="connsiteX11" fmla="*/ 594175 w 704866"/>
                          <a:gd name="connsiteY11" fmla="*/ 365760 h 770021"/>
                          <a:gd name="connsiteX12" fmla="*/ 439917 w 704866"/>
                          <a:gd name="connsiteY12" fmla="*/ 404262 h 770021"/>
                          <a:gd name="connsiteX13" fmla="*/ 343573 w 704866"/>
                          <a:gd name="connsiteY13" fmla="*/ 307475 h 770021"/>
                          <a:gd name="connsiteX14" fmla="*/ 179461 w 704866"/>
                          <a:gd name="connsiteY14" fmla="*/ 235820 h 770021"/>
                          <a:gd name="connsiteX15" fmla="*/ 88849 w 704866"/>
                          <a:gd name="connsiteY15" fmla="*/ 332072 h 770021"/>
                          <a:gd name="connsiteX16" fmla="*/ 85374 w 704866"/>
                          <a:gd name="connsiteY16" fmla="*/ 770021 h 770021"/>
                          <a:gd name="connsiteX0" fmla="*/ 85374 w 704866"/>
                          <a:gd name="connsiteY0" fmla="*/ 770021 h 770021"/>
                          <a:gd name="connsiteX1" fmla="*/ 0 w 704866"/>
                          <a:gd name="connsiteY1" fmla="*/ 557732 h 770021"/>
                          <a:gd name="connsiteX2" fmla="*/ 1201 w 704866"/>
                          <a:gd name="connsiteY2" fmla="*/ 197318 h 770021"/>
                          <a:gd name="connsiteX3" fmla="*/ 175476 w 704866"/>
                          <a:gd name="connsiteY3" fmla="*/ 19251 h 770021"/>
                          <a:gd name="connsiteX4" fmla="*/ 435358 w 704866"/>
                          <a:gd name="connsiteY4" fmla="*/ 0 h 770021"/>
                          <a:gd name="connsiteX5" fmla="*/ 526798 w 704866"/>
                          <a:gd name="connsiteY5" fmla="*/ 0 h 770021"/>
                          <a:gd name="connsiteX6" fmla="*/ 589363 w 704866"/>
                          <a:gd name="connsiteY6" fmla="*/ 91440 h 770021"/>
                          <a:gd name="connsiteX7" fmla="*/ 666365 w 704866"/>
                          <a:gd name="connsiteY7" fmla="*/ 226194 h 770021"/>
                          <a:gd name="connsiteX8" fmla="*/ 704866 w 704866"/>
                          <a:gd name="connsiteY8" fmla="*/ 428325 h 770021"/>
                          <a:gd name="connsiteX9" fmla="*/ 693394 w 704866"/>
                          <a:gd name="connsiteY9" fmla="*/ 601046 h 770021"/>
                          <a:gd name="connsiteX10" fmla="*/ 622127 w 704866"/>
                          <a:gd name="connsiteY10" fmla="*/ 726707 h 770021"/>
                          <a:gd name="connsiteX11" fmla="*/ 594175 w 704866"/>
                          <a:gd name="connsiteY11" fmla="*/ 365760 h 770021"/>
                          <a:gd name="connsiteX12" fmla="*/ 439917 w 704866"/>
                          <a:gd name="connsiteY12" fmla="*/ 404262 h 770021"/>
                          <a:gd name="connsiteX13" fmla="*/ 343573 w 704866"/>
                          <a:gd name="connsiteY13" fmla="*/ 307475 h 770021"/>
                          <a:gd name="connsiteX14" fmla="*/ 210695 w 704866"/>
                          <a:gd name="connsiteY14" fmla="*/ 240632 h 770021"/>
                          <a:gd name="connsiteX15" fmla="*/ 88849 w 704866"/>
                          <a:gd name="connsiteY15" fmla="*/ 332072 h 770021"/>
                          <a:gd name="connsiteX16" fmla="*/ 85374 w 704866"/>
                          <a:gd name="connsiteY16" fmla="*/ 770021 h 770021"/>
                          <a:gd name="connsiteX0" fmla="*/ 85374 w 704866"/>
                          <a:gd name="connsiteY0" fmla="*/ 770021 h 770021"/>
                          <a:gd name="connsiteX1" fmla="*/ 0 w 704866"/>
                          <a:gd name="connsiteY1" fmla="*/ 557732 h 770021"/>
                          <a:gd name="connsiteX2" fmla="*/ 1201 w 704866"/>
                          <a:gd name="connsiteY2" fmla="*/ 197318 h 770021"/>
                          <a:gd name="connsiteX3" fmla="*/ 175476 w 704866"/>
                          <a:gd name="connsiteY3" fmla="*/ 19251 h 770021"/>
                          <a:gd name="connsiteX4" fmla="*/ 435358 w 704866"/>
                          <a:gd name="connsiteY4" fmla="*/ 0 h 770021"/>
                          <a:gd name="connsiteX5" fmla="*/ 526798 w 704866"/>
                          <a:gd name="connsiteY5" fmla="*/ 0 h 770021"/>
                          <a:gd name="connsiteX6" fmla="*/ 589363 w 704866"/>
                          <a:gd name="connsiteY6" fmla="*/ 91440 h 770021"/>
                          <a:gd name="connsiteX7" fmla="*/ 666365 w 704866"/>
                          <a:gd name="connsiteY7" fmla="*/ 226194 h 770021"/>
                          <a:gd name="connsiteX8" fmla="*/ 704866 w 704866"/>
                          <a:gd name="connsiteY8" fmla="*/ 428325 h 770021"/>
                          <a:gd name="connsiteX9" fmla="*/ 693394 w 704866"/>
                          <a:gd name="connsiteY9" fmla="*/ 601046 h 770021"/>
                          <a:gd name="connsiteX10" fmla="*/ 622127 w 704866"/>
                          <a:gd name="connsiteY10" fmla="*/ 726707 h 770021"/>
                          <a:gd name="connsiteX11" fmla="*/ 594175 w 704866"/>
                          <a:gd name="connsiteY11" fmla="*/ 365760 h 770021"/>
                          <a:gd name="connsiteX12" fmla="*/ 439917 w 704866"/>
                          <a:gd name="connsiteY12" fmla="*/ 404262 h 770021"/>
                          <a:gd name="connsiteX13" fmla="*/ 343573 w 704866"/>
                          <a:gd name="connsiteY13" fmla="*/ 307475 h 770021"/>
                          <a:gd name="connsiteX14" fmla="*/ 210695 w 704866"/>
                          <a:gd name="connsiteY14" fmla="*/ 240632 h 770021"/>
                          <a:gd name="connsiteX15" fmla="*/ 88849 w 704866"/>
                          <a:gd name="connsiteY15" fmla="*/ 332072 h 770021"/>
                          <a:gd name="connsiteX16" fmla="*/ 85374 w 704866"/>
                          <a:gd name="connsiteY16" fmla="*/ 770021 h 770021"/>
                          <a:gd name="connsiteX0" fmla="*/ 85374 w 704866"/>
                          <a:gd name="connsiteY0" fmla="*/ 770021 h 770021"/>
                          <a:gd name="connsiteX1" fmla="*/ 0 w 704866"/>
                          <a:gd name="connsiteY1" fmla="*/ 557732 h 770021"/>
                          <a:gd name="connsiteX2" fmla="*/ 1201 w 704866"/>
                          <a:gd name="connsiteY2" fmla="*/ 197318 h 770021"/>
                          <a:gd name="connsiteX3" fmla="*/ 175476 w 704866"/>
                          <a:gd name="connsiteY3" fmla="*/ 19251 h 770021"/>
                          <a:gd name="connsiteX4" fmla="*/ 435358 w 704866"/>
                          <a:gd name="connsiteY4" fmla="*/ 0 h 770021"/>
                          <a:gd name="connsiteX5" fmla="*/ 526798 w 704866"/>
                          <a:gd name="connsiteY5" fmla="*/ 0 h 770021"/>
                          <a:gd name="connsiteX6" fmla="*/ 589363 w 704866"/>
                          <a:gd name="connsiteY6" fmla="*/ 91440 h 770021"/>
                          <a:gd name="connsiteX7" fmla="*/ 666365 w 704866"/>
                          <a:gd name="connsiteY7" fmla="*/ 226194 h 770021"/>
                          <a:gd name="connsiteX8" fmla="*/ 704866 w 704866"/>
                          <a:gd name="connsiteY8" fmla="*/ 428325 h 770021"/>
                          <a:gd name="connsiteX9" fmla="*/ 693394 w 704866"/>
                          <a:gd name="connsiteY9" fmla="*/ 601046 h 770021"/>
                          <a:gd name="connsiteX10" fmla="*/ 622127 w 704866"/>
                          <a:gd name="connsiteY10" fmla="*/ 726707 h 770021"/>
                          <a:gd name="connsiteX11" fmla="*/ 594175 w 704866"/>
                          <a:gd name="connsiteY11" fmla="*/ 365760 h 770021"/>
                          <a:gd name="connsiteX12" fmla="*/ 439917 w 704866"/>
                          <a:gd name="connsiteY12" fmla="*/ 404262 h 770021"/>
                          <a:gd name="connsiteX13" fmla="*/ 343573 w 704866"/>
                          <a:gd name="connsiteY13" fmla="*/ 307475 h 770021"/>
                          <a:gd name="connsiteX14" fmla="*/ 210695 w 704866"/>
                          <a:gd name="connsiteY14" fmla="*/ 240632 h 770021"/>
                          <a:gd name="connsiteX15" fmla="*/ 88849 w 704866"/>
                          <a:gd name="connsiteY15" fmla="*/ 332072 h 770021"/>
                          <a:gd name="connsiteX16" fmla="*/ 85374 w 704866"/>
                          <a:gd name="connsiteY16" fmla="*/ 770021 h 770021"/>
                          <a:gd name="connsiteX0" fmla="*/ 85374 w 704866"/>
                          <a:gd name="connsiteY0" fmla="*/ 770021 h 770021"/>
                          <a:gd name="connsiteX1" fmla="*/ 0 w 704866"/>
                          <a:gd name="connsiteY1" fmla="*/ 557732 h 770021"/>
                          <a:gd name="connsiteX2" fmla="*/ 1201 w 704866"/>
                          <a:gd name="connsiteY2" fmla="*/ 197318 h 770021"/>
                          <a:gd name="connsiteX3" fmla="*/ 175476 w 704866"/>
                          <a:gd name="connsiteY3" fmla="*/ 19251 h 770021"/>
                          <a:gd name="connsiteX4" fmla="*/ 435358 w 704866"/>
                          <a:gd name="connsiteY4" fmla="*/ 0 h 770021"/>
                          <a:gd name="connsiteX5" fmla="*/ 526798 w 704866"/>
                          <a:gd name="connsiteY5" fmla="*/ 0 h 770021"/>
                          <a:gd name="connsiteX6" fmla="*/ 589363 w 704866"/>
                          <a:gd name="connsiteY6" fmla="*/ 91440 h 770021"/>
                          <a:gd name="connsiteX7" fmla="*/ 666365 w 704866"/>
                          <a:gd name="connsiteY7" fmla="*/ 226194 h 770021"/>
                          <a:gd name="connsiteX8" fmla="*/ 704866 w 704866"/>
                          <a:gd name="connsiteY8" fmla="*/ 428325 h 770021"/>
                          <a:gd name="connsiteX9" fmla="*/ 693394 w 704866"/>
                          <a:gd name="connsiteY9" fmla="*/ 601046 h 770021"/>
                          <a:gd name="connsiteX10" fmla="*/ 622127 w 704866"/>
                          <a:gd name="connsiteY10" fmla="*/ 726707 h 770021"/>
                          <a:gd name="connsiteX11" fmla="*/ 594175 w 704866"/>
                          <a:gd name="connsiteY11" fmla="*/ 365760 h 770021"/>
                          <a:gd name="connsiteX12" fmla="*/ 439917 w 704866"/>
                          <a:gd name="connsiteY12" fmla="*/ 404262 h 770021"/>
                          <a:gd name="connsiteX13" fmla="*/ 343573 w 704866"/>
                          <a:gd name="connsiteY13" fmla="*/ 307475 h 770021"/>
                          <a:gd name="connsiteX14" fmla="*/ 210695 w 704866"/>
                          <a:gd name="connsiteY14" fmla="*/ 240632 h 770021"/>
                          <a:gd name="connsiteX15" fmla="*/ 88849 w 704866"/>
                          <a:gd name="connsiteY15" fmla="*/ 332072 h 770021"/>
                          <a:gd name="connsiteX16" fmla="*/ 85374 w 704866"/>
                          <a:gd name="connsiteY16" fmla="*/ 770021 h 770021"/>
                          <a:gd name="connsiteX0" fmla="*/ 85374 w 704866"/>
                          <a:gd name="connsiteY0" fmla="*/ 770021 h 770021"/>
                          <a:gd name="connsiteX1" fmla="*/ 0 w 704866"/>
                          <a:gd name="connsiteY1" fmla="*/ 557732 h 770021"/>
                          <a:gd name="connsiteX2" fmla="*/ 1201 w 704866"/>
                          <a:gd name="connsiteY2" fmla="*/ 197318 h 770021"/>
                          <a:gd name="connsiteX3" fmla="*/ 175476 w 704866"/>
                          <a:gd name="connsiteY3" fmla="*/ 19251 h 770021"/>
                          <a:gd name="connsiteX4" fmla="*/ 435358 w 704866"/>
                          <a:gd name="connsiteY4" fmla="*/ 0 h 770021"/>
                          <a:gd name="connsiteX5" fmla="*/ 526798 w 704866"/>
                          <a:gd name="connsiteY5" fmla="*/ 0 h 770021"/>
                          <a:gd name="connsiteX6" fmla="*/ 589363 w 704866"/>
                          <a:gd name="connsiteY6" fmla="*/ 91440 h 770021"/>
                          <a:gd name="connsiteX7" fmla="*/ 666365 w 704866"/>
                          <a:gd name="connsiteY7" fmla="*/ 226194 h 770021"/>
                          <a:gd name="connsiteX8" fmla="*/ 704866 w 704866"/>
                          <a:gd name="connsiteY8" fmla="*/ 428325 h 770021"/>
                          <a:gd name="connsiteX9" fmla="*/ 693394 w 704866"/>
                          <a:gd name="connsiteY9" fmla="*/ 601046 h 770021"/>
                          <a:gd name="connsiteX10" fmla="*/ 622127 w 704866"/>
                          <a:gd name="connsiteY10" fmla="*/ 726707 h 770021"/>
                          <a:gd name="connsiteX11" fmla="*/ 594175 w 704866"/>
                          <a:gd name="connsiteY11" fmla="*/ 365760 h 770021"/>
                          <a:gd name="connsiteX12" fmla="*/ 439917 w 704866"/>
                          <a:gd name="connsiteY12" fmla="*/ 404262 h 770021"/>
                          <a:gd name="connsiteX13" fmla="*/ 343573 w 704866"/>
                          <a:gd name="connsiteY13" fmla="*/ 307475 h 770021"/>
                          <a:gd name="connsiteX14" fmla="*/ 210695 w 704866"/>
                          <a:gd name="connsiteY14" fmla="*/ 240632 h 770021"/>
                          <a:gd name="connsiteX15" fmla="*/ 88849 w 704866"/>
                          <a:gd name="connsiteY15" fmla="*/ 332072 h 770021"/>
                          <a:gd name="connsiteX16" fmla="*/ 85374 w 704866"/>
                          <a:gd name="connsiteY16" fmla="*/ 770021 h 770021"/>
                          <a:gd name="connsiteX0" fmla="*/ 85374 w 704866"/>
                          <a:gd name="connsiteY0" fmla="*/ 770021 h 770021"/>
                          <a:gd name="connsiteX1" fmla="*/ 0 w 704866"/>
                          <a:gd name="connsiteY1" fmla="*/ 557732 h 770021"/>
                          <a:gd name="connsiteX2" fmla="*/ 1201 w 704866"/>
                          <a:gd name="connsiteY2" fmla="*/ 197318 h 770021"/>
                          <a:gd name="connsiteX3" fmla="*/ 175476 w 704866"/>
                          <a:gd name="connsiteY3" fmla="*/ 19251 h 770021"/>
                          <a:gd name="connsiteX4" fmla="*/ 435358 w 704866"/>
                          <a:gd name="connsiteY4" fmla="*/ 0 h 770021"/>
                          <a:gd name="connsiteX5" fmla="*/ 526798 w 704866"/>
                          <a:gd name="connsiteY5" fmla="*/ 0 h 770021"/>
                          <a:gd name="connsiteX6" fmla="*/ 589363 w 704866"/>
                          <a:gd name="connsiteY6" fmla="*/ 91440 h 770021"/>
                          <a:gd name="connsiteX7" fmla="*/ 666365 w 704866"/>
                          <a:gd name="connsiteY7" fmla="*/ 226194 h 770021"/>
                          <a:gd name="connsiteX8" fmla="*/ 704866 w 704866"/>
                          <a:gd name="connsiteY8" fmla="*/ 428325 h 770021"/>
                          <a:gd name="connsiteX9" fmla="*/ 693394 w 704866"/>
                          <a:gd name="connsiteY9" fmla="*/ 601046 h 770021"/>
                          <a:gd name="connsiteX10" fmla="*/ 622127 w 704866"/>
                          <a:gd name="connsiteY10" fmla="*/ 726707 h 770021"/>
                          <a:gd name="connsiteX11" fmla="*/ 594175 w 704866"/>
                          <a:gd name="connsiteY11" fmla="*/ 365760 h 770021"/>
                          <a:gd name="connsiteX12" fmla="*/ 439917 w 704866"/>
                          <a:gd name="connsiteY12" fmla="*/ 404262 h 770021"/>
                          <a:gd name="connsiteX13" fmla="*/ 343573 w 704866"/>
                          <a:gd name="connsiteY13" fmla="*/ 307475 h 770021"/>
                          <a:gd name="connsiteX14" fmla="*/ 210695 w 704866"/>
                          <a:gd name="connsiteY14" fmla="*/ 240632 h 770021"/>
                          <a:gd name="connsiteX15" fmla="*/ 88849 w 704866"/>
                          <a:gd name="connsiteY15" fmla="*/ 332072 h 770021"/>
                          <a:gd name="connsiteX16" fmla="*/ 85374 w 704866"/>
                          <a:gd name="connsiteY16" fmla="*/ 770021 h 770021"/>
                          <a:gd name="connsiteX0" fmla="*/ 85374 w 704866"/>
                          <a:gd name="connsiteY0" fmla="*/ 770021 h 770021"/>
                          <a:gd name="connsiteX1" fmla="*/ 0 w 704866"/>
                          <a:gd name="connsiteY1" fmla="*/ 557732 h 770021"/>
                          <a:gd name="connsiteX2" fmla="*/ 1201 w 704866"/>
                          <a:gd name="connsiteY2" fmla="*/ 197318 h 770021"/>
                          <a:gd name="connsiteX3" fmla="*/ 175476 w 704866"/>
                          <a:gd name="connsiteY3" fmla="*/ 19251 h 770021"/>
                          <a:gd name="connsiteX4" fmla="*/ 435358 w 704866"/>
                          <a:gd name="connsiteY4" fmla="*/ 0 h 770021"/>
                          <a:gd name="connsiteX5" fmla="*/ 526798 w 704866"/>
                          <a:gd name="connsiteY5" fmla="*/ 0 h 770021"/>
                          <a:gd name="connsiteX6" fmla="*/ 589363 w 704866"/>
                          <a:gd name="connsiteY6" fmla="*/ 91440 h 770021"/>
                          <a:gd name="connsiteX7" fmla="*/ 666365 w 704866"/>
                          <a:gd name="connsiteY7" fmla="*/ 226194 h 770021"/>
                          <a:gd name="connsiteX8" fmla="*/ 704866 w 704866"/>
                          <a:gd name="connsiteY8" fmla="*/ 428325 h 770021"/>
                          <a:gd name="connsiteX9" fmla="*/ 693394 w 704866"/>
                          <a:gd name="connsiteY9" fmla="*/ 601046 h 770021"/>
                          <a:gd name="connsiteX10" fmla="*/ 622127 w 704866"/>
                          <a:gd name="connsiteY10" fmla="*/ 726707 h 770021"/>
                          <a:gd name="connsiteX11" fmla="*/ 594175 w 704866"/>
                          <a:gd name="connsiteY11" fmla="*/ 365760 h 770021"/>
                          <a:gd name="connsiteX12" fmla="*/ 439917 w 704866"/>
                          <a:gd name="connsiteY12" fmla="*/ 404262 h 770021"/>
                          <a:gd name="connsiteX13" fmla="*/ 343573 w 704866"/>
                          <a:gd name="connsiteY13" fmla="*/ 307475 h 770021"/>
                          <a:gd name="connsiteX14" fmla="*/ 210695 w 704866"/>
                          <a:gd name="connsiteY14" fmla="*/ 240632 h 770021"/>
                          <a:gd name="connsiteX15" fmla="*/ 88849 w 704866"/>
                          <a:gd name="connsiteY15" fmla="*/ 332072 h 770021"/>
                          <a:gd name="connsiteX16" fmla="*/ 85374 w 704866"/>
                          <a:gd name="connsiteY16" fmla="*/ 770021 h 770021"/>
                          <a:gd name="connsiteX0" fmla="*/ 85374 w 704866"/>
                          <a:gd name="connsiteY0" fmla="*/ 770021 h 770021"/>
                          <a:gd name="connsiteX1" fmla="*/ 0 w 704866"/>
                          <a:gd name="connsiteY1" fmla="*/ 557732 h 770021"/>
                          <a:gd name="connsiteX2" fmla="*/ 1201 w 704866"/>
                          <a:gd name="connsiteY2" fmla="*/ 197318 h 770021"/>
                          <a:gd name="connsiteX3" fmla="*/ 175476 w 704866"/>
                          <a:gd name="connsiteY3" fmla="*/ 19251 h 770021"/>
                          <a:gd name="connsiteX4" fmla="*/ 435358 w 704866"/>
                          <a:gd name="connsiteY4" fmla="*/ 0 h 770021"/>
                          <a:gd name="connsiteX5" fmla="*/ 526798 w 704866"/>
                          <a:gd name="connsiteY5" fmla="*/ 0 h 770021"/>
                          <a:gd name="connsiteX6" fmla="*/ 589363 w 704866"/>
                          <a:gd name="connsiteY6" fmla="*/ 91440 h 770021"/>
                          <a:gd name="connsiteX7" fmla="*/ 666365 w 704866"/>
                          <a:gd name="connsiteY7" fmla="*/ 226194 h 770021"/>
                          <a:gd name="connsiteX8" fmla="*/ 704866 w 704866"/>
                          <a:gd name="connsiteY8" fmla="*/ 428325 h 770021"/>
                          <a:gd name="connsiteX9" fmla="*/ 693394 w 704866"/>
                          <a:gd name="connsiteY9" fmla="*/ 601046 h 770021"/>
                          <a:gd name="connsiteX10" fmla="*/ 622127 w 704866"/>
                          <a:gd name="connsiteY10" fmla="*/ 726707 h 770021"/>
                          <a:gd name="connsiteX11" fmla="*/ 594175 w 704866"/>
                          <a:gd name="connsiteY11" fmla="*/ 365760 h 770021"/>
                          <a:gd name="connsiteX12" fmla="*/ 439917 w 704866"/>
                          <a:gd name="connsiteY12" fmla="*/ 404262 h 770021"/>
                          <a:gd name="connsiteX13" fmla="*/ 343573 w 704866"/>
                          <a:gd name="connsiteY13" fmla="*/ 307475 h 770021"/>
                          <a:gd name="connsiteX14" fmla="*/ 210695 w 704866"/>
                          <a:gd name="connsiteY14" fmla="*/ 240632 h 770021"/>
                          <a:gd name="connsiteX15" fmla="*/ 88849 w 704866"/>
                          <a:gd name="connsiteY15" fmla="*/ 332072 h 770021"/>
                          <a:gd name="connsiteX16" fmla="*/ 85374 w 704866"/>
                          <a:gd name="connsiteY16" fmla="*/ 770021 h 770021"/>
                          <a:gd name="connsiteX0" fmla="*/ 85374 w 704866"/>
                          <a:gd name="connsiteY0" fmla="*/ 770021 h 770021"/>
                          <a:gd name="connsiteX1" fmla="*/ 0 w 704866"/>
                          <a:gd name="connsiteY1" fmla="*/ 557732 h 770021"/>
                          <a:gd name="connsiteX2" fmla="*/ 1201 w 704866"/>
                          <a:gd name="connsiteY2" fmla="*/ 197318 h 770021"/>
                          <a:gd name="connsiteX3" fmla="*/ 175476 w 704866"/>
                          <a:gd name="connsiteY3" fmla="*/ 19251 h 770021"/>
                          <a:gd name="connsiteX4" fmla="*/ 435358 w 704866"/>
                          <a:gd name="connsiteY4" fmla="*/ 0 h 770021"/>
                          <a:gd name="connsiteX5" fmla="*/ 526798 w 704866"/>
                          <a:gd name="connsiteY5" fmla="*/ 0 h 770021"/>
                          <a:gd name="connsiteX6" fmla="*/ 589363 w 704866"/>
                          <a:gd name="connsiteY6" fmla="*/ 91440 h 770021"/>
                          <a:gd name="connsiteX7" fmla="*/ 666365 w 704866"/>
                          <a:gd name="connsiteY7" fmla="*/ 226194 h 770021"/>
                          <a:gd name="connsiteX8" fmla="*/ 704866 w 704866"/>
                          <a:gd name="connsiteY8" fmla="*/ 428325 h 770021"/>
                          <a:gd name="connsiteX9" fmla="*/ 693394 w 704866"/>
                          <a:gd name="connsiteY9" fmla="*/ 601046 h 770021"/>
                          <a:gd name="connsiteX10" fmla="*/ 622127 w 704866"/>
                          <a:gd name="connsiteY10" fmla="*/ 726707 h 770021"/>
                          <a:gd name="connsiteX11" fmla="*/ 594175 w 704866"/>
                          <a:gd name="connsiteY11" fmla="*/ 365760 h 770021"/>
                          <a:gd name="connsiteX12" fmla="*/ 474274 w 704866"/>
                          <a:gd name="connsiteY12" fmla="*/ 418700 h 770021"/>
                          <a:gd name="connsiteX13" fmla="*/ 343573 w 704866"/>
                          <a:gd name="connsiteY13" fmla="*/ 307475 h 770021"/>
                          <a:gd name="connsiteX14" fmla="*/ 210695 w 704866"/>
                          <a:gd name="connsiteY14" fmla="*/ 240632 h 770021"/>
                          <a:gd name="connsiteX15" fmla="*/ 88849 w 704866"/>
                          <a:gd name="connsiteY15" fmla="*/ 332072 h 770021"/>
                          <a:gd name="connsiteX16" fmla="*/ 85374 w 704866"/>
                          <a:gd name="connsiteY16" fmla="*/ 770021 h 770021"/>
                          <a:gd name="connsiteX0" fmla="*/ 88849 w 704866"/>
                          <a:gd name="connsiteY0" fmla="*/ 332072 h 726707"/>
                          <a:gd name="connsiteX1" fmla="*/ 0 w 704866"/>
                          <a:gd name="connsiteY1" fmla="*/ 557732 h 726707"/>
                          <a:gd name="connsiteX2" fmla="*/ 1201 w 704866"/>
                          <a:gd name="connsiteY2" fmla="*/ 197318 h 726707"/>
                          <a:gd name="connsiteX3" fmla="*/ 175476 w 704866"/>
                          <a:gd name="connsiteY3" fmla="*/ 19251 h 726707"/>
                          <a:gd name="connsiteX4" fmla="*/ 435358 w 704866"/>
                          <a:gd name="connsiteY4" fmla="*/ 0 h 726707"/>
                          <a:gd name="connsiteX5" fmla="*/ 526798 w 704866"/>
                          <a:gd name="connsiteY5" fmla="*/ 0 h 726707"/>
                          <a:gd name="connsiteX6" fmla="*/ 589363 w 704866"/>
                          <a:gd name="connsiteY6" fmla="*/ 91440 h 726707"/>
                          <a:gd name="connsiteX7" fmla="*/ 666365 w 704866"/>
                          <a:gd name="connsiteY7" fmla="*/ 226194 h 726707"/>
                          <a:gd name="connsiteX8" fmla="*/ 704866 w 704866"/>
                          <a:gd name="connsiteY8" fmla="*/ 428325 h 726707"/>
                          <a:gd name="connsiteX9" fmla="*/ 693394 w 704866"/>
                          <a:gd name="connsiteY9" fmla="*/ 601046 h 726707"/>
                          <a:gd name="connsiteX10" fmla="*/ 622127 w 704866"/>
                          <a:gd name="connsiteY10" fmla="*/ 726707 h 726707"/>
                          <a:gd name="connsiteX11" fmla="*/ 594175 w 704866"/>
                          <a:gd name="connsiteY11" fmla="*/ 365760 h 726707"/>
                          <a:gd name="connsiteX12" fmla="*/ 474274 w 704866"/>
                          <a:gd name="connsiteY12" fmla="*/ 418700 h 726707"/>
                          <a:gd name="connsiteX13" fmla="*/ 343573 w 704866"/>
                          <a:gd name="connsiteY13" fmla="*/ 307475 h 726707"/>
                          <a:gd name="connsiteX14" fmla="*/ 210695 w 704866"/>
                          <a:gd name="connsiteY14" fmla="*/ 240632 h 726707"/>
                          <a:gd name="connsiteX15" fmla="*/ 88849 w 704866"/>
                          <a:gd name="connsiteY15" fmla="*/ 332072 h 726707"/>
                          <a:gd name="connsiteX0" fmla="*/ 88849 w 704866"/>
                          <a:gd name="connsiteY0" fmla="*/ 332072 h 726707"/>
                          <a:gd name="connsiteX1" fmla="*/ 68714 w 704866"/>
                          <a:gd name="connsiteY1" fmla="*/ 586608 h 726707"/>
                          <a:gd name="connsiteX2" fmla="*/ 0 w 704866"/>
                          <a:gd name="connsiteY2" fmla="*/ 557732 h 726707"/>
                          <a:gd name="connsiteX3" fmla="*/ 1201 w 704866"/>
                          <a:gd name="connsiteY3" fmla="*/ 197318 h 726707"/>
                          <a:gd name="connsiteX4" fmla="*/ 175476 w 704866"/>
                          <a:gd name="connsiteY4" fmla="*/ 19251 h 726707"/>
                          <a:gd name="connsiteX5" fmla="*/ 435358 w 704866"/>
                          <a:gd name="connsiteY5" fmla="*/ 0 h 726707"/>
                          <a:gd name="connsiteX6" fmla="*/ 526798 w 704866"/>
                          <a:gd name="connsiteY6" fmla="*/ 0 h 726707"/>
                          <a:gd name="connsiteX7" fmla="*/ 589363 w 704866"/>
                          <a:gd name="connsiteY7" fmla="*/ 91440 h 726707"/>
                          <a:gd name="connsiteX8" fmla="*/ 666365 w 704866"/>
                          <a:gd name="connsiteY8" fmla="*/ 226194 h 726707"/>
                          <a:gd name="connsiteX9" fmla="*/ 704866 w 704866"/>
                          <a:gd name="connsiteY9" fmla="*/ 428325 h 726707"/>
                          <a:gd name="connsiteX10" fmla="*/ 693394 w 704866"/>
                          <a:gd name="connsiteY10" fmla="*/ 601046 h 726707"/>
                          <a:gd name="connsiteX11" fmla="*/ 622127 w 704866"/>
                          <a:gd name="connsiteY11" fmla="*/ 726707 h 726707"/>
                          <a:gd name="connsiteX12" fmla="*/ 594175 w 704866"/>
                          <a:gd name="connsiteY12" fmla="*/ 365760 h 726707"/>
                          <a:gd name="connsiteX13" fmla="*/ 474274 w 704866"/>
                          <a:gd name="connsiteY13" fmla="*/ 418700 h 726707"/>
                          <a:gd name="connsiteX14" fmla="*/ 343573 w 704866"/>
                          <a:gd name="connsiteY14" fmla="*/ 307475 h 726707"/>
                          <a:gd name="connsiteX15" fmla="*/ 210695 w 704866"/>
                          <a:gd name="connsiteY15" fmla="*/ 240632 h 726707"/>
                          <a:gd name="connsiteX16" fmla="*/ 88849 w 704866"/>
                          <a:gd name="connsiteY16" fmla="*/ 332072 h 726707"/>
                          <a:gd name="connsiteX0" fmla="*/ 88849 w 704866"/>
                          <a:gd name="connsiteY0" fmla="*/ 332072 h 726707"/>
                          <a:gd name="connsiteX1" fmla="*/ 68714 w 704866"/>
                          <a:gd name="connsiteY1" fmla="*/ 586608 h 726707"/>
                          <a:gd name="connsiteX2" fmla="*/ 0 w 704866"/>
                          <a:gd name="connsiteY2" fmla="*/ 557732 h 726707"/>
                          <a:gd name="connsiteX3" fmla="*/ 1201 w 704866"/>
                          <a:gd name="connsiteY3" fmla="*/ 197318 h 726707"/>
                          <a:gd name="connsiteX4" fmla="*/ 175476 w 704866"/>
                          <a:gd name="connsiteY4" fmla="*/ 19251 h 726707"/>
                          <a:gd name="connsiteX5" fmla="*/ 435358 w 704866"/>
                          <a:gd name="connsiteY5" fmla="*/ 0 h 726707"/>
                          <a:gd name="connsiteX6" fmla="*/ 526798 w 704866"/>
                          <a:gd name="connsiteY6" fmla="*/ 0 h 726707"/>
                          <a:gd name="connsiteX7" fmla="*/ 589363 w 704866"/>
                          <a:gd name="connsiteY7" fmla="*/ 91440 h 726707"/>
                          <a:gd name="connsiteX8" fmla="*/ 666365 w 704866"/>
                          <a:gd name="connsiteY8" fmla="*/ 226194 h 726707"/>
                          <a:gd name="connsiteX9" fmla="*/ 704866 w 704866"/>
                          <a:gd name="connsiteY9" fmla="*/ 428325 h 726707"/>
                          <a:gd name="connsiteX10" fmla="*/ 693394 w 704866"/>
                          <a:gd name="connsiteY10" fmla="*/ 601046 h 726707"/>
                          <a:gd name="connsiteX11" fmla="*/ 622127 w 704866"/>
                          <a:gd name="connsiteY11" fmla="*/ 726707 h 726707"/>
                          <a:gd name="connsiteX12" fmla="*/ 594175 w 704866"/>
                          <a:gd name="connsiteY12" fmla="*/ 365760 h 726707"/>
                          <a:gd name="connsiteX13" fmla="*/ 474274 w 704866"/>
                          <a:gd name="connsiteY13" fmla="*/ 418700 h 726707"/>
                          <a:gd name="connsiteX14" fmla="*/ 343573 w 704866"/>
                          <a:gd name="connsiteY14" fmla="*/ 307475 h 726707"/>
                          <a:gd name="connsiteX15" fmla="*/ 210695 w 704866"/>
                          <a:gd name="connsiteY15" fmla="*/ 240632 h 726707"/>
                          <a:gd name="connsiteX16" fmla="*/ 88849 w 704866"/>
                          <a:gd name="connsiteY16" fmla="*/ 332072 h 726707"/>
                          <a:gd name="connsiteX0" fmla="*/ 88851 w 704868"/>
                          <a:gd name="connsiteY0" fmla="*/ 332072 h 726707"/>
                          <a:gd name="connsiteX1" fmla="*/ 68716 w 704868"/>
                          <a:gd name="connsiteY1" fmla="*/ 586608 h 726707"/>
                          <a:gd name="connsiteX2" fmla="*/ 2 w 704868"/>
                          <a:gd name="connsiteY2" fmla="*/ 557732 h 726707"/>
                          <a:gd name="connsiteX3" fmla="*/ 1203 w 704868"/>
                          <a:gd name="connsiteY3" fmla="*/ 197318 h 726707"/>
                          <a:gd name="connsiteX4" fmla="*/ 175478 w 704868"/>
                          <a:gd name="connsiteY4" fmla="*/ 19251 h 726707"/>
                          <a:gd name="connsiteX5" fmla="*/ 435360 w 704868"/>
                          <a:gd name="connsiteY5" fmla="*/ 0 h 726707"/>
                          <a:gd name="connsiteX6" fmla="*/ 526800 w 704868"/>
                          <a:gd name="connsiteY6" fmla="*/ 0 h 726707"/>
                          <a:gd name="connsiteX7" fmla="*/ 589365 w 704868"/>
                          <a:gd name="connsiteY7" fmla="*/ 91440 h 726707"/>
                          <a:gd name="connsiteX8" fmla="*/ 666367 w 704868"/>
                          <a:gd name="connsiteY8" fmla="*/ 226194 h 726707"/>
                          <a:gd name="connsiteX9" fmla="*/ 704868 w 704868"/>
                          <a:gd name="connsiteY9" fmla="*/ 428325 h 726707"/>
                          <a:gd name="connsiteX10" fmla="*/ 693396 w 704868"/>
                          <a:gd name="connsiteY10" fmla="*/ 601046 h 726707"/>
                          <a:gd name="connsiteX11" fmla="*/ 622129 w 704868"/>
                          <a:gd name="connsiteY11" fmla="*/ 726707 h 726707"/>
                          <a:gd name="connsiteX12" fmla="*/ 594177 w 704868"/>
                          <a:gd name="connsiteY12" fmla="*/ 365760 h 726707"/>
                          <a:gd name="connsiteX13" fmla="*/ 474276 w 704868"/>
                          <a:gd name="connsiteY13" fmla="*/ 418700 h 726707"/>
                          <a:gd name="connsiteX14" fmla="*/ 343575 w 704868"/>
                          <a:gd name="connsiteY14" fmla="*/ 307475 h 726707"/>
                          <a:gd name="connsiteX15" fmla="*/ 210697 w 704868"/>
                          <a:gd name="connsiteY15" fmla="*/ 240632 h 726707"/>
                          <a:gd name="connsiteX16" fmla="*/ 88851 w 704868"/>
                          <a:gd name="connsiteY16" fmla="*/ 332072 h 726707"/>
                          <a:gd name="connsiteX0" fmla="*/ 113691 w 729708"/>
                          <a:gd name="connsiteY0" fmla="*/ 332072 h 726707"/>
                          <a:gd name="connsiteX1" fmla="*/ 93556 w 729708"/>
                          <a:gd name="connsiteY1" fmla="*/ 586608 h 726707"/>
                          <a:gd name="connsiteX2" fmla="*/ 24842 w 729708"/>
                          <a:gd name="connsiteY2" fmla="*/ 557732 h 726707"/>
                          <a:gd name="connsiteX3" fmla="*/ 26043 w 729708"/>
                          <a:gd name="connsiteY3" fmla="*/ 197318 h 726707"/>
                          <a:gd name="connsiteX4" fmla="*/ 200318 w 729708"/>
                          <a:gd name="connsiteY4" fmla="*/ 19251 h 726707"/>
                          <a:gd name="connsiteX5" fmla="*/ 460200 w 729708"/>
                          <a:gd name="connsiteY5" fmla="*/ 0 h 726707"/>
                          <a:gd name="connsiteX6" fmla="*/ 551640 w 729708"/>
                          <a:gd name="connsiteY6" fmla="*/ 0 h 726707"/>
                          <a:gd name="connsiteX7" fmla="*/ 614205 w 729708"/>
                          <a:gd name="connsiteY7" fmla="*/ 91440 h 726707"/>
                          <a:gd name="connsiteX8" fmla="*/ 691207 w 729708"/>
                          <a:gd name="connsiteY8" fmla="*/ 226194 h 726707"/>
                          <a:gd name="connsiteX9" fmla="*/ 729708 w 729708"/>
                          <a:gd name="connsiteY9" fmla="*/ 428325 h 726707"/>
                          <a:gd name="connsiteX10" fmla="*/ 718236 w 729708"/>
                          <a:gd name="connsiteY10" fmla="*/ 601046 h 726707"/>
                          <a:gd name="connsiteX11" fmla="*/ 646969 w 729708"/>
                          <a:gd name="connsiteY11" fmla="*/ 726707 h 726707"/>
                          <a:gd name="connsiteX12" fmla="*/ 619017 w 729708"/>
                          <a:gd name="connsiteY12" fmla="*/ 365760 h 726707"/>
                          <a:gd name="connsiteX13" fmla="*/ 499116 w 729708"/>
                          <a:gd name="connsiteY13" fmla="*/ 418700 h 726707"/>
                          <a:gd name="connsiteX14" fmla="*/ 368415 w 729708"/>
                          <a:gd name="connsiteY14" fmla="*/ 307475 h 726707"/>
                          <a:gd name="connsiteX15" fmla="*/ 235537 w 729708"/>
                          <a:gd name="connsiteY15" fmla="*/ 240632 h 726707"/>
                          <a:gd name="connsiteX16" fmla="*/ 113691 w 729708"/>
                          <a:gd name="connsiteY16" fmla="*/ 332072 h 726707"/>
                          <a:gd name="connsiteX0" fmla="*/ 113691 w 729708"/>
                          <a:gd name="connsiteY0" fmla="*/ 344336 h 738971"/>
                          <a:gd name="connsiteX1" fmla="*/ 93556 w 729708"/>
                          <a:gd name="connsiteY1" fmla="*/ 598872 h 738971"/>
                          <a:gd name="connsiteX2" fmla="*/ 24842 w 729708"/>
                          <a:gd name="connsiteY2" fmla="*/ 569996 h 738971"/>
                          <a:gd name="connsiteX3" fmla="*/ 26043 w 729708"/>
                          <a:gd name="connsiteY3" fmla="*/ 209582 h 738971"/>
                          <a:gd name="connsiteX4" fmla="*/ 200318 w 729708"/>
                          <a:gd name="connsiteY4" fmla="*/ 31515 h 738971"/>
                          <a:gd name="connsiteX5" fmla="*/ 460200 w 729708"/>
                          <a:gd name="connsiteY5" fmla="*/ 12264 h 738971"/>
                          <a:gd name="connsiteX6" fmla="*/ 551640 w 729708"/>
                          <a:gd name="connsiteY6" fmla="*/ 12264 h 738971"/>
                          <a:gd name="connsiteX7" fmla="*/ 614205 w 729708"/>
                          <a:gd name="connsiteY7" fmla="*/ 103704 h 738971"/>
                          <a:gd name="connsiteX8" fmla="*/ 691207 w 729708"/>
                          <a:gd name="connsiteY8" fmla="*/ 238458 h 738971"/>
                          <a:gd name="connsiteX9" fmla="*/ 729708 w 729708"/>
                          <a:gd name="connsiteY9" fmla="*/ 440589 h 738971"/>
                          <a:gd name="connsiteX10" fmla="*/ 718236 w 729708"/>
                          <a:gd name="connsiteY10" fmla="*/ 613310 h 738971"/>
                          <a:gd name="connsiteX11" fmla="*/ 646969 w 729708"/>
                          <a:gd name="connsiteY11" fmla="*/ 738971 h 738971"/>
                          <a:gd name="connsiteX12" fmla="*/ 619017 w 729708"/>
                          <a:gd name="connsiteY12" fmla="*/ 378024 h 738971"/>
                          <a:gd name="connsiteX13" fmla="*/ 499116 w 729708"/>
                          <a:gd name="connsiteY13" fmla="*/ 430964 h 738971"/>
                          <a:gd name="connsiteX14" fmla="*/ 368415 w 729708"/>
                          <a:gd name="connsiteY14" fmla="*/ 319739 h 738971"/>
                          <a:gd name="connsiteX15" fmla="*/ 235537 w 729708"/>
                          <a:gd name="connsiteY15" fmla="*/ 252896 h 738971"/>
                          <a:gd name="connsiteX16" fmla="*/ 113691 w 729708"/>
                          <a:gd name="connsiteY16" fmla="*/ 344336 h 738971"/>
                          <a:gd name="connsiteX0" fmla="*/ 93938 w 709955"/>
                          <a:gd name="connsiteY0" fmla="*/ 389291 h 783926"/>
                          <a:gd name="connsiteX1" fmla="*/ 73803 w 709955"/>
                          <a:gd name="connsiteY1" fmla="*/ 643827 h 783926"/>
                          <a:gd name="connsiteX2" fmla="*/ 5089 w 709955"/>
                          <a:gd name="connsiteY2" fmla="*/ 614951 h 783926"/>
                          <a:gd name="connsiteX3" fmla="*/ 6290 w 709955"/>
                          <a:gd name="connsiteY3" fmla="*/ 254537 h 783926"/>
                          <a:gd name="connsiteX4" fmla="*/ 86863 w 709955"/>
                          <a:gd name="connsiteY4" fmla="*/ 18718 h 783926"/>
                          <a:gd name="connsiteX5" fmla="*/ 440447 w 709955"/>
                          <a:gd name="connsiteY5" fmla="*/ 57219 h 783926"/>
                          <a:gd name="connsiteX6" fmla="*/ 531887 w 709955"/>
                          <a:gd name="connsiteY6" fmla="*/ 57219 h 783926"/>
                          <a:gd name="connsiteX7" fmla="*/ 594452 w 709955"/>
                          <a:gd name="connsiteY7" fmla="*/ 148659 h 783926"/>
                          <a:gd name="connsiteX8" fmla="*/ 671454 w 709955"/>
                          <a:gd name="connsiteY8" fmla="*/ 283413 h 783926"/>
                          <a:gd name="connsiteX9" fmla="*/ 709955 w 709955"/>
                          <a:gd name="connsiteY9" fmla="*/ 485544 h 783926"/>
                          <a:gd name="connsiteX10" fmla="*/ 698483 w 709955"/>
                          <a:gd name="connsiteY10" fmla="*/ 658265 h 783926"/>
                          <a:gd name="connsiteX11" fmla="*/ 627216 w 709955"/>
                          <a:gd name="connsiteY11" fmla="*/ 783926 h 783926"/>
                          <a:gd name="connsiteX12" fmla="*/ 599264 w 709955"/>
                          <a:gd name="connsiteY12" fmla="*/ 422979 h 783926"/>
                          <a:gd name="connsiteX13" fmla="*/ 479363 w 709955"/>
                          <a:gd name="connsiteY13" fmla="*/ 475919 h 783926"/>
                          <a:gd name="connsiteX14" fmla="*/ 348662 w 709955"/>
                          <a:gd name="connsiteY14" fmla="*/ 364694 h 783926"/>
                          <a:gd name="connsiteX15" fmla="*/ 215784 w 709955"/>
                          <a:gd name="connsiteY15" fmla="*/ 297851 h 783926"/>
                          <a:gd name="connsiteX16" fmla="*/ 93938 w 709955"/>
                          <a:gd name="connsiteY16" fmla="*/ 389291 h 783926"/>
                          <a:gd name="connsiteX0" fmla="*/ 93938 w 709955"/>
                          <a:gd name="connsiteY0" fmla="*/ 413705 h 808340"/>
                          <a:gd name="connsiteX1" fmla="*/ 73803 w 709955"/>
                          <a:gd name="connsiteY1" fmla="*/ 668241 h 808340"/>
                          <a:gd name="connsiteX2" fmla="*/ 5089 w 709955"/>
                          <a:gd name="connsiteY2" fmla="*/ 639365 h 808340"/>
                          <a:gd name="connsiteX3" fmla="*/ 6290 w 709955"/>
                          <a:gd name="connsiteY3" fmla="*/ 278951 h 808340"/>
                          <a:gd name="connsiteX4" fmla="*/ 86863 w 709955"/>
                          <a:gd name="connsiteY4" fmla="*/ 43132 h 808340"/>
                          <a:gd name="connsiteX5" fmla="*/ 440447 w 709955"/>
                          <a:gd name="connsiteY5" fmla="*/ 81633 h 808340"/>
                          <a:gd name="connsiteX6" fmla="*/ 531887 w 709955"/>
                          <a:gd name="connsiteY6" fmla="*/ 81633 h 808340"/>
                          <a:gd name="connsiteX7" fmla="*/ 594452 w 709955"/>
                          <a:gd name="connsiteY7" fmla="*/ 173073 h 808340"/>
                          <a:gd name="connsiteX8" fmla="*/ 671454 w 709955"/>
                          <a:gd name="connsiteY8" fmla="*/ 307827 h 808340"/>
                          <a:gd name="connsiteX9" fmla="*/ 709955 w 709955"/>
                          <a:gd name="connsiteY9" fmla="*/ 509958 h 808340"/>
                          <a:gd name="connsiteX10" fmla="*/ 698483 w 709955"/>
                          <a:gd name="connsiteY10" fmla="*/ 682679 h 808340"/>
                          <a:gd name="connsiteX11" fmla="*/ 627216 w 709955"/>
                          <a:gd name="connsiteY11" fmla="*/ 808340 h 808340"/>
                          <a:gd name="connsiteX12" fmla="*/ 599264 w 709955"/>
                          <a:gd name="connsiteY12" fmla="*/ 447393 h 808340"/>
                          <a:gd name="connsiteX13" fmla="*/ 479363 w 709955"/>
                          <a:gd name="connsiteY13" fmla="*/ 500333 h 808340"/>
                          <a:gd name="connsiteX14" fmla="*/ 348662 w 709955"/>
                          <a:gd name="connsiteY14" fmla="*/ 389108 h 808340"/>
                          <a:gd name="connsiteX15" fmla="*/ 215784 w 709955"/>
                          <a:gd name="connsiteY15" fmla="*/ 322265 h 808340"/>
                          <a:gd name="connsiteX16" fmla="*/ 93938 w 709955"/>
                          <a:gd name="connsiteY16" fmla="*/ 413705 h 808340"/>
                          <a:gd name="connsiteX0" fmla="*/ 93938 w 709955"/>
                          <a:gd name="connsiteY0" fmla="*/ 481264 h 875899"/>
                          <a:gd name="connsiteX1" fmla="*/ 73803 w 709955"/>
                          <a:gd name="connsiteY1" fmla="*/ 735800 h 875899"/>
                          <a:gd name="connsiteX2" fmla="*/ 5089 w 709955"/>
                          <a:gd name="connsiteY2" fmla="*/ 706924 h 875899"/>
                          <a:gd name="connsiteX3" fmla="*/ 6290 w 709955"/>
                          <a:gd name="connsiteY3" fmla="*/ 346510 h 875899"/>
                          <a:gd name="connsiteX4" fmla="*/ 86863 w 709955"/>
                          <a:gd name="connsiteY4" fmla="*/ 110691 h 875899"/>
                          <a:gd name="connsiteX5" fmla="*/ 331128 w 709955"/>
                          <a:gd name="connsiteY5" fmla="*/ 0 h 875899"/>
                          <a:gd name="connsiteX6" fmla="*/ 531887 w 709955"/>
                          <a:gd name="connsiteY6" fmla="*/ 149192 h 875899"/>
                          <a:gd name="connsiteX7" fmla="*/ 594452 w 709955"/>
                          <a:gd name="connsiteY7" fmla="*/ 240632 h 875899"/>
                          <a:gd name="connsiteX8" fmla="*/ 671454 w 709955"/>
                          <a:gd name="connsiteY8" fmla="*/ 375386 h 875899"/>
                          <a:gd name="connsiteX9" fmla="*/ 709955 w 709955"/>
                          <a:gd name="connsiteY9" fmla="*/ 577517 h 875899"/>
                          <a:gd name="connsiteX10" fmla="*/ 698483 w 709955"/>
                          <a:gd name="connsiteY10" fmla="*/ 750238 h 875899"/>
                          <a:gd name="connsiteX11" fmla="*/ 627216 w 709955"/>
                          <a:gd name="connsiteY11" fmla="*/ 875899 h 875899"/>
                          <a:gd name="connsiteX12" fmla="*/ 599264 w 709955"/>
                          <a:gd name="connsiteY12" fmla="*/ 514952 h 875899"/>
                          <a:gd name="connsiteX13" fmla="*/ 479363 w 709955"/>
                          <a:gd name="connsiteY13" fmla="*/ 567892 h 875899"/>
                          <a:gd name="connsiteX14" fmla="*/ 348662 w 709955"/>
                          <a:gd name="connsiteY14" fmla="*/ 456667 h 875899"/>
                          <a:gd name="connsiteX15" fmla="*/ 215784 w 709955"/>
                          <a:gd name="connsiteY15" fmla="*/ 389824 h 875899"/>
                          <a:gd name="connsiteX16" fmla="*/ 93938 w 709955"/>
                          <a:gd name="connsiteY16" fmla="*/ 481264 h 875899"/>
                          <a:gd name="connsiteX0" fmla="*/ 93938 w 709955"/>
                          <a:gd name="connsiteY0" fmla="*/ 481264 h 875899"/>
                          <a:gd name="connsiteX1" fmla="*/ 73803 w 709955"/>
                          <a:gd name="connsiteY1" fmla="*/ 735800 h 875899"/>
                          <a:gd name="connsiteX2" fmla="*/ 5089 w 709955"/>
                          <a:gd name="connsiteY2" fmla="*/ 706924 h 875899"/>
                          <a:gd name="connsiteX3" fmla="*/ 6290 w 709955"/>
                          <a:gd name="connsiteY3" fmla="*/ 346510 h 875899"/>
                          <a:gd name="connsiteX4" fmla="*/ 86863 w 709955"/>
                          <a:gd name="connsiteY4" fmla="*/ 110691 h 875899"/>
                          <a:gd name="connsiteX5" fmla="*/ 331128 w 709955"/>
                          <a:gd name="connsiteY5" fmla="*/ 0 h 875899"/>
                          <a:gd name="connsiteX6" fmla="*/ 547504 w 709955"/>
                          <a:gd name="connsiteY6" fmla="*/ 38502 h 875899"/>
                          <a:gd name="connsiteX7" fmla="*/ 594452 w 709955"/>
                          <a:gd name="connsiteY7" fmla="*/ 240632 h 875899"/>
                          <a:gd name="connsiteX8" fmla="*/ 671454 w 709955"/>
                          <a:gd name="connsiteY8" fmla="*/ 375386 h 875899"/>
                          <a:gd name="connsiteX9" fmla="*/ 709955 w 709955"/>
                          <a:gd name="connsiteY9" fmla="*/ 577517 h 875899"/>
                          <a:gd name="connsiteX10" fmla="*/ 698483 w 709955"/>
                          <a:gd name="connsiteY10" fmla="*/ 750238 h 875899"/>
                          <a:gd name="connsiteX11" fmla="*/ 627216 w 709955"/>
                          <a:gd name="connsiteY11" fmla="*/ 875899 h 875899"/>
                          <a:gd name="connsiteX12" fmla="*/ 599264 w 709955"/>
                          <a:gd name="connsiteY12" fmla="*/ 514952 h 875899"/>
                          <a:gd name="connsiteX13" fmla="*/ 479363 w 709955"/>
                          <a:gd name="connsiteY13" fmla="*/ 567892 h 875899"/>
                          <a:gd name="connsiteX14" fmla="*/ 348662 w 709955"/>
                          <a:gd name="connsiteY14" fmla="*/ 456667 h 875899"/>
                          <a:gd name="connsiteX15" fmla="*/ 215784 w 709955"/>
                          <a:gd name="connsiteY15" fmla="*/ 389824 h 875899"/>
                          <a:gd name="connsiteX16" fmla="*/ 93938 w 709955"/>
                          <a:gd name="connsiteY16" fmla="*/ 481264 h 875899"/>
                          <a:gd name="connsiteX0" fmla="*/ 93938 w 709955"/>
                          <a:gd name="connsiteY0" fmla="*/ 481264 h 875899"/>
                          <a:gd name="connsiteX1" fmla="*/ 73803 w 709955"/>
                          <a:gd name="connsiteY1" fmla="*/ 735800 h 875899"/>
                          <a:gd name="connsiteX2" fmla="*/ 5089 w 709955"/>
                          <a:gd name="connsiteY2" fmla="*/ 706924 h 875899"/>
                          <a:gd name="connsiteX3" fmla="*/ 6290 w 709955"/>
                          <a:gd name="connsiteY3" fmla="*/ 346510 h 875899"/>
                          <a:gd name="connsiteX4" fmla="*/ 86863 w 709955"/>
                          <a:gd name="connsiteY4" fmla="*/ 110691 h 875899"/>
                          <a:gd name="connsiteX5" fmla="*/ 331128 w 709955"/>
                          <a:gd name="connsiteY5" fmla="*/ 0 h 875899"/>
                          <a:gd name="connsiteX6" fmla="*/ 547504 w 709955"/>
                          <a:gd name="connsiteY6" fmla="*/ 38502 h 875899"/>
                          <a:gd name="connsiteX7" fmla="*/ 594452 w 709955"/>
                          <a:gd name="connsiteY7" fmla="*/ 240632 h 875899"/>
                          <a:gd name="connsiteX8" fmla="*/ 671454 w 709955"/>
                          <a:gd name="connsiteY8" fmla="*/ 375386 h 875899"/>
                          <a:gd name="connsiteX9" fmla="*/ 709955 w 709955"/>
                          <a:gd name="connsiteY9" fmla="*/ 577517 h 875899"/>
                          <a:gd name="connsiteX10" fmla="*/ 698483 w 709955"/>
                          <a:gd name="connsiteY10" fmla="*/ 750238 h 875899"/>
                          <a:gd name="connsiteX11" fmla="*/ 627216 w 709955"/>
                          <a:gd name="connsiteY11" fmla="*/ 875899 h 875899"/>
                          <a:gd name="connsiteX12" fmla="*/ 599264 w 709955"/>
                          <a:gd name="connsiteY12" fmla="*/ 514952 h 875899"/>
                          <a:gd name="connsiteX13" fmla="*/ 479363 w 709955"/>
                          <a:gd name="connsiteY13" fmla="*/ 567892 h 875899"/>
                          <a:gd name="connsiteX14" fmla="*/ 348662 w 709955"/>
                          <a:gd name="connsiteY14" fmla="*/ 456667 h 875899"/>
                          <a:gd name="connsiteX15" fmla="*/ 215784 w 709955"/>
                          <a:gd name="connsiteY15" fmla="*/ 389824 h 875899"/>
                          <a:gd name="connsiteX16" fmla="*/ 93938 w 709955"/>
                          <a:gd name="connsiteY16" fmla="*/ 481264 h 875899"/>
                          <a:gd name="connsiteX0" fmla="*/ 93938 w 709955"/>
                          <a:gd name="connsiteY0" fmla="*/ 482886 h 877521"/>
                          <a:gd name="connsiteX1" fmla="*/ 73803 w 709955"/>
                          <a:gd name="connsiteY1" fmla="*/ 737422 h 877521"/>
                          <a:gd name="connsiteX2" fmla="*/ 5089 w 709955"/>
                          <a:gd name="connsiteY2" fmla="*/ 708546 h 877521"/>
                          <a:gd name="connsiteX3" fmla="*/ 6290 w 709955"/>
                          <a:gd name="connsiteY3" fmla="*/ 348132 h 877521"/>
                          <a:gd name="connsiteX4" fmla="*/ 86863 w 709955"/>
                          <a:gd name="connsiteY4" fmla="*/ 112313 h 877521"/>
                          <a:gd name="connsiteX5" fmla="*/ 331128 w 709955"/>
                          <a:gd name="connsiteY5" fmla="*/ 1622 h 877521"/>
                          <a:gd name="connsiteX6" fmla="*/ 547504 w 709955"/>
                          <a:gd name="connsiteY6" fmla="*/ 40124 h 877521"/>
                          <a:gd name="connsiteX7" fmla="*/ 594452 w 709955"/>
                          <a:gd name="connsiteY7" fmla="*/ 242254 h 877521"/>
                          <a:gd name="connsiteX8" fmla="*/ 671454 w 709955"/>
                          <a:gd name="connsiteY8" fmla="*/ 377008 h 877521"/>
                          <a:gd name="connsiteX9" fmla="*/ 709955 w 709955"/>
                          <a:gd name="connsiteY9" fmla="*/ 579139 h 877521"/>
                          <a:gd name="connsiteX10" fmla="*/ 698483 w 709955"/>
                          <a:gd name="connsiteY10" fmla="*/ 751860 h 877521"/>
                          <a:gd name="connsiteX11" fmla="*/ 627216 w 709955"/>
                          <a:gd name="connsiteY11" fmla="*/ 877521 h 877521"/>
                          <a:gd name="connsiteX12" fmla="*/ 599264 w 709955"/>
                          <a:gd name="connsiteY12" fmla="*/ 516574 h 877521"/>
                          <a:gd name="connsiteX13" fmla="*/ 479363 w 709955"/>
                          <a:gd name="connsiteY13" fmla="*/ 569514 h 877521"/>
                          <a:gd name="connsiteX14" fmla="*/ 348662 w 709955"/>
                          <a:gd name="connsiteY14" fmla="*/ 458289 h 877521"/>
                          <a:gd name="connsiteX15" fmla="*/ 215784 w 709955"/>
                          <a:gd name="connsiteY15" fmla="*/ 391446 h 877521"/>
                          <a:gd name="connsiteX16" fmla="*/ 93938 w 709955"/>
                          <a:gd name="connsiteY16" fmla="*/ 482886 h 877521"/>
                          <a:gd name="connsiteX0" fmla="*/ 93938 w 709955"/>
                          <a:gd name="connsiteY0" fmla="*/ 482886 h 877521"/>
                          <a:gd name="connsiteX1" fmla="*/ 73803 w 709955"/>
                          <a:gd name="connsiteY1" fmla="*/ 737422 h 877521"/>
                          <a:gd name="connsiteX2" fmla="*/ 5089 w 709955"/>
                          <a:gd name="connsiteY2" fmla="*/ 708546 h 877521"/>
                          <a:gd name="connsiteX3" fmla="*/ 6290 w 709955"/>
                          <a:gd name="connsiteY3" fmla="*/ 348132 h 877521"/>
                          <a:gd name="connsiteX4" fmla="*/ 86863 w 709955"/>
                          <a:gd name="connsiteY4" fmla="*/ 112313 h 877521"/>
                          <a:gd name="connsiteX5" fmla="*/ 331128 w 709955"/>
                          <a:gd name="connsiteY5" fmla="*/ 1622 h 877521"/>
                          <a:gd name="connsiteX6" fmla="*/ 594452 w 709955"/>
                          <a:gd name="connsiteY6" fmla="*/ 242254 h 877521"/>
                          <a:gd name="connsiteX7" fmla="*/ 671454 w 709955"/>
                          <a:gd name="connsiteY7" fmla="*/ 377008 h 877521"/>
                          <a:gd name="connsiteX8" fmla="*/ 709955 w 709955"/>
                          <a:gd name="connsiteY8" fmla="*/ 579139 h 877521"/>
                          <a:gd name="connsiteX9" fmla="*/ 698483 w 709955"/>
                          <a:gd name="connsiteY9" fmla="*/ 751860 h 877521"/>
                          <a:gd name="connsiteX10" fmla="*/ 627216 w 709955"/>
                          <a:gd name="connsiteY10" fmla="*/ 877521 h 877521"/>
                          <a:gd name="connsiteX11" fmla="*/ 599264 w 709955"/>
                          <a:gd name="connsiteY11" fmla="*/ 516574 h 877521"/>
                          <a:gd name="connsiteX12" fmla="*/ 479363 w 709955"/>
                          <a:gd name="connsiteY12" fmla="*/ 569514 h 877521"/>
                          <a:gd name="connsiteX13" fmla="*/ 348662 w 709955"/>
                          <a:gd name="connsiteY13" fmla="*/ 458289 h 877521"/>
                          <a:gd name="connsiteX14" fmla="*/ 215784 w 709955"/>
                          <a:gd name="connsiteY14" fmla="*/ 391446 h 877521"/>
                          <a:gd name="connsiteX15" fmla="*/ 93938 w 709955"/>
                          <a:gd name="connsiteY15" fmla="*/ 482886 h 877521"/>
                          <a:gd name="connsiteX0" fmla="*/ 93938 w 709955"/>
                          <a:gd name="connsiteY0" fmla="*/ 482886 h 877521"/>
                          <a:gd name="connsiteX1" fmla="*/ 73803 w 709955"/>
                          <a:gd name="connsiteY1" fmla="*/ 737422 h 877521"/>
                          <a:gd name="connsiteX2" fmla="*/ 5089 w 709955"/>
                          <a:gd name="connsiteY2" fmla="*/ 708546 h 877521"/>
                          <a:gd name="connsiteX3" fmla="*/ 6290 w 709955"/>
                          <a:gd name="connsiteY3" fmla="*/ 348132 h 877521"/>
                          <a:gd name="connsiteX4" fmla="*/ 86863 w 709955"/>
                          <a:gd name="connsiteY4" fmla="*/ 112313 h 877521"/>
                          <a:gd name="connsiteX5" fmla="*/ 331128 w 709955"/>
                          <a:gd name="connsiteY5" fmla="*/ 1622 h 877521"/>
                          <a:gd name="connsiteX6" fmla="*/ 594452 w 709955"/>
                          <a:gd name="connsiteY6" fmla="*/ 242254 h 877521"/>
                          <a:gd name="connsiteX7" fmla="*/ 671454 w 709955"/>
                          <a:gd name="connsiteY7" fmla="*/ 377008 h 877521"/>
                          <a:gd name="connsiteX8" fmla="*/ 709955 w 709955"/>
                          <a:gd name="connsiteY8" fmla="*/ 579139 h 877521"/>
                          <a:gd name="connsiteX9" fmla="*/ 698483 w 709955"/>
                          <a:gd name="connsiteY9" fmla="*/ 751860 h 877521"/>
                          <a:gd name="connsiteX10" fmla="*/ 627216 w 709955"/>
                          <a:gd name="connsiteY10" fmla="*/ 877521 h 877521"/>
                          <a:gd name="connsiteX11" fmla="*/ 599264 w 709955"/>
                          <a:gd name="connsiteY11" fmla="*/ 516574 h 877521"/>
                          <a:gd name="connsiteX12" fmla="*/ 479363 w 709955"/>
                          <a:gd name="connsiteY12" fmla="*/ 569514 h 877521"/>
                          <a:gd name="connsiteX13" fmla="*/ 348662 w 709955"/>
                          <a:gd name="connsiteY13" fmla="*/ 458289 h 877521"/>
                          <a:gd name="connsiteX14" fmla="*/ 215784 w 709955"/>
                          <a:gd name="connsiteY14" fmla="*/ 391446 h 877521"/>
                          <a:gd name="connsiteX15" fmla="*/ 93938 w 709955"/>
                          <a:gd name="connsiteY15" fmla="*/ 482886 h 877521"/>
                          <a:gd name="connsiteX0" fmla="*/ 93938 w 709955"/>
                          <a:gd name="connsiteY0" fmla="*/ 482886 h 877521"/>
                          <a:gd name="connsiteX1" fmla="*/ 73803 w 709955"/>
                          <a:gd name="connsiteY1" fmla="*/ 737422 h 877521"/>
                          <a:gd name="connsiteX2" fmla="*/ 5089 w 709955"/>
                          <a:gd name="connsiteY2" fmla="*/ 708546 h 877521"/>
                          <a:gd name="connsiteX3" fmla="*/ 6290 w 709955"/>
                          <a:gd name="connsiteY3" fmla="*/ 348132 h 877521"/>
                          <a:gd name="connsiteX4" fmla="*/ 86863 w 709955"/>
                          <a:gd name="connsiteY4" fmla="*/ 112313 h 877521"/>
                          <a:gd name="connsiteX5" fmla="*/ 331128 w 709955"/>
                          <a:gd name="connsiteY5" fmla="*/ 1622 h 877521"/>
                          <a:gd name="connsiteX6" fmla="*/ 594452 w 709955"/>
                          <a:gd name="connsiteY6" fmla="*/ 242254 h 877521"/>
                          <a:gd name="connsiteX7" fmla="*/ 671454 w 709955"/>
                          <a:gd name="connsiteY7" fmla="*/ 377008 h 877521"/>
                          <a:gd name="connsiteX8" fmla="*/ 709955 w 709955"/>
                          <a:gd name="connsiteY8" fmla="*/ 579139 h 877521"/>
                          <a:gd name="connsiteX9" fmla="*/ 698483 w 709955"/>
                          <a:gd name="connsiteY9" fmla="*/ 751860 h 877521"/>
                          <a:gd name="connsiteX10" fmla="*/ 627216 w 709955"/>
                          <a:gd name="connsiteY10" fmla="*/ 877521 h 877521"/>
                          <a:gd name="connsiteX11" fmla="*/ 599264 w 709955"/>
                          <a:gd name="connsiteY11" fmla="*/ 516574 h 877521"/>
                          <a:gd name="connsiteX12" fmla="*/ 479363 w 709955"/>
                          <a:gd name="connsiteY12" fmla="*/ 569514 h 877521"/>
                          <a:gd name="connsiteX13" fmla="*/ 348662 w 709955"/>
                          <a:gd name="connsiteY13" fmla="*/ 458289 h 877521"/>
                          <a:gd name="connsiteX14" fmla="*/ 215784 w 709955"/>
                          <a:gd name="connsiteY14" fmla="*/ 391446 h 877521"/>
                          <a:gd name="connsiteX15" fmla="*/ 93938 w 709955"/>
                          <a:gd name="connsiteY15" fmla="*/ 482886 h 877521"/>
                          <a:gd name="connsiteX0" fmla="*/ 93938 w 709955"/>
                          <a:gd name="connsiteY0" fmla="*/ 482886 h 800518"/>
                          <a:gd name="connsiteX1" fmla="*/ 73803 w 709955"/>
                          <a:gd name="connsiteY1" fmla="*/ 737422 h 800518"/>
                          <a:gd name="connsiteX2" fmla="*/ 5089 w 709955"/>
                          <a:gd name="connsiteY2" fmla="*/ 708546 h 800518"/>
                          <a:gd name="connsiteX3" fmla="*/ 6290 w 709955"/>
                          <a:gd name="connsiteY3" fmla="*/ 348132 h 800518"/>
                          <a:gd name="connsiteX4" fmla="*/ 86863 w 709955"/>
                          <a:gd name="connsiteY4" fmla="*/ 112313 h 800518"/>
                          <a:gd name="connsiteX5" fmla="*/ 331128 w 709955"/>
                          <a:gd name="connsiteY5" fmla="*/ 1622 h 800518"/>
                          <a:gd name="connsiteX6" fmla="*/ 594452 w 709955"/>
                          <a:gd name="connsiteY6" fmla="*/ 242254 h 800518"/>
                          <a:gd name="connsiteX7" fmla="*/ 671454 w 709955"/>
                          <a:gd name="connsiteY7" fmla="*/ 377008 h 800518"/>
                          <a:gd name="connsiteX8" fmla="*/ 709955 w 709955"/>
                          <a:gd name="connsiteY8" fmla="*/ 579139 h 800518"/>
                          <a:gd name="connsiteX9" fmla="*/ 698483 w 709955"/>
                          <a:gd name="connsiteY9" fmla="*/ 751860 h 800518"/>
                          <a:gd name="connsiteX10" fmla="*/ 627216 w 709955"/>
                          <a:gd name="connsiteY10" fmla="*/ 800518 h 800518"/>
                          <a:gd name="connsiteX11" fmla="*/ 599264 w 709955"/>
                          <a:gd name="connsiteY11" fmla="*/ 516574 h 800518"/>
                          <a:gd name="connsiteX12" fmla="*/ 479363 w 709955"/>
                          <a:gd name="connsiteY12" fmla="*/ 569514 h 800518"/>
                          <a:gd name="connsiteX13" fmla="*/ 348662 w 709955"/>
                          <a:gd name="connsiteY13" fmla="*/ 458289 h 800518"/>
                          <a:gd name="connsiteX14" fmla="*/ 215784 w 709955"/>
                          <a:gd name="connsiteY14" fmla="*/ 391446 h 800518"/>
                          <a:gd name="connsiteX15" fmla="*/ 93938 w 709955"/>
                          <a:gd name="connsiteY15" fmla="*/ 482886 h 800518"/>
                          <a:gd name="connsiteX0" fmla="*/ 93938 w 709955"/>
                          <a:gd name="connsiteY0" fmla="*/ 482890 h 800522"/>
                          <a:gd name="connsiteX1" fmla="*/ 73803 w 709955"/>
                          <a:gd name="connsiteY1" fmla="*/ 737426 h 800522"/>
                          <a:gd name="connsiteX2" fmla="*/ 5089 w 709955"/>
                          <a:gd name="connsiteY2" fmla="*/ 708550 h 800522"/>
                          <a:gd name="connsiteX3" fmla="*/ 6290 w 709955"/>
                          <a:gd name="connsiteY3" fmla="*/ 348136 h 800522"/>
                          <a:gd name="connsiteX4" fmla="*/ 86863 w 709955"/>
                          <a:gd name="connsiteY4" fmla="*/ 112317 h 800522"/>
                          <a:gd name="connsiteX5" fmla="*/ 331128 w 709955"/>
                          <a:gd name="connsiteY5" fmla="*/ 1626 h 800522"/>
                          <a:gd name="connsiteX6" fmla="*/ 541354 w 709955"/>
                          <a:gd name="connsiteY6" fmla="*/ 49753 h 800522"/>
                          <a:gd name="connsiteX7" fmla="*/ 671454 w 709955"/>
                          <a:gd name="connsiteY7" fmla="*/ 377012 h 800522"/>
                          <a:gd name="connsiteX8" fmla="*/ 709955 w 709955"/>
                          <a:gd name="connsiteY8" fmla="*/ 579143 h 800522"/>
                          <a:gd name="connsiteX9" fmla="*/ 698483 w 709955"/>
                          <a:gd name="connsiteY9" fmla="*/ 751864 h 800522"/>
                          <a:gd name="connsiteX10" fmla="*/ 627216 w 709955"/>
                          <a:gd name="connsiteY10" fmla="*/ 800522 h 800522"/>
                          <a:gd name="connsiteX11" fmla="*/ 599264 w 709955"/>
                          <a:gd name="connsiteY11" fmla="*/ 516578 h 800522"/>
                          <a:gd name="connsiteX12" fmla="*/ 479363 w 709955"/>
                          <a:gd name="connsiteY12" fmla="*/ 569518 h 800522"/>
                          <a:gd name="connsiteX13" fmla="*/ 348662 w 709955"/>
                          <a:gd name="connsiteY13" fmla="*/ 458293 h 800522"/>
                          <a:gd name="connsiteX14" fmla="*/ 215784 w 709955"/>
                          <a:gd name="connsiteY14" fmla="*/ 391450 h 800522"/>
                          <a:gd name="connsiteX15" fmla="*/ 93938 w 709955"/>
                          <a:gd name="connsiteY15" fmla="*/ 482890 h 800522"/>
                          <a:gd name="connsiteX0" fmla="*/ 93938 w 709955"/>
                          <a:gd name="connsiteY0" fmla="*/ 482890 h 800522"/>
                          <a:gd name="connsiteX1" fmla="*/ 73803 w 709955"/>
                          <a:gd name="connsiteY1" fmla="*/ 737426 h 800522"/>
                          <a:gd name="connsiteX2" fmla="*/ 5089 w 709955"/>
                          <a:gd name="connsiteY2" fmla="*/ 708550 h 800522"/>
                          <a:gd name="connsiteX3" fmla="*/ 6290 w 709955"/>
                          <a:gd name="connsiteY3" fmla="*/ 348136 h 800522"/>
                          <a:gd name="connsiteX4" fmla="*/ 86863 w 709955"/>
                          <a:gd name="connsiteY4" fmla="*/ 112317 h 800522"/>
                          <a:gd name="connsiteX5" fmla="*/ 331128 w 709955"/>
                          <a:gd name="connsiteY5" fmla="*/ 1626 h 800522"/>
                          <a:gd name="connsiteX6" fmla="*/ 541354 w 709955"/>
                          <a:gd name="connsiteY6" fmla="*/ 49753 h 800522"/>
                          <a:gd name="connsiteX7" fmla="*/ 671454 w 709955"/>
                          <a:gd name="connsiteY7" fmla="*/ 377012 h 800522"/>
                          <a:gd name="connsiteX8" fmla="*/ 709955 w 709955"/>
                          <a:gd name="connsiteY8" fmla="*/ 579143 h 800522"/>
                          <a:gd name="connsiteX9" fmla="*/ 698483 w 709955"/>
                          <a:gd name="connsiteY9" fmla="*/ 751864 h 800522"/>
                          <a:gd name="connsiteX10" fmla="*/ 627216 w 709955"/>
                          <a:gd name="connsiteY10" fmla="*/ 800522 h 800522"/>
                          <a:gd name="connsiteX11" fmla="*/ 599264 w 709955"/>
                          <a:gd name="connsiteY11" fmla="*/ 516578 h 800522"/>
                          <a:gd name="connsiteX12" fmla="*/ 479363 w 709955"/>
                          <a:gd name="connsiteY12" fmla="*/ 569518 h 800522"/>
                          <a:gd name="connsiteX13" fmla="*/ 348662 w 709955"/>
                          <a:gd name="connsiteY13" fmla="*/ 458293 h 800522"/>
                          <a:gd name="connsiteX14" fmla="*/ 215784 w 709955"/>
                          <a:gd name="connsiteY14" fmla="*/ 391450 h 800522"/>
                          <a:gd name="connsiteX15" fmla="*/ 93938 w 709955"/>
                          <a:gd name="connsiteY15" fmla="*/ 482890 h 800522"/>
                          <a:gd name="connsiteX0" fmla="*/ 93938 w 709955"/>
                          <a:gd name="connsiteY0" fmla="*/ 482890 h 801244"/>
                          <a:gd name="connsiteX1" fmla="*/ 73803 w 709955"/>
                          <a:gd name="connsiteY1" fmla="*/ 737426 h 801244"/>
                          <a:gd name="connsiteX2" fmla="*/ 5089 w 709955"/>
                          <a:gd name="connsiteY2" fmla="*/ 708550 h 801244"/>
                          <a:gd name="connsiteX3" fmla="*/ 6290 w 709955"/>
                          <a:gd name="connsiteY3" fmla="*/ 348136 h 801244"/>
                          <a:gd name="connsiteX4" fmla="*/ 86863 w 709955"/>
                          <a:gd name="connsiteY4" fmla="*/ 112317 h 801244"/>
                          <a:gd name="connsiteX5" fmla="*/ 331128 w 709955"/>
                          <a:gd name="connsiteY5" fmla="*/ 1626 h 801244"/>
                          <a:gd name="connsiteX6" fmla="*/ 541354 w 709955"/>
                          <a:gd name="connsiteY6" fmla="*/ 49753 h 801244"/>
                          <a:gd name="connsiteX7" fmla="*/ 671454 w 709955"/>
                          <a:gd name="connsiteY7" fmla="*/ 377012 h 801244"/>
                          <a:gd name="connsiteX8" fmla="*/ 709955 w 709955"/>
                          <a:gd name="connsiteY8" fmla="*/ 579143 h 801244"/>
                          <a:gd name="connsiteX9" fmla="*/ 698483 w 709955"/>
                          <a:gd name="connsiteY9" fmla="*/ 751864 h 801244"/>
                          <a:gd name="connsiteX10" fmla="*/ 627216 w 709955"/>
                          <a:gd name="connsiteY10" fmla="*/ 800522 h 801244"/>
                          <a:gd name="connsiteX11" fmla="*/ 599264 w 709955"/>
                          <a:gd name="connsiteY11" fmla="*/ 516578 h 801244"/>
                          <a:gd name="connsiteX12" fmla="*/ 479363 w 709955"/>
                          <a:gd name="connsiteY12" fmla="*/ 569518 h 801244"/>
                          <a:gd name="connsiteX13" fmla="*/ 348662 w 709955"/>
                          <a:gd name="connsiteY13" fmla="*/ 458293 h 801244"/>
                          <a:gd name="connsiteX14" fmla="*/ 215784 w 709955"/>
                          <a:gd name="connsiteY14" fmla="*/ 391450 h 801244"/>
                          <a:gd name="connsiteX15" fmla="*/ 93938 w 709955"/>
                          <a:gd name="connsiteY15" fmla="*/ 482890 h 801244"/>
                          <a:gd name="connsiteX0" fmla="*/ 93938 w 713716"/>
                          <a:gd name="connsiteY0" fmla="*/ 482890 h 801244"/>
                          <a:gd name="connsiteX1" fmla="*/ 73803 w 713716"/>
                          <a:gd name="connsiteY1" fmla="*/ 737426 h 801244"/>
                          <a:gd name="connsiteX2" fmla="*/ 5089 w 713716"/>
                          <a:gd name="connsiteY2" fmla="*/ 708550 h 801244"/>
                          <a:gd name="connsiteX3" fmla="*/ 6290 w 713716"/>
                          <a:gd name="connsiteY3" fmla="*/ 348136 h 801244"/>
                          <a:gd name="connsiteX4" fmla="*/ 86863 w 713716"/>
                          <a:gd name="connsiteY4" fmla="*/ 112317 h 801244"/>
                          <a:gd name="connsiteX5" fmla="*/ 331128 w 713716"/>
                          <a:gd name="connsiteY5" fmla="*/ 1626 h 801244"/>
                          <a:gd name="connsiteX6" fmla="*/ 541354 w 713716"/>
                          <a:gd name="connsiteY6" fmla="*/ 49753 h 801244"/>
                          <a:gd name="connsiteX7" fmla="*/ 671454 w 713716"/>
                          <a:gd name="connsiteY7" fmla="*/ 377012 h 801244"/>
                          <a:gd name="connsiteX8" fmla="*/ 709955 w 713716"/>
                          <a:gd name="connsiteY8" fmla="*/ 579143 h 801244"/>
                          <a:gd name="connsiteX9" fmla="*/ 698483 w 713716"/>
                          <a:gd name="connsiteY9" fmla="*/ 751864 h 801244"/>
                          <a:gd name="connsiteX10" fmla="*/ 627216 w 713716"/>
                          <a:gd name="connsiteY10" fmla="*/ 800522 h 801244"/>
                          <a:gd name="connsiteX11" fmla="*/ 599264 w 713716"/>
                          <a:gd name="connsiteY11" fmla="*/ 516578 h 801244"/>
                          <a:gd name="connsiteX12" fmla="*/ 479363 w 713716"/>
                          <a:gd name="connsiteY12" fmla="*/ 569518 h 801244"/>
                          <a:gd name="connsiteX13" fmla="*/ 348662 w 713716"/>
                          <a:gd name="connsiteY13" fmla="*/ 458293 h 801244"/>
                          <a:gd name="connsiteX14" fmla="*/ 215784 w 713716"/>
                          <a:gd name="connsiteY14" fmla="*/ 391450 h 801244"/>
                          <a:gd name="connsiteX15" fmla="*/ 93938 w 713716"/>
                          <a:gd name="connsiteY15" fmla="*/ 482890 h 801244"/>
                          <a:gd name="connsiteX0" fmla="*/ 93938 w 713716"/>
                          <a:gd name="connsiteY0" fmla="*/ 482890 h 801244"/>
                          <a:gd name="connsiteX1" fmla="*/ 73803 w 713716"/>
                          <a:gd name="connsiteY1" fmla="*/ 737426 h 801244"/>
                          <a:gd name="connsiteX2" fmla="*/ 5089 w 713716"/>
                          <a:gd name="connsiteY2" fmla="*/ 708550 h 801244"/>
                          <a:gd name="connsiteX3" fmla="*/ 6290 w 713716"/>
                          <a:gd name="connsiteY3" fmla="*/ 348136 h 801244"/>
                          <a:gd name="connsiteX4" fmla="*/ 86863 w 713716"/>
                          <a:gd name="connsiteY4" fmla="*/ 112317 h 801244"/>
                          <a:gd name="connsiteX5" fmla="*/ 331128 w 713716"/>
                          <a:gd name="connsiteY5" fmla="*/ 1626 h 801244"/>
                          <a:gd name="connsiteX6" fmla="*/ 541354 w 713716"/>
                          <a:gd name="connsiteY6" fmla="*/ 49753 h 801244"/>
                          <a:gd name="connsiteX7" fmla="*/ 671454 w 713716"/>
                          <a:gd name="connsiteY7" fmla="*/ 377012 h 801244"/>
                          <a:gd name="connsiteX8" fmla="*/ 709955 w 713716"/>
                          <a:gd name="connsiteY8" fmla="*/ 579143 h 801244"/>
                          <a:gd name="connsiteX9" fmla="*/ 698483 w 713716"/>
                          <a:gd name="connsiteY9" fmla="*/ 751864 h 801244"/>
                          <a:gd name="connsiteX10" fmla="*/ 627216 w 713716"/>
                          <a:gd name="connsiteY10" fmla="*/ 800522 h 801244"/>
                          <a:gd name="connsiteX11" fmla="*/ 599264 w 713716"/>
                          <a:gd name="connsiteY11" fmla="*/ 516578 h 801244"/>
                          <a:gd name="connsiteX12" fmla="*/ 479363 w 713716"/>
                          <a:gd name="connsiteY12" fmla="*/ 569518 h 801244"/>
                          <a:gd name="connsiteX13" fmla="*/ 348662 w 713716"/>
                          <a:gd name="connsiteY13" fmla="*/ 458293 h 801244"/>
                          <a:gd name="connsiteX14" fmla="*/ 215784 w 713716"/>
                          <a:gd name="connsiteY14" fmla="*/ 391450 h 801244"/>
                          <a:gd name="connsiteX15" fmla="*/ 93938 w 713716"/>
                          <a:gd name="connsiteY15" fmla="*/ 482890 h 801244"/>
                          <a:gd name="connsiteX0" fmla="*/ 93938 w 714451"/>
                          <a:gd name="connsiteY0" fmla="*/ 484848 h 803202"/>
                          <a:gd name="connsiteX1" fmla="*/ 73803 w 714451"/>
                          <a:gd name="connsiteY1" fmla="*/ 739384 h 803202"/>
                          <a:gd name="connsiteX2" fmla="*/ 5089 w 714451"/>
                          <a:gd name="connsiteY2" fmla="*/ 710508 h 803202"/>
                          <a:gd name="connsiteX3" fmla="*/ 6290 w 714451"/>
                          <a:gd name="connsiteY3" fmla="*/ 350094 h 803202"/>
                          <a:gd name="connsiteX4" fmla="*/ 86863 w 714451"/>
                          <a:gd name="connsiteY4" fmla="*/ 114275 h 803202"/>
                          <a:gd name="connsiteX5" fmla="*/ 331128 w 714451"/>
                          <a:gd name="connsiteY5" fmla="*/ 3584 h 803202"/>
                          <a:gd name="connsiteX6" fmla="*/ 541354 w 714451"/>
                          <a:gd name="connsiteY6" fmla="*/ 51711 h 803202"/>
                          <a:gd name="connsiteX7" fmla="*/ 677700 w 714451"/>
                          <a:gd name="connsiteY7" fmla="*/ 287530 h 803202"/>
                          <a:gd name="connsiteX8" fmla="*/ 709955 w 714451"/>
                          <a:gd name="connsiteY8" fmla="*/ 581101 h 803202"/>
                          <a:gd name="connsiteX9" fmla="*/ 698483 w 714451"/>
                          <a:gd name="connsiteY9" fmla="*/ 753822 h 803202"/>
                          <a:gd name="connsiteX10" fmla="*/ 627216 w 714451"/>
                          <a:gd name="connsiteY10" fmla="*/ 802480 h 803202"/>
                          <a:gd name="connsiteX11" fmla="*/ 599264 w 714451"/>
                          <a:gd name="connsiteY11" fmla="*/ 518536 h 803202"/>
                          <a:gd name="connsiteX12" fmla="*/ 479363 w 714451"/>
                          <a:gd name="connsiteY12" fmla="*/ 571476 h 803202"/>
                          <a:gd name="connsiteX13" fmla="*/ 348662 w 714451"/>
                          <a:gd name="connsiteY13" fmla="*/ 460251 h 803202"/>
                          <a:gd name="connsiteX14" fmla="*/ 215784 w 714451"/>
                          <a:gd name="connsiteY14" fmla="*/ 393408 h 803202"/>
                          <a:gd name="connsiteX15" fmla="*/ 93938 w 714451"/>
                          <a:gd name="connsiteY15" fmla="*/ 484848 h 803202"/>
                          <a:gd name="connsiteX0" fmla="*/ 93938 w 711199"/>
                          <a:gd name="connsiteY0" fmla="*/ 484848 h 784455"/>
                          <a:gd name="connsiteX1" fmla="*/ 73803 w 711199"/>
                          <a:gd name="connsiteY1" fmla="*/ 739384 h 784455"/>
                          <a:gd name="connsiteX2" fmla="*/ 5089 w 711199"/>
                          <a:gd name="connsiteY2" fmla="*/ 710508 h 784455"/>
                          <a:gd name="connsiteX3" fmla="*/ 6290 w 711199"/>
                          <a:gd name="connsiteY3" fmla="*/ 350094 h 784455"/>
                          <a:gd name="connsiteX4" fmla="*/ 86863 w 711199"/>
                          <a:gd name="connsiteY4" fmla="*/ 114275 h 784455"/>
                          <a:gd name="connsiteX5" fmla="*/ 331128 w 711199"/>
                          <a:gd name="connsiteY5" fmla="*/ 3584 h 784455"/>
                          <a:gd name="connsiteX6" fmla="*/ 541354 w 711199"/>
                          <a:gd name="connsiteY6" fmla="*/ 51711 h 784455"/>
                          <a:gd name="connsiteX7" fmla="*/ 677700 w 711199"/>
                          <a:gd name="connsiteY7" fmla="*/ 287530 h 784455"/>
                          <a:gd name="connsiteX8" fmla="*/ 709955 w 711199"/>
                          <a:gd name="connsiteY8" fmla="*/ 581101 h 784455"/>
                          <a:gd name="connsiteX9" fmla="*/ 698483 w 711199"/>
                          <a:gd name="connsiteY9" fmla="*/ 753822 h 784455"/>
                          <a:gd name="connsiteX10" fmla="*/ 642833 w 711199"/>
                          <a:gd name="connsiteY10" fmla="*/ 768791 h 784455"/>
                          <a:gd name="connsiteX11" fmla="*/ 599264 w 711199"/>
                          <a:gd name="connsiteY11" fmla="*/ 518536 h 784455"/>
                          <a:gd name="connsiteX12" fmla="*/ 479363 w 711199"/>
                          <a:gd name="connsiteY12" fmla="*/ 571476 h 784455"/>
                          <a:gd name="connsiteX13" fmla="*/ 348662 w 711199"/>
                          <a:gd name="connsiteY13" fmla="*/ 460251 h 784455"/>
                          <a:gd name="connsiteX14" fmla="*/ 215784 w 711199"/>
                          <a:gd name="connsiteY14" fmla="*/ 393408 h 784455"/>
                          <a:gd name="connsiteX15" fmla="*/ 93938 w 711199"/>
                          <a:gd name="connsiteY15" fmla="*/ 484848 h 784455"/>
                          <a:gd name="connsiteX0" fmla="*/ 93938 w 709986"/>
                          <a:gd name="connsiteY0" fmla="*/ 484848 h 814161"/>
                          <a:gd name="connsiteX1" fmla="*/ 73803 w 709986"/>
                          <a:gd name="connsiteY1" fmla="*/ 739384 h 814161"/>
                          <a:gd name="connsiteX2" fmla="*/ 5089 w 709986"/>
                          <a:gd name="connsiteY2" fmla="*/ 710508 h 814161"/>
                          <a:gd name="connsiteX3" fmla="*/ 6290 w 709986"/>
                          <a:gd name="connsiteY3" fmla="*/ 350094 h 814161"/>
                          <a:gd name="connsiteX4" fmla="*/ 86863 w 709986"/>
                          <a:gd name="connsiteY4" fmla="*/ 114275 h 814161"/>
                          <a:gd name="connsiteX5" fmla="*/ 331128 w 709986"/>
                          <a:gd name="connsiteY5" fmla="*/ 3584 h 814161"/>
                          <a:gd name="connsiteX6" fmla="*/ 541354 w 709986"/>
                          <a:gd name="connsiteY6" fmla="*/ 51711 h 814161"/>
                          <a:gd name="connsiteX7" fmla="*/ 677700 w 709986"/>
                          <a:gd name="connsiteY7" fmla="*/ 287530 h 814161"/>
                          <a:gd name="connsiteX8" fmla="*/ 709955 w 709986"/>
                          <a:gd name="connsiteY8" fmla="*/ 581101 h 814161"/>
                          <a:gd name="connsiteX9" fmla="*/ 682866 w 709986"/>
                          <a:gd name="connsiteY9" fmla="*/ 797135 h 814161"/>
                          <a:gd name="connsiteX10" fmla="*/ 642833 w 709986"/>
                          <a:gd name="connsiteY10" fmla="*/ 768791 h 814161"/>
                          <a:gd name="connsiteX11" fmla="*/ 599264 w 709986"/>
                          <a:gd name="connsiteY11" fmla="*/ 518536 h 814161"/>
                          <a:gd name="connsiteX12" fmla="*/ 479363 w 709986"/>
                          <a:gd name="connsiteY12" fmla="*/ 571476 h 814161"/>
                          <a:gd name="connsiteX13" fmla="*/ 348662 w 709986"/>
                          <a:gd name="connsiteY13" fmla="*/ 460251 h 814161"/>
                          <a:gd name="connsiteX14" fmla="*/ 215784 w 709986"/>
                          <a:gd name="connsiteY14" fmla="*/ 393408 h 814161"/>
                          <a:gd name="connsiteX15" fmla="*/ 93938 w 709986"/>
                          <a:gd name="connsiteY15" fmla="*/ 484848 h 814161"/>
                          <a:gd name="connsiteX0" fmla="*/ 84568 w 709986"/>
                          <a:gd name="connsiteY0" fmla="*/ 484848 h 814161"/>
                          <a:gd name="connsiteX1" fmla="*/ 73803 w 709986"/>
                          <a:gd name="connsiteY1" fmla="*/ 739384 h 814161"/>
                          <a:gd name="connsiteX2" fmla="*/ 5089 w 709986"/>
                          <a:gd name="connsiteY2" fmla="*/ 710508 h 814161"/>
                          <a:gd name="connsiteX3" fmla="*/ 6290 w 709986"/>
                          <a:gd name="connsiteY3" fmla="*/ 350094 h 814161"/>
                          <a:gd name="connsiteX4" fmla="*/ 86863 w 709986"/>
                          <a:gd name="connsiteY4" fmla="*/ 114275 h 814161"/>
                          <a:gd name="connsiteX5" fmla="*/ 331128 w 709986"/>
                          <a:gd name="connsiteY5" fmla="*/ 3584 h 814161"/>
                          <a:gd name="connsiteX6" fmla="*/ 541354 w 709986"/>
                          <a:gd name="connsiteY6" fmla="*/ 51711 h 814161"/>
                          <a:gd name="connsiteX7" fmla="*/ 677700 w 709986"/>
                          <a:gd name="connsiteY7" fmla="*/ 287530 h 814161"/>
                          <a:gd name="connsiteX8" fmla="*/ 709955 w 709986"/>
                          <a:gd name="connsiteY8" fmla="*/ 581101 h 814161"/>
                          <a:gd name="connsiteX9" fmla="*/ 682866 w 709986"/>
                          <a:gd name="connsiteY9" fmla="*/ 797135 h 814161"/>
                          <a:gd name="connsiteX10" fmla="*/ 642833 w 709986"/>
                          <a:gd name="connsiteY10" fmla="*/ 768791 h 814161"/>
                          <a:gd name="connsiteX11" fmla="*/ 599264 w 709986"/>
                          <a:gd name="connsiteY11" fmla="*/ 518536 h 814161"/>
                          <a:gd name="connsiteX12" fmla="*/ 479363 w 709986"/>
                          <a:gd name="connsiteY12" fmla="*/ 571476 h 814161"/>
                          <a:gd name="connsiteX13" fmla="*/ 348662 w 709986"/>
                          <a:gd name="connsiteY13" fmla="*/ 460251 h 814161"/>
                          <a:gd name="connsiteX14" fmla="*/ 215784 w 709986"/>
                          <a:gd name="connsiteY14" fmla="*/ 393408 h 814161"/>
                          <a:gd name="connsiteX15" fmla="*/ 84568 w 709986"/>
                          <a:gd name="connsiteY15" fmla="*/ 484848 h 814161"/>
                          <a:gd name="connsiteX0" fmla="*/ 84568 w 709986"/>
                          <a:gd name="connsiteY0" fmla="*/ 484848 h 814161"/>
                          <a:gd name="connsiteX1" fmla="*/ 73803 w 709986"/>
                          <a:gd name="connsiteY1" fmla="*/ 739384 h 814161"/>
                          <a:gd name="connsiteX2" fmla="*/ 5089 w 709986"/>
                          <a:gd name="connsiteY2" fmla="*/ 710508 h 814161"/>
                          <a:gd name="connsiteX3" fmla="*/ 6290 w 709986"/>
                          <a:gd name="connsiteY3" fmla="*/ 350094 h 814161"/>
                          <a:gd name="connsiteX4" fmla="*/ 86863 w 709986"/>
                          <a:gd name="connsiteY4" fmla="*/ 114275 h 814161"/>
                          <a:gd name="connsiteX5" fmla="*/ 331128 w 709986"/>
                          <a:gd name="connsiteY5" fmla="*/ 3584 h 814161"/>
                          <a:gd name="connsiteX6" fmla="*/ 541354 w 709986"/>
                          <a:gd name="connsiteY6" fmla="*/ 51711 h 814161"/>
                          <a:gd name="connsiteX7" fmla="*/ 677700 w 709986"/>
                          <a:gd name="connsiteY7" fmla="*/ 287530 h 814161"/>
                          <a:gd name="connsiteX8" fmla="*/ 709955 w 709986"/>
                          <a:gd name="connsiteY8" fmla="*/ 581101 h 814161"/>
                          <a:gd name="connsiteX9" fmla="*/ 682866 w 709986"/>
                          <a:gd name="connsiteY9" fmla="*/ 797135 h 814161"/>
                          <a:gd name="connsiteX10" fmla="*/ 642833 w 709986"/>
                          <a:gd name="connsiteY10" fmla="*/ 768791 h 814161"/>
                          <a:gd name="connsiteX11" fmla="*/ 599264 w 709986"/>
                          <a:gd name="connsiteY11" fmla="*/ 518536 h 814161"/>
                          <a:gd name="connsiteX12" fmla="*/ 479363 w 709986"/>
                          <a:gd name="connsiteY12" fmla="*/ 571476 h 814161"/>
                          <a:gd name="connsiteX13" fmla="*/ 342415 w 709986"/>
                          <a:gd name="connsiteY13" fmla="*/ 489126 h 814161"/>
                          <a:gd name="connsiteX14" fmla="*/ 215784 w 709986"/>
                          <a:gd name="connsiteY14" fmla="*/ 393408 h 814161"/>
                          <a:gd name="connsiteX15" fmla="*/ 84568 w 709986"/>
                          <a:gd name="connsiteY15" fmla="*/ 484848 h 814161"/>
                          <a:gd name="connsiteX0" fmla="*/ 84568 w 709986"/>
                          <a:gd name="connsiteY0" fmla="*/ 484848 h 817059"/>
                          <a:gd name="connsiteX1" fmla="*/ 73803 w 709986"/>
                          <a:gd name="connsiteY1" fmla="*/ 739384 h 817059"/>
                          <a:gd name="connsiteX2" fmla="*/ 5089 w 709986"/>
                          <a:gd name="connsiteY2" fmla="*/ 710508 h 817059"/>
                          <a:gd name="connsiteX3" fmla="*/ 6290 w 709986"/>
                          <a:gd name="connsiteY3" fmla="*/ 350094 h 817059"/>
                          <a:gd name="connsiteX4" fmla="*/ 86863 w 709986"/>
                          <a:gd name="connsiteY4" fmla="*/ 114275 h 817059"/>
                          <a:gd name="connsiteX5" fmla="*/ 331128 w 709986"/>
                          <a:gd name="connsiteY5" fmla="*/ 3584 h 817059"/>
                          <a:gd name="connsiteX6" fmla="*/ 541354 w 709986"/>
                          <a:gd name="connsiteY6" fmla="*/ 51711 h 817059"/>
                          <a:gd name="connsiteX7" fmla="*/ 677700 w 709986"/>
                          <a:gd name="connsiteY7" fmla="*/ 287530 h 817059"/>
                          <a:gd name="connsiteX8" fmla="*/ 709955 w 709986"/>
                          <a:gd name="connsiteY8" fmla="*/ 581101 h 817059"/>
                          <a:gd name="connsiteX9" fmla="*/ 682866 w 709986"/>
                          <a:gd name="connsiteY9" fmla="*/ 797135 h 817059"/>
                          <a:gd name="connsiteX10" fmla="*/ 642833 w 709986"/>
                          <a:gd name="connsiteY10" fmla="*/ 768791 h 817059"/>
                          <a:gd name="connsiteX11" fmla="*/ 630498 w 709986"/>
                          <a:gd name="connsiteY11" fmla="*/ 455972 h 817059"/>
                          <a:gd name="connsiteX12" fmla="*/ 479363 w 709986"/>
                          <a:gd name="connsiteY12" fmla="*/ 571476 h 817059"/>
                          <a:gd name="connsiteX13" fmla="*/ 342415 w 709986"/>
                          <a:gd name="connsiteY13" fmla="*/ 489126 h 817059"/>
                          <a:gd name="connsiteX14" fmla="*/ 215784 w 709986"/>
                          <a:gd name="connsiteY14" fmla="*/ 393408 h 817059"/>
                          <a:gd name="connsiteX15" fmla="*/ 84568 w 709986"/>
                          <a:gd name="connsiteY15" fmla="*/ 484848 h 8170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709986" h="817059">
                            <a:moveTo>
                              <a:pt x="84568" y="484848"/>
                            </a:moveTo>
                            <a:cubicBezTo>
                              <a:pt x="54137" y="527271"/>
                              <a:pt x="87049" y="701774"/>
                              <a:pt x="73803" y="739384"/>
                            </a:cubicBezTo>
                            <a:cubicBezTo>
                              <a:pt x="60557" y="776994"/>
                              <a:pt x="4689" y="830646"/>
                              <a:pt x="5089" y="710508"/>
                            </a:cubicBezTo>
                            <a:cubicBezTo>
                              <a:pt x="5489" y="590370"/>
                              <a:pt x="-7339" y="449466"/>
                              <a:pt x="6290" y="350094"/>
                            </a:cubicBezTo>
                            <a:cubicBezTo>
                              <a:pt x="19919" y="250722"/>
                              <a:pt x="32723" y="172027"/>
                              <a:pt x="86863" y="114275"/>
                            </a:cubicBezTo>
                            <a:cubicBezTo>
                              <a:pt x="141003" y="56523"/>
                              <a:pt x="255379" y="14011"/>
                              <a:pt x="331128" y="3584"/>
                            </a:cubicBezTo>
                            <a:cubicBezTo>
                              <a:pt x="406877" y="-6843"/>
                              <a:pt x="483592" y="4387"/>
                              <a:pt x="541354" y="51711"/>
                            </a:cubicBezTo>
                            <a:cubicBezTo>
                              <a:pt x="599116" y="99035"/>
                              <a:pt x="649600" y="199298"/>
                              <a:pt x="677700" y="287530"/>
                            </a:cubicBezTo>
                            <a:cubicBezTo>
                              <a:pt x="705800" y="375762"/>
                              <a:pt x="709094" y="496167"/>
                              <a:pt x="709955" y="581101"/>
                            </a:cubicBezTo>
                            <a:cubicBezTo>
                              <a:pt x="710816" y="666035"/>
                              <a:pt x="694053" y="765853"/>
                              <a:pt x="682866" y="797135"/>
                            </a:cubicBezTo>
                            <a:cubicBezTo>
                              <a:pt x="671679" y="828417"/>
                              <a:pt x="651561" y="825651"/>
                              <a:pt x="642833" y="768791"/>
                            </a:cubicBezTo>
                            <a:cubicBezTo>
                              <a:pt x="634105" y="711931"/>
                              <a:pt x="655140" y="494473"/>
                              <a:pt x="630498" y="455972"/>
                            </a:cubicBezTo>
                            <a:cubicBezTo>
                              <a:pt x="600130" y="402231"/>
                              <a:pt x="527377" y="565950"/>
                              <a:pt x="479363" y="571476"/>
                            </a:cubicBezTo>
                            <a:cubicBezTo>
                              <a:pt x="431349" y="577002"/>
                              <a:pt x="386345" y="518804"/>
                              <a:pt x="342415" y="489126"/>
                            </a:cubicBezTo>
                            <a:cubicBezTo>
                              <a:pt x="298485" y="459448"/>
                              <a:pt x="258758" y="394121"/>
                              <a:pt x="215784" y="393408"/>
                            </a:cubicBezTo>
                            <a:cubicBezTo>
                              <a:pt x="172810" y="392695"/>
                              <a:pt x="105455" y="396617"/>
                              <a:pt x="84568" y="484848"/>
                            </a:cubicBezTo>
                            <a:close/>
                          </a:path>
                        </a:pathLst>
                      </a:custGeom>
                      <a:solidFill>
                        <a:srgbClr val="3E1F00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3417" name="Freeform 2329">
                    <a:extLst>
                      <a:ext uri="{FF2B5EF4-FFF2-40B4-BE49-F238E27FC236}">
                        <a16:creationId xmlns:a16="http://schemas.microsoft.com/office/drawing/2014/main" id="{4A441FC2-D528-485C-9B20-228DAC9B3E00}"/>
                      </a:ext>
                    </a:extLst>
                  </p:cNvPr>
                  <p:cNvSpPr/>
                  <p:nvPr/>
                </p:nvSpPr>
                <p:spPr>
                  <a:xfrm>
                    <a:off x="1186603" y="4693242"/>
                    <a:ext cx="992080" cy="944837"/>
                  </a:xfrm>
                  <a:custGeom>
                    <a:avLst/>
                    <a:gdLst>
                      <a:gd name="connsiteX0" fmla="*/ 124658 w 1006524"/>
                      <a:gd name="connsiteY0" fmla="*/ 44296 h 1532253"/>
                      <a:gd name="connsiteX1" fmla="*/ 77436 w 1006524"/>
                      <a:gd name="connsiteY1" fmla="*/ 263236 h 1532253"/>
                      <a:gd name="connsiteX2" fmla="*/ 10895 w 1006524"/>
                      <a:gd name="connsiteY2" fmla="*/ 1338622 h 1532253"/>
                      <a:gd name="connsiteX3" fmla="*/ 326427 w 1006524"/>
                      <a:gd name="connsiteY3" fmla="*/ 1347208 h 1532253"/>
                      <a:gd name="connsiteX4" fmla="*/ 511025 w 1006524"/>
                      <a:gd name="connsiteY4" fmla="*/ 1435214 h 1532253"/>
                      <a:gd name="connsiteX5" fmla="*/ 749284 w 1006524"/>
                      <a:gd name="connsiteY5" fmla="*/ 1347208 h 1532253"/>
                      <a:gd name="connsiteX6" fmla="*/ 1004715 w 1006524"/>
                      <a:gd name="connsiteY6" fmla="*/ 1465265 h 1532253"/>
                      <a:gd name="connsiteX7" fmla="*/ 860901 w 1006524"/>
                      <a:gd name="connsiteY7" fmla="*/ 143034 h 1532253"/>
                      <a:gd name="connsiteX8" fmla="*/ 811532 w 1006524"/>
                      <a:gd name="connsiteY8" fmla="*/ 22831 h 1532253"/>
                      <a:gd name="connsiteX9" fmla="*/ 124658 w 1006524"/>
                      <a:gd name="connsiteY9" fmla="*/ 44296 h 1532253"/>
                      <a:gd name="connsiteX0" fmla="*/ 124658 w 1006524"/>
                      <a:gd name="connsiteY0" fmla="*/ 44296 h 1532253"/>
                      <a:gd name="connsiteX1" fmla="*/ 77436 w 1006524"/>
                      <a:gd name="connsiteY1" fmla="*/ 263236 h 1532253"/>
                      <a:gd name="connsiteX2" fmla="*/ 10895 w 1006524"/>
                      <a:gd name="connsiteY2" fmla="*/ 1338622 h 1532253"/>
                      <a:gd name="connsiteX3" fmla="*/ 326427 w 1006524"/>
                      <a:gd name="connsiteY3" fmla="*/ 1347208 h 1532253"/>
                      <a:gd name="connsiteX4" fmla="*/ 511025 w 1006524"/>
                      <a:gd name="connsiteY4" fmla="*/ 1435214 h 1532253"/>
                      <a:gd name="connsiteX5" fmla="*/ 749284 w 1006524"/>
                      <a:gd name="connsiteY5" fmla="*/ 1347208 h 1532253"/>
                      <a:gd name="connsiteX6" fmla="*/ 1004715 w 1006524"/>
                      <a:gd name="connsiteY6" fmla="*/ 1465265 h 1532253"/>
                      <a:gd name="connsiteX7" fmla="*/ 860901 w 1006524"/>
                      <a:gd name="connsiteY7" fmla="*/ 143034 h 1532253"/>
                      <a:gd name="connsiteX8" fmla="*/ 811532 w 1006524"/>
                      <a:gd name="connsiteY8" fmla="*/ 22831 h 1532253"/>
                      <a:gd name="connsiteX9" fmla="*/ 124658 w 1006524"/>
                      <a:gd name="connsiteY9" fmla="*/ 44296 h 1532253"/>
                      <a:gd name="connsiteX0" fmla="*/ 124658 w 1006524"/>
                      <a:gd name="connsiteY0" fmla="*/ 44296 h 1532253"/>
                      <a:gd name="connsiteX1" fmla="*/ 77436 w 1006524"/>
                      <a:gd name="connsiteY1" fmla="*/ 263236 h 1532253"/>
                      <a:gd name="connsiteX2" fmla="*/ 10895 w 1006524"/>
                      <a:gd name="connsiteY2" fmla="*/ 1338622 h 1532253"/>
                      <a:gd name="connsiteX3" fmla="*/ 326427 w 1006524"/>
                      <a:gd name="connsiteY3" fmla="*/ 1347208 h 1532253"/>
                      <a:gd name="connsiteX4" fmla="*/ 511025 w 1006524"/>
                      <a:gd name="connsiteY4" fmla="*/ 1435214 h 1532253"/>
                      <a:gd name="connsiteX5" fmla="*/ 749284 w 1006524"/>
                      <a:gd name="connsiteY5" fmla="*/ 1347208 h 1532253"/>
                      <a:gd name="connsiteX6" fmla="*/ 1004715 w 1006524"/>
                      <a:gd name="connsiteY6" fmla="*/ 1465265 h 1532253"/>
                      <a:gd name="connsiteX7" fmla="*/ 860901 w 1006524"/>
                      <a:gd name="connsiteY7" fmla="*/ 143034 h 1532253"/>
                      <a:gd name="connsiteX8" fmla="*/ 811532 w 1006524"/>
                      <a:gd name="connsiteY8" fmla="*/ 22831 h 1532253"/>
                      <a:gd name="connsiteX9" fmla="*/ 124658 w 1006524"/>
                      <a:gd name="connsiteY9" fmla="*/ 44296 h 1532253"/>
                      <a:gd name="connsiteX0" fmla="*/ 124658 w 1006524"/>
                      <a:gd name="connsiteY0" fmla="*/ 44296 h 1532253"/>
                      <a:gd name="connsiteX1" fmla="*/ 77436 w 1006524"/>
                      <a:gd name="connsiteY1" fmla="*/ 263236 h 1532253"/>
                      <a:gd name="connsiteX2" fmla="*/ 10895 w 1006524"/>
                      <a:gd name="connsiteY2" fmla="*/ 1338622 h 1532253"/>
                      <a:gd name="connsiteX3" fmla="*/ 326427 w 1006524"/>
                      <a:gd name="connsiteY3" fmla="*/ 1347208 h 1532253"/>
                      <a:gd name="connsiteX4" fmla="*/ 511025 w 1006524"/>
                      <a:gd name="connsiteY4" fmla="*/ 1435214 h 1532253"/>
                      <a:gd name="connsiteX5" fmla="*/ 749284 w 1006524"/>
                      <a:gd name="connsiteY5" fmla="*/ 1347208 h 1532253"/>
                      <a:gd name="connsiteX6" fmla="*/ 1004715 w 1006524"/>
                      <a:gd name="connsiteY6" fmla="*/ 1465265 h 1532253"/>
                      <a:gd name="connsiteX7" fmla="*/ 860901 w 1006524"/>
                      <a:gd name="connsiteY7" fmla="*/ 143034 h 1532253"/>
                      <a:gd name="connsiteX8" fmla="*/ 811532 w 1006524"/>
                      <a:gd name="connsiteY8" fmla="*/ 22831 h 1532253"/>
                      <a:gd name="connsiteX9" fmla="*/ 124658 w 1006524"/>
                      <a:gd name="connsiteY9" fmla="*/ 44296 h 1532253"/>
                      <a:gd name="connsiteX0" fmla="*/ 123667 w 1005533"/>
                      <a:gd name="connsiteY0" fmla="*/ 44296 h 1532253"/>
                      <a:gd name="connsiteX1" fmla="*/ 76445 w 1005533"/>
                      <a:gd name="connsiteY1" fmla="*/ 263236 h 1532253"/>
                      <a:gd name="connsiteX2" fmla="*/ 9904 w 1005533"/>
                      <a:gd name="connsiteY2" fmla="*/ 1338622 h 1532253"/>
                      <a:gd name="connsiteX3" fmla="*/ 325436 w 1005533"/>
                      <a:gd name="connsiteY3" fmla="*/ 1347208 h 1532253"/>
                      <a:gd name="connsiteX4" fmla="*/ 510034 w 1005533"/>
                      <a:gd name="connsiteY4" fmla="*/ 1435214 h 1532253"/>
                      <a:gd name="connsiteX5" fmla="*/ 748293 w 1005533"/>
                      <a:gd name="connsiteY5" fmla="*/ 1347208 h 1532253"/>
                      <a:gd name="connsiteX6" fmla="*/ 1003724 w 1005533"/>
                      <a:gd name="connsiteY6" fmla="*/ 1465265 h 1532253"/>
                      <a:gd name="connsiteX7" fmla="*/ 859910 w 1005533"/>
                      <a:gd name="connsiteY7" fmla="*/ 143034 h 1532253"/>
                      <a:gd name="connsiteX8" fmla="*/ 810541 w 1005533"/>
                      <a:gd name="connsiteY8" fmla="*/ 22831 h 1532253"/>
                      <a:gd name="connsiteX9" fmla="*/ 123667 w 1005533"/>
                      <a:gd name="connsiteY9" fmla="*/ 44296 h 1532253"/>
                      <a:gd name="connsiteX0" fmla="*/ 123667 w 1005533"/>
                      <a:gd name="connsiteY0" fmla="*/ 45067 h 1533024"/>
                      <a:gd name="connsiteX1" fmla="*/ 76445 w 1005533"/>
                      <a:gd name="connsiteY1" fmla="*/ 264007 h 1533024"/>
                      <a:gd name="connsiteX2" fmla="*/ 9904 w 1005533"/>
                      <a:gd name="connsiteY2" fmla="*/ 1339393 h 1533024"/>
                      <a:gd name="connsiteX3" fmla="*/ 325436 w 1005533"/>
                      <a:gd name="connsiteY3" fmla="*/ 1347979 h 1533024"/>
                      <a:gd name="connsiteX4" fmla="*/ 510034 w 1005533"/>
                      <a:gd name="connsiteY4" fmla="*/ 1435985 h 1533024"/>
                      <a:gd name="connsiteX5" fmla="*/ 748293 w 1005533"/>
                      <a:gd name="connsiteY5" fmla="*/ 1347979 h 1533024"/>
                      <a:gd name="connsiteX6" fmla="*/ 1003724 w 1005533"/>
                      <a:gd name="connsiteY6" fmla="*/ 1466036 h 1533024"/>
                      <a:gd name="connsiteX7" fmla="*/ 859910 w 1005533"/>
                      <a:gd name="connsiteY7" fmla="*/ 143805 h 1533024"/>
                      <a:gd name="connsiteX8" fmla="*/ 810541 w 1005533"/>
                      <a:gd name="connsiteY8" fmla="*/ 23602 h 1533024"/>
                      <a:gd name="connsiteX9" fmla="*/ 123667 w 1005533"/>
                      <a:gd name="connsiteY9" fmla="*/ 45067 h 1533024"/>
                      <a:gd name="connsiteX0" fmla="*/ 123667 w 1005533"/>
                      <a:gd name="connsiteY0" fmla="*/ 45067 h 1533024"/>
                      <a:gd name="connsiteX1" fmla="*/ 76445 w 1005533"/>
                      <a:gd name="connsiteY1" fmla="*/ 264007 h 1533024"/>
                      <a:gd name="connsiteX2" fmla="*/ 9904 w 1005533"/>
                      <a:gd name="connsiteY2" fmla="*/ 1339393 h 1533024"/>
                      <a:gd name="connsiteX3" fmla="*/ 325436 w 1005533"/>
                      <a:gd name="connsiteY3" fmla="*/ 1347979 h 1533024"/>
                      <a:gd name="connsiteX4" fmla="*/ 510034 w 1005533"/>
                      <a:gd name="connsiteY4" fmla="*/ 1435985 h 1533024"/>
                      <a:gd name="connsiteX5" fmla="*/ 748293 w 1005533"/>
                      <a:gd name="connsiteY5" fmla="*/ 1347979 h 1533024"/>
                      <a:gd name="connsiteX6" fmla="*/ 1003724 w 1005533"/>
                      <a:gd name="connsiteY6" fmla="*/ 1466036 h 1533024"/>
                      <a:gd name="connsiteX7" fmla="*/ 859910 w 1005533"/>
                      <a:gd name="connsiteY7" fmla="*/ 143805 h 1533024"/>
                      <a:gd name="connsiteX8" fmla="*/ 810541 w 1005533"/>
                      <a:gd name="connsiteY8" fmla="*/ 23602 h 1533024"/>
                      <a:gd name="connsiteX9" fmla="*/ 123667 w 1005533"/>
                      <a:gd name="connsiteY9" fmla="*/ 45067 h 1533024"/>
                      <a:gd name="connsiteX0" fmla="*/ 123667 w 1005533"/>
                      <a:gd name="connsiteY0" fmla="*/ 37545 h 1525502"/>
                      <a:gd name="connsiteX1" fmla="*/ 76445 w 1005533"/>
                      <a:gd name="connsiteY1" fmla="*/ 256485 h 1525502"/>
                      <a:gd name="connsiteX2" fmla="*/ 9904 w 1005533"/>
                      <a:gd name="connsiteY2" fmla="*/ 1331871 h 1525502"/>
                      <a:gd name="connsiteX3" fmla="*/ 325436 w 1005533"/>
                      <a:gd name="connsiteY3" fmla="*/ 1340457 h 1525502"/>
                      <a:gd name="connsiteX4" fmla="*/ 510034 w 1005533"/>
                      <a:gd name="connsiteY4" fmla="*/ 1428463 h 1525502"/>
                      <a:gd name="connsiteX5" fmla="*/ 748293 w 1005533"/>
                      <a:gd name="connsiteY5" fmla="*/ 1340457 h 1525502"/>
                      <a:gd name="connsiteX6" fmla="*/ 1003724 w 1005533"/>
                      <a:gd name="connsiteY6" fmla="*/ 1458514 h 1525502"/>
                      <a:gd name="connsiteX7" fmla="*/ 859910 w 1005533"/>
                      <a:gd name="connsiteY7" fmla="*/ 136283 h 1525502"/>
                      <a:gd name="connsiteX8" fmla="*/ 810541 w 1005533"/>
                      <a:gd name="connsiteY8" fmla="*/ 16080 h 1525502"/>
                      <a:gd name="connsiteX9" fmla="*/ 123667 w 1005533"/>
                      <a:gd name="connsiteY9" fmla="*/ 37545 h 1525502"/>
                      <a:gd name="connsiteX0" fmla="*/ 123667 w 1006240"/>
                      <a:gd name="connsiteY0" fmla="*/ 33027 h 1512821"/>
                      <a:gd name="connsiteX1" fmla="*/ 76445 w 1006240"/>
                      <a:gd name="connsiteY1" fmla="*/ 251967 h 1512821"/>
                      <a:gd name="connsiteX2" fmla="*/ 9904 w 1006240"/>
                      <a:gd name="connsiteY2" fmla="*/ 1327353 h 1512821"/>
                      <a:gd name="connsiteX3" fmla="*/ 325436 w 1006240"/>
                      <a:gd name="connsiteY3" fmla="*/ 1335939 h 1512821"/>
                      <a:gd name="connsiteX4" fmla="*/ 510034 w 1006240"/>
                      <a:gd name="connsiteY4" fmla="*/ 1423945 h 1512821"/>
                      <a:gd name="connsiteX5" fmla="*/ 748293 w 1006240"/>
                      <a:gd name="connsiteY5" fmla="*/ 1335939 h 1512821"/>
                      <a:gd name="connsiteX6" fmla="*/ 1003724 w 1006240"/>
                      <a:gd name="connsiteY6" fmla="*/ 1453996 h 1512821"/>
                      <a:gd name="connsiteX7" fmla="*/ 874935 w 1006240"/>
                      <a:gd name="connsiteY7" fmla="*/ 249821 h 1512821"/>
                      <a:gd name="connsiteX8" fmla="*/ 810541 w 1006240"/>
                      <a:gd name="connsiteY8" fmla="*/ 11562 h 1512821"/>
                      <a:gd name="connsiteX9" fmla="*/ 123667 w 1006240"/>
                      <a:gd name="connsiteY9" fmla="*/ 33027 h 1512821"/>
                      <a:gd name="connsiteX0" fmla="*/ 123667 w 1006240"/>
                      <a:gd name="connsiteY0" fmla="*/ 33027 h 1512821"/>
                      <a:gd name="connsiteX1" fmla="*/ 76445 w 1006240"/>
                      <a:gd name="connsiteY1" fmla="*/ 251967 h 1512821"/>
                      <a:gd name="connsiteX2" fmla="*/ 9904 w 1006240"/>
                      <a:gd name="connsiteY2" fmla="*/ 1327353 h 1512821"/>
                      <a:gd name="connsiteX3" fmla="*/ 325436 w 1006240"/>
                      <a:gd name="connsiteY3" fmla="*/ 1335939 h 1512821"/>
                      <a:gd name="connsiteX4" fmla="*/ 510034 w 1006240"/>
                      <a:gd name="connsiteY4" fmla="*/ 1423945 h 1512821"/>
                      <a:gd name="connsiteX5" fmla="*/ 748293 w 1006240"/>
                      <a:gd name="connsiteY5" fmla="*/ 1335939 h 1512821"/>
                      <a:gd name="connsiteX6" fmla="*/ 1003724 w 1006240"/>
                      <a:gd name="connsiteY6" fmla="*/ 1453996 h 1512821"/>
                      <a:gd name="connsiteX7" fmla="*/ 874935 w 1006240"/>
                      <a:gd name="connsiteY7" fmla="*/ 249821 h 1512821"/>
                      <a:gd name="connsiteX8" fmla="*/ 810541 w 1006240"/>
                      <a:gd name="connsiteY8" fmla="*/ 11562 h 1512821"/>
                      <a:gd name="connsiteX9" fmla="*/ 123667 w 1006240"/>
                      <a:gd name="connsiteY9" fmla="*/ 33027 h 1512821"/>
                      <a:gd name="connsiteX0" fmla="*/ 123667 w 1006240"/>
                      <a:gd name="connsiteY0" fmla="*/ 33027 h 1512821"/>
                      <a:gd name="connsiteX1" fmla="*/ 76445 w 1006240"/>
                      <a:gd name="connsiteY1" fmla="*/ 251967 h 1512821"/>
                      <a:gd name="connsiteX2" fmla="*/ 9904 w 1006240"/>
                      <a:gd name="connsiteY2" fmla="*/ 1327353 h 1512821"/>
                      <a:gd name="connsiteX3" fmla="*/ 325436 w 1006240"/>
                      <a:gd name="connsiteY3" fmla="*/ 1335939 h 1512821"/>
                      <a:gd name="connsiteX4" fmla="*/ 510034 w 1006240"/>
                      <a:gd name="connsiteY4" fmla="*/ 1423945 h 1512821"/>
                      <a:gd name="connsiteX5" fmla="*/ 748293 w 1006240"/>
                      <a:gd name="connsiteY5" fmla="*/ 1335939 h 1512821"/>
                      <a:gd name="connsiteX6" fmla="*/ 1003724 w 1006240"/>
                      <a:gd name="connsiteY6" fmla="*/ 1453996 h 1512821"/>
                      <a:gd name="connsiteX7" fmla="*/ 874935 w 1006240"/>
                      <a:gd name="connsiteY7" fmla="*/ 249821 h 1512821"/>
                      <a:gd name="connsiteX8" fmla="*/ 810541 w 1006240"/>
                      <a:gd name="connsiteY8" fmla="*/ 11562 h 1512821"/>
                      <a:gd name="connsiteX9" fmla="*/ 123667 w 1006240"/>
                      <a:gd name="connsiteY9" fmla="*/ 33027 h 1512821"/>
                      <a:gd name="connsiteX0" fmla="*/ 123667 w 1006240"/>
                      <a:gd name="connsiteY0" fmla="*/ 33027 h 1512821"/>
                      <a:gd name="connsiteX1" fmla="*/ 76445 w 1006240"/>
                      <a:gd name="connsiteY1" fmla="*/ 251967 h 1512821"/>
                      <a:gd name="connsiteX2" fmla="*/ 9904 w 1006240"/>
                      <a:gd name="connsiteY2" fmla="*/ 1327353 h 1512821"/>
                      <a:gd name="connsiteX3" fmla="*/ 325436 w 1006240"/>
                      <a:gd name="connsiteY3" fmla="*/ 1335939 h 1512821"/>
                      <a:gd name="connsiteX4" fmla="*/ 510034 w 1006240"/>
                      <a:gd name="connsiteY4" fmla="*/ 1423945 h 1512821"/>
                      <a:gd name="connsiteX5" fmla="*/ 748293 w 1006240"/>
                      <a:gd name="connsiteY5" fmla="*/ 1335939 h 1512821"/>
                      <a:gd name="connsiteX6" fmla="*/ 1003724 w 1006240"/>
                      <a:gd name="connsiteY6" fmla="*/ 1453996 h 1512821"/>
                      <a:gd name="connsiteX7" fmla="*/ 874935 w 1006240"/>
                      <a:gd name="connsiteY7" fmla="*/ 249821 h 1512821"/>
                      <a:gd name="connsiteX8" fmla="*/ 810541 w 1006240"/>
                      <a:gd name="connsiteY8" fmla="*/ 11562 h 1512821"/>
                      <a:gd name="connsiteX9" fmla="*/ 123667 w 1006240"/>
                      <a:gd name="connsiteY9" fmla="*/ 33027 h 1512821"/>
                      <a:gd name="connsiteX0" fmla="*/ 123667 w 1006240"/>
                      <a:gd name="connsiteY0" fmla="*/ 33027 h 1514349"/>
                      <a:gd name="connsiteX1" fmla="*/ 76445 w 1006240"/>
                      <a:gd name="connsiteY1" fmla="*/ 251967 h 1514349"/>
                      <a:gd name="connsiteX2" fmla="*/ 9904 w 1006240"/>
                      <a:gd name="connsiteY2" fmla="*/ 1327353 h 1514349"/>
                      <a:gd name="connsiteX3" fmla="*/ 325436 w 1006240"/>
                      <a:gd name="connsiteY3" fmla="*/ 1335939 h 1514349"/>
                      <a:gd name="connsiteX4" fmla="*/ 546524 w 1006240"/>
                      <a:gd name="connsiteY4" fmla="*/ 1353112 h 1514349"/>
                      <a:gd name="connsiteX5" fmla="*/ 748293 w 1006240"/>
                      <a:gd name="connsiteY5" fmla="*/ 1335939 h 1514349"/>
                      <a:gd name="connsiteX6" fmla="*/ 1003724 w 1006240"/>
                      <a:gd name="connsiteY6" fmla="*/ 1453996 h 1514349"/>
                      <a:gd name="connsiteX7" fmla="*/ 874935 w 1006240"/>
                      <a:gd name="connsiteY7" fmla="*/ 249821 h 1514349"/>
                      <a:gd name="connsiteX8" fmla="*/ 810541 w 1006240"/>
                      <a:gd name="connsiteY8" fmla="*/ 11562 h 1514349"/>
                      <a:gd name="connsiteX9" fmla="*/ 123667 w 1006240"/>
                      <a:gd name="connsiteY9" fmla="*/ 33027 h 1514349"/>
                      <a:gd name="connsiteX0" fmla="*/ 123667 w 999928"/>
                      <a:gd name="connsiteY0" fmla="*/ 33027 h 1389751"/>
                      <a:gd name="connsiteX1" fmla="*/ 76445 w 999928"/>
                      <a:gd name="connsiteY1" fmla="*/ 251967 h 1389751"/>
                      <a:gd name="connsiteX2" fmla="*/ 9904 w 999928"/>
                      <a:gd name="connsiteY2" fmla="*/ 1327353 h 1389751"/>
                      <a:gd name="connsiteX3" fmla="*/ 325436 w 999928"/>
                      <a:gd name="connsiteY3" fmla="*/ 1335939 h 1389751"/>
                      <a:gd name="connsiteX4" fmla="*/ 546524 w 999928"/>
                      <a:gd name="connsiteY4" fmla="*/ 1353112 h 1389751"/>
                      <a:gd name="connsiteX5" fmla="*/ 748293 w 999928"/>
                      <a:gd name="connsiteY5" fmla="*/ 1335939 h 1389751"/>
                      <a:gd name="connsiteX6" fmla="*/ 997285 w 999928"/>
                      <a:gd name="connsiteY6" fmla="*/ 1301596 h 1389751"/>
                      <a:gd name="connsiteX7" fmla="*/ 874935 w 999928"/>
                      <a:gd name="connsiteY7" fmla="*/ 249821 h 1389751"/>
                      <a:gd name="connsiteX8" fmla="*/ 810541 w 999928"/>
                      <a:gd name="connsiteY8" fmla="*/ 11562 h 1389751"/>
                      <a:gd name="connsiteX9" fmla="*/ 123667 w 999928"/>
                      <a:gd name="connsiteY9" fmla="*/ 33027 h 1389751"/>
                      <a:gd name="connsiteX0" fmla="*/ 123667 w 995727"/>
                      <a:gd name="connsiteY0" fmla="*/ 33027 h 1389751"/>
                      <a:gd name="connsiteX1" fmla="*/ 76445 w 995727"/>
                      <a:gd name="connsiteY1" fmla="*/ 251967 h 1389751"/>
                      <a:gd name="connsiteX2" fmla="*/ 9904 w 995727"/>
                      <a:gd name="connsiteY2" fmla="*/ 1327353 h 1389751"/>
                      <a:gd name="connsiteX3" fmla="*/ 325436 w 995727"/>
                      <a:gd name="connsiteY3" fmla="*/ 1335939 h 1389751"/>
                      <a:gd name="connsiteX4" fmla="*/ 546524 w 995727"/>
                      <a:gd name="connsiteY4" fmla="*/ 1353112 h 1389751"/>
                      <a:gd name="connsiteX5" fmla="*/ 748293 w 995727"/>
                      <a:gd name="connsiteY5" fmla="*/ 1335939 h 1389751"/>
                      <a:gd name="connsiteX6" fmla="*/ 992992 w 995727"/>
                      <a:gd name="connsiteY6" fmla="*/ 1301596 h 1389751"/>
                      <a:gd name="connsiteX7" fmla="*/ 874935 w 995727"/>
                      <a:gd name="connsiteY7" fmla="*/ 249821 h 1389751"/>
                      <a:gd name="connsiteX8" fmla="*/ 810541 w 995727"/>
                      <a:gd name="connsiteY8" fmla="*/ 11562 h 1389751"/>
                      <a:gd name="connsiteX9" fmla="*/ 123667 w 995727"/>
                      <a:gd name="connsiteY9" fmla="*/ 33027 h 1389751"/>
                      <a:gd name="connsiteX0" fmla="*/ 123667 w 995727"/>
                      <a:gd name="connsiteY0" fmla="*/ 33027 h 1389751"/>
                      <a:gd name="connsiteX1" fmla="*/ 76445 w 995727"/>
                      <a:gd name="connsiteY1" fmla="*/ 251967 h 1389751"/>
                      <a:gd name="connsiteX2" fmla="*/ 9904 w 995727"/>
                      <a:gd name="connsiteY2" fmla="*/ 1327353 h 1389751"/>
                      <a:gd name="connsiteX3" fmla="*/ 325436 w 995727"/>
                      <a:gd name="connsiteY3" fmla="*/ 1335939 h 1389751"/>
                      <a:gd name="connsiteX4" fmla="*/ 546524 w 995727"/>
                      <a:gd name="connsiteY4" fmla="*/ 1353112 h 1389751"/>
                      <a:gd name="connsiteX5" fmla="*/ 748293 w 995727"/>
                      <a:gd name="connsiteY5" fmla="*/ 1335939 h 1389751"/>
                      <a:gd name="connsiteX6" fmla="*/ 992992 w 995727"/>
                      <a:gd name="connsiteY6" fmla="*/ 1301596 h 1389751"/>
                      <a:gd name="connsiteX7" fmla="*/ 874935 w 995727"/>
                      <a:gd name="connsiteY7" fmla="*/ 249821 h 1389751"/>
                      <a:gd name="connsiteX8" fmla="*/ 810541 w 995727"/>
                      <a:gd name="connsiteY8" fmla="*/ 11562 h 1389751"/>
                      <a:gd name="connsiteX9" fmla="*/ 123667 w 995727"/>
                      <a:gd name="connsiteY9" fmla="*/ 33027 h 1389751"/>
                      <a:gd name="connsiteX0" fmla="*/ 123667 w 995727"/>
                      <a:gd name="connsiteY0" fmla="*/ 33027 h 1353112"/>
                      <a:gd name="connsiteX1" fmla="*/ 76445 w 995727"/>
                      <a:gd name="connsiteY1" fmla="*/ 251967 h 1353112"/>
                      <a:gd name="connsiteX2" fmla="*/ 9904 w 995727"/>
                      <a:gd name="connsiteY2" fmla="*/ 1327353 h 1353112"/>
                      <a:gd name="connsiteX3" fmla="*/ 325436 w 995727"/>
                      <a:gd name="connsiteY3" fmla="*/ 1335939 h 1353112"/>
                      <a:gd name="connsiteX4" fmla="*/ 546524 w 995727"/>
                      <a:gd name="connsiteY4" fmla="*/ 1353112 h 1353112"/>
                      <a:gd name="connsiteX5" fmla="*/ 748293 w 995727"/>
                      <a:gd name="connsiteY5" fmla="*/ 1335939 h 1353112"/>
                      <a:gd name="connsiteX6" fmla="*/ 992992 w 995727"/>
                      <a:gd name="connsiteY6" fmla="*/ 1301596 h 1353112"/>
                      <a:gd name="connsiteX7" fmla="*/ 874935 w 995727"/>
                      <a:gd name="connsiteY7" fmla="*/ 249821 h 1353112"/>
                      <a:gd name="connsiteX8" fmla="*/ 810541 w 995727"/>
                      <a:gd name="connsiteY8" fmla="*/ 11562 h 1353112"/>
                      <a:gd name="connsiteX9" fmla="*/ 123667 w 995727"/>
                      <a:gd name="connsiteY9" fmla="*/ 33027 h 1353112"/>
                      <a:gd name="connsiteX0" fmla="*/ 123667 w 997053"/>
                      <a:gd name="connsiteY0" fmla="*/ 33027 h 1353112"/>
                      <a:gd name="connsiteX1" fmla="*/ 76445 w 997053"/>
                      <a:gd name="connsiteY1" fmla="*/ 251967 h 1353112"/>
                      <a:gd name="connsiteX2" fmla="*/ 9904 w 997053"/>
                      <a:gd name="connsiteY2" fmla="*/ 1327353 h 1353112"/>
                      <a:gd name="connsiteX3" fmla="*/ 325436 w 997053"/>
                      <a:gd name="connsiteY3" fmla="*/ 1335939 h 1353112"/>
                      <a:gd name="connsiteX4" fmla="*/ 546524 w 997053"/>
                      <a:gd name="connsiteY4" fmla="*/ 1353112 h 1353112"/>
                      <a:gd name="connsiteX5" fmla="*/ 748293 w 997053"/>
                      <a:gd name="connsiteY5" fmla="*/ 1335939 h 1353112"/>
                      <a:gd name="connsiteX6" fmla="*/ 992992 w 997053"/>
                      <a:gd name="connsiteY6" fmla="*/ 1301596 h 1353112"/>
                      <a:gd name="connsiteX7" fmla="*/ 915447 w 997053"/>
                      <a:gd name="connsiteY7" fmla="*/ 284545 h 1353112"/>
                      <a:gd name="connsiteX8" fmla="*/ 810541 w 997053"/>
                      <a:gd name="connsiteY8" fmla="*/ 11562 h 1353112"/>
                      <a:gd name="connsiteX9" fmla="*/ 123667 w 997053"/>
                      <a:gd name="connsiteY9" fmla="*/ 33027 h 1353112"/>
                      <a:gd name="connsiteX0" fmla="*/ 123667 w 997053"/>
                      <a:gd name="connsiteY0" fmla="*/ 33027 h 1353112"/>
                      <a:gd name="connsiteX1" fmla="*/ 76445 w 997053"/>
                      <a:gd name="connsiteY1" fmla="*/ 251967 h 1353112"/>
                      <a:gd name="connsiteX2" fmla="*/ 9904 w 997053"/>
                      <a:gd name="connsiteY2" fmla="*/ 1327353 h 1353112"/>
                      <a:gd name="connsiteX3" fmla="*/ 325436 w 997053"/>
                      <a:gd name="connsiteY3" fmla="*/ 1335939 h 1353112"/>
                      <a:gd name="connsiteX4" fmla="*/ 546524 w 997053"/>
                      <a:gd name="connsiteY4" fmla="*/ 1353112 h 1353112"/>
                      <a:gd name="connsiteX5" fmla="*/ 748293 w 997053"/>
                      <a:gd name="connsiteY5" fmla="*/ 1335939 h 1353112"/>
                      <a:gd name="connsiteX6" fmla="*/ 992992 w 997053"/>
                      <a:gd name="connsiteY6" fmla="*/ 1301596 h 1353112"/>
                      <a:gd name="connsiteX7" fmla="*/ 915447 w 997053"/>
                      <a:gd name="connsiteY7" fmla="*/ 284545 h 1353112"/>
                      <a:gd name="connsiteX8" fmla="*/ 810541 w 997053"/>
                      <a:gd name="connsiteY8" fmla="*/ 11562 h 1353112"/>
                      <a:gd name="connsiteX9" fmla="*/ 123667 w 997053"/>
                      <a:gd name="connsiteY9" fmla="*/ 33027 h 1353112"/>
                      <a:gd name="connsiteX0" fmla="*/ 123667 w 999463"/>
                      <a:gd name="connsiteY0" fmla="*/ 33027 h 1353112"/>
                      <a:gd name="connsiteX1" fmla="*/ 76445 w 999463"/>
                      <a:gd name="connsiteY1" fmla="*/ 251967 h 1353112"/>
                      <a:gd name="connsiteX2" fmla="*/ 9904 w 999463"/>
                      <a:gd name="connsiteY2" fmla="*/ 1327353 h 1353112"/>
                      <a:gd name="connsiteX3" fmla="*/ 325436 w 999463"/>
                      <a:gd name="connsiteY3" fmla="*/ 1335939 h 1353112"/>
                      <a:gd name="connsiteX4" fmla="*/ 546524 w 999463"/>
                      <a:gd name="connsiteY4" fmla="*/ 1353112 h 1353112"/>
                      <a:gd name="connsiteX5" fmla="*/ 748293 w 999463"/>
                      <a:gd name="connsiteY5" fmla="*/ 1335939 h 1353112"/>
                      <a:gd name="connsiteX6" fmla="*/ 992992 w 999463"/>
                      <a:gd name="connsiteY6" fmla="*/ 1301596 h 1353112"/>
                      <a:gd name="connsiteX7" fmla="*/ 915447 w 999463"/>
                      <a:gd name="connsiteY7" fmla="*/ 284545 h 1353112"/>
                      <a:gd name="connsiteX8" fmla="*/ 810541 w 999463"/>
                      <a:gd name="connsiteY8" fmla="*/ 11562 h 1353112"/>
                      <a:gd name="connsiteX9" fmla="*/ 123667 w 999463"/>
                      <a:gd name="connsiteY9" fmla="*/ 33027 h 1353112"/>
                      <a:gd name="connsiteX0" fmla="*/ 126163 w 1001959"/>
                      <a:gd name="connsiteY0" fmla="*/ 33027 h 1353112"/>
                      <a:gd name="connsiteX1" fmla="*/ 52436 w 1001959"/>
                      <a:gd name="connsiteY1" fmla="*/ 696066 h 1353112"/>
                      <a:gd name="connsiteX2" fmla="*/ 12400 w 1001959"/>
                      <a:gd name="connsiteY2" fmla="*/ 1327353 h 1353112"/>
                      <a:gd name="connsiteX3" fmla="*/ 327932 w 1001959"/>
                      <a:gd name="connsiteY3" fmla="*/ 1335939 h 1353112"/>
                      <a:gd name="connsiteX4" fmla="*/ 549020 w 1001959"/>
                      <a:gd name="connsiteY4" fmla="*/ 1353112 h 1353112"/>
                      <a:gd name="connsiteX5" fmla="*/ 750789 w 1001959"/>
                      <a:gd name="connsiteY5" fmla="*/ 1335939 h 1353112"/>
                      <a:gd name="connsiteX6" fmla="*/ 995488 w 1001959"/>
                      <a:gd name="connsiteY6" fmla="*/ 1301596 h 1353112"/>
                      <a:gd name="connsiteX7" fmla="*/ 917943 w 1001959"/>
                      <a:gd name="connsiteY7" fmla="*/ 284545 h 1353112"/>
                      <a:gd name="connsiteX8" fmla="*/ 813037 w 1001959"/>
                      <a:gd name="connsiteY8" fmla="*/ 11562 h 1353112"/>
                      <a:gd name="connsiteX9" fmla="*/ 126163 w 1001959"/>
                      <a:gd name="connsiteY9" fmla="*/ 33027 h 1353112"/>
                      <a:gd name="connsiteX0" fmla="*/ 129768 w 1005564"/>
                      <a:gd name="connsiteY0" fmla="*/ 33027 h 1353112"/>
                      <a:gd name="connsiteX1" fmla="*/ 32187 w 1005564"/>
                      <a:gd name="connsiteY1" fmla="*/ 680883 h 1353112"/>
                      <a:gd name="connsiteX2" fmla="*/ 16005 w 1005564"/>
                      <a:gd name="connsiteY2" fmla="*/ 1327353 h 1353112"/>
                      <a:gd name="connsiteX3" fmla="*/ 331537 w 1005564"/>
                      <a:gd name="connsiteY3" fmla="*/ 1335939 h 1353112"/>
                      <a:gd name="connsiteX4" fmla="*/ 552625 w 1005564"/>
                      <a:gd name="connsiteY4" fmla="*/ 1353112 h 1353112"/>
                      <a:gd name="connsiteX5" fmla="*/ 754394 w 1005564"/>
                      <a:gd name="connsiteY5" fmla="*/ 1335939 h 1353112"/>
                      <a:gd name="connsiteX6" fmla="*/ 999093 w 1005564"/>
                      <a:gd name="connsiteY6" fmla="*/ 1301596 h 1353112"/>
                      <a:gd name="connsiteX7" fmla="*/ 921548 w 1005564"/>
                      <a:gd name="connsiteY7" fmla="*/ 284545 h 1353112"/>
                      <a:gd name="connsiteX8" fmla="*/ 816642 w 1005564"/>
                      <a:gd name="connsiteY8" fmla="*/ 11562 h 1353112"/>
                      <a:gd name="connsiteX9" fmla="*/ 129768 w 1005564"/>
                      <a:gd name="connsiteY9" fmla="*/ 33027 h 1353112"/>
                      <a:gd name="connsiteX0" fmla="*/ 136179 w 1011975"/>
                      <a:gd name="connsiteY0" fmla="*/ 33027 h 1353112"/>
                      <a:gd name="connsiteX1" fmla="*/ 38598 w 1011975"/>
                      <a:gd name="connsiteY1" fmla="*/ 680883 h 1353112"/>
                      <a:gd name="connsiteX2" fmla="*/ 22416 w 1011975"/>
                      <a:gd name="connsiteY2" fmla="*/ 1327353 h 1353112"/>
                      <a:gd name="connsiteX3" fmla="*/ 337948 w 1011975"/>
                      <a:gd name="connsiteY3" fmla="*/ 1335939 h 1353112"/>
                      <a:gd name="connsiteX4" fmla="*/ 559036 w 1011975"/>
                      <a:gd name="connsiteY4" fmla="*/ 1353112 h 1353112"/>
                      <a:gd name="connsiteX5" fmla="*/ 760805 w 1011975"/>
                      <a:gd name="connsiteY5" fmla="*/ 1335939 h 1353112"/>
                      <a:gd name="connsiteX6" fmla="*/ 1005504 w 1011975"/>
                      <a:gd name="connsiteY6" fmla="*/ 1301596 h 1353112"/>
                      <a:gd name="connsiteX7" fmla="*/ 927959 w 1011975"/>
                      <a:gd name="connsiteY7" fmla="*/ 284545 h 1353112"/>
                      <a:gd name="connsiteX8" fmla="*/ 823053 w 1011975"/>
                      <a:gd name="connsiteY8" fmla="*/ 11562 h 1353112"/>
                      <a:gd name="connsiteX9" fmla="*/ 136179 w 1011975"/>
                      <a:gd name="connsiteY9" fmla="*/ 33027 h 1353112"/>
                      <a:gd name="connsiteX0" fmla="*/ 136179 w 1022674"/>
                      <a:gd name="connsiteY0" fmla="*/ 33027 h 1353112"/>
                      <a:gd name="connsiteX1" fmla="*/ 38598 w 1022674"/>
                      <a:gd name="connsiteY1" fmla="*/ 680883 h 1353112"/>
                      <a:gd name="connsiteX2" fmla="*/ 22416 w 1022674"/>
                      <a:gd name="connsiteY2" fmla="*/ 1327353 h 1353112"/>
                      <a:gd name="connsiteX3" fmla="*/ 337948 w 1022674"/>
                      <a:gd name="connsiteY3" fmla="*/ 1335939 h 1353112"/>
                      <a:gd name="connsiteX4" fmla="*/ 559036 w 1022674"/>
                      <a:gd name="connsiteY4" fmla="*/ 1353112 h 1353112"/>
                      <a:gd name="connsiteX5" fmla="*/ 760805 w 1022674"/>
                      <a:gd name="connsiteY5" fmla="*/ 1335939 h 1353112"/>
                      <a:gd name="connsiteX6" fmla="*/ 1005504 w 1022674"/>
                      <a:gd name="connsiteY6" fmla="*/ 1301596 h 1353112"/>
                      <a:gd name="connsiteX7" fmla="*/ 973016 w 1022674"/>
                      <a:gd name="connsiteY7" fmla="*/ 648934 h 1353112"/>
                      <a:gd name="connsiteX8" fmla="*/ 823053 w 1022674"/>
                      <a:gd name="connsiteY8" fmla="*/ 11562 h 1353112"/>
                      <a:gd name="connsiteX9" fmla="*/ 136179 w 1022674"/>
                      <a:gd name="connsiteY9" fmla="*/ 33027 h 1353112"/>
                      <a:gd name="connsiteX0" fmla="*/ 136179 w 1021358"/>
                      <a:gd name="connsiteY0" fmla="*/ 33027 h 1353112"/>
                      <a:gd name="connsiteX1" fmla="*/ 38598 w 1021358"/>
                      <a:gd name="connsiteY1" fmla="*/ 680883 h 1353112"/>
                      <a:gd name="connsiteX2" fmla="*/ 22416 w 1021358"/>
                      <a:gd name="connsiteY2" fmla="*/ 1327353 h 1353112"/>
                      <a:gd name="connsiteX3" fmla="*/ 337948 w 1021358"/>
                      <a:gd name="connsiteY3" fmla="*/ 1335939 h 1353112"/>
                      <a:gd name="connsiteX4" fmla="*/ 559036 w 1021358"/>
                      <a:gd name="connsiteY4" fmla="*/ 1353112 h 1353112"/>
                      <a:gd name="connsiteX5" fmla="*/ 760805 w 1021358"/>
                      <a:gd name="connsiteY5" fmla="*/ 1335939 h 1353112"/>
                      <a:gd name="connsiteX6" fmla="*/ 1005504 w 1021358"/>
                      <a:gd name="connsiteY6" fmla="*/ 1301596 h 1353112"/>
                      <a:gd name="connsiteX7" fmla="*/ 973016 w 1021358"/>
                      <a:gd name="connsiteY7" fmla="*/ 648934 h 1353112"/>
                      <a:gd name="connsiteX8" fmla="*/ 823053 w 1021358"/>
                      <a:gd name="connsiteY8" fmla="*/ 11562 h 1353112"/>
                      <a:gd name="connsiteX9" fmla="*/ 136179 w 1021358"/>
                      <a:gd name="connsiteY9" fmla="*/ 33027 h 1353112"/>
                      <a:gd name="connsiteX0" fmla="*/ 136179 w 1022201"/>
                      <a:gd name="connsiteY0" fmla="*/ 33027 h 1353112"/>
                      <a:gd name="connsiteX1" fmla="*/ 38598 w 1022201"/>
                      <a:gd name="connsiteY1" fmla="*/ 680883 h 1353112"/>
                      <a:gd name="connsiteX2" fmla="*/ 22416 w 1022201"/>
                      <a:gd name="connsiteY2" fmla="*/ 1327353 h 1353112"/>
                      <a:gd name="connsiteX3" fmla="*/ 337948 w 1022201"/>
                      <a:gd name="connsiteY3" fmla="*/ 1335939 h 1353112"/>
                      <a:gd name="connsiteX4" fmla="*/ 559036 w 1022201"/>
                      <a:gd name="connsiteY4" fmla="*/ 1353112 h 1353112"/>
                      <a:gd name="connsiteX5" fmla="*/ 760805 w 1022201"/>
                      <a:gd name="connsiteY5" fmla="*/ 1335939 h 1353112"/>
                      <a:gd name="connsiteX6" fmla="*/ 1005504 w 1022201"/>
                      <a:gd name="connsiteY6" fmla="*/ 1301596 h 1353112"/>
                      <a:gd name="connsiteX7" fmla="*/ 973016 w 1022201"/>
                      <a:gd name="connsiteY7" fmla="*/ 648934 h 1353112"/>
                      <a:gd name="connsiteX8" fmla="*/ 823053 w 1022201"/>
                      <a:gd name="connsiteY8" fmla="*/ 11562 h 1353112"/>
                      <a:gd name="connsiteX9" fmla="*/ 136179 w 1022201"/>
                      <a:gd name="connsiteY9" fmla="*/ 33027 h 13531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22201" h="1353112">
                        <a:moveTo>
                          <a:pt x="136179" y="33027"/>
                        </a:moveTo>
                        <a:cubicBezTo>
                          <a:pt x="108276" y="116023"/>
                          <a:pt x="73834" y="320816"/>
                          <a:pt x="38598" y="680883"/>
                        </a:cubicBezTo>
                        <a:cubicBezTo>
                          <a:pt x="3362" y="1040950"/>
                          <a:pt x="-19082" y="1146691"/>
                          <a:pt x="22416" y="1327353"/>
                        </a:cubicBezTo>
                        <a:cubicBezTo>
                          <a:pt x="184117" y="1299807"/>
                          <a:pt x="248511" y="1331646"/>
                          <a:pt x="337948" y="1335939"/>
                        </a:cubicBezTo>
                        <a:cubicBezTo>
                          <a:pt x="427385" y="1340232"/>
                          <a:pt x="488560" y="1353112"/>
                          <a:pt x="559036" y="1353112"/>
                        </a:cubicBezTo>
                        <a:cubicBezTo>
                          <a:pt x="629512" y="1353112"/>
                          <a:pt x="686394" y="1344525"/>
                          <a:pt x="760805" y="1335939"/>
                        </a:cubicBezTo>
                        <a:cubicBezTo>
                          <a:pt x="835216" y="1327353"/>
                          <a:pt x="879220" y="1285139"/>
                          <a:pt x="1005504" y="1301596"/>
                        </a:cubicBezTo>
                        <a:cubicBezTo>
                          <a:pt x="1026611" y="1120577"/>
                          <a:pt x="1038485" y="1029800"/>
                          <a:pt x="973016" y="648934"/>
                        </a:cubicBezTo>
                        <a:cubicBezTo>
                          <a:pt x="907547" y="268068"/>
                          <a:pt x="860975" y="50556"/>
                          <a:pt x="823053" y="11562"/>
                        </a:cubicBezTo>
                        <a:cubicBezTo>
                          <a:pt x="767959" y="-5967"/>
                          <a:pt x="258528" y="-7040"/>
                          <a:pt x="136179" y="33027"/>
                        </a:cubicBezTo>
                        <a:close/>
                      </a:path>
                    </a:pathLst>
                  </a:custGeom>
                  <a:solidFill>
                    <a:srgbClr val="01A8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18" name="Freeform 2330">
                    <a:extLst>
                      <a:ext uri="{FF2B5EF4-FFF2-40B4-BE49-F238E27FC236}">
                        <a16:creationId xmlns:a16="http://schemas.microsoft.com/office/drawing/2014/main" id="{60D6CC05-4E8F-45AD-ADCB-5AC86258736C}"/>
                      </a:ext>
                    </a:extLst>
                  </p:cNvPr>
                  <p:cNvSpPr/>
                  <p:nvPr/>
                </p:nvSpPr>
                <p:spPr>
                  <a:xfrm flipH="1">
                    <a:off x="1871817" y="3751345"/>
                    <a:ext cx="285858" cy="458957"/>
                  </a:xfrm>
                  <a:custGeom>
                    <a:avLst/>
                    <a:gdLst>
                      <a:gd name="connsiteX0" fmla="*/ 173830 w 319775"/>
                      <a:gd name="connsiteY0" fmla="*/ 34379 h 462030"/>
                      <a:gd name="connsiteX1" fmla="*/ 2112 w 319775"/>
                      <a:gd name="connsiteY1" fmla="*/ 255467 h 462030"/>
                      <a:gd name="connsiteX2" fmla="*/ 302619 w 319775"/>
                      <a:gd name="connsiteY2" fmla="*/ 457236 h 462030"/>
                      <a:gd name="connsiteX3" fmla="*/ 272568 w 319775"/>
                      <a:gd name="connsiteY3" fmla="*/ 45112 h 462030"/>
                      <a:gd name="connsiteX4" fmla="*/ 173830 w 319775"/>
                      <a:gd name="connsiteY4" fmla="*/ 34379 h 462030"/>
                      <a:gd name="connsiteX0" fmla="*/ 173830 w 319775"/>
                      <a:gd name="connsiteY0" fmla="*/ 34379 h 462030"/>
                      <a:gd name="connsiteX1" fmla="*/ 2112 w 319775"/>
                      <a:gd name="connsiteY1" fmla="*/ 255467 h 462030"/>
                      <a:gd name="connsiteX2" fmla="*/ 302619 w 319775"/>
                      <a:gd name="connsiteY2" fmla="*/ 457236 h 462030"/>
                      <a:gd name="connsiteX3" fmla="*/ 272568 w 319775"/>
                      <a:gd name="connsiteY3" fmla="*/ 45112 h 462030"/>
                      <a:gd name="connsiteX4" fmla="*/ 173830 w 319775"/>
                      <a:gd name="connsiteY4" fmla="*/ 34379 h 462030"/>
                      <a:gd name="connsiteX0" fmla="*/ 171718 w 317663"/>
                      <a:gd name="connsiteY0" fmla="*/ 34379 h 462030"/>
                      <a:gd name="connsiteX1" fmla="*/ 0 w 317663"/>
                      <a:gd name="connsiteY1" fmla="*/ 255467 h 462030"/>
                      <a:gd name="connsiteX2" fmla="*/ 300507 w 317663"/>
                      <a:gd name="connsiteY2" fmla="*/ 457236 h 462030"/>
                      <a:gd name="connsiteX3" fmla="*/ 270456 w 317663"/>
                      <a:gd name="connsiteY3" fmla="*/ 45112 h 462030"/>
                      <a:gd name="connsiteX4" fmla="*/ 171718 w 317663"/>
                      <a:gd name="connsiteY4" fmla="*/ 34379 h 462030"/>
                      <a:gd name="connsiteX0" fmla="*/ 171718 w 317663"/>
                      <a:gd name="connsiteY0" fmla="*/ 34379 h 462749"/>
                      <a:gd name="connsiteX1" fmla="*/ 0 w 317663"/>
                      <a:gd name="connsiteY1" fmla="*/ 255467 h 462749"/>
                      <a:gd name="connsiteX2" fmla="*/ 300507 w 317663"/>
                      <a:gd name="connsiteY2" fmla="*/ 457236 h 462749"/>
                      <a:gd name="connsiteX3" fmla="*/ 270456 w 317663"/>
                      <a:gd name="connsiteY3" fmla="*/ 45112 h 462749"/>
                      <a:gd name="connsiteX4" fmla="*/ 171718 w 317663"/>
                      <a:gd name="connsiteY4" fmla="*/ 34379 h 462749"/>
                      <a:gd name="connsiteX0" fmla="*/ 171718 w 317663"/>
                      <a:gd name="connsiteY0" fmla="*/ 34379 h 457236"/>
                      <a:gd name="connsiteX1" fmla="*/ 0 w 317663"/>
                      <a:gd name="connsiteY1" fmla="*/ 255467 h 457236"/>
                      <a:gd name="connsiteX2" fmla="*/ 300507 w 317663"/>
                      <a:gd name="connsiteY2" fmla="*/ 457236 h 457236"/>
                      <a:gd name="connsiteX3" fmla="*/ 270456 w 317663"/>
                      <a:gd name="connsiteY3" fmla="*/ 45112 h 457236"/>
                      <a:gd name="connsiteX4" fmla="*/ 171718 w 317663"/>
                      <a:gd name="connsiteY4" fmla="*/ 34379 h 457236"/>
                      <a:gd name="connsiteX0" fmla="*/ 139913 w 285858"/>
                      <a:gd name="connsiteY0" fmla="*/ 36100 h 458957"/>
                      <a:gd name="connsiteX1" fmla="*/ 0 w 285858"/>
                      <a:gd name="connsiteY1" fmla="*/ 286343 h 458957"/>
                      <a:gd name="connsiteX2" fmla="*/ 268702 w 285858"/>
                      <a:gd name="connsiteY2" fmla="*/ 458957 h 458957"/>
                      <a:gd name="connsiteX3" fmla="*/ 238651 w 285858"/>
                      <a:gd name="connsiteY3" fmla="*/ 46833 h 458957"/>
                      <a:gd name="connsiteX4" fmla="*/ 139913 w 285858"/>
                      <a:gd name="connsiteY4" fmla="*/ 36100 h 458957"/>
                      <a:gd name="connsiteX0" fmla="*/ 139913 w 285858"/>
                      <a:gd name="connsiteY0" fmla="*/ 36100 h 458957"/>
                      <a:gd name="connsiteX1" fmla="*/ 0 w 285858"/>
                      <a:gd name="connsiteY1" fmla="*/ 286343 h 458957"/>
                      <a:gd name="connsiteX2" fmla="*/ 268702 w 285858"/>
                      <a:gd name="connsiteY2" fmla="*/ 458957 h 458957"/>
                      <a:gd name="connsiteX3" fmla="*/ 238651 w 285858"/>
                      <a:gd name="connsiteY3" fmla="*/ 46833 h 458957"/>
                      <a:gd name="connsiteX4" fmla="*/ 139913 w 285858"/>
                      <a:gd name="connsiteY4" fmla="*/ 36100 h 458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858" h="458957">
                        <a:moveTo>
                          <a:pt x="139913" y="36100"/>
                        </a:moveTo>
                        <a:cubicBezTo>
                          <a:pt x="100138" y="76018"/>
                          <a:pt x="60699" y="104549"/>
                          <a:pt x="0" y="286343"/>
                        </a:cubicBezTo>
                        <a:lnTo>
                          <a:pt x="268702" y="458957"/>
                        </a:lnTo>
                        <a:cubicBezTo>
                          <a:pt x="313778" y="423898"/>
                          <a:pt x="257969" y="117309"/>
                          <a:pt x="238651" y="46833"/>
                        </a:cubicBezTo>
                        <a:cubicBezTo>
                          <a:pt x="219333" y="-23643"/>
                          <a:pt x="179688" y="-3818"/>
                          <a:pt x="139913" y="36100"/>
                        </a:cubicBezTo>
                        <a:close/>
                      </a:path>
                    </a:pathLst>
                  </a:cu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19" name="Freeform 2331">
                    <a:extLst>
                      <a:ext uri="{FF2B5EF4-FFF2-40B4-BE49-F238E27FC236}">
                        <a16:creationId xmlns:a16="http://schemas.microsoft.com/office/drawing/2014/main" id="{55C29FD7-00AC-4187-8C63-CD68E6D1934B}"/>
                      </a:ext>
                    </a:extLst>
                  </p:cNvPr>
                  <p:cNvSpPr/>
                  <p:nvPr/>
                </p:nvSpPr>
                <p:spPr>
                  <a:xfrm>
                    <a:off x="1118439" y="3785971"/>
                    <a:ext cx="285858" cy="458957"/>
                  </a:xfrm>
                  <a:custGeom>
                    <a:avLst/>
                    <a:gdLst>
                      <a:gd name="connsiteX0" fmla="*/ 173830 w 319775"/>
                      <a:gd name="connsiteY0" fmla="*/ 34379 h 462030"/>
                      <a:gd name="connsiteX1" fmla="*/ 2112 w 319775"/>
                      <a:gd name="connsiteY1" fmla="*/ 255467 h 462030"/>
                      <a:gd name="connsiteX2" fmla="*/ 302619 w 319775"/>
                      <a:gd name="connsiteY2" fmla="*/ 457236 h 462030"/>
                      <a:gd name="connsiteX3" fmla="*/ 272568 w 319775"/>
                      <a:gd name="connsiteY3" fmla="*/ 45112 h 462030"/>
                      <a:gd name="connsiteX4" fmla="*/ 173830 w 319775"/>
                      <a:gd name="connsiteY4" fmla="*/ 34379 h 462030"/>
                      <a:gd name="connsiteX0" fmla="*/ 173830 w 319775"/>
                      <a:gd name="connsiteY0" fmla="*/ 34379 h 462030"/>
                      <a:gd name="connsiteX1" fmla="*/ 2112 w 319775"/>
                      <a:gd name="connsiteY1" fmla="*/ 255467 h 462030"/>
                      <a:gd name="connsiteX2" fmla="*/ 302619 w 319775"/>
                      <a:gd name="connsiteY2" fmla="*/ 457236 h 462030"/>
                      <a:gd name="connsiteX3" fmla="*/ 272568 w 319775"/>
                      <a:gd name="connsiteY3" fmla="*/ 45112 h 462030"/>
                      <a:gd name="connsiteX4" fmla="*/ 173830 w 319775"/>
                      <a:gd name="connsiteY4" fmla="*/ 34379 h 462030"/>
                      <a:gd name="connsiteX0" fmla="*/ 171718 w 317663"/>
                      <a:gd name="connsiteY0" fmla="*/ 34379 h 462030"/>
                      <a:gd name="connsiteX1" fmla="*/ 0 w 317663"/>
                      <a:gd name="connsiteY1" fmla="*/ 255467 h 462030"/>
                      <a:gd name="connsiteX2" fmla="*/ 300507 w 317663"/>
                      <a:gd name="connsiteY2" fmla="*/ 457236 h 462030"/>
                      <a:gd name="connsiteX3" fmla="*/ 270456 w 317663"/>
                      <a:gd name="connsiteY3" fmla="*/ 45112 h 462030"/>
                      <a:gd name="connsiteX4" fmla="*/ 171718 w 317663"/>
                      <a:gd name="connsiteY4" fmla="*/ 34379 h 462030"/>
                      <a:gd name="connsiteX0" fmla="*/ 171718 w 317663"/>
                      <a:gd name="connsiteY0" fmla="*/ 34379 h 462749"/>
                      <a:gd name="connsiteX1" fmla="*/ 0 w 317663"/>
                      <a:gd name="connsiteY1" fmla="*/ 255467 h 462749"/>
                      <a:gd name="connsiteX2" fmla="*/ 300507 w 317663"/>
                      <a:gd name="connsiteY2" fmla="*/ 457236 h 462749"/>
                      <a:gd name="connsiteX3" fmla="*/ 270456 w 317663"/>
                      <a:gd name="connsiteY3" fmla="*/ 45112 h 462749"/>
                      <a:gd name="connsiteX4" fmla="*/ 171718 w 317663"/>
                      <a:gd name="connsiteY4" fmla="*/ 34379 h 462749"/>
                      <a:gd name="connsiteX0" fmla="*/ 171718 w 317663"/>
                      <a:gd name="connsiteY0" fmla="*/ 34379 h 457236"/>
                      <a:gd name="connsiteX1" fmla="*/ 0 w 317663"/>
                      <a:gd name="connsiteY1" fmla="*/ 255467 h 457236"/>
                      <a:gd name="connsiteX2" fmla="*/ 300507 w 317663"/>
                      <a:gd name="connsiteY2" fmla="*/ 457236 h 457236"/>
                      <a:gd name="connsiteX3" fmla="*/ 270456 w 317663"/>
                      <a:gd name="connsiteY3" fmla="*/ 45112 h 457236"/>
                      <a:gd name="connsiteX4" fmla="*/ 171718 w 317663"/>
                      <a:gd name="connsiteY4" fmla="*/ 34379 h 457236"/>
                      <a:gd name="connsiteX0" fmla="*/ 139913 w 285858"/>
                      <a:gd name="connsiteY0" fmla="*/ 36100 h 458957"/>
                      <a:gd name="connsiteX1" fmla="*/ 0 w 285858"/>
                      <a:gd name="connsiteY1" fmla="*/ 286343 h 458957"/>
                      <a:gd name="connsiteX2" fmla="*/ 268702 w 285858"/>
                      <a:gd name="connsiteY2" fmla="*/ 458957 h 458957"/>
                      <a:gd name="connsiteX3" fmla="*/ 238651 w 285858"/>
                      <a:gd name="connsiteY3" fmla="*/ 46833 h 458957"/>
                      <a:gd name="connsiteX4" fmla="*/ 139913 w 285858"/>
                      <a:gd name="connsiteY4" fmla="*/ 36100 h 458957"/>
                      <a:gd name="connsiteX0" fmla="*/ 139913 w 285858"/>
                      <a:gd name="connsiteY0" fmla="*/ 36100 h 458957"/>
                      <a:gd name="connsiteX1" fmla="*/ 0 w 285858"/>
                      <a:gd name="connsiteY1" fmla="*/ 286343 h 458957"/>
                      <a:gd name="connsiteX2" fmla="*/ 268702 w 285858"/>
                      <a:gd name="connsiteY2" fmla="*/ 458957 h 458957"/>
                      <a:gd name="connsiteX3" fmla="*/ 238651 w 285858"/>
                      <a:gd name="connsiteY3" fmla="*/ 46833 h 458957"/>
                      <a:gd name="connsiteX4" fmla="*/ 139913 w 285858"/>
                      <a:gd name="connsiteY4" fmla="*/ 36100 h 458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858" h="458957">
                        <a:moveTo>
                          <a:pt x="139913" y="36100"/>
                        </a:moveTo>
                        <a:cubicBezTo>
                          <a:pt x="100138" y="76018"/>
                          <a:pt x="60699" y="104549"/>
                          <a:pt x="0" y="286343"/>
                        </a:cubicBezTo>
                        <a:lnTo>
                          <a:pt x="268702" y="458957"/>
                        </a:lnTo>
                        <a:cubicBezTo>
                          <a:pt x="313778" y="423898"/>
                          <a:pt x="257969" y="117309"/>
                          <a:pt x="238651" y="46833"/>
                        </a:cubicBezTo>
                        <a:cubicBezTo>
                          <a:pt x="219333" y="-23643"/>
                          <a:pt x="179688" y="-3818"/>
                          <a:pt x="139913" y="36100"/>
                        </a:cubicBezTo>
                        <a:close/>
                      </a:path>
                    </a:pathLst>
                  </a:cu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401" name="Freeform 2313">
                  <a:extLst>
                    <a:ext uri="{FF2B5EF4-FFF2-40B4-BE49-F238E27FC236}">
                      <a16:creationId xmlns:a16="http://schemas.microsoft.com/office/drawing/2014/main" id="{617CC1FB-76F5-41A7-BC1F-B3599EFDF7F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2152287" y="5032496"/>
                  <a:ext cx="197294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193" name="Group 3192">
                <a:extLst>
                  <a:ext uri="{FF2B5EF4-FFF2-40B4-BE49-F238E27FC236}">
                    <a16:creationId xmlns:a16="http://schemas.microsoft.com/office/drawing/2014/main" id="{6DE6051B-8A4A-4AD5-AC35-EB032A08149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057522" y="5200219"/>
                <a:ext cx="527578" cy="1480921"/>
                <a:chOff x="4871700" y="-1550565"/>
                <a:chExt cx="1392632" cy="3909147"/>
              </a:xfrm>
            </p:grpSpPr>
            <p:grpSp>
              <p:nvGrpSpPr>
                <p:cNvPr id="3345" name="Group 3344">
                  <a:extLst>
                    <a:ext uri="{FF2B5EF4-FFF2-40B4-BE49-F238E27FC236}">
                      <a16:creationId xmlns:a16="http://schemas.microsoft.com/office/drawing/2014/main" id="{5D4BD48C-3447-4628-B64E-A8CCB4368979}"/>
                    </a:ext>
                  </a:extLst>
                </p:cNvPr>
                <p:cNvGrpSpPr/>
                <p:nvPr/>
              </p:nvGrpSpPr>
              <p:grpSpPr>
                <a:xfrm>
                  <a:off x="4871700" y="-1550565"/>
                  <a:ext cx="1392632" cy="3909147"/>
                  <a:chOff x="4871700" y="-1550565"/>
                  <a:chExt cx="1392632" cy="3909147"/>
                </a:xfrm>
              </p:grpSpPr>
              <p:sp>
                <p:nvSpPr>
                  <p:cNvPr id="3348" name="Oval 3347">
                    <a:extLst>
                      <a:ext uri="{FF2B5EF4-FFF2-40B4-BE49-F238E27FC236}">
                        <a16:creationId xmlns:a16="http://schemas.microsoft.com/office/drawing/2014/main" id="{065403CA-00B8-4EC1-A0C7-AD242FB8A824}"/>
                      </a:ext>
                    </a:extLst>
                  </p:cNvPr>
                  <p:cNvSpPr/>
                  <p:nvPr/>
                </p:nvSpPr>
                <p:spPr>
                  <a:xfrm>
                    <a:off x="5103690" y="1072037"/>
                    <a:ext cx="986427" cy="777091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349" name="Group 3348">
                    <a:extLst>
                      <a:ext uri="{FF2B5EF4-FFF2-40B4-BE49-F238E27FC236}">
                        <a16:creationId xmlns:a16="http://schemas.microsoft.com/office/drawing/2014/main" id="{490AD4CF-061B-40C5-B064-1AC7C6D5A22B}"/>
                      </a:ext>
                    </a:extLst>
                  </p:cNvPr>
                  <p:cNvGrpSpPr/>
                  <p:nvPr/>
                </p:nvGrpSpPr>
                <p:grpSpPr>
                  <a:xfrm>
                    <a:off x="5172217" y="283471"/>
                    <a:ext cx="790837" cy="1987151"/>
                    <a:chOff x="3610900" y="2674750"/>
                    <a:chExt cx="1394071" cy="3122972"/>
                  </a:xfrm>
                </p:grpSpPr>
                <p:sp>
                  <p:nvSpPr>
                    <p:cNvPr id="3396" name="Freeform 2308">
                      <a:extLst>
                        <a:ext uri="{FF2B5EF4-FFF2-40B4-BE49-F238E27FC236}">
                          <a16:creationId xmlns:a16="http://schemas.microsoft.com/office/drawing/2014/main" id="{CCB0ADE4-2954-440A-B004-F9E93ABF30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10901" y="2869910"/>
                      <a:ext cx="682240" cy="2927812"/>
                    </a:xfrm>
                    <a:custGeom>
                      <a:avLst/>
                      <a:gdLst>
                        <a:gd name="connsiteX0" fmla="*/ 202343 w 690796"/>
                        <a:gd name="connsiteY0" fmla="*/ 2992 h 3130485"/>
                        <a:gd name="connsiteX1" fmla="*/ 1304 w 690796"/>
                        <a:gd name="connsiteY1" fmla="*/ 528286 h 3130485"/>
                        <a:gd name="connsiteX2" fmla="*/ 286649 w 690796"/>
                        <a:gd name="connsiteY2" fmla="*/ 2759162 h 3130485"/>
                        <a:gd name="connsiteX3" fmla="*/ 500657 w 690796"/>
                        <a:gd name="connsiteY3" fmla="*/ 2921290 h 3130485"/>
                        <a:gd name="connsiteX4" fmla="*/ 682240 w 690796"/>
                        <a:gd name="connsiteY4" fmla="*/ 657988 h 3130485"/>
                        <a:gd name="connsiteX5" fmla="*/ 202343 w 690796"/>
                        <a:gd name="connsiteY5" fmla="*/ 2992 h 3130485"/>
                        <a:gd name="connsiteX0" fmla="*/ 202343 w 690796"/>
                        <a:gd name="connsiteY0" fmla="*/ 2992 h 2921290"/>
                        <a:gd name="connsiteX1" fmla="*/ 1304 w 690796"/>
                        <a:gd name="connsiteY1" fmla="*/ 528286 h 2921290"/>
                        <a:gd name="connsiteX2" fmla="*/ 286649 w 690796"/>
                        <a:gd name="connsiteY2" fmla="*/ 2759162 h 2921290"/>
                        <a:gd name="connsiteX3" fmla="*/ 500657 w 690796"/>
                        <a:gd name="connsiteY3" fmla="*/ 2921290 h 2921290"/>
                        <a:gd name="connsiteX4" fmla="*/ 682240 w 690796"/>
                        <a:gd name="connsiteY4" fmla="*/ 657988 h 2921290"/>
                        <a:gd name="connsiteX5" fmla="*/ 202343 w 690796"/>
                        <a:gd name="connsiteY5" fmla="*/ 2992 h 2921290"/>
                        <a:gd name="connsiteX0" fmla="*/ 202343 w 693399"/>
                        <a:gd name="connsiteY0" fmla="*/ 2992 h 2927812"/>
                        <a:gd name="connsiteX1" fmla="*/ 1304 w 693399"/>
                        <a:gd name="connsiteY1" fmla="*/ 528286 h 2927812"/>
                        <a:gd name="connsiteX2" fmla="*/ 286649 w 693399"/>
                        <a:gd name="connsiteY2" fmla="*/ 2759162 h 2927812"/>
                        <a:gd name="connsiteX3" fmla="*/ 520112 w 693399"/>
                        <a:gd name="connsiteY3" fmla="*/ 2772132 h 2927812"/>
                        <a:gd name="connsiteX4" fmla="*/ 682240 w 693399"/>
                        <a:gd name="connsiteY4" fmla="*/ 657988 h 2927812"/>
                        <a:gd name="connsiteX5" fmla="*/ 202343 w 693399"/>
                        <a:gd name="connsiteY5" fmla="*/ 2992 h 2927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3399" h="2927812">
                          <a:moveTo>
                            <a:pt x="202343" y="2992"/>
                          </a:moveTo>
                          <a:cubicBezTo>
                            <a:pt x="88854" y="-18625"/>
                            <a:pt x="-12747" y="68924"/>
                            <a:pt x="1304" y="528286"/>
                          </a:cubicBezTo>
                          <a:cubicBezTo>
                            <a:pt x="15355" y="987648"/>
                            <a:pt x="200181" y="2385188"/>
                            <a:pt x="286649" y="2759162"/>
                          </a:cubicBezTo>
                          <a:cubicBezTo>
                            <a:pt x="373117" y="3133136"/>
                            <a:pt x="442291" y="2767809"/>
                            <a:pt x="520112" y="2772132"/>
                          </a:cubicBezTo>
                          <a:cubicBezTo>
                            <a:pt x="586044" y="2421937"/>
                            <a:pt x="735201" y="1119511"/>
                            <a:pt x="682240" y="657988"/>
                          </a:cubicBezTo>
                          <a:cubicBezTo>
                            <a:pt x="629279" y="196465"/>
                            <a:pt x="315832" y="24609"/>
                            <a:pt x="202343" y="2992"/>
                          </a:cubicBezTo>
                          <a:close/>
                        </a:path>
                      </a:pathLst>
                    </a:custGeom>
                    <a:solidFill>
                      <a:srgbClr val="A77E4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97" name="Freeform 2309">
                      <a:extLst>
                        <a:ext uri="{FF2B5EF4-FFF2-40B4-BE49-F238E27FC236}">
                          <a16:creationId xmlns:a16="http://schemas.microsoft.com/office/drawing/2014/main" id="{254B0969-DE6D-4C0D-9CAA-5A97D51B8B61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4371750" y="2869910"/>
                      <a:ext cx="633221" cy="2927812"/>
                    </a:xfrm>
                    <a:custGeom>
                      <a:avLst/>
                      <a:gdLst>
                        <a:gd name="connsiteX0" fmla="*/ 202343 w 690796"/>
                        <a:gd name="connsiteY0" fmla="*/ 2992 h 3130485"/>
                        <a:gd name="connsiteX1" fmla="*/ 1304 w 690796"/>
                        <a:gd name="connsiteY1" fmla="*/ 528286 h 3130485"/>
                        <a:gd name="connsiteX2" fmla="*/ 286649 w 690796"/>
                        <a:gd name="connsiteY2" fmla="*/ 2759162 h 3130485"/>
                        <a:gd name="connsiteX3" fmla="*/ 500657 w 690796"/>
                        <a:gd name="connsiteY3" fmla="*/ 2921290 h 3130485"/>
                        <a:gd name="connsiteX4" fmla="*/ 682240 w 690796"/>
                        <a:gd name="connsiteY4" fmla="*/ 657988 h 3130485"/>
                        <a:gd name="connsiteX5" fmla="*/ 202343 w 690796"/>
                        <a:gd name="connsiteY5" fmla="*/ 2992 h 3130485"/>
                        <a:gd name="connsiteX0" fmla="*/ 202343 w 690796"/>
                        <a:gd name="connsiteY0" fmla="*/ 2992 h 2921290"/>
                        <a:gd name="connsiteX1" fmla="*/ 1304 w 690796"/>
                        <a:gd name="connsiteY1" fmla="*/ 528286 h 2921290"/>
                        <a:gd name="connsiteX2" fmla="*/ 286649 w 690796"/>
                        <a:gd name="connsiteY2" fmla="*/ 2759162 h 2921290"/>
                        <a:gd name="connsiteX3" fmla="*/ 500657 w 690796"/>
                        <a:gd name="connsiteY3" fmla="*/ 2921290 h 2921290"/>
                        <a:gd name="connsiteX4" fmla="*/ 682240 w 690796"/>
                        <a:gd name="connsiteY4" fmla="*/ 657988 h 2921290"/>
                        <a:gd name="connsiteX5" fmla="*/ 202343 w 690796"/>
                        <a:gd name="connsiteY5" fmla="*/ 2992 h 2921290"/>
                        <a:gd name="connsiteX0" fmla="*/ 202343 w 693399"/>
                        <a:gd name="connsiteY0" fmla="*/ 2992 h 2927812"/>
                        <a:gd name="connsiteX1" fmla="*/ 1304 w 693399"/>
                        <a:gd name="connsiteY1" fmla="*/ 528286 h 2927812"/>
                        <a:gd name="connsiteX2" fmla="*/ 286649 w 693399"/>
                        <a:gd name="connsiteY2" fmla="*/ 2759162 h 2927812"/>
                        <a:gd name="connsiteX3" fmla="*/ 520112 w 693399"/>
                        <a:gd name="connsiteY3" fmla="*/ 2772132 h 2927812"/>
                        <a:gd name="connsiteX4" fmla="*/ 682240 w 693399"/>
                        <a:gd name="connsiteY4" fmla="*/ 657988 h 2927812"/>
                        <a:gd name="connsiteX5" fmla="*/ 202343 w 693399"/>
                        <a:gd name="connsiteY5" fmla="*/ 2992 h 2927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3399" h="2927812">
                          <a:moveTo>
                            <a:pt x="202343" y="2992"/>
                          </a:moveTo>
                          <a:cubicBezTo>
                            <a:pt x="88854" y="-18625"/>
                            <a:pt x="-12747" y="68924"/>
                            <a:pt x="1304" y="528286"/>
                          </a:cubicBezTo>
                          <a:cubicBezTo>
                            <a:pt x="15355" y="987648"/>
                            <a:pt x="200181" y="2385188"/>
                            <a:pt x="286649" y="2759162"/>
                          </a:cubicBezTo>
                          <a:cubicBezTo>
                            <a:pt x="373117" y="3133136"/>
                            <a:pt x="442291" y="2767809"/>
                            <a:pt x="520112" y="2772132"/>
                          </a:cubicBezTo>
                          <a:cubicBezTo>
                            <a:pt x="586044" y="2421937"/>
                            <a:pt x="735201" y="1119511"/>
                            <a:pt x="682240" y="657988"/>
                          </a:cubicBezTo>
                          <a:cubicBezTo>
                            <a:pt x="629279" y="196465"/>
                            <a:pt x="315832" y="24609"/>
                            <a:pt x="202343" y="2992"/>
                          </a:cubicBezTo>
                          <a:close/>
                        </a:path>
                      </a:pathLst>
                    </a:custGeom>
                    <a:solidFill>
                      <a:srgbClr val="A77E4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98" name="Oval 3397">
                      <a:extLst>
                        <a:ext uri="{FF2B5EF4-FFF2-40B4-BE49-F238E27FC236}">
                          <a16:creationId xmlns:a16="http://schemas.microsoft.com/office/drawing/2014/main" id="{94F22F17-F349-43BF-9529-97C4BC812D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10900" y="2674750"/>
                      <a:ext cx="1386798" cy="914400"/>
                    </a:xfrm>
                    <a:prstGeom prst="ellipse">
                      <a:avLst/>
                    </a:prstGeom>
                    <a:solidFill>
                      <a:srgbClr val="A77E4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99" name="Flowchart: Stored Data 3398">
                      <a:extLst>
                        <a:ext uri="{FF2B5EF4-FFF2-40B4-BE49-F238E27FC236}">
                          <a16:creationId xmlns:a16="http://schemas.microsoft.com/office/drawing/2014/main" id="{B32AE1E0-A976-4530-9479-30D78E52ABDE}"/>
                        </a:ext>
                      </a:extLst>
                    </p:cNvPr>
                    <p:cNvSpPr/>
                    <p:nvPr/>
                  </p:nvSpPr>
                  <p:spPr>
                    <a:xfrm rot="5400000">
                      <a:off x="3962720" y="3317645"/>
                      <a:ext cx="733815" cy="97218"/>
                    </a:xfrm>
                    <a:prstGeom prst="flowChartOnlineStorage">
                      <a:avLst/>
                    </a:prstGeom>
                    <a:solidFill>
                      <a:srgbClr val="A77E4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350" name="Group 3349">
                    <a:extLst>
                      <a:ext uri="{FF2B5EF4-FFF2-40B4-BE49-F238E27FC236}">
                        <a16:creationId xmlns:a16="http://schemas.microsoft.com/office/drawing/2014/main" id="{499B3AA3-55AD-4C76-85C4-BD0C38815603}"/>
                      </a:ext>
                    </a:extLst>
                  </p:cNvPr>
                  <p:cNvGrpSpPr/>
                  <p:nvPr/>
                </p:nvGrpSpPr>
                <p:grpSpPr>
                  <a:xfrm>
                    <a:off x="5120335" y="-730702"/>
                    <a:ext cx="896586" cy="1413939"/>
                    <a:chOff x="6090983" y="1338628"/>
                    <a:chExt cx="1580479" cy="2222122"/>
                  </a:xfrm>
                </p:grpSpPr>
                <p:sp>
                  <p:nvSpPr>
                    <p:cNvPr id="3394" name="Freeform 2306">
                      <a:extLst>
                        <a:ext uri="{FF2B5EF4-FFF2-40B4-BE49-F238E27FC236}">
                          <a16:creationId xmlns:a16="http://schemas.microsoft.com/office/drawing/2014/main" id="{C9F64A5B-D243-4D31-AF2E-F036EF1257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0983" y="1338628"/>
                      <a:ext cx="852753" cy="2221392"/>
                    </a:xfrm>
                    <a:custGeom>
                      <a:avLst/>
                      <a:gdLst>
                        <a:gd name="connsiteX0" fmla="*/ 157523 w 1582311"/>
                        <a:gd name="connsiteY0" fmla="*/ 1919666 h 1975803"/>
                        <a:gd name="connsiteX1" fmla="*/ 403957 w 1582311"/>
                        <a:gd name="connsiteY1" fmla="*/ 1374917 h 1975803"/>
                        <a:gd name="connsiteX2" fmla="*/ 112127 w 1582311"/>
                        <a:gd name="connsiteY2" fmla="*/ 739377 h 1975803"/>
                        <a:gd name="connsiteX3" fmla="*/ 47276 w 1582311"/>
                        <a:gd name="connsiteY3" fmla="*/ 246509 h 1975803"/>
                        <a:gd name="connsiteX4" fmla="*/ 793063 w 1582311"/>
                        <a:gd name="connsiteY4" fmla="*/ 75 h 1975803"/>
                        <a:gd name="connsiteX5" fmla="*/ 1473999 w 1582311"/>
                        <a:gd name="connsiteY5" fmla="*/ 227053 h 1975803"/>
                        <a:gd name="connsiteX6" fmla="*/ 1402663 w 1582311"/>
                        <a:gd name="connsiteY6" fmla="*/ 771802 h 1975803"/>
                        <a:gd name="connsiteX7" fmla="*/ 1292416 w 1582311"/>
                        <a:gd name="connsiteY7" fmla="*/ 1297096 h 1975803"/>
                        <a:gd name="connsiteX8" fmla="*/ 1532365 w 1582311"/>
                        <a:gd name="connsiteY8" fmla="*/ 1887240 h 1975803"/>
                        <a:gd name="connsiteX9" fmla="*/ 157523 w 1582311"/>
                        <a:gd name="connsiteY9" fmla="*/ 1919666 h 1975803"/>
                        <a:gd name="connsiteX0" fmla="*/ 157523 w 1582311"/>
                        <a:gd name="connsiteY0" fmla="*/ 1919666 h 1973041"/>
                        <a:gd name="connsiteX1" fmla="*/ 403957 w 1582311"/>
                        <a:gd name="connsiteY1" fmla="*/ 1374917 h 1973041"/>
                        <a:gd name="connsiteX2" fmla="*/ 112127 w 1582311"/>
                        <a:gd name="connsiteY2" fmla="*/ 739377 h 1973041"/>
                        <a:gd name="connsiteX3" fmla="*/ 47276 w 1582311"/>
                        <a:gd name="connsiteY3" fmla="*/ 246509 h 1973041"/>
                        <a:gd name="connsiteX4" fmla="*/ 793063 w 1582311"/>
                        <a:gd name="connsiteY4" fmla="*/ 75 h 1973041"/>
                        <a:gd name="connsiteX5" fmla="*/ 1473999 w 1582311"/>
                        <a:gd name="connsiteY5" fmla="*/ 227053 h 1973041"/>
                        <a:gd name="connsiteX6" fmla="*/ 1402663 w 1582311"/>
                        <a:gd name="connsiteY6" fmla="*/ 771802 h 1973041"/>
                        <a:gd name="connsiteX7" fmla="*/ 1292416 w 1582311"/>
                        <a:gd name="connsiteY7" fmla="*/ 1342492 h 1973041"/>
                        <a:gd name="connsiteX8" fmla="*/ 1532365 w 1582311"/>
                        <a:gd name="connsiteY8" fmla="*/ 1887240 h 1973041"/>
                        <a:gd name="connsiteX9" fmla="*/ 157523 w 1582311"/>
                        <a:gd name="connsiteY9" fmla="*/ 1919666 h 1973041"/>
                        <a:gd name="connsiteX0" fmla="*/ 157523 w 1582311"/>
                        <a:gd name="connsiteY0" fmla="*/ 1919660 h 1973035"/>
                        <a:gd name="connsiteX1" fmla="*/ 403957 w 1582311"/>
                        <a:gd name="connsiteY1" fmla="*/ 1374911 h 1973035"/>
                        <a:gd name="connsiteX2" fmla="*/ 112127 w 1582311"/>
                        <a:gd name="connsiteY2" fmla="*/ 739371 h 1973035"/>
                        <a:gd name="connsiteX3" fmla="*/ 47276 w 1582311"/>
                        <a:gd name="connsiteY3" fmla="*/ 246503 h 1973035"/>
                        <a:gd name="connsiteX4" fmla="*/ 793063 w 1582311"/>
                        <a:gd name="connsiteY4" fmla="*/ 69 h 1973035"/>
                        <a:gd name="connsiteX5" fmla="*/ 1473999 w 1582311"/>
                        <a:gd name="connsiteY5" fmla="*/ 227047 h 1973035"/>
                        <a:gd name="connsiteX6" fmla="*/ 1467514 w 1582311"/>
                        <a:gd name="connsiteY6" fmla="*/ 706945 h 1973035"/>
                        <a:gd name="connsiteX7" fmla="*/ 1292416 w 1582311"/>
                        <a:gd name="connsiteY7" fmla="*/ 1342486 h 1973035"/>
                        <a:gd name="connsiteX8" fmla="*/ 1532365 w 1582311"/>
                        <a:gd name="connsiteY8" fmla="*/ 1887234 h 1973035"/>
                        <a:gd name="connsiteX9" fmla="*/ 157523 w 1582311"/>
                        <a:gd name="connsiteY9" fmla="*/ 1919660 h 1973035"/>
                        <a:gd name="connsiteX0" fmla="*/ 157523 w 1582311"/>
                        <a:gd name="connsiteY0" fmla="*/ 2021986 h 2113807"/>
                        <a:gd name="connsiteX1" fmla="*/ 403957 w 1582311"/>
                        <a:gd name="connsiteY1" fmla="*/ 1477237 h 2113807"/>
                        <a:gd name="connsiteX2" fmla="*/ 112127 w 1582311"/>
                        <a:gd name="connsiteY2" fmla="*/ 841697 h 2113807"/>
                        <a:gd name="connsiteX3" fmla="*/ 47276 w 1582311"/>
                        <a:gd name="connsiteY3" fmla="*/ 348829 h 2113807"/>
                        <a:gd name="connsiteX4" fmla="*/ 793063 w 1582311"/>
                        <a:gd name="connsiteY4" fmla="*/ 102395 h 2113807"/>
                        <a:gd name="connsiteX5" fmla="*/ 844944 w 1582311"/>
                        <a:gd name="connsiteY5" fmla="*/ 2106292 h 2113807"/>
                        <a:gd name="connsiteX6" fmla="*/ 1467514 w 1582311"/>
                        <a:gd name="connsiteY6" fmla="*/ 809271 h 2113807"/>
                        <a:gd name="connsiteX7" fmla="*/ 1292416 w 1582311"/>
                        <a:gd name="connsiteY7" fmla="*/ 1444812 h 2113807"/>
                        <a:gd name="connsiteX8" fmla="*/ 1532365 w 1582311"/>
                        <a:gd name="connsiteY8" fmla="*/ 1989560 h 2113807"/>
                        <a:gd name="connsiteX9" fmla="*/ 157523 w 1582311"/>
                        <a:gd name="connsiteY9" fmla="*/ 2021986 h 2113807"/>
                        <a:gd name="connsiteX0" fmla="*/ 157523 w 1582311"/>
                        <a:gd name="connsiteY0" fmla="*/ 2021986 h 2113173"/>
                        <a:gd name="connsiteX1" fmla="*/ 403957 w 1582311"/>
                        <a:gd name="connsiteY1" fmla="*/ 1477237 h 2113173"/>
                        <a:gd name="connsiteX2" fmla="*/ 112127 w 1582311"/>
                        <a:gd name="connsiteY2" fmla="*/ 841697 h 2113173"/>
                        <a:gd name="connsiteX3" fmla="*/ 47276 w 1582311"/>
                        <a:gd name="connsiteY3" fmla="*/ 348829 h 2113173"/>
                        <a:gd name="connsiteX4" fmla="*/ 793063 w 1582311"/>
                        <a:gd name="connsiteY4" fmla="*/ 102395 h 2113173"/>
                        <a:gd name="connsiteX5" fmla="*/ 844944 w 1582311"/>
                        <a:gd name="connsiteY5" fmla="*/ 2106292 h 2113173"/>
                        <a:gd name="connsiteX6" fmla="*/ 1461029 w 1582311"/>
                        <a:gd name="connsiteY6" fmla="*/ 783331 h 2113173"/>
                        <a:gd name="connsiteX7" fmla="*/ 1292416 w 1582311"/>
                        <a:gd name="connsiteY7" fmla="*/ 1444812 h 2113173"/>
                        <a:gd name="connsiteX8" fmla="*/ 1532365 w 1582311"/>
                        <a:gd name="connsiteY8" fmla="*/ 1989560 h 2113173"/>
                        <a:gd name="connsiteX9" fmla="*/ 157523 w 1582311"/>
                        <a:gd name="connsiteY9" fmla="*/ 2021986 h 2113173"/>
                        <a:gd name="connsiteX0" fmla="*/ 157523 w 1591567"/>
                        <a:gd name="connsiteY0" fmla="*/ 2021986 h 2143200"/>
                        <a:gd name="connsiteX1" fmla="*/ 403957 w 1591567"/>
                        <a:gd name="connsiteY1" fmla="*/ 1477237 h 2143200"/>
                        <a:gd name="connsiteX2" fmla="*/ 112127 w 1591567"/>
                        <a:gd name="connsiteY2" fmla="*/ 841697 h 2143200"/>
                        <a:gd name="connsiteX3" fmla="*/ 47276 w 1591567"/>
                        <a:gd name="connsiteY3" fmla="*/ 348829 h 2143200"/>
                        <a:gd name="connsiteX4" fmla="*/ 793063 w 1591567"/>
                        <a:gd name="connsiteY4" fmla="*/ 102395 h 2143200"/>
                        <a:gd name="connsiteX5" fmla="*/ 844944 w 1591567"/>
                        <a:gd name="connsiteY5" fmla="*/ 2106292 h 2143200"/>
                        <a:gd name="connsiteX6" fmla="*/ 1292416 w 1591567"/>
                        <a:gd name="connsiteY6" fmla="*/ 1444812 h 2143200"/>
                        <a:gd name="connsiteX7" fmla="*/ 1532365 w 1591567"/>
                        <a:gd name="connsiteY7" fmla="*/ 1989560 h 2143200"/>
                        <a:gd name="connsiteX8" fmla="*/ 157523 w 1591567"/>
                        <a:gd name="connsiteY8" fmla="*/ 2021986 h 2143200"/>
                        <a:gd name="connsiteX0" fmla="*/ 157523 w 1545335"/>
                        <a:gd name="connsiteY0" fmla="*/ 2021986 h 2223374"/>
                        <a:gd name="connsiteX1" fmla="*/ 403957 w 1545335"/>
                        <a:gd name="connsiteY1" fmla="*/ 1477237 h 2223374"/>
                        <a:gd name="connsiteX2" fmla="*/ 112127 w 1545335"/>
                        <a:gd name="connsiteY2" fmla="*/ 841697 h 2223374"/>
                        <a:gd name="connsiteX3" fmla="*/ 47276 w 1545335"/>
                        <a:gd name="connsiteY3" fmla="*/ 348829 h 2223374"/>
                        <a:gd name="connsiteX4" fmla="*/ 793063 w 1545335"/>
                        <a:gd name="connsiteY4" fmla="*/ 102395 h 2223374"/>
                        <a:gd name="connsiteX5" fmla="*/ 844944 w 1545335"/>
                        <a:gd name="connsiteY5" fmla="*/ 2106292 h 2223374"/>
                        <a:gd name="connsiteX6" fmla="*/ 1532365 w 1545335"/>
                        <a:gd name="connsiteY6" fmla="*/ 1989560 h 2223374"/>
                        <a:gd name="connsiteX7" fmla="*/ 157523 w 1545335"/>
                        <a:gd name="connsiteY7" fmla="*/ 2021986 h 2223374"/>
                        <a:gd name="connsiteX0" fmla="*/ 157523 w 844944"/>
                        <a:gd name="connsiteY0" fmla="*/ 2021986 h 2249938"/>
                        <a:gd name="connsiteX1" fmla="*/ 403957 w 844944"/>
                        <a:gd name="connsiteY1" fmla="*/ 1477237 h 2249938"/>
                        <a:gd name="connsiteX2" fmla="*/ 112127 w 844944"/>
                        <a:gd name="connsiteY2" fmla="*/ 841697 h 2249938"/>
                        <a:gd name="connsiteX3" fmla="*/ 47276 w 844944"/>
                        <a:gd name="connsiteY3" fmla="*/ 348829 h 2249938"/>
                        <a:gd name="connsiteX4" fmla="*/ 793063 w 844944"/>
                        <a:gd name="connsiteY4" fmla="*/ 102395 h 2249938"/>
                        <a:gd name="connsiteX5" fmla="*/ 844944 w 844944"/>
                        <a:gd name="connsiteY5" fmla="*/ 2106292 h 2249938"/>
                        <a:gd name="connsiteX6" fmla="*/ 157523 w 844944"/>
                        <a:gd name="connsiteY6" fmla="*/ 2021986 h 2249938"/>
                        <a:gd name="connsiteX0" fmla="*/ 154587 w 842008"/>
                        <a:gd name="connsiteY0" fmla="*/ 2021986 h 2249467"/>
                        <a:gd name="connsiteX1" fmla="*/ 303744 w 842008"/>
                        <a:gd name="connsiteY1" fmla="*/ 1490207 h 2249467"/>
                        <a:gd name="connsiteX2" fmla="*/ 109191 w 842008"/>
                        <a:gd name="connsiteY2" fmla="*/ 841697 h 2249467"/>
                        <a:gd name="connsiteX3" fmla="*/ 44340 w 842008"/>
                        <a:gd name="connsiteY3" fmla="*/ 348829 h 2249467"/>
                        <a:gd name="connsiteX4" fmla="*/ 790127 w 842008"/>
                        <a:gd name="connsiteY4" fmla="*/ 102395 h 2249467"/>
                        <a:gd name="connsiteX5" fmla="*/ 842008 w 842008"/>
                        <a:gd name="connsiteY5" fmla="*/ 2106292 h 2249467"/>
                        <a:gd name="connsiteX6" fmla="*/ 154587 w 842008"/>
                        <a:gd name="connsiteY6" fmla="*/ 2021986 h 2249467"/>
                        <a:gd name="connsiteX0" fmla="*/ 166593 w 854014"/>
                        <a:gd name="connsiteY0" fmla="*/ 2021986 h 2249467"/>
                        <a:gd name="connsiteX1" fmla="*/ 315750 w 854014"/>
                        <a:gd name="connsiteY1" fmla="*/ 1490207 h 2249467"/>
                        <a:gd name="connsiteX2" fmla="*/ 121197 w 854014"/>
                        <a:gd name="connsiteY2" fmla="*/ 841697 h 2249467"/>
                        <a:gd name="connsiteX3" fmla="*/ 56346 w 854014"/>
                        <a:gd name="connsiteY3" fmla="*/ 348829 h 2249467"/>
                        <a:gd name="connsiteX4" fmla="*/ 802133 w 854014"/>
                        <a:gd name="connsiteY4" fmla="*/ 102395 h 2249467"/>
                        <a:gd name="connsiteX5" fmla="*/ 854014 w 854014"/>
                        <a:gd name="connsiteY5" fmla="*/ 2106292 h 2249467"/>
                        <a:gd name="connsiteX6" fmla="*/ 166593 w 854014"/>
                        <a:gd name="connsiteY6" fmla="*/ 2021986 h 2249467"/>
                        <a:gd name="connsiteX0" fmla="*/ 153312 w 840733"/>
                        <a:gd name="connsiteY0" fmla="*/ 2021986 h 2250412"/>
                        <a:gd name="connsiteX1" fmla="*/ 257074 w 840733"/>
                        <a:gd name="connsiteY1" fmla="*/ 1464267 h 2250412"/>
                        <a:gd name="connsiteX2" fmla="*/ 107916 w 840733"/>
                        <a:gd name="connsiteY2" fmla="*/ 841697 h 2250412"/>
                        <a:gd name="connsiteX3" fmla="*/ 43065 w 840733"/>
                        <a:gd name="connsiteY3" fmla="*/ 348829 h 2250412"/>
                        <a:gd name="connsiteX4" fmla="*/ 788852 w 840733"/>
                        <a:gd name="connsiteY4" fmla="*/ 102395 h 2250412"/>
                        <a:gd name="connsiteX5" fmla="*/ 840733 w 840733"/>
                        <a:gd name="connsiteY5" fmla="*/ 2106292 h 2250412"/>
                        <a:gd name="connsiteX6" fmla="*/ 153312 w 840733"/>
                        <a:gd name="connsiteY6" fmla="*/ 2021986 h 2250412"/>
                        <a:gd name="connsiteX0" fmla="*/ 174762 w 862183"/>
                        <a:gd name="connsiteY0" fmla="*/ 2021986 h 2250412"/>
                        <a:gd name="connsiteX1" fmla="*/ 278524 w 862183"/>
                        <a:gd name="connsiteY1" fmla="*/ 1464267 h 2250412"/>
                        <a:gd name="connsiteX2" fmla="*/ 129366 w 862183"/>
                        <a:gd name="connsiteY2" fmla="*/ 841697 h 2250412"/>
                        <a:gd name="connsiteX3" fmla="*/ 64515 w 862183"/>
                        <a:gd name="connsiteY3" fmla="*/ 348829 h 2250412"/>
                        <a:gd name="connsiteX4" fmla="*/ 810302 w 862183"/>
                        <a:gd name="connsiteY4" fmla="*/ 102395 h 2250412"/>
                        <a:gd name="connsiteX5" fmla="*/ 862183 w 862183"/>
                        <a:gd name="connsiteY5" fmla="*/ 2106292 h 2250412"/>
                        <a:gd name="connsiteX6" fmla="*/ 174762 w 862183"/>
                        <a:gd name="connsiteY6" fmla="*/ 2021986 h 2250412"/>
                        <a:gd name="connsiteX0" fmla="*/ 150951 w 838372"/>
                        <a:gd name="connsiteY0" fmla="*/ 2027249 h 2255675"/>
                        <a:gd name="connsiteX1" fmla="*/ 254713 w 838372"/>
                        <a:gd name="connsiteY1" fmla="*/ 1469530 h 2255675"/>
                        <a:gd name="connsiteX2" fmla="*/ 176892 w 838372"/>
                        <a:gd name="connsiteY2" fmla="*/ 1060969 h 2255675"/>
                        <a:gd name="connsiteX3" fmla="*/ 40704 w 838372"/>
                        <a:gd name="connsiteY3" fmla="*/ 354092 h 2255675"/>
                        <a:gd name="connsiteX4" fmla="*/ 786491 w 838372"/>
                        <a:gd name="connsiteY4" fmla="*/ 107658 h 2255675"/>
                        <a:gd name="connsiteX5" fmla="*/ 838372 w 838372"/>
                        <a:gd name="connsiteY5" fmla="*/ 2111555 h 2255675"/>
                        <a:gd name="connsiteX6" fmla="*/ 150951 w 838372"/>
                        <a:gd name="connsiteY6" fmla="*/ 2027249 h 2255675"/>
                        <a:gd name="connsiteX0" fmla="*/ 150951 w 838372"/>
                        <a:gd name="connsiteY0" fmla="*/ 2027249 h 2255675"/>
                        <a:gd name="connsiteX1" fmla="*/ 254713 w 838372"/>
                        <a:gd name="connsiteY1" fmla="*/ 1469530 h 2255675"/>
                        <a:gd name="connsiteX2" fmla="*/ 176892 w 838372"/>
                        <a:gd name="connsiteY2" fmla="*/ 1060969 h 2255675"/>
                        <a:gd name="connsiteX3" fmla="*/ 40704 w 838372"/>
                        <a:gd name="connsiteY3" fmla="*/ 354092 h 2255675"/>
                        <a:gd name="connsiteX4" fmla="*/ 786491 w 838372"/>
                        <a:gd name="connsiteY4" fmla="*/ 107658 h 2255675"/>
                        <a:gd name="connsiteX5" fmla="*/ 838372 w 838372"/>
                        <a:gd name="connsiteY5" fmla="*/ 2111555 h 2255675"/>
                        <a:gd name="connsiteX6" fmla="*/ 150951 w 838372"/>
                        <a:gd name="connsiteY6" fmla="*/ 2027249 h 2255675"/>
                        <a:gd name="connsiteX0" fmla="*/ 156607 w 902204"/>
                        <a:gd name="connsiteY0" fmla="*/ 2010716 h 2237701"/>
                        <a:gd name="connsiteX1" fmla="*/ 260369 w 902204"/>
                        <a:gd name="connsiteY1" fmla="*/ 1452997 h 2237701"/>
                        <a:gd name="connsiteX2" fmla="*/ 182548 w 902204"/>
                        <a:gd name="connsiteY2" fmla="*/ 1044436 h 2237701"/>
                        <a:gd name="connsiteX3" fmla="*/ 46360 w 902204"/>
                        <a:gd name="connsiteY3" fmla="*/ 337559 h 2237701"/>
                        <a:gd name="connsiteX4" fmla="*/ 869969 w 902204"/>
                        <a:gd name="connsiteY4" fmla="*/ 110581 h 2237701"/>
                        <a:gd name="connsiteX5" fmla="*/ 844028 w 902204"/>
                        <a:gd name="connsiteY5" fmla="*/ 2095022 h 2237701"/>
                        <a:gd name="connsiteX6" fmla="*/ 156607 w 902204"/>
                        <a:gd name="connsiteY6" fmla="*/ 2010716 h 2237701"/>
                        <a:gd name="connsiteX0" fmla="*/ 156607 w 869969"/>
                        <a:gd name="connsiteY0" fmla="*/ 2010716 h 2237701"/>
                        <a:gd name="connsiteX1" fmla="*/ 260369 w 869969"/>
                        <a:gd name="connsiteY1" fmla="*/ 1452997 h 2237701"/>
                        <a:gd name="connsiteX2" fmla="*/ 182548 w 869969"/>
                        <a:gd name="connsiteY2" fmla="*/ 1044436 h 2237701"/>
                        <a:gd name="connsiteX3" fmla="*/ 46360 w 869969"/>
                        <a:gd name="connsiteY3" fmla="*/ 337559 h 2237701"/>
                        <a:gd name="connsiteX4" fmla="*/ 869969 w 869969"/>
                        <a:gd name="connsiteY4" fmla="*/ 110581 h 2237701"/>
                        <a:gd name="connsiteX5" fmla="*/ 844028 w 869969"/>
                        <a:gd name="connsiteY5" fmla="*/ 2095022 h 2237701"/>
                        <a:gd name="connsiteX6" fmla="*/ 156607 w 869969"/>
                        <a:gd name="connsiteY6" fmla="*/ 2010716 h 2237701"/>
                        <a:gd name="connsiteX0" fmla="*/ 144847 w 857749"/>
                        <a:gd name="connsiteY0" fmla="*/ 1978134 h 2202237"/>
                        <a:gd name="connsiteX1" fmla="*/ 248609 w 857749"/>
                        <a:gd name="connsiteY1" fmla="*/ 1420415 h 2202237"/>
                        <a:gd name="connsiteX2" fmla="*/ 170788 w 857749"/>
                        <a:gd name="connsiteY2" fmla="*/ 1011854 h 2202237"/>
                        <a:gd name="connsiteX3" fmla="*/ 34600 w 857749"/>
                        <a:gd name="connsiteY3" fmla="*/ 304977 h 2202237"/>
                        <a:gd name="connsiteX4" fmla="*/ 696082 w 857749"/>
                        <a:gd name="connsiteY4" fmla="*/ 116909 h 2202237"/>
                        <a:gd name="connsiteX5" fmla="*/ 832268 w 857749"/>
                        <a:gd name="connsiteY5" fmla="*/ 2062440 h 2202237"/>
                        <a:gd name="connsiteX6" fmla="*/ 144847 w 857749"/>
                        <a:gd name="connsiteY6" fmla="*/ 1978134 h 2202237"/>
                        <a:gd name="connsiteX0" fmla="*/ 136920 w 849427"/>
                        <a:gd name="connsiteY0" fmla="*/ 2082138 h 2306241"/>
                        <a:gd name="connsiteX1" fmla="*/ 240682 w 849427"/>
                        <a:gd name="connsiteY1" fmla="*/ 1524419 h 2306241"/>
                        <a:gd name="connsiteX2" fmla="*/ 162861 w 849427"/>
                        <a:gd name="connsiteY2" fmla="*/ 1115858 h 2306241"/>
                        <a:gd name="connsiteX3" fmla="*/ 26673 w 849427"/>
                        <a:gd name="connsiteY3" fmla="*/ 408981 h 2306241"/>
                        <a:gd name="connsiteX4" fmla="*/ 577907 w 849427"/>
                        <a:gd name="connsiteY4" fmla="*/ 65270 h 2306241"/>
                        <a:gd name="connsiteX5" fmla="*/ 688155 w 849427"/>
                        <a:gd name="connsiteY5" fmla="*/ 220913 h 2306241"/>
                        <a:gd name="connsiteX6" fmla="*/ 824341 w 849427"/>
                        <a:gd name="connsiteY6" fmla="*/ 2166444 h 2306241"/>
                        <a:gd name="connsiteX7" fmla="*/ 136920 w 849427"/>
                        <a:gd name="connsiteY7" fmla="*/ 2082138 h 2306241"/>
                        <a:gd name="connsiteX0" fmla="*/ 136920 w 852753"/>
                        <a:gd name="connsiteY0" fmla="*/ 2020826 h 2221392"/>
                        <a:gd name="connsiteX1" fmla="*/ 240682 w 852753"/>
                        <a:gd name="connsiteY1" fmla="*/ 1463107 h 2221392"/>
                        <a:gd name="connsiteX2" fmla="*/ 162861 w 852753"/>
                        <a:gd name="connsiteY2" fmla="*/ 1054546 h 2221392"/>
                        <a:gd name="connsiteX3" fmla="*/ 26673 w 852753"/>
                        <a:gd name="connsiteY3" fmla="*/ 347669 h 2221392"/>
                        <a:gd name="connsiteX4" fmla="*/ 577907 w 852753"/>
                        <a:gd name="connsiteY4" fmla="*/ 3958 h 2221392"/>
                        <a:gd name="connsiteX5" fmla="*/ 707610 w 852753"/>
                        <a:gd name="connsiteY5" fmla="*/ 477371 h 2221392"/>
                        <a:gd name="connsiteX6" fmla="*/ 824341 w 852753"/>
                        <a:gd name="connsiteY6" fmla="*/ 2105132 h 2221392"/>
                        <a:gd name="connsiteX7" fmla="*/ 136920 w 852753"/>
                        <a:gd name="connsiteY7" fmla="*/ 2020826 h 2221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52753" h="2221392">
                          <a:moveTo>
                            <a:pt x="136920" y="2020826"/>
                          </a:moveTo>
                          <a:cubicBezTo>
                            <a:pt x="39644" y="1913822"/>
                            <a:pt x="236359" y="1624154"/>
                            <a:pt x="240682" y="1463107"/>
                          </a:cubicBezTo>
                          <a:cubicBezTo>
                            <a:pt x="245006" y="1302060"/>
                            <a:pt x="295806" y="1188571"/>
                            <a:pt x="162861" y="1054546"/>
                          </a:cubicBezTo>
                          <a:cubicBezTo>
                            <a:pt x="29916" y="920521"/>
                            <a:pt x="-42501" y="522767"/>
                            <a:pt x="26673" y="347669"/>
                          </a:cubicBezTo>
                          <a:cubicBezTo>
                            <a:pt x="95847" y="172571"/>
                            <a:pt x="467660" y="35303"/>
                            <a:pt x="577907" y="3958"/>
                          </a:cubicBezTo>
                          <a:cubicBezTo>
                            <a:pt x="688154" y="-27387"/>
                            <a:pt x="666538" y="127175"/>
                            <a:pt x="707610" y="477371"/>
                          </a:cubicBezTo>
                          <a:cubicBezTo>
                            <a:pt x="748682" y="827567"/>
                            <a:pt x="919456" y="1847890"/>
                            <a:pt x="824341" y="2105132"/>
                          </a:cubicBezTo>
                          <a:cubicBezTo>
                            <a:pt x="729226" y="2362375"/>
                            <a:pt x="234196" y="2127830"/>
                            <a:pt x="136920" y="2020826"/>
                          </a:cubicBezTo>
                          <a:close/>
                        </a:path>
                      </a:pathLst>
                    </a:cu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95" name="Freeform 2307">
                      <a:extLst>
                        <a:ext uri="{FF2B5EF4-FFF2-40B4-BE49-F238E27FC236}">
                          <a16:creationId xmlns:a16="http://schemas.microsoft.com/office/drawing/2014/main" id="{166E396C-C328-4F64-A120-E05B95130FCA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6818709" y="1339358"/>
                      <a:ext cx="852753" cy="2221392"/>
                    </a:xfrm>
                    <a:custGeom>
                      <a:avLst/>
                      <a:gdLst>
                        <a:gd name="connsiteX0" fmla="*/ 157523 w 1582311"/>
                        <a:gd name="connsiteY0" fmla="*/ 1919666 h 1975803"/>
                        <a:gd name="connsiteX1" fmla="*/ 403957 w 1582311"/>
                        <a:gd name="connsiteY1" fmla="*/ 1374917 h 1975803"/>
                        <a:gd name="connsiteX2" fmla="*/ 112127 w 1582311"/>
                        <a:gd name="connsiteY2" fmla="*/ 739377 h 1975803"/>
                        <a:gd name="connsiteX3" fmla="*/ 47276 w 1582311"/>
                        <a:gd name="connsiteY3" fmla="*/ 246509 h 1975803"/>
                        <a:gd name="connsiteX4" fmla="*/ 793063 w 1582311"/>
                        <a:gd name="connsiteY4" fmla="*/ 75 h 1975803"/>
                        <a:gd name="connsiteX5" fmla="*/ 1473999 w 1582311"/>
                        <a:gd name="connsiteY5" fmla="*/ 227053 h 1975803"/>
                        <a:gd name="connsiteX6" fmla="*/ 1402663 w 1582311"/>
                        <a:gd name="connsiteY6" fmla="*/ 771802 h 1975803"/>
                        <a:gd name="connsiteX7" fmla="*/ 1292416 w 1582311"/>
                        <a:gd name="connsiteY7" fmla="*/ 1297096 h 1975803"/>
                        <a:gd name="connsiteX8" fmla="*/ 1532365 w 1582311"/>
                        <a:gd name="connsiteY8" fmla="*/ 1887240 h 1975803"/>
                        <a:gd name="connsiteX9" fmla="*/ 157523 w 1582311"/>
                        <a:gd name="connsiteY9" fmla="*/ 1919666 h 1975803"/>
                        <a:gd name="connsiteX0" fmla="*/ 157523 w 1582311"/>
                        <a:gd name="connsiteY0" fmla="*/ 1919666 h 1973041"/>
                        <a:gd name="connsiteX1" fmla="*/ 403957 w 1582311"/>
                        <a:gd name="connsiteY1" fmla="*/ 1374917 h 1973041"/>
                        <a:gd name="connsiteX2" fmla="*/ 112127 w 1582311"/>
                        <a:gd name="connsiteY2" fmla="*/ 739377 h 1973041"/>
                        <a:gd name="connsiteX3" fmla="*/ 47276 w 1582311"/>
                        <a:gd name="connsiteY3" fmla="*/ 246509 h 1973041"/>
                        <a:gd name="connsiteX4" fmla="*/ 793063 w 1582311"/>
                        <a:gd name="connsiteY4" fmla="*/ 75 h 1973041"/>
                        <a:gd name="connsiteX5" fmla="*/ 1473999 w 1582311"/>
                        <a:gd name="connsiteY5" fmla="*/ 227053 h 1973041"/>
                        <a:gd name="connsiteX6" fmla="*/ 1402663 w 1582311"/>
                        <a:gd name="connsiteY6" fmla="*/ 771802 h 1973041"/>
                        <a:gd name="connsiteX7" fmla="*/ 1292416 w 1582311"/>
                        <a:gd name="connsiteY7" fmla="*/ 1342492 h 1973041"/>
                        <a:gd name="connsiteX8" fmla="*/ 1532365 w 1582311"/>
                        <a:gd name="connsiteY8" fmla="*/ 1887240 h 1973041"/>
                        <a:gd name="connsiteX9" fmla="*/ 157523 w 1582311"/>
                        <a:gd name="connsiteY9" fmla="*/ 1919666 h 1973041"/>
                        <a:gd name="connsiteX0" fmla="*/ 157523 w 1582311"/>
                        <a:gd name="connsiteY0" fmla="*/ 1919660 h 1973035"/>
                        <a:gd name="connsiteX1" fmla="*/ 403957 w 1582311"/>
                        <a:gd name="connsiteY1" fmla="*/ 1374911 h 1973035"/>
                        <a:gd name="connsiteX2" fmla="*/ 112127 w 1582311"/>
                        <a:gd name="connsiteY2" fmla="*/ 739371 h 1973035"/>
                        <a:gd name="connsiteX3" fmla="*/ 47276 w 1582311"/>
                        <a:gd name="connsiteY3" fmla="*/ 246503 h 1973035"/>
                        <a:gd name="connsiteX4" fmla="*/ 793063 w 1582311"/>
                        <a:gd name="connsiteY4" fmla="*/ 69 h 1973035"/>
                        <a:gd name="connsiteX5" fmla="*/ 1473999 w 1582311"/>
                        <a:gd name="connsiteY5" fmla="*/ 227047 h 1973035"/>
                        <a:gd name="connsiteX6" fmla="*/ 1467514 w 1582311"/>
                        <a:gd name="connsiteY6" fmla="*/ 706945 h 1973035"/>
                        <a:gd name="connsiteX7" fmla="*/ 1292416 w 1582311"/>
                        <a:gd name="connsiteY7" fmla="*/ 1342486 h 1973035"/>
                        <a:gd name="connsiteX8" fmla="*/ 1532365 w 1582311"/>
                        <a:gd name="connsiteY8" fmla="*/ 1887234 h 1973035"/>
                        <a:gd name="connsiteX9" fmla="*/ 157523 w 1582311"/>
                        <a:gd name="connsiteY9" fmla="*/ 1919660 h 1973035"/>
                        <a:gd name="connsiteX0" fmla="*/ 157523 w 1582311"/>
                        <a:gd name="connsiteY0" fmla="*/ 2021986 h 2113807"/>
                        <a:gd name="connsiteX1" fmla="*/ 403957 w 1582311"/>
                        <a:gd name="connsiteY1" fmla="*/ 1477237 h 2113807"/>
                        <a:gd name="connsiteX2" fmla="*/ 112127 w 1582311"/>
                        <a:gd name="connsiteY2" fmla="*/ 841697 h 2113807"/>
                        <a:gd name="connsiteX3" fmla="*/ 47276 w 1582311"/>
                        <a:gd name="connsiteY3" fmla="*/ 348829 h 2113807"/>
                        <a:gd name="connsiteX4" fmla="*/ 793063 w 1582311"/>
                        <a:gd name="connsiteY4" fmla="*/ 102395 h 2113807"/>
                        <a:gd name="connsiteX5" fmla="*/ 844944 w 1582311"/>
                        <a:gd name="connsiteY5" fmla="*/ 2106292 h 2113807"/>
                        <a:gd name="connsiteX6" fmla="*/ 1467514 w 1582311"/>
                        <a:gd name="connsiteY6" fmla="*/ 809271 h 2113807"/>
                        <a:gd name="connsiteX7" fmla="*/ 1292416 w 1582311"/>
                        <a:gd name="connsiteY7" fmla="*/ 1444812 h 2113807"/>
                        <a:gd name="connsiteX8" fmla="*/ 1532365 w 1582311"/>
                        <a:gd name="connsiteY8" fmla="*/ 1989560 h 2113807"/>
                        <a:gd name="connsiteX9" fmla="*/ 157523 w 1582311"/>
                        <a:gd name="connsiteY9" fmla="*/ 2021986 h 2113807"/>
                        <a:gd name="connsiteX0" fmla="*/ 157523 w 1582311"/>
                        <a:gd name="connsiteY0" fmla="*/ 2021986 h 2113173"/>
                        <a:gd name="connsiteX1" fmla="*/ 403957 w 1582311"/>
                        <a:gd name="connsiteY1" fmla="*/ 1477237 h 2113173"/>
                        <a:gd name="connsiteX2" fmla="*/ 112127 w 1582311"/>
                        <a:gd name="connsiteY2" fmla="*/ 841697 h 2113173"/>
                        <a:gd name="connsiteX3" fmla="*/ 47276 w 1582311"/>
                        <a:gd name="connsiteY3" fmla="*/ 348829 h 2113173"/>
                        <a:gd name="connsiteX4" fmla="*/ 793063 w 1582311"/>
                        <a:gd name="connsiteY4" fmla="*/ 102395 h 2113173"/>
                        <a:gd name="connsiteX5" fmla="*/ 844944 w 1582311"/>
                        <a:gd name="connsiteY5" fmla="*/ 2106292 h 2113173"/>
                        <a:gd name="connsiteX6" fmla="*/ 1461029 w 1582311"/>
                        <a:gd name="connsiteY6" fmla="*/ 783331 h 2113173"/>
                        <a:gd name="connsiteX7" fmla="*/ 1292416 w 1582311"/>
                        <a:gd name="connsiteY7" fmla="*/ 1444812 h 2113173"/>
                        <a:gd name="connsiteX8" fmla="*/ 1532365 w 1582311"/>
                        <a:gd name="connsiteY8" fmla="*/ 1989560 h 2113173"/>
                        <a:gd name="connsiteX9" fmla="*/ 157523 w 1582311"/>
                        <a:gd name="connsiteY9" fmla="*/ 2021986 h 2113173"/>
                        <a:gd name="connsiteX0" fmla="*/ 157523 w 1591567"/>
                        <a:gd name="connsiteY0" fmla="*/ 2021986 h 2143200"/>
                        <a:gd name="connsiteX1" fmla="*/ 403957 w 1591567"/>
                        <a:gd name="connsiteY1" fmla="*/ 1477237 h 2143200"/>
                        <a:gd name="connsiteX2" fmla="*/ 112127 w 1591567"/>
                        <a:gd name="connsiteY2" fmla="*/ 841697 h 2143200"/>
                        <a:gd name="connsiteX3" fmla="*/ 47276 w 1591567"/>
                        <a:gd name="connsiteY3" fmla="*/ 348829 h 2143200"/>
                        <a:gd name="connsiteX4" fmla="*/ 793063 w 1591567"/>
                        <a:gd name="connsiteY4" fmla="*/ 102395 h 2143200"/>
                        <a:gd name="connsiteX5" fmla="*/ 844944 w 1591567"/>
                        <a:gd name="connsiteY5" fmla="*/ 2106292 h 2143200"/>
                        <a:gd name="connsiteX6" fmla="*/ 1292416 w 1591567"/>
                        <a:gd name="connsiteY6" fmla="*/ 1444812 h 2143200"/>
                        <a:gd name="connsiteX7" fmla="*/ 1532365 w 1591567"/>
                        <a:gd name="connsiteY7" fmla="*/ 1989560 h 2143200"/>
                        <a:gd name="connsiteX8" fmla="*/ 157523 w 1591567"/>
                        <a:gd name="connsiteY8" fmla="*/ 2021986 h 2143200"/>
                        <a:gd name="connsiteX0" fmla="*/ 157523 w 1545335"/>
                        <a:gd name="connsiteY0" fmla="*/ 2021986 h 2223374"/>
                        <a:gd name="connsiteX1" fmla="*/ 403957 w 1545335"/>
                        <a:gd name="connsiteY1" fmla="*/ 1477237 h 2223374"/>
                        <a:gd name="connsiteX2" fmla="*/ 112127 w 1545335"/>
                        <a:gd name="connsiteY2" fmla="*/ 841697 h 2223374"/>
                        <a:gd name="connsiteX3" fmla="*/ 47276 w 1545335"/>
                        <a:gd name="connsiteY3" fmla="*/ 348829 h 2223374"/>
                        <a:gd name="connsiteX4" fmla="*/ 793063 w 1545335"/>
                        <a:gd name="connsiteY4" fmla="*/ 102395 h 2223374"/>
                        <a:gd name="connsiteX5" fmla="*/ 844944 w 1545335"/>
                        <a:gd name="connsiteY5" fmla="*/ 2106292 h 2223374"/>
                        <a:gd name="connsiteX6" fmla="*/ 1532365 w 1545335"/>
                        <a:gd name="connsiteY6" fmla="*/ 1989560 h 2223374"/>
                        <a:gd name="connsiteX7" fmla="*/ 157523 w 1545335"/>
                        <a:gd name="connsiteY7" fmla="*/ 2021986 h 2223374"/>
                        <a:gd name="connsiteX0" fmla="*/ 157523 w 844944"/>
                        <a:gd name="connsiteY0" fmla="*/ 2021986 h 2249938"/>
                        <a:gd name="connsiteX1" fmla="*/ 403957 w 844944"/>
                        <a:gd name="connsiteY1" fmla="*/ 1477237 h 2249938"/>
                        <a:gd name="connsiteX2" fmla="*/ 112127 w 844944"/>
                        <a:gd name="connsiteY2" fmla="*/ 841697 h 2249938"/>
                        <a:gd name="connsiteX3" fmla="*/ 47276 w 844944"/>
                        <a:gd name="connsiteY3" fmla="*/ 348829 h 2249938"/>
                        <a:gd name="connsiteX4" fmla="*/ 793063 w 844944"/>
                        <a:gd name="connsiteY4" fmla="*/ 102395 h 2249938"/>
                        <a:gd name="connsiteX5" fmla="*/ 844944 w 844944"/>
                        <a:gd name="connsiteY5" fmla="*/ 2106292 h 2249938"/>
                        <a:gd name="connsiteX6" fmla="*/ 157523 w 844944"/>
                        <a:gd name="connsiteY6" fmla="*/ 2021986 h 2249938"/>
                        <a:gd name="connsiteX0" fmla="*/ 154587 w 842008"/>
                        <a:gd name="connsiteY0" fmla="*/ 2021986 h 2249467"/>
                        <a:gd name="connsiteX1" fmla="*/ 303744 w 842008"/>
                        <a:gd name="connsiteY1" fmla="*/ 1490207 h 2249467"/>
                        <a:gd name="connsiteX2" fmla="*/ 109191 w 842008"/>
                        <a:gd name="connsiteY2" fmla="*/ 841697 h 2249467"/>
                        <a:gd name="connsiteX3" fmla="*/ 44340 w 842008"/>
                        <a:gd name="connsiteY3" fmla="*/ 348829 h 2249467"/>
                        <a:gd name="connsiteX4" fmla="*/ 790127 w 842008"/>
                        <a:gd name="connsiteY4" fmla="*/ 102395 h 2249467"/>
                        <a:gd name="connsiteX5" fmla="*/ 842008 w 842008"/>
                        <a:gd name="connsiteY5" fmla="*/ 2106292 h 2249467"/>
                        <a:gd name="connsiteX6" fmla="*/ 154587 w 842008"/>
                        <a:gd name="connsiteY6" fmla="*/ 2021986 h 2249467"/>
                        <a:gd name="connsiteX0" fmla="*/ 166593 w 854014"/>
                        <a:gd name="connsiteY0" fmla="*/ 2021986 h 2249467"/>
                        <a:gd name="connsiteX1" fmla="*/ 315750 w 854014"/>
                        <a:gd name="connsiteY1" fmla="*/ 1490207 h 2249467"/>
                        <a:gd name="connsiteX2" fmla="*/ 121197 w 854014"/>
                        <a:gd name="connsiteY2" fmla="*/ 841697 h 2249467"/>
                        <a:gd name="connsiteX3" fmla="*/ 56346 w 854014"/>
                        <a:gd name="connsiteY3" fmla="*/ 348829 h 2249467"/>
                        <a:gd name="connsiteX4" fmla="*/ 802133 w 854014"/>
                        <a:gd name="connsiteY4" fmla="*/ 102395 h 2249467"/>
                        <a:gd name="connsiteX5" fmla="*/ 854014 w 854014"/>
                        <a:gd name="connsiteY5" fmla="*/ 2106292 h 2249467"/>
                        <a:gd name="connsiteX6" fmla="*/ 166593 w 854014"/>
                        <a:gd name="connsiteY6" fmla="*/ 2021986 h 2249467"/>
                        <a:gd name="connsiteX0" fmla="*/ 153312 w 840733"/>
                        <a:gd name="connsiteY0" fmla="*/ 2021986 h 2250412"/>
                        <a:gd name="connsiteX1" fmla="*/ 257074 w 840733"/>
                        <a:gd name="connsiteY1" fmla="*/ 1464267 h 2250412"/>
                        <a:gd name="connsiteX2" fmla="*/ 107916 w 840733"/>
                        <a:gd name="connsiteY2" fmla="*/ 841697 h 2250412"/>
                        <a:gd name="connsiteX3" fmla="*/ 43065 w 840733"/>
                        <a:gd name="connsiteY3" fmla="*/ 348829 h 2250412"/>
                        <a:gd name="connsiteX4" fmla="*/ 788852 w 840733"/>
                        <a:gd name="connsiteY4" fmla="*/ 102395 h 2250412"/>
                        <a:gd name="connsiteX5" fmla="*/ 840733 w 840733"/>
                        <a:gd name="connsiteY5" fmla="*/ 2106292 h 2250412"/>
                        <a:gd name="connsiteX6" fmla="*/ 153312 w 840733"/>
                        <a:gd name="connsiteY6" fmla="*/ 2021986 h 2250412"/>
                        <a:gd name="connsiteX0" fmla="*/ 174762 w 862183"/>
                        <a:gd name="connsiteY0" fmla="*/ 2021986 h 2250412"/>
                        <a:gd name="connsiteX1" fmla="*/ 278524 w 862183"/>
                        <a:gd name="connsiteY1" fmla="*/ 1464267 h 2250412"/>
                        <a:gd name="connsiteX2" fmla="*/ 129366 w 862183"/>
                        <a:gd name="connsiteY2" fmla="*/ 841697 h 2250412"/>
                        <a:gd name="connsiteX3" fmla="*/ 64515 w 862183"/>
                        <a:gd name="connsiteY3" fmla="*/ 348829 h 2250412"/>
                        <a:gd name="connsiteX4" fmla="*/ 810302 w 862183"/>
                        <a:gd name="connsiteY4" fmla="*/ 102395 h 2250412"/>
                        <a:gd name="connsiteX5" fmla="*/ 862183 w 862183"/>
                        <a:gd name="connsiteY5" fmla="*/ 2106292 h 2250412"/>
                        <a:gd name="connsiteX6" fmla="*/ 174762 w 862183"/>
                        <a:gd name="connsiteY6" fmla="*/ 2021986 h 2250412"/>
                        <a:gd name="connsiteX0" fmla="*/ 150951 w 838372"/>
                        <a:gd name="connsiteY0" fmla="*/ 2027249 h 2255675"/>
                        <a:gd name="connsiteX1" fmla="*/ 254713 w 838372"/>
                        <a:gd name="connsiteY1" fmla="*/ 1469530 h 2255675"/>
                        <a:gd name="connsiteX2" fmla="*/ 176892 w 838372"/>
                        <a:gd name="connsiteY2" fmla="*/ 1060969 h 2255675"/>
                        <a:gd name="connsiteX3" fmla="*/ 40704 w 838372"/>
                        <a:gd name="connsiteY3" fmla="*/ 354092 h 2255675"/>
                        <a:gd name="connsiteX4" fmla="*/ 786491 w 838372"/>
                        <a:gd name="connsiteY4" fmla="*/ 107658 h 2255675"/>
                        <a:gd name="connsiteX5" fmla="*/ 838372 w 838372"/>
                        <a:gd name="connsiteY5" fmla="*/ 2111555 h 2255675"/>
                        <a:gd name="connsiteX6" fmla="*/ 150951 w 838372"/>
                        <a:gd name="connsiteY6" fmla="*/ 2027249 h 2255675"/>
                        <a:gd name="connsiteX0" fmla="*/ 150951 w 838372"/>
                        <a:gd name="connsiteY0" fmla="*/ 2027249 h 2255675"/>
                        <a:gd name="connsiteX1" fmla="*/ 254713 w 838372"/>
                        <a:gd name="connsiteY1" fmla="*/ 1469530 h 2255675"/>
                        <a:gd name="connsiteX2" fmla="*/ 176892 w 838372"/>
                        <a:gd name="connsiteY2" fmla="*/ 1060969 h 2255675"/>
                        <a:gd name="connsiteX3" fmla="*/ 40704 w 838372"/>
                        <a:gd name="connsiteY3" fmla="*/ 354092 h 2255675"/>
                        <a:gd name="connsiteX4" fmla="*/ 786491 w 838372"/>
                        <a:gd name="connsiteY4" fmla="*/ 107658 h 2255675"/>
                        <a:gd name="connsiteX5" fmla="*/ 838372 w 838372"/>
                        <a:gd name="connsiteY5" fmla="*/ 2111555 h 2255675"/>
                        <a:gd name="connsiteX6" fmla="*/ 150951 w 838372"/>
                        <a:gd name="connsiteY6" fmla="*/ 2027249 h 2255675"/>
                        <a:gd name="connsiteX0" fmla="*/ 156607 w 902204"/>
                        <a:gd name="connsiteY0" fmla="*/ 2010716 h 2237701"/>
                        <a:gd name="connsiteX1" fmla="*/ 260369 w 902204"/>
                        <a:gd name="connsiteY1" fmla="*/ 1452997 h 2237701"/>
                        <a:gd name="connsiteX2" fmla="*/ 182548 w 902204"/>
                        <a:gd name="connsiteY2" fmla="*/ 1044436 h 2237701"/>
                        <a:gd name="connsiteX3" fmla="*/ 46360 w 902204"/>
                        <a:gd name="connsiteY3" fmla="*/ 337559 h 2237701"/>
                        <a:gd name="connsiteX4" fmla="*/ 869969 w 902204"/>
                        <a:gd name="connsiteY4" fmla="*/ 110581 h 2237701"/>
                        <a:gd name="connsiteX5" fmla="*/ 844028 w 902204"/>
                        <a:gd name="connsiteY5" fmla="*/ 2095022 h 2237701"/>
                        <a:gd name="connsiteX6" fmla="*/ 156607 w 902204"/>
                        <a:gd name="connsiteY6" fmla="*/ 2010716 h 2237701"/>
                        <a:gd name="connsiteX0" fmla="*/ 156607 w 869969"/>
                        <a:gd name="connsiteY0" fmla="*/ 2010716 h 2237701"/>
                        <a:gd name="connsiteX1" fmla="*/ 260369 w 869969"/>
                        <a:gd name="connsiteY1" fmla="*/ 1452997 h 2237701"/>
                        <a:gd name="connsiteX2" fmla="*/ 182548 w 869969"/>
                        <a:gd name="connsiteY2" fmla="*/ 1044436 h 2237701"/>
                        <a:gd name="connsiteX3" fmla="*/ 46360 w 869969"/>
                        <a:gd name="connsiteY3" fmla="*/ 337559 h 2237701"/>
                        <a:gd name="connsiteX4" fmla="*/ 869969 w 869969"/>
                        <a:gd name="connsiteY4" fmla="*/ 110581 h 2237701"/>
                        <a:gd name="connsiteX5" fmla="*/ 844028 w 869969"/>
                        <a:gd name="connsiteY5" fmla="*/ 2095022 h 2237701"/>
                        <a:gd name="connsiteX6" fmla="*/ 156607 w 869969"/>
                        <a:gd name="connsiteY6" fmla="*/ 2010716 h 2237701"/>
                        <a:gd name="connsiteX0" fmla="*/ 144847 w 857749"/>
                        <a:gd name="connsiteY0" fmla="*/ 1978134 h 2202237"/>
                        <a:gd name="connsiteX1" fmla="*/ 248609 w 857749"/>
                        <a:gd name="connsiteY1" fmla="*/ 1420415 h 2202237"/>
                        <a:gd name="connsiteX2" fmla="*/ 170788 w 857749"/>
                        <a:gd name="connsiteY2" fmla="*/ 1011854 h 2202237"/>
                        <a:gd name="connsiteX3" fmla="*/ 34600 w 857749"/>
                        <a:gd name="connsiteY3" fmla="*/ 304977 h 2202237"/>
                        <a:gd name="connsiteX4" fmla="*/ 696082 w 857749"/>
                        <a:gd name="connsiteY4" fmla="*/ 116909 h 2202237"/>
                        <a:gd name="connsiteX5" fmla="*/ 832268 w 857749"/>
                        <a:gd name="connsiteY5" fmla="*/ 2062440 h 2202237"/>
                        <a:gd name="connsiteX6" fmla="*/ 144847 w 857749"/>
                        <a:gd name="connsiteY6" fmla="*/ 1978134 h 2202237"/>
                        <a:gd name="connsiteX0" fmla="*/ 136920 w 849427"/>
                        <a:gd name="connsiteY0" fmla="*/ 2082138 h 2306241"/>
                        <a:gd name="connsiteX1" fmla="*/ 240682 w 849427"/>
                        <a:gd name="connsiteY1" fmla="*/ 1524419 h 2306241"/>
                        <a:gd name="connsiteX2" fmla="*/ 162861 w 849427"/>
                        <a:gd name="connsiteY2" fmla="*/ 1115858 h 2306241"/>
                        <a:gd name="connsiteX3" fmla="*/ 26673 w 849427"/>
                        <a:gd name="connsiteY3" fmla="*/ 408981 h 2306241"/>
                        <a:gd name="connsiteX4" fmla="*/ 577907 w 849427"/>
                        <a:gd name="connsiteY4" fmla="*/ 65270 h 2306241"/>
                        <a:gd name="connsiteX5" fmla="*/ 688155 w 849427"/>
                        <a:gd name="connsiteY5" fmla="*/ 220913 h 2306241"/>
                        <a:gd name="connsiteX6" fmla="*/ 824341 w 849427"/>
                        <a:gd name="connsiteY6" fmla="*/ 2166444 h 2306241"/>
                        <a:gd name="connsiteX7" fmla="*/ 136920 w 849427"/>
                        <a:gd name="connsiteY7" fmla="*/ 2082138 h 2306241"/>
                        <a:gd name="connsiteX0" fmla="*/ 136920 w 852753"/>
                        <a:gd name="connsiteY0" fmla="*/ 2020826 h 2221392"/>
                        <a:gd name="connsiteX1" fmla="*/ 240682 w 852753"/>
                        <a:gd name="connsiteY1" fmla="*/ 1463107 h 2221392"/>
                        <a:gd name="connsiteX2" fmla="*/ 162861 w 852753"/>
                        <a:gd name="connsiteY2" fmla="*/ 1054546 h 2221392"/>
                        <a:gd name="connsiteX3" fmla="*/ 26673 w 852753"/>
                        <a:gd name="connsiteY3" fmla="*/ 347669 h 2221392"/>
                        <a:gd name="connsiteX4" fmla="*/ 577907 w 852753"/>
                        <a:gd name="connsiteY4" fmla="*/ 3958 h 2221392"/>
                        <a:gd name="connsiteX5" fmla="*/ 707610 w 852753"/>
                        <a:gd name="connsiteY5" fmla="*/ 477371 h 2221392"/>
                        <a:gd name="connsiteX6" fmla="*/ 824341 w 852753"/>
                        <a:gd name="connsiteY6" fmla="*/ 2105132 h 2221392"/>
                        <a:gd name="connsiteX7" fmla="*/ 136920 w 852753"/>
                        <a:gd name="connsiteY7" fmla="*/ 2020826 h 2221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52753" h="2221392">
                          <a:moveTo>
                            <a:pt x="136920" y="2020826"/>
                          </a:moveTo>
                          <a:cubicBezTo>
                            <a:pt x="39644" y="1913822"/>
                            <a:pt x="236359" y="1624154"/>
                            <a:pt x="240682" y="1463107"/>
                          </a:cubicBezTo>
                          <a:cubicBezTo>
                            <a:pt x="245006" y="1302060"/>
                            <a:pt x="295806" y="1188571"/>
                            <a:pt x="162861" y="1054546"/>
                          </a:cubicBezTo>
                          <a:cubicBezTo>
                            <a:pt x="29916" y="920521"/>
                            <a:pt x="-42501" y="522767"/>
                            <a:pt x="26673" y="347669"/>
                          </a:cubicBezTo>
                          <a:cubicBezTo>
                            <a:pt x="95847" y="172571"/>
                            <a:pt x="467660" y="35303"/>
                            <a:pt x="577907" y="3958"/>
                          </a:cubicBezTo>
                          <a:cubicBezTo>
                            <a:pt x="688154" y="-27387"/>
                            <a:pt x="666538" y="127175"/>
                            <a:pt x="707610" y="477371"/>
                          </a:cubicBezTo>
                          <a:cubicBezTo>
                            <a:pt x="748682" y="827567"/>
                            <a:pt x="919456" y="1847890"/>
                            <a:pt x="824341" y="2105132"/>
                          </a:cubicBezTo>
                          <a:cubicBezTo>
                            <a:pt x="729226" y="2362375"/>
                            <a:pt x="234196" y="2127830"/>
                            <a:pt x="136920" y="2020826"/>
                          </a:cubicBezTo>
                          <a:close/>
                        </a:path>
                      </a:pathLst>
                    </a:cu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351" name="Freeform 2263">
                    <a:extLst>
                      <a:ext uri="{FF2B5EF4-FFF2-40B4-BE49-F238E27FC236}">
                        <a16:creationId xmlns:a16="http://schemas.microsoft.com/office/drawing/2014/main" id="{E5BB4E74-64F4-4C6D-9071-ACC232FE5285}"/>
                      </a:ext>
                    </a:extLst>
                  </p:cNvPr>
                  <p:cNvSpPr/>
                  <p:nvPr/>
                </p:nvSpPr>
                <p:spPr>
                  <a:xfrm rot="679214">
                    <a:off x="4994303" y="-536821"/>
                    <a:ext cx="228071" cy="1264051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2" name="Freeform 2264">
                    <a:extLst>
                      <a:ext uri="{FF2B5EF4-FFF2-40B4-BE49-F238E27FC236}">
                        <a16:creationId xmlns:a16="http://schemas.microsoft.com/office/drawing/2014/main" id="{5BB5F114-FCBC-49D6-8ED4-7DAC14D2C48D}"/>
                      </a:ext>
                    </a:extLst>
                  </p:cNvPr>
                  <p:cNvSpPr/>
                  <p:nvPr/>
                </p:nvSpPr>
                <p:spPr>
                  <a:xfrm rot="20920786" flipH="1">
                    <a:off x="5911272" y="-540916"/>
                    <a:ext cx="228071" cy="1264051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3" name="Freeform 2265">
                    <a:extLst>
                      <a:ext uri="{FF2B5EF4-FFF2-40B4-BE49-F238E27FC236}">
                        <a16:creationId xmlns:a16="http://schemas.microsoft.com/office/drawing/2014/main" id="{CBE1334E-3607-4A89-8571-610BE5F4142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4871700" y="617950"/>
                    <a:ext cx="197294" cy="291974"/>
                  </a:xfrm>
                  <a:custGeom>
                    <a:avLst/>
                    <a:gdLst>
                      <a:gd name="connsiteX0" fmla="*/ 168773 w 344514"/>
                      <a:gd name="connsiteY0" fmla="*/ 17873 h 509845"/>
                      <a:gd name="connsiteX1" fmla="*/ 161 w 344514"/>
                      <a:gd name="connsiteY1" fmla="*/ 205941 h 509845"/>
                      <a:gd name="connsiteX2" fmla="*/ 201199 w 344514"/>
                      <a:gd name="connsiteY2" fmla="*/ 491286 h 509845"/>
                      <a:gd name="connsiteX3" fmla="*/ 246595 w 344514"/>
                      <a:gd name="connsiteY3" fmla="*/ 458860 h 509845"/>
                      <a:gd name="connsiteX4" fmla="*/ 149318 w 344514"/>
                      <a:gd name="connsiteY4" fmla="*/ 270792 h 509845"/>
                      <a:gd name="connsiteX5" fmla="*/ 246595 w 344514"/>
                      <a:gd name="connsiteY5" fmla="*/ 192971 h 509845"/>
                      <a:gd name="connsiteX6" fmla="*/ 259565 w 344514"/>
                      <a:gd name="connsiteY6" fmla="*/ 335643 h 509845"/>
                      <a:gd name="connsiteX7" fmla="*/ 291991 w 344514"/>
                      <a:gd name="connsiteY7" fmla="*/ 361584 h 509845"/>
                      <a:gd name="connsiteX8" fmla="*/ 343871 w 344514"/>
                      <a:gd name="connsiteY8" fmla="*/ 89209 h 509845"/>
                      <a:gd name="connsiteX9" fmla="*/ 253080 w 344514"/>
                      <a:gd name="connsiteY9" fmla="*/ 11388 h 509845"/>
                      <a:gd name="connsiteX10" fmla="*/ 168773 w 344514"/>
                      <a:gd name="connsiteY10" fmla="*/ 17873 h 509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4514" h="509845">
                        <a:moveTo>
                          <a:pt x="168773" y="17873"/>
                        </a:moveTo>
                        <a:cubicBezTo>
                          <a:pt x="126620" y="50299"/>
                          <a:pt x="-5243" y="127039"/>
                          <a:pt x="161" y="205941"/>
                        </a:cubicBezTo>
                        <a:cubicBezTo>
                          <a:pt x="5565" y="284843"/>
                          <a:pt x="160127" y="449133"/>
                          <a:pt x="201199" y="491286"/>
                        </a:cubicBezTo>
                        <a:cubicBezTo>
                          <a:pt x="242271" y="533439"/>
                          <a:pt x="255242" y="495609"/>
                          <a:pt x="246595" y="458860"/>
                        </a:cubicBezTo>
                        <a:cubicBezTo>
                          <a:pt x="237948" y="422111"/>
                          <a:pt x="149318" y="315107"/>
                          <a:pt x="149318" y="270792"/>
                        </a:cubicBezTo>
                        <a:cubicBezTo>
                          <a:pt x="149318" y="226477"/>
                          <a:pt x="228221" y="182163"/>
                          <a:pt x="246595" y="192971"/>
                        </a:cubicBezTo>
                        <a:cubicBezTo>
                          <a:pt x="264969" y="203779"/>
                          <a:pt x="251999" y="307541"/>
                          <a:pt x="259565" y="335643"/>
                        </a:cubicBezTo>
                        <a:cubicBezTo>
                          <a:pt x="267131" y="363745"/>
                          <a:pt x="277940" y="402656"/>
                          <a:pt x="291991" y="361584"/>
                        </a:cubicBezTo>
                        <a:cubicBezTo>
                          <a:pt x="306042" y="320512"/>
                          <a:pt x="350356" y="147575"/>
                          <a:pt x="343871" y="89209"/>
                        </a:cubicBezTo>
                        <a:cubicBezTo>
                          <a:pt x="337386" y="30843"/>
                          <a:pt x="279020" y="16792"/>
                          <a:pt x="253080" y="11388"/>
                        </a:cubicBezTo>
                        <a:cubicBezTo>
                          <a:pt x="227140" y="5984"/>
                          <a:pt x="210926" y="-14553"/>
                          <a:pt x="168773" y="17873"/>
                        </a:cubicBezTo>
                        <a:close/>
                      </a:path>
                    </a:pathLst>
                  </a:cu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4" name="Freeform 2266">
                    <a:extLst>
                      <a:ext uri="{FF2B5EF4-FFF2-40B4-BE49-F238E27FC236}">
                        <a16:creationId xmlns:a16="http://schemas.microsoft.com/office/drawing/2014/main" id="{CE5D65EC-A9CE-4F84-94F3-CB3280085F3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H="1">
                    <a:off x="6067038" y="631831"/>
                    <a:ext cx="197294" cy="291974"/>
                  </a:xfrm>
                  <a:custGeom>
                    <a:avLst/>
                    <a:gdLst>
                      <a:gd name="connsiteX0" fmla="*/ 168773 w 344514"/>
                      <a:gd name="connsiteY0" fmla="*/ 17873 h 509845"/>
                      <a:gd name="connsiteX1" fmla="*/ 161 w 344514"/>
                      <a:gd name="connsiteY1" fmla="*/ 205941 h 509845"/>
                      <a:gd name="connsiteX2" fmla="*/ 201199 w 344514"/>
                      <a:gd name="connsiteY2" fmla="*/ 491286 h 509845"/>
                      <a:gd name="connsiteX3" fmla="*/ 246595 w 344514"/>
                      <a:gd name="connsiteY3" fmla="*/ 458860 h 509845"/>
                      <a:gd name="connsiteX4" fmla="*/ 149318 w 344514"/>
                      <a:gd name="connsiteY4" fmla="*/ 270792 h 509845"/>
                      <a:gd name="connsiteX5" fmla="*/ 246595 w 344514"/>
                      <a:gd name="connsiteY5" fmla="*/ 192971 h 509845"/>
                      <a:gd name="connsiteX6" fmla="*/ 259565 w 344514"/>
                      <a:gd name="connsiteY6" fmla="*/ 335643 h 509845"/>
                      <a:gd name="connsiteX7" fmla="*/ 291991 w 344514"/>
                      <a:gd name="connsiteY7" fmla="*/ 361584 h 509845"/>
                      <a:gd name="connsiteX8" fmla="*/ 343871 w 344514"/>
                      <a:gd name="connsiteY8" fmla="*/ 89209 h 509845"/>
                      <a:gd name="connsiteX9" fmla="*/ 253080 w 344514"/>
                      <a:gd name="connsiteY9" fmla="*/ 11388 h 509845"/>
                      <a:gd name="connsiteX10" fmla="*/ 168773 w 344514"/>
                      <a:gd name="connsiteY10" fmla="*/ 17873 h 509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4514" h="509845">
                        <a:moveTo>
                          <a:pt x="168773" y="17873"/>
                        </a:moveTo>
                        <a:cubicBezTo>
                          <a:pt x="126620" y="50299"/>
                          <a:pt x="-5243" y="127039"/>
                          <a:pt x="161" y="205941"/>
                        </a:cubicBezTo>
                        <a:cubicBezTo>
                          <a:pt x="5565" y="284843"/>
                          <a:pt x="160127" y="449133"/>
                          <a:pt x="201199" y="491286"/>
                        </a:cubicBezTo>
                        <a:cubicBezTo>
                          <a:pt x="242271" y="533439"/>
                          <a:pt x="255242" y="495609"/>
                          <a:pt x="246595" y="458860"/>
                        </a:cubicBezTo>
                        <a:cubicBezTo>
                          <a:pt x="237948" y="422111"/>
                          <a:pt x="149318" y="315107"/>
                          <a:pt x="149318" y="270792"/>
                        </a:cubicBezTo>
                        <a:cubicBezTo>
                          <a:pt x="149318" y="226477"/>
                          <a:pt x="228221" y="182163"/>
                          <a:pt x="246595" y="192971"/>
                        </a:cubicBezTo>
                        <a:cubicBezTo>
                          <a:pt x="264969" y="203779"/>
                          <a:pt x="251999" y="307541"/>
                          <a:pt x="259565" y="335643"/>
                        </a:cubicBezTo>
                        <a:cubicBezTo>
                          <a:pt x="267131" y="363745"/>
                          <a:pt x="277940" y="402656"/>
                          <a:pt x="291991" y="361584"/>
                        </a:cubicBezTo>
                        <a:cubicBezTo>
                          <a:pt x="306042" y="320512"/>
                          <a:pt x="350356" y="147575"/>
                          <a:pt x="343871" y="89209"/>
                        </a:cubicBezTo>
                        <a:cubicBezTo>
                          <a:pt x="337386" y="30843"/>
                          <a:pt x="279020" y="16792"/>
                          <a:pt x="253080" y="11388"/>
                        </a:cubicBezTo>
                        <a:cubicBezTo>
                          <a:pt x="227140" y="5984"/>
                          <a:pt x="210926" y="-14553"/>
                          <a:pt x="168773" y="17873"/>
                        </a:cubicBezTo>
                        <a:close/>
                      </a:path>
                    </a:pathLst>
                  </a:cu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5" name="Flowchart: Stored Data 3354">
                    <a:extLst>
                      <a:ext uri="{FF2B5EF4-FFF2-40B4-BE49-F238E27FC236}">
                        <a16:creationId xmlns:a16="http://schemas.microsoft.com/office/drawing/2014/main" id="{44010CE5-A700-4A35-B6AF-4999BF7EC696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5487744" y="-729056"/>
                    <a:ext cx="159503" cy="171550"/>
                  </a:xfrm>
                  <a:prstGeom prst="flowChartOnlineStorage">
                    <a:avLst/>
                  </a:pr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6" name="Flowchart: Stored Data 3355">
                    <a:extLst>
                      <a:ext uri="{FF2B5EF4-FFF2-40B4-BE49-F238E27FC236}">
                        <a16:creationId xmlns:a16="http://schemas.microsoft.com/office/drawing/2014/main" id="{62DE5E1F-77E6-4D43-B754-3BB605901C00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5185864" y="-399286"/>
                    <a:ext cx="763264" cy="171549"/>
                  </a:xfrm>
                  <a:prstGeom prst="flowChartOnlineStorag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7" name="Freeform 2269">
                    <a:extLst>
                      <a:ext uri="{FF2B5EF4-FFF2-40B4-BE49-F238E27FC236}">
                        <a16:creationId xmlns:a16="http://schemas.microsoft.com/office/drawing/2014/main" id="{C754D632-62B5-47AB-88F9-8E12B80E3A8E}"/>
                      </a:ext>
                    </a:extLst>
                  </p:cNvPr>
                  <p:cNvSpPr/>
                  <p:nvPr/>
                </p:nvSpPr>
                <p:spPr>
                  <a:xfrm>
                    <a:off x="5146230" y="2150129"/>
                    <a:ext cx="338710" cy="186763"/>
                  </a:xfrm>
                  <a:custGeom>
                    <a:avLst/>
                    <a:gdLst>
                      <a:gd name="connsiteX0" fmla="*/ 465263 w 520380"/>
                      <a:gd name="connsiteY0" fmla="*/ 773 h 293514"/>
                      <a:gd name="connsiteX1" fmla="*/ 128038 w 520380"/>
                      <a:gd name="connsiteY1" fmla="*/ 123990 h 293514"/>
                      <a:gd name="connsiteX2" fmla="*/ 17791 w 520380"/>
                      <a:gd name="connsiteY2" fmla="*/ 292603 h 293514"/>
                      <a:gd name="connsiteX3" fmla="*/ 471748 w 520380"/>
                      <a:gd name="connsiteY3" fmla="*/ 182356 h 293514"/>
                      <a:gd name="connsiteX4" fmla="*/ 465263 w 520380"/>
                      <a:gd name="connsiteY4" fmla="*/ 773 h 293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380" h="293514">
                        <a:moveTo>
                          <a:pt x="465263" y="773"/>
                        </a:moveTo>
                        <a:cubicBezTo>
                          <a:pt x="407978" y="-8955"/>
                          <a:pt x="202617" y="75352"/>
                          <a:pt x="128038" y="123990"/>
                        </a:cubicBezTo>
                        <a:cubicBezTo>
                          <a:pt x="53459" y="172628"/>
                          <a:pt x="-39494" y="282875"/>
                          <a:pt x="17791" y="292603"/>
                        </a:cubicBezTo>
                        <a:cubicBezTo>
                          <a:pt x="75076" y="302331"/>
                          <a:pt x="392846" y="232075"/>
                          <a:pt x="471748" y="182356"/>
                        </a:cubicBezTo>
                        <a:cubicBezTo>
                          <a:pt x="550650" y="132637"/>
                          <a:pt x="522548" y="10501"/>
                          <a:pt x="465263" y="773"/>
                        </a:cubicBezTo>
                        <a:close/>
                      </a:path>
                    </a:pathLst>
                  </a:cu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8" name="Freeform 2270">
                    <a:extLst>
                      <a:ext uri="{FF2B5EF4-FFF2-40B4-BE49-F238E27FC236}">
                        <a16:creationId xmlns:a16="http://schemas.microsoft.com/office/drawing/2014/main" id="{21B33D3C-C1C6-45D8-82A9-18895326FA26}"/>
                      </a:ext>
                    </a:extLst>
                  </p:cNvPr>
                  <p:cNvSpPr/>
                  <p:nvPr/>
                </p:nvSpPr>
                <p:spPr>
                  <a:xfrm>
                    <a:off x="5118351" y="2171664"/>
                    <a:ext cx="384720" cy="186918"/>
                  </a:xfrm>
                  <a:custGeom>
                    <a:avLst/>
                    <a:gdLst>
                      <a:gd name="connsiteX0" fmla="*/ 465263 w 520380"/>
                      <a:gd name="connsiteY0" fmla="*/ 773 h 293514"/>
                      <a:gd name="connsiteX1" fmla="*/ 128038 w 520380"/>
                      <a:gd name="connsiteY1" fmla="*/ 123990 h 293514"/>
                      <a:gd name="connsiteX2" fmla="*/ 17791 w 520380"/>
                      <a:gd name="connsiteY2" fmla="*/ 292603 h 293514"/>
                      <a:gd name="connsiteX3" fmla="*/ 471748 w 520380"/>
                      <a:gd name="connsiteY3" fmla="*/ 182356 h 293514"/>
                      <a:gd name="connsiteX4" fmla="*/ 465263 w 520380"/>
                      <a:gd name="connsiteY4" fmla="*/ 773 h 293514"/>
                      <a:gd name="connsiteX0" fmla="*/ 463263 w 507974"/>
                      <a:gd name="connsiteY0" fmla="*/ 1016 h 293757"/>
                      <a:gd name="connsiteX1" fmla="*/ 343421 w 507974"/>
                      <a:gd name="connsiteY1" fmla="*/ 109723 h 293757"/>
                      <a:gd name="connsiteX2" fmla="*/ 126038 w 507974"/>
                      <a:gd name="connsiteY2" fmla="*/ 124233 h 293757"/>
                      <a:gd name="connsiteX3" fmla="*/ 15791 w 507974"/>
                      <a:gd name="connsiteY3" fmla="*/ 292846 h 293757"/>
                      <a:gd name="connsiteX4" fmla="*/ 469748 w 507974"/>
                      <a:gd name="connsiteY4" fmla="*/ 182599 h 293757"/>
                      <a:gd name="connsiteX5" fmla="*/ 463263 w 507974"/>
                      <a:gd name="connsiteY5" fmla="*/ 1016 h 293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7974" h="293757">
                        <a:moveTo>
                          <a:pt x="463263" y="1016"/>
                        </a:moveTo>
                        <a:cubicBezTo>
                          <a:pt x="442208" y="-11130"/>
                          <a:pt x="399625" y="89187"/>
                          <a:pt x="343421" y="109723"/>
                        </a:cubicBezTo>
                        <a:cubicBezTo>
                          <a:pt x="287217" y="130259"/>
                          <a:pt x="180643" y="93712"/>
                          <a:pt x="126038" y="124233"/>
                        </a:cubicBezTo>
                        <a:cubicBezTo>
                          <a:pt x="71433" y="154754"/>
                          <a:pt x="-41494" y="283118"/>
                          <a:pt x="15791" y="292846"/>
                        </a:cubicBezTo>
                        <a:cubicBezTo>
                          <a:pt x="73076" y="302574"/>
                          <a:pt x="390846" y="232318"/>
                          <a:pt x="469748" y="182599"/>
                        </a:cubicBezTo>
                        <a:cubicBezTo>
                          <a:pt x="548650" y="132880"/>
                          <a:pt x="484318" y="13162"/>
                          <a:pt x="463263" y="1016"/>
                        </a:cubicBezTo>
                        <a:close/>
                      </a:path>
                    </a:pathLst>
                  </a:custGeom>
                  <a:solidFill>
                    <a:srgbClr val="01A8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9" name="Trapezoid 3358">
                    <a:extLst>
                      <a:ext uri="{FF2B5EF4-FFF2-40B4-BE49-F238E27FC236}">
                        <a16:creationId xmlns:a16="http://schemas.microsoft.com/office/drawing/2014/main" id="{7A0A0ABA-E143-4D27-A7F7-008BF2E394B1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410387" y="2243291"/>
                    <a:ext cx="94851" cy="104434"/>
                  </a:xfrm>
                  <a:prstGeom prst="trapezoid">
                    <a:avLst/>
                  </a:prstGeom>
                  <a:solidFill>
                    <a:srgbClr val="01A8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0" name="Freeform 2272">
                    <a:extLst>
                      <a:ext uri="{FF2B5EF4-FFF2-40B4-BE49-F238E27FC236}">
                        <a16:creationId xmlns:a16="http://schemas.microsoft.com/office/drawing/2014/main" id="{FC9A562C-31E4-497C-8858-61CE9BF87133}"/>
                      </a:ext>
                    </a:extLst>
                  </p:cNvPr>
                  <p:cNvSpPr/>
                  <p:nvPr/>
                </p:nvSpPr>
                <p:spPr>
                  <a:xfrm flipH="1">
                    <a:off x="5669954" y="2148517"/>
                    <a:ext cx="338710" cy="186763"/>
                  </a:xfrm>
                  <a:custGeom>
                    <a:avLst/>
                    <a:gdLst>
                      <a:gd name="connsiteX0" fmla="*/ 465263 w 520380"/>
                      <a:gd name="connsiteY0" fmla="*/ 773 h 293514"/>
                      <a:gd name="connsiteX1" fmla="*/ 128038 w 520380"/>
                      <a:gd name="connsiteY1" fmla="*/ 123990 h 293514"/>
                      <a:gd name="connsiteX2" fmla="*/ 17791 w 520380"/>
                      <a:gd name="connsiteY2" fmla="*/ 292603 h 293514"/>
                      <a:gd name="connsiteX3" fmla="*/ 471748 w 520380"/>
                      <a:gd name="connsiteY3" fmla="*/ 182356 h 293514"/>
                      <a:gd name="connsiteX4" fmla="*/ 465263 w 520380"/>
                      <a:gd name="connsiteY4" fmla="*/ 773 h 293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380" h="293514">
                        <a:moveTo>
                          <a:pt x="465263" y="773"/>
                        </a:moveTo>
                        <a:cubicBezTo>
                          <a:pt x="407978" y="-8955"/>
                          <a:pt x="202617" y="75352"/>
                          <a:pt x="128038" y="123990"/>
                        </a:cubicBezTo>
                        <a:cubicBezTo>
                          <a:pt x="53459" y="172628"/>
                          <a:pt x="-39494" y="282875"/>
                          <a:pt x="17791" y="292603"/>
                        </a:cubicBezTo>
                        <a:cubicBezTo>
                          <a:pt x="75076" y="302331"/>
                          <a:pt x="392846" y="232075"/>
                          <a:pt x="471748" y="182356"/>
                        </a:cubicBezTo>
                        <a:cubicBezTo>
                          <a:pt x="550650" y="132637"/>
                          <a:pt x="522548" y="10501"/>
                          <a:pt x="465263" y="773"/>
                        </a:cubicBezTo>
                        <a:close/>
                      </a:path>
                    </a:pathLst>
                  </a:cu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1" name="Freeform 2273">
                    <a:extLst>
                      <a:ext uri="{FF2B5EF4-FFF2-40B4-BE49-F238E27FC236}">
                        <a16:creationId xmlns:a16="http://schemas.microsoft.com/office/drawing/2014/main" id="{21CF4C56-DF40-441C-B82D-837E0DB8B93E}"/>
                      </a:ext>
                    </a:extLst>
                  </p:cNvPr>
                  <p:cNvSpPr/>
                  <p:nvPr/>
                </p:nvSpPr>
                <p:spPr>
                  <a:xfrm flipH="1">
                    <a:off x="5651823" y="2170052"/>
                    <a:ext cx="384720" cy="186918"/>
                  </a:xfrm>
                  <a:custGeom>
                    <a:avLst/>
                    <a:gdLst>
                      <a:gd name="connsiteX0" fmla="*/ 465263 w 520380"/>
                      <a:gd name="connsiteY0" fmla="*/ 773 h 293514"/>
                      <a:gd name="connsiteX1" fmla="*/ 128038 w 520380"/>
                      <a:gd name="connsiteY1" fmla="*/ 123990 h 293514"/>
                      <a:gd name="connsiteX2" fmla="*/ 17791 w 520380"/>
                      <a:gd name="connsiteY2" fmla="*/ 292603 h 293514"/>
                      <a:gd name="connsiteX3" fmla="*/ 471748 w 520380"/>
                      <a:gd name="connsiteY3" fmla="*/ 182356 h 293514"/>
                      <a:gd name="connsiteX4" fmla="*/ 465263 w 520380"/>
                      <a:gd name="connsiteY4" fmla="*/ 773 h 293514"/>
                      <a:gd name="connsiteX0" fmla="*/ 463263 w 507974"/>
                      <a:gd name="connsiteY0" fmla="*/ 1016 h 293757"/>
                      <a:gd name="connsiteX1" fmla="*/ 343421 w 507974"/>
                      <a:gd name="connsiteY1" fmla="*/ 109723 h 293757"/>
                      <a:gd name="connsiteX2" fmla="*/ 126038 w 507974"/>
                      <a:gd name="connsiteY2" fmla="*/ 124233 h 293757"/>
                      <a:gd name="connsiteX3" fmla="*/ 15791 w 507974"/>
                      <a:gd name="connsiteY3" fmla="*/ 292846 h 293757"/>
                      <a:gd name="connsiteX4" fmla="*/ 469748 w 507974"/>
                      <a:gd name="connsiteY4" fmla="*/ 182599 h 293757"/>
                      <a:gd name="connsiteX5" fmla="*/ 463263 w 507974"/>
                      <a:gd name="connsiteY5" fmla="*/ 1016 h 293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7974" h="293757">
                        <a:moveTo>
                          <a:pt x="463263" y="1016"/>
                        </a:moveTo>
                        <a:cubicBezTo>
                          <a:pt x="442208" y="-11130"/>
                          <a:pt x="399625" y="89187"/>
                          <a:pt x="343421" y="109723"/>
                        </a:cubicBezTo>
                        <a:cubicBezTo>
                          <a:pt x="287217" y="130259"/>
                          <a:pt x="180643" y="93712"/>
                          <a:pt x="126038" y="124233"/>
                        </a:cubicBezTo>
                        <a:cubicBezTo>
                          <a:pt x="71433" y="154754"/>
                          <a:pt x="-41494" y="283118"/>
                          <a:pt x="15791" y="292846"/>
                        </a:cubicBezTo>
                        <a:cubicBezTo>
                          <a:pt x="73076" y="302574"/>
                          <a:pt x="390846" y="232318"/>
                          <a:pt x="469748" y="182599"/>
                        </a:cubicBezTo>
                        <a:cubicBezTo>
                          <a:pt x="548650" y="132880"/>
                          <a:pt x="484318" y="13162"/>
                          <a:pt x="463263" y="1016"/>
                        </a:cubicBezTo>
                        <a:close/>
                      </a:path>
                    </a:pathLst>
                  </a:custGeom>
                  <a:solidFill>
                    <a:srgbClr val="01A8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2" name="Trapezoid 3361">
                    <a:extLst>
                      <a:ext uri="{FF2B5EF4-FFF2-40B4-BE49-F238E27FC236}">
                        <a16:creationId xmlns:a16="http://schemas.microsoft.com/office/drawing/2014/main" id="{46B7DF31-D15D-4527-906E-0C3A39B904AA}"/>
                      </a:ext>
                    </a:extLst>
                  </p:cNvPr>
                  <p:cNvSpPr/>
                  <p:nvPr/>
                </p:nvSpPr>
                <p:spPr>
                  <a:xfrm rot="10800000" flipH="1">
                    <a:off x="5649656" y="2241679"/>
                    <a:ext cx="94851" cy="104434"/>
                  </a:xfrm>
                  <a:prstGeom prst="trapezoid">
                    <a:avLst/>
                  </a:prstGeom>
                  <a:solidFill>
                    <a:srgbClr val="01A8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3" name="Freeform 2275">
                    <a:extLst>
                      <a:ext uri="{FF2B5EF4-FFF2-40B4-BE49-F238E27FC236}">
                        <a16:creationId xmlns:a16="http://schemas.microsoft.com/office/drawing/2014/main" id="{0F3A7FCC-7156-4CDB-857D-B3979B477D2B}"/>
                      </a:ext>
                    </a:extLst>
                  </p:cNvPr>
                  <p:cNvSpPr/>
                  <p:nvPr/>
                </p:nvSpPr>
                <p:spPr>
                  <a:xfrm>
                    <a:off x="5365078" y="-895979"/>
                    <a:ext cx="388330" cy="408095"/>
                  </a:xfrm>
                  <a:custGeom>
                    <a:avLst/>
                    <a:gdLst>
                      <a:gd name="connsiteX0" fmla="*/ 3153 w 545573"/>
                      <a:gd name="connsiteY0" fmla="*/ 436778 h 641355"/>
                      <a:gd name="connsiteX1" fmla="*/ 122423 w 545573"/>
                      <a:gd name="connsiteY1" fmla="*/ 237996 h 641355"/>
                      <a:gd name="connsiteX2" fmla="*/ 162179 w 545573"/>
                      <a:gd name="connsiteY2" fmla="*/ 33534 h 641355"/>
                      <a:gd name="connsiteX3" fmla="*/ 360962 w 545573"/>
                      <a:gd name="connsiteY3" fmla="*/ 16495 h 641355"/>
                      <a:gd name="connsiteX4" fmla="*/ 406398 w 545573"/>
                      <a:gd name="connsiteY4" fmla="*/ 198239 h 641355"/>
                      <a:gd name="connsiteX5" fmla="*/ 542706 w 545573"/>
                      <a:gd name="connsiteY5" fmla="*/ 436778 h 641355"/>
                      <a:gd name="connsiteX6" fmla="*/ 264410 w 545573"/>
                      <a:gd name="connsiteY6" fmla="*/ 641240 h 641355"/>
                      <a:gd name="connsiteX7" fmla="*/ 3153 w 545573"/>
                      <a:gd name="connsiteY7" fmla="*/ 436778 h 64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45573" h="641355">
                        <a:moveTo>
                          <a:pt x="3153" y="436778"/>
                        </a:moveTo>
                        <a:cubicBezTo>
                          <a:pt x="-20511" y="369571"/>
                          <a:pt x="95919" y="305203"/>
                          <a:pt x="122423" y="237996"/>
                        </a:cubicBezTo>
                        <a:cubicBezTo>
                          <a:pt x="148927" y="170789"/>
                          <a:pt x="122422" y="70451"/>
                          <a:pt x="162179" y="33534"/>
                        </a:cubicBezTo>
                        <a:cubicBezTo>
                          <a:pt x="201936" y="-3383"/>
                          <a:pt x="320259" y="-10956"/>
                          <a:pt x="360962" y="16495"/>
                        </a:cubicBezTo>
                        <a:cubicBezTo>
                          <a:pt x="401665" y="43946"/>
                          <a:pt x="376107" y="128192"/>
                          <a:pt x="406398" y="198239"/>
                        </a:cubicBezTo>
                        <a:cubicBezTo>
                          <a:pt x="436689" y="268286"/>
                          <a:pt x="566371" y="362944"/>
                          <a:pt x="542706" y="436778"/>
                        </a:cubicBezTo>
                        <a:cubicBezTo>
                          <a:pt x="519041" y="510612"/>
                          <a:pt x="357175" y="636507"/>
                          <a:pt x="264410" y="641240"/>
                        </a:cubicBezTo>
                        <a:cubicBezTo>
                          <a:pt x="171645" y="645973"/>
                          <a:pt x="26817" y="503985"/>
                          <a:pt x="3153" y="436778"/>
                        </a:cubicBezTo>
                        <a:close/>
                      </a:path>
                    </a:pathLst>
                  </a:cu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364" name="Group 3363">
                    <a:extLst>
                      <a:ext uri="{FF2B5EF4-FFF2-40B4-BE49-F238E27FC236}">
                        <a16:creationId xmlns:a16="http://schemas.microsoft.com/office/drawing/2014/main" id="{5C9950CB-BB57-41BE-85D1-31511AA638B3}"/>
                      </a:ext>
                    </a:extLst>
                  </p:cNvPr>
                  <p:cNvGrpSpPr/>
                  <p:nvPr/>
                </p:nvGrpSpPr>
                <p:grpSpPr>
                  <a:xfrm>
                    <a:off x="5228636" y="-1550565"/>
                    <a:ext cx="702607" cy="786110"/>
                    <a:chOff x="-273281" y="-905360"/>
                    <a:chExt cx="702607" cy="786110"/>
                  </a:xfrm>
                </p:grpSpPr>
                <p:grpSp>
                  <p:nvGrpSpPr>
                    <p:cNvPr id="3366" name="Group 3365">
                      <a:extLst>
                        <a:ext uri="{FF2B5EF4-FFF2-40B4-BE49-F238E27FC236}">
                          <a16:creationId xmlns:a16="http://schemas.microsoft.com/office/drawing/2014/main" id="{AA144139-648A-4E16-873E-8458F438DF5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236328" y="-843398"/>
                      <a:ext cx="608585" cy="724148"/>
                      <a:chOff x="3929693" y="1192094"/>
                      <a:chExt cx="1230632" cy="1464316"/>
                    </a:xfrm>
                  </p:grpSpPr>
                  <p:sp>
                    <p:nvSpPr>
                      <p:cNvPr id="3383" name="Oval 3382">
                        <a:extLst>
                          <a:ext uri="{FF2B5EF4-FFF2-40B4-BE49-F238E27FC236}">
                            <a16:creationId xmlns:a16="http://schemas.microsoft.com/office/drawing/2014/main" id="{5765F4C8-22D2-4EDE-A306-E60A785B01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929693" y="1192094"/>
                        <a:ext cx="1230632" cy="946007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grpSp>
                    <p:nvGrpSpPr>
                      <p:cNvPr id="3384" name="Group 3383">
                        <a:extLst>
                          <a:ext uri="{FF2B5EF4-FFF2-40B4-BE49-F238E27FC236}">
                            <a16:creationId xmlns:a16="http://schemas.microsoft.com/office/drawing/2014/main" id="{7AA02CB0-8ED0-4633-9C5B-5A6826422E8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84625" y="1456636"/>
                        <a:ext cx="904875" cy="1199774"/>
                        <a:chOff x="5157788" y="1381501"/>
                        <a:chExt cx="904875" cy="1199774"/>
                      </a:xfrm>
                    </p:grpSpPr>
                    <p:grpSp>
                      <p:nvGrpSpPr>
                        <p:cNvPr id="3385" name="Group 3384">
                          <a:extLst>
                            <a:ext uri="{FF2B5EF4-FFF2-40B4-BE49-F238E27FC236}">
                              <a16:creationId xmlns:a16="http://schemas.microsoft.com/office/drawing/2014/main" id="{BF57B160-8CA1-4EC8-B520-B98F1B90A5B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157788" y="1381501"/>
                          <a:ext cx="904875" cy="1199774"/>
                          <a:chOff x="5157788" y="1381501"/>
                          <a:chExt cx="904875" cy="1199774"/>
                        </a:xfrm>
                      </p:grpSpPr>
                      <p:sp>
                        <p:nvSpPr>
                          <p:cNvPr id="3391" name="Rounded Rectangle 2303">
                            <a:extLst>
                              <a:ext uri="{FF2B5EF4-FFF2-40B4-BE49-F238E27FC236}">
                                <a16:creationId xmlns:a16="http://schemas.microsoft.com/office/drawing/2014/main" id="{6D6264EA-BF71-4F8D-B929-4B2B3487756D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272088" y="1381501"/>
                            <a:ext cx="676275" cy="1199774"/>
                          </a:xfrm>
                          <a:prstGeom prst="roundRect">
                            <a:avLst/>
                          </a:prstGeom>
                          <a:solidFill>
                            <a:srgbClr val="A77E47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Verdana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392" name="Oval 3391">
                            <a:extLst>
                              <a:ext uri="{FF2B5EF4-FFF2-40B4-BE49-F238E27FC236}">
                                <a16:creationId xmlns:a16="http://schemas.microsoft.com/office/drawing/2014/main" id="{686F9666-6A79-4E1A-880A-E8A6B45A5755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157788" y="1802168"/>
                            <a:ext cx="228600" cy="254355"/>
                          </a:xfrm>
                          <a:prstGeom prst="ellipse">
                            <a:avLst/>
                          </a:prstGeom>
                          <a:solidFill>
                            <a:srgbClr val="A77E47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Verdana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393" name="Oval 3392">
                            <a:extLst>
                              <a:ext uri="{FF2B5EF4-FFF2-40B4-BE49-F238E27FC236}">
                                <a16:creationId xmlns:a16="http://schemas.microsoft.com/office/drawing/2014/main" id="{3EDA2730-0C7F-44F6-83AC-0BB8CD22112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34063" y="1806928"/>
                            <a:ext cx="228600" cy="254355"/>
                          </a:xfrm>
                          <a:prstGeom prst="ellipse">
                            <a:avLst/>
                          </a:prstGeom>
                          <a:solidFill>
                            <a:srgbClr val="A77E47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Verdana"/>
                              <a:ea typeface="+mn-ea"/>
                              <a:cs typeface="+mn-cs"/>
                            </a:endParaRPr>
                          </a:p>
                        </p:txBody>
                      </p:sp>
                    </p:grpSp>
                    <p:sp>
                      <p:nvSpPr>
                        <p:cNvPr id="3386" name="Freeform 2298">
                          <a:extLst>
                            <a:ext uri="{FF2B5EF4-FFF2-40B4-BE49-F238E27FC236}">
                              <a16:creationId xmlns:a16="http://schemas.microsoft.com/office/drawing/2014/main" id="{C2AFFF41-7654-4223-B46E-77D0B3C371A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41481" y="2259368"/>
                          <a:ext cx="337488" cy="180991"/>
                        </a:xfrm>
                        <a:custGeom>
                          <a:avLst/>
                          <a:gdLst>
                            <a:gd name="connsiteX0" fmla="*/ 8876 w 540980"/>
                            <a:gd name="connsiteY0" fmla="*/ 38100 h 342916"/>
                            <a:gd name="connsiteX1" fmla="*/ 537513 w 540980"/>
                            <a:gd name="connsiteY1" fmla="*/ 38100 h 342916"/>
                            <a:gd name="connsiteX2" fmla="*/ 227951 w 540980"/>
                            <a:gd name="connsiteY2" fmla="*/ 342900 h 342916"/>
                            <a:gd name="connsiteX3" fmla="*/ 8876 w 540980"/>
                            <a:gd name="connsiteY3" fmla="*/ 38100 h 34291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40980" h="342916">
                              <a:moveTo>
                                <a:pt x="8876" y="38100"/>
                              </a:moveTo>
                              <a:cubicBezTo>
                                <a:pt x="60470" y="-12700"/>
                                <a:pt x="501001" y="-12700"/>
                                <a:pt x="537513" y="38100"/>
                              </a:cubicBezTo>
                              <a:cubicBezTo>
                                <a:pt x="574025" y="88900"/>
                                <a:pt x="312088" y="340519"/>
                                <a:pt x="227951" y="342900"/>
                              </a:cubicBezTo>
                              <a:cubicBezTo>
                                <a:pt x="143814" y="345281"/>
                                <a:pt x="-42718" y="88900"/>
                                <a:pt x="8876" y="38100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1"/>
                        </a:solidFill>
                        <a:ln w="6350">
                          <a:solidFill>
                            <a:schemeClr val="accent5">
                              <a:lumMod val="20000"/>
                              <a:lumOff val="80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Verdana"/>
                            <a:ea typeface="+mn-ea"/>
                            <a:cs typeface="+mn-cs"/>
                          </a:endParaRPr>
                        </a:p>
                      </p:txBody>
                    </p:sp>
                    <p:grpSp>
                      <p:nvGrpSpPr>
                        <p:cNvPr id="3387" name="Group 3386">
                          <a:extLst>
                            <a:ext uri="{FF2B5EF4-FFF2-40B4-BE49-F238E27FC236}">
                              <a16:creationId xmlns:a16="http://schemas.microsoft.com/office/drawing/2014/main" id="{EA2836F3-85DA-4CA2-99C2-25C3343ADCF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412906" y="1735900"/>
                          <a:ext cx="401884" cy="169069"/>
                          <a:chOff x="5536959" y="5172075"/>
                          <a:chExt cx="401884" cy="169069"/>
                        </a:xfrm>
                      </p:grpSpPr>
                      <p:sp>
                        <p:nvSpPr>
                          <p:cNvPr id="3389" name="Oval 3388">
                            <a:extLst>
                              <a:ext uri="{FF2B5EF4-FFF2-40B4-BE49-F238E27FC236}">
                                <a16:creationId xmlns:a16="http://schemas.microsoft.com/office/drawing/2014/main" id="{86A04503-F244-47A4-8248-8B51CF209B0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536959" y="5172075"/>
                            <a:ext cx="101842" cy="169069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Verdana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390" name="Oval 3389">
                            <a:extLst>
                              <a:ext uri="{FF2B5EF4-FFF2-40B4-BE49-F238E27FC236}">
                                <a16:creationId xmlns:a16="http://schemas.microsoft.com/office/drawing/2014/main" id="{80010D2A-28CE-49E8-9C19-CB5BC46605F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37001" y="5172075"/>
                            <a:ext cx="101842" cy="169069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Verdana"/>
                              <a:ea typeface="+mn-ea"/>
                              <a:cs typeface="+mn-cs"/>
                            </a:endParaRPr>
                          </a:p>
                        </p:txBody>
                      </p:sp>
                    </p:grpSp>
                    <p:sp>
                      <p:nvSpPr>
                        <p:cNvPr id="3388" name="Freeform 2300">
                          <a:extLst>
                            <a:ext uri="{FF2B5EF4-FFF2-40B4-BE49-F238E27FC236}">
                              <a16:creationId xmlns:a16="http://schemas.microsoft.com/office/drawing/2014/main" id="{685B4487-02F0-4989-987E-BACFA208DCB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507406">
                          <a:off x="5592063" y="1846567"/>
                          <a:ext cx="135397" cy="242060"/>
                        </a:xfrm>
                        <a:custGeom>
                          <a:avLst/>
                          <a:gdLst>
                            <a:gd name="connsiteX0" fmla="*/ 732 w 122014"/>
                            <a:gd name="connsiteY0" fmla="*/ 51 h 1021848"/>
                            <a:gd name="connsiteX1" fmla="*/ 119795 w 122014"/>
                            <a:gd name="connsiteY1" fmla="*/ 928739 h 1021848"/>
                            <a:gd name="connsiteX2" fmla="*/ 72170 w 122014"/>
                            <a:gd name="connsiteY2" fmla="*/ 885876 h 1021848"/>
                            <a:gd name="connsiteX3" fmla="*/ 732 w 122014"/>
                            <a:gd name="connsiteY3" fmla="*/ 51 h 10218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22014" h="1021848">
                              <a:moveTo>
                                <a:pt x="732" y="51"/>
                              </a:moveTo>
                              <a:cubicBezTo>
                                <a:pt x="8670" y="7195"/>
                                <a:pt x="107889" y="781102"/>
                                <a:pt x="119795" y="928739"/>
                              </a:cubicBezTo>
                              <a:cubicBezTo>
                                <a:pt x="131701" y="1076376"/>
                                <a:pt x="92808" y="1038276"/>
                                <a:pt x="72170" y="885876"/>
                              </a:cubicBezTo>
                              <a:cubicBezTo>
                                <a:pt x="51532" y="733476"/>
                                <a:pt x="-7206" y="-7093"/>
                                <a:pt x="732" y="5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6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Verdana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3367" name="Oval 3366">
                      <a:extLst>
                        <a:ext uri="{FF2B5EF4-FFF2-40B4-BE49-F238E27FC236}">
                          <a16:creationId xmlns:a16="http://schemas.microsoft.com/office/drawing/2014/main" id="{26829236-7BBB-4644-9460-72E2814E8A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126389" y="-784674"/>
                      <a:ext cx="141547" cy="13321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68" name="Oval 3367">
                      <a:extLst>
                        <a:ext uri="{FF2B5EF4-FFF2-40B4-BE49-F238E27FC236}">
                          <a16:creationId xmlns:a16="http://schemas.microsoft.com/office/drawing/2014/main" id="{51D35A78-CEAD-4A48-A87B-1D278F02D7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37086" y="-768032"/>
                      <a:ext cx="141547" cy="13321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69" name="Oval 3368">
                      <a:extLst>
                        <a:ext uri="{FF2B5EF4-FFF2-40B4-BE49-F238E27FC236}">
                          <a16:creationId xmlns:a16="http://schemas.microsoft.com/office/drawing/2014/main" id="{C94584AB-C472-45DD-9F09-49EF78E764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409" y="-802843"/>
                      <a:ext cx="141547" cy="13321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70" name="Oval 3369">
                      <a:extLst>
                        <a:ext uri="{FF2B5EF4-FFF2-40B4-BE49-F238E27FC236}">
                          <a16:creationId xmlns:a16="http://schemas.microsoft.com/office/drawing/2014/main" id="{FB562FDF-50F3-4EEF-AD67-DE51B1F4ED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1445" y="-734845"/>
                      <a:ext cx="141547" cy="13321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71" name="Oval 3370">
                      <a:extLst>
                        <a:ext uri="{FF2B5EF4-FFF2-40B4-BE49-F238E27FC236}">
                          <a16:creationId xmlns:a16="http://schemas.microsoft.com/office/drawing/2014/main" id="{9C1E2A31-0B21-41A7-A9F9-3D12AFEE8D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223527" y="-702237"/>
                      <a:ext cx="141547" cy="13321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72" name="Oval 3371">
                      <a:extLst>
                        <a:ext uri="{FF2B5EF4-FFF2-40B4-BE49-F238E27FC236}">
                          <a16:creationId xmlns:a16="http://schemas.microsoft.com/office/drawing/2014/main" id="{F303CD82-7AC3-43BA-8EA0-A0E57C21C3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254230" y="-726881"/>
                      <a:ext cx="141547" cy="13321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73" name="Oval 3372">
                      <a:extLst>
                        <a:ext uri="{FF2B5EF4-FFF2-40B4-BE49-F238E27FC236}">
                          <a16:creationId xmlns:a16="http://schemas.microsoft.com/office/drawing/2014/main" id="{33E18399-E2D4-47E1-B277-4026057723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235696" y="-818451"/>
                      <a:ext cx="141547" cy="13321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74" name="Oval 3373">
                      <a:extLst>
                        <a:ext uri="{FF2B5EF4-FFF2-40B4-BE49-F238E27FC236}">
                          <a16:creationId xmlns:a16="http://schemas.microsoft.com/office/drawing/2014/main" id="{865E51F0-E124-4F4B-82CD-AD0F046952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139018" y="-860611"/>
                      <a:ext cx="141547" cy="13321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75" name="Oval 3374">
                      <a:extLst>
                        <a:ext uri="{FF2B5EF4-FFF2-40B4-BE49-F238E27FC236}">
                          <a16:creationId xmlns:a16="http://schemas.microsoft.com/office/drawing/2014/main" id="{E700FA83-C8E8-446F-AD2F-DE568CBC45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41180" y="-905360"/>
                      <a:ext cx="141547" cy="13321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76" name="Oval 3375">
                      <a:extLst>
                        <a:ext uri="{FF2B5EF4-FFF2-40B4-BE49-F238E27FC236}">
                          <a16:creationId xmlns:a16="http://schemas.microsoft.com/office/drawing/2014/main" id="{F75186C8-531A-45EE-89DD-0753A12564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857" y="-881289"/>
                      <a:ext cx="141547" cy="13321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77" name="Oval 3376">
                      <a:extLst>
                        <a:ext uri="{FF2B5EF4-FFF2-40B4-BE49-F238E27FC236}">
                          <a16:creationId xmlns:a16="http://schemas.microsoft.com/office/drawing/2014/main" id="{C2727D11-ED95-4FC5-8E0E-BDA16FAD5F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953" y="-853171"/>
                      <a:ext cx="141547" cy="13321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78" name="Oval 3377">
                      <a:extLst>
                        <a:ext uri="{FF2B5EF4-FFF2-40B4-BE49-F238E27FC236}">
                          <a16:creationId xmlns:a16="http://schemas.microsoft.com/office/drawing/2014/main" id="{4053F317-1039-4C67-9F92-45F02D8841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68699" y="-776790"/>
                      <a:ext cx="141547" cy="13321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79" name="Oval 3378">
                      <a:extLst>
                        <a:ext uri="{FF2B5EF4-FFF2-40B4-BE49-F238E27FC236}">
                          <a16:creationId xmlns:a16="http://schemas.microsoft.com/office/drawing/2014/main" id="{2240F32F-E7E9-4390-B18F-41232B067A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7779" y="-680785"/>
                      <a:ext cx="141547" cy="13321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80" name="Oval 3379">
                      <a:extLst>
                        <a:ext uri="{FF2B5EF4-FFF2-40B4-BE49-F238E27FC236}">
                          <a16:creationId xmlns:a16="http://schemas.microsoft.com/office/drawing/2014/main" id="{C1B5D278-6650-41DD-A41C-3FE350A1E8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02720" y="-619235"/>
                      <a:ext cx="141547" cy="13321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81" name="Oval 3380">
                      <a:extLst>
                        <a:ext uri="{FF2B5EF4-FFF2-40B4-BE49-F238E27FC236}">
                          <a16:creationId xmlns:a16="http://schemas.microsoft.com/office/drawing/2014/main" id="{CECA2B71-32BE-4A78-9E94-F8BDB723F2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218762" y="-586285"/>
                      <a:ext cx="141547" cy="13321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82" name="Oval 3381">
                      <a:extLst>
                        <a:ext uri="{FF2B5EF4-FFF2-40B4-BE49-F238E27FC236}">
                          <a16:creationId xmlns:a16="http://schemas.microsoft.com/office/drawing/2014/main" id="{80B2FF02-2E09-4EEE-A39E-826BE9D26D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273281" y="-653811"/>
                      <a:ext cx="141547" cy="13321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365" name="Freeform 2277">
                    <a:extLst>
                      <a:ext uri="{FF2B5EF4-FFF2-40B4-BE49-F238E27FC236}">
                        <a16:creationId xmlns:a16="http://schemas.microsoft.com/office/drawing/2014/main" id="{57165E77-36B6-4971-A5CA-1FABB2F8DF7C}"/>
                      </a:ext>
                    </a:extLst>
                  </p:cNvPr>
                  <p:cNvSpPr/>
                  <p:nvPr/>
                </p:nvSpPr>
                <p:spPr>
                  <a:xfrm>
                    <a:off x="5092427" y="297446"/>
                    <a:ext cx="997691" cy="1187567"/>
                  </a:xfrm>
                  <a:custGeom>
                    <a:avLst/>
                    <a:gdLst>
                      <a:gd name="connsiteX0" fmla="*/ 124658 w 1006524"/>
                      <a:gd name="connsiteY0" fmla="*/ 44296 h 1532253"/>
                      <a:gd name="connsiteX1" fmla="*/ 77436 w 1006524"/>
                      <a:gd name="connsiteY1" fmla="*/ 263236 h 1532253"/>
                      <a:gd name="connsiteX2" fmla="*/ 10895 w 1006524"/>
                      <a:gd name="connsiteY2" fmla="*/ 1338622 h 1532253"/>
                      <a:gd name="connsiteX3" fmla="*/ 326427 w 1006524"/>
                      <a:gd name="connsiteY3" fmla="*/ 1347208 h 1532253"/>
                      <a:gd name="connsiteX4" fmla="*/ 511025 w 1006524"/>
                      <a:gd name="connsiteY4" fmla="*/ 1435214 h 1532253"/>
                      <a:gd name="connsiteX5" fmla="*/ 749284 w 1006524"/>
                      <a:gd name="connsiteY5" fmla="*/ 1347208 h 1532253"/>
                      <a:gd name="connsiteX6" fmla="*/ 1004715 w 1006524"/>
                      <a:gd name="connsiteY6" fmla="*/ 1465265 h 1532253"/>
                      <a:gd name="connsiteX7" fmla="*/ 860901 w 1006524"/>
                      <a:gd name="connsiteY7" fmla="*/ 143034 h 1532253"/>
                      <a:gd name="connsiteX8" fmla="*/ 811532 w 1006524"/>
                      <a:gd name="connsiteY8" fmla="*/ 22831 h 1532253"/>
                      <a:gd name="connsiteX9" fmla="*/ 124658 w 1006524"/>
                      <a:gd name="connsiteY9" fmla="*/ 44296 h 1532253"/>
                      <a:gd name="connsiteX0" fmla="*/ 124658 w 1006524"/>
                      <a:gd name="connsiteY0" fmla="*/ 44296 h 1532253"/>
                      <a:gd name="connsiteX1" fmla="*/ 77436 w 1006524"/>
                      <a:gd name="connsiteY1" fmla="*/ 263236 h 1532253"/>
                      <a:gd name="connsiteX2" fmla="*/ 10895 w 1006524"/>
                      <a:gd name="connsiteY2" fmla="*/ 1338622 h 1532253"/>
                      <a:gd name="connsiteX3" fmla="*/ 326427 w 1006524"/>
                      <a:gd name="connsiteY3" fmla="*/ 1347208 h 1532253"/>
                      <a:gd name="connsiteX4" fmla="*/ 511025 w 1006524"/>
                      <a:gd name="connsiteY4" fmla="*/ 1435214 h 1532253"/>
                      <a:gd name="connsiteX5" fmla="*/ 749284 w 1006524"/>
                      <a:gd name="connsiteY5" fmla="*/ 1347208 h 1532253"/>
                      <a:gd name="connsiteX6" fmla="*/ 1004715 w 1006524"/>
                      <a:gd name="connsiteY6" fmla="*/ 1465265 h 1532253"/>
                      <a:gd name="connsiteX7" fmla="*/ 860901 w 1006524"/>
                      <a:gd name="connsiteY7" fmla="*/ 143034 h 1532253"/>
                      <a:gd name="connsiteX8" fmla="*/ 811532 w 1006524"/>
                      <a:gd name="connsiteY8" fmla="*/ 22831 h 1532253"/>
                      <a:gd name="connsiteX9" fmla="*/ 124658 w 1006524"/>
                      <a:gd name="connsiteY9" fmla="*/ 44296 h 1532253"/>
                      <a:gd name="connsiteX0" fmla="*/ 124658 w 1006524"/>
                      <a:gd name="connsiteY0" fmla="*/ 44296 h 1532253"/>
                      <a:gd name="connsiteX1" fmla="*/ 77436 w 1006524"/>
                      <a:gd name="connsiteY1" fmla="*/ 263236 h 1532253"/>
                      <a:gd name="connsiteX2" fmla="*/ 10895 w 1006524"/>
                      <a:gd name="connsiteY2" fmla="*/ 1338622 h 1532253"/>
                      <a:gd name="connsiteX3" fmla="*/ 326427 w 1006524"/>
                      <a:gd name="connsiteY3" fmla="*/ 1347208 h 1532253"/>
                      <a:gd name="connsiteX4" fmla="*/ 511025 w 1006524"/>
                      <a:gd name="connsiteY4" fmla="*/ 1435214 h 1532253"/>
                      <a:gd name="connsiteX5" fmla="*/ 749284 w 1006524"/>
                      <a:gd name="connsiteY5" fmla="*/ 1347208 h 1532253"/>
                      <a:gd name="connsiteX6" fmla="*/ 1004715 w 1006524"/>
                      <a:gd name="connsiteY6" fmla="*/ 1465265 h 1532253"/>
                      <a:gd name="connsiteX7" fmla="*/ 860901 w 1006524"/>
                      <a:gd name="connsiteY7" fmla="*/ 143034 h 1532253"/>
                      <a:gd name="connsiteX8" fmla="*/ 811532 w 1006524"/>
                      <a:gd name="connsiteY8" fmla="*/ 22831 h 1532253"/>
                      <a:gd name="connsiteX9" fmla="*/ 124658 w 1006524"/>
                      <a:gd name="connsiteY9" fmla="*/ 44296 h 1532253"/>
                      <a:gd name="connsiteX0" fmla="*/ 124658 w 1006524"/>
                      <a:gd name="connsiteY0" fmla="*/ 44296 h 1532253"/>
                      <a:gd name="connsiteX1" fmla="*/ 77436 w 1006524"/>
                      <a:gd name="connsiteY1" fmla="*/ 263236 h 1532253"/>
                      <a:gd name="connsiteX2" fmla="*/ 10895 w 1006524"/>
                      <a:gd name="connsiteY2" fmla="*/ 1338622 h 1532253"/>
                      <a:gd name="connsiteX3" fmla="*/ 326427 w 1006524"/>
                      <a:gd name="connsiteY3" fmla="*/ 1347208 h 1532253"/>
                      <a:gd name="connsiteX4" fmla="*/ 511025 w 1006524"/>
                      <a:gd name="connsiteY4" fmla="*/ 1435214 h 1532253"/>
                      <a:gd name="connsiteX5" fmla="*/ 749284 w 1006524"/>
                      <a:gd name="connsiteY5" fmla="*/ 1347208 h 1532253"/>
                      <a:gd name="connsiteX6" fmla="*/ 1004715 w 1006524"/>
                      <a:gd name="connsiteY6" fmla="*/ 1465265 h 1532253"/>
                      <a:gd name="connsiteX7" fmla="*/ 860901 w 1006524"/>
                      <a:gd name="connsiteY7" fmla="*/ 143034 h 1532253"/>
                      <a:gd name="connsiteX8" fmla="*/ 811532 w 1006524"/>
                      <a:gd name="connsiteY8" fmla="*/ 22831 h 1532253"/>
                      <a:gd name="connsiteX9" fmla="*/ 124658 w 1006524"/>
                      <a:gd name="connsiteY9" fmla="*/ 44296 h 1532253"/>
                      <a:gd name="connsiteX0" fmla="*/ 123667 w 1005533"/>
                      <a:gd name="connsiteY0" fmla="*/ 44296 h 1532253"/>
                      <a:gd name="connsiteX1" fmla="*/ 76445 w 1005533"/>
                      <a:gd name="connsiteY1" fmla="*/ 263236 h 1532253"/>
                      <a:gd name="connsiteX2" fmla="*/ 9904 w 1005533"/>
                      <a:gd name="connsiteY2" fmla="*/ 1338622 h 1532253"/>
                      <a:gd name="connsiteX3" fmla="*/ 325436 w 1005533"/>
                      <a:gd name="connsiteY3" fmla="*/ 1347208 h 1532253"/>
                      <a:gd name="connsiteX4" fmla="*/ 510034 w 1005533"/>
                      <a:gd name="connsiteY4" fmla="*/ 1435214 h 1532253"/>
                      <a:gd name="connsiteX5" fmla="*/ 748293 w 1005533"/>
                      <a:gd name="connsiteY5" fmla="*/ 1347208 h 1532253"/>
                      <a:gd name="connsiteX6" fmla="*/ 1003724 w 1005533"/>
                      <a:gd name="connsiteY6" fmla="*/ 1465265 h 1532253"/>
                      <a:gd name="connsiteX7" fmla="*/ 859910 w 1005533"/>
                      <a:gd name="connsiteY7" fmla="*/ 143034 h 1532253"/>
                      <a:gd name="connsiteX8" fmla="*/ 810541 w 1005533"/>
                      <a:gd name="connsiteY8" fmla="*/ 22831 h 1532253"/>
                      <a:gd name="connsiteX9" fmla="*/ 123667 w 1005533"/>
                      <a:gd name="connsiteY9" fmla="*/ 44296 h 1532253"/>
                      <a:gd name="connsiteX0" fmla="*/ 123667 w 1005533"/>
                      <a:gd name="connsiteY0" fmla="*/ 45067 h 1533024"/>
                      <a:gd name="connsiteX1" fmla="*/ 76445 w 1005533"/>
                      <a:gd name="connsiteY1" fmla="*/ 264007 h 1533024"/>
                      <a:gd name="connsiteX2" fmla="*/ 9904 w 1005533"/>
                      <a:gd name="connsiteY2" fmla="*/ 1339393 h 1533024"/>
                      <a:gd name="connsiteX3" fmla="*/ 325436 w 1005533"/>
                      <a:gd name="connsiteY3" fmla="*/ 1347979 h 1533024"/>
                      <a:gd name="connsiteX4" fmla="*/ 510034 w 1005533"/>
                      <a:gd name="connsiteY4" fmla="*/ 1435985 h 1533024"/>
                      <a:gd name="connsiteX5" fmla="*/ 748293 w 1005533"/>
                      <a:gd name="connsiteY5" fmla="*/ 1347979 h 1533024"/>
                      <a:gd name="connsiteX6" fmla="*/ 1003724 w 1005533"/>
                      <a:gd name="connsiteY6" fmla="*/ 1466036 h 1533024"/>
                      <a:gd name="connsiteX7" fmla="*/ 859910 w 1005533"/>
                      <a:gd name="connsiteY7" fmla="*/ 143805 h 1533024"/>
                      <a:gd name="connsiteX8" fmla="*/ 810541 w 1005533"/>
                      <a:gd name="connsiteY8" fmla="*/ 23602 h 1533024"/>
                      <a:gd name="connsiteX9" fmla="*/ 123667 w 1005533"/>
                      <a:gd name="connsiteY9" fmla="*/ 45067 h 1533024"/>
                      <a:gd name="connsiteX0" fmla="*/ 123667 w 1005533"/>
                      <a:gd name="connsiteY0" fmla="*/ 45067 h 1533024"/>
                      <a:gd name="connsiteX1" fmla="*/ 76445 w 1005533"/>
                      <a:gd name="connsiteY1" fmla="*/ 264007 h 1533024"/>
                      <a:gd name="connsiteX2" fmla="*/ 9904 w 1005533"/>
                      <a:gd name="connsiteY2" fmla="*/ 1339393 h 1533024"/>
                      <a:gd name="connsiteX3" fmla="*/ 325436 w 1005533"/>
                      <a:gd name="connsiteY3" fmla="*/ 1347979 h 1533024"/>
                      <a:gd name="connsiteX4" fmla="*/ 510034 w 1005533"/>
                      <a:gd name="connsiteY4" fmla="*/ 1435985 h 1533024"/>
                      <a:gd name="connsiteX5" fmla="*/ 748293 w 1005533"/>
                      <a:gd name="connsiteY5" fmla="*/ 1347979 h 1533024"/>
                      <a:gd name="connsiteX6" fmla="*/ 1003724 w 1005533"/>
                      <a:gd name="connsiteY6" fmla="*/ 1466036 h 1533024"/>
                      <a:gd name="connsiteX7" fmla="*/ 859910 w 1005533"/>
                      <a:gd name="connsiteY7" fmla="*/ 143805 h 1533024"/>
                      <a:gd name="connsiteX8" fmla="*/ 810541 w 1005533"/>
                      <a:gd name="connsiteY8" fmla="*/ 23602 h 1533024"/>
                      <a:gd name="connsiteX9" fmla="*/ 123667 w 1005533"/>
                      <a:gd name="connsiteY9" fmla="*/ 45067 h 1533024"/>
                      <a:gd name="connsiteX0" fmla="*/ 123667 w 1005533"/>
                      <a:gd name="connsiteY0" fmla="*/ 37545 h 1525502"/>
                      <a:gd name="connsiteX1" fmla="*/ 76445 w 1005533"/>
                      <a:gd name="connsiteY1" fmla="*/ 256485 h 1525502"/>
                      <a:gd name="connsiteX2" fmla="*/ 9904 w 1005533"/>
                      <a:gd name="connsiteY2" fmla="*/ 1331871 h 1525502"/>
                      <a:gd name="connsiteX3" fmla="*/ 325436 w 1005533"/>
                      <a:gd name="connsiteY3" fmla="*/ 1340457 h 1525502"/>
                      <a:gd name="connsiteX4" fmla="*/ 510034 w 1005533"/>
                      <a:gd name="connsiteY4" fmla="*/ 1428463 h 1525502"/>
                      <a:gd name="connsiteX5" fmla="*/ 748293 w 1005533"/>
                      <a:gd name="connsiteY5" fmla="*/ 1340457 h 1525502"/>
                      <a:gd name="connsiteX6" fmla="*/ 1003724 w 1005533"/>
                      <a:gd name="connsiteY6" fmla="*/ 1458514 h 1525502"/>
                      <a:gd name="connsiteX7" fmla="*/ 859910 w 1005533"/>
                      <a:gd name="connsiteY7" fmla="*/ 136283 h 1525502"/>
                      <a:gd name="connsiteX8" fmla="*/ 810541 w 1005533"/>
                      <a:gd name="connsiteY8" fmla="*/ 16080 h 1525502"/>
                      <a:gd name="connsiteX9" fmla="*/ 123667 w 1005533"/>
                      <a:gd name="connsiteY9" fmla="*/ 37545 h 1525502"/>
                      <a:gd name="connsiteX0" fmla="*/ 123667 w 1006240"/>
                      <a:gd name="connsiteY0" fmla="*/ 33027 h 1512821"/>
                      <a:gd name="connsiteX1" fmla="*/ 76445 w 1006240"/>
                      <a:gd name="connsiteY1" fmla="*/ 251967 h 1512821"/>
                      <a:gd name="connsiteX2" fmla="*/ 9904 w 1006240"/>
                      <a:gd name="connsiteY2" fmla="*/ 1327353 h 1512821"/>
                      <a:gd name="connsiteX3" fmla="*/ 325436 w 1006240"/>
                      <a:gd name="connsiteY3" fmla="*/ 1335939 h 1512821"/>
                      <a:gd name="connsiteX4" fmla="*/ 510034 w 1006240"/>
                      <a:gd name="connsiteY4" fmla="*/ 1423945 h 1512821"/>
                      <a:gd name="connsiteX5" fmla="*/ 748293 w 1006240"/>
                      <a:gd name="connsiteY5" fmla="*/ 1335939 h 1512821"/>
                      <a:gd name="connsiteX6" fmla="*/ 1003724 w 1006240"/>
                      <a:gd name="connsiteY6" fmla="*/ 1453996 h 1512821"/>
                      <a:gd name="connsiteX7" fmla="*/ 874935 w 1006240"/>
                      <a:gd name="connsiteY7" fmla="*/ 249821 h 1512821"/>
                      <a:gd name="connsiteX8" fmla="*/ 810541 w 1006240"/>
                      <a:gd name="connsiteY8" fmla="*/ 11562 h 1512821"/>
                      <a:gd name="connsiteX9" fmla="*/ 123667 w 1006240"/>
                      <a:gd name="connsiteY9" fmla="*/ 33027 h 1512821"/>
                      <a:gd name="connsiteX0" fmla="*/ 123667 w 1006240"/>
                      <a:gd name="connsiteY0" fmla="*/ 33027 h 1512821"/>
                      <a:gd name="connsiteX1" fmla="*/ 76445 w 1006240"/>
                      <a:gd name="connsiteY1" fmla="*/ 251967 h 1512821"/>
                      <a:gd name="connsiteX2" fmla="*/ 9904 w 1006240"/>
                      <a:gd name="connsiteY2" fmla="*/ 1327353 h 1512821"/>
                      <a:gd name="connsiteX3" fmla="*/ 325436 w 1006240"/>
                      <a:gd name="connsiteY3" fmla="*/ 1335939 h 1512821"/>
                      <a:gd name="connsiteX4" fmla="*/ 510034 w 1006240"/>
                      <a:gd name="connsiteY4" fmla="*/ 1423945 h 1512821"/>
                      <a:gd name="connsiteX5" fmla="*/ 748293 w 1006240"/>
                      <a:gd name="connsiteY5" fmla="*/ 1335939 h 1512821"/>
                      <a:gd name="connsiteX6" fmla="*/ 1003724 w 1006240"/>
                      <a:gd name="connsiteY6" fmla="*/ 1453996 h 1512821"/>
                      <a:gd name="connsiteX7" fmla="*/ 874935 w 1006240"/>
                      <a:gd name="connsiteY7" fmla="*/ 249821 h 1512821"/>
                      <a:gd name="connsiteX8" fmla="*/ 810541 w 1006240"/>
                      <a:gd name="connsiteY8" fmla="*/ 11562 h 1512821"/>
                      <a:gd name="connsiteX9" fmla="*/ 123667 w 1006240"/>
                      <a:gd name="connsiteY9" fmla="*/ 33027 h 1512821"/>
                      <a:gd name="connsiteX0" fmla="*/ 123667 w 1006240"/>
                      <a:gd name="connsiteY0" fmla="*/ 33027 h 1512821"/>
                      <a:gd name="connsiteX1" fmla="*/ 76445 w 1006240"/>
                      <a:gd name="connsiteY1" fmla="*/ 251967 h 1512821"/>
                      <a:gd name="connsiteX2" fmla="*/ 9904 w 1006240"/>
                      <a:gd name="connsiteY2" fmla="*/ 1327353 h 1512821"/>
                      <a:gd name="connsiteX3" fmla="*/ 325436 w 1006240"/>
                      <a:gd name="connsiteY3" fmla="*/ 1335939 h 1512821"/>
                      <a:gd name="connsiteX4" fmla="*/ 510034 w 1006240"/>
                      <a:gd name="connsiteY4" fmla="*/ 1423945 h 1512821"/>
                      <a:gd name="connsiteX5" fmla="*/ 748293 w 1006240"/>
                      <a:gd name="connsiteY5" fmla="*/ 1335939 h 1512821"/>
                      <a:gd name="connsiteX6" fmla="*/ 1003724 w 1006240"/>
                      <a:gd name="connsiteY6" fmla="*/ 1453996 h 1512821"/>
                      <a:gd name="connsiteX7" fmla="*/ 874935 w 1006240"/>
                      <a:gd name="connsiteY7" fmla="*/ 249821 h 1512821"/>
                      <a:gd name="connsiteX8" fmla="*/ 810541 w 1006240"/>
                      <a:gd name="connsiteY8" fmla="*/ 11562 h 1512821"/>
                      <a:gd name="connsiteX9" fmla="*/ 123667 w 1006240"/>
                      <a:gd name="connsiteY9" fmla="*/ 33027 h 1512821"/>
                      <a:gd name="connsiteX0" fmla="*/ 123667 w 1006240"/>
                      <a:gd name="connsiteY0" fmla="*/ 33027 h 1512821"/>
                      <a:gd name="connsiteX1" fmla="*/ 76445 w 1006240"/>
                      <a:gd name="connsiteY1" fmla="*/ 251967 h 1512821"/>
                      <a:gd name="connsiteX2" fmla="*/ 9904 w 1006240"/>
                      <a:gd name="connsiteY2" fmla="*/ 1327353 h 1512821"/>
                      <a:gd name="connsiteX3" fmla="*/ 325436 w 1006240"/>
                      <a:gd name="connsiteY3" fmla="*/ 1335939 h 1512821"/>
                      <a:gd name="connsiteX4" fmla="*/ 510034 w 1006240"/>
                      <a:gd name="connsiteY4" fmla="*/ 1423945 h 1512821"/>
                      <a:gd name="connsiteX5" fmla="*/ 748293 w 1006240"/>
                      <a:gd name="connsiteY5" fmla="*/ 1335939 h 1512821"/>
                      <a:gd name="connsiteX6" fmla="*/ 1003724 w 1006240"/>
                      <a:gd name="connsiteY6" fmla="*/ 1453996 h 1512821"/>
                      <a:gd name="connsiteX7" fmla="*/ 874935 w 1006240"/>
                      <a:gd name="connsiteY7" fmla="*/ 249821 h 1512821"/>
                      <a:gd name="connsiteX8" fmla="*/ 810541 w 1006240"/>
                      <a:gd name="connsiteY8" fmla="*/ 11562 h 1512821"/>
                      <a:gd name="connsiteX9" fmla="*/ 123667 w 1006240"/>
                      <a:gd name="connsiteY9" fmla="*/ 33027 h 1512821"/>
                      <a:gd name="connsiteX0" fmla="*/ 123667 w 1006240"/>
                      <a:gd name="connsiteY0" fmla="*/ 33027 h 1514349"/>
                      <a:gd name="connsiteX1" fmla="*/ 76445 w 1006240"/>
                      <a:gd name="connsiteY1" fmla="*/ 251967 h 1514349"/>
                      <a:gd name="connsiteX2" fmla="*/ 9904 w 1006240"/>
                      <a:gd name="connsiteY2" fmla="*/ 1327353 h 1514349"/>
                      <a:gd name="connsiteX3" fmla="*/ 325436 w 1006240"/>
                      <a:gd name="connsiteY3" fmla="*/ 1335939 h 1514349"/>
                      <a:gd name="connsiteX4" fmla="*/ 546524 w 1006240"/>
                      <a:gd name="connsiteY4" fmla="*/ 1353112 h 1514349"/>
                      <a:gd name="connsiteX5" fmla="*/ 748293 w 1006240"/>
                      <a:gd name="connsiteY5" fmla="*/ 1335939 h 1514349"/>
                      <a:gd name="connsiteX6" fmla="*/ 1003724 w 1006240"/>
                      <a:gd name="connsiteY6" fmla="*/ 1453996 h 1514349"/>
                      <a:gd name="connsiteX7" fmla="*/ 874935 w 1006240"/>
                      <a:gd name="connsiteY7" fmla="*/ 249821 h 1514349"/>
                      <a:gd name="connsiteX8" fmla="*/ 810541 w 1006240"/>
                      <a:gd name="connsiteY8" fmla="*/ 11562 h 1514349"/>
                      <a:gd name="connsiteX9" fmla="*/ 123667 w 1006240"/>
                      <a:gd name="connsiteY9" fmla="*/ 33027 h 1514349"/>
                      <a:gd name="connsiteX0" fmla="*/ 123667 w 999928"/>
                      <a:gd name="connsiteY0" fmla="*/ 33027 h 1389751"/>
                      <a:gd name="connsiteX1" fmla="*/ 76445 w 999928"/>
                      <a:gd name="connsiteY1" fmla="*/ 251967 h 1389751"/>
                      <a:gd name="connsiteX2" fmla="*/ 9904 w 999928"/>
                      <a:gd name="connsiteY2" fmla="*/ 1327353 h 1389751"/>
                      <a:gd name="connsiteX3" fmla="*/ 325436 w 999928"/>
                      <a:gd name="connsiteY3" fmla="*/ 1335939 h 1389751"/>
                      <a:gd name="connsiteX4" fmla="*/ 546524 w 999928"/>
                      <a:gd name="connsiteY4" fmla="*/ 1353112 h 1389751"/>
                      <a:gd name="connsiteX5" fmla="*/ 748293 w 999928"/>
                      <a:gd name="connsiteY5" fmla="*/ 1335939 h 1389751"/>
                      <a:gd name="connsiteX6" fmla="*/ 997285 w 999928"/>
                      <a:gd name="connsiteY6" fmla="*/ 1301596 h 1389751"/>
                      <a:gd name="connsiteX7" fmla="*/ 874935 w 999928"/>
                      <a:gd name="connsiteY7" fmla="*/ 249821 h 1389751"/>
                      <a:gd name="connsiteX8" fmla="*/ 810541 w 999928"/>
                      <a:gd name="connsiteY8" fmla="*/ 11562 h 1389751"/>
                      <a:gd name="connsiteX9" fmla="*/ 123667 w 999928"/>
                      <a:gd name="connsiteY9" fmla="*/ 33027 h 1389751"/>
                      <a:gd name="connsiteX0" fmla="*/ 123667 w 995727"/>
                      <a:gd name="connsiteY0" fmla="*/ 33027 h 1389751"/>
                      <a:gd name="connsiteX1" fmla="*/ 76445 w 995727"/>
                      <a:gd name="connsiteY1" fmla="*/ 251967 h 1389751"/>
                      <a:gd name="connsiteX2" fmla="*/ 9904 w 995727"/>
                      <a:gd name="connsiteY2" fmla="*/ 1327353 h 1389751"/>
                      <a:gd name="connsiteX3" fmla="*/ 325436 w 995727"/>
                      <a:gd name="connsiteY3" fmla="*/ 1335939 h 1389751"/>
                      <a:gd name="connsiteX4" fmla="*/ 546524 w 995727"/>
                      <a:gd name="connsiteY4" fmla="*/ 1353112 h 1389751"/>
                      <a:gd name="connsiteX5" fmla="*/ 748293 w 995727"/>
                      <a:gd name="connsiteY5" fmla="*/ 1335939 h 1389751"/>
                      <a:gd name="connsiteX6" fmla="*/ 992992 w 995727"/>
                      <a:gd name="connsiteY6" fmla="*/ 1301596 h 1389751"/>
                      <a:gd name="connsiteX7" fmla="*/ 874935 w 995727"/>
                      <a:gd name="connsiteY7" fmla="*/ 249821 h 1389751"/>
                      <a:gd name="connsiteX8" fmla="*/ 810541 w 995727"/>
                      <a:gd name="connsiteY8" fmla="*/ 11562 h 1389751"/>
                      <a:gd name="connsiteX9" fmla="*/ 123667 w 995727"/>
                      <a:gd name="connsiteY9" fmla="*/ 33027 h 1389751"/>
                      <a:gd name="connsiteX0" fmla="*/ 123667 w 995727"/>
                      <a:gd name="connsiteY0" fmla="*/ 33027 h 1389751"/>
                      <a:gd name="connsiteX1" fmla="*/ 76445 w 995727"/>
                      <a:gd name="connsiteY1" fmla="*/ 251967 h 1389751"/>
                      <a:gd name="connsiteX2" fmla="*/ 9904 w 995727"/>
                      <a:gd name="connsiteY2" fmla="*/ 1327353 h 1389751"/>
                      <a:gd name="connsiteX3" fmla="*/ 325436 w 995727"/>
                      <a:gd name="connsiteY3" fmla="*/ 1335939 h 1389751"/>
                      <a:gd name="connsiteX4" fmla="*/ 546524 w 995727"/>
                      <a:gd name="connsiteY4" fmla="*/ 1353112 h 1389751"/>
                      <a:gd name="connsiteX5" fmla="*/ 748293 w 995727"/>
                      <a:gd name="connsiteY5" fmla="*/ 1335939 h 1389751"/>
                      <a:gd name="connsiteX6" fmla="*/ 992992 w 995727"/>
                      <a:gd name="connsiteY6" fmla="*/ 1301596 h 1389751"/>
                      <a:gd name="connsiteX7" fmla="*/ 874935 w 995727"/>
                      <a:gd name="connsiteY7" fmla="*/ 249821 h 1389751"/>
                      <a:gd name="connsiteX8" fmla="*/ 810541 w 995727"/>
                      <a:gd name="connsiteY8" fmla="*/ 11562 h 1389751"/>
                      <a:gd name="connsiteX9" fmla="*/ 123667 w 995727"/>
                      <a:gd name="connsiteY9" fmla="*/ 33027 h 1389751"/>
                      <a:gd name="connsiteX0" fmla="*/ 123667 w 995727"/>
                      <a:gd name="connsiteY0" fmla="*/ 33027 h 1353112"/>
                      <a:gd name="connsiteX1" fmla="*/ 76445 w 995727"/>
                      <a:gd name="connsiteY1" fmla="*/ 251967 h 1353112"/>
                      <a:gd name="connsiteX2" fmla="*/ 9904 w 995727"/>
                      <a:gd name="connsiteY2" fmla="*/ 1327353 h 1353112"/>
                      <a:gd name="connsiteX3" fmla="*/ 325436 w 995727"/>
                      <a:gd name="connsiteY3" fmla="*/ 1335939 h 1353112"/>
                      <a:gd name="connsiteX4" fmla="*/ 546524 w 995727"/>
                      <a:gd name="connsiteY4" fmla="*/ 1353112 h 1353112"/>
                      <a:gd name="connsiteX5" fmla="*/ 748293 w 995727"/>
                      <a:gd name="connsiteY5" fmla="*/ 1335939 h 1353112"/>
                      <a:gd name="connsiteX6" fmla="*/ 992992 w 995727"/>
                      <a:gd name="connsiteY6" fmla="*/ 1301596 h 1353112"/>
                      <a:gd name="connsiteX7" fmla="*/ 874935 w 995727"/>
                      <a:gd name="connsiteY7" fmla="*/ 249821 h 1353112"/>
                      <a:gd name="connsiteX8" fmla="*/ 810541 w 995727"/>
                      <a:gd name="connsiteY8" fmla="*/ 11562 h 1353112"/>
                      <a:gd name="connsiteX9" fmla="*/ 123667 w 995727"/>
                      <a:gd name="connsiteY9" fmla="*/ 33027 h 1353112"/>
                      <a:gd name="connsiteX0" fmla="*/ 123667 w 997053"/>
                      <a:gd name="connsiteY0" fmla="*/ 33027 h 1353112"/>
                      <a:gd name="connsiteX1" fmla="*/ 76445 w 997053"/>
                      <a:gd name="connsiteY1" fmla="*/ 251967 h 1353112"/>
                      <a:gd name="connsiteX2" fmla="*/ 9904 w 997053"/>
                      <a:gd name="connsiteY2" fmla="*/ 1327353 h 1353112"/>
                      <a:gd name="connsiteX3" fmla="*/ 325436 w 997053"/>
                      <a:gd name="connsiteY3" fmla="*/ 1335939 h 1353112"/>
                      <a:gd name="connsiteX4" fmla="*/ 546524 w 997053"/>
                      <a:gd name="connsiteY4" fmla="*/ 1353112 h 1353112"/>
                      <a:gd name="connsiteX5" fmla="*/ 748293 w 997053"/>
                      <a:gd name="connsiteY5" fmla="*/ 1335939 h 1353112"/>
                      <a:gd name="connsiteX6" fmla="*/ 992992 w 997053"/>
                      <a:gd name="connsiteY6" fmla="*/ 1301596 h 1353112"/>
                      <a:gd name="connsiteX7" fmla="*/ 915447 w 997053"/>
                      <a:gd name="connsiteY7" fmla="*/ 284545 h 1353112"/>
                      <a:gd name="connsiteX8" fmla="*/ 810541 w 997053"/>
                      <a:gd name="connsiteY8" fmla="*/ 11562 h 1353112"/>
                      <a:gd name="connsiteX9" fmla="*/ 123667 w 997053"/>
                      <a:gd name="connsiteY9" fmla="*/ 33027 h 1353112"/>
                      <a:gd name="connsiteX0" fmla="*/ 123667 w 997053"/>
                      <a:gd name="connsiteY0" fmla="*/ 33027 h 1353112"/>
                      <a:gd name="connsiteX1" fmla="*/ 76445 w 997053"/>
                      <a:gd name="connsiteY1" fmla="*/ 251967 h 1353112"/>
                      <a:gd name="connsiteX2" fmla="*/ 9904 w 997053"/>
                      <a:gd name="connsiteY2" fmla="*/ 1327353 h 1353112"/>
                      <a:gd name="connsiteX3" fmla="*/ 325436 w 997053"/>
                      <a:gd name="connsiteY3" fmla="*/ 1335939 h 1353112"/>
                      <a:gd name="connsiteX4" fmla="*/ 546524 w 997053"/>
                      <a:gd name="connsiteY4" fmla="*/ 1353112 h 1353112"/>
                      <a:gd name="connsiteX5" fmla="*/ 748293 w 997053"/>
                      <a:gd name="connsiteY5" fmla="*/ 1335939 h 1353112"/>
                      <a:gd name="connsiteX6" fmla="*/ 992992 w 997053"/>
                      <a:gd name="connsiteY6" fmla="*/ 1301596 h 1353112"/>
                      <a:gd name="connsiteX7" fmla="*/ 915447 w 997053"/>
                      <a:gd name="connsiteY7" fmla="*/ 284545 h 1353112"/>
                      <a:gd name="connsiteX8" fmla="*/ 810541 w 997053"/>
                      <a:gd name="connsiteY8" fmla="*/ 11562 h 1353112"/>
                      <a:gd name="connsiteX9" fmla="*/ 123667 w 997053"/>
                      <a:gd name="connsiteY9" fmla="*/ 33027 h 1353112"/>
                      <a:gd name="connsiteX0" fmla="*/ 123667 w 999463"/>
                      <a:gd name="connsiteY0" fmla="*/ 33027 h 1353112"/>
                      <a:gd name="connsiteX1" fmla="*/ 76445 w 999463"/>
                      <a:gd name="connsiteY1" fmla="*/ 251967 h 1353112"/>
                      <a:gd name="connsiteX2" fmla="*/ 9904 w 999463"/>
                      <a:gd name="connsiteY2" fmla="*/ 1327353 h 1353112"/>
                      <a:gd name="connsiteX3" fmla="*/ 325436 w 999463"/>
                      <a:gd name="connsiteY3" fmla="*/ 1335939 h 1353112"/>
                      <a:gd name="connsiteX4" fmla="*/ 546524 w 999463"/>
                      <a:gd name="connsiteY4" fmla="*/ 1353112 h 1353112"/>
                      <a:gd name="connsiteX5" fmla="*/ 748293 w 999463"/>
                      <a:gd name="connsiteY5" fmla="*/ 1335939 h 1353112"/>
                      <a:gd name="connsiteX6" fmla="*/ 992992 w 999463"/>
                      <a:gd name="connsiteY6" fmla="*/ 1301596 h 1353112"/>
                      <a:gd name="connsiteX7" fmla="*/ 915447 w 999463"/>
                      <a:gd name="connsiteY7" fmla="*/ 284545 h 1353112"/>
                      <a:gd name="connsiteX8" fmla="*/ 810541 w 999463"/>
                      <a:gd name="connsiteY8" fmla="*/ 11562 h 1353112"/>
                      <a:gd name="connsiteX9" fmla="*/ 123667 w 999463"/>
                      <a:gd name="connsiteY9" fmla="*/ 33027 h 1353112"/>
                      <a:gd name="connsiteX0" fmla="*/ 126780 w 1000483"/>
                      <a:gd name="connsiteY0" fmla="*/ 28722 h 1356132"/>
                      <a:gd name="connsiteX1" fmla="*/ 77465 w 1000483"/>
                      <a:gd name="connsiteY1" fmla="*/ 254987 h 1356132"/>
                      <a:gd name="connsiteX2" fmla="*/ 10924 w 1000483"/>
                      <a:gd name="connsiteY2" fmla="*/ 1330373 h 1356132"/>
                      <a:gd name="connsiteX3" fmla="*/ 326456 w 1000483"/>
                      <a:gd name="connsiteY3" fmla="*/ 1338959 h 1356132"/>
                      <a:gd name="connsiteX4" fmla="*/ 547544 w 1000483"/>
                      <a:gd name="connsiteY4" fmla="*/ 1356132 h 1356132"/>
                      <a:gd name="connsiteX5" fmla="*/ 749313 w 1000483"/>
                      <a:gd name="connsiteY5" fmla="*/ 1338959 h 1356132"/>
                      <a:gd name="connsiteX6" fmla="*/ 994012 w 1000483"/>
                      <a:gd name="connsiteY6" fmla="*/ 1304616 h 1356132"/>
                      <a:gd name="connsiteX7" fmla="*/ 916467 w 1000483"/>
                      <a:gd name="connsiteY7" fmla="*/ 287565 h 1356132"/>
                      <a:gd name="connsiteX8" fmla="*/ 811561 w 1000483"/>
                      <a:gd name="connsiteY8" fmla="*/ 14582 h 1356132"/>
                      <a:gd name="connsiteX9" fmla="*/ 126780 w 1000483"/>
                      <a:gd name="connsiteY9" fmla="*/ 28722 h 1356132"/>
                      <a:gd name="connsiteX0" fmla="*/ 126780 w 1000086"/>
                      <a:gd name="connsiteY0" fmla="*/ 28722 h 1356132"/>
                      <a:gd name="connsiteX1" fmla="*/ 77465 w 1000086"/>
                      <a:gd name="connsiteY1" fmla="*/ 254987 h 1356132"/>
                      <a:gd name="connsiteX2" fmla="*/ 10924 w 1000086"/>
                      <a:gd name="connsiteY2" fmla="*/ 1330373 h 1356132"/>
                      <a:gd name="connsiteX3" fmla="*/ 326456 w 1000086"/>
                      <a:gd name="connsiteY3" fmla="*/ 1338959 h 1356132"/>
                      <a:gd name="connsiteX4" fmla="*/ 547544 w 1000086"/>
                      <a:gd name="connsiteY4" fmla="*/ 1356132 h 1356132"/>
                      <a:gd name="connsiteX5" fmla="*/ 749313 w 1000086"/>
                      <a:gd name="connsiteY5" fmla="*/ 1338959 h 1356132"/>
                      <a:gd name="connsiteX6" fmla="*/ 994012 w 1000086"/>
                      <a:gd name="connsiteY6" fmla="*/ 1304616 h 1356132"/>
                      <a:gd name="connsiteX7" fmla="*/ 916467 w 1000086"/>
                      <a:gd name="connsiteY7" fmla="*/ 287565 h 1356132"/>
                      <a:gd name="connsiteX8" fmla="*/ 811561 w 1000086"/>
                      <a:gd name="connsiteY8" fmla="*/ 14582 h 1356132"/>
                      <a:gd name="connsiteX9" fmla="*/ 126780 w 1000086"/>
                      <a:gd name="connsiteY9" fmla="*/ 28722 h 1356132"/>
                      <a:gd name="connsiteX0" fmla="*/ 126780 w 997691"/>
                      <a:gd name="connsiteY0" fmla="*/ 28722 h 1356132"/>
                      <a:gd name="connsiteX1" fmla="*/ 77465 w 997691"/>
                      <a:gd name="connsiteY1" fmla="*/ 254987 h 1356132"/>
                      <a:gd name="connsiteX2" fmla="*/ 10924 w 997691"/>
                      <a:gd name="connsiteY2" fmla="*/ 1330373 h 1356132"/>
                      <a:gd name="connsiteX3" fmla="*/ 326456 w 997691"/>
                      <a:gd name="connsiteY3" fmla="*/ 1338959 h 1356132"/>
                      <a:gd name="connsiteX4" fmla="*/ 547544 w 997691"/>
                      <a:gd name="connsiteY4" fmla="*/ 1356132 h 1356132"/>
                      <a:gd name="connsiteX5" fmla="*/ 749313 w 997691"/>
                      <a:gd name="connsiteY5" fmla="*/ 1338959 h 1356132"/>
                      <a:gd name="connsiteX6" fmla="*/ 994012 w 997691"/>
                      <a:gd name="connsiteY6" fmla="*/ 1304616 h 1356132"/>
                      <a:gd name="connsiteX7" fmla="*/ 916467 w 997691"/>
                      <a:gd name="connsiteY7" fmla="*/ 287565 h 1356132"/>
                      <a:gd name="connsiteX8" fmla="*/ 811561 w 997691"/>
                      <a:gd name="connsiteY8" fmla="*/ 14582 h 1356132"/>
                      <a:gd name="connsiteX9" fmla="*/ 126780 w 997691"/>
                      <a:gd name="connsiteY9" fmla="*/ 28722 h 1356132"/>
                      <a:gd name="connsiteX0" fmla="*/ 126780 w 997691"/>
                      <a:gd name="connsiteY0" fmla="*/ 28722 h 1418832"/>
                      <a:gd name="connsiteX1" fmla="*/ 77465 w 997691"/>
                      <a:gd name="connsiteY1" fmla="*/ 254987 h 1418832"/>
                      <a:gd name="connsiteX2" fmla="*/ 10924 w 997691"/>
                      <a:gd name="connsiteY2" fmla="*/ 1330373 h 1418832"/>
                      <a:gd name="connsiteX3" fmla="*/ 547544 w 997691"/>
                      <a:gd name="connsiteY3" fmla="*/ 1356132 h 1418832"/>
                      <a:gd name="connsiteX4" fmla="*/ 749313 w 997691"/>
                      <a:gd name="connsiteY4" fmla="*/ 1338959 h 1418832"/>
                      <a:gd name="connsiteX5" fmla="*/ 994012 w 997691"/>
                      <a:gd name="connsiteY5" fmla="*/ 1304616 h 1418832"/>
                      <a:gd name="connsiteX6" fmla="*/ 916467 w 997691"/>
                      <a:gd name="connsiteY6" fmla="*/ 287565 h 1418832"/>
                      <a:gd name="connsiteX7" fmla="*/ 811561 w 997691"/>
                      <a:gd name="connsiteY7" fmla="*/ 14582 h 1418832"/>
                      <a:gd name="connsiteX8" fmla="*/ 126780 w 997691"/>
                      <a:gd name="connsiteY8" fmla="*/ 28722 h 1418832"/>
                      <a:gd name="connsiteX0" fmla="*/ 126780 w 997691"/>
                      <a:gd name="connsiteY0" fmla="*/ 28722 h 1420308"/>
                      <a:gd name="connsiteX1" fmla="*/ 77465 w 997691"/>
                      <a:gd name="connsiteY1" fmla="*/ 254987 h 1420308"/>
                      <a:gd name="connsiteX2" fmla="*/ 10924 w 997691"/>
                      <a:gd name="connsiteY2" fmla="*/ 1330373 h 1420308"/>
                      <a:gd name="connsiteX3" fmla="*/ 547544 w 997691"/>
                      <a:gd name="connsiteY3" fmla="*/ 1356132 h 1420308"/>
                      <a:gd name="connsiteX4" fmla="*/ 994012 w 997691"/>
                      <a:gd name="connsiteY4" fmla="*/ 1304616 h 1420308"/>
                      <a:gd name="connsiteX5" fmla="*/ 916467 w 997691"/>
                      <a:gd name="connsiteY5" fmla="*/ 287565 h 1420308"/>
                      <a:gd name="connsiteX6" fmla="*/ 811561 w 997691"/>
                      <a:gd name="connsiteY6" fmla="*/ 14582 h 1420308"/>
                      <a:gd name="connsiteX7" fmla="*/ 126780 w 997691"/>
                      <a:gd name="connsiteY7" fmla="*/ 28722 h 1420308"/>
                      <a:gd name="connsiteX0" fmla="*/ 126780 w 997691"/>
                      <a:gd name="connsiteY0" fmla="*/ 28722 h 1384165"/>
                      <a:gd name="connsiteX1" fmla="*/ 77465 w 997691"/>
                      <a:gd name="connsiteY1" fmla="*/ 254987 h 1384165"/>
                      <a:gd name="connsiteX2" fmla="*/ 10924 w 997691"/>
                      <a:gd name="connsiteY2" fmla="*/ 1330373 h 1384165"/>
                      <a:gd name="connsiteX3" fmla="*/ 520248 w 997691"/>
                      <a:gd name="connsiteY3" fmla="*/ 1165011 h 1384165"/>
                      <a:gd name="connsiteX4" fmla="*/ 994012 w 997691"/>
                      <a:gd name="connsiteY4" fmla="*/ 1304616 h 1384165"/>
                      <a:gd name="connsiteX5" fmla="*/ 916467 w 997691"/>
                      <a:gd name="connsiteY5" fmla="*/ 287565 h 1384165"/>
                      <a:gd name="connsiteX6" fmla="*/ 811561 w 997691"/>
                      <a:gd name="connsiteY6" fmla="*/ 14582 h 1384165"/>
                      <a:gd name="connsiteX7" fmla="*/ 126780 w 997691"/>
                      <a:gd name="connsiteY7" fmla="*/ 28722 h 1384165"/>
                      <a:gd name="connsiteX0" fmla="*/ 126780 w 997691"/>
                      <a:gd name="connsiteY0" fmla="*/ 28722 h 1385877"/>
                      <a:gd name="connsiteX1" fmla="*/ 77465 w 997691"/>
                      <a:gd name="connsiteY1" fmla="*/ 254987 h 1385877"/>
                      <a:gd name="connsiteX2" fmla="*/ 10924 w 997691"/>
                      <a:gd name="connsiteY2" fmla="*/ 1330373 h 1385877"/>
                      <a:gd name="connsiteX3" fmla="*/ 520248 w 997691"/>
                      <a:gd name="connsiteY3" fmla="*/ 1165011 h 1385877"/>
                      <a:gd name="connsiteX4" fmla="*/ 994012 w 997691"/>
                      <a:gd name="connsiteY4" fmla="*/ 1304616 h 1385877"/>
                      <a:gd name="connsiteX5" fmla="*/ 916467 w 997691"/>
                      <a:gd name="connsiteY5" fmla="*/ 287565 h 1385877"/>
                      <a:gd name="connsiteX6" fmla="*/ 811561 w 997691"/>
                      <a:gd name="connsiteY6" fmla="*/ 14582 h 1385877"/>
                      <a:gd name="connsiteX7" fmla="*/ 126780 w 997691"/>
                      <a:gd name="connsiteY7" fmla="*/ 28722 h 1385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97691" h="1385877">
                        <a:moveTo>
                          <a:pt x="126780" y="28722"/>
                        </a:moveTo>
                        <a:cubicBezTo>
                          <a:pt x="98877" y="111718"/>
                          <a:pt x="96774" y="38045"/>
                          <a:pt x="77465" y="254987"/>
                        </a:cubicBezTo>
                        <a:cubicBezTo>
                          <a:pt x="58156" y="471929"/>
                          <a:pt x="-30574" y="1149711"/>
                          <a:pt x="10924" y="1330373"/>
                        </a:cubicBezTo>
                        <a:cubicBezTo>
                          <a:pt x="89270" y="1513897"/>
                          <a:pt x="56149" y="1185231"/>
                          <a:pt x="520248" y="1165011"/>
                        </a:cubicBezTo>
                        <a:cubicBezTo>
                          <a:pt x="984347" y="1144791"/>
                          <a:pt x="932525" y="1482710"/>
                          <a:pt x="994012" y="1304616"/>
                        </a:cubicBezTo>
                        <a:cubicBezTo>
                          <a:pt x="1015119" y="1123597"/>
                          <a:pt x="939529" y="384792"/>
                          <a:pt x="916467" y="287565"/>
                        </a:cubicBezTo>
                        <a:cubicBezTo>
                          <a:pt x="893405" y="190338"/>
                          <a:pt x="849483" y="53576"/>
                          <a:pt x="811561" y="14582"/>
                        </a:cubicBezTo>
                        <a:cubicBezTo>
                          <a:pt x="756467" y="-2947"/>
                          <a:pt x="249129" y="-11345"/>
                          <a:pt x="126780" y="28722"/>
                        </a:cubicBezTo>
                        <a:close/>
                      </a:path>
                    </a:pathLst>
                  </a:cu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346" name="Freeform 2258">
                  <a:extLst>
                    <a:ext uri="{FF2B5EF4-FFF2-40B4-BE49-F238E27FC236}">
                      <a16:creationId xmlns:a16="http://schemas.microsoft.com/office/drawing/2014/main" id="{2D72C722-2772-4314-9115-DDA99F6E09F0}"/>
                    </a:ext>
                  </a:extLst>
                </p:cNvPr>
                <p:cNvSpPr/>
                <p:nvPr/>
              </p:nvSpPr>
              <p:spPr>
                <a:xfrm>
                  <a:off x="4999985" y="-616046"/>
                  <a:ext cx="319775" cy="462030"/>
                </a:xfrm>
                <a:custGeom>
                  <a:avLst/>
                  <a:gdLst>
                    <a:gd name="connsiteX0" fmla="*/ 173830 w 319775"/>
                    <a:gd name="connsiteY0" fmla="*/ 34379 h 462030"/>
                    <a:gd name="connsiteX1" fmla="*/ 2112 w 319775"/>
                    <a:gd name="connsiteY1" fmla="*/ 255467 h 462030"/>
                    <a:gd name="connsiteX2" fmla="*/ 302619 w 319775"/>
                    <a:gd name="connsiteY2" fmla="*/ 457236 h 462030"/>
                    <a:gd name="connsiteX3" fmla="*/ 272568 w 319775"/>
                    <a:gd name="connsiteY3" fmla="*/ 45112 h 462030"/>
                    <a:gd name="connsiteX4" fmla="*/ 173830 w 319775"/>
                    <a:gd name="connsiteY4" fmla="*/ 34379 h 462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9775" h="462030">
                      <a:moveTo>
                        <a:pt x="173830" y="34379"/>
                      </a:moveTo>
                      <a:cubicBezTo>
                        <a:pt x="128754" y="69438"/>
                        <a:pt x="-19353" y="184991"/>
                        <a:pt x="2112" y="255467"/>
                      </a:cubicBezTo>
                      <a:cubicBezTo>
                        <a:pt x="23577" y="325943"/>
                        <a:pt x="257543" y="492295"/>
                        <a:pt x="302619" y="457236"/>
                      </a:cubicBezTo>
                      <a:cubicBezTo>
                        <a:pt x="347695" y="422177"/>
                        <a:pt x="291886" y="115588"/>
                        <a:pt x="272568" y="45112"/>
                      </a:cubicBezTo>
                      <a:cubicBezTo>
                        <a:pt x="253250" y="-25364"/>
                        <a:pt x="218906" y="-680"/>
                        <a:pt x="173830" y="34379"/>
                      </a:cubicBezTo>
                      <a:close/>
                    </a:path>
                  </a:pathLst>
                </a:custGeom>
                <a:solidFill>
                  <a:srgbClr val="F29F16">
                    <a:alpha val="5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347" name="Freeform 2259">
                  <a:extLst>
                    <a:ext uri="{FF2B5EF4-FFF2-40B4-BE49-F238E27FC236}">
                      <a16:creationId xmlns:a16="http://schemas.microsoft.com/office/drawing/2014/main" id="{99C6BCEA-AD99-4F34-B248-00B096E5CB22}"/>
                    </a:ext>
                  </a:extLst>
                </p:cNvPr>
                <p:cNvSpPr/>
                <p:nvPr/>
              </p:nvSpPr>
              <p:spPr>
                <a:xfrm flipH="1">
                  <a:off x="5771234" y="-648670"/>
                  <a:ext cx="319775" cy="462030"/>
                </a:xfrm>
                <a:custGeom>
                  <a:avLst/>
                  <a:gdLst>
                    <a:gd name="connsiteX0" fmla="*/ 173830 w 319775"/>
                    <a:gd name="connsiteY0" fmla="*/ 34379 h 462030"/>
                    <a:gd name="connsiteX1" fmla="*/ 2112 w 319775"/>
                    <a:gd name="connsiteY1" fmla="*/ 255467 h 462030"/>
                    <a:gd name="connsiteX2" fmla="*/ 302619 w 319775"/>
                    <a:gd name="connsiteY2" fmla="*/ 457236 h 462030"/>
                    <a:gd name="connsiteX3" fmla="*/ 272568 w 319775"/>
                    <a:gd name="connsiteY3" fmla="*/ 45112 h 462030"/>
                    <a:gd name="connsiteX4" fmla="*/ 173830 w 319775"/>
                    <a:gd name="connsiteY4" fmla="*/ 34379 h 462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9775" h="462030">
                      <a:moveTo>
                        <a:pt x="173830" y="34379"/>
                      </a:moveTo>
                      <a:cubicBezTo>
                        <a:pt x="128754" y="69438"/>
                        <a:pt x="-19353" y="184991"/>
                        <a:pt x="2112" y="255467"/>
                      </a:cubicBezTo>
                      <a:cubicBezTo>
                        <a:pt x="23577" y="325943"/>
                        <a:pt x="257543" y="492295"/>
                        <a:pt x="302619" y="457236"/>
                      </a:cubicBezTo>
                      <a:cubicBezTo>
                        <a:pt x="347695" y="422177"/>
                        <a:pt x="291886" y="115588"/>
                        <a:pt x="272568" y="45112"/>
                      </a:cubicBezTo>
                      <a:cubicBezTo>
                        <a:pt x="253250" y="-25364"/>
                        <a:pt x="218906" y="-680"/>
                        <a:pt x="173830" y="34379"/>
                      </a:cubicBezTo>
                      <a:close/>
                    </a:path>
                  </a:pathLst>
                </a:custGeom>
                <a:solidFill>
                  <a:srgbClr val="F29F16">
                    <a:alpha val="5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194" name="Group 3193">
                <a:extLst>
                  <a:ext uri="{FF2B5EF4-FFF2-40B4-BE49-F238E27FC236}">
                    <a16:creationId xmlns:a16="http://schemas.microsoft.com/office/drawing/2014/main" id="{6C32C1B5-1303-4564-97E2-119156489A6C}"/>
                  </a:ext>
                </a:extLst>
              </p:cNvPr>
              <p:cNvGrpSpPr/>
              <p:nvPr/>
            </p:nvGrpSpPr>
            <p:grpSpPr>
              <a:xfrm>
                <a:off x="5362779" y="5287217"/>
                <a:ext cx="529854" cy="1464949"/>
                <a:chOff x="4140971" y="2918290"/>
                <a:chExt cx="697942" cy="1929683"/>
              </a:xfrm>
            </p:grpSpPr>
            <p:grpSp>
              <p:nvGrpSpPr>
                <p:cNvPr id="3318" name="Group 3317">
                  <a:extLst>
                    <a:ext uri="{FF2B5EF4-FFF2-40B4-BE49-F238E27FC236}">
                      <a16:creationId xmlns:a16="http://schemas.microsoft.com/office/drawing/2014/main" id="{DF31DE86-C603-4548-9009-81C76509C0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140971" y="2918290"/>
                  <a:ext cx="645659" cy="1929683"/>
                  <a:chOff x="6245178" y="2857747"/>
                  <a:chExt cx="1291011" cy="3858447"/>
                </a:xfrm>
              </p:grpSpPr>
              <p:sp>
                <p:nvSpPr>
                  <p:cNvPr id="3320" name="Freeform 2232">
                    <a:extLst>
                      <a:ext uri="{FF2B5EF4-FFF2-40B4-BE49-F238E27FC236}">
                        <a16:creationId xmlns:a16="http://schemas.microsoft.com/office/drawing/2014/main" id="{8BAE1F36-DD09-46C0-A43F-51DBF8991A32}"/>
                      </a:ext>
                    </a:extLst>
                  </p:cNvPr>
                  <p:cNvSpPr/>
                  <p:nvPr/>
                </p:nvSpPr>
                <p:spPr>
                  <a:xfrm rot="679214">
                    <a:off x="6367778" y="3802124"/>
                    <a:ext cx="228065" cy="1264050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1" name="Freeform 2233">
                    <a:extLst>
                      <a:ext uri="{FF2B5EF4-FFF2-40B4-BE49-F238E27FC236}">
                        <a16:creationId xmlns:a16="http://schemas.microsoft.com/office/drawing/2014/main" id="{67D3EDDE-701B-42B2-9FC1-AC605EE6B0DA}"/>
                      </a:ext>
                    </a:extLst>
                  </p:cNvPr>
                  <p:cNvSpPr/>
                  <p:nvPr/>
                </p:nvSpPr>
                <p:spPr>
                  <a:xfrm rot="20920786" flipH="1">
                    <a:off x="7299205" y="3783730"/>
                    <a:ext cx="228065" cy="1264050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2" name="Freeform 2234">
                    <a:extLst>
                      <a:ext uri="{FF2B5EF4-FFF2-40B4-BE49-F238E27FC236}">
                        <a16:creationId xmlns:a16="http://schemas.microsoft.com/office/drawing/2014/main" id="{EBEAD104-A6E0-46F6-BC70-0CD20C88442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45178" y="4956894"/>
                    <a:ext cx="197289" cy="291974"/>
                  </a:xfrm>
                  <a:custGeom>
                    <a:avLst/>
                    <a:gdLst>
                      <a:gd name="connsiteX0" fmla="*/ 168773 w 344514"/>
                      <a:gd name="connsiteY0" fmla="*/ 17873 h 509845"/>
                      <a:gd name="connsiteX1" fmla="*/ 161 w 344514"/>
                      <a:gd name="connsiteY1" fmla="*/ 205941 h 509845"/>
                      <a:gd name="connsiteX2" fmla="*/ 201199 w 344514"/>
                      <a:gd name="connsiteY2" fmla="*/ 491286 h 509845"/>
                      <a:gd name="connsiteX3" fmla="*/ 246595 w 344514"/>
                      <a:gd name="connsiteY3" fmla="*/ 458860 h 509845"/>
                      <a:gd name="connsiteX4" fmla="*/ 149318 w 344514"/>
                      <a:gd name="connsiteY4" fmla="*/ 270792 h 509845"/>
                      <a:gd name="connsiteX5" fmla="*/ 246595 w 344514"/>
                      <a:gd name="connsiteY5" fmla="*/ 192971 h 509845"/>
                      <a:gd name="connsiteX6" fmla="*/ 259565 w 344514"/>
                      <a:gd name="connsiteY6" fmla="*/ 335643 h 509845"/>
                      <a:gd name="connsiteX7" fmla="*/ 291991 w 344514"/>
                      <a:gd name="connsiteY7" fmla="*/ 361584 h 509845"/>
                      <a:gd name="connsiteX8" fmla="*/ 343871 w 344514"/>
                      <a:gd name="connsiteY8" fmla="*/ 89209 h 509845"/>
                      <a:gd name="connsiteX9" fmla="*/ 253080 w 344514"/>
                      <a:gd name="connsiteY9" fmla="*/ 11388 h 509845"/>
                      <a:gd name="connsiteX10" fmla="*/ 168773 w 344514"/>
                      <a:gd name="connsiteY10" fmla="*/ 17873 h 509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4514" h="509845">
                        <a:moveTo>
                          <a:pt x="168773" y="17873"/>
                        </a:moveTo>
                        <a:cubicBezTo>
                          <a:pt x="126620" y="50299"/>
                          <a:pt x="-5243" y="127039"/>
                          <a:pt x="161" y="205941"/>
                        </a:cubicBezTo>
                        <a:cubicBezTo>
                          <a:pt x="5565" y="284843"/>
                          <a:pt x="160127" y="449133"/>
                          <a:pt x="201199" y="491286"/>
                        </a:cubicBezTo>
                        <a:cubicBezTo>
                          <a:pt x="242271" y="533439"/>
                          <a:pt x="255242" y="495609"/>
                          <a:pt x="246595" y="458860"/>
                        </a:cubicBezTo>
                        <a:cubicBezTo>
                          <a:pt x="237948" y="422111"/>
                          <a:pt x="149318" y="315107"/>
                          <a:pt x="149318" y="270792"/>
                        </a:cubicBezTo>
                        <a:cubicBezTo>
                          <a:pt x="149318" y="226477"/>
                          <a:pt x="228221" y="182163"/>
                          <a:pt x="246595" y="192971"/>
                        </a:cubicBezTo>
                        <a:cubicBezTo>
                          <a:pt x="264969" y="203779"/>
                          <a:pt x="251999" y="307541"/>
                          <a:pt x="259565" y="335643"/>
                        </a:cubicBezTo>
                        <a:cubicBezTo>
                          <a:pt x="267131" y="363745"/>
                          <a:pt x="277940" y="402656"/>
                          <a:pt x="291991" y="361584"/>
                        </a:cubicBezTo>
                        <a:cubicBezTo>
                          <a:pt x="306042" y="320512"/>
                          <a:pt x="350356" y="147575"/>
                          <a:pt x="343871" y="89209"/>
                        </a:cubicBezTo>
                        <a:cubicBezTo>
                          <a:pt x="337386" y="30843"/>
                          <a:pt x="279020" y="16792"/>
                          <a:pt x="253080" y="11388"/>
                        </a:cubicBezTo>
                        <a:cubicBezTo>
                          <a:pt x="227140" y="5984"/>
                          <a:pt x="210926" y="-14553"/>
                          <a:pt x="168773" y="17873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3" name="Freeform 2235">
                    <a:extLst>
                      <a:ext uri="{FF2B5EF4-FFF2-40B4-BE49-F238E27FC236}">
                        <a16:creationId xmlns:a16="http://schemas.microsoft.com/office/drawing/2014/main" id="{F80F471B-7DEF-494B-95EE-30501DF7EA7C}"/>
                      </a:ext>
                    </a:extLst>
                  </p:cNvPr>
                  <p:cNvSpPr/>
                  <p:nvPr/>
                </p:nvSpPr>
                <p:spPr>
                  <a:xfrm flipH="1">
                    <a:off x="6931709" y="3624546"/>
                    <a:ext cx="477811" cy="1411293"/>
                  </a:xfrm>
                  <a:custGeom>
                    <a:avLst/>
                    <a:gdLst>
                      <a:gd name="connsiteX0" fmla="*/ 157523 w 1582311"/>
                      <a:gd name="connsiteY0" fmla="*/ 1919666 h 1975803"/>
                      <a:gd name="connsiteX1" fmla="*/ 403957 w 1582311"/>
                      <a:gd name="connsiteY1" fmla="*/ 1374917 h 1975803"/>
                      <a:gd name="connsiteX2" fmla="*/ 112127 w 1582311"/>
                      <a:gd name="connsiteY2" fmla="*/ 739377 h 1975803"/>
                      <a:gd name="connsiteX3" fmla="*/ 47276 w 1582311"/>
                      <a:gd name="connsiteY3" fmla="*/ 246509 h 1975803"/>
                      <a:gd name="connsiteX4" fmla="*/ 793063 w 1582311"/>
                      <a:gd name="connsiteY4" fmla="*/ 75 h 1975803"/>
                      <a:gd name="connsiteX5" fmla="*/ 1473999 w 1582311"/>
                      <a:gd name="connsiteY5" fmla="*/ 227053 h 1975803"/>
                      <a:gd name="connsiteX6" fmla="*/ 1402663 w 1582311"/>
                      <a:gd name="connsiteY6" fmla="*/ 771802 h 1975803"/>
                      <a:gd name="connsiteX7" fmla="*/ 1292416 w 1582311"/>
                      <a:gd name="connsiteY7" fmla="*/ 1297096 h 1975803"/>
                      <a:gd name="connsiteX8" fmla="*/ 1532365 w 1582311"/>
                      <a:gd name="connsiteY8" fmla="*/ 1887240 h 1975803"/>
                      <a:gd name="connsiteX9" fmla="*/ 157523 w 1582311"/>
                      <a:gd name="connsiteY9" fmla="*/ 1919666 h 1975803"/>
                      <a:gd name="connsiteX0" fmla="*/ 157523 w 1582311"/>
                      <a:gd name="connsiteY0" fmla="*/ 1919666 h 1973041"/>
                      <a:gd name="connsiteX1" fmla="*/ 403957 w 1582311"/>
                      <a:gd name="connsiteY1" fmla="*/ 1374917 h 1973041"/>
                      <a:gd name="connsiteX2" fmla="*/ 112127 w 1582311"/>
                      <a:gd name="connsiteY2" fmla="*/ 739377 h 1973041"/>
                      <a:gd name="connsiteX3" fmla="*/ 47276 w 1582311"/>
                      <a:gd name="connsiteY3" fmla="*/ 246509 h 1973041"/>
                      <a:gd name="connsiteX4" fmla="*/ 793063 w 1582311"/>
                      <a:gd name="connsiteY4" fmla="*/ 75 h 1973041"/>
                      <a:gd name="connsiteX5" fmla="*/ 1473999 w 1582311"/>
                      <a:gd name="connsiteY5" fmla="*/ 227053 h 1973041"/>
                      <a:gd name="connsiteX6" fmla="*/ 1402663 w 1582311"/>
                      <a:gd name="connsiteY6" fmla="*/ 771802 h 1973041"/>
                      <a:gd name="connsiteX7" fmla="*/ 1292416 w 1582311"/>
                      <a:gd name="connsiteY7" fmla="*/ 1342492 h 1973041"/>
                      <a:gd name="connsiteX8" fmla="*/ 1532365 w 1582311"/>
                      <a:gd name="connsiteY8" fmla="*/ 1887240 h 1973041"/>
                      <a:gd name="connsiteX9" fmla="*/ 157523 w 1582311"/>
                      <a:gd name="connsiteY9" fmla="*/ 1919666 h 1973041"/>
                      <a:gd name="connsiteX0" fmla="*/ 157523 w 1582311"/>
                      <a:gd name="connsiteY0" fmla="*/ 1919660 h 1973035"/>
                      <a:gd name="connsiteX1" fmla="*/ 403957 w 1582311"/>
                      <a:gd name="connsiteY1" fmla="*/ 1374911 h 1973035"/>
                      <a:gd name="connsiteX2" fmla="*/ 112127 w 1582311"/>
                      <a:gd name="connsiteY2" fmla="*/ 739371 h 1973035"/>
                      <a:gd name="connsiteX3" fmla="*/ 47276 w 1582311"/>
                      <a:gd name="connsiteY3" fmla="*/ 246503 h 1973035"/>
                      <a:gd name="connsiteX4" fmla="*/ 793063 w 1582311"/>
                      <a:gd name="connsiteY4" fmla="*/ 69 h 1973035"/>
                      <a:gd name="connsiteX5" fmla="*/ 1473999 w 1582311"/>
                      <a:gd name="connsiteY5" fmla="*/ 227047 h 1973035"/>
                      <a:gd name="connsiteX6" fmla="*/ 1467514 w 1582311"/>
                      <a:gd name="connsiteY6" fmla="*/ 706945 h 1973035"/>
                      <a:gd name="connsiteX7" fmla="*/ 1292416 w 1582311"/>
                      <a:gd name="connsiteY7" fmla="*/ 1342486 h 1973035"/>
                      <a:gd name="connsiteX8" fmla="*/ 1532365 w 1582311"/>
                      <a:gd name="connsiteY8" fmla="*/ 1887234 h 1973035"/>
                      <a:gd name="connsiteX9" fmla="*/ 157523 w 1582311"/>
                      <a:gd name="connsiteY9" fmla="*/ 1919660 h 1973035"/>
                      <a:gd name="connsiteX0" fmla="*/ 157523 w 1582311"/>
                      <a:gd name="connsiteY0" fmla="*/ 2021986 h 2113807"/>
                      <a:gd name="connsiteX1" fmla="*/ 403957 w 1582311"/>
                      <a:gd name="connsiteY1" fmla="*/ 1477237 h 2113807"/>
                      <a:gd name="connsiteX2" fmla="*/ 112127 w 1582311"/>
                      <a:gd name="connsiteY2" fmla="*/ 841697 h 2113807"/>
                      <a:gd name="connsiteX3" fmla="*/ 47276 w 1582311"/>
                      <a:gd name="connsiteY3" fmla="*/ 348829 h 2113807"/>
                      <a:gd name="connsiteX4" fmla="*/ 793063 w 1582311"/>
                      <a:gd name="connsiteY4" fmla="*/ 102395 h 2113807"/>
                      <a:gd name="connsiteX5" fmla="*/ 844944 w 1582311"/>
                      <a:gd name="connsiteY5" fmla="*/ 2106292 h 2113807"/>
                      <a:gd name="connsiteX6" fmla="*/ 1467514 w 1582311"/>
                      <a:gd name="connsiteY6" fmla="*/ 809271 h 2113807"/>
                      <a:gd name="connsiteX7" fmla="*/ 1292416 w 1582311"/>
                      <a:gd name="connsiteY7" fmla="*/ 1444812 h 2113807"/>
                      <a:gd name="connsiteX8" fmla="*/ 1532365 w 1582311"/>
                      <a:gd name="connsiteY8" fmla="*/ 1989560 h 2113807"/>
                      <a:gd name="connsiteX9" fmla="*/ 157523 w 1582311"/>
                      <a:gd name="connsiteY9" fmla="*/ 2021986 h 2113807"/>
                      <a:gd name="connsiteX0" fmla="*/ 157523 w 1582311"/>
                      <a:gd name="connsiteY0" fmla="*/ 2021986 h 2113173"/>
                      <a:gd name="connsiteX1" fmla="*/ 403957 w 1582311"/>
                      <a:gd name="connsiteY1" fmla="*/ 1477237 h 2113173"/>
                      <a:gd name="connsiteX2" fmla="*/ 112127 w 1582311"/>
                      <a:gd name="connsiteY2" fmla="*/ 841697 h 2113173"/>
                      <a:gd name="connsiteX3" fmla="*/ 47276 w 1582311"/>
                      <a:gd name="connsiteY3" fmla="*/ 348829 h 2113173"/>
                      <a:gd name="connsiteX4" fmla="*/ 793063 w 1582311"/>
                      <a:gd name="connsiteY4" fmla="*/ 102395 h 2113173"/>
                      <a:gd name="connsiteX5" fmla="*/ 844944 w 1582311"/>
                      <a:gd name="connsiteY5" fmla="*/ 2106292 h 2113173"/>
                      <a:gd name="connsiteX6" fmla="*/ 1461029 w 1582311"/>
                      <a:gd name="connsiteY6" fmla="*/ 783331 h 2113173"/>
                      <a:gd name="connsiteX7" fmla="*/ 1292416 w 1582311"/>
                      <a:gd name="connsiteY7" fmla="*/ 1444812 h 2113173"/>
                      <a:gd name="connsiteX8" fmla="*/ 1532365 w 1582311"/>
                      <a:gd name="connsiteY8" fmla="*/ 1989560 h 2113173"/>
                      <a:gd name="connsiteX9" fmla="*/ 157523 w 1582311"/>
                      <a:gd name="connsiteY9" fmla="*/ 2021986 h 2113173"/>
                      <a:gd name="connsiteX0" fmla="*/ 157523 w 1591567"/>
                      <a:gd name="connsiteY0" fmla="*/ 2021986 h 2143200"/>
                      <a:gd name="connsiteX1" fmla="*/ 403957 w 1591567"/>
                      <a:gd name="connsiteY1" fmla="*/ 1477237 h 2143200"/>
                      <a:gd name="connsiteX2" fmla="*/ 112127 w 1591567"/>
                      <a:gd name="connsiteY2" fmla="*/ 841697 h 2143200"/>
                      <a:gd name="connsiteX3" fmla="*/ 47276 w 1591567"/>
                      <a:gd name="connsiteY3" fmla="*/ 348829 h 2143200"/>
                      <a:gd name="connsiteX4" fmla="*/ 793063 w 1591567"/>
                      <a:gd name="connsiteY4" fmla="*/ 102395 h 2143200"/>
                      <a:gd name="connsiteX5" fmla="*/ 844944 w 1591567"/>
                      <a:gd name="connsiteY5" fmla="*/ 2106292 h 2143200"/>
                      <a:gd name="connsiteX6" fmla="*/ 1292416 w 1591567"/>
                      <a:gd name="connsiteY6" fmla="*/ 1444812 h 2143200"/>
                      <a:gd name="connsiteX7" fmla="*/ 1532365 w 1591567"/>
                      <a:gd name="connsiteY7" fmla="*/ 1989560 h 2143200"/>
                      <a:gd name="connsiteX8" fmla="*/ 157523 w 1591567"/>
                      <a:gd name="connsiteY8" fmla="*/ 2021986 h 2143200"/>
                      <a:gd name="connsiteX0" fmla="*/ 157523 w 1545335"/>
                      <a:gd name="connsiteY0" fmla="*/ 2021986 h 2223374"/>
                      <a:gd name="connsiteX1" fmla="*/ 403957 w 1545335"/>
                      <a:gd name="connsiteY1" fmla="*/ 1477237 h 2223374"/>
                      <a:gd name="connsiteX2" fmla="*/ 112127 w 1545335"/>
                      <a:gd name="connsiteY2" fmla="*/ 841697 h 2223374"/>
                      <a:gd name="connsiteX3" fmla="*/ 47276 w 1545335"/>
                      <a:gd name="connsiteY3" fmla="*/ 348829 h 2223374"/>
                      <a:gd name="connsiteX4" fmla="*/ 793063 w 1545335"/>
                      <a:gd name="connsiteY4" fmla="*/ 102395 h 2223374"/>
                      <a:gd name="connsiteX5" fmla="*/ 844944 w 1545335"/>
                      <a:gd name="connsiteY5" fmla="*/ 2106292 h 2223374"/>
                      <a:gd name="connsiteX6" fmla="*/ 1532365 w 1545335"/>
                      <a:gd name="connsiteY6" fmla="*/ 1989560 h 2223374"/>
                      <a:gd name="connsiteX7" fmla="*/ 157523 w 1545335"/>
                      <a:gd name="connsiteY7" fmla="*/ 2021986 h 2223374"/>
                      <a:gd name="connsiteX0" fmla="*/ 157523 w 844944"/>
                      <a:gd name="connsiteY0" fmla="*/ 2021986 h 2249938"/>
                      <a:gd name="connsiteX1" fmla="*/ 403957 w 844944"/>
                      <a:gd name="connsiteY1" fmla="*/ 1477237 h 2249938"/>
                      <a:gd name="connsiteX2" fmla="*/ 112127 w 844944"/>
                      <a:gd name="connsiteY2" fmla="*/ 841697 h 2249938"/>
                      <a:gd name="connsiteX3" fmla="*/ 47276 w 844944"/>
                      <a:gd name="connsiteY3" fmla="*/ 348829 h 2249938"/>
                      <a:gd name="connsiteX4" fmla="*/ 793063 w 844944"/>
                      <a:gd name="connsiteY4" fmla="*/ 102395 h 2249938"/>
                      <a:gd name="connsiteX5" fmla="*/ 844944 w 844944"/>
                      <a:gd name="connsiteY5" fmla="*/ 2106292 h 2249938"/>
                      <a:gd name="connsiteX6" fmla="*/ 157523 w 844944"/>
                      <a:gd name="connsiteY6" fmla="*/ 2021986 h 2249938"/>
                      <a:gd name="connsiteX0" fmla="*/ 154587 w 842008"/>
                      <a:gd name="connsiteY0" fmla="*/ 2021986 h 2249467"/>
                      <a:gd name="connsiteX1" fmla="*/ 303744 w 842008"/>
                      <a:gd name="connsiteY1" fmla="*/ 1490207 h 2249467"/>
                      <a:gd name="connsiteX2" fmla="*/ 109191 w 842008"/>
                      <a:gd name="connsiteY2" fmla="*/ 841697 h 2249467"/>
                      <a:gd name="connsiteX3" fmla="*/ 44340 w 842008"/>
                      <a:gd name="connsiteY3" fmla="*/ 348829 h 2249467"/>
                      <a:gd name="connsiteX4" fmla="*/ 790127 w 842008"/>
                      <a:gd name="connsiteY4" fmla="*/ 102395 h 2249467"/>
                      <a:gd name="connsiteX5" fmla="*/ 842008 w 842008"/>
                      <a:gd name="connsiteY5" fmla="*/ 2106292 h 2249467"/>
                      <a:gd name="connsiteX6" fmla="*/ 154587 w 842008"/>
                      <a:gd name="connsiteY6" fmla="*/ 2021986 h 2249467"/>
                      <a:gd name="connsiteX0" fmla="*/ 166593 w 854014"/>
                      <a:gd name="connsiteY0" fmla="*/ 2021986 h 2249467"/>
                      <a:gd name="connsiteX1" fmla="*/ 315750 w 854014"/>
                      <a:gd name="connsiteY1" fmla="*/ 1490207 h 2249467"/>
                      <a:gd name="connsiteX2" fmla="*/ 121197 w 854014"/>
                      <a:gd name="connsiteY2" fmla="*/ 841697 h 2249467"/>
                      <a:gd name="connsiteX3" fmla="*/ 56346 w 854014"/>
                      <a:gd name="connsiteY3" fmla="*/ 348829 h 2249467"/>
                      <a:gd name="connsiteX4" fmla="*/ 802133 w 854014"/>
                      <a:gd name="connsiteY4" fmla="*/ 102395 h 2249467"/>
                      <a:gd name="connsiteX5" fmla="*/ 854014 w 854014"/>
                      <a:gd name="connsiteY5" fmla="*/ 2106292 h 2249467"/>
                      <a:gd name="connsiteX6" fmla="*/ 166593 w 854014"/>
                      <a:gd name="connsiteY6" fmla="*/ 2021986 h 2249467"/>
                      <a:gd name="connsiteX0" fmla="*/ 153312 w 840733"/>
                      <a:gd name="connsiteY0" fmla="*/ 2021986 h 2250412"/>
                      <a:gd name="connsiteX1" fmla="*/ 257074 w 840733"/>
                      <a:gd name="connsiteY1" fmla="*/ 1464267 h 2250412"/>
                      <a:gd name="connsiteX2" fmla="*/ 107916 w 840733"/>
                      <a:gd name="connsiteY2" fmla="*/ 841697 h 2250412"/>
                      <a:gd name="connsiteX3" fmla="*/ 43065 w 840733"/>
                      <a:gd name="connsiteY3" fmla="*/ 348829 h 2250412"/>
                      <a:gd name="connsiteX4" fmla="*/ 788852 w 840733"/>
                      <a:gd name="connsiteY4" fmla="*/ 102395 h 2250412"/>
                      <a:gd name="connsiteX5" fmla="*/ 840733 w 840733"/>
                      <a:gd name="connsiteY5" fmla="*/ 2106292 h 2250412"/>
                      <a:gd name="connsiteX6" fmla="*/ 153312 w 840733"/>
                      <a:gd name="connsiteY6" fmla="*/ 2021986 h 2250412"/>
                      <a:gd name="connsiteX0" fmla="*/ 174762 w 862183"/>
                      <a:gd name="connsiteY0" fmla="*/ 2021986 h 2250412"/>
                      <a:gd name="connsiteX1" fmla="*/ 278524 w 862183"/>
                      <a:gd name="connsiteY1" fmla="*/ 1464267 h 2250412"/>
                      <a:gd name="connsiteX2" fmla="*/ 129366 w 862183"/>
                      <a:gd name="connsiteY2" fmla="*/ 841697 h 2250412"/>
                      <a:gd name="connsiteX3" fmla="*/ 64515 w 862183"/>
                      <a:gd name="connsiteY3" fmla="*/ 348829 h 2250412"/>
                      <a:gd name="connsiteX4" fmla="*/ 810302 w 862183"/>
                      <a:gd name="connsiteY4" fmla="*/ 102395 h 2250412"/>
                      <a:gd name="connsiteX5" fmla="*/ 862183 w 862183"/>
                      <a:gd name="connsiteY5" fmla="*/ 2106292 h 2250412"/>
                      <a:gd name="connsiteX6" fmla="*/ 174762 w 862183"/>
                      <a:gd name="connsiteY6" fmla="*/ 2021986 h 2250412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6607 w 902204"/>
                      <a:gd name="connsiteY0" fmla="*/ 2010716 h 2237701"/>
                      <a:gd name="connsiteX1" fmla="*/ 260369 w 902204"/>
                      <a:gd name="connsiteY1" fmla="*/ 1452997 h 2237701"/>
                      <a:gd name="connsiteX2" fmla="*/ 182548 w 902204"/>
                      <a:gd name="connsiteY2" fmla="*/ 1044436 h 2237701"/>
                      <a:gd name="connsiteX3" fmla="*/ 46360 w 902204"/>
                      <a:gd name="connsiteY3" fmla="*/ 337559 h 2237701"/>
                      <a:gd name="connsiteX4" fmla="*/ 869969 w 902204"/>
                      <a:gd name="connsiteY4" fmla="*/ 110581 h 2237701"/>
                      <a:gd name="connsiteX5" fmla="*/ 844028 w 902204"/>
                      <a:gd name="connsiteY5" fmla="*/ 2095022 h 2237701"/>
                      <a:gd name="connsiteX6" fmla="*/ 156607 w 902204"/>
                      <a:gd name="connsiteY6" fmla="*/ 2010716 h 2237701"/>
                      <a:gd name="connsiteX0" fmla="*/ 156607 w 869969"/>
                      <a:gd name="connsiteY0" fmla="*/ 2010716 h 2237701"/>
                      <a:gd name="connsiteX1" fmla="*/ 260369 w 869969"/>
                      <a:gd name="connsiteY1" fmla="*/ 1452997 h 2237701"/>
                      <a:gd name="connsiteX2" fmla="*/ 182548 w 869969"/>
                      <a:gd name="connsiteY2" fmla="*/ 1044436 h 2237701"/>
                      <a:gd name="connsiteX3" fmla="*/ 46360 w 869969"/>
                      <a:gd name="connsiteY3" fmla="*/ 337559 h 2237701"/>
                      <a:gd name="connsiteX4" fmla="*/ 869969 w 869969"/>
                      <a:gd name="connsiteY4" fmla="*/ 110581 h 2237701"/>
                      <a:gd name="connsiteX5" fmla="*/ 844028 w 869969"/>
                      <a:gd name="connsiteY5" fmla="*/ 2095022 h 2237701"/>
                      <a:gd name="connsiteX6" fmla="*/ 156607 w 869969"/>
                      <a:gd name="connsiteY6" fmla="*/ 2010716 h 2237701"/>
                      <a:gd name="connsiteX0" fmla="*/ 144847 w 857749"/>
                      <a:gd name="connsiteY0" fmla="*/ 1978134 h 2202237"/>
                      <a:gd name="connsiteX1" fmla="*/ 248609 w 857749"/>
                      <a:gd name="connsiteY1" fmla="*/ 1420415 h 2202237"/>
                      <a:gd name="connsiteX2" fmla="*/ 170788 w 857749"/>
                      <a:gd name="connsiteY2" fmla="*/ 1011854 h 2202237"/>
                      <a:gd name="connsiteX3" fmla="*/ 34600 w 857749"/>
                      <a:gd name="connsiteY3" fmla="*/ 304977 h 2202237"/>
                      <a:gd name="connsiteX4" fmla="*/ 696082 w 857749"/>
                      <a:gd name="connsiteY4" fmla="*/ 116909 h 2202237"/>
                      <a:gd name="connsiteX5" fmla="*/ 832268 w 857749"/>
                      <a:gd name="connsiteY5" fmla="*/ 2062440 h 2202237"/>
                      <a:gd name="connsiteX6" fmla="*/ 144847 w 857749"/>
                      <a:gd name="connsiteY6" fmla="*/ 1978134 h 2202237"/>
                      <a:gd name="connsiteX0" fmla="*/ 136920 w 849427"/>
                      <a:gd name="connsiteY0" fmla="*/ 2082138 h 2306241"/>
                      <a:gd name="connsiteX1" fmla="*/ 240682 w 849427"/>
                      <a:gd name="connsiteY1" fmla="*/ 1524419 h 2306241"/>
                      <a:gd name="connsiteX2" fmla="*/ 162861 w 849427"/>
                      <a:gd name="connsiteY2" fmla="*/ 1115858 h 2306241"/>
                      <a:gd name="connsiteX3" fmla="*/ 26673 w 849427"/>
                      <a:gd name="connsiteY3" fmla="*/ 408981 h 2306241"/>
                      <a:gd name="connsiteX4" fmla="*/ 577907 w 849427"/>
                      <a:gd name="connsiteY4" fmla="*/ 65270 h 2306241"/>
                      <a:gd name="connsiteX5" fmla="*/ 688155 w 849427"/>
                      <a:gd name="connsiteY5" fmla="*/ 220913 h 2306241"/>
                      <a:gd name="connsiteX6" fmla="*/ 824341 w 849427"/>
                      <a:gd name="connsiteY6" fmla="*/ 2166444 h 2306241"/>
                      <a:gd name="connsiteX7" fmla="*/ 136920 w 849427"/>
                      <a:gd name="connsiteY7" fmla="*/ 2082138 h 2306241"/>
                      <a:gd name="connsiteX0" fmla="*/ 136920 w 852753"/>
                      <a:gd name="connsiteY0" fmla="*/ 2020826 h 2221392"/>
                      <a:gd name="connsiteX1" fmla="*/ 240682 w 852753"/>
                      <a:gd name="connsiteY1" fmla="*/ 1463107 h 2221392"/>
                      <a:gd name="connsiteX2" fmla="*/ 162861 w 852753"/>
                      <a:gd name="connsiteY2" fmla="*/ 1054546 h 2221392"/>
                      <a:gd name="connsiteX3" fmla="*/ 26673 w 852753"/>
                      <a:gd name="connsiteY3" fmla="*/ 347669 h 2221392"/>
                      <a:gd name="connsiteX4" fmla="*/ 577907 w 852753"/>
                      <a:gd name="connsiteY4" fmla="*/ 3958 h 2221392"/>
                      <a:gd name="connsiteX5" fmla="*/ 707610 w 852753"/>
                      <a:gd name="connsiteY5" fmla="*/ 477371 h 2221392"/>
                      <a:gd name="connsiteX6" fmla="*/ 824341 w 852753"/>
                      <a:gd name="connsiteY6" fmla="*/ 2105132 h 2221392"/>
                      <a:gd name="connsiteX7" fmla="*/ 136920 w 852753"/>
                      <a:gd name="connsiteY7" fmla="*/ 2020826 h 2221392"/>
                      <a:gd name="connsiteX0" fmla="*/ 125532 w 841365"/>
                      <a:gd name="connsiteY0" fmla="*/ 2020826 h 2221392"/>
                      <a:gd name="connsiteX1" fmla="*/ 151473 w 841365"/>
                      <a:gd name="connsiteY1" fmla="*/ 1054546 h 2221392"/>
                      <a:gd name="connsiteX2" fmla="*/ 15285 w 841365"/>
                      <a:gd name="connsiteY2" fmla="*/ 347669 h 2221392"/>
                      <a:gd name="connsiteX3" fmla="*/ 566519 w 841365"/>
                      <a:gd name="connsiteY3" fmla="*/ 3958 h 2221392"/>
                      <a:gd name="connsiteX4" fmla="*/ 696222 w 841365"/>
                      <a:gd name="connsiteY4" fmla="*/ 477371 h 2221392"/>
                      <a:gd name="connsiteX5" fmla="*/ 812953 w 841365"/>
                      <a:gd name="connsiteY5" fmla="*/ 2105132 h 2221392"/>
                      <a:gd name="connsiteX6" fmla="*/ 125532 w 841365"/>
                      <a:gd name="connsiteY6" fmla="*/ 2020826 h 2221392"/>
                      <a:gd name="connsiteX0" fmla="*/ 125532 w 841365"/>
                      <a:gd name="connsiteY0" fmla="*/ 2020826 h 2221392"/>
                      <a:gd name="connsiteX1" fmla="*/ 151473 w 841365"/>
                      <a:gd name="connsiteY1" fmla="*/ 1054546 h 2221392"/>
                      <a:gd name="connsiteX2" fmla="*/ 15285 w 841365"/>
                      <a:gd name="connsiteY2" fmla="*/ 347669 h 2221392"/>
                      <a:gd name="connsiteX3" fmla="*/ 566519 w 841365"/>
                      <a:gd name="connsiteY3" fmla="*/ 3958 h 2221392"/>
                      <a:gd name="connsiteX4" fmla="*/ 696222 w 841365"/>
                      <a:gd name="connsiteY4" fmla="*/ 477371 h 2221392"/>
                      <a:gd name="connsiteX5" fmla="*/ 812953 w 841365"/>
                      <a:gd name="connsiteY5" fmla="*/ 2105132 h 2221392"/>
                      <a:gd name="connsiteX6" fmla="*/ 125532 w 841365"/>
                      <a:gd name="connsiteY6" fmla="*/ 2020826 h 2221392"/>
                      <a:gd name="connsiteX0" fmla="*/ 108747 w 842296"/>
                      <a:gd name="connsiteY0" fmla="*/ 2010242 h 2217964"/>
                      <a:gd name="connsiteX1" fmla="*/ 151307 w 842296"/>
                      <a:gd name="connsiteY1" fmla="*/ 1054546 h 2217964"/>
                      <a:gd name="connsiteX2" fmla="*/ 15119 w 842296"/>
                      <a:gd name="connsiteY2" fmla="*/ 347669 h 2217964"/>
                      <a:gd name="connsiteX3" fmla="*/ 566353 w 842296"/>
                      <a:gd name="connsiteY3" fmla="*/ 3958 h 2217964"/>
                      <a:gd name="connsiteX4" fmla="*/ 696056 w 842296"/>
                      <a:gd name="connsiteY4" fmla="*/ 477371 h 2217964"/>
                      <a:gd name="connsiteX5" fmla="*/ 812787 w 842296"/>
                      <a:gd name="connsiteY5" fmla="*/ 2105132 h 2217964"/>
                      <a:gd name="connsiteX6" fmla="*/ 108747 w 842296"/>
                      <a:gd name="connsiteY6" fmla="*/ 2010242 h 22179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2296" h="2217964">
                        <a:moveTo>
                          <a:pt x="108747" y="2010242"/>
                        </a:moveTo>
                        <a:cubicBezTo>
                          <a:pt x="122934" y="1691677"/>
                          <a:pt x="166912" y="1331642"/>
                          <a:pt x="151307" y="1054546"/>
                        </a:cubicBezTo>
                        <a:cubicBezTo>
                          <a:pt x="135702" y="777451"/>
                          <a:pt x="-54055" y="522767"/>
                          <a:pt x="15119" y="347669"/>
                        </a:cubicBezTo>
                        <a:cubicBezTo>
                          <a:pt x="84293" y="172571"/>
                          <a:pt x="456106" y="35303"/>
                          <a:pt x="566353" y="3958"/>
                        </a:cubicBezTo>
                        <a:cubicBezTo>
                          <a:pt x="676600" y="-27387"/>
                          <a:pt x="654984" y="127175"/>
                          <a:pt x="696056" y="477371"/>
                        </a:cubicBezTo>
                        <a:cubicBezTo>
                          <a:pt x="737128" y="827567"/>
                          <a:pt x="910672" y="1849654"/>
                          <a:pt x="812787" y="2105132"/>
                        </a:cubicBezTo>
                        <a:cubicBezTo>
                          <a:pt x="714902" y="2360610"/>
                          <a:pt x="206023" y="2117246"/>
                          <a:pt x="108747" y="2010242"/>
                        </a:cubicBezTo>
                        <a:close/>
                      </a:path>
                    </a:pathLst>
                  </a:custGeom>
                  <a:solidFill>
                    <a:srgbClr val="EF402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4" name="Freeform 2236">
                    <a:extLst>
                      <a:ext uri="{FF2B5EF4-FFF2-40B4-BE49-F238E27FC236}">
                        <a16:creationId xmlns:a16="http://schemas.microsoft.com/office/drawing/2014/main" id="{A783B215-B6F6-451C-A16D-31F0768B8E28}"/>
                      </a:ext>
                    </a:extLst>
                  </p:cNvPr>
                  <p:cNvSpPr/>
                  <p:nvPr/>
                </p:nvSpPr>
                <p:spPr>
                  <a:xfrm>
                    <a:off x="6496338" y="3631011"/>
                    <a:ext cx="477811" cy="1411293"/>
                  </a:xfrm>
                  <a:custGeom>
                    <a:avLst/>
                    <a:gdLst>
                      <a:gd name="connsiteX0" fmla="*/ 157523 w 1582311"/>
                      <a:gd name="connsiteY0" fmla="*/ 1919666 h 1975803"/>
                      <a:gd name="connsiteX1" fmla="*/ 403957 w 1582311"/>
                      <a:gd name="connsiteY1" fmla="*/ 1374917 h 1975803"/>
                      <a:gd name="connsiteX2" fmla="*/ 112127 w 1582311"/>
                      <a:gd name="connsiteY2" fmla="*/ 739377 h 1975803"/>
                      <a:gd name="connsiteX3" fmla="*/ 47276 w 1582311"/>
                      <a:gd name="connsiteY3" fmla="*/ 246509 h 1975803"/>
                      <a:gd name="connsiteX4" fmla="*/ 793063 w 1582311"/>
                      <a:gd name="connsiteY4" fmla="*/ 75 h 1975803"/>
                      <a:gd name="connsiteX5" fmla="*/ 1473999 w 1582311"/>
                      <a:gd name="connsiteY5" fmla="*/ 227053 h 1975803"/>
                      <a:gd name="connsiteX6" fmla="*/ 1402663 w 1582311"/>
                      <a:gd name="connsiteY6" fmla="*/ 771802 h 1975803"/>
                      <a:gd name="connsiteX7" fmla="*/ 1292416 w 1582311"/>
                      <a:gd name="connsiteY7" fmla="*/ 1297096 h 1975803"/>
                      <a:gd name="connsiteX8" fmla="*/ 1532365 w 1582311"/>
                      <a:gd name="connsiteY8" fmla="*/ 1887240 h 1975803"/>
                      <a:gd name="connsiteX9" fmla="*/ 157523 w 1582311"/>
                      <a:gd name="connsiteY9" fmla="*/ 1919666 h 1975803"/>
                      <a:gd name="connsiteX0" fmla="*/ 157523 w 1582311"/>
                      <a:gd name="connsiteY0" fmla="*/ 1919666 h 1973041"/>
                      <a:gd name="connsiteX1" fmla="*/ 403957 w 1582311"/>
                      <a:gd name="connsiteY1" fmla="*/ 1374917 h 1973041"/>
                      <a:gd name="connsiteX2" fmla="*/ 112127 w 1582311"/>
                      <a:gd name="connsiteY2" fmla="*/ 739377 h 1973041"/>
                      <a:gd name="connsiteX3" fmla="*/ 47276 w 1582311"/>
                      <a:gd name="connsiteY3" fmla="*/ 246509 h 1973041"/>
                      <a:gd name="connsiteX4" fmla="*/ 793063 w 1582311"/>
                      <a:gd name="connsiteY4" fmla="*/ 75 h 1973041"/>
                      <a:gd name="connsiteX5" fmla="*/ 1473999 w 1582311"/>
                      <a:gd name="connsiteY5" fmla="*/ 227053 h 1973041"/>
                      <a:gd name="connsiteX6" fmla="*/ 1402663 w 1582311"/>
                      <a:gd name="connsiteY6" fmla="*/ 771802 h 1973041"/>
                      <a:gd name="connsiteX7" fmla="*/ 1292416 w 1582311"/>
                      <a:gd name="connsiteY7" fmla="*/ 1342492 h 1973041"/>
                      <a:gd name="connsiteX8" fmla="*/ 1532365 w 1582311"/>
                      <a:gd name="connsiteY8" fmla="*/ 1887240 h 1973041"/>
                      <a:gd name="connsiteX9" fmla="*/ 157523 w 1582311"/>
                      <a:gd name="connsiteY9" fmla="*/ 1919666 h 1973041"/>
                      <a:gd name="connsiteX0" fmla="*/ 157523 w 1582311"/>
                      <a:gd name="connsiteY0" fmla="*/ 1919660 h 1973035"/>
                      <a:gd name="connsiteX1" fmla="*/ 403957 w 1582311"/>
                      <a:gd name="connsiteY1" fmla="*/ 1374911 h 1973035"/>
                      <a:gd name="connsiteX2" fmla="*/ 112127 w 1582311"/>
                      <a:gd name="connsiteY2" fmla="*/ 739371 h 1973035"/>
                      <a:gd name="connsiteX3" fmla="*/ 47276 w 1582311"/>
                      <a:gd name="connsiteY3" fmla="*/ 246503 h 1973035"/>
                      <a:gd name="connsiteX4" fmla="*/ 793063 w 1582311"/>
                      <a:gd name="connsiteY4" fmla="*/ 69 h 1973035"/>
                      <a:gd name="connsiteX5" fmla="*/ 1473999 w 1582311"/>
                      <a:gd name="connsiteY5" fmla="*/ 227047 h 1973035"/>
                      <a:gd name="connsiteX6" fmla="*/ 1467514 w 1582311"/>
                      <a:gd name="connsiteY6" fmla="*/ 706945 h 1973035"/>
                      <a:gd name="connsiteX7" fmla="*/ 1292416 w 1582311"/>
                      <a:gd name="connsiteY7" fmla="*/ 1342486 h 1973035"/>
                      <a:gd name="connsiteX8" fmla="*/ 1532365 w 1582311"/>
                      <a:gd name="connsiteY8" fmla="*/ 1887234 h 1973035"/>
                      <a:gd name="connsiteX9" fmla="*/ 157523 w 1582311"/>
                      <a:gd name="connsiteY9" fmla="*/ 1919660 h 1973035"/>
                      <a:gd name="connsiteX0" fmla="*/ 157523 w 1582311"/>
                      <a:gd name="connsiteY0" fmla="*/ 2021986 h 2113807"/>
                      <a:gd name="connsiteX1" fmla="*/ 403957 w 1582311"/>
                      <a:gd name="connsiteY1" fmla="*/ 1477237 h 2113807"/>
                      <a:gd name="connsiteX2" fmla="*/ 112127 w 1582311"/>
                      <a:gd name="connsiteY2" fmla="*/ 841697 h 2113807"/>
                      <a:gd name="connsiteX3" fmla="*/ 47276 w 1582311"/>
                      <a:gd name="connsiteY3" fmla="*/ 348829 h 2113807"/>
                      <a:gd name="connsiteX4" fmla="*/ 793063 w 1582311"/>
                      <a:gd name="connsiteY4" fmla="*/ 102395 h 2113807"/>
                      <a:gd name="connsiteX5" fmla="*/ 844944 w 1582311"/>
                      <a:gd name="connsiteY5" fmla="*/ 2106292 h 2113807"/>
                      <a:gd name="connsiteX6" fmla="*/ 1467514 w 1582311"/>
                      <a:gd name="connsiteY6" fmla="*/ 809271 h 2113807"/>
                      <a:gd name="connsiteX7" fmla="*/ 1292416 w 1582311"/>
                      <a:gd name="connsiteY7" fmla="*/ 1444812 h 2113807"/>
                      <a:gd name="connsiteX8" fmla="*/ 1532365 w 1582311"/>
                      <a:gd name="connsiteY8" fmla="*/ 1989560 h 2113807"/>
                      <a:gd name="connsiteX9" fmla="*/ 157523 w 1582311"/>
                      <a:gd name="connsiteY9" fmla="*/ 2021986 h 2113807"/>
                      <a:gd name="connsiteX0" fmla="*/ 157523 w 1582311"/>
                      <a:gd name="connsiteY0" fmla="*/ 2021986 h 2113173"/>
                      <a:gd name="connsiteX1" fmla="*/ 403957 w 1582311"/>
                      <a:gd name="connsiteY1" fmla="*/ 1477237 h 2113173"/>
                      <a:gd name="connsiteX2" fmla="*/ 112127 w 1582311"/>
                      <a:gd name="connsiteY2" fmla="*/ 841697 h 2113173"/>
                      <a:gd name="connsiteX3" fmla="*/ 47276 w 1582311"/>
                      <a:gd name="connsiteY3" fmla="*/ 348829 h 2113173"/>
                      <a:gd name="connsiteX4" fmla="*/ 793063 w 1582311"/>
                      <a:gd name="connsiteY4" fmla="*/ 102395 h 2113173"/>
                      <a:gd name="connsiteX5" fmla="*/ 844944 w 1582311"/>
                      <a:gd name="connsiteY5" fmla="*/ 2106292 h 2113173"/>
                      <a:gd name="connsiteX6" fmla="*/ 1461029 w 1582311"/>
                      <a:gd name="connsiteY6" fmla="*/ 783331 h 2113173"/>
                      <a:gd name="connsiteX7" fmla="*/ 1292416 w 1582311"/>
                      <a:gd name="connsiteY7" fmla="*/ 1444812 h 2113173"/>
                      <a:gd name="connsiteX8" fmla="*/ 1532365 w 1582311"/>
                      <a:gd name="connsiteY8" fmla="*/ 1989560 h 2113173"/>
                      <a:gd name="connsiteX9" fmla="*/ 157523 w 1582311"/>
                      <a:gd name="connsiteY9" fmla="*/ 2021986 h 2113173"/>
                      <a:gd name="connsiteX0" fmla="*/ 157523 w 1591567"/>
                      <a:gd name="connsiteY0" fmla="*/ 2021986 h 2143200"/>
                      <a:gd name="connsiteX1" fmla="*/ 403957 w 1591567"/>
                      <a:gd name="connsiteY1" fmla="*/ 1477237 h 2143200"/>
                      <a:gd name="connsiteX2" fmla="*/ 112127 w 1591567"/>
                      <a:gd name="connsiteY2" fmla="*/ 841697 h 2143200"/>
                      <a:gd name="connsiteX3" fmla="*/ 47276 w 1591567"/>
                      <a:gd name="connsiteY3" fmla="*/ 348829 h 2143200"/>
                      <a:gd name="connsiteX4" fmla="*/ 793063 w 1591567"/>
                      <a:gd name="connsiteY4" fmla="*/ 102395 h 2143200"/>
                      <a:gd name="connsiteX5" fmla="*/ 844944 w 1591567"/>
                      <a:gd name="connsiteY5" fmla="*/ 2106292 h 2143200"/>
                      <a:gd name="connsiteX6" fmla="*/ 1292416 w 1591567"/>
                      <a:gd name="connsiteY6" fmla="*/ 1444812 h 2143200"/>
                      <a:gd name="connsiteX7" fmla="*/ 1532365 w 1591567"/>
                      <a:gd name="connsiteY7" fmla="*/ 1989560 h 2143200"/>
                      <a:gd name="connsiteX8" fmla="*/ 157523 w 1591567"/>
                      <a:gd name="connsiteY8" fmla="*/ 2021986 h 2143200"/>
                      <a:gd name="connsiteX0" fmla="*/ 157523 w 1545335"/>
                      <a:gd name="connsiteY0" fmla="*/ 2021986 h 2223374"/>
                      <a:gd name="connsiteX1" fmla="*/ 403957 w 1545335"/>
                      <a:gd name="connsiteY1" fmla="*/ 1477237 h 2223374"/>
                      <a:gd name="connsiteX2" fmla="*/ 112127 w 1545335"/>
                      <a:gd name="connsiteY2" fmla="*/ 841697 h 2223374"/>
                      <a:gd name="connsiteX3" fmla="*/ 47276 w 1545335"/>
                      <a:gd name="connsiteY3" fmla="*/ 348829 h 2223374"/>
                      <a:gd name="connsiteX4" fmla="*/ 793063 w 1545335"/>
                      <a:gd name="connsiteY4" fmla="*/ 102395 h 2223374"/>
                      <a:gd name="connsiteX5" fmla="*/ 844944 w 1545335"/>
                      <a:gd name="connsiteY5" fmla="*/ 2106292 h 2223374"/>
                      <a:gd name="connsiteX6" fmla="*/ 1532365 w 1545335"/>
                      <a:gd name="connsiteY6" fmla="*/ 1989560 h 2223374"/>
                      <a:gd name="connsiteX7" fmla="*/ 157523 w 1545335"/>
                      <a:gd name="connsiteY7" fmla="*/ 2021986 h 2223374"/>
                      <a:gd name="connsiteX0" fmla="*/ 157523 w 844944"/>
                      <a:gd name="connsiteY0" fmla="*/ 2021986 h 2249938"/>
                      <a:gd name="connsiteX1" fmla="*/ 403957 w 844944"/>
                      <a:gd name="connsiteY1" fmla="*/ 1477237 h 2249938"/>
                      <a:gd name="connsiteX2" fmla="*/ 112127 w 844944"/>
                      <a:gd name="connsiteY2" fmla="*/ 841697 h 2249938"/>
                      <a:gd name="connsiteX3" fmla="*/ 47276 w 844944"/>
                      <a:gd name="connsiteY3" fmla="*/ 348829 h 2249938"/>
                      <a:gd name="connsiteX4" fmla="*/ 793063 w 844944"/>
                      <a:gd name="connsiteY4" fmla="*/ 102395 h 2249938"/>
                      <a:gd name="connsiteX5" fmla="*/ 844944 w 844944"/>
                      <a:gd name="connsiteY5" fmla="*/ 2106292 h 2249938"/>
                      <a:gd name="connsiteX6" fmla="*/ 157523 w 844944"/>
                      <a:gd name="connsiteY6" fmla="*/ 2021986 h 2249938"/>
                      <a:gd name="connsiteX0" fmla="*/ 154587 w 842008"/>
                      <a:gd name="connsiteY0" fmla="*/ 2021986 h 2249467"/>
                      <a:gd name="connsiteX1" fmla="*/ 303744 w 842008"/>
                      <a:gd name="connsiteY1" fmla="*/ 1490207 h 2249467"/>
                      <a:gd name="connsiteX2" fmla="*/ 109191 w 842008"/>
                      <a:gd name="connsiteY2" fmla="*/ 841697 h 2249467"/>
                      <a:gd name="connsiteX3" fmla="*/ 44340 w 842008"/>
                      <a:gd name="connsiteY3" fmla="*/ 348829 h 2249467"/>
                      <a:gd name="connsiteX4" fmla="*/ 790127 w 842008"/>
                      <a:gd name="connsiteY4" fmla="*/ 102395 h 2249467"/>
                      <a:gd name="connsiteX5" fmla="*/ 842008 w 842008"/>
                      <a:gd name="connsiteY5" fmla="*/ 2106292 h 2249467"/>
                      <a:gd name="connsiteX6" fmla="*/ 154587 w 842008"/>
                      <a:gd name="connsiteY6" fmla="*/ 2021986 h 2249467"/>
                      <a:gd name="connsiteX0" fmla="*/ 166593 w 854014"/>
                      <a:gd name="connsiteY0" fmla="*/ 2021986 h 2249467"/>
                      <a:gd name="connsiteX1" fmla="*/ 315750 w 854014"/>
                      <a:gd name="connsiteY1" fmla="*/ 1490207 h 2249467"/>
                      <a:gd name="connsiteX2" fmla="*/ 121197 w 854014"/>
                      <a:gd name="connsiteY2" fmla="*/ 841697 h 2249467"/>
                      <a:gd name="connsiteX3" fmla="*/ 56346 w 854014"/>
                      <a:gd name="connsiteY3" fmla="*/ 348829 h 2249467"/>
                      <a:gd name="connsiteX4" fmla="*/ 802133 w 854014"/>
                      <a:gd name="connsiteY4" fmla="*/ 102395 h 2249467"/>
                      <a:gd name="connsiteX5" fmla="*/ 854014 w 854014"/>
                      <a:gd name="connsiteY5" fmla="*/ 2106292 h 2249467"/>
                      <a:gd name="connsiteX6" fmla="*/ 166593 w 854014"/>
                      <a:gd name="connsiteY6" fmla="*/ 2021986 h 2249467"/>
                      <a:gd name="connsiteX0" fmla="*/ 153312 w 840733"/>
                      <a:gd name="connsiteY0" fmla="*/ 2021986 h 2250412"/>
                      <a:gd name="connsiteX1" fmla="*/ 257074 w 840733"/>
                      <a:gd name="connsiteY1" fmla="*/ 1464267 h 2250412"/>
                      <a:gd name="connsiteX2" fmla="*/ 107916 w 840733"/>
                      <a:gd name="connsiteY2" fmla="*/ 841697 h 2250412"/>
                      <a:gd name="connsiteX3" fmla="*/ 43065 w 840733"/>
                      <a:gd name="connsiteY3" fmla="*/ 348829 h 2250412"/>
                      <a:gd name="connsiteX4" fmla="*/ 788852 w 840733"/>
                      <a:gd name="connsiteY4" fmla="*/ 102395 h 2250412"/>
                      <a:gd name="connsiteX5" fmla="*/ 840733 w 840733"/>
                      <a:gd name="connsiteY5" fmla="*/ 2106292 h 2250412"/>
                      <a:gd name="connsiteX6" fmla="*/ 153312 w 840733"/>
                      <a:gd name="connsiteY6" fmla="*/ 2021986 h 2250412"/>
                      <a:gd name="connsiteX0" fmla="*/ 174762 w 862183"/>
                      <a:gd name="connsiteY0" fmla="*/ 2021986 h 2250412"/>
                      <a:gd name="connsiteX1" fmla="*/ 278524 w 862183"/>
                      <a:gd name="connsiteY1" fmla="*/ 1464267 h 2250412"/>
                      <a:gd name="connsiteX2" fmla="*/ 129366 w 862183"/>
                      <a:gd name="connsiteY2" fmla="*/ 841697 h 2250412"/>
                      <a:gd name="connsiteX3" fmla="*/ 64515 w 862183"/>
                      <a:gd name="connsiteY3" fmla="*/ 348829 h 2250412"/>
                      <a:gd name="connsiteX4" fmla="*/ 810302 w 862183"/>
                      <a:gd name="connsiteY4" fmla="*/ 102395 h 2250412"/>
                      <a:gd name="connsiteX5" fmla="*/ 862183 w 862183"/>
                      <a:gd name="connsiteY5" fmla="*/ 2106292 h 2250412"/>
                      <a:gd name="connsiteX6" fmla="*/ 174762 w 862183"/>
                      <a:gd name="connsiteY6" fmla="*/ 2021986 h 2250412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6607 w 902204"/>
                      <a:gd name="connsiteY0" fmla="*/ 2010716 h 2237701"/>
                      <a:gd name="connsiteX1" fmla="*/ 260369 w 902204"/>
                      <a:gd name="connsiteY1" fmla="*/ 1452997 h 2237701"/>
                      <a:gd name="connsiteX2" fmla="*/ 182548 w 902204"/>
                      <a:gd name="connsiteY2" fmla="*/ 1044436 h 2237701"/>
                      <a:gd name="connsiteX3" fmla="*/ 46360 w 902204"/>
                      <a:gd name="connsiteY3" fmla="*/ 337559 h 2237701"/>
                      <a:gd name="connsiteX4" fmla="*/ 869969 w 902204"/>
                      <a:gd name="connsiteY4" fmla="*/ 110581 h 2237701"/>
                      <a:gd name="connsiteX5" fmla="*/ 844028 w 902204"/>
                      <a:gd name="connsiteY5" fmla="*/ 2095022 h 2237701"/>
                      <a:gd name="connsiteX6" fmla="*/ 156607 w 902204"/>
                      <a:gd name="connsiteY6" fmla="*/ 2010716 h 2237701"/>
                      <a:gd name="connsiteX0" fmla="*/ 156607 w 869969"/>
                      <a:gd name="connsiteY0" fmla="*/ 2010716 h 2237701"/>
                      <a:gd name="connsiteX1" fmla="*/ 260369 w 869969"/>
                      <a:gd name="connsiteY1" fmla="*/ 1452997 h 2237701"/>
                      <a:gd name="connsiteX2" fmla="*/ 182548 w 869969"/>
                      <a:gd name="connsiteY2" fmla="*/ 1044436 h 2237701"/>
                      <a:gd name="connsiteX3" fmla="*/ 46360 w 869969"/>
                      <a:gd name="connsiteY3" fmla="*/ 337559 h 2237701"/>
                      <a:gd name="connsiteX4" fmla="*/ 869969 w 869969"/>
                      <a:gd name="connsiteY4" fmla="*/ 110581 h 2237701"/>
                      <a:gd name="connsiteX5" fmla="*/ 844028 w 869969"/>
                      <a:gd name="connsiteY5" fmla="*/ 2095022 h 2237701"/>
                      <a:gd name="connsiteX6" fmla="*/ 156607 w 869969"/>
                      <a:gd name="connsiteY6" fmla="*/ 2010716 h 2237701"/>
                      <a:gd name="connsiteX0" fmla="*/ 144847 w 857749"/>
                      <a:gd name="connsiteY0" fmla="*/ 1978134 h 2202237"/>
                      <a:gd name="connsiteX1" fmla="*/ 248609 w 857749"/>
                      <a:gd name="connsiteY1" fmla="*/ 1420415 h 2202237"/>
                      <a:gd name="connsiteX2" fmla="*/ 170788 w 857749"/>
                      <a:gd name="connsiteY2" fmla="*/ 1011854 h 2202237"/>
                      <a:gd name="connsiteX3" fmla="*/ 34600 w 857749"/>
                      <a:gd name="connsiteY3" fmla="*/ 304977 h 2202237"/>
                      <a:gd name="connsiteX4" fmla="*/ 696082 w 857749"/>
                      <a:gd name="connsiteY4" fmla="*/ 116909 h 2202237"/>
                      <a:gd name="connsiteX5" fmla="*/ 832268 w 857749"/>
                      <a:gd name="connsiteY5" fmla="*/ 2062440 h 2202237"/>
                      <a:gd name="connsiteX6" fmla="*/ 144847 w 857749"/>
                      <a:gd name="connsiteY6" fmla="*/ 1978134 h 2202237"/>
                      <a:gd name="connsiteX0" fmla="*/ 136920 w 849427"/>
                      <a:gd name="connsiteY0" fmla="*/ 2082138 h 2306241"/>
                      <a:gd name="connsiteX1" fmla="*/ 240682 w 849427"/>
                      <a:gd name="connsiteY1" fmla="*/ 1524419 h 2306241"/>
                      <a:gd name="connsiteX2" fmla="*/ 162861 w 849427"/>
                      <a:gd name="connsiteY2" fmla="*/ 1115858 h 2306241"/>
                      <a:gd name="connsiteX3" fmla="*/ 26673 w 849427"/>
                      <a:gd name="connsiteY3" fmla="*/ 408981 h 2306241"/>
                      <a:gd name="connsiteX4" fmla="*/ 577907 w 849427"/>
                      <a:gd name="connsiteY4" fmla="*/ 65270 h 2306241"/>
                      <a:gd name="connsiteX5" fmla="*/ 688155 w 849427"/>
                      <a:gd name="connsiteY5" fmla="*/ 220913 h 2306241"/>
                      <a:gd name="connsiteX6" fmla="*/ 824341 w 849427"/>
                      <a:gd name="connsiteY6" fmla="*/ 2166444 h 2306241"/>
                      <a:gd name="connsiteX7" fmla="*/ 136920 w 849427"/>
                      <a:gd name="connsiteY7" fmla="*/ 2082138 h 2306241"/>
                      <a:gd name="connsiteX0" fmla="*/ 136920 w 852753"/>
                      <a:gd name="connsiteY0" fmla="*/ 2020826 h 2221392"/>
                      <a:gd name="connsiteX1" fmla="*/ 240682 w 852753"/>
                      <a:gd name="connsiteY1" fmla="*/ 1463107 h 2221392"/>
                      <a:gd name="connsiteX2" fmla="*/ 162861 w 852753"/>
                      <a:gd name="connsiteY2" fmla="*/ 1054546 h 2221392"/>
                      <a:gd name="connsiteX3" fmla="*/ 26673 w 852753"/>
                      <a:gd name="connsiteY3" fmla="*/ 347669 h 2221392"/>
                      <a:gd name="connsiteX4" fmla="*/ 577907 w 852753"/>
                      <a:gd name="connsiteY4" fmla="*/ 3958 h 2221392"/>
                      <a:gd name="connsiteX5" fmla="*/ 707610 w 852753"/>
                      <a:gd name="connsiteY5" fmla="*/ 477371 h 2221392"/>
                      <a:gd name="connsiteX6" fmla="*/ 824341 w 852753"/>
                      <a:gd name="connsiteY6" fmla="*/ 2105132 h 2221392"/>
                      <a:gd name="connsiteX7" fmla="*/ 136920 w 852753"/>
                      <a:gd name="connsiteY7" fmla="*/ 2020826 h 2221392"/>
                      <a:gd name="connsiteX0" fmla="*/ 125532 w 841365"/>
                      <a:gd name="connsiteY0" fmla="*/ 2020826 h 2221392"/>
                      <a:gd name="connsiteX1" fmla="*/ 151473 w 841365"/>
                      <a:gd name="connsiteY1" fmla="*/ 1054546 h 2221392"/>
                      <a:gd name="connsiteX2" fmla="*/ 15285 w 841365"/>
                      <a:gd name="connsiteY2" fmla="*/ 347669 h 2221392"/>
                      <a:gd name="connsiteX3" fmla="*/ 566519 w 841365"/>
                      <a:gd name="connsiteY3" fmla="*/ 3958 h 2221392"/>
                      <a:gd name="connsiteX4" fmla="*/ 696222 w 841365"/>
                      <a:gd name="connsiteY4" fmla="*/ 477371 h 2221392"/>
                      <a:gd name="connsiteX5" fmla="*/ 812953 w 841365"/>
                      <a:gd name="connsiteY5" fmla="*/ 2105132 h 2221392"/>
                      <a:gd name="connsiteX6" fmla="*/ 125532 w 841365"/>
                      <a:gd name="connsiteY6" fmla="*/ 2020826 h 2221392"/>
                      <a:gd name="connsiteX0" fmla="*/ 125532 w 841365"/>
                      <a:gd name="connsiteY0" fmla="*/ 2020826 h 2221392"/>
                      <a:gd name="connsiteX1" fmla="*/ 151473 w 841365"/>
                      <a:gd name="connsiteY1" fmla="*/ 1054546 h 2221392"/>
                      <a:gd name="connsiteX2" fmla="*/ 15285 w 841365"/>
                      <a:gd name="connsiteY2" fmla="*/ 347669 h 2221392"/>
                      <a:gd name="connsiteX3" fmla="*/ 566519 w 841365"/>
                      <a:gd name="connsiteY3" fmla="*/ 3958 h 2221392"/>
                      <a:gd name="connsiteX4" fmla="*/ 696222 w 841365"/>
                      <a:gd name="connsiteY4" fmla="*/ 477371 h 2221392"/>
                      <a:gd name="connsiteX5" fmla="*/ 812953 w 841365"/>
                      <a:gd name="connsiteY5" fmla="*/ 2105132 h 2221392"/>
                      <a:gd name="connsiteX6" fmla="*/ 125532 w 841365"/>
                      <a:gd name="connsiteY6" fmla="*/ 2020826 h 2221392"/>
                      <a:gd name="connsiteX0" fmla="*/ 108747 w 842296"/>
                      <a:gd name="connsiteY0" fmla="*/ 2010242 h 2217964"/>
                      <a:gd name="connsiteX1" fmla="*/ 151307 w 842296"/>
                      <a:gd name="connsiteY1" fmla="*/ 1054546 h 2217964"/>
                      <a:gd name="connsiteX2" fmla="*/ 15119 w 842296"/>
                      <a:gd name="connsiteY2" fmla="*/ 347669 h 2217964"/>
                      <a:gd name="connsiteX3" fmla="*/ 566353 w 842296"/>
                      <a:gd name="connsiteY3" fmla="*/ 3958 h 2217964"/>
                      <a:gd name="connsiteX4" fmla="*/ 696056 w 842296"/>
                      <a:gd name="connsiteY4" fmla="*/ 477371 h 2217964"/>
                      <a:gd name="connsiteX5" fmla="*/ 812787 w 842296"/>
                      <a:gd name="connsiteY5" fmla="*/ 2105132 h 2217964"/>
                      <a:gd name="connsiteX6" fmla="*/ 108747 w 842296"/>
                      <a:gd name="connsiteY6" fmla="*/ 2010242 h 22179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2296" h="2217964">
                        <a:moveTo>
                          <a:pt x="108747" y="2010242"/>
                        </a:moveTo>
                        <a:cubicBezTo>
                          <a:pt x="122934" y="1691677"/>
                          <a:pt x="166912" y="1331642"/>
                          <a:pt x="151307" y="1054546"/>
                        </a:cubicBezTo>
                        <a:cubicBezTo>
                          <a:pt x="135702" y="777451"/>
                          <a:pt x="-54055" y="522767"/>
                          <a:pt x="15119" y="347669"/>
                        </a:cubicBezTo>
                        <a:cubicBezTo>
                          <a:pt x="84293" y="172571"/>
                          <a:pt x="456106" y="35303"/>
                          <a:pt x="566353" y="3958"/>
                        </a:cubicBezTo>
                        <a:cubicBezTo>
                          <a:pt x="676600" y="-27387"/>
                          <a:pt x="654984" y="127175"/>
                          <a:pt x="696056" y="477371"/>
                        </a:cubicBezTo>
                        <a:cubicBezTo>
                          <a:pt x="737128" y="827567"/>
                          <a:pt x="910672" y="1849654"/>
                          <a:pt x="812787" y="2105132"/>
                        </a:cubicBezTo>
                        <a:cubicBezTo>
                          <a:pt x="714902" y="2360610"/>
                          <a:pt x="206023" y="2117246"/>
                          <a:pt x="108747" y="2010242"/>
                        </a:cubicBezTo>
                        <a:close/>
                      </a:path>
                    </a:pathLst>
                  </a:custGeom>
                  <a:solidFill>
                    <a:srgbClr val="EF402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5" name="Flowchart: Stored Data 3324">
                    <a:extLst>
                      <a:ext uri="{FF2B5EF4-FFF2-40B4-BE49-F238E27FC236}">
                        <a16:creationId xmlns:a16="http://schemas.microsoft.com/office/drawing/2014/main" id="{D140CF55-3B86-4684-86E5-F2392347DADB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6871895" y="3617947"/>
                    <a:ext cx="159503" cy="200971"/>
                  </a:xfrm>
                  <a:prstGeom prst="flowChartOnlineStorag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326" name="Group 3325">
                    <a:extLst>
                      <a:ext uri="{FF2B5EF4-FFF2-40B4-BE49-F238E27FC236}">
                        <a16:creationId xmlns:a16="http://schemas.microsoft.com/office/drawing/2014/main" id="{2FE972AA-9098-4084-B92D-8D2B66E3C55C}"/>
                      </a:ext>
                    </a:extLst>
                  </p:cNvPr>
                  <p:cNvGrpSpPr/>
                  <p:nvPr/>
                </p:nvGrpSpPr>
                <p:grpSpPr>
                  <a:xfrm>
                    <a:off x="6561920" y="4769383"/>
                    <a:ext cx="793578" cy="1763891"/>
                    <a:chOff x="3856413" y="3097053"/>
                    <a:chExt cx="1299495" cy="2772102"/>
                  </a:xfrm>
                </p:grpSpPr>
                <p:sp>
                  <p:nvSpPr>
                    <p:cNvPr id="3341" name="Freeform 2253">
                      <a:extLst>
                        <a:ext uri="{FF2B5EF4-FFF2-40B4-BE49-F238E27FC236}">
                          <a16:creationId xmlns:a16="http://schemas.microsoft.com/office/drawing/2014/main" id="{83874264-663E-4E36-AF9D-AE49E1A791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56413" y="3097053"/>
                      <a:ext cx="610498" cy="2772102"/>
                    </a:xfrm>
                    <a:custGeom>
                      <a:avLst/>
                      <a:gdLst>
                        <a:gd name="connsiteX0" fmla="*/ 202343 w 690796"/>
                        <a:gd name="connsiteY0" fmla="*/ 2992 h 3130485"/>
                        <a:gd name="connsiteX1" fmla="*/ 1304 w 690796"/>
                        <a:gd name="connsiteY1" fmla="*/ 528286 h 3130485"/>
                        <a:gd name="connsiteX2" fmla="*/ 286649 w 690796"/>
                        <a:gd name="connsiteY2" fmla="*/ 2759162 h 3130485"/>
                        <a:gd name="connsiteX3" fmla="*/ 500657 w 690796"/>
                        <a:gd name="connsiteY3" fmla="*/ 2921290 h 3130485"/>
                        <a:gd name="connsiteX4" fmla="*/ 682240 w 690796"/>
                        <a:gd name="connsiteY4" fmla="*/ 657988 h 3130485"/>
                        <a:gd name="connsiteX5" fmla="*/ 202343 w 690796"/>
                        <a:gd name="connsiteY5" fmla="*/ 2992 h 3130485"/>
                        <a:gd name="connsiteX0" fmla="*/ 202343 w 690796"/>
                        <a:gd name="connsiteY0" fmla="*/ 2992 h 2921290"/>
                        <a:gd name="connsiteX1" fmla="*/ 1304 w 690796"/>
                        <a:gd name="connsiteY1" fmla="*/ 528286 h 2921290"/>
                        <a:gd name="connsiteX2" fmla="*/ 286649 w 690796"/>
                        <a:gd name="connsiteY2" fmla="*/ 2759162 h 2921290"/>
                        <a:gd name="connsiteX3" fmla="*/ 500657 w 690796"/>
                        <a:gd name="connsiteY3" fmla="*/ 2921290 h 2921290"/>
                        <a:gd name="connsiteX4" fmla="*/ 682240 w 690796"/>
                        <a:gd name="connsiteY4" fmla="*/ 657988 h 2921290"/>
                        <a:gd name="connsiteX5" fmla="*/ 202343 w 690796"/>
                        <a:gd name="connsiteY5" fmla="*/ 2992 h 2921290"/>
                        <a:gd name="connsiteX0" fmla="*/ 202343 w 693399"/>
                        <a:gd name="connsiteY0" fmla="*/ 2992 h 2927812"/>
                        <a:gd name="connsiteX1" fmla="*/ 1304 w 693399"/>
                        <a:gd name="connsiteY1" fmla="*/ 528286 h 2927812"/>
                        <a:gd name="connsiteX2" fmla="*/ 286649 w 693399"/>
                        <a:gd name="connsiteY2" fmla="*/ 2759162 h 2927812"/>
                        <a:gd name="connsiteX3" fmla="*/ 520112 w 693399"/>
                        <a:gd name="connsiteY3" fmla="*/ 2772132 h 2927812"/>
                        <a:gd name="connsiteX4" fmla="*/ 682240 w 693399"/>
                        <a:gd name="connsiteY4" fmla="*/ 657988 h 2927812"/>
                        <a:gd name="connsiteX5" fmla="*/ 202343 w 693399"/>
                        <a:gd name="connsiteY5" fmla="*/ 2992 h 2927812"/>
                        <a:gd name="connsiteX0" fmla="*/ 204913 w 695969"/>
                        <a:gd name="connsiteY0" fmla="*/ 2962 h 2921608"/>
                        <a:gd name="connsiteX1" fmla="*/ 3874 w 695969"/>
                        <a:gd name="connsiteY1" fmla="*/ 528256 h 2921608"/>
                        <a:gd name="connsiteX2" fmla="*/ 108244 w 695969"/>
                        <a:gd name="connsiteY2" fmla="*/ 2750666 h 2921608"/>
                        <a:gd name="connsiteX3" fmla="*/ 522682 w 695969"/>
                        <a:gd name="connsiteY3" fmla="*/ 2772102 h 2921608"/>
                        <a:gd name="connsiteX4" fmla="*/ 684810 w 695969"/>
                        <a:gd name="connsiteY4" fmla="*/ 657958 h 2921608"/>
                        <a:gd name="connsiteX5" fmla="*/ 204913 w 695969"/>
                        <a:gd name="connsiteY5" fmla="*/ 2962 h 2921608"/>
                        <a:gd name="connsiteX0" fmla="*/ 204913 w 695969"/>
                        <a:gd name="connsiteY0" fmla="*/ 2962 h 2772102"/>
                        <a:gd name="connsiteX1" fmla="*/ 3874 w 695969"/>
                        <a:gd name="connsiteY1" fmla="*/ 528256 h 2772102"/>
                        <a:gd name="connsiteX2" fmla="*/ 108244 w 695969"/>
                        <a:gd name="connsiteY2" fmla="*/ 2750666 h 2772102"/>
                        <a:gd name="connsiteX3" fmla="*/ 522682 w 695969"/>
                        <a:gd name="connsiteY3" fmla="*/ 2772102 h 2772102"/>
                        <a:gd name="connsiteX4" fmla="*/ 684810 w 695969"/>
                        <a:gd name="connsiteY4" fmla="*/ 657958 h 2772102"/>
                        <a:gd name="connsiteX5" fmla="*/ 204913 w 695969"/>
                        <a:gd name="connsiteY5" fmla="*/ 2962 h 2772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5969" h="2772102">
                          <a:moveTo>
                            <a:pt x="204913" y="2962"/>
                          </a:moveTo>
                          <a:cubicBezTo>
                            <a:pt x="91424" y="-18655"/>
                            <a:pt x="19985" y="70305"/>
                            <a:pt x="3874" y="528256"/>
                          </a:cubicBezTo>
                          <a:cubicBezTo>
                            <a:pt x="-12237" y="986207"/>
                            <a:pt x="21776" y="2376692"/>
                            <a:pt x="108244" y="2750666"/>
                          </a:cubicBezTo>
                          <a:lnTo>
                            <a:pt x="522682" y="2772102"/>
                          </a:lnTo>
                          <a:cubicBezTo>
                            <a:pt x="588614" y="2421907"/>
                            <a:pt x="737771" y="1119481"/>
                            <a:pt x="684810" y="657958"/>
                          </a:cubicBezTo>
                          <a:cubicBezTo>
                            <a:pt x="631849" y="196435"/>
                            <a:pt x="318402" y="24579"/>
                            <a:pt x="204913" y="2962"/>
                          </a:cubicBez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42" name="Flowchart: Stored Data 3341">
                      <a:extLst>
                        <a:ext uri="{FF2B5EF4-FFF2-40B4-BE49-F238E27FC236}">
                          <a16:creationId xmlns:a16="http://schemas.microsoft.com/office/drawing/2014/main" id="{851EAFC5-9E9D-4198-9E00-99FE7DA782CF}"/>
                        </a:ext>
                      </a:extLst>
                    </p:cNvPr>
                    <p:cNvSpPr/>
                    <p:nvPr/>
                  </p:nvSpPr>
                  <p:spPr>
                    <a:xfrm rot="5400000">
                      <a:off x="4136809" y="3533473"/>
                      <a:ext cx="733815" cy="119787"/>
                    </a:xfrm>
                    <a:prstGeom prst="flowChartOnlineStorag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43" name="Freeform 2255">
                      <a:extLst>
                        <a:ext uri="{FF2B5EF4-FFF2-40B4-BE49-F238E27FC236}">
                          <a16:creationId xmlns:a16="http://schemas.microsoft.com/office/drawing/2014/main" id="{8DFF4589-A473-469C-9194-C541FC6117A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4545410" y="3097053"/>
                      <a:ext cx="610498" cy="2772102"/>
                    </a:xfrm>
                    <a:custGeom>
                      <a:avLst/>
                      <a:gdLst>
                        <a:gd name="connsiteX0" fmla="*/ 202343 w 690796"/>
                        <a:gd name="connsiteY0" fmla="*/ 2992 h 3130485"/>
                        <a:gd name="connsiteX1" fmla="*/ 1304 w 690796"/>
                        <a:gd name="connsiteY1" fmla="*/ 528286 h 3130485"/>
                        <a:gd name="connsiteX2" fmla="*/ 286649 w 690796"/>
                        <a:gd name="connsiteY2" fmla="*/ 2759162 h 3130485"/>
                        <a:gd name="connsiteX3" fmla="*/ 500657 w 690796"/>
                        <a:gd name="connsiteY3" fmla="*/ 2921290 h 3130485"/>
                        <a:gd name="connsiteX4" fmla="*/ 682240 w 690796"/>
                        <a:gd name="connsiteY4" fmla="*/ 657988 h 3130485"/>
                        <a:gd name="connsiteX5" fmla="*/ 202343 w 690796"/>
                        <a:gd name="connsiteY5" fmla="*/ 2992 h 3130485"/>
                        <a:gd name="connsiteX0" fmla="*/ 202343 w 690796"/>
                        <a:gd name="connsiteY0" fmla="*/ 2992 h 2921290"/>
                        <a:gd name="connsiteX1" fmla="*/ 1304 w 690796"/>
                        <a:gd name="connsiteY1" fmla="*/ 528286 h 2921290"/>
                        <a:gd name="connsiteX2" fmla="*/ 286649 w 690796"/>
                        <a:gd name="connsiteY2" fmla="*/ 2759162 h 2921290"/>
                        <a:gd name="connsiteX3" fmla="*/ 500657 w 690796"/>
                        <a:gd name="connsiteY3" fmla="*/ 2921290 h 2921290"/>
                        <a:gd name="connsiteX4" fmla="*/ 682240 w 690796"/>
                        <a:gd name="connsiteY4" fmla="*/ 657988 h 2921290"/>
                        <a:gd name="connsiteX5" fmla="*/ 202343 w 690796"/>
                        <a:gd name="connsiteY5" fmla="*/ 2992 h 2921290"/>
                        <a:gd name="connsiteX0" fmla="*/ 202343 w 693399"/>
                        <a:gd name="connsiteY0" fmla="*/ 2992 h 2927812"/>
                        <a:gd name="connsiteX1" fmla="*/ 1304 w 693399"/>
                        <a:gd name="connsiteY1" fmla="*/ 528286 h 2927812"/>
                        <a:gd name="connsiteX2" fmla="*/ 286649 w 693399"/>
                        <a:gd name="connsiteY2" fmla="*/ 2759162 h 2927812"/>
                        <a:gd name="connsiteX3" fmla="*/ 520112 w 693399"/>
                        <a:gd name="connsiteY3" fmla="*/ 2772132 h 2927812"/>
                        <a:gd name="connsiteX4" fmla="*/ 682240 w 693399"/>
                        <a:gd name="connsiteY4" fmla="*/ 657988 h 2927812"/>
                        <a:gd name="connsiteX5" fmla="*/ 202343 w 693399"/>
                        <a:gd name="connsiteY5" fmla="*/ 2992 h 2927812"/>
                        <a:gd name="connsiteX0" fmla="*/ 204913 w 695969"/>
                        <a:gd name="connsiteY0" fmla="*/ 2962 h 2921608"/>
                        <a:gd name="connsiteX1" fmla="*/ 3874 w 695969"/>
                        <a:gd name="connsiteY1" fmla="*/ 528256 h 2921608"/>
                        <a:gd name="connsiteX2" fmla="*/ 108244 w 695969"/>
                        <a:gd name="connsiteY2" fmla="*/ 2750666 h 2921608"/>
                        <a:gd name="connsiteX3" fmla="*/ 522682 w 695969"/>
                        <a:gd name="connsiteY3" fmla="*/ 2772102 h 2921608"/>
                        <a:gd name="connsiteX4" fmla="*/ 684810 w 695969"/>
                        <a:gd name="connsiteY4" fmla="*/ 657958 h 2921608"/>
                        <a:gd name="connsiteX5" fmla="*/ 204913 w 695969"/>
                        <a:gd name="connsiteY5" fmla="*/ 2962 h 2921608"/>
                        <a:gd name="connsiteX0" fmla="*/ 204913 w 695969"/>
                        <a:gd name="connsiteY0" fmla="*/ 2962 h 2772102"/>
                        <a:gd name="connsiteX1" fmla="*/ 3874 w 695969"/>
                        <a:gd name="connsiteY1" fmla="*/ 528256 h 2772102"/>
                        <a:gd name="connsiteX2" fmla="*/ 108244 w 695969"/>
                        <a:gd name="connsiteY2" fmla="*/ 2750666 h 2772102"/>
                        <a:gd name="connsiteX3" fmla="*/ 522682 w 695969"/>
                        <a:gd name="connsiteY3" fmla="*/ 2772102 h 2772102"/>
                        <a:gd name="connsiteX4" fmla="*/ 684810 w 695969"/>
                        <a:gd name="connsiteY4" fmla="*/ 657958 h 2772102"/>
                        <a:gd name="connsiteX5" fmla="*/ 204913 w 695969"/>
                        <a:gd name="connsiteY5" fmla="*/ 2962 h 2772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5969" h="2772102">
                          <a:moveTo>
                            <a:pt x="204913" y="2962"/>
                          </a:moveTo>
                          <a:cubicBezTo>
                            <a:pt x="91424" y="-18655"/>
                            <a:pt x="19985" y="70305"/>
                            <a:pt x="3874" y="528256"/>
                          </a:cubicBezTo>
                          <a:cubicBezTo>
                            <a:pt x="-12237" y="986207"/>
                            <a:pt x="21776" y="2376692"/>
                            <a:pt x="108244" y="2750666"/>
                          </a:cubicBezTo>
                          <a:lnTo>
                            <a:pt x="522682" y="2772102"/>
                          </a:lnTo>
                          <a:cubicBezTo>
                            <a:pt x="588614" y="2421907"/>
                            <a:pt x="737771" y="1119481"/>
                            <a:pt x="684810" y="657958"/>
                          </a:cubicBezTo>
                          <a:cubicBezTo>
                            <a:pt x="631849" y="196435"/>
                            <a:pt x="318402" y="24579"/>
                            <a:pt x="204913" y="2962"/>
                          </a:cubicBez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44" name="Rectangle 3343">
                      <a:extLst>
                        <a:ext uri="{FF2B5EF4-FFF2-40B4-BE49-F238E27FC236}">
                          <a16:creationId xmlns:a16="http://schemas.microsoft.com/office/drawing/2014/main" id="{DD3CE5C3-FDF5-4C41-9B43-F545A6C950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71819" y="3284867"/>
                      <a:ext cx="656848" cy="501650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327" name="Rectangle 3326">
                    <a:extLst>
                      <a:ext uri="{FF2B5EF4-FFF2-40B4-BE49-F238E27FC236}">
                        <a16:creationId xmlns:a16="http://schemas.microsoft.com/office/drawing/2014/main" id="{310541B5-6C3C-4A62-A8C7-7F5A5290AD71}"/>
                      </a:ext>
                    </a:extLst>
                  </p:cNvPr>
                  <p:cNvSpPr/>
                  <p:nvPr/>
                </p:nvSpPr>
                <p:spPr>
                  <a:xfrm>
                    <a:off x="6727477" y="3755128"/>
                    <a:ext cx="417942" cy="769044"/>
                  </a:xfrm>
                  <a:prstGeom prst="rect">
                    <a:avLst/>
                  </a:prstGeom>
                  <a:solidFill>
                    <a:srgbClr val="EF402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8" name="Freeform 2240">
                    <a:extLst>
                      <a:ext uri="{FF2B5EF4-FFF2-40B4-BE49-F238E27FC236}">
                        <a16:creationId xmlns:a16="http://schemas.microsoft.com/office/drawing/2014/main" id="{7D9C1A51-0E99-4508-A5C6-8E5C81334382}"/>
                      </a:ext>
                    </a:extLst>
                  </p:cNvPr>
                  <p:cNvSpPr/>
                  <p:nvPr/>
                </p:nvSpPr>
                <p:spPr>
                  <a:xfrm>
                    <a:off x="7089354" y="6518519"/>
                    <a:ext cx="446835" cy="197675"/>
                  </a:xfrm>
                  <a:custGeom>
                    <a:avLst/>
                    <a:gdLst>
                      <a:gd name="connsiteX0" fmla="*/ 63744 w 857840"/>
                      <a:gd name="connsiteY0" fmla="*/ 8353 h 410429"/>
                      <a:gd name="connsiteX1" fmla="*/ 24833 w 857840"/>
                      <a:gd name="connsiteY1" fmla="*/ 254787 h 410429"/>
                      <a:gd name="connsiteX2" fmla="*/ 329633 w 857840"/>
                      <a:gd name="connsiteY2" fmla="*/ 293697 h 410429"/>
                      <a:gd name="connsiteX3" fmla="*/ 770620 w 857840"/>
                      <a:gd name="connsiteY3" fmla="*/ 410429 h 410429"/>
                      <a:gd name="connsiteX4" fmla="*/ 828986 w 857840"/>
                      <a:gd name="connsiteY4" fmla="*/ 293697 h 410429"/>
                      <a:gd name="connsiteX5" fmla="*/ 426910 w 857840"/>
                      <a:gd name="connsiteY5" fmla="*/ 79689 h 410429"/>
                      <a:gd name="connsiteX6" fmla="*/ 63744 w 857840"/>
                      <a:gd name="connsiteY6" fmla="*/ 8353 h 410429"/>
                      <a:gd name="connsiteX0" fmla="*/ 63744 w 857840"/>
                      <a:gd name="connsiteY0" fmla="*/ 8353 h 410429"/>
                      <a:gd name="connsiteX1" fmla="*/ 24833 w 857840"/>
                      <a:gd name="connsiteY1" fmla="*/ 254787 h 410429"/>
                      <a:gd name="connsiteX2" fmla="*/ 329633 w 857840"/>
                      <a:gd name="connsiteY2" fmla="*/ 293697 h 410429"/>
                      <a:gd name="connsiteX3" fmla="*/ 770620 w 857840"/>
                      <a:gd name="connsiteY3" fmla="*/ 410429 h 410429"/>
                      <a:gd name="connsiteX4" fmla="*/ 828986 w 857840"/>
                      <a:gd name="connsiteY4" fmla="*/ 293697 h 410429"/>
                      <a:gd name="connsiteX5" fmla="*/ 426910 w 857840"/>
                      <a:gd name="connsiteY5" fmla="*/ 79689 h 410429"/>
                      <a:gd name="connsiteX6" fmla="*/ 63744 w 857840"/>
                      <a:gd name="connsiteY6" fmla="*/ 8353 h 410429"/>
                      <a:gd name="connsiteX0" fmla="*/ 60914 w 855010"/>
                      <a:gd name="connsiteY0" fmla="*/ 13774 h 415850"/>
                      <a:gd name="connsiteX1" fmla="*/ 22003 w 855010"/>
                      <a:gd name="connsiteY1" fmla="*/ 260208 h 415850"/>
                      <a:gd name="connsiteX2" fmla="*/ 326803 w 855010"/>
                      <a:gd name="connsiteY2" fmla="*/ 299118 h 415850"/>
                      <a:gd name="connsiteX3" fmla="*/ 767790 w 855010"/>
                      <a:gd name="connsiteY3" fmla="*/ 415850 h 415850"/>
                      <a:gd name="connsiteX4" fmla="*/ 826156 w 855010"/>
                      <a:gd name="connsiteY4" fmla="*/ 299118 h 415850"/>
                      <a:gd name="connsiteX5" fmla="*/ 356101 w 855010"/>
                      <a:gd name="connsiteY5" fmla="*/ 59899 h 415850"/>
                      <a:gd name="connsiteX6" fmla="*/ 60914 w 855010"/>
                      <a:gd name="connsiteY6" fmla="*/ 13774 h 415850"/>
                      <a:gd name="connsiteX0" fmla="*/ 60914 w 855010"/>
                      <a:gd name="connsiteY0" fmla="*/ 13774 h 415850"/>
                      <a:gd name="connsiteX1" fmla="*/ 22003 w 855010"/>
                      <a:gd name="connsiteY1" fmla="*/ 260208 h 415850"/>
                      <a:gd name="connsiteX2" fmla="*/ 326803 w 855010"/>
                      <a:gd name="connsiteY2" fmla="*/ 299118 h 415850"/>
                      <a:gd name="connsiteX3" fmla="*/ 767790 w 855010"/>
                      <a:gd name="connsiteY3" fmla="*/ 415850 h 415850"/>
                      <a:gd name="connsiteX4" fmla="*/ 826156 w 855010"/>
                      <a:gd name="connsiteY4" fmla="*/ 299118 h 415850"/>
                      <a:gd name="connsiteX5" fmla="*/ 356101 w 855010"/>
                      <a:gd name="connsiteY5" fmla="*/ 59899 h 415850"/>
                      <a:gd name="connsiteX6" fmla="*/ 60914 w 855010"/>
                      <a:gd name="connsiteY6" fmla="*/ 13774 h 415850"/>
                      <a:gd name="connsiteX0" fmla="*/ 60914 w 855010"/>
                      <a:gd name="connsiteY0" fmla="*/ 13774 h 415850"/>
                      <a:gd name="connsiteX1" fmla="*/ 22003 w 855010"/>
                      <a:gd name="connsiteY1" fmla="*/ 260208 h 415850"/>
                      <a:gd name="connsiteX2" fmla="*/ 326803 w 855010"/>
                      <a:gd name="connsiteY2" fmla="*/ 299118 h 415850"/>
                      <a:gd name="connsiteX3" fmla="*/ 767790 w 855010"/>
                      <a:gd name="connsiteY3" fmla="*/ 415850 h 415850"/>
                      <a:gd name="connsiteX4" fmla="*/ 826156 w 855010"/>
                      <a:gd name="connsiteY4" fmla="*/ 299118 h 415850"/>
                      <a:gd name="connsiteX5" fmla="*/ 356101 w 855010"/>
                      <a:gd name="connsiteY5" fmla="*/ 59899 h 415850"/>
                      <a:gd name="connsiteX6" fmla="*/ 60914 w 855010"/>
                      <a:gd name="connsiteY6" fmla="*/ 13774 h 415850"/>
                      <a:gd name="connsiteX0" fmla="*/ 60914 w 854279"/>
                      <a:gd name="connsiteY0" fmla="*/ 13774 h 415915"/>
                      <a:gd name="connsiteX1" fmla="*/ 22003 w 854279"/>
                      <a:gd name="connsiteY1" fmla="*/ 260208 h 415915"/>
                      <a:gd name="connsiteX2" fmla="*/ 345821 w 854279"/>
                      <a:gd name="connsiteY2" fmla="*/ 284718 h 415915"/>
                      <a:gd name="connsiteX3" fmla="*/ 767790 w 854279"/>
                      <a:gd name="connsiteY3" fmla="*/ 415850 h 415915"/>
                      <a:gd name="connsiteX4" fmla="*/ 826156 w 854279"/>
                      <a:gd name="connsiteY4" fmla="*/ 299118 h 415915"/>
                      <a:gd name="connsiteX5" fmla="*/ 356101 w 854279"/>
                      <a:gd name="connsiteY5" fmla="*/ 59899 h 415915"/>
                      <a:gd name="connsiteX6" fmla="*/ 60914 w 854279"/>
                      <a:gd name="connsiteY6" fmla="*/ 13774 h 415915"/>
                      <a:gd name="connsiteX0" fmla="*/ 60914 w 854279"/>
                      <a:gd name="connsiteY0" fmla="*/ 13774 h 415915"/>
                      <a:gd name="connsiteX1" fmla="*/ 22003 w 854279"/>
                      <a:gd name="connsiteY1" fmla="*/ 260208 h 415915"/>
                      <a:gd name="connsiteX2" fmla="*/ 345821 w 854279"/>
                      <a:gd name="connsiteY2" fmla="*/ 284718 h 415915"/>
                      <a:gd name="connsiteX3" fmla="*/ 767790 w 854279"/>
                      <a:gd name="connsiteY3" fmla="*/ 415850 h 415915"/>
                      <a:gd name="connsiteX4" fmla="*/ 826156 w 854279"/>
                      <a:gd name="connsiteY4" fmla="*/ 299118 h 415915"/>
                      <a:gd name="connsiteX5" fmla="*/ 356101 w 854279"/>
                      <a:gd name="connsiteY5" fmla="*/ 59899 h 415915"/>
                      <a:gd name="connsiteX6" fmla="*/ 60914 w 854279"/>
                      <a:gd name="connsiteY6" fmla="*/ 13774 h 415915"/>
                      <a:gd name="connsiteX0" fmla="*/ 60914 w 853923"/>
                      <a:gd name="connsiteY0" fmla="*/ 13774 h 416165"/>
                      <a:gd name="connsiteX1" fmla="*/ 22003 w 853923"/>
                      <a:gd name="connsiteY1" fmla="*/ 260208 h 416165"/>
                      <a:gd name="connsiteX2" fmla="*/ 355330 w 853923"/>
                      <a:gd name="connsiteY2" fmla="*/ 266204 h 416165"/>
                      <a:gd name="connsiteX3" fmla="*/ 767790 w 853923"/>
                      <a:gd name="connsiteY3" fmla="*/ 415850 h 416165"/>
                      <a:gd name="connsiteX4" fmla="*/ 826156 w 853923"/>
                      <a:gd name="connsiteY4" fmla="*/ 299118 h 416165"/>
                      <a:gd name="connsiteX5" fmla="*/ 356101 w 853923"/>
                      <a:gd name="connsiteY5" fmla="*/ 59899 h 416165"/>
                      <a:gd name="connsiteX6" fmla="*/ 60914 w 853923"/>
                      <a:gd name="connsiteY6" fmla="*/ 13774 h 416165"/>
                      <a:gd name="connsiteX0" fmla="*/ 60914 w 898764"/>
                      <a:gd name="connsiteY0" fmla="*/ 13774 h 345430"/>
                      <a:gd name="connsiteX1" fmla="*/ 22003 w 898764"/>
                      <a:gd name="connsiteY1" fmla="*/ 260208 h 345430"/>
                      <a:gd name="connsiteX2" fmla="*/ 355330 w 898764"/>
                      <a:gd name="connsiteY2" fmla="*/ 266204 h 345430"/>
                      <a:gd name="connsiteX3" fmla="*/ 859709 w 898764"/>
                      <a:gd name="connsiteY3" fmla="*/ 341793 h 345430"/>
                      <a:gd name="connsiteX4" fmla="*/ 826156 w 898764"/>
                      <a:gd name="connsiteY4" fmla="*/ 299118 h 345430"/>
                      <a:gd name="connsiteX5" fmla="*/ 356101 w 898764"/>
                      <a:gd name="connsiteY5" fmla="*/ 59899 h 345430"/>
                      <a:gd name="connsiteX6" fmla="*/ 60914 w 898764"/>
                      <a:gd name="connsiteY6" fmla="*/ 13774 h 345430"/>
                      <a:gd name="connsiteX0" fmla="*/ 60914 w 898763"/>
                      <a:gd name="connsiteY0" fmla="*/ 13774 h 341858"/>
                      <a:gd name="connsiteX1" fmla="*/ 22003 w 898763"/>
                      <a:gd name="connsiteY1" fmla="*/ 260208 h 341858"/>
                      <a:gd name="connsiteX2" fmla="*/ 355330 w 898763"/>
                      <a:gd name="connsiteY2" fmla="*/ 266204 h 341858"/>
                      <a:gd name="connsiteX3" fmla="*/ 859709 w 898763"/>
                      <a:gd name="connsiteY3" fmla="*/ 341793 h 341858"/>
                      <a:gd name="connsiteX4" fmla="*/ 826155 w 898763"/>
                      <a:gd name="connsiteY4" fmla="*/ 251804 h 341858"/>
                      <a:gd name="connsiteX5" fmla="*/ 356101 w 898763"/>
                      <a:gd name="connsiteY5" fmla="*/ 59899 h 341858"/>
                      <a:gd name="connsiteX6" fmla="*/ 60914 w 898763"/>
                      <a:gd name="connsiteY6" fmla="*/ 13774 h 341858"/>
                      <a:gd name="connsiteX0" fmla="*/ 60914 w 855657"/>
                      <a:gd name="connsiteY0" fmla="*/ 13774 h 323364"/>
                      <a:gd name="connsiteX1" fmla="*/ 22003 w 855657"/>
                      <a:gd name="connsiteY1" fmla="*/ 260208 h 323364"/>
                      <a:gd name="connsiteX2" fmla="*/ 355330 w 855657"/>
                      <a:gd name="connsiteY2" fmla="*/ 266204 h 323364"/>
                      <a:gd name="connsiteX3" fmla="*/ 774130 w 855657"/>
                      <a:gd name="connsiteY3" fmla="*/ 323279 h 323364"/>
                      <a:gd name="connsiteX4" fmla="*/ 826155 w 855657"/>
                      <a:gd name="connsiteY4" fmla="*/ 251804 h 323364"/>
                      <a:gd name="connsiteX5" fmla="*/ 356101 w 855657"/>
                      <a:gd name="connsiteY5" fmla="*/ 59899 h 323364"/>
                      <a:gd name="connsiteX6" fmla="*/ 60914 w 855657"/>
                      <a:gd name="connsiteY6" fmla="*/ 13774 h 323364"/>
                      <a:gd name="connsiteX0" fmla="*/ 60914 w 822601"/>
                      <a:gd name="connsiteY0" fmla="*/ 13774 h 323779"/>
                      <a:gd name="connsiteX1" fmla="*/ 22003 w 822601"/>
                      <a:gd name="connsiteY1" fmla="*/ 260208 h 323779"/>
                      <a:gd name="connsiteX2" fmla="*/ 355330 w 822601"/>
                      <a:gd name="connsiteY2" fmla="*/ 266204 h 323779"/>
                      <a:gd name="connsiteX3" fmla="*/ 774130 w 822601"/>
                      <a:gd name="connsiteY3" fmla="*/ 323279 h 323779"/>
                      <a:gd name="connsiteX4" fmla="*/ 775443 w 822601"/>
                      <a:gd name="connsiteY4" fmla="*/ 229175 h 323779"/>
                      <a:gd name="connsiteX5" fmla="*/ 356101 w 822601"/>
                      <a:gd name="connsiteY5" fmla="*/ 59899 h 323779"/>
                      <a:gd name="connsiteX6" fmla="*/ 60914 w 822601"/>
                      <a:gd name="connsiteY6" fmla="*/ 13774 h 323779"/>
                      <a:gd name="connsiteX0" fmla="*/ 60914 w 806628"/>
                      <a:gd name="connsiteY0" fmla="*/ 13774 h 323779"/>
                      <a:gd name="connsiteX1" fmla="*/ 22003 w 806628"/>
                      <a:gd name="connsiteY1" fmla="*/ 260208 h 323779"/>
                      <a:gd name="connsiteX2" fmla="*/ 355330 w 806628"/>
                      <a:gd name="connsiteY2" fmla="*/ 266204 h 323779"/>
                      <a:gd name="connsiteX3" fmla="*/ 736094 w 806628"/>
                      <a:gd name="connsiteY3" fmla="*/ 323279 h 323779"/>
                      <a:gd name="connsiteX4" fmla="*/ 775443 w 806628"/>
                      <a:gd name="connsiteY4" fmla="*/ 229175 h 323779"/>
                      <a:gd name="connsiteX5" fmla="*/ 356101 w 806628"/>
                      <a:gd name="connsiteY5" fmla="*/ 59899 h 323779"/>
                      <a:gd name="connsiteX6" fmla="*/ 60914 w 806628"/>
                      <a:gd name="connsiteY6" fmla="*/ 13774 h 323779"/>
                      <a:gd name="connsiteX0" fmla="*/ 61667 w 807381"/>
                      <a:gd name="connsiteY0" fmla="*/ 29320 h 339325"/>
                      <a:gd name="connsiteX1" fmla="*/ 22756 w 807381"/>
                      <a:gd name="connsiteY1" fmla="*/ 275754 h 339325"/>
                      <a:gd name="connsiteX2" fmla="*/ 356083 w 807381"/>
                      <a:gd name="connsiteY2" fmla="*/ 281750 h 339325"/>
                      <a:gd name="connsiteX3" fmla="*/ 736847 w 807381"/>
                      <a:gd name="connsiteY3" fmla="*/ 338825 h 339325"/>
                      <a:gd name="connsiteX4" fmla="*/ 776196 w 807381"/>
                      <a:gd name="connsiteY4" fmla="*/ 244721 h 339325"/>
                      <a:gd name="connsiteX5" fmla="*/ 375872 w 807381"/>
                      <a:gd name="connsiteY5" fmla="*/ 36360 h 339325"/>
                      <a:gd name="connsiteX6" fmla="*/ 61667 w 807381"/>
                      <a:gd name="connsiteY6" fmla="*/ 29320 h 339325"/>
                      <a:gd name="connsiteX0" fmla="*/ 61667 w 807381"/>
                      <a:gd name="connsiteY0" fmla="*/ 29320 h 339325"/>
                      <a:gd name="connsiteX1" fmla="*/ 22756 w 807381"/>
                      <a:gd name="connsiteY1" fmla="*/ 275754 h 339325"/>
                      <a:gd name="connsiteX2" fmla="*/ 356083 w 807381"/>
                      <a:gd name="connsiteY2" fmla="*/ 281750 h 339325"/>
                      <a:gd name="connsiteX3" fmla="*/ 736847 w 807381"/>
                      <a:gd name="connsiteY3" fmla="*/ 338825 h 339325"/>
                      <a:gd name="connsiteX4" fmla="*/ 776196 w 807381"/>
                      <a:gd name="connsiteY4" fmla="*/ 244721 h 339325"/>
                      <a:gd name="connsiteX5" fmla="*/ 375872 w 807381"/>
                      <a:gd name="connsiteY5" fmla="*/ 36360 h 339325"/>
                      <a:gd name="connsiteX6" fmla="*/ 61667 w 807381"/>
                      <a:gd name="connsiteY6" fmla="*/ 29320 h 339325"/>
                      <a:gd name="connsiteX0" fmla="*/ 61667 w 807381"/>
                      <a:gd name="connsiteY0" fmla="*/ 0 h 310005"/>
                      <a:gd name="connsiteX1" fmla="*/ 22756 w 807381"/>
                      <a:gd name="connsiteY1" fmla="*/ 246434 h 310005"/>
                      <a:gd name="connsiteX2" fmla="*/ 356083 w 807381"/>
                      <a:gd name="connsiteY2" fmla="*/ 252430 h 310005"/>
                      <a:gd name="connsiteX3" fmla="*/ 736847 w 807381"/>
                      <a:gd name="connsiteY3" fmla="*/ 309505 h 310005"/>
                      <a:gd name="connsiteX4" fmla="*/ 776196 w 807381"/>
                      <a:gd name="connsiteY4" fmla="*/ 215401 h 310005"/>
                      <a:gd name="connsiteX5" fmla="*/ 375872 w 807381"/>
                      <a:gd name="connsiteY5" fmla="*/ 7040 h 310005"/>
                      <a:gd name="connsiteX6" fmla="*/ 61667 w 807381"/>
                      <a:gd name="connsiteY6" fmla="*/ 0 h 310005"/>
                      <a:gd name="connsiteX0" fmla="*/ 61667 w 807381"/>
                      <a:gd name="connsiteY0" fmla="*/ 0 h 310005"/>
                      <a:gd name="connsiteX1" fmla="*/ 22756 w 807381"/>
                      <a:gd name="connsiteY1" fmla="*/ 246434 h 310005"/>
                      <a:gd name="connsiteX2" fmla="*/ 356083 w 807381"/>
                      <a:gd name="connsiteY2" fmla="*/ 252430 h 310005"/>
                      <a:gd name="connsiteX3" fmla="*/ 736847 w 807381"/>
                      <a:gd name="connsiteY3" fmla="*/ 309505 h 310005"/>
                      <a:gd name="connsiteX4" fmla="*/ 776196 w 807381"/>
                      <a:gd name="connsiteY4" fmla="*/ 215401 h 310005"/>
                      <a:gd name="connsiteX5" fmla="*/ 375872 w 807381"/>
                      <a:gd name="connsiteY5" fmla="*/ 7040 h 310005"/>
                      <a:gd name="connsiteX6" fmla="*/ 61667 w 807381"/>
                      <a:gd name="connsiteY6" fmla="*/ 0 h 310005"/>
                      <a:gd name="connsiteX0" fmla="*/ 61667 w 817111"/>
                      <a:gd name="connsiteY0" fmla="*/ 0 h 291676"/>
                      <a:gd name="connsiteX1" fmla="*/ 22756 w 817111"/>
                      <a:gd name="connsiteY1" fmla="*/ 246434 h 291676"/>
                      <a:gd name="connsiteX2" fmla="*/ 356083 w 817111"/>
                      <a:gd name="connsiteY2" fmla="*/ 252430 h 291676"/>
                      <a:gd name="connsiteX3" fmla="*/ 762206 w 817111"/>
                      <a:gd name="connsiteY3" fmla="*/ 290991 h 291676"/>
                      <a:gd name="connsiteX4" fmla="*/ 776196 w 817111"/>
                      <a:gd name="connsiteY4" fmla="*/ 215401 h 291676"/>
                      <a:gd name="connsiteX5" fmla="*/ 375872 w 817111"/>
                      <a:gd name="connsiteY5" fmla="*/ 7040 h 291676"/>
                      <a:gd name="connsiteX6" fmla="*/ 61667 w 817111"/>
                      <a:gd name="connsiteY6" fmla="*/ 0 h 291676"/>
                      <a:gd name="connsiteX0" fmla="*/ 58660 w 814104"/>
                      <a:gd name="connsiteY0" fmla="*/ 20891 h 312567"/>
                      <a:gd name="connsiteX1" fmla="*/ 19749 w 814104"/>
                      <a:gd name="connsiteY1" fmla="*/ 267325 h 312567"/>
                      <a:gd name="connsiteX2" fmla="*/ 353076 w 814104"/>
                      <a:gd name="connsiteY2" fmla="*/ 273321 h 312567"/>
                      <a:gd name="connsiteX3" fmla="*/ 759199 w 814104"/>
                      <a:gd name="connsiteY3" fmla="*/ 311882 h 312567"/>
                      <a:gd name="connsiteX4" fmla="*/ 773189 w 814104"/>
                      <a:gd name="connsiteY4" fmla="*/ 236292 h 312567"/>
                      <a:gd name="connsiteX5" fmla="*/ 291890 w 814104"/>
                      <a:gd name="connsiteY5" fmla="*/ 11474 h 312567"/>
                      <a:gd name="connsiteX6" fmla="*/ 58660 w 814104"/>
                      <a:gd name="connsiteY6" fmla="*/ 20891 h 312567"/>
                      <a:gd name="connsiteX0" fmla="*/ 58660 w 814104"/>
                      <a:gd name="connsiteY0" fmla="*/ 9417 h 301093"/>
                      <a:gd name="connsiteX1" fmla="*/ 19749 w 814104"/>
                      <a:gd name="connsiteY1" fmla="*/ 255851 h 301093"/>
                      <a:gd name="connsiteX2" fmla="*/ 353076 w 814104"/>
                      <a:gd name="connsiteY2" fmla="*/ 261847 h 301093"/>
                      <a:gd name="connsiteX3" fmla="*/ 759199 w 814104"/>
                      <a:gd name="connsiteY3" fmla="*/ 300408 h 301093"/>
                      <a:gd name="connsiteX4" fmla="*/ 773189 w 814104"/>
                      <a:gd name="connsiteY4" fmla="*/ 224818 h 301093"/>
                      <a:gd name="connsiteX5" fmla="*/ 291890 w 814104"/>
                      <a:gd name="connsiteY5" fmla="*/ 0 h 301093"/>
                      <a:gd name="connsiteX6" fmla="*/ 58660 w 814104"/>
                      <a:gd name="connsiteY6" fmla="*/ 9417 h 301093"/>
                      <a:gd name="connsiteX0" fmla="*/ 58660 w 814104"/>
                      <a:gd name="connsiteY0" fmla="*/ 9417 h 301924"/>
                      <a:gd name="connsiteX1" fmla="*/ 19749 w 814104"/>
                      <a:gd name="connsiteY1" fmla="*/ 255851 h 301924"/>
                      <a:gd name="connsiteX2" fmla="*/ 353076 w 814104"/>
                      <a:gd name="connsiteY2" fmla="*/ 261847 h 301924"/>
                      <a:gd name="connsiteX3" fmla="*/ 759199 w 814104"/>
                      <a:gd name="connsiteY3" fmla="*/ 300408 h 301924"/>
                      <a:gd name="connsiteX4" fmla="*/ 773189 w 814104"/>
                      <a:gd name="connsiteY4" fmla="*/ 224818 h 301924"/>
                      <a:gd name="connsiteX5" fmla="*/ 291890 w 814104"/>
                      <a:gd name="connsiteY5" fmla="*/ 0 h 301924"/>
                      <a:gd name="connsiteX6" fmla="*/ 58660 w 814104"/>
                      <a:gd name="connsiteY6" fmla="*/ 9417 h 301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4104" h="301924">
                        <a:moveTo>
                          <a:pt x="58660" y="9417"/>
                        </a:moveTo>
                        <a:cubicBezTo>
                          <a:pt x="13303" y="52059"/>
                          <a:pt x="-24566" y="208294"/>
                          <a:pt x="19749" y="255851"/>
                        </a:cubicBezTo>
                        <a:cubicBezTo>
                          <a:pt x="130858" y="257850"/>
                          <a:pt x="200389" y="229736"/>
                          <a:pt x="353076" y="261847"/>
                        </a:cubicBezTo>
                        <a:cubicBezTo>
                          <a:pt x="505763" y="293958"/>
                          <a:pt x="689180" y="306579"/>
                          <a:pt x="759199" y="300408"/>
                        </a:cubicBezTo>
                        <a:cubicBezTo>
                          <a:pt x="829218" y="294237"/>
                          <a:pt x="830474" y="279941"/>
                          <a:pt x="773189" y="224818"/>
                        </a:cubicBezTo>
                        <a:lnTo>
                          <a:pt x="291890" y="0"/>
                        </a:lnTo>
                        <a:lnTo>
                          <a:pt x="58660" y="94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bg1">
                        <a:lumMod val="9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9" name="Freeform 2241">
                    <a:extLst>
                      <a:ext uri="{FF2B5EF4-FFF2-40B4-BE49-F238E27FC236}">
                        <a16:creationId xmlns:a16="http://schemas.microsoft.com/office/drawing/2014/main" id="{75BF7CC1-8317-4D6D-B78F-92C25A64C638}"/>
                      </a:ext>
                    </a:extLst>
                  </p:cNvPr>
                  <p:cNvSpPr/>
                  <p:nvPr/>
                </p:nvSpPr>
                <p:spPr>
                  <a:xfrm flipH="1">
                    <a:off x="6379063" y="6518519"/>
                    <a:ext cx="446835" cy="197675"/>
                  </a:xfrm>
                  <a:custGeom>
                    <a:avLst/>
                    <a:gdLst>
                      <a:gd name="connsiteX0" fmla="*/ 63744 w 857840"/>
                      <a:gd name="connsiteY0" fmla="*/ 8353 h 410429"/>
                      <a:gd name="connsiteX1" fmla="*/ 24833 w 857840"/>
                      <a:gd name="connsiteY1" fmla="*/ 254787 h 410429"/>
                      <a:gd name="connsiteX2" fmla="*/ 329633 w 857840"/>
                      <a:gd name="connsiteY2" fmla="*/ 293697 h 410429"/>
                      <a:gd name="connsiteX3" fmla="*/ 770620 w 857840"/>
                      <a:gd name="connsiteY3" fmla="*/ 410429 h 410429"/>
                      <a:gd name="connsiteX4" fmla="*/ 828986 w 857840"/>
                      <a:gd name="connsiteY4" fmla="*/ 293697 h 410429"/>
                      <a:gd name="connsiteX5" fmla="*/ 426910 w 857840"/>
                      <a:gd name="connsiteY5" fmla="*/ 79689 h 410429"/>
                      <a:gd name="connsiteX6" fmla="*/ 63744 w 857840"/>
                      <a:gd name="connsiteY6" fmla="*/ 8353 h 410429"/>
                      <a:gd name="connsiteX0" fmla="*/ 63744 w 857840"/>
                      <a:gd name="connsiteY0" fmla="*/ 8353 h 410429"/>
                      <a:gd name="connsiteX1" fmla="*/ 24833 w 857840"/>
                      <a:gd name="connsiteY1" fmla="*/ 254787 h 410429"/>
                      <a:gd name="connsiteX2" fmla="*/ 329633 w 857840"/>
                      <a:gd name="connsiteY2" fmla="*/ 293697 h 410429"/>
                      <a:gd name="connsiteX3" fmla="*/ 770620 w 857840"/>
                      <a:gd name="connsiteY3" fmla="*/ 410429 h 410429"/>
                      <a:gd name="connsiteX4" fmla="*/ 828986 w 857840"/>
                      <a:gd name="connsiteY4" fmla="*/ 293697 h 410429"/>
                      <a:gd name="connsiteX5" fmla="*/ 426910 w 857840"/>
                      <a:gd name="connsiteY5" fmla="*/ 79689 h 410429"/>
                      <a:gd name="connsiteX6" fmla="*/ 63744 w 857840"/>
                      <a:gd name="connsiteY6" fmla="*/ 8353 h 410429"/>
                      <a:gd name="connsiteX0" fmla="*/ 60914 w 855010"/>
                      <a:gd name="connsiteY0" fmla="*/ 13774 h 415850"/>
                      <a:gd name="connsiteX1" fmla="*/ 22003 w 855010"/>
                      <a:gd name="connsiteY1" fmla="*/ 260208 h 415850"/>
                      <a:gd name="connsiteX2" fmla="*/ 326803 w 855010"/>
                      <a:gd name="connsiteY2" fmla="*/ 299118 h 415850"/>
                      <a:gd name="connsiteX3" fmla="*/ 767790 w 855010"/>
                      <a:gd name="connsiteY3" fmla="*/ 415850 h 415850"/>
                      <a:gd name="connsiteX4" fmla="*/ 826156 w 855010"/>
                      <a:gd name="connsiteY4" fmla="*/ 299118 h 415850"/>
                      <a:gd name="connsiteX5" fmla="*/ 356101 w 855010"/>
                      <a:gd name="connsiteY5" fmla="*/ 59899 h 415850"/>
                      <a:gd name="connsiteX6" fmla="*/ 60914 w 855010"/>
                      <a:gd name="connsiteY6" fmla="*/ 13774 h 415850"/>
                      <a:gd name="connsiteX0" fmla="*/ 60914 w 855010"/>
                      <a:gd name="connsiteY0" fmla="*/ 13774 h 415850"/>
                      <a:gd name="connsiteX1" fmla="*/ 22003 w 855010"/>
                      <a:gd name="connsiteY1" fmla="*/ 260208 h 415850"/>
                      <a:gd name="connsiteX2" fmla="*/ 326803 w 855010"/>
                      <a:gd name="connsiteY2" fmla="*/ 299118 h 415850"/>
                      <a:gd name="connsiteX3" fmla="*/ 767790 w 855010"/>
                      <a:gd name="connsiteY3" fmla="*/ 415850 h 415850"/>
                      <a:gd name="connsiteX4" fmla="*/ 826156 w 855010"/>
                      <a:gd name="connsiteY4" fmla="*/ 299118 h 415850"/>
                      <a:gd name="connsiteX5" fmla="*/ 356101 w 855010"/>
                      <a:gd name="connsiteY5" fmla="*/ 59899 h 415850"/>
                      <a:gd name="connsiteX6" fmla="*/ 60914 w 855010"/>
                      <a:gd name="connsiteY6" fmla="*/ 13774 h 415850"/>
                      <a:gd name="connsiteX0" fmla="*/ 60914 w 855010"/>
                      <a:gd name="connsiteY0" fmla="*/ 13774 h 415850"/>
                      <a:gd name="connsiteX1" fmla="*/ 22003 w 855010"/>
                      <a:gd name="connsiteY1" fmla="*/ 260208 h 415850"/>
                      <a:gd name="connsiteX2" fmla="*/ 326803 w 855010"/>
                      <a:gd name="connsiteY2" fmla="*/ 299118 h 415850"/>
                      <a:gd name="connsiteX3" fmla="*/ 767790 w 855010"/>
                      <a:gd name="connsiteY3" fmla="*/ 415850 h 415850"/>
                      <a:gd name="connsiteX4" fmla="*/ 826156 w 855010"/>
                      <a:gd name="connsiteY4" fmla="*/ 299118 h 415850"/>
                      <a:gd name="connsiteX5" fmla="*/ 356101 w 855010"/>
                      <a:gd name="connsiteY5" fmla="*/ 59899 h 415850"/>
                      <a:gd name="connsiteX6" fmla="*/ 60914 w 855010"/>
                      <a:gd name="connsiteY6" fmla="*/ 13774 h 415850"/>
                      <a:gd name="connsiteX0" fmla="*/ 60914 w 854279"/>
                      <a:gd name="connsiteY0" fmla="*/ 13774 h 415915"/>
                      <a:gd name="connsiteX1" fmla="*/ 22003 w 854279"/>
                      <a:gd name="connsiteY1" fmla="*/ 260208 h 415915"/>
                      <a:gd name="connsiteX2" fmla="*/ 345821 w 854279"/>
                      <a:gd name="connsiteY2" fmla="*/ 284718 h 415915"/>
                      <a:gd name="connsiteX3" fmla="*/ 767790 w 854279"/>
                      <a:gd name="connsiteY3" fmla="*/ 415850 h 415915"/>
                      <a:gd name="connsiteX4" fmla="*/ 826156 w 854279"/>
                      <a:gd name="connsiteY4" fmla="*/ 299118 h 415915"/>
                      <a:gd name="connsiteX5" fmla="*/ 356101 w 854279"/>
                      <a:gd name="connsiteY5" fmla="*/ 59899 h 415915"/>
                      <a:gd name="connsiteX6" fmla="*/ 60914 w 854279"/>
                      <a:gd name="connsiteY6" fmla="*/ 13774 h 415915"/>
                      <a:gd name="connsiteX0" fmla="*/ 60914 w 854279"/>
                      <a:gd name="connsiteY0" fmla="*/ 13774 h 415915"/>
                      <a:gd name="connsiteX1" fmla="*/ 22003 w 854279"/>
                      <a:gd name="connsiteY1" fmla="*/ 260208 h 415915"/>
                      <a:gd name="connsiteX2" fmla="*/ 345821 w 854279"/>
                      <a:gd name="connsiteY2" fmla="*/ 284718 h 415915"/>
                      <a:gd name="connsiteX3" fmla="*/ 767790 w 854279"/>
                      <a:gd name="connsiteY3" fmla="*/ 415850 h 415915"/>
                      <a:gd name="connsiteX4" fmla="*/ 826156 w 854279"/>
                      <a:gd name="connsiteY4" fmla="*/ 299118 h 415915"/>
                      <a:gd name="connsiteX5" fmla="*/ 356101 w 854279"/>
                      <a:gd name="connsiteY5" fmla="*/ 59899 h 415915"/>
                      <a:gd name="connsiteX6" fmla="*/ 60914 w 854279"/>
                      <a:gd name="connsiteY6" fmla="*/ 13774 h 415915"/>
                      <a:gd name="connsiteX0" fmla="*/ 60914 w 853923"/>
                      <a:gd name="connsiteY0" fmla="*/ 13774 h 416165"/>
                      <a:gd name="connsiteX1" fmla="*/ 22003 w 853923"/>
                      <a:gd name="connsiteY1" fmla="*/ 260208 h 416165"/>
                      <a:gd name="connsiteX2" fmla="*/ 355330 w 853923"/>
                      <a:gd name="connsiteY2" fmla="*/ 266204 h 416165"/>
                      <a:gd name="connsiteX3" fmla="*/ 767790 w 853923"/>
                      <a:gd name="connsiteY3" fmla="*/ 415850 h 416165"/>
                      <a:gd name="connsiteX4" fmla="*/ 826156 w 853923"/>
                      <a:gd name="connsiteY4" fmla="*/ 299118 h 416165"/>
                      <a:gd name="connsiteX5" fmla="*/ 356101 w 853923"/>
                      <a:gd name="connsiteY5" fmla="*/ 59899 h 416165"/>
                      <a:gd name="connsiteX6" fmla="*/ 60914 w 853923"/>
                      <a:gd name="connsiteY6" fmla="*/ 13774 h 416165"/>
                      <a:gd name="connsiteX0" fmla="*/ 60914 w 898764"/>
                      <a:gd name="connsiteY0" fmla="*/ 13774 h 345430"/>
                      <a:gd name="connsiteX1" fmla="*/ 22003 w 898764"/>
                      <a:gd name="connsiteY1" fmla="*/ 260208 h 345430"/>
                      <a:gd name="connsiteX2" fmla="*/ 355330 w 898764"/>
                      <a:gd name="connsiteY2" fmla="*/ 266204 h 345430"/>
                      <a:gd name="connsiteX3" fmla="*/ 859709 w 898764"/>
                      <a:gd name="connsiteY3" fmla="*/ 341793 h 345430"/>
                      <a:gd name="connsiteX4" fmla="*/ 826156 w 898764"/>
                      <a:gd name="connsiteY4" fmla="*/ 299118 h 345430"/>
                      <a:gd name="connsiteX5" fmla="*/ 356101 w 898764"/>
                      <a:gd name="connsiteY5" fmla="*/ 59899 h 345430"/>
                      <a:gd name="connsiteX6" fmla="*/ 60914 w 898764"/>
                      <a:gd name="connsiteY6" fmla="*/ 13774 h 345430"/>
                      <a:gd name="connsiteX0" fmla="*/ 60914 w 898763"/>
                      <a:gd name="connsiteY0" fmla="*/ 13774 h 341858"/>
                      <a:gd name="connsiteX1" fmla="*/ 22003 w 898763"/>
                      <a:gd name="connsiteY1" fmla="*/ 260208 h 341858"/>
                      <a:gd name="connsiteX2" fmla="*/ 355330 w 898763"/>
                      <a:gd name="connsiteY2" fmla="*/ 266204 h 341858"/>
                      <a:gd name="connsiteX3" fmla="*/ 859709 w 898763"/>
                      <a:gd name="connsiteY3" fmla="*/ 341793 h 341858"/>
                      <a:gd name="connsiteX4" fmla="*/ 826155 w 898763"/>
                      <a:gd name="connsiteY4" fmla="*/ 251804 h 341858"/>
                      <a:gd name="connsiteX5" fmla="*/ 356101 w 898763"/>
                      <a:gd name="connsiteY5" fmla="*/ 59899 h 341858"/>
                      <a:gd name="connsiteX6" fmla="*/ 60914 w 898763"/>
                      <a:gd name="connsiteY6" fmla="*/ 13774 h 341858"/>
                      <a:gd name="connsiteX0" fmla="*/ 60914 w 855657"/>
                      <a:gd name="connsiteY0" fmla="*/ 13774 h 323364"/>
                      <a:gd name="connsiteX1" fmla="*/ 22003 w 855657"/>
                      <a:gd name="connsiteY1" fmla="*/ 260208 h 323364"/>
                      <a:gd name="connsiteX2" fmla="*/ 355330 w 855657"/>
                      <a:gd name="connsiteY2" fmla="*/ 266204 h 323364"/>
                      <a:gd name="connsiteX3" fmla="*/ 774130 w 855657"/>
                      <a:gd name="connsiteY3" fmla="*/ 323279 h 323364"/>
                      <a:gd name="connsiteX4" fmla="*/ 826155 w 855657"/>
                      <a:gd name="connsiteY4" fmla="*/ 251804 h 323364"/>
                      <a:gd name="connsiteX5" fmla="*/ 356101 w 855657"/>
                      <a:gd name="connsiteY5" fmla="*/ 59899 h 323364"/>
                      <a:gd name="connsiteX6" fmla="*/ 60914 w 855657"/>
                      <a:gd name="connsiteY6" fmla="*/ 13774 h 323364"/>
                      <a:gd name="connsiteX0" fmla="*/ 60914 w 822601"/>
                      <a:gd name="connsiteY0" fmla="*/ 13774 h 323779"/>
                      <a:gd name="connsiteX1" fmla="*/ 22003 w 822601"/>
                      <a:gd name="connsiteY1" fmla="*/ 260208 h 323779"/>
                      <a:gd name="connsiteX2" fmla="*/ 355330 w 822601"/>
                      <a:gd name="connsiteY2" fmla="*/ 266204 h 323779"/>
                      <a:gd name="connsiteX3" fmla="*/ 774130 w 822601"/>
                      <a:gd name="connsiteY3" fmla="*/ 323279 h 323779"/>
                      <a:gd name="connsiteX4" fmla="*/ 775443 w 822601"/>
                      <a:gd name="connsiteY4" fmla="*/ 229175 h 323779"/>
                      <a:gd name="connsiteX5" fmla="*/ 356101 w 822601"/>
                      <a:gd name="connsiteY5" fmla="*/ 59899 h 323779"/>
                      <a:gd name="connsiteX6" fmla="*/ 60914 w 822601"/>
                      <a:gd name="connsiteY6" fmla="*/ 13774 h 323779"/>
                      <a:gd name="connsiteX0" fmla="*/ 60914 w 806628"/>
                      <a:gd name="connsiteY0" fmla="*/ 13774 h 323779"/>
                      <a:gd name="connsiteX1" fmla="*/ 22003 w 806628"/>
                      <a:gd name="connsiteY1" fmla="*/ 260208 h 323779"/>
                      <a:gd name="connsiteX2" fmla="*/ 355330 w 806628"/>
                      <a:gd name="connsiteY2" fmla="*/ 266204 h 323779"/>
                      <a:gd name="connsiteX3" fmla="*/ 736094 w 806628"/>
                      <a:gd name="connsiteY3" fmla="*/ 323279 h 323779"/>
                      <a:gd name="connsiteX4" fmla="*/ 775443 w 806628"/>
                      <a:gd name="connsiteY4" fmla="*/ 229175 h 323779"/>
                      <a:gd name="connsiteX5" fmla="*/ 356101 w 806628"/>
                      <a:gd name="connsiteY5" fmla="*/ 59899 h 323779"/>
                      <a:gd name="connsiteX6" fmla="*/ 60914 w 806628"/>
                      <a:gd name="connsiteY6" fmla="*/ 13774 h 323779"/>
                      <a:gd name="connsiteX0" fmla="*/ 61667 w 807381"/>
                      <a:gd name="connsiteY0" fmla="*/ 29320 h 339325"/>
                      <a:gd name="connsiteX1" fmla="*/ 22756 w 807381"/>
                      <a:gd name="connsiteY1" fmla="*/ 275754 h 339325"/>
                      <a:gd name="connsiteX2" fmla="*/ 356083 w 807381"/>
                      <a:gd name="connsiteY2" fmla="*/ 281750 h 339325"/>
                      <a:gd name="connsiteX3" fmla="*/ 736847 w 807381"/>
                      <a:gd name="connsiteY3" fmla="*/ 338825 h 339325"/>
                      <a:gd name="connsiteX4" fmla="*/ 776196 w 807381"/>
                      <a:gd name="connsiteY4" fmla="*/ 244721 h 339325"/>
                      <a:gd name="connsiteX5" fmla="*/ 375872 w 807381"/>
                      <a:gd name="connsiteY5" fmla="*/ 36360 h 339325"/>
                      <a:gd name="connsiteX6" fmla="*/ 61667 w 807381"/>
                      <a:gd name="connsiteY6" fmla="*/ 29320 h 339325"/>
                      <a:gd name="connsiteX0" fmla="*/ 61667 w 807381"/>
                      <a:gd name="connsiteY0" fmla="*/ 29320 h 339325"/>
                      <a:gd name="connsiteX1" fmla="*/ 22756 w 807381"/>
                      <a:gd name="connsiteY1" fmla="*/ 275754 h 339325"/>
                      <a:gd name="connsiteX2" fmla="*/ 356083 w 807381"/>
                      <a:gd name="connsiteY2" fmla="*/ 281750 h 339325"/>
                      <a:gd name="connsiteX3" fmla="*/ 736847 w 807381"/>
                      <a:gd name="connsiteY3" fmla="*/ 338825 h 339325"/>
                      <a:gd name="connsiteX4" fmla="*/ 776196 w 807381"/>
                      <a:gd name="connsiteY4" fmla="*/ 244721 h 339325"/>
                      <a:gd name="connsiteX5" fmla="*/ 375872 w 807381"/>
                      <a:gd name="connsiteY5" fmla="*/ 36360 h 339325"/>
                      <a:gd name="connsiteX6" fmla="*/ 61667 w 807381"/>
                      <a:gd name="connsiteY6" fmla="*/ 29320 h 339325"/>
                      <a:gd name="connsiteX0" fmla="*/ 61667 w 807381"/>
                      <a:gd name="connsiteY0" fmla="*/ 0 h 310005"/>
                      <a:gd name="connsiteX1" fmla="*/ 22756 w 807381"/>
                      <a:gd name="connsiteY1" fmla="*/ 246434 h 310005"/>
                      <a:gd name="connsiteX2" fmla="*/ 356083 w 807381"/>
                      <a:gd name="connsiteY2" fmla="*/ 252430 h 310005"/>
                      <a:gd name="connsiteX3" fmla="*/ 736847 w 807381"/>
                      <a:gd name="connsiteY3" fmla="*/ 309505 h 310005"/>
                      <a:gd name="connsiteX4" fmla="*/ 776196 w 807381"/>
                      <a:gd name="connsiteY4" fmla="*/ 215401 h 310005"/>
                      <a:gd name="connsiteX5" fmla="*/ 375872 w 807381"/>
                      <a:gd name="connsiteY5" fmla="*/ 7040 h 310005"/>
                      <a:gd name="connsiteX6" fmla="*/ 61667 w 807381"/>
                      <a:gd name="connsiteY6" fmla="*/ 0 h 310005"/>
                      <a:gd name="connsiteX0" fmla="*/ 61667 w 807381"/>
                      <a:gd name="connsiteY0" fmla="*/ 0 h 310005"/>
                      <a:gd name="connsiteX1" fmla="*/ 22756 w 807381"/>
                      <a:gd name="connsiteY1" fmla="*/ 246434 h 310005"/>
                      <a:gd name="connsiteX2" fmla="*/ 356083 w 807381"/>
                      <a:gd name="connsiteY2" fmla="*/ 252430 h 310005"/>
                      <a:gd name="connsiteX3" fmla="*/ 736847 w 807381"/>
                      <a:gd name="connsiteY3" fmla="*/ 309505 h 310005"/>
                      <a:gd name="connsiteX4" fmla="*/ 776196 w 807381"/>
                      <a:gd name="connsiteY4" fmla="*/ 215401 h 310005"/>
                      <a:gd name="connsiteX5" fmla="*/ 375872 w 807381"/>
                      <a:gd name="connsiteY5" fmla="*/ 7040 h 310005"/>
                      <a:gd name="connsiteX6" fmla="*/ 61667 w 807381"/>
                      <a:gd name="connsiteY6" fmla="*/ 0 h 310005"/>
                      <a:gd name="connsiteX0" fmla="*/ 61667 w 817111"/>
                      <a:gd name="connsiteY0" fmla="*/ 0 h 291676"/>
                      <a:gd name="connsiteX1" fmla="*/ 22756 w 817111"/>
                      <a:gd name="connsiteY1" fmla="*/ 246434 h 291676"/>
                      <a:gd name="connsiteX2" fmla="*/ 356083 w 817111"/>
                      <a:gd name="connsiteY2" fmla="*/ 252430 h 291676"/>
                      <a:gd name="connsiteX3" fmla="*/ 762206 w 817111"/>
                      <a:gd name="connsiteY3" fmla="*/ 290991 h 291676"/>
                      <a:gd name="connsiteX4" fmla="*/ 776196 w 817111"/>
                      <a:gd name="connsiteY4" fmla="*/ 215401 h 291676"/>
                      <a:gd name="connsiteX5" fmla="*/ 375872 w 817111"/>
                      <a:gd name="connsiteY5" fmla="*/ 7040 h 291676"/>
                      <a:gd name="connsiteX6" fmla="*/ 61667 w 817111"/>
                      <a:gd name="connsiteY6" fmla="*/ 0 h 291676"/>
                      <a:gd name="connsiteX0" fmla="*/ 58660 w 814104"/>
                      <a:gd name="connsiteY0" fmla="*/ 20891 h 312567"/>
                      <a:gd name="connsiteX1" fmla="*/ 19749 w 814104"/>
                      <a:gd name="connsiteY1" fmla="*/ 267325 h 312567"/>
                      <a:gd name="connsiteX2" fmla="*/ 353076 w 814104"/>
                      <a:gd name="connsiteY2" fmla="*/ 273321 h 312567"/>
                      <a:gd name="connsiteX3" fmla="*/ 759199 w 814104"/>
                      <a:gd name="connsiteY3" fmla="*/ 311882 h 312567"/>
                      <a:gd name="connsiteX4" fmla="*/ 773189 w 814104"/>
                      <a:gd name="connsiteY4" fmla="*/ 236292 h 312567"/>
                      <a:gd name="connsiteX5" fmla="*/ 291890 w 814104"/>
                      <a:gd name="connsiteY5" fmla="*/ 11474 h 312567"/>
                      <a:gd name="connsiteX6" fmla="*/ 58660 w 814104"/>
                      <a:gd name="connsiteY6" fmla="*/ 20891 h 312567"/>
                      <a:gd name="connsiteX0" fmla="*/ 58660 w 814104"/>
                      <a:gd name="connsiteY0" fmla="*/ 9417 h 301093"/>
                      <a:gd name="connsiteX1" fmla="*/ 19749 w 814104"/>
                      <a:gd name="connsiteY1" fmla="*/ 255851 h 301093"/>
                      <a:gd name="connsiteX2" fmla="*/ 353076 w 814104"/>
                      <a:gd name="connsiteY2" fmla="*/ 261847 h 301093"/>
                      <a:gd name="connsiteX3" fmla="*/ 759199 w 814104"/>
                      <a:gd name="connsiteY3" fmla="*/ 300408 h 301093"/>
                      <a:gd name="connsiteX4" fmla="*/ 773189 w 814104"/>
                      <a:gd name="connsiteY4" fmla="*/ 224818 h 301093"/>
                      <a:gd name="connsiteX5" fmla="*/ 291890 w 814104"/>
                      <a:gd name="connsiteY5" fmla="*/ 0 h 301093"/>
                      <a:gd name="connsiteX6" fmla="*/ 58660 w 814104"/>
                      <a:gd name="connsiteY6" fmla="*/ 9417 h 301093"/>
                      <a:gd name="connsiteX0" fmla="*/ 58660 w 814104"/>
                      <a:gd name="connsiteY0" fmla="*/ 9417 h 301924"/>
                      <a:gd name="connsiteX1" fmla="*/ 19749 w 814104"/>
                      <a:gd name="connsiteY1" fmla="*/ 255851 h 301924"/>
                      <a:gd name="connsiteX2" fmla="*/ 353076 w 814104"/>
                      <a:gd name="connsiteY2" fmla="*/ 261847 h 301924"/>
                      <a:gd name="connsiteX3" fmla="*/ 759199 w 814104"/>
                      <a:gd name="connsiteY3" fmla="*/ 300408 h 301924"/>
                      <a:gd name="connsiteX4" fmla="*/ 773189 w 814104"/>
                      <a:gd name="connsiteY4" fmla="*/ 224818 h 301924"/>
                      <a:gd name="connsiteX5" fmla="*/ 291890 w 814104"/>
                      <a:gd name="connsiteY5" fmla="*/ 0 h 301924"/>
                      <a:gd name="connsiteX6" fmla="*/ 58660 w 814104"/>
                      <a:gd name="connsiteY6" fmla="*/ 9417 h 301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4104" h="301924">
                        <a:moveTo>
                          <a:pt x="58660" y="9417"/>
                        </a:moveTo>
                        <a:cubicBezTo>
                          <a:pt x="13303" y="52059"/>
                          <a:pt x="-24566" y="208294"/>
                          <a:pt x="19749" y="255851"/>
                        </a:cubicBezTo>
                        <a:cubicBezTo>
                          <a:pt x="130858" y="257850"/>
                          <a:pt x="200389" y="229736"/>
                          <a:pt x="353076" y="261847"/>
                        </a:cubicBezTo>
                        <a:cubicBezTo>
                          <a:pt x="505763" y="293958"/>
                          <a:pt x="689180" y="306579"/>
                          <a:pt x="759199" y="300408"/>
                        </a:cubicBezTo>
                        <a:cubicBezTo>
                          <a:pt x="829218" y="294237"/>
                          <a:pt x="830474" y="279941"/>
                          <a:pt x="773189" y="224818"/>
                        </a:cubicBezTo>
                        <a:lnTo>
                          <a:pt x="291890" y="0"/>
                        </a:lnTo>
                        <a:lnTo>
                          <a:pt x="58660" y="94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bg1">
                        <a:lumMod val="9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0" name="Freeform 2242">
                    <a:extLst>
                      <a:ext uri="{FF2B5EF4-FFF2-40B4-BE49-F238E27FC236}">
                        <a16:creationId xmlns:a16="http://schemas.microsoft.com/office/drawing/2014/main" id="{531976CC-B875-47BD-97BE-256B7AE18EDE}"/>
                      </a:ext>
                    </a:extLst>
                  </p:cNvPr>
                  <p:cNvSpPr/>
                  <p:nvPr/>
                </p:nvSpPr>
                <p:spPr>
                  <a:xfrm>
                    <a:off x="6749991" y="3453186"/>
                    <a:ext cx="388320" cy="408095"/>
                  </a:xfrm>
                  <a:custGeom>
                    <a:avLst/>
                    <a:gdLst>
                      <a:gd name="connsiteX0" fmla="*/ 3153 w 545573"/>
                      <a:gd name="connsiteY0" fmla="*/ 436778 h 641355"/>
                      <a:gd name="connsiteX1" fmla="*/ 122423 w 545573"/>
                      <a:gd name="connsiteY1" fmla="*/ 237996 h 641355"/>
                      <a:gd name="connsiteX2" fmla="*/ 162179 w 545573"/>
                      <a:gd name="connsiteY2" fmla="*/ 33534 h 641355"/>
                      <a:gd name="connsiteX3" fmla="*/ 360962 w 545573"/>
                      <a:gd name="connsiteY3" fmla="*/ 16495 h 641355"/>
                      <a:gd name="connsiteX4" fmla="*/ 406398 w 545573"/>
                      <a:gd name="connsiteY4" fmla="*/ 198239 h 641355"/>
                      <a:gd name="connsiteX5" fmla="*/ 542706 w 545573"/>
                      <a:gd name="connsiteY5" fmla="*/ 436778 h 641355"/>
                      <a:gd name="connsiteX6" fmla="*/ 264410 w 545573"/>
                      <a:gd name="connsiteY6" fmla="*/ 641240 h 641355"/>
                      <a:gd name="connsiteX7" fmla="*/ 3153 w 545573"/>
                      <a:gd name="connsiteY7" fmla="*/ 436778 h 64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45573" h="641355">
                        <a:moveTo>
                          <a:pt x="3153" y="436778"/>
                        </a:moveTo>
                        <a:cubicBezTo>
                          <a:pt x="-20511" y="369571"/>
                          <a:pt x="95919" y="305203"/>
                          <a:pt x="122423" y="237996"/>
                        </a:cubicBezTo>
                        <a:cubicBezTo>
                          <a:pt x="148927" y="170789"/>
                          <a:pt x="122422" y="70451"/>
                          <a:pt x="162179" y="33534"/>
                        </a:cubicBezTo>
                        <a:cubicBezTo>
                          <a:pt x="201936" y="-3383"/>
                          <a:pt x="320259" y="-10956"/>
                          <a:pt x="360962" y="16495"/>
                        </a:cubicBezTo>
                        <a:cubicBezTo>
                          <a:pt x="401665" y="43946"/>
                          <a:pt x="376107" y="128192"/>
                          <a:pt x="406398" y="198239"/>
                        </a:cubicBezTo>
                        <a:cubicBezTo>
                          <a:pt x="436689" y="268286"/>
                          <a:pt x="566371" y="362944"/>
                          <a:pt x="542706" y="436778"/>
                        </a:cubicBezTo>
                        <a:cubicBezTo>
                          <a:pt x="519041" y="510612"/>
                          <a:pt x="357175" y="636507"/>
                          <a:pt x="264410" y="641240"/>
                        </a:cubicBezTo>
                        <a:cubicBezTo>
                          <a:pt x="171645" y="645973"/>
                          <a:pt x="26817" y="503985"/>
                          <a:pt x="3153" y="436778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331" name="Group 3330">
                    <a:extLst>
                      <a:ext uri="{FF2B5EF4-FFF2-40B4-BE49-F238E27FC236}">
                        <a16:creationId xmlns:a16="http://schemas.microsoft.com/office/drawing/2014/main" id="{4B43D751-251A-464C-AA9F-7F2441565BCF}"/>
                      </a:ext>
                    </a:extLst>
                  </p:cNvPr>
                  <p:cNvGrpSpPr/>
                  <p:nvPr/>
                </p:nvGrpSpPr>
                <p:grpSpPr>
                  <a:xfrm>
                    <a:off x="6657088" y="2966171"/>
                    <a:ext cx="574125" cy="649110"/>
                    <a:chOff x="4583876" y="3710540"/>
                    <a:chExt cx="1150317" cy="1300558"/>
                  </a:xfrm>
                </p:grpSpPr>
                <p:sp>
                  <p:nvSpPr>
                    <p:cNvPr id="3334" name="Oval 3333">
                      <a:extLst>
                        <a:ext uri="{FF2B5EF4-FFF2-40B4-BE49-F238E27FC236}">
                          <a16:creationId xmlns:a16="http://schemas.microsoft.com/office/drawing/2014/main" id="{380539E4-3322-42F3-A740-E36507DC27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93924" y="3710540"/>
                      <a:ext cx="910274" cy="1300558"/>
                    </a:xfrm>
                    <a:prstGeom prst="ellipse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35" name="Oval 3334">
                      <a:extLst>
                        <a:ext uri="{FF2B5EF4-FFF2-40B4-BE49-F238E27FC236}">
                          <a16:creationId xmlns:a16="http://schemas.microsoft.com/office/drawing/2014/main" id="{662C1789-CD46-4C63-923E-DD3ED252D9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83876" y="4310726"/>
                      <a:ext cx="228600" cy="254355"/>
                    </a:xfrm>
                    <a:prstGeom prst="ellipse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36" name="Oval 3335">
                      <a:extLst>
                        <a:ext uri="{FF2B5EF4-FFF2-40B4-BE49-F238E27FC236}">
                          <a16:creationId xmlns:a16="http://schemas.microsoft.com/office/drawing/2014/main" id="{DECF81D5-3497-4FCE-913B-7A98583109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05593" y="4315486"/>
                      <a:ext cx="228600" cy="254355"/>
                    </a:xfrm>
                    <a:prstGeom prst="ellipse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37" name="Freeform 2249">
                      <a:extLst>
                        <a:ext uri="{FF2B5EF4-FFF2-40B4-BE49-F238E27FC236}">
                          <a16:creationId xmlns:a16="http://schemas.microsoft.com/office/drawing/2014/main" id="{C26B1389-9E18-42A9-A28F-71AF06239E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87021" y="4703524"/>
                      <a:ext cx="337488" cy="180991"/>
                    </a:xfrm>
                    <a:custGeom>
                      <a:avLst/>
                      <a:gdLst>
                        <a:gd name="connsiteX0" fmla="*/ 8876 w 540980"/>
                        <a:gd name="connsiteY0" fmla="*/ 38100 h 342916"/>
                        <a:gd name="connsiteX1" fmla="*/ 537513 w 540980"/>
                        <a:gd name="connsiteY1" fmla="*/ 38100 h 342916"/>
                        <a:gd name="connsiteX2" fmla="*/ 227951 w 540980"/>
                        <a:gd name="connsiteY2" fmla="*/ 342900 h 342916"/>
                        <a:gd name="connsiteX3" fmla="*/ 8876 w 540980"/>
                        <a:gd name="connsiteY3" fmla="*/ 38100 h 3429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0980" h="342916">
                          <a:moveTo>
                            <a:pt x="8876" y="38100"/>
                          </a:moveTo>
                          <a:cubicBezTo>
                            <a:pt x="60470" y="-12700"/>
                            <a:pt x="501001" y="-12700"/>
                            <a:pt x="537513" y="38100"/>
                          </a:cubicBezTo>
                          <a:cubicBezTo>
                            <a:pt x="574025" y="88900"/>
                            <a:pt x="312088" y="340519"/>
                            <a:pt x="227951" y="342900"/>
                          </a:cubicBezTo>
                          <a:cubicBezTo>
                            <a:pt x="143814" y="345281"/>
                            <a:pt x="-42718" y="88900"/>
                            <a:pt x="8876" y="38100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38" name="Oval 3337">
                      <a:extLst>
                        <a:ext uri="{FF2B5EF4-FFF2-40B4-BE49-F238E27FC236}">
                          <a16:creationId xmlns:a16="http://schemas.microsoft.com/office/drawing/2014/main" id="{7C85B370-AA80-4E26-A51A-F87F6D64AE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58446" y="4180056"/>
                      <a:ext cx="101842" cy="16906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39" name="Oval 3338">
                      <a:extLst>
                        <a:ext uri="{FF2B5EF4-FFF2-40B4-BE49-F238E27FC236}">
                          <a16:creationId xmlns:a16="http://schemas.microsoft.com/office/drawing/2014/main" id="{6CF6FADA-61F2-4E66-AA37-E923294D7A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58488" y="4180056"/>
                      <a:ext cx="101842" cy="16906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40" name="Freeform 2252">
                      <a:extLst>
                        <a:ext uri="{FF2B5EF4-FFF2-40B4-BE49-F238E27FC236}">
                          <a16:creationId xmlns:a16="http://schemas.microsoft.com/office/drawing/2014/main" id="{64EF15E3-D408-427E-BA52-907F08215D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23844" y="4348533"/>
                      <a:ext cx="133812" cy="197287"/>
                    </a:xfrm>
                    <a:custGeom>
                      <a:avLst/>
                      <a:gdLst>
                        <a:gd name="connsiteX0" fmla="*/ 732 w 122014"/>
                        <a:gd name="connsiteY0" fmla="*/ 51 h 1021848"/>
                        <a:gd name="connsiteX1" fmla="*/ 119795 w 122014"/>
                        <a:gd name="connsiteY1" fmla="*/ 928739 h 1021848"/>
                        <a:gd name="connsiteX2" fmla="*/ 72170 w 122014"/>
                        <a:gd name="connsiteY2" fmla="*/ 885876 h 1021848"/>
                        <a:gd name="connsiteX3" fmla="*/ 732 w 122014"/>
                        <a:gd name="connsiteY3" fmla="*/ 51 h 1021848"/>
                        <a:gd name="connsiteX0" fmla="*/ 1130 w 122078"/>
                        <a:gd name="connsiteY0" fmla="*/ 51 h 1021848"/>
                        <a:gd name="connsiteX1" fmla="*/ 120193 w 122078"/>
                        <a:gd name="connsiteY1" fmla="*/ 928739 h 1021848"/>
                        <a:gd name="connsiteX2" fmla="*/ 63894 w 122078"/>
                        <a:gd name="connsiteY2" fmla="*/ 885877 h 1021848"/>
                        <a:gd name="connsiteX3" fmla="*/ 1130 w 122078"/>
                        <a:gd name="connsiteY3" fmla="*/ 51 h 1021848"/>
                        <a:gd name="connsiteX0" fmla="*/ 3192 w 166765"/>
                        <a:gd name="connsiteY0" fmla="*/ 692 h 1108839"/>
                        <a:gd name="connsiteX1" fmla="*/ 165624 w 166765"/>
                        <a:gd name="connsiteY1" fmla="*/ 1045079 h 1108839"/>
                        <a:gd name="connsiteX2" fmla="*/ 65956 w 166765"/>
                        <a:gd name="connsiteY2" fmla="*/ 886518 h 1108839"/>
                        <a:gd name="connsiteX3" fmla="*/ 3192 w 166765"/>
                        <a:gd name="connsiteY3" fmla="*/ 692 h 1108839"/>
                        <a:gd name="connsiteX0" fmla="*/ 2487 w 166860"/>
                        <a:gd name="connsiteY0" fmla="*/ 708 h 1171293"/>
                        <a:gd name="connsiteX1" fmla="*/ 164919 w 166860"/>
                        <a:gd name="connsiteY1" fmla="*/ 1045095 h 1171293"/>
                        <a:gd name="connsiteX2" fmla="*/ 48082 w 166860"/>
                        <a:gd name="connsiteY2" fmla="*/ 1145802 h 1171293"/>
                        <a:gd name="connsiteX3" fmla="*/ 65251 w 166860"/>
                        <a:gd name="connsiteY3" fmla="*/ 886534 h 1171293"/>
                        <a:gd name="connsiteX4" fmla="*/ 2487 w 166860"/>
                        <a:gd name="connsiteY4" fmla="*/ 708 h 1171293"/>
                        <a:gd name="connsiteX0" fmla="*/ 954 w 165326"/>
                        <a:gd name="connsiteY0" fmla="*/ 48 h 1170633"/>
                        <a:gd name="connsiteX1" fmla="*/ 163386 w 165326"/>
                        <a:gd name="connsiteY1" fmla="*/ 1044435 h 1170633"/>
                        <a:gd name="connsiteX2" fmla="*/ 46549 w 165326"/>
                        <a:gd name="connsiteY2" fmla="*/ 1145142 h 1170633"/>
                        <a:gd name="connsiteX3" fmla="*/ 94077 w 165326"/>
                        <a:gd name="connsiteY3" fmla="*/ 1001571 h 1170633"/>
                        <a:gd name="connsiteX4" fmla="*/ 954 w 165326"/>
                        <a:gd name="connsiteY4" fmla="*/ 48 h 1170633"/>
                        <a:gd name="connsiteX0" fmla="*/ 6423 w 170795"/>
                        <a:gd name="connsiteY0" fmla="*/ 85062 h 1255647"/>
                        <a:gd name="connsiteX1" fmla="*/ 168855 w 170795"/>
                        <a:gd name="connsiteY1" fmla="*/ 1129449 h 1255647"/>
                        <a:gd name="connsiteX2" fmla="*/ 52018 w 170795"/>
                        <a:gd name="connsiteY2" fmla="*/ 1230156 h 1255647"/>
                        <a:gd name="connsiteX3" fmla="*/ 99546 w 170795"/>
                        <a:gd name="connsiteY3" fmla="*/ 1086585 h 1255647"/>
                        <a:gd name="connsiteX4" fmla="*/ 39007 w 170795"/>
                        <a:gd name="connsiteY4" fmla="*/ 176028 h 1255647"/>
                        <a:gd name="connsiteX5" fmla="*/ 6423 w 170795"/>
                        <a:gd name="connsiteY5" fmla="*/ 85062 h 1255647"/>
                        <a:gd name="connsiteX0" fmla="*/ 42280 w 206652"/>
                        <a:gd name="connsiteY0" fmla="*/ 85062 h 1255647"/>
                        <a:gd name="connsiteX1" fmla="*/ 204712 w 206652"/>
                        <a:gd name="connsiteY1" fmla="*/ 1129449 h 1255647"/>
                        <a:gd name="connsiteX2" fmla="*/ 87875 w 206652"/>
                        <a:gd name="connsiteY2" fmla="*/ 1230156 h 1255647"/>
                        <a:gd name="connsiteX3" fmla="*/ 135403 w 206652"/>
                        <a:gd name="connsiteY3" fmla="*/ 1086585 h 1255647"/>
                        <a:gd name="connsiteX4" fmla="*/ 5472 w 206652"/>
                        <a:gd name="connsiteY4" fmla="*/ 176028 h 1255647"/>
                        <a:gd name="connsiteX5" fmla="*/ 42280 w 206652"/>
                        <a:gd name="connsiteY5" fmla="*/ 85062 h 1255647"/>
                        <a:gd name="connsiteX0" fmla="*/ 42280 w 206652"/>
                        <a:gd name="connsiteY0" fmla="*/ 85062 h 1255647"/>
                        <a:gd name="connsiteX1" fmla="*/ 204712 w 206652"/>
                        <a:gd name="connsiteY1" fmla="*/ 1129449 h 1255647"/>
                        <a:gd name="connsiteX2" fmla="*/ 87875 w 206652"/>
                        <a:gd name="connsiteY2" fmla="*/ 1230156 h 1255647"/>
                        <a:gd name="connsiteX3" fmla="*/ 178773 w 206652"/>
                        <a:gd name="connsiteY3" fmla="*/ 1086586 h 1255647"/>
                        <a:gd name="connsiteX4" fmla="*/ 5472 w 206652"/>
                        <a:gd name="connsiteY4" fmla="*/ 176028 h 1255647"/>
                        <a:gd name="connsiteX5" fmla="*/ 42280 w 206652"/>
                        <a:gd name="connsiteY5" fmla="*/ 85062 h 1255647"/>
                        <a:gd name="connsiteX0" fmla="*/ 19601 w 183973"/>
                        <a:gd name="connsiteY0" fmla="*/ 80206 h 1250791"/>
                        <a:gd name="connsiteX1" fmla="*/ 182033 w 183973"/>
                        <a:gd name="connsiteY1" fmla="*/ 1124593 h 1250791"/>
                        <a:gd name="connsiteX2" fmla="*/ 65196 w 183973"/>
                        <a:gd name="connsiteY2" fmla="*/ 1225300 h 1250791"/>
                        <a:gd name="connsiteX3" fmla="*/ 156094 w 183973"/>
                        <a:gd name="connsiteY3" fmla="*/ 1081730 h 1250791"/>
                        <a:gd name="connsiteX4" fmla="*/ 13151 w 183973"/>
                        <a:gd name="connsiteY4" fmla="*/ 184025 h 1250791"/>
                        <a:gd name="connsiteX5" fmla="*/ 19601 w 183973"/>
                        <a:gd name="connsiteY5" fmla="*/ 80206 h 1250791"/>
                        <a:gd name="connsiteX0" fmla="*/ 100 w 170922"/>
                        <a:gd name="connsiteY0" fmla="*/ 53 h 1066819"/>
                        <a:gd name="connsiteX1" fmla="*/ 168982 w 170922"/>
                        <a:gd name="connsiteY1" fmla="*/ 940621 h 1066819"/>
                        <a:gd name="connsiteX2" fmla="*/ 52145 w 170922"/>
                        <a:gd name="connsiteY2" fmla="*/ 1041328 h 1066819"/>
                        <a:gd name="connsiteX3" fmla="*/ 143043 w 170922"/>
                        <a:gd name="connsiteY3" fmla="*/ 897758 h 1066819"/>
                        <a:gd name="connsiteX4" fmla="*/ 100 w 170922"/>
                        <a:gd name="connsiteY4" fmla="*/ 53 h 1066819"/>
                        <a:gd name="connsiteX0" fmla="*/ 27829 w 120586"/>
                        <a:gd name="connsiteY0" fmla="*/ 133 h 526980"/>
                        <a:gd name="connsiteX1" fmla="*/ 118646 w 120586"/>
                        <a:gd name="connsiteY1" fmla="*/ 400782 h 526980"/>
                        <a:gd name="connsiteX2" fmla="*/ 1809 w 120586"/>
                        <a:gd name="connsiteY2" fmla="*/ 501489 h 526980"/>
                        <a:gd name="connsiteX3" fmla="*/ 92707 w 120586"/>
                        <a:gd name="connsiteY3" fmla="*/ 357919 h 526980"/>
                        <a:gd name="connsiteX4" fmla="*/ 27829 w 120586"/>
                        <a:gd name="connsiteY4" fmla="*/ 133 h 5269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20586" h="526980">
                          <a:moveTo>
                            <a:pt x="27829" y="133"/>
                          </a:moveTo>
                          <a:cubicBezTo>
                            <a:pt x="32152" y="7277"/>
                            <a:pt x="109972" y="227236"/>
                            <a:pt x="118646" y="400782"/>
                          </a:cubicBezTo>
                          <a:cubicBezTo>
                            <a:pt x="137087" y="572348"/>
                            <a:pt x="18420" y="527916"/>
                            <a:pt x="1809" y="501489"/>
                          </a:cubicBezTo>
                          <a:cubicBezTo>
                            <a:pt x="-14802" y="475062"/>
                            <a:pt x="88370" y="441478"/>
                            <a:pt x="92707" y="357919"/>
                          </a:cubicBezTo>
                          <a:cubicBezTo>
                            <a:pt x="97044" y="274360"/>
                            <a:pt x="23506" y="-7011"/>
                            <a:pt x="27829" y="133"/>
                          </a:cubicBezTo>
                          <a:close/>
                        </a:path>
                      </a:pathLst>
                    </a:custGeom>
                    <a:solidFill>
                      <a:srgbClr val="A77E4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332" name="Freeform 2244">
                    <a:extLst>
                      <a:ext uri="{FF2B5EF4-FFF2-40B4-BE49-F238E27FC236}">
                        <a16:creationId xmlns:a16="http://schemas.microsoft.com/office/drawing/2014/main" id="{D1CADD8F-C7C6-433E-875E-36A43B10CB54}"/>
                      </a:ext>
                    </a:extLst>
                  </p:cNvPr>
                  <p:cNvSpPr/>
                  <p:nvPr/>
                </p:nvSpPr>
                <p:spPr>
                  <a:xfrm>
                    <a:off x="6690166" y="2857747"/>
                    <a:ext cx="505995" cy="494810"/>
                  </a:xfrm>
                  <a:custGeom>
                    <a:avLst/>
                    <a:gdLst>
                      <a:gd name="connsiteX0" fmla="*/ 52939 w 890337"/>
                      <a:gd name="connsiteY0" fmla="*/ 952901 h 952901"/>
                      <a:gd name="connsiteX1" fmla="*/ 0 w 890337"/>
                      <a:gd name="connsiteY1" fmla="*/ 288758 h 952901"/>
                      <a:gd name="connsiteX2" fmla="*/ 211756 w 890337"/>
                      <a:gd name="connsiteY2" fmla="*/ 134754 h 952901"/>
                      <a:gd name="connsiteX3" fmla="*/ 471638 w 890337"/>
                      <a:gd name="connsiteY3" fmla="*/ 115503 h 952901"/>
                      <a:gd name="connsiteX4" fmla="*/ 654518 w 890337"/>
                      <a:gd name="connsiteY4" fmla="*/ 0 h 952901"/>
                      <a:gd name="connsiteX5" fmla="*/ 563078 w 890337"/>
                      <a:gd name="connsiteY5" fmla="*/ 115503 h 952901"/>
                      <a:gd name="connsiteX6" fmla="*/ 755584 w 890337"/>
                      <a:gd name="connsiteY6" fmla="*/ 62564 h 952901"/>
                      <a:gd name="connsiteX7" fmla="*/ 625643 w 890337"/>
                      <a:gd name="connsiteY7" fmla="*/ 206943 h 952901"/>
                      <a:gd name="connsiteX8" fmla="*/ 890337 w 890337"/>
                      <a:gd name="connsiteY8" fmla="*/ 187693 h 952901"/>
                      <a:gd name="connsiteX9" fmla="*/ 702645 w 890337"/>
                      <a:gd name="connsiteY9" fmla="*/ 341697 h 952901"/>
                      <a:gd name="connsiteX10" fmla="*/ 741146 w 890337"/>
                      <a:gd name="connsiteY10" fmla="*/ 543828 h 952901"/>
                      <a:gd name="connsiteX11" fmla="*/ 683394 w 890337"/>
                      <a:gd name="connsiteY11" fmla="*/ 952901 h 952901"/>
                      <a:gd name="connsiteX12" fmla="*/ 630455 w 890337"/>
                      <a:gd name="connsiteY12" fmla="*/ 481263 h 952901"/>
                      <a:gd name="connsiteX13" fmla="*/ 466826 w 890337"/>
                      <a:gd name="connsiteY13" fmla="*/ 476451 h 952901"/>
                      <a:gd name="connsiteX14" fmla="*/ 356135 w 890337"/>
                      <a:gd name="connsiteY14" fmla="*/ 548640 h 952901"/>
                      <a:gd name="connsiteX15" fmla="*/ 303196 w 890337"/>
                      <a:gd name="connsiteY15" fmla="*/ 490889 h 952901"/>
                      <a:gd name="connsiteX16" fmla="*/ 125129 w 890337"/>
                      <a:gd name="connsiteY16" fmla="*/ 447575 h 952901"/>
                      <a:gd name="connsiteX17" fmla="*/ 52939 w 890337"/>
                      <a:gd name="connsiteY17" fmla="*/ 952901 h 952901"/>
                      <a:gd name="connsiteX0" fmla="*/ 52939 w 890337"/>
                      <a:gd name="connsiteY0" fmla="*/ 890337 h 890337"/>
                      <a:gd name="connsiteX1" fmla="*/ 0 w 890337"/>
                      <a:gd name="connsiteY1" fmla="*/ 226194 h 890337"/>
                      <a:gd name="connsiteX2" fmla="*/ 211756 w 890337"/>
                      <a:gd name="connsiteY2" fmla="*/ 72190 h 890337"/>
                      <a:gd name="connsiteX3" fmla="*/ 471638 w 890337"/>
                      <a:gd name="connsiteY3" fmla="*/ 52939 h 890337"/>
                      <a:gd name="connsiteX4" fmla="*/ 563078 w 890337"/>
                      <a:gd name="connsiteY4" fmla="*/ 52939 h 890337"/>
                      <a:gd name="connsiteX5" fmla="*/ 755584 w 890337"/>
                      <a:gd name="connsiteY5" fmla="*/ 0 h 890337"/>
                      <a:gd name="connsiteX6" fmla="*/ 625643 w 890337"/>
                      <a:gd name="connsiteY6" fmla="*/ 144379 h 890337"/>
                      <a:gd name="connsiteX7" fmla="*/ 890337 w 890337"/>
                      <a:gd name="connsiteY7" fmla="*/ 125129 h 890337"/>
                      <a:gd name="connsiteX8" fmla="*/ 702645 w 890337"/>
                      <a:gd name="connsiteY8" fmla="*/ 279133 h 890337"/>
                      <a:gd name="connsiteX9" fmla="*/ 741146 w 890337"/>
                      <a:gd name="connsiteY9" fmla="*/ 481264 h 890337"/>
                      <a:gd name="connsiteX10" fmla="*/ 683394 w 890337"/>
                      <a:gd name="connsiteY10" fmla="*/ 890337 h 890337"/>
                      <a:gd name="connsiteX11" fmla="*/ 630455 w 890337"/>
                      <a:gd name="connsiteY11" fmla="*/ 418699 h 890337"/>
                      <a:gd name="connsiteX12" fmla="*/ 466826 w 890337"/>
                      <a:gd name="connsiteY12" fmla="*/ 413887 h 890337"/>
                      <a:gd name="connsiteX13" fmla="*/ 356135 w 890337"/>
                      <a:gd name="connsiteY13" fmla="*/ 486076 h 890337"/>
                      <a:gd name="connsiteX14" fmla="*/ 303196 w 890337"/>
                      <a:gd name="connsiteY14" fmla="*/ 428325 h 890337"/>
                      <a:gd name="connsiteX15" fmla="*/ 125129 w 890337"/>
                      <a:gd name="connsiteY15" fmla="*/ 385011 h 890337"/>
                      <a:gd name="connsiteX16" fmla="*/ 52939 w 890337"/>
                      <a:gd name="connsiteY16" fmla="*/ 890337 h 890337"/>
                      <a:gd name="connsiteX0" fmla="*/ 52939 w 890337"/>
                      <a:gd name="connsiteY0" fmla="*/ 991402 h 991402"/>
                      <a:gd name="connsiteX1" fmla="*/ 0 w 890337"/>
                      <a:gd name="connsiteY1" fmla="*/ 327259 h 991402"/>
                      <a:gd name="connsiteX2" fmla="*/ 211756 w 890337"/>
                      <a:gd name="connsiteY2" fmla="*/ 173255 h 991402"/>
                      <a:gd name="connsiteX3" fmla="*/ 471638 w 890337"/>
                      <a:gd name="connsiteY3" fmla="*/ 154004 h 991402"/>
                      <a:gd name="connsiteX4" fmla="*/ 563078 w 890337"/>
                      <a:gd name="connsiteY4" fmla="*/ 154004 h 991402"/>
                      <a:gd name="connsiteX5" fmla="*/ 687001 w 890337"/>
                      <a:gd name="connsiteY5" fmla="*/ 0 h 991402"/>
                      <a:gd name="connsiteX6" fmla="*/ 625643 w 890337"/>
                      <a:gd name="connsiteY6" fmla="*/ 245444 h 991402"/>
                      <a:gd name="connsiteX7" fmla="*/ 890337 w 890337"/>
                      <a:gd name="connsiteY7" fmla="*/ 226194 h 991402"/>
                      <a:gd name="connsiteX8" fmla="*/ 702645 w 890337"/>
                      <a:gd name="connsiteY8" fmla="*/ 380198 h 991402"/>
                      <a:gd name="connsiteX9" fmla="*/ 741146 w 890337"/>
                      <a:gd name="connsiteY9" fmla="*/ 582329 h 991402"/>
                      <a:gd name="connsiteX10" fmla="*/ 683394 w 890337"/>
                      <a:gd name="connsiteY10" fmla="*/ 991402 h 991402"/>
                      <a:gd name="connsiteX11" fmla="*/ 630455 w 890337"/>
                      <a:gd name="connsiteY11" fmla="*/ 519764 h 991402"/>
                      <a:gd name="connsiteX12" fmla="*/ 466826 w 890337"/>
                      <a:gd name="connsiteY12" fmla="*/ 514952 h 991402"/>
                      <a:gd name="connsiteX13" fmla="*/ 356135 w 890337"/>
                      <a:gd name="connsiteY13" fmla="*/ 587141 h 991402"/>
                      <a:gd name="connsiteX14" fmla="*/ 303196 w 890337"/>
                      <a:gd name="connsiteY14" fmla="*/ 529390 h 991402"/>
                      <a:gd name="connsiteX15" fmla="*/ 125129 w 890337"/>
                      <a:gd name="connsiteY15" fmla="*/ 486076 h 991402"/>
                      <a:gd name="connsiteX16" fmla="*/ 52939 w 890337"/>
                      <a:gd name="connsiteY16" fmla="*/ 991402 h 991402"/>
                      <a:gd name="connsiteX0" fmla="*/ 52939 w 760391"/>
                      <a:gd name="connsiteY0" fmla="*/ 991402 h 991402"/>
                      <a:gd name="connsiteX1" fmla="*/ 0 w 760391"/>
                      <a:gd name="connsiteY1" fmla="*/ 327259 h 991402"/>
                      <a:gd name="connsiteX2" fmla="*/ 211756 w 760391"/>
                      <a:gd name="connsiteY2" fmla="*/ 173255 h 991402"/>
                      <a:gd name="connsiteX3" fmla="*/ 471638 w 760391"/>
                      <a:gd name="connsiteY3" fmla="*/ 154004 h 991402"/>
                      <a:gd name="connsiteX4" fmla="*/ 563078 w 760391"/>
                      <a:gd name="connsiteY4" fmla="*/ 154004 h 991402"/>
                      <a:gd name="connsiteX5" fmla="*/ 687001 w 760391"/>
                      <a:gd name="connsiteY5" fmla="*/ 0 h 991402"/>
                      <a:gd name="connsiteX6" fmla="*/ 625643 w 760391"/>
                      <a:gd name="connsiteY6" fmla="*/ 245444 h 991402"/>
                      <a:gd name="connsiteX7" fmla="*/ 760391 w 760391"/>
                      <a:gd name="connsiteY7" fmla="*/ 38501 h 991402"/>
                      <a:gd name="connsiteX8" fmla="*/ 702645 w 760391"/>
                      <a:gd name="connsiteY8" fmla="*/ 380198 h 991402"/>
                      <a:gd name="connsiteX9" fmla="*/ 741146 w 760391"/>
                      <a:gd name="connsiteY9" fmla="*/ 582329 h 991402"/>
                      <a:gd name="connsiteX10" fmla="*/ 683394 w 760391"/>
                      <a:gd name="connsiteY10" fmla="*/ 991402 h 991402"/>
                      <a:gd name="connsiteX11" fmla="*/ 630455 w 760391"/>
                      <a:gd name="connsiteY11" fmla="*/ 519764 h 991402"/>
                      <a:gd name="connsiteX12" fmla="*/ 466826 w 760391"/>
                      <a:gd name="connsiteY12" fmla="*/ 514952 h 991402"/>
                      <a:gd name="connsiteX13" fmla="*/ 356135 w 760391"/>
                      <a:gd name="connsiteY13" fmla="*/ 587141 h 991402"/>
                      <a:gd name="connsiteX14" fmla="*/ 303196 w 760391"/>
                      <a:gd name="connsiteY14" fmla="*/ 529390 h 991402"/>
                      <a:gd name="connsiteX15" fmla="*/ 125129 w 760391"/>
                      <a:gd name="connsiteY15" fmla="*/ 486076 h 991402"/>
                      <a:gd name="connsiteX16" fmla="*/ 52939 w 760391"/>
                      <a:gd name="connsiteY16" fmla="*/ 991402 h 991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60391" h="991402">
                        <a:moveTo>
                          <a:pt x="52939" y="991402"/>
                        </a:moveTo>
                        <a:lnTo>
                          <a:pt x="0" y="327259"/>
                        </a:lnTo>
                        <a:lnTo>
                          <a:pt x="211756" y="173255"/>
                        </a:lnTo>
                        <a:lnTo>
                          <a:pt x="471638" y="154004"/>
                        </a:lnTo>
                        <a:lnTo>
                          <a:pt x="563078" y="154004"/>
                        </a:lnTo>
                        <a:lnTo>
                          <a:pt x="687001" y="0"/>
                        </a:lnTo>
                        <a:lnTo>
                          <a:pt x="625643" y="245444"/>
                        </a:lnTo>
                        <a:lnTo>
                          <a:pt x="760391" y="38501"/>
                        </a:lnTo>
                        <a:lnTo>
                          <a:pt x="702645" y="380198"/>
                        </a:lnTo>
                        <a:lnTo>
                          <a:pt x="741146" y="582329"/>
                        </a:lnTo>
                        <a:lnTo>
                          <a:pt x="683394" y="991402"/>
                        </a:lnTo>
                        <a:lnTo>
                          <a:pt x="630455" y="519764"/>
                        </a:lnTo>
                        <a:lnTo>
                          <a:pt x="466826" y="514952"/>
                        </a:lnTo>
                        <a:lnTo>
                          <a:pt x="356135" y="587141"/>
                        </a:lnTo>
                        <a:lnTo>
                          <a:pt x="303196" y="529390"/>
                        </a:lnTo>
                        <a:lnTo>
                          <a:pt x="125129" y="486076"/>
                        </a:lnTo>
                        <a:lnTo>
                          <a:pt x="52939" y="991402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3" name="Rectangle 268">
                    <a:extLst>
                      <a:ext uri="{FF2B5EF4-FFF2-40B4-BE49-F238E27FC236}">
                        <a16:creationId xmlns:a16="http://schemas.microsoft.com/office/drawing/2014/main" id="{199BCB26-8793-42C4-863C-E81939BECF0D}"/>
                      </a:ext>
                    </a:extLst>
                  </p:cNvPr>
                  <p:cNvSpPr/>
                  <p:nvPr/>
                </p:nvSpPr>
                <p:spPr>
                  <a:xfrm>
                    <a:off x="6567587" y="4541054"/>
                    <a:ext cx="775631" cy="353810"/>
                  </a:xfrm>
                  <a:custGeom>
                    <a:avLst/>
                    <a:gdLst>
                      <a:gd name="connsiteX0" fmla="*/ 0 w 775631"/>
                      <a:gd name="connsiteY0" fmla="*/ 0 h 351800"/>
                      <a:gd name="connsiteX1" fmla="*/ 775631 w 775631"/>
                      <a:gd name="connsiteY1" fmla="*/ 0 h 351800"/>
                      <a:gd name="connsiteX2" fmla="*/ 775631 w 775631"/>
                      <a:gd name="connsiteY2" fmla="*/ 351800 h 351800"/>
                      <a:gd name="connsiteX3" fmla="*/ 0 w 775631"/>
                      <a:gd name="connsiteY3" fmla="*/ 351800 h 351800"/>
                      <a:gd name="connsiteX4" fmla="*/ 0 w 775631"/>
                      <a:gd name="connsiteY4" fmla="*/ 0 h 351800"/>
                      <a:gd name="connsiteX0" fmla="*/ 22107 w 775631"/>
                      <a:gd name="connsiteY0" fmla="*/ 6029 h 351800"/>
                      <a:gd name="connsiteX1" fmla="*/ 775631 w 775631"/>
                      <a:gd name="connsiteY1" fmla="*/ 0 h 351800"/>
                      <a:gd name="connsiteX2" fmla="*/ 775631 w 775631"/>
                      <a:gd name="connsiteY2" fmla="*/ 351800 h 351800"/>
                      <a:gd name="connsiteX3" fmla="*/ 0 w 775631"/>
                      <a:gd name="connsiteY3" fmla="*/ 351800 h 351800"/>
                      <a:gd name="connsiteX4" fmla="*/ 22107 w 775631"/>
                      <a:gd name="connsiteY4" fmla="*/ 6029 h 351800"/>
                      <a:gd name="connsiteX0" fmla="*/ 22107 w 775631"/>
                      <a:gd name="connsiteY0" fmla="*/ 8039 h 353810"/>
                      <a:gd name="connsiteX1" fmla="*/ 763573 w 775631"/>
                      <a:gd name="connsiteY1" fmla="*/ 0 h 353810"/>
                      <a:gd name="connsiteX2" fmla="*/ 775631 w 775631"/>
                      <a:gd name="connsiteY2" fmla="*/ 353810 h 353810"/>
                      <a:gd name="connsiteX3" fmla="*/ 0 w 775631"/>
                      <a:gd name="connsiteY3" fmla="*/ 353810 h 353810"/>
                      <a:gd name="connsiteX4" fmla="*/ 22107 w 775631"/>
                      <a:gd name="connsiteY4" fmla="*/ 8039 h 35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631" h="353810">
                        <a:moveTo>
                          <a:pt x="22107" y="8039"/>
                        </a:moveTo>
                        <a:lnTo>
                          <a:pt x="763573" y="0"/>
                        </a:lnTo>
                        <a:lnTo>
                          <a:pt x="775631" y="353810"/>
                        </a:lnTo>
                        <a:lnTo>
                          <a:pt x="0" y="353810"/>
                        </a:lnTo>
                        <a:lnTo>
                          <a:pt x="22107" y="8039"/>
                        </a:lnTo>
                        <a:close/>
                      </a:path>
                    </a:pathLst>
                  </a:custGeom>
                  <a:solidFill>
                    <a:srgbClr val="EF402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319" name="Freeform 2231">
                  <a:extLst>
                    <a:ext uri="{FF2B5EF4-FFF2-40B4-BE49-F238E27FC236}">
                      <a16:creationId xmlns:a16="http://schemas.microsoft.com/office/drawing/2014/main" id="{4B175A20-E2B9-42DC-8968-1246DEBB2AB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4740245" y="3962947"/>
                  <a:ext cx="98668" cy="146022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195" name="Group 3194">
                <a:extLst>
                  <a:ext uri="{FF2B5EF4-FFF2-40B4-BE49-F238E27FC236}">
                    <a16:creationId xmlns:a16="http://schemas.microsoft.com/office/drawing/2014/main" id="{2D92BDD2-CAC6-4F71-99E4-C5783468F2F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242965" y="5285496"/>
                <a:ext cx="534230" cy="1524645"/>
                <a:chOff x="3258403" y="2681812"/>
                <a:chExt cx="1407078" cy="4015675"/>
              </a:xfrm>
            </p:grpSpPr>
            <p:sp>
              <p:nvSpPr>
                <p:cNvPr id="3283" name="Freeform 2195">
                  <a:extLst>
                    <a:ext uri="{FF2B5EF4-FFF2-40B4-BE49-F238E27FC236}">
                      <a16:creationId xmlns:a16="http://schemas.microsoft.com/office/drawing/2014/main" id="{2A27C02D-FC23-4724-8F78-4EEA4D8244E7}"/>
                    </a:ext>
                  </a:extLst>
                </p:cNvPr>
                <p:cNvSpPr/>
                <p:nvPr/>
              </p:nvSpPr>
              <p:spPr>
                <a:xfrm>
                  <a:off x="3763216" y="3434479"/>
                  <a:ext cx="388320" cy="408095"/>
                </a:xfrm>
                <a:custGeom>
                  <a:avLst/>
                  <a:gdLst>
                    <a:gd name="connsiteX0" fmla="*/ 3153 w 545573"/>
                    <a:gd name="connsiteY0" fmla="*/ 436778 h 641355"/>
                    <a:gd name="connsiteX1" fmla="*/ 122423 w 545573"/>
                    <a:gd name="connsiteY1" fmla="*/ 237996 h 641355"/>
                    <a:gd name="connsiteX2" fmla="*/ 162179 w 545573"/>
                    <a:gd name="connsiteY2" fmla="*/ 33534 h 641355"/>
                    <a:gd name="connsiteX3" fmla="*/ 360962 w 545573"/>
                    <a:gd name="connsiteY3" fmla="*/ 16495 h 641355"/>
                    <a:gd name="connsiteX4" fmla="*/ 406398 w 545573"/>
                    <a:gd name="connsiteY4" fmla="*/ 198239 h 641355"/>
                    <a:gd name="connsiteX5" fmla="*/ 542706 w 545573"/>
                    <a:gd name="connsiteY5" fmla="*/ 436778 h 641355"/>
                    <a:gd name="connsiteX6" fmla="*/ 264410 w 545573"/>
                    <a:gd name="connsiteY6" fmla="*/ 641240 h 641355"/>
                    <a:gd name="connsiteX7" fmla="*/ 3153 w 545573"/>
                    <a:gd name="connsiteY7" fmla="*/ 436778 h 641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5573" h="641355">
                      <a:moveTo>
                        <a:pt x="3153" y="436778"/>
                      </a:moveTo>
                      <a:cubicBezTo>
                        <a:pt x="-20511" y="369571"/>
                        <a:pt x="95919" y="305203"/>
                        <a:pt x="122423" y="237996"/>
                      </a:cubicBezTo>
                      <a:cubicBezTo>
                        <a:pt x="148927" y="170789"/>
                        <a:pt x="122422" y="70451"/>
                        <a:pt x="162179" y="33534"/>
                      </a:cubicBezTo>
                      <a:cubicBezTo>
                        <a:pt x="201936" y="-3383"/>
                        <a:pt x="320259" y="-10956"/>
                        <a:pt x="360962" y="16495"/>
                      </a:cubicBezTo>
                      <a:cubicBezTo>
                        <a:pt x="401665" y="43946"/>
                        <a:pt x="376107" y="128192"/>
                        <a:pt x="406398" y="198239"/>
                      </a:cubicBezTo>
                      <a:cubicBezTo>
                        <a:pt x="436689" y="268286"/>
                        <a:pt x="566371" y="362944"/>
                        <a:pt x="542706" y="436778"/>
                      </a:cubicBezTo>
                      <a:cubicBezTo>
                        <a:pt x="519041" y="510612"/>
                        <a:pt x="357175" y="636507"/>
                        <a:pt x="264410" y="641240"/>
                      </a:cubicBezTo>
                      <a:cubicBezTo>
                        <a:pt x="171645" y="645973"/>
                        <a:pt x="26817" y="503985"/>
                        <a:pt x="3153" y="436778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284" name="Freeform 2196">
                  <a:extLst>
                    <a:ext uri="{FF2B5EF4-FFF2-40B4-BE49-F238E27FC236}">
                      <a16:creationId xmlns:a16="http://schemas.microsoft.com/office/drawing/2014/main" id="{0D91E9F6-04DD-446C-8041-7BC86804E922}"/>
                    </a:ext>
                  </a:extLst>
                </p:cNvPr>
                <p:cNvSpPr/>
                <p:nvPr/>
              </p:nvSpPr>
              <p:spPr>
                <a:xfrm rot="679214">
                  <a:off x="3381003" y="3783417"/>
                  <a:ext cx="228065" cy="1264050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285" name="Freeform 2197">
                  <a:extLst>
                    <a:ext uri="{FF2B5EF4-FFF2-40B4-BE49-F238E27FC236}">
                      <a16:creationId xmlns:a16="http://schemas.microsoft.com/office/drawing/2014/main" id="{AF62660C-3EC5-459D-887C-1336D8AB05B5}"/>
                    </a:ext>
                  </a:extLst>
                </p:cNvPr>
                <p:cNvSpPr/>
                <p:nvPr/>
              </p:nvSpPr>
              <p:spPr>
                <a:xfrm rot="20920786" flipH="1">
                  <a:off x="4312430" y="3765023"/>
                  <a:ext cx="228065" cy="1264050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286" name="Freeform 2198">
                  <a:extLst>
                    <a:ext uri="{FF2B5EF4-FFF2-40B4-BE49-F238E27FC236}">
                      <a16:creationId xmlns:a16="http://schemas.microsoft.com/office/drawing/2014/main" id="{E44D1AF8-E0A9-45F5-B915-2EC0C8FD0AE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258403" y="4938187"/>
                  <a:ext cx="197289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287" name="Freeform 2199">
                  <a:extLst>
                    <a:ext uri="{FF2B5EF4-FFF2-40B4-BE49-F238E27FC236}">
                      <a16:creationId xmlns:a16="http://schemas.microsoft.com/office/drawing/2014/main" id="{7497005B-989D-4AD6-9694-CA200D836C9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4468192" y="4937769"/>
                  <a:ext cx="197289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288" name="Freeform 2200">
                  <a:extLst>
                    <a:ext uri="{FF2B5EF4-FFF2-40B4-BE49-F238E27FC236}">
                      <a16:creationId xmlns:a16="http://schemas.microsoft.com/office/drawing/2014/main" id="{7FDCE58D-1348-46EB-BF71-8D45574D98B1}"/>
                    </a:ext>
                  </a:extLst>
                </p:cNvPr>
                <p:cNvSpPr/>
                <p:nvPr/>
              </p:nvSpPr>
              <p:spPr>
                <a:xfrm flipH="1">
                  <a:off x="3946028" y="3605839"/>
                  <a:ext cx="476885" cy="1411293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08747 w 842296"/>
                    <a:gd name="connsiteY0" fmla="*/ 2010242 h 2217964"/>
                    <a:gd name="connsiteX1" fmla="*/ 151307 w 842296"/>
                    <a:gd name="connsiteY1" fmla="*/ 1054546 h 2217964"/>
                    <a:gd name="connsiteX2" fmla="*/ 15119 w 842296"/>
                    <a:gd name="connsiteY2" fmla="*/ 347669 h 2217964"/>
                    <a:gd name="connsiteX3" fmla="*/ 566353 w 842296"/>
                    <a:gd name="connsiteY3" fmla="*/ 3958 h 2217964"/>
                    <a:gd name="connsiteX4" fmla="*/ 696056 w 842296"/>
                    <a:gd name="connsiteY4" fmla="*/ 477371 h 2217964"/>
                    <a:gd name="connsiteX5" fmla="*/ 812787 w 842296"/>
                    <a:gd name="connsiteY5" fmla="*/ 2105132 h 2217964"/>
                    <a:gd name="connsiteX6" fmla="*/ 108747 w 842296"/>
                    <a:gd name="connsiteY6" fmla="*/ 2010242 h 2217964"/>
                    <a:gd name="connsiteX0" fmla="*/ 138260 w 840664"/>
                    <a:gd name="connsiteY0" fmla="*/ 2010242 h 2217964"/>
                    <a:gd name="connsiteX1" fmla="*/ 151601 w 840664"/>
                    <a:gd name="connsiteY1" fmla="*/ 1054546 h 2217964"/>
                    <a:gd name="connsiteX2" fmla="*/ 15413 w 840664"/>
                    <a:gd name="connsiteY2" fmla="*/ 347669 h 2217964"/>
                    <a:gd name="connsiteX3" fmla="*/ 566647 w 840664"/>
                    <a:gd name="connsiteY3" fmla="*/ 3958 h 2217964"/>
                    <a:gd name="connsiteX4" fmla="*/ 696350 w 840664"/>
                    <a:gd name="connsiteY4" fmla="*/ 477371 h 2217964"/>
                    <a:gd name="connsiteX5" fmla="*/ 813081 w 840664"/>
                    <a:gd name="connsiteY5" fmla="*/ 2105132 h 2217964"/>
                    <a:gd name="connsiteX6" fmla="*/ 138260 w 840664"/>
                    <a:gd name="connsiteY6" fmla="*/ 2010242 h 2217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0664" h="2217964">
                      <a:moveTo>
                        <a:pt x="138260" y="2010242"/>
                      </a:moveTo>
                      <a:cubicBezTo>
                        <a:pt x="152447" y="1691677"/>
                        <a:pt x="172076" y="1331642"/>
                        <a:pt x="151601" y="1054546"/>
                      </a:cubicBezTo>
                      <a:cubicBezTo>
                        <a:pt x="131127" y="777451"/>
                        <a:pt x="-53761" y="522767"/>
                        <a:pt x="15413" y="347669"/>
                      </a:cubicBezTo>
                      <a:cubicBezTo>
                        <a:pt x="84587" y="172571"/>
                        <a:pt x="456400" y="35303"/>
                        <a:pt x="566647" y="3958"/>
                      </a:cubicBezTo>
                      <a:cubicBezTo>
                        <a:pt x="676894" y="-27387"/>
                        <a:pt x="655278" y="127175"/>
                        <a:pt x="696350" y="477371"/>
                      </a:cubicBezTo>
                      <a:cubicBezTo>
                        <a:pt x="737422" y="827567"/>
                        <a:pt x="906096" y="1849654"/>
                        <a:pt x="813081" y="2105132"/>
                      </a:cubicBezTo>
                      <a:cubicBezTo>
                        <a:pt x="720066" y="2360610"/>
                        <a:pt x="235536" y="2117246"/>
                        <a:pt x="138260" y="2010242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289" name="Freeform 2201">
                  <a:extLst>
                    <a:ext uri="{FF2B5EF4-FFF2-40B4-BE49-F238E27FC236}">
                      <a16:creationId xmlns:a16="http://schemas.microsoft.com/office/drawing/2014/main" id="{CC299E43-5A6F-42B1-AE87-200486A3D170}"/>
                    </a:ext>
                  </a:extLst>
                </p:cNvPr>
                <p:cNvSpPr/>
                <p:nvPr/>
              </p:nvSpPr>
              <p:spPr>
                <a:xfrm>
                  <a:off x="3509281" y="3612304"/>
                  <a:ext cx="476277" cy="1411293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08747 w 842296"/>
                    <a:gd name="connsiteY0" fmla="*/ 2010242 h 2217964"/>
                    <a:gd name="connsiteX1" fmla="*/ 151307 w 842296"/>
                    <a:gd name="connsiteY1" fmla="*/ 1054546 h 2217964"/>
                    <a:gd name="connsiteX2" fmla="*/ 15119 w 842296"/>
                    <a:gd name="connsiteY2" fmla="*/ 347669 h 2217964"/>
                    <a:gd name="connsiteX3" fmla="*/ 566353 w 842296"/>
                    <a:gd name="connsiteY3" fmla="*/ 3958 h 2217964"/>
                    <a:gd name="connsiteX4" fmla="*/ 696056 w 842296"/>
                    <a:gd name="connsiteY4" fmla="*/ 477371 h 2217964"/>
                    <a:gd name="connsiteX5" fmla="*/ 812787 w 842296"/>
                    <a:gd name="connsiteY5" fmla="*/ 2105132 h 2217964"/>
                    <a:gd name="connsiteX6" fmla="*/ 108747 w 842296"/>
                    <a:gd name="connsiteY6" fmla="*/ 2010242 h 2217964"/>
                    <a:gd name="connsiteX0" fmla="*/ 157942 w 839592"/>
                    <a:gd name="connsiteY0" fmla="*/ 2010242 h 2217964"/>
                    <a:gd name="connsiteX1" fmla="*/ 151804 w 839592"/>
                    <a:gd name="connsiteY1" fmla="*/ 1054546 h 2217964"/>
                    <a:gd name="connsiteX2" fmla="*/ 15616 w 839592"/>
                    <a:gd name="connsiteY2" fmla="*/ 347669 h 2217964"/>
                    <a:gd name="connsiteX3" fmla="*/ 566850 w 839592"/>
                    <a:gd name="connsiteY3" fmla="*/ 3958 h 2217964"/>
                    <a:gd name="connsiteX4" fmla="*/ 696553 w 839592"/>
                    <a:gd name="connsiteY4" fmla="*/ 477371 h 2217964"/>
                    <a:gd name="connsiteX5" fmla="*/ 813284 w 839592"/>
                    <a:gd name="connsiteY5" fmla="*/ 2105132 h 2217964"/>
                    <a:gd name="connsiteX6" fmla="*/ 157942 w 839592"/>
                    <a:gd name="connsiteY6" fmla="*/ 2010242 h 2217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9592" h="2217964">
                      <a:moveTo>
                        <a:pt x="157942" y="2010242"/>
                      </a:moveTo>
                      <a:cubicBezTo>
                        <a:pt x="172129" y="1691677"/>
                        <a:pt x="175525" y="1331641"/>
                        <a:pt x="151804" y="1054546"/>
                      </a:cubicBezTo>
                      <a:cubicBezTo>
                        <a:pt x="128083" y="777451"/>
                        <a:pt x="-53558" y="522767"/>
                        <a:pt x="15616" y="347669"/>
                      </a:cubicBezTo>
                      <a:cubicBezTo>
                        <a:pt x="84790" y="172571"/>
                        <a:pt x="456603" y="35303"/>
                        <a:pt x="566850" y="3958"/>
                      </a:cubicBezTo>
                      <a:cubicBezTo>
                        <a:pt x="677097" y="-27387"/>
                        <a:pt x="655481" y="127175"/>
                        <a:pt x="696553" y="477371"/>
                      </a:cubicBezTo>
                      <a:cubicBezTo>
                        <a:pt x="737625" y="827567"/>
                        <a:pt x="903052" y="1849654"/>
                        <a:pt x="813284" y="2105132"/>
                      </a:cubicBezTo>
                      <a:cubicBezTo>
                        <a:pt x="723516" y="2360610"/>
                        <a:pt x="255218" y="2117246"/>
                        <a:pt x="157942" y="2010242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290" name="Flowchart: Stored Data 3289">
                  <a:extLst>
                    <a:ext uri="{FF2B5EF4-FFF2-40B4-BE49-F238E27FC236}">
                      <a16:creationId xmlns:a16="http://schemas.microsoft.com/office/drawing/2014/main" id="{AE09D042-1E41-4E37-90A4-8DFE73AE3ADE}"/>
                    </a:ext>
                  </a:extLst>
                </p:cNvPr>
                <p:cNvSpPr/>
                <p:nvPr/>
              </p:nvSpPr>
              <p:spPr>
                <a:xfrm rot="16200000" flipV="1">
                  <a:off x="3885120" y="3599240"/>
                  <a:ext cx="159503" cy="200971"/>
                </a:xfrm>
                <a:prstGeom prst="flowChartOnlineStorag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291" name="Freeform 2203">
                  <a:extLst>
                    <a:ext uri="{FF2B5EF4-FFF2-40B4-BE49-F238E27FC236}">
                      <a16:creationId xmlns:a16="http://schemas.microsoft.com/office/drawing/2014/main" id="{40593FD9-E18F-4C1E-BD1C-4FBDCC920392}"/>
                    </a:ext>
                  </a:extLst>
                </p:cNvPr>
                <p:cNvSpPr/>
                <p:nvPr/>
              </p:nvSpPr>
              <p:spPr>
                <a:xfrm>
                  <a:off x="3575145" y="4750676"/>
                  <a:ext cx="372820" cy="1763891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  <a:gd name="connsiteX0" fmla="*/ 204913 w 695969"/>
                    <a:gd name="connsiteY0" fmla="*/ 2962 h 2921608"/>
                    <a:gd name="connsiteX1" fmla="*/ 3874 w 695969"/>
                    <a:gd name="connsiteY1" fmla="*/ 528256 h 2921608"/>
                    <a:gd name="connsiteX2" fmla="*/ 108244 w 695969"/>
                    <a:gd name="connsiteY2" fmla="*/ 2750666 h 2921608"/>
                    <a:gd name="connsiteX3" fmla="*/ 522682 w 695969"/>
                    <a:gd name="connsiteY3" fmla="*/ 2772102 h 2921608"/>
                    <a:gd name="connsiteX4" fmla="*/ 684810 w 695969"/>
                    <a:gd name="connsiteY4" fmla="*/ 657958 h 2921608"/>
                    <a:gd name="connsiteX5" fmla="*/ 204913 w 695969"/>
                    <a:gd name="connsiteY5" fmla="*/ 2962 h 2921608"/>
                    <a:gd name="connsiteX0" fmla="*/ 204913 w 695969"/>
                    <a:gd name="connsiteY0" fmla="*/ 2962 h 2772102"/>
                    <a:gd name="connsiteX1" fmla="*/ 3874 w 695969"/>
                    <a:gd name="connsiteY1" fmla="*/ 528256 h 2772102"/>
                    <a:gd name="connsiteX2" fmla="*/ 108244 w 695969"/>
                    <a:gd name="connsiteY2" fmla="*/ 2750666 h 2772102"/>
                    <a:gd name="connsiteX3" fmla="*/ 522682 w 695969"/>
                    <a:gd name="connsiteY3" fmla="*/ 2772102 h 2772102"/>
                    <a:gd name="connsiteX4" fmla="*/ 684810 w 695969"/>
                    <a:gd name="connsiteY4" fmla="*/ 657958 h 2772102"/>
                    <a:gd name="connsiteX5" fmla="*/ 204913 w 695969"/>
                    <a:gd name="connsiteY5" fmla="*/ 2962 h 277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969" h="2772102">
                      <a:moveTo>
                        <a:pt x="204913" y="2962"/>
                      </a:moveTo>
                      <a:cubicBezTo>
                        <a:pt x="91424" y="-18655"/>
                        <a:pt x="19985" y="70305"/>
                        <a:pt x="3874" y="528256"/>
                      </a:cubicBezTo>
                      <a:cubicBezTo>
                        <a:pt x="-12237" y="986207"/>
                        <a:pt x="21776" y="2376692"/>
                        <a:pt x="108244" y="2750666"/>
                      </a:cubicBezTo>
                      <a:lnTo>
                        <a:pt x="522682" y="2772102"/>
                      </a:lnTo>
                      <a:cubicBezTo>
                        <a:pt x="588614" y="2421907"/>
                        <a:pt x="737771" y="1119481"/>
                        <a:pt x="684810" y="657958"/>
                      </a:cubicBezTo>
                      <a:cubicBezTo>
                        <a:pt x="631849" y="196435"/>
                        <a:pt x="318402" y="24579"/>
                        <a:pt x="204913" y="2962"/>
                      </a:cubicBezTo>
                      <a:close/>
                    </a:path>
                  </a:pathLst>
                </a:cu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292" name="Flowchart: Stored Data 3291">
                  <a:extLst>
                    <a:ext uri="{FF2B5EF4-FFF2-40B4-BE49-F238E27FC236}">
                      <a16:creationId xmlns:a16="http://schemas.microsoft.com/office/drawing/2014/main" id="{8AC99D09-78C8-4B28-875C-09F879D2C663}"/>
                    </a:ext>
                  </a:extLst>
                </p:cNvPr>
                <p:cNvSpPr/>
                <p:nvPr/>
              </p:nvSpPr>
              <p:spPr>
                <a:xfrm rot="5400000">
                  <a:off x="3736914" y="5029905"/>
                  <a:ext cx="466927" cy="73152"/>
                </a:xfrm>
                <a:prstGeom prst="flowChartOnlineStorage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293" name="Freeform 2205">
                  <a:extLst>
                    <a:ext uri="{FF2B5EF4-FFF2-40B4-BE49-F238E27FC236}">
                      <a16:creationId xmlns:a16="http://schemas.microsoft.com/office/drawing/2014/main" id="{DEB20094-E0A3-4425-AB0E-6F9864059D0C}"/>
                    </a:ext>
                  </a:extLst>
                </p:cNvPr>
                <p:cNvSpPr/>
                <p:nvPr/>
              </p:nvSpPr>
              <p:spPr>
                <a:xfrm flipH="1">
                  <a:off x="3995903" y="4750676"/>
                  <a:ext cx="372820" cy="1763891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  <a:gd name="connsiteX0" fmla="*/ 204913 w 695969"/>
                    <a:gd name="connsiteY0" fmla="*/ 2962 h 2921608"/>
                    <a:gd name="connsiteX1" fmla="*/ 3874 w 695969"/>
                    <a:gd name="connsiteY1" fmla="*/ 528256 h 2921608"/>
                    <a:gd name="connsiteX2" fmla="*/ 108244 w 695969"/>
                    <a:gd name="connsiteY2" fmla="*/ 2750666 h 2921608"/>
                    <a:gd name="connsiteX3" fmla="*/ 522682 w 695969"/>
                    <a:gd name="connsiteY3" fmla="*/ 2772102 h 2921608"/>
                    <a:gd name="connsiteX4" fmla="*/ 684810 w 695969"/>
                    <a:gd name="connsiteY4" fmla="*/ 657958 h 2921608"/>
                    <a:gd name="connsiteX5" fmla="*/ 204913 w 695969"/>
                    <a:gd name="connsiteY5" fmla="*/ 2962 h 2921608"/>
                    <a:gd name="connsiteX0" fmla="*/ 204913 w 695969"/>
                    <a:gd name="connsiteY0" fmla="*/ 2962 h 2772102"/>
                    <a:gd name="connsiteX1" fmla="*/ 3874 w 695969"/>
                    <a:gd name="connsiteY1" fmla="*/ 528256 h 2772102"/>
                    <a:gd name="connsiteX2" fmla="*/ 108244 w 695969"/>
                    <a:gd name="connsiteY2" fmla="*/ 2750666 h 2772102"/>
                    <a:gd name="connsiteX3" fmla="*/ 522682 w 695969"/>
                    <a:gd name="connsiteY3" fmla="*/ 2772102 h 2772102"/>
                    <a:gd name="connsiteX4" fmla="*/ 684810 w 695969"/>
                    <a:gd name="connsiteY4" fmla="*/ 657958 h 2772102"/>
                    <a:gd name="connsiteX5" fmla="*/ 204913 w 695969"/>
                    <a:gd name="connsiteY5" fmla="*/ 2962 h 277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969" h="2772102">
                      <a:moveTo>
                        <a:pt x="204913" y="2962"/>
                      </a:moveTo>
                      <a:cubicBezTo>
                        <a:pt x="91424" y="-18655"/>
                        <a:pt x="19985" y="70305"/>
                        <a:pt x="3874" y="528256"/>
                      </a:cubicBezTo>
                      <a:cubicBezTo>
                        <a:pt x="-12237" y="986207"/>
                        <a:pt x="21776" y="2376692"/>
                        <a:pt x="108244" y="2750666"/>
                      </a:cubicBezTo>
                      <a:lnTo>
                        <a:pt x="522682" y="2772102"/>
                      </a:lnTo>
                      <a:cubicBezTo>
                        <a:pt x="588614" y="2421907"/>
                        <a:pt x="737771" y="1119481"/>
                        <a:pt x="684810" y="657958"/>
                      </a:cubicBezTo>
                      <a:cubicBezTo>
                        <a:pt x="631849" y="196435"/>
                        <a:pt x="318402" y="24579"/>
                        <a:pt x="204913" y="2962"/>
                      </a:cubicBezTo>
                      <a:close/>
                    </a:path>
                  </a:pathLst>
                </a:cu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294" name="Rectangle 3293">
                  <a:extLst>
                    <a:ext uri="{FF2B5EF4-FFF2-40B4-BE49-F238E27FC236}">
                      <a16:creationId xmlns:a16="http://schemas.microsoft.com/office/drawing/2014/main" id="{C40A222F-E96E-4C0A-8FAB-627921007488}"/>
                    </a:ext>
                  </a:extLst>
                </p:cNvPr>
                <p:cNvSpPr/>
                <p:nvPr/>
              </p:nvSpPr>
              <p:spPr>
                <a:xfrm>
                  <a:off x="3767758" y="4870182"/>
                  <a:ext cx="401125" cy="319200"/>
                </a:xfrm>
                <a:prstGeom prst="rect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295" name="Rectangle 3294">
                  <a:extLst>
                    <a:ext uri="{FF2B5EF4-FFF2-40B4-BE49-F238E27FC236}">
                      <a16:creationId xmlns:a16="http://schemas.microsoft.com/office/drawing/2014/main" id="{2F33443F-FFF8-4932-A569-3804DD54FA88}"/>
                    </a:ext>
                  </a:extLst>
                </p:cNvPr>
                <p:cNvSpPr/>
                <p:nvPr/>
              </p:nvSpPr>
              <p:spPr>
                <a:xfrm>
                  <a:off x="3740702" y="3736421"/>
                  <a:ext cx="417941" cy="769045"/>
                </a:xfrm>
                <a:prstGeom prst="rect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296" name="Freeform 2208">
                  <a:extLst>
                    <a:ext uri="{FF2B5EF4-FFF2-40B4-BE49-F238E27FC236}">
                      <a16:creationId xmlns:a16="http://schemas.microsoft.com/office/drawing/2014/main" id="{147A8BEF-4886-4732-80A4-CD00646BBD26}"/>
                    </a:ext>
                  </a:extLst>
                </p:cNvPr>
                <p:cNvSpPr/>
                <p:nvPr/>
              </p:nvSpPr>
              <p:spPr>
                <a:xfrm>
                  <a:off x="4102579" y="6499812"/>
                  <a:ext cx="446835" cy="197675"/>
                </a:xfrm>
                <a:custGeom>
                  <a:avLst/>
                  <a:gdLst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3923"/>
                    <a:gd name="connsiteY0" fmla="*/ 13774 h 416165"/>
                    <a:gd name="connsiteX1" fmla="*/ 22003 w 853923"/>
                    <a:gd name="connsiteY1" fmla="*/ 260208 h 416165"/>
                    <a:gd name="connsiteX2" fmla="*/ 355330 w 853923"/>
                    <a:gd name="connsiteY2" fmla="*/ 266204 h 416165"/>
                    <a:gd name="connsiteX3" fmla="*/ 767790 w 853923"/>
                    <a:gd name="connsiteY3" fmla="*/ 415850 h 416165"/>
                    <a:gd name="connsiteX4" fmla="*/ 826156 w 853923"/>
                    <a:gd name="connsiteY4" fmla="*/ 299118 h 416165"/>
                    <a:gd name="connsiteX5" fmla="*/ 356101 w 853923"/>
                    <a:gd name="connsiteY5" fmla="*/ 59899 h 416165"/>
                    <a:gd name="connsiteX6" fmla="*/ 60914 w 853923"/>
                    <a:gd name="connsiteY6" fmla="*/ 13774 h 416165"/>
                    <a:gd name="connsiteX0" fmla="*/ 60914 w 898764"/>
                    <a:gd name="connsiteY0" fmla="*/ 13774 h 345430"/>
                    <a:gd name="connsiteX1" fmla="*/ 22003 w 898764"/>
                    <a:gd name="connsiteY1" fmla="*/ 260208 h 345430"/>
                    <a:gd name="connsiteX2" fmla="*/ 355330 w 898764"/>
                    <a:gd name="connsiteY2" fmla="*/ 266204 h 345430"/>
                    <a:gd name="connsiteX3" fmla="*/ 859709 w 898764"/>
                    <a:gd name="connsiteY3" fmla="*/ 341793 h 345430"/>
                    <a:gd name="connsiteX4" fmla="*/ 826156 w 898764"/>
                    <a:gd name="connsiteY4" fmla="*/ 299118 h 345430"/>
                    <a:gd name="connsiteX5" fmla="*/ 356101 w 898764"/>
                    <a:gd name="connsiteY5" fmla="*/ 59899 h 345430"/>
                    <a:gd name="connsiteX6" fmla="*/ 60914 w 898764"/>
                    <a:gd name="connsiteY6" fmla="*/ 13774 h 345430"/>
                    <a:gd name="connsiteX0" fmla="*/ 60914 w 898763"/>
                    <a:gd name="connsiteY0" fmla="*/ 13774 h 341858"/>
                    <a:gd name="connsiteX1" fmla="*/ 22003 w 898763"/>
                    <a:gd name="connsiteY1" fmla="*/ 260208 h 341858"/>
                    <a:gd name="connsiteX2" fmla="*/ 355330 w 898763"/>
                    <a:gd name="connsiteY2" fmla="*/ 266204 h 341858"/>
                    <a:gd name="connsiteX3" fmla="*/ 859709 w 898763"/>
                    <a:gd name="connsiteY3" fmla="*/ 341793 h 341858"/>
                    <a:gd name="connsiteX4" fmla="*/ 826155 w 898763"/>
                    <a:gd name="connsiteY4" fmla="*/ 251804 h 341858"/>
                    <a:gd name="connsiteX5" fmla="*/ 356101 w 898763"/>
                    <a:gd name="connsiteY5" fmla="*/ 59899 h 341858"/>
                    <a:gd name="connsiteX6" fmla="*/ 60914 w 898763"/>
                    <a:gd name="connsiteY6" fmla="*/ 13774 h 341858"/>
                    <a:gd name="connsiteX0" fmla="*/ 60914 w 855657"/>
                    <a:gd name="connsiteY0" fmla="*/ 13774 h 323364"/>
                    <a:gd name="connsiteX1" fmla="*/ 22003 w 855657"/>
                    <a:gd name="connsiteY1" fmla="*/ 260208 h 323364"/>
                    <a:gd name="connsiteX2" fmla="*/ 355330 w 855657"/>
                    <a:gd name="connsiteY2" fmla="*/ 266204 h 323364"/>
                    <a:gd name="connsiteX3" fmla="*/ 774130 w 855657"/>
                    <a:gd name="connsiteY3" fmla="*/ 323279 h 323364"/>
                    <a:gd name="connsiteX4" fmla="*/ 826155 w 855657"/>
                    <a:gd name="connsiteY4" fmla="*/ 251804 h 323364"/>
                    <a:gd name="connsiteX5" fmla="*/ 356101 w 855657"/>
                    <a:gd name="connsiteY5" fmla="*/ 59899 h 323364"/>
                    <a:gd name="connsiteX6" fmla="*/ 60914 w 855657"/>
                    <a:gd name="connsiteY6" fmla="*/ 13774 h 323364"/>
                    <a:gd name="connsiteX0" fmla="*/ 60914 w 822601"/>
                    <a:gd name="connsiteY0" fmla="*/ 13774 h 323779"/>
                    <a:gd name="connsiteX1" fmla="*/ 22003 w 822601"/>
                    <a:gd name="connsiteY1" fmla="*/ 260208 h 323779"/>
                    <a:gd name="connsiteX2" fmla="*/ 355330 w 822601"/>
                    <a:gd name="connsiteY2" fmla="*/ 266204 h 323779"/>
                    <a:gd name="connsiteX3" fmla="*/ 774130 w 822601"/>
                    <a:gd name="connsiteY3" fmla="*/ 323279 h 323779"/>
                    <a:gd name="connsiteX4" fmla="*/ 775443 w 822601"/>
                    <a:gd name="connsiteY4" fmla="*/ 229175 h 323779"/>
                    <a:gd name="connsiteX5" fmla="*/ 356101 w 822601"/>
                    <a:gd name="connsiteY5" fmla="*/ 59899 h 323779"/>
                    <a:gd name="connsiteX6" fmla="*/ 60914 w 822601"/>
                    <a:gd name="connsiteY6" fmla="*/ 13774 h 323779"/>
                    <a:gd name="connsiteX0" fmla="*/ 60914 w 806628"/>
                    <a:gd name="connsiteY0" fmla="*/ 13774 h 323779"/>
                    <a:gd name="connsiteX1" fmla="*/ 22003 w 806628"/>
                    <a:gd name="connsiteY1" fmla="*/ 260208 h 323779"/>
                    <a:gd name="connsiteX2" fmla="*/ 355330 w 806628"/>
                    <a:gd name="connsiteY2" fmla="*/ 266204 h 323779"/>
                    <a:gd name="connsiteX3" fmla="*/ 736094 w 806628"/>
                    <a:gd name="connsiteY3" fmla="*/ 323279 h 323779"/>
                    <a:gd name="connsiteX4" fmla="*/ 775443 w 806628"/>
                    <a:gd name="connsiteY4" fmla="*/ 229175 h 323779"/>
                    <a:gd name="connsiteX5" fmla="*/ 356101 w 806628"/>
                    <a:gd name="connsiteY5" fmla="*/ 59899 h 323779"/>
                    <a:gd name="connsiteX6" fmla="*/ 60914 w 806628"/>
                    <a:gd name="connsiteY6" fmla="*/ 13774 h 323779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17111"/>
                    <a:gd name="connsiteY0" fmla="*/ 0 h 291676"/>
                    <a:gd name="connsiteX1" fmla="*/ 22756 w 817111"/>
                    <a:gd name="connsiteY1" fmla="*/ 246434 h 291676"/>
                    <a:gd name="connsiteX2" fmla="*/ 356083 w 817111"/>
                    <a:gd name="connsiteY2" fmla="*/ 252430 h 291676"/>
                    <a:gd name="connsiteX3" fmla="*/ 762206 w 817111"/>
                    <a:gd name="connsiteY3" fmla="*/ 290991 h 291676"/>
                    <a:gd name="connsiteX4" fmla="*/ 776196 w 817111"/>
                    <a:gd name="connsiteY4" fmla="*/ 215401 h 291676"/>
                    <a:gd name="connsiteX5" fmla="*/ 375872 w 817111"/>
                    <a:gd name="connsiteY5" fmla="*/ 7040 h 291676"/>
                    <a:gd name="connsiteX6" fmla="*/ 61667 w 817111"/>
                    <a:gd name="connsiteY6" fmla="*/ 0 h 291676"/>
                    <a:gd name="connsiteX0" fmla="*/ 58660 w 814104"/>
                    <a:gd name="connsiteY0" fmla="*/ 20891 h 312567"/>
                    <a:gd name="connsiteX1" fmla="*/ 19749 w 814104"/>
                    <a:gd name="connsiteY1" fmla="*/ 267325 h 312567"/>
                    <a:gd name="connsiteX2" fmla="*/ 353076 w 814104"/>
                    <a:gd name="connsiteY2" fmla="*/ 273321 h 312567"/>
                    <a:gd name="connsiteX3" fmla="*/ 759199 w 814104"/>
                    <a:gd name="connsiteY3" fmla="*/ 311882 h 312567"/>
                    <a:gd name="connsiteX4" fmla="*/ 773189 w 814104"/>
                    <a:gd name="connsiteY4" fmla="*/ 236292 h 312567"/>
                    <a:gd name="connsiteX5" fmla="*/ 291890 w 814104"/>
                    <a:gd name="connsiteY5" fmla="*/ 11474 h 312567"/>
                    <a:gd name="connsiteX6" fmla="*/ 58660 w 814104"/>
                    <a:gd name="connsiteY6" fmla="*/ 20891 h 312567"/>
                    <a:gd name="connsiteX0" fmla="*/ 58660 w 814104"/>
                    <a:gd name="connsiteY0" fmla="*/ 9417 h 301093"/>
                    <a:gd name="connsiteX1" fmla="*/ 19749 w 814104"/>
                    <a:gd name="connsiteY1" fmla="*/ 255851 h 301093"/>
                    <a:gd name="connsiteX2" fmla="*/ 353076 w 814104"/>
                    <a:gd name="connsiteY2" fmla="*/ 261847 h 301093"/>
                    <a:gd name="connsiteX3" fmla="*/ 759199 w 814104"/>
                    <a:gd name="connsiteY3" fmla="*/ 300408 h 301093"/>
                    <a:gd name="connsiteX4" fmla="*/ 773189 w 814104"/>
                    <a:gd name="connsiteY4" fmla="*/ 224818 h 301093"/>
                    <a:gd name="connsiteX5" fmla="*/ 291890 w 814104"/>
                    <a:gd name="connsiteY5" fmla="*/ 0 h 301093"/>
                    <a:gd name="connsiteX6" fmla="*/ 58660 w 814104"/>
                    <a:gd name="connsiteY6" fmla="*/ 9417 h 301093"/>
                    <a:gd name="connsiteX0" fmla="*/ 58660 w 814104"/>
                    <a:gd name="connsiteY0" fmla="*/ 9417 h 301924"/>
                    <a:gd name="connsiteX1" fmla="*/ 19749 w 814104"/>
                    <a:gd name="connsiteY1" fmla="*/ 255851 h 301924"/>
                    <a:gd name="connsiteX2" fmla="*/ 353076 w 814104"/>
                    <a:gd name="connsiteY2" fmla="*/ 261847 h 301924"/>
                    <a:gd name="connsiteX3" fmla="*/ 759199 w 814104"/>
                    <a:gd name="connsiteY3" fmla="*/ 300408 h 301924"/>
                    <a:gd name="connsiteX4" fmla="*/ 773189 w 814104"/>
                    <a:gd name="connsiteY4" fmla="*/ 224818 h 301924"/>
                    <a:gd name="connsiteX5" fmla="*/ 291890 w 814104"/>
                    <a:gd name="connsiteY5" fmla="*/ 0 h 301924"/>
                    <a:gd name="connsiteX6" fmla="*/ 58660 w 814104"/>
                    <a:gd name="connsiteY6" fmla="*/ 9417 h 301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4104" h="301924">
                      <a:moveTo>
                        <a:pt x="58660" y="9417"/>
                      </a:moveTo>
                      <a:cubicBezTo>
                        <a:pt x="13303" y="52059"/>
                        <a:pt x="-24566" y="208294"/>
                        <a:pt x="19749" y="255851"/>
                      </a:cubicBezTo>
                      <a:cubicBezTo>
                        <a:pt x="130858" y="257850"/>
                        <a:pt x="200389" y="229736"/>
                        <a:pt x="353076" y="261847"/>
                      </a:cubicBezTo>
                      <a:cubicBezTo>
                        <a:pt x="505763" y="293958"/>
                        <a:pt x="689180" y="306579"/>
                        <a:pt x="759199" y="300408"/>
                      </a:cubicBezTo>
                      <a:cubicBezTo>
                        <a:pt x="829218" y="294237"/>
                        <a:pt x="830474" y="279941"/>
                        <a:pt x="773189" y="224818"/>
                      </a:cubicBezTo>
                      <a:lnTo>
                        <a:pt x="291890" y="0"/>
                      </a:lnTo>
                      <a:lnTo>
                        <a:pt x="58660" y="9417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297" name="Freeform 2209">
                  <a:extLst>
                    <a:ext uri="{FF2B5EF4-FFF2-40B4-BE49-F238E27FC236}">
                      <a16:creationId xmlns:a16="http://schemas.microsoft.com/office/drawing/2014/main" id="{7C606BED-880B-4A01-B7A3-AC830A476AD9}"/>
                    </a:ext>
                  </a:extLst>
                </p:cNvPr>
                <p:cNvSpPr/>
                <p:nvPr/>
              </p:nvSpPr>
              <p:spPr>
                <a:xfrm flipH="1">
                  <a:off x="3392288" y="6499812"/>
                  <a:ext cx="446835" cy="197675"/>
                </a:xfrm>
                <a:custGeom>
                  <a:avLst/>
                  <a:gdLst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3923"/>
                    <a:gd name="connsiteY0" fmla="*/ 13774 h 416165"/>
                    <a:gd name="connsiteX1" fmla="*/ 22003 w 853923"/>
                    <a:gd name="connsiteY1" fmla="*/ 260208 h 416165"/>
                    <a:gd name="connsiteX2" fmla="*/ 355330 w 853923"/>
                    <a:gd name="connsiteY2" fmla="*/ 266204 h 416165"/>
                    <a:gd name="connsiteX3" fmla="*/ 767790 w 853923"/>
                    <a:gd name="connsiteY3" fmla="*/ 415850 h 416165"/>
                    <a:gd name="connsiteX4" fmla="*/ 826156 w 853923"/>
                    <a:gd name="connsiteY4" fmla="*/ 299118 h 416165"/>
                    <a:gd name="connsiteX5" fmla="*/ 356101 w 853923"/>
                    <a:gd name="connsiteY5" fmla="*/ 59899 h 416165"/>
                    <a:gd name="connsiteX6" fmla="*/ 60914 w 853923"/>
                    <a:gd name="connsiteY6" fmla="*/ 13774 h 416165"/>
                    <a:gd name="connsiteX0" fmla="*/ 60914 w 898764"/>
                    <a:gd name="connsiteY0" fmla="*/ 13774 h 345430"/>
                    <a:gd name="connsiteX1" fmla="*/ 22003 w 898764"/>
                    <a:gd name="connsiteY1" fmla="*/ 260208 h 345430"/>
                    <a:gd name="connsiteX2" fmla="*/ 355330 w 898764"/>
                    <a:gd name="connsiteY2" fmla="*/ 266204 h 345430"/>
                    <a:gd name="connsiteX3" fmla="*/ 859709 w 898764"/>
                    <a:gd name="connsiteY3" fmla="*/ 341793 h 345430"/>
                    <a:gd name="connsiteX4" fmla="*/ 826156 w 898764"/>
                    <a:gd name="connsiteY4" fmla="*/ 299118 h 345430"/>
                    <a:gd name="connsiteX5" fmla="*/ 356101 w 898764"/>
                    <a:gd name="connsiteY5" fmla="*/ 59899 h 345430"/>
                    <a:gd name="connsiteX6" fmla="*/ 60914 w 898764"/>
                    <a:gd name="connsiteY6" fmla="*/ 13774 h 345430"/>
                    <a:gd name="connsiteX0" fmla="*/ 60914 w 898763"/>
                    <a:gd name="connsiteY0" fmla="*/ 13774 h 341858"/>
                    <a:gd name="connsiteX1" fmla="*/ 22003 w 898763"/>
                    <a:gd name="connsiteY1" fmla="*/ 260208 h 341858"/>
                    <a:gd name="connsiteX2" fmla="*/ 355330 w 898763"/>
                    <a:gd name="connsiteY2" fmla="*/ 266204 h 341858"/>
                    <a:gd name="connsiteX3" fmla="*/ 859709 w 898763"/>
                    <a:gd name="connsiteY3" fmla="*/ 341793 h 341858"/>
                    <a:gd name="connsiteX4" fmla="*/ 826155 w 898763"/>
                    <a:gd name="connsiteY4" fmla="*/ 251804 h 341858"/>
                    <a:gd name="connsiteX5" fmla="*/ 356101 w 898763"/>
                    <a:gd name="connsiteY5" fmla="*/ 59899 h 341858"/>
                    <a:gd name="connsiteX6" fmla="*/ 60914 w 898763"/>
                    <a:gd name="connsiteY6" fmla="*/ 13774 h 341858"/>
                    <a:gd name="connsiteX0" fmla="*/ 60914 w 855657"/>
                    <a:gd name="connsiteY0" fmla="*/ 13774 h 323364"/>
                    <a:gd name="connsiteX1" fmla="*/ 22003 w 855657"/>
                    <a:gd name="connsiteY1" fmla="*/ 260208 h 323364"/>
                    <a:gd name="connsiteX2" fmla="*/ 355330 w 855657"/>
                    <a:gd name="connsiteY2" fmla="*/ 266204 h 323364"/>
                    <a:gd name="connsiteX3" fmla="*/ 774130 w 855657"/>
                    <a:gd name="connsiteY3" fmla="*/ 323279 h 323364"/>
                    <a:gd name="connsiteX4" fmla="*/ 826155 w 855657"/>
                    <a:gd name="connsiteY4" fmla="*/ 251804 h 323364"/>
                    <a:gd name="connsiteX5" fmla="*/ 356101 w 855657"/>
                    <a:gd name="connsiteY5" fmla="*/ 59899 h 323364"/>
                    <a:gd name="connsiteX6" fmla="*/ 60914 w 855657"/>
                    <a:gd name="connsiteY6" fmla="*/ 13774 h 323364"/>
                    <a:gd name="connsiteX0" fmla="*/ 60914 w 822601"/>
                    <a:gd name="connsiteY0" fmla="*/ 13774 h 323779"/>
                    <a:gd name="connsiteX1" fmla="*/ 22003 w 822601"/>
                    <a:gd name="connsiteY1" fmla="*/ 260208 h 323779"/>
                    <a:gd name="connsiteX2" fmla="*/ 355330 w 822601"/>
                    <a:gd name="connsiteY2" fmla="*/ 266204 h 323779"/>
                    <a:gd name="connsiteX3" fmla="*/ 774130 w 822601"/>
                    <a:gd name="connsiteY3" fmla="*/ 323279 h 323779"/>
                    <a:gd name="connsiteX4" fmla="*/ 775443 w 822601"/>
                    <a:gd name="connsiteY4" fmla="*/ 229175 h 323779"/>
                    <a:gd name="connsiteX5" fmla="*/ 356101 w 822601"/>
                    <a:gd name="connsiteY5" fmla="*/ 59899 h 323779"/>
                    <a:gd name="connsiteX6" fmla="*/ 60914 w 822601"/>
                    <a:gd name="connsiteY6" fmla="*/ 13774 h 323779"/>
                    <a:gd name="connsiteX0" fmla="*/ 60914 w 806628"/>
                    <a:gd name="connsiteY0" fmla="*/ 13774 h 323779"/>
                    <a:gd name="connsiteX1" fmla="*/ 22003 w 806628"/>
                    <a:gd name="connsiteY1" fmla="*/ 260208 h 323779"/>
                    <a:gd name="connsiteX2" fmla="*/ 355330 w 806628"/>
                    <a:gd name="connsiteY2" fmla="*/ 266204 h 323779"/>
                    <a:gd name="connsiteX3" fmla="*/ 736094 w 806628"/>
                    <a:gd name="connsiteY3" fmla="*/ 323279 h 323779"/>
                    <a:gd name="connsiteX4" fmla="*/ 775443 w 806628"/>
                    <a:gd name="connsiteY4" fmla="*/ 229175 h 323779"/>
                    <a:gd name="connsiteX5" fmla="*/ 356101 w 806628"/>
                    <a:gd name="connsiteY5" fmla="*/ 59899 h 323779"/>
                    <a:gd name="connsiteX6" fmla="*/ 60914 w 806628"/>
                    <a:gd name="connsiteY6" fmla="*/ 13774 h 323779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17111"/>
                    <a:gd name="connsiteY0" fmla="*/ 0 h 291676"/>
                    <a:gd name="connsiteX1" fmla="*/ 22756 w 817111"/>
                    <a:gd name="connsiteY1" fmla="*/ 246434 h 291676"/>
                    <a:gd name="connsiteX2" fmla="*/ 356083 w 817111"/>
                    <a:gd name="connsiteY2" fmla="*/ 252430 h 291676"/>
                    <a:gd name="connsiteX3" fmla="*/ 762206 w 817111"/>
                    <a:gd name="connsiteY3" fmla="*/ 290991 h 291676"/>
                    <a:gd name="connsiteX4" fmla="*/ 776196 w 817111"/>
                    <a:gd name="connsiteY4" fmla="*/ 215401 h 291676"/>
                    <a:gd name="connsiteX5" fmla="*/ 375872 w 817111"/>
                    <a:gd name="connsiteY5" fmla="*/ 7040 h 291676"/>
                    <a:gd name="connsiteX6" fmla="*/ 61667 w 817111"/>
                    <a:gd name="connsiteY6" fmla="*/ 0 h 291676"/>
                    <a:gd name="connsiteX0" fmla="*/ 58660 w 814104"/>
                    <a:gd name="connsiteY0" fmla="*/ 20891 h 312567"/>
                    <a:gd name="connsiteX1" fmla="*/ 19749 w 814104"/>
                    <a:gd name="connsiteY1" fmla="*/ 267325 h 312567"/>
                    <a:gd name="connsiteX2" fmla="*/ 353076 w 814104"/>
                    <a:gd name="connsiteY2" fmla="*/ 273321 h 312567"/>
                    <a:gd name="connsiteX3" fmla="*/ 759199 w 814104"/>
                    <a:gd name="connsiteY3" fmla="*/ 311882 h 312567"/>
                    <a:gd name="connsiteX4" fmla="*/ 773189 w 814104"/>
                    <a:gd name="connsiteY4" fmla="*/ 236292 h 312567"/>
                    <a:gd name="connsiteX5" fmla="*/ 291890 w 814104"/>
                    <a:gd name="connsiteY5" fmla="*/ 11474 h 312567"/>
                    <a:gd name="connsiteX6" fmla="*/ 58660 w 814104"/>
                    <a:gd name="connsiteY6" fmla="*/ 20891 h 312567"/>
                    <a:gd name="connsiteX0" fmla="*/ 58660 w 814104"/>
                    <a:gd name="connsiteY0" fmla="*/ 9417 h 301093"/>
                    <a:gd name="connsiteX1" fmla="*/ 19749 w 814104"/>
                    <a:gd name="connsiteY1" fmla="*/ 255851 h 301093"/>
                    <a:gd name="connsiteX2" fmla="*/ 353076 w 814104"/>
                    <a:gd name="connsiteY2" fmla="*/ 261847 h 301093"/>
                    <a:gd name="connsiteX3" fmla="*/ 759199 w 814104"/>
                    <a:gd name="connsiteY3" fmla="*/ 300408 h 301093"/>
                    <a:gd name="connsiteX4" fmla="*/ 773189 w 814104"/>
                    <a:gd name="connsiteY4" fmla="*/ 224818 h 301093"/>
                    <a:gd name="connsiteX5" fmla="*/ 291890 w 814104"/>
                    <a:gd name="connsiteY5" fmla="*/ 0 h 301093"/>
                    <a:gd name="connsiteX6" fmla="*/ 58660 w 814104"/>
                    <a:gd name="connsiteY6" fmla="*/ 9417 h 301093"/>
                    <a:gd name="connsiteX0" fmla="*/ 58660 w 814104"/>
                    <a:gd name="connsiteY0" fmla="*/ 9417 h 301924"/>
                    <a:gd name="connsiteX1" fmla="*/ 19749 w 814104"/>
                    <a:gd name="connsiteY1" fmla="*/ 255851 h 301924"/>
                    <a:gd name="connsiteX2" fmla="*/ 353076 w 814104"/>
                    <a:gd name="connsiteY2" fmla="*/ 261847 h 301924"/>
                    <a:gd name="connsiteX3" fmla="*/ 759199 w 814104"/>
                    <a:gd name="connsiteY3" fmla="*/ 300408 h 301924"/>
                    <a:gd name="connsiteX4" fmla="*/ 773189 w 814104"/>
                    <a:gd name="connsiteY4" fmla="*/ 224818 h 301924"/>
                    <a:gd name="connsiteX5" fmla="*/ 291890 w 814104"/>
                    <a:gd name="connsiteY5" fmla="*/ 0 h 301924"/>
                    <a:gd name="connsiteX6" fmla="*/ 58660 w 814104"/>
                    <a:gd name="connsiteY6" fmla="*/ 9417 h 301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4104" h="301924">
                      <a:moveTo>
                        <a:pt x="58660" y="9417"/>
                      </a:moveTo>
                      <a:cubicBezTo>
                        <a:pt x="13303" y="52059"/>
                        <a:pt x="-24566" y="208294"/>
                        <a:pt x="19749" y="255851"/>
                      </a:cubicBezTo>
                      <a:cubicBezTo>
                        <a:pt x="130858" y="257850"/>
                        <a:pt x="200389" y="229736"/>
                        <a:pt x="353076" y="261847"/>
                      </a:cubicBezTo>
                      <a:cubicBezTo>
                        <a:pt x="505763" y="293958"/>
                        <a:pt x="689180" y="306579"/>
                        <a:pt x="759199" y="300408"/>
                      </a:cubicBezTo>
                      <a:cubicBezTo>
                        <a:pt x="829218" y="294237"/>
                        <a:pt x="830474" y="279941"/>
                        <a:pt x="773189" y="224818"/>
                      </a:cubicBezTo>
                      <a:lnTo>
                        <a:pt x="291890" y="0"/>
                      </a:lnTo>
                      <a:lnTo>
                        <a:pt x="58660" y="9417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298" name="Oval 3297">
                  <a:extLst>
                    <a:ext uri="{FF2B5EF4-FFF2-40B4-BE49-F238E27FC236}">
                      <a16:creationId xmlns:a16="http://schemas.microsoft.com/office/drawing/2014/main" id="{1F36D227-22FC-46A4-A7CA-5DA427394937}"/>
                    </a:ext>
                  </a:extLst>
                </p:cNvPr>
                <p:cNvSpPr/>
                <p:nvPr/>
              </p:nvSpPr>
              <p:spPr>
                <a:xfrm>
                  <a:off x="3667722" y="2681812"/>
                  <a:ext cx="614210" cy="61637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99" name="Group 3298">
                  <a:extLst>
                    <a:ext uri="{FF2B5EF4-FFF2-40B4-BE49-F238E27FC236}">
                      <a16:creationId xmlns:a16="http://schemas.microsoft.com/office/drawing/2014/main" id="{56AD7A85-C951-403A-9030-F9CB3493A1FF}"/>
                    </a:ext>
                  </a:extLst>
                </p:cNvPr>
                <p:cNvGrpSpPr/>
                <p:nvPr/>
              </p:nvGrpSpPr>
              <p:grpSpPr>
                <a:xfrm>
                  <a:off x="3745049" y="2958067"/>
                  <a:ext cx="451624" cy="598809"/>
                  <a:chOff x="5157788" y="1381501"/>
                  <a:chExt cx="904875" cy="1199774"/>
                </a:xfrm>
              </p:grpSpPr>
              <p:grpSp>
                <p:nvGrpSpPr>
                  <p:cNvPr id="3309" name="Group 3308">
                    <a:extLst>
                      <a:ext uri="{FF2B5EF4-FFF2-40B4-BE49-F238E27FC236}">
                        <a16:creationId xmlns:a16="http://schemas.microsoft.com/office/drawing/2014/main" id="{B40B12A6-FB17-4FF0-BCA8-438FC7A052C5}"/>
                      </a:ext>
                    </a:extLst>
                  </p:cNvPr>
                  <p:cNvGrpSpPr/>
                  <p:nvPr/>
                </p:nvGrpSpPr>
                <p:grpSpPr>
                  <a:xfrm>
                    <a:off x="5157788" y="1381501"/>
                    <a:ext cx="904875" cy="1199774"/>
                    <a:chOff x="5157788" y="1381501"/>
                    <a:chExt cx="904875" cy="1199774"/>
                  </a:xfrm>
                </p:grpSpPr>
                <p:sp>
                  <p:nvSpPr>
                    <p:cNvPr id="3315" name="Rounded Rectangle 2227">
                      <a:extLst>
                        <a:ext uri="{FF2B5EF4-FFF2-40B4-BE49-F238E27FC236}">
                          <a16:creationId xmlns:a16="http://schemas.microsoft.com/office/drawing/2014/main" id="{521A5D86-8DC5-424D-AD23-F3237E471C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72088" y="1381501"/>
                      <a:ext cx="676275" cy="1199774"/>
                    </a:xfrm>
                    <a:prstGeom prst="roundRect">
                      <a:avLst/>
                    </a:prstGeom>
                    <a:solidFill>
                      <a:srgbClr val="A77E4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16" name="Oval 3315">
                      <a:extLst>
                        <a:ext uri="{FF2B5EF4-FFF2-40B4-BE49-F238E27FC236}">
                          <a16:creationId xmlns:a16="http://schemas.microsoft.com/office/drawing/2014/main" id="{F329E68B-325D-445C-8B86-32DF78ACB3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57788" y="1802168"/>
                      <a:ext cx="228600" cy="254355"/>
                    </a:xfrm>
                    <a:prstGeom prst="ellipse">
                      <a:avLst/>
                    </a:prstGeom>
                    <a:solidFill>
                      <a:srgbClr val="A77E4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17" name="Oval 3316">
                      <a:extLst>
                        <a:ext uri="{FF2B5EF4-FFF2-40B4-BE49-F238E27FC236}">
                          <a16:creationId xmlns:a16="http://schemas.microsoft.com/office/drawing/2014/main" id="{2F20F0E9-E4D5-439D-98DC-DD7ECA25E0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4063" y="1806928"/>
                      <a:ext cx="228600" cy="254355"/>
                    </a:xfrm>
                    <a:prstGeom prst="ellipse">
                      <a:avLst/>
                    </a:prstGeom>
                    <a:solidFill>
                      <a:srgbClr val="A77E4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310" name="Freeform 2222">
                    <a:extLst>
                      <a:ext uri="{FF2B5EF4-FFF2-40B4-BE49-F238E27FC236}">
                        <a16:creationId xmlns:a16="http://schemas.microsoft.com/office/drawing/2014/main" id="{62A8D6AB-B054-45D6-8DB6-AB90371562C6}"/>
                      </a:ext>
                    </a:extLst>
                  </p:cNvPr>
                  <p:cNvSpPr/>
                  <p:nvPr/>
                </p:nvSpPr>
                <p:spPr>
                  <a:xfrm>
                    <a:off x="5441481" y="2259368"/>
                    <a:ext cx="337488" cy="180991"/>
                  </a:xfrm>
                  <a:custGeom>
                    <a:avLst/>
                    <a:gdLst>
                      <a:gd name="connsiteX0" fmla="*/ 8876 w 540980"/>
                      <a:gd name="connsiteY0" fmla="*/ 38100 h 342916"/>
                      <a:gd name="connsiteX1" fmla="*/ 537513 w 540980"/>
                      <a:gd name="connsiteY1" fmla="*/ 38100 h 342916"/>
                      <a:gd name="connsiteX2" fmla="*/ 227951 w 540980"/>
                      <a:gd name="connsiteY2" fmla="*/ 342900 h 342916"/>
                      <a:gd name="connsiteX3" fmla="*/ 8876 w 540980"/>
                      <a:gd name="connsiteY3" fmla="*/ 38100 h 342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80" h="342916">
                        <a:moveTo>
                          <a:pt x="8876" y="38100"/>
                        </a:moveTo>
                        <a:cubicBezTo>
                          <a:pt x="60470" y="-12700"/>
                          <a:pt x="501001" y="-12700"/>
                          <a:pt x="537513" y="38100"/>
                        </a:cubicBezTo>
                        <a:cubicBezTo>
                          <a:pt x="574025" y="88900"/>
                          <a:pt x="312088" y="340519"/>
                          <a:pt x="227951" y="342900"/>
                        </a:cubicBezTo>
                        <a:cubicBezTo>
                          <a:pt x="143814" y="345281"/>
                          <a:pt x="-42718" y="88900"/>
                          <a:pt x="8876" y="3810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311" name="Group 3310">
                    <a:extLst>
                      <a:ext uri="{FF2B5EF4-FFF2-40B4-BE49-F238E27FC236}">
                        <a16:creationId xmlns:a16="http://schemas.microsoft.com/office/drawing/2014/main" id="{7EE53487-01C9-43E5-88F1-8D1DDCFDE4BC}"/>
                      </a:ext>
                    </a:extLst>
                  </p:cNvPr>
                  <p:cNvGrpSpPr/>
                  <p:nvPr/>
                </p:nvGrpSpPr>
                <p:grpSpPr>
                  <a:xfrm>
                    <a:off x="5412906" y="1735900"/>
                    <a:ext cx="401884" cy="169069"/>
                    <a:chOff x="5536959" y="5172075"/>
                    <a:chExt cx="401884" cy="169069"/>
                  </a:xfrm>
                </p:grpSpPr>
                <p:sp>
                  <p:nvSpPr>
                    <p:cNvPr id="3313" name="Oval 3312">
                      <a:extLst>
                        <a:ext uri="{FF2B5EF4-FFF2-40B4-BE49-F238E27FC236}">
                          <a16:creationId xmlns:a16="http://schemas.microsoft.com/office/drawing/2014/main" id="{F900C344-60B0-4802-A745-16AE39768E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959" y="5172075"/>
                      <a:ext cx="101842" cy="16906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14" name="Oval 3313">
                      <a:extLst>
                        <a:ext uri="{FF2B5EF4-FFF2-40B4-BE49-F238E27FC236}">
                          <a16:creationId xmlns:a16="http://schemas.microsoft.com/office/drawing/2014/main" id="{121F4E9E-FE39-4CF5-A0CB-C1B9F4BF5A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7001" y="5172075"/>
                      <a:ext cx="101842" cy="16906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312" name="Freeform 2224">
                    <a:extLst>
                      <a:ext uri="{FF2B5EF4-FFF2-40B4-BE49-F238E27FC236}">
                        <a16:creationId xmlns:a16="http://schemas.microsoft.com/office/drawing/2014/main" id="{FBC3F8D1-0511-4114-AD1D-85D0CBDBAF1F}"/>
                      </a:ext>
                    </a:extLst>
                  </p:cNvPr>
                  <p:cNvSpPr/>
                  <p:nvPr/>
                </p:nvSpPr>
                <p:spPr>
                  <a:xfrm>
                    <a:off x="5605908" y="1764477"/>
                    <a:ext cx="135396" cy="382552"/>
                  </a:xfrm>
                  <a:custGeom>
                    <a:avLst/>
                    <a:gdLst>
                      <a:gd name="connsiteX0" fmla="*/ 732 w 122014"/>
                      <a:gd name="connsiteY0" fmla="*/ 51 h 1021848"/>
                      <a:gd name="connsiteX1" fmla="*/ 119795 w 122014"/>
                      <a:gd name="connsiteY1" fmla="*/ 928739 h 1021848"/>
                      <a:gd name="connsiteX2" fmla="*/ 72170 w 122014"/>
                      <a:gd name="connsiteY2" fmla="*/ 885876 h 1021848"/>
                      <a:gd name="connsiteX3" fmla="*/ 732 w 122014"/>
                      <a:gd name="connsiteY3" fmla="*/ 51 h 102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014" h="1021848">
                        <a:moveTo>
                          <a:pt x="732" y="51"/>
                        </a:moveTo>
                        <a:cubicBezTo>
                          <a:pt x="8670" y="7195"/>
                          <a:pt x="107889" y="781102"/>
                          <a:pt x="119795" y="928739"/>
                        </a:cubicBezTo>
                        <a:cubicBezTo>
                          <a:pt x="131701" y="1076376"/>
                          <a:pt x="92808" y="1038276"/>
                          <a:pt x="72170" y="885876"/>
                        </a:cubicBezTo>
                        <a:cubicBezTo>
                          <a:pt x="51532" y="733476"/>
                          <a:pt x="-7206" y="-7093"/>
                          <a:pt x="732" y="51"/>
                        </a:cubicBezTo>
                        <a:close/>
                      </a:path>
                    </a:pathLst>
                  </a:cu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300" name="Freeform 2212">
                  <a:extLst>
                    <a:ext uri="{FF2B5EF4-FFF2-40B4-BE49-F238E27FC236}">
                      <a16:creationId xmlns:a16="http://schemas.microsoft.com/office/drawing/2014/main" id="{5956E65C-EECC-4321-97B9-9CACE189A8EF}"/>
                    </a:ext>
                  </a:extLst>
                </p:cNvPr>
                <p:cNvSpPr/>
                <p:nvPr/>
              </p:nvSpPr>
              <p:spPr>
                <a:xfrm>
                  <a:off x="3781704" y="2833287"/>
                  <a:ext cx="369907" cy="417946"/>
                </a:xfrm>
                <a:custGeom>
                  <a:avLst/>
                  <a:gdLst>
                    <a:gd name="connsiteX0" fmla="*/ 52939 w 890337"/>
                    <a:gd name="connsiteY0" fmla="*/ 952901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52939 w 890337"/>
                    <a:gd name="connsiteY17" fmla="*/ 952901 h 952901"/>
                    <a:gd name="connsiteX0" fmla="*/ 52939 w 890337"/>
                    <a:gd name="connsiteY0" fmla="*/ 890337 h 890337"/>
                    <a:gd name="connsiteX1" fmla="*/ 0 w 890337"/>
                    <a:gd name="connsiteY1" fmla="*/ 226194 h 890337"/>
                    <a:gd name="connsiteX2" fmla="*/ 211756 w 890337"/>
                    <a:gd name="connsiteY2" fmla="*/ 72190 h 890337"/>
                    <a:gd name="connsiteX3" fmla="*/ 471638 w 890337"/>
                    <a:gd name="connsiteY3" fmla="*/ 52939 h 890337"/>
                    <a:gd name="connsiteX4" fmla="*/ 563078 w 890337"/>
                    <a:gd name="connsiteY4" fmla="*/ 52939 h 890337"/>
                    <a:gd name="connsiteX5" fmla="*/ 755584 w 890337"/>
                    <a:gd name="connsiteY5" fmla="*/ 0 h 890337"/>
                    <a:gd name="connsiteX6" fmla="*/ 625643 w 890337"/>
                    <a:gd name="connsiteY6" fmla="*/ 144379 h 890337"/>
                    <a:gd name="connsiteX7" fmla="*/ 890337 w 890337"/>
                    <a:gd name="connsiteY7" fmla="*/ 125129 h 890337"/>
                    <a:gd name="connsiteX8" fmla="*/ 702645 w 890337"/>
                    <a:gd name="connsiteY8" fmla="*/ 279133 h 890337"/>
                    <a:gd name="connsiteX9" fmla="*/ 741146 w 890337"/>
                    <a:gd name="connsiteY9" fmla="*/ 481264 h 890337"/>
                    <a:gd name="connsiteX10" fmla="*/ 683394 w 890337"/>
                    <a:gd name="connsiteY10" fmla="*/ 890337 h 890337"/>
                    <a:gd name="connsiteX11" fmla="*/ 630455 w 890337"/>
                    <a:gd name="connsiteY11" fmla="*/ 418699 h 890337"/>
                    <a:gd name="connsiteX12" fmla="*/ 466826 w 890337"/>
                    <a:gd name="connsiteY12" fmla="*/ 413887 h 890337"/>
                    <a:gd name="connsiteX13" fmla="*/ 356135 w 890337"/>
                    <a:gd name="connsiteY13" fmla="*/ 486076 h 890337"/>
                    <a:gd name="connsiteX14" fmla="*/ 303196 w 890337"/>
                    <a:gd name="connsiteY14" fmla="*/ 428325 h 890337"/>
                    <a:gd name="connsiteX15" fmla="*/ 125129 w 890337"/>
                    <a:gd name="connsiteY15" fmla="*/ 385011 h 890337"/>
                    <a:gd name="connsiteX16" fmla="*/ 52939 w 890337"/>
                    <a:gd name="connsiteY16" fmla="*/ 890337 h 890337"/>
                    <a:gd name="connsiteX0" fmla="*/ 52939 w 890337"/>
                    <a:gd name="connsiteY0" fmla="*/ 837398 h 837398"/>
                    <a:gd name="connsiteX1" fmla="*/ 0 w 890337"/>
                    <a:gd name="connsiteY1" fmla="*/ 173255 h 837398"/>
                    <a:gd name="connsiteX2" fmla="*/ 211756 w 890337"/>
                    <a:gd name="connsiteY2" fmla="*/ 19251 h 837398"/>
                    <a:gd name="connsiteX3" fmla="*/ 471638 w 890337"/>
                    <a:gd name="connsiteY3" fmla="*/ 0 h 837398"/>
                    <a:gd name="connsiteX4" fmla="*/ 563078 w 890337"/>
                    <a:gd name="connsiteY4" fmla="*/ 0 h 837398"/>
                    <a:gd name="connsiteX5" fmla="*/ 625643 w 890337"/>
                    <a:gd name="connsiteY5" fmla="*/ 91440 h 837398"/>
                    <a:gd name="connsiteX6" fmla="*/ 890337 w 890337"/>
                    <a:gd name="connsiteY6" fmla="*/ 72190 h 837398"/>
                    <a:gd name="connsiteX7" fmla="*/ 702645 w 890337"/>
                    <a:gd name="connsiteY7" fmla="*/ 226194 h 837398"/>
                    <a:gd name="connsiteX8" fmla="*/ 741146 w 890337"/>
                    <a:gd name="connsiteY8" fmla="*/ 428325 h 837398"/>
                    <a:gd name="connsiteX9" fmla="*/ 683394 w 890337"/>
                    <a:gd name="connsiteY9" fmla="*/ 837398 h 837398"/>
                    <a:gd name="connsiteX10" fmla="*/ 630455 w 890337"/>
                    <a:gd name="connsiteY10" fmla="*/ 365760 h 837398"/>
                    <a:gd name="connsiteX11" fmla="*/ 466826 w 890337"/>
                    <a:gd name="connsiteY11" fmla="*/ 360948 h 837398"/>
                    <a:gd name="connsiteX12" fmla="*/ 356135 w 890337"/>
                    <a:gd name="connsiteY12" fmla="*/ 433137 h 837398"/>
                    <a:gd name="connsiteX13" fmla="*/ 303196 w 890337"/>
                    <a:gd name="connsiteY13" fmla="*/ 375386 h 837398"/>
                    <a:gd name="connsiteX14" fmla="*/ 125129 w 890337"/>
                    <a:gd name="connsiteY14" fmla="*/ 332072 h 837398"/>
                    <a:gd name="connsiteX15" fmla="*/ 52939 w 890337"/>
                    <a:gd name="connsiteY15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211756 w 741146"/>
                    <a:gd name="connsiteY2" fmla="*/ 19251 h 837398"/>
                    <a:gd name="connsiteX3" fmla="*/ 471638 w 741146"/>
                    <a:gd name="connsiteY3" fmla="*/ 0 h 837398"/>
                    <a:gd name="connsiteX4" fmla="*/ 563078 w 741146"/>
                    <a:gd name="connsiteY4" fmla="*/ 0 h 837398"/>
                    <a:gd name="connsiteX5" fmla="*/ 625643 w 741146"/>
                    <a:gd name="connsiteY5" fmla="*/ 91440 h 837398"/>
                    <a:gd name="connsiteX6" fmla="*/ 702645 w 741146"/>
                    <a:gd name="connsiteY6" fmla="*/ 226194 h 837398"/>
                    <a:gd name="connsiteX7" fmla="*/ 741146 w 741146"/>
                    <a:gd name="connsiteY7" fmla="*/ 428325 h 837398"/>
                    <a:gd name="connsiteX8" fmla="*/ 683394 w 741146"/>
                    <a:gd name="connsiteY8" fmla="*/ 837398 h 837398"/>
                    <a:gd name="connsiteX9" fmla="*/ 630455 w 741146"/>
                    <a:gd name="connsiteY9" fmla="*/ 365760 h 837398"/>
                    <a:gd name="connsiteX10" fmla="*/ 466826 w 741146"/>
                    <a:gd name="connsiteY10" fmla="*/ 360948 h 837398"/>
                    <a:gd name="connsiteX11" fmla="*/ 356135 w 741146"/>
                    <a:gd name="connsiteY11" fmla="*/ 433137 h 837398"/>
                    <a:gd name="connsiteX12" fmla="*/ 303196 w 741146"/>
                    <a:gd name="connsiteY12" fmla="*/ 375386 h 837398"/>
                    <a:gd name="connsiteX13" fmla="*/ 125129 w 741146"/>
                    <a:gd name="connsiteY13" fmla="*/ 332072 h 837398"/>
                    <a:gd name="connsiteX14" fmla="*/ 52939 w 741146"/>
                    <a:gd name="connsiteY14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125129 w 741146"/>
                    <a:gd name="connsiteY2" fmla="*/ 67378 h 837398"/>
                    <a:gd name="connsiteX3" fmla="*/ 471638 w 741146"/>
                    <a:gd name="connsiteY3" fmla="*/ 0 h 837398"/>
                    <a:gd name="connsiteX4" fmla="*/ 563078 w 741146"/>
                    <a:gd name="connsiteY4" fmla="*/ 0 h 837398"/>
                    <a:gd name="connsiteX5" fmla="*/ 625643 w 741146"/>
                    <a:gd name="connsiteY5" fmla="*/ 91440 h 837398"/>
                    <a:gd name="connsiteX6" fmla="*/ 702645 w 741146"/>
                    <a:gd name="connsiteY6" fmla="*/ 226194 h 837398"/>
                    <a:gd name="connsiteX7" fmla="*/ 741146 w 741146"/>
                    <a:gd name="connsiteY7" fmla="*/ 428325 h 837398"/>
                    <a:gd name="connsiteX8" fmla="*/ 683394 w 741146"/>
                    <a:gd name="connsiteY8" fmla="*/ 837398 h 837398"/>
                    <a:gd name="connsiteX9" fmla="*/ 630455 w 741146"/>
                    <a:gd name="connsiteY9" fmla="*/ 365760 h 837398"/>
                    <a:gd name="connsiteX10" fmla="*/ 466826 w 741146"/>
                    <a:gd name="connsiteY10" fmla="*/ 360948 h 837398"/>
                    <a:gd name="connsiteX11" fmla="*/ 356135 w 741146"/>
                    <a:gd name="connsiteY11" fmla="*/ 433137 h 837398"/>
                    <a:gd name="connsiteX12" fmla="*/ 303196 w 741146"/>
                    <a:gd name="connsiteY12" fmla="*/ 375386 h 837398"/>
                    <a:gd name="connsiteX13" fmla="*/ 125129 w 741146"/>
                    <a:gd name="connsiteY13" fmla="*/ 332072 h 837398"/>
                    <a:gd name="connsiteX14" fmla="*/ 52939 w 741146"/>
                    <a:gd name="connsiteY14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125129 w 741146"/>
                    <a:gd name="connsiteY2" fmla="*/ 67378 h 837398"/>
                    <a:gd name="connsiteX3" fmla="*/ 228142 w 741146"/>
                    <a:gd name="connsiteY3" fmla="*/ 133427 h 837398"/>
                    <a:gd name="connsiteX4" fmla="*/ 471638 w 741146"/>
                    <a:gd name="connsiteY4" fmla="*/ 0 h 837398"/>
                    <a:gd name="connsiteX5" fmla="*/ 563078 w 741146"/>
                    <a:gd name="connsiteY5" fmla="*/ 0 h 837398"/>
                    <a:gd name="connsiteX6" fmla="*/ 625643 w 741146"/>
                    <a:gd name="connsiteY6" fmla="*/ 91440 h 837398"/>
                    <a:gd name="connsiteX7" fmla="*/ 702645 w 741146"/>
                    <a:gd name="connsiteY7" fmla="*/ 226194 h 837398"/>
                    <a:gd name="connsiteX8" fmla="*/ 741146 w 741146"/>
                    <a:gd name="connsiteY8" fmla="*/ 428325 h 837398"/>
                    <a:gd name="connsiteX9" fmla="*/ 683394 w 741146"/>
                    <a:gd name="connsiteY9" fmla="*/ 837398 h 837398"/>
                    <a:gd name="connsiteX10" fmla="*/ 630455 w 741146"/>
                    <a:gd name="connsiteY10" fmla="*/ 365760 h 837398"/>
                    <a:gd name="connsiteX11" fmla="*/ 466826 w 741146"/>
                    <a:gd name="connsiteY11" fmla="*/ 360948 h 837398"/>
                    <a:gd name="connsiteX12" fmla="*/ 356135 w 741146"/>
                    <a:gd name="connsiteY12" fmla="*/ 433137 h 837398"/>
                    <a:gd name="connsiteX13" fmla="*/ 303196 w 741146"/>
                    <a:gd name="connsiteY13" fmla="*/ 375386 h 837398"/>
                    <a:gd name="connsiteX14" fmla="*/ 125129 w 741146"/>
                    <a:gd name="connsiteY14" fmla="*/ 332072 h 837398"/>
                    <a:gd name="connsiteX15" fmla="*/ 52939 w 741146"/>
                    <a:gd name="connsiteY15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125129 w 741146"/>
                    <a:gd name="connsiteY2" fmla="*/ 67378 h 837398"/>
                    <a:gd name="connsiteX3" fmla="*/ 228142 w 741146"/>
                    <a:gd name="connsiteY3" fmla="*/ 133427 h 837398"/>
                    <a:gd name="connsiteX4" fmla="*/ 223330 w 741146"/>
                    <a:gd name="connsiteY4" fmla="*/ 41987 h 837398"/>
                    <a:gd name="connsiteX5" fmla="*/ 471638 w 741146"/>
                    <a:gd name="connsiteY5" fmla="*/ 0 h 837398"/>
                    <a:gd name="connsiteX6" fmla="*/ 563078 w 741146"/>
                    <a:gd name="connsiteY6" fmla="*/ 0 h 837398"/>
                    <a:gd name="connsiteX7" fmla="*/ 625643 w 741146"/>
                    <a:gd name="connsiteY7" fmla="*/ 91440 h 837398"/>
                    <a:gd name="connsiteX8" fmla="*/ 702645 w 741146"/>
                    <a:gd name="connsiteY8" fmla="*/ 226194 h 837398"/>
                    <a:gd name="connsiteX9" fmla="*/ 741146 w 741146"/>
                    <a:gd name="connsiteY9" fmla="*/ 428325 h 837398"/>
                    <a:gd name="connsiteX10" fmla="*/ 683394 w 741146"/>
                    <a:gd name="connsiteY10" fmla="*/ 837398 h 837398"/>
                    <a:gd name="connsiteX11" fmla="*/ 630455 w 741146"/>
                    <a:gd name="connsiteY11" fmla="*/ 365760 h 837398"/>
                    <a:gd name="connsiteX12" fmla="*/ 466826 w 741146"/>
                    <a:gd name="connsiteY12" fmla="*/ 360948 h 837398"/>
                    <a:gd name="connsiteX13" fmla="*/ 356135 w 741146"/>
                    <a:gd name="connsiteY13" fmla="*/ 433137 h 837398"/>
                    <a:gd name="connsiteX14" fmla="*/ 303196 w 741146"/>
                    <a:gd name="connsiteY14" fmla="*/ 375386 h 837398"/>
                    <a:gd name="connsiteX15" fmla="*/ 125129 w 741146"/>
                    <a:gd name="connsiteY15" fmla="*/ 332072 h 837398"/>
                    <a:gd name="connsiteX16" fmla="*/ 52939 w 741146"/>
                    <a:gd name="connsiteY16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125129 w 741146"/>
                    <a:gd name="connsiteY2" fmla="*/ 67378 h 837398"/>
                    <a:gd name="connsiteX3" fmla="*/ 228142 w 741146"/>
                    <a:gd name="connsiteY3" fmla="*/ 133427 h 837398"/>
                    <a:gd name="connsiteX4" fmla="*/ 223330 w 741146"/>
                    <a:gd name="connsiteY4" fmla="*/ 41987 h 837398"/>
                    <a:gd name="connsiteX5" fmla="*/ 471638 w 741146"/>
                    <a:gd name="connsiteY5" fmla="*/ 0 h 837398"/>
                    <a:gd name="connsiteX6" fmla="*/ 563078 w 741146"/>
                    <a:gd name="connsiteY6" fmla="*/ 0 h 837398"/>
                    <a:gd name="connsiteX7" fmla="*/ 625643 w 741146"/>
                    <a:gd name="connsiteY7" fmla="*/ 91440 h 837398"/>
                    <a:gd name="connsiteX8" fmla="*/ 702645 w 741146"/>
                    <a:gd name="connsiteY8" fmla="*/ 226194 h 837398"/>
                    <a:gd name="connsiteX9" fmla="*/ 741146 w 741146"/>
                    <a:gd name="connsiteY9" fmla="*/ 428325 h 837398"/>
                    <a:gd name="connsiteX10" fmla="*/ 683394 w 741146"/>
                    <a:gd name="connsiteY10" fmla="*/ 837398 h 837398"/>
                    <a:gd name="connsiteX11" fmla="*/ 630455 w 741146"/>
                    <a:gd name="connsiteY11" fmla="*/ 365760 h 837398"/>
                    <a:gd name="connsiteX12" fmla="*/ 548641 w 741146"/>
                    <a:gd name="connsiteY12" fmla="*/ 385012 h 837398"/>
                    <a:gd name="connsiteX13" fmla="*/ 356135 w 741146"/>
                    <a:gd name="connsiteY13" fmla="*/ 433137 h 837398"/>
                    <a:gd name="connsiteX14" fmla="*/ 303196 w 741146"/>
                    <a:gd name="connsiteY14" fmla="*/ 375386 h 837398"/>
                    <a:gd name="connsiteX15" fmla="*/ 125129 w 741146"/>
                    <a:gd name="connsiteY15" fmla="*/ 332072 h 837398"/>
                    <a:gd name="connsiteX16" fmla="*/ 52939 w 741146"/>
                    <a:gd name="connsiteY16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125129 w 741146"/>
                    <a:gd name="connsiteY2" fmla="*/ 67378 h 837398"/>
                    <a:gd name="connsiteX3" fmla="*/ 228142 w 741146"/>
                    <a:gd name="connsiteY3" fmla="*/ 133427 h 837398"/>
                    <a:gd name="connsiteX4" fmla="*/ 223330 w 741146"/>
                    <a:gd name="connsiteY4" fmla="*/ 41987 h 837398"/>
                    <a:gd name="connsiteX5" fmla="*/ 471638 w 741146"/>
                    <a:gd name="connsiteY5" fmla="*/ 0 h 837398"/>
                    <a:gd name="connsiteX6" fmla="*/ 563078 w 741146"/>
                    <a:gd name="connsiteY6" fmla="*/ 0 h 837398"/>
                    <a:gd name="connsiteX7" fmla="*/ 625643 w 741146"/>
                    <a:gd name="connsiteY7" fmla="*/ 91440 h 837398"/>
                    <a:gd name="connsiteX8" fmla="*/ 702645 w 741146"/>
                    <a:gd name="connsiteY8" fmla="*/ 226194 h 837398"/>
                    <a:gd name="connsiteX9" fmla="*/ 741146 w 741146"/>
                    <a:gd name="connsiteY9" fmla="*/ 428325 h 837398"/>
                    <a:gd name="connsiteX10" fmla="*/ 683394 w 741146"/>
                    <a:gd name="connsiteY10" fmla="*/ 837398 h 837398"/>
                    <a:gd name="connsiteX11" fmla="*/ 630455 w 741146"/>
                    <a:gd name="connsiteY11" fmla="*/ 365760 h 837398"/>
                    <a:gd name="connsiteX12" fmla="*/ 356135 w 741146"/>
                    <a:gd name="connsiteY12" fmla="*/ 433137 h 837398"/>
                    <a:gd name="connsiteX13" fmla="*/ 303196 w 741146"/>
                    <a:gd name="connsiteY13" fmla="*/ 375386 h 837398"/>
                    <a:gd name="connsiteX14" fmla="*/ 125129 w 741146"/>
                    <a:gd name="connsiteY14" fmla="*/ 332072 h 837398"/>
                    <a:gd name="connsiteX15" fmla="*/ 52939 w 741146"/>
                    <a:gd name="connsiteY15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125129 w 741146"/>
                    <a:gd name="connsiteY2" fmla="*/ 67378 h 837398"/>
                    <a:gd name="connsiteX3" fmla="*/ 228142 w 741146"/>
                    <a:gd name="connsiteY3" fmla="*/ 133427 h 837398"/>
                    <a:gd name="connsiteX4" fmla="*/ 223330 w 741146"/>
                    <a:gd name="connsiteY4" fmla="*/ 41987 h 837398"/>
                    <a:gd name="connsiteX5" fmla="*/ 471638 w 741146"/>
                    <a:gd name="connsiteY5" fmla="*/ 0 h 837398"/>
                    <a:gd name="connsiteX6" fmla="*/ 563078 w 741146"/>
                    <a:gd name="connsiteY6" fmla="*/ 0 h 837398"/>
                    <a:gd name="connsiteX7" fmla="*/ 625643 w 741146"/>
                    <a:gd name="connsiteY7" fmla="*/ 91440 h 837398"/>
                    <a:gd name="connsiteX8" fmla="*/ 702645 w 741146"/>
                    <a:gd name="connsiteY8" fmla="*/ 226194 h 837398"/>
                    <a:gd name="connsiteX9" fmla="*/ 741146 w 741146"/>
                    <a:gd name="connsiteY9" fmla="*/ 428325 h 837398"/>
                    <a:gd name="connsiteX10" fmla="*/ 683394 w 741146"/>
                    <a:gd name="connsiteY10" fmla="*/ 837398 h 837398"/>
                    <a:gd name="connsiteX11" fmla="*/ 630455 w 741146"/>
                    <a:gd name="connsiteY11" fmla="*/ 365760 h 837398"/>
                    <a:gd name="connsiteX12" fmla="*/ 514952 w 741146"/>
                    <a:gd name="connsiteY12" fmla="*/ 433137 h 837398"/>
                    <a:gd name="connsiteX13" fmla="*/ 303196 w 741146"/>
                    <a:gd name="connsiteY13" fmla="*/ 375386 h 837398"/>
                    <a:gd name="connsiteX14" fmla="*/ 125129 w 741146"/>
                    <a:gd name="connsiteY14" fmla="*/ 332072 h 837398"/>
                    <a:gd name="connsiteX15" fmla="*/ 52939 w 741146"/>
                    <a:gd name="connsiteY15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125129 w 741146"/>
                    <a:gd name="connsiteY2" fmla="*/ 67378 h 837398"/>
                    <a:gd name="connsiteX3" fmla="*/ 228142 w 741146"/>
                    <a:gd name="connsiteY3" fmla="*/ 133427 h 837398"/>
                    <a:gd name="connsiteX4" fmla="*/ 223330 w 741146"/>
                    <a:gd name="connsiteY4" fmla="*/ 41987 h 837398"/>
                    <a:gd name="connsiteX5" fmla="*/ 471638 w 741146"/>
                    <a:gd name="connsiteY5" fmla="*/ 0 h 837398"/>
                    <a:gd name="connsiteX6" fmla="*/ 563078 w 741146"/>
                    <a:gd name="connsiteY6" fmla="*/ 0 h 837398"/>
                    <a:gd name="connsiteX7" fmla="*/ 625643 w 741146"/>
                    <a:gd name="connsiteY7" fmla="*/ 91440 h 837398"/>
                    <a:gd name="connsiteX8" fmla="*/ 702645 w 741146"/>
                    <a:gd name="connsiteY8" fmla="*/ 226194 h 837398"/>
                    <a:gd name="connsiteX9" fmla="*/ 741146 w 741146"/>
                    <a:gd name="connsiteY9" fmla="*/ 428325 h 837398"/>
                    <a:gd name="connsiteX10" fmla="*/ 683394 w 741146"/>
                    <a:gd name="connsiteY10" fmla="*/ 837398 h 837398"/>
                    <a:gd name="connsiteX11" fmla="*/ 630455 w 741146"/>
                    <a:gd name="connsiteY11" fmla="*/ 365760 h 837398"/>
                    <a:gd name="connsiteX12" fmla="*/ 514952 w 741146"/>
                    <a:gd name="connsiteY12" fmla="*/ 433137 h 837398"/>
                    <a:gd name="connsiteX13" fmla="*/ 505327 w 741146"/>
                    <a:gd name="connsiteY13" fmla="*/ 346510 h 837398"/>
                    <a:gd name="connsiteX14" fmla="*/ 125129 w 741146"/>
                    <a:gd name="connsiteY14" fmla="*/ 332072 h 837398"/>
                    <a:gd name="connsiteX15" fmla="*/ 52939 w 741146"/>
                    <a:gd name="connsiteY15" fmla="*/ 837398 h 837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41146" h="837398">
                      <a:moveTo>
                        <a:pt x="52939" y="837398"/>
                      </a:moveTo>
                      <a:lnTo>
                        <a:pt x="0" y="173255"/>
                      </a:lnTo>
                      <a:lnTo>
                        <a:pt x="125129" y="67378"/>
                      </a:lnTo>
                      <a:cubicBezTo>
                        <a:pt x="149842" y="65331"/>
                        <a:pt x="203429" y="135474"/>
                        <a:pt x="228142" y="133427"/>
                      </a:cubicBezTo>
                      <a:cubicBezTo>
                        <a:pt x="258622" y="117385"/>
                        <a:pt x="192850" y="58029"/>
                        <a:pt x="223330" y="41987"/>
                      </a:cubicBezTo>
                      <a:lnTo>
                        <a:pt x="471638" y="0"/>
                      </a:lnTo>
                      <a:lnTo>
                        <a:pt x="563078" y="0"/>
                      </a:lnTo>
                      <a:lnTo>
                        <a:pt x="625643" y="91440"/>
                      </a:lnTo>
                      <a:lnTo>
                        <a:pt x="702645" y="226194"/>
                      </a:lnTo>
                      <a:lnTo>
                        <a:pt x="741146" y="428325"/>
                      </a:lnTo>
                      <a:lnTo>
                        <a:pt x="683394" y="837398"/>
                      </a:lnTo>
                      <a:lnTo>
                        <a:pt x="630455" y="365760"/>
                      </a:lnTo>
                      <a:lnTo>
                        <a:pt x="514952" y="433137"/>
                      </a:lnTo>
                      <a:lnTo>
                        <a:pt x="505327" y="346510"/>
                      </a:lnTo>
                      <a:lnTo>
                        <a:pt x="125129" y="332072"/>
                      </a:lnTo>
                      <a:lnTo>
                        <a:pt x="52939" y="837398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301" name="Trapezoid 270">
                  <a:extLst>
                    <a:ext uri="{FF2B5EF4-FFF2-40B4-BE49-F238E27FC236}">
                      <a16:creationId xmlns:a16="http://schemas.microsoft.com/office/drawing/2014/main" id="{41E11F34-B656-41F7-A261-B662757C44A8}"/>
                    </a:ext>
                  </a:extLst>
                </p:cNvPr>
                <p:cNvSpPr/>
                <p:nvPr/>
              </p:nvSpPr>
              <p:spPr>
                <a:xfrm rot="20338925" flipH="1">
                  <a:off x="4162486" y="3749504"/>
                  <a:ext cx="318441" cy="484297"/>
                </a:xfrm>
                <a:custGeom>
                  <a:avLst/>
                  <a:gdLst>
                    <a:gd name="connsiteX0" fmla="*/ 0 w 318441"/>
                    <a:gd name="connsiteY0" fmla="*/ 484297 h 484297"/>
                    <a:gd name="connsiteX1" fmla="*/ 33879 w 318441"/>
                    <a:gd name="connsiteY1" fmla="*/ 0 h 484297"/>
                    <a:gd name="connsiteX2" fmla="*/ 284562 w 318441"/>
                    <a:gd name="connsiteY2" fmla="*/ 0 h 484297"/>
                    <a:gd name="connsiteX3" fmla="*/ 318441 w 318441"/>
                    <a:gd name="connsiteY3" fmla="*/ 484297 h 484297"/>
                    <a:gd name="connsiteX4" fmla="*/ 0 w 318441"/>
                    <a:gd name="connsiteY4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33879 w 318441"/>
                    <a:gd name="connsiteY2" fmla="*/ 0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1230 w 318441"/>
                    <a:gd name="connsiteY1" fmla="*/ 72704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8441" h="484297">
                      <a:moveTo>
                        <a:pt x="0" y="484297"/>
                      </a:moveTo>
                      <a:cubicBezTo>
                        <a:pt x="7439" y="367926"/>
                        <a:pt x="3791" y="189075"/>
                        <a:pt x="11230" y="72704"/>
                      </a:cubicBezTo>
                      <a:lnTo>
                        <a:pt x="49172" y="583"/>
                      </a:lnTo>
                      <a:lnTo>
                        <a:pt x="284562" y="0"/>
                      </a:lnTo>
                      <a:lnTo>
                        <a:pt x="318441" y="484297"/>
                      </a:lnTo>
                      <a:lnTo>
                        <a:pt x="0" y="484297"/>
                      </a:ln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302" name="Rectangle 268">
                  <a:extLst>
                    <a:ext uri="{FF2B5EF4-FFF2-40B4-BE49-F238E27FC236}">
                      <a16:creationId xmlns:a16="http://schemas.microsoft.com/office/drawing/2014/main" id="{3540C34B-7820-4DCC-B6EC-580D5078A85D}"/>
                    </a:ext>
                  </a:extLst>
                </p:cNvPr>
                <p:cNvSpPr/>
                <p:nvPr/>
              </p:nvSpPr>
              <p:spPr>
                <a:xfrm>
                  <a:off x="3594940" y="4629715"/>
                  <a:ext cx="760074" cy="281566"/>
                </a:xfrm>
                <a:custGeom>
                  <a:avLst/>
                  <a:gdLst>
                    <a:gd name="connsiteX0" fmla="*/ 0 w 775631"/>
                    <a:gd name="connsiteY0" fmla="*/ 0 h 351800"/>
                    <a:gd name="connsiteX1" fmla="*/ 775631 w 775631"/>
                    <a:gd name="connsiteY1" fmla="*/ 0 h 351800"/>
                    <a:gd name="connsiteX2" fmla="*/ 775631 w 775631"/>
                    <a:gd name="connsiteY2" fmla="*/ 351800 h 351800"/>
                    <a:gd name="connsiteX3" fmla="*/ 0 w 775631"/>
                    <a:gd name="connsiteY3" fmla="*/ 351800 h 351800"/>
                    <a:gd name="connsiteX4" fmla="*/ 0 w 775631"/>
                    <a:gd name="connsiteY4" fmla="*/ 0 h 351800"/>
                    <a:gd name="connsiteX0" fmla="*/ 22107 w 775631"/>
                    <a:gd name="connsiteY0" fmla="*/ 6029 h 351800"/>
                    <a:gd name="connsiteX1" fmla="*/ 775631 w 775631"/>
                    <a:gd name="connsiteY1" fmla="*/ 0 h 351800"/>
                    <a:gd name="connsiteX2" fmla="*/ 775631 w 775631"/>
                    <a:gd name="connsiteY2" fmla="*/ 351800 h 351800"/>
                    <a:gd name="connsiteX3" fmla="*/ 0 w 775631"/>
                    <a:gd name="connsiteY3" fmla="*/ 351800 h 351800"/>
                    <a:gd name="connsiteX4" fmla="*/ 22107 w 775631"/>
                    <a:gd name="connsiteY4" fmla="*/ 6029 h 351800"/>
                    <a:gd name="connsiteX0" fmla="*/ 22107 w 775631"/>
                    <a:gd name="connsiteY0" fmla="*/ 8039 h 353810"/>
                    <a:gd name="connsiteX1" fmla="*/ 763573 w 775631"/>
                    <a:gd name="connsiteY1" fmla="*/ 0 h 353810"/>
                    <a:gd name="connsiteX2" fmla="*/ 775631 w 775631"/>
                    <a:gd name="connsiteY2" fmla="*/ 353810 h 353810"/>
                    <a:gd name="connsiteX3" fmla="*/ 0 w 775631"/>
                    <a:gd name="connsiteY3" fmla="*/ 353810 h 353810"/>
                    <a:gd name="connsiteX4" fmla="*/ 22107 w 775631"/>
                    <a:gd name="connsiteY4" fmla="*/ 8039 h 353810"/>
                    <a:gd name="connsiteX0" fmla="*/ 22107 w 814741"/>
                    <a:gd name="connsiteY0" fmla="*/ 8039 h 353810"/>
                    <a:gd name="connsiteX1" fmla="*/ 763573 w 814741"/>
                    <a:gd name="connsiteY1" fmla="*/ 0 h 353810"/>
                    <a:gd name="connsiteX2" fmla="*/ 814741 w 814741"/>
                    <a:gd name="connsiteY2" fmla="*/ 281566 h 353810"/>
                    <a:gd name="connsiteX3" fmla="*/ 0 w 814741"/>
                    <a:gd name="connsiteY3" fmla="*/ 353810 h 353810"/>
                    <a:gd name="connsiteX4" fmla="*/ 22107 w 814741"/>
                    <a:gd name="connsiteY4" fmla="*/ 8039 h 353810"/>
                    <a:gd name="connsiteX0" fmla="*/ 40513 w 833147"/>
                    <a:gd name="connsiteY0" fmla="*/ 8039 h 281566"/>
                    <a:gd name="connsiteX1" fmla="*/ 781979 w 833147"/>
                    <a:gd name="connsiteY1" fmla="*/ 0 h 281566"/>
                    <a:gd name="connsiteX2" fmla="*/ 833147 w 833147"/>
                    <a:gd name="connsiteY2" fmla="*/ 281566 h 281566"/>
                    <a:gd name="connsiteX3" fmla="*/ 0 w 833147"/>
                    <a:gd name="connsiteY3" fmla="*/ 277438 h 281566"/>
                    <a:gd name="connsiteX4" fmla="*/ 40513 w 833147"/>
                    <a:gd name="connsiteY4" fmla="*/ 8039 h 281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3147" h="281566">
                      <a:moveTo>
                        <a:pt x="40513" y="8039"/>
                      </a:moveTo>
                      <a:lnTo>
                        <a:pt x="781979" y="0"/>
                      </a:lnTo>
                      <a:lnTo>
                        <a:pt x="833147" y="281566"/>
                      </a:lnTo>
                      <a:lnTo>
                        <a:pt x="0" y="277438"/>
                      </a:lnTo>
                      <a:lnTo>
                        <a:pt x="40513" y="8039"/>
                      </a:ln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303" name="Rectangle 268">
                  <a:extLst>
                    <a:ext uri="{FF2B5EF4-FFF2-40B4-BE49-F238E27FC236}">
                      <a16:creationId xmlns:a16="http://schemas.microsoft.com/office/drawing/2014/main" id="{24E3D581-6C5B-4AD5-8678-2BA10CF5E110}"/>
                    </a:ext>
                  </a:extLst>
                </p:cNvPr>
                <p:cNvSpPr/>
                <p:nvPr/>
              </p:nvSpPr>
              <p:spPr>
                <a:xfrm>
                  <a:off x="3575517" y="4846608"/>
                  <a:ext cx="793206" cy="219736"/>
                </a:xfrm>
                <a:custGeom>
                  <a:avLst/>
                  <a:gdLst>
                    <a:gd name="connsiteX0" fmla="*/ 0 w 775631"/>
                    <a:gd name="connsiteY0" fmla="*/ 0 h 351800"/>
                    <a:gd name="connsiteX1" fmla="*/ 775631 w 775631"/>
                    <a:gd name="connsiteY1" fmla="*/ 0 h 351800"/>
                    <a:gd name="connsiteX2" fmla="*/ 775631 w 775631"/>
                    <a:gd name="connsiteY2" fmla="*/ 351800 h 351800"/>
                    <a:gd name="connsiteX3" fmla="*/ 0 w 775631"/>
                    <a:gd name="connsiteY3" fmla="*/ 351800 h 351800"/>
                    <a:gd name="connsiteX4" fmla="*/ 0 w 775631"/>
                    <a:gd name="connsiteY4" fmla="*/ 0 h 351800"/>
                    <a:gd name="connsiteX0" fmla="*/ 22107 w 775631"/>
                    <a:gd name="connsiteY0" fmla="*/ 6029 h 351800"/>
                    <a:gd name="connsiteX1" fmla="*/ 775631 w 775631"/>
                    <a:gd name="connsiteY1" fmla="*/ 0 h 351800"/>
                    <a:gd name="connsiteX2" fmla="*/ 775631 w 775631"/>
                    <a:gd name="connsiteY2" fmla="*/ 351800 h 351800"/>
                    <a:gd name="connsiteX3" fmla="*/ 0 w 775631"/>
                    <a:gd name="connsiteY3" fmla="*/ 351800 h 351800"/>
                    <a:gd name="connsiteX4" fmla="*/ 22107 w 775631"/>
                    <a:gd name="connsiteY4" fmla="*/ 6029 h 351800"/>
                    <a:gd name="connsiteX0" fmla="*/ 22107 w 775631"/>
                    <a:gd name="connsiteY0" fmla="*/ 8039 h 353810"/>
                    <a:gd name="connsiteX1" fmla="*/ 763573 w 775631"/>
                    <a:gd name="connsiteY1" fmla="*/ 0 h 353810"/>
                    <a:gd name="connsiteX2" fmla="*/ 775631 w 775631"/>
                    <a:gd name="connsiteY2" fmla="*/ 353810 h 353810"/>
                    <a:gd name="connsiteX3" fmla="*/ 0 w 775631"/>
                    <a:gd name="connsiteY3" fmla="*/ 353810 h 353810"/>
                    <a:gd name="connsiteX4" fmla="*/ 22107 w 775631"/>
                    <a:gd name="connsiteY4" fmla="*/ 8039 h 353810"/>
                    <a:gd name="connsiteX0" fmla="*/ 22107 w 814741"/>
                    <a:gd name="connsiteY0" fmla="*/ 8039 h 353810"/>
                    <a:gd name="connsiteX1" fmla="*/ 763573 w 814741"/>
                    <a:gd name="connsiteY1" fmla="*/ 0 h 353810"/>
                    <a:gd name="connsiteX2" fmla="*/ 814741 w 814741"/>
                    <a:gd name="connsiteY2" fmla="*/ 281566 h 353810"/>
                    <a:gd name="connsiteX3" fmla="*/ 0 w 814741"/>
                    <a:gd name="connsiteY3" fmla="*/ 353810 h 353810"/>
                    <a:gd name="connsiteX4" fmla="*/ 22107 w 814741"/>
                    <a:gd name="connsiteY4" fmla="*/ 8039 h 353810"/>
                    <a:gd name="connsiteX0" fmla="*/ 40513 w 833147"/>
                    <a:gd name="connsiteY0" fmla="*/ 8039 h 281566"/>
                    <a:gd name="connsiteX1" fmla="*/ 781979 w 833147"/>
                    <a:gd name="connsiteY1" fmla="*/ 0 h 281566"/>
                    <a:gd name="connsiteX2" fmla="*/ 833147 w 833147"/>
                    <a:gd name="connsiteY2" fmla="*/ 281566 h 281566"/>
                    <a:gd name="connsiteX3" fmla="*/ 0 w 833147"/>
                    <a:gd name="connsiteY3" fmla="*/ 277438 h 281566"/>
                    <a:gd name="connsiteX4" fmla="*/ 40513 w 833147"/>
                    <a:gd name="connsiteY4" fmla="*/ 8039 h 281566"/>
                    <a:gd name="connsiteX0" fmla="*/ 40513 w 818235"/>
                    <a:gd name="connsiteY0" fmla="*/ 8039 h 277438"/>
                    <a:gd name="connsiteX1" fmla="*/ 781979 w 818235"/>
                    <a:gd name="connsiteY1" fmla="*/ 0 h 277438"/>
                    <a:gd name="connsiteX2" fmla="*/ 818235 w 818235"/>
                    <a:gd name="connsiteY2" fmla="*/ 276803 h 277438"/>
                    <a:gd name="connsiteX3" fmla="*/ 0 w 818235"/>
                    <a:gd name="connsiteY3" fmla="*/ 277438 h 277438"/>
                    <a:gd name="connsiteX4" fmla="*/ 40513 w 818235"/>
                    <a:gd name="connsiteY4" fmla="*/ 8039 h 277438"/>
                    <a:gd name="connsiteX0" fmla="*/ 40513 w 820880"/>
                    <a:gd name="connsiteY0" fmla="*/ 8039 h 277438"/>
                    <a:gd name="connsiteX1" fmla="*/ 781979 w 820880"/>
                    <a:gd name="connsiteY1" fmla="*/ 0 h 277438"/>
                    <a:gd name="connsiteX2" fmla="*/ 818235 w 820880"/>
                    <a:gd name="connsiteY2" fmla="*/ 276803 h 277438"/>
                    <a:gd name="connsiteX3" fmla="*/ 0 w 820880"/>
                    <a:gd name="connsiteY3" fmla="*/ 277438 h 277438"/>
                    <a:gd name="connsiteX4" fmla="*/ 40513 w 820880"/>
                    <a:gd name="connsiteY4" fmla="*/ 8039 h 277438"/>
                    <a:gd name="connsiteX0" fmla="*/ 40513 w 822291"/>
                    <a:gd name="connsiteY0" fmla="*/ 8039 h 277438"/>
                    <a:gd name="connsiteX1" fmla="*/ 798547 w 822291"/>
                    <a:gd name="connsiteY1" fmla="*/ 0 h 277438"/>
                    <a:gd name="connsiteX2" fmla="*/ 818235 w 822291"/>
                    <a:gd name="connsiteY2" fmla="*/ 276803 h 277438"/>
                    <a:gd name="connsiteX3" fmla="*/ 0 w 822291"/>
                    <a:gd name="connsiteY3" fmla="*/ 277438 h 277438"/>
                    <a:gd name="connsiteX4" fmla="*/ 40513 w 822291"/>
                    <a:gd name="connsiteY4" fmla="*/ 8039 h 277438"/>
                    <a:gd name="connsiteX0" fmla="*/ 38857 w 822291"/>
                    <a:gd name="connsiteY0" fmla="*/ 10043 h 277438"/>
                    <a:gd name="connsiteX1" fmla="*/ 798547 w 822291"/>
                    <a:gd name="connsiteY1" fmla="*/ 0 h 277438"/>
                    <a:gd name="connsiteX2" fmla="*/ 818235 w 822291"/>
                    <a:gd name="connsiteY2" fmla="*/ 276803 h 277438"/>
                    <a:gd name="connsiteX3" fmla="*/ 0 w 822291"/>
                    <a:gd name="connsiteY3" fmla="*/ 277438 h 277438"/>
                    <a:gd name="connsiteX4" fmla="*/ 38857 w 822291"/>
                    <a:gd name="connsiteY4" fmla="*/ 10043 h 277438"/>
                    <a:gd name="connsiteX0" fmla="*/ 30574 w 814008"/>
                    <a:gd name="connsiteY0" fmla="*/ 10043 h 277438"/>
                    <a:gd name="connsiteX1" fmla="*/ 790264 w 814008"/>
                    <a:gd name="connsiteY1" fmla="*/ 0 h 277438"/>
                    <a:gd name="connsiteX2" fmla="*/ 809952 w 814008"/>
                    <a:gd name="connsiteY2" fmla="*/ 276803 h 277438"/>
                    <a:gd name="connsiteX3" fmla="*/ 0 w 814008"/>
                    <a:gd name="connsiteY3" fmla="*/ 277438 h 277438"/>
                    <a:gd name="connsiteX4" fmla="*/ 30574 w 814008"/>
                    <a:gd name="connsiteY4" fmla="*/ 10043 h 277438"/>
                    <a:gd name="connsiteX0" fmla="*/ 31544 w 814978"/>
                    <a:gd name="connsiteY0" fmla="*/ 10043 h 277438"/>
                    <a:gd name="connsiteX1" fmla="*/ 791234 w 814978"/>
                    <a:gd name="connsiteY1" fmla="*/ 0 h 277438"/>
                    <a:gd name="connsiteX2" fmla="*/ 810922 w 814978"/>
                    <a:gd name="connsiteY2" fmla="*/ 276803 h 277438"/>
                    <a:gd name="connsiteX3" fmla="*/ 970 w 814978"/>
                    <a:gd name="connsiteY3" fmla="*/ 277438 h 277438"/>
                    <a:gd name="connsiteX4" fmla="*/ 31544 w 814978"/>
                    <a:gd name="connsiteY4" fmla="*/ 10043 h 277438"/>
                    <a:gd name="connsiteX0" fmla="*/ 23598 w 815316"/>
                    <a:gd name="connsiteY0" fmla="*/ 10043 h 277438"/>
                    <a:gd name="connsiteX1" fmla="*/ 791572 w 815316"/>
                    <a:gd name="connsiteY1" fmla="*/ 0 h 277438"/>
                    <a:gd name="connsiteX2" fmla="*/ 811260 w 815316"/>
                    <a:gd name="connsiteY2" fmla="*/ 276803 h 277438"/>
                    <a:gd name="connsiteX3" fmla="*/ 1308 w 815316"/>
                    <a:gd name="connsiteY3" fmla="*/ 277438 h 277438"/>
                    <a:gd name="connsiteX4" fmla="*/ 23598 w 815316"/>
                    <a:gd name="connsiteY4" fmla="*/ 10043 h 277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5316" h="277438">
                      <a:moveTo>
                        <a:pt x="23598" y="10043"/>
                      </a:moveTo>
                      <a:lnTo>
                        <a:pt x="791572" y="0"/>
                      </a:lnTo>
                      <a:cubicBezTo>
                        <a:pt x="803657" y="92268"/>
                        <a:pt x="824026" y="181360"/>
                        <a:pt x="811260" y="276803"/>
                      </a:cubicBezTo>
                      <a:lnTo>
                        <a:pt x="1308" y="277438"/>
                      </a:lnTo>
                      <a:cubicBezTo>
                        <a:pt x="-5069" y="200332"/>
                        <a:pt x="13407" y="99175"/>
                        <a:pt x="23598" y="10043"/>
                      </a:cubicBezTo>
                      <a:close/>
                    </a:path>
                  </a:pathLst>
                </a:cu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304" name="Rectangle 268">
                  <a:extLst>
                    <a:ext uri="{FF2B5EF4-FFF2-40B4-BE49-F238E27FC236}">
                      <a16:creationId xmlns:a16="http://schemas.microsoft.com/office/drawing/2014/main" id="{F2766623-DBFC-4E9C-B4BF-955F21FAE842}"/>
                    </a:ext>
                  </a:extLst>
                </p:cNvPr>
                <p:cNvSpPr/>
                <p:nvPr/>
              </p:nvSpPr>
              <p:spPr>
                <a:xfrm>
                  <a:off x="3598468" y="4865657"/>
                  <a:ext cx="741888" cy="45719"/>
                </a:xfrm>
                <a:custGeom>
                  <a:avLst/>
                  <a:gdLst>
                    <a:gd name="connsiteX0" fmla="*/ 0 w 775631"/>
                    <a:gd name="connsiteY0" fmla="*/ 0 h 351800"/>
                    <a:gd name="connsiteX1" fmla="*/ 775631 w 775631"/>
                    <a:gd name="connsiteY1" fmla="*/ 0 h 351800"/>
                    <a:gd name="connsiteX2" fmla="*/ 775631 w 775631"/>
                    <a:gd name="connsiteY2" fmla="*/ 351800 h 351800"/>
                    <a:gd name="connsiteX3" fmla="*/ 0 w 775631"/>
                    <a:gd name="connsiteY3" fmla="*/ 351800 h 351800"/>
                    <a:gd name="connsiteX4" fmla="*/ 0 w 775631"/>
                    <a:gd name="connsiteY4" fmla="*/ 0 h 351800"/>
                    <a:gd name="connsiteX0" fmla="*/ 22107 w 775631"/>
                    <a:gd name="connsiteY0" fmla="*/ 6029 h 351800"/>
                    <a:gd name="connsiteX1" fmla="*/ 775631 w 775631"/>
                    <a:gd name="connsiteY1" fmla="*/ 0 h 351800"/>
                    <a:gd name="connsiteX2" fmla="*/ 775631 w 775631"/>
                    <a:gd name="connsiteY2" fmla="*/ 351800 h 351800"/>
                    <a:gd name="connsiteX3" fmla="*/ 0 w 775631"/>
                    <a:gd name="connsiteY3" fmla="*/ 351800 h 351800"/>
                    <a:gd name="connsiteX4" fmla="*/ 22107 w 775631"/>
                    <a:gd name="connsiteY4" fmla="*/ 6029 h 351800"/>
                    <a:gd name="connsiteX0" fmla="*/ 22107 w 775631"/>
                    <a:gd name="connsiteY0" fmla="*/ 8039 h 353810"/>
                    <a:gd name="connsiteX1" fmla="*/ 763573 w 775631"/>
                    <a:gd name="connsiteY1" fmla="*/ 0 h 353810"/>
                    <a:gd name="connsiteX2" fmla="*/ 775631 w 775631"/>
                    <a:gd name="connsiteY2" fmla="*/ 353810 h 353810"/>
                    <a:gd name="connsiteX3" fmla="*/ 0 w 775631"/>
                    <a:gd name="connsiteY3" fmla="*/ 353810 h 353810"/>
                    <a:gd name="connsiteX4" fmla="*/ 22107 w 775631"/>
                    <a:gd name="connsiteY4" fmla="*/ 8039 h 353810"/>
                    <a:gd name="connsiteX0" fmla="*/ 22107 w 814741"/>
                    <a:gd name="connsiteY0" fmla="*/ 8039 h 353810"/>
                    <a:gd name="connsiteX1" fmla="*/ 763573 w 814741"/>
                    <a:gd name="connsiteY1" fmla="*/ 0 h 353810"/>
                    <a:gd name="connsiteX2" fmla="*/ 814741 w 814741"/>
                    <a:gd name="connsiteY2" fmla="*/ 281566 h 353810"/>
                    <a:gd name="connsiteX3" fmla="*/ 0 w 814741"/>
                    <a:gd name="connsiteY3" fmla="*/ 353810 h 353810"/>
                    <a:gd name="connsiteX4" fmla="*/ 22107 w 814741"/>
                    <a:gd name="connsiteY4" fmla="*/ 8039 h 353810"/>
                    <a:gd name="connsiteX0" fmla="*/ 40513 w 833147"/>
                    <a:gd name="connsiteY0" fmla="*/ 8039 h 281566"/>
                    <a:gd name="connsiteX1" fmla="*/ 781979 w 833147"/>
                    <a:gd name="connsiteY1" fmla="*/ 0 h 281566"/>
                    <a:gd name="connsiteX2" fmla="*/ 833147 w 833147"/>
                    <a:gd name="connsiteY2" fmla="*/ 281566 h 281566"/>
                    <a:gd name="connsiteX3" fmla="*/ 0 w 833147"/>
                    <a:gd name="connsiteY3" fmla="*/ 277438 h 281566"/>
                    <a:gd name="connsiteX4" fmla="*/ 40513 w 833147"/>
                    <a:gd name="connsiteY4" fmla="*/ 8039 h 281566"/>
                    <a:gd name="connsiteX0" fmla="*/ 40513 w 818235"/>
                    <a:gd name="connsiteY0" fmla="*/ 8039 h 277438"/>
                    <a:gd name="connsiteX1" fmla="*/ 781979 w 818235"/>
                    <a:gd name="connsiteY1" fmla="*/ 0 h 277438"/>
                    <a:gd name="connsiteX2" fmla="*/ 818235 w 818235"/>
                    <a:gd name="connsiteY2" fmla="*/ 276803 h 277438"/>
                    <a:gd name="connsiteX3" fmla="*/ 0 w 818235"/>
                    <a:gd name="connsiteY3" fmla="*/ 277438 h 277438"/>
                    <a:gd name="connsiteX4" fmla="*/ 40513 w 818235"/>
                    <a:gd name="connsiteY4" fmla="*/ 8039 h 277438"/>
                    <a:gd name="connsiteX0" fmla="*/ 40513 w 820880"/>
                    <a:gd name="connsiteY0" fmla="*/ 8039 h 277438"/>
                    <a:gd name="connsiteX1" fmla="*/ 781979 w 820880"/>
                    <a:gd name="connsiteY1" fmla="*/ 0 h 277438"/>
                    <a:gd name="connsiteX2" fmla="*/ 818235 w 820880"/>
                    <a:gd name="connsiteY2" fmla="*/ 276803 h 277438"/>
                    <a:gd name="connsiteX3" fmla="*/ 0 w 820880"/>
                    <a:gd name="connsiteY3" fmla="*/ 277438 h 277438"/>
                    <a:gd name="connsiteX4" fmla="*/ 40513 w 820880"/>
                    <a:gd name="connsiteY4" fmla="*/ 8039 h 277438"/>
                    <a:gd name="connsiteX0" fmla="*/ 40513 w 822291"/>
                    <a:gd name="connsiteY0" fmla="*/ 8039 h 277438"/>
                    <a:gd name="connsiteX1" fmla="*/ 798547 w 822291"/>
                    <a:gd name="connsiteY1" fmla="*/ 0 h 277438"/>
                    <a:gd name="connsiteX2" fmla="*/ 818235 w 822291"/>
                    <a:gd name="connsiteY2" fmla="*/ 276803 h 277438"/>
                    <a:gd name="connsiteX3" fmla="*/ 0 w 822291"/>
                    <a:gd name="connsiteY3" fmla="*/ 277438 h 277438"/>
                    <a:gd name="connsiteX4" fmla="*/ 40513 w 822291"/>
                    <a:gd name="connsiteY4" fmla="*/ 8039 h 277438"/>
                    <a:gd name="connsiteX0" fmla="*/ 38857 w 822291"/>
                    <a:gd name="connsiteY0" fmla="*/ 10043 h 277438"/>
                    <a:gd name="connsiteX1" fmla="*/ 798547 w 822291"/>
                    <a:gd name="connsiteY1" fmla="*/ 0 h 277438"/>
                    <a:gd name="connsiteX2" fmla="*/ 818235 w 822291"/>
                    <a:gd name="connsiteY2" fmla="*/ 276803 h 277438"/>
                    <a:gd name="connsiteX3" fmla="*/ 0 w 822291"/>
                    <a:gd name="connsiteY3" fmla="*/ 277438 h 277438"/>
                    <a:gd name="connsiteX4" fmla="*/ 38857 w 822291"/>
                    <a:gd name="connsiteY4" fmla="*/ 10043 h 277438"/>
                    <a:gd name="connsiteX0" fmla="*/ 30574 w 814008"/>
                    <a:gd name="connsiteY0" fmla="*/ 10043 h 277438"/>
                    <a:gd name="connsiteX1" fmla="*/ 790264 w 814008"/>
                    <a:gd name="connsiteY1" fmla="*/ 0 h 277438"/>
                    <a:gd name="connsiteX2" fmla="*/ 809952 w 814008"/>
                    <a:gd name="connsiteY2" fmla="*/ 276803 h 277438"/>
                    <a:gd name="connsiteX3" fmla="*/ 0 w 814008"/>
                    <a:gd name="connsiteY3" fmla="*/ 277438 h 277438"/>
                    <a:gd name="connsiteX4" fmla="*/ 30574 w 814008"/>
                    <a:gd name="connsiteY4" fmla="*/ 10043 h 277438"/>
                    <a:gd name="connsiteX0" fmla="*/ 31544 w 814978"/>
                    <a:gd name="connsiteY0" fmla="*/ 10043 h 277438"/>
                    <a:gd name="connsiteX1" fmla="*/ 791234 w 814978"/>
                    <a:gd name="connsiteY1" fmla="*/ 0 h 277438"/>
                    <a:gd name="connsiteX2" fmla="*/ 810922 w 814978"/>
                    <a:gd name="connsiteY2" fmla="*/ 276803 h 277438"/>
                    <a:gd name="connsiteX3" fmla="*/ 970 w 814978"/>
                    <a:gd name="connsiteY3" fmla="*/ 277438 h 277438"/>
                    <a:gd name="connsiteX4" fmla="*/ 31544 w 814978"/>
                    <a:gd name="connsiteY4" fmla="*/ 10043 h 277438"/>
                    <a:gd name="connsiteX0" fmla="*/ 23598 w 815316"/>
                    <a:gd name="connsiteY0" fmla="*/ 10043 h 277438"/>
                    <a:gd name="connsiteX1" fmla="*/ 791572 w 815316"/>
                    <a:gd name="connsiteY1" fmla="*/ 0 h 277438"/>
                    <a:gd name="connsiteX2" fmla="*/ 811260 w 815316"/>
                    <a:gd name="connsiteY2" fmla="*/ 276803 h 277438"/>
                    <a:gd name="connsiteX3" fmla="*/ 1308 w 815316"/>
                    <a:gd name="connsiteY3" fmla="*/ 277438 h 277438"/>
                    <a:gd name="connsiteX4" fmla="*/ 23598 w 815316"/>
                    <a:gd name="connsiteY4" fmla="*/ 10043 h 277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5316" h="277438">
                      <a:moveTo>
                        <a:pt x="23598" y="10043"/>
                      </a:moveTo>
                      <a:lnTo>
                        <a:pt x="791572" y="0"/>
                      </a:lnTo>
                      <a:cubicBezTo>
                        <a:pt x="803657" y="92268"/>
                        <a:pt x="824026" y="181360"/>
                        <a:pt x="811260" y="276803"/>
                      </a:cubicBezTo>
                      <a:lnTo>
                        <a:pt x="1308" y="277438"/>
                      </a:lnTo>
                      <a:cubicBezTo>
                        <a:pt x="-5069" y="200332"/>
                        <a:pt x="13407" y="99175"/>
                        <a:pt x="23598" y="10043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305" name="Rectangle 3304">
                  <a:extLst>
                    <a:ext uri="{FF2B5EF4-FFF2-40B4-BE49-F238E27FC236}">
                      <a16:creationId xmlns:a16="http://schemas.microsoft.com/office/drawing/2014/main" id="{13AE1650-3D63-4DB7-88A8-6BF4F0349123}"/>
                    </a:ext>
                  </a:extLst>
                </p:cNvPr>
                <p:cNvSpPr/>
                <p:nvPr/>
              </p:nvSpPr>
              <p:spPr>
                <a:xfrm>
                  <a:off x="3702137" y="4851724"/>
                  <a:ext cx="27432" cy="200551"/>
                </a:xfrm>
                <a:prstGeom prst="rect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306" name="Rectangle 3305">
                  <a:extLst>
                    <a:ext uri="{FF2B5EF4-FFF2-40B4-BE49-F238E27FC236}">
                      <a16:creationId xmlns:a16="http://schemas.microsoft.com/office/drawing/2014/main" id="{BE5988FB-F16C-4A80-AA01-2A90BCFF8A57}"/>
                    </a:ext>
                  </a:extLst>
                </p:cNvPr>
                <p:cNvSpPr/>
                <p:nvPr/>
              </p:nvSpPr>
              <p:spPr>
                <a:xfrm>
                  <a:off x="4196173" y="4850359"/>
                  <a:ext cx="27432" cy="200551"/>
                </a:xfrm>
                <a:prstGeom prst="rect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307" name="Rectangle 3306">
                  <a:extLst>
                    <a:ext uri="{FF2B5EF4-FFF2-40B4-BE49-F238E27FC236}">
                      <a16:creationId xmlns:a16="http://schemas.microsoft.com/office/drawing/2014/main" id="{E4CC64F3-8A7B-445A-8A11-78265EB8EE77}"/>
                    </a:ext>
                  </a:extLst>
                </p:cNvPr>
                <p:cNvSpPr/>
                <p:nvPr/>
              </p:nvSpPr>
              <p:spPr>
                <a:xfrm>
                  <a:off x="3919441" y="4854644"/>
                  <a:ext cx="112654" cy="65267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308" name="Trapezoid 270">
                  <a:extLst>
                    <a:ext uri="{FF2B5EF4-FFF2-40B4-BE49-F238E27FC236}">
                      <a16:creationId xmlns:a16="http://schemas.microsoft.com/office/drawing/2014/main" id="{0A926051-CE9B-49EC-8899-ECBA823C30B0}"/>
                    </a:ext>
                  </a:extLst>
                </p:cNvPr>
                <p:cNvSpPr/>
                <p:nvPr/>
              </p:nvSpPr>
              <p:spPr>
                <a:xfrm rot="1261075">
                  <a:off x="3420081" y="3785781"/>
                  <a:ext cx="318441" cy="484297"/>
                </a:xfrm>
                <a:custGeom>
                  <a:avLst/>
                  <a:gdLst>
                    <a:gd name="connsiteX0" fmla="*/ 0 w 318441"/>
                    <a:gd name="connsiteY0" fmla="*/ 484297 h 484297"/>
                    <a:gd name="connsiteX1" fmla="*/ 33879 w 318441"/>
                    <a:gd name="connsiteY1" fmla="*/ 0 h 484297"/>
                    <a:gd name="connsiteX2" fmla="*/ 284562 w 318441"/>
                    <a:gd name="connsiteY2" fmla="*/ 0 h 484297"/>
                    <a:gd name="connsiteX3" fmla="*/ 318441 w 318441"/>
                    <a:gd name="connsiteY3" fmla="*/ 484297 h 484297"/>
                    <a:gd name="connsiteX4" fmla="*/ 0 w 318441"/>
                    <a:gd name="connsiteY4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33879 w 318441"/>
                    <a:gd name="connsiteY2" fmla="*/ 0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1230 w 318441"/>
                    <a:gd name="connsiteY1" fmla="*/ 72704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8441" h="484297">
                      <a:moveTo>
                        <a:pt x="0" y="484297"/>
                      </a:moveTo>
                      <a:cubicBezTo>
                        <a:pt x="7439" y="367926"/>
                        <a:pt x="3791" y="189075"/>
                        <a:pt x="11230" y="72704"/>
                      </a:cubicBezTo>
                      <a:lnTo>
                        <a:pt x="49172" y="583"/>
                      </a:lnTo>
                      <a:lnTo>
                        <a:pt x="284562" y="0"/>
                      </a:lnTo>
                      <a:lnTo>
                        <a:pt x="318441" y="484297"/>
                      </a:lnTo>
                      <a:lnTo>
                        <a:pt x="0" y="484297"/>
                      </a:ln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196" name="Group 3195">
                <a:extLst>
                  <a:ext uri="{FF2B5EF4-FFF2-40B4-BE49-F238E27FC236}">
                    <a16:creationId xmlns:a16="http://schemas.microsoft.com/office/drawing/2014/main" id="{0AA0DB93-F2D5-468F-9246-2913EE83588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824337" y="5400146"/>
                <a:ext cx="527578" cy="1439755"/>
                <a:chOff x="2486810" y="2989476"/>
                <a:chExt cx="1392632" cy="3800483"/>
              </a:xfrm>
            </p:grpSpPr>
            <p:grpSp>
              <p:nvGrpSpPr>
                <p:cNvPr id="3249" name="Group 3248">
                  <a:extLst>
                    <a:ext uri="{FF2B5EF4-FFF2-40B4-BE49-F238E27FC236}">
                      <a16:creationId xmlns:a16="http://schemas.microsoft.com/office/drawing/2014/main" id="{188FB69B-C7B3-43E4-BB2D-38011B1249ED}"/>
                    </a:ext>
                  </a:extLst>
                </p:cNvPr>
                <p:cNvGrpSpPr/>
                <p:nvPr/>
              </p:nvGrpSpPr>
              <p:grpSpPr>
                <a:xfrm>
                  <a:off x="2486810" y="2989476"/>
                  <a:ext cx="1392632" cy="3800483"/>
                  <a:chOff x="2486810" y="2989476"/>
                  <a:chExt cx="1392632" cy="3800483"/>
                </a:xfrm>
              </p:grpSpPr>
              <p:sp>
                <p:nvSpPr>
                  <p:cNvPr id="3251" name="Freeform 2163">
                    <a:extLst>
                      <a:ext uri="{FF2B5EF4-FFF2-40B4-BE49-F238E27FC236}">
                        <a16:creationId xmlns:a16="http://schemas.microsoft.com/office/drawing/2014/main" id="{3422284A-98DF-4E4B-9BCF-BE0FE96A4877}"/>
                      </a:ext>
                    </a:extLst>
                  </p:cNvPr>
                  <p:cNvSpPr/>
                  <p:nvPr/>
                </p:nvSpPr>
                <p:spPr>
                  <a:xfrm>
                    <a:off x="2790275" y="4825880"/>
                    <a:ext cx="387025" cy="1862970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2" name="Freeform 2164">
                    <a:extLst>
                      <a:ext uri="{FF2B5EF4-FFF2-40B4-BE49-F238E27FC236}">
                        <a16:creationId xmlns:a16="http://schemas.microsoft.com/office/drawing/2014/main" id="{F7B1D598-D149-4200-A2C6-4F255C8AF85D}"/>
                      </a:ext>
                    </a:extLst>
                  </p:cNvPr>
                  <p:cNvSpPr/>
                  <p:nvPr/>
                </p:nvSpPr>
                <p:spPr>
                  <a:xfrm flipH="1">
                    <a:off x="3218947" y="4839029"/>
                    <a:ext cx="359217" cy="1862970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3" name="Oval 3252">
                    <a:extLst>
                      <a:ext uri="{FF2B5EF4-FFF2-40B4-BE49-F238E27FC236}">
                        <a16:creationId xmlns:a16="http://schemas.microsoft.com/office/drawing/2014/main" id="{D66A6FC4-3F98-4E65-80A4-E84630952DD3}"/>
                      </a:ext>
                    </a:extLst>
                  </p:cNvPr>
                  <p:cNvSpPr/>
                  <p:nvPr/>
                </p:nvSpPr>
                <p:spPr>
                  <a:xfrm>
                    <a:off x="2787327" y="4714848"/>
                    <a:ext cx="786711" cy="581834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4" name="Flowchart: Stored Data 3253">
                    <a:extLst>
                      <a:ext uri="{FF2B5EF4-FFF2-40B4-BE49-F238E27FC236}">
                        <a16:creationId xmlns:a16="http://schemas.microsoft.com/office/drawing/2014/main" id="{AA2E788D-8CBD-4675-9963-9F2323A85A2E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961587" y="5127278"/>
                    <a:ext cx="466927" cy="55150"/>
                  </a:xfrm>
                  <a:prstGeom prst="flowChartOnlineStorag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5" name="Freeform 2167">
                    <a:extLst>
                      <a:ext uri="{FF2B5EF4-FFF2-40B4-BE49-F238E27FC236}">
                        <a16:creationId xmlns:a16="http://schemas.microsoft.com/office/drawing/2014/main" id="{DADFE403-FC50-4CF3-A4F7-ECB8A246AB68}"/>
                      </a:ext>
                    </a:extLst>
                  </p:cNvPr>
                  <p:cNvSpPr/>
                  <p:nvPr/>
                </p:nvSpPr>
                <p:spPr>
                  <a:xfrm>
                    <a:off x="2735445" y="3700675"/>
                    <a:ext cx="483756" cy="1413475"/>
                  </a:xfrm>
                  <a:custGeom>
                    <a:avLst/>
                    <a:gdLst>
                      <a:gd name="connsiteX0" fmla="*/ 157523 w 1582311"/>
                      <a:gd name="connsiteY0" fmla="*/ 1919666 h 1975803"/>
                      <a:gd name="connsiteX1" fmla="*/ 403957 w 1582311"/>
                      <a:gd name="connsiteY1" fmla="*/ 1374917 h 1975803"/>
                      <a:gd name="connsiteX2" fmla="*/ 112127 w 1582311"/>
                      <a:gd name="connsiteY2" fmla="*/ 739377 h 1975803"/>
                      <a:gd name="connsiteX3" fmla="*/ 47276 w 1582311"/>
                      <a:gd name="connsiteY3" fmla="*/ 246509 h 1975803"/>
                      <a:gd name="connsiteX4" fmla="*/ 793063 w 1582311"/>
                      <a:gd name="connsiteY4" fmla="*/ 75 h 1975803"/>
                      <a:gd name="connsiteX5" fmla="*/ 1473999 w 1582311"/>
                      <a:gd name="connsiteY5" fmla="*/ 227053 h 1975803"/>
                      <a:gd name="connsiteX6" fmla="*/ 1402663 w 1582311"/>
                      <a:gd name="connsiteY6" fmla="*/ 771802 h 1975803"/>
                      <a:gd name="connsiteX7" fmla="*/ 1292416 w 1582311"/>
                      <a:gd name="connsiteY7" fmla="*/ 1297096 h 1975803"/>
                      <a:gd name="connsiteX8" fmla="*/ 1532365 w 1582311"/>
                      <a:gd name="connsiteY8" fmla="*/ 1887240 h 1975803"/>
                      <a:gd name="connsiteX9" fmla="*/ 157523 w 1582311"/>
                      <a:gd name="connsiteY9" fmla="*/ 1919666 h 1975803"/>
                      <a:gd name="connsiteX0" fmla="*/ 157523 w 1582311"/>
                      <a:gd name="connsiteY0" fmla="*/ 1919666 h 1973041"/>
                      <a:gd name="connsiteX1" fmla="*/ 403957 w 1582311"/>
                      <a:gd name="connsiteY1" fmla="*/ 1374917 h 1973041"/>
                      <a:gd name="connsiteX2" fmla="*/ 112127 w 1582311"/>
                      <a:gd name="connsiteY2" fmla="*/ 739377 h 1973041"/>
                      <a:gd name="connsiteX3" fmla="*/ 47276 w 1582311"/>
                      <a:gd name="connsiteY3" fmla="*/ 246509 h 1973041"/>
                      <a:gd name="connsiteX4" fmla="*/ 793063 w 1582311"/>
                      <a:gd name="connsiteY4" fmla="*/ 75 h 1973041"/>
                      <a:gd name="connsiteX5" fmla="*/ 1473999 w 1582311"/>
                      <a:gd name="connsiteY5" fmla="*/ 227053 h 1973041"/>
                      <a:gd name="connsiteX6" fmla="*/ 1402663 w 1582311"/>
                      <a:gd name="connsiteY6" fmla="*/ 771802 h 1973041"/>
                      <a:gd name="connsiteX7" fmla="*/ 1292416 w 1582311"/>
                      <a:gd name="connsiteY7" fmla="*/ 1342492 h 1973041"/>
                      <a:gd name="connsiteX8" fmla="*/ 1532365 w 1582311"/>
                      <a:gd name="connsiteY8" fmla="*/ 1887240 h 1973041"/>
                      <a:gd name="connsiteX9" fmla="*/ 157523 w 1582311"/>
                      <a:gd name="connsiteY9" fmla="*/ 1919666 h 1973041"/>
                      <a:gd name="connsiteX0" fmla="*/ 157523 w 1582311"/>
                      <a:gd name="connsiteY0" fmla="*/ 1919660 h 1973035"/>
                      <a:gd name="connsiteX1" fmla="*/ 403957 w 1582311"/>
                      <a:gd name="connsiteY1" fmla="*/ 1374911 h 1973035"/>
                      <a:gd name="connsiteX2" fmla="*/ 112127 w 1582311"/>
                      <a:gd name="connsiteY2" fmla="*/ 739371 h 1973035"/>
                      <a:gd name="connsiteX3" fmla="*/ 47276 w 1582311"/>
                      <a:gd name="connsiteY3" fmla="*/ 246503 h 1973035"/>
                      <a:gd name="connsiteX4" fmla="*/ 793063 w 1582311"/>
                      <a:gd name="connsiteY4" fmla="*/ 69 h 1973035"/>
                      <a:gd name="connsiteX5" fmla="*/ 1473999 w 1582311"/>
                      <a:gd name="connsiteY5" fmla="*/ 227047 h 1973035"/>
                      <a:gd name="connsiteX6" fmla="*/ 1467514 w 1582311"/>
                      <a:gd name="connsiteY6" fmla="*/ 706945 h 1973035"/>
                      <a:gd name="connsiteX7" fmla="*/ 1292416 w 1582311"/>
                      <a:gd name="connsiteY7" fmla="*/ 1342486 h 1973035"/>
                      <a:gd name="connsiteX8" fmla="*/ 1532365 w 1582311"/>
                      <a:gd name="connsiteY8" fmla="*/ 1887234 h 1973035"/>
                      <a:gd name="connsiteX9" fmla="*/ 157523 w 1582311"/>
                      <a:gd name="connsiteY9" fmla="*/ 1919660 h 1973035"/>
                      <a:gd name="connsiteX0" fmla="*/ 157523 w 1582311"/>
                      <a:gd name="connsiteY0" fmla="*/ 2021986 h 2113807"/>
                      <a:gd name="connsiteX1" fmla="*/ 403957 w 1582311"/>
                      <a:gd name="connsiteY1" fmla="*/ 1477237 h 2113807"/>
                      <a:gd name="connsiteX2" fmla="*/ 112127 w 1582311"/>
                      <a:gd name="connsiteY2" fmla="*/ 841697 h 2113807"/>
                      <a:gd name="connsiteX3" fmla="*/ 47276 w 1582311"/>
                      <a:gd name="connsiteY3" fmla="*/ 348829 h 2113807"/>
                      <a:gd name="connsiteX4" fmla="*/ 793063 w 1582311"/>
                      <a:gd name="connsiteY4" fmla="*/ 102395 h 2113807"/>
                      <a:gd name="connsiteX5" fmla="*/ 844944 w 1582311"/>
                      <a:gd name="connsiteY5" fmla="*/ 2106292 h 2113807"/>
                      <a:gd name="connsiteX6" fmla="*/ 1467514 w 1582311"/>
                      <a:gd name="connsiteY6" fmla="*/ 809271 h 2113807"/>
                      <a:gd name="connsiteX7" fmla="*/ 1292416 w 1582311"/>
                      <a:gd name="connsiteY7" fmla="*/ 1444812 h 2113807"/>
                      <a:gd name="connsiteX8" fmla="*/ 1532365 w 1582311"/>
                      <a:gd name="connsiteY8" fmla="*/ 1989560 h 2113807"/>
                      <a:gd name="connsiteX9" fmla="*/ 157523 w 1582311"/>
                      <a:gd name="connsiteY9" fmla="*/ 2021986 h 2113807"/>
                      <a:gd name="connsiteX0" fmla="*/ 157523 w 1582311"/>
                      <a:gd name="connsiteY0" fmla="*/ 2021986 h 2113173"/>
                      <a:gd name="connsiteX1" fmla="*/ 403957 w 1582311"/>
                      <a:gd name="connsiteY1" fmla="*/ 1477237 h 2113173"/>
                      <a:gd name="connsiteX2" fmla="*/ 112127 w 1582311"/>
                      <a:gd name="connsiteY2" fmla="*/ 841697 h 2113173"/>
                      <a:gd name="connsiteX3" fmla="*/ 47276 w 1582311"/>
                      <a:gd name="connsiteY3" fmla="*/ 348829 h 2113173"/>
                      <a:gd name="connsiteX4" fmla="*/ 793063 w 1582311"/>
                      <a:gd name="connsiteY4" fmla="*/ 102395 h 2113173"/>
                      <a:gd name="connsiteX5" fmla="*/ 844944 w 1582311"/>
                      <a:gd name="connsiteY5" fmla="*/ 2106292 h 2113173"/>
                      <a:gd name="connsiteX6" fmla="*/ 1461029 w 1582311"/>
                      <a:gd name="connsiteY6" fmla="*/ 783331 h 2113173"/>
                      <a:gd name="connsiteX7" fmla="*/ 1292416 w 1582311"/>
                      <a:gd name="connsiteY7" fmla="*/ 1444812 h 2113173"/>
                      <a:gd name="connsiteX8" fmla="*/ 1532365 w 1582311"/>
                      <a:gd name="connsiteY8" fmla="*/ 1989560 h 2113173"/>
                      <a:gd name="connsiteX9" fmla="*/ 157523 w 1582311"/>
                      <a:gd name="connsiteY9" fmla="*/ 2021986 h 2113173"/>
                      <a:gd name="connsiteX0" fmla="*/ 157523 w 1591567"/>
                      <a:gd name="connsiteY0" fmla="*/ 2021986 h 2143200"/>
                      <a:gd name="connsiteX1" fmla="*/ 403957 w 1591567"/>
                      <a:gd name="connsiteY1" fmla="*/ 1477237 h 2143200"/>
                      <a:gd name="connsiteX2" fmla="*/ 112127 w 1591567"/>
                      <a:gd name="connsiteY2" fmla="*/ 841697 h 2143200"/>
                      <a:gd name="connsiteX3" fmla="*/ 47276 w 1591567"/>
                      <a:gd name="connsiteY3" fmla="*/ 348829 h 2143200"/>
                      <a:gd name="connsiteX4" fmla="*/ 793063 w 1591567"/>
                      <a:gd name="connsiteY4" fmla="*/ 102395 h 2143200"/>
                      <a:gd name="connsiteX5" fmla="*/ 844944 w 1591567"/>
                      <a:gd name="connsiteY5" fmla="*/ 2106292 h 2143200"/>
                      <a:gd name="connsiteX6" fmla="*/ 1292416 w 1591567"/>
                      <a:gd name="connsiteY6" fmla="*/ 1444812 h 2143200"/>
                      <a:gd name="connsiteX7" fmla="*/ 1532365 w 1591567"/>
                      <a:gd name="connsiteY7" fmla="*/ 1989560 h 2143200"/>
                      <a:gd name="connsiteX8" fmla="*/ 157523 w 1591567"/>
                      <a:gd name="connsiteY8" fmla="*/ 2021986 h 2143200"/>
                      <a:gd name="connsiteX0" fmla="*/ 157523 w 1545335"/>
                      <a:gd name="connsiteY0" fmla="*/ 2021986 h 2223374"/>
                      <a:gd name="connsiteX1" fmla="*/ 403957 w 1545335"/>
                      <a:gd name="connsiteY1" fmla="*/ 1477237 h 2223374"/>
                      <a:gd name="connsiteX2" fmla="*/ 112127 w 1545335"/>
                      <a:gd name="connsiteY2" fmla="*/ 841697 h 2223374"/>
                      <a:gd name="connsiteX3" fmla="*/ 47276 w 1545335"/>
                      <a:gd name="connsiteY3" fmla="*/ 348829 h 2223374"/>
                      <a:gd name="connsiteX4" fmla="*/ 793063 w 1545335"/>
                      <a:gd name="connsiteY4" fmla="*/ 102395 h 2223374"/>
                      <a:gd name="connsiteX5" fmla="*/ 844944 w 1545335"/>
                      <a:gd name="connsiteY5" fmla="*/ 2106292 h 2223374"/>
                      <a:gd name="connsiteX6" fmla="*/ 1532365 w 1545335"/>
                      <a:gd name="connsiteY6" fmla="*/ 1989560 h 2223374"/>
                      <a:gd name="connsiteX7" fmla="*/ 157523 w 1545335"/>
                      <a:gd name="connsiteY7" fmla="*/ 2021986 h 2223374"/>
                      <a:gd name="connsiteX0" fmla="*/ 157523 w 844944"/>
                      <a:gd name="connsiteY0" fmla="*/ 2021986 h 2249938"/>
                      <a:gd name="connsiteX1" fmla="*/ 403957 w 844944"/>
                      <a:gd name="connsiteY1" fmla="*/ 1477237 h 2249938"/>
                      <a:gd name="connsiteX2" fmla="*/ 112127 w 844944"/>
                      <a:gd name="connsiteY2" fmla="*/ 841697 h 2249938"/>
                      <a:gd name="connsiteX3" fmla="*/ 47276 w 844944"/>
                      <a:gd name="connsiteY3" fmla="*/ 348829 h 2249938"/>
                      <a:gd name="connsiteX4" fmla="*/ 793063 w 844944"/>
                      <a:gd name="connsiteY4" fmla="*/ 102395 h 2249938"/>
                      <a:gd name="connsiteX5" fmla="*/ 844944 w 844944"/>
                      <a:gd name="connsiteY5" fmla="*/ 2106292 h 2249938"/>
                      <a:gd name="connsiteX6" fmla="*/ 157523 w 844944"/>
                      <a:gd name="connsiteY6" fmla="*/ 2021986 h 2249938"/>
                      <a:gd name="connsiteX0" fmla="*/ 154587 w 842008"/>
                      <a:gd name="connsiteY0" fmla="*/ 2021986 h 2249467"/>
                      <a:gd name="connsiteX1" fmla="*/ 303744 w 842008"/>
                      <a:gd name="connsiteY1" fmla="*/ 1490207 h 2249467"/>
                      <a:gd name="connsiteX2" fmla="*/ 109191 w 842008"/>
                      <a:gd name="connsiteY2" fmla="*/ 841697 h 2249467"/>
                      <a:gd name="connsiteX3" fmla="*/ 44340 w 842008"/>
                      <a:gd name="connsiteY3" fmla="*/ 348829 h 2249467"/>
                      <a:gd name="connsiteX4" fmla="*/ 790127 w 842008"/>
                      <a:gd name="connsiteY4" fmla="*/ 102395 h 2249467"/>
                      <a:gd name="connsiteX5" fmla="*/ 842008 w 842008"/>
                      <a:gd name="connsiteY5" fmla="*/ 2106292 h 2249467"/>
                      <a:gd name="connsiteX6" fmla="*/ 154587 w 842008"/>
                      <a:gd name="connsiteY6" fmla="*/ 2021986 h 2249467"/>
                      <a:gd name="connsiteX0" fmla="*/ 166593 w 854014"/>
                      <a:gd name="connsiteY0" fmla="*/ 2021986 h 2249467"/>
                      <a:gd name="connsiteX1" fmla="*/ 315750 w 854014"/>
                      <a:gd name="connsiteY1" fmla="*/ 1490207 h 2249467"/>
                      <a:gd name="connsiteX2" fmla="*/ 121197 w 854014"/>
                      <a:gd name="connsiteY2" fmla="*/ 841697 h 2249467"/>
                      <a:gd name="connsiteX3" fmla="*/ 56346 w 854014"/>
                      <a:gd name="connsiteY3" fmla="*/ 348829 h 2249467"/>
                      <a:gd name="connsiteX4" fmla="*/ 802133 w 854014"/>
                      <a:gd name="connsiteY4" fmla="*/ 102395 h 2249467"/>
                      <a:gd name="connsiteX5" fmla="*/ 854014 w 854014"/>
                      <a:gd name="connsiteY5" fmla="*/ 2106292 h 2249467"/>
                      <a:gd name="connsiteX6" fmla="*/ 166593 w 854014"/>
                      <a:gd name="connsiteY6" fmla="*/ 2021986 h 2249467"/>
                      <a:gd name="connsiteX0" fmla="*/ 153312 w 840733"/>
                      <a:gd name="connsiteY0" fmla="*/ 2021986 h 2250412"/>
                      <a:gd name="connsiteX1" fmla="*/ 257074 w 840733"/>
                      <a:gd name="connsiteY1" fmla="*/ 1464267 h 2250412"/>
                      <a:gd name="connsiteX2" fmla="*/ 107916 w 840733"/>
                      <a:gd name="connsiteY2" fmla="*/ 841697 h 2250412"/>
                      <a:gd name="connsiteX3" fmla="*/ 43065 w 840733"/>
                      <a:gd name="connsiteY3" fmla="*/ 348829 h 2250412"/>
                      <a:gd name="connsiteX4" fmla="*/ 788852 w 840733"/>
                      <a:gd name="connsiteY4" fmla="*/ 102395 h 2250412"/>
                      <a:gd name="connsiteX5" fmla="*/ 840733 w 840733"/>
                      <a:gd name="connsiteY5" fmla="*/ 2106292 h 2250412"/>
                      <a:gd name="connsiteX6" fmla="*/ 153312 w 840733"/>
                      <a:gd name="connsiteY6" fmla="*/ 2021986 h 2250412"/>
                      <a:gd name="connsiteX0" fmla="*/ 174762 w 862183"/>
                      <a:gd name="connsiteY0" fmla="*/ 2021986 h 2250412"/>
                      <a:gd name="connsiteX1" fmla="*/ 278524 w 862183"/>
                      <a:gd name="connsiteY1" fmla="*/ 1464267 h 2250412"/>
                      <a:gd name="connsiteX2" fmla="*/ 129366 w 862183"/>
                      <a:gd name="connsiteY2" fmla="*/ 841697 h 2250412"/>
                      <a:gd name="connsiteX3" fmla="*/ 64515 w 862183"/>
                      <a:gd name="connsiteY3" fmla="*/ 348829 h 2250412"/>
                      <a:gd name="connsiteX4" fmla="*/ 810302 w 862183"/>
                      <a:gd name="connsiteY4" fmla="*/ 102395 h 2250412"/>
                      <a:gd name="connsiteX5" fmla="*/ 862183 w 862183"/>
                      <a:gd name="connsiteY5" fmla="*/ 2106292 h 2250412"/>
                      <a:gd name="connsiteX6" fmla="*/ 174762 w 862183"/>
                      <a:gd name="connsiteY6" fmla="*/ 2021986 h 2250412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6607 w 902204"/>
                      <a:gd name="connsiteY0" fmla="*/ 2010716 h 2237701"/>
                      <a:gd name="connsiteX1" fmla="*/ 260369 w 902204"/>
                      <a:gd name="connsiteY1" fmla="*/ 1452997 h 2237701"/>
                      <a:gd name="connsiteX2" fmla="*/ 182548 w 902204"/>
                      <a:gd name="connsiteY2" fmla="*/ 1044436 h 2237701"/>
                      <a:gd name="connsiteX3" fmla="*/ 46360 w 902204"/>
                      <a:gd name="connsiteY3" fmla="*/ 337559 h 2237701"/>
                      <a:gd name="connsiteX4" fmla="*/ 869969 w 902204"/>
                      <a:gd name="connsiteY4" fmla="*/ 110581 h 2237701"/>
                      <a:gd name="connsiteX5" fmla="*/ 844028 w 902204"/>
                      <a:gd name="connsiteY5" fmla="*/ 2095022 h 2237701"/>
                      <a:gd name="connsiteX6" fmla="*/ 156607 w 902204"/>
                      <a:gd name="connsiteY6" fmla="*/ 2010716 h 2237701"/>
                      <a:gd name="connsiteX0" fmla="*/ 156607 w 869969"/>
                      <a:gd name="connsiteY0" fmla="*/ 2010716 h 2237701"/>
                      <a:gd name="connsiteX1" fmla="*/ 260369 w 869969"/>
                      <a:gd name="connsiteY1" fmla="*/ 1452997 h 2237701"/>
                      <a:gd name="connsiteX2" fmla="*/ 182548 w 869969"/>
                      <a:gd name="connsiteY2" fmla="*/ 1044436 h 2237701"/>
                      <a:gd name="connsiteX3" fmla="*/ 46360 w 869969"/>
                      <a:gd name="connsiteY3" fmla="*/ 337559 h 2237701"/>
                      <a:gd name="connsiteX4" fmla="*/ 869969 w 869969"/>
                      <a:gd name="connsiteY4" fmla="*/ 110581 h 2237701"/>
                      <a:gd name="connsiteX5" fmla="*/ 844028 w 869969"/>
                      <a:gd name="connsiteY5" fmla="*/ 2095022 h 2237701"/>
                      <a:gd name="connsiteX6" fmla="*/ 156607 w 869969"/>
                      <a:gd name="connsiteY6" fmla="*/ 2010716 h 2237701"/>
                      <a:gd name="connsiteX0" fmla="*/ 144847 w 857749"/>
                      <a:gd name="connsiteY0" fmla="*/ 1978134 h 2202237"/>
                      <a:gd name="connsiteX1" fmla="*/ 248609 w 857749"/>
                      <a:gd name="connsiteY1" fmla="*/ 1420415 h 2202237"/>
                      <a:gd name="connsiteX2" fmla="*/ 170788 w 857749"/>
                      <a:gd name="connsiteY2" fmla="*/ 1011854 h 2202237"/>
                      <a:gd name="connsiteX3" fmla="*/ 34600 w 857749"/>
                      <a:gd name="connsiteY3" fmla="*/ 304977 h 2202237"/>
                      <a:gd name="connsiteX4" fmla="*/ 696082 w 857749"/>
                      <a:gd name="connsiteY4" fmla="*/ 116909 h 2202237"/>
                      <a:gd name="connsiteX5" fmla="*/ 832268 w 857749"/>
                      <a:gd name="connsiteY5" fmla="*/ 2062440 h 2202237"/>
                      <a:gd name="connsiteX6" fmla="*/ 144847 w 857749"/>
                      <a:gd name="connsiteY6" fmla="*/ 1978134 h 2202237"/>
                      <a:gd name="connsiteX0" fmla="*/ 136920 w 849427"/>
                      <a:gd name="connsiteY0" fmla="*/ 2082138 h 2306241"/>
                      <a:gd name="connsiteX1" fmla="*/ 240682 w 849427"/>
                      <a:gd name="connsiteY1" fmla="*/ 1524419 h 2306241"/>
                      <a:gd name="connsiteX2" fmla="*/ 162861 w 849427"/>
                      <a:gd name="connsiteY2" fmla="*/ 1115858 h 2306241"/>
                      <a:gd name="connsiteX3" fmla="*/ 26673 w 849427"/>
                      <a:gd name="connsiteY3" fmla="*/ 408981 h 2306241"/>
                      <a:gd name="connsiteX4" fmla="*/ 577907 w 849427"/>
                      <a:gd name="connsiteY4" fmla="*/ 65270 h 2306241"/>
                      <a:gd name="connsiteX5" fmla="*/ 688155 w 849427"/>
                      <a:gd name="connsiteY5" fmla="*/ 220913 h 2306241"/>
                      <a:gd name="connsiteX6" fmla="*/ 824341 w 849427"/>
                      <a:gd name="connsiteY6" fmla="*/ 2166444 h 2306241"/>
                      <a:gd name="connsiteX7" fmla="*/ 136920 w 849427"/>
                      <a:gd name="connsiteY7" fmla="*/ 2082138 h 2306241"/>
                      <a:gd name="connsiteX0" fmla="*/ 136920 w 852753"/>
                      <a:gd name="connsiteY0" fmla="*/ 2020826 h 2221392"/>
                      <a:gd name="connsiteX1" fmla="*/ 240682 w 852753"/>
                      <a:gd name="connsiteY1" fmla="*/ 1463107 h 2221392"/>
                      <a:gd name="connsiteX2" fmla="*/ 162861 w 852753"/>
                      <a:gd name="connsiteY2" fmla="*/ 1054546 h 2221392"/>
                      <a:gd name="connsiteX3" fmla="*/ 26673 w 852753"/>
                      <a:gd name="connsiteY3" fmla="*/ 347669 h 2221392"/>
                      <a:gd name="connsiteX4" fmla="*/ 577907 w 852753"/>
                      <a:gd name="connsiteY4" fmla="*/ 3958 h 2221392"/>
                      <a:gd name="connsiteX5" fmla="*/ 707610 w 852753"/>
                      <a:gd name="connsiteY5" fmla="*/ 477371 h 2221392"/>
                      <a:gd name="connsiteX6" fmla="*/ 824341 w 852753"/>
                      <a:gd name="connsiteY6" fmla="*/ 2105132 h 2221392"/>
                      <a:gd name="connsiteX7" fmla="*/ 136920 w 852753"/>
                      <a:gd name="connsiteY7" fmla="*/ 2020826 h 22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2753" h="2221392">
                        <a:moveTo>
                          <a:pt x="136920" y="2020826"/>
                        </a:moveTo>
                        <a:cubicBezTo>
                          <a:pt x="39644" y="1913822"/>
                          <a:pt x="236359" y="1624154"/>
                          <a:pt x="240682" y="1463107"/>
                        </a:cubicBezTo>
                        <a:cubicBezTo>
                          <a:pt x="245006" y="1302060"/>
                          <a:pt x="295806" y="1188571"/>
                          <a:pt x="162861" y="1054546"/>
                        </a:cubicBezTo>
                        <a:cubicBezTo>
                          <a:pt x="29916" y="920521"/>
                          <a:pt x="-42501" y="522767"/>
                          <a:pt x="26673" y="347669"/>
                        </a:cubicBezTo>
                        <a:cubicBezTo>
                          <a:pt x="95847" y="172571"/>
                          <a:pt x="467660" y="35303"/>
                          <a:pt x="577907" y="3958"/>
                        </a:cubicBezTo>
                        <a:cubicBezTo>
                          <a:pt x="688154" y="-27387"/>
                          <a:pt x="666538" y="127175"/>
                          <a:pt x="707610" y="477371"/>
                        </a:cubicBezTo>
                        <a:cubicBezTo>
                          <a:pt x="748682" y="827567"/>
                          <a:pt x="919456" y="1847890"/>
                          <a:pt x="824341" y="2105132"/>
                        </a:cubicBezTo>
                        <a:cubicBezTo>
                          <a:pt x="729226" y="2362375"/>
                          <a:pt x="234196" y="2127830"/>
                          <a:pt x="136920" y="2020826"/>
                        </a:cubicBezTo>
                        <a:close/>
                      </a:path>
                    </a:pathLst>
                  </a:custGeom>
                  <a:solidFill>
                    <a:srgbClr val="E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6" name="Freeform 2168">
                    <a:extLst>
                      <a:ext uri="{FF2B5EF4-FFF2-40B4-BE49-F238E27FC236}">
                        <a16:creationId xmlns:a16="http://schemas.microsoft.com/office/drawing/2014/main" id="{3578ED88-A94F-4E61-B901-CBD7CE0ED6FE}"/>
                      </a:ext>
                    </a:extLst>
                  </p:cNvPr>
                  <p:cNvSpPr/>
                  <p:nvPr/>
                </p:nvSpPr>
                <p:spPr>
                  <a:xfrm flipH="1">
                    <a:off x="3148275" y="3701139"/>
                    <a:ext cx="483756" cy="1413475"/>
                  </a:xfrm>
                  <a:custGeom>
                    <a:avLst/>
                    <a:gdLst>
                      <a:gd name="connsiteX0" fmla="*/ 157523 w 1582311"/>
                      <a:gd name="connsiteY0" fmla="*/ 1919666 h 1975803"/>
                      <a:gd name="connsiteX1" fmla="*/ 403957 w 1582311"/>
                      <a:gd name="connsiteY1" fmla="*/ 1374917 h 1975803"/>
                      <a:gd name="connsiteX2" fmla="*/ 112127 w 1582311"/>
                      <a:gd name="connsiteY2" fmla="*/ 739377 h 1975803"/>
                      <a:gd name="connsiteX3" fmla="*/ 47276 w 1582311"/>
                      <a:gd name="connsiteY3" fmla="*/ 246509 h 1975803"/>
                      <a:gd name="connsiteX4" fmla="*/ 793063 w 1582311"/>
                      <a:gd name="connsiteY4" fmla="*/ 75 h 1975803"/>
                      <a:gd name="connsiteX5" fmla="*/ 1473999 w 1582311"/>
                      <a:gd name="connsiteY5" fmla="*/ 227053 h 1975803"/>
                      <a:gd name="connsiteX6" fmla="*/ 1402663 w 1582311"/>
                      <a:gd name="connsiteY6" fmla="*/ 771802 h 1975803"/>
                      <a:gd name="connsiteX7" fmla="*/ 1292416 w 1582311"/>
                      <a:gd name="connsiteY7" fmla="*/ 1297096 h 1975803"/>
                      <a:gd name="connsiteX8" fmla="*/ 1532365 w 1582311"/>
                      <a:gd name="connsiteY8" fmla="*/ 1887240 h 1975803"/>
                      <a:gd name="connsiteX9" fmla="*/ 157523 w 1582311"/>
                      <a:gd name="connsiteY9" fmla="*/ 1919666 h 1975803"/>
                      <a:gd name="connsiteX0" fmla="*/ 157523 w 1582311"/>
                      <a:gd name="connsiteY0" fmla="*/ 1919666 h 1973041"/>
                      <a:gd name="connsiteX1" fmla="*/ 403957 w 1582311"/>
                      <a:gd name="connsiteY1" fmla="*/ 1374917 h 1973041"/>
                      <a:gd name="connsiteX2" fmla="*/ 112127 w 1582311"/>
                      <a:gd name="connsiteY2" fmla="*/ 739377 h 1973041"/>
                      <a:gd name="connsiteX3" fmla="*/ 47276 w 1582311"/>
                      <a:gd name="connsiteY3" fmla="*/ 246509 h 1973041"/>
                      <a:gd name="connsiteX4" fmla="*/ 793063 w 1582311"/>
                      <a:gd name="connsiteY4" fmla="*/ 75 h 1973041"/>
                      <a:gd name="connsiteX5" fmla="*/ 1473999 w 1582311"/>
                      <a:gd name="connsiteY5" fmla="*/ 227053 h 1973041"/>
                      <a:gd name="connsiteX6" fmla="*/ 1402663 w 1582311"/>
                      <a:gd name="connsiteY6" fmla="*/ 771802 h 1973041"/>
                      <a:gd name="connsiteX7" fmla="*/ 1292416 w 1582311"/>
                      <a:gd name="connsiteY7" fmla="*/ 1342492 h 1973041"/>
                      <a:gd name="connsiteX8" fmla="*/ 1532365 w 1582311"/>
                      <a:gd name="connsiteY8" fmla="*/ 1887240 h 1973041"/>
                      <a:gd name="connsiteX9" fmla="*/ 157523 w 1582311"/>
                      <a:gd name="connsiteY9" fmla="*/ 1919666 h 1973041"/>
                      <a:gd name="connsiteX0" fmla="*/ 157523 w 1582311"/>
                      <a:gd name="connsiteY0" fmla="*/ 1919660 h 1973035"/>
                      <a:gd name="connsiteX1" fmla="*/ 403957 w 1582311"/>
                      <a:gd name="connsiteY1" fmla="*/ 1374911 h 1973035"/>
                      <a:gd name="connsiteX2" fmla="*/ 112127 w 1582311"/>
                      <a:gd name="connsiteY2" fmla="*/ 739371 h 1973035"/>
                      <a:gd name="connsiteX3" fmla="*/ 47276 w 1582311"/>
                      <a:gd name="connsiteY3" fmla="*/ 246503 h 1973035"/>
                      <a:gd name="connsiteX4" fmla="*/ 793063 w 1582311"/>
                      <a:gd name="connsiteY4" fmla="*/ 69 h 1973035"/>
                      <a:gd name="connsiteX5" fmla="*/ 1473999 w 1582311"/>
                      <a:gd name="connsiteY5" fmla="*/ 227047 h 1973035"/>
                      <a:gd name="connsiteX6" fmla="*/ 1467514 w 1582311"/>
                      <a:gd name="connsiteY6" fmla="*/ 706945 h 1973035"/>
                      <a:gd name="connsiteX7" fmla="*/ 1292416 w 1582311"/>
                      <a:gd name="connsiteY7" fmla="*/ 1342486 h 1973035"/>
                      <a:gd name="connsiteX8" fmla="*/ 1532365 w 1582311"/>
                      <a:gd name="connsiteY8" fmla="*/ 1887234 h 1973035"/>
                      <a:gd name="connsiteX9" fmla="*/ 157523 w 1582311"/>
                      <a:gd name="connsiteY9" fmla="*/ 1919660 h 1973035"/>
                      <a:gd name="connsiteX0" fmla="*/ 157523 w 1582311"/>
                      <a:gd name="connsiteY0" fmla="*/ 2021986 h 2113807"/>
                      <a:gd name="connsiteX1" fmla="*/ 403957 w 1582311"/>
                      <a:gd name="connsiteY1" fmla="*/ 1477237 h 2113807"/>
                      <a:gd name="connsiteX2" fmla="*/ 112127 w 1582311"/>
                      <a:gd name="connsiteY2" fmla="*/ 841697 h 2113807"/>
                      <a:gd name="connsiteX3" fmla="*/ 47276 w 1582311"/>
                      <a:gd name="connsiteY3" fmla="*/ 348829 h 2113807"/>
                      <a:gd name="connsiteX4" fmla="*/ 793063 w 1582311"/>
                      <a:gd name="connsiteY4" fmla="*/ 102395 h 2113807"/>
                      <a:gd name="connsiteX5" fmla="*/ 844944 w 1582311"/>
                      <a:gd name="connsiteY5" fmla="*/ 2106292 h 2113807"/>
                      <a:gd name="connsiteX6" fmla="*/ 1467514 w 1582311"/>
                      <a:gd name="connsiteY6" fmla="*/ 809271 h 2113807"/>
                      <a:gd name="connsiteX7" fmla="*/ 1292416 w 1582311"/>
                      <a:gd name="connsiteY7" fmla="*/ 1444812 h 2113807"/>
                      <a:gd name="connsiteX8" fmla="*/ 1532365 w 1582311"/>
                      <a:gd name="connsiteY8" fmla="*/ 1989560 h 2113807"/>
                      <a:gd name="connsiteX9" fmla="*/ 157523 w 1582311"/>
                      <a:gd name="connsiteY9" fmla="*/ 2021986 h 2113807"/>
                      <a:gd name="connsiteX0" fmla="*/ 157523 w 1582311"/>
                      <a:gd name="connsiteY0" fmla="*/ 2021986 h 2113173"/>
                      <a:gd name="connsiteX1" fmla="*/ 403957 w 1582311"/>
                      <a:gd name="connsiteY1" fmla="*/ 1477237 h 2113173"/>
                      <a:gd name="connsiteX2" fmla="*/ 112127 w 1582311"/>
                      <a:gd name="connsiteY2" fmla="*/ 841697 h 2113173"/>
                      <a:gd name="connsiteX3" fmla="*/ 47276 w 1582311"/>
                      <a:gd name="connsiteY3" fmla="*/ 348829 h 2113173"/>
                      <a:gd name="connsiteX4" fmla="*/ 793063 w 1582311"/>
                      <a:gd name="connsiteY4" fmla="*/ 102395 h 2113173"/>
                      <a:gd name="connsiteX5" fmla="*/ 844944 w 1582311"/>
                      <a:gd name="connsiteY5" fmla="*/ 2106292 h 2113173"/>
                      <a:gd name="connsiteX6" fmla="*/ 1461029 w 1582311"/>
                      <a:gd name="connsiteY6" fmla="*/ 783331 h 2113173"/>
                      <a:gd name="connsiteX7" fmla="*/ 1292416 w 1582311"/>
                      <a:gd name="connsiteY7" fmla="*/ 1444812 h 2113173"/>
                      <a:gd name="connsiteX8" fmla="*/ 1532365 w 1582311"/>
                      <a:gd name="connsiteY8" fmla="*/ 1989560 h 2113173"/>
                      <a:gd name="connsiteX9" fmla="*/ 157523 w 1582311"/>
                      <a:gd name="connsiteY9" fmla="*/ 2021986 h 2113173"/>
                      <a:gd name="connsiteX0" fmla="*/ 157523 w 1591567"/>
                      <a:gd name="connsiteY0" fmla="*/ 2021986 h 2143200"/>
                      <a:gd name="connsiteX1" fmla="*/ 403957 w 1591567"/>
                      <a:gd name="connsiteY1" fmla="*/ 1477237 h 2143200"/>
                      <a:gd name="connsiteX2" fmla="*/ 112127 w 1591567"/>
                      <a:gd name="connsiteY2" fmla="*/ 841697 h 2143200"/>
                      <a:gd name="connsiteX3" fmla="*/ 47276 w 1591567"/>
                      <a:gd name="connsiteY3" fmla="*/ 348829 h 2143200"/>
                      <a:gd name="connsiteX4" fmla="*/ 793063 w 1591567"/>
                      <a:gd name="connsiteY4" fmla="*/ 102395 h 2143200"/>
                      <a:gd name="connsiteX5" fmla="*/ 844944 w 1591567"/>
                      <a:gd name="connsiteY5" fmla="*/ 2106292 h 2143200"/>
                      <a:gd name="connsiteX6" fmla="*/ 1292416 w 1591567"/>
                      <a:gd name="connsiteY6" fmla="*/ 1444812 h 2143200"/>
                      <a:gd name="connsiteX7" fmla="*/ 1532365 w 1591567"/>
                      <a:gd name="connsiteY7" fmla="*/ 1989560 h 2143200"/>
                      <a:gd name="connsiteX8" fmla="*/ 157523 w 1591567"/>
                      <a:gd name="connsiteY8" fmla="*/ 2021986 h 2143200"/>
                      <a:gd name="connsiteX0" fmla="*/ 157523 w 1545335"/>
                      <a:gd name="connsiteY0" fmla="*/ 2021986 h 2223374"/>
                      <a:gd name="connsiteX1" fmla="*/ 403957 w 1545335"/>
                      <a:gd name="connsiteY1" fmla="*/ 1477237 h 2223374"/>
                      <a:gd name="connsiteX2" fmla="*/ 112127 w 1545335"/>
                      <a:gd name="connsiteY2" fmla="*/ 841697 h 2223374"/>
                      <a:gd name="connsiteX3" fmla="*/ 47276 w 1545335"/>
                      <a:gd name="connsiteY3" fmla="*/ 348829 h 2223374"/>
                      <a:gd name="connsiteX4" fmla="*/ 793063 w 1545335"/>
                      <a:gd name="connsiteY4" fmla="*/ 102395 h 2223374"/>
                      <a:gd name="connsiteX5" fmla="*/ 844944 w 1545335"/>
                      <a:gd name="connsiteY5" fmla="*/ 2106292 h 2223374"/>
                      <a:gd name="connsiteX6" fmla="*/ 1532365 w 1545335"/>
                      <a:gd name="connsiteY6" fmla="*/ 1989560 h 2223374"/>
                      <a:gd name="connsiteX7" fmla="*/ 157523 w 1545335"/>
                      <a:gd name="connsiteY7" fmla="*/ 2021986 h 2223374"/>
                      <a:gd name="connsiteX0" fmla="*/ 157523 w 844944"/>
                      <a:gd name="connsiteY0" fmla="*/ 2021986 h 2249938"/>
                      <a:gd name="connsiteX1" fmla="*/ 403957 w 844944"/>
                      <a:gd name="connsiteY1" fmla="*/ 1477237 h 2249938"/>
                      <a:gd name="connsiteX2" fmla="*/ 112127 w 844944"/>
                      <a:gd name="connsiteY2" fmla="*/ 841697 h 2249938"/>
                      <a:gd name="connsiteX3" fmla="*/ 47276 w 844944"/>
                      <a:gd name="connsiteY3" fmla="*/ 348829 h 2249938"/>
                      <a:gd name="connsiteX4" fmla="*/ 793063 w 844944"/>
                      <a:gd name="connsiteY4" fmla="*/ 102395 h 2249938"/>
                      <a:gd name="connsiteX5" fmla="*/ 844944 w 844944"/>
                      <a:gd name="connsiteY5" fmla="*/ 2106292 h 2249938"/>
                      <a:gd name="connsiteX6" fmla="*/ 157523 w 844944"/>
                      <a:gd name="connsiteY6" fmla="*/ 2021986 h 2249938"/>
                      <a:gd name="connsiteX0" fmla="*/ 154587 w 842008"/>
                      <a:gd name="connsiteY0" fmla="*/ 2021986 h 2249467"/>
                      <a:gd name="connsiteX1" fmla="*/ 303744 w 842008"/>
                      <a:gd name="connsiteY1" fmla="*/ 1490207 h 2249467"/>
                      <a:gd name="connsiteX2" fmla="*/ 109191 w 842008"/>
                      <a:gd name="connsiteY2" fmla="*/ 841697 h 2249467"/>
                      <a:gd name="connsiteX3" fmla="*/ 44340 w 842008"/>
                      <a:gd name="connsiteY3" fmla="*/ 348829 h 2249467"/>
                      <a:gd name="connsiteX4" fmla="*/ 790127 w 842008"/>
                      <a:gd name="connsiteY4" fmla="*/ 102395 h 2249467"/>
                      <a:gd name="connsiteX5" fmla="*/ 842008 w 842008"/>
                      <a:gd name="connsiteY5" fmla="*/ 2106292 h 2249467"/>
                      <a:gd name="connsiteX6" fmla="*/ 154587 w 842008"/>
                      <a:gd name="connsiteY6" fmla="*/ 2021986 h 2249467"/>
                      <a:gd name="connsiteX0" fmla="*/ 166593 w 854014"/>
                      <a:gd name="connsiteY0" fmla="*/ 2021986 h 2249467"/>
                      <a:gd name="connsiteX1" fmla="*/ 315750 w 854014"/>
                      <a:gd name="connsiteY1" fmla="*/ 1490207 h 2249467"/>
                      <a:gd name="connsiteX2" fmla="*/ 121197 w 854014"/>
                      <a:gd name="connsiteY2" fmla="*/ 841697 h 2249467"/>
                      <a:gd name="connsiteX3" fmla="*/ 56346 w 854014"/>
                      <a:gd name="connsiteY3" fmla="*/ 348829 h 2249467"/>
                      <a:gd name="connsiteX4" fmla="*/ 802133 w 854014"/>
                      <a:gd name="connsiteY4" fmla="*/ 102395 h 2249467"/>
                      <a:gd name="connsiteX5" fmla="*/ 854014 w 854014"/>
                      <a:gd name="connsiteY5" fmla="*/ 2106292 h 2249467"/>
                      <a:gd name="connsiteX6" fmla="*/ 166593 w 854014"/>
                      <a:gd name="connsiteY6" fmla="*/ 2021986 h 2249467"/>
                      <a:gd name="connsiteX0" fmla="*/ 153312 w 840733"/>
                      <a:gd name="connsiteY0" fmla="*/ 2021986 h 2250412"/>
                      <a:gd name="connsiteX1" fmla="*/ 257074 w 840733"/>
                      <a:gd name="connsiteY1" fmla="*/ 1464267 h 2250412"/>
                      <a:gd name="connsiteX2" fmla="*/ 107916 w 840733"/>
                      <a:gd name="connsiteY2" fmla="*/ 841697 h 2250412"/>
                      <a:gd name="connsiteX3" fmla="*/ 43065 w 840733"/>
                      <a:gd name="connsiteY3" fmla="*/ 348829 h 2250412"/>
                      <a:gd name="connsiteX4" fmla="*/ 788852 w 840733"/>
                      <a:gd name="connsiteY4" fmla="*/ 102395 h 2250412"/>
                      <a:gd name="connsiteX5" fmla="*/ 840733 w 840733"/>
                      <a:gd name="connsiteY5" fmla="*/ 2106292 h 2250412"/>
                      <a:gd name="connsiteX6" fmla="*/ 153312 w 840733"/>
                      <a:gd name="connsiteY6" fmla="*/ 2021986 h 2250412"/>
                      <a:gd name="connsiteX0" fmla="*/ 174762 w 862183"/>
                      <a:gd name="connsiteY0" fmla="*/ 2021986 h 2250412"/>
                      <a:gd name="connsiteX1" fmla="*/ 278524 w 862183"/>
                      <a:gd name="connsiteY1" fmla="*/ 1464267 h 2250412"/>
                      <a:gd name="connsiteX2" fmla="*/ 129366 w 862183"/>
                      <a:gd name="connsiteY2" fmla="*/ 841697 h 2250412"/>
                      <a:gd name="connsiteX3" fmla="*/ 64515 w 862183"/>
                      <a:gd name="connsiteY3" fmla="*/ 348829 h 2250412"/>
                      <a:gd name="connsiteX4" fmla="*/ 810302 w 862183"/>
                      <a:gd name="connsiteY4" fmla="*/ 102395 h 2250412"/>
                      <a:gd name="connsiteX5" fmla="*/ 862183 w 862183"/>
                      <a:gd name="connsiteY5" fmla="*/ 2106292 h 2250412"/>
                      <a:gd name="connsiteX6" fmla="*/ 174762 w 862183"/>
                      <a:gd name="connsiteY6" fmla="*/ 2021986 h 2250412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6607 w 902204"/>
                      <a:gd name="connsiteY0" fmla="*/ 2010716 h 2237701"/>
                      <a:gd name="connsiteX1" fmla="*/ 260369 w 902204"/>
                      <a:gd name="connsiteY1" fmla="*/ 1452997 h 2237701"/>
                      <a:gd name="connsiteX2" fmla="*/ 182548 w 902204"/>
                      <a:gd name="connsiteY2" fmla="*/ 1044436 h 2237701"/>
                      <a:gd name="connsiteX3" fmla="*/ 46360 w 902204"/>
                      <a:gd name="connsiteY3" fmla="*/ 337559 h 2237701"/>
                      <a:gd name="connsiteX4" fmla="*/ 869969 w 902204"/>
                      <a:gd name="connsiteY4" fmla="*/ 110581 h 2237701"/>
                      <a:gd name="connsiteX5" fmla="*/ 844028 w 902204"/>
                      <a:gd name="connsiteY5" fmla="*/ 2095022 h 2237701"/>
                      <a:gd name="connsiteX6" fmla="*/ 156607 w 902204"/>
                      <a:gd name="connsiteY6" fmla="*/ 2010716 h 2237701"/>
                      <a:gd name="connsiteX0" fmla="*/ 156607 w 869969"/>
                      <a:gd name="connsiteY0" fmla="*/ 2010716 h 2237701"/>
                      <a:gd name="connsiteX1" fmla="*/ 260369 w 869969"/>
                      <a:gd name="connsiteY1" fmla="*/ 1452997 h 2237701"/>
                      <a:gd name="connsiteX2" fmla="*/ 182548 w 869969"/>
                      <a:gd name="connsiteY2" fmla="*/ 1044436 h 2237701"/>
                      <a:gd name="connsiteX3" fmla="*/ 46360 w 869969"/>
                      <a:gd name="connsiteY3" fmla="*/ 337559 h 2237701"/>
                      <a:gd name="connsiteX4" fmla="*/ 869969 w 869969"/>
                      <a:gd name="connsiteY4" fmla="*/ 110581 h 2237701"/>
                      <a:gd name="connsiteX5" fmla="*/ 844028 w 869969"/>
                      <a:gd name="connsiteY5" fmla="*/ 2095022 h 2237701"/>
                      <a:gd name="connsiteX6" fmla="*/ 156607 w 869969"/>
                      <a:gd name="connsiteY6" fmla="*/ 2010716 h 2237701"/>
                      <a:gd name="connsiteX0" fmla="*/ 144847 w 857749"/>
                      <a:gd name="connsiteY0" fmla="*/ 1978134 h 2202237"/>
                      <a:gd name="connsiteX1" fmla="*/ 248609 w 857749"/>
                      <a:gd name="connsiteY1" fmla="*/ 1420415 h 2202237"/>
                      <a:gd name="connsiteX2" fmla="*/ 170788 w 857749"/>
                      <a:gd name="connsiteY2" fmla="*/ 1011854 h 2202237"/>
                      <a:gd name="connsiteX3" fmla="*/ 34600 w 857749"/>
                      <a:gd name="connsiteY3" fmla="*/ 304977 h 2202237"/>
                      <a:gd name="connsiteX4" fmla="*/ 696082 w 857749"/>
                      <a:gd name="connsiteY4" fmla="*/ 116909 h 2202237"/>
                      <a:gd name="connsiteX5" fmla="*/ 832268 w 857749"/>
                      <a:gd name="connsiteY5" fmla="*/ 2062440 h 2202237"/>
                      <a:gd name="connsiteX6" fmla="*/ 144847 w 857749"/>
                      <a:gd name="connsiteY6" fmla="*/ 1978134 h 2202237"/>
                      <a:gd name="connsiteX0" fmla="*/ 136920 w 849427"/>
                      <a:gd name="connsiteY0" fmla="*/ 2082138 h 2306241"/>
                      <a:gd name="connsiteX1" fmla="*/ 240682 w 849427"/>
                      <a:gd name="connsiteY1" fmla="*/ 1524419 h 2306241"/>
                      <a:gd name="connsiteX2" fmla="*/ 162861 w 849427"/>
                      <a:gd name="connsiteY2" fmla="*/ 1115858 h 2306241"/>
                      <a:gd name="connsiteX3" fmla="*/ 26673 w 849427"/>
                      <a:gd name="connsiteY3" fmla="*/ 408981 h 2306241"/>
                      <a:gd name="connsiteX4" fmla="*/ 577907 w 849427"/>
                      <a:gd name="connsiteY4" fmla="*/ 65270 h 2306241"/>
                      <a:gd name="connsiteX5" fmla="*/ 688155 w 849427"/>
                      <a:gd name="connsiteY5" fmla="*/ 220913 h 2306241"/>
                      <a:gd name="connsiteX6" fmla="*/ 824341 w 849427"/>
                      <a:gd name="connsiteY6" fmla="*/ 2166444 h 2306241"/>
                      <a:gd name="connsiteX7" fmla="*/ 136920 w 849427"/>
                      <a:gd name="connsiteY7" fmla="*/ 2082138 h 2306241"/>
                      <a:gd name="connsiteX0" fmla="*/ 136920 w 852753"/>
                      <a:gd name="connsiteY0" fmla="*/ 2020826 h 2221392"/>
                      <a:gd name="connsiteX1" fmla="*/ 240682 w 852753"/>
                      <a:gd name="connsiteY1" fmla="*/ 1463107 h 2221392"/>
                      <a:gd name="connsiteX2" fmla="*/ 162861 w 852753"/>
                      <a:gd name="connsiteY2" fmla="*/ 1054546 h 2221392"/>
                      <a:gd name="connsiteX3" fmla="*/ 26673 w 852753"/>
                      <a:gd name="connsiteY3" fmla="*/ 347669 h 2221392"/>
                      <a:gd name="connsiteX4" fmla="*/ 577907 w 852753"/>
                      <a:gd name="connsiteY4" fmla="*/ 3958 h 2221392"/>
                      <a:gd name="connsiteX5" fmla="*/ 707610 w 852753"/>
                      <a:gd name="connsiteY5" fmla="*/ 477371 h 2221392"/>
                      <a:gd name="connsiteX6" fmla="*/ 824341 w 852753"/>
                      <a:gd name="connsiteY6" fmla="*/ 2105132 h 2221392"/>
                      <a:gd name="connsiteX7" fmla="*/ 136920 w 852753"/>
                      <a:gd name="connsiteY7" fmla="*/ 2020826 h 22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2753" h="2221392">
                        <a:moveTo>
                          <a:pt x="136920" y="2020826"/>
                        </a:moveTo>
                        <a:cubicBezTo>
                          <a:pt x="39644" y="1913822"/>
                          <a:pt x="236359" y="1624154"/>
                          <a:pt x="240682" y="1463107"/>
                        </a:cubicBezTo>
                        <a:cubicBezTo>
                          <a:pt x="245006" y="1302060"/>
                          <a:pt x="295806" y="1188571"/>
                          <a:pt x="162861" y="1054546"/>
                        </a:cubicBezTo>
                        <a:cubicBezTo>
                          <a:pt x="29916" y="920521"/>
                          <a:pt x="-42501" y="522767"/>
                          <a:pt x="26673" y="347669"/>
                        </a:cubicBezTo>
                        <a:cubicBezTo>
                          <a:pt x="95847" y="172571"/>
                          <a:pt x="467660" y="35303"/>
                          <a:pt x="577907" y="3958"/>
                        </a:cubicBezTo>
                        <a:cubicBezTo>
                          <a:pt x="688154" y="-27387"/>
                          <a:pt x="666538" y="127175"/>
                          <a:pt x="707610" y="477371"/>
                        </a:cubicBezTo>
                        <a:cubicBezTo>
                          <a:pt x="748682" y="827567"/>
                          <a:pt x="919456" y="1847890"/>
                          <a:pt x="824341" y="2105132"/>
                        </a:cubicBezTo>
                        <a:cubicBezTo>
                          <a:pt x="729226" y="2362375"/>
                          <a:pt x="234196" y="2127830"/>
                          <a:pt x="136920" y="2020826"/>
                        </a:cubicBezTo>
                        <a:close/>
                      </a:path>
                    </a:pathLst>
                  </a:custGeom>
                  <a:solidFill>
                    <a:srgbClr val="E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7" name="Freeform 2169">
                    <a:extLst>
                      <a:ext uri="{FF2B5EF4-FFF2-40B4-BE49-F238E27FC236}">
                        <a16:creationId xmlns:a16="http://schemas.microsoft.com/office/drawing/2014/main" id="{11FC92FB-86E6-44D0-A5CC-47AD6C0440AE}"/>
                      </a:ext>
                    </a:extLst>
                  </p:cNvPr>
                  <p:cNvSpPr/>
                  <p:nvPr/>
                </p:nvSpPr>
                <p:spPr>
                  <a:xfrm rot="679214">
                    <a:off x="2609413" y="3894556"/>
                    <a:ext cx="228071" cy="1264051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8" name="Freeform 2170">
                    <a:extLst>
                      <a:ext uri="{FF2B5EF4-FFF2-40B4-BE49-F238E27FC236}">
                        <a16:creationId xmlns:a16="http://schemas.microsoft.com/office/drawing/2014/main" id="{B2FFBE49-945D-4375-8C2D-A869495E9078}"/>
                      </a:ext>
                    </a:extLst>
                  </p:cNvPr>
                  <p:cNvSpPr/>
                  <p:nvPr/>
                </p:nvSpPr>
                <p:spPr>
                  <a:xfrm rot="20920786" flipH="1">
                    <a:off x="3526382" y="3890461"/>
                    <a:ext cx="228071" cy="1264051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9" name="Freeform 2171">
                    <a:extLst>
                      <a:ext uri="{FF2B5EF4-FFF2-40B4-BE49-F238E27FC236}">
                        <a16:creationId xmlns:a16="http://schemas.microsoft.com/office/drawing/2014/main" id="{19176F47-2827-41FB-A497-8EFF63FEF8D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486810" y="5049327"/>
                    <a:ext cx="197294" cy="291974"/>
                  </a:xfrm>
                  <a:custGeom>
                    <a:avLst/>
                    <a:gdLst>
                      <a:gd name="connsiteX0" fmla="*/ 168773 w 344514"/>
                      <a:gd name="connsiteY0" fmla="*/ 17873 h 509845"/>
                      <a:gd name="connsiteX1" fmla="*/ 161 w 344514"/>
                      <a:gd name="connsiteY1" fmla="*/ 205941 h 509845"/>
                      <a:gd name="connsiteX2" fmla="*/ 201199 w 344514"/>
                      <a:gd name="connsiteY2" fmla="*/ 491286 h 509845"/>
                      <a:gd name="connsiteX3" fmla="*/ 246595 w 344514"/>
                      <a:gd name="connsiteY3" fmla="*/ 458860 h 509845"/>
                      <a:gd name="connsiteX4" fmla="*/ 149318 w 344514"/>
                      <a:gd name="connsiteY4" fmla="*/ 270792 h 509845"/>
                      <a:gd name="connsiteX5" fmla="*/ 246595 w 344514"/>
                      <a:gd name="connsiteY5" fmla="*/ 192971 h 509845"/>
                      <a:gd name="connsiteX6" fmla="*/ 259565 w 344514"/>
                      <a:gd name="connsiteY6" fmla="*/ 335643 h 509845"/>
                      <a:gd name="connsiteX7" fmla="*/ 291991 w 344514"/>
                      <a:gd name="connsiteY7" fmla="*/ 361584 h 509845"/>
                      <a:gd name="connsiteX8" fmla="*/ 343871 w 344514"/>
                      <a:gd name="connsiteY8" fmla="*/ 89209 h 509845"/>
                      <a:gd name="connsiteX9" fmla="*/ 253080 w 344514"/>
                      <a:gd name="connsiteY9" fmla="*/ 11388 h 509845"/>
                      <a:gd name="connsiteX10" fmla="*/ 168773 w 344514"/>
                      <a:gd name="connsiteY10" fmla="*/ 17873 h 509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4514" h="509845">
                        <a:moveTo>
                          <a:pt x="168773" y="17873"/>
                        </a:moveTo>
                        <a:cubicBezTo>
                          <a:pt x="126620" y="50299"/>
                          <a:pt x="-5243" y="127039"/>
                          <a:pt x="161" y="205941"/>
                        </a:cubicBezTo>
                        <a:cubicBezTo>
                          <a:pt x="5565" y="284843"/>
                          <a:pt x="160127" y="449133"/>
                          <a:pt x="201199" y="491286"/>
                        </a:cubicBezTo>
                        <a:cubicBezTo>
                          <a:pt x="242271" y="533439"/>
                          <a:pt x="255242" y="495609"/>
                          <a:pt x="246595" y="458860"/>
                        </a:cubicBezTo>
                        <a:cubicBezTo>
                          <a:pt x="237948" y="422111"/>
                          <a:pt x="149318" y="315107"/>
                          <a:pt x="149318" y="270792"/>
                        </a:cubicBezTo>
                        <a:cubicBezTo>
                          <a:pt x="149318" y="226477"/>
                          <a:pt x="228221" y="182163"/>
                          <a:pt x="246595" y="192971"/>
                        </a:cubicBezTo>
                        <a:cubicBezTo>
                          <a:pt x="264969" y="203779"/>
                          <a:pt x="251999" y="307541"/>
                          <a:pt x="259565" y="335643"/>
                        </a:cubicBezTo>
                        <a:cubicBezTo>
                          <a:pt x="267131" y="363745"/>
                          <a:pt x="277940" y="402656"/>
                          <a:pt x="291991" y="361584"/>
                        </a:cubicBezTo>
                        <a:cubicBezTo>
                          <a:pt x="306042" y="320512"/>
                          <a:pt x="350356" y="147575"/>
                          <a:pt x="343871" y="89209"/>
                        </a:cubicBezTo>
                        <a:cubicBezTo>
                          <a:pt x="337386" y="30843"/>
                          <a:pt x="279020" y="16792"/>
                          <a:pt x="253080" y="11388"/>
                        </a:cubicBezTo>
                        <a:cubicBezTo>
                          <a:pt x="227140" y="5984"/>
                          <a:pt x="210926" y="-14553"/>
                          <a:pt x="168773" y="17873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0" name="Freeform 2172">
                    <a:extLst>
                      <a:ext uri="{FF2B5EF4-FFF2-40B4-BE49-F238E27FC236}">
                        <a16:creationId xmlns:a16="http://schemas.microsoft.com/office/drawing/2014/main" id="{D25BAD77-A854-4B8D-8BE6-30CB99580B0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H="1">
                    <a:off x="3682148" y="5063208"/>
                    <a:ext cx="197294" cy="291974"/>
                  </a:xfrm>
                  <a:custGeom>
                    <a:avLst/>
                    <a:gdLst>
                      <a:gd name="connsiteX0" fmla="*/ 168773 w 344514"/>
                      <a:gd name="connsiteY0" fmla="*/ 17873 h 509845"/>
                      <a:gd name="connsiteX1" fmla="*/ 161 w 344514"/>
                      <a:gd name="connsiteY1" fmla="*/ 205941 h 509845"/>
                      <a:gd name="connsiteX2" fmla="*/ 201199 w 344514"/>
                      <a:gd name="connsiteY2" fmla="*/ 491286 h 509845"/>
                      <a:gd name="connsiteX3" fmla="*/ 246595 w 344514"/>
                      <a:gd name="connsiteY3" fmla="*/ 458860 h 509845"/>
                      <a:gd name="connsiteX4" fmla="*/ 149318 w 344514"/>
                      <a:gd name="connsiteY4" fmla="*/ 270792 h 509845"/>
                      <a:gd name="connsiteX5" fmla="*/ 246595 w 344514"/>
                      <a:gd name="connsiteY5" fmla="*/ 192971 h 509845"/>
                      <a:gd name="connsiteX6" fmla="*/ 259565 w 344514"/>
                      <a:gd name="connsiteY6" fmla="*/ 335643 h 509845"/>
                      <a:gd name="connsiteX7" fmla="*/ 291991 w 344514"/>
                      <a:gd name="connsiteY7" fmla="*/ 361584 h 509845"/>
                      <a:gd name="connsiteX8" fmla="*/ 343871 w 344514"/>
                      <a:gd name="connsiteY8" fmla="*/ 89209 h 509845"/>
                      <a:gd name="connsiteX9" fmla="*/ 253080 w 344514"/>
                      <a:gd name="connsiteY9" fmla="*/ 11388 h 509845"/>
                      <a:gd name="connsiteX10" fmla="*/ 168773 w 344514"/>
                      <a:gd name="connsiteY10" fmla="*/ 17873 h 509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4514" h="509845">
                        <a:moveTo>
                          <a:pt x="168773" y="17873"/>
                        </a:moveTo>
                        <a:cubicBezTo>
                          <a:pt x="126620" y="50299"/>
                          <a:pt x="-5243" y="127039"/>
                          <a:pt x="161" y="205941"/>
                        </a:cubicBezTo>
                        <a:cubicBezTo>
                          <a:pt x="5565" y="284843"/>
                          <a:pt x="160127" y="449133"/>
                          <a:pt x="201199" y="491286"/>
                        </a:cubicBezTo>
                        <a:cubicBezTo>
                          <a:pt x="242271" y="533439"/>
                          <a:pt x="255242" y="495609"/>
                          <a:pt x="246595" y="458860"/>
                        </a:cubicBezTo>
                        <a:cubicBezTo>
                          <a:pt x="237948" y="422111"/>
                          <a:pt x="149318" y="315107"/>
                          <a:pt x="149318" y="270792"/>
                        </a:cubicBezTo>
                        <a:cubicBezTo>
                          <a:pt x="149318" y="226477"/>
                          <a:pt x="228221" y="182163"/>
                          <a:pt x="246595" y="192971"/>
                        </a:cubicBezTo>
                        <a:cubicBezTo>
                          <a:pt x="264969" y="203779"/>
                          <a:pt x="251999" y="307541"/>
                          <a:pt x="259565" y="335643"/>
                        </a:cubicBezTo>
                        <a:cubicBezTo>
                          <a:pt x="267131" y="363745"/>
                          <a:pt x="277940" y="402656"/>
                          <a:pt x="291991" y="361584"/>
                        </a:cubicBezTo>
                        <a:cubicBezTo>
                          <a:pt x="306042" y="320512"/>
                          <a:pt x="350356" y="147575"/>
                          <a:pt x="343871" y="89209"/>
                        </a:cubicBezTo>
                        <a:cubicBezTo>
                          <a:pt x="337386" y="30843"/>
                          <a:pt x="279020" y="16792"/>
                          <a:pt x="253080" y="11388"/>
                        </a:cubicBezTo>
                        <a:cubicBezTo>
                          <a:pt x="227140" y="5984"/>
                          <a:pt x="210926" y="-14553"/>
                          <a:pt x="168773" y="17873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1" name="Flowchart: Stored Data 3260">
                    <a:extLst>
                      <a:ext uri="{FF2B5EF4-FFF2-40B4-BE49-F238E27FC236}">
                        <a16:creationId xmlns:a16="http://schemas.microsoft.com/office/drawing/2014/main" id="{3D260A2F-252F-4504-AEF5-F7C8B6F30D83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3102854" y="3702321"/>
                    <a:ext cx="159503" cy="171550"/>
                  </a:xfrm>
                  <a:prstGeom prst="flowChartOnlineStorage">
                    <a:avLst/>
                  </a:pr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2" name="Flowchart: Stored Data 3261">
                    <a:extLst>
                      <a:ext uri="{FF2B5EF4-FFF2-40B4-BE49-F238E27FC236}">
                        <a16:creationId xmlns:a16="http://schemas.microsoft.com/office/drawing/2014/main" id="{DBEA8A00-C06C-4D4F-B42F-040DA6314F03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2800974" y="4032091"/>
                    <a:ext cx="763264" cy="171549"/>
                  </a:xfrm>
                  <a:prstGeom prst="flowChartOnlineStorage">
                    <a:avLst/>
                  </a:prstGeom>
                  <a:solidFill>
                    <a:srgbClr val="E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3" name="Freeform 2175">
                    <a:extLst>
                      <a:ext uri="{FF2B5EF4-FFF2-40B4-BE49-F238E27FC236}">
                        <a16:creationId xmlns:a16="http://schemas.microsoft.com/office/drawing/2014/main" id="{C233B188-0DBC-46D2-9044-D67494A0FA34}"/>
                      </a:ext>
                    </a:extLst>
                  </p:cNvPr>
                  <p:cNvSpPr/>
                  <p:nvPr/>
                </p:nvSpPr>
                <p:spPr>
                  <a:xfrm>
                    <a:off x="2761340" y="6581506"/>
                    <a:ext cx="338710" cy="186763"/>
                  </a:xfrm>
                  <a:custGeom>
                    <a:avLst/>
                    <a:gdLst>
                      <a:gd name="connsiteX0" fmla="*/ 465263 w 520380"/>
                      <a:gd name="connsiteY0" fmla="*/ 773 h 293514"/>
                      <a:gd name="connsiteX1" fmla="*/ 128038 w 520380"/>
                      <a:gd name="connsiteY1" fmla="*/ 123990 h 293514"/>
                      <a:gd name="connsiteX2" fmla="*/ 17791 w 520380"/>
                      <a:gd name="connsiteY2" fmla="*/ 292603 h 293514"/>
                      <a:gd name="connsiteX3" fmla="*/ 471748 w 520380"/>
                      <a:gd name="connsiteY3" fmla="*/ 182356 h 293514"/>
                      <a:gd name="connsiteX4" fmla="*/ 465263 w 520380"/>
                      <a:gd name="connsiteY4" fmla="*/ 773 h 293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380" h="293514">
                        <a:moveTo>
                          <a:pt x="465263" y="773"/>
                        </a:moveTo>
                        <a:cubicBezTo>
                          <a:pt x="407978" y="-8955"/>
                          <a:pt x="202617" y="75352"/>
                          <a:pt x="128038" y="123990"/>
                        </a:cubicBezTo>
                        <a:cubicBezTo>
                          <a:pt x="53459" y="172628"/>
                          <a:pt x="-39494" y="282875"/>
                          <a:pt x="17791" y="292603"/>
                        </a:cubicBezTo>
                        <a:cubicBezTo>
                          <a:pt x="75076" y="302331"/>
                          <a:pt x="392846" y="232075"/>
                          <a:pt x="471748" y="182356"/>
                        </a:cubicBezTo>
                        <a:cubicBezTo>
                          <a:pt x="550650" y="132637"/>
                          <a:pt x="522548" y="10501"/>
                          <a:pt x="465263" y="773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4" name="Freeform 2176">
                    <a:extLst>
                      <a:ext uri="{FF2B5EF4-FFF2-40B4-BE49-F238E27FC236}">
                        <a16:creationId xmlns:a16="http://schemas.microsoft.com/office/drawing/2014/main" id="{DA5EBCC0-8085-4BD7-BDBD-7CD08398495A}"/>
                      </a:ext>
                    </a:extLst>
                  </p:cNvPr>
                  <p:cNvSpPr/>
                  <p:nvPr/>
                </p:nvSpPr>
                <p:spPr>
                  <a:xfrm>
                    <a:off x="2733461" y="6603041"/>
                    <a:ext cx="384720" cy="186918"/>
                  </a:xfrm>
                  <a:custGeom>
                    <a:avLst/>
                    <a:gdLst>
                      <a:gd name="connsiteX0" fmla="*/ 465263 w 520380"/>
                      <a:gd name="connsiteY0" fmla="*/ 773 h 293514"/>
                      <a:gd name="connsiteX1" fmla="*/ 128038 w 520380"/>
                      <a:gd name="connsiteY1" fmla="*/ 123990 h 293514"/>
                      <a:gd name="connsiteX2" fmla="*/ 17791 w 520380"/>
                      <a:gd name="connsiteY2" fmla="*/ 292603 h 293514"/>
                      <a:gd name="connsiteX3" fmla="*/ 471748 w 520380"/>
                      <a:gd name="connsiteY3" fmla="*/ 182356 h 293514"/>
                      <a:gd name="connsiteX4" fmla="*/ 465263 w 520380"/>
                      <a:gd name="connsiteY4" fmla="*/ 773 h 293514"/>
                      <a:gd name="connsiteX0" fmla="*/ 463263 w 507974"/>
                      <a:gd name="connsiteY0" fmla="*/ 1016 h 293757"/>
                      <a:gd name="connsiteX1" fmla="*/ 343421 w 507974"/>
                      <a:gd name="connsiteY1" fmla="*/ 109723 h 293757"/>
                      <a:gd name="connsiteX2" fmla="*/ 126038 w 507974"/>
                      <a:gd name="connsiteY2" fmla="*/ 124233 h 293757"/>
                      <a:gd name="connsiteX3" fmla="*/ 15791 w 507974"/>
                      <a:gd name="connsiteY3" fmla="*/ 292846 h 293757"/>
                      <a:gd name="connsiteX4" fmla="*/ 469748 w 507974"/>
                      <a:gd name="connsiteY4" fmla="*/ 182599 h 293757"/>
                      <a:gd name="connsiteX5" fmla="*/ 463263 w 507974"/>
                      <a:gd name="connsiteY5" fmla="*/ 1016 h 293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7974" h="293757">
                        <a:moveTo>
                          <a:pt x="463263" y="1016"/>
                        </a:moveTo>
                        <a:cubicBezTo>
                          <a:pt x="442208" y="-11130"/>
                          <a:pt x="399625" y="89187"/>
                          <a:pt x="343421" y="109723"/>
                        </a:cubicBezTo>
                        <a:cubicBezTo>
                          <a:pt x="287217" y="130259"/>
                          <a:pt x="180643" y="93712"/>
                          <a:pt x="126038" y="124233"/>
                        </a:cubicBezTo>
                        <a:cubicBezTo>
                          <a:pt x="71433" y="154754"/>
                          <a:pt x="-41494" y="283118"/>
                          <a:pt x="15791" y="292846"/>
                        </a:cubicBezTo>
                        <a:cubicBezTo>
                          <a:pt x="73076" y="302574"/>
                          <a:pt x="390846" y="232318"/>
                          <a:pt x="469748" y="182599"/>
                        </a:cubicBezTo>
                        <a:cubicBezTo>
                          <a:pt x="548650" y="132880"/>
                          <a:pt x="484318" y="13162"/>
                          <a:pt x="463263" y="1016"/>
                        </a:cubicBezTo>
                        <a:close/>
                      </a:path>
                    </a:pathLst>
                  </a:custGeom>
                  <a:solidFill>
                    <a:srgbClr val="E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5" name="Trapezoid 3264">
                    <a:extLst>
                      <a:ext uri="{FF2B5EF4-FFF2-40B4-BE49-F238E27FC236}">
                        <a16:creationId xmlns:a16="http://schemas.microsoft.com/office/drawing/2014/main" id="{E91245BF-043C-42FB-A79D-3169AC331AC8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025497" y="6674668"/>
                    <a:ext cx="94851" cy="104434"/>
                  </a:xfrm>
                  <a:prstGeom prst="trapezoid">
                    <a:avLst/>
                  </a:prstGeom>
                  <a:solidFill>
                    <a:srgbClr val="E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6" name="Freeform 2178">
                    <a:extLst>
                      <a:ext uri="{FF2B5EF4-FFF2-40B4-BE49-F238E27FC236}">
                        <a16:creationId xmlns:a16="http://schemas.microsoft.com/office/drawing/2014/main" id="{AAE6BCBD-8914-4A29-854A-376685B3B132}"/>
                      </a:ext>
                    </a:extLst>
                  </p:cNvPr>
                  <p:cNvSpPr/>
                  <p:nvPr/>
                </p:nvSpPr>
                <p:spPr>
                  <a:xfrm flipH="1">
                    <a:off x="3285064" y="6579894"/>
                    <a:ext cx="338710" cy="186763"/>
                  </a:xfrm>
                  <a:custGeom>
                    <a:avLst/>
                    <a:gdLst>
                      <a:gd name="connsiteX0" fmla="*/ 465263 w 520380"/>
                      <a:gd name="connsiteY0" fmla="*/ 773 h 293514"/>
                      <a:gd name="connsiteX1" fmla="*/ 128038 w 520380"/>
                      <a:gd name="connsiteY1" fmla="*/ 123990 h 293514"/>
                      <a:gd name="connsiteX2" fmla="*/ 17791 w 520380"/>
                      <a:gd name="connsiteY2" fmla="*/ 292603 h 293514"/>
                      <a:gd name="connsiteX3" fmla="*/ 471748 w 520380"/>
                      <a:gd name="connsiteY3" fmla="*/ 182356 h 293514"/>
                      <a:gd name="connsiteX4" fmla="*/ 465263 w 520380"/>
                      <a:gd name="connsiteY4" fmla="*/ 773 h 293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380" h="293514">
                        <a:moveTo>
                          <a:pt x="465263" y="773"/>
                        </a:moveTo>
                        <a:cubicBezTo>
                          <a:pt x="407978" y="-8955"/>
                          <a:pt x="202617" y="75352"/>
                          <a:pt x="128038" y="123990"/>
                        </a:cubicBezTo>
                        <a:cubicBezTo>
                          <a:pt x="53459" y="172628"/>
                          <a:pt x="-39494" y="282875"/>
                          <a:pt x="17791" y="292603"/>
                        </a:cubicBezTo>
                        <a:cubicBezTo>
                          <a:pt x="75076" y="302331"/>
                          <a:pt x="392846" y="232075"/>
                          <a:pt x="471748" y="182356"/>
                        </a:cubicBezTo>
                        <a:cubicBezTo>
                          <a:pt x="550650" y="132637"/>
                          <a:pt x="522548" y="10501"/>
                          <a:pt x="465263" y="773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7" name="Freeform 2179">
                    <a:extLst>
                      <a:ext uri="{FF2B5EF4-FFF2-40B4-BE49-F238E27FC236}">
                        <a16:creationId xmlns:a16="http://schemas.microsoft.com/office/drawing/2014/main" id="{09D39C55-0FFB-4947-A550-6E04E9F80A13}"/>
                      </a:ext>
                    </a:extLst>
                  </p:cNvPr>
                  <p:cNvSpPr/>
                  <p:nvPr/>
                </p:nvSpPr>
                <p:spPr>
                  <a:xfrm flipH="1">
                    <a:off x="3266933" y="6601429"/>
                    <a:ext cx="384720" cy="186918"/>
                  </a:xfrm>
                  <a:custGeom>
                    <a:avLst/>
                    <a:gdLst>
                      <a:gd name="connsiteX0" fmla="*/ 465263 w 520380"/>
                      <a:gd name="connsiteY0" fmla="*/ 773 h 293514"/>
                      <a:gd name="connsiteX1" fmla="*/ 128038 w 520380"/>
                      <a:gd name="connsiteY1" fmla="*/ 123990 h 293514"/>
                      <a:gd name="connsiteX2" fmla="*/ 17791 w 520380"/>
                      <a:gd name="connsiteY2" fmla="*/ 292603 h 293514"/>
                      <a:gd name="connsiteX3" fmla="*/ 471748 w 520380"/>
                      <a:gd name="connsiteY3" fmla="*/ 182356 h 293514"/>
                      <a:gd name="connsiteX4" fmla="*/ 465263 w 520380"/>
                      <a:gd name="connsiteY4" fmla="*/ 773 h 293514"/>
                      <a:gd name="connsiteX0" fmla="*/ 463263 w 507974"/>
                      <a:gd name="connsiteY0" fmla="*/ 1016 h 293757"/>
                      <a:gd name="connsiteX1" fmla="*/ 343421 w 507974"/>
                      <a:gd name="connsiteY1" fmla="*/ 109723 h 293757"/>
                      <a:gd name="connsiteX2" fmla="*/ 126038 w 507974"/>
                      <a:gd name="connsiteY2" fmla="*/ 124233 h 293757"/>
                      <a:gd name="connsiteX3" fmla="*/ 15791 w 507974"/>
                      <a:gd name="connsiteY3" fmla="*/ 292846 h 293757"/>
                      <a:gd name="connsiteX4" fmla="*/ 469748 w 507974"/>
                      <a:gd name="connsiteY4" fmla="*/ 182599 h 293757"/>
                      <a:gd name="connsiteX5" fmla="*/ 463263 w 507974"/>
                      <a:gd name="connsiteY5" fmla="*/ 1016 h 293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7974" h="293757">
                        <a:moveTo>
                          <a:pt x="463263" y="1016"/>
                        </a:moveTo>
                        <a:cubicBezTo>
                          <a:pt x="442208" y="-11130"/>
                          <a:pt x="399625" y="89187"/>
                          <a:pt x="343421" y="109723"/>
                        </a:cubicBezTo>
                        <a:cubicBezTo>
                          <a:pt x="287217" y="130259"/>
                          <a:pt x="180643" y="93712"/>
                          <a:pt x="126038" y="124233"/>
                        </a:cubicBezTo>
                        <a:cubicBezTo>
                          <a:pt x="71433" y="154754"/>
                          <a:pt x="-41494" y="283118"/>
                          <a:pt x="15791" y="292846"/>
                        </a:cubicBezTo>
                        <a:cubicBezTo>
                          <a:pt x="73076" y="302574"/>
                          <a:pt x="390846" y="232318"/>
                          <a:pt x="469748" y="182599"/>
                        </a:cubicBezTo>
                        <a:cubicBezTo>
                          <a:pt x="548650" y="132880"/>
                          <a:pt x="484318" y="13162"/>
                          <a:pt x="463263" y="1016"/>
                        </a:cubicBezTo>
                        <a:close/>
                      </a:path>
                    </a:pathLst>
                  </a:custGeom>
                  <a:solidFill>
                    <a:srgbClr val="E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8" name="Trapezoid 3267">
                    <a:extLst>
                      <a:ext uri="{FF2B5EF4-FFF2-40B4-BE49-F238E27FC236}">
                        <a16:creationId xmlns:a16="http://schemas.microsoft.com/office/drawing/2014/main" id="{FD21DD91-050C-4AC9-8EAB-50E4DF5DE6A3}"/>
                      </a:ext>
                    </a:extLst>
                  </p:cNvPr>
                  <p:cNvSpPr/>
                  <p:nvPr/>
                </p:nvSpPr>
                <p:spPr>
                  <a:xfrm rot="10800000" flipH="1">
                    <a:off x="3264766" y="6673056"/>
                    <a:ext cx="94851" cy="104434"/>
                  </a:xfrm>
                  <a:prstGeom prst="trapezoid">
                    <a:avLst/>
                  </a:prstGeom>
                  <a:solidFill>
                    <a:srgbClr val="E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9" name="Freeform 2181">
                    <a:extLst>
                      <a:ext uri="{FF2B5EF4-FFF2-40B4-BE49-F238E27FC236}">
                        <a16:creationId xmlns:a16="http://schemas.microsoft.com/office/drawing/2014/main" id="{CC3B7ECC-4A47-4707-990E-9CA32EAEB72A}"/>
                      </a:ext>
                    </a:extLst>
                  </p:cNvPr>
                  <p:cNvSpPr/>
                  <p:nvPr/>
                </p:nvSpPr>
                <p:spPr>
                  <a:xfrm>
                    <a:off x="2980188" y="3535398"/>
                    <a:ext cx="388330" cy="408095"/>
                  </a:xfrm>
                  <a:custGeom>
                    <a:avLst/>
                    <a:gdLst>
                      <a:gd name="connsiteX0" fmla="*/ 3153 w 545573"/>
                      <a:gd name="connsiteY0" fmla="*/ 436778 h 641355"/>
                      <a:gd name="connsiteX1" fmla="*/ 122423 w 545573"/>
                      <a:gd name="connsiteY1" fmla="*/ 237996 h 641355"/>
                      <a:gd name="connsiteX2" fmla="*/ 162179 w 545573"/>
                      <a:gd name="connsiteY2" fmla="*/ 33534 h 641355"/>
                      <a:gd name="connsiteX3" fmla="*/ 360962 w 545573"/>
                      <a:gd name="connsiteY3" fmla="*/ 16495 h 641355"/>
                      <a:gd name="connsiteX4" fmla="*/ 406398 w 545573"/>
                      <a:gd name="connsiteY4" fmla="*/ 198239 h 641355"/>
                      <a:gd name="connsiteX5" fmla="*/ 542706 w 545573"/>
                      <a:gd name="connsiteY5" fmla="*/ 436778 h 641355"/>
                      <a:gd name="connsiteX6" fmla="*/ 264410 w 545573"/>
                      <a:gd name="connsiteY6" fmla="*/ 641240 h 641355"/>
                      <a:gd name="connsiteX7" fmla="*/ 3153 w 545573"/>
                      <a:gd name="connsiteY7" fmla="*/ 436778 h 64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45573" h="641355">
                        <a:moveTo>
                          <a:pt x="3153" y="436778"/>
                        </a:moveTo>
                        <a:cubicBezTo>
                          <a:pt x="-20511" y="369571"/>
                          <a:pt x="95919" y="305203"/>
                          <a:pt x="122423" y="237996"/>
                        </a:cubicBezTo>
                        <a:cubicBezTo>
                          <a:pt x="148927" y="170789"/>
                          <a:pt x="122422" y="70451"/>
                          <a:pt x="162179" y="33534"/>
                        </a:cubicBezTo>
                        <a:cubicBezTo>
                          <a:pt x="201936" y="-3383"/>
                          <a:pt x="320259" y="-10956"/>
                          <a:pt x="360962" y="16495"/>
                        </a:cubicBezTo>
                        <a:cubicBezTo>
                          <a:pt x="401665" y="43946"/>
                          <a:pt x="376107" y="128192"/>
                          <a:pt x="406398" y="198239"/>
                        </a:cubicBezTo>
                        <a:cubicBezTo>
                          <a:pt x="436689" y="268286"/>
                          <a:pt x="566371" y="362944"/>
                          <a:pt x="542706" y="436778"/>
                        </a:cubicBezTo>
                        <a:cubicBezTo>
                          <a:pt x="519041" y="510612"/>
                          <a:pt x="357175" y="636507"/>
                          <a:pt x="264410" y="641240"/>
                        </a:cubicBezTo>
                        <a:cubicBezTo>
                          <a:pt x="171645" y="645973"/>
                          <a:pt x="26817" y="503985"/>
                          <a:pt x="3153" y="436778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270" name="Group 3269">
                    <a:extLst>
                      <a:ext uri="{FF2B5EF4-FFF2-40B4-BE49-F238E27FC236}">
                        <a16:creationId xmlns:a16="http://schemas.microsoft.com/office/drawing/2014/main" id="{EC59021A-67D2-40A3-9E6C-EB53C3F27958}"/>
                      </a:ext>
                    </a:extLst>
                  </p:cNvPr>
                  <p:cNvGrpSpPr/>
                  <p:nvPr/>
                </p:nvGrpSpPr>
                <p:grpSpPr>
                  <a:xfrm>
                    <a:off x="2849125" y="2989476"/>
                    <a:ext cx="674473" cy="838025"/>
                    <a:chOff x="2929243" y="358256"/>
                    <a:chExt cx="674473" cy="838025"/>
                  </a:xfrm>
                </p:grpSpPr>
                <p:sp>
                  <p:nvSpPr>
                    <p:cNvPr id="3272" name="Freeform 2184">
                      <a:extLst>
                        <a:ext uri="{FF2B5EF4-FFF2-40B4-BE49-F238E27FC236}">
                          <a16:creationId xmlns:a16="http://schemas.microsoft.com/office/drawing/2014/main" id="{BC3C660F-A736-4BA8-B40E-35BC346FE4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77877" y="461450"/>
                      <a:ext cx="325839" cy="734831"/>
                    </a:xfrm>
                    <a:custGeom>
                      <a:avLst/>
                      <a:gdLst>
                        <a:gd name="connsiteX0" fmla="*/ 52939 w 890337"/>
                        <a:gd name="connsiteY0" fmla="*/ 952901 h 952901"/>
                        <a:gd name="connsiteX1" fmla="*/ 0 w 890337"/>
                        <a:gd name="connsiteY1" fmla="*/ 288758 h 952901"/>
                        <a:gd name="connsiteX2" fmla="*/ 211756 w 890337"/>
                        <a:gd name="connsiteY2" fmla="*/ 134754 h 952901"/>
                        <a:gd name="connsiteX3" fmla="*/ 471638 w 890337"/>
                        <a:gd name="connsiteY3" fmla="*/ 115503 h 952901"/>
                        <a:gd name="connsiteX4" fmla="*/ 654518 w 890337"/>
                        <a:gd name="connsiteY4" fmla="*/ 0 h 952901"/>
                        <a:gd name="connsiteX5" fmla="*/ 563078 w 890337"/>
                        <a:gd name="connsiteY5" fmla="*/ 115503 h 952901"/>
                        <a:gd name="connsiteX6" fmla="*/ 755584 w 890337"/>
                        <a:gd name="connsiteY6" fmla="*/ 62564 h 952901"/>
                        <a:gd name="connsiteX7" fmla="*/ 625643 w 890337"/>
                        <a:gd name="connsiteY7" fmla="*/ 206943 h 952901"/>
                        <a:gd name="connsiteX8" fmla="*/ 890337 w 890337"/>
                        <a:gd name="connsiteY8" fmla="*/ 187693 h 952901"/>
                        <a:gd name="connsiteX9" fmla="*/ 702645 w 890337"/>
                        <a:gd name="connsiteY9" fmla="*/ 341697 h 952901"/>
                        <a:gd name="connsiteX10" fmla="*/ 741146 w 890337"/>
                        <a:gd name="connsiteY10" fmla="*/ 543828 h 952901"/>
                        <a:gd name="connsiteX11" fmla="*/ 683394 w 890337"/>
                        <a:gd name="connsiteY11" fmla="*/ 952901 h 952901"/>
                        <a:gd name="connsiteX12" fmla="*/ 630455 w 890337"/>
                        <a:gd name="connsiteY12" fmla="*/ 481263 h 952901"/>
                        <a:gd name="connsiteX13" fmla="*/ 466826 w 890337"/>
                        <a:gd name="connsiteY13" fmla="*/ 476451 h 952901"/>
                        <a:gd name="connsiteX14" fmla="*/ 356135 w 890337"/>
                        <a:gd name="connsiteY14" fmla="*/ 548640 h 952901"/>
                        <a:gd name="connsiteX15" fmla="*/ 303196 w 890337"/>
                        <a:gd name="connsiteY15" fmla="*/ 490889 h 952901"/>
                        <a:gd name="connsiteX16" fmla="*/ 125129 w 890337"/>
                        <a:gd name="connsiteY16" fmla="*/ 447575 h 952901"/>
                        <a:gd name="connsiteX17" fmla="*/ 52939 w 890337"/>
                        <a:gd name="connsiteY17" fmla="*/ 952901 h 952901"/>
                        <a:gd name="connsiteX0" fmla="*/ 121654 w 890337"/>
                        <a:gd name="connsiteY0" fmla="*/ 885524 h 952901"/>
                        <a:gd name="connsiteX1" fmla="*/ 0 w 890337"/>
                        <a:gd name="connsiteY1" fmla="*/ 288758 h 952901"/>
                        <a:gd name="connsiteX2" fmla="*/ 211756 w 890337"/>
                        <a:gd name="connsiteY2" fmla="*/ 134754 h 952901"/>
                        <a:gd name="connsiteX3" fmla="*/ 471638 w 890337"/>
                        <a:gd name="connsiteY3" fmla="*/ 115503 h 952901"/>
                        <a:gd name="connsiteX4" fmla="*/ 654518 w 890337"/>
                        <a:gd name="connsiteY4" fmla="*/ 0 h 952901"/>
                        <a:gd name="connsiteX5" fmla="*/ 563078 w 890337"/>
                        <a:gd name="connsiteY5" fmla="*/ 115503 h 952901"/>
                        <a:gd name="connsiteX6" fmla="*/ 755584 w 890337"/>
                        <a:gd name="connsiteY6" fmla="*/ 62564 h 952901"/>
                        <a:gd name="connsiteX7" fmla="*/ 625643 w 890337"/>
                        <a:gd name="connsiteY7" fmla="*/ 206943 h 952901"/>
                        <a:gd name="connsiteX8" fmla="*/ 890337 w 890337"/>
                        <a:gd name="connsiteY8" fmla="*/ 187693 h 952901"/>
                        <a:gd name="connsiteX9" fmla="*/ 702645 w 890337"/>
                        <a:gd name="connsiteY9" fmla="*/ 341697 h 952901"/>
                        <a:gd name="connsiteX10" fmla="*/ 741146 w 890337"/>
                        <a:gd name="connsiteY10" fmla="*/ 543828 h 952901"/>
                        <a:gd name="connsiteX11" fmla="*/ 683394 w 890337"/>
                        <a:gd name="connsiteY11" fmla="*/ 952901 h 952901"/>
                        <a:gd name="connsiteX12" fmla="*/ 630455 w 890337"/>
                        <a:gd name="connsiteY12" fmla="*/ 481263 h 952901"/>
                        <a:gd name="connsiteX13" fmla="*/ 466826 w 890337"/>
                        <a:gd name="connsiteY13" fmla="*/ 476451 h 952901"/>
                        <a:gd name="connsiteX14" fmla="*/ 356135 w 890337"/>
                        <a:gd name="connsiteY14" fmla="*/ 548640 h 952901"/>
                        <a:gd name="connsiteX15" fmla="*/ 303196 w 890337"/>
                        <a:gd name="connsiteY15" fmla="*/ 490889 h 952901"/>
                        <a:gd name="connsiteX16" fmla="*/ 125129 w 890337"/>
                        <a:gd name="connsiteY16" fmla="*/ 447575 h 952901"/>
                        <a:gd name="connsiteX17" fmla="*/ 121654 w 890337"/>
                        <a:gd name="connsiteY17" fmla="*/ 885524 h 952901"/>
                        <a:gd name="connsiteX0" fmla="*/ 121654 w 890337"/>
                        <a:gd name="connsiteY0" fmla="*/ 885524 h 885524"/>
                        <a:gd name="connsiteX1" fmla="*/ 0 w 890337"/>
                        <a:gd name="connsiteY1" fmla="*/ 288758 h 885524"/>
                        <a:gd name="connsiteX2" fmla="*/ 211756 w 890337"/>
                        <a:gd name="connsiteY2" fmla="*/ 134754 h 885524"/>
                        <a:gd name="connsiteX3" fmla="*/ 471638 w 890337"/>
                        <a:gd name="connsiteY3" fmla="*/ 115503 h 885524"/>
                        <a:gd name="connsiteX4" fmla="*/ 654518 w 890337"/>
                        <a:gd name="connsiteY4" fmla="*/ 0 h 885524"/>
                        <a:gd name="connsiteX5" fmla="*/ 563078 w 890337"/>
                        <a:gd name="connsiteY5" fmla="*/ 115503 h 885524"/>
                        <a:gd name="connsiteX6" fmla="*/ 755584 w 890337"/>
                        <a:gd name="connsiteY6" fmla="*/ 62564 h 885524"/>
                        <a:gd name="connsiteX7" fmla="*/ 625643 w 890337"/>
                        <a:gd name="connsiteY7" fmla="*/ 206943 h 885524"/>
                        <a:gd name="connsiteX8" fmla="*/ 890337 w 890337"/>
                        <a:gd name="connsiteY8" fmla="*/ 187693 h 885524"/>
                        <a:gd name="connsiteX9" fmla="*/ 702645 w 890337"/>
                        <a:gd name="connsiteY9" fmla="*/ 341697 h 885524"/>
                        <a:gd name="connsiteX10" fmla="*/ 741146 w 890337"/>
                        <a:gd name="connsiteY10" fmla="*/ 543828 h 885524"/>
                        <a:gd name="connsiteX11" fmla="*/ 658407 w 890337"/>
                        <a:gd name="connsiteY11" fmla="*/ 842210 h 885524"/>
                        <a:gd name="connsiteX12" fmla="*/ 630455 w 890337"/>
                        <a:gd name="connsiteY12" fmla="*/ 481263 h 885524"/>
                        <a:gd name="connsiteX13" fmla="*/ 466826 w 890337"/>
                        <a:gd name="connsiteY13" fmla="*/ 476451 h 885524"/>
                        <a:gd name="connsiteX14" fmla="*/ 356135 w 890337"/>
                        <a:gd name="connsiteY14" fmla="*/ 548640 h 885524"/>
                        <a:gd name="connsiteX15" fmla="*/ 303196 w 890337"/>
                        <a:gd name="connsiteY15" fmla="*/ 490889 h 885524"/>
                        <a:gd name="connsiteX16" fmla="*/ 125129 w 890337"/>
                        <a:gd name="connsiteY16" fmla="*/ 447575 h 885524"/>
                        <a:gd name="connsiteX17" fmla="*/ 121654 w 890337"/>
                        <a:gd name="connsiteY17" fmla="*/ 885524 h 885524"/>
                        <a:gd name="connsiteX0" fmla="*/ 121654 w 890337"/>
                        <a:gd name="connsiteY0" fmla="*/ 885524 h 885524"/>
                        <a:gd name="connsiteX1" fmla="*/ 0 w 890337"/>
                        <a:gd name="connsiteY1" fmla="*/ 288758 h 885524"/>
                        <a:gd name="connsiteX2" fmla="*/ 211756 w 890337"/>
                        <a:gd name="connsiteY2" fmla="*/ 134754 h 885524"/>
                        <a:gd name="connsiteX3" fmla="*/ 471638 w 890337"/>
                        <a:gd name="connsiteY3" fmla="*/ 115503 h 885524"/>
                        <a:gd name="connsiteX4" fmla="*/ 654518 w 890337"/>
                        <a:gd name="connsiteY4" fmla="*/ 0 h 885524"/>
                        <a:gd name="connsiteX5" fmla="*/ 563078 w 890337"/>
                        <a:gd name="connsiteY5" fmla="*/ 115503 h 885524"/>
                        <a:gd name="connsiteX6" fmla="*/ 755584 w 890337"/>
                        <a:gd name="connsiteY6" fmla="*/ 62564 h 885524"/>
                        <a:gd name="connsiteX7" fmla="*/ 625643 w 890337"/>
                        <a:gd name="connsiteY7" fmla="*/ 206943 h 885524"/>
                        <a:gd name="connsiteX8" fmla="*/ 890337 w 890337"/>
                        <a:gd name="connsiteY8" fmla="*/ 187693 h 885524"/>
                        <a:gd name="connsiteX9" fmla="*/ 702645 w 890337"/>
                        <a:gd name="connsiteY9" fmla="*/ 341697 h 885524"/>
                        <a:gd name="connsiteX10" fmla="*/ 741146 w 890337"/>
                        <a:gd name="connsiteY10" fmla="*/ 543828 h 885524"/>
                        <a:gd name="connsiteX11" fmla="*/ 729674 w 890337"/>
                        <a:gd name="connsiteY11" fmla="*/ 716549 h 885524"/>
                        <a:gd name="connsiteX12" fmla="*/ 658407 w 890337"/>
                        <a:gd name="connsiteY12" fmla="*/ 842210 h 885524"/>
                        <a:gd name="connsiteX13" fmla="*/ 630455 w 890337"/>
                        <a:gd name="connsiteY13" fmla="*/ 481263 h 885524"/>
                        <a:gd name="connsiteX14" fmla="*/ 466826 w 890337"/>
                        <a:gd name="connsiteY14" fmla="*/ 476451 h 885524"/>
                        <a:gd name="connsiteX15" fmla="*/ 356135 w 890337"/>
                        <a:gd name="connsiteY15" fmla="*/ 548640 h 885524"/>
                        <a:gd name="connsiteX16" fmla="*/ 303196 w 890337"/>
                        <a:gd name="connsiteY16" fmla="*/ 490889 h 885524"/>
                        <a:gd name="connsiteX17" fmla="*/ 125129 w 890337"/>
                        <a:gd name="connsiteY17" fmla="*/ 447575 h 885524"/>
                        <a:gd name="connsiteX18" fmla="*/ 121654 w 890337"/>
                        <a:gd name="connsiteY18" fmla="*/ 885524 h 885524"/>
                        <a:gd name="connsiteX0" fmla="*/ 121654 w 890337"/>
                        <a:gd name="connsiteY0" fmla="*/ 885524 h 885524"/>
                        <a:gd name="connsiteX1" fmla="*/ 36280 w 890337"/>
                        <a:gd name="connsiteY1" fmla="*/ 673235 h 885524"/>
                        <a:gd name="connsiteX2" fmla="*/ 0 w 890337"/>
                        <a:gd name="connsiteY2" fmla="*/ 288758 h 885524"/>
                        <a:gd name="connsiteX3" fmla="*/ 211756 w 890337"/>
                        <a:gd name="connsiteY3" fmla="*/ 134754 h 885524"/>
                        <a:gd name="connsiteX4" fmla="*/ 471638 w 890337"/>
                        <a:gd name="connsiteY4" fmla="*/ 115503 h 885524"/>
                        <a:gd name="connsiteX5" fmla="*/ 654518 w 890337"/>
                        <a:gd name="connsiteY5" fmla="*/ 0 h 885524"/>
                        <a:gd name="connsiteX6" fmla="*/ 563078 w 890337"/>
                        <a:gd name="connsiteY6" fmla="*/ 115503 h 885524"/>
                        <a:gd name="connsiteX7" fmla="*/ 755584 w 890337"/>
                        <a:gd name="connsiteY7" fmla="*/ 62564 h 885524"/>
                        <a:gd name="connsiteX8" fmla="*/ 625643 w 890337"/>
                        <a:gd name="connsiteY8" fmla="*/ 206943 h 885524"/>
                        <a:gd name="connsiteX9" fmla="*/ 890337 w 890337"/>
                        <a:gd name="connsiteY9" fmla="*/ 187693 h 885524"/>
                        <a:gd name="connsiteX10" fmla="*/ 702645 w 890337"/>
                        <a:gd name="connsiteY10" fmla="*/ 341697 h 885524"/>
                        <a:gd name="connsiteX11" fmla="*/ 741146 w 890337"/>
                        <a:gd name="connsiteY11" fmla="*/ 543828 h 885524"/>
                        <a:gd name="connsiteX12" fmla="*/ 729674 w 890337"/>
                        <a:gd name="connsiteY12" fmla="*/ 716549 h 885524"/>
                        <a:gd name="connsiteX13" fmla="*/ 658407 w 890337"/>
                        <a:gd name="connsiteY13" fmla="*/ 842210 h 885524"/>
                        <a:gd name="connsiteX14" fmla="*/ 630455 w 890337"/>
                        <a:gd name="connsiteY14" fmla="*/ 481263 h 885524"/>
                        <a:gd name="connsiteX15" fmla="*/ 466826 w 890337"/>
                        <a:gd name="connsiteY15" fmla="*/ 476451 h 885524"/>
                        <a:gd name="connsiteX16" fmla="*/ 356135 w 890337"/>
                        <a:gd name="connsiteY16" fmla="*/ 548640 h 885524"/>
                        <a:gd name="connsiteX17" fmla="*/ 303196 w 890337"/>
                        <a:gd name="connsiteY17" fmla="*/ 490889 h 885524"/>
                        <a:gd name="connsiteX18" fmla="*/ 125129 w 890337"/>
                        <a:gd name="connsiteY18" fmla="*/ 447575 h 885524"/>
                        <a:gd name="connsiteX19" fmla="*/ 121654 w 890337"/>
                        <a:gd name="connsiteY19" fmla="*/ 885524 h 885524"/>
                        <a:gd name="connsiteX0" fmla="*/ 85374 w 854057"/>
                        <a:gd name="connsiteY0" fmla="*/ 885524 h 885524"/>
                        <a:gd name="connsiteX1" fmla="*/ 0 w 854057"/>
                        <a:gd name="connsiteY1" fmla="*/ 673235 h 885524"/>
                        <a:gd name="connsiteX2" fmla="*/ 1201 w 854057"/>
                        <a:gd name="connsiteY2" fmla="*/ 312821 h 885524"/>
                        <a:gd name="connsiteX3" fmla="*/ 175476 w 854057"/>
                        <a:gd name="connsiteY3" fmla="*/ 134754 h 885524"/>
                        <a:gd name="connsiteX4" fmla="*/ 435358 w 854057"/>
                        <a:gd name="connsiteY4" fmla="*/ 115503 h 885524"/>
                        <a:gd name="connsiteX5" fmla="*/ 618238 w 854057"/>
                        <a:gd name="connsiteY5" fmla="*/ 0 h 885524"/>
                        <a:gd name="connsiteX6" fmla="*/ 526798 w 854057"/>
                        <a:gd name="connsiteY6" fmla="*/ 115503 h 885524"/>
                        <a:gd name="connsiteX7" fmla="*/ 719304 w 854057"/>
                        <a:gd name="connsiteY7" fmla="*/ 62564 h 885524"/>
                        <a:gd name="connsiteX8" fmla="*/ 589363 w 854057"/>
                        <a:gd name="connsiteY8" fmla="*/ 206943 h 885524"/>
                        <a:gd name="connsiteX9" fmla="*/ 854057 w 854057"/>
                        <a:gd name="connsiteY9" fmla="*/ 187693 h 885524"/>
                        <a:gd name="connsiteX10" fmla="*/ 666365 w 854057"/>
                        <a:gd name="connsiteY10" fmla="*/ 341697 h 885524"/>
                        <a:gd name="connsiteX11" fmla="*/ 704866 w 854057"/>
                        <a:gd name="connsiteY11" fmla="*/ 543828 h 885524"/>
                        <a:gd name="connsiteX12" fmla="*/ 693394 w 854057"/>
                        <a:gd name="connsiteY12" fmla="*/ 716549 h 885524"/>
                        <a:gd name="connsiteX13" fmla="*/ 622127 w 854057"/>
                        <a:gd name="connsiteY13" fmla="*/ 842210 h 885524"/>
                        <a:gd name="connsiteX14" fmla="*/ 594175 w 854057"/>
                        <a:gd name="connsiteY14" fmla="*/ 481263 h 885524"/>
                        <a:gd name="connsiteX15" fmla="*/ 430546 w 854057"/>
                        <a:gd name="connsiteY15" fmla="*/ 476451 h 885524"/>
                        <a:gd name="connsiteX16" fmla="*/ 319855 w 854057"/>
                        <a:gd name="connsiteY16" fmla="*/ 548640 h 885524"/>
                        <a:gd name="connsiteX17" fmla="*/ 266916 w 854057"/>
                        <a:gd name="connsiteY17" fmla="*/ 490889 h 885524"/>
                        <a:gd name="connsiteX18" fmla="*/ 88849 w 854057"/>
                        <a:gd name="connsiteY18" fmla="*/ 447575 h 885524"/>
                        <a:gd name="connsiteX19" fmla="*/ 85374 w 854057"/>
                        <a:gd name="connsiteY19" fmla="*/ 885524 h 885524"/>
                        <a:gd name="connsiteX0" fmla="*/ 85374 w 854057"/>
                        <a:gd name="connsiteY0" fmla="*/ 822960 h 822960"/>
                        <a:gd name="connsiteX1" fmla="*/ 0 w 854057"/>
                        <a:gd name="connsiteY1" fmla="*/ 610671 h 822960"/>
                        <a:gd name="connsiteX2" fmla="*/ 1201 w 854057"/>
                        <a:gd name="connsiteY2" fmla="*/ 250257 h 822960"/>
                        <a:gd name="connsiteX3" fmla="*/ 175476 w 854057"/>
                        <a:gd name="connsiteY3" fmla="*/ 72190 h 822960"/>
                        <a:gd name="connsiteX4" fmla="*/ 435358 w 854057"/>
                        <a:gd name="connsiteY4" fmla="*/ 52939 h 822960"/>
                        <a:gd name="connsiteX5" fmla="*/ 526798 w 854057"/>
                        <a:gd name="connsiteY5" fmla="*/ 52939 h 822960"/>
                        <a:gd name="connsiteX6" fmla="*/ 719304 w 854057"/>
                        <a:gd name="connsiteY6" fmla="*/ 0 h 822960"/>
                        <a:gd name="connsiteX7" fmla="*/ 589363 w 854057"/>
                        <a:gd name="connsiteY7" fmla="*/ 144379 h 822960"/>
                        <a:gd name="connsiteX8" fmla="*/ 854057 w 854057"/>
                        <a:gd name="connsiteY8" fmla="*/ 125129 h 822960"/>
                        <a:gd name="connsiteX9" fmla="*/ 666365 w 854057"/>
                        <a:gd name="connsiteY9" fmla="*/ 279133 h 822960"/>
                        <a:gd name="connsiteX10" fmla="*/ 704866 w 854057"/>
                        <a:gd name="connsiteY10" fmla="*/ 481264 h 822960"/>
                        <a:gd name="connsiteX11" fmla="*/ 693394 w 854057"/>
                        <a:gd name="connsiteY11" fmla="*/ 653985 h 822960"/>
                        <a:gd name="connsiteX12" fmla="*/ 622127 w 854057"/>
                        <a:gd name="connsiteY12" fmla="*/ 779646 h 822960"/>
                        <a:gd name="connsiteX13" fmla="*/ 594175 w 854057"/>
                        <a:gd name="connsiteY13" fmla="*/ 418699 h 822960"/>
                        <a:gd name="connsiteX14" fmla="*/ 430546 w 854057"/>
                        <a:gd name="connsiteY14" fmla="*/ 413887 h 822960"/>
                        <a:gd name="connsiteX15" fmla="*/ 319855 w 854057"/>
                        <a:gd name="connsiteY15" fmla="*/ 486076 h 822960"/>
                        <a:gd name="connsiteX16" fmla="*/ 266916 w 854057"/>
                        <a:gd name="connsiteY16" fmla="*/ 428325 h 822960"/>
                        <a:gd name="connsiteX17" fmla="*/ 88849 w 854057"/>
                        <a:gd name="connsiteY17" fmla="*/ 385011 h 822960"/>
                        <a:gd name="connsiteX18" fmla="*/ 85374 w 854057"/>
                        <a:gd name="connsiteY18" fmla="*/ 822960 h 822960"/>
                        <a:gd name="connsiteX0" fmla="*/ 85374 w 854057"/>
                        <a:gd name="connsiteY0" fmla="*/ 770021 h 770021"/>
                        <a:gd name="connsiteX1" fmla="*/ 0 w 854057"/>
                        <a:gd name="connsiteY1" fmla="*/ 557732 h 770021"/>
                        <a:gd name="connsiteX2" fmla="*/ 1201 w 854057"/>
                        <a:gd name="connsiteY2" fmla="*/ 197318 h 770021"/>
                        <a:gd name="connsiteX3" fmla="*/ 175476 w 854057"/>
                        <a:gd name="connsiteY3" fmla="*/ 19251 h 770021"/>
                        <a:gd name="connsiteX4" fmla="*/ 435358 w 854057"/>
                        <a:gd name="connsiteY4" fmla="*/ 0 h 770021"/>
                        <a:gd name="connsiteX5" fmla="*/ 526798 w 854057"/>
                        <a:gd name="connsiteY5" fmla="*/ 0 h 770021"/>
                        <a:gd name="connsiteX6" fmla="*/ 589363 w 854057"/>
                        <a:gd name="connsiteY6" fmla="*/ 91440 h 770021"/>
                        <a:gd name="connsiteX7" fmla="*/ 854057 w 854057"/>
                        <a:gd name="connsiteY7" fmla="*/ 72190 h 770021"/>
                        <a:gd name="connsiteX8" fmla="*/ 666365 w 854057"/>
                        <a:gd name="connsiteY8" fmla="*/ 226194 h 770021"/>
                        <a:gd name="connsiteX9" fmla="*/ 704866 w 854057"/>
                        <a:gd name="connsiteY9" fmla="*/ 428325 h 770021"/>
                        <a:gd name="connsiteX10" fmla="*/ 693394 w 854057"/>
                        <a:gd name="connsiteY10" fmla="*/ 601046 h 770021"/>
                        <a:gd name="connsiteX11" fmla="*/ 622127 w 854057"/>
                        <a:gd name="connsiteY11" fmla="*/ 726707 h 770021"/>
                        <a:gd name="connsiteX12" fmla="*/ 594175 w 854057"/>
                        <a:gd name="connsiteY12" fmla="*/ 365760 h 770021"/>
                        <a:gd name="connsiteX13" fmla="*/ 430546 w 854057"/>
                        <a:gd name="connsiteY13" fmla="*/ 360948 h 770021"/>
                        <a:gd name="connsiteX14" fmla="*/ 319855 w 854057"/>
                        <a:gd name="connsiteY14" fmla="*/ 433137 h 770021"/>
                        <a:gd name="connsiteX15" fmla="*/ 266916 w 854057"/>
                        <a:gd name="connsiteY15" fmla="*/ 375386 h 770021"/>
                        <a:gd name="connsiteX16" fmla="*/ 88849 w 854057"/>
                        <a:gd name="connsiteY16" fmla="*/ 332072 h 770021"/>
                        <a:gd name="connsiteX17" fmla="*/ 85374 w 854057"/>
                        <a:gd name="connsiteY17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0546 w 704866"/>
                        <a:gd name="connsiteY12" fmla="*/ 360948 h 770021"/>
                        <a:gd name="connsiteX13" fmla="*/ 319855 w 704866"/>
                        <a:gd name="connsiteY13" fmla="*/ 433137 h 770021"/>
                        <a:gd name="connsiteX14" fmla="*/ 266916 w 704866"/>
                        <a:gd name="connsiteY14" fmla="*/ 375386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0546 w 704866"/>
                        <a:gd name="connsiteY12" fmla="*/ 360948 h 770021"/>
                        <a:gd name="connsiteX13" fmla="*/ 266916 w 704866"/>
                        <a:gd name="connsiteY13" fmla="*/ 375386 h 770021"/>
                        <a:gd name="connsiteX14" fmla="*/ 88849 w 704866"/>
                        <a:gd name="connsiteY14" fmla="*/ 332072 h 770021"/>
                        <a:gd name="connsiteX15" fmla="*/ 85374 w 704866"/>
                        <a:gd name="connsiteY15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0546 w 704866"/>
                        <a:gd name="connsiteY12" fmla="*/ 360948 h 770021"/>
                        <a:gd name="connsiteX13" fmla="*/ 343573 w 704866"/>
                        <a:gd name="connsiteY13" fmla="*/ 307475 h 770021"/>
                        <a:gd name="connsiteX14" fmla="*/ 266916 w 704866"/>
                        <a:gd name="connsiteY14" fmla="*/ 375386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0546 w 704866"/>
                        <a:gd name="connsiteY12" fmla="*/ 360948 h 770021"/>
                        <a:gd name="connsiteX13" fmla="*/ 343573 w 704866"/>
                        <a:gd name="connsiteY13" fmla="*/ 307475 h 770021"/>
                        <a:gd name="connsiteX14" fmla="*/ 229435 w 704866"/>
                        <a:gd name="connsiteY14" fmla="*/ 351323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77397 w 704866"/>
                        <a:gd name="connsiteY12" fmla="*/ 385011 h 770021"/>
                        <a:gd name="connsiteX13" fmla="*/ 343573 w 704866"/>
                        <a:gd name="connsiteY13" fmla="*/ 307475 h 770021"/>
                        <a:gd name="connsiteX14" fmla="*/ 229435 w 704866"/>
                        <a:gd name="connsiteY14" fmla="*/ 351323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79127 w 704866"/>
                        <a:gd name="connsiteY0" fmla="*/ 668956 h 726707"/>
                        <a:gd name="connsiteX1" fmla="*/ 0 w 704866"/>
                        <a:gd name="connsiteY1" fmla="*/ 557732 h 726707"/>
                        <a:gd name="connsiteX2" fmla="*/ 1201 w 704866"/>
                        <a:gd name="connsiteY2" fmla="*/ 197318 h 726707"/>
                        <a:gd name="connsiteX3" fmla="*/ 175476 w 704866"/>
                        <a:gd name="connsiteY3" fmla="*/ 19251 h 726707"/>
                        <a:gd name="connsiteX4" fmla="*/ 435358 w 704866"/>
                        <a:gd name="connsiteY4" fmla="*/ 0 h 726707"/>
                        <a:gd name="connsiteX5" fmla="*/ 526798 w 704866"/>
                        <a:gd name="connsiteY5" fmla="*/ 0 h 726707"/>
                        <a:gd name="connsiteX6" fmla="*/ 589363 w 704866"/>
                        <a:gd name="connsiteY6" fmla="*/ 91440 h 726707"/>
                        <a:gd name="connsiteX7" fmla="*/ 666365 w 704866"/>
                        <a:gd name="connsiteY7" fmla="*/ 226194 h 726707"/>
                        <a:gd name="connsiteX8" fmla="*/ 704866 w 704866"/>
                        <a:gd name="connsiteY8" fmla="*/ 428325 h 726707"/>
                        <a:gd name="connsiteX9" fmla="*/ 693394 w 704866"/>
                        <a:gd name="connsiteY9" fmla="*/ 601046 h 726707"/>
                        <a:gd name="connsiteX10" fmla="*/ 622127 w 704866"/>
                        <a:gd name="connsiteY10" fmla="*/ 726707 h 726707"/>
                        <a:gd name="connsiteX11" fmla="*/ 594175 w 704866"/>
                        <a:gd name="connsiteY11" fmla="*/ 365760 h 726707"/>
                        <a:gd name="connsiteX12" fmla="*/ 477397 w 704866"/>
                        <a:gd name="connsiteY12" fmla="*/ 385011 h 726707"/>
                        <a:gd name="connsiteX13" fmla="*/ 343573 w 704866"/>
                        <a:gd name="connsiteY13" fmla="*/ 307475 h 726707"/>
                        <a:gd name="connsiteX14" fmla="*/ 229435 w 704866"/>
                        <a:gd name="connsiteY14" fmla="*/ 351323 h 726707"/>
                        <a:gd name="connsiteX15" fmla="*/ 88849 w 704866"/>
                        <a:gd name="connsiteY15" fmla="*/ 332072 h 726707"/>
                        <a:gd name="connsiteX16" fmla="*/ 79127 w 704866"/>
                        <a:gd name="connsiteY16" fmla="*/ 668956 h 726707"/>
                        <a:gd name="connsiteX0" fmla="*/ 77931 w 703670"/>
                        <a:gd name="connsiteY0" fmla="*/ 668956 h 726707"/>
                        <a:gd name="connsiteX1" fmla="*/ 23791 w 703670"/>
                        <a:gd name="connsiteY1" fmla="*/ 605858 h 726707"/>
                        <a:gd name="connsiteX2" fmla="*/ 5 w 703670"/>
                        <a:gd name="connsiteY2" fmla="*/ 197318 h 726707"/>
                        <a:gd name="connsiteX3" fmla="*/ 174280 w 703670"/>
                        <a:gd name="connsiteY3" fmla="*/ 19251 h 726707"/>
                        <a:gd name="connsiteX4" fmla="*/ 434162 w 703670"/>
                        <a:gd name="connsiteY4" fmla="*/ 0 h 726707"/>
                        <a:gd name="connsiteX5" fmla="*/ 525602 w 703670"/>
                        <a:gd name="connsiteY5" fmla="*/ 0 h 726707"/>
                        <a:gd name="connsiteX6" fmla="*/ 588167 w 703670"/>
                        <a:gd name="connsiteY6" fmla="*/ 91440 h 726707"/>
                        <a:gd name="connsiteX7" fmla="*/ 665169 w 703670"/>
                        <a:gd name="connsiteY7" fmla="*/ 226194 h 726707"/>
                        <a:gd name="connsiteX8" fmla="*/ 703670 w 703670"/>
                        <a:gd name="connsiteY8" fmla="*/ 428325 h 726707"/>
                        <a:gd name="connsiteX9" fmla="*/ 692198 w 703670"/>
                        <a:gd name="connsiteY9" fmla="*/ 601046 h 726707"/>
                        <a:gd name="connsiteX10" fmla="*/ 620931 w 703670"/>
                        <a:gd name="connsiteY10" fmla="*/ 726707 h 726707"/>
                        <a:gd name="connsiteX11" fmla="*/ 592979 w 703670"/>
                        <a:gd name="connsiteY11" fmla="*/ 365760 h 726707"/>
                        <a:gd name="connsiteX12" fmla="*/ 476201 w 703670"/>
                        <a:gd name="connsiteY12" fmla="*/ 385011 h 726707"/>
                        <a:gd name="connsiteX13" fmla="*/ 342377 w 703670"/>
                        <a:gd name="connsiteY13" fmla="*/ 307475 h 726707"/>
                        <a:gd name="connsiteX14" fmla="*/ 228239 w 703670"/>
                        <a:gd name="connsiteY14" fmla="*/ 351323 h 726707"/>
                        <a:gd name="connsiteX15" fmla="*/ 87653 w 703670"/>
                        <a:gd name="connsiteY15" fmla="*/ 332072 h 726707"/>
                        <a:gd name="connsiteX16" fmla="*/ 77931 w 703670"/>
                        <a:gd name="connsiteY16" fmla="*/ 668956 h 726707"/>
                        <a:gd name="connsiteX0" fmla="*/ 95960 w 721699"/>
                        <a:gd name="connsiteY0" fmla="*/ 668956 h 726707"/>
                        <a:gd name="connsiteX1" fmla="*/ 41820 w 721699"/>
                        <a:gd name="connsiteY1" fmla="*/ 605858 h 726707"/>
                        <a:gd name="connsiteX2" fmla="*/ 6612 w 721699"/>
                        <a:gd name="connsiteY2" fmla="*/ 485253 h 726707"/>
                        <a:gd name="connsiteX3" fmla="*/ 18034 w 721699"/>
                        <a:gd name="connsiteY3" fmla="*/ 197318 h 726707"/>
                        <a:gd name="connsiteX4" fmla="*/ 192309 w 721699"/>
                        <a:gd name="connsiteY4" fmla="*/ 19251 h 726707"/>
                        <a:gd name="connsiteX5" fmla="*/ 452191 w 721699"/>
                        <a:gd name="connsiteY5" fmla="*/ 0 h 726707"/>
                        <a:gd name="connsiteX6" fmla="*/ 543631 w 721699"/>
                        <a:gd name="connsiteY6" fmla="*/ 0 h 726707"/>
                        <a:gd name="connsiteX7" fmla="*/ 606196 w 721699"/>
                        <a:gd name="connsiteY7" fmla="*/ 91440 h 726707"/>
                        <a:gd name="connsiteX8" fmla="*/ 683198 w 721699"/>
                        <a:gd name="connsiteY8" fmla="*/ 226194 h 726707"/>
                        <a:gd name="connsiteX9" fmla="*/ 721699 w 721699"/>
                        <a:gd name="connsiteY9" fmla="*/ 428325 h 726707"/>
                        <a:gd name="connsiteX10" fmla="*/ 710227 w 721699"/>
                        <a:gd name="connsiteY10" fmla="*/ 601046 h 726707"/>
                        <a:gd name="connsiteX11" fmla="*/ 638960 w 721699"/>
                        <a:gd name="connsiteY11" fmla="*/ 726707 h 726707"/>
                        <a:gd name="connsiteX12" fmla="*/ 611008 w 721699"/>
                        <a:gd name="connsiteY12" fmla="*/ 365760 h 726707"/>
                        <a:gd name="connsiteX13" fmla="*/ 494230 w 721699"/>
                        <a:gd name="connsiteY13" fmla="*/ 385011 h 726707"/>
                        <a:gd name="connsiteX14" fmla="*/ 360406 w 721699"/>
                        <a:gd name="connsiteY14" fmla="*/ 307475 h 726707"/>
                        <a:gd name="connsiteX15" fmla="*/ 246268 w 721699"/>
                        <a:gd name="connsiteY15" fmla="*/ 351323 h 726707"/>
                        <a:gd name="connsiteX16" fmla="*/ 105682 w 721699"/>
                        <a:gd name="connsiteY16" fmla="*/ 332072 h 726707"/>
                        <a:gd name="connsiteX17" fmla="*/ 95960 w 721699"/>
                        <a:gd name="connsiteY17" fmla="*/ 668956 h 726707"/>
                        <a:gd name="connsiteX0" fmla="*/ 108184 w 733923"/>
                        <a:gd name="connsiteY0" fmla="*/ 668956 h 726707"/>
                        <a:gd name="connsiteX1" fmla="*/ 54044 w 733923"/>
                        <a:gd name="connsiteY1" fmla="*/ 605858 h 726707"/>
                        <a:gd name="connsiteX2" fmla="*/ 18836 w 733923"/>
                        <a:gd name="connsiteY2" fmla="*/ 485253 h 726707"/>
                        <a:gd name="connsiteX3" fmla="*/ 30258 w 733923"/>
                        <a:gd name="connsiteY3" fmla="*/ 197318 h 726707"/>
                        <a:gd name="connsiteX4" fmla="*/ 204533 w 733923"/>
                        <a:gd name="connsiteY4" fmla="*/ 19251 h 726707"/>
                        <a:gd name="connsiteX5" fmla="*/ 464415 w 733923"/>
                        <a:gd name="connsiteY5" fmla="*/ 0 h 726707"/>
                        <a:gd name="connsiteX6" fmla="*/ 555855 w 733923"/>
                        <a:gd name="connsiteY6" fmla="*/ 0 h 726707"/>
                        <a:gd name="connsiteX7" fmla="*/ 618420 w 733923"/>
                        <a:gd name="connsiteY7" fmla="*/ 91440 h 726707"/>
                        <a:gd name="connsiteX8" fmla="*/ 695422 w 733923"/>
                        <a:gd name="connsiteY8" fmla="*/ 226194 h 726707"/>
                        <a:gd name="connsiteX9" fmla="*/ 733923 w 733923"/>
                        <a:gd name="connsiteY9" fmla="*/ 428325 h 726707"/>
                        <a:gd name="connsiteX10" fmla="*/ 722451 w 733923"/>
                        <a:gd name="connsiteY10" fmla="*/ 601046 h 726707"/>
                        <a:gd name="connsiteX11" fmla="*/ 651184 w 733923"/>
                        <a:gd name="connsiteY11" fmla="*/ 726707 h 726707"/>
                        <a:gd name="connsiteX12" fmla="*/ 623232 w 733923"/>
                        <a:gd name="connsiteY12" fmla="*/ 365760 h 726707"/>
                        <a:gd name="connsiteX13" fmla="*/ 506454 w 733923"/>
                        <a:gd name="connsiteY13" fmla="*/ 385011 h 726707"/>
                        <a:gd name="connsiteX14" fmla="*/ 372630 w 733923"/>
                        <a:gd name="connsiteY14" fmla="*/ 307475 h 726707"/>
                        <a:gd name="connsiteX15" fmla="*/ 258492 w 733923"/>
                        <a:gd name="connsiteY15" fmla="*/ 351323 h 726707"/>
                        <a:gd name="connsiteX16" fmla="*/ 117906 w 733923"/>
                        <a:gd name="connsiteY16" fmla="*/ 332072 h 726707"/>
                        <a:gd name="connsiteX17" fmla="*/ 108184 w 733923"/>
                        <a:gd name="connsiteY17" fmla="*/ 668956 h 726707"/>
                        <a:gd name="connsiteX0" fmla="*/ 108184 w 733923"/>
                        <a:gd name="connsiteY0" fmla="*/ 681220 h 738971"/>
                        <a:gd name="connsiteX1" fmla="*/ 54044 w 733923"/>
                        <a:gd name="connsiteY1" fmla="*/ 618122 h 738971"/>
                        <a:gd name="connsiteX2" fmla="*/ 18836 w 733923"/>
                        <a:gd name="connsiteY2" fmla="*/ 497517 h 738971"/>
                        <a:gd name="connsiteX3" fmla="*/ 30258 w 733923"/>
                        <a:gd name="connsiteY3" fmla="*/ 209582 h 738971"/>
                        <a:gd name="connsiteX4" fmla="*/ 204533 w 733923"/>
                        <a:gd name="connsiteY4" fmla="*/ 31515 h 738971"/>
                        <a:gd name="connsiteX5" fmla="*/ 464415 w 733923"/>
                        <a:gd name="connsiteY5" fmla="*/ 12264 h 738971"/>
                        <a:gd name="connsiteX6" fmla="*/ 555855 w 733923"/>
                        <a:gd name="connsiteY6" fmla="*/ 12264 h 738971"/>
                        <a:gd name="connsiteX7" fmla="*/ 618420 w 733923"/>
                        <a:gd name="connsiteY7" fmla="*/ 103704 h 738971"/>
                        <a:gd name="connsiteX8" fmla="*/ 695422 w 733923"/>
                        <a:gd name="connsiteY8" fmla="*/ 238458 h 738971"/>
                        <a:gd name="connsiteX9" fmla="*/ 733923 w 733923"/>
                        <a:gd name="connsiteY9" fmla="*/ 440589 h 738971"/>
                        <a:gd name="connsiteX10" fmla="*/ 722451 w 733923"/>
                        <a:gd name="connsiteY10" fmla="*/ 613310 h 738971"/>
                        <a:gd name="connsiteX11" fmla="*/ 651184 w 733923"/>
                        <a:gd name="connsiteY11" fmla="*/ 738971 h 738971"/>
                        <a:gd name="connsiteX12" fmla="*/ 623232 w 733923"/>
                        <a:gd name="connsiteY12" fmla="*/ 378024 h 738971"/>
                        <a:gd name="connsiteX13" fmla="*/ 506454 w 733923"/>
                        <a:gd name="connsiteY13" fmla="*/ 397275 h 738971"/>
                        <a:gd name="connsiteX14" fmla="*/ 372630 w 733923"/>
                        <a:gd name="connsiteY14" fmla="*/ 319739 h 738971"/>
                        <a:gd name="connsiteX15" fmla="*/ 258492 w 733923"/>
                        <a:gd name="connsiteY15" fmla="*/ 363587 h 738971"/>
                        <a:gd name="connsiteX16" fmla="*/ 117906 w 733923"/>
                        <a:gd name="connsiteY16" fmla="*/ 344336 h 738971"/>
                        <a:gd name="connsiteX17" fmla="*/ 108184 w 733923"/>
                        <a:gd name="connsiteY17" fmla="*/ 681220 h 738971"/>
                        <a:gd name="connsiteX0" fmla="*/ 108184 w 733923"/>
                        <a:gd name="connsiteY0" fmla="*/ 669644 h 727395"/>
                        <a:gd name="connsiteX1" fmla="*/ 54044 w 733923"/>
                        <a:gd name="connsiteY1" fmla="*/ 606546 h 727395"/>
                        <a:gd name="connsiteX2" fmla="*/ 18836 w 733923"/>
                        <a:gd name="connsiteY2" fmla="*/ 485941 h 727395"/>
                        <a:gd name="connsiteX3" fmla="*/ 30258 w 733923"/>
                        <a:gd name="connsiteY3" fmla="*/ 198006 h 727395"/>
                        <a:gd name="connsiteX4" fmla="*/ 204533 w 733923"/>
                        <a:gd name="connsiteY4" fmla="*/ 19939 h 727395"/>
                        <a:gd name="connsiteX5" fmla="*/ 464415 w 733923"/>
                        <a:gd name="connsiteY5" fmla="*/ 688 h 727395"/>
                        <a:gd name="connsiteX6" fmla="*/ 555855 w 733923"/>
                        <a:gd name="connsiteY6" fmla="*/ 688 h 727395"/>
                        <a:gd name="connsiteX7" fmla="*/ 618420 w 733923"/>
                        <a:gd name="connsiteY7" fmla="*/ 92128 h 727395"/>
                        <a:gd name="connsiteX8" fmla="*/ 695422 w 733923"/>
                        <a:gd name="connsiteY8" fmla="*/ 226882 h 727395"/>
                        <a:gd name="connsiteX9" fmla="*/ 733923 w 733923"/>
                        <a:gd name="connsiteY9" fmla="*/ 429013 h 727395"/>
                        <a:gd name="connsiteX10" fmla="*/ 722451 w 733923"/>
                        <a:gd name="connsiteY10" fmla="*/ 601734 h 727395"/>
                        <a:gd name="connsiteX11" fmla="*/ 651184 w 733923"/>
                        <a:gd name="connsiteY11" fmla="*/ 727395 h 727395"/>
                        <a:gd name="connsiteX12" fmla="*/ 623232 w 733923"/>
                        <a:gd name="connsiteY12" fmla="*/ 366448 h 727395"/>
                        <a:gd name="connsiteX13" fmla="*/ 506454 w 733923"/>
                        <a:gd name="connsiteY13" fmla="*/ 385699 h 727395"/>
                        <a:gd name="connsiteX14" fmla="*/ 372630 w 733923"/>
                        <a:gd name="connsiteY14" fmla="*/ 308163 h 727395"/>
                        <a:gd name="connsiteX15" fmla="*/ 258492 w 733923"/>
                        <a:gd name="connsiteY15" fmla="*/ 352011 h 727395"/>
                        <a:gd name="connsiteX16" fmla="*/ 117906 w 733923"/>
                        <a:gd name="connsiteY16" fmla="*/ 332760 h 727395"/>
                        <a:gd name="connsiteX17" fmla="*/ 108184 w 733923"/>
                        <a:gd name="connsiteY17" fmla="*/ 669644 h 727395"/>
                        <a:gd name="connsiteX0" fmla="*/ 108184 w 733923"/>
                        <a:gd name="connsiteY0" fmla="*/ 669644 h 727395"/>
                        <a:gd name="connsiteX1" fmla="*/ 54044 w 733923"/>
                        <a:gd name="connsiteY1" fmla="*/ 606546 h 727395"/>
                        <a:gd name="connsiteX2" fmla="*/ 18836 w 733923"/>
                        <a:gd name="connsiteY2" fmla="*/ 485941 h 727395"/>
                        <a:gd name="connsiteX3" fmla="*/ 30258 w 733923"/>
                        <a:gd name="connsiteY3" fmla="*/ 198006 h 727395"/>
                        <a:gd name="connsiteX4" fmla="*/ 204533 w 733923"/>
                        <a:gd name="connsiteY4" fmla="*/ 19939 h 727395"/>
                        <a:gd name="connsiteX5" fmla="*/ 464415 w 733923"/>
                        <a:gd name="connsiteY5" fmla="*/ 688 h 727395"/>
                        <a:gd name="connsiteX6" fmla="*/ 555855 w 733923"/>
                        <a:gd name="connsiteY6" fmla="*/ 688 h 727395"/>
                        <a:gd name="connsiteX7" fmla="*/ 618420 w 733923"/>
                        <a:gd name="connsiteY7" fmla="*/ 92128 h 727395"/>
                        <a:gd name="connsiteX8" fmla="*/ 695422 w 733923"/>
                        <a:gd name="connsiteY8" fmla="*/ 226882 h 727395"/>
                        <a:gd name="connsiteX9" fmla="*/ 733923 w 733923"/>
                        <a:gd name="connsiteY9" fmla="*/ 429013 h 727395"/>
                        <a:gd name="connsiteX10" fmla="*/ 722451 w 733923"/>
                        <a:gd name="connsiteY10" fmla="*/ 601734 h 727395"/>
                        <a:gd name="connsiteX11" fmla="*/ 651184 w 733923"/>
                        <a:gd name="connsiteY11" fmla="*/ 727395 h 727395"/>
                        <a:gd name="connsiteX12" fmla="*/ 623232 w 733923"/>
                        <a:gd name="connsiteY12" fmla="*/ 366448 h 727395"/>
                        <a:gd name="connsiteX13" fmla="*/ 506454 w 733923"/>
                        <a:gd name="connsiteY13" fmla="*/ 385699 h 727395"/>
                        <a:gd name="connsiteX14" fmla="*/ 372630 w 733923"/>
                        <a:gd name="connsiteY14" fmla="*/ 308163 h 727395"/>
                        <a:gd name="connsiteX15" fmla="*/ 258492 w 733923"/>
                        <a:gd name="connsiteY15" fmla="*/ 352011 h 727395"/>
                        <a:gd name="connsiteX16" fmla="*/ 117906 w 733923"/>
                        <a:gd name="connsiteY16" fmla="*/ 332760 h 727395"/>
                        <a:gd name="connsiteX17" fmla="*/ 108184 w 733923"/>
                        <a:gd name="connsiteY17" fmla="*/ 669644 h 727395"/>
                        <a:gd name="connsiteX0" fmla="*/ 108184 w 733923"/>
                        <a:gd name="connsiteY0" fmla="*/ 669644 h 727395"/>
                        <a:gd name="connsiteX1" fmla="*/ 54044 w 733923"/>
                        <a:gd name="connsiteY1" fmla="*/ 606546 h 727395"/>
                        <a:gd name="connsiteX2" fmla="*/ 18836 w 733923"/>
                        <a:gd name="connsiteY2" fmla="*/ 485941 h 727395"/>
                        <a:gd name="connsiteX3" fmla="*/ 30258 w 733923"/>
                        <a:gd name="connsiteY3" fmla="*/ 198006 h 727395"/>
                        <a:gd name="connsiteX4" fmla="*/ 204533 w 733923"/>
                        <a:gd name="connsiteY4" fmla="*/ 19939 h 727395"/>
                        <a:gd name="connsiteX5" fmla="*/ 464415 w 733923"/>
                        <a:gd name="connsiteY5" fmla="*/ 688 h 727395"/>
                        <a:gd name="connsiteX6" fmla="*/ 555855 w 733923"/>
                        <a:gd name="connsiteY6" fmla="*/ 688 h 727395"/>
                        <a:gd name="connsiteX7" fmla="*/ 618420 w 733923"/>
                        <a:gd name="connsiteY7" fmla="*/ 92128 h 727395"/>
                        <a:gd name="connsiteX8" fmla="*/ 695422 w 733923"/>
                        <a:gd name="connsiteY8" fmla="*/ 226882 h 727395"/>
                        <a:gd name="connsiteX9" fmla="*/ 733923 w 733923"/>
                        <a:gd name="connsiteY9" fmla="*/ 429013 h 727395"/>
                        <a:gd name="connsiteX10" fmla="*/ 722451 w 733923"/>
                        <a:gd name="connsiteY10" fmla="*/ 601734 h 727395"/>
                        <a:gd name="connsiteX11" fmla="*/ 651184 w 733923"/>
                        <a:gd name="connsiteY11" fmla="*/ 727395 h 727395"/>
                        <a:gd name="connsiteX12" fmla="*/ 623232 w 733923"/>
                        <a:gd name="connsiteY12" fmla="*/ 366448 h 727395"/>
                        <a:gd name="connsiteX13" fmla="*/ 506454 w 733923"/>
                        <a:gd name="connsiteY13" fmla="*/ 385699 h 727395"/>
                        <a:gd name="connsiteX14" fmla="*/ 372630 w 733923"/>
                        <a:gd name="connsiteY14" fmla="*/ 308163 h 727395"/>
                        <a:gd name="connsiteX15" fmla="*/ 258492 w 733923"/>
                        <a:gd name="connsiteY15" fmla="*/ 352011 h 727395"/>
                        <a:gd name="connsiteX16" fmla="*/ 117906 w 733923"/>
                        <a:gd name="connsiteY16" fmla="*/ 332760 h 727395"/>
                        <a:gd name="connsiteX17" fmla="*/ 108184 w 733923"/>
                        <a:gd name="connsiteY17" fmla="*/ 669644 h 727395"/>
                        <a:gd name="connsiteX0" fmla="*/ 108184 w 733923"/>
                        <a:gd name="connsiteY0" fmla="*/ 669644 h 727395"/>
                        <a:gd name="connsiteX1" fmla="*/ 54044 w 733923"/>
                        <a:gd name="connsiteY1" fmla="*/ 606546 h 727395"/>
                        <a:gd name="connsiteX2" fmla="*/ 18836 w 733923"/>
                        <a:gd name="connsiteY2" fmla="*/ 485941 h 727395"/>
                        <a:gd name="connsiteX3" fmla="*/ 30258 w 733923"/>
                        <a:gd name="connsiteY3" fmla="*/ 198006 h 727395"/>
                        <a:gd name="connsiteX4" fmla="*/ 204533 w 733923"/>
                        <a:gd name="connsiteY4" fmla="*/ 19939 h 727395"/>
                        <a:gd name="connsiteX5" fmla="*/ 464415 w 733923"/>
                        <a:gd name="connsiteY5" fmla="*/ 688 h 727395"/>
                        <a:gd name="connsiteX6" fmla="*/ 555855 w 733923"/>
                        <a:gd name="connsiteY6" fmla="*/ 688 h 727395"/>
                        <a:gd name="connsiteX7" fmla="*/ 618420 w 733923"/>
                        <a:gd name="connsiteY7" fmla="*/ 92128 h 727395"/>
                        <a:gd name="connsiteX8" fmla="*/ 695422 w 733923"/>
                        <a:gd name="connsiteY8" fmla="*/ 226882 h 727395"/>
                        <a:gd name="connsiteX9" fmla="*/ 733923 w 733923"/>
                        <a:gd name="connsiteY9" fmla="*/ 429013 h 727395"/>
                        <a:gd name="connsiteX10" fmla="*/ 722451 w 733923"/>
                        <a:gd name="connsiteY10" fmla="*/ 601734 h 727395"/>
                        <a:gd name="connsiteX11" fmla="*/ 651184 w 733923"/>
                        <a:gd name="connsiteY11" fmla="*/ 727395 h 727395"/>
                        <a:gd name="connsiteX12" fmla="*/ 623232 w 733923"/>
                        <a:gd name="connsiteY12" fmla="*/ 366448 h 727395"/>
                        <a:gd name="connsiteX13" fmla="*/ 506454 w 733923"/>
                        <a:gd name="connsiteY13" fmla="*/ 385699 h 727395"/>
                        <a:gd name="connsiteX14" fmla="*/ 372630 w 733923"/>
                        <a:gd name="connsiteY14" fmla="*/ 308163 h 727395"/>
                        <a:gd name="connsiteX15" fmla="*/ 117906 w 733923"/>
                        <a:gd name="connsiteY15" fmla="*/ 332760 h 727395"/>
                        <a:gd name="connsiteX16" fmla="*/ 108184 w 733923"/>
                        <a:gd name="connsiteY16" fmla="*/ 669644 h 727395"/>
                        <a:gd name="connsiteX0" fmla="*/ 108184 w 733923"/>
                        <a:gd name="connsiteY0" fmla="*/ 669644 h 727395"/>
                        <a:gd name="connsiteX1" fmla="*/ 54044 w 733923"/>
                        <a:gd name="connsiteY1" fmla="*/ 606546 h 727395"/>
                        <a:gd name="connsiteX2" fmla="*/ 18836 w 733923"/>
                        <a:gd name="connsiteY2" fmla="*/ 485941 h 727395"/>
                        <a:gd name="connsiteX3" fmla="*/ 30258 w 733923"/>
                        <a:gd name="connsiteY3" fmla="*/ 198006 h 727395"/>
                        <a:gd name="connsiteX4" fmla="*/ 204533 w 733923"/>
                        <a:gd name="connsiteY4" fmla="*/ 19939 h 727395"/>
                        <a:gd name="connsiteX5" fmla="*/ 464415 w 733923"/>
                        <a:gd name="connsiteY5" fmla="*/ 688 h 727395"/>
                        <a:gd name="connsiteX6" fmla="*/ 555855 w 733923"/>
                        <a:gd name="connsiteY6" fmla="*/ 688 h 727395"/>
                        <a:gd name="connsiteX7" fmla="*/ 618420 w 733923"/>
                        <a:gd name="connsiteY7" fmla="*/ 92128 h 727395"/>
                        <a:gd name="connsiteX8" fmla="*/ 695422 w 733923"/>
                        <a:gd name="connsiteY8" fmla="*/ 226882 h 727395"/>
                        <a:gd name="connsiteX9" fmla="*/ 733923 w 733923"/>
                        <a:gd name="connsiteY9" fmla="*/ 429013 h 727395"/>
                        <a:gd name="connsiteX10" fmla="*/ 722451 w 733923"/>
                        <a:gd name="connsiteY10" fmla="*/ 601734 h 727395"/>
                        <a:gd name="connsiteX11" fmla="*/ 651184 w 733923"/>
                        <a:gd name="connsiteY11" fmla="*/ 727395 h 727395"/>
                        <a:gd name="connsiteX12" fmla="*/ 623232 w 733923"/>
                        <a:gd name="connsiteY12" fmla="*/ 366448 h 727395"/>
                        <a:gd name="connsiteX13" fmla="*/ 372630 w 733923"/>
                        <a:gd name="connsiteY13" fmla="*/ 308163 h 727395"/>
                        <a:gd name="connsiteX14" fmla="*/ 117906 w 733923"/>
                        <a:gd name="connsiteY14" fmla="*/ 332760 h 727395"/>
                        <a:gd name="connsiteX15" fmla="*/ 108184 w 733923"/>
                        <a:gd name="connsiteY15" fmla="*/ 669644 h 727395"/>
                        <a:gd name="connsiteX0" fmla="*/ 108184 w 733923"/>
                        <a:gd name="connsiteY0" fmla="*/ 669644 h 727395"/>
                        <a:gd name="connsiteX1" fmla="*/ 54044 w 733923"/>
                        <a:gd name="connsiteY1" fmla="*/ 606546 h 727395"/>
                        <a:gd name="connsiteX2" fmla="*/ 18836 w 733923"/>
                        <a:gd name="connsiteY2" fmla="*/ 485941 h 727395"/>
                        <a:gd name="connsiteX3" fmla="*/ 30258 w 733923"/>
                        <a:gd name="connsiteY3" fmla="*/ 198006 h 727395"/>
                        <a:gd name="connsiteX4" fmla="*/ 204533 w 733923"/>
                        <a:gd name="connsiteY4" fmla="*/ 19939 h 727395"/>
                        <a:gd name="connsiteX5" fmla="*/ 464415 w 733923"/>
                        <a:gd name="connsiteY5" fmla="*/ 688 h 727395"/>
                        <a:gd name="connsiteX6" fmla="*/ 555855 w 733923"/>
                        <a:gd name="connsiteY6" fmla="*/ 688 h 727395"/>
                        <a:gd name="connsiteX7" fmla="*/ 618420 w 733923"/>
                        <a:gd name="connsiteY7" fmla="*/ 92128 h 727395"/>
                        <a:gd name="connsiteX8" fmla="*/ 695422 w 733923"/>
                        <a:gd name="connsiteY8" fmla="*/ 226882 h 727395"/>
                        <a:gd name="connsiteX9" fmla="*/ 733923 w 733923"/>
                        <a:gd name="connsiteY9" fmla="*/ 429013 h 727395"/>
                        <a:gd name="connsiteX10" fmla="*/ 722451 w 733923"/>
                        <a:gd name="connsiteY10" fmla="*/ 601734 h 727395"/>
                        <a:gd name="connsiteX11" fmla="*/ 651184 w 733923"/>
                        <a:gd name="connsiteY11" fmla="*/ 727395 h 727395"/>
                        <a:gd name="connsiteX12" fmla="*/ 623232 w 733923"/>
                        <a:gd name="connsiteY12" fmla="*/ 366448 h 727395"/>
                        <a:gd name="connsiteX13" fmla="*/ 372630 w 733923"/>
                        <a:gd name="connsiteY13" fmla="*/ 308163 h 727395"/>
                        <a:gd name="connsiteX14" fmla="*/ 117906 w 733923"/>
                        <a:gd name="connsiteY14" fmla="*/ 332760 h 727395"/>
                        <a:gd name="connsiteX15" fmla="*/ 108184 w 733923"/>
                        <a:gd name="connsiteY15" fmla="*/ 669644 h 727395"/>
                        <a:gd name="connsiteX0" fmla="*/ 108184 w 733923"/>
                        <a:gd name="connsiteY0" fmla="*/ 669644 h 727395"/>
                        <a:gd name="connsiteX1" fmla="*/ 54044 w 733923"/>
                        <a:gd name="connsiteY1" fmla="*/ 606546 h 727395"/>
                        <a:gd name="connsiteX2" fmla="*/ 18836 w 733923"/>
                        <a:gd name="connsiteY2" fmla="*/ 485941 h 727395"/>
                        <a:gd name="connsiteX3" fmla="*/ 30258 w 733923"/>
                        <a:gd name="connsiteY3" fmla="*/ 198006 h 727395"/>
                        <a:gd name="connsiteX4" fmla="*/ 204533 w 733923"/>
                        <a:gd name="connsiteY4" fmla="*/ 19939 h 727395"/>
                        <a:gd name="connsiteX5" fmla="*/ 464415 w 733923"/>
                        <a:gd name="connsiteY5" fmla="*/ 688 h 727395"/>
                        <a:gd name="connsiteX6" fmla="*/ 618420 w 733923"/>
                        <a:gd name="connsiteY6" fmla="*/ 92128 h 727395"/>
                        <a:gd name="connsiteX7" fmla="*/ 695422 w 733923"/>
                        <a:gd name="connsiteY7" fmla="*/ 226882 h 727395"/>
                        <a:gd name="connsiteX8" fmla="*/ 733923 w 733923"/>
                        <a:gd name="connsiteY8" fmla="*/ 429013 h 727395"/>
                        <a:gd name="connsiteX9" fmla="*/ 722451 w 733923"/>
                        <a:gd name="connsiteY9" fmla="*/ 601734 h 727395"/>
                        <a:gd name="connsiteX10" fmla="*/ 651184 w 733923"/>
                        <a:gd name="connsiteY10" fmla="*/ 727395 h 727395"/>
                        <a:gd name="connsiteX11" fmla="*/ 623232 w 733923"/>
                        <a:gd name="connsiteY11" fmla="*/ 366448 h 727395"/>
                        <a:gd name="connsiteX12" fmla="*/ 372630 w 733923"/>
                        <a:gd name="connsiteY12" fmla="*/ 308163 h 727395"/>
                        <a:gd name="connsiteX13" fmla="*/ 117906 w 733923"/>
                        <a:gd name="connsiteY13" fmla="*/ 332760 h 727395"/>
                        <a:gd name="connsiteX14" fmla="*/ 108184 w 733923"/>
                        <a:gd name="connsiteY14" fmla="*/ 669644 h 727395"/>
                        <a:gd name="connsiteX0" fmla="*/ 108184 w 733923"/>
                        <a:gd name="connsiteY0" fmla="*/ 669644 h 727395"/>
                        <a:gd name="connsiteX1" fmla="*/ 54044 w 733923"/>
                        <a:gd name="connsiteY1" fmla="*/ 606546 h 727395"/>
                        <a:gd name="connsiteX2" fmla="*/ 18836 w 733923"/>
                        <a:gd name="connsiteY2" fmla="*/ 485941 h 727395"/>
                        <a:gd name="connsiteX3" fmla="*/ 30258 w 733923"/>
                        <a:gd name="connsiteY3" fmla="*/ 198006 h 727395"/>
                        <a:gd name="connsiteX4" fmla="*/ 204533 w 733923"/>
                        <a:gd name="connsiteY4" fmla="*/ 19939 h 727395"/>
                        <a:gd name="connsiteX5" fmla="*/ 464415 w 733923"/>
                        <a:gd name="connsiteY5" fmla="*/ 688 h 727395"/>
                        <a:gd name="connsiteX6" fmla="*/ 618420 w 733923"/>
                        <a:gd name="connsiteY6" fmla="*/ 92128 h 727395"/>
                        <a:gd name="connsiteX7" fmla="*/ 695422 w 733923"/>
                        <a:gd name="connsiteY7" fmla="*/ 226882 h 727395"/>
                        <a:gd name="connsiteX8" fmla="*/ 733923 w 733923"/>
                        <a:gd name="connsiteY8" fmla="*/ 429013 h 727395"/>
                        <a:gd name="connsiteX9" fmla="*/ 722451 w 733923"/>
                        <a:gd name="connsiteY9" fmla="*/ 601734 h 727395"/>
                        <a:gd name="connsiteX10" fmla="*/ 651184 w 733923"/>
                        <a:gd name="connsiteY10" fmla="*/ 727395 h 727395"/>
                        <a:gd name="connsiteX11" fmla="*/ 623232 w 733923"/>
                        <a:gd name="connsiteY11" fmla="*/ 366448 h 727395"/>
                        <a:gd name="connsiteX12" fmla="*/ 372630 w 733923"/>
                        <a:gd name="connsiteY12" fmla="*/ 308163 h 727395"/>
                        <a:gd name="connsiteX13" fmla="*/ 117906 w 733923"/>
                        <a:gd name="connsiteY13" fmla="*/ 332760 h 727395"/>
                        <a:gd name="connsiteX14" fmla="*/ 108184 w 733923"/>
                        <a:gd name="connsiteY14" fmla="*/ 669644 h 727395"/>
                        <a:gd name="connsiteX0" fmla="*/ 108184 w 733923"/>
                        <a:gd name="connsiteY0" fmla="*/ 684337 h 742088"/>
                        <a:gd name="connsiteX1" fmla="*/ 54044 w 733923"/>
                        <a:gd name="connsiteY1" fmla="*/ 621239 h 742088"/>
                        <a:gd name="connsiteX2" fmla="*/ 18836 w 733923"/>
                        <a:gd name="connsiteY2" fmla="*/ 500634 h 742088"/>
                        <a:gd name="connsiteX3" fmla="*/ 30258 w 733923"/>
                        <a:gd name="connsiteY3" fmla="*/ 212699 h 742088"/>
                        <a:gd name="connsiteX4" fmla="*/ 204533 w 733923"/>
                        <a:gd name="connsiteY4" fmla="*/ 34632 h 742088"/>
                        <a:gd name="connsiteX5" fmla="*/ 464415 w 733923"/>
                        <a:gd name="connsiteY5" fmla="*/ 15381 h 742088"/>
                        <a:gd name="connsiteX6" fmla="*/ 618420 w 733923"/>
                        <a:gd name="connsiteY6" fmla="*/ 106821 h 742088"/>
                        <a:gd name="connsiteX7" fmla="*/ 695422 w 733923"/>
                        <a:gd name="connsiteY7" fmla="*/ 241575 h 742088"/>
                        <a:gd name="connsiteX8" fmla="*/ 733923 w 733923"/>
                        <a:gd name="connsiteY8" fmla="*/ 443706 h 742088"/>
                        <a:gd name="connsiteX9" fmla="*/ 722451 w 733923"/>
                        <a:gd name="connsiteY9" fmla="*/ 616427 h 742088"/>
                        <a:gd name="connsiteX10" fmla="*/ 651184 w 733923"/>
                        <a:gd name="connsiteY10" fmla="*/ 742088 h 742088"/>
                        <a:gd name="connsiteX11" fmla="*/ 623232 w 733923"/>
                        <a:gd name="connsiteY11" fmla="*/ 381141 h 742088"/>
                        <a:gd name="connsiteX12" fmla="*/ 372630 w 733923"/>
                        <a:gd name="connsiteY12" fmla="*/ 322856 h 742088"/>
                        <a:gd name="connsiteX13" fmla="*/ 117906 w 733923"/>
                        <a:gd name="connsiteY13" fmla="*/ 347453 h 742088"/>
                        <a:gd name="connsiteX14" fmla="*/ 108184 w 733923"/>
                        <a:gd name="connsiteY14" fmla="*/ 684337 h 742088"/>
                        <a:gd name="connsiteX0" fmla="*/ 108184 w 733923"/>
                        <a:gd name="connsiteY0" fmla="*/ 684337 h 742088"/>
                        <a:gd name="connsiteX1" fmla="*/ 54044 w 733923"/>
                        <a:gd name="connsiteY1" fmla="*/ 621239 h 742088"/>
                        <a:gd name="connsiteX2" fmla="*/ 18836 w 733923"/>
                        <a:gd name="connsiteY2" fmla="*/ 500634 h 742088"/>
                        <a:gd name="connsiteX3" fmla="*/ 30258 w 733923"/>
                        <a:gd name="connsiteY3" fmla="*/ 212699 h 742088"/>
                        <a:gd name="connsiteX4" fmla="*/ 204533 w 733923"/>
                        <a:gd name="connsiteY4" fmla="*/ 34632 h 742088"/>
                        <a:gd name="connsiteX5" fmla="*/ 464415 w 733923"/>
                        <a:gd name="connsiteY5" fmla="*/ 15381 h 742088"/>
                        <a:gd name="connsiteX6" fmla="*/ 618420 w 733923"/>
                        <a:gd name="connsiteY6" fmla="*/ 106821 h 742088"/>
                        <a:gd name="connsiteX7" fmla="*/ 695422 w 733923"/>
                        <a:gd name="connsiteY7" fmla="*/ 241575 h 742088"/>
                        <a:gd name="connsiteX8" fmla="*/ 733923 w 733923"/>
                        <a:gd name="connsiteY8" fmla="*/ 443706 h 742088"/>
                        <a:gd name="connsiteX9" fmla="*/ 722451 w 733923"/>
                        <a:gd name="connsiteY9" fmla="*/ 616427 h 742088"/>
                        <a:gd name="connsiteX10" fmla="*/ 651184 w 733923"/>
                        <a:gd name="connsiteY10" fmla="*/ 742088 h 742088"/>
                        <a:gd name="connsiteX11" fmla="*/ 623232 w 733923"/>
                        <a:gd name="connsiteY11" fmla="*/ 381141 h 742088"/>
                        <a:gd name="connsiteX12" fmla="*/ 372630 w 733923"/>
                        <a:gd name="connsiteY12" fmla="*/ 322856 h 742088"/>
                        <a:gd name="connsiteX13" fmla="*/ 117906 w 733923"/>
                        <a:gd name="connsiteY13" fmla="*/ 347453 h 742088"/>
                        <a:gd name="connsiteX14" fmla="*/ 108184 w 733923"/>
                        <a:gd name="connsiteY14" fmla="*/ 684337 h 742088"/>
                        <a:gd name="connsiteX0" fmla="*/ 108184 w 739728"/>
                        <a:gd name="connsiteY0" fmla="*/ 684337 h 742088"/>
                        <a:gd name="connsiteX1" fmla="*/ 54044 w 739728"/>
                        <a:gd name="connsiteY1" fmla="*/ 621239 h 742088"/>
                        <a:gd name="connsiteX2" fmla="*/ 18836 w 739728"/>
                        <a:gd name="connsiteY2" fmla="*/ 500634 h 742088"/>
                        <a:gd name="connsiteX3" fmla="*/ 30258 w 739728"/>
                        <a:gd name="connsiteY3" fmla="*/ 212699 h 742088"/>
                        <a:gd name="connsiteX4" fmla="*/ 204533 w 739728"/>
                        <a:gd name="connsiteY4" fmla="*/ 34632 h 742088"/>
                        <a:gd name="connsiteX5" fmla="*/ 464415 w 739728"/>
                        <a:gd name="connsiteY5" fmla="*/ 15381 h 742088"/>
                        <a:gd name="connsiteX6" fmla="*/ 618420 w 739728"/>
                        <a:gd name="connsiteY6" fmla="*/ 106821 h 742088"/>
                        <a:gd name="connsiteX7" fmla="*/ 695422 w 739728"/>
                        <a:gd name="connsiteY7" fmla="*/ 241575 h 742088"/>
                        <a:gd name="connsiteX8" fmla="*/ 733923 w 739728"/>
                        <a:gd name="connsiteY8" fmla="*/ 443706 h 742088"/>
                        <a:gd name="connsiteX9" fmla="*/ 722451 w 739728"/>
                        <a:gd name="connsiteY9" fmla="*/ 616427 h 742088"/>
                        <a:gd name="connsiteX10" fmla="*/ 651184 w 739728"/>
                        <a:gd name="connsiteY10" fmla="*/ 742088 h 742088"/>
                        <a:gd name="connsiteX11" fmla="*/ 623232 w 739728"/>
                        <a:gd name="connsiteY11" fmla="*/ 381141 h 742088"/>
                        <a:gd name="connsiteX12" fmla="*/ 372630 w 739728"/>
                        <a:gd name="connsiteY12" fmla="*/ 322856 h 742088"/>
                        <a:gd name="connsiteX13" fmla="*/ 117906 w 739728"/>
                        <a:gd name="connsiteY13" fmla="*/ 347453 h 742088"/>
                        <a:gd name="connsiteX14" fmla="*/ 108184 w 739728"/>
                        <a:gd name="connsiteY14" fmla="*/ 684337 h 742088"/>
                        <a:gd name="connsiteX0" fmla="*/ 108184 w 738831"/>
                        <a:gd name="connsiteY0" fmla="*/ 684337 h 742088"/>
                        <a:gd name="connsiteX1" fmla="*/ 54044 w 738831"/>
                        <a:gd name="connsiteY1" fmla="*/ 621239 h 742088"/>
                        <a:gd name="connsiteX2" fmla="*/ 18836 w 738831"/>
                        <a:gd name="connsiteY2" fmla="*/ 500634 h 742088"/>
                        <a:gd name="connsiteX3" fmla="*/ 30258 w 738831"/>
                        <a:gd name="connsiteY3" fmla="*/ 212699 h 742088"/>
                        <a:gd name="connsiteX4" fmla="*/ 204533 w 738831"/>
                        <a:gd name="connsiteY4" fmla="*/ 34632 h 742088"/>
                        <a:gd name="connsiteX5" fmla="*/ 464415 w 738831"/>
                        <a:gd name="connsiteY5" fmla="*/ 15381 h 742088"/>
                        <a:gd name="connsiteX6" fmla="*/ 618420 w 738831"/>
                        <a:gd name="connsiteY6" fmla="*/ 106821 h 742088"/>
                        <a:gd name="connsiteX7" fmla="*/ 695422 w 738831"/>
                        <a:gd name="connsiteY7" fmla="*/ 241575 h 742088"/>
                        <a:gd name="connsiteX8" fmla="*/ 733923 w 738831"/>
                        <a:gd name="connsiteY8" fmla="*/ 443706 h 742088"/>
                        <a:gd name="connsiteX9" fmla="*/ 722451 w 738831"/>
                        <a:gd name="connsiteY9" fmla="*/ 616427 h 742088"/>
                        <a:gd name="connsiteX10" fmla="*/ 651184 w 738831"/>
                        <a:gd name="connsiteY10" fmla="*/ 742088 h 742088"/>
                        <a:gd name="connsiteX11" fmla="*/ 623232 w 738831"/>
                        <a:gd name="connsiteY11" fmla="*/ 381141 h 742088"/>
                        <a:gd name="connsiteX12" fmla="*/ 372630 w 738831"/>
                        <a:gd name="connsiteY12" fmla="*/ 322856 h 742088"/>
                        <a:gd name="connsiteX13" fmla="*/ 117906 w 738831"/>
                        <a:gd name="connsiteY13" fmla="*/ 347453 h 742088"/>
                        <a:gd name="connsiteX14" fmla="*/ 108184 w 738831"/>
                        <a:gd name="connsiteY14" fmla="*/ 684337 h 742088"/>
                        <a:gd name="connsiteX0" fmla="*/ 117906 w 738831"/>
                        <a:gd name="connsiteY0" fmla="*/ 347453 h 742088"/>
                        <a:gd name="connsiteX1" fmla="*/ 54044 w 738831"/>
                        <a:gd name="connsiteY1" fmla="*/ 621239 h 742088"/>
                        <a:gd name="connsiteX2" fmla="*/ 18836 w 738831"/>
                        <a:gd name="connsiteY2" fmla="*/ 500634 h 742088"/>
                        <a:gd name="connsiteX3" fmla="*/ 30258 w 738831"/>
                        <a:gd name="connsiteY3" fmla="*/ 212699 h 742088"/>
                        <a:gd name="connsiteX4" fmla="*/ 204533 w 738831"/>
                        <a:gd name="connsiteY4" fmla="*/ 34632 h 742088"/>
                        <a:gd name="connsiteX5" fmla="*/ 464415 w 738831"/>
                        <a:gd name="connsiteY5" fmla="*/ 15381 h 742088"/>
                        <a:gd name="connsiteX6" fmla="*/ 618420 w 738831"/>
                        <a:gd name="connsiteY6" fmla="*/ 106821 h 742088"/>
                        <a:gd name="connsiteX7" fmla="*/ 695422 w 738831"/>
                        <a:gd name="connsiteY7" fmla="*/ 241575 h 742088"/>
                        <a:gd name="connsiteX8" fmla="*/ 733923 w 738831"/>
                        <a:gd name="connsiteY8" fmla="*/ 443706 h 742088"/>
                        <a:gd name="connsiteX9" fmla="*/ 722451 w 738831"/>
                        <a:gd name="connsiteY9" fmla="*/ 616427 h 742088"/>
                        <a:gd name="connsiteX10" fmla="*/ 651184 w 738831"/>
                        <a:gd name="connsiteY10" fmla="*/ 742088 h 742088"/>
                        <a:gd name="connsiteX11" fmla="*/ 623232 w 738831"/>
                        <a:gd name="connsiteY11" fmla="*/ 381141 h 742088"/>
                        <a:gd name="connsiteX12" fmla="*/ 372630 w 738831"/>
                        <a:gd name="connsiteY12" fmla="*/ 322856 h 742088"/>
                        <a:gd name="connsiteX13" fmla="*/ 117906 w 738831"/>
                        <a:gd name="connsiteY13" fmla="*/ 347453 h 742088"/>
                        <a:gd name="connsiteX0" fmla="*/ 117906 w 738831"/>
                        <a:gd name="connsiteY0" fmla="*/ 347453 h 626196"/>
                        <a:gd name="connsiteX1" fmla="*/ 54044 w 738831"/>
                        <a:gd name="connsiteY1" fmla="*/ 621239 h 626196"/>
                        <a:gd name="connsiteX2" fmla="*/ 18836 w 738831"/>
                        <a:gd name="connsiteY2" fmla="*/ 500634 h 626196"/>
                        <a:gd name="connsiteX3" fmla="*/ 30258 w 738831"/>
                        <a:gd name="connsiteY3" fmla="*/ 212699 h 626196"/>
                        <a:gd name="connsiteX4" fmla="*/ 204533 w 738831"/>
                        <a:gd name="connsiteY4" fmla="*/ 34632 h 626196"/>
                        <a:gd name="connsiteX5" fmla="*/ 464415 w 738831"/>
                        <a:gd name="connsiteY5" fmla="*/ 15381 h 626196"/>
                        <a:gd name="connsiteX6" fmla="*/ 618420 w 738831"/>
                        <a:gd name="connsiteY6" fmla="*/ 106821 h 626196"/>
                        <a:gd name="connsiteX7" fmla="*/ 695422 w 738831"/>
                        <a:gd name="connsiteY7" fmla="*/ 241575 h 626196"/>
                        <a:gd name="connsiteX8" fmla="*/ 733923 w 738831"/>
                        <a:gd name="connsiteY8" fmla="*/ 443706 h 626196"/>
                        <a:gd name="connsiteX9" fmla="*/ 722451 w 738831"/>
                        <a:gd name="connsiteY9" fmla="*/ 616427 h 626196"/>
                        <a:gd name="connsiteX10" fmla="*/ 623232 w 738831"/>
                        <a:gd name="connsiteY10" fmla="*/ 381141 h 626196"/>
                        <a:gd name="connsiteX11" fmla="*/ 372630 w 738831"/>
                        <a:gd name="connsiteY11" fmla="*/ 322856 h 626196"/>
                        <a:gd name="connsiteX12" fmla="*/ 117906 w 738831"/>
                        <a:gd name="connsiteY12" fmla="*/ 347453 h 626196"/>
                        <a:gd name="connsiteX0" fmla="*/ 117906 w 733923"/>
                        <a:gd name="connsiteY0" fmla="*/ 347453 h 688616"/>
                        <a:gd name="connsiteX1" fmla="*/ 54044 w 733923"/>
                        <a:gd name="connsiteY1" fmla="*/ 621239 h 688616"/>
                        <a:gd name="connsiteX2" fmla="*/ 18836 w 733923"/>
                        <a:gd name="connsiteY2" fmla="*/ 500634 h 688616"/>
                        <a:gd name="connsiteX3" fmla="*/ 30258 w 733923"/>
                        <a:gd name="connsiteY3" fmla="*/ 212699 h 688616"/>
                        <a:gd name="connsiteX4" fmla="*/ 204533 w 733923"/>
                        <a:gd name="connsiteY4" fmla="*/ 34632 h 688616"/>
                        <a:gd name="connsiteX5" fmla="*/ 464415 w 733923"/>
                        <a:gd name="connsiteY5" fmla="*/ 15381 h 688616"/>
                        <a:gd name="connsiteX6" fmla="*/ 618420 w 733923"/>
                        <a:gd name="connsiteY6" fmla="*/ 106821 h 688616"/>
                        <a:gd name="connsiteX7" fmla="*/ 695422 w 733923"/>
                        <a:gd name="connsiteY7" fmla="*/ 241575 h 688616"/>
                        <a:gd name="connsiteX8" fmla="*/ 733923 w 733923"/>
                        <a:gd name="connsiteY8" fmla="*/ 443706 h 688616"/>
                        <a:gd name="connsiteX9" fmla="*/ 694340 w 733923"/>
                        <a:gd name="connsiteY9" fmla="*/ 688616 h 688616"/>
                        <a:gd name="connsiteX10" fmla="*/ 623232 w 733923"/>
                        <a:gd name="connsiteY10" fmla="*/ 381141 h 688616"/>
                        <a:gd name="connsiteX11" fmla="*/ 372630 w 733923"/>
                        <a:gd name="connsiteY11" fmla="*/ 322856 h 688616"/>
                        <a:gd name="connsiteX12" fmla="*/ 117906 w 733923"/>
                        <a:gd name="connsiteY12" fmla="*/ 347453 h 688616"/>
                        <a:gd name="connsiteX0" fmla="*/ 117906 w 733923"/>
                        <a:gd name="connsiteY0" fmla="*/ 347453 h 922511"/>
                        <a:gd name="connsiteX1" fmla="*/ 122043 w 733923"/>
                        <a:gd name="connsiteY1" fmla="*/ 921277 h 922511"/>
                        <a:gd name="connsiteX2" fmla="*/ 18836 w 733923"/>
                        <a:gd name="connsiteY2" fmla="*/ 500634 h 922511"/>
                        <a:gd name="connsiteX3" fmla="*/ 30258 w 733923"/>
                        <a:gd name="connsiteY3" fmla="*/ 212699 h 922511"/>
                        <a:gd name="connsiteX4" fmla="*/ 204533 w 733923"/>
                        <a:gd name="connsiteY4" fmla="*/ 34632 h 922511"/>
                        <a:gd name="connsiteX5" fmla="*/ 464415 w 733923"/>
                        <a:gd name="connsiteY5" fmla="*/ 15381 h 922511"/>
                        <a:gd name="connsiteX6" fmla="*/ 618420 w 733923"/>
                        <a:gd name="connsiteY6" fmla="*/ 106821 h 922511"/>
                        <a:gd name="connsiteX7" fmla="*/ 695422 w 733923"/>
                        <a:gd name="connsiteY7" fmla="*/ 241575 h 922511"/>
                        <a:gd name="connsiteX8" fmla="*/ 733923 w 733923"/>
                        <a:gd name="connsiteY8" fmla="*/ 443706 h 922511"/>
                        <a:gd name="connsiteX9" fmla="*/ 694340 w 733923"/>
                        <a:gd name="connsiteY9" fmla="*/ 688616 h 922511"/>
                        <a:gd name="connsiteX10" fmla="*/ 623232 w 733923"/>
                        <a:gd name="connsiteY10" fmla="*/ 381141 h 922511"/>
                        <a:gd name="connsiteX11" fmla="*/ 372630 w 733923"/>
                        <a:gd name="connsiteY11" fmla="*/ 322856 h 922511"/>
                        <a:gd name="connsiteX12" fmla="*/ 117906 w 733923"/>
                        <a:gd name="connsiteY12" fmla="*/ 347453 h 922511"/>
                        <a:gd name="connsiteX0" fmla="*/ 117906 w 741309"/>
                        <a:gd name="connsiteY0" fmla="*/ 347453 h 1445853"/>
                        <a:gd name="connsiteX1" fmla="*/ 122043 w 741309"/>
                        <a:gd name="connsiteY1" fmla="*/ 921277 h 1445853"/>
                        <a:gd name="connsiteX2" fmla="*/ 18836 w 741309"/>
                        <a:gd name="connsiteY2" fmla="*/ 500634 h 1445853"/>
                        <a:gd name="connsiteX3" fmla="*/ 30258 w 741309"/>
                        <a:gd name="connsiteY3" fmla="*/ 212699 h 1445853"/>
                        <a:gd name="connsiteX4" fmla="*/ 204533 w 741309"/>
                        <a:gd name="connsiteY4" fmla="*/ 34632 h 1445853"/>
                        <a:gd name="connsiteX5" fmla="*/ 464415 w 741309"/>
                        <a:gd name="connsiteY5" fmla="*/ 15381 h 1445853"/>
                        <a:gd name="connsiteX6" fmla="*/ 618420 w 741309"/>
                        <a:gd name="connsiteY6" fmla="*/ 106821 h 1445853"/>
                        <a:gd name="connsiteX7" fmla="*/ 695422 w 741309"/>
                        <a:gd name="connsiteY7" fmla="*/ 241575 h 1445853"/>
                        <a:gd name="connsiteX8" fmla="*/ 733923 w 741309"/>
                        <a:gd name="connsiteY8" fmla="*/ 443706 h 1445853"/>
                        <a:gd name="connsiteX9" fmla="*/ 536706 w 741309"/>
                        <a:gd name="connsiteY9" fmla="*/ 1445853 h 1445853"/>
                        <a:gd name="connsiteX10" fmla="*/ 623232 w 741309"/>
                        <a:gd name="connsiteY10" fmla="*/ 381141 h 1445853"/>
                        <a:gd name="connsiteX11" fmla="*/ 372630 w 741309"/>
                        <a:gd name="connsiteY11" fmla="*/ 322856 h 1445853"/>
                        <a:gd name="connsiteX12" fmla="*/ 117906 w 741309"/>
                        <a:gd name="connsiteY12" fmla="*/ 347453 h 1445853"/>
                        <a:gd name="connsiteX0" fmla="*/ 117906 w 773918"/>
                        <a:gd name="connsiteY0" fmla="*/ 347453 h 1632248"/>
                        <a:gd name="connsiteX1" fmla="*/ 122043 w 773918"/>
                        <a:gd name="connsiteY1" fmla="*/ 921277 h 1632248"/>
                        <a:gd name="connsiteX2" fmla="*/ 18836 w 773918"/>
                        <a:gd name="connsiteY2" fmla="*/ 500634 h 1632248"/>
                        <a:gd name="connsiteX3" fmla="*/ 30258 w 773918"/>
                        <a:gd name="connsiteY3" fmla="*/ 212699 h 1632248"/>
                        <a:gd name="connsiteX4" fmla="*/ 204533 w 773918"/>
                        <a:gd name="connsiteY4" fmla="*/ 34632 h 1632248"/>
                        <a:gd name="connsiteX5" fmla="*/ 464415 w 773918"/>
                        <a:gd name="connsiteY5" fmla="*/ 15381 h 1632248"/>
                        <a:gd name="connsiteX6" fmla="*/ 618420 w 773918"/>
                        <a:gd name="connsiteY6" fmla="*/ 106821 h 1632248"/>
                        <a:gd name="connsiteX7" fmla="*/ 695422 w 773918"/>
                        <a:gd name="connsiteY7" fmla="*/ 241575 h 1632248"/>
                        <a:gd name="connsiteX8" fmla="*/ 733923 w 773918"/>
                        <a:gd name="connsiteY8" fmla="*/ 443706 h 1632248"/>
                        <a:gd name="connsiteX9" fmla="*/ 762988 w 773918"/>
                        <a:gd name="connsiteY9" fmla="*/ 1536542 h 1632248"/>
                        <a:gd name="connsiteX10" fmla="*/ 536706 w 773918"/>
                        <a:gd name="connsiteY10" fmla="*/ 1445853 h 1632248"/>
                        <a:gd name="connsiteX11" fmla="*/ 623232 w 773918"/>
                        <a:gd name="connsiteY11" fmla="*/ 381141 h 1632248"/>
                        <a:gd name="connsiteX12" fmla="*/ 372630 w 773918"/>
                        <a:gd name="connsiteY12" fmla="*/ 322856 h 1632248"/>
                        <a:gd name="connsiteX13" fmla="*/ 117906 w 773918"/>
                        <a:gd name="connsiteY13" fmla="*/ 347453 h 1632248"/>
                        <a:gd name="connsiteX0" fmla="*/ 117906 w 773918"/>
                        <a:gd name="connsiteY0" fmla="*/ 347453 h 1632248"/>
                        <a:gd name="connsiteX1" fmla="*/ 122043 w 773918"/>
                        <a:gd name="connsiteY1" fmla="*/ 921277 h 1632248"/>
                        <a:gd name="connsiteX2" fmla="*/ 18836 w 773918"/>
                        <a:gd name="connsiteY2" fmla="*/ 500634 h 1632248"/>
                        <a:gd name="connsiteX3" fmla="*/ 30258 w 773918"/>
                        <a:gd name="connsiteY3" fmla="*/ 212699 h 1632248"/>
                        <a:gd name="connsiteX4" fmla="*/ 204533 w 773918"/>
                        <a:gd name="connsiteY4" fmla="*/ 34632 h 1632248"/>
                        <a:gd name="connsiteX5" fmla="*/ 464415 w 773918"/>
                        <a:gd name="connsiteY5" fmla="*/ 15381 h 1632248"/>
                        <a:gd name="connsiteX6" fmla="*/ 618420 w 773918"/>
                        <a:gd name="connsiteY6" fmla="*/ 106821 h 1632248"/>
                        <a:gd name="connsiteX7" fmla="*/ 695422 w 773918"/>
                        <a:gd name="connsiteY7" fmla="*/ 241575 h 1632248"/>
                        <a:gd name="connsiteX8" fmla="*/ 733923 w 773918"/>
                        <a:gd name="connsiteY8" fmla="*/ 443706 h 1632248"/>
                        <a:gd name="connsiteX9" fmla="*/ 762988 w 773918"/>
                        <a:gd name="connsiteY9" fmla="*/ 1536542 h 1632248"/>
                        <a:gd name="connsiteX10" fmla="*/ 533615 w 773918"/>
                        <a:gd name="connsiteY10" fmla="*/ 1445853 h 1632248"/>
                        <a:gd name="connsiteX11" fmla="*/ 623232 w 773918"/>
                        <a:gd name="connsiteY11" fmla="*/ 381141 h 1632248"/>
                        <a:gd name="connsiteX12" fmla="*/ 372630 w 773918"/>
                        <a:gd name="connsiteY12" fmla="*/ 322856 h 1632248"/>
                        <a:gd name="connsiteX13" fmla="*/ 117906 w 773918"/>
                        <a:gd name="connsiteY13" fmla="*/ 347453 h 1632248"/>
                        <a:gd name="connsiteX0" fmla="*/ 117906 w 773918"/>
                        <a:gd name="connsiteY0" fmla="*/ 347453 h 1628936"/>
                        <a:gd name="connsiteX1" fmla="*/ 122043 w 773918"/>
                        <a:gd name="connsiteY1" fmla="*/ 921277 h 1628936"/>
                        <a:gd name="connsiteX2" fmla="*/ 18836 w 773918"/>
                        <a:gd name="connsiteY2" fmla="*/ 500634 h 1628936"/>
                        <a:gd name="connsiteX3" fmla="*/ 30258 w 773918"/>
                        <a:gd name="connsiteY3" fmla="*/ 212699 h 1628936"/>
                        <a:gd name="connsiteX4" fmla="*/ 204533 w 773918"/>
                        <a:gd name="connsiteY4" fmla="*/ 34632 h 1628936"/>
                        <a:gd name="connsiteX5" fmla="*/ 464415 w 773918"/>
                        <a:gd name="connsiteY5" fmla="*/ 15381 h 1628936"/>
                        <a:gd name="connsiteX6" fmla="*/ 618420 w 773918"/>
                        <a:gd name="connsiteY6" fmla="*/ 106821 h 1628936"/>
                        <a:gd name="connsiteX7" fmla="*/ 695422 w 773918"/>
                        <a:gd name="connsiteY7" fmla="*/ 241575 h 1628936"/>
                        <a:gd name="connsiteX8" fmla="*/ 733923 w 773918"/>
                        <a:gd name="connsiteY8" fmla="*/ 443706 h 1628936"/>
                        <a:gd name="connsiteX9" fmla="*/ 762988 w 773918"/>
                        <a:gd name="connsiteY9" fmla="*/ 1536542 h 1628936"/>
                        <a:gd name="connsiteX10" fmla="*/ 533615 w 773918"/>
                        <a:gd name="connsiteY10" fmla="*/ 1445853 h 1628936"/>
                        <a:gd name="connsiteX11" fmla="*/ 579960 w 773918"/>
                        <a:gd name="connsiteY11" fmla="*/ 452579 h 1628936"/>
                        <a:gd name="connsiteX12" fmla="*/ 372630 w 773918"/>
                        <a:gd name="connsiteY12" fmla="*/ 322856 h 1628936"/>
                        <a:gd name="connsiteX13" fmla="*/ 117906 w 773918"/>
                        <a:gd name="connsiteY13" fmla="*/ 347453 h 1628936"/>
                        <a:gd name="connsiteX0" fmla="*/ 179723 w 773918"/>
                        <a:gd name="connsiteY0" fmla="*/ 437941 h 1628936"/>
                        <a:gd name="connsiteX1" fmla="*/ 122043 w 773918"/>
                        <a:gd name="connsiteY1" fmla="*/ 921277 h 1628936"/>
                        <a:gd name="connsiteX2" fmla="*/ 18836 w 773918"/>
                        <a:gd name="connsiteY2" fmla="*/ 500634 h 1628936"/>
                        <a:gd name="connsiteX3" fmla="*/ 30258 w 773918"/>
                        <a:gd name="connsiteY3" fmla="*/ 212699 h 1628936"/>
                        <a:gd name="connsiteX4" fmla="*/ 204533 w 773918"/>
                        <a:gd name="connsiteY4" fmla="*/ 34632 h 1628936"/>
                        <a:gd name="connsiteX5" fmla="*/ 464415 w 773918"/>
                        <a:gd name="connsiteY5" fmla="*/ 15381 h 1628936"/>
                        <a:gd name="connsiteX6" fmla="*/ 618420 w 773918"/>
                        <a:gd name="connsiteY6" fmla="*/ 106821 h 1628936"/>
                        <a:gd name="connsiteX7" fmla="*/ 695422 w 773918"/>
                        <a:gd name="connsiteY7" fmla="*/ 241575 h 1628936"/>
                        <a:gd name="connsiteX8" fmla="*/ 733923 w 773918"/>
                        <a:gd name="connsiteY8" fmla="*/ 443706 h 1628936"/>
                        <a:gd name="connsiteX9" fmla="*/ 762988 w 773918"/>
                        <a:gd name="connsiteY9" fmla="*/ 1536542 h 1628936"/>
                        <a:gd name="connsiteX10" fmla="*/ 533615 w 773918"/>
                        <a:gd name="connsiteY10" fmla="*/ 1445853 h 1628936"/>
                        <a:gd name="connsiteX11" fmla="*/ 579960 w 773918"/>
                        <a:gd name="connsiteY11" fmla="*/ 452579 h 1628936"/>
                        <a:gd name="connsiteX12" fmla="*/ 372630 w 773918"/>
                        <a:gd name="connsiteY12" fmla="*/ 322856 h 1628936"/>
                        <a:gd name="connsiteX13" fmla="*/ 179723 w 773918"/>
                        <a:gd name="connsiteY13" fmla="*/ 437941 h 1628936"/>
                        <a:gd name="connsiteX0" fmla="*/ 179723 w 773918"/>
                        <a:gd name="connsiteY0" fmla="*/ 437941 h 1628936"/>
                        <a:gd name="connsiteX1" fmla="*/ 122043 w 773918"/>
                        <a:gd name="connsiteY1" fmla="*/ 921277 h 1628936"/>
                        <a:gd name="connsiteX2" fmla="*/ 18836 w 773918"/>
                        <a:gd name="connsiteY2" fmla="*/ 500634 h 1628936"/>
                        <a:gd name="connsiteX3" fmla="*/ 30258 w 773918"/>
                        <a:gd name="connsiteY3" fmla="*/ 212699 h 1628936"/>
                        <a:gd name="connsiteX4" fmla="*/ 204533 w 773918"/>
                        <a:gd name="connsiteY4" fmla="*/ 34632 h 1628936"/>
                        <a:gd name="connsiteX5" fmla="*/ 464415 w 773918"/>
                        <a:gd name="connsiteY5" fmla="*/ 15381 h 1628936"/>
                        <a:gd name="connsiteX6" fmla="*/ 695422 w 773918"/>
                        <a:gd name="connsiteY6" fmla="*/ 241575 h 1628936"/>
                        <a:gd name="connsiteX7" fmla="*/ 733923 w 773918"/>
                        <a:gd name="connsiteY7" fmla="*/ 443706 h 1628936"/>
                        <a:gd name="connsiteX8" fmla="*/ 762988 w 773918"/>
                        <a:gd name="connsiteY8" fmla="*/ 1536542 h 1628936"/>
                        <a:gd name="connsiteX9" fmla="*/ 533615 w 773918"/>
                        <a:gd name="connsiteY9" fmla="*/ 1445853 h 1628936"/>
                        <a:gd name="connsiteX10" fmla="*/ 579960 w 773918"/>
                        <a:gd name="connsiteY10" fmla="*/ 452579 h 1628936"/>
                        <a:gd name="connsiteX11" fmla="*/ 372630 w 773918"/>
                        <a:gd name="connsiteY11" fmla="*/ 322856 h 1628936"/>
                        <a:gd name="connsiteX12" fmla="*/ 179723 w 773918"/>
                        <a:gd name="connsiteY12" fmla="*/ 437941 h 1628936"/>
                        <a:gd name="connsiteX0" fmla="*/ 179723 w 773918"/>
                        <a:gd name="connsiteY0" fmla="*/ 404307 h 1595302"/>
                        <a:gd name="connsiteX1" fmla="*/ 122043 w 773918"/>
                        <a:gd name="connsiteY1" fmla="*/ 887643 h 1595302"/>
                        <a:gd name="connsiteX2" fmla="*/ 18836 w 773918"/>
                        <a:gd name="connsiteY2" fmla="*/ 467000 h 1595302"/>
                        <a:gd name="connsiteX3" fmla="*/ 30258 w 773918"/>
                        <a:gd name="connsiteY3" fmla="*/ 179065 h 1595302"/>
                        <a:gd name="connsiteX4" fmla="*/ 204533 w 773918"/>
                        <a:gd name="connsiteY4" fmla="*/ 998 h 1595302"/>
                        <a:gd name="connsiteX5" fmla="*/ 380962 w 773918"/>
                        <a:gd name="connsiteY5" fmla="*/ 110334 h 1595302"/>
                        <a:gd name="connsiteX6" fmla="*/ 695422 w 773918"/>
                        <a:gd name="connsiteY6" fmla="*/ 207941 h 1595302"/>
                        <a:gd name="connsiteX7" fmla="*/ 733923 w 773918"/>
                        <a:gd name="connsiteY7" fmla="*/ 410072 h 1595302"/>
                        <a:gd name="connsiteX8" fmla="*/ 762988 w 773918"/>
                        <a:gd name="connsiteY8" fmla="*/ 1502908 h 1595302"/>
                        <a:gd name="connsiteX9" fmla="*/ 533615 w 773918"/>
                        <a:gd name="connsiteY9" fmla="*/ 1412219 h 1595302"/>
                        <a:gd name="connsiteX10" fmla="*/ 579960 w 773918"/>
                        <a:gd name="connsiteY10" fmla="*/ 418945 h 1595302"/>
                        <a:gd name="connsiteX11" fmla="*/ 372630 w 773918"/>
                        <a:gd name="connsiteY11" fmla="*/ 289222 h 1595302"/>
                        <a:gd name="connsiteX12" fmla="*/ 179723 w 773918"/>
                        <a:gd name="connsiteY12" fmla="*/ 404307 h 1595302"/>
                        <a:gd name="connsiteX0" fmla="*/ 173395 w 767590"/>
                        <a:gd name="connsiteY0" fmla="*/ 302211 h 1493206"/>
                        <a:gd name="connsiteX1" fmla="*/ 115715 w 767590"/>
                        <a:gd name="connsiteY1" fmla="*/ 785547 h 1493206"/>
                        <a:gd name="connsiteX2" fmla="*/ 12508 w 767590"/>
                        <a:gd name="connsiteY2" fmla="*/ 364904 h 1493206"/>
                        <a:gd name="connsiteX3" fmla="*/ 23930 w 767590"/>
                        <a:gd name="connsiteY3" fmla="*/ 76969 h 1493206"/>
                        <a:gd name="connsiteX4" fmla="*/ 272385 w 767590"/>
                        <a:gd name="connsiteY4" fmla="*/ 13202 h 1493206"/>
                        <a:gd name="connsiteX5" fmla="*/ 374634 w 767590"/>
                        <a:gd name="connsiteY5" fmla="*/ 8238 h 1493206"/>
                        <a:gd name="connsiteX6" fmla="*/ 689094 w 767590"/>
                        <a:gd name="connsiteY6" fmla="*/ 105845 h 1493206"/>
                        <a:gd name="connsiteX7" fmla="*/ 727595 w 767590"/>
                        <a:gd name="connsiteY7" fmla="*/ 307976 h 1493206"/>
                        <a:gd name="connsiteX8" fmla="*/ 756660 w 767590"/>
                        <a:gd name="connsiteY8" fmla="*/ 1400812 h 1493206"/>
                        <a:gd name="connsiteX9" fmla="*/ 527287 w 767590"/>
                        <a:gd name="connsiteY9" fmla="*/ 1310123 h 1493206"/>
                        <a:gd name="connsiteX10" fmla="*/ 573632 w 767590"/>
                        <a:gd name="connsiteY10" fmla="*/ 316849 h 1493206"/>
                        <a:gd name="connsiteX11" fmla="*/ 366302 w 767590"/>
                        <a:gd name="connsiteY11" fmla="*/ 187126 h 1493206"/>
                        <a:gd name="connsiteX12" fmla="*/ 173395 w 767590"/>
                        <a:gd name="connsiteY12" fmla="*/ 302211 h 1493206"/>
                        <a:gd name="connsiteX0" fmla="*/ 161099 w 755294"/>
                        <a:gd name="connsiteY0" fmla="*/ 302211 h 1493206"/>
                        <a:gd name="connsiteX1" fmla="*/ 103419 w 755294"/>
                        <a:gd name="connsiteY1" fmla="*/ 785547 h 1493206"/>
                        <a:gd name="connsiteX2" fmla="*/ 212 w 755294"/>
                        <a:gd name="connsiteY2" fmla="*/ 364904 h 1493206"/>
                        <a:gd name="connsiteX3" fmla="*/ 91996 w 755294"/>
                        <a:gd name="connsiteY3" fmla="*/ 76969 h 1493206"/>
                        <a:gd name="connsiteX4" fmla="*/ 260089 w 755294"/>
                        <a:gd name="connsiteY4" fmla="*/ 13202 h 1493206"/>
                        <a:gd name="connsiteX5" fmla="*/ 362338 w 755294"/>
                        <a:gd name="connsiteY5" fmla="*/ 8238 h 1493206"/>
                        <a:gd name="connsiteX6" fmla="*/ 676798 w 755294"/>
                        <a:gd name="connsiteY6" fmla="*/ 105845 h 1493206"/>
                        <a:gd name="connsiteX7" fmla="*/ 715299 w 755294"/>
                        <a:gd name="connsiteY7" fmla="*/ 307976 h 1493206"/>
                        <a:gd name="connsiteX8" fmla="*/ 744364 w 755294"/>
                        <a:gd name="connsiteY8" fmla="*/ 1400812 h 1493206"/>
                        <a:gd name="connsiteX9" fmla="*/ 514991 w 755294"/>
                        <a:gd name="connsiteY9" fmla="*/ 1310123 h 1493206"/>
                        <a:gd name="connsiteX10" fmla="*/ 561336 w 755294"/>
                        <a:gd name="connsiteY10" fmla="*/ 316849 h 1493206"/>
                        <a:gd name="connsiteX11" fmla="*/ 354006 w 755294"/>
                        <a:gd name="connsiteY11" fmla="*/ 187126 h 1493206"/>
                        <a:gd name="connsiteX12" fmla="*/ 161099 w 755294"/>
                        <a:gd name="connsiteY12" fmla="*/ 302211 h 1493206"/>
                        <a:gd name="connsiteX0" fmla="*/ 80344 w 674539"/>
                        <a:gd name="connsiteY0" fmla="*/ 302211 h 1493206"/>
                        <a:gd name="connsiteX1" fmla="*/ 22664 w 674539"/>
                        <a:gd name="connsiteY1" fmla="*/ 785547 h 1493206"/>
                        <a:gd name="connsiteX2" fmla="*/ 11241 w 674539"/>
                        <a:gd name="connsiteY2" fmla="*/ 76969 h 1493206"/>
                        <a:gd name="connsiteX3" fmla="*/ 179334 w 674539"/>
                        <a:gd name="connsiteY3" fmla="*/ 13202 h 1493206"/>
                        <a:gd name="connsiteX4" fmla="*/ 281583 w 674539"/>
                        <a:gd name="connsiteY4" fmla="*/ 8238 h 1493206"/>
                        <a:gd name="connsiteX5" fmla="*/ 596043 w 674539"/>
                        <a:gd name="connsiteY5" fmla="*/ 105845 h 1493206"/>
                        <a:gd name="connsiteX6" fmla="*/ 634544 w 674539"/>
                        <a:gd name="connsiteY6" fmla="*/ 307976 h 1493206"/>
                        <a:gd name="connsiteX7" fmla="*/ 663609 w 674539"/>
                        <a:gd name="connsiteY7" fmla="*/ 1400812 h 1493206"/>
                        <a:gd name="connsiteX8" fmla="*/ 434236 w 674539"/>
                        <a:gd name="connsiteY8" fmla="*/ 1310123 h 1493206"/>
                        <a:gd name="connsiteX9" fmla="*/ 480581 w 674539"/>
                        <a:gd name="connsiteY9" fmla="*/ 316849 h 1493206"/>
                        <a:gd name="connsiteX10" fmla="*/ 273251 w 674539"/>
                        <a:gd name="connsiteY10" fmla="*/ 187126 h 1493206"/>
                        <a:gd name="connsiteX11" fmla="*/ 80344 w 674539"/>
                        <a:gd name="connsiteY11" fmla="*/ 302211 h 1493206"/>
                        <a:gd name="connsiteX0" fmla="*/ 72776 w 666971"/>
                        <a:gd name="connsiteY0" fmla="*/ 302211 h 1493206"/>
                        <a:gd name="connsiteX1" fmla="*/ 3673 w 666971"/>
                        <a:gd name="connsiteY1" fmla="*/ 76969 h 1493206"/>
                        <a:gd name="connsiteX2" fmla="*/ 171766 w 666971"/>
                        <a:gd name="connsiteY2" fmla="*/ 13202 h 1493206"/>
                        <a:gd name="connsiteX3" fmla="*/ 274015 w 666971"/>
                        <a:gd name="connsiteY3" fmla="*/ 8238 h 1493206"/>
                        <a:gd name="connsiteX4" fmla="*/ 588475 w 666971"/>
                        <a:gd name="connsiteY4" fmla="*/ 105845 h 1493206"/>
                        <a:gd name="connsiteX5" fmla="*/ 626976 w 666971"/>
                        <a:gd name="connsiteY5" fmla="*/ 307976 h 1493206"/>
                        <a:gd name="connsiteX6" fmla="*/ 656041 w 666971"/>
                        <a:gd name="connsiteY6" fmla="*/ 1400812 h 1493206"/>
                        <a:gd name="connsiteX7" fmla="*/ 426668 w 666971"/>
                        <a:gd name="connsiteY7" fmla="*/ 1310123 h 1493206"/>
                        <a:gd name="connsiteX8" fmla="*/ 473013 w 666971"/>
                        <a:gd name="connsiteY8" fmla="*/ 316849 h 1493206"/>
                        <a:gd name="connsiteX9" fmla="*/ 265683 w 666971"/>
                        <a:gd name="connsiteY9" fmla="*/ 187126 h 1493206"/>
                        <a:gd name="connsiteX10" fmla="*/ 72776 w 666971"/>
                        <a:gd name="connsiteY10" fmla="*/ 302211 h 1493206"/>
                        <a:gd name="connsiteX0" fmla="*/ 263236 w 664524"/>
                        <a:gd name="connsiteY0" fmla="*/ 187126 h 1493206"/>
                        <a:gd name="connsiteX1" fmla="*/ 1226 w 664524"/>
                        <a:gd name="connsiteY1" fmla="*/ 76969 h 1493206"/>
                        <a:gd name="connsiteX2" fmla="*/ 169319 w 664524"/>
                        <a:gd name="connsiteY2" fmla="*/ 13202 h 1493206"/>
                        <a:gd name="connsiteX3" fmla="*/ 271568 w 664524"/>
                        <a:gd name="connsiteY3" fmla="*/ 8238 h 1493206"/>
                        <a:gd name="connsiteX4" fmla="*/ 586028 w 664524"/>
                        <a:gd name="connsiteY4" fmla="*/ 105845 h 1493206"/>
                        <a:gd name="connsiteX5" fmla="*/ 624529 w 664524"/>
                        <a:gd name="connsiteY5" fmla="*/ 307976 h 1493206"/>
                        <a:gd name="connsiteX6" fmla="*/ 653594 w 664524"/>
                        <a:gd name="connsiteY6" fmla="*/ 1400812 h 1493206"/>
                        <a:gd name="connsiteX7" fmla="*/ 424221 w 664524"/>
                        <a:gd name="connsiteY7" fmla="*/ 1310123 h 1493206"/>
                        <a:gd name="connsiteX8" fmla="*/ 470566 w 664524"/>
                        <a:gd name="connsiteY8" fmla="*/ 316849 h 1493206"/>
                        <a:gd name="connsiteX9" fmla="*/ 263236 w 664524"/>
                        <a:gd name="connsiteY9" fmla="*/ 187126 h 1493206"/>
                        <a:gd name="connsiteX0" fmla="*/ 93949 w 495237"/>
                        <a:gd name="connsiteY0" fmla="*/ 193417 h 1499497"/>
                        <a:gd name="connsiteX1" fmla="*/ 32 w 495237"/>
                        <a:gd name="connsiteY1" fmla="*/ 19493 h 1499497"/>
                        <a:gd name="connsiteX2" fmla="*/ 102281 w 495237"/>
                        <a:gd name="connsiteY2" fmla="*/ 14529 h 1499497"/>
                        <a:gd name="connsiteX3" fmla="*/ 416741 w 495237"/>
                        <a:gd name="connsiteY3" fmla="*/ 112136 h 1499497"/>
                        <a:gd name="connsiteX4" fmla="*/ 455242 w 495237"/>
                        <a:gd name="connsiteY4" fmla="*/ 314267 h 1499497"/>
                        <a:gd name="connsiteX5" fmla="*/ 484307 w 495237"/>
                        <a:gd name="connsiteY5" fmla="*/ 1407103 h 1499497"/>
                        <a:gd name="connsiteX6" fmla="*/ 254934 w 495237"/>
                        <a:gd name="connsiteY6" fmla="*/ 1316414 h 1499497"/>
                        <a:gd name="connsiteX7" fmla="*/ 301279 w 495237"/>
                        <a:gd name="connsiteY7" fmla="*/ 323140 h 1499497"/>
                        <a:gd name="connsiteX8" fmla="*/ 93949 w 495237"/>
                        <a:gd name="connsiteY8" fmla="*/ 193417 h 1499497"/>
                        <a:gd name="connsiteX0" fmla="*/ 28463 w 429751"/>
                        <a:gd name="connsiteY0" fmla="*/ 180800 h 1486880"/>
                        <a:gd name="connsiteX1" fmla="*/ 36795 w 429751"/>
                        <a:gd name="connsiteY1" fmla="*/ 1912 h 1486880"/>
                        <a:gd name="connsiteX2" fmla="*/ 351255 w 429751"/>
                        <a:gd name="connsiteY2" fmla="*/ 99519 h 1486880"/>
                        <a:gd name="connsiteX3" fmla="*/ 389756 w 429751"/>
                        <a:gd name="connsiteY3" fmla="*/ 301650 h 1486880"/>
                        <a:gd name="connsiteX4" fmla="*/ 418821 w 429751"/>
                        <a:gd name="connsiteY4" fmla="*/ 1394486 h 1486880"/>
                        <a:gd name="connsiteX5" fmla="*/ 189448 w 429751"/>
                        <a:gd name="connsiteY5" fmla="*/ 1303797 h 1486880"/>
                        <a:gd name="connsiteX6" fmla="*/ 235793 w 429751"/>
                        <a:gd name="connsiteY6" fmla="*/ 310523 h 1486880"/>
                        <a:gd name="connsiteX7" fmla="*/ 28463 w 429751"/>
                        <a:gd name="connsiteY7" fmla="*/ 180800 h 1486880"/>
                        <a:gd name="connsiteX0" fmla="*/ 25003 w 427616"/>
                        <a:gd name="connsiteY0" fmla="*/ 179837 h 1485917"/>
                        <a:gd name="connsiteX1" fmla="*/ 33335 w 427616"/>
                        <a:gd name="connsiteY1" fmla="*/ 949 h 1485917"/>
                        <a:gd name="connsiteX2" fmla="*/ 292160 w 427616"/>
                        <a:gd name="connsiteY2" fmla="*/ 117606 h 1485917"/>
                        <a:gd name="connsiteX3" fmla="*/ 386296 w 427616"/>
                        <a:gd name="connsiteY3" fmla="*/ 300687 h 1485917"/>
                        <a:gd name="connsiteX4" fmla="*/ 415361 w 427616"/>
                        <a:gd name="connsiteY4" fmla="*/ 1393523 h 1485917"/>
                        <a:gd name="connsiteX5" fmla="*/ 185988 w 427616"/>
                        <a:gd name="connsiteY5" fmla="*/ 1302834 h 1485917"/>
                        <a:gd name="connsiteX6" fmla="*/ 232333 w 427616"/>
                        <a:gd name="connsiteY6" fmla="*/ 309560 h 1485917"/>
                        <a:gd name="connsiteX7" fmla="*/ 25003 w 427616"/>
                        <a:gd name="connsiteY7" fmla="*/ 179837 h 14859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7616" h="1485917">
                          <a:moveTo>
                            <a:pt x="25003" y="179837"/>
                          </a:moveTo>
                          <a:cubicBezTo>
                            <a:pt x="-8163" y="128402"/>
                            <a:pt x="-11191" y="11321"/>
                            <a:pt x="33335" y="949"/>
                          </a:cubicBezTo>
                          <a:cubicBezTo>
                            <a:pt x="77861" y="-9423"/>
                            <a:pt x="233333" y="67650"/>
                            <a:pt x="292160" y="117606"/>
                          </a:cubicBezTo>
                          <a:cubicBezTo>
                            <a:pt x="350987" y="167562"/>
                            <a:pt x="365763" y="88034"/>
                            <a:pt x="386296" y="300687"/>
                          </a:cubicBezTo>
                          <a:cubicBezTo>
                            <a:pt x="406830" y="513340"/>
                            <a:pt x="448231" y="1226499"/>
                            <a:pt x="415361" y="1393523"/>
                          </a:cubicBezTo>
                          <a:cubicBezTo>
                            <a:pt x="382492" y="1560548"/>
                            <a:pt x="216493" y="1483494"/>
                            <a:pt x="185988" y="1302834"/>
                          </a:cubicBezTo>
                          <a:cubicBezTo>
                            <a:pt x="155483" y="1122174"/>
                            <a:pt x="259164" y="496726"/>
                            <a:pt x="232333" y="309560"/>
                          </a:cubicBezTo>
                          <a:cubicBezTo>
                            <a:pt x="205502" y="122394"/>
                            <a:pt x="109224" y="185452"/>
                            <a:pt x="25003" y="179837"/>
                          </a:cubicBez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73" name="Freeform 2185">
                      <a:extLst>
                        <a:ext uri="{FF2B5EF4-FFF2-40B4-BE49-F238E27FC236}">
                          <a16:creationId xmlns:a16="http://schemas.microsoft.com/office/drawing/2014/main" id="{635774B1-7F4B-43CD-9E7E-37C4B94AF38F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929243" y="450021"/>
                      <a:ext cx="325839" cy="734831"/>
                    </a:xfrm>
                    <a:custGeom>
                      <a:avLst/>
                      <a:gdLst>
                        <a:gd name="connsiteX0" fmla="*/ 52939 w 890337"/>
                        <a:gd name="connsiteY0" fmla="*/ 952901 h 952901"/>
                        <a:gd name="connsiteX1" fmla="*/ 0 w 890337"/>
                        <a:gd name="connsiteY1" fmla="*/ 288758 h 952901"/>
                        <a:gd name="connsiteX2" fmla="*/ 211756 w 890337"/>
                        <a:gd name="connsiteY2" fmla="*/ 134754 h 952901"/>
                        <a:gd name="connsiteX3" fmla="*/ 471638 w 890337"/>
                        <a:gd name="connsiteY3" fmla="*/ 115503 h 952901"/>
                        <a:gd name="connsiteX4" fmla="*/ 654518 w 890337"/>
                        <a:gd name="connsiteY4" fmla="*/ 0 h 952901"/>
                        <a:gd name="connsiteX5" fmla="*/ 563078 w 890337"/>
                        <a:gd name="connsiteY5" fmla="*/ 115503 h 952901"/>
                        <a:gd name="connsiteX6" fmla="*/ 755584 w 890337"/>
                        <a:gd name="connsiteY6" fmla="*/ 62564 h 952901"/>
                        <a:gd name="connsiteX7" fmla="*/ 625643 w 890337"/>
                        <a:gd name="connsiteY7" fmla="*/ 206943 h 952901"/>
                        <a:gd name="connsiteX8" fmla="*/ 890337 w 890337"/>
                        <a:gd name="connsiteY8" fmla="*/ 187693 h 952901"/>
                        <a:gd name="connsiteX9" fmla="*/ 702645 w 890337"/>
                        <a:gd name="connsiteY9" fmla="*/ 341697 h 952901"/>
                        <a:gd name="connsiteX10" fmla="*/ 741146 w 890337"/>
                        <a:gd name="connsiteY10" fmla="*/ 543828 h 952901"/>
                        <a:gd name="connsiteX11" fmla="*/ 683394 w 890337"/>
                        <a:gd name="connsiteY11" fmla="*/ 952901 h 952901"/>
                        <a:gd name="connsiteX12" fmla="*/ 630455 w 890337"/>
                        <a:gd name="connsiteY12" fmla="*/ 481263 h 952901"/>
                        <a:gd name="connsiteX13" fmla="*/ 466826 w 890337"/>
                        <a:gd name="connsiteY13" fmla="*/ 476451 h 952901"/>
                        <a:gd name="connsiteX14" fmla="*/ 356135 w 890337"/>
                        <a:gd name="connsiteY14" fmla="*/ 548640 h 952901"/>
                        <a:gd name="connsiteX15" fmla="*/ 303196 w 890337"/>
                        <a:gd name="connsiteY15" fmla="*/ 490889 h 952901"/>
                        <a:gd name="connsiteX16" fmla="*/ 125129 w 890337"/>
                        <a:gd name="connsiteY16" fmla="*/ 447575 h 952901"/>
                        <a:gd name="connsiteX17" fmla="*/ 52939 w 890337"/>
                        <a:gd name="connsiteY17" fmla="*/ 952901 h 952901"/>
                        <a:gd name="connsiteX0" fmla="*/ 121654 w 890337"/>
                        <a:gd name="connsiteY0" fmla="*/ 885524 h 952901"/>
                        <a:gd name="connsiteX1" fmla="*/ 0 w 890337"/>
                        <a:gd name="connsiteY1" fmla="*/ 288758 h 952901"/>
                        <a:gd name="connsiteX2" fmla="*/ 211756 w 890337"/>
                        <a:gd name="connsiteY2" fmla="*/ 134754 h 952901"/>
                        <a:gd name="connsiteX3" fmla="*/ 471638 w 890337"/>
                        <a:gd name="connsiteY3" fmla="*/ 115503 h 952901"/>
                        <a:gd name="connsiteX4" fmla="*/ 654518 w 890337"/>
                        <a:gd name="connsiteY4" fmla="*/ 0 h 952901"/>
                        <a:gd name="connsiteX5" fmla="*/ 563078 w 890337"/>
                        <a:gd name="connsiteY5" fmla="*/ 115503 h 952901"/>
                        <a:gd name="connsiteX6" fmla="*/ 755584 w 890337"/>
                        <a:gd name="connsiteY6" fmla="*/ 62564 h 952901"/>
                        <a:gd name="connsiteX7" fmla="*/ 625643 w 890337"/>
                        <a:gd name="connsiteY7" fmla="*/ 206943 h 952901"/>
                        <a:gd name="connsiteX8" fmla="*/ 890337 w 890337"/>
                        <a:gd name="connsiteY8" fmla="*/ 187693 h 952901"/>
                        <a:gd name="connsiteX9" fmla="*/ 702645 w 890337"/>
                        <a:gd name="connsiteY9" fmla="*/ 341697 h 952901"/>
                        <a:gd name="connsiteX10" fmla="*/ 741146 w 890337"/>
                        <a:gd name="connsiteY10" fmla="*/ 543828 h 952901"/>
                        <a:gd name="connsiteX11" fmla="*/ 683394 w 890337"/>
                        <a:gd name="connsiteY11" fmla="*/ 952901 h 952901"/>
                        <a:gd name="connsiteX12" fmla="*/ 630455 w 890337"/>
                        <a:gd name="connsiteY12" fmla="*/ 481263 h 952901"/>
                        <a:gd name="connsiteX13" fmla="*/ 466826 w 890337"/>
                        <a:gd name="connsiteY13" fmla="*/ 476451 h 952901"/>
                        <a:gd name="connsiteX14" fmla="*/ 356135 w 890337"/>
                        <a:gd name="connsiteY14" fmla="*/ 548640 h 952901"/>
                        <a:gd name="connsiteX15" fmla="*/ 303196 w 890337"/>
                        <a:gd name="connsiteY15" fmla="*/ 490889 h 952901"/>
                        <a:gd name="connsiteX16" fmla="*/ 125129 w 890337"/>
                        <a:gd name="connsiteY16" fmla="*/ 447575 h 952901"/>
                        <a:gd name="connsiteX17" fmla="*/ 121654 w 890337"/>
                        <a:gd name="connsiteY17" fmla="*/ 885524 h 952901"/>
                        <a:gd name="connsiteX0" fmla="*/ 121654 w 890337"/>
                        <a:gd name="connsiteY0" fmla="*/ 885524 h 885524"/>
                        <a:gd name="connsiteX1" fmla="*/ 0 w 890337"/>
                        <a:gd name="connsiteY1" fmla="*/ 288758 h 885524"/>
                        <a:gd name="connsiteX2" fmla="*/ 211756 w 890337"/>
                        <a:gd name="connsiteY2" fmla="*/ 134754 h 885524"/>
                        <a:gd name="connsiteX3" fmla="*/ 471638 w 890337"/>
                        <a:gd name="connsiteY3" fmla="*/ 115503 h 885524"/>
                        <a:gd name="connsiteX4" fmla="*/ 654518 w 890337"/>
                        <a:gd name="connsiteY4" fmla="*/ 0 h 885524"/>
                        <a:gd name="connsiteX5" fmla="*/ 563078 w 890337"/>
                        <a:gd name="connsiteY5" fmla="*/ 115503 h 885524"/>
                        <a:gd name="connsiteX6" fmla="*/ 755584 w 890337"/>
                        <a:gd name="connsiteY6" fmla="*/ 62564 h 885524"/>
                        <a:gd name="connsiteX7" fmla="*/ 625643 w 890337"/>
                        <a:gd name="connsiteY7" fmla="*/ 206943 h 885524"/>
                        <a:gd name="connsiteX8" fmla="*/ 890337 w 890337"/>
                        <a:gd name="connsiteY8" fmla="*/ 187693 h 885524"/>
                        <a:gd name="connsiteX9" fmla="*/ 702645 w 890337"/>
                        <a:gd name="connsiteY9" fmla="*/ 341697 h 885524"/>
                        <a:gd name="connsiteX10" fmla="*/ 741146 w 890337"/>
                        <a:gd name="connsiteY10" fmla="*/ 543828 h 885524"/>
                        <a:gd name="connsiteX11" fmla="*/ 658407 w 890337"/>
                        <a:gd name="connsiteY11" fmla="*/ 842210 h 885524"/>
                        <a:gd name="connsiteX12" fmla="*/ 630455 w 890337"/>
                        <a:gd name="connsiteY12" fmla="*/ 481263 h 885524"/>
                        <a:gd name="connsiteX13" fmla="*/ 466826 w 890337"/>
                        <a:gd name="connsiteY13" fmla="*/ 476451 h 885524"/>
                        <a:gd name="connsiteX14" fmla="*/ 356135 w 890337"/>
                        <a:gd name="connsiteY14" fmla="*/ 548640 h 885524"/>
                        <a:gd name="connsiteX15" fmla="*/ 303196 w 890337"/>
                        <a:gd name="connsiteY15" fmla="*/ 490889 h 885524"/>
                        <a:gd name="connsiteX16" fmla="*/ 125129 w 890337"/>
                        <a:gd name="connsiteY16" fmla="*/ 447575 h 885524"/>
                        <a:gd name="connsiteX17" fmla="*/ 121654 w 890337"/>
                        <a:gd name="connsiteY17" fmla="*/ 885524 h 885524"/>
                        <a:gd name="connsiteX0" fmla="*/ 121654 w 890337"/>
                        <a:gd name="connsiteY0" fmla="*/ 885524 h 885524"/>
                        <a:gd name="connsiteX1" fmla="*/ 0 w 890337"/>
                        <a:gd name="connsiteY1" fmla="*/ 288758 h 885524"/>
                        <a:gd name="connsiteX2" fmla="*/ 211756 w 890337"/>
                        <a:gd name="connsiteY2" fmla="*/ 134754 h 885524"/>
                        <a:gd name="connsiteX3" fmla="*/ 471638 w 890337"/>
                        <a:gd name="connsiteY3" fmla="*/ 115503 h 885524"/>
                        <a:gd name="connsiteX4" fmla="*/ 654518 w 890337"/>
                        <a:gd name="connsiteY4" fmla="*/ 0 h 885524"/>
                        <a:gd name="connsiteX5" fmla="*/ 563078 w 890337"/>
                        <a:gd name="connsiteY5" fmla="*/ 115503 h 885524"/>
                        <a:gd name="connsiteX6" fmla="*/ 755584 w 890337"/>
                        <a:gd name="connsiteY6" fmla="*/ 62564 h 885524"/>
                        <a:gd name="connsiteX7" fmla="*/ 625643 w 890337"/>
                        <a:gd name="connsiteY7" fmla="*/ 206943 h 885524"/>
                        <a:gd name="connsiteX8" fmla="*/ 890337 w 890337"/>
                        <a:gd name="connsiteY8" fmla="*/ 187693 h 885524"/>
                        <a:gd name="connsiteX9" fmla="*/ 702645 w 890337"/>
                        <a:gd name="connsiteY9" fmla="*/ 341697 h 885524"/>
                        <a:gd name="connsiteX10" fmla="*/ 741146 w 890337"/>
                        <a:gd name="connsiteY10" fmla="*/ 543828 h 885524"/>
                        <a:gd name="connsiteX11" fmla="*/ 729674 w 890337"/>
                        <a:gd name="connsiteY11" fmla="*/ 716549 h 885524"/>
                        <a:gd name="connsiteX12" fmla="*/ 658407 w 890337"/>
                        <a:gd name="connsiteY12" fmla="*/ 842210 h 885524"/>
                        <a:gd name="connsiteX13" fmla="*/ 630455 w 890337"/>
                        <a:gd name="connsiteY13" fmla="*/ 481263 h 885524"/>
                        <a:gd name="connsiteX14" fmla="*/ 466826 w 890337"/>
                        <a:gd name="connsiteY14" fmla="*/ 476451 h 885524"/>
                        <a:gd name="connsiteX15" fmla="*/ 356135 w 890337"/>
                        <a:gd name="connsiteY15" fmla="*/ 548640 h 885524"/>
                        <a:gd name="connsiteX16" fmla="*/ 303196 w 890337"/>
                        <a:gd name="connsiteY16" fmla="*/ 490889 h 885524"/>
                        <a:gd name="connsiteX17" fmla="*/ 125129 w 890337"/>
                        <a:gd name="connsiteY17" fmla="*/ 447575 h 885524"/>
                        <a:gd name="connsiteX18" fmla="*/ 121654 w 890337"/>
                        <a:gd name="connsiteY18" fmla="*/ 885524 h 885524"/>
                        <a:gd name="connsiteX0" fmla="*/ 121654 w 890337"/>
                        <a:gd name="connsiteY0" fmla="*/ 885524 h 885524"/>
                        <a:gd name="connsiteX1" fmla="*/ 36280 w 890337"/>
                        <a:gd name="connsiteY1" fmla="*/ 673235 h 885524"/>
                        <a:gd name="connsiteX2" fmla="*/ 0 w 890337"/>
                        <a:gd name="connsiteY2" fmla="*/ 288758 h 885524"/>
                        <a:gd name="connsiteX3" fmla="*/ 211756 w 890337"/>
                        <a:gd name="connsiteY3" fmla="*/ 134754 h 885524"/>
                        <a:gd name="connsiteX4" fmla="*/ 471638 w 890337"/>
                        <a:gd name="connsiteY4" fmla="*/ 115503 h 885524"/>
                        <a:gd name="connsiteX5" fmla="*/ 654518 w 890337"/>
                        <a:gd name="connsiteY5" fmla="*/ 0 h 885524"/>
                        <a:gd name="connsiteX6" fmla="*/ 563078 w 890337"/>
                        <a:gd name="connsiteY6" fmla="*/ 115503 h 885524"/>
                        <a:gd name="connsiteX7" fmla="*/ 755584 w 890337"/>
                        <a:gd name="connsiteY7" fmla="*/ 62564 h 885524"/>
                        <a:gd name="connsiteX8" fmla="*/ 625643 w 890337"/>
                        <a:gd name="connsiteY8" fmla="*/ 206943 h 885524"/>
                        <a:gd name="connsiteX9" fmla="*/ 890337 w 890337"/>
                        <a:gd name="connsiteY9" fmla="*/ 187693 h 885524"/>
                        <a:gd name="connsiteX10" fmla="*/ 702645 w 890337"/>
                        <a:gd name="connsiteY10" fmla="*/ 341697 h 885524"/>
                        <a:gd name="connsiteX11" fmla="*/ 741146 w 890337"/>
                        <a:gd name="connsiteY11" fmla="*/ 543828 h 885524"/>
                        <a:gd name="connsiteX12" fmla="*/ 729674 w 890337"/>
                        <a:gd name="connsiteY12" fmla="*/ 716549 h 885524"/>
                        <a:gd name="connsiteX13" fmla="*/ 658407 w 890337"/>
                        <a:gd name="connsiteY13" fmla="*/ 842210 h 885524"/>
                        <a:gd name="connsiteX14" fmla="*/ 630455 w 890337"/>
                        <a:gd name="connsiteY14" fmla="*/ 481263 h 885524"/>
                        <a:gd name="connsiteX15" fmla="*/ 466826 w 890337"/>
                        <a:gd name="connsiteY15" fmla="*/ 476451 h 885524"/>
                        <a:gd name="connsiteX16" fmla="*/ 356135 w 890337"/>
                        <a:gd name="connsiteY16" fmla="*/ 548640 h 885524"/>
                        <a:gd name="connsiteX17" fmla="*/ 303196 w 890337"/>
                        <a:gd name="connsiteY17" fmla="*/ 490889 h 885524"/>
                        <a:gd name="connsiteX18" fmla="*/ 125129 w 890337"/>
                        <a:gd name="connsiteY18" fmla="*/ 447575 h 885524"/>
                        <a:gd name="connsiteX19" fmla="*/ 121654 w 890337"/>
                        <a:gd name="connsiteY19" fmla="*/ 885524 h 885524"/>
                        <a:gd name="connsiteX0" fmla="*/ 85374 w 854057"/>
                        <a:gd name="connsiteY0" fmla="*/ 885524 h 885524"/>
                        <a:gd name="connsiteX1" fmla="*/ 0 w 854057"/>
                        <a:gd name="connsiteY1" fmla="*/ 673235 h 885524"/>
                        <a:gd name="connsiteX2" fmla="*/ 1201 w 854057"/>
                        <a:gd name="connsiteY2" fmla="*/ 312821 h 885524"/>
                        <a:gd name="connsiteX3" fmla="*/ 175476 w 854057"/>
                        <a:gd name="connsiteY3" fmla="*/ 134754 h 885524"/>
                        <a:gd name="connsiteX4" fmla="*/ 435358 w 854057"/>
                        <a:gd name="connsiteY4" fmla="*/ 115503 h 885524"/>
                        <a:gd name="connsiteX5" fmla="*/ 618238 w 854057"/>
                        <a:gd name="connsiteY5" fmla="*/ 0 h 885524"/>
                        <a:gd name="connsiteX6" fmla="*/ 526798 w 854057"/>
                        <a:gd name="connsiteY6" fmla="*/ 115503 h 885524"/>
                        <a:gd name="connsiteX7" fmla="*/ 719304 w 854057"/>
                        <a:gd name="connsiteY7" fmla="*/ 62564 h 885524"/>
                        <a:gd name="connsiteX8" fmla="*/ 589363 w 854057"/>
                        <a:gd name="connsiteY8" fmla="*/ 206943 h 885524"/>
                        <a:gd name="connsiteX9" fmla="*/ 854057 w 854057"/>
                        <a:gd name="connsiteY9" fmla="*/ 187693 h 885524"/>
                        <a:gd name="connsiteX10" fmla="*/ 666365 w 854057"/>
                        <a:gd name="connsiteY10" fmla="*/ 341697 h 885524"/>
                        <a:gd name="connsiteX11" fmla="*/ 704866 w 854057"/>
                        <a:gd name="connsiteY11" fmla="*/ 543828 h 885524"/>
                        <a:gd name="connsiteX12" fmla="*/ 693394 w 854057"/>
                        <a:gd name="connsiteY12" fmla="*/ 716549 h 885524"/>
                        <a:gd name="connsiteX13" fmla="*/ 622127 w 854057"/>
                        <a:gd name="connsiteY13" fmla="*/ 842210 h 885524"/>
                        <a:gd name="connsiteX14" fmla="*/ 594175 w 854057"/>
                        <a:gd name="connsiteY14" fmla="*/ 481263 h 885524"/>
                        <a:gd name="connsiteX15" fmla="*/ 430546 w 854057"/>
                        <a:gd name="connsiteY15" fmla="*/ 476451 h 885524"/>
                        <a:gd name="connsiteX16" fmla="*/ 319855 w 854057"/>
                        <a:gd name="connsiteY16" fmla="*/ 548640 h 885524"/>
                        <a:gd name="connsiteX17" fmla="*/ 266916 w 854057"/>
                        <a:gd name="connsiteY17" fmla="*/ 490889 h 885524"/>
                        <a:gd name="connsiteX18" fmla="*/ 88849 w 854057"/>
                        <a:gd name="connsiteY18" fmla="*/ 447575 h 885524"/>
                        <a:gd name="connsiteX19" fmla="*/ 85374 w 854057"/>
                        <a:gd name="connsiteY19" fmla="*/ 885524 h 885524"/>
                        <a:gd name="connsiteX0" fmla="*/ 85374 w 854057"/>
                        <a:gd name="connsiteY0" fmla="*/ 822960 h 822960"/>
                        <a:gd name="connsiteX1" fmla="*/ 0 w 854057"/>
                        <a:gd name="connsiteY1" fmla="*/ 610671 h 822960"/>
                        <a:gd name="connsiteX2" fmla="*/ 1201 w 854057"/>
                        <a:gd name="connsiteY2" fmla="*/ 250257 h 822960"/>
                        <a:gd name="connsiteX3" fmla="*/ 175476 w 854057"/>
                        <a:gd name="connsiteY3" fmla="*/ 72190 h 822960"/>
                        <a:gd name="connsiteX4" fmla="*/ 435358 w 854057"/>
                        <a:gd name="connsiteY4" fmla="*/ 52939 h 822960"/>
                        <a:gd name="connsiteX5" fmla="*/ 526798 w 854057"/>
                        <a:gd name="connsiteY5" fmla="*/ 52939 h 822960"/>
                        <a:gd name="connsiteX6" fmla="*/ 719304 w 854057"/>
                        <a:gd name="connsiteY6" fmla="*/ 0 h 822960"/>
                        <a:gd name="connsiteX7" fmla="*/ 589363 w 854057"/>
                        <a:gd name="connsiteY7" fmla="*/ 144379 h 822960"/>
                        <a:gd name="connsiteX8" fmla="*/ 854057 w 854057"/>
                        <a:gd name="connsiteY8" fmla="*/ 125129 h 822960"/>
                        <a:gd name="connsiteX9" fmla="*/ 666365 w 854057"/>
                        <a:gd name="connsiteY9" fmla="*/ 279133 h 822960"/>
                        <a:gd name="connsiteX10" fmla="*/ 704866 w 854057"/>
                        <a:gd name="connsiteY10" fmla="*/ 481264 h 822960"/>
                        <a:gd name="connsiteX11" fmla="*/ 693394 w 854057"/>
                        <a:gd name="connsiteY11" fmla="*/ 653985 h 822960"/>
                        <a:gd name="connsiteX12" fmla="*/ 622127 w 854057"/>
                        <a:gd name="connsiteY12" fmla="*/ 779646 h 822960"/>
                        <a:gd name="connsiteX13" fmla="*/ 594175 w 854057"/>
                        <a:gd name="connsiteY13" fmla="*/ 418699 h 822960"/>
                        <a:gd name="connsiteX14" fmla="*/ 430546 w 854057"/>
                        <a:gd name="connsiteY14" fmla="*/ 413887 h 822960"/>
                        <a:gd name="connsiteX15" fmla="*/ 319855 w 854057"/>
                        <a:gd name="connsiteY15" fmla="*/ 486076 h 822960"/>
                        <a:gd name="connsiteX16" fmla="*/ 266916 w 854057"/>
                        <a:gd name="connsiteY16" fmla="*/ 428325 h 822960"/>
                        <a:gd name="connsiteX17" fmla="*/ 88849 w 854057"/>
                        <a:gd name="connsiteY17" fmla="*/ 385011 h 822960"/>
                        <a:gd name="connsiteX18" fmla="*/ 85374 w 854057"/>
                        <a:gd name="connsiteY18" fmla="*/ 822960 h 822960"/>
                        <a:gd name="connsiteX0" fmla="*/ 85374 w 854057"/>
                        <a:gd name="connsiteY0" fmla="*/ 770021 h 770021"/>
                        <a:gd name="connsiteX1" fmla="*/ 0 w 854057"/>
                        <a:gd name="connsiteY1" fmla="*/ 557732 h 770021"/>
                        <a:gd name="connsiteX2" fmla="*/ 1201 w 854057"/>
                        <a:gd name="connsiteY2" fmla="*/ 197318 h 770021"/>
                        <a:gd name="connsiteX3" fmla="*/ 175476 w 854057"/>
                        <a:gd name="connsiteY3" fmla="*/ 19251 h 770021"/>
                        <a:gd name="connsiteX4" fmla="*/ 435358 w 854057"/>
                        <a:gd name="connsiteY4" fmla="*/ 0 h 770021"/>
                        <a:gd name="connsiteX5" fmla="*/ 526798 w 854057"/>
                        <a:gd name="connsiteY5" fmla="*/ 0 h 770021"/>
                        <a:gd name="connsiteX6" fmla="*/ 589363 w 854057"/>
                        <a:gd name="connsiteY6" fmla="*/ 91440 h 770021"/>
                        <a:gd name="connsiteX7" fmla="*/ 854057 w 854057"/>
                        <a:gd name="connsiteY7" fmla="*/ 72190 h 770021"/>
                        <a:gd name="connsiteX8" fmla="*/ 666365 w 854057"/>
                        <a:gd name="connsiteY8" fmla="*/ 226194 h 770021"/>
                        <a:gd name="connsiteX9" fmla="*/ 704866 w 854057"/>
                        <a:gd name="connsiteY9" fmla="*/ 428325 h 770021"/>
                        <a:gd name="connsiteX10" fmla="*/ 693394 w 854057"/>
                        <a:gd name="connsiteY10" fmla="*/ 601046 h 770021"/>
                        <a:gd name="connsiteX11" fmla="*/ 622127 w 854057"/>
                        <a:gd name="connsiteY11" fmla="*/ 726707 h 770021"/>
                        <a:gd name="connsiteX12" fmla="*/ 594175 w 854057"/>
                        <a:gd name="connsiteY12" fmla="*/ 365760 h 770021"/>
                        <a:gd name="connsiteX13" fmla="*/ 430546 w 854057"/>
                        <a:gd name="connsiteY13" fmla="*/ 360948 h 770021"/>
                        <a:gd name="connsiteX14" fmla="*/ 319855 w 854057"/>
                        <a:gd name="connsiteY14" fmla="*/ 433137 h 770021"/>
                        <a:gd name="connsiteX15" fmla="*/ 266916 w 854057"/>
                        <a:gd name="connsiteY15" fmla="*/ 375386 h 770021"/>
                        <a:gd name="connsiteX16" fmla="*/ 88849 w 854057"/>
                        <a:gd name="connsiteY16" fmla="*/ 332072 h 770021"/>
                        <a:gd name="connsiteX17" fmla="*/ 85374 w 854057"/>
                        <a:gd name="connsiteY17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0546 w 704866"/>
                        <a:gd name="connsiteY12" fmla="*/ 360948 h 770021"/>
                        <a:gd name="connsiteX13" fmla="*/ 319855 w 704866"/>
                        <a:gd name="connsiteY13" fmla="*/ 433137 h 770021"/>
                        <a:gd name="connsiteX14" fmla="*/ 266916 w 704866"/>
                        <a:gd name="connsiteY14" fmla="*/ 375386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0546 w 704866"/>
                        <a:gd name="connsiteY12" fmla="*/ 360948 h 770021"/>
                        <a:gd name="connsiteX13" fmla="*/ 266916 w 704866"/>
                        <a:gd name="connsiteY13" fmla="*/ 375386 h 770021"/>
                        <a:gd name="connsiteX14" fmla="*/ 88849 w 704866"/>
                        <a:gd name="connsiteY14" fmla="*/ 332072 h 770021"/>
                        <a:gd name="connsiteX15" fmla="*/ 85374 w 704866"/>
                        <a:gd name="connsiteY15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0546 w 704866"/>
                        <a:gd name="connsiteY12" fmla="*/ 360948 h 770021"/>
                        <a:gd name="connsiteX13" fmla="*/ 343573 w 704866"/>
                        <a:gd name="connsiteY13" fmla="*/ 307475 h 770021"/>
                        <a:gd name="connsiteX14" fmla="*/ 266916 w 704866"/>
                        <a:gd name="connsiteY14" fmla="*/ 375386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0546 w 704866"/>
                        <a:gd name="connsiteY12" fmla="*/ 360948 h 770021"/>
                        <a:gd name="connsiteX13" fmla="*/ 343573 w 704866"/>
                        <a:gd name="connsiteY13" fmla="*/ 307475 h 770021"/>
                        <a:gd name="connsiteX14" fmla="*/ 229435 w 704866"/>
                        <a:gd name="connsiteY14" fmla="*/ 351323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77397 w 704866"/>
                        <a:gd name="connsiteY12" fmla="*/ 385011 h 770021"/>
                        <a:gd name="connsiteX13" fmla="*/ 343573 w 704866"/>
                        <a:gd name="connsiteY13" fmla="*/ 307475 h 770021"/>
                        <a:gd name="connsiteX14" fmla="*/ 229435 w 704866"/>
                        <a:gd name="connsiteY14" fmla="*/ 351323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79127 w 704866"/>
                        <a:gd name="connsiteY0" fmla="*/ 668956 h 726707"/>
                        <a:gd name="connsiteX1" fmla="*/ 0 w 704866"/>
                        <a:gd name="connsiteY1" fmla="*/ 557732 h 726707"/>
                        <a:gd name="connsiteX2" fmla="*/ 1201 w 704866"/>
                        <a:gd name="connsiteY2" fmla="*/ 197318 h 726707"/>
                        <a:gd name="connsiteX3" fmla="*/ 175476 w 704866"/>
                        <a:gd name="connsiteY3" fmla="*/ 19251 h 726707"/>
                        <a:gd name="connsiteX4" fmla="*/ 435358 w 704866"/>
                        <a:gd name="connsiteY4" fmla="*/ 0 h 726707"/>
                        <a:gd name="connsiteX5" fmla="*/ 526798 w 704866"/>
                        <a:gd name="connsiteY5" fmla="*/ 0 h 726707"/>
                        <a:gd name="connsiteX6" fmla="*/ 589363 w 704866"/>
                        <a:gd name="connsiteY6" fmla="*/ 91440 h 726707"/>
                        <a:gd name="connsiteX7" fmla="*/ 666365 w 704866"/>
                        <a:gd name="connsiteY7" fmla="*/ 226194 h 726707"/>
                        <a:gd name="connsiteX8" fmla="*/ 704866 w 704866"/>
                        <a:gd name="connsiteY8" fmla="*/ 428325 h 726707"/>
                        <a:gd name="connsiteX9" fmla="*/ 693394 w 704866"/>
                        <a:gd name="connsiteY9" fmla="*/ 601046 h 726707"/>
                        <a:gd name="connsiteX10" fmla="*/ 622127 w 704866"/>
                        <a:gd name="connsiteY10" fmla="*/ 726707 h 726707"/>
                        <a:gd name="connsiteX11" fmla="*/ 594175 w 704866"/>
                        <a:gd name="connsiteY11" fmla="*/ 365760 h 726707"/>
                        <a:gd name="connsiteX12" fmla="*/ 477397 w 704866"/>
                        <a:gd name="connsiteY12" fmla="*/ 385011 h 726707"/>
                        <a:gd name="connsiteX13" fmla="*/ 343573 w 704866"/>
                        <a:gd name="connsiteY13" fmla="*/ 307475 h 726707"/>
                        <a:gd name="connsiteX14" fmla="*/ 229435 w 704866"/>
                        <a:gd name="connsiteY14" fmla="*/ 351323 h 726707"/>
                        <a:gd name="connsiteX15" fmla="*/ 88849 w 704866"/>
                        <a:gd name="connsiteY15" fmla="*/ 332072 h 726707"/>
                        <a:gd name="connsiteX16" fmla="*/ 79127 w 704866"/>
                        <a:gd name="connsiteY16" fmla="*/ 668956 h 726707"/>
                        <a:gd name="connsiteX0" fmla="*/ 77931 w 703670"/>
                        <a:gd name="connsiteY0" fmla="*/ 668956 h 726707"/>
                        <a:gd name="connsiteX1" fmla="*/ 23791 w 703670"/>
                        <a:gd name="connsiteY1" fmla="*/ 605858 h 726707"/>
                        <a:gd name="connsiteX2" fmla="*/ 5 w 703670"/>
                        <a:gd name="connsiteY2" fmla="*/ 197318 h 726707"/>
                        <a:gd name="connsiteX3" fmla="*/ 174280 w 703670"/>
                        <a:gd name="connsiteY3" fmla="*/ 19251 h 726707"/>
                        <a:gd name="connsiteX4" fmla="*/ 434162 w 703670"/>
                        <a:gd name="connsiteY4" fmla="*/ 0 h 726707"/>
                        <a:gd name="connsiteX5" fmla="*/ 525602 w 703670"/>
                        <a:gd name="connsiteY5" fmla="*/ 0 h 726707"/>
                        <a:gd name="connsiteX6" fmla="*/ 588167 w 703670"/>
                        <a:gd name="connsiteY6" fmla="*/ 91440 h 726707"/>
                        <a:gd name="connsiteX7" fmla="*/ 665169 w 703670"/>
                        <a:gd name="connsiteY7" fmla="*/ 226194 h 726707"/>
                        <a:gd name="connsiteX8" fmla="*/ 703670 w 703670"/>
                        <a:gd name="connsiteY8" fmla="*/ 428325 h 726707"/>
                        <a:gd name="connsiteX9" fmla="*/ 692198 w 703670"/>
                        <a:gd name="connsiteY9" fmla="*/ 601046 h 726707"/>
                        <a:gd name="connsiteX10" fmla="*/ 620931 w 703670"/>
                        <a:gd name="connsiteY10" fmla="*/ 726707 h 726707"/>
                        <a:gd name="connsiteX11" fmla="*/ 592979 w 703670"/>
                        <a:gd name="connsiteY11" fmla="*/ 365760 h 726707"/>
                        <a:gd name="connsiteX12" fmla="*/ 476201 w 703670"/>
                        <a:gd name="connsiteY12" fmla="*/ 385011 h 726707"/>
                        <a:gd name="connsiteX13" fmla="*/ 342377 w 703670"/>
                        <a:gd name="connsiteY13" fmla="*/ 307475 h 726707"/>
                        <a:gd name="connsiteX14" fmla="*/ 228239 w 703670"/>
                        <a:gd name="connsiteY14" fmla="*/ 351323 h 726707"/>
                        <a:gd name="connsiteX15" fmla="*/ 87653 w 703670"/>
                        <a:gd name="connsiteY15" fmla="*/ 332072 h 726707"/>
                        <a:gd name="connsiteX16" fmla="*/ 77931 w 703670"/>
                        <a:gd name="connsiteY16" fmla="*/ 668956 h 726707"/>
                        <a:gd name="connsiteX0" fmla="*/ 95960 w 721699"/>
                        <a:gd name="connsiteY0" fmla="*/ 668956 h 726707"/>
                        <a:gd name="connsiteX1" fmla="*/ 41820 w 721699"/>
                        <a:gd name="connsiteY1" fmla="*/ 605858 h 726707"/>
                        <a:gd name="connsiteX2" fmla="*/ 6612 w 721699"/>
                        <a:gd name="connsiteY2" fmla="*/ 485253 h 726707"/>
                        <a:gd name="connsiteX3" fmla="*/ 18034 w 721699"/>
                        <a:gd name="connsiteY3" fmla="*/ 197318 h 726707"/>
                        <a:gd name="connsiteX4" fmla="*/ 192309 w 721699"/>
                        <a:gd name="connsiteY4" fmla="*/ 19251 h 726707"/>
                        <a:gd name="connsiteX5" fmla="*/ 452191 w 721699"/>
                        <a:gd name="connsiteY5" fmla="*/ 0 h 726707"/>
                        <a:gd name="connsiteX6" fmla="*/ 543631 w 721699"/>
                        <a:gd name="connsiteY6" fmla="*/ 0 h 726707"/>
                        <a:gd name="connsiteX7" fmla="*/ 606196 w 721699"/>
                        <a:gd name="connsiteY7" fmla="*/ 91440 h 726707"/>
                        <a:gd name="connsiteX8" fmla="*/ 683198 w 721699"/>
                        <a:gd name="connsiteY8" fmla="*/ 226194 h 726707"/>
                        <a:gd name="connsiteX9" fmla="*/ 721699 w 721699"/>
                        <a:gd name="connsiteY9" fmla="*/ 428325 h 726707"/>
                        <a:gd name="connsiteX10" fmla="*/ 710227 w 721699"/>
                        <a:gd name="connsiteY10" fmla="*/ 601046 h 726707"/>
                        <a:gd name="connsiteX11" fmla="*/ 638960 w 721699"/>
                        <a:gd name="connsiteY11" fmla="*/ 726707 h 726707"/>
                        <a:gd name="connsiteX12" fmla="*/ 611008 w 721699"/>
                        <a:gd name="connsiteY12" fmla="*/ 365760 h 726707"/>
                        <a:gd name="connsiteX13" fmla="*/ 494230 w 721699"/>
                        <a:gd name="connsiteY13" fmla="*/ 385011 h 726707"/>
                        <a:gd name="connsiteX14" fmla="*/ 360406 w 721699"/>
                        <a:gd name="connsiteY14" fmla="*/ 307475 h 726707"/>
                        <a:gd name="connsiteX15" fmla="*/ 246268 w 721699"/>
                        <a:gd name="connsiteY15" fmla="*/ 351323 h 726707"/>
                        <a:gd name="connsiteX16" fmla="*/ 105682 w 721699"/>
                        <a:gd name="connsiteY16" fmla="*/ 332072 h 726707"/>
                        <a:gd name="connsiteX17" fmla="*/ 95960 w 721699"/>
                        <a:gd name="connsiteY17" fmla="*/ 668956 h 726707"/>
                        <a:gd name="connsiteX0" fmla="*/ 108184 w 733923"/>
                        <a:gd name="connsiteY0" fmla="*/ 668956 h 726707"/>
                        <a:gd name="connsiteX1" fmla="*/ 54044 w 733923"/>
                        <a:gd name="connsiteY1" fmla="*/ 605858 h 726707"/>
                        <a:gd name="connsiteX2" fmla="*/ 18836 w 733923"/>
                        <a:gd name="connsiteY2" fmla="*/ 485253 h 726707"/>
                        <a:gd name="connsiteX3" fmla="*/ 30258 w 733923"/>
                        <a:gd name="connsiteY3" fmla="*/ 197318 h 726707"/>
                        <a:gd name="connsiteX4" fmla="*/ 204533 w 733923"/>
                        <a:gd name="connsiteY4" fmla="*/ 19251 h 726707"/>
                        <a:gd name="connsiteX5" fmla="*/ 464415 w 733923"/>
                        <a:gd name="connsiteY5" fmla="*/ 0 h 726707"/>
                        <a:gd name="connsiteX6" fmla="*/ 555855 w 733923"/>
                        <a:gd name="connsiteY6" fmla="*/ 0 h 726707"/>
                        <a:gd name="connsiteX7" fmla="*/ 618420 w 733923"/>
                        <a:gd name="connsiteY7" fmla="*/ 91440 h 726707"/>
                        <a:gd name="connsiteX8" fmla="*/ 695422 w 733923"/>
                        <a:gd name="connsiteY8" fmla="*/ 226194 h 726707"/>
                        <a:gd name="connsiteX9" fmla="*/ 733923 w 733923"/>
                        <a:gd name="connsiteY9" fmla="*/ 428325 h 726707"/>
                        <a:gd name="connsiteX10" fmla="*/ 722451 w 733923"/>
                        <a:gd name="connsiteY10" fmla="*/ 601046 h 726707"/>
                        <a:gd name="connsiteX11" fmla="*/ 651184 w 733923"/>
                        <a:gd name="connsiteY11" fmla="*/ 726707 h 726707"/>
                        <a:gd name="connsiteX12" fmla="*/ 623232 w 733923"/>
                        <a:gd name="connsiteY12" fmla="*/ 365760 h 726707"/>
                        <a:gd name="connsiteX13" fmla="*/ 506454 w 733923"/>
                        <a:gd name="connsiteY13" fmla="*/ 385011 h 726707"/>
                        <a:gd name="connsiteX14" fmla="*/ 372630 w 733923"/>
                        <a:gd name="connsiteY14" fmla="*/ 307475 h 726707"/>
                        <a:gd name="connsiteX15" fmla="*/ 258492 w 733923"/>
                        <a:gd name="connsiteY15" fmla="*/ 351323 h 726707"/>
                        <a:gd name="connsiteX16" fmla="*/ 117906 w 733923"/>
                        <a:gd name="connsiteY16" fmla="*/ 332072 h 726707"/>
                        <a:gd name="connsiteX17" fmla="*/ 108184 w 733923"/>
                        <a:gd name="connsiteY17" fmla="*/ 668956 h 726707"/>
                        <a:gd name="connsiteX0" fmla="*/ 108184 w 733923"/>
                        <a:gd name="connsiteY0" fmla="*/ 681220 h 738971"/>
                        <a:gd name="connsiteX1" fmla="*/ 54044 w 733923"/>
                        <a:gd name="connsiteY1" fmla="*/ 618122 h 738971"/>
                        <a:gd name="connsiteX2" fmla="*/ 18836 w 733923"/>
                        <a:gd name="connsiteY2" fmla="*/ 497517 h 738971"/>
                        <a:gd name="connsiteX3" fmla="*/ 30258 w 733923"/>
                        <a:gd name="connsiteY3" fmla="*/ 209582 h 738971"/>
                        <a:gd name="connsiteX4" fmla="*/ 204533 w 733923"/>
                        <a:gd name="connsiteY4" fmla="*/ 31515 h 738971"/>
                        <a:gd name="connsiteX5" fmla="*/ 464415 w 733923"/>
                        <a:gd name="connsiteY5" fmla="*/ 12264 h 738971"/>
                        <a:gd name="connsiteX6" fmla="*/ 555855 w 733923"/>
                        <a:gd name="connsiteY6" fmla="*/ 12264 h 738971"/>
                        <a:gd name="connsiteX7" fmla="*/ 618420 w 733923"/>
                        <a:gd name="connsiteY7" fmla="*/ 103704 h 738971"/>
                        <a:gd name="connsiteX8" fmla="*/ 695422 w 733923"/>
                        <a:gd name="connsiteY8" fmla="*/ 238458 h 738971"/>
                        <a:gd name="connsiteX9" fmla="*/ 733923 w 733923"/>
                        <a:gd name="connsiteY9" fmla="*/ 440589 h 738971"/>
                        <a:gd name="connsiteX10" fmla="*/ 722451 w 733923"/>
                        <a:gd name="connsiteY10" fmla="*/ 613310 h 738971"/>
                        <a:gd name="connsiteX11" fmla="*/ 651184 w 733923"/>
                        <a:gd name="connsiteY11" fmla="*/ 738971 h 738971"/>
                        <a:gd name="connsiteX12" fmla="*/ 623232 w 733923"/>
                        <a:gd name="connsiteY12" fmla="*/ 378024 h 738971"/>
                        <a:gd name="connsiteX13" fmla="*/ 506454 w 733923"/>
                        <a:gd name="connsiteY13" fmla="*/ 397275 h 738971"/>
                        <a:gd name="connsiteX14" fmla="*/ 372630 w 733923"/>
                        <a:gd name="connsiteY14" fmla="*/ 319739 h 738971"/>
                        <a:gd name="connsiteX15" fmla="*/ 258492 w 733923"/>
                        <a:gd name="connsiteY15" fmla="*/ 363587 h 738971"/>
                        <a:gd name="connsiteX16" fmla="*/ 117906 w 733923"/>
                        <a:gd name="connsiteY16" fmla="*/ 344336 h 738971"/>
                        <a:gd name="connsiteX17" fmla="*/ 108184 w 733923"/>
                        <a:gd name="connsiteY17" fmla="*/ 681220 h 738971"/>
                        <a:gd name="connsiteX0" fmla="*/ 108184 w 733923"/>
                        <a:gd name="connsiteY0" fmla="*/ 669644 h 727395"/>
                        <a:gd name="connsiteX1" fmla="*/ 54044 w 733923"/>
                        <a:gd name="connsiteY1" fmla="*/ 606546 h 727395"/>
                        <a:gd name="connsiteX2" fmla="*/ 18836 w 733923"/>
                        <a:gd name="connsiteY2" fmla="*/ 485941 h 727395"/>
                        <a:gd name="connsiteX3" fmla="*/ 30258 w 733923"/>
                        <a:gd name="connsiteY3" fmla="*/ 198006 h 727395"/>
                        <a:gd name="connsiteX4" fmla="*/ 204533 w 733923"/>
                        <a:gd name="connsiteY4" fmla="*/ 19939 h 727395"/>
                        <a:gd name="connsiteX5" fmla="*/ 464415 w 733923"/>
                        <a:gd name="connsiteY5" fmla="*/ 688 h 727395"/>
                        <a:gd name="connsiteX6" fmla="*/ 555855 w 733923"/>
                        <a:gd name="connsiteY6" fmla="*/ 688 h 727395"/>
                        <a:gd name="connsiteX7" fmla="*/ 618420 w 733923"/>
                        <a:gd name="connsiteY7" fmla="*/ 92128 h 727395"/>
                        <a:gd name="connsiteX8" fmla="*/ 695422 w 733923"/>
                        <a:gd name="connsiteY8" fmla="*/ 226882 h 727395"/>
                        <a:gd name="connsiteX9" fmla="*/ 733923 w 733923"/>
                        <a:gd name="connsiteY9" fmla="*/ 429013 h 727395"/>
                        <a:gd name="connsiteX10" fmla="*/ 722451 w 733923"/>
                        <a:gd name="connsiteY10" fmla="*/ 601734 h 727395"/>
                        <a:gd name="connsiteX11" fmla="*/ 651184 w 733923"/>
                        <a:gd name="connsiteY11" fmla="*/ 727395 h 727395"/>
                        <a:gd name="connsiteX12" fmla="*/ 623232 w 733923"/>
                        <a:gd name="connsiteY12" fmla="*/ 366448 h 727395"/>
                        <a:gd name="connsiteX13" fmla="*/ 506454 w 733923"/>
                        <a:gd name="connsiteY13" fmla="*/ 385699 h 727395"/>
                        <a:gd name="connsiteX14" fmla="*/ 372630 w 733923"/>
                        <a:gd name="connsiteY14" fmla="*/ 308163 h 727395"/>
                        <a:gd name="connsiteX15" fmla="*/ 258492 w 733923"/>
                        <a:gd name="connsiteY15" fmla="*/ 352011 h 727395"/>
                        <a:gd name="connsiteX16" fmla="*/ 117906 w 733923"/>
                        <a:gd name="connsiteY16" fmla="*/ 332760 h 727395"/>
                        <a:gd name="connsiteX17" fmla="*/ 108184 w 733923"/>
                        <a:gd name="connsiteY17" fmla="*/ 669644 h 727395"/>
                        <a:gd name="connsiteX0" fmla="*/ 108184 w 733923"/>
                        <a:gd name="connsiteY0" fmla="*/ 669644 h 727395"/>
                        <a:gd name="connsiteX1" fmla="*/ 54044 w 733923"/>
                        <a:gd name="connsiteY1" fmla="*/ 606546 h 727395"/>
                        <a:gd name="connsiteX2" fmla="*/ 18836 w 733923"/>
                        <a:gd name="connsiteY2" fmla="*/ 485941 h 727395"/>
                        <a:gd name="connsiteX3" fmla="*/ 30258 w 733923"/>
                        <a:gd name="connsiteY3" fmla="*/ 198006 h 727395"/>
                        <a:gd name="connsiteX4" fmla="*/ 204533 w 733923"/>
                        <a:gd name="connsiteY4" fmla="*/ 19939 h 727395"/>
                        <a:gd name="connsiteX5" fmla="*/ 464415 w 733923"/>
                        <a:gd name="connsiteY5" fmla="*/ 688 h 727395"/>
                        <a:gd name="connsiteX6" fmla="*/ 555855 w 733923"/>
                        <a:gd name="connsiteY6" fmla="*/ 688 h 727395"/>
                        <a:gd name="connsiteX7" fmla="*/ 618420 w 733923"/>
                        <a:gd name="connsiteY7" fmla="*/ 92128 h 727395"/>
                        <a:gd name="connsiteX8" fmla="*/ 695422 w 733923"/>
                        <a:gd name="connsiteY8" fmla="*/ 226882 h 727395"/>
                        <a:gd name="connsiteX9" fmla="*/ 733923 w 733923"/>
                        <a:gd name="connsiteY9" fmla="*/ 429013 h 727395"/>
                        <a:gd name="connsiteX10" fmla="*/ 722451 w 733923"/>
                        <a:gd name="connsiteY10" fmla="*/ 601734 h 727395"/>
                        <a:gd name="connsiteX11" fmla="*/ 651184 w 733923"/>
                        <a:gd name="connsiteY11" fmla="*/ 727395 h 727395"/>
                        <a:gd name="connsiteX12" fmla="*/ 623232 w 733923"/>
                        <a:gd name="connsiteY12" fmla="*/ 366448 h 727395"/>
                        <a:gd name="connsiteX13" fmla="*/ 506454 w 733923"/>
                        <a:gd name="connsiteY13" fmla="*/ 385699 h 727395"/>
                        <a:gd name="connsiteX14" fmla="*/ 372630 w 733923"/>
                        <a:gd name="connsiteY14" fmla="*/ 308163 h 727395"/>
                        <a:gd name="connsiteX15" fmla="*/ 258492 w 733923"/>
                        <a:gd name="connsiteY15" fmla="*/ 352011 h 727395"/>
                        <a:gd name="connsiteX16" fmla="*/ 117906 w 733923"/>
                        <a:gd name="connsiteY16" fmla="*/ 332760 h 727395"/>
                        <a:gd name="connsiteX17" fmla="*/ 108184 w 733923"/>
                        <a:gd name="connsiteY17" fmla="*/ 669644 h 727395"/>
                        <a:gd name="connsiteX0" fmla="*/ 108184 w 733923"/>
                        <a:gd name="connsiteY0" fmla="*/ 669644 h 727395"/>
                        <a:gd name="connsiteX1" fmla="*/ 54044 w 733923"/>
                        <a:gd name="connsiteY1" fmla="*/ 606546 h 727395"/>
                        <a:gd name="connsiteX2" fmla="*/ 18836 w 733923"/>
                        <a:gd name="connsiteY2" fmla="*/ 485941 h 727395"/>
                        <a:gd name="connsiteX3" fmla="*/ 30258 w 733923"/>
                        <a:gd name="connsiteY3" fmla="*/ 198006 h 727395"/>
                        <a:gd name="connsiteX4" fmla="*/ 204533 w 733923"/>
                        <a:gd name="connsiteY4" fmla="*/ 19939 h 727395"/>
                        <a:gd name="connsiteX5" fmla="*/ 464415 w 733923"/>
                        <a:gd name="connsiteY5" fmla="*/ 688 h 727395"/>
                        <a:gd name="connsiteX6" fmla="*/ 555855 w 733923"/>
                        <a:gd name="connsiteY6" fmla="*/ 688 h 727395"/>
                        <a:gd name="connsiteX7" fmla="*/ 618420 w 733923"/>
                        <a:gd name="connsiteY7" fmla="*/ 92128 h 727395"/>
                        <a:gd name="connsiteX8" fmla="*/ 695422 w 733923"/>
                        <a:gd name="connsiteY8" fmla="*/ 226882 h 727395"/>
                        <a:gd name="connsiteX9" fmla="*/ 733923 w 733923"/>
                        <a:gd name="connsiteY9" fmla="*/ 429013 h 727395"/>
                        <a:gd name="connsiteX10" fmla="*/ 722451 w 733923"/>
                        <a:gd name="connsiteY10" fmla="*/ 601734 h 727395"/>
                        <a:gd name="connsiteX11" fmla="*/ 651184 w 733923"/>
                        <a:gd name="connsiteY11" fmla="*/ 727395 h 727395"/>
                        <a:gd name="connsiteX12" fmla="*/ 623232 w 733923"/>
                        <a:gd name="connsiteY12" fmla="*/ 366448 h 727395"/>
                        <a:gd name="connsiteX13" fmla="*/ 506454 w 733923"/>
                        <a:gd name="connsiteY13" fmla="*/ 385699 h 727395"/>
                        <a:gd name="connsiteX14" fmla="*/ 372630 w 733923"/>
                        <a:gd name="connsiteY14" fmla="*/ 308163 h 727395"/>
                        <a:gd name="connsiteX15" fmla="*/ 258492 w 733923"/>
                        <a:gd name="connsiteY15" fmla="*/ 352011 h 727395"/>
                        <a:gd name="connsiteX16" fmla="*/ 117906 w 733923"/>
                        <a:gd name="connsiteY16" fmla="*/ 332760 h 727395"/>
                        <a:gd name="connsiteX17" fmla="*/ 108184 w 733923"/>
                        <a:gd name="connsiteY17" fmla="*/ 669644 h 727395"/>
                        <a:gd name="connsiteX0" fmla="*/ 108184 w 733923"/>
                        <a:gd name="connsiteY0" fmla="*/ 669644 h 727395"/>
                        <a:gd name="connsiteX1" fmla="*/ 54044 w 733923"/>
                        <a:gd name="connsiteY1" fmla="*/ 606546 h 727395"/>
                        <a:gd name="connsiteX2" fmla="*/ 18836 w 733923"/>
                        <a:gd name="connsiteY2" fmla="*/ 485941 h 727395"/>
                        <a:gd name="connsiteX3" fmla="*/ 30258 w 733923"/>
                        <a:gd name="connsiteY3" fmla="*/ 198006 h 727395"/>
                        <a:gd name="connsiteX4" fmla="*/ 204533 w 733923"/>
                        <a:gd name="connsiteY4" fmla="*/ 19939 h 727395"/>
                        <a:gd name="connsiteX5" fmla="*/ 464415 w 733923"/>
                        <a:gd name="connsiteY5" fmla="*/ 688 h 727395"/>
                        <a:gd name="connsiteX6" fmla="*/ 555855 w 733923"/>
                        <a:gd name="connsiteY6" fmla="*/ 688 h 727395"/>
                        <a:gd name="connsiteX7" fmla="*/ 618420 w 733923"/>
                        <a:gd name="connsiteY7" fmla="*/ 92128 h 727395"/>
                        <a:gd name="connsiteX8" fmla="*/ 695422 w 733923"/>
                        <a:gd name="connsiteY8" fmla="*/ 226882 h 727395"/>
                        <a:gd name="connsiteX9" fmla="*/ 733923 w 733923"/>
                        <a:gd name="connsiteY9" fmla="*/ 429013 h 727395"/>
                        <a:gd name="connsiteX10" fmla="*/ 722451 w 733923"/>
                        <a:gd name="connsiteY10" fmla="*/ 601734 h 727395"/>
                        <a:gd name="connsiteX11" fmla="*/ 651184 w 733923"/>
                        <a:gd name="connsiteY11" fmla="*/ 727395 h 727395"/>
                        <a:gd name="connsiteX12" fmla="*/ 623232 w 733923"/>
                        <a:gd name="connsiteY12" fmla="*/ 366448 h 727395"/>
                        <a:gd name="connsiteX13" fmla="*/ 506454 w 733923"/>
                        <a:gd name="connsiteY13" fmla="*/ 385699 h 727395"/>
                        <a:gd name="connsiteX14" fmla="*/ 372630 w 733923"/>
                        <a:gd name="connsiteY14" fmla="*/ 308163 h 727395"/>
                        <a:gd name="connsiteX15" fmla="*/ 117906 w 733923"/>
                        <a:gd name="connsiteY15" fmla="*/ 332760 h 727395"/>
                        <a:gd name="connsiteX16" fmla="*/ 108184 w 733923"/>
                        <a:gd name="connsiteY16" fmla="*/ 669644 h 727395"/>
                        <a:gd name="connsiteX0" fmla="*/ 108184 w 733923"/>
                        <a:gd name="connsiteY0" fmla="*/ 669644 h 727395"/>
                        <a:gd name="connsiteX1" fmla="*/ 54044 w 733923"/>
                        <a:gd name="connsiteY1" fmla="*/ 606546 h 727395"/>
                        <a:gd name="connsiteX2" fmla="*/ 18836 w 733923"/>
                        <a:gd name="connsiteY2" fmla="*/ 485941 h 727395"/>
                        <a:gd name="connsiteX3" fmla="*/ 30258 w 733923"/>
                        <a:gd name="connsiteY3" fmla="*/ 198006 h 727395"/>
                        <a:gd name="connsiteX4" fmla="*/ 204533 w 733923"/>
                        <a:gd name="connsiteY4" fmla="*/ 19939 h 727395"/>
                        <a:gd name="connsiteX5" fmla="*/ 464415 w 733923"/>
                        <a:gd name="connsiteY5" fmla="*/ 688 h 727395"/>
                        <a:gd name="connsiteX6" fmla="*/ 555855 w 733923"/>
                        <a:gd name="connsiteY6" fmla="*/ 688 h 727395"/>
                        <a:gd name="connsiteX7" fmla="*/ 618420 w 733923"/>
                        <a:gd name="connsiteY7" fmla="*/ 92128 h 727395"/>
                        <a:gd name="connsiteX8" fmla="*/ 695422 w 733923"/>
                        <a:gd name="connsiteY8" fmla="*/ 226882 h 727395"/>
                        <a:gd name="connsiteX9" fmla="*/ 733923 w 733923"/>
                        <a:gd name="connsiteY9" fmla="*/ 429013 h 727395"/>
                        <a:gd name="connsiteX10" fmla="*/ 722451 w 733923"/>
                        <a:gd name="connsiteY10" fmla="*/ 601734 h 727395"/>
                        <a:gd name="connsiteX11" fmla="*/ 651184 w 733923"/>
                        <a:gd name="connsiteY11" fmla="*/ 727395 h 727395"/>
                        <a:gd name="connsiteX12" fmla="*/ 623232 w 733923"/>
                        <a:gd name="connsiteY12" fmla="*/ 366448 h 727395"/>
                        <a:gd name="connsiteX13" fmla="*/ 372630 w 733923"/>
                        <a:gd name="connsiteY13" fmla="*/ 308163 h 727395"/>
                        <a:gd name="connsiteX14" fmla="*/ 117906 w 733923"/>
                        <a:gd name="connsiteY14" fmla="*/ 332760 h 727395"/>
                        <a:gd name="connsiteX15" fmla="*/ 108184 w 733923"/>
                        <a:gd name="connsiteY15" fmla="*/ 669644 h 727395"/>
                        <a:gd name="connsiteX0" fmla="*/ 108184 w 733923"/>
                        <a:gd name="connsiteY0" fmla="*/ 669644 h 727395"/>
                        <a:gd name="connsiteX1" fmla="*/ 54044 w 733923"/>
                        <a:gd name="connsiteY1" fmla="*/ 606546 h 727395"/>
                        <a:gd name="connsiteX2" fmla="*/ 18836 w 733923"/>
                        <a:gd name="connsiteY2" fmla="*/ 485941 h 727395"/>
                        <a:gd name="connsiteX3" fmla="*/ 30258 w 733923"/>
                        <a:gd name="connsiteY3" fmla="*/ 198006 h 727395"/>
                        <a:gd name="connsiteX4" fmla="*/ 204533 w 733923"/>
                        <a:gd name="connsiteY4" fmla="*/ 19939 h 727395"/>
                        <a:gd name="connsiteX5" fmla="*/ 464415 w 733923"/>
                        <a:gd name="connsiteY5" fmla="*/ 688 h 727395"/>
                        <a:gd name="connsiteX6" fmla="*/ 555855 w 733923"/>
                        <a:gd name="connsiteY6" fmla="*/ 688 h 727395"/>
                        <a:gd name="connsiteX7" fmla="*/ 618420 w 733923"/>
                        <a:gd name="connsiteY7" fmla="*/ 92128 h 727395"/>
                        <a:gd name="connsiteX8" fmla="*/ 695422 w 733923"/>
                        <a:gd name="connsiteY8" fmla="*/ 226882 h 727395"/>
                        <a:gd name="connsiteX9" fmla="*/ 733923 w 733923"/>
                        <a:gd name="connsiteY9" fmla="*/ 429013 h 727395"/>
                        <a:gd name="connsiteX10" fmla="*/ 722451 w 733923"/>
                        <a:gd name="connsiteY10" fmla="*/ 601734 h 727395"/>
                        <a:gd name="connsiteX11" fmla="*/ 651184 w 733923"/>
                        <a:gd name="connsiteY11" fmla="*/ 727395 h 727395"/>
                        <a:gd name="connsiteX12" fmla="*/ 623232 w 733923"/>
                        <a:gd name="connsiteY12" fmla="*/ 366448 h 727395"/>
                        <a:gd name="connsiteX13" fmla="*/ 372630 w 733923"/>
                        <a:gd name="connsiteY13" fmla="*/ 308163 h 727395"/>
                        <a:gd name="connsiteX14" fmla="*/ 117906 w 733923"/>
                        <a:gd name="connsiteY14" fmla="*/ 332760 h 727395"/>
                        <a:gd name="connsiteX15" fmla="*/ 108184 w 733923"/>
                        <a:gd name="connsiteY15" fmla="*/ 669644 h 727395"/>
                        <a:gd name="connsiteX0" fmla="*/ 108184 w 733923"/>
                        <a:gd name="connsiteY0" fmla="*/ 669644 h 727395"/>
                        <a:gd name="connsiteX1" fmla="*/ 54044 w 733923"/>
                        <a:gd name="connsiteY1" fmla="*/ 606546 h 727395"/>
                        <a:gd name="connsiteX2" fmla="*/ 18836 w 733923"/>
                        <a:gd name="connsiteY2" fmla="*/ 485941 h 727395"/>
                        <a:gd name="connsiteX3" fmla="*/ 30258 w 733923"/>
                        <a:gd name="connsiteY3" fmla="*/ 198006 h 727395"/>
                        <a:gd name="connsiteX4" fmla="*/ 204533 w 733923"/>
                        <a:gd name="connsiteY4" fmla="*/ 19939 h 727395"/>
                        <a:gd name="connsiteX5" fmla="*/ 464415 w 733923"/>
                        <a:gd name="connsiteY5" fmla="*/ 688 h 727395"/>
                        <a:gd name="connsiteX6" fmla="*/ 618420 w 733923"/>
                        <a:gd name="connsiteY6" fmla="*/ 92128 h 727395"/>
                        <a:gd name="connsiteX7" fmla="*/ 695422 w 733923"/>
                        <a:gd name="connsiteY7" fmla="*/ 226882 h 727395"/>
                        <a:gd name="connsiteX8" fmla="*/ 733923 w 733923"/>
                        <a:gd name="connsiteY8" fmla="*/ 429013 h 727395"/>
                        <a:gd name="connsiteX9" fmla="*/ 722451 w 733923"/>
                        <a:gd name="connsiteY9" fmla="*/ 601734 h 727395"/>
                        <a:gd name="connsiteX10" fmla="*/ 651184 w 733923"/>
                        <a:gd name="connsiteY10" fmla="*/ 727395 h 727395"/>
                        <a:gd name="connsiteX11" fmla="*/ 623232 w 733923"/>
                        <a:gd name="connsiteY11" fmla="*/ 366448 h 727395"/>
                        <a:gd name="connsiteX12" fmla="*/ 372630 w 733923"/>
                        <a:gd name="connsiteY12" fmla="*/ 308163 h 727395"/>
                        <a:gd name="connsiteX13" fmla="*/ 117906 w 733923"/>
                        <a:gd name="connsiteY13" fmla="*/ 332760 h 727395"/>
                        <a:gd name="connsiteX14" fmla="*/ 108184 w 733923"/>
                        <a:gd name="connsiteY14" fmla="*/ 669644 h 727395"/>
                        <a:gd name="connsiteX0" fmla="*/ 108184 w 733923"/>
                        <a:gd name="connsiteY0" fmla="*/ 669644 h 727395"/>
                        <a:gd name="connsiteX1" fmla="*/ 54044 w 733923"/>
                        <a:gd name="connsiteY1" fmla="*/ 606546 h 727395"/>
                        <a:gd name="connsiteX2" fmla="*/ 18836 w 733923"/>
                        <a:gd name="connsiteY2" fmla="*/ 485941 h 727395"/>
                        <a:gd name="connsiteX3" fmla="*/ 30258 w 733923"/>
                        <a:gd name="connsiteY3" fmla="*/ 198006 h 727395"/>
                        <a:gd name="connsiteX4" fmla="*/ 204533 w 733923"/>
                        <a:gd name="connsiteY4" fmla="*/ 19939 h 727395"/>
                        <a:gd name="connsiteX5" fmla="*/ 464415 w 733923"/>
                        <a:gd name="connsiteY5" fmla="*/ 688 h 727395"/>
                        <a:gd name="connsiteX6" fmla="*/ 618420 w 733923"/>
                        <a:gd name="connsiteY6" fmla="*/ 92128 h 727395"/>
                        <a:gd name="connsiteX7" fmla="*/ 695422 w 733923"/>
                        <a:gd name="connsiteY7" fmla="*/ 226882 h 727395"/>
                        <a:gd name="connsiteX8" fmla="*/ 733923 w 733923"/>
                        <a:gd name="connsiteY8" fmla="*/ 429013 h 727395"/>
                        <a:gd name="connsiteX9" fmla="*/ 722451 w 733923"/>
                        <a:gd name="connsiteY9" fmla="*/ 601734 h 727395"/>
                        <a:gd name="connsiteX10" fmla="*/ 651184 w 733923"/>
                        <a:gd name="connsiteY10" fmla="*/ 727395 h 727395"/>
                        <a:gd name="connsiteX11" fmla="*/ 623232 w 733923"/>
                        <a:gd name="connsiteY11" fmla="*/ 366448 h 727395"/>
                        <a:gd name="connsiteX12" fmla="*/ 372630 w 733923"/>
                        <a:gd name="connsiteY12" fmla="*/ 308163 h 727395"/>
                        <a:gd name="connsiteX13" fmla="*/ 117906 w 733923"/>
                        <a:gd name="connsiteY13" fmla="*/ 332760 h 727395"/>
                        <a:gd name="connsiteX14" fmla="*/ 108184 w 733923"/>
                        <a:gd name="connsiteY14" fmla="*/ 669644 h 727395"/>
                        <a:gd name="connsiteX0" fmla="*/ 108184 w 733923"/>
                        <a:gd name="connsiteY0" fmla="*/ 684337 h 742088"/>
                        <a:gd name="connsiteX1" fmla="*/ 54044 w 733923"/>
                        <a:gd name="connsiteY1" fmla="*/ 621239 h 742088"/>
                        <a:gd name="connsiteX2" fmla="*/ 18836 w 733923"/>
                        <a:gd name="connsiteY2" fmla="*/ 500634 h 742088"/>
                        <a:gd name="connsiteX3" fmla="*/ 30258 w 733923"/>
                        <a:gd name="connsiteY3" fmla="*/ 212699 h 742088"/>
                        <a:gd name="connsiteX4" fmla="*/ 204533 w 733923"/>
                        <a:gd name="connsiteY4" fmla="*/ 34632 h 742088"/>
                        <a:gd name="connsiteX5" fmla="*/ 464415 w 733923"/>
                        <a:gd name="connsiteY5" fmla="*/ 15381 h 742088"/>
                        <a:gd name="connsiteX6" fmla="*/ 618420 w 733923"/>
                        <a:gd name="connsiteY6" fmla="*/ 106821 h 742088"/>
                        <a:gd name="connsiteX7" fmla="*/ 695422 w 733923"/>
                        <a:gd name="connsiteY7" fmla="*/ 241575 h 742088"/>
                        <a:gd name="connsiteX8" fmla="*/ 733923 w 733923"/>
                        <a:gd name="connsiteY8" fmla="*/ 443706 h 742088"/>
                        <a:gd name="connsiteX9" fmla="*/ 722451 w 733923"/>
                        <a:gd name="connsiteY9" fmla="*/ 616427 h 742088"/>
                        <a:gd name="connsiteX10" fmla="*/ 651184 w 733923"/>
                        <a:gd name="connsiteY10" fmla="*/ 742088 h 742088"/>
                        <a:gd name="connsiteX11" fmla="*/ 623232 w 733923"/>
                        <a:gd name="connsiteY11" fmla="*/ 381141 h 742088"/>
                        <a:gd name="connsiteX12" fmla="*/ 372630 w 733923"/>
                        <a:gd name="connsiteY12" fmla="*/ 322856 h 742088"/>
                        <a:gd name="connsiteX13" fmla="*/ 117906 w 733923"/>
                        <a:gd name="connsiteY13" fmla="*/ 347453 h 742088"/>
                        <a:gd name="connsiteX14" fmla="*/ 108184 w 733923"/>
                        <a:gd name="connsiteY14" fmla="*/ 684337 h 742088"/>
                        <a:gd name="connsiteX0" fmla="*/ 108184 w 733923"/>
                        <a:gd name="connsiteY0" fmla="*/ 684337 h 742088"/>
                        <a:gd name="connsiteX1" fmla="*/ 54044 w 733923"/>
                        <a:gd name="connsiteY1" fmla="*/ 621239 h 742088"/>
                        <a:gd name="connsiteX2" fmla="*/ 18836 w 733923"/>
                        <a:gd name="connsiteY2" fmla="*/ 500634 h 742088"/>
                        <a:gd name="connsiteX3" fmla="*/ 30258 w 733923"/>
                        <a:gd name="connsiteY3" fmla="*/ 212699 h 742088"/>
                        <a:gd name="connsiteX4" fmla="*/ 204533 w 733923"/>
                        <a:gd name="connsiteY4" fmla="*/ 34632 h 742088"/>
                        <a:gd name="connsiteX5" fmla="*/ 464415 w 733923"/>
                        <a:gd name="connsiteY5" fmla="*/ 15381 h 742088"/>
                        <a:gd name="connsiteX6" fmla="*/ 618420 w 733923"/>
                        <a:gd name="connsiteY6" fmla="*/ 106821 h 742088"/>
                        <a:gd name="connsiteX7" fmla="*/ 695422 w 733923"/>
                        <a:gd name="connsiteY7" fmla="*/ 241575 h 742088"/>
                        <a:gd name="connsiteX8" fmla="*/ 733923 w 733923"/>
                        <a:gd name="connsiteY8" fmla="*/ 443706 h 742088"/>
                        <a:gd name="connsiteX9" fmla="*/ 722451 w 733923"/>
                        <a:gd name="connsiteY9" fmla="*/ 616427 h 742088"/>
                        <a:gd name="connsiteX10" fmla="*/ 651184 w 733923"/>
                        <a:gd name="connsiteY10" fmla="*/ 742088 h 742088"/>
                        <a:gd name="connsiteX11" fmla="*/ 623232 w 733923"/>
                        <a:gd name="connsiteY11" fmla="*/ 381141 h 742088"/>
                        <a:gd name="connsiteX12" fmla="*/ 372630 w 733923"/>
                        <a:gd name="connsiteY12" fmla="*/ 322856 h 742088"/>
                        <a:gd name="connsiteX13" fmla="*/ 117906 w 733923"/>
                        <a:gd name="connsiteY13" fmla="*/ 347453 h 742088"/>
                        <a:gd name="connsiteX14" fmla="*/ 108184 w 733923"/>
                        <a:gd name="connsiteY14" fmla="*/ 684337 h 742088"/>
                        <a:gd name="connsiteX0" fmla="*/ 108184 w 739728"/>
                        <a:gd name="connsiteY0" fmla="*/ 684337 h 742088"/>
                        <a:gd name="connsiteX1" fmla="*/ 54044 w 739728"/>
                        <a:gd name="connsiteY1" fmla="*/ 621239 h 742088"/>
                        <a:gd name="connsiteX2" fmla="*/ 18836 w 739728"/>
                        <a:gd name="connsiteY2" fmla="*/ 500634 h 742088"/>
                        <a:gd name="connsiteX3" fmla="*/ 30258 w 739728"/>
                        <a:gd name="connsiteY3" fmla="*/ 212699 h 742088"/>
                        <a:gd name="connsiteX4" fmla="*/ 204533 w 739728"/>
                        <a:gd name="connsiteY4" fmla="*/ 34632 h 742088"/>
                        <a:gd name="connsiteX5" fmla="*/ 464415 w 739728"/>
                        <a:gd name="connsiteY5" fmla="*/ 15381 h 742088"/>
                        <a:gd name="connsiteX6" fmla="*/ 618420 w 739728"/>
                        <a:gd name="connsiteY6" fmla="*/ 106821 h 742088"/>
                        <a:gd name="connsiteX7" fmla="*/ 695422 w 739728"/>
                        <a:gd name="connsiteY7" fmla="*/ 241575 h 742088"/>
                        <a:gd name="connsiteX8" fmla="*/ 733923 w 739728"/>
                        <a:gd name="connsiteY8" fmla="*/ 443706 h 742088"/>
                        <a:gd name="connsiteX9" fmla="*/ 722451 w 739728"/>
                        <a:gd name="connsiteY9" fmla="*/ 616427 h 742088"/>
                        <a:gd name="connsiteX10" fmla="*/ 651184 w 739728"/>
                        <a:gd name="connsiteY10" fmla="*/ 742088 h 742088"/>
                        <a:gd name="connsiteX11" fmla="*/ 623232 w 739728"/>
                        <a:gd name="connsiteY11" fmla="*/ 381141 h 742088"/>
                        <a:gd name="connsiteX12" fmla="*/ 372630 w 739728"/>
                        <a:gd name="connsiteY12" fmla="*/ 322856 h 742088"/>
                        <a:gd name="connsiteX13" fmla="*/ 117906 w 739728"/>
                        <a:gd name="connsiteY13" fmla="*/ 347453 h 742088"/>
                        <a:gd name="connsiteX14" fmla="*/ 108184 w 739728"/>
                        <a:gd name="connsiteY14" fmla="*/ 684337 h 742088"/>
                        <a:gd name="connsiteX0" fmla="*/ 108184 w 738831"/>
                        <a:gd name="connsiteY0" fmla="*/ 684337 h 742088"/>
                        <a:gd name="connsiteX1" fmla="*/ 54044 w 738831"/>
                        <a:gd name="connsiteY1" fmla="*/ 621239 h 742088"/>
                        <a:gd name="connsiteX2" fmla="*/ 18836 w 738831"/>
                        <a:gd name="connsiteY2" fmla="*/ 500634 h 742088"/>
                        <a:gd name="connsiteX3" fmla="*/ 30258 w 738831"/>
                        <a:gd name="connsiteY3" fmla="*/ 212699 h 742088"/>
                        <a:gd name="connsiteX4" fmla="*/ 204533 w 738831"/>
                        <a:gd name="connsiteY4" fmla="*/ 34632 h 742088"/>
                        <a:gd name="connsiteX5" fmla="*/ 464415 w 738831"/>
                        <a:gd name="connsiteY5" fmla="*/ 15381 h 742088"/>
                        <a:gd name="connsiteX6" fmla="*/ 618420 w 738831"/>
                        <a:gd name="connsiteY6" fmla="*/ 106821 h 742088"/>
                        <a:gd name="connsiteX7" fmla="*/ 695422 w 738831"/>
                        <a:gd name="connsiteY7" fmla="*/ 241575 h 742088"/>
                        <a:gd name="connsiteX8" fmla="*/ 733923 w 738831"/>
                        <a:gd name="connsiteY8" fmla="*/ 443706 h 742088"/>
                        <a:gd name="connsiteX9" fmla="*/ 722451 w 738831"/>
                        <a:gd name="connsiteY9" fmla="*/ 616427 h 742088"/>
                        <a:gd name="connsiteX10" fmla="*/ 651184 w 738831"/>
                        <a:gd name="connsiteY10" fmla="*/ 742088 h 742088"/>
                        <a:gd name="connsiteX11" fmla="*/ 623232 w 738831"/>
                        <a:gd name="connsiteY11" fmla="*/ 381141 h 742088"/>
                        <a:gd name="connsiteX12" fmla="*/ 372630 w 738831"/>
                        <a:gd name="connsiteY12" fmla="*/ 322856 h 742088"/>
                        <a:gd name="connsiteX13" fmla="*/ 117906 w 738831"/>
                        <a:gd name="connsiteY13" fmla="*/ 347453 h 742088"/>
                        <a:gd name="connsiteX14" fmla="*/ 108184 w 738831"/>
                        <a:gd name="connsiteY14" fmla="*/ 684337 h 742088"/>
                        <a:gd name="connsiteX0" fmla="*/ 117906 w 738831"/>
                        <a:gd name="connsiteY0" fmla="*/ 347453 h 742088"/>
                        <a:gd name="connsiteX1" fmla="*/ 54044 w 738831"/>
                        <a:gd name="connsiteY1" fmla="*/ 621239 h 742088"/>
                        <a:gd name="connsiteX2" fmla="*/ 18836 w 738831"/>
                        <a:gd name="connsiteY2" fmla="*/ 500634 h 742088"/>
                        <a:gd name="connsiteX3" fmla="*/ 30258 w 738831"/>
                        <a:gd name="connsiteY3" fmla="*/ 212699 h 742088"/>
                        <a:gd name="connsiteX4" fmla="*/ 204533 w 738831"/>
                        <a:gd name="connsiteY4" fmla="*/ 34632 h 742088"/>
                        <a:gd name="connsiteX5" fmla="*/ 464415 w 738831"/>
                        <a:gd name="connsiteY5" fmla="*/ 15381 h 742088"/>
                        <a:gd name="connsiteX6" fmla="*/ 618420 w 738831"/>
                        <a:gd name="connsiteY6" fmla="*/ 106821 h 742088"/>
                        <a:gd name="connsiteX7" fmla="*/ 695422 w 738831"/>
                        <a:gd name="connsiteY7" fmla="*/ 241575 h 742088"/>
                        <a:gd name="connsiteX8" fmla="*/ 733923 w 738831"/>
                        <a:gd name="connsiteY8" fmla="*/ 443706 h 742088"/>
                        <a:gd name="connsiteX9" fmla="*/ 722451 w 738831"/>
                        <a:gd name="connsiteY9" fmla="*/ 616427 h 742088"/>
                        <a:gd name="connsiteX10" fmla="*/ 651184 w 738831"/>
                        <a:gd name="connsiteY10" fmla="*/ 742088 h 742088"/>
                        <a:gd name="connsiteX11" fmla="*/ 623232 w 738831"/>
                        <a:gd name="connsiteY11" fmla="*/ 381141 h 742088"/>
                        <a:gd name="connsiteX12" fmla="*/ 372630 w 738831"/>
                        <a:gd name="connsiteY12" fmla="*/ 322856 h 742088"/>
                        <a:gd name="connsiteX13" fmla="*/ 117906 w 738831"/>
                        <a:gd name="connsiteY13" fmla="*/ 347453 h 742088"/>
                        <a:gd name="connsiteX0" fmla="*/ 117906 w 738831"/>
                        <a:gd name="connsiteY0" fmla="*/ 347453 h 626196"/>
                        <a:gd name="connsiteX1" fmla="*/ 54044 w 738831"/>
                        <a:gd name="connsiteY1" fmla="*/ 621239 h 626196"/>
                        <a:gd name="connsiteX2" fmla="*/ 18836 w 738831"/>
                        <a:gd name="connsiteY2" fmla="*/ 500634 h 626196"/>
                        <a:gd name="connsiteX3" fmla="*/ 30258 w 738831"/>
                        <a:gd name="connsiteY3" fmla="*/ 212699 h 626196"/>
                        <a:gd name="connsiteX4" fmla="*/ 204533 w 738831"/>
                        <a:gd name="connsiteY4" fmla="*/ 34632 h 626196"/>
                        <a:gd name="connsiteX5" fmla="*/ 464415 w 738831"/>
                        <a:gd name="connsiteY5" fmla="*/ 15381 h 626196"/>
                        <a:gd name="connsiteX6" fmla="*/ 618420 w 738831"/>
                        <a:gd name="connsiteY6" fmla="*/ 106821 h 626196"/>
                        <a:gd name="connsiteX7" fmla="*/ 695422 w 738831"/>
                        <a:gd name="connsiteY7" fmla="*/ 241575 h 626196"/>
                        <a:gd name="connsiteX8" fmla="*/ 733923 w 738831"/>
                        <a:gd name="connsiteY8" fmla="*/ 443706 h 626196"/>
                        <a:gd name="connsiteX9" fmla="*/ 722451 w 738831"/>
                        <a:gd name="connsiteY9" fmla="*/ 616427 h 626196"/>
                        <a:gd name="connsiteX10" fmla="*/ 623232 w 738831"/>
                        <a:gd name="connsiteY10" fmla="*/ 381141 h 626196"/>
                        <a:gd name="connsiteX11" fmla="*/ 372630 w 738831"/>
                        <a:gd name="connsiteY11" fmla="*/ 322856 h 626196"/>
                        <a:gd name="connsiteX12" fmla="*/ 117906 w 738831"/>
                        <a:gd name="connsiteY12" fmla="*/ 347453 h 626196"/>
                        <a:gd name="connsiteX0" fmla="*/ 117906 w 733923"/>
                        <a:gd name="connsiteY0" fmla="*/ 347453 h 688616"/>
                        <a:gd name="connsiteX1" fmla="*/ 54044 w 733923"/>
                        <a:gd name="connsiteY1" fmla="*/ 621239 h 688616"/>
                        <a:gd name="connsiteX2" fmla="*/ 18836 w 733923"/>
                        <a:gd name="connsiteY2" fmla="*/ 500634 h 688616"/>
                        <a:gd name="connsiteX3" fmla="*/ 30258 w 733923"/>
                        <a:gd name="connsiteY3" fmla="*/ 212699 h 688616"/>
                        <a:gd name="connsiteX4" fmla="*/ 204533 w 733923"/>
                        <a:gd name="connsiteY4" fmla="*/ 34632 h 688616"/>
                        <a:gd name="connsiteX5" fmla="*/ 464415 w 733923"/>
                        <a:gd name="connsiteY5" fmla="*/ 15381 h 688616"/>
                        <a:gd name="connsiteX6" fmla="*/ 618420 w 733923"/>
                        <a:gd name="connsiteY6" fmla="*/ 106821 h 688616"/>
                        <a:gd name="connsiteX7" fmla="*/ 695422 w 733923"/>
                        <a:gd name="connsiteY7" fmla="*/ 241575 h 688616"/>
                        <a:gd name="connsiteX8" fmla="*/ 733923 w 733923"/>
                        <a:gd name="connsiteY8" fmla="*/ 443706 h 688616"/>
                        <a:gd name="connsiteX9" fmla="*/ 694340 w 733923"/>
                        <a:gd name="connsiteY9" fmla="*/ 688616 h 688616"/>
                        <a:gd name="connsiteX10" fmla="*/ 623232 w 733923"/>
                        <a:gd name="connsiteY10" fmla="*/ 381141 h 688616"/>
                        <a:gd name="connsiteX11" fmla="*/ 372630 w 733923"/>
                        <a:gd name="connsiteY11" fmla="*/ 322856 h 688616"/>
                        <a:gd name="connsiteX12" fmla="*/ 117906 w 733923"/>
                        <a:gd name="connsiteY12" fmla="*/ 347453 h 688616"/>
                        <a:gd name="connsiteX0" fmla="*/ 117906 w 733923"/>
                        <a:gd name="connsiteY0" fmla="*/ 347453 h 922511"/>
                        <a:gd name="connsiteX1" fmla="*/ 122043 w 733923"/>
                        <a:gd name="connsiteY1" fmla="*/ 921277 h 922511"/>
                        <a:gd name="connsiteX2" fmla="*/ 18836 w 733923"/>
                        <a:gd name="connsiteY2" fmla="*/ 500634 h 922511"/>
                        <a:gd name="connsiteX3" fmla="*/ 30258 w 733923"/>
                        <a:gd name="connsiteY3" fmla="*/ 212699 h 922511"/>
                        <a:gd name="connsiteX4" fmla="*/ 204533 w 733923"/>
                        <a:gd name="connsiteY4" fmla="*/ 34632 h 922511"/>
                        <a:gd name="connsiteX5" fmla="*/ 464415 w 733923"/>
                        <a:gd name="connsiteY5" fmla="*/ 15381 h 922511"/>
                        <a:gd name="connsiteX6" fmla="*/ 618420 w 733923"/>
                        <a:gd name="connsiteY6" fmla="*/ 106821 h 922511"/>
                        <a:gd name="connsiteX7" fmla="*/ 695422 w 733923"/>
                        <a:gd name="connsiteY7" fmla="*/ 241575 h 922511"/>
                        <a:gd name="connsiteX8" fmla="*/ 733923 w 733923"/>
                        <a:gd name="connsiteY8" fmla="*/ 443706 h 922511"/>
                        <a:gd name="connsiteX9" fmla="*/ 694340 w 733923"/>
                        <a:gd name="connsiteY9" fmla="*/ 688616 h 922511"/>
                        <a:gd name="connsiteX10" fmla="*/ 623232 w 733923"/>
                        <a:gd name="connsiteY10" fmla="*/ 381141 h 922511"/>
                        <a:gd name="connsiteX11" fmla="*/ 372630 w 733923"/>
                        <a:gd name="connsiteY11" fmla="*/ 322856 h 922511"/>
                        <a:gd name="connsiteX12" fmla="*/ 117906 w 733923"/>
                        <a:gd name="connsiteY12" fmla="*/ 347453 h 922511"/>
                        <a:gd name="connsiteX0" fmla="*/ 117906 w 741309"/>
                        <a:gd name="connsiteY0" fmla="*/ 347453 h 1445853"/>
                        <a:gd name="connsiteX1" fmla="*/ 122043 w 741309"/>
                        <a:gd name="connsiteY1" fmla="*/ 921277 h 1445853"/>
                        <a:gd name="connsiteX2" fmla="*/ 18836 w 741309"/>
                        <a:gd name="connsiteY2" fmla="*/ 500634 h 1445853"/>
                        <a:gd name="connsiteX3" fmla="*/ 30258 w 741309"/>
                        <a:gd name="connsiteY3" fmla="*/ 212699 h 1445853"/>
                        <a:gd name="connsiteX4" fmla="*/ 204533 w 741309"/>
                        <a:gd name="connsiteY4" fmla="*/ 34632 h 1445853"/>
                        <a:gd name="connsiteX5" fmla="*/ 464415 w 741309"/>
                        <a:gd name="connsiteY5" fmla="*/ 15381 h 1445853"/>
                        <a:gd name="connsiteX6" fmla="*/ 618420 w 741309"/>
                        <a:gd name="connsiteY6" fmla="*/ 106821 h 1445853"/>
                        <a:gd name="connsiteX7" fmla="*/ 695422 w 741309"/>
                        <a:gd name="connsiteY7" fmla="*/ 241575 h 1445853"/>
                        <a:gd name="connsiteX8" fmla="*/ 733923 w 741309"/>
                        <a:gd name="connsiteY8" fmla="*/ 443706 h 1445853"/>
                        <a:gd name="connsiteX9" fmla="*/ 536706 w 741309"/>
                        <a:gd name="connsiteY9" fmla="*/ 1445853 h 1445853"/>
                        <a:gd name="connsiteX10" fmla="*/ 623232 w 741309"/>
                        <a:gd name="connsiteY10" fmla="*/ 381141 h 1445853"/>
                        <a:gd name="connsiteX11" fmla="*/ 372630 w 741309"/>
                        <a:gd name="connsiteY11" fmla="*/ 322856 h 1445853"/>
                        <a:gd name="connsiteX12" fmla="*/ 117906 w 741309"/>
                        <a:gd name="connsiteY12" fmla="*/ 347453 h 1445853"/>
                        <a:gd name="connsiteX0" fmla="*/ 117906 w 773918"/>
                        <a:gd name="connsiteY0" fmla="*/ 347453 h 1632248"/>
                        <a:gd name="connsiteX1" fmla="*/ 122043 w 773918"/>
                        <a:gd name="connsiteY1" fmla="*/ 921277 h 1632248"/>
                        <a:gd name="connsiteX2" fmla="*/ 18836 w 773918"/>
                        <a:gd name="connsiteY2" fmla="*/ 500634 h 1632248"/>
                        <a:gd name="connsiteX3" fmla="*/ 30258 w 773918"/>
                        <a:gd name="connsiteY3" fmla="*/ 212699 h 1632248"/>
                        <a:gd name="connsiteX4" fmla="*/ 204533 w 773918"/>
                        <a:gd name="connsiteY4" fmla="*/ 34632 h 1632248"/>
                        <a:gd name="connsiteX5" fmla="*/ 464415 w 773918"/>
                        <a:gd name="connsiteY5" fmla="*/ 15381 h 1632248"/>
                        <a:gd name="connsiteX6" fmla="*/ 618420 w 773918"/>
                        <a:gd name="connsiteY6" fmla="*/ 106821 h 1632248"/>
                        <a:gd name="connsiteX7" fmla="*/ 695422 w 773918"/>
                        <a:gd name="connsiteY7" fmla="*/ 241575 h 1632248"/>
                        <a:gd name="connsiteX8" fmla="*/ 733923 w 773918"/>
                        <a:gd name="connsiteY8" fmla="*/ 443706 h 1632248"/>
                        <a:gd name="connsiteX9" fmla="*/ 762988 w 773918"/>
                        <a:gd name="connsiteY9" fmla="*/ 1536542 h 1632248"/>
                        <a:gd name="connsiteX10" fmla="*/ 536706 w 773918"/>
                        <a:gd name="connsiteY10" fmla="*/ 1445853 h 1632248"/>
                        <a:gd name="connsiteX11" fmla="*/ 623232 w 773918"/>
                        <a:gd name="connsiteY11" fmla="*/ 381141 h 1632248"/>
                        <a:gd name="connsiteX12" fmla="*/ 372630 w 773918"/>
                        <a:gd name="connsiteY12" fmla="*/ 322856 h 1632248"/>
                        <a:gd name="connsiteX13" fmla="*/ 117906 w 773918"/>
                        <a:gd name="connsiteY13" fmla="*/ 347453 h 1632248"/>
                        <a:gd name="connsiteX0" fmla="*/ 117906 w 773918"/>
                        <a:gd name="connsiteY0" fmla="*/ 347453 h 1632248"/>
                        <a:gd name="connsiteX1" fmla="*/ 122043 w 773918"/>
                        <a:gd name="connsiteY1" fmla="*/ 921277 h 1632248"/>
                        <a:gd name="connsiteX2" fmla="*/ 18836 w 773918"/>
                        <a:gd name="connsiteY2" fmla="*/ 500634 h 1632248"/>
                        <a:gd name="connsiteX3" fmla="*/ 30258 w 773918"/>
                        <a:gd name="connsiteY3" fmla="*/ 212699 h 1632248"/>
                        <a:gd name="connsiteX4" fmla="*/ 204533 w 773918"/>
                        <a:gd name="connsiteY4" fmla="*/ 34632 h 1632248"/>
                        <a:gd name="connsiteX5" fmla="*/ 464415 w 773918"/>
                        <a:gd name="connsiteY5" fmla="*/ 15381 h 1632248"/>
                        <a:gd name="connsiteX6" fmla="*/ 618420 w 773918"/>
                        <a:gd name="connsiteY6" fmla="*/ 106821 h 1632248"/>
                        <a:gd name="connsiteX7" fmla="*/ 695422 w 773918"/>
                        <a:gd name="connsiteY7" fmla="*/ 241575 h 1632248"/>
                        <a:gd name="connsiteX8" fmla="*/ 733923 w 773918"/>
                        <a:gd name="connsiteY8" fmla="*/ 443706 h 1632248"/>
                        <a:gd name="connsiteX9" fmla="*/ 762988 w 773918"/>
                        <a:gd name="connsiteY9" fmla="*/ 1536542 h 1632248"/>
                        <a:gd name="connsiteX10" fmla="*/ 533615 w 773918"/>
                        <a:gd name="connsiteY10" fmla="*/ 1445853 h 1632248"/>
                        <a:gd name="connsiteX11" fmla="*/ 623232 w 773918"/>
                        <a:gd name="connsiteY11" fmla="*/ 381141 h 1632248"/>
                        <a:gd name="connsiteX12" fmla="*/ 372630 w 773918"/>
                        <a:gd name="connsiteY12" fmla="*/ 322856 h 1632248"/>
                        <a:gd name="connsiteX13" fmla="*/ 117906 w 773918"/>
                        <a:gd name="connsiteY13" fmla="*/ 347453 h 1632248"/>
                        <a:gd name="connsiteX0" fmla="*/ 117906 w 773918"/>
                        <a:gd name="connsiteY0" fmla="*/ 347453 h 1628936"/>
                        <a:gd name="connsiteX1" fmla="*/ 122043 w 773918"/>
                        <a:gd name="connsiteY1" fmla="*/ 921277 h 1628936"/>
                        <a:gd name="connsiteX2" fmla="*/ 18836 w 773918"/>
                        <a:gd name="connsiteY2" fmla="*/ 500634 h 1628936"/>
                        <a:gd name="connsiteX3" fmla="*/ 30258 w 773918"/>
                        <a:gd name="connsiteY3" fmla="*/ 212699 h 1628936"/>
                        <a:gd name="connsiteX4" fmla="*/ 204533 w 773918"/>
                        <a:gd name="connsiteY4" fmla="*/ 34632 h 1628936"/>
                        <a:gd name="connsiteX5" fmla="*/ 464415 w 773918"/>
                        <a:gd name="connsiteY5" fmla="*/ 15381 h 1628936"/>
                        <a:gd name="connsiteX6" fmla="*/ 618420 w 773918"/>
                        <a:gd name="connsiteY6" fmla="*/ 106821 h 1628936"/>
                        <a:gd name="connsiteX7" fmla="*/ 695422 w 773918"/>
                        <a:gd name="connsiteY7" fmla="*/ 241575 h 1628936"/>
                        <a:gd name="connsiteX8" fmla="*/ 733923 w 773918"/>
                        <a:gd name="connsiteY8" fmla="*/ 443706 h 1628936"/>
                        <a:gd name="connsiteX9" fmla="*/ 762988 w 773918"/>
                        <a:gd name="connsiteY9" fmla="*/ 1536542 h 1628936"/>
                        <a:gd name="connsiteX10" fmla="*/ 533615 w 773918"/>
                        <a:gd name="connsiteY10" fmla="*/ 1445853 h 1628936"/>
                        <a:gd name="connsiteX11" fmla="*/ 579960 w 773918"/>
                        <a:gd name="connsiteY11" fmla="*/ 452579 h 1628936"/>
                        <a:gd name="connsiteX12" fmla="*/ 372630 w 773918"/>
                        <a:gd name="connsiteY12" fmla="*/ 322856 h 1628936"/>
                        <a:gd name="connsiteX13" fmla="*/ 117906 w 773918"/>
                        <a:gd name="connsiteY13" fmla="*/ 347453 h 1628936"/>
                        <a:gd name="connsiteX0" fmla="*/ 179723 w 773918"/>
                        <a:gd name="connsiteY0" fmla="*/ 437941 h 1628936"/>
                        <a:gd name="connsiteX1" fmla="*/ 122043 w 773918"/>
                        <a:gd name="connsiteY1" fmla="*/ 921277 h 1628936"/>
                        <a:gd name="connsiteX2" fmla="*/ 18836 w 773918"/>
                        <a:gd name="connsiteY2" fmla="*/ 500634 h 1628936"/>
                        <a:gd name="connsiteX3" fmla="*/ 30258 w 773918"/>
                        <a:gd name="connsiteY3" fmla="*/ 212699 h 1628936"/>
                        <a:gd name="connsiteX4" fmla="*/ 204533 w 773918"/>
                        <a:gd name="connsiteY4" fmla="*/ 34632 h 1628936"/>
                        <a:gd name="connsiteX5" fmla="*/ 464415 w 773918"/>
                        <a:gd name="connsiteY5" fmla="*/ 15381 h 1628936"/>
                        <a:gd name="connsiteX6" fmla="*/ 618420 w 773918"/>
                        <a:gd name="connsiteY6" fmla="*/ 106821 h 1628936"/>
                        <a:gd name="connsiteX7" fmla="*/ 695422 w 773918"/>
                        <a:gd name="connsiteY7" fmla="*/ 241575 h 1628936"/>
                        <a:gd name="connsiteX8" fmla="*/ 733923 w 773918"/>
                        <a:gd name="connsiteY8" fmla="*/ 443706 h 1628936"/>
                        <a:gd name="connsiteX9" fmla="*/ 762988 w 773918"/>
                        <a:gd name="connsiteY9" fmla="*/ 1536542 h 1628936"/>
                        <a:gd name="connsiteX10" fmla="*/ 533615 w 773918"/>
                        <a:gd name="connsiteY10" fmla="*/ 1445853 h 1628936"/>
                        <a:gd name="connsiteX11" fmla="*/ 579960 w 773918"/>
                        <a:gd name="connsiteY11" fmla="*/ 452579 h 1628936"/>
                        <a:gd name="connsiteX12" fmla="*/ 372630 w 773918"/>
                        <a:gd name="connsiteY12" fmla="*/ 322856 h 1628936"/>
                        <a:gd name="connsiteX13" fmla="*/ 179723 w 773918"/>
                        <a:gd name="connsiteY13" fmla="*/ 437941 h 1628936"/>
                        <a:gd name="connsiteX0" fmla="*/ 179723 w 773918"/>
                        <a:gd name="connsiteY0" fmla="*/ 437941 h 1628936"/>
                        <a:gd name="connsiteX1" fmla="*/ 122043 w 773918"/>
                        <a:gd name="connsiteY1" fmla="*/ 921277 h 1628936"/>
                        <a:gd name="connsiteX2" fmla="*/ 18836 w 773918"/>
                        <a:gd name="connsiteY2" fmla="*/ 500634 h 1628936"/>
                        <a:gd name="connsiteX3" fmla="*/ 30258 w 773918"/>
                        <a:gd name="connsiteY3" fmla="*/ 212699 h 1628936"/>
                        <a:gd name="connsiteX4" fmla="*/ 204533 w 773918"/>
                        <a:gd name="connsiteY4" fmla="*/ 34632 h 1628936"/>
                        <a:gd name="connsiteX5" fmla="*/ 464415 w 773918"/>
                        <a:gd name="connsiteY5" fmla="*/ 15381 h 1628936"/>
                        <a:gd name="connsiteX6" fmla="*/ 695422 w 773918"/>
                        <a:gd name="connsiteY6" fmla="*/ 241575 h 1628936"/>
                        <a:gd name="connsiteX7" fmla="*/ 733923 w 773918"/>
                        <a:gd name="connsiteY7" fmla="*/ 443706 h 1628936"/>
                        <a:gd name="connsiteX8" fmla="*/ 762988 w 773918"/>
                        <a:gd name="connsiteY8" fmla="*/ 1536542 h 1628936"/>
                        <a:gd name="connsiteX9" fmla="*/ 533615 w 773918"/>
                        <a:gd name="connsiteY9" fmla="*/ 1445853 h 1628936"/>
                        <a:gd name="connsiteX10" fmla="*/ 579960 w 773918"/>
                        <a:gd name="connsiteY10" fmla="*/ 452579 h 1628936"/>
                        <a:gd name="connsiteX11" fmla="*/ 372630 w 773918"/>
                        <a:gd name="connsiteY11" fmla="*/ 322856 h 1628936"/>
                        <a:gd name="connsiteX12" fmla="*/ 179723 w 773918"/>
                        <a:gd name="connsiteY12" fmla="*/ 437941 h 1628936"/>
                        <a:gd name="connsiteX0" fmla="*/ 179723 w 773918"/>
                        <a:gd name="connsiteY0" fmla="*/ 404307 h 1595302"/>
                        <a:gd name="connsiteX1" fmla="*/ 122043 w 773918"/>
                        <a:gd name="connsiteY1" fmla="*/ 887643 h 1595302"/>
                        <a:gd name="connsiteX2" fmla="*/ 18836 w 773918"/>
                        <a:gd name="connsiteY2" fmla="*/ 467000 h 1595302"/>
                        <a:gd name="connsiteX3" fmla="*/ 30258 w 773918"/>
                        <a:gd name="connsiteY3" fmla="*/ 179065 h 1595302"/>
                        <a:gd name="connsiteX4" fmla="*/ 204533 w 773918"/>
                        <a:gd name="connsiteY4" fmla="*/ 998 h 1595302"/>
                        <a:gd name="connsiteX5" fmla="*/ 380962 w 773918"/>
                        <a:gd name="connsiteY5" fmla="*/ 110334 h 1595302"/>
                        <a:gd name="connsiteX6" fmla="*/ 695422 w 773918"/>
                        <a:gd name="connsiteY6" fmla="*/ 207941 h 1595302"/>
                        <a:gd name="connsiteX7" fmla="*/ 733923 w 773918"/>
                        <a:gd name="connsiteY7" fmla="*/ 410072 h 1595302"/>
                        <a:gd name="connsiteX8" fmla="*/ 762988 w 773918"/>
                        <a:gd name="connsiteY8" fmla="*/ 1502908 h 1595302"/>
                        <a:gd name="connsiteX9" fmla="*/ 533615 w 773918"/>
                        <a:gd name="connsiteY9" fmla="*/ 1412219 h 1595302"/>
                        <a:gd name="connsiteX10" fmla="*/ 579960 w 773918"/>
                        <a:gd name="connsiteY10" fmla="*/ 418945 h 1595302"/>
                        <a:gd name="connsiteX11" fmla="*/ 372630 w 773918"/>
                        <a:gd name="connsiteY11" fmla="*/ 289222 h 1595302"/>
                        <a:gd name="connsiteX12" fmla="*/ 179723 w 773918"/>
                        <a:gd name="connsiteY12" fmla="*/ 404307 h 1595302"/>
                        <a:gd name="connsiteX0" fmla="*/ 173395 w 767590"/>
                        <a:gd name="connsiteY0" fmla="*/ 302211 h 1493206"/>
                        <a:gd name="connsiteX1" fmla="*/ 115715 w 767590"/>
                        <a:gd name="connsiteY1" fmla="*/ 785547 h 1493206"/>
                        <a:gd name="connsiteX2" fmla="*/ 12508 w 767590"/>
                        <a:gd name="connsiteY2" fmla="*/ 364904 h 1493206"/>
                        <a:gd name="connsiteX3" fmla="*/ 23930 w 767590"/>
                        <a:gd name="connsiteY3" fmla="*/ 76969 h 1493206"/>
                        <a:gd name="connsiteX4" fmla="*/ 272385 w 767590"/>
                        <a:gd name="connsiteY4" fmla="*/ 13202 h 1493206"/>
                        <a:gd name="connsiteX5" fmla="*/ 374634 w 767590"/>
                        <a:gd name="connsiteY5" fmla="*/ 8238 h 1493206"/>
                        <a:gd name="connsiteX6" fmla="*/ 689094 w 767590"/>
                        <a:gd name="connsiteY6" fmla="*/ 105845 h 1493206"/>
                        <a:gd name="connsiteX7" fmla="*/ 727595 w 767590"/>
                        <a:gd name="connsiteY7" fmla="*/ 307976 h 1493206"/>
                        <a:gd name="connsiteX8" fmla="*/ 756660 w 767590"/>
                        <a:gd name="connsiteY8" fmla="*/ 1400812 h 1493206"/>
                        <a:gd name="connsiteX9" fmla="*/ 527287 w 767590"/>
                        <a:gd name="connsiteY9" fmla="*/ 1310123 h 1493206"/>
                        <a:gd name="connsiteX10" fmla="*/ 573632 w 767590"/>
                        <a:gd name="connsiteY10" fmla="*/ 316849 h 1493206"/>
                        <a:gd name="connsiteX11" fmla="*/ 366302 w 767590"/>
                        <a:gd name="connsiteY11" fmla="*/ 187126 h 1493206"/>
                        <a:gd name="connsiteX12" fmla="*/ 173395 w 767590"/>
                        <a:gd name="connsiteY12" fmla="*/ 302211 h 1493206"/>
                        <a:gd name="connsiteX0" fmla="*/ 161099 w 755294"/>
                        <a:gd name="connsiteY0" fmla="*/ 302211 h 1493206"/>
                        <a:gd name="connsiteX1" fmla="*/ 103419 w 755294"/>
                        <a:gd name="connsiteY1" fmla="*/ 785547 h 1493206"/>
                        <a:gd name="connsiteX2" fmla="*/ 212 w 755294"/>
                        <a:gd name="connsiteY2" fmla="*/ 364904 h 1493206"/>
                        <a:gd name="connsiteX3" fmla="*/ 91996 w 755294"/>
                        <a:gd name="connsiteY3" fmla="*/ 76969 h 1493206"/>
                        <a:gd name="connsiteX4" fmla="*/ 260089 w 755294"/>
                        <a:gd name="connsiteY4" fmla="*/ 13202 h 1493206"/>
                        <a:gd name="connsiteX5" fmla="*/ 362338 w 755294"/>
                        <a:gd name="connsiteY5" fmla="*/ 8238 h 1493206"/>
                        <a:gd name="connsiteX6" fmla="*/ 676798 w 755294"/>
                        <a:gd name="connsiteY6" fmla="*/ 105845 h 1493206"/>
                        <a:gd name="connsiteX7" fmla="*/ 715299 w 755294"/>
                        <a:gd name="connsiteY7" fmla="*/ 307976 h 1493206"/>
                        <a:gd name="connsiteX8" fmla="*/ 744364 w 755294"/>
                        <a:gd name="connsiteY8" fmla="*/ 1400812 h 1493206"/>
                        <a:gd name="connsiteX9" fmla="*/ 514991 w 755294"/>
                        <a:gd name="connsiteY9" fmla="*/ 1310123 h 1493206"/>
                        <a:gd name="connsiteX10" fmla="*/ 561336 w 755294"/>
                        <a:gd name="connsiteY10" fmla="*/ 316849 h 1493206"/>
                        <a:gd name="connsiteX11" fmla="*/ 354006 w 755294"/>
                        <a:gd name="connsiteY11" fmla="*/ 187126 h 1493206"/>
                        <a:gd name="connsiteX12" fmla="*/ 161099 w 755294"/>
                        <a:gd name="connsiteY12" fmla="*/ 302211 h 1493206"/>
                        <a:gd name="connsiteX0" fmla="*/ 80344 w 674539"/>
                        <a:gd name="connsiteY0" fmla="*/ 302211 h 1493206"/>
                        <a:gd name="connsiteX1" fmla="*/ 22664 w 674539"/>
                        <a:gd name="connsiteY1" fmla="*/ 785547 h 1493206"/>
                        <a:gd name="connsiteX2" fmla="*/ 11241 w 674539"/>
                        <a:gd name="connsiteY2" fmla="*/ 76969 h 1493206"/>
                        <a:gd name="connsiteX3" fmla="*/ 179334 w 674539"/>
                        <a:gd name="connsiteY3" fmla="*/ 13202 h 1493206"/>
                        <a:gd name="connsiteX4" fmla="*/ 281583 w 674539"/>
                        <a:gd name="connsiteY4" fmla="*/ 8238 h 1493206"/>
                        <a:gd name="connsiteX5" fmla="*/ 596043 w 674539"/>
                        <a:gd name="connsiteY5" fmla="*/ 105845 h 1493206"/>
                        <a:gd name="connsiteX6" fmla="*/ 634544 w 674539"/>
                        <a:gd name="connsiteY6" fmla="*/ 307976 h 1493206"/>
                        <a:gd name="connsiteX7" fmla="*/ 663609 w 674539"/>
                        <a:gd name="connsiteY7" fmla="*/ 1400812 h 1493206"/>
                        <a:gd name="connsiteX8" fmla="*/ 434236 w 674539"/>
                        <a:gd name="connsiteY8" fmla="*/ 1310123 h 1493206"/>
                        <a:gd name="connsiteX9" fmla="*/ 480581 w 674539"/>
                        <a:gd name="connsiteY9" fmla="*/ 316849 h 1493206"/>
                        <a:gd name="connsiteX10" fmla="*/ 273251 w 674539"/>
                        <a:gd name="connsiteY10" fmla="*/ 187126 h 1493206"/>
                        <a:gd name="connsiteX11" fmla="*/ 80344 w 674539"/>
                        <a:gd name="connsiteY11" fmla="*/ 302211 h 1493206"/>
                        <a:gd name="connsiteX0" fmla="*/ 72776 w 666971"/>
                        <a:gd name="connsiteY0" fmla="*/ 302211 h 1493206"/>
                        <a:gd name="connsiteX1" fmla="*/ 3673 w 666971"/>
                        <a:gd name="connsiteY1" fmla="*/ 76969 h 1493206"/>
                        <a:gd name="connsiteX2" fmla="*/ 171766 w 666971"/>
                        <a:gd name="connsiteY2" fmla="*/ 13202 h 1493206"/>
                        <a:gd name="connsiteX3" fmla="*/ 274015 w 666971"/>
                        <a:gd name="connsiteY3" fmla="*/ 8238 h 1493206"/>
                        <a:gd name="connsiteX4" fmla="*/ 588475 w 666971"/>
                        <a:gd name="connsiteY4" fmla="*/ 105845 h 1493206"/>
                        <a:gd name="connsiteX5" fmla="*/ 626976 w 666971"/>
                        <a:gd name="connsiteY5" fmla="*/ 307976 h 1493206"/>
                        <a:gd name="connsiteX6" fmla="*/ 656041 w 666971"/>
                        <a:gd name="connsiteY6" fmla="*/ 1400812 h 1493206"/>
                        <a:gd name="connsiteX7" fmla="*/ 426668 w 666971"/>
                        <a:gd name="connsiteY7" fmla="*/ 1310123 h 1493206"/>
                        <a:gd name="connsiteX8" fmla="*/ 473013 w 666971"/>
                        <a:gd name="connsiteY8" fmla="*/ 316849 h 1493206"/>
                        <a:gd name="connsiteX9" fmla="*/ 265683 w 666971"/>
                        <a:gd name="connsiteY9" fmla="*/ 187126 h 1493206"/>
                        <a:gd name="connsiteX10" fmla="*/ 72776 w 666971"/>
                        <a:gd name="connsiteY10" fmla="*/ 302211 h 1493206"/>
                        <a:gd name="connsiteX0" fmla="*/ 263236 w 664524"/>
                        <a:gd name="connsiteY0" fmla="*/ 187126 h 1493206"/>
                        <a:gd name="connsiteX1" fmla="*/ 1226 w 664524"/>
                        <a:gd name="connsiteY1" fmla="*/ 76969 h 1493206"/>
                        <a:gd name="connsiteX2" fmla="*/ 169319 w 664524"/>
                        <a:gd name="connsiteY2" fmla="*/ 13202 h 1493206"/>
                        <a:gd name="connsiteX3" fmla="*/ 271568 w 664524"/>
                        <a:gd name="connsiteY3" fmla="*/ 8238 h 1493206"/>
                        <a:gd name="connsiteX4" fmla="*/ 586028 w 664524"/>
                        <a:gd name="connsiteY4" fmla="*/ 105845 h 1493206"/>
                        <a:gd name="connsiteX5" fmla="*/ 624529 w 664524"/>
                        <a:gd name="connsiteY5" fmla="*/ 307976 h 1493206"/>
                        <a:gd name="connsiteX6" fmla="*/ 653594 w 664524"/>
                        <a:gd name="connsiteY6" fmla="*/ 1400812 h 1493206"/>
                        <a:gd name="connsiteX7" fmla="*/ 424221 w 664524"/>
                        <a:gd name="connsiteY7" fmla="*/ 1310123 h 1493206"/>
                        <a:gd name="connsiteX8" fmla="*/ 470566 w 664524"/>
                        <a:gd name="connsiteY8" fmla="*/ 316849 h 1493206"/>
                        <a:gd name="connsiteX9" fmla="*/ 263236 w 664524"/>
                        <a:gd name="connsiteY9" fmla="*/ 187126 h 1493206"/>
                        <a:gd name="connsiteX0" fmla="*/ 93949 w 495237"/>
                        <a:gd name="connsiteY0" fmla="*/ 193417 h 1499497"/>
                        <a:gd name="connsiteX1" fmla="*/ 32 w 495237"/>
                        <a:gd name="connsiteY1" fmla="*/ 19493 h 1499497"/>
                        <a:gd name="connsiteX2" fmla="*/ 102281 w 495237"/>
                        <a:gd name="connsiteY2" fmla="*/ 14529 h 1499497"/>
                        <a:gd name="connsiteX3" fmla="*/ 416741 w 495237"/>
                        <a:gd name="connsiteY3" fmla="*/ 112136 h 1499497"/>
                        <a:gd name="connsiteX4" fmla="*/ 455242 w 495237"/>
                        <a:gd name="connsiteY4" fmla="*/ 314267 h 1499497"/>
                        <a:gd name="connsiteX5" fmla="*/ 484307 w 495237"/>
                        <a:gd name="connsiteY5" fmla="*/ 1407103 h 1499497"/>
                        <a:gd name="connsiteX6" fmla="*/ 254934 w 495237"/>
                        <a:gd name="connsiteY6" fmla="*/ 1316414 h 1499497"/>
                        <a:gd name="connsiteX7" fmla="*/ 301279 w 495237"/>
                        <a:gd name="connsiteY7" fmla="*/ 323140 h 1499497"/>
                        <a:gd name="connsiteX8" fmla="*/ 93949 w 495237"/>
                        <a:gd name="connsiteY8" fmla="*/ 193417 h 1499497"/>
                        <a:gd name="connsiteX0" fmla="*/ 28463 w 429751"/>
                        <a:gd name="connsiteY0" fmla="*/ 180800 h 1486880"/>
                        <a:gd name="connsiteX1" fmla="*/ 36795 w 429751"/>
                        <a:gd name="connsiteY1" fmla="*/ 1912 h 1486880"/>
                        <a:gd name="connsiteX2" fmla="*/ 351255 w 429751"/>
                        <a:gd name="connsiteY2" fmla="*/ 99519 h 1486880"/>
                        <a:gd name="connsiteX3" fmla="*/ 389756 w 429751"/>
                        <a:gd name="connsiteY3" fmla="*/ 301650 h 1486880"/>
                        <a:gd name="connsiteX4" fmla="*/ 418821 w 429751"/>
                        <a:gd name="connsiteY4" fmla="*/ 1394486 h 1486880"/>
                        <a:gd name="connsiteX5" fmla="*/ 189448 w 429751"/>
                        <a:gd name="connsiteY5" fmla="*/ 1303797 h 1486880"/>
                        <a:gd name="connsiteX6" fmla="*/ 235793 w 429751"/>
                        <a:gd name="connsiteY6" fmla="*/ 310523 h 1486880"/>
                        <a:gd name="connsiteX7" fmla="*/ 28463 w 429751"/>
                        <a:gd name="connsiteY7" fmla="*/ 180800 h 1486880"/>
                        <a:gd name="connsiteX0" fmla="*/ 25003 w 427616"/>
                        <a:gd name="connsiteY0" fmla="*/ 179837 h 1485917"/>
                        <a:gd name="connsiteX1" fmla="*/ 33335 w 427616"/>
                        <a:gd name="connsiteY1" fmla="*/ 949 h 1485917"/>
                        <a:gd name="connsiteX2" fmla="*/ 292160 w 427616"/>
                        <a:gd name="connsiteY2" fmla="*/ 117606 h 1485917"/>
                        <a:gd name="connsiteX3" fmla="*/ 386296 w 427616"/>
                        <a:gd name="connsiteY3" fmla="*/ 300687 h 1485917"/>
                        <a:gd name="connsiteX4" fmla="*/ 415361 w 427616"/>
                        <a:gd name="connsiteY4" fmla="*/ 1393523 h 1485917"/>
                        <a:gd name="connsiteX5" fmla="*/ 185988 w 427616"/>
                        <a:gd name="connsiteY5" fmla="*/ 1302834 h 1485917"/>
                        <a:gd name="connsiteX6" fmla="*/ 232333 w 427616"/>
                        <a:gd name="connsiteY6" fmla="*/ 309560 h 1485917"/>
                        <a:gd name="connsiteX7" fmla="*/ 25003 w 427616"/>
                        <a:gd name="connsiteY7" fmla="*/ 179837 h 14859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7616" h="1485917">
                          <a:moveTo>
                            <a:pt x="25003" y="179837"/>
                          </a:moveTo>
                          <a:cubicBezTo>
                            <a:pt x="-8163" y="128402"/>
                            <a:pt x="-11191" y="11321"/>
                            <a:pt x="33335" y="949"/>
                          </a:cubicBezTo>
                          <a:cubicBezTo>
                            <a:pt x="77861" y="-9423"/>
                            <a:pt x="233333" y="67650"/>
                            <a:pt x="292160" y="117606"/>
                          </a:cubicBezTo>
                          <a:cubicBezTo>
                            <a:pt x="350987" y="167562"/>
                            <a:pt x="365763" y="88034"/>
                            <a:pt x="386296" y="300687"/>
                          </a:cubicBezTo>
                          <a:cubicBezTo>
                            <a:pt x="406830" y="513340"/>
                            <a:pt x="448231" y="1226499"/>
                            <a:pt x="415361" y="1393523"/>
                          </a:cubicBezTo>
                          <a:cubicBezTo>
                            <a:pt x="382492" y="1560548"/>
                            <a:pt x="216493" y="1483494"/>
                            <a:pt x="185988" y="1302834"/>
                          </a:cubicBezTo>
                          <a:cubicBezTo>
                            <a:pt x="155483" y="1122174"/>
                            <a:pt x="259164" y="496726"/>
                            <a:pt x="232333" y="309560"/>
                          </a:cubicBezTo>
                          <a:cubicBezTo>
                            <a:pt x="205502" y="122394"/>
                            <a:pt x="109224" y="185452"/>
                            <a:pt x="25003" y="179837"/>
                          </a:cubicBez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274" name="Group 3273">
                      <a:extLst>
                        <a:ext uri="{FF2B5EF4-FFF2-40B4-BE49-F238E27FC236}">
                          <a16:creationId xmlns:a16="http://schemas.microsoft.com/office/drawing/2014/main" id="{F4C545A3-855F-4EB1-8F20-3351A2B2C2B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950641" y="441699"/>
                      <a:ext cx="568866" cy="631195"/>
                      <a:chOff x="6441152" y="2952103"/>
                      <a:chExt cx="1150317" cy="1276354"/>
                    </a:xfrm>
                  </p:grpSpPr>
                  <p:sp>
                    <p:nvSpPr>
                      <p:cNvPr id="3276" name="Freeform 2188">
                        <a:extLst>
                          <a:ext uri="{FF2B5EF4-FFF2-40B4-BE49-F238E27FC236}">
                            <a16:creationId xmlns:a16="http://schemas.microsoft.com/office/drawing/2014/main" id="{BF5E1212-9687-4DD8-AC23-F8E8739360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96738" y="2952103"/>
                        <a:ext cx="1085850" cy="1276354"/>
                      </a:xfrm>
                      <a:custGeom>
                        <a:avLst/>
                        <a:gdLst>
                          <a:gd name="connsiteX0" fmla="*/ 0 w 1085850"/>
                          <a:gd name="connsiteY0" fmla="*/ 376240 h 1276354"/>
                          <a:gd name="connsiteX1" fmla="*/ 528638 w 1085850"/>
                          <a:gd name="connsiteY1" fmla="*/ 1276352 h 1276354"/>
                          <a:gd name="connsiteX2" fmla="*/ 1085850 w 1085850"/>
                          <a:gd name="connsiteY2" fmla="*/ 366715 h 1276354"/>
                          <a:gd name="connsiteX3" fmla="*/ 528638 w 1085850"/>
                          <a:gd name="connsiteY3" fmla="*/ 2 h 1276354"/>
                          <a:gd name="connsiteX4" fmla="*/ 0 w 1085850"/>
                          <a:gd name="connsiteY4" fmla="*/ 376240 h 12763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85850" h="1276354">
                            <a:moveTo>
                              <a:pt x="0" y="376240"/>
                            </a:moveTo>
                            <a:cubicBezTo>
                              <a:pt x="0" y="588965"/>
                              <a:pt x="347663" y="1277940"/>
                              <a:pt x="528638" y="1276352"/>
                            </a:cubicBezTo>
                            <a:cubicBezTo>
                              <a:pt x="709613" y="1274764"/>
                              <a:pt x="1085850" y="579440"/>
                              <a:pt x="1085850" y="366715"/>
                            </a:cubicBezTo>
                            <a:cubicBezTo>
                              <a:pt x="1085850" y="153990"/>
                              <a:pt x="707232" y="796"/>
                              <a:pt x="528638" y="2"/>
                            </a:cubicBezTo>
                            <a:cubicBezTo>
                              <a:pt x="350044" y="-792"/>
                              <a:pt x="0" y="163515"/>
                              <a:pt x="0" y="376240"/>
                            </a:cubicBezTo>
                            <a:close/>
                          </a:path>
                        </a:pathLst>
                      </a:custGeom>
                      <a:solidFill>
                        <a:srgbClr val="E0CEB6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77" name="Oval 3276">
                        <a:extLst>
                          <a:ext uri="{FF2B5EF4-FFF2-40B4-BE49-F238E27FC236}">
                            <a16:creationId xmlns:a16="http://schemas.microsoft.com/office/drawing/2014/main" id="{6EABFA98-3C56-4708-9C0F-D593FBE964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41152" y="3504237"/>
                        <a:ext cx="228600" cy="254355"/>
                      </a:xfrm>
                      <a:prstGeom prst="ellipse">
                        <a:avLst/>
                      </a:prstGeom>
                      <a:solidFill>
                        <a:srgbClr val="E0CEB6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78" name="Oval 3277">
                        <a:extLst>
                          <a:ext uri="{FF2B5EF4-FFF2-40B4-BE49-F238E27FC236}">
                            <a16:creationId xmlns:a16="http://schemas.microsoft.com/office/drawing/2014/main" id="{E160256C-D861-4CE5-A250-14ADE28387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362869" y="3508997"/>
                        <a:ext cx="228600" cy="254355"/>
                      </a:xfrm>
                      <a:prstGeom prst="ellipse">
                        <a:avLst/>
                      </a:prstGeom>
                      <a:solidFill>
                        <a:srgbClr val="E0CEB6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79" name="Freeform 2191">
                        <a:extLst>
                          <a:ext uri="{FF2B5EF4-FFF2-40B4-BE49-F238E27FC236}">
                            <a16:creationId xmlns:a16="http://schemas.microsoft.com/office/drawing/2014/main" id="{5F239813-A2A8-49B8-9AA9-2A137F447A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844297" y="3897035"/>
                        <a:ext cx="337488" cy="180991"/>
                      </a:xfrm>
                      <a:custGeom>
                        <a:avLst/>
                        <a:gdLst>
                          <a:gd name="connsiteX0" fmla="*/ 8876 w 540980"/>
                          <a:gd name="connsiteY0" fmla="*/ 38100 h 342916"/>
                          <a:gd name="connsiteX1" fmla="*/ 537513 w 540980"/>
                          <a:gd name="connsiteY1" fmla="*/ 38100 h 342916"/>
                          <a:gd name="connsiteX2" fmla="*/ 227951 w 540980"/>
                          <a:gd name="connsiteY2" fmla="*/ 342900 h 342916"/>
                          <a:gd name="connsiteX3" fmla="*/ 8876 w 540980"/>
                          <a:gd name="connsiteY3" fmla="*/ 38100 h 3429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40980" h="342916">
                            <a:moveTo>
                              <a:pt x="8876" y="38100"/>
                            </a:moveTo>
                            <a:cubicBezTo>
                              <a:pt x="60470" y="-12700"/>
                              <a:pt x="501001" y="-12700"/>
                              <a:pt x="537513" y="38100"/>
                            </a:cubicBezTo>
                            <a:cubicBezTo>
                              <a:pt x="574025" y="88900"/>
                              <a:pt x="312088" y="340519"/>
                              <a:pt x="227951" y="342900"/>
                            </a:cubicBezTo>
                            <a:cubicBezTo>
                              <a:pt x="143814" y="345281"/>
                              <a:pt x="-42718" y="88900"/>
                              <a:pt x="8876" y="38100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 w="6350">
                        <a:solidFill>
                          <a:schemeClr val="accent5">
                            <a:lumMod val="20000"/>
                            <a:lumOff val="8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80" name="Oval 3279">
                        <a:extLst>
                          <a:ext uri="{FF2B5EF4-FFF2-40B4-BE49-F238E27FC236}">
                            <a16:creationId xmlns:a16="http://schemas.microsoft.com/office/drawing/2014/main" id="{93D76493-5CB3-4D3E-9CCE-02D6A42715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815722" y="3373567"/>
                        <a:ext cx="101842" cy="169069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81" name="Oval 3280">
                        <a:extLst>
                          <a:ext uri="{FF2B5EF4-FFF2-40B4-BE49-F238E27FC236}">
                            <a16:creationId xmlns:a16="http://schemas.microsoft.com/office/drawing/2014/main" id="{238E7F33-4202-4862-A6D0-4EA3AE7AA1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115764" y="3373567"/>
                        <a:ext cx="101842" cy="169069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82" name="Freeform 2194">
                        <a:extLst>
                          <a:ext uri="{FF2B5EF4-FFF2-40B4-BE49-F238E27FC236}">
                            <a16:creationId xmlns:a16="http://schemas.microsoft.com/office/drawing/2014/main" id="{33975DB8-FBA0-4F70-BA18-028B7F24C9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987783" y="3372137"/>
                        <a:ext cx="91440" cy="365760"/>
                      </a:xfrm>
                      <a:custGeom>
                        <a:avLst/>
                        <a:gdLst>
                          <a:gd name="connsiteX0" fmla="*/ 732 w 122014"/>
                          <a:gd name="connsiteY0" fmla="*/ 51 h 1021848"/>
                          <a:gd name="connsiteX1" fmla="*/ 119795 w 122014"/>
                          <a:gd name="connsiteY1" fmla="*/ 928739 h 1021848"/>
                          <a:gd name="connsiteX2" fmla="*/ 72170 w 122014"/>
                          <a:gd name="connsiteY2" fmla="*/ 885876 h 1021848"/>
                          <a:gd name="connsiteX3" fmla="*/ 732 w 122014"/>
                          <a:gd name="connsiteY3" fmla="*/ 51 h 1021848"/>
                          <a:gd name="connsiteX0" fmla="*/ 1130 w 122078"/>
                          <a:gd name="connsiteY0" fmla="*/ 51 h 1021848"/>
                          <a:gd name="connsiteX1" fmla="*/ 120193 w 122078"/>
                          <a:gd name="connsiteY1" fmla="*/ 928739 h 1021848"/>
                          <a:gd name="connsiteX2" fmla="*/ 63894 w 122078"/>
                          <a:gd name="connsiteY2" fmla="*/ 885877 h 1021848"/>
                          <a:gd name="connsiteX3" fmla="*/ 1130 w 122078"/>
                          <a:gd name="connsiteY3" fmla="*/ 51 h 1021848"/>
                          <a:gd name="connsiteX0" fmla="*/ 3192 w 166765"/>
                          <a:gd name="connsiteY0" fmla="*/ 692 h 1108839"/>
                          <a:gd name="connsiteX1" fmla="*/ 165624 w 166765"/>
                          <a:gd name="connsiteY1" fmla="*/ 1045079 h 1108839"/>
                          <a:gd name="connsiteX2" fmla="*/ 65956 w 166765"/>
                          <a:gd name="connsiteY2" fmla="*/ 886518 h 1108839"/>
                          <a:gd name="connsiteX3" fmla="*/ 3192 w 166765"/>
                          <a:gd name="connsiteY3" fmla="*/ 692 h 1108839"/>
                          <a:gd name="connsiteX0" fmla="*/ 2487 w 166860"/>
                          <a:gd name="connsiteY0" fmla="*/ 708 h 1171293"/>
                          <a:gd name="connsiteX1" fmla="*/ 164919 w 166860"/>
                          <a:gd name="connsiteY1" fmla="*/ 1045095 h 1171293"/>
                          <a:gd name="connsiteX2" fmla="*/ 48082 w 166860"/>
                          <a:gd name="connsiteY2" fmla="*/ 1145802 h 1171293"/>
                          <a:gd name="connsiteX3" fmla="*/ 65251 w 166860"/>
                          <a:gd name="connsiteY3" fmla="*/ 886534 h 1171293"/>
                          <a:gd name="connsiteX4" fmla="*/ 2487 w 166860"/>
                          <a:gd name="connsiteY4" fmla="*/ 708 h 1171293"/>
                          <a:gd name="connsiteX0" fmla="*/ 954 w 165326"/>
                          <a:gd name="connsiteY0" fmla="*/ 48 h 1170633"/>
                          <a:gd name="connsiteX1" fmla="*/ 163386 w 165326"/>
                          <a:gd name="connsiteY1" fmla="*/ 1044435 h 1170633"/>
                          <a:gd name="connsiteX2" fmla="*/ 46549 w 165326"/>
                          <a:gd name="connsiteY2" fmla="*/ 1145142 h 1170633"/>
                          <a:gd name="connsiteX3" fmla="*/ 94077 w 165326"/>
                          <a:gd name="connsiteY3" fmla="*/ 1001571 h 1170633"/>
                          <a:gd name="connsiteX4" fmla="*/ 954 w 165326"/>
                          <a:gd name="connsiteY4" fmla="*/ 48 h 1170633"/>
                          <a:gd name="connsiteX0" fmla="*/ 6423 w 170795"/>
                          <a:gd name="connsiteY0" fmla="*/ 85062 h 1255647"/>
                          <a:gd name="connsiteX1" fmla="*/ 168855 w 170795"/>
                          <a:gd name="connsiteY1" fmla="*/ 1129449 h 1255647"/>
                          <a:gd name="connsiteX2" fmla="*/ 52018 w 170795"/>
                          <a:gd name="connsiteY2" fmla="*/ 1230156 h 1255647"/>
                          <a:gd name="connsiteX3" fmla="*/ 99546 w 170795"/>
                          <a:gd name="connsiteY3" fmla="*/ 1086585 h 1255647"/>
                          <a:gd name="connsiteX4" fmla="*/ 39007 w 170795"/>
                          <a:gd name="connsiteY4" fmla="*/ 176028 h 1255647"/>
                          <a:gd name="connsiteX5" fmla="*/ 6423 w 170795"/>
                          <a:gd name="connsiteY5" fmla="*/ 85062 h 1255647"/>
                          <a:gd name="connsiteX0" fmla="*/ 42280 w 206652"/>
                          <a:gd name="connsiteY0" fmla="*/ 85062 h 1255647"/>
                          <a:gd name="connsiteX1" fmla="*/ 204712 w 206652"/>
                          <a:gd name="connsiteY1" fmla="*/ 1129449 h 1255647"/>
                          <a:gd name="connsiteX2" fmla="*/ 87875 w 206652"/>
                          <a:gd name="connsiteY2" fmla="*/ 1230156 h 1255647"/>
                          <a:gd name="connsiteX3" fmla="*/ 135403 w 206652"/>
                          <a:gd name="connsiteY3" fmla="*/ 1086585 h 1255647"/>
                          <a:gd name="connsiteX4" fmla="*/ 5472 w 206652"/>
                          <a:gd name="connsiteY4" fmla="*/ 176028 h 1255647"/>
                          <a:gd name="connsiteX5" fmla="*/ 42280 w 206652"/>
                          <a:gd name="connsiteY5" fmla="*/ 85062 h 1255647"/>
                          <a:gd name="connsiteX0" fmla="*/ 42280 w 206652"/>
                          <a:gd name="connsiteY0" fmla="*/ 85062 h 1255647"/>
                          <a:gd name="connsiteX1" fmla="*/ 204712 w 206652"/>
                          <a:gd name="connsiteY1" fmla="*/ 1129449 h 1255647"/>
                          <a:gd name="connsiteX2" fmla="*/ 87875 w 206652"/>
                          <a:gd name="connsiteY2" fmla="*/ 1230156 h 1255647"/>
                          <a:gd name="connsiteX3" fmla="*/ 178773 w 206652"/>
                          <a:gd name="connsiteY3" fmla="*/ 1086586 h 1255647"/>
                          <a:gd name="connsiteX4" fmla="*/ 5472 w 206652"/>
                          <a:gd name="connsiteY4" fmla="*/ 176028 h 1255647"/>
                          <a:gd name="connsiteX5" fmla="*/ 42280 w 206652"/>
                          <a:gd name="connsiteY5" fmla="*/ 85062 h 1255647"/>
                          <a:gd name="connsiteX0" fmla="*/ 19601 w 183973"/>
                          <a:gd name="connsiteY0" fmla="*/ 80206 h 1250791"/>
                          <a:gd name="connsiteX1" fmla="*/ 182033 w 183973"/>
                          <a:gd name="connsiteY1" fmla="*/ 1124593 h 1250791"/>
                          <a:gd name="connsiteX2" fmla="*/ 65196 w 183973"/>
                          <a:gd name="connsiteY2" fmla="*/ 1225300 h 1250791"/>
                          <a:gd name="connsiteX3" fmla="*/ 156094 w 183973"/>
                          <a:gd name="connsiteY3" fmla="*/ 1081730 h 1250791"/>
                          <a:gd name="connsiteX4" fmla="*/ 13151 w 183973"/>
                          <a:gd name="connsiteY4" fmla="*/ 184025 h 1250791"/>
                          <a:gd name="connsiteX5" fmla="*/ 19601 w 183973"/>
                          <a:gd name="connsiteY5" fmla="*/ 80206 h 12507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3973" h="1250791">
                            <a:moveTo>
                              <a:pt x="19601" y="80206"/>
                            </a:moveTo>
                            <a:cubicBezTo>
                              <a:pt x="47748" y="236967"/>
                              <a:pt x="170127" y="976956"/>
                              <a:pt x="182033" y="1124593"/>
                            </a:cubicBezTo>
                            <a:cubicBezTo>
                              <a:pt x="200474" y="1296159"/>
                              <a:pt x="81807" y="1251727"/>
                              <a:pt x="65196" y="1225300"/>
                            </a:cubicBezTo>
                            <a:cubicBezTo>
                              <a:pt x="48585" y="1198873"/>
                              <a:pt x="164768" y="1255276"/>
                              <a:pt x="156094" y="1081730"/>
                            </a:cubicBezTo>
                            <a:cubicBezTo>
                              <a:pt x="147420" y="908184"/>
                              <a:pt x="28671" y="350945"/>
                              <a:pt x="13151" y="184025"/>
                            </a:cubicBezTo>
                            <a:cubicBezTo>
                              <a:pt x="-2369" y="17105"/>
                              <a:pt x="-8546" y="-76555"/>
                              <a:pt x="19601" y="80206"/>
                            </a:cubicBezTo>
                            <a:close/>
                          </a:path>
                        </a:pathLst>
                      </a:custGeom>
                      <a:solidFill>
                        <a:srgbClr val="A77E47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275" name="Freeform 2187">
                      <a:extLst>
                        <a:ext uri="{FF2B5EF4-FFF2-40B4-BE49-F238E27FC236}">
                          <a16:creationId xmlns:a16="http://schemas.microsoft.com/office/drawing/2014/main" id="{7A0B87C0-494B-4E73-AA8E-F78F1E213A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56904" y="358256"/>
                      <a:ext cx="593376" cy="383840"/>
                    </a:xfrm>
                    <a:custGeom>
                      <a:avLst/>
                      <a:gdLst>
                        <a:gd name="connsiteX0" fmla="*/ 86934 w 1199424"/>
                        <a:gd name="connsiteY0" fmla="*/ 700109 h 757917"/>
                        <a:gd name="connsiteX1" fmla="*/ 1209 w 1199424"/>
                        <a:gd name="connsiteY1" fmla="*/ 533422 h 757917"/>
                        <a:gd name="connsiteX2" fmla="*/ 48834 w 1199424"/>
                        <a:gd name="connsiteY2" fmla="*/ 290534 h 757917"/>
                        <a:gd name="connsiteX3" fmla="*/ 210759 w 1199424"/>
                        <a:gd name="connsiteY3" fmla="*/ 90509 h 757917"/>
                        <a:gd name="connsiteX4" fmla="*/ 563184 w 1199424"/>
                        <a:gd name="connsiteY4" fmla="*/ 22 h 757917"/>
                        <a:gd name="connsiteX5" fmla="*/ 972759 w 1199424"/>
                        <a:gd name="connsiteY5" fmla="*/ 85747 h 757917"/>
                        <a:gd name="connsiteX6" fmla="*/ 1196597 w 1199424"/>
                        <a:gd name="connsiteY6" fmla="*/ 400072 h 757917"/>
                        <a:gd name="connsiteX7" fmla="*/ 1087059 w 1199424"/>
                        <a:gd name="connsiteY7" fmla="*/ 757259 h 757917"/>
                        <a:gd name="connsiteX8" fmla="*/ 915609 w 1199424"/>
                        <a:gd name="connsiteY8" fmla="*/ 485797 h 757917"/>
                        <a:gd name="connsiteX9" fmla="*/ 687009 w 1199424"/>
                        <a:gd name="connsiteY9" fmla="*/ 376259 h 757917"/>
                        <a:gd name="connsiteX10" fmla="*/ 553659 w 1199424"/>
                        <a:gd name="connsiteY10" fmla="*/ 419122 h 757917"/>
                        <a:gd name="connsiteX11" fmla="*/ 444122 w 1199424"/>
                        <a:gd name="connsiteY11" fmla="*/ 361972 h 757917"/>
                        <a:gd name="connsiteX12" fmla="*/ 177422 w 1199424"/>
                        <a:gd name="connsiteY12" fmla="*/ 490559 h 757917"/>
                        <a:gd name="connsiteX13" fmla="*/ 86934 w 1199424"/>
                        <a:gd name="connsiteY13" fmla="*/ 700109 h 757917"/>
                        <a:gd name="connsiteX0" fmla="*/ 86934 w 1199424"/>
                        <a:gd name="connsiteY0" fmla="*/ 700109 h 757917"/>
                        <a:gd name="connsiteX1" fmla="*/ 1209 w 1199424"/>
                        <a:gd name="connsiteY1" fmla="*/ 533422 h 757917"/>
                        <a:gd name="connsiteX2" fmla="*/ 48834 w 1199424"/>
                        <a:gd name="connsiteY2" fmla="*/ 290534 h 757917"/>
                        <a:gd name="connsiteX3" fmla="*/ 210759 w 1199424"/>
                        <a:gd name="connsiteY3" fmla="*/ 90509 h 757917"/>
                        <a:gd name="connsiteX4" fmla="*/ 563184 w 1199424"/>
                        <a:gd name="connsiteY4" fmla="*/ 22 h 757917"/>
                        <a:gd name="connsiteX5" fmla="*/ 972759 w 1199424"/>
                        <a:gd name="connsiteY5" fmla="*/ 85747 h 757917"/>
                        <a:gd name="connsiteX6" fmla="*/ 1196597 w 1199424"/>
                        <a:gd name="connsiteY6" fmla="*/ 400072 h 757917"/>
                        <a:gd name="connsiteX7" fmla="*/ 1087059 w 1199424"/>
                        <a:gd name="connsiteY7" fmla="*/ 757259 h 757917"/>
                        <a:gd name="connsiteX8" fmla="*/ 915609 w 1199424"/>
                        <a:gd name="connsiteY8" fmla="*/ 485797 h 757917"/>
                        <a:gd name="connsiteX9" fmla="*/ 687009 w 1199424"/>
                        <a:gd name="connsiteY9" fmla="*/ 376259 h 757917"/>
                        <a:gd name="connsiteX10" fmla="*/ 548897 w 1199424"/>
                        <a:gd name="connsiteY10" fmla="*/ 338159 h 757917"/>
                        <a:gd name="connsiteX11" fmla="*/ 444122 w 1199424"/>
                        <a:gd name="connsiteY11" fmla="*/ 361972 h 757917"/>
                        <a:gd name="connsiteX12" fmla="*/ 177422 w 1199424"/>
                        <a:gd name="connsiteY12" fmla="*/ 490559 h 757917"/>
                        <a:gd name="connsiteX13" fmla="*/ 86934 w 1199424"/>
                        <a:gd name="connsiteY13" fmla="*/ 700109 h 757917"/>
                        <a:gd name="connsiteX0" fmla="*/ 86934 w 1199424"/>
                        <a:gd name="connsiteY0" fmla="*/ 700109 h 757917"/>
                        <a:gd name="connsiteX1" fmla="*/ 1209 w 1199424"/>
                        <a:gd name="connsiteY1" fmla="*/ 533422 h 757917"/>
                        <a:gd name="connsiteX2" fmla="*/ 48834 w 1199424"/>
                        <a:gd name="connsiteY2" fmla="*/ 290534 h 757917"/>
                        <a:gd name="connsiteX3" fmla="*/ 210759 w 1199424"/>
                        <a:gd name="connsiteY3" fmla="*/ 90509 h 757917"/>
                        <a:gd name="connsiteX4" fmla="*/ 563184 w 1199424"/>
                        <a:gd name="connsiteY4" fmla="*/ 22 h 757917"/>
                        <a:gd name="connsiteX5" fmla="*/ 972759 w 1199424"/>
                        <a:gd name="connsiteY5" fmla="*/ 85747 h 757917"/>
                        <a:gd name="connsiteX6" fmla="*/ 1196597 w 1199424"/>
                        <a:gd name="connsiteY6" fmla="*/ 400072 h 757917"/>
                        <a:gd name="connsiteX7" fmla="*/ 1087059 w 1199424"/>
                        <a:gd name="connsiteY7" fmla="*/ 757259 h 757917"/>
                        <a:gd name="connsiteX8" fmla="*/ 915609 w 1199424"/>
                        <a:gd name="connsiteY8" fmla="*/ 485797 h 757917"/>
                        <a:gd name="connsiteX9" fmla="*/ 687009 w 1199424"/>
                        <a:gd name="connsiteY9" fmla="*/ 376259 h 757917"/>
                        <a:gd name="connsiteX10" fmla="*/ 548897 w 1199424"/>
                        <a:gd name="connsiteY10" fmla="*/ 338159 h 757917"/>
                        <a:gd name="connsiteX11" fmla="*/ 177422 w 1199424"/>
                        <a:gd name="connsiteY11" fmla="*/ 490559 h 757917"/>
                        <a:gd name="connsiteX12" fmla="*/ 86934 w 1199424"/>
                        <a:gd name="connsiteY12" fmla="*/ 700109 h 757917"/>
                        <a:gd name="connsiteX0" fmla="*/ 86934 w 1199424"/>
                        <a:gd name="connsiteY0" fmla="*/ 700109 h 757935"/>
                        <a:gd name="connsiteX1" fmla="*/ 1209 w 1199424"/>
                        <a:gd name="connsiteY1" fmla="*/ 533422 h 757935"/>
                        <a:gd name="connsiteX2" fmla="*/ 48834 w 1199424"/>
                        <a:gd name="connsiteY2" fmla="*/ 290534 h 757935"/>
                        <a:gd name="connsiteX3" fmla="*/ 210759 w 1199424"/>
                        <a:gd name="connsiteY3" fmla="*/ 90509 h 757935"/>
                        <a:gd name="connsiteX4" fmla="*/ 563184 w 1199424"/>
                        <a:gd name="connsiteY4" fmla="*/ 22 h 757935"/>
                        <a:gd name="connsiteX5" fmla="*/ 972759 w 1199424"/>
                        <a:gd name="connsiteY5" fmla="*/ 85747 h 757935"/>
                        <a:gd name="connsiteX6" fmla="*/ 1196597 w 1199424"/>
                        <a:gd name="connsiteY6" fmla="*/ 400072 h 757935"/>
                        <a:gd name="connsiteX7" fmla="*/ 1087059 w 1199424"/>
                        <a:gd name="connsiteY7" fmla="*/ 757259 h 757935"/>
                        <a:gd name="connsiteX8" fmla="*/ 915609 w 1199424"/>
                        <a:gd name="connsiteY8" fmla="*/ 485797 h 757935"/>
                        <a:gd name="connsiteX9" fmla="*/ 548897 w 1199424"/>
                        <a:gd name="connsiteY9" fmla="*/ 338159 h 757935"/>
                        <a:gd name="connsiteX10" fmla="*/ 177422 w 1199424"/>
                        <a:gd name="connsiteY10" fmla="*/ 490559 h 757935"/>
                        <a:gd name="connsiteX11" fmla="*/ 86934 w 1199424"/>
                        <a:gd name="connsiteY11" fmla="*/ 700109 h 757935"/>
                        <a:gd name="connsiteX0" fmla="*/ 86934 w 1199879"/>
                        <a:gd name="connsiteY0" fmla="*/ 700109 h 758580"/>
                        <a:gd name="connsiteX1" fmla="*/ 1209 w 1199879"/>
                        <a:gd name="connsiteY1" fmla="*/ 533422 h 758580"/>
                        <a:gd name="connsiteX2" fmla="*/ 48834 w 1199879"/>
                        <a:gd name="connsiteY2" fmla="*/ 290534 h 758580"/>
                        <a:gd name="connsiteX3" fmla="*/ 210759 w 1199879"/>
                        <a:gd name="connsiteY3" fmla="*/ 90509 h 758580"/>
                        <a:gd name="connsiteX4" fmla="*/ 563184 w 1199879"/>
                        <a:gd name="connsiteY4" fmla="*/ 22 h 758580"/>
                        <a:gd name="connsiteX5" fmla="*/ 972759 w 1199879"/>
                        <a:gd name="connsiteY5" fmla="*/ 85747 h 758580"/>
                        <a:gd name="connsiteX6" fmla="*/ 1196597 w 1199879"/>
                        <a:gd name="connsiteY6" fmla="*/ 400072 h 758580"/>
                        <a:gd name="connsiteX7" fmla="*/ 1087059 w 1199879"/>
                        <a:gd name="connsiteY7" fmla="*/ 757259 h 758580"/>
                        <a:gd name="connsiteX8" fmla="*/ 829884 w 1199879"/>
                        <a:gd name="connsiteY8" fmla="*/ 514372 h 758580"/>
                        <a:gd name="connsiteX9" fmla="*/ 548897 w 1199879"/>
                        <a:gd name="connsiteY9" fmla="*/ 338159 h 758580"/>
                        <a:gd name="connsiteX10" fmla="*/ 177422 w 1199879"/>
                        <a:gd name="connsiteY10" fmla="*/ 490559 h 758580"/>
                        <a:gd name="connsiteX11" fmla="*/ 86934 w 1199879"/>
                        <a:gd name="connsiteY11" fmla="*/ 700109 h 758580"/>
                        <a:gd name="connsiteX0" fmla="*/ 86934 w 1199879"/>
                        <a:gd name="connsiteY0" fmla="*/ 700109 h 758632"/>
                        <a:gd name="connsiteX1" fmla="*/ 1209 w 1199879"/>
                        <a:gd name="connsiteY1" fmla="*/ 533422 h 758632"/>
                        <a:gd name="connsiteX2" fmla="*/ 48834 w 1199879"/>
                        <a:gd name="connsiteY2" fmla="*/ 290534 h 758632"/>
                        <a:gd name="connsiteX3" fmla="*/ 210759 w 1199879"/>
                        <a:gd name="connsiteY3" fmla="*/ 90509 h 758632"/>
                        <a:gd name="connsiteX4" fmla="*/ 563184 w 1199879"/>
                        <a:gd name="connsiteY4" fmla="*/ 22 h 758632"/>
                        <a:gd name="connsiteX5" fmla="*/ 972759 w 1199879"/>
                        <a:gd name="connsiteY5" fmla="*/ 85747 h 758632"/>
                        <a:gd name="connsiteX6" fmla="*/ 1196597 w 1199879"/>
                        <a:gd name="connsiteY6" fmla="*/ 400072 h 758632"/>
                        <a:gd name="connsiteX7" fmla="*/ 1087059 w 1199879"/>
                        <a:gd name="connsiteY7" fmla="*/ 757259 h 758632"/>
                        <a:gd name="connsiteX8" fmla="*/ 829884 w 1199879"/>
                        <a:gd name="connsiteY8" fmla="*/ 514372 h 758632"/>
                        <a:gd name="connsiteX9" fmla="*/ 572710 w 1199879"/>
                        <a:gd name="connsiteY9" fmla="*/ 290534 h 758632"/>
                        <a:gd name="connsiteX10" fmla="*/ 177422 w 1199879"/>
                        <a:gd name="connsiteY10" fmla="*/ 490559 h 758632"/>
                        <a:gd name="connsiteX11" fmla="*/ 86934 w 1199879"/>
                        <a:gd name="connsiteY11" fmla="*/ 700109 h 758632"/>
                        <a:gd name="connsiteX0" fmla="*/ 86934 w 1199879"/>
                        <a:gd name="connsiteY0" fmla="*/ 700109 h 758996"/>
                        <a:gd name="connsiteX1" fmla="*/ 1209 w 1199879"/>
                        <a:gd name="connsiteY1" fmla="*/ 533422 h 758996"/>
                        <a:gd name="connsiteX2" fmla="*/ 48834 w 1199879"/>
                        <a:gd name="connsiteY2" fmla="*/ 290534 h 758996"/>
                        <a:gd name="connsiteX3" fmla="*/ 210759 w 1199879"/>
                        <a:gd name="connsiteY3" fmla="*/ 90509 h 758996"/>
                        <a:gd name="connsiteX4" fmla="*/ 563184 w 1199879"/>
                        <a:gd name="connsiteY4" fmla="*/ 22 h 758996"/>
                        <a:gd name="connsiteX5" fmla="*/ 972759 w 1199879"/>
                        <a:gd name="connsiteY5" fmla="*/ 85747 h 758996"/>
                        <a:gd name="connsiteX6" fmla="*/ 1196597 w 1199879"/>
                        <a:gd name="connsiteY6" fmla="*/ 400072 h 758996"/>
                        <a:gd name="connsiteX7" fmla="*/ 1087059 w 1199879"/>
                        <a:gd name="connsiteY7" fmla="*/ 757259 h 758996"/>
                        <a:gd name="connsiteX8" fmla="*/ 829884 w 1199879"/>
                        <a:gd name="connsiteY8" fmla="*/ 514372 h 758996"/>
                        <a:gd name="connsiteX9" fmla="*/ 572710 w 1199879"/>
                        <a:gd name="connsiteY9" fmla="*/ 290534 h 758996"/>
                        <a:gd name="connsiteX10" fmla="*/ 177422 w 1199879"/>
                        <a:gd name="connsiteY10" fmla="*/ 490559 h 758996"/>
                        <a:gd name="connsiteX11" fmla="*/ 86934 w 1199879"/>
                        <a:gd name="connsiteY11" fmla="*/ 700109 h 758996"/>
                        <a:gd name="connsiteX0" fmla="*/ 86934 w 1199879"/>
                        <a:gd name="connsiteY0" fmla="*/ 700109 h 758996"/>
                        <a:gd name="connsiteX1" fmla="*/ 1209 w 1199879"/>
                        <a:gd name="connsiteY1" fmla="*/ 533422 h 758996"/>
                        <a:gd name="connsiteX2" fmla="*/ 48834 w 1199879"/>
                        <a:gd name="connsiteY2" fmla="*/ 290534 h 758996"/>
                        <a:gd name="connsiteX3" fmla="*/ 210759 w 1199879"/>
                        <a:gd name="connsiteY3" fmla="*/ 90509 h 758996"/>
                        <a:gd name="connsiteX4" fmla="*/ 563184 w 1199879"/>
                        <a:gd name="connsiteY4" fmla="*/ 22 h 758996"/>
                        <a:gd name="connsiteX5" fmla="*/ 972759 w 1199879"/>
                        <a:gd name="connsiteY5" fmla="*/ 85747 h 758996"/>
                        <a:gd name="connsiteX6" fmla="*/ 1196597 w 1199879"/>
                        <a:gd name="connsiteY6" fmla="*/ 400072 h 758996"/>
                        <a:gd name="connsiteX7" fmla="*/ 1087059 w 1199879"/>
                        <a:gd name="connsiteY7" fmla="*/ 757259 h 758996"/>
                        <a:gd name="connsiteX8" fmla="*/ 829884 w 1199879"/>
                        <a:gd name="connsiteY8" fmla="*/ 514372 h 758996"/>
                        <a:gd name="connsiteX9" fmla="*/ 572710 w 1199879"/>
                        <a:gd name="connsiteY9" fmla="*/ 290534 h 758996"/>
                        <a:gd name="connsiteX10" fmla="*/ 177422 w 1199879"/>
                        <a:gd name="connsiteY10" fmla="*/ 490559 h 758996"/>
                        <a:gd name="connsiteX11" fmla="*/ 86934 w 1199879"/>
                        <a:gd name="connsiteY11" fmla="*/ 700109 h 758996"/>
                        <a:gd name="connsiteX0" fmla="*/ 86934 w 1199879"/>
                        <a:gd name="connsiteY0" fmla="*/ 700109 h 758996"/>
                        <a:gd name="connsiteX1" fmla="*/ 1209 w 1199879"/>
                        <a:gd name="connsiteY1" fmla="*/ 533422 h 758996"/>
                        <a:gd name="connsiteX2" fmla="*/ 48834 w 1199879"/>
                        <a:gd name="connsiteY2" fmla="*/ 290534 h 758996"/>
                        <a:gd name="connsiteX3" fmla="*/ 210759 w 1199879"/>
                        <a:gd name="connsiteY3" fmla="*/ 90509 h 758996"/>
                        <a:gd name="connsiteX4" fmla="*/ 563184 w 1199879"/>
                        <a:gd name="connsiteY4" fmla="*/ 22 h 758996"/>
                        <a:gd name="connsiteX5" fmla="*/ 972759 w 1199879"/>
                        <a:gd name="connsiteY5" fmla="*/ 85747 h 758996"/>
                        <a:gd name="connsiteX6" fmla="*/ 1196597 w 1199879"/>
                        <a:gd name="connsiteY6" fmla="*/ 400072 h 758996"/>
                        <a:gd name="connsiteX7" fmla="*/ 1087059 w 1199879"/>
                        <a:gd name="connsiteY7" fmla="*/ 757259 h 758996"/>
                        <a:gd name="connsiteX8" fmla="*/ 829884 w 1199879"/>
                        <a:gd name="connsiteY8" fmla="*/ 514372 h 758996"/>
                        <a:gd name="connsiteX9" fmla="*/ 572710 w 1199879"/>
                        <a:gd name="connsiteY9" fmla="*/ 290534 h 758996"/>
                        <a:gd name="connsiteX10" fmla="*/ 177422 w 1199879"/>
                        <a:gd name="connsiteY10" fmla="*/ 490559 h 758996"/>
                        <a:gd name="connsiteX11" fmla="*/ 86934 w 1199879"/>
                        <a:gd name="connsiteY11" fmla="*/ 700109 h 758996"/>
                        <a:gd name="connsiteX0" fmla="*/ 86934 w 1199879"/>
                        <a:gd name="connsiteY0" fmla="*/ 700109 h 759104"/>
                        <a:gd name="connsiteX1" fmla="*/ 1209 w 1199879"/>
                        <a:gd name="connsiteY1" fmla="*/ 533422 h 759104"/>
                        <a:gd name="connsiteX2" fmla="*/ 48834 w 1199879"/>
                        <a:gd name="connsiteY2" fmla="*/ 290534 h 759104"/>
                        <a:gd name="connsiteX3" fmla="*/ 210759 w 1199879"/>
                        <a:gd name="connsiteY3" fmla="*/ 90509 h 759104"/>
                        <a:gd name="connsiteX4" fmla="*/ 563184 w 1199879"/>
                        <a:gd name="connsiteY4" fmla="*/ 22 h 759104"/>
                        <a:gd name="connsiteX5" fmla="*/ 972759 w 1199879"/>
                        <a:gd name="connsiteY5" fmla="*/ 85747 h 759104"/>
                        <a:gd name="connsiteX6" fmla="*/ 1196597 w 1199879"/>
                        <a:gd name="connsiteY6" fmla="*/ 400072 h 759104"/>
                        <a:gd name="connsiteX7" fmla="*/ 1087059 w 1199879"/>
                        <a:gd name="connsiteY7" fmla="*/ 757259 h 759104"/>
                        <a:gd name="connsiteX8" fmla="*/ 829884 w 1199879"/>
                        <a:gd name="connsiteY8" fmla="*/ 514372 h 759104"/>
                        <a:gd name="connsiteX9" fmla="*/ 572710 w 1199879"/>
                        <a:gd name="connsiteY9" fmla="*/ 290534 h 759104"/>
                        <a:gd name="connsiteX10" fmla="*/ 177422 w 1199879"/>
                        <a:gd name="connsiteY10" fmla="*/ 490559 h 759104"/>
                        <a:gd name="connsiteX11" fmla="*/ 86934 w 1199879"/>
                        <a:gd name="connsiteY11" fmla="*/ 700109 h 759104"/>
                        <a:gd name="connsiteX0" fmla="*/ 86934 w 1199879"/>
                        <a:gd name="connsiteY0" fmla="*/ 700109 h 759104"/>
                        <a:gd name="connsiteX1" fmla="*/ 1209 w 1199879"/>
                        <a:gd name="connsiteY1" fmla="*/ 533422 h 759104"/>
                        <a:gd name="connsiteX2" fmla="*/ 48834 w 1199879"/>
                        <a:gd name="connsiteY2" fmla="*/ 290534 h 759104"/>
                        <a:gd name="connsiteX3" fmla="*/ 210759 w 1199879"/>
                        <a:gd name="connsiteY3" fmla="*/ 90509 h 759104"/>
                        <a:gd name="connsiteX4" fmla="*/ 563184 w 1199879"/>
                        <a:gd name="connsiteY4" fmla="*/ 22 h 759104"/>
                        <a:gd name="connsiteX5" fmla="*/ 972759 w 1199879"/>
                        <a:gd name="connsiteY5" fmla="*/ 85747 h 759104"/>
                        <a:gd name="connsiteX6" fmla="*/ 1196597 w 1199879"/>
                        <a:gd name="connsiteY6" fmla="*/ 400072 h 759104"/>
                        <a:gd name="connsiteX7" fmla="*/ 1087059 w 1199879"/>
                        <a:gd name="connsiteY7" fmla="*/ 757259 h 759104"/>
                        <a:gd name="connsiteX8" fmla="*/ 829884 w 1199879"/>
                        <a:gd name="connsiteY8" fmla="*/ 514372 h 759104"/>
                        <a:gd name="connsiteX9" fmla="*/ 572710 w 1199879"/>
                        <a:gd name="connsiteY9" fmla="*/ 290534 h 759104"/>
                        <a:gd name="connsiteX10" fmla="*/ 177422 w 1199879"/>
                        <a:gd name="connsiteY10" fmla="*/ 490559 h 759104"/>
                        <a:gd name="connsiteX11" fmla="*/ 86934 w 1199879"/>
                        <a:gd name="connsiteY11" fmla="*/ 700109 h 759104"/>
                        <a:gd name="connsiteX0" fmla="*/ 86934 w 1199879"/>
                        <a:gd name="connsiteY0" fmla="*/ 700109 h 759104"/>
                        <a:gd name="connsiteX1" fmla="*/ 1209 w 1199879"/>
                        <a:gd name="connsiteY1" fmla="*/ 533422 h 759104"/>
                        <a:gd name="connsiteX2" fmla="*/ 48834 w 1199879"/>
                        <a:gd name="connsiteY2" fmla="*/ 290534 h 759104"/>
                        <a:gd name="connsiteX3" fmla="*/ 210759 w 1199879"/>
                        <a:gd name="connsiteY3" fmla="*/ 90509 h 759104"/>
                        <a:gd name="connsiteX4" fmla="*/ 563184 w 1199879"/>
                        <a:gd name="connsiteY4" fmla="*/ 22 h 759104"/>
                        <a:gd name="connsiteX5" fmla="*/ 972759 w 1199879"/>
                        <a:gd name="connsiteY5" fmla="*/ 85747 h 759104"/>
                        <a:gd name="connsiteX6" fmla="*/ 1196597 w 1199879"/>
                        <a:gd name="connsiteY6" fmla="*/ 400072 h 759104"/>
                        <a:gd name="connsiteX7" fmla="*/ 1087059 w 1199879"/>
                        <a:gd name="connsiteY7" fmla="*/ 757259 h 759104"/>
                        <a:gd name="connsiteX8" fmla="*/ 829884 w 1199879"/>
                        <a:gd name="connsiteY8" fmla="*/ 514372 h 759104"/>
                        <a:gd name="connsiteX9" fmla="*/ 572710 w 1199879"/>
                        <a:gd name="connsiteY9" fmla="*/ 290534 h 759104"/>
                        <a:gd name="connsiteX10" fmla="*/ 177422 w 1199879"/>
                        <a:gd name="connsiteY10" fmla="*/ 490559 h 759104"/>
                        <a:gd name="connsiteX11" fmla="*/ 86934 w 1199879"/>
                        <a:gd name="connsiteY11" fmla="*/ 700109 h 759104"/>
                        <a:gd name="connsiteX0" fmla="*/ 86934 w 1199879"/>
                        <a:gd name="connsiteY0" fmla="*/ 636283 h 695278"/>
                        <a:gd name="connsiteX1" fmla="*/ 1209 w 1199879"/>
                        <a:gd name="connsiteY1" fmla="*/ 469596 h 695278"/>
                        <a:gd name="connsiteX2" fmla="*/ 48834 w 1199879"/>
                        <a:gd name="connsiteY2" fmla="*/ 226708 h 695278"/>
                        <a:gd name="connsiteX3" fmla="*/ 210759 w 1199879"/>
                        <a:gd name="connsiteY3" fmla="*/ 26683 h 695278"/>
                        <a:gd name="connsiteX4" fmla="*/ 586997 w 1199879"/>
                        <a:gd name="connsiteY4" fmla="*/ 26683 h 695278"/>
                        <a:gd name="connsiteX5" fmla="*/ 972759 w 1199879"/>
                        <a:gd name="connsiteY5" fmla="*/ 21921 h 695278"/>
                        <a:gd name="connsiteX6" fmla="*/ 1196597 w 1199879"/>
                        <a:gd name="connsiteY6" fmla="*/ 336246 h 695278"/>
                        <a:gd name="connsiteX7" fmla="*/ 1087059 w 1199879"/>
                        <a:gd name="connsiteY7" fmla="*/ 693433 h 695278"/>
                        <a:gd name="connsiteX8" fmla="*/ 829884 w 1199879"/>
                        <a:gd name="connsiteY8" fmla="*/ 450546 h 695278"/>
                        <a:gd name="connsiteX9" fmla="*/ 572710 w 1199879"/>
                        <a:gd name="connsiteY9" fmla="*/ 226708 h 695278"/>
                        <a:gd name="connsiteX10" fmla="*/ 177422 w 1199879"/>
                        <a:gd name="connsiteY10" fmla="*/ 426733 h 695278"/>
                        <a:gd name="connsiteX11" fmla="*/ 86934 w 1199879"/>
                        <a:gd name="connsiteY11" fmla="*/ 636283 h 695278"/>
                        <a:gd name="connsiteX0" fmla="*/ 86934 w 1199879"/>
                        <a:gd name="connsiteY0" fmla="*/ 717176 h 776171"/>
                        <a:gd name="connsiteX1" fmla="*/ 1209 w 1199879"/>
                        <a:gd name="connsiteY1" fmla="*/ 550489 h 776171"/>
                        <a:gd name="connsiteX2" fmla="*/ 48834 w 1199879"/>
                        <a:gd name="connsiteY2" fmla="*/ 307601 h 776171"/>
                        <a:gd name="connsiteX3" fmla="*/ 210759 w 1199879"/>
                        <a:gd name="connsiteY3" fmla="*/ 107576 h 776171"/>
                        <a:gd name="connsiteX4" fmla="*/ 586997 w 1199879"/>
                        <a:gd name="connsiteY4" fmla="*/ 107576 h 776171"/>
                        <a:gd name="connsiteX5" fmla="*/ 972759 w 1199879"/>
                        <a:gd name="connsiteY5" fmla="*/ 102814 h 776171"/>
                        <a:gd name="connsiteX6" fmla="*/ 1196597 w 1199879"/>
                        <a:gd name="connsiteY6" fmla="*/ 417139 h 776171"/>
                        <a:gd name="connsiteX7" fmla="*/ 1087059 w 1199879"/>
                        <a:gd name="connsiteY7" fmla="*/ 774326 h 776171"/>
                        <a:gd name="connsiteX8" fmla="*/ 829884 w 1199879"/>
                        <a:gd name="connsiteY8" fmla="*/ 531439 h 776171"/>
                        <a:gd name="connsiteX9" fmla="*/ 572710 w 1199879"/>
                        <a:gd name="connsiteY9" fmla="*/ 307601 h 776171"/>
                        <a:gd name="connsiteX10" fmla="*/ 177422 w 1199879"/>
                        <a:gd name="connsiteY10" fmla="*/ 507626 h 776171"/>
                        <a:gd name="connsiteX11" fmla="*/ 86934 w 1199879"/>
                        <a:gd name="connsiteY11" fmla="*/ 717176 h 776171"/>
                        <a:gd name="connsiteX0" fmla="*/ 86934 w 1199879"/>
                        <a:gd name="connsiteY0" fmla="*/ 717176 h 776171"/>
                        <a:gd name="connsiteX1" fmla="*/ 1209 w 1199879"/>
                        <a:gd name="connsiteY1" fmla="*/ 550489 h 776171"/>
                        <a:gd name="connsiteX2" fmla="*/ 48834 w 1199879"/>
                        <a:gd name="connsiteY2" fmla="*/ 307601 h 776171"/>
                        <a:gd name="connsiteX3" fmla="*/ 210759 w 1199879"/>
                        <a:gd name="connsiteY3" fmla="*/ 107576 h 776171"/>
                        <a:gd name="connsiteX4" fmla="*/ 586997 w 1199879"/>
                        <a:gd name="connsiteY4" fmla="*/ 107576 h 776171"/>
                        <a:gd name="connsiteX5" fmla="*/ 972759 w 1199879"/>
                        <a:gd name="connsiteY5" fmla="*/ 102814 h 776171"/>
                        <a:gd name="connsiteX6" fmla="*/ 1196597 w 1199879"/>
                        <a:gd name="connsiteY6" fmla="*/ 417139 h 776171"/>
                        <a:gd name="connsiteX7" fmla="*/ 1087059 w 1199879"/>
                        <a:gd name="connsiteY7" fmla="*/ 774326 h 776171"/>
                        <a:gd name="connsiteX8" fmla="*/ 829884 w 1199879"/>
                        <a:gd name="connsiteY8" fmla="*/ 531439 h 776171"/>
                        <a:gd name="connsiteX9" fmla="*/ 572710 w 1199879"/>
                        <a:gd name="connsiteY9" fmla="*/ 307601 h 776171"/>
                        <a:gd name="connsiteX10" fmla="*/ 177422 w 1199879"/>
                        <a:gd name="connsiteY10" fmla="*/ 507626 h 776171"/>
                        <a:gd name="connsiteX11" fmla="*/ 86934 w 1199879"/>
                        <a:gd name="connsiteY11" fmla="*/ 717176 h 7761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199879" h="776171">
                          <a:moveTo>
                            <a:pt x="86934" y="717176"/>
                          </a:moveTo>
                          <a:cubicBezTo>
                            <a:pt x="57565" y="724320"/>
                            <a:pt x="7559" y="618751"/>
                            <a:pt x="1209" y="550489"/>
                          </a:cubicBezTo>
                          <a:cubicBezTo>
                            <a:pt x="-5141" y="482226"/>
                            <a:pt x="13909" y="381420"/>
                            <a:pt x="48834" y="307601"/>
                          </a:cubicBezTo>
                          <a:cubicBezTo>
                            <a:pt x="83759" y="233782"/>
                            <a:pt x="121065" y="140913"/>
                            <a:pt x="210759" y="107576"/>
                          </a:cubicBezTo>
                          <a:cubicBezTo>
                            <a:pt x="300453" y="74239"/>
                            <a:pt x="507622" y="-105942"/>
                            <a:pt x="586997" y="107576"/>
                          </a:cubicBezTo>
                          <a:cubicBezTo>
                            <a:pt x="552072" y="-102768"/>
                            <a:pt x="871159" y="51220"/>
                            <a:pt x="972759" y="102814"/>
                          </a:cubicBezTo>
                          <a:cubicBezTo>
                            <a:pt x="1074359" y="154408"/>
                            <a:pt x="1177547" y="305220"/>
                            <a:pt x="1196597" y="417139"/>
                          </a:cubicBezTo>
                          <a:cubicBezTo>
                            <a:pt x="1215647" y="529058"/>
                            <a:pt x="1148178" y="755276"/>
                            <a:pt x="1087059" y="774326"/>
                          </a:cubicBezTo>
                          <a:cubicBezTo>
                            <a:pt x="1025940" y="793376"/>
                            <a:pt x="1001334" y="661614"/>
                            <a:pt x="829884" y="531439"/>
                          </a:cubicBezTo>
                          <a:cubicBezTo>
                            <a:pt x="606046" y="434602"/>
                            <a:pt x="681454" y="311570"/>
                            <a:pt x="572710" y="307601"/>
                          </a:cubicBezTo>
                          <a:cubicBezTo>
                            <a:pt x="463966" y="303632"/>
                            <a:pt x="258385" y="439364"/>
                            <a:pt x="177422" y="507626"/>
                          </a:cubicBezTo>
                          <a:cubicBezTo>
                            <a:pt x="96459" y="575889"/>
                            <a:pt x="116303" y="710032"/>
                            <a:pt x="86934" y="717176"/>
                          </a:cubicBez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271" name="Trapezoid 270">
                    <a:extLst>
                      <a:ext uri="{FF2B5EF4-FFF2-40B4-BE49-F238E27FC236}">
                        <a16:creationId xmlns:a16="http://schemas.microsoft.com/office/drawing/2014/main" id="{69970A36-3840-492E-8AC5-DA53801F317E}"/>
                      </a:ext>
                    </a:extLst>
                  </p:cNvPr>
                  <p:cNvSpPr/>
                  <p:nvPr/>
                </p:nvSpPr>
                <p:spPr>
                  <a:xfrm rot="20338925" flipH="1">
                    <a:off x="3462019" y="3913526"/>
                    <a:ext cx="378473" cy="1158393"/>
                  </a:xfrm>
                  <a:custGeom>
                    <a:avLst/>
                    <a:gdLst>
                      <a:gd name="connsiteX0" fmla="*/ 0 w 318441"/>
                      <a:gd name="connsiteY0" fmla="*/ 484297 h 484297"/>
                      <a:gd name="connsiteX1" fmla="*/ 33879 w 318441"/>
                      <a:gd name="connsiteY1" fmla="*/ 0 h 484297"/>
                      <a:gd name="connsiteX2" fmla="*/ 284562 w 318441"/>
                      <a:gd name="connsiteY2" fmla="*/ 0 h 484297"/>
                      <a:gd name="connsiteX3" fmla="*/ 318441 w 318441"/>
                      <a:gd name="connsiteY3" fmla="*/ 484297 h 484297"/>
                      <a:gd name="connsiteX4" fmla="*/ 0 w 318441"/>
                      <a:gd name="connsiteY4" fmla="*/ 484297 h 484297"/>
                      <a:gd name="connsiteX0" fmla="*/ 0 w 318441"/>
                      <a:gd name="connsiteY0" fmla="*/ 484297 h 484297"/>
                      <a:gd name="connsiteX1" fmla="*/ 12651 w 318441"/>
                      <a:gd name="connsiteY1" fmla="*/ 132438 h 484297"/>
                      <a:gd name="connsiteX2" fmla="*/ 33879 w 318441"/>
                      <a:gd name="connsiteY2" fmla="*/ 0 h 484297"/>
                      <a:gd name="connsiteX3" fmla="*/ 284562 w 318441"/>
                      <a:gd name="connsiteY3" fmla="*/ 0 h 484297"/>
                      <a:gd name="connsiteX4" fmla="*/ 318441 w 318441"/>
                      <a:gd name="connsiteY4" fmla="*/ 484297 h 484297"/>
                      <a:gd name="connsiteX5" fmla="*/ 0 w 318441"/>
                      <a:gd name="connsiteY5" fmla="*/ 484297 h 484297"/>
                      <a:gd name="connsiteX0" fmla="*/ 0 w 318441"/>
                      <a:gd name="connsiteY0" fmla="*/ 484297 h 484297"/>
                      <a:gd name="connsiteX1" fmla="*/ 12651 w 318441"/>
                      <a:gd name="connsiteY1" fmla="*/ 132438 h 484297"/>
                      <a:gd name="connsiteX2" fmla="*/ 49172 w 318441"/>
                      <a:gd name="connsiteY2" fmla="*/ 583 h 484297"/>
                      <a:gd name="connsiteX3" fmla="*/ 284562 w 318441"/>
                      <a:gd name="connsiteY3" fmla="*/ 0 h 484297"/>
                      <a:gd name="connsiteX4" fmla="*/ 318441 w 318441"/>
                      <a:gd name="connsiteY4" fmla="*/ 484297 h 484297"/>
                      <a:gd name="connsiteX5" fmla="*/ 0 w 318441"/>
                      <a:gd name="connsiteY5" fmla="*/ 484297 h 484297"/>
                      <a:gd name="connsiteX0" fmla="*/ 0 w 318441"/>
                      <a:gd name="connsiteY0" fmla="*/ 484297 h 484297"/>
                      <a:gd name="connsiteX1" fmla="*/ 11230 w 318441"/>
                      <a:gd name="connsiteY1" fmla="*/ 72704 h 484297"/>
                      <a:gd name="connsiteX2" fmla="*/ 49172 w 318441"/>
                      <a:gd name="connsiteY2" fmla="*/ 583 h 484297"/>
                      <a:gd name="connsiteX3" fmla="*/ 284562 w 318441"/>
                      <a:gd name="connsiteY3" fmla="*/ 0 h 484297"/>
                      <a:gd name="connsiteX4" fmla="*/ 318441 w 318441"/>
                      <a:gd name="connsiteY4" fmla="*/ 484297 h 484297"/>
                      <a:gd name="connsiteX5" fmla="*/ 0 w 318441"/>
                      <a:gd name="connsiteY5" fmla="*/ 484297 h 484297"/>
                      <a:gd name="connsiteX0" fmla="*/ 64163 w 307709"/>
                      <a:gd name="connsiteY0" fmla="*/ 496110 h 496110"/>
                      <a:gd name="connsiteX1" fmla="*/ 498 w 307709"/>
                      <a:gd name="connsiteY1" fmla="*/ 72704 h 496110"/>
                      <a:gd name="connsiteX2" fmla="*/ 38440 w 307709"/>
                      <a:gd name="connsiteY2" fmla="*/ 583 h 496110"/>
                      <a:gd name="connsiteX3" fmla="*/ 273830 w 307709"/>
                      <a:gd name="connsiteY3" fmla="*/ 0 h 496110"/>
                      <a:gd name="connsiteX4" fmla="*/ 307709 w 307709"/>
                      <a:gd name="connsiteY4" fmla="*/ 484297 h 496110"/>
                      <a:gd name="connsiteX5" fmla="*/ 64163 w 307709"/>
                      <a:gd name="connsiteY5" fmla="*/ 496110 h 496110"/>
                      <a:gd name="connsiteX0" fmla="*/ 64163 w 307709"/>
                      <a:gd name="connsiteY0" fmla="*/ 496110 h 1158393"/>
                      <a:gd name="connsiteX1" fmla="*/ 498 w 307709"/>
                      <a:gd name="connsiteY1" fmla="*/ 72704 h 1158393"/>
                      <a:gd name="connsiteX2" fmla="*/ 38440 w 307709"/>
                      <a:gd name="connsiteY2" fmla="*/ 583 h 1158393"/>
                      <a:gd name="connsiteX3" fmla="*/ 273830 w 307709"/>
                      <a:gd name="connsiteY3" fmla="*/ 0 h 1158393"/>
                      <a:gd name="connsiteX4" fmla="*/ 307709 w 307709"/>
                      <a:gd name="connsiteY4" fmla="*/ 484297 h 1158393"/>
                      <a:gd name="connsiteX5" fmla="*/ 270326 w 307709"/>
                      <a:gd name="connsiteY5" fmla="*/ 1158393 h 1158393"/>
                      <a:gd name="connsiteX6" fmla="*/ 64163 w 307709"/>
                      <a:gd name="connsiteY6" fmla="*/ 496110 h 1158393"/>
                      <a:gd name="connsiteX0" fmla="*/ 64163 w 378971"/>
                      <a:gd name="connsiteY0" fmla="*/ 496110 h 1214821"/>
                      <a:gd name="connsiteX1" fmla="*/ 498 w 378971"/>
                      <a:gd name="connsiteY1" fmla="*/ 72704 h 1214821"/>
                      <a:gd name="connsiteX2" fmla="*/ 38440 w 378971"/>
                      <a:gd name="connsiteY2" fmla="*/ 583 h 1214821"/>
                      <a:gd name="connsiteX3" fmla="*/ 273830 w 378971"/>
                      <a:gd name="connsiteY3" fmla="*/ 0 h 1214821"/>
                      <a:gd name="connsiteX4" fmla="*/ 307709 w 378971"/>
                      <a:gd name="connsiteY4" fmla="*/ 484297 h 1214821"/>
                      <a:gd name="connsiteX5" fmla="*/ 378604 w 378971"/>
                      <a:gd name="connsiteY5" fmla="*/ 1130321 h 1214821"/>
                      <a:gd name="connsiteX6" fmla="*/ 270326 w 378971"/>
                      <a:gd name="connsiteY6" fmla="*/ 1158393 h 1214821"/>
                      <a:gd name="connsiteX7" fmla="*/ 64163 w 378971"/>
                      <a:gd name="connsiteY7" fmla="*/ 496110 h 1214821"/>
                      <a:gd name="connsiteX0" fmla="*/ 64163 w 378971"/>
                      <a:gd name="connsiteY0" fmla="*/ 496110 h 1158393"/>
                      <a:gd name="connsiteX1" fmla="*/ 498 w 378971"/>
                      <a:gd name="connsiteY1" fmla="*/ 72704 h 1158393"/>
                      <a:gd name="connsiteX2" fmla="*/ 38440 w 378971"/>
                      <a:gd name="connsiteY2" fmla="*/ 583 h 1158393"/>
                      <a:gd name="connsiteX3" fmla="*/ 273830 w 378971"/>
                      <a:gd name="connsiteY3" fmla="*/ 0 h 1158393"/>
                      <a:gd name="connsiteX4" fmla="*/ 307709 w 378971"/>
                      <a:gd name="connsiteY4" fmla="*/ 484297 h 1158393"/>
                      <a:gd name="connsiteX5" fmla="*/ 378604 w 378971"/>
                      <a:gd name="connsiteY5" fmla="*/ 1130321 h 1158393"/>
                      <a:gd name="connsiteX6" fmla="*/ 270326 w 378971"/>
                      <a:gd name="connsiteY6" fmla="*/ 1158393 h 1158393"/>
                      <a:gd name="connsiteX7" fmla="*/ 64163 w 378971"/>
                      <a:gd name="connsiteY7" fmla="*/ 496110 h 1158393"/>
                      <a:gd name="connsiteX0" fmla="*/ 63665 w 378473"/>
                      <a:gd name="connsiteY0" fmla="*/ 496110 h 1158393"/>
                      <a:gd name="connsiteX1" fmla="*/ 0 w 378473"/>
                      <a:gd name="connsiteY1" fmla="*/ 72704 h 1158393"/>
                      <a:gd name="connsiteX2" fmla="*/ 37942 w 378473"/>
                      <a:gd name="connsiteY2" fmla="*/ 583 h 1158393"/>
                      <a:gd name="connsiteX3" fmla="*/ 273332 w 378473"/>
                      <a:gd name="connsiteY3" fmla="*/ 0 h 1158393"/>
                      <a:gd name="connsiteX4" fmla="*/ 307211 w 378473"/>
                      <a:gd name="connsiteY4" fmla="*/ 484297 h 1158393"/>
                      <a:gd name="connsiteX5" fmla="*/ 378106 w 378473"/>
                      <a:gd name="connsiteY5" fmla="*/ 1130321 h 1158393"/>
                      <a:gd name="connsiteX6" fmla="*/ 269828 w 378473"/>
                      <a:gd name="connsiteY6" fmla="*/ 1158393 h 1158393"/>
                      <a:gd name="connsiteX7" fmla="*/ 63665 w 378473"/>
                      <a:gd name="connsiteY7" fmla="*/ 496110 h 1158393"/>
                      <a:gd name="connsiteX0" fmla="*/ 63665 w 378473"/>
                      <a:gd name="connsiteY0" fmla="*/ 538491 h 1200774"/>
                      <a:gd name="connsiteX1" fmla="*/ 0 w 378473"/>
                      <a:gd name="connsiteY1" fmla="*/ 115085 h 1200774"/>
                      <a:gd name="connsiteX2" fmla="*/ 86378 w 378473"/>
                      <a:gd name="connsiteY2" fmla="*/ 0 h 1200774"/>
                      <a:gd name="connsiteX3" fmla="*/ 273332 w 378473"/>
                      <a:gd name="connsiteY3" fmla="*/ 42381 h 1200774"/>
                      <a:gd name="connsiteX4" fmla="*/ 307211 w 378473"/>
                      <a:gd name="connsiteY4" fmla="*/ 526678 h 1200774"/>
                      <a:gd name="connsiteX5" fmla="*/ 378106 w 378473"/>
                      <a:gd name="connsiteY5" fmla="*/ 1172702 h 1200774"/>
                      <a:gd name="connsiteX6" fmla="*/ 269828 w 378473"/>
                      <a:gd name="connsiteY6" fmla="*/ 1200774 h 1200774"/>
                      <a:gd name="connsiteX7" fmla="*/ 63665 w 378473"/>
                      <a:gd name="connsiteY7" fmla="*/ 538491 h 1200774"/>
                      <a:gd name="connsiteX0" fmla="*/ 63665 w 378473"/>
                      <a:gd name="connsiteY0" fmla="*/ 496110 h 1158393"/>
                      <a:gd name="connsiteX1" fmla="*/ 0 w 378473"/>
                      <a:gd name="connsiteY1" fmla="*/ 72704 h 1158393"/>
                      <a:gd name="connsiteX2" fmla="*/ 147436 w 378473"/>
                      <a:gd name="connsiteY2" fmla="*/ 27858 h 1158393"/>
                      <a:gd name="connsiteX3" fmla="*/ 273332 w 378473"/>
                      <a:gd name="connsiteY3" fmla="*/ 0 h 1158393"/>
                      <a:gd name="connsiteX4" fmla="*/ 307211 w 378473"/>
                      <a:gd name="connsiteY4" fmla="*/ 484297 h 1158393"/>
                      <a:gd name="connsiteX5" fmla="*/ 378106 w 378473"/>
                      <a:gd name="connsiteY5" fmla="*/ 1130321 h 1158393"/>
                      <a:gd name="connsiteX6" fmla="*/ 269828 w 378473"/>
                      <a:gd name="connsiteY6" fmla="*/ 1158393 h 1158393"/>
                      <a:gd name="connsiteX7" fmla="*/ 63665 w 378473"/>
                      <a:gd name="connsiteY7" fmla="*/ 496110 h 1158393"/>
                      <a:gd name="connsiteX0" fmla="*/ 63665 w 378473"/>
                      <a:gd name="connsiteY0" fmla="*/ 496110 h 1158393"/>
                      <a:gd name="connsiteX1" fmla="*/ 0 w 378473"/>
                      <a:gd name="connsiteY1" fmla="*/ 72704 h 1158393"/>
                      <a:gd name="connsiteX2" fmla="*/ 122865 w 378473"/>
                      <a:gd name="connsiteY2" fmla="*/ 96926 h 1158393"/>
                      <a:gd name="connsiteX3" fmla="*/ 273332 w 378473"/>
                      <a:gd name="connsiteY3" fmla="*/ 0 h 1158393"/>
                      <a:gd name="connsiteX4" fmla="*/ 307211 w 378473"/>
                      <a:gd name="connsiteY4" fmla="*/ 484297 h 1158393"/>
                      <a:gd name="connsiteX5" fmla="*/ 378106 w 378473"/>
                      <a:gd name="connsiteY5" fmla="*/ 1130321 h 1158393"/>
                      <a:gd name="connsiteX6" fmla="*/ 269828 w 378473"/>
                      <a:gd name="connsiteY6" fmla="*/ 1158393 h 1158393"/>
                      <a:gd name="connsiteX7" fmla="*/ 63665 w 378473"/>
                      <a:gd name="connsiteY7" fmla="*/ 496110 h 1158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8473" h="1158393">
                        <a:moveTo>
                          <a:pt x="63665" y="496110"/>
                        </a:moveTo>
                        <a:lnTo>
                          <a:pt x="0" y="72704"/>
                        </a:lnTo>
                        <a:lnTo>
                          <a:pt x="122865" y="96926"/>
                        </a:lnTo>
                        <a:lnTo>
                          <a:pt x="273332" y="0"/>
                        </a:lnTo>
                        <a:lnTo>
                          <a:pt x="307211" y="484297"/>
                        </a:lnTo>
                        <a:cubicBezTo>
                          <a:pt x="309299" y="642060"/>
                          <a:pt x="384337" y="1017972"/>
                          <a:pt x="378106" y="1130321"/>
                        </a:cubicBezTo>
                        <a:lnTo>
                          <a:pt x="269828" y="1158393"/>
                        </a:lnTo>
                        <a:lnTo>
                          <a:pt x="63665" y="496110"/>
                        </a:lnTo>
                        <a:close/>
                      </a:path>
                    </a:pathLst>
                  </a:custGeom>
                  <a:solidFill>
                    <a:srgbClr val="E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250" name="Trapezoid 270">
                  <a:extLst>
                    <a:ext uri="{FF2B5EF4-FFF2-40B4-BE49-F238E27FC236}">
                      <a16:creationId xmlns:a16="http://schemas.microsoft.com/office/drawing/2014/main" id="{D07A8485-6DE2-48E2-9678-04FB1E01CE3D}"/>
                    </a:ext>
                  </a:extLst>
                </p:cNvPr>
                <p:cNvSpPr/>
                <p:nvPr/>
              </p:nvSpPr>
              <p:spPr>
                <a:xfrm rot="1261075">
                  <a:off x="2526875" y="3895168"/>
                  <a:ext cx="378473" cy="1158393"/>
                </a:xfrm>
                <a:custGeom>
                  <a:avLst/>
                  <a:gdLst>
                    <a:gd name="connsiteX0" fmla="*/ 0 w 318441"/>
                    <a:gd name="connsiteY0" fmla="*/ 484297 h 484297"/>
                    <a:gd name="connsiteX1" fmla="*/ 33879 w 318441"/>
                    <a:gd name="connsiteY1" fmla="*/ 0 h 484297"/>
                    <a:gd name="connsiteX2" fmla="*/ 284562 w 318441"/>
                    <a:gd name="connsiteY2" fmla="*/ 0 h 484297"/>
                    <a:gd name="connsiteX3" fmla="*/ 318441 w 318441"/>
                    <a:gd name="connsiteY3" fmla="*/ 484297 h 484297"/>
                    <a:gd name="connsiteX4" fmla="*/ 0 w 318441"/>
                    <a:gd name="connsiteY4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33879 w 318441"/>
                    <a:gd name="connsiteY2" fmla="*/ 0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1230 w 318441"/>
                    <a:gd name="connsiteY1" fmla="*/ 72704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64163 w 307709"/>
                    <a:gd name="connsiteY0" fmla="*/ 496110 h 496110"/>
                    <a:gd name="connsiteX1" fmla="*/ 498 w 307709"/>
                    <a:gd name="connsiteY1" fmla="*/ 72704 h 496110"/>
                    <a:gd name="connsiteX2" fmla="*/ 38440 w 307709"/>
                    <a:gd name="connsiteY2" fmla="*/ 583 h 496110"/>
                    <a:gd name="connsiteX3" fmla="*/ 273830 w 307709"/>
                    <a:gd name="connsiteY3" fmla="*/ 0 h 496110"/>
                    <a:gd name="connsiteX4" fmla="*/ 307709 w 307709"/>
                    <a:gd name="connsiteY4" fmla="*/ 484297 h 496110"/>
                    <a:gd name="connsiteX5" fmla="*/ 64163 w 307709"/>
                    <a:gd name="connsiteY5" fmla="*/ 496110 h 496110"/>
                    <a:gd name="connsiteX0" fmla="*/ 64163 w 307709"/>
                    <a:gd name="connsiteY0" fmla="*/ 496110 h 1158393"/>
                    <a:gd name="connsiteX1" fmla="*/ 498 w 307709"/>
                    <a:gd name="connsiteY1" fmla="*/ 72704 h 1158393"/>
                    <a:gd name="connsiteX2" fmla="*/ 38440 w 307709"/>
                    <a:gd name="connsiteY2" fmla="*/ 583 h 1158393"/>
                    <a:gd name="connsiteX3" fmla="*/ 273830 w 307709"/>
                    <a:gd name="connsiteY3" fmla="*/ 0 h 1158393"/>
                    <a:gd name="connsiteX4" fmla="*/ 307709 w 307709"/>
                    <a:gd name="connsiteY4" fmla="*/ 484297 h 1158393"/>
                    <a:gd name="connsiteX5" fmla="*/ 270326 w 307709"/>
                    <a:gd name="connsiteY5" fmla="*/ 1158393 h 1158393"/>
                    <a:gd name="connsiteX6" fmla="*/ 64163 w 307709"/>
                    <a:gd name="connsiteY6" fmla="*/ 496110 h 1158393"/>
                    <a:gd name="connsiteX0" fmla="*/ 64163 w 378971"/>
                    <a:gd name="connsiteY0" fmla="*/ 496110 h 1214821"/>
                    <a:gd name="connsiteX1" fmla="*/ 498 w 378971"/>
                    <a:gd name="connsiteY1" fmla="*/ 72704 h 1214821"/>
                    <a:gd name="connsiteX2" fmla="*/ 38440 w 378971"/>
                    <a:gd name="connsiteY2" fmla="*/ 583 h 1214821"/>
                    <a:gd name="connsiteX3" fmla="*/ 273830 w 378971"/>
                    <a:gd name="connsiteY3" fmla="*/ 0 h 1214821"/>
                    <a:gd name="connsiteX4" fmla="*/ 307709 w 378971"/>
                    <a:gd name="connsiteY4" fmla="*/ 484297 h 1214821"/>
                    <a:gd name="connsiteX5" fmla="*/ 378604 w 378971"/>
                    <a:gd name="connsiteY5" fmla="*/ 1130321 h 1214821"/>
                    <a:gd name="connsiteX6" fmla="*/ 270326 w 378971"/>
                    <a:gd name="connsiteY6" fmla="*/ 1158393 h 1214821"/>
                    <a:gd name="connsiteX7" fmla="*/ 64163 w 378971"/>
                    <a:gd name="connsiteY7" fmla="*/ 496110 h 1214821"/>
                    <a:gd name="connsiteX0" fmla="*/ 64163 w 378971"/>
                    <a:gd name="connsiteY0" fmla="*/ 496110 h 1158393"/>
                    <a:gd name="connsiteX1" fmla="*/ 498 w 378971"/>
                    <a:gd name="connsiteY1" fmla="*/ 72704 h 1158393"/>
                    <a:gd name="connsiteX2" fmla="*/ 38440 w 378971"/>
                    <a:gd name="connsiteY2" fmla="*/ 583 h 1158393"/>
                    <a:gd name="connsiteX3" fmla="*/ 273830 w 378971"/>
                    <a:gd name="connsiteY3" fmla="*/ 0 h 1158393"/>
                    <a:gd name="connsiteX4" fmla="*/ 307709 w 378971"/>
                    <a:gd name="connsiteY4" fmla="*/ 484297 h 1158393"/>
                    <a:gd name="connsiteX5" fmla="*/ 378604 w 378971"/>
                    <a:gd name="connsiteY5" fmla="*/ 1130321 h 1158393"/>
                    <a:gd name="connsiteX6" fmla="*/ 270326 w 378971"/>
                    <a:gd name="connsiteY6" fmla="*/ 1158393 h 1158393"/>
                    <a:gd name="connsiteX7" fmla="*/ 64163 w 378971"/>
                    <a:gd name="connsiteY7" fmla="*/ 496110 h 1158393"/>
                    <a:gd name="connsiteX0" fmla="*/ 63665 w 378473"/>
                    <a:gd name="connsiteY0" fmla="*/ 496110 h 1158393"/>
                    <a:gd name="connsiteX1" fmla="*/ 0 w 378473"/>
                    <a:gd name="connsiteY1" fmla="*/ 72704 h 1158393"/>
                    <a:gd name="connsiteX2" fmla="*/ 37942 w 378473"/>
                    <a:gd name="connsiteY2" fmla="*/ 583 h 1158393"/>
                    <a:gd name="connsiteX3" fmla="*/ 273332 w 378473"/>
                    <a:gd name="connsiteY3" fmla="*/ 0 h 1158393"/>
                    <a:gd name="connsiteX4" fmla="*/ 307211 w 378473"/>
                    <a:gd name="connsiteY4" fmla="*/ 484297 h 1158393"/>
                    <a:gd name="connsiteX5" fmla="*/ 378106 w 378473"/>
                    <a:gd name="connsiteY5" fmla="*/ 1130321 h 1158393"/>
                    <a:gd name="connsiteX6" fmla="*/ 269828 w 378473"/>
                    <a:gd name="connsiteY6" fmla="*/ 1158393 h 1158393"/>
                    <a:gd name="connsiteX7" fmla="*/ 63665 w 378473"/>
                    <a:gd name="connsiteY7" fmla="*/ 496110 h 1158393"/>
                    <a:gd name="connsiteX0" fmla="*/ 63665 w 378473"/>
                    <a:gd name="connsiteY0" fmla="*/ 538491 h 1200774"/>
                    <a:gd name="connsiteX1" fmla="*/ 0 w 378473"/>
                    <a:gd name="connsiteY1" fmla="*/ 115085 h 1200774"/>
                    <a:gd name="connsiteX2" fmla="*/ 86378 w 378473"/>
                    <a:gd name="connsiteY2" fmla="*/ 0 h 1200774"/>
                    <a:gd name="connsiteX3" fmla="*/ 273332 w 378473"/>
                    <a:gd name="connsiteY3" fmla="*/ 42381 h 1200774"/>
                    <a:gd name="connsiteX4" fmla="*/ 307211 w 378473"/>
                    <a:gd name="connsiteY4" fmla="*/ 526678 h 1200774"/>
                    <a:gd name="connsiteX5" fmla="*/ 378106 w 378473"/>
                    <a:gd name="connsiteY5" fmla="*/ 1172702 h 1200774"/>
                    <a:gd name="connsiteX6" fmla="*/ 269828 w 378473"/>
                    <a:gd name="connsiteY6" fmla="*/ 1200774 h 1200774"/>
                    <a:gd name="connsiteX7" fmla="*/ 63665 w 378473"/>
                    <a:gd name="connsiteY7" fmla="*/ 538491 h 1200774"/>
                    <a:gd name="connsiteX0" fmla="*/ 63665 w 378473"/>
                    <a:gd name="connsiteY0" fmla="*/ 496110 h 1158393"/>
                    <a:gd name="connsiteX1" fmla="*/ 0 w 378473"/>
                    <a:gd name="connsiteY1" fmla="*/ 72704 h 1158393"/>
                    <a:gd name="connsiteX2" fmla="*/ 147436 w 378473"/>
                    <a:gd name="connsiteY2" fmla="*/ 27858 h 1158393"/>
                    <a:gd name="connsiteX3" fmla="*/ 273332 w 378473"/>
                    <a:gd name="connsiteY3" fmla="*/ 0 h 1158393"/>
                    <a:gd name="connsiteX4" fmla="*/ 307211 w 378473"/>
                    <a:gd name="connsiteY4" fmla="*/ 484297 h 1158393"/>
                    <a:gd name="connsiteX5" fmla="*/ 378106 w 378473"/>
                    <a:gd name="connsiteY5" fmla="*/ 1130321 h 1158393"/>
                    <a:gd name="connsiteX6" fmla="*/ 269828 w 378473"/>
                    <a:gd name="connsiteY6" fmla="*/ 1158393 h 1158393"/>
                    <a:gd name="connsiteX7" fmla="*/ 63665 w 378473"/>
                    <a:gd name="connsiteY7" fmla="*/ 496110 h 1158393"/>
                    <a:gd name="connsiteX0" fmla="*/ 63665 w 378473"/>
                    <a:gd name="connsiteY0" fmla="*/ 496110 h 1158393"/>
                    <a:gd name="connsiteX1" fmla="*/ 0 w 378473"/>
                    <a:gd name="connsiteY1" fmla="*/ 72704 h 1158393"/>
                    <a:gd name="connsiteX2" fmla="*/ 122865 w 378473"/>
                    <a:gd name="connsiteY2" fmla="*/ 96926 h 1158393"/>
                    <a:gd name="connsiteX3" fmla="*/ 273332 w 378473"/>
                    <a:gd name="connsiteY3" fmla="*/ 0 h 1158393"/>
                    <a:gd name="connsiteX4" fmla="*/ 307211 w 378473"/>
                    <a:gd name="connsiteY4" fmla="*/ 484297 h 1158393"/>
                    <a:gd name="connsiteX5" fmla="*/ 378106 w 378473"/>
                    <a:gd name="connsiteY5" fmla="*/ 1130321 h 1158393"/>
                    <a:gd name="connsiteX6" fmla="*/ 269828 w 378473"/>
                    <a:gd name="connsiteY6" fmla="*/ 1158393 h 1158393"/>
                    <a:gd name="connsiteX7" fmla="*/ 63665 w 378473"/>
                    <a:gd name="connsiteY7" fmla="*/ 496110 h 1158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8473" h="1158393">
                      <a:moveTo>
                        <a:pt x="63665" y="496110"/>
                      </a:moveTo>
                      <a:lnTo>
                        <a:pt x="0" y="72704"/>
                      </a:lnTo>
                      <a:lnTo>
                        <a:pt x="122865" y="96926"/>
                      </a:lnTo>
                      <a:lnTo>
                        <a:pt x="273332" y="0"/>
                      </a:lnTo>
                      <a:lnTo>
                        <a:pt x="307211" y="484297"/>
                      </a:lnTo>
                      <a:cubicBezTo>
                        <a:pt x="309299" y="642060"/>
                        <a:pt x="384337" y="1017972"/>
                        <a:pt x="378106" y="1130321"/>
                      </a:cubicBezTo>
                      <a:lnTo>
                        <a:pt x="269828" y="1158393"/>
                      </a:lnTo>
                      <a:lnTo>
                        <a:pt x="63665" y="496110"/>
                      </a:lnTo>
                      <a:close/>
                    </a:path>
                  </a:pathLst>
                </a:custGeom>
                <a:solidFill>
                  <a:srgbClr val="E0F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197" name="Group 3196">
                <a:extLst>
                  <a:ext uri="{FF2B5EF4-FFF2-40B4-BE49-F238E27FC236}">
                    <a16:creationId xmlns:a16="http://schemas.microsoft.com/office/drawing/2014/main" id="{24412700-17CD-4C48-9D40-3FD738DA05F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080418" y="5408221"/>
                <a:ext cx="527578" cy="1453724"/>
                <a:chOff x="4257253" y="2952102"/>
                <a:chExt cx="1392632" cy="3837356"/>
              </a:xfrm>
            </p:grpSpPr>
            <p:grpSp>
              <p:nvGrpSpPr>
                <p:cNvPr id="3198" name="Group 3197">
                  <a:extLst>
                    <a:ext uri="{FF2B5EF4-FFF2-40B4-BE49-F238E27FC236}">
                      <a16:creationId xmlns:a16="http://schemas.microsoft.com/office/drawing/2014/main" id="{B2513E99-09D3-426E-AB51-34CE59366E05}"/>
                    </a:ext>
                  </a:extLst>
                </p:cNvPr>
                <p:cNvGrpSpPr/>
                <p:nvPr/>
              </p:nvGrpSpPr>
              <p:grpSpPr>
                <a:xfrm>
                  <a:off x="4557770" y="4714347"/>
                  <a:ext cx="790837" cy="1987151"/>
                  <a:chOff x="3610900" y="2674750"/>
                  <a:chExt cx="1394071" cy="3122972"/>
                </a:xfrm>
              </p:grpSpPr>
              <p:sp>
                <p:nvSpPr>
                  <p:cNvPr id="3245" name="Freeform 2157">
                    <a:extLst>
                      <a:ext uri="{FF2B5EF4-FFF2-40B4-BE49-F238E27FC236}">
                        <a16:creationId xmlns:a16="http://schemas.microsoft.com/office/drawing/2014/main" id="{AB7D7D8F-FC5F-44BC-AC29-442A8FA8EB94}"/>
                      </a:ext>
                    </a:extLst>
                  </p:cNvPr>
                  <p:cNvSpPr/>
                  <p:nvPr/>
                </p:nvSpPr>
                <p:spPr>
                  <a:xfrm>
                    <a:off x="3610901" y="2869910"/>
                    <a:ext cx="682240" cy="292781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6" name="Freeform 2158">
                    <a:extLst>
                      <a:ext uri="{FF2B5EF4-FFF2-40B4-BE49-F238E27FC236}">
                        <a16:creationId xmlns:a16="http://schemas.microsoft.com/office/drawing/2014/main" id="{5291F306-940E-47EB-9983-47B8C36BE554}"/>
                      </a:ext>
                    </a:extLst>
                  </p:cNvPr>
                  <p:cNvSpPr/>
                  <p:nvPr/>
                </p:nvSpPr>
                <p:spPr>
                  <a:xfrm flipH="1">
                    <a:off x="4371750" y="2869910"/>
                    <a:ext cx="633221" cy="292781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7" name="Oval 3246">
                    <a:extLst>
                      <a:ext uri="{FF2B5EF4-FFF2-40B4-BE49-F238E27FC236}">
                        <a16:creationId xmlns:a16="http://schemas.microsoft.com/office/drawing/2014/main" id="{4274AA79-D06A-4767-B013-C9B3B567A22F}"/>
                      </a:ext>
                    </a:extLst>
                  </p:cNvPr>
                  <p:cNvSpPr/>
                  <p:nvPr/>
                </p:nvSpPr>
                <p:spPr>
                  <a:xfrm>
                    <a:off x="3610900" y="2674750"/>
                    <a:ext cx="1386798" cy="914400"/>
                  </a:xfrm>
                  <a:prstGeom prst="ellips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8" name="Flowchart: Stored Data 3247">
                    <a:extLst>
                      <a:ext uri="{FF2B5EF4-FFF2-40B4-BE49-F238E27FC236}">
                        <a16:creationId xmlns:a16="http://schemas.microsoft.com/office/drawing/2014/main" id="{EAB81853-26CF-4929-82EE-3FE5CF94BECA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3962720" y="3317645"/>
                    <a:ext cx="733815" cy="97218"/>
                  </a:xfrm>
                  <a:prstGeom prst="flowChartOnlineStorag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199" name="Freeform 2111">
                  <a:extLst>
                    <a:ext uri="{FF2B5EF4-FFF2-40B4-BE49-F238E27FC236}">
                      <a16:creationId xmlns:a16="http://schemas.microsoft.com/office/drawing/2014/main" id="{BEE2295F-7CD7-48FB-8BC1-28D1636CAEB6}"/>
                    </a:ext>
                  </a:extLst>
                </p:cNvPr>
                <p:cNvSpPr/>
                <p:nvPr/>
              </p:nvSpPr>
              <p:spPr>
                <a:xfrm>
                  <a:off x="4540506" y="4772045"/>
                  <a:ext cx="813631" cy="1049999"/>
                </a:xfrm>
                <a:custGeom>
                  <a:avLst/>
                  <a:gdLst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3667 w 1005533"/>
                    <a:gd name="connsiteY0" fmla="*/ 44296 h 1532253"/>
                    <a:gd name="connsiteX1" fmla="*/ 76445 w 1005533"/>
                    <a:gd name="connsiteY1" fmla="*/ 263236 h 1532253"/>
                    <a:gd name="connsiteX2" fmla="*/ 9904 w 1005533"/>
                    <a:gd name="connsiteY2" fmla="*/ 1338622 h 1532253"/>
                    <a:gd name="connsiteX3" fmla="*/ 325436 w 1005533"/>
                    <a:gd name="connsiteY3" fmla="*/ 1347208 h 1532253"/>
                    <a:gd name="connsiteX4" fmla="*/ 510034 w 1005533"/>
                    <a:gd name="connsiteY4" fmla="*/ 1435214 h 1532253"/>
                    <a:gd name="connsiteX5" fmla="*/ 748293 w 1005533"/>
                    <a:gd name="connsiteY5" fmla="*/ 1347208 h 1532253"/>
                    <a:gd name="connsiteX6" fmla="*/ 1003724 w 1005533"/>
                    <a:gd name="connsiteY6" fmla="*/ 1465265 h 1532253"/>
                    <a:gd name="connsiteX7" fmla="*/ 859910 w 1005533"/>
                    <a:gd name="connsiteY7" fmla="*/ 143034 h 1532253"/>
                    <a:gd name="connsiteX8" fmla="*/ 810541 w 1005533"/>
                    <a:gd name="connsiteY8" fmla="*/ 22831 h 1532253"/>
                    <a:gd name="connsiteX9" fmla="*/ 123667 w 1005533"/>
                    <a:gd name="connsiteY9" fmla="*/ 44296 h 1532253"/>
                    <a:gd name="connsiteX0" fmla="*/ 123667 w 1005533"/>
                    <a:gd name="connsiteY0" fmla="*/ 45067 h 1533024"/>
                    <a:gd name="connsiteX1" fmla="*/ 76445 w 1005533"/>
                    <a:gd name="connsiteY1" fmla="*/ 264007 h 1533024"/>
                    <a:gd name="connsiteX2" fmla="*/ 9904 w 1005533"/>
                    <a:gd name="connsiteY2" fmla="*/ 1339393 h 1533024"/>
                    <a:gd name="connsiteX3" fmla="*/ 325436 w 1005533"/>
                    <a:gd name="connsiteY3" fmla="*/ 1347979 h 1533024"/>
                    <a:gd name="connsiteX4" fmla="*/ 510034 w 1005533"/>
                    <a:gd name="connsiteY4" fmla="*/ 1435985 h 1533024"/>
                    <a:gd name="connsiteX5" fmla="*/ 748293 w 1005533"/>
                    <a:gd name="connsiteY5" fmla="*/ 1347979 h 1533024"/>
                    <a:gd name="connsiteX6" fmla="*/ 1003724 w 1005533"/>
                    <a:gd name="connsiteY6" fmla="*/ 1466036 h 1533024"/>
                    <a:gd name="connsiteX7" fmla="*/ 859910 w 1005533"/>
                    <a:gd name="connsiteY7" fmla="*/ 143805 h 1533024"/>
                    <a:gd name="connsiteX8" fmla="*/ 810541 w 1005533"/>
                    <a:gd name="connsiteY8" fmla="*/ 23602 h 1533024"/>
                    <a:gd name="connsiteX9" fmla="*/ 123667 w 1005533"/>
                    <a:gd name="connsiteY9" fmla="*/ 45067 h 1533024"/>
                    <a:gd name="connsiteX0" fmla="*/ 123667 w 1005533"/>
                    <a:gd name="connsiteY0" fmla="*/ 45067 h 1533024"/>
                    <a:gd name="connsiteX1" fmla="*/ 76445 w 1005533"/>
                    <a:gd name="connsiteY1" fmla="*/ 264007 h 1533024"/>
                    <a:gd name="connsiteX2" fmla="*/ 9904 w 1005533"/>
                    <a:gd name="connsiteY2" fmla="*/ 1339393 h 1533024"/>
                    <a:gd name="connsiteX3" fmla="*/ 325436 w 1005533"/>
                    <a:gd name="connsiteY3" fmla="*/ 1347979 h 1533024"/>
                    <a:gd name="connsiteX4" fmla="*/ 510034 w 1005533"/>
                    <a:gd name="connsiteY4" fmla="*/ 1435985 h 1533024"/>
                    <a:gd name="connsiteX5" fmla="*/ 748293 w 1005533"/>
                    <a:gd name="connsiteY5" fmla="*/ 1347979 h 1533024"/>
                    <a:gd name="connsiteX6" fmla="*/ 1003724 w 1005533"/>
                    <a:gd name="connsiteY6" fmla="*/ 1466036 h 1533024"/>
                    <a:gd name="connsiteX7" fmla="*/ 859910 w 1005533"/>
                    <a:gd name="connsiteY7" fmla="*/ 143805 h 1533024"/>
                    <a:gd name="connsiteX8" fmla="*/ 810541 w 1005533"/>
                    <a:gd name="connsiteY8" fmla="*/ 23602 h 1533024"/>
                    <a:gd name="connsiteX9" fmla="*/ 123667 w 1005533"/>
                    <a:gd name="connsiteY9" fmla="*/ 45067 h 1533024"/>
                    <a:gd name="connsiteX0" fmla="*/ 123667 w 1005533"/>
                    <a:gd name="connsiteY0" fmla="*/ 37545 h 1525502"/>
                    <a:gd name="connsiteX1" fmla="*/ 76445 w 1005533"/>
                    <a:gd name="connsiteY1" fmla="*/ 256485 h 1525502"/>
                    <a:gd name="connsiteX2" fmla="*/ 9904 w 1005533"/>
                    <a:gd name="connsiteY2" fmla="*/ 1331871 h 1525502"/>
                    <a:gd name="connsiteX3" fmla="*/ 325436 w 1005533"/>
                    <a:gd name="connsiteY3" fmla="*/ 1340457 h 1525502"/>
                    <a:gd name="connsiteX4" fmla="*/ 510034 w 1005533"/>
                    <a:gd name="connsiteY4" fmla="*/ 1428463 h 1525502"/>
                    <a:gd name="connsiteX5" fmla="*/ 748293 w 1005533"/>
                    <a:gd name="connsiteY5" fmla="*/ 1340457 h 1525502"/>
                    <a:gd name="connsiteX6" fmla="*/ 1003724 w 1005533"/>
                    <a:gd name="connsiteY6" fmla="*/ 1458514 h 1525502"/>
                    <a:gd name="connsiteX7" fmla="*/ 859910 w 1005533"/>
                    <a:gd name="connsiteY7" fmla="*/ 136283 h 1525502"/>
                    <a:gd name="connsiteX8" fmla="*/ 810541 w 1005533"/>
                    <a:gd name="connsiteY8" fmla="*/ 16080 h 1525502"/>
                    <a:gd name="connsiteX9" fmla="*/ 123667 w 1005533"/>
                    <a:gd name="connsiteY9" fmla="*/ 37545 h 1525502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4349"/>
                    <a:gd name="connsiteX1" fmla="*/ 76445 w 1006240"/>
                    <a:gd name="connsiteY1" fmla="*/ 251967 h 1514349"/>
                    <a:gd name="connsiteX2" fmla="*/ 9904 w 1006240"/>
                    <a:gd name="connsiteY2" fmla="*/ 1327353 h 1514349"/>
                    <a:gd name="connsiteX3" fmla="*/ 325436 w 1006240"/>
                    <a:gd name="connsiteY3" fmla="*/ 1335939 h 1514349"/>
                    <a:gd name="connsiteX4" fmla="*/ 546524 w 1006240"/>
                    <a:gd name="connsiteY4" fmla="*/ 1353112 h 1514349"/>
                    <a:gd name="connsiteX5" fmla="*/ 748293 w 1006240"/>
                    <a:gd name="connsiteY5" fmla="*/ 1335939 h 1514349"/>
                    <a:gd name="connsiteX6" fmla="*/ 1003724 w 1006240"/>
                    <a:gd name="connsiteY6" fmla="*/ 1453996 h 1514349"/>
                    <a:gd name="connsiteX7" fmla="*/ 874935 w 1006240"/>
                    <a:gd name="connsiteY7" fmla="*/ 249821 h 1514349"/>
                    <a:gd name="connsiteX8" fmla="*/ 810541 w 1006240"/>
                    <a:gd name="connsiteY8" fmla="*/ 11562 h 1514349"/>
                    <a:gd name="connsiteX9" fmla="*/ 123667 w 1006240"/>
                    <a:gd name="connsiteY9" fmla="*/ 33027 h 1514349"/>
                    <a:gd name="connsiteX0" fmla="*/ 123667 w 999928"/>
                    <a:gd name="connsiteY0" fmla="*/ 33027 h 1389751"/>
                    <a:gd name="connsiteX1" fmla="*/ 76445 w 999928"/>
                    <a:gd name="connsiteY1" fmla="*/ 251967 h 1389751"/>
                    <a:gd name="connsiteX2" fmla="*/ 9904 w 999928"/>
                    <a:gd name="connsiteY2" fmla="*/ 1327353 h 1389751"/>
                    <a:gd name="connsiteX3" fmla="*/ 325436 w 999928"/>
                    <a:gd name="connsiteY3" fmla="*/ 1335939 h 1389751"/>
                    <a:gd name="connsiteX4" fmla="*/ 546524 w 999928"/>
                    <a:gd name="connsiteY4" fmla="*/ 1353112 h 1389751"/>
                    <a:gd name="connsiteX5" fmla="*/ 748293 w 999928"/>
                    <a:gd name="connsiteY5" fmla="*/ 1335939 h 1389751"/>
                    <a:gd name="connsiteX6" fmla="*/ 997285 w 999928"/>
                    <a:gd name="connsiteY6" fmla="*/ 1301596 h 1389751"/>
                    <a:gd name="connsiteX7" fmla="*/ 874935 w 999928"/>
                    <a:gd name="connsiteY7" fmla="*/ 249821 h 1389751"/>
                    <a:gd name="connsiteX8" fmla="*/ 810541 w 999928"/>
                    <a:gd name="connsiteY8" fmla="*/ 11562 h 1389751"/>
                    <a:gd name="connsiteX9" fmla="*/ 123667 w 999928"/>
                    <a:gd name="connsiteY9" fmla="*/ 33027 h 1389751"/>
                    <a:gd name="connsiteX0" fmla="*/ 123667 w 995727"/>
                    <a:gd name="connsiteY0" fmla="*/ 33027 h 1389751"/>
                    <a:gd name="connsiteX1" fmla="*/ 76445 w 995727"/>
                    <a:gd name="connsiteY1" fmla="*/ 251967 h 1389751"/>
                    <a:gd name="connsiteX2" fmla="*/ 9904 w 995727"/>
                    <a:gd name="connsiteY2" fmla="*/ 1327353 h 1389751"/>
                    <a:gd name="connsiteX3" fmla="*/ 325436 w 995727"/>
                    <a:gd name="connsiteY3" fmla="*/ 1335939 h 1389751"/>
                    <a:gd name="connsiteX4" fmla="*/ 546524 w 995727"/>
                    <a:gd name="connsiteY4" fmla="*/ 1353112 h 1389751"/>
                    <a:gd name="connsiteX5" fmla="*/ 748293 w 995727"/>
                    <a:gd name="connsiteY5" fmla="*/ 1335939 h 1389751"/>
                    <a:gd name="connsiteX6" fmla="*/ 992992 w 995727"/>
                    <a:gd name="connsiteY6" fmla="*/ 1301596 h 1389751"/>
                    <a:gd name="connsiteX7" fmla="*/ 874935 w 995727"/>
                    <a:gd name="connsiteY7" fmla="*/ 249821 h 1389751"/>
                    <a:gd name="connsiteX8" fmla="*/ 810541 w 995727"/>
                    <a:gd name="connsiteY8" fmla="*/ 11562 h 1389751"/>
                    <a:gd name="connsiteX9" fmla="*/ 123667 w 995727"/>
                    <a:gd name="connsiteY9" fmla="*/ 33027 h 1389751"/>
                    <a:gd name="connsiteX0" fmla="*/ 123667 w 995727"/>
                    <a:gd name="connsiteY0" fmla="*/ 33027 h 1389751"/>
                    <a:gd name="connsiteX1" fmla="*/ 76445 w 995727"/>
                    <a:gd name="connsiteY1" fmla="*/ 251967 h 1389751"/>
                    <a:gd name="connsiteX2" fmla="*/ 9904 w 995727"/>
                    <a:gd name="connsiteY2" fmla="*/ 1327353 h 1389751"/>
                    <a:gd name="connsiteX3" fmla="*/ 325436 w 995727"/>
                    <a:gd name="connsiteY3" fmla="*/ 1335939 h 1389751"/>
                    <a:gd name="connsiteX4" fmla="*/ 546524 w 995727"/>
                    <a:gd name="connsiteY4" fmla="*/ 1353112 h 1389751"/>
                    <a:gd name="connsiteX5" fmla="*/ 748293 w 995727"/>
                    <a:gd name="connsiteY5" fmla="*/ 1335939 h 1389751"/>
                    <a:gd name="connsiteX6" fmla="*/ 992992 w 995727"/>
                    <a:gd name="connsiteY6" fmla="*/ 1301596 h 1389751"/>
                    <a:gd name="connsiteX7" fmla="*/ 874935 w 995727"/>
                    <a:gd name="connsiteY7" fmla="*/ 249821 h 1389751"/>
                    <a:gd name="connsiteX8" fmla="*/ 810541 w 995727"/>
                    <a:gd name="connsiteY8" fmla="*/ 11562 h 1389751"/>
                    <a:gd name="connsiteX9" fmla="*/ 123667 w 995727"/>
                    <a:gd name="connsiteY9" fmla="*/ 33027 h 1389751"/>
                    <a:gd name="connsiteX0" fmla="*/ 123667 w 995727"/>
                    <a:gd name="connsiteY0" fmla="*/ 33027 h 1353112"/>
                    <a:gd name="connsiteX1" fmla="*/ 76445 w 995727"/>
                    <a:gd name="connsiteY1" fmla="*/ 251967 h 1353112"/>
                    <a:gd name="connsiteX2" fmla="*/ 9904 w 995727"/>
                    <a:gd name="connsiteY2" fmla="*/ 1327353 h 1353112"/>
                    <a:gd name="connsiteX3" fmla="*/ 325436 w 995727"/>
                    <a:gd name="connsiteY3" fmla="*/ 1335939 h 1353112"/>
                    <a:gd name="connsiteX4" fmla="*/ 546524 w 995727"/>
                    <a:gd name="connsiteY4" fmla="*/ 1353112 h 1353112"/>
                    <a:gd name="connsiteX5" fmla="*/ 748293 w 995727"/>
                    <a:gd name="connsiteY5" fmla="*/ 1335939 h 1353112"/>
                    <a:gd name="connsiteX6" fmla="*/ 992992 w 995727"/>
                    <a:gd name="connsiteY6" fmla="*/ 1301596 h 1353112"/>
                    <a:gd name="connsiteX7" fmla="*/ 874935 w 995727"/>
                    <a:gd name="connsiteY7" fmla="*/ 249821 h 1353112"/>
                    <a:gd name="connsiteX8" fmla="*/ 810541 w 995727"/>
                    <a:gd name="connsiteY8" fmla="*/ 11562 h 1353112"/>
                    <a:gd name="connsiteX9" fmla="*/ 123667 w 995727"/>
                    <a:gd name="connsiteY9" fmla="*/ 33027 h 1353112"/>
                    <a:gd name="connsiteX0" fmla="*/ 123667 w 997053"/>
                    <a:gd name="connsiteY0" fmla="*/ 33027 h 1353112"/>
                    <a:gd name="connsiteX1" fmla="*/ 76445 w 997053"/>
                    <a:gd name="connsiteY1" fmla="*/ 251967 h 1353112"/>
                    <a:gd name="connsiteX2" fmla="*/ 9904 w 997053"/>
                    <a:gd name="connsiteY2" fmla="*/ 1327353 h 1353112"/>
                    <a:gd name="connsiteX3" fmla="*/ 325436 w 997053"/>
                    <a:gd name="connsiteY3" fmla="*/ 1335939 h 1353112"/>
                    <a:gd name="connsiteX4" fmla="*/ 546524 w 997053"/>
                    <a:gd name="connsiteY4" fmla="*/ 1353112 h 1353112"/>
                    <a:gd name="connsiteX5" fmla="*/ 748293 w 997053"/>
                    <a:gd name="connsiteY5" fmla="*/ 1335939 h 1353112"/>
                    <a:gd name="connsiteX6" fmla="*/ 992992 w 997053"/>
                    <a:gd name="connsiteY6" fmla="*/ 1301596 h 1353112"/>
                    <a:gd name="connsiteX7" fmla="*/ 915447 w 997053"/>
                    <a:gd name="connsiteY7" fmla="*/ 284545 h 1353112"/>
                    <a:gd name="connsiteX8" fmla="*/ 810541 w 997053"/>
                    <a:gd name="connsiteY8" fmla="*/ 11562 h 1353112"/>
                    <a:gd name="connsiteX9" fmla="*/ 123667 w 997053"/>
                    <a:gd name="connsiteY9" fmla="*/ 33027 h 1353112"/>
                    <a:gd name="connsiteX0" fmla="*/ 123667 w 997053"/>
                    <a:gd name="connsiteY0" fmla="*/ 33027 h 1353112"/>
                    <a:gd name="connsiteX1" fmla="*/ 76445 w 997053"/>
                    <a:gd name="connsiteY1" fmla="*/ 251967 h 1353112"/>
                    <a:gd name="connsiteX2" fmla="*/ 9904 w 997053"/>
                    <a:gd name="connsiteY2" fmla="*/ 1327353 h 1353112"/>
                    <a:gd name="connsiteX3" fmla="*/ 325436 w 997053"/>
                    <a:gd name="connsiteY3" fmla="*/ 1335939 h 1353112"/>
                    <a:gd name="connsiteX4" fmla="*/ 546524 w 997053"/>
                    <a:gd name="connsiteY4" fmla="*/ 1353112 h 1353112"/>
                    <a:gd name="connsiteX5" fmla="*/ 748293 w 997053"/>
                    <a:gd name="connsiteY5" fmla="*/ 1335939 h 1353112"/>
                    <a:gd name="connsiteX6" fmla="*/ 992992 w 997053"/>
                    <a:gd name="connsiteY6" fmla="*/ 1301596 h 1353112"/>
                    <a:gd name="connsiteX7" fmla="*/ 915447 w 997053"/>
                    <a:gd name="connsiteY7" fmla="*/ 284545 h 1353112"/>
                    <a:gd name="connsiteX8" fmla="*/ 810541 w 997053"/>
                    <a:gd name="connsiteY8" fmla="*/ 11562 h 1353112"/>
                    <a:gd name="connsiteX9" fmla="*/ 123667 w 997053"/>
                    <a:gd name="connsiteY9" fmla="*/ 33027 h 1353112"/>
                    <a:gd name="connsiteX0" fmla="*/ 123667 w 999463"/>
                    <a:gd name="connsiteY0" fmla="*/ 33027 h 1353112"/>
                    <a:gd name="connsiteX1" fmla="*/ 76445 w 999463"/>
                    <a:gd name="connsiteY1" fmla="*/ 251967 h 1353112"/>
                    <a:gd name="connsiteX2" fmla="*/ 9904 w 999463"/>
                    <a:gd name="connsiteY2" fmla="*/ 1327353 h 1353112"/>
                    <a:gd name="connsiteX3" fmla="*/ 325436 w 999463"/>
                    <a:gd name="connsiteY3" fmla="*/ 1335939 h 1353112"/>
                    <a:gd name="connsiteX4" fmla="*/ 546524 w 999463"/>
                    <a:gd name="connsiteY4" fmla="*/ 1353112 h 1353112"/>
                    <a:gd name="connsiteX5" fmla="*/ 748293 w 999463"/>
                    <a:gd name="connsiteY5" fmla="*/ 1335939 h 1353112"/>
                    <a:gd name="connsiteX6" fmla="*/ 992992 w 999463"/>
                    <a:gd name="connsiteY6" fmla="*/ 1301596 h 1353112"/>
                    <a:gd name="connsiteX7" fmla="*/ 915447 w 999463"/>
                    <a:gd name="connsiteY7" fmla="*/ 284545 h 1353112"/>
                    <a:gd name="connsiteX8" fmla="*/ 810541 w 999463"/>
                    <a:gd name="connsiteY8" fmla="*/ 11562 h 1353112"/>
                    <a:gd name="connsiteX9" fmla="*/ 123667 w 999463"/>
                    <a:gd name="connsiteY9" fmla="*/ 33027 h 1353112"/>
                    <a:gd name="connsiteX0" fmla="*/ 158623 w 1000940"/>
                    <a:gd name="connsiteY0" fmla="*/ 39838 h 1350155"/>
                    <a:gd name="connsiteX1" fmla="*/ 77922 w 1000940"/>
                    <a:gd name="connsiteY1" fmla="*/ 249010 h 1350155"/>
                    <a:gd name="connsiteX2" fmla="*/ 11381 w 1000940"/>
                    <a:gd name="connsiteY2" fmla="*/ 1324396 h 1350155"/>
                    <a:gd name="connsiteX3" fmla="*/ 326913 w 1000940"/>
                    <a:gd name="connsiteY3" fmla="*/ 1332982 h 1350155"/>
                    <a:gd name="connsiteX4" fmla="*/ 548001 w 1000940"/>
                    <a:gd name="connsiteY4" fmla="*/ 1350155 h 1350155"/>
                    <a:gd name="connsiteX5" fmla="*/ 749770 w 1000940"/>
                    <a:gd name="connsiteY5" fmla="*/ 1332982 h 1350155"/>
                    <a:gd name="connsiteX6" fmla="*/ 994469 w 1000940"/>
                    <a:gd name="connsiteY6" fmla="*/ 1298639 h 1350155"/>
                    <a:gd name="connsiteX7" fmla="*/ 916924 w 1000940"/>
                    <a:gd name="connsiteY7" fmla="*/ 281588 h 1350155"/>
                    <a:gd name="connsiteX8" fmla="*/ 812018 w 1000940"/>
                    <a:gd name="connsiteY8" fmla="*/ 8605 h 1350155"/>
                    <a:gd name="connsiteX9" fmla="*/ 158623 w 1000940"/>
                    <a:gd name="connsiteY9" fmla="*/ 39838 h 1350155"/>
                    <a:gd name="connsiteX0" fmla="*/ 157347 w 999664"/>
                    <a:gd name="connsiteY0" fmla="*/ 39838 h 1350155"/>
                    <a:gd name="connsiteX1" fmla="*/ 91293 w 999664"/>
                    <a:gd name="connsiteY1" fmla="*/ 346684 h 1350155"/>
                    <a:gd name="connsiteX2" fmla="*/ 10105 w 999664"/>
                    <a:gd name="connsiteY2" fmla="*/ 1324396 h 1350155"/>
                    <a:gd name="connsiteX3" fmla="*/ 325637 w 999664"/>
                    <a:gd name="connsiteY3" fmla="*/ 1332982 h 1350155"/>
                    <a:gd name="connsiteX4" fmla="*/ 546725 w 999664"/>
                    <a:gd name="connsiteY4" fmla="*/ 1350155 h 1350155"/>
                    <a:gd name="connsiteX5" fmla="*/ 748494 w 999664"/>
                    <a:gd name="connsiteY5" fmla="*/ 1332982 h 1350155"/>
                    <a:gd name="connsiteX6" fmla="*/ 993193 w 999664"/>
                    <a:gd name="connsiteY6" fmla="*/ 1298639 h 1350155"/>
                    <a:gd name="connsiteX7" fmla="*/ 915648 w 999664"/>
                    <a:gd name="connsiteY7" fmla="*/ 281588 h 1350155"/>
                    <a:gd name="connsiteX8" fmla="*/ 810742 w 999664"/>
                    <a:gd name="connsiteY8" fmla="*/ 8605 h 1350155"/>
                    <a:gd name="connsiteX9" fmla="*/ 157347 w 999664"/>
                    <a:gd name="connsiteY9" fmla="*/ 39838 h 1350155"/>
                    <a:gd name="connsiteX0" fmla="*/ 66084 w 908401"/>
                    <a:gd name="connsiteY0" fmla="*/ 39838 h 1352181"/>
                    <a:gd name="connsiteX1" fmla="*/ 30 w 908401"/>
                    <a:gd name="connsiteY1" fmla="*/ 346684 h 1352181"/>
                    <a:gd name="connsiteX2" fmla="*/ 73683 w 908401"/>
                    <a:gd name="connsiteY2" fmla="*/ 1182768 h 1352181"/>
                    <a:gd name="connsiteX3" fmla="*/ 234374 w 908401"/>
                    <a:gd name="connsiteY3" fmla="*/ 1332982 h 1352181"/>
                    <a:gd name="connsiteX4" fmla="*/ 455462 w 908401"/>
                    <a:gd name="connsiteY4" fmla="*/ 1350155 h 1352181"/>
                    <a:gd name="connsiteX5" fmla="*/ 657231 w 908401"/>
                    <a:gd name="connsiteY5" fmla="*/ 1332982 h 1352181"/>
                    <a:gd name="connsiteX6" fmla="*/ 901930 w 908401"/>
                    <a:gd name="connsiteY6" fmla="*/ 1298639 h 1352181"/>
                    <a:gd name="connsiteX7" fmla="*/ 824385 w 908401"/>
                    <a:gd name="connsiteY7" fmla="*/ 281588 h 1352181"/>
                    <a:gd name="connsiteX8" fmla="*/ 719479 w 908401"/>
                    <a:gd name="connsiteY8" fmla="*/ 8605 h 1352181"/>
                    <a:gd name="connsiteX9" fmla="*/ 66084 w 908401"/>
                    <a:gd name="connsiteY9" fmla="*/ 39838 h 1352181"/>
                    <a:gd name="connsiteX0" fmla="*/ 66084 w 908401"/>
                    <a:gd name="connsiteY0" fmla="*/ 39838 h 1359258"/>
                    <a:gd name="connsiteX1" fmla="*/ 30 w 908401"/>
                    <a:gd name="connsiteY1" fmla="*/ 346684 h 1359258"/>
                    <a:gd name="connsiteX2" fmla="*/ 73683 w 908401"/>
                    <a:gd name="connsiteY2" fmla="*/ 1182768 h 1359258"/>
                    <a:gd name="connsiteX3" fmla="*/ 455462 w 908401"/>
                    <a:gd name="connsiteY3" fmla="*/ 1350155 h 1359258"/>
                    <a:gd name="connsiteX4" fmla="*/ 657231 w 908401"/>
                    <a:gd name="connsiteY4" fmla="*/ 1332982 h 1359258"/>
                    <a:gd name="connsiteX5" fmla="*/ 901930 w 908401"/>
                    <a:gd name="connsiteY5" fmla="*/ 1298639 h 1359258"/>
                    <a:gd name="connsiteX6" fmla="*/ 824385 w 908401"/>
                    <a:gd name="connsiteY6" fmla="*/ 281588 h 1359258"/>
                    <a:gd name="connsiteX7" fmla="*/ 719479 w 908401"/>
                    <a:gd name="connsiteY7" fmla="*/ 8605 h 1359258"/>
                    <a:gd name="connsiteX8" fmla="*/ 66084 w 908401"/>
                    <a:gd name="connsiteY8" fmla="*/ 39838 h 1359258"/>
                    <a:gd name="connsiteX0" fmla="*/ 66084 w 908401"/>
                    <a:gd name="connsiteY0" fmla="*/ 39838 h 1335646"/>
                    <a:gd name="connsiteX1" fmla="*/ 30 w 908401"/>
                    <a:gd name="connsiteY1" fmla="*/ 346684 h 1335646"/>
                    <a:gd name="connsiteX2" fmla="*/ 73683 w 908401"/>
                    <a:gd name="connsiteY2" fmla="*/ 1182768 h 1335646"/>
                    <a:gd name="connsiteX3" fmla="*/ 424076 w 908401"/>
                    <a:gd name="connsiteY3" fmla="*/ 1198760 h 1335646"/>
                    <a:gd name="connsiteX4" fmla="*/ 657231 w 908401"/>
                    <a:gd name="connsiteY4" fmla="*/ 1332982 h 1335646"/>
                    <a:gd name="connsiteX5" fmla="*/ 901930 w 908401"/>
                    <a:gd name="connsiteY5" fmla="*/ 1298639 h 1335646"/>
                    <a:gd name="connsiteX6" fmla="*/ 824385 w 908401"/>
                    <a:gd name="connsiteY6" fmla="*/ 281588 h 1335646"/>
                    <a:gd name="connsiteX7" fmla="*/ 719479 w 908401"/>
                    <a:gd name="connsiteY7" fmla="*/ 8605 h 1335646"/>
                    <a:gd name="connsiteX8" fmla="*/ 66084 w 908401"/>
                    <a:gd name="connsiteY8" fmla="*/ 39838 h 1335646"/>
                    <a:gd name="connsiteX0" fmla="*/ 66084 w 908401"/>
                    <a:gd name="connsiteY0" fmla="*/ 39838 h 1350261"/>
                    <a:gd name="connsiteX1" fmla="*/ 30 w 908401"/>
                    <a:gd name="connsiteY1" fmla="*/ 346684 h 1350261"/>
                    <a:gd name="connsiteX2" fmla="*/ 73683 w 908401"/>
                    <a:gd name="connsiteY2" fmla="*/ 1182768 h 1350261"/>
                    <a:gd name="connsiteX3" fmla="*/ 424076 w 908401"/>
                    <a:gd name="connsiteY3" fmla="*/ 1198760 h 1350261"/>
                    <a:gd name="connsiteX4" fmla="*/ 901930 w 908401"/>
                    <a:gd name="connsiteY4" fmla="*/ 1298639 h 1350261"/>
                    <a:gd name="connsiteX5" fmla="*/ 824385 w 908401"/>
                    <a:gd name="connsiteY5" fmla="*/ 281588 h 1350261"/>
                    <a:gd name="connsiteX6" fmla="*/ 719479 w 908401"/>
                    <a:gd name="connsiteY6" fmla="*/ 8605 h 1350261"/>
                    <a:gd name="connsiteX7" fmla="*/ 66084 w 908401"/>
                    <a:gd name="connsiteY7" fmla="*/ 39838 h 1350261"/>
                    <a:gd name="connsiteX0" fmla="*/ 66084 w 846210"/>
                    <a:gd name="connsiteY0" fmla="*/ 39838 h 1270909"/>
                    <a:gd name="connsiteX1" fmla="*/ 30 w 846210"/>
                    <a:gd name="connsiteY1" fmla="*/ 346684 h 1270909"/>
                    <a:gd name="connsiteX2" fmla="*/ 73683 w 846210"/>
                    <a:gd name="connsiteY2" fmla="*/ 1182768 h 1270909"/>
                    <a:gd name="connsiteX3" fmla="*/ 424076 w 846210"/>
                    <a:gd name="connsiteY3" fmla="*/ 1198760 h 1270909"/>
                    <a:gd name="connsiteX4" fmla="*/ 763828 w 846210"/>
                    <a:gd name="connsiteY4" fmla="*/ 1203407 h 1270909"/>
                    <a:gd name="connsiteX5" fmla="*/ 824385 w 846210"/>
                    <a:gd name="connsiteY5" fmla="*/ 281588 h 1270909"/>
                    <a:gd name="connsiteX6" fmla="*/ 719479 w 846210"/>
                    <a:gd name="connsiteY6" fmla="*/ 8605 h 1270909"/>
                    <a:gd name="connsiteX7" fmla="*/ 66084 w 846210"/>
                    <a:gd name="connsiteY7" fmla="*/ 39838 h 1270909"/>
                    <a:gd name="connsiteX0" fmla="*/ 66084 w 835539"/>
                    <a:gd name="connsiteY0" fmla="*/ 39838 h 1270909"/>
                    <a:gd name="connsiteX1" fmla="*/ 30 w 835539"/>
                    <a:gd name="connsiteY1" fmla="*/ 346684 h 1270909"/>
                    <a:gd name="connsiteX2" fmla="*/ 73683 w 835539"/>
                    <a:gd name="connsiteY2" fmla="*/ 1182768 h 1270909"/>
                    <a:gd name="connsiteX3" fmla="*/ 424076 w 835539"/>
                    <a:gd name="connsiteY3" fmla="*/ 1198760 h 1270909"/>
                    <a:gd name="connsiteX4" fmla="*/ 763828 w 835539"/>
                    <a:gd name="connsiteY4" fmla="*/ 1203407 h 1270909"/>
                    <a:gd name="connsiteX5" fmla="*/ 811830 w 835539"/>
                    <a:gd name="connsiteY5" fmla="*/ 301123 h 1270909"/>
                    <a:gd name="connsiteX6" fmla="*/ 719479 w 835539"/>
                    <a:gd name="connsiteY6" fmla="*/ 8605 h 1270909"/>
                    <a:gd name="connsiteX7" fmla="*/ 66084 w 835539"/>
                    <a:gd name="connsiteY7" fmla="*/ 39838 h 1270909"/>
                    <a:gd name="connsiteX0" fmla="*/ 66084 w 813631"/>
                    <a:gd name="connsiteY0" fmla="*/ 39838 h 1270909"/>
                    <a:gd name="connsiteX1" fmla="*/ 30 w 813631"/>
                    <a:gd name="connsiteY1" fmla="*/ 346684 h 1270909"/>
                    <a:gd name="connsiteX2" fmla="*/ 73683 w 813631"/>
                    <a:gd name="connsiteY2" fmla="*/ 1182768 h 1270909"/>
                    <a:gd name="connsiteX3" fmla="*/ 424076 w 813631"/>
                    <a:gd name="connsiteY3" fmla="*/ 1198760 h 1270909"/>
                    <a:gd name="connsiteX4" fmla="*/ 763828 w 813631"/>
                    <a:gd name="connsiteY4" fmla="*/ 1203407 h 1270909"/>
                    <a:gd name="connsiteX5" fmla="*/ 811830 w 813631"/>
                    <a:gd name="connsiteY5" fmla="*/ 301123 h 1270909"/>
                    <a:gd name="connsiteX6" fmla="*/ 719479 w 813631"/>
                    <a:gd name="connsiteY6" fmla="*/ 8605 h 1270909"/>
                    <a:gd name="connsiteX7" fmla="*/ 66084 w 813631"/>
                    <a:gd name="connsiteY7" fmla="*/ 39838 h 1270909"/>
                    <a:gd name="connsiteX0" fmla="*/ 66084 w 813631"/>
                    <a:gd name="connsiteY0" fmla="*/ 39838 h 1270909"/>
                    <a:gd name="connsiteX1" fmla="*/ 30 w 813631"/>
                    <a:gd name="connsiteY1" fmla="*/ 346684 h 1270909"/>
                    <a:gd name="connsiteX2" fmla="*/ 73683 w 813631"/>
                    <a:gd name="connsiteY2" fmla="*/ 1182768 h 1270909"/>
                    <a:gd name="connsiteX3" fmla="*/ 424076 w 813631"/>
                    <a:gd name="connsiteY3" fmla="*/ 1198760 h 1270909"/>
                    <a:gd name="connsiteX4" fmla="*/ 763828 w 813631"/>
                    <a:gd name="connsiteY4" fmla="*/ 1203407 h 1270909"/>
                    <a:gd name="connsiteX5" fmla="*/ 811830 w 813631"/>
                    <a:gd name="connsiteY5" fmla="*/ 301123 h 1270909"/>
                    <a:gd name="connsiteX6" fmla="*/ 719479 w 813631"/>
                    <a:gd name="connsiteY6" fmla="*/ 8605 h 1270909"/>
                    <a:gd name="connsiteX7" fmla="*/ 66084 w 813631"/>
                    <a:gd name="connsiteY7" fmla="*/ 39838 h 1270909"/>
                    <a:gd name="connsiteX0" fmla="*/ 66084 w 813631"/>
                    <a:gd name="connsiteY0" fmla="*/ 39838 h 1214494"/>
                    <a:gd name="connsiteX1" fmla="*/ 30 w 813631"/>
                    <a:gd name="connsiteY1" fmla="*/ 346684 h 1214494"/>
                    <a:gd name="connsiteX2" fmla="*/ 73683 w 813631"/>
                    <a:gd name="connsiteY2" fmla="*/ 1182768 h 1214494"/>
                    <a:gd name="connsiteX3" fmla="*/ 424076 w 813631"/>
                    <a:gd name="connsiteY3" fmla="*/ 1198760 h 1214494"/>
                    <a:gd name="connsiteX4" fmla="*/ 763828 w 813631"/>
                    <a:gd name="connsiteY4" fmla="*/ 1203407 h 1214494"/>
                    <a:gd name="connsiteX5" fmla="*/ 811830 w 813631"/>
                    <a:gd name="connsiteY5" fmla="*/ 301123 h 1214494"/>
                    <a:gd name="connsiteX6" fmla="*/ 719479 w 813631"/>
                    <a:gd name="connsiteY6" fmla="*/ 8605 h 1214494"/>
                    <a:gd name="connsiteX7" fmla="*/ 66084 w 813631"/>
                    <a:gd name="connsiteY7" fmla="*/ 39838 h 1214494"/>
                    <a:gd name="connsiteX0" fmla="*/ 66084 w 813631"/>
                    <a:gd name="connsiteY0" fmla="*/ 39838 h 1225336"/>
                    <a:gd name="connsiteX1" fmla="*/ 30 w 813631"/>
                    <a:gd name="connsiteY1" fmla="*/ 346684 h 1225336"/>
                    <a:gd name="connsiteX2" fmla="*/ 73683 w 813631"/>
                    <a:gd name="connsiteY2" fmla="*/ 1182768 h 1225336"/>
                    <a:gd name="connsiteX3" fmla="*/ 432446 w 813631"/>
                    <a:gd name="connsiteY3" fmla="*/ 1223179 h 1225336"/>
                    <a:gd name="connsiteX4" fmla="*/ 763828 w 813631"/>
                    <a:gd name="connsiteY4" fmla="*/ 1203407 h 1225336"/>
                    <a:gd name="connsiteX5" fmla="*/ 811830 w 813631"/>
                    <a:gd name="connsiteY5" fmla="*/ 301123 h 1225336"/>
                    <a:gd name="connsiteX6" fmla="*/ 719479 w 813631"/>
                    <a:gd name="connsiteY6" fmla="*/ 8605 h 1225336"/>
                    <a:gd name="connsiteX7" fmla="*/ 66084 w 813631"/>
                    <a:gd name="connsiteY7" fmla="*/ 39838 h 1225336"/>
                    <a:gd name="connsiteX0" fmla="*/ 66084 w 813631"/>
                    <a:gd name="connsiteY0" fmla="*/ 39838 h 1225336"/>
                    <a:gd name="connsiteX1" fmla="*/ 30 w 813631"/>
                    <a:gd name="connsiteY1" fmla="*/ 346684 h 1225336"/>
                    <a:gd name="connsiteX2" fmla="*/ 73683 w 813631"/>
                    <a:gd name="connsiteY2" fmla="*/ 1182768 h 1225336"/>
                    <a:gd name="connsiteX3" fmla="*/ 432446 w 813631"/>
                    <a:gd name="connsiteY3" fmla="*/ 1223179 h 1225336"/>
                    <a:gd name="connsiteX4" fmla="*/ 763828 w 813631"/>
                    <a:gd name="connsiteY4" fmla="*/ 1203407 h 1225336"/>
                    <a:gd name="connsiteX5" fmla="*/ 811830 w 813631"/>
                    <a:gd name="connsiteY5" fmla="*/ 301123 h 1225336"/>
                    <a:gd name="connsiteX6" fmla="*/ 719479 w 813631"/>
                    <a:gd name="connsiteY6" fmla="*/ 8605 h 1225336"/>
                    <a:gd name="connsiteX7" fmla="*/ 66084 w 813631"/>
                    <a:gd name="connsiteY7" fmla="*/ 39838 h 1225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13631" h="1225336">
                      <a:moveTo>
                        <a:pt x="66084" y="39838"/>
                      </a:moveTo>
                      <a:cubicBezTo>
                        <a:pt x="38181" y="122834"/>
                        <a:pt x="-1236" y="156196"/>
                        <a:pt x="30" y="346684"/>
                      </a:cubicBezTo>
                      <a:cubicBezTo>
                        <a:pt x="1296" y="537172"/>
                        <a:pt x="32185" y="1002106"/>
                        <a:pt x="73683" y="1182768"/>
                      </a:cubicBezTo>
                      <a:cubicBezTo>
                        <a:pt x="291874" y="1223036"/>
                        <a:pt x="317422" y="1219739"/>
                        <a:pt x="432446" y="1223179"/>
                      </a:cubicBezTo>
                      <a:cubicBezTo>
                        <a:pt x="547470" y="1226619"/>
                        <a:pt x="546453" y="1229293"/>
                        <a:pt x="763828" y="1203407"/>
                      </a:cubicBezTo>
                      <a:cubicBezTo>
                        <a:pt x="784935" y="1022388"/>
                        <a:pt x="822255" y="753660"/>
                        <a:pt x="811830" y="301123"/>
                      </a:cubicBezTo>
                      <a:cubicBezTo>
                        <a:pt x="784583" y="103781"/>
                        <a:pt x="757401" y="47599"/>
                        <a:pt x="719479" y="8605"/>
                      </a:cubicBezTo>
                      <a:cubicBezTo>
                        <a:pt x="664385" y="-8924"/>
                        <a:pt x="188433" y="-229"/>
                        <a:pt x="66084" y="39838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00" name="Group 3199">
                  <a:extLst>
                    <a:ext uri="{FF2B5EF4-FFF2-40B4-BE49-F238E27FC236}">
                      <a16:creationId xmlns:a16="http://schemas.microsoft.com/office/drawing/2014/main" id="{31A6FDC3-C3AF-419F-9468-E3C5DC951F66}"/>
                    </a:ext>
                  </a:extLst>
                </p:cNvPr>
                <p:cNvGrpSpPr/>
                <p:nvPr/>
              </p:nvGrpSpPr>
              <p:grpSpPr>
                <a:xfrm>
                  <a:off x="4505888" y="3698942"/>
                  <a:ext cx="890889" cy="1414707"/>
                  <a:chOff x="6090983" y="1336692"/>
                  <a:chExt cx="1570438" cy="2223328"/>
                </a:xfrm>
              </p:grpSpPr>
              <p:sp>
                <p:nvSpPr>
                  <p:cNvPr id="3243" name="Freeform 2155">
                    <a:extLst>
                      <a:ext uri="{FF2B5EF4-FFF2-40B4-BE49-F238E27FC236}">
                        <a16:creationId xmlns:a16="http://schemas.microsoft.com/office/drawing/2014/main" id="{D9EB143B-B90D-48B1-AD74-32FE19037009}"/>
                      </a:ext>
                    </a:extLst>
                  </p:cNvPr>
                  <p:cNvSpPr/>
                  <p:nvPr/>
                </p:nvSpPr>
                <p:spPr>
                  <a:xfrm>
                    <a:off x="6090983" y="1338628"/>
                    <a:ext cx="852753" cy="2221392"/>
                  </a:xfrm>
                  <a:custGeom>
                    <a:avLst/>
                    <a:gdLst>
                      <a:gd name="connsiteX0" fmla="*/ 157523 w 1582311"/>
                      <a:gd name="connsiteY0" fmla="*/ 1919666 h 1975803"/>
                      <a:gd name="connsiteX1" fmla="*/ 403957 w 1582311"/>
                      <a:gd name="connsiteY1" fmla="*/ 1374917 h 1975803"/>
                      <a:gd name="connsiteX2" fmla="*/ 112127 w 1582311"/>
                      <a:gd name="connsiteY2" fmla="*/ 739377 h 1975803"/>
                      <a:gd name="connsiteX3" fmla="*/ 47276 w 1582311"/>
                      <a:gd name="connsiteY3" fmla="*/ 246509 h 1975803"/>
                      <a:gd name="connsiteX4" fmla="*/ 793063 w 1582311"/>
                      <a:gd name="connsiteY4" fmla="*/ 75 h 1975803"/>
                      <a:gd name="connsiteX5" fmla="*/ 1473999 w 1582311"/>
                      <a:gd name="connsiteY5" fmla="*/ 227053 h 1975803"/>
                      <a:gd name="connsiteX6" fmla="*/ 1402663 w 1582311"/>
                      <a:gd name="connsiteY6" fmla="*/ 771802 h 1975803"/>
                      <a:gd name="connsiteX7" fmla="*/ 1292416 w 1582311"/>
                      <a:gd name="connsiteY7" fmla="*/ 1297096 h 1975803"/>
                      <a:gd name="connsiteX8" fmla="*/ 1532365 w 1582311"/>
                      <a:gd name="connsiteY8" fmla="*/ 1887240 h 1975803"/>
                      <a:gd name="connsiteX9" fmla="*/ 157523 w 1582311"/>
                      <a:gd name="connsiteY9" fmla="*/ 1919666 h 1975803"/>
                      <a:gd name="connsiteX0" fmla="*/ 157523 w 1582311"/>
                      <a:gd name="connsiteY0" fmla="*/ 1919666 h 1973041"/>
                      <a:gd name="connsiteX1" fmla="*/ 403957 w 1582311"/>
                      <a:gd name="connsiteY1" fmla="*/ 1374917 h 1973041"/>
                      <a:gd name="connsiteX2" fmla="*/ 112127 w 1582311"/>
                      <a:gd name="connsiteY2" fmla="*/ 739377 h 1973041"/>
                      <a:gd name="connsiteX3" fmla="*/ 47276 w 1582311"/>
                      <a:gd name="connsiteY3" fmla="*/ 246509 h 1973041"/>
                      <a:gd name="connsiteX4" fmla="*/ 793063 w 1582311"/>
                      <a:gd name="connsiteY4" fmla="*/ 75 h 1973041"/>
                      <a:gd name="connsiteX5" fmla="*/ 1473999 w 1582311"/>
                      <a:gd name="connsiteY5" fmla="*/ 227053 h 1973041"/>
                      <a:gd name="connsiteX6" fmla="*/ 1402663 w 1582311"/>
                      <a:gd name="connsiteY6" fmla="*/ 771802 h 1973041"/>
                      <a:gd name="connsiteX7" fmla="*/ 1292416 w 1582311"/>
                      <a:gd name="connsiteY7" fmla="*/ 1342492 h 1973041"/>
                      <a:gd name="connsiteX8" fmla="*/ 1532365 w 1582311"/>
                      <a:gd name="connsiteY8" fmla="*/ 1887240 h 1973041"/>
                      <a:gd name="connsiteX9" fmla="*/ 157523 w 1582311"/>
                      <a:gd name="connsiteY9" fmla="*/ 1919666 h 1973041"/>
                      <a:gd name="connsiteX0" fmla="*/ 157523 w 1582311"/>
                      <a:gd name="connsiteY0" fmla="*/ 1919660 h 1973035"/>
                      <a:gd name="connsiteX1" fmla="*/ 403957 w 1582311"/>
                      <a:gd name="connsiteY1" fmla="*/ 1374911 h 1973035"/>
                      <a:gd name="connsiteX2" fmla="*/ 112127 w 1582311"/>
                      <a:gd name="connsiteY2" fmla="*/ 739371 h 1973035"/>
                      <a:gd name="connsiteX3" fmla="*/ 47276 w 1582311"/>
                      <a:gd name="connsiteY3" fmla="*/ 246503 h 1973035"/>
                      <a:gd name="connsiteX4" fmla="*/ 793063 w 1582311"/>
                      <a:gd name="connsiteY4" fmla="*/ 69 h 1973035"/>
                      <a:gd name="connsiteX5" fmla="*/ 1473999 w 1582311"/>
                      <a:gd name="connsiteY5" fmla="*/ 227047 h 1973035"/>
                      <a:gd name="connsiteX6" fmla="*/ 1467514 w 1582311"/>
                      <a:gd name="connsiteY6" fmla="*/ 706945 h 1973035"/>
                      <a:gd name="connsiteX7" fmla="*/ 1292416 w 1582311"/>
                      <a:gd name="connsiteY7" fmla="*/ 1342486 h 1973035"/>
                      <a:gd name="connsiteX8" fmla="*/ 1532365 w 1582311"/>
                      <a:gd name="connsiteY8" fmla="*/ 1887234 h 1973035"/>
                      <a:gd name="connsiteX9" fmla="*/ 157523 w 1582311"/>
                      <a:gd name="connsiteY9" fmla="*/ 1919660 h 1973035"/>
                      <a:gd name="connsiteX0" fmla="*/ 157523 w 1582311"/>
                      <a:gd name="connsiteY0" fmla="*/ 2021986 h 2113807"/>
                      <a:gd name="connsiteX1" fmla="*/ 403957 w 1582311"/>
                      <a:gd name="connsiteY1" fmla="*/ 1477237 h 2113807"/>
                      <a:gd name="connsiteX2" fmla="*/ 112127 w 1582311"/>
                      <a:gd name="connsiteY2" fmla="*/ 841697 h 2113807"/>
                      <a:gd name="connsiteX3" fmla="*/ 47276 w 1582311"/>
                      <a:gd name="connsiteY3" fmla="*/ 348829 h 2113807"/>
                      <a:gd name="connsiteX4" fmla="*/ 793063 w 1582311"/>
                      <a:gd name="connsiteY4" fmla="*/ 102395 h 2113807"/>
                      <a:gd name="connsiteX5" fmla="*/ 844944 w 1582311"/>
                      <a:gd name="connsiteY5" fmla="*/ 2106292 h 2113807"/>
                      <a:gd name="connsiteX6" fmla="*/ 1467514 w 1582311"/>
                      <a:gd name="connsiteY6" fmla="*/ 809271 h 2113807"/>
                      <a:gd name="connsiteX7" fmla="*/ 1292416 w 1582311"/>
                      <a:gd name="connsiteY7" fmla="*/ 1444812 h 2113807"/>
                      <a:gd name="connsiteX8" fmla="*/ 1532365 w 1582311"/>
                      <a:gd name="connsiteY8" fmla="*/ 1989560 h 2113807"/>
                      <a:gd name="connsiteX9" fmla="*/ 157523 w 1582311"/>
                      <a:gd name="connsiteY9" fmla="*/ 2021986 h 2113807"/>
                      <a:gd name="connsiteX0" fmla="*/ 157523 w 1582311"/>
                      <a:gd name="connsiteY0" fmla="*/ 2021986 h 2113173"/>
                      <a:gd name="connsiteX1" fmla="*/ 403957 w 1582311"/>
                      <a:gd name="connsiteY1" fmla="*/ 1477237 h 2113173"/>
                      <a:gd name="connsiteX2" fmla="*/ 112127 w 1582311"/>
                      <a:gd name="connsiteY2" fmla="*/ 841697 h 2113173"/>
                      <a:gd name="connsiteX3" fmla="*/ 47276 w 1582311"/>
                      <a:gd name="connsiteY3" fmla="*/ 348829 h 2113173"/>
                      <a:gd name="connsiteX4" fmla="*/ 793063 w 1582311"/>
                      <a:gd name="connsiteY4" fmla="*/ 102395 h 2113173"/>
                      <a:gd name="connsiteX5" fmla="*/ 844944 w 1582311"/>
                      <a:gd name="connsiteY5" fmla="*/ 2106292 h 2113173"/>
                      <a:gd name="connsiteX6" fmla="*/ 1461029 w 1582311"/>
                      <a:gd name="connsiteY6" fmla="*/ 783331 h 2113173"/>
                      <a:gd name="connsiteX7" fmla="*/ 1292416 w 1582311"/>
                      <a:gd name="connsiteY7" fmla="*/ 1444812 h 2113173"/>
                      <a:gd name="connsiteX8" fmla="*/ 1532365 w 1582311"/>
                      <a:gd name="connsiteY8" fmla="*/ 1989560 h 2113173"/>
                      <a:gd name="connsiteX9" fmla="*/ 157523 w 1582311"/>
                      <a:gd name="connsiteY9" fmla="*/ 2021986 h 2113173"/>
                      <a:gd name="connsiteX0" fmla="*/ 157523 w 1591567"/>
                      <a:gd name="connsiteY0" fmla="*/ 2021986 h 2143200"/>
                      <a:gd name="connsiteX1" fmla="*/ 403957 w 1591567"/>
                      <a:gd name="connsiteY1" fmla="*/ 1477237 h 2143200"/>
                      <a:gd name="connsiteX2" fmla="*/ 112127 w 1591567"/>
                      <a:gd name="connsiteY2" fmla="*/ 841697 h 2143200"/>
                      <a:gd name="connsiteX3" fmla="*/ 47276 w 1591567"/>
                      <a:gd name="connsiteY3" fmla="*/ 348829 h 2143200"/>
                      <a:gd name="connsiteX4" fmla="*/ 793063 w 1591567"/>
                      <a:gd name="connsiteY4" fmla="*/ 102395 h 2143200"/>
                      <a:gd name="connsiteX5" fmla="*/ 844944 w 1591567"/>
                      <a:gd name="connsiteY5" fmla="*/ 2106292 h 2143200"/>
                      <a:gd name="connsiteX6" fmla="*/ 1292416 w 1591567"/>
                      <a:gd name="connsiteY6" fmla="*/ 1444812 h 2143200"/>
                      <a:gd name="connsiteX7" fmla="*/ 1532365 w 1591567"/>
                      <a:gd name="connsiteY7" fmla="*/ 1989560 h 2143200"/>
                      <a:gd name="connsiteX8" fmla="*/ 157523 w 1591567"/>
                      <a:gd name="connsiteY8" fmla="*/ 2021986 h 2143200"/>
                      <a:gd name="connsiteX0" fmla="*/ 157523 w 1545335"/>
                      <a:gd name="connsiteY0" fmla="*/ 2021986 h 2223374"/>
                      <a:gd name="connsiteX1" fmla="*/ 403957 w 1545335"/>
                      <a:gd name="connsiteY1" fmla="*/ 1477237 h 2223374"/>
                      <a:gd name="connsiteX2" fmla="*/ 112127 w 1545335"/>
                      <a:gd name="connsiteY2" fmla="*/ 841697 h 2223374"/>
                      <a:gd name="connsiteX3" fmla="*/ 47276 w 1545335"/>
                      <a:gd name="connsiteY3" fmla="*/ 348829 h 2223374"/>
                      <a:gd name="connsiteX4" fmla="*/ 793063 w 1545335"/>
                      <a:gd name="connsiteY4" fmla="*/ 102395 h 2223374"/>
                      <a:gd name="connsiteX5" fmla="*/ 844944 w 1545335"/>
                      <a:gd name="connsiteY5" fmla="*/ 2106292 h 2223374"/>
                      <a:gd name="connsiteX6" fmla="*/ 1532365 w 1545335"/>
                      <a:gd name="connsiteY6" fmla="*/ 1989560 h 2223374"/>
                      <a:gd name="connsiteX7" fmla="*/ 157523 w 1545335"/>
                      <a:gd name="connsiteY7" fmla="*/ 2021986 h 2223374"/>
                      <a:gd name="connsiteX0" fmla="*/ 157523 w 844944"/>
                      <a:gd name="connsiteY0" fmla="*/ 2021986 h 2249938"/>
                      <a:gd name="connsiteX1" fmla="*/ 403957 w 844944"/>
                      <a:gd name="connsiteY1" fmla="*/ 1477237 h 2249938"/>
                      <a:gd name="connsiteX2" fmla="*/ 112127 w 844944"/>
                      <a:gd name="connsiteY2" fmla="*/ 841697 h 2249938"/>
                      <a:gd name="connsiteX3" fmla="*/ 47276 w 844944"/>
                      <a:gd name="connsiteY3" fmla="*/ 348829 h 2249938"/>
                      <a:gd name="connsiteX4" fmla="*/ 793063 w 844944"/>
                      <a:gd name="connsiteY4" fmla="*/ 102395 h 2249938"/>
                      <a:gd name="connsiteX5" fmla="*/ 844944 w 844944"/>
                      <a:gd name="connsiteY5" fmla="*/ 2106292 h 2249938"/>
                      <a:gd name="connsiteX6" fmla="*/ 157523 w 844944"/>
                      <a:gd name="connsiteY6" fmla="*/ 2021986 h 2249938"/>
                      <a:gd name="connsiteX0" fmla="*/ 154587 w 842008"/>
                      <a:gd name="connsiteY0" fmla="*/ 2021986 h 2249467"/>
                      <a:gd name="connsiteX1" fmla="*/ 303744 w 842008"/>
                      <a:gd name="connsiteY1" fmla="*/ 1490207 h 2249467"/>
                      <a:gd name="connsiteX2" fmla="*/ 109191 w 842008"/>
                      <a:gd name="connsiteY2" fmla="*/ 841697 h 2249467"/>
                      <a:gd name="connsiteX3" fmla="*/ 44340 w 842008"/>
                      <a:gd name="connsiteY3" fmla="*/ 348829 h 2249467"/>
                      <a:gd name="connsiteX4" fmla="*/ 790127 w 842008"/>
                      <a:gd name="connsiteY4" fmla="*/ 102395 h 2249467"/>
                      <a:gd name="connsiteX5" fmla="*/ 842008 w 842008"/>
                      <a:gd name="connsiteY5" fmla="*/ 2106292 h 2249467"/>
                      <a:gd name="connsiteX6" fmla="*/ 154587 w 842008"/>
                      <a:gd name="connsiteY6" fmla="*/ 2021986 h 2249467"/>
                      <a:gd name="connsiteX0" fmla="*/ 166593 w 854014"/>
                      <a:gd name="connsiteY0" fmla="*/ 2021986 h 2249467"/>
                      <a:gd name="connsiteX1" fmla="*/ 315750 w 854014"/>
                      <a:gd name="connsiteY1" fmla="*/ 1490207 h 2249467"/>
                      <a:gd name="connsiteX2" fmla="*/ 121197 w 854014"/>
                      <a:gd name="connsiteY2" fmla="*/ 841697 h 2249467"/>
                      <a:gd name="connsiteX3" fmla="*/ 56346 w 854014"/>
                      <a:gd name="connsiteY3" fmla="*/ 348829 h 2249467"/>
                      <a:gd name="connsiteX4" fmla="*/ 802133 w 854014"/>
                      <a:gd name="connsiteY4" fmla="*/ 102395 h 2249467"/>
                      <a:gd name="connsiteX5" fmla="*/ 854014 w 854014"/>
                      <a:gd name="connsiteY5" fmla="*/ 2106292 h 2249467"/>
                      <a:gd name="connsiteX6" fmla="*/ 166593 w 854014"/>
                      <a:gd name="connsiteY6" fmla="*/ 2021986 h 2249467"/>
                      <a:gd name="connsiteX0" fmla="*/ 153312 w 840733"/>
                      <a:gd name="connsiteY0" fmla="*/ 2021986 h 2250412"/>
                      <a:gd name="connsiteX1" fmla="*/ 257074 w 840733"/>
                      <a:gd name="connsiteY1" fmla="*/ 1464267 h 2250412"/>
                      <a:gd name="connsiteX2" fmla="*/ 107916 w 840733"/>
                      <a:gd name="connsiteY2" fmla="*/ 841697 h 2250412"/>
                      <a:gd name="connsiteX3" fmla="*/ 43065 w 840733"/>
                      <a:gd name="connsiteY3" fmla="*/ 348829 h 2250412"/>
                      <a:gd name="connsiteX4" fmla="*/ 788852 w 840733"/>
                      <a:gd name="connsiteY4" fmla="*/ 102395 h 2250412"/>
                      <a:gd name="connsiteX5" fmla="*/ 840733 w 840733"/>
                      <a:gd name="connsiteY5" fmla="*/ 2106292 h 2250412"/>
                      <a:gd name="connsiteX6" fmla="*/ 153312 w 840733"/>
                      <a:gd name="connsiteY6" fmla="*/ 2021986 h 2250412"/>
                      <a:gd name="connsiteX0" fmla="*/ 174762 w 862183"/>
                      <a:gd name="connsiteY0" fmla="*/ 2021986 h 2250412"/>
                      <a:gd name="connsiteX1" fmla="*/ 278524 w 862183"/>
                      <a:gd name="connsiteY1" fmla="*/ 1464267 h 2250412"/>
                      <a:gd name="connsiteX2" fmla="*/ 129366 w 862183"/>
                      <a:gd name="connsiteY2" fmla="*/ 841697 h 2250412"/>
                      <a:gd name="connsiteX3" fmla="*/ 64515 w 862183"/>
                      <a:gd name="connsiteY3" fmla="*/ 348829 h 2250412"/>
                      <a:gd name="connsiteX4" fmla="*/ 810302 w 862183"/>
                      <a:gd name="connsiteY4" fmla="*/ 102395 h 2250412"/>
                      <a:gd name="connsiteX5" fmla="*/ 862183 w 862183"/>
                      <a:gd name="connsiteY5" fmla="*/ 2106292 h 2250412"/>
                      <a:gd name="connsiteX6" fmla="*/ 174762 w 862183"/>
                      <a:gd name="connsiteY6" fmla="*/ 2021986 h 2250412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6607 w 902204"/>
                      <a:gd name="connsiteY0" fmla="*/ 2010716 h 2237701"/>
                      <a:gd name="connsiteX1" fmla="*/ 260369 w 902204"/>
                      <a:gd name="connsiteY1" fmla="*/ 1452997 h 2237701"/>
                      <a:gd name="connsiteX2" fmla="*/ 182548 w 902204"/>
                      <a:gd name="connsiteY2" fmla="*/ 1044436 h 2237701"/>
                      <a:gd name="connsiteX3" fmla="*/ 46360 w 902204"/>
                      <a:gd name="connsiteY3" fmla="*/ 337559 h 2237701"/>
                      <a:gd name="connsiteX4" fmla="*/ 869969 w 902204"/>
                      <a:gd name="connsiteY4" fmla="*/ 110581 h 2237701"/>
                      <a:gd name="connsiteX5" fmla="*/ 844028 w 902204"/>
                      <a:gd name="connsiteY5" fmla="*/ 2095022 h 2237701"/>
                      <a:gd name="connsiteX6" fmla="*/ 156607 w 902204"/>
                      <a:gd name="connsiteY6" fmla="*/ 2010716 h 2237701"/>
                      <a:gd name="connsiteX0" fmla="*/ 156607 w 869969"/>
                      <a:gd name="connsiteY0" fmla="*/ 2010716 h 2237701"/>
                      <a:gd name="connsiteX1" fmla="*/ 260369 w 869969"/>
                      <a:gd name="connsiteY1" fmla="*/ 1452997 h 2237701"/>
                      <a:gd name="connsiteX2" fmla="*/ 182548 w 869969"/>
                      <a:gd name="connsiteY2" fmla="*/ 1044436 h 2237701"/>
                      <a:gd name="connsiteX3" fmla="*/ 46360 w 869969"/>
                      <a:gd name="connsiteY3" fmla="*/ 337559 h 2237701"/>
                      <a:gd name="connsiteX4" fmla="*/ 869969 w 869969"/>
                      <a:gd name="connsiteY4" fmla="*/ 110581 h 2237701"/>
                      <a:gd name="connsiteX5" fmla="*/ 844028 w 869969"/>
                      <a:gd name="connsiteY5" fmla="*/ 2095022 h 2237701"/>
                      <a:gd name="connsiteX6" fmla="*/ 156607 w 869969"/>
                      <a:gd name="connsiteY6" fmla="*/ 2010716 h 2237701"/>
                      <a:gd name="connsiteX0" fmla="*/ 144847 w 857749"/>
                      <a:gd name="connsiteY0" fmla="*/ 1978134 h 2202237"/>
                      <a:gd name="connsiteX1" fmla="*/ 248609 w 857749"/>
                      <a:gd name="connsiteY1" fmla="*/ 1420415 h 2202237"/>
                      <a:gd name="connsiteX2" fmla="*/ 170788 w 857749"/>
                      <a:gd name="connsiteY2" fmla="*/ 1011854 h 2202237"/>
                      <a:gd name="connsiteX3" fmla="*/ 34600 w 857749"/>
                      <a:gd name="connsiteY3" fmla="*/ 304977 h 2202237"/>
                      <a:gd name="connsiteX4" fmla="*/ 696082 w 857749"/>
                      <a:gd name="connsiteY4" fmla="*/ 116909 h 2202237"/>
                      <a:gd name="connsiteX5" fmla="*/ 832268 w 857749"/>
                      <a:gd name="connsiteY5" fmla="*/ 2062440 h 2202237"/>
                      <a:gd name="connsiteX6" fmla="*/ 144847 w 857749"/>
                      <a:gd name="connsiteY6" fmla="*/ 1978134 h 2202237"/>
                      <a:gd name="connsiteX0" fmla="*/ 136920 w 849427"/>
                      <a:gd name="connsiteY0" fmla="*/ 2082138 h 2306241"/>
                      <a:gd name="connsiteX1" fmla="*/ 240682 w 849427"/>
                      <a:gd name="connsiteY1" fmla="*/ 1524419 h 2306241"/>
                      <a:gd name="connsiteX2" fmla="*/ 162861 w 849427"/>
                      <a:gd name="connsiteY2" fmla="*/ 1115858 h 2306241"/>
                      <a:gd name="connsiteX3" fmla="*/ 26673 w 849427"/>
                      <a:gd name="connsiteY3" fmla="*/ 408981 h 2306241"/>
                      <a:gd name="connsiteX4" fmla="*/ 577907 w 849427"/>
                      <a:gd name="connsiteY4" fmla="*/ 65270 h 2306241"/>
                      <a:gd name="connsiteX5" fmla="*/ 688155 w 849427"/>
                      <a:gd name="connsiteY5" fmla="*/ 220913 h 2306241"/>
                      <a:gd name="connsiteX6" fmla="*/ 824341 w 849427"/>
                      <a:gd name="connsiteY6" fmla="*/ 2166444 h 2306241"/>
                      <a:gd name="connsiteX7" fmla="*/ 136920 w 849427"/>
                      <a:gd name="connsiteY7" fmla="*/ 2082138 h 2306241"/>
                      <a:gd name="connsiteX0" fmla="*/ 136920 w 852753"/>
                      <a:gd name="connsiteY0" fmla="*/ 2020826 h 2221392"/>
                      <a:gd name="connsiteX1" fmla="*/ 240682 w 852753"/>
                      <a:gd name="connsiteY1" fmla="*/ 1463107 h 2221392"/>
                      <a:gd name="connsiteX2" fmla="*/ 162861 w 852753"/>
                      <a:gd name="connsiteY2" fmla="*/ 1054546 h 2221392"/>
                      <a:gd name="connsiteX3" fmla="*/ 26673 w 852753"/>
                      <a:gd name="connsiteY3" fmla="*/ 347669 h 2221392"/>
                      <a:gd name="connsiteX4" fmla="*/ 577907 w 852753"/>
                      <a:gd name="connsiteY4" fmla="*/ 3958 h 2221392"/>
                      <a:gd name="connsiteX5" fmla="*/ 707610 w 852753"/>
                      <a:gd name="connsiteY5" fmla="*/ 477371 h 2221392"/>
                      <a:gd name="connsiteX6" fmla="*/ 824341 w 852753"/>
                      <a:gd name="connsiteY6" fmla="*/ 2105132 h 2221392"/>
                      <a:gd name="connsiteX7" fmla="*/ 136920 w 852753"/>
                      <a:gd name="connsiteY7" fmla="*/ 2020826 h 22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2753" h="2221392">
                        <a:moveTo>
                          <a:pt x="136920" y="2020826"/>
                        </a:moveTo>
                        <a:cubicBezTo>
                          <a:pt x="39644" y="1913822"/>
                          <a:pt x="236359" y="1624154"/>
                          <a:pt x="240682" y="1463107"/>
                        </a:cubicBezTo>
                        <a:cubicBezTo>
                          <a:pt x="245006" y="1302060"/>
                          <a:pt x="295806" y="1188571"/>
                          <a:pt x="162861" y="1054546"/>
                        </a:cubicBezTo>
                        <a:cubicBezTo>
                          <a:pt x="29916" y="920521"/>
                          <a:pt x="-42501" y="522767"/>
                          <a:pt x="26673" y="347669"/>
                        </a:cubicBezTo>
                        <a:cubicBezTo>
                          <a:pt x="95847" y="172571"/>
                          <a:pt x="467660" y="35303"/>
                          <a:pt x="577907" y="3958"/>
                        </a:cubicBezTo>
                        <a:cubicBezTo>
                          <a:pt x="688154" y="-27387"/>
                          <a:pt x="666538" y="127175"/>
                          <a:pt x="707610" y="477371"/>
                        </a:cubicBezTo>
                        <a:cubicBezTo>
                          <a:pt x="748682" y="827567"/>
                          <a:pt x="919456" y="1847890"/>
                          <a:pt x="824341" y="2105132"/>
                        </a:cubicBezTo>
                        <a:cubicBezTo>
                          <a:pt x="729226" y="2362375"/>
                          <a:pt x="234196" y="2127830"/>
                          <a:pt x="136920" y="202082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4" name="Freeform 2156">
                    <a:extLst>
                      <a:ext uri="{FF2B5EF4-FFF2-40B4-BE49-F238E27FC236}">
                        <a16:creationId xmlns:a16="http://schemas.microsoft.com/office/drawing/2014/main" id="{5B442068-AFDC-493D-9F20-ABB2CB49F7A8}"/>
                      </a:ext>
                    </a:extLst>
                  </p:cNvPr>
                  <p:cNvSpPr/>
                  <p:nvPr/>
                </p:nvSpPr>
                <p:spPr>
                  <a:xfrm flipH="1">
                    <a:off x="6808668" y="1336692"/>
                    <a:ext cx="852753" cy="2221393"/>
                  </a:xfrm>
                  <a:custGeom>
                    <a:avLst/>
                    <a:gdLst>
                      <a:gd name="connsiteX0" fmla="*/ 157523 w 1582311"/>
                      <a:gd name="connsiteY0" fmla="*/ 1919666 h 1975803"/>
                      <a:gd name="connsiteX1" fmla="*/ 403957 w 1582311"/>
                      <a:gd name="connsiteY1" fmla="*/ 1374917 h 1975803"/>
                      <a:gd name="connsiteX2" fmla="*/ 112127 w 1582311"/>
                      <a:gd name="connsiteY2" fmla="*/ 739377 h 1975803"/>
                      <a:gd name="connsiteX3" fmla="*/ 47276 w 1582311"/>
                      <a:gd name="connsiteY3" fmla="*/ 246509 h 1975803"/>
                      <a:gd name="connsiteX4" fmla="*/ 793063 w 1582311"/>
                      <a:gd name="connsiteY4" fmla="*/ 75 h 1975803"/>
                      <a:gd name="connsiteX5" fmla="*/ 1473999 w 1582311"/>
                      <a:gd name="connsiteY5" fmla="*/ 227053 h 1975803"/>
                      <a:gd name="connsiteX6" fmla="*/ 1402663 w 1582311"/>
                      <a:gd name="connsiteY6" fmla="*/ 771802 h 1975803"/>
                      <a:gd name="connsiteX7" fmla="*/ 1292416 w 1582311"/>
                      <a:gd name="connsiteY7" fmla="*/ 1297096 h 1975803"/>
                      <a:gd name="connsiteX8" fmla="*/ 1532365 w 1582311"/>
                      <a:gd name="connsiteY8" fmla="*/ 1887240 h 1975803"/>
                      <a:gd name="connsiteX9" fmla="*/ 157523 w 1582311"/>
                      <a:gd name="connsiteY9" fmla="*/ 1919666 h 1975803"/>
                      <a:gd name="connsiteX0" fmla="*/ 157523 w 1582311"/>
                      <a:gd name="connsiteY0" fmla="*/ 1919666 h 1973041"/>
                      <a:gd name="connsiteX1" fmla="*/ 403957 w 1582311"/>
                      <a:gd name="connsiteY1" fmla="*/ 1374917 h 1973041"/>
                      <a:gd name="connsiteX2" fmla="*/ 112127 w 1582311"/>
                      <a:gd name="connsiteY2" fmla="*/ 739377 h 1973041"/>
                      <a:gd name="connsiteX3" fmla="*/ 47276 w 1582311"/>
                      <a:gd name="connsiteY3" fmla="*/ 246509 h 1973041"/>
                      <a:gd name="connsiteX4" fmla="*/ 793063 w 1582311"/>
                      <a:gd name="connsiteY4" fmla="*/ 75 h 1973041"/>
                      <a:gd name="connsiteX5" fmla="*/ 1473999 w 1582311"/>
                      <a:gd name="connsiteY5" fmla="*/ 227053 h 1973041"/>
                      <a:gd name="connsiteX6" fmla="*/ 1402663 w 1582311"/>
                      <a:gd name="connsiteY6" fmla="*/ 771802 h 1973041"/>
                      <a:gd name="connsiteX7" fmla="*/ 1292416 w 1582311"/>
                      <a:gd name="connsiteY7" fmla="*/ 1342492 h 1973041"/>
                      <a:gd name="connsiteX8" fmla="*/ 1532365 w 1582311"/>
                      <a:gd name="connsiteY8" fmla="*/ 1887240 h 1973041"/>
                      <a:gd name="connsiteX9" fmla="*/ 157523 w 1582311"/>
                      <a:gd name="connsiteY9" fmla="*/ 1919666 h 1973041"/>
                      <a:gd name="connsiteX0" fmla="*/ 157523 w 1582311"/>
                      <a:gd name="connsiteY0" fmla="*/ 1919660 h 1973035"/>
                      <a:gd name="connsiteX1" fmla="*/ 403957 w 1582311"/>
                      <a:gd name="connsiteY1" fmla="*/ 1374911 h 1973035"/>
                      <a:gd name="connsiteX2" fmla="*/ 112127 w 1582311"/>
                      <a:gd name="connsiteY2" fmla="*/ 739371 h 1973035"/>
                      <a:gd name="connsiteX3" fmla="*/ 47276 w 1582311"/>
                      <a:gd name="connsiteY3" fmla="*/ 246503 h 1973035"/>
                      <a:gd name="connsiteX4" fmla="*/ 793063 w 1582311"/>
                      <a:gd name="connsiteY4" fmla="*/ 69 h 1973035"/>
                      <a:gd name="connsiteX5" fmla="*/ 1473999 w 1582311"/>
                      <a:gd name="connsiteY5" fmla="*/ 227047 h 1973035"/>
                      <a:gd name="connsiteX6" fmla="*/ 1467514 w 1582311"/>
                      <a:gd name="connsiteY6" fmla="*/ 706945 h 1973035"/>
                      <a:gd name="connsiteX7" fmla="*/ 1292416 w 1582311"/>
                      <a:gd name="connsiteY7" fmla="*/ 1342486 h 1973035"/>
                      <a:gd name="connsiteX8" fmla="*/ 1532365 w 1582311"/>
                      <a:gd name="connsiteY8" fmla="*/ 1887234 h 1973035"/>
                      <a:gd name="connsiteX9" fmla="*/ 157523 w 1582311"/>
                      <a:gd name="connsiteY9" fmla="*/ 1919660 h 1973035"/>
                      <a:gd name="connsiteX0" fmla="*/ 157523 w 1582311"/>
                      <a:gd name="connsiteY0" fmla="*/ 2021986 h 2113807"/>
                      <a:gd name="connsiteX1" fmla="*/ 403957 w 1582311"/>
                      <a:gd name="connsiteY1" fmla="*/ 1477237 h 2113807"/>
                      <a:gd name="connsiteX2" fmla="*/ 112127 w 1582311"/>
                      <a:gd name="connsiteY2" fmla="*/ 841697 h 2113807"/>
                      <a:gd name="connsiteX3" fmla="*/ 47276 w 1582311"/>
                      <a:gd name="connsiteY3" fmla="*/ 348829 h 2113807"/>
                      <a:gd name="connsiteX4" fmla="*/ 793063 w 1582311"/>
                      <a:gd name="connsiteY4" fmla="*/ 102395 h 2113807"/>
                      <a:gd name="connsiteX5" fmla="*/ 844944 w 1582311"/>
                      <a:gd name="connsiteY5" fmla="*/ 2106292 h 2113807"/>
                      <a:gd name="connsiteX6" fmla="*/ 1467514 w 1582311"/>
                      <a:gd name="connsiteY6" fmla="*/ 809271 h 2113807"/>
                      <a:gd name="connsiteX7" fmla="*/ 1292416 w 1582311"/>
                      <a:gd name="connsiteY7" fmla="*/ 1444812 h 2113807"/>
                      <a:gd name="connsiteX8" fmla="*/ 1532365 w 1582311"/>
                      <a:gd name="connsiteY8" fmla="*/ 1989560 h 2113807"/>
                      <a:gd name="connsiteX9" fmla="*/ 157523 w 1582311"/>
                      <a:gd name="connsiteY9" fmla="*/ 2021986 h 2113807"/>
                      <a:gd name="connsiteX0" fmla="*/ 157523 w 1582311"/>
                      <a:gd name="connsiteY0" fmla="*/ 2021986 h 2113173"/>
                      <a:gd name="connsiteX1" fmla="*/ 403957 w 1582311"/>
                      <a:gd name="connsiteY1" fmla="*/ 1477237 h 2113173"/>
                      <a:gd name="connsiteX2" fmla="*/ 112127 w 1582311"/>
                      <a:gd name="connsiteY2" fmla="*/ 841697 h 2113173"/>
                      <a:gd name="connsiteX3" fmla="*/ 47276 w 1582311"/>
                      <a:gd name="connsiteY3" fmla="*/ 348829 h 2113173"/>
                      <a:gd name="connsiteX4" fmla="*/ 793063 w 1582311"/>
                      <a:gd name="connsiteY4" fmla="*/ 102395 h 2113173"/>
                      <a:gd name="connsiteX5" fmla="*/ 844944 w 1582311"/>
                      <a:gd name="connsiteY5" fmla="*/ 2106292 h 2113173"/>
                      <a:gd name="connsiteX6" fmla="*/ 1461029 w 1582311"/>
                      <a:gd name="connsiteY6" fmla="*/ 783331 h 2113173"/>
                      <a:gd name="connsiteX7" fmla="*/ 1292416 w 1582311"/>
                      <a:gd name="connsiteY7" fmla="*/ 1444812 h 2113173"/>
                      <a:gd name="connsiteX8" fmla="*/ 1532365 w 1582311"/>
                      <a:gd name="connsiteY8" fmla="*/ 1989560 h 2113173"/>
                      <a:gd name="connsiteX9" fmla="*/ 157523 w 1582311"/>
                      <a:gd name="connsiteY9" fmla="*/ 2021986 h 2113173"/>
                      <a:gd name="connsiteX0" fmla="*/ 157523 w 1591567"/>
                      <a:gd name="connsiteY0" fmla="*/ 2021986 h 2143200"/>
                      <a:gd name="connsiteX1" fmla="*/ 403957 w 1591567"/>
                      <a:gd name="connsiteY1" fmla="*/ 1477237 h 2143200"/>
                      <a:gd name="connsiteX2" fmla="*/ 112127 w 1591567"/>
                      <a:gd name="connsiteY2" fmla="*/ 841697 h 2143200"/>
                      <a:gd name="connsiteX3" fmla="*/ 47276 w 1591567"/>
                      <a:gd name="connsiteY3" fmla="*/ 348829 h 2143200"/>
                      <a:gd name="connsiteX4" fmla="*/ 793063 w 1591567"/>
                      <a:gd name="connsiteY4" fmla="*/ 102395 h 2143200"/>
                      <a:gd name="connsiteX5" fmla="*/ 844944 w 1591567"/>
                      <a:gd name="connsiteY5" fmla="*/ 2106292 h 2143200"/>
                      <a:gd name="connsiteX6" fmla="*/ 1292416 w 1591567"/>
                      <a:gd name="connsiteY6" fmla="*/ 1444812 h 2143200"/>
                      <a:gd name="connsiteX7" fmla="*/ 1532365 w 1591567"/>
                      <a:gd name="connsiteY7" fmla="*/ 1989560 h 2143200"/>
                      <a:gd name="connsiteX8" fmla="*/ 157523 w 1591567"/>
                      <a:gd name="connsiteY8" fmla="*/ 2021986 h 2143200"/>
                      <a:gd name="connsiteX0" fmla="*/ 157523 w 1545335"/>
                      <a:gd name="connsiteY0" fmla="*/ 2021986 h 2223374"/>
                      <a:gd name="connsiteX1" fmla="*/ 403957 w 1545335"/>
                      <a:gd name="connsiteY1" fmla="*/ 1477237 h 2223374"/>
                      <a:gd name="connsiteX2" fmla="*/ 112127 w 1545335"/>
                      <a:gd name="connsiteY2" fmla="*/ 841697 h 2223374"/>
                      <a:gd name="connsiteX3" fmla="*/ 47276 w 1545335"/>
                      <a:gd name="connsiteY3" fmla="*/ 348829 h 2223374"/>
                      <a:gd name="connsiteX4" fmla="*/ 793063 w 1545335"/>
                      <a:gd name="connsiteY4" fmla="*/ 102395 h 2223374"/>
                      <a:gd name="connsiteX5" fmla="*/ 844944 w 1545335"/>
                      <a:gd name="connsiteY5" fmla="*/ 2106292 h 2223374"/>
                      <a:gd name="connsiteX6" fmla="*/ 1532365 w 1545335"/>
                      <a:gd name="connsiteY6" fmla="*/ 1989560 h 2223374"/>
                      <a:gd name="connsiteX7" fmla="*/ 157523 w 1545335"/>
                      <a:gd name="connsiteY7" fmla="*/ 2021986 h 2223374"/>
                      <a:gd name="connsiteX0" fmla="*/ 157523 w 844944"/>
                      <a:gd name="connsiteY0" fmla="*/ 2021986 h 2249938"/>
                      <a:gd name="connsiteX1" fmla="*/ 403957 w 844944"/>
                      <a:gd name="connsiteY1" fmla="*/ 1477237 h 2249938"/>
                      <a:gd name="connsiteX2" fmla="*/ 112127 w 844944"/>
                      <a:gd name="connsiteY2" fmla="*/ 841697 h 2249938"/>
                      <a:gd name="connsiteX3" fmla="*/ 47276 w 844944"/>
                      <a:gd name="connsiteY3" fmla="*/ 348829 h 2249938"/>
                      <a:gd name="connsiteX4" fmla="*/ 793063 w 844944"/>
                      <a:gd name="connsiteY4" fmla="*/ 102395 h 2249938"/>
                      <a:gd name="connsiteX5" fmla="*/ 844944 w 844944"/>
                      <a:gd name="connsiteY5" fmla="*/ 2106292 h 2249938"/>
                      <a:gd name="connsiteX6" fmla="*/ 157523 w 844944"/>
                      <a:gd name="connsiteY6" fmla="*/ 2021986 h 2249938"/>
                      <a:gd name="connsiteX0" fmla="*/ 154587 w 842008"/>
                      <a:gd name="connsiteY0" fmla="*/ 2021986 h 2249467"/>
                      <a:gd name="connsiteX1" fmla="*/ 303744 w 842008"/>
                      <a:gd name="connsiteY1" fmla="*/ 1490207 h 2249467"/>
                      <a:gd name="connsiteX2" fmla="*/ 109191 w 842008"/>
                      <a:gd name="connsiteY2" fmla="*/ 841697 h 2249467"/>
                      <a:gd name="connsiteX3" fmla="*/ 44340 w 842008"/>
                      <a:gd name="connsiteY3" fmla="*/ 348829 h 2249467"/>
                      <a:gd name="connsiteX4" fmla="*/ 790127 w 842008"/>
                      <a:gd name="connsiteY4" fmla="*/ 102395 h 2249467"/>
                      <a:gd name="connsiteX5" fmla="*/ 842008 w 842008"/>
                      <a:gd name="connsiteY5" fmla="*/ 2106292 h 2249467"/>
                      <a:gd name="connsiteX6" fmla="*/ 154587 w 842008"/>
                      <a:gd name="connsiteY6" fmla="*/ 2021986 h 2249467"/>
                      <a:gd name="connsiteX0" fmla="*/ 166593 w 854014"/>
                      <a:gd name="connsiteY0" fmla="*/ 2021986 h 2249467"/>
                      <a:gd name="connsiteX1" fmla="*/ 315750 w 854014"/>
                      <a:gd name="connsiteY1" fmla="*/ 1490207 h 2249467"/>
                      <a:gd name="connsiteX2" fmla="*/ 121197 w 854014"/>
                      <a:gd name="connsiteY2" fmla="*/ 841697 h 2249467"/>
                      <a:gd name="connsiteX3" fmla="*/ 56346 w 854014"/>
                      <a:gd name="connsiteY3" fmla="*/ 348829 h 2249467"/>
                      <a:gd name="connsiteX4" fmla="*/ 802133 w 854014"/>
                      <a:gd name="connsiteY4" fmla="*/ 102395 h 2249467"/>
                      <a:gd name="connsiteX5" fmla="*/ 854014 w 854014"/>
                      <a:gd name="connsiteY5" fmla="*/ 2106292 h 2249467"/>
                      <a:gd name="connsiteX6" fmla="*/ 166593 w 854014"/>
                      <a:gd name="connsiteY6" fmla="*/ 2021986 h 2249467"/>
                      <a:gd name="connsiteX0" fmla="*/ 153312 w 840733"/>
                      <a:gd name="connsiteY0" fmla="*/ 2021986 h 2250412"/>
                      <a:gd name="connsiteX1" fmla="*/ 257074 w 840733"/>
                      <a:gd name="connsiteY1" fmla="*/ 1464267 h 2250412"/>
                      <a:gd name="connsiteX2" fmla="*/ 107916 w 840733"/>
                      <a:gd name="connsiteY2" fmla="*/ 841697 h 2250412"/>
                      <a:gd name="connsiteX3" fmla="*/ 43065 w 840733"/>
                      <a:gd name="connsiteY3" fmla="*/ 348829 h 2250412"/>
                      <a:gd name="connsiteX4" fmla="*/ 788852 w 840733"/>
                      <a:gd name="connsiteY4" fmla="*/ 102395 h 2250412"/>
                      <a:gd name="connsiteX5" fmla="*/ 840733 w 840733"/>
                      <a:gd name="connsiteY5" fmla="*/ 2106292 h 2250412"/>
                      <a:gd name="connsiteX6" fmla="*/ 153312 w 840733"/>
                      <a:gd name="connsiteY6" fmla="*/ 2021986 h 2250412"/>
                      <a:gd name="connsiteX0" fmla="*/ 174762 w 862183"/>
                      <a:gd name="connsiteY0" fmla="*/ 2021986 h 2250412"/>
                      <a:gd name="connsiteX1" fmla="*/ 278524 w 862183"/>
                      <a:gd name="connsiteY1" fmla="*/ 1464267 h 2250412"/>
                      <a:gd name="connsiteX2" fmla="*/ 129366 w 862183"/>
                      <a:gd name="connsiteY2" fmla="*/ 841697 h 2250412"/>
                      <a:gd name="connsiteX3" fmla="*/ 64515 w 862183"/>
                      <a:gd name="connsiteY3" fmla="*/ 348829 h 2250412"/>
                      <a:gd name="connsiteX4" fmla="*/ 810302 w 862183"/>
                      <a:gd name="connsiteY4" fmla="*/ 102395 h 2250412"/>
                      <a:gd name="connsiteX5" fmla="*/ 862183 w 862183"/>
                      <a:gd name="connsiteY5" fmla="*/ 2106292 h 2250412"/>
                      <a:gd name="connsiteX6" fmla="*/ 174762 w 862183"/>
                      <a:gd name="connsiteY6" fmla="*/ 2021986 h 2250412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6607 w 902204"/>
                      <a:gd name="connsiteY0" fmla="*/ 2010716 h 2237701"/>
                      <a:gd name="connsiteX1" fmla="*/ 260369 w 902204"/>
                      <a:gd name="connsiteY1" fmla="*/ 1452997 h 2237701"/>
                      <a:gd name="connsiteX2" fmla="*/ 182548 w 902204"/>
                      <a:gd name="connsiteY2" fmla="*/ 1044436 h 2237701"/>
                      <a:gd name="connsiteX3" fmla="*/ 46360 w 902204"/>
                      <a:gd name="connsiteY3" fmla="*/ 337559 h 2237701"/>
                      <a:gd name="connsiteX4" fmla="*/ 869969 w 902204"/>
                      <a:gd name="connsiteY4" fmla="*/ 110581 h 2237701"/>
                      <a:gd name="connsiteX5" fmla="*/ 844028 w 902204"/>
                      <a:gd name="connsiteY5" fmla="*/ 2095022 h 2237701"/>
                      <a:gd name="connsiteX6" fmla="*/ 156607 w 902204"/>
                      <a:gd name="connsiteY6" fmla="*/ 2010716 h 2237701"/>
                      <a:gd name="connsiteX0" fmla="*/ 156607 w 869969"/>
                      <a:gd name="connsiteY0" fmla="*/ 2010716 h 2237701"/>
                      <a:gd name="connsiteX1" fmla="*/ 260369 w 869969"/>
                      <a:gd name="connsiteY1" fmla="*/ 1452997 h 2237701"/>
                      <a:gd name="connsiteX2" fmla="*/ 182548 w 869969"/>
                      <a:gd name="connsiteY2" fmla="*/ 1044436 h 2237701"/>
                      <a:gd name="connsiteX3" fmla="*/ 46360 w 869969"/>
                      <a:gd name="connsiteY3" fmla="*/ 337559 h 2237701"/>
                      <a:gd name="connsiteX4" fmla="*/ 869969 w 869969"/>
                      <a:gd name="connsiteY4" fmla="*/ 110581 h 2237701"/>
                      <a:gd name="connsiteX5" fmla="*/ 844028 w 869969"/>
                      <a:gd name="connsiteY5" fmla="*/ 2095022 h 2237701"/>
                      <a:gd name="connsiteX6" fmla="*/ 156607 w 869969"/>
                      <a:gd name="connsiteY6" fmla="*/ 2010716 h 2237701"/>
                      <a:gd name="connsiteX0" fmla="*/ 144847 w 857749"/>
                      <a:gd name="connsiteY0" fmla="*/ 1978134 h 2202237"/>
                      <a:gd name="connsiteX1" fmla="*/ 248609 w 857749"/>
                      <a:gd name="connsiteY1" fmla="*/ 1420415 h 2202237"/>
                      <a:gd name="connsiteX2" fmla="*/ 170788 w 857749"/>
                      <a:gd name="connsiteY2" fmla="*/ 1011854 h 2202237"/>
                      <a:gd name="connsiteX3" fmla="*/ 34600 w 857749"/>
                      <a:gd name="connsiteY3" fmla="*/ 304977 h 2202237"/>
                      <a:gd name="connsiteX4" fmla="*/ 696082 w 857749"/>
                      <a:gd name="connsiteY4" fmla="*/ 116909 h 2202237"/>
                      <a:gd name="connsiteX5" fmla="*/ 832268 w 857749"/>
                      <a:gd name="connsiteY5" fmla="*/ 2062440 h 2202237"/>
                      <a:gd name="connsiteX6" fmla="*/ 144847 w 857749"/>
                      <a:gd name="connsiteY6" fmla="*/ 1978134 h 2202237"/>
                      <a:gd name="connsiteX0" fmla="*/ 136920 w 849427"/>
                      <a:gd name="connsiteY0" fmla="*/ 2082138 h 2306241"/>
                      <a:gd name="connsiteX1" fmla="*/ 240682 w 849427"/>
                      <a:gd name="connsiteY1" fmla="*/ 1524419 h 2306241"/>
                      <a:gd name="connsiteX2" fmla="*/ 162861 w 849427"/>
                      <a:gd name="connsiteY2" fmla="*/ 1115858 h 2306241"/>
                      <a:gd name="connsiteX3" fmla="*/ 26673 w 849427"/>
                      <a:gd name="connsiteY3" fmla="*/ 408981 h 2306241"/>
                      <a:gd name="connsiteX4" fmla="*/ 577907 w 849427"/>
                      <a:gd name="connsiteY4" fmla="*/ 65270 h 2306241"/>
                      <a:gd name="connsiteX5" fmla="*/ 688155 w 849427"/>
                      <a:gd name="connsiteY5" fmla="*/ 220913 h 2306241"/>
                      <a:gd name="connsiteX6" fmla="*/ 824341 w 849427"/>
                      <a:gd name="connsiteY6" fmla="*/ 2166444 h 2306241"/>
                      <a:gd name="connsiteX7" fmla="*/ 136920 w 849427"/>
                      <a:gd name="connsiteY7" fmla="*/ 2082138 h 2306241"/>
                      <a:gd name="connsiteX0" fmla="*/ 136920 w 852753"/>
                      <a:gd name="connsiteY0" fmla="*/ 2020826 h 2221392"/>
                      <a:gd name="connsiteX1" fmla="*/ 240682 w 852753"/>
                      <a:gd name="connsiteY1" fmla="*/ 1463107 h 2221392"/>
                      <a:gd name="connsiteX2" fmla="*/ 162861 w 852753"/>
                      <a:gd name="connsiteY2" fmla="*/ 1054546 h 2221392"/>
                      <a:gd name="connsiteX3" fmla="*/ 26673 w 852753"/>
                      <a:gd name="connsiteY3" fmla="*/ 347669 h 2221392"/>
                      <a:gd name="connsiteX4" fmla="*/ 577907 w 852753"/>
                      <a:gd name="connsiteY4" fmla="*/ 3958 h 2221392"/>
                      <a:gd name="connsiteX5" fmla="*/ 707610 w 852753"/>
                      <a:gd name="connsiteY5" fmla="*/ 477371 h 2221392"/>
                      <a:gd name="connsiteX6" fmla="*/ 824341 w 852753"/>
                      <a:gd name="connsiteY6" fmla="*/ 2105132 h 2221392"/>
                      <a:gd name="connsiteX7" fmla="*/ 136920 w 852753"/>
                      <a:gd name="connsiteY7" fmla="*/ 2020826 h 22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2753" h="2221392">
                        <a:moveTo>
                          <a:pt x="136920" y="2020826"/>
                        </a:moveTo>
                        <a:cubicBezTo>
                          <a:pt x="39644" y="1913822"/>
                          <a:pt x="236359" y="1624154"/>
                          <a:pt x="240682" y="1463107"/>
                        </a:cubicBezTo>
                        <a:cubicBezTo>
                          <a:pt x="245006" y="1302060"/>
                          <a:pt x="295806" y="1188571"/>
                          <a:pt x="162861" y="1054546"/>
                        </a:cubicBezTo>
                        <a:cubicBezTo>
                          <a:pt x="29916" y="920521"/>
                          <a:pt x="-42501" y="522767"/>
                          <a:pt x="26673" y="347669"/>
                        </a:cubicBezTo>
                        <a:cubicBezTo>
                          <a:pt x="95847" y="172571"/>
                          <a:pt x="467660" y="35303"/>
                          <a:pt x="577907" y="3958"/>
                        </a:cubicBezTo>
                        <a:cubicBezTo>
                          <a:pt x="688154" y="-27387"/>
                          <a:pt x="666538" y="127175"/>
                          <a:pt x="707610" y="477371"/>
                        </a:cubicBezTo>
                        <a:cubicBezTo>
                          <a:pt x="748682" y="827567"/>
                          <a:pt x="919456" y="1847890"/>
                          <a:pt x="824341" y="2105132"/>
                        </a:cubicBezTo>
                        <a:cubicBezTo>
                          <a:pt x="729226" y="2362375"/>
                          <a:pt x="234196" y="2127830"/>
                          <a:pt x="136920" y="202082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201" name="Freeform 2113">
                  <a:extLst>
                    <a:ext uri="{FF2B5EF4-FFF2-40B4-BE49-F238E27FC236}">
                      <a16:creationId xmlns:a16="http://schemas.microsoft.com/office/drawing/2014/main" id="{96CC9E6F-8E4C-4D13-A1A7-A6BC31BE7D70}"/>
                    </a:ext>
                  </a:extLst>
                </p:cNvPr>
                <p:cNvSpPr/>
                <p:nvPr/>
              </p:nvSpPr>
              <p:spPr>
                <a:xfrm rot="679214">
                  <a:off x="4379856" y="3894055"/>
                  <a:ext cx="228071" cy="1264051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202" name="Freeform 2114">
                  <a:extLst>
                    <a:ext uri="{FF2B5EF4-FFF2-40B4-BE49-F238E27FC236}">
                      <a16:creationId xmlns:a16="http://schemas.microsoft.com/office/drawing/2014/main" id="{8027083B-C870-46AB-B773-4B070B91AA4F}"/>
                    </a:ext>
                  </a:extLst>
                </p:cNvPr>
                <p:cNvSpPr/>
                <p:nvPr/>
              </p:nvSpPr>
              <p:spPr>
                <a:xfrm rot="20920786" flipH="1">
                  <a:off x="5296825" y="3889960"/>
                  <a:ext cx="228071" cy="1264051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203" name="Freeform 2115">
                  <a:extLst>
                    <a:ext uri="{FF2B5EF4-FFF2-40B4-BE49-F238E27FC236}">
                      <a16:creationId xmlns:a16="http://schemas.microsoft.com/office/drawing/2014/main" id="{629D6E3B-98D8-4216-B79B-2D91949E98B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257253" y="5048826"/>
                  <a:ext cx="197294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204" name="Freeform 2116">
                  <a:extLst>
                    <a:ext uri="{FF2B5EF4-FFF2-40B4-BE49-F238E27FC236}">
                      <a16:creationId xmlns:a16="http://schemas.microsoft.com/office/drawing/2014/main" id="{36453ACC-D920-490B-A61B-6B474CF61FC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5452591" y="5062707"/>
                  <a:ext cx="197294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205" name="Flowchart: Stored Data 3204">
                  <a:extLst>
                    <a:ext uri="{FF2B5EF4-FFF2-40B4-BE49-F238E27FC236}">
                      <a16:creationId xmlns:a16="http://schemas.microsoft.com/office/drawing/2014/main" id="{48129535-36E3-422E-862B-2A2AD23467A1}"/>
                    </a:ext>
                  </a:extLst>
                </p:cNvPr>
                <p:cNvSpPr/>
                <p:nvPr/>
              </p:nvSpPr>
              <p:spPr>
                <a:xfrm rot="16200000" flipV="1">
                  <a:off x="4873297" y="3701820"/>
                  <a:ext cx="159503" cy="171550"/>
                </a:xfrm>
                <a:prstGeom prst="flowChartOnlineStorag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206" name="Flowchart: Stored Data 3205">
                  <a:extLst>
                    <a:ext uri="{FF2B5EF4-FFF2-40B4-BE49-F238E27FC236}">
                      <a16:creationId xmlns:a16="http://schemas.microsoft.com/office/drawing/2014/main" id="{35AD9EC6-2FF7-40FD-B1B4-ECBFC09402F0}"/>
                    </a:ext>
                  </a:extLst>
                </p:cNvPr>
                <p:cNvSpPr/>
                <p:nvPr/>
              </p:nvSpPr>
              <p:spPr>
                <a:xfrm rot="16200000" flipV="1">
                  <a:off x="4571417" y="4031590"/>
                  <a:ext cx="763264" cy="171549"/>
                </a:xfrm>
                <a:prstGeom prst="flowChartOnlineStorag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207" name="Freeform 2119">
                  <a:extLst>
                    <a:ext uri="{FF2B5EF4-FFF2-40B4-BE49-F238E27FC236}">
                      <a16:creationId xmlns:a16="http://schemas.microsoft.com/office/drawing/2014/main" id="{05F31B77-A777-4816-BF2A-BF95E9AA52CF}"/>
                    </a:ext>
                  </a:extLst>
                </p:cNvPr>
                <p:cNvSpPr/>
                <p:nvPr/>
              </p:nvSpPr>
              <p:spPr>
                <a:xfrm>
                  <a:off x="4531783" y="6581005"/>
                  <a:ext cx="338710" cy="186763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0380" h="293514">
                      <a:moveTo>
                        <a:pt x="465263" y="773"/>
                      </a:moveTo>
                      <a:cubicBezTo>
                        <a:pt x="407978" y="-8955"/>
                        <a:pt x="202617" y="75352"/>
                        <a:pt x="128038" y="123990"/>
                      </a:cubicBezTo>
                      <a:cubicBezTo>
                        <a:pt x="53459" y="172628"/>
                        <a:pt x="-39494" y="282875"/>
                        <a:pt x="17791" y="292603"/>
                      </a:cubicBezTo>
                      <a:cubicBezTo>
                        <a:pt x="75076" y="302331"/>
                        <a:pt x="392846" y="232075"/>
                        <a:pt x="471748" y="182356"/>
                      </a:cubicBezTo>
                      <a:cubicBezTo>
                        <a:pt x="550650" y="132637"/>
                        <a:pt x="522548" y="10501"/>
                        <a:pt x="465263" y="77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208" name="Freeform 2120">
                  <a:extLst>
                    <a:ext uri="{FF2B5EF4-FFF2-40B4-BE49-F238E27FC236}">
                      <a16:creationId xmlns:a16="http://schemas.microsoft.com/office/drawing/2014/main" id="{0E81C721-9737-4629-9AB1-781A368073C3}"/>
                    </a:ext>
                  </a:extLst>
                </p:cNvPr>
                <p:cNvSpPr/>
                <p:nvPr/>
              </p:nvSpPr>
              <p:spPr>
                <a:xfrm>
                  <a:off x="4503904" y="6602540"/>
                  <a:ext cx="384720" cy="186918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  <a:gd name="connsiteX0" fmla="*/ 463263 w 507974"/>
                    <a:gd name="connsiteY0" fmla="*/ 1016 h 293757"/>
                    <a:gd name="connsiteX1" fmla="*/ 343421 w 507974"/>
                    <a:gd name="connsiteY1" fmla="*/ 109723 h 293757"/>
                    <a:gd name="connsiteX2" fmla="*/ 126038 w 507974"/>
                    <a:gd name="connsiteY2" fmla="*/ 124233 h 293757"/>
                    <a:gd name="connsiteX3" fmla="*/ 15791 w 507974"/>
                    <a:gd name="connsiteY3" fmla="*/ 292846 h 293757"/>
                    <a:gd name="connsiteX4" fmla="*/ 469748 w 507974"/>
                    <a:gd name="connsiteY4" fmla="*/ 182599 h 293757"/>
                    <a:gd name="connsiteX5" fmla="*/ 463263 w 507974"/>
                    <a:gd name="connsiteY5" fmla="*/ 1016 h 29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7974" h="293757">
                      <a:moveTo>
                        <a:pt x="463263" y="1016"/>
                      </a:moveTo>
                      <a:cubicBezTo>
                        <a:pt x="442208" y="-11130"/>
                        <a:pt x="399625" y="89187"/>
                        <a:pt x="343421" y="109723"/>
                      </a:cubicBezTo>
                      <a:cubicBezTo>
                        <a:pt x="287217" y="130259"/>
                        <a:pt x="180643" y="93712"/>
                        <a:pt x="126038" y="124233"/>
                      </a:cubicBezTo>
                      <a:cubicBezTo>
                        <a:pt x="71433" y="154754"/>
                        <a:pt x="-41494" y="283118"/>
                        <a:pt x="15791" y="292846"/>
                      </a:cubicBezTo>
                      <a:cubicBezTo>
                        <a:pt x="73076" y="302574"/>
                        <a:pt x="390846" y="232318"/>
                        <a:pt x="469748" y="182599"/>
                      </a:cubicBezTo>
                      <a:cubicBezTo>
                        <a:pt x="548650" y="132880"/>
                        <a:pt x="484318" y="13162"/>
                        <a:pt x="463263" y="101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209" name="Trapezoid 3208">
                  <a:extLst>
                    <a:ext uri="{FF2B5EF4-FFF2-40B4-BE49-F238E27FC236}">
                      <a16:creationId xmlns:a16="http://schemas.microsoft.com/office/drawing/2014/main" id="{31959256-9B2C-4636-86A7-826723FCEC27}"/>
                    </a:ext>
                  </a:extLst>
                </p:cNvPr>
                <p:cNvSpPr/>
                <p:nvPr/>
              </p:nvSpPr>
              <p:spPr>
                <a:xfrm rot="10800000">
                  <a:off x="4795940" y="6674167"/>
                  <a:ext cx="94851" cy="104434"/>
                </a:xfrm>
                <a:prstGeom prst="trapezoid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210" name="Freeform 2122">
                  <a:extLst>
                    <a:ext uri="{FF2B5EF4-FFF2-40B4-BE49-F238E27FC236}">
                      <a16:creationId xmlns:a16="http://schemas.microsoft.com/office/drawing/2014/main" id="{62F488F4-B1F9-435A-A07F-FB3F719EAFEA}"/>
                    </a:ext>
                  </a:extLst>
                </p:cNvPr>
                <p:cNvSpPr/>
                <p:nvPr/>
              </p:nvSpPr>
              <p:spPr>
                <a:xfrm flipH="1">
                  <a:off x="5055507" y="6579393"/>
                  <a:ext cx="338710" cy="186763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0380" h="293514">
                      <a:moveTo>
                        <a:pt x="465263" y="773"/>
                      </a:moveTo>
                      <a:cubicBezTo>
                        <a:pt x="407978" y="-8955"/>
                        <a:pt x="202617" y="75352"/>
                        <a:pt x="128038" y="123990"/>
                      </a:cubicBezTo>
                      <a:cubicBezTo>
                        <a:pt x="53459" y="172628"/>
                        <a:pt x="-39494" y="282875"/>
                        <a:pt x="17791" y="292603"/>
                      </a:cubicBezTo>
                      <a:cubicBezTo>
                        <a:pt x="75076" y="302331"/>
                        <a:pt x="392846" y="232075"/>
                        <a:pt x="471748" y="182356"/>
                      </a:cubicBezTo>
                      <a:cubicBezTo>
                        <a:pt x="550650" y="132637"/>
                        <a:pt x="522548" y="10501"/>
                        <a:pt x="465263" y="77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211" name="Freeform 2123">
                  <a:extLst>
                    <a:ext uri="{FF2B5EF4-FFF2-40B4-BE49-F238E27FC236}">
                      <a16:creationId xmlns:a16="http://schemas.microsoft.com/office/drawing/2014/main" id="{97F1FCAB-F1E3-46CD-B229-14ACADC6AAEA}"/>
                    </a:ext>
                  </a:extLst>
                </p:cNvPr>
                <p:cNvSpPr/>
                <p:nvPr/>
              </p:nvSpPr>
              <p:spPr>
                <a:xfrm flipH="1">
                  <a:off x="5037376" y="6600928"/>
                  <a:ext cx="384720" cy="186918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  <a:gd name="connsiteX0" fmla="*/ 463263 w 507974"/>
                    <a:gd name="connsiteY0" fmla="*/ 1016 h 293757"/>
                    <a:gd name="connsiteX1" fmla="*/ 343421 w 507974"/>
                    <a:gd name="connsiteY1" fmla="*/ 109723 h 293757"/>
                    <a:gd name="connsiteX2" fmla="*/ 126038 w 507974"/>
                    <a:gd name="connsiteY2" fmla="*/ 124233 h 293757"/>
                    <a:gd name="connsiteX3" fmla="*/ 15791 w 507974"/>
                    <a:gd name="connsiteY3" fmla="*/ 292846 h 293757"/>
                    <a:gd name="connsiteX4" fmla="*/ 469748 w 507974"/>
                    <a:gd name="connsiteY4" fmla="*/ 182599 h 293757"/>
                    <a:gd name="connsiteX5" fmla="*/ 463263 w 507974"/>
                    <a:gd name="connsiteY5" fmla="*/ 1016 h 29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7974" h="293757">
                      <a:moveTo>
                        <a:pt x="463263" y="1016"/>
                      </a:moveTo>
                      <a:cubicBezTo>
                        <a:pt x="442208" y="-11130"/>
                        <a:pt x="399625" y="89187"/>
                        <a:pt x="343421" y="109723"/>
                      </a:cubicBezTo>
                      <a:cubicBezTo>
                        <a:pt x="287217" y="130259"/>
                        <a:pt x="180643" y="93712"/>
                        <a:pt x="126038" y="124233"/>
                      </a:cubicBezTo>
                      <a:cubicBezTo>
                        <a:pt x="71433" y="154754"/>
                        <a:pt x="-41494" y="283118"/>
                        <a:pt x="15791" y="292846"/>
                      </a:cubicBezTo>
                      <a:cubicBezTo>
                        <a:pt x="73076" y="302574"/>
                        <a:pt x="390846" y="232318"/>
                        <a:pt x="469748" y="182599"/>
                      </a:cubicBezTo>
                      <a:cubicBezTo>
                        <a:pt x="548650" y="132880"/>
                        <a:pt x="484318" y="13162"/>
                        <a:pt x="463263" y="101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212" name="Trapezoid 3211">
                  <a:extLst>
                    <a:ext uri="{FF2B5EF4-FFF2-40B4-BE49-F238E27FC236}">
                      <a16:creationId xmlns:a16="http://schemas.microsoft.com/office/drawing/2014/main" id="{259B653E-813B-48F9-9360-01B95E8DE69E}"/>
                    </a:ext>
                  </a:extLst>
                </p:cNvPr>
                <p:cNvSpPr/>
                <p:nvPr/>
              </p:nvSpPr>
              <p:spPr>
                <a:xfrm rot="10800000" flipH="1">
                  <a:off x="5035209" y="6672555"/>
                  <a:ext cx="94851" cy="104434"/>
                </a:xfrm>
                <a:prstGeom prst="trapezoid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213" name="Freeform 2125">
                  <a:extLst>
                    <a:ext uri="{FF2B5EF4-FFF2-40B4-BE49-F238E27FC236}">
                      <a16:creationId xmlns:a16="http://schemas.microsoft.com/office/drawing/2014/main" id="{4FD62B2E-57BE-4FD8-877B-1862A77607D1}"/>
                    </a:ext>
                  </a:extLst>
                </p:cNvPr>
                <p:cNvSpPr/>
                <p:nvPr/>
              </p:nvSpPr>
              <p:spPr>
                <a:xfrm>
                  <a:off x="4750631" y="3534897"/>
                  <a:ext cx="388330" cy="408095"/>
                </a:xfrm>
                <a:custGeom>
                  <a:avLst/>
                  <a:gdLst>
                    <a:gd name="connsiteX0" fmla="*/ 3153 w 545573"/>
                    <a:gd name="connsiteY0" fmla="*/ 436778 h 641355"/>
                    <a:gd name="connsiteX1" fmla="*/ 122423 w 545573"/>
                    <a:gd name="connsiteY1" fmla="*/ 237996 h 641355"/>
                    <a:gd name="connsiteX2" fmla="*/ 162179 w 545573"/>
                    <a:gd name="connsiteY2" fmla="*/ 33534 h 641355"/>
                    <a:gd name="connsiteX3" fmla="*/ 360962 w 545573"/>
                    <a:gd name="connsiteY3" fmla="*/ 16495 h 641355"/>
                    <a:gd name="connsiteX4" fmla="*/ 406398 w 545573"/>
                    <a:gd name="connsiteY4" fmla="*/ 198239 h 641355"/>
                    <a:gd name="connsiteX5" fmla="*/ 542706 w 545573"/>
                    <a:gd name="connsiteY5" fmla="*/ 436778 h 641355"/>
                    <a:gd name="connsiteX6" fmla="*/ 264410 w 545573"/>
                    <a:gd name="connsiteY6" fmla="*/ 641240 h 641355"/>
                    <a:gd name="connsiteX7" fmla="*/ 3153 w 545573"/>
                    <a:gd name="connsiteY7" fmla="*/ 436778 h 641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5573" h="641355">
                      <a:moveTo>
                        <a:pt x="3153" y="436778"/>
                      </a:moveTo>
                      <a:cubicBezTo>
                        <a:pt x="-20511" y="369571"/>
                        <a:pt x="95919" y="305203"/>
                        <a:pt x="122423" y="237996"/>
                      </a:cubicBezTo>
                      <a:cubicBezTo>
                        <a:pt x="148927" y="170789"/>
                        <a:pt x="122422" y="70451"/>
                        <a:pt x="162179" y="33534"/>
                      </a:cubicBezTo>
                      <a:cubicBezTo>
                        <a:pt x="201936" y="-3383"/>
                        <a:pt x="320259" y="-10956"/>
                        <a:pt x="360962" y="16495"/>
                      </a:cubicBezTo>
                      <a:cubicBezTo>
                        <a:pt x="401665" y="43946"/>
                        <a:pt x="376107" y="128192"/>
                        <a:pt x="406398" y="198239"/>
                      </a:cubicBezTo>
                      <a:cubicBezTo>
                        <a:pt x="436689" y="268286"/>
                        <a:pt x="566371" y="362944"/>
                        <a:pt x="542706" y="436778"/>
                      </a:cubicBezTo>
                      <a:cubicBezTo>
                        <a:pt x="519041" y="510612"/>
                        <a:pt x="357175" y="636507"/>
                        <a:pt x="264410" y="641240"/>
                      </a:cubicBezTo>
                      <a:cubicBezTo>
                        <a:pt x="171645" y="645973"/>
                        <a:pt x="26817" y="503985"/>
                        <a:pt x="3153" y="43677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214" name="Trapezoid 270">
                  <a:extLst>
                    <a:ext uri="{FF2B5EF4-FFF2-40B4-BE49-F238E27FC236}">
                      <a16:creationId xmlns:a16="http://schemas.microsoft.com/office/drawing/2014/main" id="{FDA1EBC6-D17B-460A-A484-5491BBD4EB1C}"/>
                    </a:ext>
                  </a:extLst>
                </p:cNvPr>
                <p:cNvSpPr/>
                <p:nvPr/>
              </p:nvSpPr>
              <p:spPr>
                <a:xfrm rot="20338925" flipH="1">
                  <a:off x="5214505" y="3849073"/>
                  <a:ext cx="378473" cy="1220517"/>
                </a:xfrm>
                <a:custGeom>
                  <a:avLst/>
                  <a:gdLst>
                    <a:gd name="connsiteX0" fmla="*/ 0 w 318441"/>
                    <a:gd name="connsiteY0" fmla="*/ 484297 h 484297"/>
                    <a:gd name="connsiteX1" fmla="*/ 33879 w 318441"/>
                    <a:gd name="connsiteY1" fmla="*/ 0 h 484297"/>
                    <a:gd name="connsiteX2" fmla="*/ 284562 w 318441"/>
                    <a:gd name="connsiteY2" fmla="*/ 0 h 484297"/>
                    <a:gd name="connsiteX3" fmla="*/ 318441 w 318441"/>
                    <a:gd name="connsiteY3" fmla="*/ 484297 h 484297"/>
                    <a:gd name="connsiteX4" fmla="*/ 0 w 318441"/>
                    <a:gd name="connsiteY4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33879 w 318441"/>
                    <a:gd name="connsiteY2" fmla="*/ 0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1230 w 318441"/>
                    <a:gd name="connsiteY1" fmla="*/ 72704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64163 w 307709"/>
                    <a:gd name="connsiteY0" fmla="*/ 496110 h 496110"/>
                    <a:gd name="connsiteX1" fmla="*/ 498 w 307709"/>
                    <a:gd name="connsiteY1" fmla="*/ 72704 h 496110"/>
                    <a:gd name="connsiteX2" fmla="*/ 38440 w 307709"/>
                    <a:gd name="connsiteY2" fmla="*/ 583 h 496110"/>
                    <a:gd name="connsiteX3" fmla="*/ 273830 w 307709"/>
                    <a:gd name="connsiteY3" fmla="*/ 0 h 496110"/>
                    <a:gd name="connsiteX4" fmla="*/ 307709 w 307709"/>
                    <a:gd name="connsiteY4" fmla="*/ 484297 h 496110"/>
                    <a:gd name="connsiteX5" fmla="*/ 64163 w 307709"/>
                    <a:gd name="connsiteY5" fmla="*/ 496110 h 496110"/>
                    <a:gd name="connsiteX0" fmla="*/ 64163 w 307709"/>
                    <a:gd name="connsiteY0" fmla="*/ 496110 h 1158393"/>
                    <a:gd name="connsiteX1" fmla="*/ 498 w 307709"/>
                    <a:gd name="connsiteY1" fmla="*/ 72704 h 1158393"/>
                    <a:gd name="connsiteX2" fmla="*/ 38440 w 307709"/>
                    <a:gd name="connsiteY2" fmla="*/ 583 h 1158393"/>
                    <a:gd name="connsiteX3" fmla="*/ 273830 w 307709"/>
                    <a:gd name="connsiteY3" fmla="*/ 0 h 1158393"/>
                    <a:gd name="connsiteX4" fmla="*/ 307709 w 307709"/>
                    <a:gd name="connsiteY4" fmla="*/ 484297 h 1158393"/>
                    <a:gd name="connsiteX5" fmla="*/ 270326 w 307709"/>
                    <a:gd name="connsiteY5" fmla="*/ 1158393 h 1158393"/>
                    <a:gd name="connsiteX6" fmla="*/ 64163 w 307709"/>
                    <a:gd name="connsiteY6" fmla="*/ 496110 h 1158393"/>
                    <a:gd name="connsiteX0" fmla="*/ 64163 w 378971"/>
                    <a:gd name="connsiteY0" fmla="*/ 496110 h 1214821"/>
                    <a:gd name="connsiteX1" fmla="*/ 498 w 378971"/>
                    <a:gd name="connsiteY1" fmla="*/ 72704 h 1214821"/>
                    <a:gd name="connsiteX2" fmla="*/ 38440 w 378971"/>
                    <a:gd name="connsiteY2" fmla="*/ 583 h 1214821"/>
                    <a:gd name="connsiteX3" fmla="*/ 273830 w 378971"/>
                    <a:gd name="connsiteY3" fmla="*/ 0 h 1214821"/>
                    <a:gd name="connsiteX4" fmla="*/ 307709 w 378971"/>
                    <a:gd name="connsiteY4" fmla="*/ 484297 h 1214821"/>
                    <a:gd name="connsiteX5" fmla="*/ 378604 w 378971"/>
                    <a:gd name="connsiteY5" fmla="*/ 1130321 h 1214821"/>
                    <a:gd name="connsiteX6" fmla="*/ 270326 w 378971"/>
                    <a:gd name="connsiteY6" fmla="*/ 1158393 h 1214821"/>
                    <a:gd name="connsiteX7" fmla="*/ 64163 w 378971"/>
                    <a:gd name="connsiteY7" fmla="*/ 496110 h 1214821"/>
                    <a:gd name="connsiteX0" fmla="*/ 64163 w 378971"/>
                    <a:gd name="connsiteY0" fmla="*/ 496110 h 1158393"/>
                    <a:gd name="connsiteX1" fmla="*/ 498 w 378971"/>
                    <a:gd name="connsiteY1" fmla="*/ 72704 h 1158393"/>
                    <a:gd name="connsiteX2" fmla="*/ 38440 w 378971"/>
                    <a:gd name="connsiteY2" fmla="*/ 583 h 1158393"/>
                    <a:gd name="connsiteX3" fmla="*/ 273830 w 378971"/>
                    <a:gd name="connsiteY3" fmla="*/ 0 h 1158393"/>
                    <a:gd name="connsiteX4" fmla="*/ 307709 w 378971"/>
                    <a:gd name="connsiteY4" fmla="*/ 484297 h 1158393"/>
                    <a:gd name="connsiteX5" fmla="*/ 378604 w 378971"/>
                    <a:gd name="connsiteY5" fmla="*/ 1130321 h 1158393"/>
                    <a:gd name="connsiteX6" fmla="*/ 270326 w 378971"/>
                    <a:gd name="connsiteY6" fmla="*/ 1158393 h 1158393"/>
                    <a:gd name="connsiteX7" fmla="*/ 64163 w 378971"/>
                    <a:gd name="connsiteY7" fmla="*/ 496110 h 1158393"/>
                    <a:gd name="connsiteX0" fmla="*/ 63665 w 378473"/>
                    <a:gd name="connsiteY0" fmla="*/ 496110 h 1158393"/>
                    <a:gd name="connsiteX1" fmla="*/ 0 w 378473"/>
                    <a:gd name="connsiteY1" fmla="*/ 72704 h 1158393"/>
                    <a:gd name="connsiteX2" fmla="*/ 37942 w 378473"/>
                    <a:gd name="connsiteY2" fmla="*/ 583 h 1158393"/>
                    <a:gd name="connsiteX3" fmla="*/ 273332 w 378473"/>
                    <a:gd name="connsiteY3" fmla="*/ 0 h 1158393"/>
                    <a:gd name="connsiteX4" fmla="*/ 307211 w 378473"/>
                    <a:gd name="connsiteY4" fmla="*/ 484297 h 1158393"/>
                    <a:gd name="connsiteX5" fmla="*/ 378106 w 378473"/>
                    <a:gd name="connsiteY5" fmla="*/ 1130321 h 1158393"/>
                    <a:gd name="connsiteX6" fmla="*/ 269828 w 378473"/>
                    <a:gd name="connsiteY6" fmla="*/ 1158393 h 1158393"/>
                    <a:gd name="connsiteX7" fmla="*/ 63665 w 378473"/>
                    <a:gd name="connsiteY7" fmla="*/ 496110 h 1158393"/>
                    <a:gd name="connsiteX0" fmla="*/ 63665 w 378473"/>
                    <a:gd name="connsiteY0" fmla="*/ 538491 h 1200774"/>
                    <a:gd name="connsiteX1" fmla="*/ 0 w 378473"/>
                    <a:gd name="connsiteY1" fmla="*/ 115085 h 1200774"/>
                    <a:gd name="connsiteX2" fmla="*/ 86378 w 378473"/>
                    <a:gd name="connsiteY2" fmla="*/ 0 h 1200774"/>
                    <a:gd name="connsiteX3" fmla="*/ 273332 w 378473"/>
                    <a:gd name="connsiteY3" fmla="*/ 42381 h 1200774"/>
                    <a:gd name="connsiteX4" fmla="*/ 307211 w 378473"/>
                    <a:gd name="connsiteY4" fmla="*/ 526678 h 1200774"/>
                    <a:gd name="connsiteX5" fmla="*/ 378106 w 378473"/>
                    <a:gd name="connsiteY5" fmla="*/ 1172702 h 1200774"/>
                    <a:gd name="connsiteX6" fmla="*/ 269828 w 378473"/>
                    <a:gd name="connsiteY6" fmla="*/ 1200774 h 1200774"/>
                    <a:gd name="connsiteX7" fmla="*/ 63665 w 378473"/>
                    <a:gd name="connsiteY7" fmla="*/ 538491 h 1200774"/>
                    <a:gd name="connsiteX0" fmla="*/ 63665 w 378473"/>
                    <a:gd name="connsiteY0" fmla="*/ 496110 h 1158393"/>
                    <a:gd name="connsiteX1" fmla="*/ 0 w 378473"/>
                    <a:gd name="connsiteY1" fmla="*/ 72704 h 1158393"/>
                    <a:gd name="connsiteX2" fmla="*/ 147436 w 378473"/>
                    <a:gd name="connsiteY2" fmla="*/ 27858 h 1158393"/>
                    <a:gd name="connsiteX3" fmla="*/ 273332 w 378473"/>
                    <a:gd name="connsiteY3" fmla="*/ 0 h 1158393"/>
                    <a:gd name="connsiteX4" fmla="*/ 307211 w 378473"/>
                    <a:gd name="connsiteY4" fmla="*/ 484297 h 1158393"/>
                    <a:gd name="connsiteX5" fmla="*/ 378106 w 378473"/>
                    <a:gd name="connsiteY5" fmla="*/ 1130321 h 1158393"/>
                    <a:gd name="connsiteX6" fmla="*/ 269828 w 378473"/>
                    <a:gd name="connsiteY6" fmla="*/ 1158393 h 1158393"/>
                    <a:gd name="connsiteX7" fmla="*/ 63665 w 378473"/>
                    <a:gd name="connsiteY7" fmla="*/ 496110 h 1158393"/>
                    <a:gd name="connsiteX0" fmla="*/ 63665 w 378473"/>
                    <a:gd name="connsiteY0" fmla="*/ 496110 h 1158393"/>
                    <a:gd name="connsiteX1" fmla="*/ 0 w 378473"/>
                    <a:gd name="connsiteY1" fmla="*/ 72704 h 1158393"/>
                    <a:gd name="connsiteX2" fmla="*/ 122865 w 378473"/>
                    <a:gd name="connsiteY2" fmla="*/ 96926 h 1158393"/>
                    <a:gd name="connsiteX3" fmla="*/ 273332 w 378473"/>
                    <a:gd name="connsiteY3" fmla="*/ 0 h 1158393"/>
                    <a:gd name="connsiteX4" fmla="*/ 307211 w 378473"/>
                    <a:gd name="connsiteY4" fmla="*/ 484297 h 1158393"/>
                    <a:gd name="connsiteX5" fmla="*/ 378106 w 378473"/>
                    <a:gd name="connsiteY5" fmla="*/ 1130321 h 1158393"/>
                    <a:gd name="connsiteX6" fmla="*/ 269828 w 378473"/>
                    <a:gd name="connsiteY6" fmla="*/ 1158393 h 1158393"/>
                    <a:gd name="connsiteX7" fmla="*/ 63665 w 378473"/>
                    <a:gd name="connsiteY7" fmla="*/ 496110 h 1158393"/>
                    <a:gd name="connsiteX0" fmla="*/ 63665 w 378473"/>
                    <a:gd name="connsiteY0" fmla="*/ 558234 h 1220517"/>
                    <a:gd name="connsiteX1" fmla="*/ 0 w 378473"/>
                    <a:gd name="connsiteY1" fmla="*/ 134828 h 1220517"/>
                    <a:gd name="connsiteX2" fmla="*/ 47428 w 378473"/>
                    <a:gd name="connsiteY2" fmla="*/ 0 h 1220517"/>
                    <a:gd name="connsiteX3" fmla="*/ 273332 w 378473"/>
                    <a:gd name="connsiteY3" fmla="*/ 62124 h 1220517"/>
                    <a:gd name="connsiteX4" fmla="*/ 307211 w 378473"/>
                    <a:gd name="connsiteY4" fmla="*/ 546421 h 1220517"/>
                    <a:gd name="connsiteX5" fmla="*/ 378106 w 378473"/>
                    <a:gd name="connsiteY5" fmla="*/ 1192445 h 1220517"/>
                    <a:gd name="connsiteX6" fmla="*/ 269828 w 378473"/>
                    <a:gd name="connsiteY6" fmla="*/ 1220517 h 1220517"/>
                    <a:gd name="connsiteX7" fmla="*/ 63665 w 378473"/>
                    <a:gd name="connsiteY7" fmla="*/ 558234 h 1220517"/>
                    <a:gd name="connsiteX0" fmla="*/ 63665 w 378473"/>
                    <a:gd name="connsiteY0" fmla="*/ 558234 h 1220517"/>
                    <a:gd name="connsiteX1" fmla="*/ 0 w 378473"/>
                    <a:gd name="connsiteY1" fmla="*/ 134828 h 1220517"/>
                    <a:gd name="connsiteX2" fmla="*/ 47428 w 378473"/>
                    <a:gd name="connsiteY2" fmla="*/ 0 h 1220517"/>
                    <a:gd name="connsiteX3" fmla="*/ 273332 w 378473"/>
                    <a:gd name="connsiteY3" fmla="*/ 62124 h 1220517"/>
                    <a:gd name="connsiteX4" fmla="*/ 307211 w 378473"/>
                    <a:gd name="connsiteY4" fmla="*/ 546421 h 1220517"/>
                    <a:gd name="connsiteX5" fmla="*/ 378106 w 378473"/>
                    <a:gd name="connsiteY5" fmla="*/ 1192445 h 1220517"/>
                    <a:gd name="connsiteX6" fmla="*/ 269828 w 378473"/>
                    <a:gd name="connsiteY6" fmla="*/ 1220517 h 1220517"/>
                    <a:gd name="connsiteX7" fmla="*/ 63665 w 378473"/>
                    <a:gd name="connsiteY7" fmla="*/ 558234 h 1220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8473" h="1220517">
                      <a:moveTo>
                        <a:pt x="63665" y="558234"/>
                      </a:moveTo>
                      <a:lnTo>
                        <a:pt x="0" y="134828"/>
                      </a:lnTo>
                      <a:cubicBezTo>
                        <a:pt x="15809" y="89885"/>
                        <a:pt x="17099" y="39777"/>
                        <a:pt x="47428" y="0"/>
                      </a:cubicBezTo>
                      <a:lnTo>
                        <a:pt x="273332" y="62124"/>
                      </a:lnTo>
                      <a:lnTo>
                        <a:pt x="307211" y="546421"/>
                      </a:lnTo>
                      <a:cubicBezTo>
                        <a:pt x="309299" y="704184"/>
                        <a:pt x="384337" y="1080096"/>
                        <a:pt x="378106" y="1192445"/>
                      </a:cubicBezTo>
                      <a:lnTo>
                        <a:pt x="269828" y="1220517"/>
                      </a:lnTo>
                      <a:lnTo>
                        <a:pt x="63665" y="55823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215" name="Trapezoid 270">
                  <a:extLst>
                    <a:ext uri="{FF2B5EF4-FFF2-40B4-BE49-F238E27FC236}">
                      <a16:creationId xmlns:a16="http://schemas.microsoft.com/office/drawing/2014/main" id="{D875933F-D36D-4931-B77C-98F14BDC3156}"/>
                    </a:ext>
                  </a:extLst>
                </p:cNvPr>
                <p:cNvSpPr/>
                <p:nvPr/>
              </p:nvSpPr>
              <p:spPr>
                <a:xfrm rot="1261075">
                  <a:off x="4317331" y="3836794"/>
                  <a:ext cx="378473" cy="1220517"/>
                </a:xfrm>
                <a:custGeom>
                  <a:avLst/>
                  <a:gdLst>
                    <a:gd name="connsiteX0" fmla="*/ 0 w 318441"/>
                    <a:gd name="connsiteY0" fmla="*/ 484297 h 484297"/>
                    <a:gd name="connsiteX1" fmla="*/ 33879 w 318441"/>
                    <a:gd name="connsiteY1" fmla="*/ 0 h 484297"/>
                    <a:gd name="connsiteX2" fmla="*/ 284562 w 318441"/>
                    <a:gd name="connsiteY2" fmla="*/ 0 h 484297"/>
                    <a:gd name="connsiteX3" fmla="*/ 318441 w 318441"/>
                    <a:gd name="connsiteY3" fmla="*/ 484297 h 484297"/>
                    <a:gd name="connsiteX4" fmla="*/ 0 w 318441"/>
                    <a:gd name="connsiteY4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33879 w 318441"/>
                    <a:gd name="connsiteY2" fmla="*/ 0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1230 w 318441"/>
                    <a:gd name="connsiteY1" fmla="*/ 72704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64163 w 307709"/>
                    <a:gd name="connsiteY0" fmla="*/ 496110 h 496110"/>
                    <a:gd name="connsiteX1" fmla="*/ 498 w 307709"/>
                    <a:gd name="connsiteY1" fmla="*/ 72704 h 496110"/>
                    <a:gd name="connsiteX2" fmla="*/ 38440 w 307709"/>
                    <a:gd name="connsiteY2" fmla="*/ 583 h 496110"/>
                    <a:gd name="connsiteX3" fmla="*/ 273830 w 307709"/>
                    <a:gd name="connsiteY3" fmla="*/ 0 h 496110"/>
                    <a:gd name="connsiteX4" fmla="*/ 307709 w 307709"/>
                    <a:gd name="connsiteY4" fmla="*/ 484297 h 496110"/>
                    <a:gd name="connsiteX5" fmla="*/ 64163 w 307709"/>
                    <a:gd name="connsiteY5" fmla="*/ 496110 h 496110"/>
                    <a:gd name="connsiteX0" fmla="*/ 64163 w 307709"/>
                    <a:gd name="connsiteY0" fmla="*/ 496110 h 1158393"/>
                    <a:gd name="connsiteX1" fmla="*/ 498 w 307709"/>
                    <a:gd name="connsiteY1" fmla="*/ 72704 h 1158393"/>
                    <a:gd name="connsiteX2" fmla="*/ 38440 w 307709"/>
                    <a:gd name="connsiteY2" fmla="*/ 583 h 1158393"/>
                    <a:gd name="connsiteX3" fmla="*/ 273830 w 307709"/>
                    <a:gd name="connsiteY3" fmla="*/ 0 h 1158393"/>
                    <a:gd name="connsiteX4" fmla="*/ 307709 w 307709"/>
                    <a:gd name="connsiteY4" fmla="*/ 484297 h 1158393"/>
                    <a:gd name="connsiteX5" fmla="*/ 270326 w 307709"/>
                    <a:gd name="connsiteY5" fmla="*/ 1158393 h 1158393"/>
                    <a:gd name="connsiteX6" fmla="*/ 64163 w 307709"/>
                    <a:gd name="connsiteY6" fmla="*/ 496110 h 1158393"/>
                    <a:gd name="connsiteX0" fmla="*/ 64163 w 378971"/>
                    <a:gd name="connsiteY0" fmla="*/ 496110 h 1214821"/>
                    <a:gd name="connsiteX1" fmla="*/ 498 w 378971"/>
                    <a:gd name="connsiteY1" fmla="*/ 72704 h 1214821"/>
                    <a:gd name="connsiteX2" fmla="*/ 38440 w 378971"/>
                    <a:gd name="connsiteY2" fmla="*/ 583 h 1214821"/>
                    <a:gd name="connsiteX3" fmla="*/ 273830 w 378971"/>
                    <a:gd name="connsiteY3" fmla="*/ 0 h 1214821"/>
                    <a:gd name="connsiteX4" fmla="*/ 307709 w 378971"/>
                    <a:gd name="connsiteY4" fmla="*/ 484297 h 1214821"/>
                    <a:gd name="connsiteX5" fmla="*/ 378604 w 378971"/>
                    <a:gd name="connsiteY5" fmla="*/ 1130321 h 1214821"/>
                    <a:gd name="connsiteX6" fmla="*/ 270326 w 378971"/>
                    <a:gd name="connsiteY6" fmla="*/ 1158393 h 1214821"/>
                    <a:gd name="connsiteX7" fmla="*/ 64163 w 378971"/>
                    <a:gd name="connsiteY7" fmla="*/ 496110 h 1214821"/>
                    <a:gd name="connsiteX0" fmla="*/ 64163 w 378971"/>
                    <a:gd name="connsiteY0" fmla="*/ 496110 h 1158393"/>
                    <a:gd name="connsiteX1" fmla="*/ 498 w 378971"/>
                    <a:gd name="connsiteY1" fmla="*/ 72704 h 1158393"/>
                    <a:gd name="connsiteX2" fmla="*/ 38440 w 378971"/>
                    <a:gd name="connsiteY2" fmla="*/ 583 h 1158393"/>
                    <a:gd name="connsiteX3" fmla="*/ 273830 w 378971"/>
                    <a:gd name="connsiteY3" fmla="*/ 0 h 1158393"/>
                    <a:gd name="connsiteX4" fmla="*/ 307709 w 378971"/>
                    <a:gd name="connsiteY4" fmla="*/ 484297 h 1158393"/>
                    <a:gd name="connsiteX5" fmla="*/ 378604 w 378971"/>
                    <a:gd name="connsiteY5" fmla="*/ 1130321 h 1158393"/>
                    <a:gd name="connsiteX6" fmla="*/ 270326 w 378971"/>
                    <a:gd name="connsiteY6" fmla="*/ 1158393 h 1158393"/>
                    <a:gd name="connsiteX7" fmla="*/ 64163 w 378971"/>
                    <a:gd name="connsiteY7" fmla="*/ 496110 h 1158393"/>
                    <a:gd name="connsiteX0" fmla="*/ 63665 w 378473"/>
                    <a:gd name="connsiteY0" fmla="*/ 496110 h 1158393"/>
                    <a:gd name="connsiteX1" fmla="*/ 0 w 378473"/>
                    <a:gd name="connsiteY1" fmla="*/ 72704 h 1158393"/>
                    <a:gd name="connsiteX2" fmla="*/ 37942 w 378473"/>
                    <a:gd name="connsiteY2" fmla="*/ 583 h 1158393"/>
                    <a:gd name="connsiteX3" fmla="*/ 273332 w 378473"/>
                    <a:gd name="connsiteY3" fmla="*/ 0 h 1158393"/>
                    <a:gd name="connsiteX4" fmla="*/ 307211 w 378473"/>
                    <a:gd name="connsiteY4" fmla="*/ 484297 h 1158393"/>
                    <a:gd name="connsiteX5" fmla="*/ 378106 w 378473"/>
                    <a:gd name="connsiteY5" fmla="*/ 1130321 h 1158393"/>
                    <a:gd name="connsiteX6" fmla="*/ 269828 w 378473"/>
                    <a:gd name="connsiteY6" fmla="*/ 1158393 h 1158393"/>
                    <a:gd name="connsiteX7" fmla="*/ 63665 w 378473"/>
                    <a:gd name="connsiteY7" fmla="*/ 496110 h 1158393"/>
                    <a:gd name="connsiteX0" fmla="*/ 63665 w 378473"/>
                    <a:gd name="connsiteY0" fmla="*/ 538491 h 1200774"/>
                    <a:gd name="connsiteX1" fmla="*/ 0 w 378473"/>
                    <a:gd name="connsiteY1" fmla="*/ 115085 h 1200774"/>
                    <a:gd name="connsiteX2" fmla="*/ 86378 w 378473"/>
                    <a:gd name="connsiteY2" fmla="*/ 0 h 1200774"/>
                    <a:gd name="connsiteX3" fmla="*/ 273332 w 378473"/>
                    <a:gd name="connsiteY3" fmla="*/ 42381 h 1200774"/>
                    <a:gd name="connsiteX4" fmla="*/ 307211 w 378473"/>
                    <a:gd name="connsiteY4" fmla="*/ 526678 h 1200774"/>
                    <a:gd name="connsiteX5" fmla="*/ 378106 w 378473"/>
                    <a:gd name="connsiteY5" fmla="*/ 1172702 h 1200774"/>
                    <a:gd name="connsiteX6" fmla="*/ 269828 w 378473"/>
                    <a:gd name="connsiteY6" fmla="*/ 1200774 h 1200774"/>
                    <a:gd name="connsiteX7" fmla="*/ 63665 w 378473"/>
                    <a:gd name="connsiteY7" fmla="*/ 538491 h 1200774"/>
                    <a:gd name="connsiteX0" fmla="*/ 63665 w 378473"/>
                    <a:gd name="connsiteY0" fmla="*/ 496110 h 1158393"/>
                    <a:gd name="connsiteX1" fmla="*/ 0 w 378473"/>
                    <a:gd name="connsiteY1" fmla="*/ 72704 h 1158393"/>
                    <a:gd name="connsiteX2" fmla="*/ 147436 w 378473"/>
                    <a:gd name="connsiteY2" fmla="*/ 27858 h 1158393"/>
                    <a:gd name="connsiteX3" fmla="*/ 273332 w 378473"/>
                    <a:gd name="connsiteY3" fmla="*/ 0 h 1158393"/>
                    <a:gd name="connsiteX4" fmla="*/ 307211 w 378473"/>
                    <a:gd name="connsiteY4" fmla="*/ 484297 h 1158393"/>
                    <a:gd name="connsiteX5" fmla="*/ 378106 w 378473"/>
                    <a:gd name="connsiteY5" fmla="*/ 1130321 h 1158393"/>
                    <a:gd name="connsiteX6" fmla="*/ 269828 w 378473"/>
                    <a:gd name="connsiteY6" fmla="*/ 1158393 h 1158393"/>
                    <a:gd name="connsiteX7" fmla="*/ 63665 w 378473"/>
                    <a:gd name="connsiteY7" fmla="*/ 496110 h 1158393"/>
                    <a:gd name="connsiteX0" fmla="*/ 63665 w 378473"/>
                    <a:gd name="connsiteY0" fmla="*/ 496110 h 1158393"/>
                    <a:gd name="connsiteX1" fmla="*/ 0 w 378473"/>
                    <a:gd name="connsiteY1" fmla="*/ 72704 h 1158393"/>
                    <a:gd name="connsiteX2" fmla="*/ 122865 w 378473"/>
                    <a:gd name="connsiteY2" fmla="*/ 96926 h 1158393"/>
                    <a:gd name="connsiteX3" fmla="*/ 273332 w 378473"/>
                    <a:gd name="connsiteY3" fmla="*/ 0 h 1158393"/>
                    <a:gd name="connsiteX4" fmla="*/ 307211 w 378473"/>
                    <a:gd name="connsiteY4" fmla="*/ 484297 h 1158393"/>
                    <a:gd name="connsiteX5" fmla="*/ 378106 w 378473"/>
                    <a:gd name="connsiteY5" fmla="*/ 1130321 h 1158393"/>
                    <a:gd name="connsiteX6" fmla="*/ 269828 w 378473"/>
                    <a:gd name="connsiteY6" fmla="*/ 1158393 h 1158393"/>
                    <a:gd name="connsiteX7" fmla="*/ 63665 w 378473"/>
                    <a:gd name="connsiteY7" fmla="*/ 496110 h 1158393"/>
                    <a:gd name="connsiteX0" fmla="*/ 63665 w 378473"/>
                    <a:gd name="connsiteY0" fmla="*/ 558234 h 1220517"/>
                    <a:gd name="connsiteX1" fmla="*/ 0 w 378473"/>
                    <a:gd name="connsiteY1" fmla="*/ 134828 h 1220517"/>
                    <a:gd name="connsiteX2" fmla="*/ 47428 w 378473"/>
                    <a:gd name="connsiteY2" fmla="*/ 0 h 1220517"/>
                    <a:gd name="connsiteX3" fmla="*/ 273332 w 378473"/>
                    <a:gd name="connsiteY3" fmla="*/ 62124 h 1220517"/>
                    <a:gd name="connsiteX4" fmla="*/ 307211 w 378473"/>
                    <a:gd name="connsiteY4" fmla="*/ 546421 h 1220517"/>
                    <a:gd name="connsiteX5" fmla="*/ 378106 w 378473"/>
                    <a:gd name="connsiteY5" fmla="*/ 1192445 h 1220517"/>
                    <a:gd name="connsiteX6" fmla="*/ 269828 w 378473"/>
                    <a:gd name="connsiteY6" fmla="*/ 1220517 h 1220517"/>
                    <a:gd name="connsiteX7" fmla="*/ 63665 w 378473"/>
                    <a:gd name="connsiteY7" fmla="*/ 558234 h 1220517"/>
                    <a:gd name="connsiteX0" fmla="*/ 63665 w 378473"/>
                    <a:gd name="connsiteY0" fmla="*/ 558234 h 1220517"/>
                    <a:gd name="connsiteX1" fmla="*/ 0 w 378473"/>
                    <a:gd name="connsiteY1" fmla="*/ 134828 h 1220517"/>
                    <a:gd name="connsiteX2" fmla="*/ 47428 w 378473"/>
                    <a:gd name="connsiteY2" fmla="*/ 0 h 1220517"/>
                    <a:gd name="connsiteX3" fmla="*/ 273332 w 378473"/>
                    <a:gd name="connsiteY3" fmla="*/ 62124 h 1220517"/>
                    <a:gd name="connsiteX4" fmla="*/ 307211 w 378473"/>
                    <a:gd name="connsiteY4" fmla="*/ 546421 h 1220517"/>
                    <a:gd name="connsiteX5" fmla="*/ 378106 w 378473"/>
                    <a:gd name="connsiteY5" fmla="*/ 1192445 h 1220517"/>
                    <a:gd name="connsiteX6" fmla="*/ 269828 w 378473"/>
                    <a:gd name="connsiteY6" fmla="*/ 1220517 h 1220517"/>
                    <a:gd name="connsiteX7" fmla="*/ 63665 w 378473"/>
                    <a:gd name="connsiteY7" fmla="*/ 558234 h 1220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8473" h="1220517">
                      <a:moveTo>
                        <a:pt x="63665" y="558234"/>
                      </a:moveTo>
                      <a:lnTo>
                        <a:pt x="0" y="134828"/>
                      </a:lnTo>
                      <a:cubicBezTo>
                        <a:pt x="15809" y="89885"/>
                        <a:pt x="17099" y="39777"/>
                        <a:pt x="47428" y="0"/>
                      </a:cubicBezTo>
                      <a:lnTo>
                        <a:pt x="273332" y="62124"/>
                      </a:lnTo>
                      <a:lnTo>
                        <a:pt x="307211" y="546421"/>
                      </a:lnTo>
                      <a:cubicBezTo>
                        <a:pt x="309299" y="704184"/>
                        <a:pt x="384337" y="1080096"/>
                        <a:pt x="378106" y="1192445"/>
                      </a:cubicBezTo>
                      <a:lnTo>
                        <a:pt x="269828" y="1220517"/>
                      </a:lnTo>
                      <a:lnTo>
                        <a:pt x="63665" y="55823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16" name="Group 3215">
                  <a:extLst>
                    <a:ext uri="{FF2B5EF4-FFF2-40B4-BE49-F238E27FC236}">
                      <a16:creationId xmlns:a16="http://schemas.microsoft.com/office/drawing/2014/main" id="{4FD30364-CF4D-4287-86F9-59101150D818}"/>
                    </a:ext>
                  </a:extLst>
                </p:cNvPr>
                <p:cNvGrpSpPr/>
                <p:nvPr/>
              </p:nvGrpSpPr>
              <p:grpSpPr>
                <a:xfrm>
                  <a:off x="4663513" y="2952102"/>
                  <a:ext cx="568866" cy="1165590"/>
                  <a:chOff x="453014" y="1129450"/>
                  <a:chExt cx="568866" cy="1165590"/>
                </a:xfrm>
              </p:grpSpPr>
              <p:grpSp>
                <p:nvGrpSpPr>
                  <p:cNvPr id="3217" name="Group 3216">
                    <a:extLst>
                      <a:ext uri="{FF2B5EF4-FFF2-40B4-BE49-F238E27FC236}">
                        <a16:creationId xmlns:a16="http://schemas.microsoft.com/office/drawing/2014/main" id="{113364DD-A27D-4641-AA48-A0AA9165FDDB}"/>
                      </a:ext>
                    </a:extLst>
                  </p:cNvPr>
                  <p:cNvGrpSpPr/>
                  <p:nvPr/>
                </p:nvGrpSpPr>
                <p:grpSpPr>
                  <a:xfrm rot="484876">
                    <a:off x="473018" y="1635278"/>
                    <a:ext cx="170537" cy="659762"/>
                    <a:chOff x="2734458" y="5851998"/>
                    <a:chExt cx="344847" cy="1334118"/>
                  </a:xfrm>
                </p:grpSpPr>
                <p:grpSp>
                  <p:nvGrpSpPr>
                    <p:cNvPr id="3227" name="Group 3226">
                      <a:extLst>
                        <a:ext uri="{FF2B5EF4-FFF2-40B4-BE49-F238E27FC236}">
                          <a16:creationId xmlns:a16="http://schemas.microsoft.com/office/drawing/2014/main" id="{013B06B3-BA50-48E9-BAAE-AA2957A2CE9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734458" y="5851998"/>
                      <a:ext cx="239098" cy="258531"/>
                      <a:chOff x="2734458" y="5851998"/>
                      <a:chExt cx="239098" cy="258531"/>
                    </a:xfrm>
                  </p:grpSpPr>
                  <p:sp>
                    <p:nvSpPr>
                      <p:cNvPr id="3241" name="Freeform 2153">
                        <a:extLst>
                          <a:ext uri="{FF2B5EF4-FFF2-40B4-BE49-F238E27FC236}">
                            <a16:creationId xmlns:a16="http://schemas.microsoft.com/office/drawing/2014/main" id="{150FF04B-FD90-45EC-9129-8A02BADD80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34458" y="5851998"/>
                        <a:ext cx="207481" cy="160152"/>
                      </a:xfrm>
                      <a:custGeom>
                        <a:avLst/>
                        <a:gdLst>
                          <a:gd name="connsiteX0" fmla="*/ 229035 w 274283"/>
                          <a:gd name="connsiteY0" fmla="*/ 617 h 246463"/>
                          <a:gd name="connsiteX1" fmla="*/ 16175 w 274283"/>
                          <a:gd name="connsiteY1" fmla="*/ 84562 h 246463"/>
                          <a:gd name="connsiteX2" fmla="*/ 43157 w 274283"/>
                          <a:gd name="connsiteY2" fmla="*/ 222471 h 246463"/>
                          <a:gd name="connsiteX3" fmla="*/ 268010 w 274283"/>
                          <a:gd name="connsiteY3" fmla="*/ 237461 h 246463"/>
                          <a:gd name="connsiteX4" fmla="*/ 214045 w 274283"/>
                          <a:gd name="connsiteY4" fmla="*/ 126534 h 246463"/>
                          <a:gd name="connsiteX5" fmla="*/ 229035 w 274283"/>
                          <a:gd name="connsiteY5" fmla="*/ 617 h 2464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74283" h="246463">
                            <a:moveTo>
                              <a:pt x="229035" y="617"/>
                            </a:moveTo>
                            <a:cubicBezTo>
                              <a:pt x="196057" y="-6378"/>
                              <a:pt x="47155" y="47586"/>
                              <a:pt x="16175" y="84562"/>
                            </a:cubicBezTo>
                            <a:cubicBezTo>
                              <a:pt x="-14805" y="121538"/>
                              <a:pt x="1185" y="196988"/>
                              <a:pt x="43157" y="222471"/>
                            </a:cubicBezTo>
                            <a:cubicBezTo>
                              <a:pt x="85129" y="247954"/>
                              <a:pt x="239529" y="253450"/>
                              <a:pt x="268010" y="237461"/>
                            </a:cubicBezTo>
                            <a:cubicBezTo>
                              <a:pt x="296491" y="221472"/>
                              <a:pt x="219042" y="162510"/>
                              <a:pt x="214045" y="126534"/>
                            </a:cubicBezTo>
                            <a:cubicBezTo>
                              <a:pt x="209048" y="90558"/>
                              <a:pt x="262013" y="7612"/>
                              <a:pt x="229035" y="617"/>
                            </a:cubicBezTo>
                            <a:close/>
                          </a:path>
                        </a:pathLst>
                      </a:cu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42" name="Freeform 2154">
                        <a:extLst>
                          <a:ext uri="{FF2B5EF4-FFF2-40B4-BE49-F238E27FC236}">
                            <a16:creationId xmlns:a16="http://schemas.microsoft.com/office/drawing/2014/main" id="{EAB947AE-0A4A-441E-8680-CE139D01350A}"/>
                          </a:ext>
                        </a:extLst>
                      </p:cNvPr>
                      <p:cNvSpPr/>
                      <p:nvPr/>
                    </p:nvSpPr>
                    <p:spPr>
                      <a:xfrm flipH="1">
                        <a:off x="2766075" y="5950377"/>
                        <a:ext cx="207481" cy="160152"/>
                      </a:xfrm>
                      <a:custGeom>
                        <a:avLst/>
                        <a:gdLst>
                          <a:gd name="connsiteX0" fmla="*/ 229035 w 274283"/>
                          <a:gd name="connsiteY0" fmla="*/ 617 h 246463"/>
                          <a:gd name="connsiteX1" fmla="*/ 16175 w 274283"/>
                          <a:gd name="connsiteY1" fmla="*/ 84562 h 246463"/>
                          <a:gd name="connsiteX2" fmla="*/ 43157 w 274283"/>
                          <a:gd name="connsiteY2" fmla="*/ 222471 h 246463"/>
                          <a:gd name="connsiteX3" fmla="*/ 268010 w 274283"/>
                          <a:gd name="connsiteY3" fmla="*/ 237461 h 246463"/>
                          <a:gd name="connsiteX4" fmla="*/ 214045 w 274283"/>
                          <a:gd name="connsiteY4" fmla="*/ 126534 h 246463"/>
                          <a:gd name="connsiteX5" fmla="*/ 229035 w 274283"/>
                          <a:gd name="connsiteY5" fmla="*/ 617 h 2464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74283" h="246463">
                            <a:moveTo>
                              <a:pt x="229035" y="617"/>
                            </a:moveTo>
                            <a:cubicBezTo>
                              <a:pt x="196057" y="-6378"/>
                              <a:pt x="47155" y="47586"/>
                              <a:pt x="16175" y="84562"/>
                            </a:cubicBezTo>
                            <a:cubicBezTo>
                              <a:pt x="-14805" y="121538"/>
                              <a:pt x="1185" y="196988"/>
                              <a:pt x="43157" y="222471"/>
                            </a:cubicBezTo>
                            <a:cubicBezTo>
                              <a:pt x="85129" y="247954"/>
                              <a:pt x="239529" y="253450"/>
                              <a:pt x="268010" y="237461"/>
                            </a:cubicBezTo>
                            <a:cubicBezTo>
                              <a:pt x="296491" y="221472"/>
                              <a:pt x="219042" y="162510"/>
                              <a:pt x="214045" y="126534"/>
                            </a:cubicBezTo>
                            <a:cubicBezTo>
                              <a:pt x="209048" y="90558"/>
                              <a:pt x="262013" y="7612"/>
                              <a:pt x="229035" y="617"/>
                            </a:cubicBezTo>
                            <a:close/>
                          </a:path>
                        </a:pathLst>
                      </a:cu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3228" name="Group 3227">
                      <a:extLst>
                        <a:ext uri="{FF2B5EF4-FFF2-40B4-BE49-F238E27FC236}">
                          <a16:creationId xmlns:a16="http://schemas.microsoft.com/office/drawing/2014/main" id="{6B980B97-ADF4-475B-B364-AB024AFD7D8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759049" y="6039820"/>
                      <a:ext cx="239098" cy="258531"/>
                      <a:chOff x="2734458" y="5851998"/>
                      <a:chExt cx="239098" cy="258531"/>
                    </a:xfrm>
                  </p:grpSpPr>
                  <p:sp>
                    <p:nvSpPr>
                      <p:cNvPr id="3239" name="Freeform 2151">
                        <a:extLst>
                          <a:ext uri="{FF2B5EF4-FFF2-40B4-BE49-F238E27FC236}">
                            <a16:creationId xmlns:a16="http://schemas.microsoft.com/office/drawing/2014/main" id="{B820E748-6F6E-45EC-A072-1503A64176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34458" y="5851998"/>
                        <a:ext cx="207481" cy="160152"/>
                      </a:xfrm>
                      <a:custGeom>
                        <a:avLst/>
                        <a:gdLst>
                          <a:gd name="connsiteX0" fmla="*/ 229035 w 274283"/>
                          <a:gd name="connsiteY0" fmla="*/ 617 h 246463"/>
                          <a:gd name="connsiteX1" fmla="*/ 16175 w 274283"/>
                          <a:gd name="connsiteY1" fmla="*/ 84562 h 246463"/>
                          <a:gd name="connsiteX2" fmla="*/ 43157 w 274283"/>
                          <a:gd name="connsiteY2" fmla="*/ 222471 h 246463"/>
                          <a:gd name="connsiteX3" fmla="*/ 268010 w 274283"/>
                          <a:gd name="connsiteY3" fmla="*/ 237461 h 246463"/>
                          <a:gd name="connsiteX4" fmla="*/ 214045 w 274283"/>
                          <a:gd name="connsiteY4" fmla="*/ 126534 h 246463"/>
                          <a:gd name="connsiteX5" fmla="*/ 229035 w 274283"/>
                          <a:gd name="connsiteY5" fmla="*/ 617 h 2464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74283" h="246463">
                            <a:moveTo>
                              <a:pt x="229035" y="617"/>
                            </a:moveTo>
                            <a:cubicBezTo>
                              <a:pt x="196057" y="-6378"/>
                              <a:pt x="47155" y="47586"/>
                              <a:pt x="16175" y="84562"/>
                            </a:cubicBezTo>
                            <a:cubicBezTo>
                              <a:pt x="-14805" y="121538"/>
                              <a:pt x="1185" y="196988"/>
                              <a:pt x="43157" y="222471"/>
                            </a:cubicBezTo>
                            <a:cubicBezTo>
                              <a:pt x="85129" y="247954"/>
                              <a:pt x="239529" y="253450"/>
                              <a:pt x="268010" y="237461"/>
                            </a:cubicBezTo>
                            <a:cubicBezTo>
                              <a:pt x="296491" y="221472"/>
                              <a:pt x="219042" y="162510"/>
                              <a:pt x="214045" y="126534"/>
                            </a:cubicBezTo>
                            <a:cubicBezTo>
                              <a:pt x="209048" y="90558"/>
                              <a:pt x="262013" y="7612"/>
                              <a:pt x="229035" y="617"/>
                            </a:cubicBezTo>
                            <a:close/>
                          </a:path>
                        </a:pathLst>
                      </a:cu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40" name="Freeform 2152">
                        <a:extLst>
                          <a:ext uri="{FF2B5EF4-FFF2-40B4-BE49-F238E27FC236}">
                            <a16:creationId xmlns:a16="http://schemas.microsoft.com/office/drawing/2014/main" id="{1F9D54C2-814D-4BE5-8538-BD8ADD6F1C32}"/>
                          </a:ext>
                        </a:extLst>
                      </p:cNvPr>
                      <p:cNvSpPr/>
                      <p:nvPr/>
                    </p:nvSpPr>
                    <p:spPr>
                      <a:xfrm flipH="1">
                        <a:off x="2766075" y="5950377"/>
                        <a:ext cx="207481" cy="160152"/>
                      </a:xfrm>
                      <a:custGeom>
                        <a:avLst/>
                        <a:gdLst>
                          <a:gd name="connsiteX0" fmla="*/ 229035 w 274283"/>
                          <a:gd name="connsiteY0" fmla="*/ 617 h 246463"/>
                          <a:gd name="connsiteX1" fmla="*/ 16175 w 274283"/>
                          <a:gd name="connsiteY1" fmla="*/ 84562 h 246463"/>
                          <a:gd name="connsiteX2" fmla="*/ 43157 w 274283"/>
                          <a:gd name="connsiteY2" fmla="*/ 222471 h 246463"/>
                          <a:gd name="connsiteX3" fmla="*/ 268010 w 274283"/>
                          <a:gd name="connsiteY3" fmla="*/ 237461 h 246463"/>
                          <a:gd name="connsiteX4" fmla="*/ 214045 w 274283"/>
                          <a:gd name="connsiteY4" fmla="*/ 126534 h 246463"/>
                          <a:gd name="connsiteX5" fmla="*/ 229035 w 274283"/>
                          <a:gd name="connsiteY5" fmla="*/ 617 h 2464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74283" h="246463">
                            <a:moveTo>
                              <a:pt x="229035" y="617"/>
                            </a:moveTo>
                            <a:cubicBezTo>
                              <a:pt x="196057" y="-6378"/>
                              <a:pt x="47155" y="47586"/>
                              <a:pt x="16175" y="84562"/>
                            </a:cubicBezTo>
                            <a:cubicBezTo>
                              <a:pt x="-14805" y="121538"/>
                              <a:pt x="1185" y="196988"/>
                              <a:pt x="43157" y="222471"/>
                            </a:cubicBezTo>
                            <a:cubicBezTo>
                              <a:pt x="85129" y="247954"/>
                              <a:pt x="239529" y="253450"/>
                              <a:pt x="268010" y="237461"/>
                            </a:cubicBezTo>
                            <a:cubicBezTo>
                              <a:pt x="296491" y="221472"/>
                              <a:pt x="219042" y="162510"/>
                              <a:pt x="214045" y="126534"/>
                            </a:cubicBezTo>
                            <a:cubicBezTo>
                              <a:pt x="209048" y="90558"/>
                              <a:pt x="262013" y="7612"/>
                              <a:pt x="229035" y="617"/>
                            </a:cubicBezTo>
                            <a:close/>
                          </a:path>
                        </a:pathLst>
                      </a:cu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3229" name="Group 3228">
                      <a:extLst>
                        <a:ext uri="{FF2B5EF4-FFF2-40B4-BE49-F238E27FC236}">
                          <a16:creationId xmlns:a16="http://schemas.microsoft.com/office/drawing/2014/main" id="{865BF45B-F313-4813-8193-40E6B879EA3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790666" y="6218815"/>
                      <a:ext cx="239098" cy="258531"/>
                      <a:chOff x="2734458" y="5851998"/>
                      <a:chExt cx="239098" cy="258531"/>
                    </a:xfrm>
                  </p:grpSpPr>
                  <p:sp>
                    <p:nvSpPr>
                      <p:cNvPr id="3237" name="Freeform 2149">
                        <a:extLst>
                          <a:ext uri="{FF2B5EF4-FFF2-40B4-BE49-F238E27FC236}">
                            <a16:creationId xmlns:a16="http://schemas.microsoft.com/office/drawing/2014/main" id="{92F83B95-1ACE-4F0C-8C2B-3EE75454CA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34458" y="5851998"/>
                        <a:ext cx="207481" cy="160152"/>
                      </a:xfrm>
                      <a:custGeom>
                        <a:avLst/>
                        <a:gdLst>
                          <a:gd name="connsiteX0" fmla="*/ 229035 w 274283"/>
                          <a:gd name="connsiteY0" fmla="*/ 617 h 246463"/>
                          <a:gd name="connsiteX1" fmla="*/ 16175 w 274283"/>
                          <a:gd name="connsiteY1" fmla="*/ 84562 h 246463"/>
                          <a:gd name="connsiteX2" fmla="*/ 43157 w 274283"/>
                          <a:gd name="connsiteY2" fmla="*/ 222471 h 246463"/>
                          <a:gd name="connsiteX3" fmla="*/ 268010 w 274283"/>
                          <a:gd name="connsiteY3" fmla="*/ 237461 h 246463"/>
                          <a:gd name="connsiteX4" fmla="*/ 214045 w 274283"/>
                          <a:gd name="connsiteY4" fmla="*/ 126534 h 246463"/>
                          <a:gd name="connsiteX5" fmla="*/ 229035 w 274283"/>
                          <a:gd name="connsiteY5" fmla="*/ 617 h 2464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74283" h="246463">
                            <a:moveTo>
                              <a:pt x="229035" y="617"/>
                            </a:moveTo>
                            <a:cubicBezTo>
                              <a:pt x="196057" y="-6378"/>
                              <a:pt x="47155" y="47586"/>
                              <a:pt x="16175" y="84562"/>
                            </a:cubicBezTo>
                            <a:cubicBezTo>
                              <a:pt x="-14805" y="121538"/>
                              <a:pt x="1185" y="196988"/>
                              <a:pt x="43157" y="222471"/>
                            </a:cubicBezTo>
                            <a:cubicBezTo>
                              <a:pt x="85129" y="247954"/>
                              <a:pt x="239529" y="253450"/>
                              <a:pt x="268010" y="237461"/>
                            </a:cubicBezTo>
                            <a:cubicBezTo>
                              <a:pt x="296491" y="221472"/>
                              <a:pt x="219042" y="162510"/>
                              <a:pt x="214045" y="126534"/>
                            </a:cubicBezTo>
                            <a:cubicBezTo>
                              <a:pt x="209048" y="90558"/>
                              <a:pt x="262013" y="7612"/>
                              <a:pt x="229035" y="617"/>
                            </a:cubicBezTo>
                            <a:close/>
                          </a:path>
                        </a:pathLst>
                      </a:cu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38" name="Freeform 2150">
                        <a:extLst>
                          <a:ext uri="{FF2B5EF4-FFF2-40B4-BE49-F238E27FC236}">
                            <a16:creationId xmlns:a16="http://schemas.microsoft.com/office/drawing/2014/main" id="{B77146B4-9984-4436-A796-D0AFDBC4C7BF}"/>
                          </a:ext>
                        </a:extLst>
                      </p:cNvPr>
                      <p:cNvSpPr/>
                      <p:nvPr/>
                    </p:nvSpPr>
                    <p:spPr>
                      <a:xfrm flipH="1">
                        <a:off x="2766075" y="5950377"/>
                        <a:ext cx="207481" cy="160152"/>
                      </a:xfrm>
                      <a:custGeom>
                        <a:avLst/>
                        <a:gdLst>
                          <a:gd name="connsiteX0" fmla="*/ 229035 w 274283"/>
                          <a:gd name="connsiteY0" fmla="*/ 617 h 246463"/>
                          <a:gd name="connsiteX1" fmla="*/ 16175 w 274283"/>
                          <a:gd name="connsiteY1" fmla="*/ 84562 h 246463"/>
                          <a:gd name="connsiteX2" fmla="*/ 43157 w 274283"/>
                          <a:gd name="connsiteY2" fmla="*/ 222471 h 246463"/>
                          <a:gd name="connsiteX3" fmla="*/ 268010 w 274283"/>
                          <a:gd name="connsiteY3" fmla="*/ 237461 h 246463"/>
                          <a:gd name="connsiteX4" fmla="*/ 214045 w 274283"/>
                          <a:gd name="connsiteY4" fmla="*/ 126534 h 246463"/>
                          <a:gd name="connsiteX5" fmla="*/ 229035 w 274283"/>
                          <a:gd name="connsiteY5" fmla="*/ 617 h 2464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74283" h="246463">
                            <a:moveTo>
                              <a:pt x="229035" y="617"/>
                            </a:moveTo>
                            <a:cubicBezTo>
                              <a:pt x="196057" y="-6378"/>
                              <a:pt x="47155" y="47586"/>
                              <a:pt x="16175" y="84562"/>
                            </a:cubicBezTo>
                            <a:cubicBezTo>
                              <a:pt x="-14805" y="121538"/>
                              <a:pt x="1185" y="196988"/>
                              <a:pt x="43157" y="222471"/>
                            </a:cubicBezTo>
                            <a:cubicBezTo>
                              <a:pt x="85129" y="247954"/>
                              <a:pt x="239529" y="253450"/>
                              <a:pt x="268010" y="237461"/>
                            </a:cubicBezTo>
                            <a:cubicBezTo>
                              <a:pt x="296491" y="221472"/>
                              <a:pt x="219042" y="162510"/>
                              <a:pt x="214045" y="126534"/>
                            </a:cubicBezTo>
                            <a:cubicBezTo>
                              <a:pt x="209048" y="90558"/>
                              <a:pt x="262013" y="7612"/>
                              <a:pt x="229035" y="617"/>
                            </a:cubicBezTo>
                            <a:close/>
                          </a:path>
                        </a:pathLst>
                      </a:cu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3230" name="Group 3229">
                      <a:extLst>
                        <a:ext uri="{FF2B5EF4-FFF2-40B4-BE49-F238E27FC236}">
                          <a16:creationId xmlns:a16="http://schemas.microsoft.com/office/drawing/2014/main" id="{C9E9AC67-001C-40B0-8B3F-92A103A3D28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15616" y="6404609"/>
                      <a:ext cx="239098" cy="258531"/>
                      <a:chOff x="2734458" y="5851998"/>
                      <a:chExt cx="239098" cy="258531"/>
                    </a:xfrm>
                  </p:grpSpPr>
                  <p:sp>
                    <p:nvSpPr>
                      <p:cNvPr id="3235" name="Freeform 2147">
                        <a:extLst>
                          <a:ext uri="{FF2B5EF4-FFF2-40B4-BE49-F238E27FC236}">
                            <a16:creationId xmlns:a16="http://schemas.microsoft.com/office/drawing/2014/main" id="{D1E7E866-E862-4723-A201-93F50058B9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34458" y="5851998"/>
                        <a:ext cx="207481" cy="160152"/>
                      </a:xfrm>
                      <a:custGeom>
                        <a:avLst/>
                        <a:gdLst>
                          <a:gd name="connsiteX0" fmla="*/ 229035 w 274283"/>
                          <a:gd name="connsiteY0" fmla="*/ 617 h 246463"/>
                          <a:gd name="connsiteX1" fmla="*/ 16175 w 274283"/>
                          <a:gd name="connsiteY1" fmla="*/ 84562 h 246463"/>
                          <a:gd name="connsiteX2" fmla="*/ 43157 w 274283"/>
                          <a:gd name="connsiteY2" fmla="*/ 222471 h 246463"/>
                          <a:gd name="connsiteX3" fmla="*/ 268010 w 274283"/>
                          <a:gd name="connsiteY3" fmla="*/ 237461 h 246463"/>
                          <a:gd name="connsiteX4" fmla="*/ 214045 w 274283"/>
                          <a:gd name="connsiteY4" fmla="*/ 126534 h 246463"/>
                          <a:gd name="connsiteX5" fmla="*/ 229035 w 274283"/>
                          <a:gd name="connsiteY5" fmla="*/ 617 h 2464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74283" h="246463">
                            <a:moveTo>
                              <a:pt x="229035" y="617"/>
                            </a:moveTo>
                            <a:cubicBezTo>
                              <a:pt x="196057" y="-6378"/>
                              <a:pt x="47155" y="47586"/>
                              <a:pt x="16175" y="84562"/>
                            </a:cubicBezTo>
                            <a:cubicBezTo>
                              <a:pt x="-14805" y="121538"/>
                              <a:pt x="1185" y="196988"/>
                              <a:pt x="43157" y="222471"/>
                            </a:cubicBezTo>
                            <a:cubicBezTo>
                              <a:pt x="85129" y="247954"/>
                              <a:pt x="239529" y="253450"/>
                              <a:pt x="268010" y="237461"/>
                            </a:cubicBezTo>
                            <a:cubicBezTo>
                              <a:pt x="296491" y="221472"/>
                              <a:pt x="219042" y="162510"/>
                              <a:pt x="214045" y="126534"/>
                            </a:cubicBezTo>
                            <a:cubicBezTo>
                              <a:pt x="209048" y="90558"/>
                              <a:pt x="262013" y="7612"/>
                              <a:pt x="229035" y="617"/>
                            </a:cubicBezTo>
                            <a:close/>
                          </a:path>
                        </a:pathLst>
                      </a:cu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36" name="Freeform 2148">
                        <a:extLst>
                          <a:ext uri="{FF2B5EF4-FFF2-40B4-BE49-F238E27FC236}">
                            <a16:creationId xmlns:a16="http://schemas.microsoft.com/office/drawing/2014/main" id="{576C2AA0-F76C-40C6-AC07-155EC46EDF31}"/>
                          </a:ext>
                        </a:extLst>
                      </p:cNvPr>
                      <p:cNvSpPr/>
                      <p:nvPr/>
                    </p:nvSpPr>
                    <p:spPr>
                      <a:xfrm flipH="1">
                        <a:off x="2766075" y="5950377"/>
                        <a:ext cx="207481" cy="160152"/>
                      </a:xfrm>
                      <a:custGeom>
                        <a:avLst/>
                        <a:gdLst>
                          <a:gd name="connsiteX0" fmla="*/ 229035 w 274283"/>
                          <a:gd name="connsiteY0" fmla="*/ 617 h 246463"/>
                          <a:gd name="connsiteX1" fmla="*/ 16175 w 274283"/>
                          <a:gd name="connsiteY1" fmla="*/ 84562 h 246463"/>
                          <a:gd name="connsiteX2" fmla="*/ 43157 w 274283"/>
                          <a:gd name="connsiteY2" fmla="*/ 222471 h 246463"/>
                          <a:gd name="connsiteX3" fmla="*/ 268010 w 274283"/>
                          <a:gd name="connsiteY3" fmla="*/ 237461 h 246463"/>
                          <a:gd name="connsiteX4" fmla="*/ 214045 w 274283"/>
                          <a:gd name="connsiteY4" fmla="*/ 126534 h 246463"/>
                          <a:gd name="connsiteX5" fmla="*/ 229035 w 274283"/>
                          <a:gd name="connsiteY5" fmla="*/ 617 h 2464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74283" h="246463">
                            <a:moveTo>
                              <a:pt x="229035" y="617"/>
                            </a:moveTo>
                            <a:cubicBezTo>
                              <a:pt x="196057" y="-6378"/>
                              <a:pt x="47155" y="47586"/>
                              <a:pt x="16175" y="84562"/>
                            </a:cubicBezTo>
                            <a:cubicBezTo>
                              <a:pt x="-14805" y="121538"/>
                              <a:pt x="1185" y="196988"/>
                              <a:pt x="43157" y="222471"/>
                            </a:cubicBezTo>
                            <a:cubicBezTo>
                              <a:pt x="85129" y="247954"/>
                              <a:pt x="239529" y="253450"/>
                              <a:pt x="268010" y="237461"/>
                            </a:cubicBezTo>
                            <a:cubicBezTo>
                              <a:pt x="296491" y="221472"/>
                              <a:pt x="219042" y="162510"/>
                              <a:pt x="214045" y="126534"/>
                            </a:cubicBezTo>
                            <a:cubicBezTo>
                              <a:pt x="209048" y="90558"/>
                              <a:pt x="262013" y="7612"/>
                              <a:pt x="229035" y="617"/>
                            </a:cubicBezTo>
                            <a:close/>
                          </a:path>
                        </a:pathLst>
                      </a:cu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3231" name="Group 3230">
                      <a:extLst>
                        <a:ext uri="{FF2B5EF4-FFF2-40B4-BE49-F238E27FC236}">
                          <a16:creationId xmlns:a16="http://schemas.microsoft.com/office/drawing/2014/main" id="{E5E1B7B1-5E45-4CDA-AD41-16289F6834A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40207" y="6586001"/>
                      <a:ext cx="239098" cy="258531"/>
                      <a:chOff x="2734458" y="5851998"/>
                      <a:chExt cx="239098" cy="258531"/>
                    </a:xfrm>
                  </p:grpSpPr>
                  <p:sp>
                    <p:nvSpPr>
                      <p:cNvPr id="3233" name="Freeform 2145">
                        <a:extLst>
                          <a:ext uri="{FF2B5EF4-FFF2-40B4-BE49-F238E27FC236}">
                            <a16:creationId xmlns:a16="http://schemas.microsoft.com/office/drawing/2014/main" id="{D524B4F9-6089-4C90-B536-E90DDC5D32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34458" y="5851998"/>
                        <a:ext cx="207481" cy="160152"/>
                      </a:xfrm>
                      <a:custGeom>
                        <a:avLst/>
                        <a:gdLst>
                          <a:gd name="connsiteX0" fmla="*/ 229035 w 274283"/>
                          <a:gd name="connsiteY0" fmla="*/ 617 h 246463"/>
                          <a:gd name="connsiteX1" fmla="*/ 16175 w 274283"/>
                          <a:gd name="connsiteY1" fmla="*/ 84562 h 246463"/>
                          <a:gd name="connsiteX2" fmla="*/ 43157 w 274283"/>
                          <a:gd name="connsiteY2" fmla="*/ 222471 h 246463"/>
                          <a:gd name="connsiteX3" fmla="*/ 268010 w 274283"/>
                          <a:gd name="connsiteY3" fmla="*/ 237461 h 246463"/>
                          <a:gd name="connsiteX4" fmla="*/ 214045 w 274283"/>
                          <a:gd name="connsiteY4" fmla="*/ 126534 h 246463"/>
                          <a:gd name="connsiteX5" fmla="*/ 229035 w 274283"/>
                          <a:gd name="connsiteY5" fmla="*/ 617 h 2464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74283" h="246463">
                            <a:moveTo>
                              <a:pt x="229035" y="617"/>
                            </a:moveTo>
                            <a:cubicBezTo>
                              <a:pt x="196057" y="-6378"/>
                              <a:pt x="47155" y="47586"/>
                              <a:pt x="16175" y="84562"/>
                            </a:cubicBezTo>
                            <a:cubicBezTo>
                              <a:pt x="-14805" y="121538"/>
                              <a:pt x="1185" y="196988"/>
                              <a:pt x="43157" y="222471"/>
                            </a:cubicBezTo>
                            <a:cubicBezTo>
                              <a:pt x="85129" y="247954"/>
                              <a:pt x="239529" y="253450"/>
                              <a:pt x="268010" y="237461"/>
                            </a:cubicBezTo>
                            <a:cubicBezTo>
                              <a:pt x="296491" y="221472"/>
                              <a:pt x="219042" y="162510"/>
                              <a:pt x="214045" y="126534"/>
                            </a:cubicBezTo>
                            <a:cubicBezTo>
                              <a:pt x="209048" y="90558"/>
                              <a:pt x="262013" y="7612"/>
                              <a:pt x="229035" y="617"/>
                            </a:cubicBezTo>
                            <a:close/>
                          </a:path>
                        </a:pathLst>
                      </a:cu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34" name="Freeform 2146">
                        <a:extLst>
                          <a:ext uri="{FF2B5EF4-FFF2-40B4-BE49-F238E27FC236}">
                            <a16:creationId xmlns:a16="http://schemas.microsoft.com/office/drawing/2014/main" id="{2629AF03-8B82-43EF-8177-121D0387DDD8}"/>
                          </a:ext>
                        </a:extLst>
                      </p:cNvPr>
                      <p:cNvSpPr/>
                      <p:nvPr/>
                    </p:nvSpPr>
                    <p:spPr>
                      <a:xfrm flipH="1">
                        <a:off x="2766075" y="5950377"/>
                        <a:ext cx="207481" cy="160152"/>
                      </a:xfrm>
                      <a:custGeom>
                        <a:avLst/>
                        <a:gdLst>
                          <a:gd name="connsiteX0" fmla="*/ 229035 w 274283"/>
                          <a:gd name="connsiteY0" fmla="*/ 617 h 246463"/>
                          <a:gd name="connsiteX1" fmla="*/ 16175 w 274283"/>
                          <a:gd name="connsiteY1" fmla="*/ 84562 h 246463"/>
                          <a:gd name="connsiteX2" fmla="*/ 43157 w 274283"/>
                          <a:gd name="connsiteY2" fmla="*/ 222471 h 246463"/>
                          <a:gd name="connsiteX3" fmla="*/ 268010 w 274283"/>
                          <a:gd name="connsiteY3" fmla="*/ 237461 h 246463"/>
                          <a:gd name="connsiteX4" fmla="*/ 214045 w 274283"/>
                          <a:gd name="connsiteY4" fmla="*/ 126534 h 246463"/>
                          <a:gd name="connsiteX5" fmla="*/ 229035 w 274283"/>
                          <a:gd name="connsiteY5" fmla="*/ 617 h 2464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74283" h="246463">
                            <a:moveTo>
                              <a:pt x="229035" y="617"/>
                            </a:moveTo>
                            <a:cubicBezTo>
                              <a:pt x="196057" y="-6378"/>
                              <a:pt x="47155" y="47586"/>
                              <a:pt x="16175" y="84562"/>
                            </a:cubicBezTo>
                            <a:cubicBezTo>
                              <a:pt x="-14805" y="121538"/>
                              <a:pt x="1185" y="196988"/>
                              <a:pt x="43157" y="222471"/>
                            </a:cubicBezTo>
                            <a:cubicBezTo>
                              <a:pt x="85129" y="247954"/>
                              <a:pt x="239529" y="253450"/>
                              <a:pt x="268010" y="237461"/>
                            </a:cubicBezTo>
                            <a:cubicBezTo>
                              <a:pt x="296491" y="221472"/>
                              <a:pt x="219042" y="162510"/>
                              <a:pt x="214045" y="126534"/>
                            </a:cubicBezTo>
                            <a:cubicBezTo>
                              <a:pt x="209048" y="90558"/>
                              <a:pt x="262013" y="7612"/>
                              <a:pt x="229035" y="617"/>
                            </a:cubicBezTo>
                            <a:close/>
                          </a:path>
                        </a:pathLst>
                      </a:cu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232" name="Freeform 2144">
                      <a:extLst>
                        <a:ext uri="{FF2B5EF4-FFF2-40B4-BE49-F238E27FC236}">
                          <a16:creationId xmlns:a16="http://schemas.microsoft.com/office/drawing/2014/main" id="{993D319C-F7C6-4C93-9A6D-92FE3677EE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60574" y="6823437"/>
                      <a:ext cx="202179" cy="362679"/>
                    </a:xfrm>
                    <a:custGeom>
                      <a:avLst/>
                      <a:gdLst>
                        <a:gd name="connsiteX0" fmla="*/ 68925 w 202179"/>
                        <a:gd name="connsiteY0" fmla="*/ 10160 h 362679"/>
                        <a:gd name="connsiteX1" fmla="*/ 1192 w 202179"/>
                        <a:gd name="connsiteY1" fmla="*/ 115147 h 362679"/>
                        <a:gd name="connsiteX2" fmla="*/ 119725 w 202179"/>
                        <a:gd name="connsiteY2" fmla="*/ 362374 h 362679"/>
                        <a:gd name="connsiteX3" fmla="*/ 201005 w 202179"/>
                        <a:gd name="connsiteY3" fmla="*/ 162560 h 362679"/>
                        <a:gd name="connsiteX4" fmla="*/ 160365 w 202179"/>
                        <a:gd name="connsiteY4" fmla="*/ 0 h 3626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2179" h="362679">
                          <a:moveTo>
                            <a:pt x="68925" y="10160"/>
                          </a:moveTo>
                          <a:cubicBezTo>
                            <a:pt x="30825" y="33302"/>
                            <a:pt x="-7275" y="56445"/>
                            <a:pt x="1192" y="115147"/>
                          </a:cubicBezTo>
                          <a:cubicBezTo>
                            <a:pt x="9659" y="173849"/>
                            <a:pt x="86423" y="354472"/>
                            <a:pt x="119725" y="362374"/>
                          </a:cubicBezTo>
                          <a:cubicBezTo>
                            <a:pt x="153027" y="370276"/>
                            <a:pt x="194232" y="222956"/>
                            <a:pt x="201005" y="162560"/>
                          </a:cubicBezTo>
                          <a:cubicBezTo>
                            <a:pt x="207778" y="102164"/>
                            <a:pt x="184071" y="51082"/>
                            <a:pt x="160365" y="0"/>
                          </a:cubicBezTo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218" name="Group 3217">
                    <a:extLst>
                      <a:ext uri="{FF2B5EF4-FFF2-40B4-BE49-F238E27FC236}">
                        <a16:creationId xmlns:a16="http://schemas.microsoft.com/office/drawing/2014/main" id="{DFEDC98B-FC29-4F34-815D-31FBFDE379D6}"/>
                      </a:ext>
                    </a:extLst>
                  </p:cNvPr>
                  <p:cNvGrpSpPr/>
                  <p:nvPr/>
                </p:nvGrpSpPr>
                <p:grpSpPr>
                  <a:xfrm>
                    <a:off x="453014" y="1161498"/>
                    <a:ext cx="568866" cy="643165"/>
                    <a:chOff x="4583876" y="3710540"/>
                    <a:chExt cx="1150317" cy="1300558"/>
                  </a:xfrm>
                </p:grpSpPr>
                <p:sp>
                  <p:nvSpPr>
                    <p:cNvPr id="3220" name="Oval 3219">
                      <a:extLst>
                        <a:ext uri="{FF2B5EF4-FFF2-40B4-BE49-F238E27FC236}">
                          <a16:creationId xmlns:a16="http://schemas.microsoft.com/office/drawing/2014/main" id="{A41DB70C-F7A7-4B0E-863F-655F66709D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93924" y="3710540"/>
                      <a:ext cx="910274" cy="1300558"/>
                    </a:xfrm>
                    <a:prstGeom prst="ellipse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21" name="Oval 3220">
                      <a:extLst>
                        <a:ext uri="{FF2B5EF4-FFF2-40B4-BE49-F238E27FC236}">
                          <a16:creationId xmlns:a16="http://schemas.microsoft.com/office/drawing/2014/main" id="{B4B9834F-5B60-47D4-B648-429770E865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83876" y="4310726"/>
                      <a:ext cx="228600" cy="254355"/>
                    </a:xfrm>
                    <a:prstGeom prst="ellipse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22" name="Oval 3221">
                      <a:extLst>
                        <a:ext uri="{FF2B5EF4-FFF2-40B4-BE49-F238E27FC236}">
                          <a16:creationId xmlns:a16="http://schemas.microsoft.com/office/drawing/2014/main" id="{31F0F41B-5F9B-4F2D-A841-B0B4D6E67F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05593" y="4315486"/>
                      <a:ext cx="228600" cy="254355"/>
                    </a:xfrm>
                    <a:prstGeom prst="ellipse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23" name="Freeform 2135">
                      <a:extLst>
                        <a:ext uri="{FF2B5EF4-FFF2-40B4-BE49-F238E27FC236}">
                          <a16:creationId xmlns:a16="http://schemas.microsoft.com/office/drawing/2014/main" id="{A836BF2E-5004-4F4B-8557-0C48939228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87021" y="4703524"/>
                      <a:ext cx="337488" cy="180991"/>
                    </a:xfrm>
                    <a:custGeom>
                      <a:avLst/>
                      <a:gdLst>
                        <a:gd name="connsiteX0" fmla="*/ 8876 w 540980"/>
                        <a:gd name="connsiteY0" fmla="*/ 38100 h 342916"/>
                        <a:gd name="connsiteX1" fmla="*/ 537513 w 540980"/>
                        <a:gd name="connsiteY1" fmla="*/ 38100 h 342916"/>
                        <a:gd name="connsiteX2" fmla="*/ 227951 w 540980"/>
                        <a:gd name="connsiteY2" fmla="*/ 342900 h 342916"/>
                        <a:gd name="connsiteX3" fmla="*/ 8876 w 540980"/>
                        <a:gd name="connsiteY3" fmla="*/ 38100 h 3429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0980" h="342916">
                          <a:moveTo>
                            <a:pt x="8876" y="38100"/>
                          </a:moveTo>
                          <a:cubicBezTo>
                            <a:pt x="60470" y="-12700"/>
                            <a:pt x="501001" y="-12700"/>
                            <a:pt x="537513" y="38100"/>
                          </a:cubicBezTo>
                          <a:cubicBezTo>
                            <a:pt x="574025" y="88900"/>
                            <a:pt x="312088" y="340519"/>
                            <a:pt x="227951" y="342900"/>
                          </a:cubicBezTo>
                          <a:cubicBezTo>
                            <a:pt x="143814" y="345281"/>
                            <a:pt x="-42718" y="88900"/>
                            <a:pt x="8876" y="38100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rgbClr val="F9D69D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24" name="Oval 3223">
                      <a:extLst>
                        <a:ext uri="{FF2B5EF4-FFF2-40B4-BE49-F238E27FC236}">
                          <a16:creationId xmlns:a16="http://schemas.microsoft.com/office/drawing/2014/main" id="{7AF56EAD-9C13-4474-9016-A0CD0DADFC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58446" y="4180056"/>
                      <a:ext cx="101842" cy="16906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25" name="Oval 3224">
                      <a:extLst>
                        <a:ext uri="{FF2B5EF4-FFF2-40B4-BE49-F238E27FC236}">
                          <a16:creationId xmlns:a16="http://schemas.microsoft.com/office/drawing/2014/main" id="{24DA4C1F-3DA0-41CC-984B-390ADAB46D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58488" y="4180056"/>
                      <a:ext cx="101842" cy="16906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26" name="Freeform 2138">
                      <a:extLst>
                        <a:ext uri="{FF2B5EF4-FFF2-40B4-BE49-F238E27FC236}">
                          <a16:creationId xmlns:a16="http://schemas.microsoft.com/office/drawing/2014/main" id="{7BFBD93B-B051-450A-8564-82C7938D06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23844" y="4348533"/>
                      <a:ext cx="133812" cy="197287"/>
                    </a:xfrm>
                    <a:custGeom>
                      <a:avLst/>
                      <a:gdLst>
                        <a:gd name="connsiteX0" fmla="*/ 732 w 122014"/>
                        <a:gd name="connsiteY0" fmla="*/ 51 h 1021848"/>
                        <a:gd name="connsiteX1" fmla="*/ 119795 w 122014"/>
                        <a:gd name="connsiteY1" fmla="*/ 928739 h 1021848"/>
                        <a:gd name="connsiteX2" fmla="*/ 72170 w 122014"/>
                        <a:gd name="connsiteY2" fmla="*/ 885876 h 1021848"/>
                        <a:gd name="connsiteX3" fmla="*/ 732 w 122014"/>
                        <a:gd name="connsiteY3" fmla="*/ 51 h 1021848"/>
                        <a:gd name="connsiteX0" fmla="*/ 1130 w 122078"/>
                        <a:gd name="connsiteY0" fmla="*/ 51 h 1021848"/>
                        <a:gd name="connsiteX1" fmla="*/ 120193 w 122078"/>
                        <a:gd name="connsiteY1" fmla="*/ 928739 h 1021848"/>
                        <a:gd name="connsiteX2" fmla="*/ 63894 w 122078"/>
                        <a:gd name="connsiteY2" fmla="*/ 885877 h 1021848"/>
                        <a:gd name="connsiteX3" fmla="*/ 1130 w 122078"/>
                        <a:gd name="connsiteY3" fmla="*/ 51 h 1021848"/>
                        <a:gd name="connsiteX0" fmla="*/ 3192 w 166765"/>
                        <a:gd name="connsiteY0" fmla="*/ 692 h 1108839"/>
                        <a:gd name="connsiteX1" fmla="*/ 165624 w 166765"/>
                        <a:gd name="connsiteY1" fmla="*/ 1045079 h 1108839"/>
                        <a:gd name="connsiteX2" fmla="*/ 65956 w 166765"/>
                        <a:gd name="connsiteY2" fmla="*/ 886518 h 1108839"/>
                        <a:gd name="connsiteX3" fmla="*/ 3192 w 166765"/>
                        <a:gd name="connsiteY3" fmla="*/ 692 h 1108839"/>
                        <a:gd name="connsiteX0" fmla="*/ 2487 w 166860"/>
                        <a:gd name="connsiteY0" fmla="*/ 708 h 1171293"/>
                        <a:gd name="connsiteX1" fmla="*/ 164919 w 166860"/>
                        <a:gd name="connsiteY1" fmla="*/ 1045095 h 1171293"/>
                        <a:gd name="connsiteX2" fmla="*/ 48082 w 166860"/>
                        <a:gd name="connsiteY2" fmla="*/ 1145802 h 1171293"/>
                        <a:gd name="connsiteX3" fmla="*/ 65251 w 166860"/>
                        <a:gd name="connsiteY3" fmla="*/ 886534 h 1171293"/>
                        <a:gd name="connsiteX4" fmla="*/ 2487 w 166860"/>
                        <a:gd name="connsiteY4" fmla="*/ 708 h 1171293"/>
                        <a:gd name="connsiteX0" fmla="*/ 954 w 165326"/>
                        <a:gd name="connsiteY0" fmla="*/ 48 h 1170633"/>
                        <a:gd name="connsiteX1" fmla="*/ 163386 w 165326"/>
                        <a:gd name="connsiteY1" fmla="*/ 1044435 h 1170633"/>
                        <a:gd name="connsiteX2" fmla="*/ 46549 w 165326"/>
                        <a:gd name="connsiteY2" fmla="*/ 1145142 h 1170633"/>
                        <a:gd name="connsiteX3" fmla="*/ 94077 w 165326"/>
                        <a:gd name="connsiteY3" fmla="*/ 1001571 h 1170633"/>
                        <a:gd name="connsiteX4" fmla="*/ 954 w 165326"/>
                        <a:gd name="connsiteY4" fmla="*/ 48 h 1170633"/>
                        <a:gd name="connsiteX0" fmla="*/ 6423 w 170795"/>
                        <a:gd name="connsiteY0" fmla="*/ 85062 h 1255647"/>
                        <a:gd name="connsiteX1" fmla="*/ 168855 w 170795"/>
                        <a:gd name="connsiteY1" fmla="*/ 1129449 h 1255647"/>
                        <a:gd name="connsiteX2" fmla="*/ 52018 w 170795"/>
                        <a:gd name="connsiteY2" fmla="*/ 1230156 h 1255647"/>
                        <a:gd name="connsiteX3" fmla="*/ 99546 w 170795"/>
                        <a:gd name="connsiteY3" fmla="*/ 1086585 h 1255647"/>
                        <a:gd name="connsiteX4" fmla="*/ 39007 w 170795"/>
                        <a:gd name="connsiteY4" fmla="*/ 176028 h 1255647"/>
                        <a:gd name="connsiteX5" fmla="*/ 6423 w 170795"/>
                        <a:gd name="connsiteY5" fmla="*/ 85062 h 1255647"/>
                        <a:gd name="connsiteX0" fmla="*/ 42280 w 206652"/>
                        <a:gd name="connsiteY0" fmla="*/ 85062 h 1255647"/>
                        <a:gd name="connsiteX1" fmla="*/ 204712 w 206652"/>
                        <a:gd name="connsiteY1" fmla="*/ 1129449 h 1255647"/>
                        <a:gd name="connsiteX2" fmla="*/ 87875 w 206652"/>
                        <a:gd name="connsiteY2" fmla="*/ 1230156 h 1255647"/>
                        <a:gd name="connsiteX3" fmla="*/ 135403 w 206652"/>
                        <a:gd name="connsiteY3" fmla="*/ 1086585 h 1255647"/>
                        <a:gd name="connsiteX4" fmla="*/ 5472 w 206652"/>
                        <a:gd name="connsiteY4" fmla="*/ 176028 h 1255647"/>
                        <a:gd name="connsiteX5" fmla="*/ 42280 w 206652"/>
                        <a:gd name="connsiteY5" fmla="*/ 85062 h 1255647"/>
                        <a:gd name="connsiteX0" fmla="*/ 42280 w 206652"/>
                        <a:gd name="connsiteY0" fmla="*/ 85062 h 1255647"/>
                        <a:gd name="connsiteX1" fmla="*/ 204712 w 206652"/>
                        <a:gd name="connsiteY1" fmla="*/ 1129449 h 1255647"/>
                        <a:gd name="connsiteX2" fmla="*/ 87875 w 206652"/>
                        <a:gd name="connsiteY2" fmla="*/ 1230156 h 1255647"/>
                        <a:gd name="connsiteX3" fmla="*/ 178773 w 206652"/>
                        <a:gd name="connsiteY3" fmla="*/ 1086586 h 1255647"/>
                        <a:gd name="connsiteX4" fmla="*/ 5472 w 206652"/>
                        <a:gd name="connsiteY4" fmla="*/ 176028 h 1255647"/>
                        <a:gd name="connsiteX5" fmla="*/ 42280 w 206652"/>
                        <a:gd name="connsiteY5" fmla="*/ 85062 h 1255647"/>
                        <a:gd name="connsiteX0" fmla="*/ 19601 w 183973"/>
                        <a:gd name="connsiteY0" fmla="*/ 80206 h 1250791"/>
                        <a:gd name="connsiteX1" fmla="*/ 182033 w 183973"/>
                        <a:gd name="connsiteY1" fmla="*/ 1124593 h 1250791"/>
                        <a:gd name="connsiteX2" fmla="*/ 65196 w 183973"/>
                        <a:gd name="connsiteY2" fmla="*/ 1225300 h 1250791"/>
                        <a:gd name="connsiteX3" fmla="*/ 156094 w 183973"/>
                        <a:gd name="connsiteY3" fmla="*/ 1081730 h 1250791"/>
                        <a:gd name="connsiteX4" fmla="*/ 13151 w 183973"/>
                        <a:gd name="connsiteY4" fmla="*/ 184025 h 1250791"/>
                        <a:gd name="connsiteX5" fmla="*/ 19601 w 183973"/>
                        <a:gd name="connsiteY5" fmla="*/ 80206 h 1250791"/>
                        <a:gd name="connsiteX0" fmla="*/ 100 w 170922"/>
                        <a:gd name="connsiteY0" fmla="*/ 53 h 1066819"/>
                        <a:gd name="connsiteX1" fmla="*/ 168982 w 170922"/>
                        <a:gd name="connsiteY1" fmla="*/ 940621 h 1066819"/>
                        <a:gd name="connsiteX2" fmla="*/ 52145 w 170922"/>
                        <a:gd name="connsiteY2" fmla="*/ 1041328 h 1066819"/>
                        <a:gd name="connsiteX3" fmla="*/ 143043 w 170922"/>
                        <a:gd name="connsiteY3" fmla="*/ 897758 h 1066819"/>
                        <a:gd name="connsiteX4" fmla="*/ 100 w 170922"/>
                        <a:gd name="connsiteY4" fmla="*/ 53 h 1066819"/>
                        <a:gd name="connsiteX0" fmla="*/ 27829 w 120586"/>
                        <a:gd name="connsiteY0" fmla="*/ 133 h 526980"/>
                        <a:gd name="connsiteX1" fmla="*/ 118646 w 120586"/>
                        <a:gd name="connsiteY1" fmla="*/ 400782 h 526980"/>
                        <a:gd name="connsiteX2" fmla="*/ 1809 w 120586"/>
                        <a:gd name="connsiteY2" fmla="*/ 501489 h 526980"/>
                        <a:gd name="connsiteX3" fmla="*/ 92707 w 120586"/>
                        <a:gd name="connsiteY3" fmla="*/ 357919 h 526980"/>
                        <a:gd name="connsiteX4" fmla="*/ 27829 w 120586"/>
                        <a:gd name="connsiteY4" fmla="*/ 133 h 5269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20586" h="526980">
                          <a:moveTo>
                            <a:pt x="27829" y="133"/>
                          </a:moveTo>
                          <a:cubicBezTo>
                            <a:pt x="32152" y="7277"/>
                            <a:pt x="109972" y="227236"/>
                            <a:pt x="118646" y="400782"/>
                          </a:cubicBezTo>
                          <a:cubicBezTo>
                            <a:pt x="137087" y="572348"/>
                            <a:pt x="18420" y="527916"/>
                            <a:pt x="1809" y="501489"/>
                          </a:cubicBezTo>
                          <a:cubicBezTo>
                            <a:pt x="-14802" y="475062"/>
                            <a:pt x="88370" y="441478"/>
                            <a:pt x="92707" y="357919"/>
                          </a:cubicBezTo>
                          <a:cubicBezTo>
                            <a:pt x="97044" y="274360"/>
                            <a:pt x="23506" y="-7011"/>
                            <a:pt x="27829" y="133"/>
                          </a:cubicBezTo>
                          <a:close/>
                        </a:path>
                      </a:pathLst>
                    </a:custGeom>
                    <a:solidFill>
                      <a:srgbClr val="A77E4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219" name="Freeform 2131">
                    <a:extLst>
                      <a:ext uri="{FF2B5EF4-FFF2-40B4-BE49-F238E27FC236}">
                        <a16:creationId xmlns:a16="http://schemas.microsoft.com/office/drawing/2014/main" id="{CCAA6808-F4F0-402E-A506-1F9505D24C67}"/>
                      </a:ext>
                    </a:extLst>
                  </p:cNvPr>
                  <p:cNvSpPr/>
                  <p:nvPr/>
                </p:nvSpPr>
                <p:spPr>
                  <a:xfrm>
                    <a:off x="503248" y="1129450"/>
                    <a:ext cx="461338" cy="349743"/>
                  </a:xfrm>
                  <a:custGeom>
                    <a:avLst/>
                    <a:gdLst>
                      <a:gd name="connsiteX0" fmla="*/ 52939 w 890337"/>
                      <a:gd name="connsiteY0" fmla="*/ 952901 h 952901"/>
                      <a:gd name="connsiteX1" fmla="*/ 0 w 890337"/>
                      <a:gd name="connsiteY1" fmla="*/ 288758 h 952901"/>
                      <a:gd name="connsiteX2" fmla="*/ 211756 w 890337"/>
                      <a:gd name="connsiteY2" fmla="*/ 134754 h 952901"/>
                      <a:gd name="connsiteX3" fmla="*/ 471638 w 890337"/>
                      <a:gd name="connsiteY3" fmla="*/ 115503 h 952901"/>
                      <a:gd name="connsiteX4" fmla="*/ 654518 w 890337"/>
                      <a:gd name="connsiteY4" fmla="*/ 0 h 952901"/>
                      <a:gd name="connsiteX5" fmla="*/ 563078 w 890337"/>
                      <a:gd name="connsiteY5" fmla="*/ 115503 h 952901"/>
                      <a:gd name="connsiteX6" fmla="*/ 755584 w 890337"/>
                      <a:gd name="connsiteY6" fmla="*/ 62564 h 952901"/>
                      <a:gd name="connsiteX7" fmla="*/ 625643 w 890337"/>
                      <a:gd name="connsiteY7" fmla="*/ 206943 h 952901"/>
                      <a:gd name="connsiteX8" fmla="*/ 890337 w 890337"/>
                      <a:gd name="connsiteY8" fmla="*/ 187693 h 952901"/>
                      <a:gd name="connsiteX9" fmla="*/ 702645 w 890337"/>
                      <a:gd name="connsiteY9" fmla="*/ 341697 h 952901"/>
                      <a:gd name="connsiteX10" fmla="*/ 741146 w 890337"/>
                      <a:gd name="connsiteY10" fmla="*/ 543828 h 952901"/>
                      <a:gd name="connsiteX11" fmla="*/ 683394 w 890337"/>
                      <a:gd name="connsiteY11" fmla="*/ 952901 h 952901"/>
                      <a:gd name="connsiteX12" fmla="*/ 630455 w 890337"/>
                      <a:gd name="connsiteY12" fmla="*/ 481263 h 952901"/>
                      <a:gd name="connsiteX13" fmla="*/ 466826 w 890337"/>
                      <a:gd name="connsiteY13" fmla="*/ 476451 h 952901"/>
                      <a:gd name="connsiteX14" fmla="*/ 356135 w 890337"/>
                      <a:gd name="connsiteY14" fmla="*/ 548640 h 952901"/>
                      <a:gd name="connsiteX15" fmla="*/ 303196 w 890337"/>
                      <a:gd name="connsiteY15" fmla="*/ 490889 h 952901"/>
                      <a:gd name="connsiteX16" fmla="*/ 125129 w 890337"/>
                      <a:gd name="connsiteY16" fmla="*/ 447575 h 952901"/>
                      <a:gd name="connsiteX17" fmla="*/ 52939 w 890337"/>
                      <a:gd name="connsiteY17" fmla="*/ 952901 h 952901"/>
                      <a:gd name="connsiteX0" fmla="*/ 121654 w 890337"/>
                      <a:gd name="connsiteY0" fmla="*/ 885524 h 952901"/>
                      <a:gd name="connsiteX1" fmla="*/ 0 w 890337"/>
                      <a:gd name="connsiteY1" fmla="*/ 288758 h 952901"/>
                      <a:gd name="connsiteX2" fmla="*/ 211756 w 890337"/>
                      <a:gd name="connsiteY2" fmla="*/ 134754 h 952901"/>
                      <a:gd name="connsiteX3" fmla="*/ 471638 w 890337"/>
                      <a:gd name="connsiteY3" fmla="*/ 115503 h 952901"/>
                      <a:gd name="connsiteX4" fmla="*/ 654518 w 890337"/>
                      <a:gd name="connsiteY4" fmla="*/ 0 h 952901"/>
                      <a:gd name="connsiteX5" fmla="*/ 563078 w 890337"/>
                      <a:gd name="connsiteY5" fmla="*/ 115503 h 952901"/>
                      <a:gd name="connsiteX6" fmla="*/ 755584 w 890337"/>
                      <a:gd name="connsiteY6" fmla="*/ 62564 h 952901"/>
                      <a:gd name="connsiteX7" fmla="*/ 625643 w 890337"/>
                      <a:gd name="connsiteY7" fmla="*/ 206943 h 952901"/>
                      <a:gd name="connsiteX8" fmla="*/ 890337 w 890337"/>
                      <a:gd name="connsiteY8" fmla="*/ 187693 h 952901"/>
                      <a:gd name="connsiteX9" fmla="*/ 702645 w 890337"/>
                      <a:gd name="connsiteY9" fmla="*/ 341697 h 952901"/>
                      <a:gd name="connsiteX10" fmla="*/ 741146 w 890337"/>
                      <a:gd name="connsiteY10" fmla="*/ 543828 h 952901"/>
                      <a:gd name="connsiteX11" fmla="*/ 683394 w 890337"/>
                      <a:gd name="connsiteY11" fmla="*/ 952901 h 952901"/>
                      <a:gd name="connsiteX12" fmla="*/ 630455 w 890337"/>
                      <a:gd name="connsiteY12" fmla="*/ 481263 h 952901"/>
                      <a:gd name="connsiteX13" fmla="*/ 466826 w 890337"/>
                      <a:gd name="connsiteY13" fmla="*/ 476451 h 952901"/>
                      <a:gd name="connsiteX14" fmla="*/ 356135 w 890337"/>
                      <a:gd name="connsiteY14" fmla="*/ 548640 h 952901"/>
                      <a:gd name="connsiteX15" fmla="*/ 303196 w 890337"/>
                      <a:gd name="connsiteY15" fmla="*/ 490889 h 952901"/>
                      <a:gd name="connsiteX16" fmla="*/ 125129 w 890337"/>
                      <a:gd name="connsiteY16" fmla="*/ 447575 h 952901"/>
                      <a:gd name="connsiteX17" fmla="*/ 121654 w 890337"/>
                      <a:gd name="connsiteY17" fmla="*/ 885524 h 952901"/>
                      <a:gd name="connsiteX0" fmla="*/ 121654 w 890337"/>
                      <a:gd name="connsiteY0" fmla="*/ 885524 h 885524"/>
                      <a:gd name="connsiteX1" fmla="*/ 0 w 890337"/>
                      <a:gd name="connsiteY1" fmla="*/ 288758 h 885524"/>
                      <a:gd name="connsiteX2" fmla="*/ 211756 w 890337"/>
                      <a:gd name="connsiteY2" fmla="*/ 134754 h 885524"/>
                      <a:gd name="connsiteX3" fmla="*/ 471638 w 890337"/>
                      <a:gd name="connsiteY3" fmla="*/ 115503 h 885524"/>
                      <a:gd name="connsiteX4" fmla="*/ 654518 w 890337"/>
                      <a:gd name="connsiteY4" fmla="*/ 0 h 885524"/>
                      <a:gd name="connsiteX5" fmla="*/ 563078 w 890337"/>
                      <a:gd name="connsiteY5" fmla="*/ 115503 h 885524"/>
                      <a:gd name="connsiteX6" fmla="*/ 755584 w 890337"/>
                      <a:gd name="connsiteY6" fmla="*/ 62564 h 885524"/>
                      <a:gd name="connsiteX7" fmla="*/ 625643 w 890337"/>
                      <a:gd name="connsiteY7" fmla="*/ 206943 h 885524"/>
                      <a:gd name="connsiteX8" fmla="*/ 890337 w 890337"/>
                      <a:gd name="connsiteY8" fmla="*/ 187693 h 885524"/>
                      <a:gd name="connsiteX9" fmla="*/ 702645 w 890337"/>
                      <a:gd name="connsiteY9" fmla="*/ 341697 h 885524"/>
                      <a:gd name="connsiteX10" fmla="*/ 741146 w 890337"/>
                      <a:gd name="connsiteY10" fmla="*/ 543828 h 885524"/>
                      <a:gd name="connsiteX11" fmla="*/ 658407 w 890337"/>
                      <a:gd name="connsiteY11" fmla="*/ 842210 h 885524"/>
                      <a:gd name="connsiteX12" fmla="*/ 630455 w 890337"/>
                      <a:gd name="connsiteY12" fmla="*/ 481263 h 885524"/>
                      <a:gd name="connsiteX13" fmla="*/ 466826 w 890337"/>
                      <a:gd name="connsiteY13" fmla="*/ 476451 h 885524"/>
                      <a:gd name="connsiteX14" fmla="*/ 356135 w 890337"/>
                      <a:gd name="connsiteY14" fmla="*/ 548640 h 885524"/>
                      <a:gd name="connsiteX15" fmla="*/ 303196 w 890337"/>
                      <a:gd name="connsiteY15" fmla="*/ 490889 h 885524"/>
                      <a:gd name="connsiteX16" fmla="*/ 125129 w 890337"/>
                      <a:gd name="connsiteY16" fmla="*/ 447575 h 885524"/>
                      <a:gd name="connsiteX17" fmla="*/ 121654 w 890337"/>
                      <a:gd name="connsiteY17" fmla="*/ 885524 h 885524"/>
                      <a:gd name="connsiteX0" fmla="*/ 121654 w 890337"/>
                      <a:gd name="connsiteY0" fmla="*/ 885524 h 885524"/>
                      <a:gd name="connsiteX1" fmla="*/ 0 w 890337"/>
                      <a:gd name="connsiteY1" fmla="*/ 288758 h 885524"/>
                      <a:gd name="connsiteX2" fmla="*/ 211756 w 890337"/>
                      <a:gd name="connsiteY2" fmla="*/ 134754 h 885524"/>
                      <a:gd name="connsiteX3" fmla="*/ 471638 w 890337"/>
                      <a:gd name="connsiteY3" fmla="*/ 115503 h 885524"/>
                      <a:gd name="connsiteX4" fmla="*/ 654518 w 890337"/>
                      <a:gd name="connsiteY4" fmla="*/ 0 h 885524"/>
                      <a:gd name="connsiteX5" fmla="*/ 563078 w 890337"/>
                      <a:gd name="connsiteY5" fmla="*/ 115503 h 885524"/>
                      <a:gd name="connsiteX6" fmla="*/ 755584 w 890337"/>
                      <a:gd name="connsiteY6" fmla="*/ 62564 h 885524"/>
                      <a:gd name="connsiteX7" fmla="*/ 625643 w 890337"/>
                      <a:gd name="connsiteY7" fmla="*/ 206943 h 885524"/>
                      <a:gd name="connsiteX8" fmla="*/ 890337 w 890337"/>
                      <a:gd name="connsiteY8" fmla="*/ 187693 h 885524"/>
                      <a:gd name="connsiteX9" fmla="*/ 702645 w 890337"/>
                      <a:gd name="connsiteY9" fmla="*/ 341697 h 885524"/>
                      <a:gd name="connsiteX10" fmla="*/ 741146 w 890337"/>
                      <a:gd name="connsiteY10" fmla="*/ 543828 h 885524"/>
                      <a:gd name="connsiteX11" fmla="*/ 729674 w 890337"/>
                      <a:gd name="connsiteY11" fmla="*/ 716549 h 885524"/>
                      <a:gd name="connsiteX12" fmla="*/ 658407 w 890337"/>
                      <a:gd name="connsiteY12" fmla="*/ 842210 h 885524"/>
                      <a:gd name="connsiteX13" fmla="*/ 630455 w 890337"/>
                      <a:gd name="connsiteY13" fmla="*/ 481263 h 885524"/>
                      <a:gd name="connsiteX14" fmla="*/ 466826 w 890337"/>
                      <a:gd name="connsiteY14" fmla="*/ 476451 h 885524"/>
                      <a:gd name="connsiteX15" fmla="*/ 356135 w 890337"/>
                      <a:gd name="connsiteY15" fmla="*/ 548640 h 885524"/>
                      <a:gd name="connsiteX16" fmla="*/ 303196 w 890337"/>
                      <a:gd name="connsiteY16" fmla="*/ 490889 h 885524"/>
                      <a:gd name="connsiteX17" fmla="*/ 125129 w 890337"/>
                      <a:gd name="connsiteY17" fmla="*/ 447575 h 885524"/>
                      <a:gd name="connsiteX18" fmla="*/ 121654 w 890337"/>
                      <a:gd name="connsiteY18" fmla="*/ 885524 h 885524"/>
                      <a:gd name="connsiteX0" fmla="*/ 121654 w 890337"/>
                      <a:gd name="connsiteY0" fmla="*/ 885524 h 885524"/>
                      <a:gd name="connsiteX1" fmla="*/ 36280 w 890337"/>
                      <a:gd name="connsiteY1" fmla="*/ 673235 h 885524"/>
                      <a:gd name="connsiteX2" fmla="*/ 0 w 890337"/>
                      <a:gd name="connsiteY2" fmla="*/ 288758 h 885524"/>
                      <a:gd name="connsiteX3" fmla="*/ 211756 w 890337"/>
                      <a:gd name="connsiteY3" fmla="*/ 134754 h 885524"/>
                      <a:gd name="connsiteX4" fmla="*/ 471638 w 890337"/>
                      <a:gd name="connsiteY4" fmla="*/ 115503 h 885524"/>
                      <a:gd name="connsiteX5" fmla="*/ 654518 w 890337"/>
                      <a:gd name="connsiteY5" fmla="*/ 0 h 885524"/>
                      <a:gd name="connsiteX6" fmla="*/ 563078 w 890337"/>
                      <a:gd name="connsiteY6" fmla="*/ 115503 h 885524"/>
                      <a:gd name="connsiteX7" fmla="*/ 755584 w 890337"/>
                      <a:gd name="connsiteY7" fmla="*/ 62564 h 885524"/>
                      <a:gd name="connsiteX8" fmla="*/ 625643 w 890337"/>
                      <a:gd name="connsiteY8" fmla="*/ 206943 h 885524"/>
                      <a:gd name="connsiteX9" fmla="*/ 890337 w 890337"/>
                      <a:gd name="connsiteY9" fmla="*/ 187693 h 885524"/>
                      <a:gd name="connsiteX10" fmla="*/ 702645 w 890337"/>
                      <a:gd name="connsiteY10" fmla="*/ 341697 h 885524"/>
                      <a:gd name="connsiteX11" fmla="*/ 741146 w 890337"/>
                      <a:gd name="connsiteY11" fmla="*/ 543828 h 885524"/>
                      <a:gd name="connsiteX12" fmla="*/ 729674 w 890337"/>
                      <a:gd name="connsiteY12" fmla="*/ 716549 h 885524"/>
                      <a:gd name="connsiteX13" fmla="*/ 658407 w 890337"/>
                      <a:gd name="connsiteY13" fmla="*/ 842210 h 885524"/>
                      <a:gd name="connsiteX14" fmla="*/ 630455 w 890337"/>
                      <a:gd name="connsiteY14" fmla="*/ 481263 h 885524"/>
                      <a:gd name="connsiteX15" fmla="*/ 466826 w 890337"/>
                      <a:gd name="connsiteY15" fmla="*/ 476451 h 885524"/>
                      <a:gd name="connsiteX16" fmla="*/ 356135 w 890337"/>
                      <a:gd name="connsiteY16" fmla="*/ 548640 h 885524"/>
                      <a:gd name="connsiteX17" fmla="*/ 303196 w 890337"/>
                      <a:gd name="connsiteY17" fmla="*/ 490889 h 885524"/>
                      <a:gd name="connsiteX18" fmla="*/ 125129 w 890337"/>
                      <a:gd name="connsiteY18" fmla="*/ 447575 h 885524"/>
                      <a:gd name="connsiteX19" fmla="*/ 121654 w 890337"/>
                      <a:gd name="connsiteY19" fmla="*/ 885524 h 885524"/>
                      <a:gd name="connsiteX0" fmla="*/ 85374 w 854057"/>
                      <a:gd name="connsiteY0" fmla="*/ 885524 h 885524"/>
                      <a:gd name="connsiteX1" fmla="*/ 0 w 854057"/>
                      <a:gd name="connsiteY1" fmla="*/ 673235 h 885524"/>
                      <a:gd name="connsiteX2" fmla="*/ 1201 w 854057"/>
                      <a:gd name="connsiteY2" fmla="*/ 312821 h 885524"/>
                      <a:gd name="connsiteX3" fmla="*/ 175476 w 854057"/>
                      <a:gd name="connsiteY3" fmla="*/ 134754 h 885524"/>
                      <a:gd name="connsiteX4" fmla="*/ 435358 w 854057"/>
                      <a:gd name="connsiteY4" fmla="*/ 115503 h 885524"/>
                      <a:gd name="connsiteX5" fmla="*/ 618238 w 854057"/>
                      <a:gd name="connsiteY5" fmla="*/ 0 h 885524"/>
                      <a:gd name="connsiteX6" fmla="*/ 526798 w 854057"/>
                      <a:gd name="connsiteY6" fmla="*/ 115503 h 885524"/>
                      <a:gd name="connsiteX7" fmla="*/ 719304 w 854057"/>
                      <a:gd name="connsiteY7" fmla="*/ 62564 h 885524"/>
                      <a:gd name="connsiteX8" fmla="*/ 589363 w 854057"/>
                      <a:gd name="connsiteY8" fmla="*/ 206943 h 885524"/>
                      <a:gd name="connsiteX9" fmla="*/ 854057 w 854057"/>
                      <a:gd name="connsiteY9" fmla="*/ 187693 h 885524"/>
                      <a:gd name="connsiteX10" fmla="*/ 666365 w 854057"/>
                      <a:gd name="connsiteY10" fmla="*/ 341697 h 885524"/>
                      <a:gd name="connsiteX11" fmla="*/ 704866 w 854057"/>
                      <a:gd name="connsiteY11" fmla="*/ 543828 h 885524"/>
                      <a:gd name="connsiteX12" fmla="*/ 693394 w 854057"/>
                      <a:gd name="connsiteY12" fmla="*/ 716549 h 885524"/>
                      <a:gd name="connsiteX13" fmla="*/ 622127 w 854057"/>
                      <a:gd name="connsiteY13" fmla="*/ 842210 h 885524"/>
                      <a:gd name="connsiteX14" fmla="*/ 594175 w 854057"/>
                      <a:gd name="connsiteY14" fmla="*/ 481263 h 885524"/>
                      <a:gd name="connsiteX15" fmla="*/ 430546 w 854057"/>
                      <a:gd name="connsiteY15" fmla="*/ 476451 h 885524"/>
                      <a:gd name="connsiteX16" fmla="*/ 319855 w 854057"/>
                      <a:gd name="connsiteY16" fmla="*/ 548640 h 885524"/>
                      <a:gd name="connsiteX17" fmla="*/ 266916 w 854057"/>
                      <a:gd name="connsiteY17" fmla="*/ 490889 h 885524"/>
                      <a:gd name="connsiteX18" fmla="*/ 88849 w 854057"/>
                      <a:gd name="connsiteY18" fmla="*/ 447575 h 885524"/>
                      <a:gd name="connsiteX19" fmla="*/ 85374 w 854057"/>
                      <a:gd name="connsiteY19" fmla="*/ 885524 h 885524"/>
                      <a:gd name="connsiteX0" fmla="*/ 85374 w 854057"/>
                      <a:gd name="connsiteY0" fmla="*/ 822960 h 822960"/>
                      <a:gd name="connsiteX1" fmla="*/ 0 w 854057"/>
                      <a:gd name="connsiteY1" fmla="*/ 610671 h 822960"/>
                      <a:gd name="connsiteX2" fmla="*/ 1201 w 854057"/>
                      <a:gd name="connsiteY2" fmla="*/ 250257 h 822960"/>
                      <a:gd name="connsiteX3" fmla="*/ 175476 w 854057"/>
                      <a:gd name="connsiteY3" fmla="*/ 72190 h 822960"/>
                      <a:gd name="connsiteX4" fmla="*/ 435358 w 854057"/>
                      <a:gd name="connsiteY4" fmla="*/ 52939 h 822960"/>
                      <a:gd name="connsiteX5" fmla="*/ 526798 w 854057"/>
                      <a:gd name="connsiteY5" fmla="*/ 52939 h 822960"/>
                      <a:gd name="connsiteX6" fmla="*/ 719304 w 854057"/>
                      <a:gd name="connsiteY6" fmla="*/ 0 h 822960"/>
                      <a:gd name="connsiteX7" fmla="*/ 589363 w 854057"/>
                      <a:gd name="connsiteY7" fmla="*/ 144379 h 822960"/>
                      <a:gd name="connsiteX8" fmla="*/ 854057 w 854057"/>
                      <a:gd name="connsiteY8" fmla="*/ 125129 h 822960"/>
                      <a:gd name="connsiteX9" fmla="*/ 666365 w 854057"/>
                      <a:gd name="connsiteY9" fmla="*/ 279133 h 822960"/>
                      <a:gd name="connsiteX10" fmla="*/ 704866 w 854057"/>
                      <a:gd name="connsiteY10" fmla="*/ 481264 h 822960"/>
                      <a:gd name="connsiteX11" fmla="*/ 693394 w 854057"/>
                      <a:gd name="connsiteY11" fmla="*/ 653985 h 822960"/>
                      <a:gd name="connsiteX12" fmla="*/ 622127 w 854057"/>
                      <a:gd name="connsiteY12" fmla="*/ 779646 h 822960"/>
                      <a:gd name="connsiteX13" fmla="*/ 594175 w 854057"/>
                      <a:gd name="connsiteY13" fmla="*/ 418699 h 822960"/>
                      <a:gd name="connsiteX14" fmla="*/ 430546 w 854057"/>
                      <a:gd name="connsiteY14" fmla="*/ 413887 h 822960"/>
                      <a:gd name="connsiteX15" fmla="*/ 319855 w 854057"/>
                      <a:gd name="connsiteY15" fmla="*/ 486076 h 822960"/>
                      <a:gd name="connsiteX16" fmla="*/ 266916 w 854057"/>
                      <a:gd name="connsiteY16" fmla="*/ 428325 h 822960"/>
                      <a:gd name="connsiteX17" fmla="*/ 88849 w 854057"/>
                      <a:gd name="connsiteY17" fmla="*/ 385011 h 822960"/>
                      <a:gd name="connsiteX18" fmla="*/ 85374 w 854057"/>
                      <a:gd name="connsiteY18" fmla="*/ 822960 h 822960"/>
                      <a:gd name="connsiteX0" fmla="*/ 85374 w 854057"/>
                      <a:gd name="connsiteY0" fmla="*/ 770021 h 770021"/>
                      <a:gd name="connsiteX1" fmla="*/ 0 w 854057"/>
                      <a:gd name="connsiteY1" fmla="*/ 557732 h 770021"/>
                      <a:gd name="connsiteX2" fmla="*/ 1201 w 854057"/>
                      <a:gd name="connsiteY2" fmla="*/ 197318 h 770021"/>
                      <a:gd name="connsiteX3" fmla="*/ 175476 w 854057"/>
                      <a:gd name="connsiteY3" fmla="*/ 19251 h 770021"/>
                      <a:gd name="connsiteX4" fmla="*/ 435358 w 854057"/>
                      <a:gd name="connsiteY4" fmla="*/ 0 h 770021"/>
                      <a:gd name="connsiteX5" fmla="*/ 526798 w 854057"/>
                      <a:gd name="connsiteY5" fmla="*/ 0 h 770021"/>
                      <a:gd name="connsiteX6" fmla="*/ 589363 w 854057"/>
                      <a:gd name="connsiteY6" fmla="*/ 91440 h 770021"/>
                      <a:gd name="connsiteX7" fmla="*/ 854057 w 854057"/>
                      <a:gd name="connsiteY7" fmla="*/ 72190 h 770021"/>
                      <a:gd name="connsiteX8" fmla="*/ 666365 w 854057"/>
                      <a:gd name="connsiteY8" fmla="*/ 226194 h 770021"/>
                      <a:gd name="connsiteX9" fmla="*/ 704866 w 854057"/>
                      <a:gd name="connsiteY9" fmla="*/ 428325 h 770021"/>
                      <a:gd name="connsiteX10" fmla="*/ 693394 w 854057"/>
                      <a:gd name="connsiteY10" fmla="*/ 601046 h 770021"/>
                      <a:gd name="connsiteX11" fmla="*/ 622127 w 854057"/>
                      <a:gd name="connsiteY11" fmla="*/ 726707 h 770021"/>
                      <a:gd name="connsiteX12" fmla="*/ 594175 w 854057"/>
                      <a:gd name="connsiteY12" fmla="*/ 365760 h 770021"/>
                      <a:gd name="connsiteX13" fmla="*/ 430546 w 854057"/>
                      <a:gd name="connsiteY13" fmla="*/ 360948 h 770021"/>
                      <a:gd name="connsiteX14" fmla="*/ 319855 w 854057"/>
                      <a:gd name="connsiteY14" fmla="*/ 433137 h 770021"/>
                      <a:gd name="connsiteX15" fmla="*/ 266916 w 854057"/>
                      <a:gd name="connsiteY15" fmla="*/ 375386 h 770021"/>
                      <a:gd name="connsiteX16" fmla="*/ 88849 w 854057"/>
                      <a:gd name="connsiteY16" fmla="*/ 332072 h 770021"/>
                      <a:gd name="connsiteX17" fmla="*/ 85374 w 854057"/>
                      <a:gd name="connsiteY17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319855 w 704866"/>
                      <a:gd name="connsiteY13" fmla="*/ 433137 h 770021"/>
                      <a:gd name="connsiteX14" fmla="*/ 266916 w 704866"/>
                      <a:gd name="connsiteY14" fmla="*/ 375386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266916 w 704866"/>
                      <a:gd name="connsiteY13" fmla="*/ 375386 h 770021"/>
                      <a:gd name="connsiteX14" fmla="*/ 88849 w 704866"/>
                      <a:gd name="connsiteY14" fmla="*/ 332072 h 770021"/>
                      <a:gd name="connsiteX15" fmla="*/ 85374 w 704866"/>
                      <a:gd name="connsiteY15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343573 w 704866"/>
                      <a:gd name="connsiteY13" fmla="*/ 307475 h 770021"/>
                      <a:gd name="connsiteX14" fmla="*/ 266916 w 704866"/>
                      <a:gd name="connsiteY14" fmla="*/ 375386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343573 w 704866"/>
                      <a:gd name="connsiteY13" fmla="*/ 307475 h 770021"/>
                      <a:gd name="connsiteX14" fmla="*/ 229435 w 704866"/>
                      <a:gd name="connsiteY14" fmla="*/ 351323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77397 w 704866"/>
                      <a:gd name="connsiteY12" fmla="*/ 385011 h 770021"/>
                      <a:gd name="connsiteX13" fmla="*/ 343573 w 704866"/>
                      <a:gd name="connsiteY13" fmla="*/ 307475 h 770021"/>
                      <a:gd name="connsiteX14" fmla="*/ 229435 w 704866"/>
                      <a:gd name="connsiteY14" fmla="*/ 351323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77397 w 704866"/>
                      <a:gd name="connsiteY12" fmla="*/ 385011 h 770021"/>
                      <a:gd name="connsiteX13" fmla="*/ 343573 w 704866"/>
                      <a:gd name="connsiteY13" fmla="*/ 307475 h 770021"/>
                      <a:gd name="connsiteX14" fmla="*/ 179461 w 704866"/>
                      <a:gd name="connsiteY14" fmla="*/ 235820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9917 w 704866"/>
                      <a:gd name="connsiteY12" fmla="*/ 404262 h 770021"/>
                      <a:gd name="connsiteX13" fmla="*/ 343573 w 704866"/>
                      <a:gd name="connsiteY13" fmla="*/ 307475 h 770021"/>
                      <a:gd name="connsiteX14" fmla="*/ 179461 w 704866"/>
                      <a:gd name="connsiteY14" fmla="*/ 235820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9917 w 704866"/>
                      <a:gd name="connsiteY12" fmla="*/ 404262 h 770021"/>
                      <a:gd name="connsiteX13" fmla="*/ 343573 w 704866"/>
                      <a:gd name="connsiteY13" fmla="*/ 307475 h 770021"/>
                      <a:gd name="connsiteX14" fmla="*/ 210695 w 704866"/>
                      <a:gd name="connsiteY14" fmla="*/ 240632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9917 w 704866"/>
                      <a:gd name="connsiteY12" fmla="*/ 404262 h 770021"/>
                      <a:gd name="connsiteX13" fmla="*/ 343573 w 704866"/>
                      <a:gd name="connsiteY13" fmla="*/ 307475 h 770021"/>
                      <a:gd name="connsiteX14" fmla="*/ 210695 w 704866"/>
                      <a:gd name="connsiteY14" fmla="*/ 240632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9917 w 704866"/>
                      <a:gd name="connsiteY12" fmla="*/ 404262 h 770021"/>
                      <a:gd name="connsiteX13" fmla="*/ 343573 w 704866"/>
                      <a:gd name="connsiteY13" fmla="*/ 307475 h 770021"/>
                      <a:gd name="connsiteX14" fmla="*/ 210695 w 704866"/>
                      <a:gd name="connsiteY14" fmla="*/ 240632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9917 w 704866"/>
                      <a:gd name="connsiteY12" fmla="*/ 404262 h 770021"/>
                      <a:gd name="connsiteX13" fmla="*/ 343573 w 704866"/>
                      <a:gd name="connsiteY13" fmla="*/ 307475 h 770021"/>
                      <a:gd name="connsiteX14" fmla="*/ 210695 w 704866"/>
                      <a:gd name="connsiteY14" fmla="*/ 240632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9917 w 704866"/>
                      <a:gd name="connsiteY12" fmla="*/ 404262 h 770021"/>
                      <a:gd name="connsiteX13" fmla="*/ 343573 w 704866"/>
                      <a:gd name="connsiteY13" fmla="*/ 307475 h 770021"/>
                      <a:gd name="connsiteX14" fmla="*/ 210695 w 704866"/>
                      <a:gd name="connsiteY14" fmla="*/ 240632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9917 w 704866"/>
                      <a:gd name="connsiteY12" fmla="*/ 404262 h 770021"/>
                      <a:gd name="connsiteX13" fmla="*/ 343573 w 704866"/>
                      <a:gd name="connsiteY13" fmla="*/ 307475 h 770021"/>
                      <a:gd name="connsiteX14" fmla="*/ 210695 w 704866"/>
                      <a:gd name="connsiteY14" fmla="*/ 240632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9917 w 704866"/>
                      <a:gd name="connsiteY12" fmla="*/ 404262 h 770021"/>
                      <a:gd name="connsiteX13" fmla="*/ 343573 w 704866"/>
                      <a:gd name="connsiteY13" fmla="*/ 307475 h 770021"/>
                      <a:gd name="connsiteX14" fmla="*/ 210695 w 704866"/>
                      <a:gd name="connsiteY14" fmla="*/ 240632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9917 w 704866"/>
                      <a:gd name="connsiteY12" fmla="*/ 404262 h 770021"/>
                      <a:gd name="connsiteX13" fmla="*/ 343573 w 704866"/>
                      <a:gd name="connsiteY13" fmla="*/ 307475 h 770021"/>
                      <a:gd name="connsiteX14" fmla="*/ 210695 w 704866"/>
                      <a:gd name="connsiteY14" fmla="*/ 240632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74274 w 704866"/>
                      <a:gd name="connsiteY12" fmla="*/ 418700 h 770021"/>
                      <a:gd name="connsiteX13" fmla="*/ 343573 w 704866"/>
                      <a:gd name="connsiteY13" fmla="*/ 307475 h 770021"/>
                      <a:gd name="connsiteX14" fmla="*/ 210695 w 704866"/>
                      <a:gd name="connsiteY14" fmla="*/ 240632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8849 w 704866"/>
                      <a:gd name="connsiteY0" fmla="*/ 332072 h 726707"/>
                      <a:gd name="connsiteX1" fmla="*/ 0 w 704866"/>
                      <a:gd name="connsiteY1" fmla="*/ 557732 h 726707"/>
                      <a:gd name="connsiteX2" fmla="*/ 1201 w 704866"/>
                      <a:gd name="connsiteY2" fmla="*/ 197318 h 726707"/>
                      <a:gd name="connsiteX3" fmla="*/ 175476 w 704866"/>
                      <a:gd name="connsiteY3" fmla="*/ 19251 h 726707"/>
                      <a:gd name="connsiteX4" fmla="*/ 435358 w 704866"/>
                      <a:gd name="connsiteY4" fmla="*/ 0 h 726707"/>
                      <a:gd name="connsiteX5" fmla="*/ 526798 w 704866"/>
                      <a:gd name="connsiteY5" fmla="*/ 0 h 726707"/>
                      <a:gd name="connsiteX6" fmla="*/ 589363 w 704866"/>
                      <a:gd name="connsiteY6" fmla="*/ 91440 h 726707"/>
                      <a:gd name="connsiteX7" fmla="*/ 666365 w 704866"/>
                      <a:gd name="connsiteY7" fmla="*/ 226194 h 726707"/>
                      <a:gd name="connsiteX8" fmla="*/ 704866 w 704866"/>
                      <a:gd name="connsiteY8" fmla="*/ 428325 h 726707"/>
                      <a:gd name="connsiteX9" fmla="*/ 693394 w 704866"/>
                      <a:gd name="connsiteY9" fmla="*/ 601046 h 726707"/>
                      <a:gd name="connsiteX10" fmla="*/ 622127 w 704866"/>
                      <a:gd name="connsiteY10" fmla="*/ 726707 h 726707"/>
                      <a:gd name="connsiteX11" fmla="*/ 594175 w 704866"/>
                      <a:gd name="connsiteY11" fmla="*/ 365760 h 726707"/>
                      <a:gd name="connsiteX12" fmla="*/ 474274 w 704866"/>
                      <a:gd name="connsiteY12" fmla="*/ 418700 h 726707"/>
                      <a:gd name="connsiteX13" fmla="*/ 343573 w 704866"/>
                      <a:gd name="connsiteY13" fmla="*/ 307475 h 726707"/>
                      <a:gd name="connsiteX14" fmla="*/ 210695 w 704866"/>
                      <a:gd name="connsiteY14" fmla="*/ 240632 h 726707"/>
                      <a:gd name="connsiteX15" fmla="*/ 88849 w 704866"/>
                      <a:gd name="connsiteY15" fmla="*/ 332072 h 726707"/>
                      <a:gd name="connsiteX0" fmla="*/ 88849 w 704866"/>
                      <a:gd name="connsiteY0" fmla="*/ 332072 h 726707"/>
                      <a:gd name="connsiteX1" fmla="*/ 68714 w 704866"/>
                      <a:gd name="connsiteY1" fmla="*/ 586608 h 726707"/>
                      <a:gd name="connsiteX2" fmla="*/ 0 w 704866"/>
                      <a:gd name="connsiteY2" fmla="*/ 557732 h 726707"/>
                      <a:gd name="connsiteX3" fmla="*/ 1201 w 704866"/>
                      <a:gd name="connsiteY3" fmla="*/ 197318 h 726707"/>
                      <a:gd name="connsiteX4" fmla="*/ 175476 w 704866"/>
                      <a:gd name="connsiteY4" fmla="*/ 19251 h 726707"/>
                      <a:gd name="connsiteX5" fmla="*/ 435358 w 704866"/>
                      <a:gd name="connsiteY5" fmla="*/ 0 h 726707"/>
                      <a:gd name="connsiteX6" fmla="*/ 526798 w 704866"/>
                      <a:gd name="connsiteY6" fmla="*/ 0 h 726707"/>
                      <a:gd name="connsiteX7" fmla="*/ 589363 w 704866"/>
                      <a:gd name="connsiteY7" fmla="*/ 91440 h 726707"/>
                      <a:gd name="connsiteX8" fmla="*/ 666365 w 704866"/>
                      <a:gd name="connsiteY8" fmla="*/ 226194 h 726707"/>
                      <a:gd name="connsiteX9" fmla="*/ 704866 w 704866"/>
                      <a:gd name="connsiteY9" fmla="*/ 428325 h 726707"/>
                      <a:gd name="connsiteX10" fmla="*/ 693394 w 704866"/>
                      <a:gd name="connsiteY10" fmla="*/ 601046 h 726707"/>
                      <a:gd name="connsiteX11" fmla="*/ 622127 w 704866"/>
                      <a:gd name="connsiteY11" fmla="*/ 726707 h 726707"/>
                      <a:gd name="connsiteX12" fmla="*/ 594175 w 704866"/>
                      <a:gd name="connsiteY12" fmla="*/ 365760 h 726707"/>
                      <a:gd name="connsiteX13" fmla="*/ 474274 w 704866"/>
                      <a:gd name="connsiteY13" fmla="*/ 418700 h 726707"/>
                      <a:gd name="connsiteX14" fmla="*/ 343573 w 704866"/>
                      <a:gd name="connsiteY14" fmla="*/ 307475 h 726707"/>
                      <a:gd name="connsiteX15" fmla="*/ 210695 w 704866"/>
                      <a:gd name="connsiteY15" fmla="*/ 240632 h 726707"/>
                      <a:gd name="connsiteX16" fmla="*/ 88849 w 704866"/>
                      <a:gd name="connsiteY16" fmla="*/ 332072 h 726707"/>
                      <a:gd name="connsiteX0" fmla="*/ 88849 w 704866"/>
                      <a:gd name="connsiteY0" fmla="*/ 332072 h 726707"/>
                      <a:gd name="connsiteX1" fmla="*/ 68714 w 704866"/>
                      <a:gd name="connsiteY1" fmla="*/ 586608 h 726707"/>
                      <a:gd name="connsiteX2" fmla="*/ 0 w 704866"/>
                      <a:gd name="connsiteY2" fmla="*/ 557732 h 726707"/>
                      <a:gd name="connsiteX3" fmla="*/ 1201 w 704866"/>
                      <a:gd name="connsiteY3" fmla="*/ 197318 h 726707"/>
                      <a:gd name="connsiteX4" fmla="*/ 175476 w 704866"/>
                      <a:gd name="connsiteY4" fmla="*/ 19251 h 726707"/>
                      <a:gd name="connsiteX5" fmla="*/ 435358 w 704866"/>
                      <a:gd name="connsiteY5" fmla="*/ 0 h 726707"/>
                      <a:gd name="connsiteX6" fmla="*/ 526798 w 704866"/>
                      <a:gd name="connsiteY6" fmla="*/ 0 h 726707"/>
                      <a:gd name="connsiteX7" fmla="*/ 589363 w 704866"/>
                      <a:gd name="connsiteY7" fmla="*/ 91440 h 726707"/>
                      <a:gd name="connsiteX8" fmla="*/ 666365 w 704866"/>
                      <a:gd name="connsiteY8" fmla="*/ 226194 h 726707"/>
                      <a:gd name="connsiteX9" fmla="*/ 704866 w 704866"/>
                      <a:gd name="connsiteY9" fmla="*/ 428325 h 726707"/>
                      <a:gd name="connsiteX10" fmla="*/ 693394 w 704866"/>
                      <a:gd name="connsiteY10" fmla="*/ 601046 h 726707"/>
                      <a:gd name="connsiteX11" fmla="*/ 622127 w 704866"/>
                      <a:gd name="connsiteY11" fmla="*/ 726707 h 726707"/>
                      <a:gd name="connsiteX12" fmla="*/ 594175 w 704866"/>
                      <a:gd name="connsiteY12" fmla="*/ 365760 h 726707"/>
                      <a:gd name="connsiteX13" fmla="*/ 474274 w 704866"/>
                      <a:gd name="connsiteY13" fmla="*/ 418700 h 726707"/>
                      <a:gd name="connsiteX14" fmla="*/ 343573 w 704866"/>
                      <a:gd name="connsiteY14" fmla="*/ 307475 h 726707"/>
                      <a:gd name="connsiteX15" fmla="*/ 210695 w 704866"/>
                      <a:gd name="connsiteY15" fmla="*/ 240632 h 726707"/>
                      <a:gd name="connsiteX16" fmla="*/ 88849 w 704866"/>
                      <a:gd name="connsiteY16" fmla="*/ 332072 h 726707"/>
                      <a:gd name="connsiteX0" fmla="*/ 88851 w 704868"/>
                      <a:gd name="connsiteY0" fmla="*/ 332072 h 726707"/>
                      <a:gd name="connsiteX1" fmla="*/ 68716 w 704868"/>
                      <a:gd name="connsiteY1" fmla="*/ 586608 h 726707"/>
                      <a:gd name="connsiteX2" fmla="*/ 2 w 704868"/>
                      <a:gd name="connsiteY2" fmla="*/ 557732 h 726707"/>
                      <a:gd name="connsiteX3" fmla="*/ 1203 w 704868"/>
                      <a:gd name="connsiteY3" fmla="*/ 197318 h 726707"/>
                      <a:gd name="connsiteX4" fmla="*/ 175478 w 704868"/>
                      <a:gd name="connsiteY4" fmla="*/ 19251 h 726707"/>
                      <a:gd name="connsiteX5" fmla="*/ 435360 w 704868"/>
                      <a:gd name="connsiteY5" fmla="*/ 0 h 726707"/>
                      <a:gd name="connsiteX6" fmla="*/ 526800 w 704868"/>
                      <a:gd name="connsiteY6" fmla="*/ 0 h 726707"/>
                      <a:gd name="connsiteX7" fmla="*/ 589365 w 704868"/>
                      <a:gd name="connsiteY7" fmla="*/ 91440 h 726707"/>
                      <a:gd name="connsiteX8" fmla="*/ 666367 w 704868"/>
                      <a:gd name="connsiteY8" fmla="*/ 226194 h 726707"/>
                      <a:gd name="connsiteX9" fmla="*/ 704868 w 704868"/>
                      <a:gd name="connsiteY9" fmla="*/ 428325 h 726707"/>
                      <a:gd name="connsiteX10" fmla="*/ 693396 w 704868"/>
                      <a:gd name="connsiteY10" fmla="*/ 601046 h 726707"/>
                      <a:gd name="connsiteX11" fmla="*/ 622129 w 704868"/>
                      <a:gd name="connsiteY11" fmla="*/ 726707 h 726707"/>
                      <a:gd name="connsiteX12" fmla="*/ 594177 w 704868"/>
                      <a:gd name="connsiteY12" fmla="*/ 365760 h 726707"/>
                      <a:gd name="connsiteX13" fmla="*/ 474276 w 704868"/>
                      <a:gd name="connsiteY13" fmla="*/ 418700 h 726707"/>
                      <a:gd name="connsiteX14" fmla="*/ 343575 w 704868"/>
                      <a:gd name="connsiteY14" fmla="*/ 307475 h 726707"/>
                      <a:gd name="connsiteX15" fmla="*/ 210697 w 704868"/>
                      <a:gd name="connsiteY15" fmla="*/ 240632 h 726707"/>
                      <a:gd name="connsiteX16" fmla="*/ 88851 w 704868"/>
                      <a:gd name="connsiteY16" fmla="*/ 332072 h 726707"/>
                      <a:gd name="connsiteX0" fmla="*/ 113691 w 729708"/>
                      <a:gd name="connsiteY0" fmla="*/ 332072 h 726707"/>
                      <a:gd name="connsiteX1" fmla="*/ 93556 w 729708"/>
                      <a:gd name="connsiteY1" fmla="*/ 586608 h 726707"/>
                      <a:gd name="connsiteX2" fmla="*/ 24842 w 729708"/>
                      <a:gd name="connsiteY2" fmla="*/ 557732 h 726707"/>
                      <a:gd name="connsiteX3" fmla="*/ 26043 w 729708"/>
                      <a:gd name="connsiteY3" fmla="*/ 197318 h 726707"/>
                      <a:gd name="connsiteX4" fmla="*/ 200318 w 729708"/>
                      <a:gd name="connsiteY4" fmla="*/ 19251 h 726707"/>
                      <a:gd name="connsiteX5" fmla="*/ 460200 w 729708"/>
                      <a:gd name="connsiteY5" fmla="*/ 0 h 726707"/>
                      <a:gd name="connsiteX6" fmla="*/ 551640 w 729708"/>
                      <a:gd name="connsiteY6" fmla="*/ 0 h 726707"/>
                      <a:gd name="connsiteX7" fmla="*/ 614205 w 729708"/>
                      <a:gd name="connsiteY7" fmla="*/ 91440 h 726707"/>
                      <a:gd name="connsiteX8" fmla="*/ 691207 w 729708"/>
                      <a:gd name="connsiteY8" fmla="*/ 226194 h 726707"/>
                      <a:gd name="connsiteX9" fmla="*/ 729708 w 729708"/>
                      <a:gd name="connsiteY9" fmla="*/ 428325 h 726707"/>
                      <a:gd name="connsiteX10" fmla="*/ 718236 w 729708"/>
                      <a:gd name="connsiteY10" fmla="*/ 601046 h 726707"/>
                      <a:gd name="connsiteX11" fmla="*/ 646969 w 729708"/>
                      <a:gd name="connsiteY11" fmla="*/ 726707 h 726707"/>
                      <a:gd name="connsiteX12" fmla="*/ 619017 w 729708"/>
                      <a:gd name="connsiteY12" fmla="*/ 365760 h 726707"/>
                      <a:gd name="connsiteX13" fmla="*/ 499116 w 729708"/>
                      <a:gd name="connsiteY13" fmla="*/ 418700 h 726707"/>
                      <a:gd name="connsiteX14" fmla="*/ 368415 w 729708"/>
                      <a:gd name="connsiteY14" fmla="*/ 307475 h 726707"/>
                      <a:gd name="connsiteX15" fmla="*/ 235537 w 729708"/>
                      <a:gd name="connsiteY15" fmla="*/ 240632 h 726707"/>
                      <a:gd name="connsiteX16" fmla="*/ 113691 w 729708"/>
                      <a:gd name="connsiteY16" fmla="*/ 332072 h 726707"/>
                      <a:gd name="connsiteX0" fmla="*/ 113691 w 729708"/>
                      <a:gd name="connsiteY0" fmla="*/ 344336 h 738971"/>
                      <a:gd name="connsiteX1" fmla="*/ 93556 w 729708"/>
                      <a:gd name="connsiteY1" fmla="*/ 598872 h 738971"/>
                      <a:gd name="connsiteX2" fmla="*/ 24842 w 729708"/>
                      <a:gd name="connsiteY2" fmla="*/ 569996 h 738971"/>
                      <a:gd name="connsiteX3" fmla="*/ 26043 w 729708"/>
                      <a:gd name="connsiteY3" fmla="*/ 209582 h 738971"/>
                      <a:gd name="connsiteX4" fmla="*/ 200318 w 729708"/>
                      <a:gd name="connsiteY4" fmla="*/ 31515 h 738971"/>
                      <a:gd name="connsiteX5" fmla="*/ 460200 w 729708"/>
                      <a:gd name="connsiteY5" fmla="*/ 12264 h 738971"/>
                      <a:gd name="connsiteX6" fmla="*/ 551640 w 729708"/>
                      <a:gd name="connsiteY6" fmla="*/ 12264 h 738971"/>
                      <a:gd name="connsiteX7" fmla="*/ 614205 w 729708"/>
                      <a:gd name="connsiteY7" fmla="*/ 103704 h 738971"/>
                      <a:gd name="connsiteX8" fmla="*/ 691207 w 729708"/>
                      <a:gd name="connsiteY8" fmla="*/ 238458 h 738971"/>
                      <a:gd name="connsiteX9" fmla="*/ 729708 w 729708"/>
                      <a:gd name="connsiteY9" fmla="*/ 440589 h 738971"/>
                      <a:gd name="connsiteX10" fmla="*/ 718236 w 729708"/>
                      <a:gd name="connsiteY10" fmla="*/ 613310 h 738971"/>
                      <a:gd name="connsiteX11" fmla="*/ 646969 w 729708"/>
                      <a:gd name="connsiteY11" fmla="*/ 738971 h 738971"/>
                      <a:gd name="connsiteX12" fmla="*/ 619017 w 729708"/>
                      <a:gd name="connsiteY12" fmla="*/ 378024 h 738971"/>
                      <a:gd name="connsiteX13" fmla="*/ 499116 w 729708"/>
                      <a:gd name="connsiteY13" fmla="*/ 430964 h 738971"/>
                      <a:gd name="connsiteX14" fmla="*/ 368415 w 729708"/>
                      <a:gd name="connsiteY14" fmla="*/ 319739 h 738971"/>
                      <a:gd name="connsiteX15" fmla="*/ 235537 w 729708"/>
                      <a:gd name="connsiteY15" fmla="*/ 252896 h 738971"/>
                      <a:gd name="connsiteX16" fmla="*/ 113691 w 729708"/>
                      <a:gd name="connsiteY16" fmla="*/ 344336 h 738971"/>
                      <a:gd name="connsiteX0" fmla="*/ 93938 w 709955"/>
                      <a:gd name="connsiteY0" fmla="*/ 389291 h 783926"/>
                      <a:gd name="connsiteX1" fmla="*/ 73803 w 709955"/>
                      <a:gd name="connsiteY1" fmla="*/ 643827 h 783926"/>
                      <a:gd name="connsiteX2" fmla="*/ 5089 w 709955"/>
                      <a:gd name="connsiteY2" fmla="*/ 614951 h 783926"/>
                      <a:gd name="connsiteX3" fmla="*/ 6290 w 709955"/>
                      <a:gd name="connsiteY3" fmla="*/ 254537 h 783926"/>
                      <a:gd name="connsiteX4" fmla="*/ 86863 w 709955"/>
                      <a:gd name="connsiteY4" fmla="*/ 18718 h 783926"/>
                      <a:gd name="connsiteX5" fmla="*/ 440447 w 709955"/>
                      <a:gd name="connsiteY5" fmla="*/ 57219 h 783926"/>
                      <a:gd name="connsiteX6" fmla="*/ 531887 w 709955"/>
                      <a:gd name="connsiteY6" fmla="*/ 57219 h 783926"/>
                      <a:gd name="connsiteX7" fmla="*/ 594452 w 709955"/>
                      <a:gd name="connsiteY7" fmla="*/ 148659 h 783926"/>
                      <a:gd name="connsiteX8" fmla="*/ 671454 w 709955"/>
                      <a:gd name="connsiteY8" fmla="*/ 283413 h 783926"/>
                      <a:gd name="connsiteX9" fmla="*/ 709955 w 709955"/>
                      <a:gd name="connsiteY9" fmla="*/ 485544 h 783926"/>
                      <a:gd name="connsiteX10" fmla="*/ 698483 w 709955"/>
                      <a:gd name="connsiteY10" fmla="*/ 658265 h 783926"/>
                      <a:gd name="connsiteX11" fmla="*/ 627216 w 709955"/>
                      <a:gd name="connsiteY11" fmla="*/ 783926 h 783926"/>
                      <a:gd name="connsiteX12" fmla="*/ 599264 w 709955"/>
                      <a:gd name="connsiteY12" fmla="*/ 422979 h 783926"/>
                      <a:gd name="connsiteX13" fmla="*/ 479363 w 709955"/>
                      <a:gd name="connsiteY13" fmla="*/ 475919 h 783926"/>
                      <a:gd name="connsiteX14" fmla="*/ 348662 w 709955"/>
                      <a:gd name="connsiteY14" fmla="*/ 364694 h 783926"/>
                      <a:gd name="connsiteX15" fmla="*/ 215784 w 709955"/>
                      <a:gd name="connsiteY15" fmla="*/ 297851 h 783926"/>
                      <a:gd name="connsiteX16" fmla="*/ 93938 w 709955"/>
                      <a:gd name="connsiteY16" fmla="*/ 389291 h 783926"/>
                      <a:gd name="connsiteX0" fmla="*/ 93938 w 709955"/>
                      <a:gd name="connsiteY0" fmla="*/ 413705 h 808340"/>
                      <a:gd name="connsiteX1" fmla="*/ 73803 w 709955"/>
                      <a:gd name="connsiteY1" fmla="*/ 668241 h 808340"/>
                      <a:gd name="connsiteX2" fmla="*/ 5089 w 709955"/>
                      <a:gd name="connsiteY2" fmla="*/ 639365 h 808340"/>
                      <a:gd name="connsiteX3" fmla="*/ 6290 w 709955"/>
                      <a:gd name="connsiteY3" fmla="*/ 278951 h 808340"/>
                      <a:gd name="connsiteX4" fmla="*/ 86863 w 709955"/>
                      <a:gd name="connsiteY4" fmla="*/ 43132 h 808340"/>
                      <a:gd name="connsiteX5" fmla="*/ 440447 w 709955"/>
                      <a:gd name="connsiteY5" fmla="*/ 81633 h 808340"/>
                      <a:gd name="connsiteX6" fmla="*/ 531887 w 709955"/>
                      <a:gd name="connsiteY6" fmla="*/ 81633 h 808340"/>
                      <a:gd name="connsiteX7" fmla="*/ 594452 w 709955"/>
                      <a:gd name="connsiteY7" fmla="*/ 173073 h 808340"/>
                      <a:gd name="connsiteX8" fmla="*/ 671454 w 709955"/>
                      <a:gd name="connsiteY8" fmla="*/ 307827 h 808340"/>
                      <a:gd name="connsiteX9" fmla="*/ 709955 w 709955"/>
                      <a:gd name="connsiteY9" fmla="*/ 509958 h 808340"/>
                      <a:gd name="connsiteX10" fmla="*/ 698483 w 709955"/>
                      <a:gd name="connsiteY10" fmla="*/ 682679 h 808340"/>
                      <a:gd name="connsiteX11" fmla="*/ 627216 w 709955"/>
                      <a:gd name="connsiteY11" fmla="*/ 808340 h 808340"/>
                      <a:gd name="connsiteX12" fmla="*/ 599264 w 709955"/>
                      <a:gd name="connsiteY12" fmla="*/ 447393 h 808340"/>
                      <a:gd name="connsiteX13" fmla="*/ 479363 w 709955"/>
                      <a:gd name="connsiteY13" fmla="*/ 500333 h 808340"/>
                      <a:gd name="connsiteX14" fmla="*/ 348662 w 709955"/>
                      <a:gd name="connsiteY14" fmla="*/ 389108 h 808340"/>
                      <a:gd name="connsiteX15" fmla="*/ 215784 w 709955"/>
                      <a:gd name="connsiteY15" fmla="*/ 322265 h 808340"/>
                      <a:gd name="connsiteX16" fmla="*/ 93938 w 709955"/>
                      <a:gd name="connsiteY16" fmla="*/ 413705 h 808340"/>
                      <a:gd name="connsiteX0" fmla="*/ 93938 w 709955"/>
                      <a:gd name="connsiteY0" fmla="*/ 481264 h 875899"/>
                      <a:gd name="connsiteX1" fmla="*/ 73803 w 709955"/>
                      <a:gd name="connsiteY1" fmla="*/ 735800 h 875899"/>
                      <a:gd name="connsiteX2" fmla="*/ 5089 w 709955"/>
                      <a:gd name="connsiteY2" fmla="*/ 706924 h 875899"/>
                      <a:gd name="connsiteX3" fmla="*/ 6290 w 709955"/>
                      <a:gd name="connsiteY3" fmla="*/ 346510 h 875899"/>
                      <a:gd name="connsiteX4" fmla="*/ 86863 w 709955"/>
                      <a:gd name="connsiteY4" fmla="*/ 110691 h 875899"/>
                      <a:gd name="connsiteX5" fmla="*/ 331128 w 709955"/>
                      <a:gd name="connsiteY5" fmla="*/ 0 h 875899"/>
                      <a:gd name="connsiteX6" fmla="*/ 531887 w 709955"/>
                      <a:gd name="connsiteY6" fmla="*/ 149192 h 875899"/>
                      <a:gd name="connsiteX7" fmla="*/ 594452 w 709955"/>
                      <a:gd name="connsiteY7" fmla="*/ 240632 h 875899"/>
                      <a:gd name="connsiteX8" fmla="*/ 671454 w 709955"/>
                      <a:gd name="connsiteY8" fmla="*/ 375386 h 875899"/>
                      <a:gd name="connsiteX9" fmla="*/ 709955 w 709955"/>
                      <a:gd name="connsiteY9" fmla="*/ 577517 h 875899"/>
                      <a:gd name="connsiteX10" fmla="*/ 698483 w 709955"/>
                      <a:gd name="connsiteY10" fmla="*/ 750238 h 875899"/>
                      <a:gd name="connsiteX11" fmla="*/ 627216 w 709955"/>
                      <a:gd name="connsiteY11" fmla="*/ 875899 h 875899"/>
                      <a:gd name="connsiteX12" fmla="*/ 599264 w 709955"/>
                      <a:gd name="connsiteY12" fmla="*/ 514952 h 875899"/>
                      <a:gd name="connsiteX13" fmla="*/ 479363 w 709955"/>
                      <a:gd name="connsiteY13" fmla="*/ 567892 h 875899"/>
                      <a:gd name="connsiteX14" fmla="*/ 348662 w 709955"/>
                      <a:gd name="connsiteY14" fmla="*/ 456667 h 875899"/>
                      <a:gd name="connsiteX15" fmla="*/ 215784 w 709955"/>
                      <a:gd name="connsiteY15" fmla="*/ 389824 h 875899"/>
                      <a:gd name="connsiteX16" fmla="*/ 93938 w 709955"/>
                      <a:gd name="connsiteY16" fmla="*/ 481264 h 875899"/>
                      <a:gd name="connsiteX0" fmla="*/ 93938 w 709955"/>
                      <a:gd name="connsiteY0" fmla="*/ 481264 h 875899"/>
                      <a:gd name="connsiteX1" fmla="*/ 73803 w 709955"/>
                      <a:gd name="connsiteY1" fmla="*/ 735800 h 875899"/>
                      <a:gd name="connsiteX2" fmla="*/ 5089 w 709955"/>
                      <a:gd name="connsiteY2" fmla="*/ 706924 h 875899"/>
                      <a:gd name="connsiteX3" fmla="*/ 6290 w 709955"/>
                      <a:gd name="connsiteY3" fmla="*/ 346510 h 875899"/>
                      <a:gd name="connsiteX4" fmla="*/ 86863 w 709955"/>
                      <a:gd name="connsiteY4" fmla="*/ 110691 h 875899"/>
                      <a:gd name="connsiteX5" fmla="*/ 331128 w 709955"/>
                      <a:gd name="connsiteY5" fmla="*/ 0 h 875899"/>
                      <a:gd name="connsiteX6" fmla="*/ 547504 w 709955"/>
                      <a:gd name="connsiteY6" fmla="*/ 38502 h 875899"/>
                      <a:gd name="connsiteX7" fmla="*/ 594452 w 709955"/>
                      <a:gd name="connsiteY7" fmla="*/ 240632 h 875899"/>
                      <a:gd name="connsiteX8" fmla="*/ 671454 w 709955"/>
                      <a:gd name="connsiteY8" fmla="*/ 375386 h 875899"/>
                      <a:gd name="connsiteX9" fmla="*/ 709955 w 709955"/>
                      <a:gd name="connsiteY9" fmla="*/ 577517 h 875899"/>
                      <a:gd name="connsiteX10" fmla="*/ 698483 w 709955"/>
                      <a:gd name="connsiteY10" fmla="*/ 750238 h 875899"/>
                      <a:gd name="connsiteX11" fmla="*/ 627216 w 709955"/>
                      <a:gd name="connsiteY11" fmla="*/ 875899 h 875899"/>
                      <a:gd name="connsiteX12" fmla="*/ 599264 w 709955"/>
                      <a:gd name="connsiteY12" fmla="*/ 514952 h 875899"/>
                      <a:gd name="connsiteX13" fmla="*/ 479363 w 709955"/>
                      <a:gd name="connsiteY13" fmla="*/ 567892 h 875899"/>
                      <a:gd name="connsiteX14" fmla="*/ 348662 w 709955"/>
                      <a:gd name="connsiteY14" fmla="*/ 456667 h 875899"/>
                      <a:gd name="connsiteX15" fmla="*/ 215784 w 709955"/>
                      <a:gd name="connsiteY15" fmla="*/ 389824 h 875899"/>
                      <a:gd name="connsiteX16" fmla="*/ 93938 w 709955"/>
                      <a:gd name="connsiteY16" fmla="*/ 481264 h 875899"/>
                      <a:gd name="connsiteX0" fmla="*/ 93938 w 709955"/>
                      <a:gd name="connsiteY0" fmla="*/ 481264 h 875899"/>
                      <a:gd name="connsiteX1" fmla="*/ 73803 w 709955"/>
                      <a:gd name="connsiteY1" fmla="*/ 735800 h 875899"/>
                      <a:gd name="connsiteX2" fmla="*/ 5089 w 709955"/>
                      <a:gd name="connsiteY2" fmla="*/ 706924 h 875899"/>
                      <a:gd name="connsiteX3" fmla="*/ 6290 w 709955"/>
                      <a:gd name="connsiteY3" fmla="*/ 346510 h 875899"/>
                      <a:gd name="connsiteX4" fmla="*/ 86863 w 709955"/>
                      <a:gd name="connsiteY4" fmla="*/ 110691 h 875899"/>
                      <a:gd name="connsiteX5" fmla="*/ 331128 w 709955"/>
                      <a:gd name="connsiteY5" fmla="*/ 0 h 875899"/>
                      <a:gd name="connsiteX6" fmla="*/ 547504 w 709955"/>
                      <a:gd name="connsiteY6" fmla="*/ 38502 h 875899"/>
                      <a:gd name="connsiteX7" fmla="*/ 594452 w 709955"/>
                      <a:gd name="connsiteY7" fmla="*/ 240632 h 875899"/>
                      <a:gd name="connsiteX8" fmla="*/ 671454 w 709955"/>
                      <a:gd name="connsiteY8" fmla="*/ 375386 h 875899"/>
                      <a:gd name="connsiteX9" fmla="*/ 709955 w 709955"/>
                      <a:gd name="connsiteY9" fmla="*/ 577517 h 875899"/>
                      <a:gd name="connsiteX10" fmla="*/ 698483 w 709955"/>
                      <a:gd name="connsiteY10" fmla="*/ 750238 h 875899"/>
                      <a:gd name="connsiteX11" fmla="*/ 627216 w 709955"/>
                      <a:gd name="connsiteY11" fmla="*/ 875899 h 875899"/>
                      <a:gd name="connsiteX12" fmla="*/ 599264 w 709955"/>
                      <a:gd name="connsiteY12" fmla="*/ 514952 h 875899"/>
                      <a:gd name="connsiteX13" fmla="*/ 479363 w 709955"/>
                      <a:gd name="connsiteY13" fmla="*/ 567892 h 875899"/>
                      <a:gd name="connsiteX14" fmla="*/ 348662 w 709955"/>
                      <a:gd name="connsiteY14" fmla="*/ 456667 h 875899"/>
                      <a:gd name="connsiteX15" fmla="*/ 215784 w 709955"/>
                      <a:gd name="connsiteY15" fmla="*/ 389824 h 875899"/>
                      <a:gd name="connsiteX16" fmla="*/ 93938 w 709955"/>
                      <a:gd name="connsiteY16" fmla="*/ 481264 h 875899"/>
                      <a:gd name="connsiteX0" fmla="*/ 93938 w 709955"/>
                      <a:gd name="connsiteY0" fmla="*/ 482886 h 877521"/>
                      <a:gd name="connsiteX1" fmla="*/ 73803 w 709955"/>
                      <a:gd name="connsiteY1" fmla="*/ 737422 h 877521"/>
                      <a:gd name="connsiteX2" fmla="*/ 5089 w 709955"/>
                      <a:gd name="connsiteY2" fmla="*/ 708546 h 877521"/>
                      <a:gd name="connsiteX3" fmla="*/ 6290 w 709955"/>
                      <a:gd name="connsiteY3" fmla="*/ 348132 h 877521"/>
                      <a:gd name="connsiteX4" fmla="*/ 86863 w 709955"/>
                      <a:gd name="connsiteY4" fmla="*/ 112313 h 877521"/>
                      <a:gd name="connsiteX5" fmla="*/ 331128 w 709955"/>
                      <a:gd name="connsiteY5" fmla="*/ 1622 h 877521"/>
                      <a:gd name="connsiteX6" fmla="*/ 547504 w 709955"/>
                      <a:gd name="connsiteY6" fmla="*/ 40124 h 877521"/>
                      <a:gd name="connsiteX7" fmla="*/ 594452 w 709955"/>
                      <a:gd name="connsiteY7" fmla="*/ 242254 h 877521"/>
                      <a:gd name="connsiteX8" fmla="*/ 671454 w 709955"/>
                      <a:gd name="connsiteY8" fmla="*/ 377008 h 877521"/>
                      <a:gd name="connsiteX9" fmla="*/ 709955 w 709955"/>
                      <a:gd name="connsiteY9" fmla="*/ 579139 h 877521"/>
                      <a:gd name="connsiteX10" fmla="*/ 698483 w 709955"/>
                      <a:gd name="connsiteY10" fmla="*/ 751860 h 877521"/>
                      <a:gd name="connsiteX11" fmla="*/ 627216 w 709955"/>
                      <a:gd name="connsiteY11" fmla="*/ 877521 h 877521"/>
                      <a:gd name="connsiteX12" fmla="*/ 599264 w 709955"/>
                      <a:gd name="connsiteY12" fmla="*/ 516574 h 877521"/>
                      <a:gd name="connsiteX13" fmla="*/ 479363 w 709955"/>
                      <a:gd name="connsiteY13" fmla="*/ 569514 h 877521"/>
                      <a:gd name="connsiteX14" fmla="*/ 348662 w 709955"/>
                      <a:gd name="connsiteY14" fmla="*/ 458289 h 877521"/>
                      <a:gd name="connsiteX15" fmla="*/ 215784 w 709955"/>
                      <a:gd name="connsiteY15" fmla="*/ 391446 h 877521"/>
                      <a:gd name="connsiteX16" fmla="*/ 93938 w 709955"/>
                      <a:gd name="connsiteY16" fmla="*/ 482886 h 877521"/>
                      <a:gd name="connsiteX0" fmla="*/ 93938 w 709955"/>
                      <a:gd name="connsiteY0" fmla="*/ 482886 h 877521"/>
                      <a:gd name="connsiteX1" fmla="*/ 73803 w 709955"/>
                      <a:gd name="connsiteY1" fmla="*/ 737422 h 877521"/>
                      <a:gd name="connsiteX2" fmla="*/ 5089 w 709955"/>
                      <a:gd name="connsiteY2" fmla="*/ 708546 h 877521"/>
                      <a:gd name="connsiteX3" fmla="*/ 6290 w 709955"/>
                      <a:gd name="connsiteY3" fmla="*/ 348132 h 877521"/>
                      <a:gd name="connsiteX4" fmla="*/ 86863 w 709955"/>
                      <a:gd name="connsiteY4" fmla="*/ 112313 h 877521"/>
                      <a:gd name="connsiteX5" fmla="*/ 331128 w 709955"/>
                      <a:gd name="connsiteY5" fmla="*/ 1622 h 877521"/>
                      <a:gd name="connsiteX6" fmla="*/ 594452 w 709955"/>
                      <a:gd name="connsiteY6" fmla="*/ 242254 h 877521"/>
                      <a:gd name="connsiteX7" fmla="*/ 671454 w 709955"/>
                      <a:gd name="connsiteY7" fmla="*/ 377008 h 877521"/>
                      <a:gd name="connsiteX8" fmla="*/ 709955 w 709955"/>
                      <a:gd name="connsiteY8" fmla="*/ 579139 h 877521"/>
                      <a:gd name="connsiteX9" fmla="*/ 698483 w 709955"/>
                      <a:gd name="connsiteY9" fmla="*/ 751860 h 877521"/>
                      <a:gd name="connsiteX10" fmla="*/ 627216 w 709955"/>
                      <a:gd name="connsiteY10" fmla="*/ 877521 h 877521"/>
                      <a:gd name="connsiteX11" fmla="*/ 599264 w 709955"/>
                      <a:gd name="connsiteY11" fmla="*/ 516574 h 877521"/>
                      <a:gd name="connsiteX12" fmla="*/ 479363 w 709955"/>
                      <a:gd name="connsiteY12" fmla="*/ 569514 h 877521"/>
                      <a:gd name="connsiteX13" fmla="*/ 348662 w 709955"/>
                      <a:gd name="connsiteY13" fmla="*/ 458289 h 877521"/>
                      <a:gd name="connsiteX14" fmla="*/ 215784 w 709955"/>
                      <a:gd name="connsiteY14" fmla="*/ 391446 h 877521"/>
                      <a:gd name="connsiteX15" fmla="*/ 93938 w 709955"/>
                      <a:gd name="connsiteY15" fmla="*/ 482886 h 877521"/>
                      <a:gd name="connsiteX0" fmla="*/ 93938 w 709955"/>
                      <a:gd name="connsiteY0" fmla="*/ 482886 h 877521"/>
                      <a:gd name="connsiteX1" fmla="*/ 73803 w 709955"/>
                      <a:gd name="connsiteY1" fmla="*/ 737422 h 877521"/>
                      <a:gd name="connsiteX2" fmla="*/ 5089 w 709955"/>
                      <a:gd name="connsiteY2" fmla="*/ 708546 h 877521"/>
                      <a:gd name="connsiteX3" fmla="*/ 6290 w 709955"/>
                      <a:gd name="connsiteY3" fmla="*/ 348132 h 877521"/>
                      <a:gd name="connsiteX4" fmla="*/ 86863 w 709955"/>
                      <a:gd name="connsiteY4" fmla="*/ 112313 h 877521"/>
                      <a:gd name="connsiteX5" fmla="*/ 331128 w 709955"/>
                      <a:gd name="connsiteY5" fmla="*/ 1622 h 877521"/>
                      <a:gd name="connsiteX6" fmla="*/ 594452 w 709955"/>
                      <a:gd name="connsiteY6" fmla="*/ 242254 h 877521"/>
                      <a:gd name="connsiteX7" fmla="*/ 671454 w 709955"/>
                      <a:gd name="connsiteY7" fmla="*/ 377008 h 877521"/>
                      <a:gd name="connsiteX8" fmla="*/ 709955 w 709955"/>
                      <a:gd name="connsiteY8" fmla="*/ 579139 h 877521"/>
                      <a:gd name="connsiteX9" fmla="*/ 698483 w 709955"/>
                      <a:gd name="connsiteY9" fmla="*/ 751860 h 877521"/>
                      <a:gd name="connsiteX10" fmla="*/ 627216 w 709955"/>
                      <a:gd name="connsiteY10" fmla="*/ 877521 h 877521"/>
                      <a:gd name="connsiteX11" fmla="*/ 599264 w 709955"/>
                      <a:gd name="connsiteY11" fmla="*/ 516574 h 877521"/>
                      <a:gd name="connsiteX12" fmla="*/ 479363 w 709955"/>
                      <a:gd name="connsiteY12" fmla="*/ 569514 h 877521"/>
                      <a:gd name="connsiteX13" fmla="*/ 348662 w 709955"/>
                      <a:gd name="connsiteY13" fmla="*/ 458289 h 877521"/>
                      <a:gd name="connsiteX14" fmla="*/ 215784 w 709955"/>
                      <a:gd name="connsiteY14" fmla="*/ 391446 h 877521"/>
                      <a:gd name="connsiteX15" fmla="*/ 93938 w 709955"/>
                      <a:gd name="connsiteY15" fmla="*/ 482886 h 877521"/>
                      <a:gd name="connsiteX0" fmla="*/ 93938 w 709955"/>
                      <a:gd name="connsiteY0" fmla="*/ 482886 h 877521"/>
                      <a:gd name="connsiteX1" fmla="*/ 73803 w 709955"/>
                      <a:gd name="connsiteY1" fmla="*/ 737422 h 877521"/>
                      <a:gd name="connsiteX2" fmla="*/ 5089 w 709955"/>
                      <a:gd name="connsiteY2" fmla="*/ 708546 h 877521"/>
                      <a:gd name="connsiteX3" fmla="*/ 6290 w 709955"/>
                      <a:gd name="connsiteY3" fmla="*/ 348132 h 877521"/>
                      <a:gd name="connsiteX4" fmla="*/ 86863 w 709955"/>
                      <a:gd name="connsiteY4" fmla="*/ 112313 h 877521"/>
                      <a:gd name="connsiteX5" fmla="*/ 331128 w 709955"/>
                      <a:gd name="connsiteY5" fmla="*/ 1622 h 877521"/>
                      <a:gd name="connsiteX6" fmla="*/ 594452 w 709955"/>
                      <a:gd name="connsiteY6" fmla="*/ 242254 h 877521"/>
                      <a:gd name="connsiteX7" fmla="*/ 671454 w 709955"/>
                      <a:gd name="connsiteY7" fmla="*/ 377008 h 877521"/>
                      <a:gd name="connsiteX8" fmla="*/ 709955 w 709955"/>
                      <a:gd name="connsiteY8" fmla="*/ 579139 h 877521"/>
                      <a:gd name="connsiteX9" fmla="*/ 698483 w 709955"/>
                      <a:gd name="connsiteY9" fmla="*/ 751860 h 877521"/>
                      <a:gd name="connsiteX10" fmla="*/ 627216 w 709955"/>
                      <a:gd name="connsiteY10" fmla="*/ 877521 h 877521"/>
                      <a:gd name="connsiteX11" fmla="*/ 599264 w 709955"/>
                      <a:gd name="connsiteY11" fmla="*/ 516574 h 877521"/>
                      <a:gd name="connsiteX12" fmla="*/ 479363 w 709955"/>
                      <a:gd name="connsiteY12" fmla="*/ 569514 h 877521"/>
                      <a:gd name="connsiteX13" fmla="*/ 348662 w 709955"/>
                      <a:gd name="connsiteY13" fmla="*/ 458289 h 877521"/>
                      <a:gd name="connsiteX14" fmla="*/ 215784 w 709955"/>
                      <a:gd name="connsiteY14" fmla="*/ 391446 h 877521"/>
                      <a:gd name="connsiteX15" fmla="*/ 93938 w 709955"/>
                      <a:gd name="connsiteY15" fmla="*/ 482886 h 877521"/>
                      <a:gd name="connsiteX0" fmla="*/ 93938 w 709955"/>
                      <a:gd name="connsiteY0" fmla="*/ 482886 h 800518"/>
                      <a:gd name="connsiteX1" fmla="*/ 73803 w 709955"/>
                      <a:gd name="connsiteY1" fmla="*/ 737422 h 800518"/>
                      <a:gd name="connsiteX2" fmla="*/ 5089 w 709955"/>
                      <a:gd name="connsiteY2" fmla="*/ 708546 h 800518"/>
                      <a:gd name="connsiteX3" fmla="*/ 6290 w 709955"/>
                      <a:gd name="connsiteY3" fmla="*/ 348132 h 800518"/>
                      <a:gd name="connsiteX4" fmla="*/ 86863 w 709955"/>
                      <a:gd name="connsiteY4" fmla="*/ 112313 h 800518"/>
                      <a:gd name="connsiteX5" fmla="*/ 331128 w 709955"/>
                      <a:gd name="connsiteY5" fmla="*/ 1622 h 800518"/>
                      <a:gd name="connsiteX6" fmla="*/ 594452 w 709955"/>
                      <a:gd name="connsiteY6" fmla="*/ 242254 h 800518"/>
                      <a:gd name="connsiteX7" fmla="*/ 671454 w 709955"/>
                      <a:gd name="connsiteY7" fmla="*/ 377008 h 800518"/>
                      <a:gd name="connsiteX8" fmla="*/ 709955 w 709955"/>
                      <a:gd name="connsiteY8" fmla="*/ 579139 h 800518"/>
                      <a:gd name="connsiteX9" fmla="*/ 698483 w 709955"/>
                      <a:gd name="connsiteY9" fmla="*/ 751860 h 800518"/>
                      <a:gd name="connsiteX10" fmla="*/ 627216 w 709955"/>
                      <a:gd name="connsiteY10" fmla="*/ 800518 h 800518"/>
                      <a:gd name="connsiteX11" fmla="*/ 599264 w 709955"/>
                      <a:gd name="connsiteY11" fmla="*/ 516574 h 800518"/>
                      <a:gd name="connsiteX12" fmla="*/ 479363 w 709955"/>
                      <a:gd name="connsiteY12" fmla="*/ 569514 h 800518"/>
                      <a:gd name="connsiteX13" fmla="*/ 348662 w 709955"/>
                      <a:gd name="connsiteY13" fmla="*/ 458289 h 800518"/>
                      <a:gd name="connsiteX14" fmla="*/ 215784 w 709955"/>
                      <a:gd name="connsiteY14" fmla="*/ 391446 h 800518"/>
                      <a:gd name="connsiteX15" fmla="*/ 93938 w 709955"/>
                      <a:gd name="connsiteY15" fmla="*/ 482886 h 800518"/>
                      <a:gd name="connsiteX0" fmla="*/ 93938 w 709955"/>
                      <a:gd name="connsiteY0" fmla="*/ 482890 h 800522"/>
                      <a:gd name="connsiteX1" fmla="*/ 73803 w 709955"/>
                      <a:gd name="connsiteY1" fmla="*/ 737426 h 800522"/>
                      <a:gd name="connsiteX2" fmla="*/ 5089 w 709955"/>
                      <a:gd name="connsiteY2" fmla="*/ 708550 h 800522"/>
                      <a:gd name="connsiteX3" fmla="*/ 6290 w 709955"/>
                      <a:gd name="connsiteY3" fmla="*/ 348136 h 800522"/>
                      <a:gd name="connsiteX4" fmla="*/ 86863 w 709955"/>
                      <a:gd name="connsiteY4" fmla="*/ 112317 h 800522"/>
                      <a:gd name="connsiteX5" fmla="*/ 331128 w 709955"/>
                      <a:gd name="connsiteY5" fmla="*/ 1626 h 800522"/>
                      <a:gd name="connsiteX6" fmla="*/ 541354 w 709955"/>
                      <a:gd name="connsiteY6" fmla="*/ 49753 h 800522"/>
                      <a:gd name="connsiteX7" fmla="*/ 671454 w 709955"/>
                      <a:gd name="connsiteY7" fmla="*/ 377012 h 800522"/>
                      <a:gd name="connsiteX8" fmla="*/ 709955 w 709955"/>
                      <a:gd name="connsiteY8" fmla="*/ 579143 h 800522"/>
                      <a:gd name="connsiteX9" fmla="*/ 698483 w 709955"/>
                      <a:gd name="connsiteY9" fmla="*/ 751864 h 800522"/>
                      <a:gd name="connsiteX10" fmla="*/ 627216 w 709955"/>
                      <a:gd name="connsiteY10" fmla="*/ 800522 h 800522"/>
                      <a:gd name="connsiteX11" fmla="*/ 599264 w 709955"/>
                      <a:gd name="connsiteY11" fmla="*/ 516578 h 800522"/>
                      <a:gd name="connsiteX12" fmla="*/ 479363 w 709955"/>
                      <a:gd name="connsiteY12" fmla="*/ 569518 h 800522"/>
                      <a:gd name="connsiteX13" fmla="*/ 348662 w 709955"/>
                      <a:gd name="connsiteY13" fmla="*/ 458293 h 800522"/>
                      <a:gd name="connsiteX14" fmla="*/ 215784 w 709955"/>
                      <a:gd name="connsiteY14" fmla="*/ 391450 h 800522"/>
                      <a:gd name="connsiteX15" fmla="*/ 93938 w 709955"/>
                      <a:gd name="connsiteY15" fmla="*/ 482890 h 800522"/>
                      <a:gd name="connsiteX0" fmla="*/ 93938 w 709955"/>
                      <a:gd name="connsiteY0" fmla="*/ 482890 h 800522"/>
                      <a:gd name="connsiteX1" fmla="*/ 73803 w 709955"/>
                      <a:gd name="connsiteY1" fmla="*/ 737426 h 800522"/>
                      <a:gd name="connsiteX2" fmla="*/ 5089 w 709955"/>
                      <a:gd name="connsiteY2" fmla="*/ 708550 h 800522"/>
                      <a:gd name="connsiteX3" fmla="*/ 6290 w 709955"/>
                      <a:gd name="connsiteY3" fmla="*/ 348136 h 800522"/>
                      <a:gd name="connsiteX4" fmla="*/ 86863 w 709955"/>
                      <a:gd name="connsiteY4" fmla="*/ 112317 h 800522"/>
                      <a:gd name="connsiteX5" fmla="*/ 331128 w 709955"/>
                      <a:gd name="connsiteY5" fmla="*/ 1626 h 800522"/>
                      <a:gd name="connsiteX6" fmla="*/ 541354 w 709955"/>
                      <a:gd name="connsiteY6" fmla="*/ 49753 h 800522"/>
                      <a:gd name="connsiteX7" fmla="*/ 671454 w 709955"/>
                      <a:gd name="connsiteY7" fmla="*/ 377012 h 800522"/>
                      <a:gd name="connsiteX8" fmla="*/ 709955 w 709955"/>
                      <a:gd name="connsiteY8" fmla="*/ 579143 h 800522"/>
                      <a:gd name="connsiteX9" fmla="*/ 698483 w 709955"/>
                      <a:gd name="connsiteY9" fmla="*/ 751864 h 800522"/>
                      <a:gd name="connsiteX10" fmla="*/ 627216 w 709955"/>
                      <a:gd name="connsiteY10" fmla="*/ 800522 h 800522"/>
                      <a:gd name="connsiteX11" fmla="*/ 599264 w 709955"/>
                      <a:gd name="connsiteY11" fmla="*/ 516578 h 800522"/>
                      <a:gd name="connsiteX12" fmla="*/ 479363 w 709955"/>
                      <a:gd name="connsiteY12" fmla="*/ 569518 h 800522"/>
                      <a:gd name="connsiteX13" fmla="*/ 348662 w 709955"/>
                      <a:gd name="connsiteY13" fmla="*/ 458293 h 800522"/>
                      <a:gd name="connsiteX14" fmla="*/ 215784 w 709955"/>
                      <a:gd name="connsiteY14" fmla="*/ 391450 h 800522"/>
                      <a:gd name="connsiteX15" fmla="*/ 93938 w 709955"/>
                      <a:gd name="connsiteY15" fmla="*/ 482890 h 800522"/>
                      <a:gd name="connsiteX0" fmla="*/ 93938 w 709955"/>
                      <a:gd name="connsiteY0" fmla="*/ 482890 h 801244"/>
                      <a:gd name="connsiteX1" fmla="*/ 73803 w 709955"/>
                      <a:gd name="connsiteY1" fmla="*/ 737426 h 801244"/>
                      <a:gd name="connsiteX2" fmla="*/ 5089 w 709955"/>
                      <a:gd name="connsiteY2" fmla="*/ 708550 h 801244"/>
                      <a:gd name="connsiteX3" fmla="*/ 6290 w 709955"/>
                      <a:gd name="connsiteY3" fmla="*/ 348136 h 801244"/>
                      <a:gd name="connsiteX4" fmla="*/ 86863 w 709955"/>
                      <a:gd name="connsiteY4" fmla="*/ 112317 h 801244"/>
                      <a:gd name="connsiteX5" fmla="*/ 331128 w 709955"/>
                      <a:gd name="connsiteY5" fmla="*/ 1626 h 801244"/>
                      <a:gd name="connsiteX6" fmla="*/ 541354 w 709955"/>
                      <a:gd name="connsiteY6" fmla="*/ 49753 h 801244"/>
                      <a:gd name="connsiteX7" fmla="*/ 671454 w 709955"/>
                      <a:gd name="connsiteY7" fmla="*/ 377012 h 801244"/>
                      <a:gd name="connsiteX8" fmla="*/ 709955 w 709955"/>
                      <a:gd name="connsiteY8" fmla="*/ 579143 h 801244"/>
                      <a:gd name="connsiteX9" fmla="*/ 698483 w 709955"/>
                      <a:gd name="connsiteY9" fmla="*/ 751864 h 801244"/>
                      <a:gd name="connsiteX10" fmla="*/ 627216 w 709955"/>
                      <a:gd name="connsiteY10" fmla="*/ 800522 h 801244"/>
                      <a:gd name="connsiteX11" fmla="*/ 599264 w 709955"/>
                      <a:gd name="connsiteY11" fmla="*/ 516578 h 801244"/>
                      <a:gd name="connsiteX12" fmla="*/ 479363 w 709955"/>
                      <a:gd name="connsiteY12" fmla="*/ 569518 h 801244"/>
                      <a:gd name="connsiteX13" fmla="*/ 348662 w 709955"/>
                      <a:gd name="connsiteY13" fmla="*/ 458293 h 801244"/>
                      <a:gd name="connsiteX14" fmla="*/ 215784 w 709955"/>
                      <a:gd name="connsiteY14" fmla="*/ 391450 h 801244"/>
                      <a:gd name="connsiteX15" fmla="*/ 93938 w 709955"/>
                      <a:gd name="connsiteY15" fmla="*/ 482890 h 801244"/>
                      <a:gd name="connsiteX0" fmla="*/ 93938 w 713716"/>
                      <a:gd name="connsiteY0" fmla="*/ 482890 h 801244"/>
                      <a:gd name="connsiteX1" fmla="*/ 73803 w 713716"/>
                      <a:gd name="connsiteY1" fmla="*/ 737426 h 801244"/>
                      <a:gd name="connsiteX2" fmla="*/ 5089 w 713716"/>
                      <a:gd name="connsiteY2" fmla="*/ 708550 h 801244"/>
                      <a:gd name="connsiteX3" fmla="*/ 6290 w 713716"/>
                      <a:gd name="connsiteY3" fmla="*/ 348136 h 801244"/>
                      <a:gd name="connsiteX4" fmla="*/ 86863 w 713716"/>
                      <a:gd name="connsiteY4" fmla="*/ 112317 h 801244"/>
                      <a:gd name="connsiteX5" fmla="*/ 331128 w 713716"/>
                      <a:gd name="connsiteY5" fmla="*/ 1626 h 801244"/>
                      <a:gd name="connsiteX6" fmla="*/ 541354 w 713716"/>
                      <a:gd name="connsiteY6" fmla="*/ 49753 h 801244"/>
                      <a:gd name="connsiteX7" fmla="*/ 671454 w 713716"/>
                      <a:gd name="connsiteY7" fmla="*/ 377012 h 801244"/>
                      <a:gd name="connsiteX8" fmla="*/ 709955 w 713716"/>
                      <a:gd name="connsiteY8" fmla="*/ 579143 h 801244"/>
                      <a:gd name="connsiteX9" fmla="*/ 698483 w 713716"/>
                      <a:gd name="connsiteY9" fmla="*/ 751864 h 801244"/>
                      <a:gd name="connsiteX10" fmla="*/ 627216 w 713716"/>
                      <a:gd name="connsiteY10" fmla="*/ 800522 h 801244"/>
                      <a:gd name="connsiteX11" fmla="*/ 599264 w 713716"/>
                      <a:gd name="connsiteY11" fmla="*/ 516578 h 801244"/>
                      <a:gd name="connsiteX12" fmla="*/ 479363 w 713716"/>
                      <a:gd name="connsiteY12" fmla="*/ 569518 h 801244"/>
                      <a:gd name="connsiteX13" fmla="*/ 348662 w 713716"/>
                      <a:gd name="connsiteY13" fmla="*/ 458293 h 801244"/>
                      <a:gd name="connsiteX14" fmla="*/ 215784 w 713716"/>
                      <a:gd name="connsiteY14" fmla="*/ 391450 h 801244"/>
                      <a:gd name="connsiteX15" fmla="*/ 93938 w 713716"/>
                      <a:gd name="connsiteY15" fmla="*/ 482890 h 801244"/>
                      <a:gd name="connsiteX0" fmla="*/ 93938 w 713716"/>
                      <a:gd name="connsiteY0" fmla="*/ 482890 h 801244"/>
                      <a:gd name="connsiteX1" fmla="*/ 73803 w 713716"/>
                      <a:gd name="connsiteY1" fmla="*/ 737426 h 801244"/>
                      <a:gd name="connsiteX2" fmla="*/ 5089 w 713716"/>
                      <a:gd name="connsiteY2" fmla="*/ 708550 h 801244"/>
                      <a:gd name="connsiteX3" fmla="*/ 6290 w 713716"/>
                      <a:gd name="connsiteY3" fmla="*/ 348136 h 801244"/>
                      <a:gd name="connsiteX4" fmla="*/ 86863 w 713716"/>
                      <a:gd name="connsiteY4" fmla="*/ 112317 h 801244"/>
                      <a:gd name="connsiteX5" fmla="*/ 331128 w 713716"/>
                      <a:gd name="connsiteY5" fmla="*/ 1626 h 801244"/>
                      <a:gd name="connsiteX6" fmla="*/ 541354 w 713716"/>
                      <a:gd name="connsiteY6" fmla="*/ 49753 h 801244"/>
                      <a:gd name="connsiteX7" fmla="*/ 671454 w 713716"/>
                      <a:gd name="connsiteY7" fmla="*/ 377012 h 801244"/>
                      <a:gd name="connsiteX8" fmla="*/ 709955 w 713716"/>
                      <a:gd name="connsiteY8" fmla="*/ 579143 h 801244"/>
                      <a:gd name="connsiteX9" fmla="*/ 698483 w 713716"/>
                      <a:gd name="connsiteY9" fmla="*/ 751864 h 801244"/>
                      <a:gd name="connsiteX10" fmla="*/ 627216 w 713716"/>
                      <a:gd name="connsiteY10" fmla="*/ 800522 h 801244"/>
                      <a:gd name="connsiteX11" fmla="*/ 599264 w 713716"/>
                      <a:gd name="connsiteY11" fmla="*/ 516578 h 801244"/>
                      <a:gd name="connsiteX12" fmla="*/ 479363 w 713716"/>
                      <a:gd name="connsiteY12" fmla="*/ 569518 h 801244"/>
                      <a:gd name="connsiteX13" fmla="*/ 348662 w 713716"/>
                      <a:gd name="connsiteY13" fmla="*/ 458293 h 801244"/>
                      <a:gd name="connsiteX14" fmla="*/ 215784 w 713716"/>
                      <a:gd name="connsiteY14" fmla="*/ 391450 h 801244"/>
                      <a:gd name="connsiteX15" fmla="*/ 93938 w 713716"/>
                      <a:gd name="connsiteY15" fmla="*/ 482890 h 801244"/>
                      <a:gd name="connsiteX0" fmla="*/ 93938 w 714451"/>
                      <a:gd name="connsiteY0" fmla="*/ 484848 h 803202"/>
                      <a:gd name="connsiteX1" fmla="*/ 73803 w 714451"/>
                      <a:gd name="connsiteY1" fmla="*/ 739384 h 803202"/>
                      <a:gd name="connsiteX2" fmla="*/ 5089 w 714451"/>
                      <a:gd name="connsiteY2" fmla="*/ 710508 h 803202"/>
                      <a:gd name="connsiteX3" fmla="*/ 6290 w 714451"/>
                      <a:gd name="connsiteY3" fmla="*/ 350094 h 803202"/>
                      <a:gd name="connsiteX4" fmla="*/ 86863 w 714451"/>
                      <a:gd name="connsiteY4" fmla="*/ 114275 h 803202"/>
                      <a:gd name="connsiteX5" fmla="*/ 331128 w 714451"/>
                      <a:gd name="connsiteY5" fmla="*/ 3584 h 803202"/>
                      <a:gd name="connsiteX6" fmla="*/ 541354 w 714451"/>
                      <a:gd name="connsiteY6" fmla="*/ 51711 h 803202"/>
                      <a:gd name="connsiteX7" fmla="*/ 677700 w 714451"/>
                      <a:gd name="connsiteY7" fmla="*/ 287530 h 803202"/>
                      <a:gd name="connsiteX8" fmla="*/ 709955 w 714451"/>
                      <a:gd name="connsiteY8" fmla="*/ 581101 h 803202"/>
                      <a:gd name="connsiteX9" fmla="*/ 698483 w 714451"/>
                      <a:gd name="connsiteY9" fmla="*/ 753822 h 803202"/>
                      <a:gd name="connsiteX10" fmla="*/ 627216 w 714451"/>
                      <a:gd name="connsiteY10" fmla="*/ 802480 h 803202"/>
                      <a:gd name="connsiteX11" fmla="*/ 599264 w 714451"/>
                      <a:gd name="connsiteY11" fmla="*/ 518536 h 803202"/>
                      <a:gd name="connsiteX12" fmla="*/ 479363 w 714451"/>
                      <a:gd name="connsiteY12" fmla="*/ 571476 h 803202"/>
                      <a:gd name="connsiteX13" fmla="*/ 348662 w 714451"/>
                      <a:gd name="connsiteY13" fmla="*/ 460251 h 803202"/>
                      <a:gd name="connsiteX14" fmla="*/ 215784 w 714451"/>
                      <a:gd name="connsiteY14" fmla="*/ 393408 h 803202"/>
                      <a:gd name="connsiteX15" fmla="*/ 93938 w 714451"/>
                      <a:gd name="connsiteY15" fmla="*/ 484848 h 803202"/>
                      <a:gd name="connsiteX0" fmla="*/ 93938 w 711199"/>
                      <a:gd name="connsiteY0" fmla="*/ 484848 h 784455"/>
                      <a:gd name="connsiteX1" fmla="*/ 73803 w 711199"/>
                      <a:gd name="connsiteY1" fmla="*/ 739384 h 784455"/>
                      <a:gd name="connsiteX2" fmla="*/ 5089 w 711199"/>
                      <a:gd name="connsiteY2" fmla="*/ 710508 h 784455"/>
                      <a:gd name="connsiteX3" fmla="*/ 6290 w 711199"/>
                      <a:gd name="connsiteY3" fmla="*/ 350094 h 784455"/>
                      <a:gd name="connsiteX4" fmla="*/ 86863 w 711199"/>
                      <a:gd name="connsiteY4" fmla="*/ 114275 h 784455"/>
                      <a:gd name="connsiteX5" fmla="*/ 331128 w 711199"/>
                      <a:gd name="connsiteY5" fmla="*/ 3584 h 784455"/>
                      <a:gd name="connsiteX6" fmla="*/ 541354 w 711199"/>
                      <a:gd name="connsiteY6" fmla="*/ 51711 h 784455"/>
                      <a:gd name="connsiteX7" fmla="*/ 677700 w 711199"/>
                      <a:gd name="connsiteY7" fmla="*/ 287530 h 784455"/>
                      <a:gd name="connsiteX8" fmla="*/ 709955 w 711199"/>
                      <a:gd name="connsiteY8" fmla="*/ 581101 h 784455"/>
                      <a:gd name="connsiteX9" fmla="*/ 698483 w 711199"/>
                      <a:gd name="connsiteY9" fmla="*/ 753822 h 784455"/>
                      <a:gd name="connsiteX10" fmla="*/ 642833 w 711199"/>
                      <a:gd name="connsiteY10" fmla="*/ 768791 h 784455"/>
                      <a:gd name="connsiteX11" fmla="*/ 599264 w 711199"/>
                      <a:gd name="connsiteY11" fmla="*/ 518536 h 784455"/>
                      <a:gd name="connsiteX12" fmla="*/ 479363 w 711199"/>
                      <a:gd name="connsiteY12" fmla="*/ 571476 h 784455"/>
                      <a:gd name="connsiteX13" fmla="*/ 348662 w 711199"/>
                      <a:gd name="connsiteY13" fmla="*/ 460251 h 784455"/>
                      <a:gd name="connsiteX14" fmla="*/ 215784 w 711199"/>
                      <a:gd name="connsiteY14" fmla="*/ 393408 h 784455"/>
                      <a:gd name="connsiteX15" fmla="*/ 93938 w 711199"/>
                      <a:gd name="connsiteY15" fmla="*/ 484848 h 784455"/>
                      <a:gd name="connsiteX0" fmla="*/ 93938 w 709986"/>
                      <a:gd name="connsiteY0" fmla="*/ 484848 h 814161"/>
                      <a:gd name="connsiteX1" fmla="*/ 73803 w 709986"/>
                      <a:gd name="connsiteY1" fmla="*/ 739384 h 814161"/>
                      <a:gd name="connsiteX2" fmla="*/ 5089 w 709986"/>
                      <a:gd name="connsiteY2" fmla="*/ 710508 h 814161"/>
                      <a:gd name="connsiteX3" fmla="*/ 6290 w 709986"/>
                      <a:gd name="connsiteY3" fmla="*/ 350094 h 814161"/>
                      <a:gd name="connsiteX4" fmla="*/ 86863 w 709986"/>
                      <a:gd name="connsiteY4" fmla="*/ 114275 h 814161"/>
                      <a:gd name="connsiteX5" fmla="*/ 331128 w 709986"/>
                      <a:gd name="connsiteY5" fmla="*/ 3584 h 814161"/>
                      <a:gd name="connsiteX6" fmla="*/ 541354 w 709986"/>
                      <a:gd name="connsiteY6" fmla="*/ 51711 h 814161"/>
                      <a:gd name="connsiteX7" fmla="*/ 677700 w 709986"/>
                      <a:gd name="connsiteY7" fmla="*/ 287530 h 814161"/>
                      <a:gd name="connsiteX8" fmla="*/ 709955 w 709986"/>
                      <a:gd name="connsiteY8" fmla="*/ 581101 h 814161"/>
                      <a:gd name="connsiteX9" fmla="*/ 682866 w 709986"/>
                      <a:gd name="connsiteY9" fmla="*/ 797135 h 814161"/>
                      <a:gd name="connsiteX10" fmla="*/ 642833 w 709986"/>
                      <a:gd name="connsiteY10" fmla="*/ 768791 h 814161"/>
                      <a:gd name="connsiteX11" fmla="*/ 599264 w 709986"/>
                      <a:gd name="connsiteY11" fmla="*/ 518536 h 814161"/>
                      <a:gd name="connsiteX12" fmla="*/ 479363 w 709986"/>
                      <a:gd name="connsiteY12" fmla="*/ 571476 h 814161"/>
                      <a:gd name="connsiteX13" fmla="*/ 348662 w 709986"/>
                      <a:gd name="connsiteY13" fmla="*/ 460251 h 814161"/>
                      <a:gd name="connsiteX14" fmla="*/ 215784 w 709986"/>
                      <a:gd name="connsiteY14" fmla="*/ 393408 h 814161"/>
                      <a:gd name="connsiteX15" fmla="*/ 93938 w 709986"/>
                      <a:gd name="connsiteY15" fmla="*/ 484848 h 814161"/>
                      <a:gd name="connsiteX0" fmla="*/ 84568 w 709986"/>
                      <a:gd name="connsiteY0" fmla="*/ 484848 h 814161"/>
                      <a:gd name="connsiteX1" fmla="*/ 73803 w 709986"/>
                      <a:gd name="connsiteY1" fmla="*/ 739384 h 814161"/>
                      <a:gd name="connsiteX2" fmla="*/ 5089 w 709986"/>
                      <a:gd name="connsiteY2" fmla="*/ 710508 h 814161"/>
                      <a:gd name="connsiteX3" fmla="*/ 6290 w 709986"/>
                      <a:gd name="connsiteY3" fmla="*/ 350094 h 814161"/>
                      <a:gd name="connsiteX4" fmla="*/ 86863 w 709986"/>
                      <a:gd name="connsiteY4" fmla="*/ 114275 h 814161"/>
                      <a:gd name="connsiteX5" fmla="*/ 331128 w 709986"/>
                      <a:gd name="connsiteY5" fmla="*/ 3584 h 814161"/>
                      <a:gd name="connsiteX6" fmla="*/ 541354 w 709986"/>
                      <a:gd name="connsiteY6" fmla="*/ 51711 h 814161"/>
                      <a:gd name="connsiteX7" fmla="*/ 677700 w 709986"/>
                      <a:gd name="connsiteY7" fmla="*/ 287530 h 814161"/>
                      <a:gd name="connsiteX8" fmla="*/ 709955 w 709986"/>
                      <a:gd name="connsiteY8" fmla="*/ 581101 h 814161"/>
                      <a:gd name="connsiteX9" fmla="*/ 682866 w 709986"/>
                      <a:gd name="connsiteY9" fmla="*/ 797135 h 814161"/>
                      <a:gd name="connsiteX10" fmla="*/ 642833 w 709986"/>
                      <a:gd name="connsiteY10" fmla="*/ 768791 h 814161"/>
                      <a:gd name="connsiteX11" fmla="*/ 599264 w 709986"/>
                      <a:gd name="connsiteY11" fmla="*/ 518536 h 814161"/>
                      <a:gd name="connsiteX12" fmla="*/ 479363 w 709986"/>
                      <a:gd name="connsiteY12" fmla="*/ 571476 h 814161"/>
                      <a:gd name="connsiteX13" fmla="*/ 348662 w 709986"/>
                      <a:gd name="connsiteY13" fmla="*/ 460251 h 814161"/>
                      <a:gd name="connsiteX14" fmla="*/ 215784 w 709986"/>
                      <a:gd name="connsiteY14" fmla="*/ 393408 h 814161"/>
                      <a:gd name="connsiteX15" fmla="*/ 84568 w 709986"/>
                      <a:gd name="connsiteY15" fmla="*/ 484848 h 814161"/>
                      <a:gd name="connsiteX0" fmla="*/ 84568 w 709986"/>
                      <a:gd name="connsiteY0" fmla="*/ 484848 h 814161"/>
                      <a:gd name="connsiteX1" fmla="*/ 73803 w 709986"/>
                      <a:gd name="connsiteY1" fmla="*/ 739384 h 814161"/>
                      <a:gd name="connsiteX2" fmla="*/ 5089 w 709986"/>
                      <a:gd name="connsiteY2" fmla="*/ 710508 h 814161"/>
                      <a:gd name="connsiteX3" fmla="*/ 6290 w 709986"/>
                      <a:gd name="connsiteY3" fmla="*/ 350094 h 814161"/>
                      <a:gd name="connsiteX4" fmla="*/ 86863 w 709986"/>
                      <a:gd name="connsiteY4" fmla="*/ 114275 h 814161"/>
                      <a:gd name="connsiteX5" fmla="*/ 331128 w 709986"/>
                      <a:gd name="connsiteY5" fmla="*/ 3584 h 814161"/>
                      <a:gd name="connsiteX6" fmla="*/ 541354 w 709986"/>
                      <a:gd name="connsiteY6" fmla="*/ 51711 h 814161"/>
                      <a:gd name="connsiteX7" fmla="*/ 677700 w 709986"/>
                      <a:gd name="connsiteY7" fmla="*/ 287530 h 814161"/>
                      <a:gd name="connsiteX8" fmla="*/ 709955 w 709986"/>
                      <a:gd name="connsiteY8" fmla="*/ 581101 h 814161"/>
                      <a:gd name="connsiteX9" fmla="*/ 682866 w 709986"/>
                      <a:gd name="connsiteY9" fmla="*/ 797135 h 814161"/>
                      <a:gd name="connsiteX10" fmla="*/ 642833 w 709986"/>
                      <a:gd name="connsiteY10" fmla="*/ 768791 h 814161"/>
                      <a:gd name="connsiteX11" fmla="*/ 599264 w 709986"/>
                      <a:gd name="connsiteY11" fmla="*/ 518536 h 814161"/>
                      <a:gd name="connsiteX12" fmla="*/ 479363 w 709986"/>
                      <a:gd name="connsiteY12" fmla="*/ 571476 h 814161"/>
                      <a:gd name="connsiteX13" fmla="*/ 342415 w 709986"/>
                      <a:gd name="connsiteY13" fmla="*/ 489126 h 814161"/>
                      <a:gd name="connsiteX14" fmla="*/ 215784 w 709986"/>
                      <a:gd name="connsiteY14" fmla="*/ 393408 h 814161"/>
                      <a:gd name="connsiteX15" fmla="*/ 84568 w 709986"/>
                      <a:gd name="connsiteY15" fmla="*/ 484848 h 814161"/>
                      <a:gd name="connsiteX0" fmla="*/ 84568 w 709986"/>
                      <a:gd name="connsiteY0" fmla="*/ 484848 h 817059"/>
                      <a:gd name="connsiteX1" fmla="*/ 73803 w 709986"/>
                      <a:gd name="connsiteY1" fmla="*/ 739384 h 817059"/>
                      <a:gd name="connsiteX2" fmla="*/ 5089 w 709986"/>
                      <a:gd name="connsiteY2" fmla="*/ 710508 h 817059"/>
                      <a:gd name="connsiteX3" fmla="*/ 6290 w 709986"/>
                      <a:gd name="connsiteY3" fmla="*/ 350094 h 817059"/>
                      <a:gd name="connsiteX4" fmla="*/ 86863 w 709986"/>
                      <a:gd name="connsiteY4" fmla="*/ 114275 h 817059"/>
                      <a:gd name="connsiteX5" fmla="*/ 331128 w 709986"/>
                      <a:gd name="connsiteY5" fmla="*/ 3584 h 817059"/>
                      <a:gd name="connsiteX6" fmla="*/ 541354 w 709986"/>
                      <a:gd name="connsiteY6" fmla="*/ 51711 h 817059"/>
                      <a:gd name="connsiteX7" fmla="*/ 677700 w 709986"/>
                      <a:gd name="connsiteY7" fmla="*/ 287530 h 817059"/>
                      <a:gd name="connsiteX8" fmla="*/ 709955 w 709986"/>
                      <a:gd name="connsiteY8" fmla="*/ 581101 h 817059"/>
                      <a:gd name="connsiteX9" fmla="*/ 682866 w 709986"/>
                      <a:gd name="connsiteY9" fmla="*/ 797135 h 817059"/>
                      <a:gd name="connsiteX10" fmla="*/ 642833 w 709986"/>
                      <a:gd name="connsiteY10" fmla="*/ 768791 h 817059"/>
                      <a:gd name="connsiteX11" fmla="*/ 630498 w 709986"/>
                      <a:gd name="connsiteY11" fmla="*/ 455972 h 817059"/>
                      <a:gd name="connsiteX12" fmla="*/ 479363 w 709986"/>
                      <a:gd name="connsiteY12" fmla="*/ 571476 h 817059"/>
                      <a:gd name="connsiteX13" fmla="*/ 342415 w 709986"/>
                      <a:gd name="connsiteY13" fmla="*/ 489126 h 817059"/>
                      <a:gd name="connsiteX14" fmla="*/ 215784 w 709986"/>
                      <a:gd name="connsiteY14" fmla="*/ 393408 h 817059"/>
                      <a:gd name="connsiteX15" fmla="*/ 84568 w 709986"/>
                      <a:gd name="connsiteY15" fmla="*/ 484848 h 817059"/>
                      <a:gd name="connsiteX0" fmla="*/ 84568 w 709986"/>
                      <a:gd name="connsiteY0" fmla="*/ 484848 h 817059"/>
                      <a:gd name="connsiteX1" fmla="*/ 73803 w 709986"/>
                      <a:gd name="connsiteY1" fmla="*/ 739384 h 817059"/>
                      <a:gd name="connsiteX2" fmla="*/ 5089 w 709986"/>
                      <a:gd name="connsiteY2" fmla="*/ 710508 h 817059"/>
                      <a:gd name="connsiteX3" fmla="*/ 6290 w 709986"/>
                      <a:gd name="connsiteY3" fmla="*/ 350094 h 817059"/>
                      <a:gd name="connsiteX4" fmla="*/ 86863 w 709986"/>
                      <a:gd name="connsiteY4" fmla="*/ 114275 h 817059"/>
                      <a:gd name="connsiteX5" fmla="*/ 331128 w 709986"/>
                      <a:gd name="connsiteY5" fmla="*/ 3584 h 817059"/>
                      <a:gd name="connsiteX6" fmla="*/ 541354 w 709986"/>
                      <a:gd name="connsiteY6" fmla="*/ 51711 h 817059"/>
                      <a:gd name="connsiteX7" fmla="*/ 677700 w 709986"/>
                      <a:gd name="connsiteY7" fmla="*/ 287530 h 817059"/>
                      <a:gd name="connsiteX8" fmla="*/ 709955 w 709986"/>
                      <a:gd name="connsiteY8" fmla="*/ 581101 h 817059"/>
                      <a:gd name="connsiteX9" fmla="*/ 682866 w 709986"/>
                      <a:gd name="connsiteY9" fmla="*/ 797135 h 817059"/>
                      <a:gd name="connsiteX10" fmla="*/ 642833 w 709986"/>
                      <a:gd name="connsiteY10" fmla="*/ 768791 h 817059"/>
                      <a:gd name="connsiteX11" fmla="*/ 630498 w 709986"/>
                      <a:gd name="connsiteY11" fmla="*/ 455972 h 817059"/>
                      <a:gd name="connsiteX12" fmla="*/ 489700 w 709986"/>
                      <a:gd name="connsiteY12" fmla="*/ 485337 h 817059"/>
                      <a:gd name="connsiteX13" fmla="*/ 342415 w 709986"/>
                      <a:gd name="connsiteY13" fmla="*/ 489126 h 817059"/>
                      <a:gd name="connsiteX14" fmla="*/ 215784 w 709986"/>
                      <a:gd name="connsiteY14" fmla="*/ 393408 h 817059"/>
                      <a:gd name="connsiteX15" fmla="*/ 84568 w 709986"/>
                      <a:gd name="connsiteY15" fmla="*/ 484848 h 817059"/>
                      <a:gd name="connsiteX0" fmla="*/ 84568 w 709986"/>
                      <a:gd name="connsiteY0" fmla="*/ 484848 h 817059"/>
                      <a:gd name="connsiteX1" fmla="*/ 73803 w 709986"/>
                      <a:gd name="connsiteY1" fmla="*/ 739384 h 817059"/>
                      <a:gd name="connsiteX2" fmla="*/ 5089 w 709986"/>
                      <a:gd name="connsiteY2" fmla="*/ 710508 h 817059"/>
                      <a:gd name="connsiteX3" fmla="*/ 6290 w 709986"/>
                      <a:gd name="connsiteY3" fmla="*/ 350094 h 817059"/>
                      <a:gd name="connsiteX4" fmla="*/ 86863 w 709986"/>
                      <a:gd name="connsiteY4" fmla="*/ 114275 h 817059"/>
                      <a:gd name="connsiteX5" fmla="*/ 331128 w 709986"/>
                      <a:gd name="connsiteY5" fmla="*/ 3584 h 817059"/>
                      <a:gd name="connsiteX6" fmla="*/ 541354 w 709986"/>
                      <a:gd name="connsiteY6" fmla="*/ 51711 h 817059"/>
                      <a:gd name="connsiteX7" fmla="*/ 677700 w 709986"/>
                      <a:gd name="connsiteY7" fmla="*/ 287530 h 817059"/>
                      <a:gd name="connsiteX8" fmla="*/ 709955 w 709986"/>
                      <a:gd name="connsiteY8" fmla="*/ 581101 h 817059"/>
                      <a:gd name="connsiteX9" fmla="*/ 682866 w 709986"/>
                      <a:gd name="connsiteY9" fmla="*/ 797135 h 817059"/>
                      <a:gd name="connsiteX10" fmla="*/ 642833 w 709986"/>
                      <a:gd name="connsiteY10" fmla="*/ 768791 h 817059"/>
                      <a:gd name="connsiteX11" fmla="*/ 630498 w 709986"/>
                      <a:gd name="connsiteY11" fmla="*/ 455972 h 817059"/>
                      <a:gd name="connsiteX12" fmla="*/ 489700 w 709986"/>
                      <a:gd name="connsiteY12" fmla="*/ 485337 h 817059"/>
                      <a:gd name="connsiteX13" fmla="*/ 357921 w 709986"/>
                      <a:gd name="connsiteY13" fmla="*/ 396361 h 817059"/>
                      <a:gd name="connsiteX14" fmla="*/ 215784 w 709986"/>
                      <a:gd name="connsiteY14" fmla="*/ 393408 h 817059"/>
                      <a:gd name="connsiteX15" fmla="*/ 84568 w 709986"/>
                      <a:gd name="connsiteY15" fmla="*/ 484848 h 817059"/>
                      <a:gd name="connsiteX0" fmla="*/ 90239 w 715657"/>
                      <a:gd name="connsiteY0" fmla="*/ 484848 h 817059"/>
                      <a:gd name="connsiteX1" fmla="*/ 79474 w 715657"/>
                      <a:gd name="connsiteY1" fmla="*/ 739384 h 817059"/>
                      <a:gd name="connsiteX2" fmla="*/ 193 w 715657"/>
                      <a:gd name="connsiteY2" fmla="*/ 686801 h 817059"/>
                      <a:gd name="connsiteX3" fmla="*/ 11961 w 715657"/>
                      <a:gd name="connsiteY3" fmla="*/ 350094 h 817059"/>
                      <a:gd name="connsiteX4" fmla="*/ 92534 w 715657"/>
                      <a:gd name="connsiteY4" fmla="*/ 114275 h 817059"/>
                      <a:gd name="connsiteX5" fmla="*/ 336799 w 715657"/>
                      <a:gd name="connsiteY5" fmla="*/ 3584 h 817059"/>
                      <a:gd name="connsiteX6" fmla="*/ 547025 w 715657"/>
                      <a:gd name="connsiteY6" fmla="*/ 51711 h 817059"/>
                      <a:gd name="connsiteX7" fmla="*/ 683371 w 715657"/>
                      <a:gd name="connsiteY7" fmla="*/ 287530 h 817059"/>
                      <a:gd name="connsiteX8" fmla="*/ 715626 w 715657"/>
                      <a:gd name="connsiteY8" fmla="*/ 581101 h 817059"/>
                      <a:gd name="connsiteX9" fmla="*/ 688537 w 715657"/>
                      <a:gd name="connsiteY9" fmla="*/ 797135 h 817059"/>
                      <a:gd name="connsiteX10" fmla="*/ 648504 w 715657"/>
                      <a:gd name="connsiteY10" fmla="*/ 768791 h 817059"/>
                      <a:gd name="connsiteX11" fmla="*/ 636169 w 715657"/>
                      <a:gd name="connsiteY11" fmla="*/ 455972 h 817059"/>
                      <a:gd name="connsiteX12" fmla="*/ 495371 w 715657"/>
                      <a:gd name="connsiteY12" fmla="*/ 485337 h 817059"/>
                      <a:gd name="connsiteX13" fmla="*/ 363592 w 715657"/>
                      <a:gd name="connsiteY13" fmla="*/ 396361 h 817059"/>
                      <a:gd name="connsiteX14" fmla="*/ 221455 w 715657"/>
                      <a:gd name="connsiteY14" fmla="*/ 393408 h 817059"/>
                      <a:gd name="connsiteX15" fmla="*/ 90239 w 715657"/>
                      <a:gd name="connsiteY15" fmla="*/ 484848 h 817059"/>
                      <a:gd name="connsiteX0" fmla="*/ 90239 w 718648"/>
                      <a:gd name="connsiteY0" fmla="*/ 484848 h 780080"/>
                      <a:gd name="connsiteX1" fmla="*/ 79474 w 718648"/>
                      <a:gd name="connsiteY1" fmla="*/ 739384 h 780080"/>
                      <a:gd name="connsiteX2" fmla="*/ 193 w 718648"/>
                      <a:gd name="connsiteY2" fmla="*/ 686801 h 780080"/>
                      <a:gd name="connsiteX3" fmla="*/ 11961 w 718648"/>
                      <a:gd name="connsiteY3" fmla="*/ 350094 h 780080"/>
                      <a:gd name="connsiteX4" fmla="*/ 92534 w 718648"/>
                      <a:gd name="connsiteY4" fmla="*/ 114275 h 780080"/>
                      <a:gd name="connsiteX5" fmla="*/ 336799 w 718648"/>
                      <a:gd name="connsiteY5" fmla="*/ 3584 h 780080"/>
                      <a:gd name="connsiteX6" fmla="*/ 547025 w 718648"/>
                      <a:gd name="connsiteY6" fmla="*/ 51711 h 780080"/>
                      <a:gd name="connsiteX7" fmla="*/ 683371 w 718648"/>
                      <a:gd name="connsiteY7" fmla="*/ 287530 h 780080"/>
                      <a:gd name="connsiteX8" fmla="*/ 715626 w 718648"/>
                      <a:gd name="connsiteY8" fmla="*/ 581101 h 780080"/>
                      <a:gd name="connsiteX9" fmla="*/ 709670 w 718648"/>
                      <a:gd name="connsiteY9" fmla="*/ 698921 h 780080"/>
                      <a:gd name="connsiteX10" fmla="*/ 648504 w 718648"/>
                      <a:gd name="connsiteY10" fmla="*/ 768791 h 780080"/>
                      <a:gd name="connsiteX11" fmla="*/ 636169 w 718648"/>
                      <a:gd name="connsiteY11" fmla="*/ 455972 h 780080"/>
                      <a:gd name="connsiteX12" fmla="*/ 495371 w 718648"/>
                      <a:gd name="connsiteY12" fmla="*/ 485337 h 780080"/>
                      <a:gd name="connsiteX13" fmla="*/ 363592 w 718648"/>
                      <a:gd name="connsiteY13" fmla="*/ 396361 h 780080"/>
                      <a:gd name="connsiteX14" fmla="*/ 221455 w 718648"/>
                      <a:gd name="connsiteY14" fmla="*/ 393408 h 780080"/>
                      <a:gd name="connsiteX15" fmla="*/ 90239 w 718648"/>
                      <a:gd name="connsiteY15" fmla="*/ 484848 h 780080"/>
                      <a:gd name="connsiteX0" fmla="*/ 90239 w 718921"/>
                      <a:gd name="connsiteY0" fmla="*/ 484848 h 770983"/>
                      <a:gd name="connsiteX1" fmla="*/ 79474 w 718921"/>
                      <a:gd name="connsiteY1" fmla="*/ 739384 h 770983"/>
                      <a:gd name="connsiteX2" fmla="*/ 193 w 718921"/>
                      <a:gd name="connsiteY2" fmla="*/ 686801 h 770983"/>
                      <a:gd name="connsiteX3" fmla="*/ 11961 w 718921"/>
                      <a:gd name="connsiteY3" fmla="*/ 350094 h 770983"/>
                      <a:gd name="connsiteX4" fmla="*/ 92534 w 718921"/>
                      <a:gd name="connsiteY4" fmla="*/ 114275 h 770983"/>
                      <a:gd name="connsiteX5" fmla="*/ 336799 w 718921"/>
                      <a:gd name="connsiteY5" fmla="*/ 3584 h 770983"/>
                      <a:gd name="connsiteX6" fmla="*/ 547025 w 718921"/>
                      <a:gd name="connsiteY6" fmla="*/ 51711 h 770983"/>
                      <a:gd name="connsiteX7" fmla="*/ 683371 w 718921"/>
                      <a:gd name="connsiteY7" fmla="*/ 287530 h 770983"/>
                      <a:gd name="connsiteX8" fmla="*/ 715626 w 718921"/>
                      <a:gd name="connsiteY8" fmla="*/ 581101 h 770983"/>
                      <a:gd name="connsiteX9" fmla="*/ 709670 w 718921"/>
                      <a:gd name="connsiteY9" fmla="*/ 698921 h 770983"/>
                      <a:gd name="connsiteX10" fmla="*/ 643221 w 718921"/>
                      <a:gd name="connsiteY10" fmla="*/ 670578 h 770983"/>
                      <a:gd name="connsiteX11" fmla="*/ 636169 w 718921"/>
                      <a:gd name="connsiteY11" fmla="*/ 455972 h 770983"/>
                      <a:gd name="connsiteX12" fmla="*/ 495371 w 718921"/>
                      <a:gd name="connsiteY12" fmla="*/ 485337 h 770983"/>
                      <a:gd name="connsiteX13" fmla="*/ 363592 w 718921"/>
                      <a:gd name="connsiteY13" fmla="*/ 396361 h 770983"/>
                      <a:gd name="connsiteX14" fmla="*/ 221455 w 718921"/>
                      <a:gd name="connsiteY14" fmla="*/ 393408 h 770983"/>
                      <a:gd name="connsiteX15" fmla="*/ 90239 w 718921"/>
                      <a:gd name="connsiteY15" fmla="*/ 484848 h 770983"/>
                      <a:gd name="connsiteX0" fmla="*/ 94633 w 723315"/>
                      <a:gd name="connsiteY0" fmla="*/ 484848 h 713157"/>
                      <a:gd name="connsiteX1" fmla="*/ 73302 w 723315"/>
                      <a:gd name="connsiteY1" fmla="*/ 668264 h 713157"/>
                      <a:gd name="connsiteX2" fmla="*/ 4587 w 723315"/>
                      <a:gd name="connsiteY2" fmla="*/ 686801 h 713157"/>
                      <a:gd name="connsiteX3" fmla="*/ 16355 w 723315"/>
                      <a:gd name="connsiteY3" fmla="*/ 350094 h 713157"/>
                      <a:gd name="connsiteX4" fmla="*/ 96928 w 723315"/>
                      <a:gd name="connsiteY4" fmla="*/ 114275 h 713157"/>
                      <a:gd name="connsiteX5" fmla="*/ 341193 w 723315"/>
                      <a:gd name="connsiteY5" fmla="*/ 3584 h 713157"/>
                      <a:gd name="connsiteX6" fmla="*/ 551419 w 723315"/>
                      <a:gd name="connsiteY6" fmla="*/ 51711 h 713157"/>
                      <a:gd name="connsiteX7" fmla="*/ 687765 w 723315"/>
                      <a:gd name="connsiteY7" fmla="*/ 287530 h 713157"/>
                      <a:gd name="connsiteX8" fmla="*/ 720020 w 723315"/>
                      <a:gd name="connsiteY8" fmla="*/ 581101 h 713157"/>
                      <a:gd name="connsiteX9" fmla="*/ 714064 w 723315"/>
                      <a:gd name="connsiteY9" fmla="*/ 698921 h 713157"/>
                      <a:gd name="connsiteX10" fmla="*/ 647615 w 723315"/>
                      <a:gd name="connsiteY10" fmla="*/ 670578 h 713157"/>
                      <a:gd name="connsiteX11" fmla="*/ 640563 w 723315"/>
                      <a:gd name="connsiteY11" fmla="*/ 455972 h 713157"/>
                      <a:gd name="connsiteX12" fmla="*/ 499765 w 723315"/>
                      <a:gd name="connsiteY12" fmla="*/ 485337 h 713157"/>
                      <a:gd name="connsiteX13" fmla="*/ 367986 w 723315"/>
                      <a:gd name="connsiteY13" fmla="*/ 396361 h 713157"/>
                      <a:gd name="connsiteX14" fmla="*/ 225849 w 723315"/>
                      <a:gd name="connsiteY14" fmla="*/ 393408 h 713157"/>
                      <a:gd name="connsiteX15" fmla="*/ 94633 w 723315"/>
                      <a:gd name="connsiteY15" fmla="*/ 484848 h 713157"/>
                      <a:gd name="connsiteX0" fmla="*/ 98967 w 727649"/>
                      <a:gd name="connsiteY0" fmla="*/ 484848 h 707223"/>
                      <a:gd name="connsiteX1" fmla="*/ 77636 w 727649"/>
                      <a:gd name="connsiteY1" fmla="*/ 668264 h 707223"/>
                      <a:gd name="connsiteX2" fmla="*/ 3638 w 727649"/>
                      <a:gd name="connsiteY2" fmla="*/ 636001 h 707223"/>
                      <a:gd name="connsiteX3" fmla="*/ 20689 w 727649"/>
                      <a:gd name="connsiteY3" fmla="*/ 350094 h 707223"/>
                      <a:gd name="connsiteX4" fmla="*/ 101262 w 727649"/>
                      <a:gd name="connsiteY4" fmla="*/ 114275 h 707223"/>
                      <a:gd name="connsiteX5" fmla="*/ 345527 w 727649"/>
                      <a:gd name="connsiteY5" fmla="*/ 3584 h 707223"/>
                      <a:gd name="connsiteX6" fmla="*/ 555753 w 727649"/>
                      <a:gd name="connsiteY6" fmla="*/ 51711 h 707223"/>
                      <a:gd name="connsiteX7" fmla="*/ 692099 w 727649"/>
                      <a:gd name="connsiteY7" fmla="*/ 287530 h 707223"/>
                      <a:gd name="connsiteX8" fmla="*/ 724354 w 727649"/>
                      <a:gd name="connsiteY8" fmla="*/ 581101 h 707223"/>
                      <a:gd name="connsiteX9" fmla="*/ 718398 w 727649"/>
                      <a:gd name="connsiteY9" fmla="*/ 698921 h 707223"/>
                      <a:gd name="connsiteX10" fmla="*/ 651949 w 727649"/>
                      <a:gd name="connsiteY10" fmla="*/ 670578 h 707223"/>
                      <a:gd name="connsiteX11" fmla="*/ 644897 w 727649"/>
                      <a:gd name="connsiteY11" fmla="*/ 455972 h 707223"/>
                      <a:gd name="connsiteX12" fmla="*/ 504099 w 727649"/>
                      <a:gd name="connsiteY12" fmla="*/ 485337 h 707223"/>
                      <a:gd name="connsiteX13" fmla="*/ 372320 w 727649"/>
                      <a:gd name="connsiteY13" fmla="*/ 396361 h 707223"/>
                      <a:gd name="connsiteX14" fmla="*/ 230183 w 727649"/>
                      <a:gd name="connsiteY14" fmla="*/ 393408 h 707223"/>
                      <a:gd name="connsiteX15" fmla="*/ 98967 w 727649"/>
                      <a:gd name="connsiteY15" fmla="*/ 484848 h 70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727649" h="707223">
                        <a:moveTo>
                          <a:pt x="98967" y="484848"/>
                        </a:moveTo>
                        <a:cubicBezTo>
                          <a:pt x="68536" y="527271"/>
                          <a:pt x="93524" y="643072"/>
                          <a:pt x="77636" y="668264"/>
                        </a:cubicBezTo>
                        <a:cubicBezTo>
                          <a:pt x="61748" y="693456"/>
                          <a:pt x="13129" y="689029"/>
                          <a:pt x="3638" y="636001"/>
                        </a:cubicBezTo>
                        <a:cubicBezTo>
                          <a:pt x="-5853" y="582973"/>
                          <a:pt x="4418" y="437048"/>
                          <a:pt x="20689" y="350094"/>
                        </a:cubicBezTo>
                        <a:cubicBezTo>
                          <a:pt x="36960" y="263140"/>
                          <a:pt x="47122" y="172027"/>
                          <a:pt x="101262" y="114275"/>
                        </a:cubicBezTo>
                        <a:cubicBezTo>
                          <a:pt x="155402" y="56523"/>
                          <a:pt x="269778" y="14011"/>
                          <a:pt x="345527" y="3584"/>
                        </a:cubicBezTo>
                        <a:cubicBezTo>
                          <a:pt x="421276" y="-6843"/>
                          <a:pt x="497991" y="4387"/>
                          <a:pt x="555753" y="51711"/>
                        </a:cubicBezTo>
                        <a:cubicBezTo>
                          <a:pt x="613515" y="99035"/>
                          <a:pt x="663999" y="199298"/>
                          <a:pt x="692099" y="287530"/>
                        </a:cubicBezTo>
                        <a:cubicBezTo>
                          <a:pt x="720199" y="375762"/>
                          <a:pt x="719971" y="512536"/>
                          <a:pt x="724354" y="581101"/>
                        </a:cubicBezTo>
                        <a:cubicBezTo>
                          <a:pt x="728737" y="649666"/>
                          <a:pt x="730465" y="684008"/>
                          <a:pt x="718398" y="698921"/>
                        </a:cubicBezTo>
                        <a:cubicBezTo>
                          <a:pt x="706331" y="713834"/>
                          <a:pt x="664199" y="711070"/>
                          <a:pt x="651949" y="670578"/>
                        </a:cubicBezTo>
                        <a:cubicBezTo>
                          <a:pt x="639699" y="630086"/>
                          <a:pt x="669539" y="494473"/>
                          <a:pt x="644897" y="455972"/>
                        </a:cubicBezTo>
                        <a:cubicBezTo>
                          <a:pt x="614529" y="402231"/>
                          <a:pt x="549529" y="495272"/>
                          <a:pt x="504099" y="485337"/>
                        </a:cubicBezTo>
                        <a:cubicBezTo>
                          <a:pt x="458670" y="475402"/>
                          <a:pt x="416250" y="426039"/>
                          <a:pt x="372320" y="396361"/>
                        </a:cubicBezTo>
                        <a:cubicBezTo>
                          <a:pt x="328390" y="366683"/>
                          <a:pt x="275742" y="378660"/>
                          <a:pt x="230183" y="393408"/>
                        </a:cubicBezTo>
                        <a:cubicBezTo>
                          <a:pt x="184624" y="408156"/>
                          <a:pt x="119854" y="396617"/>
                          <a:pt x="98967" y="484848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3501" name="Group 3500">
              <a:extLst>
                <a:ext uri="{FF2B5EF4-FFF2-40B4-BE49-F238E27FC236}">
                  <a16:creationId xmlns:a16="http://schemas.microsoft.com/office/drawing/2014/main" id="{191E3E63-158D-4B8A-AD9D-EDED0F3BDBCA}"/>
                </a:ext>
              </a:extLst>
            </p:cNvPr>
            <p:cNvGrpSpPr/>
            <p:nvPr/>
          </p:nvGrpSpPr>
          <p:grpSpPr>
            <a:xfrm>
              <a:off x="466804" y="5062958"/>
              <a:ext cx="2829920" cy="1796701"/>
              <a:chOff x="466804" y="5062958"/>
              <a:chExt cx="2829920" cy="1796701"/>
            </a:xfrm>
          </p:grpSpPr>
          <p:grpSp>
            <p:nvGrpSpPr>
              <p:cNvPr id="3502" name="Group 3501">
                <a:extLst>
                  <a:ext uri="{FF2B5EF4-FFF2-40B4-BE49-F238E27FC236}">
                    <a16:creationId xmlns:a16="http://schemas.microsoft.com/office/drawing/2014/main" id="{B000810C-E309-4F37-A0EA-AB95B7082B5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603021" y="5296627"/>
                <a:ext cx="492966" cy="1356053"/>
                <a:chOff x="7428091" y="-1229796"/>
                <a:chExt cx="1407078" cy="3870598"/>
              </a:xfrm>
            </p:grpSpPr>
            <p:sp>
              <p:nvSpPr>
                <p:cNvPr id="3987" name="Freeform 2983">
                  <a:extLst>
                    <a:ext uri="{FF2B5EF4-FFF2-40B4-BE49-F238E27FC236}">
                      <a16:creationId xmlns:a16="http://schemas.microsoft.com/office/drawing/2014/main" id="{0C2C2C27-FD23-4E17-B560-E70FB8840DD2}"/>
                    </a:ext>
                  </a:extLst>
                </p:cNvPr>
                <p:cNvSpPr/>
                <p:nvPr/>
              </p:nvSpPr>
              <p:spPr>
                <a:xfrm>
                  <a:off x="7932904" y="-622206"/>
                  <a:ext cx="388320" cy="408095"/>
                </a:xfrm>
                <a:custGeom>
                  <a:avLst/>
                  <a:gdLst>
                    <a:gd name="connsiteX0" fmla="*/ 3153 w 545573"/>
                    <a:gd name="connsiteY0" fmla="*/ 436778 h 641355"/>
                    <a:gd name="connsiteX1" fmla="*/ 122423 w 545573"/>
                    <a:gd name="connsiteY1" fmla="*/ 237996 h 641355"/>
                    <a:gd name="connsiteX2" fmla="*/ 162179 w 545573"/>
                    <a:gd name="connsiteY2" fmla="*/ 33534 h 641355"/>
                    <a:gd name="connsiteX3" fmla="*/ 360962 w 545573"/>
                    <a:gd name="connsiteY3" fmla="*/ 16495 h 641355"/>
                    <a:gd name="connsiteX4" fmla="*/ 406398 w 545573"/>
                    <a:gd name="connsiteY4" fmla="*/ 198239 h 641355"/>
                    <a:gd name="connsiteX5" fmla="*/ 542706 w 545573"/>
                    <a:gd name="connsiteY5" fmla="*/ 436778 h 641355"/>
                    <a:gd name="connsiteX6" fmla="*/ 264410 w 545573"/>
                    <a:gd name="connsiteY6" fmla="*/ 641240 h 641355"/>
                    <a:gd name="connsiteX7" fmla="*/ 3153 w 545573"/>
                    <a:gd name="connsiteY7" fmla="*/ 436778 h 641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5573" h="641355">
                      <a:moveTo>
                        <a:pt x="3153" y="436778"/>
                      </a:moveTo>
                      <a:cubicBezTo>
                        <a:pt x="-20511" y="369571"/>
                        <a:pt x="95919" y="305203"/>
                        <a:pt x="122423" y="237996"/>
                      </a:cubicBezTo>
                      <a:cubicBezTo>
                        <a:pt x="148927" y="170789"/>
                        <a:pt x="122422" y="70451"/>
                        <a:pt x="162179" y="33534"/>
                      </a:cubicBezTo>
                      <a:cubicBezTo>
                        <a:pt x="201936" y="-3383"/>
                        <a:pt x="320259" y="-10956"/>
                        <a:pt x="360962" y="16495"/>
                      </a:cubicBezTo>
                      <a:cubicBezTo>
                        <a:pt x="401665" y="43946"/>
                        <a:pt x="376107" y="128192"/>
                        <a:pt x="406398" y="198239"/>
                      </a:cubicBezTo>
                      <a:cubicBezTo>
                        <a:pt x="436689" y="268286"/>
                        <a:pt x="566371" y="362944"/>
                        <a:pt x="542706" y="436778"/>
                      </a:cubicBezTo>
                      <a:cubicBezTo>
                        <a:pt x="519041" y="510612"/>
                        <a:pt x="357175" y="636507"/>
                        <a:pt x="264410" y="641240"/>
                      </a:cubicBezTo>
                      <a:cubicBezTo>
                        <a:pt x="171645" y="645973"/>
                        <a:pt x="26817" y="503985"/>
                        <a:pt x="3153" y="436778"/>
                      </a:cubicBezTo>
                      <a:close/>
                    </a:path>
                  </a:pathLst>
                </a:custGeom>
                <a:solidFill>
                  <a:srgbClr val="F9D6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88" name="Flowchart: Stored Data 3987">
                  <a:extLst>
                    <a:ext uri="{FF2B5EF4-FFF2-40B4-BE49-F238E27FC236}">
                      <a16:creationId xmlns:a16="http://schemas.microsoft.com/office/drawing/2014/main" id="{8AF3E7DD-6198-47CF-B914-75B3BDA793CA}"/>
                    </a:ext>
                  </a:extLst>
                </p:cNvPr>
                <p:cNvSpPr/>
                <p:nvPr/>
              </p:nvSpPr>
              <p:spPr>
                <a:xfrm rot="16200000" flipV="1">
                  <a:off x="8063140" y="-501369"/>
                  <a:ext cx="159503" cy="288816"/>
                </a:xfrm>
                <a:prstGeom prst="flowChartOnlineStorage">
                  <a:avLst/>
                </a:pr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89" name="Freeform 2985">
                  <a:extLst>
                    <a:ext uri="{FF2B5EF4-FFF2-40B4-BE49-F238E27FC236}">
                      <a16:creationId xmlns:a16="http://schemas.microsoft.com/office/drawing/2014/main" id="{91D4EFE1-5393-429C-A53A-CC56DC50A7A1}"/>
                    </a:ext>
                  </a:extLst>
                </p:cNvPr>
                <p:cNvSpPr/>
                <p:nvPr/>
              </p:nvSpPr>
              <p:spPr>
                <a:xfrm rot="20920786" flipH="1">
                  <a:off x="8482118" y="-291662"/>
                  <a:ext cx="228065" cy="1264050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F9D6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90" name="Freeform 2986">
                  <a:extLst>
                    <a:ext uri="{FF2B5EF4-FFF2-40B4-BE49-F238E27FC236}">
                      <a16:creationId xmlns:a16="http://schemas.microsoft.com/office/drawing/2014/main" id="{887A3DF1-5676-46B7-8510-D006EB53307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428091" y="881502"/>
                  <a:ext cx="197289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rgbClr val="F9D6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91" name="Freeform 2987">
                  <a:extLst>
                    <a:ext uri="{FF2B5EF4-FFF2-40B4-BE49-F238E27FC236}">
                      <a16:creationId xmlns:a16="http://schemas.microsoft.com/office/drawing/2014/main" id="{915893BE-9FAC-46F5-8F39-7A823766391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8637880" y="881084"/>
                  <a:ext cx="197289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rgbClr val="F9D6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92" name="Freeform 2988">
                  <a:extLst>
                    <a:ext uri="{FF2B5EF4-FFF2-40B4-BE49-F238E27FC236}">
                      <a16:creationId xmlns:a16="http://schemas.microsoft.com/office/drawing/2014/main" id="{9F7E2CF4-C854-4777-95ED-FB6BB177C4FD}"/>
                    </a:ext>
                  </a:extLst>
                </p:cNvPr>
                <p:cNvSpPr/>
                <p:nvPr/>
              </p:nvSpPr>
              <p:spPr>
                <a:xfrm flipH="1">
                  <a:off x="8113945" y="-435068"/>
                  <a:ext cx="476558" cy="1395516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08747 w 842296"/>
                    <a:gd name="connsiteY0" fmla="*/ 2010242 h 2217964"/>
                    <a:gd name="connsiteX1" fmla="*/ 151307 w 842296"/>
                    <a:gd name="connsiteY1" fmla="*/ 1054546 h 2217964"/>
                    <a:gd name="connsiteX2" fmla="*/ 15119 w 842296"/>
                    <a:gd name="connsiteY2" fmla="*/ 347669 h 2217964"/>
                    <a:gd name="connsiteX3" fmla="*/ 566353 w 842296"/>
                    <a:gd name="connsiteY3" fmla="*/ 3958 h 2217964"/>
                    <a:gd name="connsiteX4" fmla="*/ 696056 w 842296"/>
                    <a:gd name="connsiteY4" fmla="*/ 477371 h 2217964"/>
                    <a:gd name="connsiteX5" fmla="*/ 812787 w 842296"/>
                    <a:gd name="connsiteY5" fmla="*/ 2105132 h 2217964"/>
                    <a:gd name="connsiteX6" fmla="*/ 108747 w 842296"/>
                    <a:gd name="connsiteY6" fmla="*/ 2010242 h 2217964"/>
                    <a:gd name="connsiteX0" fmla="*/ 105345 w 840087"/>
                    <a:gd name="connsiteY0" fmla="*/ 1985447 h 2193169"/>
                    <a:gd name="connsiteX1" fmla="*/ 147905 w 840087"/>
                    <a:gd name="connsiteY1" fmla="*/ 1029751 h 2193169"/>
                    <a:gd name="connsiteX2" fmla="*/ 11717 w 840087"/>
                    <a:gd name="connsiteY2" fmla="*/ 322874 h 2193169"/>
                    <a:gd name="connsiteX3" fmla="*/ 499182 w 840087"/>
                    <a:gd name="connsiteY3" fmla="*/ 4430 h 2193169"/>
                    <a:gd name="connsiteX4" fmla="*/ 692654 w 840087"/>
                    <a:gd name="connsiteY4" fmla="*/ 452576 h 2193169"/>
                    <a:gd name="connsiteX5" fmla="*/ 809385 w 840087"/>
                    <a:gd name="connsiteY5" fmla="*/ 2080337 h 2193169"/>
                    <a:gd name="connsiteX6" fmla="*/ 105345 w 840087"/>
                    <a:gd name="connsiteY6" fmla="*/ 1985447 h 2193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0087" h="2193169">
                      <a:moveTo>
                        <a:pt x="105345" y="1985447"/>
                      </a:moveTo>
                      <a:cubicBezTo>
                        <a:pt x="119532" y="1666882"/>
                        <a:pt x="163510" y="1306847"/>
                        <a:pt x="147905" y="1029751"/>
                      </a:cubicBezTo>
                      <a:cubicBezTo>
                        <a:pt x="132300" y="752656"/>
                        <a:pt x="-46829" y="493761"/>
                        <a:pt x="11717" y="322874"/>
                      </a:cubicBezTo>
                      <a:cubicBezTo>
                        <a:pt x="70263" y="151987"/>
                        <a:pt x="388935" y="35775"/>
                        <a:pt x="499182" y="4430"/>
                      </a:cubicBezTo>
                      <a:cubicBezTo>
                        <a:pt x="609429" y="-26915"/>
                        <a:pt x="640954" y="106592"/>
                        <a:pt x="692654" y="452576"/>
                      </a:cubicBezTo>
                      <a:cubicBezTo>
                        <a:pt x="744354" y="798560"/>
                        <a:pt x="907270" y="1824859"/>
                        <a:pt x="809385" y="2080337"/>
                      </a:cubicBezTo>
                      <a:cubicBezTo>
                        <a:pt x="711500" y="2335815"/>
                        <a:pt x="202621" y="2092451"/>
                        <a:pt x="105345" y="1985447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93" name="Freeform 2989">
                  <a:extLst>
                    <a:ext uri="{FF2B5EF4-FFF2-40B4-BE49-F238E27FC236}">
                      <a16:creationId xmlns:a16="http://schemas.microsoft.com/office/drawing/2014/main" id="{DE95A74A-7DA5-4111-9A5E-4D16842B0A52}"/>
                    </a:ext>
                  </a:extLst>
                </p:cNvPr>
                <p:cNvSpPr/>
                <p:nvPr/>
              </p:nvSpPr>
              <p:spPr>
                <a:xfrm>
                  <a:off x="7680869" y="-432543"/>
                  <a:ext cx="476755" cy="1399455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08747 w 842296"/>
                    <a:gd name="connsiteY0" fmla="*/ 2010242 h 2217964"/>
                    <a:gd name="connsiteX1" fmla="*/ 151307 w 842296"/>
                    <a:gd name="connsiteY1" fmla="*/ 1054546 h 2217964"/>
                    <a:gd name="connsiteX2" fmla="*/ 15119 w 842296"/>
                    <a:gd name="connsiteY2" fmla="*/ 347669 h 2217964"/>
                    <a:gd name="connsiteX3" fmla="*/ 566353 w 842296"/>
                    <a:gd name="connsiteY3" fmla="*/ 3958 h 2217964"/>
                    <a:gd name="connsiteX4" fmla="*/ 696056 w 842296"/>
                    <a:gd name="connsiteY4" fmla="*/ 477371 h 2217964"/>
                    <a:gd name="connsiteX5" fmla="*/ 812787 w 842296"/>
                    <a:gd name="connsiteY5" fmla="*/ 2105132 h 2217964"/>
                    <a:gd name="connsiteX6" fmla="*/ 108747 w 842296"/>
                    <a:gd name="connsiteY6" fmla="*/ 2010242 h 2217964"/>
                    <a:gd name="connsiteX0" fmla="*/ 105897 w 840434"/>
                    <a:gd name="connsiteY0" fmla="*/ 1991638 h 2199360"/>
                    <a:gd name="connsiteX1" fmla="*/ 148457 w 840434"/>
                    <a:gd name="connsiteY1" fmla="*/ 1035942 h 2199360"/>
                    <a:gd name="connsiteX2" fmla="*/ 12269 w 840434"/>
                    <a:gd name="connsiteY2" fmla="*/ 329065 h 2199360"/>
                    <a:gd name="connsiteX3" fmla="*/ 510362 w 840434"/>
                    <a:gd name="connsiteY3" fmla="*/ 4303 h 2199360"/>
                    <a:gd name="connsiteX4" fmla="*/ 693206 w 840434"/>
                    <a:gd name="connsiteY4" fmla="*/ 458767 h 2199360"/>
                    <a:gd name="connsiteX5" fmla="*/ 809937 w 840434"/>
                    <a:gd name="connsiteY5" fmla="*/ 2086528 h 2199360"/>
                    <a:gd name="connsiteX6" fmla="*/ 105897 w 840434"/>
                    <a:gd name="connsiteY6" fmla="*/ 1991638 h 2199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0434" h="2199360">
                      <a:moveTo>
                        <a:pt x="105897" y="1991638"/>
                      </a:moveTo>
                      <a:cubicBezTo>
                        <a:pt x="120084" y="1673073"/>
                        <a:pt x="164062" y="1313038"/>
                        <a:pt x="148457" y="1035942"/>
                      </a:cubicBezTo>
                      <a:cubicBezTo>
                        <a:pt x="132852" y="758847"/>
                        <a:pt x="-48048" y="501005"/>
                        <a:pt x="12269" y="329065"/>
                      </a:cubicBezTo>
                      <a:cubicBezTo>
                        <a:pt x="72586" y="157125"/>
                        <a:pt x="400115" y="35648"/>
                        <a:pt x="510362" y="4303"/>
                      </a:cubicBezTo>
                      <a:cubicBezTo>
                        <a:pt x="620609" y="-27042"/>
                        <a:pt x="643277" y="111730"/>
                        <a:pt x="693206" y="458767"/>
                      </a:cubicBezTo>
                      <a:cubicBezTo>
                        <a:pt x="743135" y="805804"/>
                        <a:pt x="907822" y="1831050"/>
                        <a:pt x="809937" y="2086528"/>
                      </a:cubicBezTo>
                      <a:cubicBezTo>
                        <a:pt x="712052" y="2342006"/>
                        <a:pt x="203173" y="2098642"/>
                        <a:pt x="105897" y="1991638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3994" name="Group 3993">
                  <a:extLst>
                    <a:ext uri="{FF2B5EF4-FFF2-40B4-BE49-F238E27FC236}">
                      <a16:creationId xmlns:a16="http://schemas.microsoft.com/office/drawing/2014/main" id="{0F3FF905-A4FF-4E00-B7BF-11EAF49E36CB}"/>
                    </a:ext>
                  </a:extLst>
                </p:cNvPr>
                <p:cNvGrpSpPr/>
                <p:nvPr/>
              </p:nvGrpSpPr>
              <p:grpSpPr>
                <a:xfrm>
                  <a:off x="7744833" y="693991"/>
                  <a:ext cx="793578" cy="1763891"/>
                  <a:chOff x="3856413" y="3097053"/>
                  <a:chExt cx="1299495" cy="2772102"/>
                </a:xfrm>
              </p:grpSpPr>
              <p:sp>
                <p:nvSpPr>
                  <p:cNvPr id="4013" name="Freeform 3009">
                    <a:extLst>
                      <a:ext uri="{FF2B5EF4-FFF2-40B4-BE49-F238E27FC236}">
                        <a16:creationId xmlns:a16="http://schemas.microsoft.com/office/drawing/2014/main" id="{35F073E4-2D1C-4F17-9826-659797FB240F}"/>
                      </a:ext>
                    </a:extLst>
                  </p:cNvPr>
                  <p:cNvSpPr/>
                  <p:nvPr/>
                </p:nvSpPr>
                <p:spPr>
                  <a:xfrm>
                    <a:off x="3856413" y="3097053"/>
                    <a:ext cx="610498" cy="277210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  <a:gd name="connsiteX0" fmla="*/ 204913 w 695969"/>
                      <a:gd name="connsiteY0" fmla="*/ 2962 h 2921608"/>
                      <a:gd name="connsiteX1" fmla="*/ 3874 w 695969"/>
                      <a:gd name="connsiteY1" fmla="*/ 528256 h 2921608"/>
                      <a:gd name="connsiteX2" fmla="*/ 108244 w 695969"/>
                      <a:gd name="connsiteY2" fmla="*/ 2750666 h 2921608"/>
                      <a:gd name="connsiteX3" fmla="*/ 522682 w 695969"/>
                      <a:gd name="connsiteY3" fmla="*/ 2772102 h 2921608"/>
                      <a:gd name="connsiteX4" fmla="*/ 684810 w 695969"/>
                      <a:gd name="connsiteY4" fmla="*/ 657958 h 2921608"/>
                      <a:gd name="connsiteX5" fmla="*/ 204913 w 695969"/>
                      <a:gd name="connsiteY5" fmla="*/ 2962 h 2921608"/>
                      <a:gd name="connsiteX0" fmla="*/ 204913 w 695969"/>
                      <a:gd name="connsiteY0" fmla="*/ 2962 h 2772102"/>
                      <a:gd name="connsiteX1" fmla="*/ 3874 w 695969"/>
                      <a:gd name="connsiteY1" fmla="*/ 528256 h 2772102"/>
                      <a:gd name="connsiteX2" fmla="*/ 108244 w 695969"/>
                      <a:gd name="connsiteY2" fmla="*/ 2750666 h 2772102"/>
                      <a:gd name="connsiteX3" fmla="*/ 522682 w 695969"/>
                      <a:gd name="connsiteY3" fmla="*/ 2772102 h 2772102"/>
                      <a:gd name="connsiteX4" fmla="*/ 684810 w 695969"/>
                      <a:gd name="connsiteY4" fmla="*/ 657958 h 2772102"/>
                      <a:gd name="connsiteX5" fmla="*/ 204913 w 695969"/>
                      <a:gd name="connsiteY5" fmla="*/ 2962 h 2772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969" h="2772102">
                        <a:moveTo>
                          <a:pt x="204913" y="2962"/>
                        </a:moveTo>
                        <a:cubicBezTo>
                          <a:pt x="91424" y="-18655"/>
                          <a:pt x="19985" y="70305"/>
                          <a:pt x="3874" y="528256"/>
                        </a:cubicBezTo>
                        <a:cubicBezTo>
                          <a:pt x="-12237" y="986207"/>
                          <a:pt x="21776" y="2376692"/>
                          <a:pt x="108244" y="2750666"/>
                        </a:cubicBezTo>
                        <a:lnTo>
                          <a:pt x="522682" y="2772102"/>
                        </a:lnTo>
                        <a:cubicBezTo>
                          <a:pt x="588614" y="2421907"/>
                          <a:pt x="737771" y="1119481"/>
                          <a:pt x="684810" y="657958"/>
                        </a:cubicBezTo>
                        <a:cubicBezTo>
                          <a:pt x="631849" y="196435"/>
                          <a:pt x="318402" y="24579"/>
                          <a:pt x="204913" y="2962"/>
                        </a:cubicBezTo>
                        <a:close/>
                      </a:path>
                    </a:pathLst>
                  </a:custGeom>
                  <a:solidFill>
                    <a:srgbClr val="CCE7D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14" name="Flowchart: Stored Data 4013">
                    <a:extLst>
                      <a:ext uri="{FF2B5EF4-FFF2-40B4-BE49-F238E27FC236}">
                        <a16:creationId xmlns:a16="http://schemas.microsoft.com/office/drawing/2014/main" id="{1216F4BE-F7D9-4737-8BA7-0C503EC7BC39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4142321" y="3500790"/>
                    <a:ext cx="733815" cy="185157"/>
                  </a:xfrm>
                  <a:prstGeom prst="flowChartOnlineStorage">
                    <a:avLst/>
                  </a:prstGeom>
                  <a:solidFill>
                    <a:srgbClr val="CCE7D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15" name="Freeform 3011">
                    <a:extLst>
                      <a:ext uri="{FF2B5EF4-FFF2-40B4-BE49-F238E27FC236}">
                        <a16:creationId xmlns:a16="http://schemas.microsoft.com/office/drawing/2014/main" id="{56E3DD46-A095-481D-A580-3CA5E5E932C4}"/>
                      </a:ext>
                    </a:extLst>
                  </p:cNvPr>
                  <p:cNvSpPr/>
                  <p:nvPr/>
                </p:nvSpPr>
                <p:spPr>
                  <a:xfrm flipH="1">
                    <a:off x="4545410" y="3097053"/>
                    <a:ext cx="610498" cy="277210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  <a:gd name="connsiteX0" fmla="*/ 204913 w 695969"/>
                      <a:gd name="connsiteY0" fmla="*/ 2962 h 2921608"/>
                      <a:gd name="connsiteX1" fmla="*/ 3874 w 695969"/>
                      <a:gd name="connsiteY1" fmla="*/ 528256 h 2921608"/>
                      <a:gd name="connsiteX2" fmla="*/ 108244 w 695969"/>
                      <a:gd name="connsiteY2" fmla="*/ 2750666 h 2921608"/>
                      <a:gd name="connsiteX3" fmla="*/ 522682 w 695969"/>
                      <a:gd name="connsiteY3" fmla="*/ 2772102 h 2921608"/>
                      <a:gd name="connsiteX4" fmla="*/ 684810 w 695969"/>
                      <a:gd name="connsiteY4" fmla="*/ 657958 h 2921608"/>
                      <a:gd name="connsiteX5" fmla="*/ 204913 w 695969"/>
                      <a:gd name="connsiteY5" fmla="*/ 2962 h 2921608"/>
                      <a:gd name="connsiteX0" fmla="*/ 204913 w 695969"/>
                      <a:gd name="connsiteY0" fmla="*/ 2962 h 2772102"/>
                      <a:gd name="connsiteX1" fmla="*/ 3874 w 695969"/>
                      <a:gd name="connsiteY1" fmla="*/ 528256 h 2772102"/>
                      <a:gd name="connsiteX2" fmla="*/ 108244 w 695969"/>
                      <a:gd name="connsiteY2" fmla="*/ 2750666 h 2772102"/>
                      <a:gd name="connsiteX3" fmla="*/ 522682 w 695969"/>
                      <a:gd name="connsiteY3" fmla="*/ 2772102 h 2772102"/>
                      <a:gd name="connsiteX4" fmla="*/ 684810 w 695969"/>
                      <a:gd name="connsiteY4" fmla="*/ 657958 h 2772102"/>
                      <a:gd name="connsiteX5" fmla="*/ 204913 w 695969"/>
                      <a:gd name="connsiteY5" fmla="*/ 2962 h 2772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969" h="2772102">
                        <a:moveTo>
                          <a:pt x="204913" y="2962"/>
                        </a:moveTo>
                        <a:cubicBezTo>
                          <a:pt x="91424" y="-18655"/>
                          <a:pt x="19985" y="70305"/>
                          <a:pt x="3874" y="528256"/>
                        </a:cubicBezTo>
                        <a:cubicBezTo>
                          <a:pt x="-12237" y="986207"/>
                          <a:pt x="21776" y="2376692"/>
                          <a:pt x="108244" y="2750666"/>
                        </a:cubicBezTo>
                        <a:lnTo>
                          <a:pt x="522682" y="2772102"/>
                        </a:lnTo>
                        <a:cubicBezTo>
                          <a:pt x="588614" y="2421907"/>
                          <a:pt x="737771" y="1119481"/>
                          <a:pt x="684810" y="657958"/>
                        </a:cubicBezTo>
                        <a:cubicBezTo>
                          <a:pt x="631849" y="196435"/>
                          <a:pt x="318402" y="24579"/>
                          <a:pt x="204913" y="2962"/>
                        </a:cubicBezTo>
                        <a:close/>
                      </a:path>
                    </a:pathLst>
                  </a:custGeom>
                  <a:solidFill>
                    <a:srgbClr val="CCE7D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16" name="Rectangle 4015">
                    <a:extLst>
                      <a:ext uri="{FF2B5EF4-FFF2-40B4-BE49-F238E27FC236}">
                        <a16:creationId xmlns:a16="http://schemas.microsoft.com/office/drawing/2014/main" id="{A8E3C659-A802-4416-987B-68CB21D31E0D}"/>
                      </a:ext>
                    </a:extLst>
                  </p:cNvPr>
                  <p:cNvSpPr/>
                  <p:nvPr/>
                </p:nvSpPr>
                <p:spPr>
                  <a:xfrm>
                    <a:off x="4171819" y="3284867"/>
                    <a:ext cx="656848" cy="501650"/>
                  </a:xfrm>
                  <a:prstGeom prst="rect">
                    <a:avLst/>
                  </a:prstGeom>
                  <a:solidFill>
                    <a:srgbClr val="CCE7D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995" name="Rectangle 3994">
                  <a:extLst>
                    <a:ext uri="{FF2B5EF4-FFF2-40B4-BE49-F238E27FC236}">
                      <a16:creationId xmlns:a16="http://schemas.microsoft.com/office/drawing/2014/main" id="{F3A0FCD6-9586-4031-9FE8-A5302DCA243B}"/>
                    </a:ext>
                  </a:extLst>
                </p:cNvPr>
                <p:cNvSpPr/>
                <p:nvPr/>
              </p:nvSpPr>
              <p:spPr>
                <a:xfrm>
                  <a:off x="7910390" y="-320264"/>
                  <a:ext cx="417942" cy="769044"/>
                </a:xfrm>
                <a:prstGeom prst="rect">
                  <a:avLst/>
                </a:pr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96" name="Freeform 2992">
                  <a:extLst>
                    <a:ext uri="{FF2B5EF4-FFF2-40B4-BE49-F238E27FC236}">
                      <a16:creationId xmlns:a16="http://schemas.microsoft.com/office/drawing/2014/main" id="{B9C25767-645E-4EA5-A94C-0016AC60CD2D}"/>
                    </a:ext>
                  </a:extLst>
                </p:cNvPr>
                <p:cNvSpPr/>
                <p:nvPr/>
              </p:nvSpPr>
              <p:spPr>
                <a:xfrm>
                  <a:off x="8272267" y="2443127"/>
                  <a:ext cx="446835" cy="197675"/>
                </a:xfrm>
                <a:custGeom>
                  <a:avLst/>
                  <a:gdLst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3923"/>
                    <a:gd name="connsiteY0" fmla="*/ 13774 h 416165"/>
                    <a:gd name="connsiteX1" fmla="*/ 22003 w 853923"/>
                    <a:gd name="connsiteY1" fmla="*/ 260208 h 416165"/>
                    <a:gd name="connsiteX2" fmla="*/ 355330 w 853923"/>
                    <a:gd name="connsiteY2" fmla="*/ 266204 h 416165"/>
                    <a:gd name="connsiteX3" fmla="*/ 767790 w 853923"/>
                    <a:gd name="connsiteY3" fmla="*/ 415850 h 416165"/>
                    <a:gd name="connsiteX4" fmla="*/ 826156 w 853923"/>
                    <a:gd name="connsiteY4" fmla="*/ 299118 h 416165"/>
                    <a:gd name="connsiteX5" fmla="*/ 356101 w 853923"/>
                    <a:gd name="connsiteY5" fmla="*/ 59899 h 416165"/>
                    <a:gd name="connsiteX6" fmla="*/ 60914 w 853923"/>
                    <a:gd name="connsiteY6" fmla="*/ 13774 h 416165"/>
                    <a:gd name="connsiteX0" fmla="*/ 60914 w 898764"/>
                    <a:gd name="connsiteY0" fmla="*/ 13774 h 345430"/>
                    <a:gd name="connsiteX1" fmla="*/ 22003 w 898764"/>
                    <a:gd name="connsiteY1" fmla="*/ 260208 h 345430"/>
                    <a:gd name="connsiteX2" fmla="*/ 355330 w 898764"/>
                    <a:gd name="connsiteY2" fmla="*/ 266204 h 345430"/>
                    <a:gd name="connsiteX3" fmla="*/ 859709 w 898764"/>
                    <a:gd name="connsiteY3" fmla="*/ 341793 h 345430"/>
                    <a:gd name="connsiteX4" fmla="*/ 826156 w 898764"/>
                    <a:gd name="connsiteY4" fmla="*/ 299118 h 345430"/>
                    <a:gd name="connsiteX5" fmla="*/ 356101 w 898764"/>
                    <a:gd name="connsiteY5" fmla="*/ 59899 h 345430"/>
                    <a:gd name="connsiteX6" fmla="*/ 60914 w 898764"/>
                    <a:gd name="connsiteY6" fmla="*/ 13774 h 345430"/>
                    <a:gd name="connsiteX0" fmla="*/ 60914 w 898763"/>
                    <a:gd name="connsiteY0" fmla="*/ 13774 h 341858"/>
                    <a:gd name="connsiteX1" fmla="*/ 22003 w 898763"/>
                    <a:gd name="connsiteY1" fmla="*/ 260208 h 341858"/>
                    <a:gd name="connsiteX2" fmla="*/ 355330 w 898763"/>
                    <a:gd name="connsiteY2" fmla="*/ 266204 h 341858"/>
                    <a:gd name="connsiteX3" fmla="*/ 859709 w 898763"/>
                    <a:gd name="connsiteY3" fmla="*/ 341793 h 341858"/>
                    <a:gd name="connsiteX4" fmla="*/ 826155 w 898763"/>
                    <a:gd name="connsiteY4" fmla="*/ 251804 h 341858"/>
                    <a:gd name="connsiteX5" fmla="*/ 356101 w 898763"/>
                    <a:gd name="connsiteY5" fmla="*/ 59899 h 341858"/>
                    <a:gd name="connsiteX6" fmla="*/ 60914 w 898763"/>
                    <a:gd name="connsiteY6" fmla="*/ 13774 h 341858"/>
                    <a:gd name="connsiteX0" fmla="*/ 60914 w 855657"/>
                    <a:gd name="connsiteY0" fmla="*/ 13774 h 323364"/>
                    <a:gd name="connsiteX1" fmla="*/ 22003 w 855657"/>
                    <a:gd name="connsiteY1" fmla="*/ 260208 h 323364"/>
                    <a:gd name="connsiteX2" fmla="*/ 355330 w 855657"/>
                    <a:gd name="connsiteY2" fmla="*/ 266204 h 323364"/>
                    <a:gd name="connsiteX3" fmla="*/ 774130 w 855657"/>
                    <a:gd name="connsiteY3" fmla="*/ 323279 h 323364"/>
                    <a:gd name="connsiteX4" fmla="*/ 826155 w 855657"/>
                    <a:gd name="connsiteY4" fmla="*/ 251804 h 323364"/>
                    <a:gd name="connsiteX5" fmla="*/ 356101 w 855657"/>
                    <a:gd name="connsiteY5" fmla="*/ 59899 h 323364"/>
                    <a:gd name="connsiteX6" fmla="*/ 60914 w 855657"/>
                    <a:gd name="connsiteY6" fmla="*/ 13774 h 323364"/>
                    <a:gd name="connsiteX0" fmla="*/ 60914 w 822601"/>
                    <a:gd name="connsiteY0" fmla="*/ 13774 h 323779"/>
                    <a:gd name="connsiteX1" fmla="*/ 22003 w 822601"/>
                    <a:gd name="connsiteY1" fmla="*/ 260208 h 323779"/>
                    <a:gd name="connsiteX2" fmla="*/ 355330 w 822601"/>
                    <a:gd name="connsiteY2" fmla="*/ 266204 h 323779"/>
                    <a:gd name="connsiteX3" fmla="*/ 774130 w 822601"/>
                    <a:gd name="connsiteY3" fmla="*/ 323279 h 323779"/>
                    <a:gd name="connsiteX4" fmla="*/ 775443 w 822601"/>
                    <a:gd name="connsiteY4" fmla="*/ 229175 h 323779"/>
                    <a:gd name="connsiteX5" fmla="*/ 356101 w 822601"/>
                    <a:gd name="connsiteY5" fmla="*/ 59899 h 323779"/>
                    <a:gd name="connsiteX6" fmla="*/ 60914 w 822601"/>
                    <a:gd name="connsiteY6" fmla="*/ 13774 h 323779"/>
                    <a:gd name="connsiteX0" fmla="*/ 60914 w 806628"/>
                    <a:gd name="connsiteY0" fmla="*/ 13774 h 323779"/>
                    <a:gd name="connsiteX1" fmla="*/ 22003 w 806628"/>
                    <a:gd name="connsiteY1" fmla="*/ 260208 h 323779"/>
                    <a:gd name="connsiteX2" fmla="*/ 355330 w 806628"/>
                    <a:gd name="connsiteY2" fmla="*/ 266204 h 323779"/>
                    <a:gd name="connsiteX3" fmla="*/ 736094 w 806628"/>
                    <a:gd name="connsiteY3" fmla="*/ 323279 h 323779"/>
                    <a:gd name="connsiteX4" fmla="*/ 775443 w 806628"/>
                    <a:gd name="connsiteY4" fmla="*/ 229175 h 323779"/>
                    <a:gd name="connsiteX5" fmla="*/ 356101 w 806628"/>
                    <a:gd name="connsiteY5" fmla="*/ 59899 h 323779"/>
                    <a:gd name="connsiteX6" fmla="*/ 60914 w 806628"/>
                    <a:gd name="connsiteY6" fmla="*/ 13774 h 323779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17111"/>
                    <a:gd name="connsiteY0" fmla="*/ 0 h 291676"/>
                    <a:gd name="connsiteX1" fmla="*/ 22756 w 817111"/>
                    <a:gd name="connsiteY1" fmla="*/ 246434 h 291676"/>
                    <a:gd name="connsiteX2" fmla="*/ 356083 w 817111"/>
                    <a:gd name="connsiteY2" fmla="*/ 252430 h 291676"/>
                    <a:gd name="connsiteX3" fmla="*/ 762206 w 817111"/>
                    <a:gd name="connsiteY3" fmla="*/ 290991 h 291676"/>
                    <a:gd name="connsiteX4" fmla="*/ 776196 w 817111"/>
                    <a:gd name="connsiteY4" fmla="*/ 215401 h 291676"/>
                    <a:gd name="connsiteX5" fmla="*/ 375872 w 817111"/>
                    <a:gd name="connsiteY5" fmla="*/ 7040 h 291676"/>
                    <a:gd name="connsiteX6" fmla="*/ 61667 w 817111"/>
                    <a:gd name="connsiteY6" fmla="*/ 0 h 291676"/>
                    <a:gd name="connsiteX0" fmla="*/ 58660 w 814104"/>
                    <a:gd name="connsiteY0" fmla="*/ 20891 h 312567"/>
                    <a:gd name="connsiteX1" fmla="*/ 19749 w 814104"/>
                    <a:gd name="connsiteY1" fmla="*/ 267325 h 312567"/>
                    <a:gd name="connsiteX2" fmla="*/ 353076 w 814104"/>
                    <a:gd name="connsiteY2" fmla="*/ 273321 h 312567"/>
                    <a:gd name="connsiteX3" fmla="*/ 759199 w 814104"/>
                    <a:gd name="connsiteY3" fmla="*/ 311882 h 312567"/>
                    <a:gd name="connsiteX4" fmla="*/ 773189 w 814104"/>
                    <a:gd name="connsiteY4" fmla="*/ 236292 h 312567"/>
                    <a:gd name="connsiteX5" fmla="*/ 291890 w 814104"/>
                    <a:gd name="connsiteY5" fmla="*/ 11474 h 312567"/>
                    <a:gd name="connsiteX6" fmla="*/ 58660 w 814104"/>
                    <a:gd name="connsiteY6" fmla="*/ 20891 h 312567"/>
                    <a:gd name="connsiteX0" fmla="*/ 58660 w 814104"/>
                    <a:gd name="connsiteY0" fmla="*/ 9417 h 301093"/>
                    <a:gd name="connsiteX1" fmla="*/ 19749 w 814104"/>
                    <a:gd name="connsiteY1" fmla="*/ 255851 h 301093"/>
                    <a:gd name="connsiteX2" fmla="*/ 353076 w 814104"/>
                    <a:gd name="connsiteY2" fmla="*/ 261847 h 301093"/>
                    <a:gd name="connsiteX3" fmla="*/ 759199 w 814104"/>
                    <a:gd name="connsiteY3" fmla="*/ 300408 h 301093"/>
                    <a:gd name="connsiteX4" fmla="*/ 773189 w 814104"/>
                    <a:gd name="connsiteY4" fmla="*/ 224818 h 301093"/>
                    <a:gd name="connsiteX5" fmla="*/ 291890 w 814104"/>
                    <a:gd name="connsiteY5" fmla="*/ 0 h 301093"/>
                    <a:gd name="connsiteX6" fmla="*/ 58660 w 814104"/>
                    <a:gd name="connsiteY6" fmla="*/ 9417 h 301093"/>
                    <a:gd name="connsiteX0" fmla="*/ 58660 w 814104"/>
                    <a:gd name="connsiteY0" fmla="*/ 9417 h 301924"/>
                    <a:gd name="connsiteX1" fmla="*/ 19749 w 814104"/>
                    <a:gd name="connsiteY1" fmla="*/ 255851 h 301924"/>
                    <a:gd name="connsiteX2" fmla="*/ 353076 w 814104"/>
                    <a:gd name="connsiteY2" fmla="*/ 261847 h 301924"/>
                    <a:gd name="connsiteX3" fmla="*/ 759199 w 814104"/>
                    <a:gd name="connsiteY3" fmla="*/ 300408 h 301924"/>
                    <a:gd name="connsiteX4" fmla="*/ 773189 w 814104"/>
                    <a:gd name="connsiteY4" fmla="*/ 224818 h 301924"/>
                    <a:gd name="connsiteX5" fmla="*/ 291890 w 814104"/>
                    <a:gd name="connsiteY5" fmla="*/ 0 h 301924"/>
                    <a:gd name="connsiteX6" fmla="*/ 58660 w 814104"/>
                    <a:gd name="connsiteY6" fmla="*/ 9417 h 301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4104" h="301924">
                      <a:moveTo>
                        <a:pt x="58660" y="9417"/>
                      </a:moveTo>
                      <a:cubicBezTo>
                        <a:pt x="13303" y="52059"/>
                        <a:pt x="-24566" y="208294"/>
                        <a:pt x="19749" y="255851"/>
                      </a:cubicBezTo>
                      <a:cubicBezTo>
                        <a:pt x="130858" y="257850"/>
                        <a:pt x="200389" y="229736"/>
                        <a:pt x="353076" y="261847"/>
                      </a:cubicBezTo>
                      <a:cubicBezTo>
                        <a:pt x="505763" y="293958"/>
                        <a:pt x="689180" y="306579"/>
                        <a:pt x="759199" y="300408"/>
                      </a:cubicBezTo>
                      <a:cubicBezTo>
                        <a:pt x="829218" y="294237"/>
                        <a:pt x="830474" y="279941"/>
                        <a:pt x="773189" y="224818"/>
                      </a:cubicBezTo>
                      <a:lnTo>
                        <a:pt x="291890" y="0"/>
                      </a:lnTo>
                      <a:lnTo>
                        <a:pt x="58660" y="941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97" name="Freeform 2993">
                  <a:extLst>
                    <a:ext uri="{FF2B5EF4-FFF2-40B4-BE49-F238E27FC236}">
                      <a16:creationId xmlns:a16="http://schemas.microsoft.com/office/drawing/2014/main" id="{6FF452D2-7004-4E6D-8475-FDD555505F77}"/>
                    </a:ext>
                  </a:extLst>
                </p:cNvPr>
                <p:cNvSpPr/>
                <p:nvPr/>
              </p:nvSpPr>
              <p:spPr>
                <a:xfrm flipH="1">
                  <a:off x="7561976" y="2443127"/>
                  <a:ext cx="446835" cy="197675"/>
                </a:xfrm>
                <a:custGeom>
                  <a:avLst/>
                  <a:gdLst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3923"/>
                    <a:gd name="connsiteY0" fmla="*/ 13774 h 416165"/>
                    <a:gd name="connsiteX1" fmla="*/ 22003 w 853923"/>
                    <a:gd name="connsiteY1" fmla="*/ 260208 h 416165"/>
                    <a:gd name="connsiteX2" fmla="*/ 355330 w 853923"/>
                    <a:gd name="connsiteY2" fmla="*/ 266204 h 416165"/>
                    <a:gd name="connsiteX3" fmla="*/ 767790 w 853923"/>
                    <a:gd name="connsiteY3" fmla="*/ 415850 h 416165"/>
                    <a:gd name="connsiteX4" fmla="*/ 826156 w 853923"/>
                    <a:gd name="connsiteY4" fmla="*/ 299118 h 416165"/>
                    <a:gd name="connsiteX5" fmla="*/ 356101 w 853923"/>
                    <a:gd name="connsiteY5" fmla="*/ 59899 h 416165"/>
                    <a:gd name="connsiteX6" fmla="*/ 60914 w 853923"/>
                    <a:gd name="connsiteY6" fmla="*/ 13774 h 416165"/>
                    <a:gd name="connsiteX0" fmla="*/ 60914 w 898764"/>
                    <a:gd name="connsiteY0" fmla="*/ 13774 h 345430"/>
                    <a:gd name="connsiteX1" fmla="*/ 22003 w 898764"/>
                    <a:gd name="connsiteY1" fmla="*/ 260208 h 345430"/>
                    <a:gd name="connsiteX2" fmla="*/ 355330 w 898764"/>
                    <a:gd name="connsiteY2" fmla="*/ 266204 h 345430"/>
                    <a:gd name="connsiteX3" fmla="*/ 859709 w 898764"/>
                    <a:gd name="connsiteY3" fmla="*/ 341793 h 345430"/>
                    <a:gd name="connsiteX4" fmla="*/ 826156 w 898764"/>
                    <a:gd name="connsiteY4" fmla="*/ 299118 h 345430"/>
                    <a:gd name="connsiteX5" fmla="*/ 356101 w 898764"/>
                    <a:gd name="connsiteY5" fmla="*/ 59899 h 345430"/>
                    <a:gd name="connsiteX6" fmla="*/ 60914 w 898764"/>
                    <a:gd name="connsiteY6" fmla="*/ 13774 h 345430"/>
                    <a:gd name="connsiteX0" fmla="*/ 60914 w 898763"/>
                    <a:gd name="connsiteY0" fmla="*/ 13774 h 341858"/>
                    <a:gd name="connsiteX1" fmla="*/ 22003 w 898763"/>
                    <a:gd name="connsiteY1" fmla="*/ 260208 h 341858"/>
                    <a:gd name="connsiteX2" fmla="*/ 355330 w 898763"/>
                    <a:gd name="connsiteY2" fmla="*/ 266204 h 341858"/>
                    <a:gd name="connsiteX3" fmla="*/ 859709 w 898763"/>
                    <a:gd name="connsiteY3" fmla="*/ 341793 h 341858"/>
                    <a:gd name="connsiteX4" fmla="*/ 826155 w 898763"/>
                    <a:gd name="connsiteY4" fmla="*/ 251804 h 341858"/>
                    <a:gd name="connsiteX5" fmla="*/ 356101 w 898763"/>
                    <a:gd name="connsiteY5" fmla="*/ 59899 h 341858"/>
                    <a:gd name="connsiteX6" fmla="*/ 60914 w 898763"/>
                    <a:gd name="connsiteY6" fmla="*/ 13774 h 341858"/>
                    <a:gd name="connsiteX0" fmla="*/ 60914 w 855657"/>
                    <a:gd name="connsiteY0" fmla="*/ 13774 h 323364"/>
                    <a:gd name="connsiteX1" fmla="*/ 22003 w 855657"/>
                    <a:gd name="connsiteY1" fmla="*/ 260208 h 323364"/>
                    <a:gd name="connsiteX2" fmla="*/ 355330 w 855657"/>
                    <a:gd name="connsiteY2" fmla="*/ 266204 h 323364"/>
                    <a:gd name="connsiteX3" fmla="*/ 774130 w 855657"/>
                    <a:gd name="connsiteY3" fmla="*/ 323279 h 323364"/>
                    <a:gd name="connsiteX4" fmla="*/ 826155 w 855657"/>
                    <a:gd name="connsiteY4" fmla="*/ 251804 h 323364"/>
                    <a:gd name="connsiteX5" fmla="*/ 356101 w 855657"/>
                    <a:gd name="connsiteY5" fmla="*/ 59899 h 323364"/>
                    <a:gd name="connsiteX6" fmla="*/ 60914 w 855657"/>
                    <a:gd name="connsiteY6" fmla="*/ 13774 h 323364"/>
                    <a:gd name="connsiteX0" fmla="*/ 60914 w 822601"/>
                    <a:gd name="connsiteY0" fmla="*/ 13774 h 323779"/>
                    <a:gd name="connsiteX1" fmla="*/ 22003 w 822601"/>
                    <a:gd name="connsiteY1" fmla="*/ 260208 h 323779"/>
                    <a:gd name="connsiteX2" fmla="*/ 355330 w 822601"/>
                    <a:gd name="connsiteY2" fmla="*/ 266204 h 323779"/>
                    <a:gd name="connsiteX3" fmla="*/ 774130 w 822601"/>
                    <a:gd name="connsiteY3" fmla="*/ 323279 h 323779"/>
                    <a:gd name="connsiteX4" fmla="*/ 775443 w 822601"/>
                    <a:gd name="connsiteY4" fmla="*/ 229175 h 323779"/>
                    <a:gd name="connsiteX5" fmla="*/ 356101 w 822601"/>
                    <a:gd name="connsiteY5" fmla="*/ 59899 h 323779"/>
                    <a:gd name="connsiteX6" fmla="*/ 60914 w 822601"/>
                    <a:gd name="connsiteY6" fmla="*/ 13774 h 323779"/>
                    <a:gd name="connsiteX0" fmla="*/ 60914 w 806628"/>
                    <a:gd name="connsiteY0" fmla="*/ 13774 h 323779"/>
                    <a:gd name="connsiteX1" fmla="*/ 22003 w 806628"/>
                    <a:gd name="connsiteY1" fmla="*/ 260208 h 323779"/>
                    <a:gd name="connsiteX2" fmla="*/ 355330 w 806628"/>
                    <a:gd name="connsiteY2" fmla="*/ 266204 h 323779"/>
                    <a:gd name="connsiteX3" fmla="*/ 736094 w 806628"/>
                    <a:gd name="connsiteY3" fmla="*/ 323279 h 323779"/>
                    <a:gd name="connsiteX4" fmla="*/ 775443 w 806628"/>
                    <a:gd name="connsiteY4" fmla="*/ 229175 h 323779"/>
                    <a:gd name="connsiteX5" fmla="*/ 356101 w 806628"/>
                    <a:gd name="connsiteY5" fmla="*/ 59899 h 323779"/>
                    <a:gd name="connsiteX6" fmla="*/ 60914 w 806628"/>
                    <a:gd name="connsiteY6" fmla="*/ 13774 h 323779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17111"/>
                    <a:gd name="connsiteY0" fmla="*/ 0 h 291676"/>
                    <a:gd name="connsiteX1" fmla="*/ 22756 w 817111"/>
                    <a:gd name="connsiteY1" fmla="*/ 246434 h 291676"/>
                    <a:gd name="connsiteX2" fmla="*/ 356083 w 817111"/>
                    <a:gd name="connsiteY2" fmla="*/ 252430 h 291676"/>
                    <a:gd name="connsiteX3" fmla="*/ 762206 w 817111"/>
                    <a:gd name="connsiteY3" fmla="*/ 290991 h 291676"/>
                    <a:gd name="connsiteX4" fmla="*/ 776196 w 817111"/>
                    <a:gd name="connsiteY4" fmla="*/ 215401 h 291676"/>
                    <a:gd name="connsiteX5" fmla="*/ 375872 w 817111"/>
                    <a:gd name="connsiteY5" fmla="*/ 7040 h 291676"/>
                    <a:gd name="connsiteX6" fmla="*/ 61667 w 817111"/>
                    <a:gd name="connsiteY6" fmla="*/ 0 h 291676"/>
                    <a:gd name="connsiteX0" fmla="*/ 58660 w 814104"/>
                    <a:gd name="connsiteY0" fmla="*/ 20891 h 312567"/>
                    <a:gd name="connsiteX1" fmla="*/ 19749 w 814104"/>
                    <a:gd name="connsiteY1" fmla="*/ 267325 h 312567"/>
                    <a:gd name="connsiteX2" fmla="*/ 353076 w 814104"/>
                    <a:gd name="connsiteY2" fmla="*/ 273321 h 312567"/>
                    <a:gd name="connsiteX3" fmla="*/ 759199 w 814104"/>
                    <a:gd name="connsiteY3" fmla="*/ 311882 h 312567"/>
                    <a:gd name="connsiteX4" fmla="*/ 773189 w 814104"/>
                    <a:gd name="connsiteY4" fmla="*/ 236292 h 312567"/>
                    <a:gd name="connsiteX5" fmla="*/ 291890 w 814104"/>
                    <a:gd name="connsiteY5" fmla="*/ 11474 h 312567"/>
                    <a:gd name="connsiteX6" fmla="*/ 58660 w 814104"/>
                    <a:gd name="connsiteY6" fmla="*/ 20891 h 312567"/>
                    <a:gd name="connsiteX0" fmla="*/ 58660 w 814104"/>
                    <a:gd name="connsiteY0" fmla="*/ 9417 h 301093"/>
                    <a:gd name="connsiteX1" fmla="*/ 19749 w 814104"/>
                    <a:gd name="connsiteY1" fmla="*/ 255851 h 301093"/>
                    <a:gd name="connsiteX2" fmla="*/ 353076 w 814104"/>
                    <a:gd name="connsiteY2" fmla="*/ 261847 h 301093"/>
                    <a:gd name="connsiteX3" fmla="*/ 759199 w 814104"/>
                    <a:gd name="connsiteY3" fmla="*/ 300408 h 301093"/>
                    <a:gd name="connsiteX4" fmla="*/ 773189 w 814104"/>
                    <a:gd name="connsiteY4" fmla="*/ 224818 h 301093"/>
                    <a:gd name="connsiteX5" fmla="*/ 291890 w 814104"/>
                    <a:gd name="connsiteY5" fmla="*/ 0 h 301093"/>
                    <a:gd name="connsiteX6" fmla="*/ 58660 w 814104"/>
                    <a:gd name="connsiteY6" fmla="*/ 9417 h 301093"/>
                    <a:gd name="connsiteX0" fmla="*/ 58660 w 814104"/>
                    <a:gd name="connsiteY0" fmla="*/ 9417 h 301924"/>
                    <a:gd name="connsiteX1" fmla="*/ 19749 w 814104"/>
                    <a:gd name="connsiteY1" fmla="*/ 255851 h 301924"/>
                    <a:gd name="connsiteX2" fmla="*/ 353076 w 814104"/>
                    <a:gd name="connsiteY2" fmla="*/ 261847 h 301924"/>
                    <a:gd name="connsiteX3" fmla="*/ 759199 w 814104"/>
                    <a:gd name="connsiteY3" fmla="*/ 300408 h 301924"/>
                    <a:gd name="connsiteX4" fmla="*/ 773189 w 814104"/>
                    <a:gd name="connsiteY4" fmla="*/ 224818 h 301924"/>
                    <a:gd name="connsiteX5" fmla="*/ 291890 w 814104"/>
                    <a:gd name="connsiteY5" fmla="*/ 0 h 301924"/>
                    <a:gd name="connsiteX6" fmla="*/ 58660 w 814104"/>
                    <a:gd name="connsiteY6" fmla="*/ 9417 h 301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4104" h="301924">
                      <a:moveTo>
                        <a:pt x="58660" y="9417"/>
                      </a:moveTo>
                      <a:cubicBezTo>
                        <a:pt x="13303" y="52059"/>
                        <a:pt x="-24566" y="208294"/>
                        <a:pt x="19749" y="255851"/>
                      </a:cubicBezTo>
                      <a:cubicBezTo>
                        <a:pt x="130858" y="257850"/>
                        <a:pt x="200389" y="229736"/>
                        <a:pt x="353076" y="261847"/>
                      </a:cubicBezTo>
                      <a:cubicBezTo>
                        <a:pt x="505763" y="293958"/>
                        <a:pt x="689180" y="306579"/>
                        <a:pt x="759199" y="300408"/>
                      </a:cubicBezTo>
                      <a:cubicBezTo>
                        <a:pt x="829218" y="294237"/>
                        <a:pt x="830474" y="279941"/>
                        <a:pt x="773189" y="224818"/>
                      </a:cubicBezTo>
                      <a:lnTo>
                        <a:pt x="291890" y="0"/>
                      </a:lnTo>
                      <a:lnTo>
                        <a:pt x="58660" y="941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3998" name="Group 3997">
                  <a:extLst>
                    <a:ext uri="{FF2B5EF4-FFF2-40B4-BE49-F238E27FC236}">
                      <a16:creationId xmlns:a16="http://schemas.microsoft.com/office/drawing/2014/main" id="{7A5DA924-A6FA-426B-A576-25D93859B8DC}"/>
                    </a:ext>
                  </a:extLst>
                </p:cNvPr>
                <p:cNvGrpSpPr/>
                <p:nvPr/>
              </p:nvGrpSpPr>
              <p:grpSpPr>
                <a:xfrm>
                  <a:off x="7892724" y="-1105016"/>
                  <a:ext cx="451624" cy="598809"/>
                  <a:chOff x="5157788" y="1381501"/>
                  <a:chExt cx="904875" cy="1199774"/>
                </a:xfrm>
              </p:grpSpPr>
              <p:grpSp>
                <p:nvGrpSpPr>
                  <p:cNvPr id="4004" name="Group 4003">
                    <a:extLst>
                      <a:ext uri="{FF2B5EF4-FFF2-40B4-BE49-F238E27FC236}">
                        <a16:creationId xmlns:a16="http://schemas.microsoft.com/office/drawing/2014/main" id="{D3C102AD-98E8-45D2-AAD4-2D8721002F37}"/>
                      </a:ext>
                    </a:extLst>
                  </p:cNvPr>
                  <p:cNvGrpSpPr/>
                  <p:nvPr/>
                </p:nvGrpSpPr>
                <p:grpSpPr>
                  <a:xfrm>
                    <a:off x="5157788" y="1381501"/>
                    <a:ext cx="904875" cy="1199774"/>
                    <a:chOff x="5157788" y="1381501"/>
                    <a:chExt cx="904875" cy="1199774"/>
                  </a:xfrm>
                </p:grpSpPr>
                <p:sp>
                  <p:nvSpPr>
                    <p:cNvPr id="4010" name="Rounded Rectangle 3006">
                      <a:extLst>
                        <a:ext uri="{FF2B5EF4-FFF2-40B4-BE49-F238E27FC236}">
                          <a16:creationId xmlns:a16="http://schemas.microsoft.com/office/drawing/2014/main" id="{98733888-9595-490B-BBD6-CEAA2FDE4A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72088" y="1381501"/>
                      <a:ext cx="676275" cy="1199774"/>
                    </a:xfrm>
                    <a:prstGeom prst="roundRect">
                      <a:avLst/>
                    </a:prstGeom>
                    <a:solidFill>
                      <a:srgbClr val="F9D69D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011" name="Oval 4010">
                      <a:extLst>
                        <a:ext uri="{FF2B5EF4-FFF2-40B4-BE49-F238E27FC236}">
                          <a16:creationId xmlns:a16="http://schemas.microsoft.com/office/drawing/2014/main" id="{1E5B04E4-980A-4408-9512-84244369EB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57788" y="1802168"/>
                      <a:ext cx="228600" cy="254355"/>
                    </a:xfrm>
                    <a:prstGeom prst="ellipse">
                      <a:avLst/>
                    </a:prstGeom>
                    <a:solidFill>
                      <a:srgbClr val="F9D69D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012" name="Oval 4011">
                      <a:extLst>
                        <a:ext uri="{FF2B5EF4-FFF2-40B4-BE49-F238E27FC236}">
                          <a16:creationId xmlns:a16="http://schemas.microsoft.com/office/drawing/2014/main" id="{5F3518B3-9DFF-4A4A-B4EB-5C25D3CF42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4063" y="1806928"/>
                      <a:ext cx="228600" cy="254355"/>
                    </a:xfrm>
                    <a:prstGeom prst="ellipse">
                      <a:avLst/>
                    </a:prstGeom>
                    <a:solidFill>
                      <a:srgbClr val="F9D69D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4005" name="Freeform 3001">
                    <a:extLst>
                      <a:ext uri="{FF2B5EF4-FFF2-40B4-BE49-F238E27FC236}">
                        <a16:creationId xmlns:a16="http://schemas.microsoft.com/office/drawing/2014/main" id="{F8D8AFAA-A441-42B7-91F9-5BFF27F0890C}"/>
                      </a:ext>
                    </a:extLst>
                  </p:cNvPr>
                  <p:cNvSpPr/>
                  <p:nvPr/>
                </p:nvSpPr>
                <p:spPr>
                  <a:xfrm>
                    <a:off x="5441481" y="2259368"/>
                    <a:ext cx="337488" cy="180991"/>
                  </a:xfrm>
                  <a:custGeom>
                    <a:avLst/>
                    <a:gdLst>
                      <a:gd name="connsiteX0" fmla="*/ 8876 w 540980"/>
                      <a:gd name="connsiteY0" fmla="*/ 38100 h 342916"/>
                      <a:gd name="connsiteX1" fmla="*/ 537513 w 540980"/>
                      <a:gd name="connsiteY1" fmla="*/ 38100 h 342916"/>
                      <a:gd name="connsiteX2" fmla="*/ 227951 w 540980"/>
                      <a:gd name="connsiteY2" fmla="*/ 342900 h 342916"/>
                      <a:gd name="connsiteX3" fmla="*/ 8876 w 540980"/>
                      <a:gd name="connsiteY3" fmla="*/ 38100 h 342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80" h="342916">
                        <a:moveTo>
                          <a:pt x="8876" y="38100"/>
                        </a:moveTo>
                        <a:cubicBezTo>
                          <a:pt x="60470" y="-12700"/>
                          <a:pt x="501001" y="-12700"/>
                          <a:pt x="537513" y="38100"/>
                        </a:cubicBezTo>
                        <a:cubicBezTo>
                          <a:pt x="574025" y="88900"/>
                          <a:pt x="312088" y="340519"/>
                          <a:pt x="227951" y="342900"/>
                        </a:cubicBezTo>
                        <a:cubicBezTo>
                          <a:pt x="143814" y="345281"/>
                          <a:pt x="-42718" y="88900"/>
                          <a:pt x="8876" y="3810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006" name="Group 4005">
                    <a:extLst>
                      <a:ext uri="{FF2B5EF4-FFF2-40B4-BE49-F238E27FC236}">
                        <a16:creationId xmlns:a16="http://schemas.microsoft.com/office/drawing/2014/main" id="{9789D485-67A0-4DE3-A1B9-A012506E2BF8}"/>
                      </a:ext>
                    </a:extLst>
                  </p:cNvPr>
                  <p:cNvGrpSpPr/>
                  <p:nvPr/>
                </p:nvGrpSpPr>
                <p:grpSpPr>
                  <a:xfrm>
                    <a:off x="5412906" y="1735900"/>
                    <a:ext cx="401884" cy="169069"/>
                    <a:chOff x="5536959" y="5172075"/>
                    <a:chExt cx="401884" cy="169069"/>
                  </a:xfrm>
                </p:grpSpPr>
                <p:sp>
                  <p:nvSpPr>
                    <p:cNvPr id="4008" name="Oval 4007">
                      <a:extLst>
                        <a:ext uri="{FF2B5EF4-FFF2-40B4-BE49-F238E27FC236}">
                          <a16:creationId xmlns:a16="http://schemas.microsoft.com/office/drawing/2014/main" id="{4AB7E99D-A930-4A90-B5C9-711B609DE8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959" y="5172075"/>
                      <a:ext cx="101842" cy="16906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009" name="Oval 4008">
                      <a:extLst>
                        <a:ext uri="{FF2B5EF4-FFF2-40B4-BE49-F238E27FC236}">
                          <a16:creationId xmlns:a16="http://schemas.microsoft.com/office/drawing/2014/main" id="{0B5DC0E4-EC15-412A-8C1B-E168D9ABCD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7001" y="5172075"/>
                      <a:ext cx="101842" cy="16906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4007" name="Freeform 3003">
                    <a:extLst>
                      <a:ext uri="{FF2B5EF4-FFF2-40B4-BE49-F238E27FC236}">
                        <a16:creationId xmlns:a16="http://schemas.microsoft.com/office/drawing/2014/main" id="{A87AC3B6-F8CC-417B-89DC-930001E9DCA6}"/>
                      </a:ext>
                    </a:extLst>
                  </p:cNvPr>
                  <p:cNvSpPr/>
                  <p:nvPr/>
                </p:nvSpPr>
                <p:spPr>
                  <a:xfrm>
                    <a:off x="5605908" y="1764477"/>
                    <a:ext cx="135396" cy="382552"/>
                  </a:xfrm>
                  <a:custGeom>
                    <a:avLst/>
                    <a:gdLst>
                      <a:gd name="connsiteX0" fmla="*/ 732 w 122014"/>
                      <a:gd name="connsiteY0" fmla="*/ 51 h 1021848"/>
                      <a:gd name="connsiteX1" fmla="*/ 119795 w 122014"/>
                      <a:gd name="connsiteY1" fmla="*/ 928739 h 1021848"/>
                      <a:gd name="connsiteX2" fmla="*/ 72170 w 122014"/>
                      <a:gd name="connsiteY2" fmla="*/ 885876 h 1021848"/>
                      <a:gd name="connsiteX3" fmla="*/ 732 w 122014"/>
                      <a:gd name="connsiteY3" fmla="*/ 51 h 102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014" h="1021848">
                        <a:moveTo>
                          <a:pt x="732" y="51"/>
                        </a:moveTo>
                        <a:cubicBezTo>
                          <a:pt x="8670" y="7195"/>
                          <a:pt x="107889" y="781102"/>
                          <a:pt x="119795" y="928739"/>
                        </a:cubicBezTo>
                        <a:cubicBezTo>
                          <a:pt x="131701" y="1076376"/>
                          <a:pt x="92808" y="1038276"/>
                          <a:pt x="72170" y="885876"/>
                        </a:cubicBezTo>
                        <a:cubicBezTo>
                          <a:pt x="51532" y="733476"/>
                          <a:pt x="-7206" y="-7093"/>
                          <a:pt x="732" y="51"/>
                        </a:cubicBezTo>
                        <a:close/>
                      </a:path>
                    </a:pathLst>
                  </a:cu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999" name="Freeform 2995">
                  <a:extLst>
                    <a:ext uri="{FF2B5EF4-FFF2-40B4-BE49-F238E27FC236}">
                      <a16:creationId xmlns:a16="http://schemas.microsoft.com/office/drawing/2014/main" id="{7127B94A-C20E-466D-BE68-CC7E9EBDC85D}"/>
                    </a:ext>
                  </a:extLst>
                </p:cNvPr>
                <p:cNvSpPr/>
                <p:nvPr/>
              </p:nvSpPr>
              <p:spPr>
                <a:xfrm>
                  <a:off x="7929379" y="-1229796"/>
                  <a:ext cx="369907" cy="417946"/>
                </a:xfrm>
                <a:custGeom>
                  <a:avLst/>
                  <a:gdLst>
                    <a:gd name="connsiteX0" fmla="*/ 52939 w 890337"/>
                    <a:gd name="connsiteY0" fmla="*/ 952901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52939 w 890337"/>
                    <a:gd name="connsiteY17" fmla="*/ 952901 h 952901"/>
                    <a:gd name="connsiteX0" fmla="*/ 52939 w 890337"/>
                    <a:gd name="connsiteY0" fmla="*/ 890337 h 890337"/>
                    <a:gd name="connsiteX1" fmla="*/ 0 w 890337"/>
                    <a:gd name="connsiteY1" fmla="*/ 226194 h 890337"/>
                    <a:gd name="connsiteX2" fmla="*/ 211756 w 890337"/>
                    <a:gd name="connsiteY2" fmla="*/ 72190 h 890337"/>
                    <a:gd name="connsiteX3" fmla="*/ 471638 w 890337"/>
                    <a:gd name="connsiteY3" fmla="*/ 52939 h 890337"/>
                    <a:gd name="connsiteX4" fmla="*/ 563078 w 890337"/>
                    <a:gd name="connsiteY4" fmla="*/ 52939 h 890337"/>
                    <a:gd name="connsiteX5" fmla="*/ 755584 w 890337"/>
                    <a:gd name="connsiteY5" fmla="*/ 0 h 890337"/>
                    <a:gd name="connsiteX6" fmla="*/ 625643 w 890337"/>
                    <a:gd name="connsiteY6" fmla="*/ 144379 h 890337"/>
                    <a:gd name="connsiteX7" fmla="*/ 890337 w 890337"/>
                    <a:gd name="connsiteY7" fmla="*/ 125129 h 890337"/>
                    <a:gd name="connsiteX8" fmla="*/ 702645 w 890337"/>
                    <a:gd name="connsiteY8" fmla="*/ 279133 h 890337"/>
                    <a:gd name="connsiteX9" fmla="*/ 741146 w 890337"/>
                    <a:gd name="connsiteY9" fmla="*/ 481264 h 890337"/>
                    <a:gd name="connsiteX10" fmla="*/ 683394 w 890337"/>
                    <a:gd name="connsiteY10" fmla="*/ 890337 h 890337"/>
                    <a:gd name="connsiteX11" fmla="*/ 630455 w 890337"/>
                    <a:gd name="connsiteY11" fmla="*/ 418699 h 890337"/>
                    <a:gd name="connsiteX12" fmla="*/ 466826 w 890337"/>
                    <a:gd name="connsiteY12" fmla="*/ 413887 h 890337"/>
                    <a:gd name="connsiteX13" fmla="*/ 356135 w 890337"/>
                    <a:gd name="connsiteY13" fmla="*/ 486076 h 890337"/>
                    <a:gd name="connsiteX14" fmla="*/ 303196 w 890337"/>
                    <a:gd name="connsiteY14" fmla="*/ 428325 h 890337"/>
                    <a:gd name="connsiteX15" fmla="*/ 125129 w 890337"/>
                    <a:gd name="connsiteY15" fmla="*/ 385011 h 890337"/>
                    <a:gd name="connsiteX16" fmla="*/ 52939 w 890337"/>
                    <a:gd name="connsiteY16" fmla="*/ 890337 h 890337"/>
                    <a:gd name="connsiteX0" fmla="*/ 52939 w 890337"/>
                    <a:gd name="connsiteY0" fmla="*/ 837398 h 837398"/>
                    <a:gd name="connsiteX1" fmla="*/ 0 w 890337"/>
                    <a:gd name="connsiteY1" fmla="*/ 173255 h 837398"/>
                    <a:gd name="connsiteX2" fmla="*/ 211756 w 890337"/>
                    <a:gd name="connsiteY2" fmla="*/ 19251 h 837398"/>
                    <a:gd name="connsiteX3" fmla="*/ 471638 w 890337"/>
                    <a:gd name="connsiteY3" fmla="*/ 0 h 837398"/>
                    <a:gd name="connsiteX4" fmla="*/ 563078 w 890337"/>
                    <a:gd name="connsiteY4" fmla="*/ 0 h 837398"/>
                    <a:gd name="connsiteX5" fmla="*/ 625643 w 890337"/>
                    <a:gd name="connsiteY5" fmla="*/ 91440 h 837398"/>
                    <a:gd name="connsiteX6" fmla="*/ 890337 w 890337"/>
                    <a:gd name="connsiteY6" fmla="*/ 72190 h 837398"/>
                    <a:gd name="connsiteX7" fmla="*/ 702645 w 890337"/>
                    <a:gd name="connsiteY7" fmla="*/ 226194 h 837398"/>
                    <a:gd name="connsiteX8" fmla="*/ 741146 w 890337"/>
                    <a:gd name="connsiteY8" fmla="*/ 428325 h 837398"/>
                    <a:gd name="connsiteX9" fmla="*/ 683394 w 890337"/>
                    <a:gd name="connsiteY9" fmla="*/ 837398 h 837398"/>
                    <a:gd name="connsiteX10" fmla="*/ 630455 w 890337"/>
                    <a:gd name="connsiteY10" fmla="*/ 365760 h 837398"/>
                    <a:gd name="connsiteX11" fmla="*/ 466826 w 890337"/>
                    <a:gd name="connsiteY11" fmla="*/ 360948 h 837398"/>
                    <a:gd name="connsiteX12" fmla="*/ 356135 w 890337"/>
                    <a:gd name="connsiteY12" fmla="*/ 433137 h 837398"/>
                    <a:gd name="connsiteX13" fmla="*/ 303196 w 890337"/>
                    <a:gd name="connsiteY13" fmla="*/ 375386 h 837398"/>
                    <a:gd name="connsiteX14" fmla="*/ 125129 w 890337"/>
                    <a:gd name="connsiteY14" fmla="*/ 332072 h 837398"/>
                    <a:gd name="connsiteX15" fmla="*/ 52939 w 890337"/>
                    <a:gd name="connsiteY15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211756 w 741146"/>
                    <a:gd name="connsiteY2" fmla="*/ 19251 h 837398"/>
                    <a:gd name="connsiteX3" fmla="*/ 471638 w 741146"/>
                    <a:gd name="connsiteY3" fmla="*/ 0 h 837398"/>
                    <a:gd name="connsiteX4" fmla="*/ 563078 w 741146"/>
                    <a:gd name="connsiteY4" fmla="*/ 0 h 837398"/>
                    <a:gd name="connsiteX5" fmla="*/ 625643 w 741146"/>
                    <a:gd name="connsiteY5" fmla="*/ 91440 h 837398"/>
                    <a:gd name="connsiteX6" fmla="*/ 702645 w 741146"/>
                    <a:gd name="connsiteY6" fmla="*/ 226194 h 837398"/>
                    <a:gd name="connsiteX7" fmla="*/ 741146 w 741146"/>
                    <a:gd name="connsiteY7" fmla="*/ 428325 h 837398"/>
                    <a:gd name="connsiteX8" fmla="*/ 683394 w 741146"/>
                    <a:gd name="connsiteY8" fmla="*/ 837398 h 837398"/>
                    <a:gd name="connsiteX9" fmla="*/ 630455 w 741146"/>
                    <a:gd name="connsiteY9" fmla="*/ 365760 h 837398"/>
                    <a:gd name="connsiteX10" fmla="*/ 466826 w 741146"/>
                    <a:gd name="connsiteY10" fmla="*/ 360948 h 837398"/>
                    <a:gd name="connsiteX11" fmla="*/ 356135 w 741146"/>
                    <a:gd name="connsiteY11" fmla="*/ 433137 h 837398"/>
                    <a:gd name="connsiteX12" fmla="*/ 303196 w 741146"/>
                    <a:gd name="connsiteY12" fmla="*/ 375386 h 837398"/>
                    <a:gd name="connsiteX13" fmla="*/ 125129 w 741146"/>
                    <a:gd name="connsiteY13" fmla="*/ 332072 h 837398"/>
                    <a:gd name="connsiteX14" fmla="*/ 52939 w 741146"/>
                    <a:gd name="connsiteY14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125129 w 741146"/>
                    <a:gd name="connsiteY2" fmla="*/ 67378 h 837398"/>
                    <a:gd name="connsiteX3" fmla="*/ 471638 w 741146"/>
                    <a:gd name="connsiteY3" fmla="*/ 0 h 837398"/>
                    <a:gd name="connsiteX4" fmla="*/ 563078 w 741146"/>
                    <a:gd name="connsiteY4" fmla="*/ 0 h 837398"/>
                    <a:gd name="connsiteX5" fmla="*/ 625643 w 741146"/>
                    <a:gd name="connsiteY5" fmla="*/ 91440 h 837398"/>
                    <a:gd name="connsiteX6" fmla="*/ 702645 w 741146"/>
                    <a:gd name="connsiteY6" fmla="*/ 226194 h 837398"/>
                    <a:gd name="connsiteX7" fmla="*/ 741146 w 741146"/>
                    <a:gd name="connsiteY7" fmla="*/ 428325 h 837398"/>
                    <a:gd name="connsiteX8" fmla="*/ 683394 w 741146"/>
                    <a:gd name="connsiteY8" fmla="*/ 837398 h 837398"/>
                    <a:gd name="connsiteX9" fmla="*/ 630455 w 741146"/>
                    <a:gd name="connsiteY9" fmla="*/ 365760 h 837398"/>
                    <a:gd name="connsiteX10" fmla="*/ 466826 w 741146"/>
                    <a:gd name="connsiteY10" fmla="*/ 360948 h 837398"/>
                    <a:gd name="connsiteX11" fmla="*/ 356135 w 741146"/>
                    <a:gd name="connsiteY11" fmla="*/ 433137 h 837398"/>
                    <a:gd name="connsiteX12" fmla="*/ 303196 w 741146"/>
                    <a:gd name="connsiteY12" fmla="*/ 375386 h 837398"/>
                    <a:gd name="connsiteX13" fmla="*/ 125129 w 741146"/>
                    <a:gd name="connsiteY13" fmla="*/ 332072 h 837398"/>
                    <a:gd name="connsiteX14" fmla="*/ 52939 w 741146"/>
                    <a:gd name="connsiteY14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125129 w 741146"/>
                    <a:gd name="connsiteY2" fmla="*/ 67378 h 837398"/>
                    <a:gd name="connsiteX3" fmla="*/ 228142 w 741146"/>
                    <a:gd name="connsiteY3" fmla="*/ 133427 h 837398"/>
                    <a:gd name="connsiteX4" fmla="*/ 471638 w 741146"/>
                    <a:gd name="connsiteY4" fmla="*/ 0 h 837398"/>
                    <a:gd name="connsiteX5" fmla="*/ 563078 w 741146"/>
                    <a:gd name="connsiteY5" fmla="*/ 0 h 837398"/>
                    <a:gd name="connsiteX6" fmla="*/ 625643 w 741146"/>
                    <a:gd name="connsiteY6" fmla="*/ 91440 h 837398"/>
                    <a:gd name="connsiteX7" fmla="*/ 702645 w 741146"/>
                    <a:gd name="connsiteY7" fmla="*/ 226194 h 837398"/>
                    <a:gd name="connsiteX8" fmla="*/ 741146 w 741146"/>
                    <a:gd name="connsiteY8" fmla="*/ 428325 h 837398"/>
                    <a:gd name="connsiteX9" fmla="*/ 683394 w 741146"/>
                    <a:gd name="connsiteY9" fmla="*/ 837398 h 837398"/>
                    <a:gd name="connsiteX10" fmla="*/ 630455 w 741146"/>
                    <a:gd name="connsiteY10" fmla="*/ 365760 h 837398"/>
                    <a:gd name="connsiteX11" fmla="*/ 466826 w 741146"/>
                    <a:gd name="connsiteY11" fmla="*/ 360948 h 837398"/>
                    <a:gd name="connsiteX12" fmla="*/ 356135 w 741146"/>
                    <a:gd name="connsiteY12" fmla="*/ 433137 h 837398"/>
                    <a:gd name="connsiteX13" fmla="*/ 303196 w 741146"/>
                    <a:gd name="connsiteY13" fmla="*/ 375386 h 837398"/>
                    <a:gd name="connsiteX14" fmla="*/ 125129 w 741146"/>
                    <a:gd name="connsiteY14" fmla="*/ 332072 h 837398"/>
                    <a:gd name="connsiteX15" fmla="*/ 52939 w 741146"/>
                    <a:gd name="connsiteY15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125129 w 741146"/>
                    <a:gd name="connsiteY2" fmla="*/ 67378 h 837398"/>
                    <a:gd name="connsiteX3" fmla="*/ 228142 w 741146"/>
                    <a:gd name="connsiteY3" fmla="*/ 133427 h 837398"/>
                    <a:gd name="connsiteX4" fmla="*/ 223330 w 741146"/>
                    <a:gd name="connsiteY4" fmla="*/ 41987 h 837398"/>
                    <a:gd name="connsiteX5" fmla="*/ 471638 w 741146"/>
                    <a:gd name="connsiteY5" fmla="*/ 0 h 837398"/>
                    <a:gd name="connsiteX6" fmla="*/ 563078 w 741146"/>
                    <a:gd name="connsiteY6" fmla="*/ 0 h 837398"/>
                    <a:gd name="connsiteX7" fmla="*/ 625643 w 741146"/>
                    <a:gd name="connsiteY7" fmla="*/ 91440 h 837398"/>
                    <a:gd name="connsiteX8" fmla="*/ 702645 w 741146"/>
                    <a:gd name="connsiteY8" fmla="*/ 226194 h 837398"/>
                    <a:gd name="connsiteX9" fmla="*/ 741146 w 741146"/>
                    <a:gd name="connsiteY9" fmla="*/ 428325 h 837398"/>
                    <a:gd name="connsiteX10" fmla="*/ 683394 w 741146"/>
                    <a:gd name="connsiteY10" fmla="*/ 837398 h 837398"/>
                    <a:gd name="connsiteX11" fmla="*/ 630455 w 741146"/>
                    <a:gd name="connsiteY11" fmla="*/ 365760 h 837398"/>
                    <a:gd name="connsiteX12" fmla="*/ 466826 w 741146"/>
                    <a:gd name="connsiteY12" fmla="*/ 360948 h 837398"/>
                    <a:gd name="connsiteX13" fmla="*/ 356135 w 741146"/>
                    <a:gd name="connsiteY13" fmla="*/ 433137 h 837398"/>
                    <a:gd name="connsiteX14" fmla="*/ 303196 w 741146"/>
                    <a:gd name="connsiteY14" fmla="*/ 375386 h 837398"/>
                    <a:gd name="connsiteX15" fmla="*/ 125129 w 741146"/>
                    <a:gd name="connsiteY15" fmla="*/ 332072 h 837398"/>
                    <a:gd name="connsiteX16" fmla="*/ 52939 w 741146"/>
                    <a:gd name="connsiteY16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125129 w 741146"/>
                    <a:gd name="connsiteY2" fmla="*/ 67378 h 837398"/>
                    <a:gd name="connsiteX3" fmla="*/ 228142 w 741146"/>
                    <a:gd name="connsiteY3" fmla="*/ 133427 h 837398"/>
                    <a:gd name="connsiteX4" fmla="*/ 223330 w 741146"/>
                    <a:gd name="connsiteY4" fmla="*/ 41987 h 837398"/>
                    <a:gd name="connsiteX5" fmla="*/ 471638 w 741146"/>
                    <a:gd name="connsiteY5" fmla="*/ 0 h 837398"/>
                    <a:gd name="connsiteX6" fmla="*/ 563078 w 741146"/>
                    <a:gd name="connsiteY6" fmla="*/ 0 h 837398"/>
                    <a:gd name="connsiteX7" fmla="*/ 625643 w 741146"/>
                    <a:gd name="connsiteY7" fmla="*/ 91440 h 837398"/>
                    <a:gd name="connsiteX8" fmla="*/ 702645 w 741146"/>
                    <a:gd name="connsiteY8" fmla="*/ 226194 h 837398"/>
                    <a:gd name="connsiteX9" fmla="*/ 741146 w 741146"/>
                    <a:gd name="connsiteY9" fmla="*/ 428325 h 837398"/>
                    <a:gd name="connsiteX10" fmla="*/ 683394 w 741146"/>
                    <a:gd name="connsiteY10" fmla="*/ 837398 h 837398"/>
                    <a:gd name="connsiteX11" fmla="*/ 630455 w 741146"/>
                    <a:gd name="connsiteY11" fmla="*/ 365760 h 837398"/>
                    <a:gd name="connsiteX12" fmla="*/ 548641 w 741146"/>
                    <a:gd name="connsiteY12" fmla="*/ 385012 h 837398"/>
                    <a:gd name="connsiteX13" fmla="*/ 356135 w 741146"/>
                    <a:gd name="connsiteY13" fmla="*/ 433137 h 837398"/>
                    <a:gd name="connsiteX14" fmla="*/ 303196 w 741146"/>
                    <a:gd name="connsiteY14" fmla="*/ 375386 h 837398"/>
                    <a:gd name="connsiteX15" fmla="*/ 125129 w 741146"/>
                    <a:gd name="connsiteY15" fmla="*/ 332072 h 837398"/>
                    <a:gd name="connsiteX16" fmla="*/ 52939 w 741146"/>
                    <a:gd name="connsiteY16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125129 w 741146"/>
                    <a:gd name="connsiteY2" fmla="*/ 67378 h 837398"/>
                    <a:gd name="connsiteX3" fmla="*/ 228142 w 741146"/>
                    <a:gd name="connsiteY3" fmla="*/ 133427 h 837398"/>
                    <a:gd name="connsiteX4" fmla="*/ 223330 w 741146"/>
                    <a:gd name="connsiteY4" fmla="*/ 41987 h 837398"/>
                    <a:gd name="connsiteX5" fmla="*/ 471638 w 741146"/>
                    <a:gd name="connsiteY5" fmla="*/ 0 h 837398"/>
                    <a:gd name="connsiteX6" fmla="*/ 563078 w 741146"/>
                    <a:gd name="connsiteY6" fmla="*/ 0 h 837398"/>
                    <a:gd name="connsiteX7" fmla="*/ 625643 w 741146"/>
                    <a:gd name="connsiteY7" fmla="*/ 91440 h 837398"/>
                    <a:gd name="connsiteX8" fmla="*/ 702645 w 741146"/>
                    <a:gd name="connsiteY8" fmla="*/ 226194 h 837398"/>
                    <a:gd name="connsiteX9" fmla="*/ 741146 w 741146"/>
                    <a:gd name="connsiteY9" fmla="*/ 428325 h 837398"/>
                    <a:gd name="connsiteX10" fmla="*/ 683394 w 741146"/>
                    <a:gd name="connsiteY10" fmla="*/ 837398 h 837398"/>
                    <a:gd name="connsiteX11" fmla="*/ 630455 w 741146"/>
                    <a:gd name="connsiteY11" fmla="*/ 365760 h 837398"/>
                    <a:gd name="connsiteX12" fmla="*/ 356135 w 741146"/>
                    <a:gd name="connsiteY12" fmla="*/ 433137 h 837398"/>
                    <a:gd name="connsiteX13" fmla="*/ 303196 w 741146"/>
                    <a:gd name="connsiteY13" fmla="*/ 375386 h 837398"/>
                    <a:gd name="connsiteX14" fmla="*/ 125129 w 741146"/>
                    <a:gd name="connsiteY14" fmla="*/ 332072 h 837398"/>
                    <a:gd name="connsiteX15" fmla="*/ 52939 w 741146"/>
                    <a:gd name="connsiteY15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125129 w 741146"/>
                    <a:gd name="connsiteY2" fmla="*/ 67378 h 837398"/>
                    <a:gd name="connsiteX3" fmla="*/ 228142 w 741146"/>
                    <a:gd name="connsiteY3" fmla="*/ 133427 h 837398"/>
                    <a:gd name="connsiteX4" fmla="*/ 223330 w 741146"/>
                    <a:gd name="connsiteY4" fmla="*/ 41987 h 837398"/>
                    <a:gd name="connsiteX5" fmla="*/ 471638 w 741146"/>
                    <a:gd name="connsiteY5" fmla="*/ 0 h 837398"/>
                    <a:gd name="connsiteX6" fmla="*/ 563078 w 741146"/>
                    <a:gd name="connsiteY6" fmla="*/ 0 h 837398"/>
                    <a:gd name="connsiteX7" fmla="*/ 625643 w 741146"/>
                    <a:gd name="connsiteY7" fmla="*/ 91440 h 837398"/>
                    <a:gd name="connsiteX8" fmla="*/ 702645 w 741146"/>
                    <a:gd name="connsiteY8" fmla="*/ 226194 h 837398"/>
                    <a:gd name="connsiteX9" fmla="*/ 741146 w 741146"/>
                    <a:gd name="connsiteY9" fmla="*/ 428325 h 837398"/>
                    <a:gd name="connsiteX10" fmla="*/ 683394 w 741146"/>
                    <a:gd name="connsiteY10" fmla="*/ 837398 h 837398"/>
                    <a:gd name="connsiteX11" fmla="*/ 630455 w 741146"/>
                    <a:gd name="connsiteY11" fmla="*/ 365760 h 837398"/>
                    <a:gd name="connsiteX12" fmla="*/ 514952 w 741146"/>
                    <a:gd name="connsiteY12" fmla="*/ 433137 h 837398"/>
                    <a:gd name="connsiteX13" fmla="*/ 303196 w 741146"/>
                    <a:gd name="connsiteY13" fmla="*/ 375386 h 837398"/>
                    <a:gd name="connsiteX14" fmla="*/ 125129 w 741146"/>
                    <a:gd name="connsiteY14" fmla="*/ 332072 h 837398"/>
                    <a:gd name="connsiteX15" fmla="*/ 52939 w 741146"/>
                    <a:gd name="connsiteY15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125129 w 741146"/>
                    <a:gd name="connsiteY2" fmla="*/ 67378 h 837398"/>
                    <a:gd name="connsiteX3" fmla="*/ 228142 w 741146"/>
                    <a:gd name="connsiteY3" fmla="*/ 133427 h 837398"/>
                    <a:gd name="connsiteX4" fmla="*/ 223330 w 741146"/>
                    <a:gd name="connsiteY4" fmla="*/ 41987 h 837398"/>
                    <a:gd name="connsiteX5" fmla="*/ 471638 w 741146"/>
                    <a:gd name="connsiteY5" fmla="*/ 0 h 837398"/>
                    <a:gd name="connsiteX6" fmla="*/ 563078 w 741146"/>
                    <a:gd name="connsiteY6" fmla="*/ 0 h 837398"/>
                    <a:gd name="connsiteX7" fmla="*/ 625643 w 741146"/>
                    <a:gd name="connsiteY7" fmla="*/ 91440 h 837398"/>
                    <a:gd name="connsiteX8" fmla="*/ 702645 w 741146"/>
                    <a:gd name="connsiteY8" fmla="*/ 226194 h 837398"/>
                    <a:gd name="connsiteX9" fmla="*/ 741146 w 741146"/>
                    <a:gd name="connsiteY9" fmla="*/ 428325 h 837398"/>
                    <a:gd name="connsiteX10" fmla="*/ 683394 w 741146"/>
                    <a:gd name="connsiteY10" fmla="*/ 837398 h 837398"/>
                    <a:gd name="connsiteX11" fmla="*/ 630455 w 741146"/>
                    <a:gd name="connsiteY11" fmla="*/ 365760 h 837398"/>
                    <a:gd name="connsiteX12" fmla="*/ 514952 w 741146"/>
                    <a:gd name="connsiteY12" fmla="*/ 433137 h 837398"/>
                    <a:gd name="connsiteX13" fmla="*/ 505327 w 741146"/>
                    <a:gd name="connsiteY13" fmla="*/ 346510 h 837398"/>
                    <a:gd name="connsiteX14" fmla="*/ 125129 w 741146"/>
                    <a:gd name="connsiteY14" fmla="*/ 332072 h 837398"/>
                    <a:gd name="connsiteX15" fmla="*/ 52939 w 741146"/>
                    <a:gd name="connsiteY15" fmla="*/ 837398 h 837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41146" h="837398">
                      <a:moveTo>
                        <a:pt x="52939" y="837398"/>
                      </a:moveTo>
                      <a:lnTo>
                        <a:pt x="0" y="173255"/>
                      </a:lnTo>
                      <a:lnTo>
                        <a:pt x="125129" y="67378"/>
                      </a:lnTo>
                      <a:cubicBezTo>
                        <a:pt x="149842" y="65331"/>
                        <a:pt x="203429" y="135474"/>
                        <a:pt x="228142" y="133427"/>
                      </a:cubicBezTo>
                      <a:cubicBezTo>
                        <a:pt x="258622" y="117385"/>
                        <a:pt x="192850" y="58029"/>
                        <a:pt x="223330" y="41987"/>
                      </a:cubicBezTo>
                      <a:lnTo>
                        <a:pt x="471638" y="0"/>
                      </a:lnTo>
                      <a:lnTo>
                        <a:pt x="563078" y="0"/>
                      </a:lnTo>
                      <a:lnTo>
                        <a:pt x="625643" y="91440"/>
                      </a:lnTo>
                      <a:lnTo>
                        <a:pt x="702645" y="226194"/>
                      </a:lnTo>
                      <a:lnTo>
                        <a:pt x="741146" y="428325"/>
                      </a:lnTo>
                      <a:lnTo>
                        <a:pt x="683394" y="837398"/>
                      </a:lnTo>
                      <a:lnTo>
                        <a:pt x="630455" y="365760"/>
                      </a:lnTo>
                      <a:lnTo>
                        <a:pt x="514952" y="433137"/>
                      </a:lnTo>
                      <a:lnTo>
                        <a:pt x="505327" y="346510"/>
                      </a:lnTo>
                      <a:lnTo>
                        <a:pt x="125129" y="332072"/>
                      </a:lnTo>
                      <a:lnTo>
                        <a:pt x="52939" y="837398"/>
                      </a:lnTo>
                      <a:close/>
                    </a:path>
                  </a:pathLst>
                </a:custGeom>
                <a:solidFill>
                  <a:srgbClr val="FFFBA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4000" name="Rectangle 268">
                  <a:extLst>
                    <a:ext uri="{FF2B5EF4-FFF2-40B4-BE49-F238E27FC236}">
                      <a16:creationId xmlns:a16="http://schemas.microsoft.com/office/drawing/2014/main" id="{B1F20EAC-6D61-4E41-8EE2-DB3199134A08}"/>
                    </a:ext>
                  </a:extLst>
                </p:cNvPr>
                <p:cNvSpPr/>
                <p:nvPr/>
              </p:nvSpPr>
              <p:spPr>
                <a:xfrm>
                  <a:off x="7744833" y="463677"/>
                  <a:ext cx="775631" cy="353810"/>
                </a:xfrm>
                <a:custGeom>
                  <a:avLst/>
                  <a:gdLst>
                    <a:gd name="connsiteX0" fmla="*/ 0 w 775631"/>
                    <a:gd name="connsiteY0" fmla="*/ 0 h 351800"/>
                    <a:gd name="connsiteX1" fmla="*/ 775631 w 775631"/>
                    <a:gd name="connsiteY1" fmla="*/ 0 h 351800"/>
                    <a:gd name="connsiteX2" fmla="*/ 775631 w 775631"/>
                    <a:gd name="connsiteY2" fmla="*/ 351800 h 351800"/>
                    <a:gd name="connsiteX3" fmla="*/ 0 w 775631"/>
                    <a:gd name="connsiteY3" fmla="*/ 351800 h 351800"/>
                    <a:gd name="connsiteX4" fmla="*/ 0 w 775631"/>
                    <a:gd name="connsiteY4" fmla="*/ 0 h 351800"/>
                    <a:gd name="connsiteX0" fmla="*/ 22107 w 775631"/>
                    <a:gd name="connsiteY0" fmla="*/ 6029 h 351800"/>
                    <a:gd name="connsiteX1" fmla="*/ 775631 w 775631"/>
                    <a:gd name="connsiteY1" fmla="*/ 0 h 351800"/>
                    <a:gd name="connsiteX2" fmla="*/ 775631 w 775631"/>
                    <a:gd name="connsiteY2" fmla="*/ 351800 h 351800"/>
                    <a:gd name="connsiteX3" fmla="*/ 0 w 775631"/>
                    <a:gd name="connsiteY3" fmla="*/ 351800 h 351800"/>
                    <a:gd name="connsiteX4" fmla="*/ 22107 w 775631"/>
                    <a:gd name="connsiteY4" fmla="*/ 6029 h 351800"/>
                    <a:gd name="connsiteX0" fmla="*/ 22107 w 775631"/>
                    <a:gd name="connsiteY0" fmla="*/ 8039 h 353810"/>
                    <a:gd name="connsiteX1" fmla="*/ 763573 w 775631"/>
                    <a:gd name="connsiteY1" fmla="*/ 0 h 353810"/>
                    <a:gd name="connsiteX2" fmla="*/ 775631 w 775631"/>
                    <a:gd name="connsiteY2" fmla="*/ 353810 h 353810"/>
                    <a:gd name="connsiteX3" fmla="*/ 0 w 775631"/>
                    <a:gd name="connsiteY3" fmla="*/ 353810 h 353810"/>
                    <a:gd name="connsiteX4" fmla="*/ 22107 w 775631"/>
                    <a:gd name="connsiteY4" fmla="*/ 8039 h 35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5631" h="353810">
                      <a:moveTo>
                        <a:pt x="22107" y="8039"/>
                      </a:moveTo>
                      <a:lnTo>
                        <a:pt x="763573" y="0"/>
                      </a:lnTo>
                      <a:lnTo>
                        <a:pt x="775631" y="353810"/>
                      </a:lnTo>
                      <a:lnTo>
                        <a:pt x="0" y="353810"/>
                      </a:lnTo>
                      <a:lnTo>
                        <a:pt x="22107" y="8039"/>
                      </a:ln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4001" name="Freeform 2997">
                  <a:extLst>
                    <a:ext uri="{FF2B5EF4-FFF2-40B4-BE49-F238E27FC236}">
                      <a16:creationId xmlns:a16="http://schemas.microsoft.com/office/drawing/2014/main" id="{2681C4E1-9D10-4047-BCE7-526C75BB1047}"/>
                    </a:ext>
                  </a:extLst>
                </p:cNvPr>
                <p:cNvSpPr/>
                <p:nvPr/>
              </p:nvSpPr>
              <p:spPr>
                <a:xfrm rot="679214">
                  <a:off x="7550691" y="-273268"/>
                  <a:ext cx="228065" cy="1264050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F9D6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4002" name="Trapezoid 270">
                  <a:extLst>
                    <a:ext uri="{FF2B5EF4-FFF2-40B4-BE49-F238E27FC236}">
                      <a16:creationId xmlns:a16="http://schemas.microsoft.com/office/drawing/2014/main" id="{B8AF74B8-DF6D-4D66-A364-F68EB9FC5C61}"/>
                    </a:ext>
                  </a:extLst>
                </p:cNvPr>
                <p:cNvSpPr/>
                <p:nvPr/>
              </p:nvSpPr>
              <p:spPr>
                <a:xfrm rot="1261075">
                  <a:off x="7587054" y="-268039"/>
                  <a:ext cx="318441" cy="484297"/>
                </a:xfrm>
                <a:custGeom>
                  <a:avLst/>
                  <a:gdLst>
                    <a:gd name="connsiteX0" fmla="*/ 0 w 318441"/>
                    <a:gd name="connsiteY0" fmla="*/ 484297 h 484297"/>
                    <a:gd name="connsiteX1" fmla="*/ 33879 w 318441"/>
                    <a:gd name="connsiteY1" fmla="*/ 0 h 484297"/>
                    <a:gd name="connsiteX2" fmla="*/ 284562 w 318441"/>
                    <a:gd name="connsiteY2" fmla="*/ 0 h 484297"/>
                    <a:gd name="connsiteX3" fmla="*/ 318441 w 318441"/>
                    <a:gd name="connsiteY3" fmla="*/ 484297 h 484297"/>
                    <a:gd name="connsiteX4" fmla="*/ 0 w 318441"/>
                    <a:gd name="connsiteY4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33879 w 318441"/>
                    <a:gd name="connsiteY2" fmla="*/ 0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1230 w 318441"/>
                    <a:gd name="connsiteY1" fmla="*/ 72704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8441" h="484297">
                      <a:moveTo>
                        <a:pt x="0" y="484297"/>
                      </a:moveTo>
                      <a:cubicBezTo>
                        <a:pt x="7439" y="367926"/>
                        <a:pt x="3791" y="189075"/>
                        <a:pt x="11230" y="72704"/>
                      </a:cubicBezTo>
                      <a:lnTo>
                        <a:pt x="49172" y="583"/>
                      </a:lnTo>
                      <a:lnTo>
                        <a:pt x="284562" y="0"/>
                      </a:lnTo>
                      <a:lnTo>
                        <a:pt x="318441" y="484297"/>
                      </a:lnTo>
                      <a:lnTo>
                        <a:pt x="0" y="484297"/>
                      </a:ln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4003" name="Trapezoid 270">
                  <a:extLst>
                    <a:ext uri="{FF2B5EF4-FFF2-40B4-BE49-F238E27FC236}">
                      <a16:creationId xmlns:a16="http://schemas.microsoft.com/office/drawing/2014/main" id="{6A7512D6-DFF7-4A3F-8C5E-0180E7C37544}"/>
                    </a:ext>
                  </a:extLst>
                </p:cNvPr>
                <p:cNvSpPr/>
                <p:nvPr/>
              </p:nvSpPr>
              <p:spPr>
                <a:xfrm rot="20338925" flipH="1">
                  <a:off x="8329459" y="-304316"/>
                  <a:ext cx="318441" cy="484297"/>
                </a:xfrm>
                <a:custGeom>
                  <a:avLst/>
                  <a:gdLst>
                    <a:gd name="connsiteX0" fmla="*/ 0 w 318441"/>
                    <a:gd name="connsiteY0" fmla="*/ 484297 h 484297"/>
                    <a:gd name="connsiteX1" fmla="*/ 33879 w 318441"/>
                    <a:gd name="connsiteY1" fmla="*/ 0 h 484297"/>
                    <a:gd name="connsiteX2" fmla="*/ 284562 w 318441"/>
                    <a:gd name="connsiteY2" fmla="*/ 0 h 484297"/>
                    <a:gd name="connsiteX3" fmla="*/ 318441 w 318441"/>
                    <a:gd name="connsiteY3" fmla="*/ 484297 h 484297"/>
                    <a:gd name="connsiteX4" fmla="*/ 0 w 318441"/>
                    <a:gd name="connsiteY4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33879 w 318441"/>
                    <a:gd name="connsiteY2" fmla="*/ 0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1230 w 318441"/>
                    <a:gd name="connsiteY1" fmla="*/ 72704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8441" h="484297">
                      <a:moveTo>
                        <a:pt x="0" y="484297"/>
                      </a:moveTo>
                      <a:cubicBezTo>
                        <a:pt x="7439" y="367926"/>
                        <a:pt x="3791" y="189075"/>
                        <a:pt x="11230" y="72704"/>
                      </a:cubicBezTo>
                      <a:lnTo>
                        <a:pt x="49172" y="583"/>
                      </a:lnTo>
                      <a:lnTo>
                        <a:pt x="284562" y="0"/>
                      </a:lnTo>
                      <a:lnTo>
                        <a:pt x="318441" y="484297"/>
                      </a:lnTo>
                      <a:lnTo>
                        <a:pt x="0" y="484297"/>
                      </a:ln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503" name="Group 3502">
                <a:extLst>
                  <a:ext uri="{FF2B5EF4-FFF2-40B4-BE49-F238E27FC236}">
                    <a16:creationId xmlns:a16="http://schemas.microsoft.com/office/drawing/2014/main" id="{E2941068-887A-4C92-B582-92BFB4EB716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321545" y="5079290"/>
                <a:ext cx="492966" cy="1322988"/>
                <a:chOff x="162139" y="2905708"/>
                <a:chExt cx="1407078" cy="3776215"/>
              </a:xfrm>
            </p:grpSpPr>
            <p:sp>
              <p:nvSpPr>
                <p:cNvPr id="3960" name="Freeform 2956">
                  <a:extLst>
                    <a:ext uri="{FF2B5EF4-FFF2-40B4-BE49-F238E27FC236}">
                      <a16:creationId xmlns:a16="http://schemas.microsoft.com/office/drawing/2014/main" id="{5A9D0B8E-DCC5-486D-8171-457308A37455}"/>
                    </a:ext>
                  </a:extLst>
                </p:cNvPr>
                <p:cNvSpPr/>
                <p:nvPr/>
              </p:nvSpPr>
              <p:spPr>
                <a:xfrm>
                  <a:off x="666952" y="3418915"/>
                  <a:ext cx="388320" cy="408095"/>
                </a:xfrm>
                <a:custGeom>
                  <a:avLst/>
                  <a:gdLst>
                    <a:gd name="connsiteX0" fmla="*/ 3153 w 545573"/>
                    <a:gd name="connsiteY0" fmla="*/ 436778 h 641355"/>
                    <a:gd name="connsiteX1" fmla="*/ 122423 w 545573"/>
                    <a:gd name="connsiteY1" fmla="*/ 237996 h 641355"/>
                    <a:gd name="connsiteX2" fmla="*/ 162179 w 545573"/>
                    <a:gd name="connsiteY2" fmla="*/ 33534 h 641355"/>
                    <a:gd name="connsiteX3" fmla="*/ 360962 w 545573"/>
                    <a:gd name="connsiteY3" fmla="*/ 16495 h 641355"/>
                    <a:gd name="connsiteX4" fmla="*/ 406398 w 545573"/>
                    <a:gd name="connsiteY4" fmla="*/ 198239 h 641355"/>
                    <a:gd name="connsiteX5" fmla="*/ 542706 w 545573"/>
                    <a:gd name="connsiteY5" fmla="*/ 436778 h 641355"/>
                    <a:gd name="connsiteX6" fmla="*/ 264410 w 545573"/>
                    <a:gd name="connsiteY6" fmla="*/ 641240 h 641355"/>
                    <a:gd name="connsiteX7" fmla="*/ 3153 w 545573"/>
                    <a:gd name="connsiteY7" fmla="*/ 436778 h 641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5573" h="641355">
                      <a:moveTo>
                        <a:pt x="3153" y="436778"/>
                      </a:moveTo>
                      <a:cubicBezTo>
                        <a:pt x="-20511" y="369571"/>
                        <a:pt x="95919" y="305203"/>
                        <a:pt x="122423" y="237996"/>
                      </a:cubicBezTo>
                      <a:cubicBezTo>
                        <a:pt x="148927" y="170789"/>
                        <a:pt x="122422" y="70451"/>
                        <a:pt x="162179" y="33534"/>
                      </a:cubicBezTo>
                      <a:cubicBezTo>
                        <a:pt x="201936" y="-3383"/>
                        <a:pt x="320259" y="-10956"/>
                        <a:pt x="360962" y="16495"/>
                      </a:cubicBezTo>
                      <a:cubicBezTo>
                        <a:pt x="401665" y="43946"/>
                        <a:pt x="376107" y="128192"/>
                        <a:pt x="406398" y="198239"/>
                      </a:cubicBezTo>
                      <a:cubicBezTo>
                        <a:pt x="436689" y="268286"/>
                        <a:pt x="566371" y="362944"/>
                        <a:pt x="542706" y="436778"/>
                      </a:cubicBezTo>
                      <a:cubicBezTo>
                        <a:pt x="519041" y="510612"/>
                        <a:pt x="357175" y="636507"/>
                        <a:pt x="264410" y="641240"/>
                      </a:cubicBezTo>
                      <a:cubicBezTo>
                        <a:pt x="171645" y="645973"/>
                        <a:pt x="26817" y="503985"/>
                        <a:pt x="3153" y="436778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3961" name="Group 3960">
                  <a:extLst>
                    <a:ext uri="{FF2B5EF4-FFF2-40B4-BE49-F238E27FC236}">
                      <a16:creationId xmlns:a16="http://schemas.microsoft.com/office/drawing/2014/main" id="{889FDEDF-23F8-4B5E-BC82-DFD833D8CC4C}"/>
                    </a:ext>
                  </a:extLst>
                </p:cNvPr>
                <p:cNvGrpSpPr/>
                <p:nvPr/>
              </p:nvGrpSpPr>
              <p:grpSpPr>
                <a:xfrm>
                  <a:off x="478881" y="4735112"/>
                  <a:ext cx="793578" cy="1763891"/>
                  <a:chOff x="3856413" y="3097053"/>
                  <a:chExt cx="1299495" cy="2772102"/>
                </a:xfrm>
              </p:grpSpPr>
              <p:sp>
                <p:nvSpPr>
                  <p:cNvPr id="3983" name="Freeform 2979">
                    <a:extLst>
                      <a:ext uri="{FF2B5EF4-FFF2-40B4-BE49-F238E27FC236}">
                        <a16:creationId xmlns:a16="http://schemas.microsoft.com/office/drawing/2014/main" id="{E47B9E1C-52CE-4FBD-A74F-294DF1433AAC}"/>
                      </a:ext>
                    </a:extLst>
                  </p:cNvPr>
                  <p:cNvSpPr/>
                  <p:nvPr/>
                </p:nvSpPr>
                <p:spPr>
                  <a:xfrm>
                    <a:off x="3856413" y="3097053"/>
                    <a:ext cx="610498" cy="277210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  <a:gd name="connsiteX0" fmla="*/ 204913 w 695969"/>
                      <a:gd name="connsiteY0" fmla="*/ 2962 h 2921608"/>
                      <a:gd name="connsiteX1" fmla="*/ 3874 w 695969"/>
                      <a:gd name="connsiteY1" fmla="*/ 528256 h 2921608"/>
                      <a:gd name="connsiteX2" fmla="*/ 108244 w 695969"/>
                      <a:gd name="connsiteY2" fmla="*/ 2750666 h 2921608"/>
                      <a:gd name="connsiteX3" fmla="*/ 522682 w 695969"/>
                      <a:gd name="connsiteY3" fmla="*/ 2772102 h 2921608"/>
                      <a:gd name="connsiteX4" fmla="*/ 684810 w 695969"/>
                      <a:gd name="connsiteY4" fmla="*/ 657958 h 2921608"/>
                      <a:gd name="connsiteX5" fmla="*/ 204913 w 695969"/>
                      <a:gd name="connsiteY5" fmla="*/ 2962 h 2921608"/>
                      <a:gd name="connsiteX0" fmla="*/ 204913 w 695969"/>
                      <a:gd name="connsiteY0" fmla="*/ 2962 h 2772102"/>
                      <a:gd name="connsiteX1" fmla="*/ 3874 w 695969"/>
                      <a:gd name="connsiteY1" fmla="*/ 528256 h 2772102"/>
                      <a:gd name="connsiteX2" fmla="*/ 108244 w 695969"/>
                      <a:gd name="connsiteY2" fmla="*/ 2750666 h 2772102"/>
                      <a:gd name="connsiteX3" fmla="*/ 522682 w 695969"/>
                      <a:gd name="connsiteY3" fmla="*/ 2772102 h 2772102"/>
                      <a:gd name="connsiteX4" fmla="*/ 684810 w 695969"/>
                      <a:gd name="connsiteY4" fmla="*/ 657958 h 2772102"/>
                      <a:gd name="connsiteX5" fmla="*/ 204913 w 695969"/>
                      <a:gd name="connsiteY5" fmla="*/ 2962 h 2772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969" h="2772102">
                        <a:moveTo>
                          <a:pt x="204913" y="2962"/>
                        </a:moveTo>
                        <a:cubicBezTo>
                          <a:pt x="91424" y="-18655"/>
                          <a:pt x="19985" y="70305"/>
                          <a:pt x="3874" y="528256"/>
                        </a:cubicBezTo>
                        <a:cubicBezTo>
                          <a:pt x="-12237" y="986207"/>
                          <a:pt x="21776" y="2376692"/>
                          <a:pt x="108244" y="2750666"/>
                        </a:cubicBezTo>
                        <a:lnTo>
                          <a:pt x="522682" y="2772102"/>
                        </a:lnTo>
                        <a:cubicBezTo>
                          <a:pt x="588614" y="2421907"/>
                          <a:pt x="737771" y="1119481"/>
                          <a:pt x="684810" y="657958"/>
                        </a:cubicBezTo>
                        <a:cubicBezTo>
                          <a:pt x="631849" y="196435"/>
                          <a:pt x="318402" y="24579"/>
                          <a:pt x="204913" y="2962"/>
                        </a:cubicBezTo>
                        <a:close/>
                      </a:path>
                    </a:pathLst>
                  </a:custGeom>
                  <a:solidFill>
                    <a:srgbClr val="3E1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4" name="Flowchart: Stored Data 3983">
                    <a:extLst>
                      <a:ext uri="{FF2B5EF4-FFF2-40B4-BE49-F238E27FC236}">
                        <a16:creationId xmlns:a16="http://schemas.microsoft.com/office/drawing/2014/main" id="{5CCF6618-1E80-46FE-9D9A-7DC70263B459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4136704" y="3533473"/>
                    <a:ext cx="733815" cy="119787"/>
                  </a:xfrm>
                  <a:prstGeom prst="flowChartOnlineStorage">
                    <a:avLst/>
                  </a:prstGeom>
                  <a:solidFill>
                    <a:srgbClr val="3E1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5" name="Freeform 2981">
                    <a:extLst>
                      <a:ext uri="{FF2B5EF4-FFF2-40B4-BE49-F238E27FC236}">
                        <a16:creationId xmlns:a16="http://schemas.microsoft.com/office/drawing/2014/main" id="{EB882F32-0097-457C-8C50-C63A44219E4E}"/>
                      </a:ext>
                    </a:extLst>
                  </p:cNvPr>
                  <p:cNvSpPr/>
                  <p:nvPr/>
                </p:nvSpPr>
                <p:spPr>
                  <a:xfrm flipH="1">
                    <a:off x="4545410" y="3097053"/>
                    <a:ext cx="610498" cy="277210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  <a:gd name="connsiteX0" fmla="*/ 204913 w 695969"/>
                      <a:gd name="connsiteY0" fmla="*/ 2962 h 2921608"/>
                      <a:gd name="connsiteX1" fmla="*/ 3874 w 695969"/>
                      <a:gd name="connsiteY1" fmla="*/ 528256 h 2921608"/>
                      <a:gd name="connsiteX2" fmla="*/ 108244 w 695969"/>
                      <a:gd name="connsiteY2" fmla="*/ 2750666 h 2921608"/>
                      <a:gd name="connsiteX3" fmla="*/ 522682 w 695969"/>
                      <a:gd name="connsiteY3" fmla="*/ 2772102 h 2921608"/>
                      <a:gd name="connsiteX4" fmla="*/ 684810 w 695969"/>
                      <a:gd name="connsiteY4" fmla="*/ 657958 h 2921608"/>
                      <a:gd name="connsiteX5" fmla="*/ 204913 w 695969"/>
                      <a:gd name="connsiteY5" fmla="*/ 2962 h 2921608"/>
                      <a:gd name="connsiteX0" fmla="*/ 204913 w 695969"/>
                      <a:gd name="connsiteY0" fmla="*/ 2962 h 2772102"/>
                      <a:gd name="connsiteX1" fmla="*/ 3874 w 695969"/>
                      <a:gd name="connsiteY1" fmla="*/ 528256 h 2772102"/>
                      <a:gd name="connsiteX2" fmla="*/ 108244 w 695969"/>
                      <a:gd name="connsiteY2" fmla="*/ 2750666 h 2772102"/>
                      <a:gd name="connsiteX3" fmla="*/ 522682 w 695969"/>
                      <a:gd name="connsiteY3" fmla="*/ 2772102 h 2772102"/>
                      <a:gd name="connsiteX4" fmla="*/ 684810 w 695969"/>
                      <a:gd name="connsiteY4" fmla="*/ 657958 h 2772102"/>
                      <a:gd name="connsiteX5" fmla="*/ 204913 w 695969"/>
                      <a:gd name="connsiteY5" fmla="*/ 2962 h 2772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969" h="2772102">
                        <a:moveTo>
                          <a:pt x="204913" y="2962"/>
                        </a:moveTo>
                        <a:cubicBezTo>
                          <a:pt x="91424" y="-18655"/>
                          <a:pt x="19985" y="70305"/>
                          <a:pt x="3874" y="528256"/>
                        </a:cubicBezTo>
                        <a:cubicBezTo>
                          <a:pt x="-12237" y="986207"/>
                          <a:pt x="21776" y="2376692"/>
                          <a:pt x="108244" y="2750666"/>
                        </a:cubicBezTo>
                        <a:lnTo>
                          <a:pt x="522682" y="2772102"/>
                        </a:lnTo>
                        <a:cubicBezTo>
                          <a:pt x="588614" y="2421907"/>
                          <a:pt x="737771" y="1119481"/>
                          <a:pt x="684810" y="657958"/>
                        </a:cubicBezTo>
                        <a:cubicBezTo>
                          <a:pt x="631849" y="196435"/>
                          <a:pt x="318402" y="24579"/>
                          <a:pt x="204913" y="2962"/>
                        </a:cubicBezTo>
                        <a:close/>
                      </a:path>
                    </a:pathLst>
                  </a:custGeom>
                  <a:solidFill>
                    <a:srgbClr val="3E1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6" name="Rectangle 3985">
                    <a:extLst>
                      <a:ext uri="{FF2B5EF4-FFF2-40B4-BE49-F238E27FC236}">
                        <a16:creationId xmlns:a16="http://schemas.microsoft.com/office/drawing/2014/main" id="{1EBC92D6-874D-4FB0-BDB5-78D9EFA994AD}"/>
                      </a:ext>
                    </a:extLst>
                  </p:cNvPr>
                  <p:cNvSpPr/>
                  <p:nvPr/>
                </p:nvSpPr>
                <p:spPr>
                  <a:xfrm>
                    <a:off x="4171819" y="3284867"/>
                    <a:ext cx="656848" cy="501650"/>
                  </a:xfrm>
                  <a:prstGeom prst="rect">
                    <a:avLst/>
                  </a:prstGeom>
                  <a:solidFill>
                    <a:srgbClr val="3E1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962" name="Freeform 2958">
                  <a:extLst>
                    <a:ext uri="{FF2B5EF4-FFF2-40B4-BE49-F238E27FC236}">
                      <a16:creationId xmlns:a16="http://schemas.microsoft.com/office/drawing/2014/main" id="{41E27839-4BEB-4355-99B3-217B0BF9A2C8}"/>
                    </a:ext>
                  </a:extLst>
                </p:cNvPr>
                <p:cNvSpPr/>
                <p:nvPr/>
              </p:nvSpPr>
              <p:spPr>
                <a:xfrm rot="679214">
                  <a:off x="284739" y="3767853"/>
                  <a:ext cx="228065" cy="1264050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63" name="Freeform 2959">
                  <a:extLst>
                    <a:ext uri="{FF2B5EF4-FFF2-40B4-BE49-F238E27FC236}">
                      <a16:creationId xmlns:a16="http://schemas.microsoft.com/office/drawing/2014/main" id="{05507BF1-D4DC-4E87-A5D6-CD3B7094226E}"/>
                    </a:ext>
                  </a:extLst>
                </p:cNvPr>
                <p:cNvSpPr/>
                <p:nvPr/>
              </p:nvSpPr>
              <p:spPr>
                <a:xfrm rot="20920786" flipH="1">
                  <a:off x="1216166" y="3749459"/>
                  <a:ext cx="228065" cy="1264050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64" name="Freeform 2960">
                  <a:extLst>
                    <a:ext uri="{FF2B5EF4-FFF2-40B4-BE49-F238E27FC236}">
                      <a16:creationId xmlns:a16="http://schemas.microsoft.com/office/drawing/2014/main" id="{817B3533-A52F-46B4-B212-744CD903F81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2139" y="4922623"/>
                  <a:ext cx="197289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65" name="Freeform 2961">
                  <a:extLst>
                    <a:ext uri="{FF2B5EF4-FFF2-40B4-BE49-F238E27FC236}">
                      <a16:creationId xmlns:a16="http://schemas.microsoft.com/office/drawing/2014/main" id="{612D883F-0279-458E-8281-D2986E17367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1371928" y="4922205"/>
                  <a:ext cx="197289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66" name="Freeform 2962">
                  <a:extLst>
                    <a:ext uri="{FF2B5EF4-FFF2-40B4-BE49-F238E27FC236}">
                      <a16:creationId xmlns:a16="http://schemas.microsoft.com/office/drawing/2014/main" id="{33CEB5B5-F4C3-4C24-9C60-8565F0E3478E}"/>
                    </a:ext>
                  </a:extLst>
                </p:cNvPr>
                <p:cNvSpPr/>
                <p:nvPr/>
              </p:nvSpPr>
              <p:spPr>
                <a:xfrm flipH="1">
                  <a:off x="848670" y="3590275"/>
                  <a:ext cx="477811" cy="1411293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08747 w 842296"/>
                    <a:gd name="connsiteY0" fmla="*/ 2010242 h 2217964"/>
                    <a:gd name="connsiteX1" fmla="*/ 151307 w 842296"/>
                    <a:gd name="connsiteY1" fmla="*/ 1054546 h 2217964"/>
                    <a:gd name="connsiteX2" fmla="*/ 15119 w 842296"/>
                    <a:gd name="connsiteY2" fmla="*/ 347669 h 2217964"/>
                    <a:gd name="connsiteX3" fmla="*/ 566353 w 842296"/>
                    <a:gd name="connsiteY3" fmla="*/ 3958 h 2217964"/>
                    <a:gd name="connsiteX4" fmla="*/ 696056 w 842296"/>
                    <a:gd name="connsiteY4" fmla="*/ 477371 h 2217964"/>
                    <a:gd name="connsiteX5" fmla="*/ 812787 w 842296"/>
                    <a:gd name="connsiteY5" fmla="*/ 2105132 h 2217964"/>
                    <a:gd name="connsiteX6" fmla="*/ 108747 w 842296"/>
                    <a:gd name="connsiteY6" fmla="*/ 2010242 h 2217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2296" h="2217964">
                      <a:moveTo>
                        <a:pt x="108747" y="2010242"/>
                      </a:moveTo>
                      <a:cubicBezTo>
                        <a:pt x="122934" y="1691677"/>
                        <a:pt x="166912" y="1331642"/>
                        <a:pt x="151307" y="1054546"/>
                      </a:cubicBezTo>
                      <a:cubicBezTo>
                        <a:pt x="135702" y="777451"/>
                        <a:pt x="-54055" y="522767"/>
                        <a:pt x="15119" y="347669"/>
                      </a:cubicBezTo>
                      <a:cubicBezTo>
                        <a:pt x="84293" y="172571"/>
                        <a:pt x="456106" y="35303"/>
                        <a:pt x="566353" y="3958"/>
                      </a:cubicBezTo>
                      <a:cubicBezTo>
                        <a:pt x="676600" y="-27387"/>
                        <a:pt x="654984" y="127175"/>
                        <a:pt x="696056" y="477371"/>
                      </a:cubicBezTo>
                      <a:cubicBezTo>
                        <a:pt x="737128" y="827567"/>
                        <a:pt x="910672" y="1849654"/>
                        <a:pt x="812787" y="2105132"/>
                      </a:cubicBezTo>
                      <a:cubicBezTo>
                        <a:pt x="714902" y="2360610"/>
                        <a:pt x="206023" y="2117246"/>
                        <a:pt x="108747" y="2010242"/>
                      </a:cubicBezTo>
                      <a:close/>
                    </a:path>
                  </a:pathLst>
                </a:cu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67" name="Freeform 2963">
                  <a:extLst>
                    <a:ext uri="{FF2B5EF4-FFF2-40B4-BE49-F238E27FC236}">
                      <a16:creationId xmlns:a16="http://schemas.microsoft.com/office/drawing/2014/main" id="{4ADC1CDB-EBFE-4B92-A059-AFBE39EBDF51}"/>
                    </a:ext>
                  </a:extLst>
                </p:cNvPr>
                <p:cNvSpPr/>
                <p:nvPr/>
              </p:nvSpPr>
              <p:spPr>
                <a:xfrm>
                  <a:off x="413299" y="3596740"/>
                  <a:ext cx="477811" cy="1411293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08747 w 842296"/>
                    <a:gd name="connsiteY0" fmla="*/ 2010242 h 2217964"/>
                    <a:gd name="connsiteX1" fmla="*/ 151307 w 842296"/>
                    <a:gd name="connsiteY1" fmla="*/ 1054546 h 2217964"/>
                    <a:gd name="connsiteX2" fmla="*/ 15119 w 842296"/>
                    <a:gd name="connsiteY2" fmla="*/ 347669 h 2217964"/>
                    <a:gd name="connsiteX3" fmla="*/ 566353 w 842296"/>
                    <a:gd name="connsiteY3" fmla="*/ 3958 h 2217964"/>
                    <a:gd name="connsiteX4" fmla="*/ 696056 w 842296"/>
                    <a:gd name="connsiteY4" fmla="*/ 477371 h 2217964"/>
                    <a:gd name="connsiteX5" fmla="*/ 812787 w 842296"/>
                    <a:gd name="connsiteY5" fmla="*/ 2105132 h 2217964"/>
                    <a:gd name="connsiteX6" fmla="*/ 108747 w 842296"/>
                    <a:gd name="connsiteY6" fmla="*/ 2010242 h 2217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2296" h="2217964">
                      <a:moveTo>
                        <a:pt x="108747" y="2010242"/>
                      </a:moveTo>
                      <a:cubicBezTo>
                        <a:pt x="122934" y="1691677"/>
                        <a:pt x="166912" y="1331642"/>
                        <a:pt x="151307" y="1054546"/>
                      </a:cubicBezTo>
                      <a:cubicBezTo>
                        <a:pt x="135702" y="777451"/>
                        <a:pt x="-54055" y="522767"/>
                        <a:pt x="15119" y="347669"/>
                      </a:cubicBezTo>
                      <a:cubicBezTo>
                        <a:pt x="84293" y="172571"/>
                        <a:pt x="456106" y="35303"/>
                        <a:pt x="566353" y="3958"/>
                      </a:cubicBezTo>
                      <a:cubicBezTo>
                        <a:pt x="676600" y="-27387"/>
                        <a:pt x="654984" y="127175"/>
                        <a:pt x="696056" y="477371"/>
                      </a:cubicBezTo>
                      <a:cubicBezTo>
                        <a:pt x="737128" y="827567"/>
                        <a:pt x="910672" y="1849654"/>
                        <a:pt x="812787" y="2105132"/>
                      </a:cubicBezTo>
                      <a:cubicBezTo>
                        <a:pt x="714902" y="2360610"/>
                        <a:pt x="206023" y="2117246"/>
                        <a:pt x="108747" y="2010242"/>
                      </a:cubicBezTo>
                      <a:close/>
                    </a:path>
                  </a:pathLst>
                </a:cu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68" name="Flowchart: Stored Data 3967">
                  <a:extLst>
                    <a:ext uri="{FF2B5EF4-FFF2-40B4-BE49-F238E27FC236}">
                      <a16:creationId xmlns:a16="http://schemas.microsoft.com/office/drawing/2014/main" id="{31BC9F39-BA94-40E3-925A-2A9B58C7A897}"/>
                    </a:ext>
                  </a:extLst>
                </p:cNvPr>
                <p:cNvSpPr/>
                <p:nvPr/>
              </p:nvSpPr>
              <p:spPr>
                <a:xfrm rot="16200000" flipV="1">
                  <a:off x="788856" y="3583676"/>
                  <a:ext cx="159503" cy="200971"/>
                </a:xfrm>
                <a:prstGeom prst="flowChartOnlineStorage">
                  <a:avLst/>
                </a:pr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69" name="Rectangle 3968">
                  <a:extLst>
                    <a:ext uri="{FF2B5EF4-FFF2-40B4-BE49-F238E27FC236}">
                      <a16:creationId xmlns:a16="http://schemas.microsoft.com/office/drawing/2014/main" id="{68AD30D9-9248-4B9A-9B24-78B21607A8AB}"/>
                    </a:ext>
                  </a:extLst>
                </p:cNvPr>
                <p:cNvSpPr/>
                <p:nvPr/>
              </p:nvSpPr>
              <p:spPr>
                <a:xfrm>
                  <a:off x="644438" y="3720857"/>
                  <a:ext cx="417942" cy="769044"/>
                </a:xfrm>
                <a:prstGeom prst="rect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70" name="Freeform 2966">
                  <a:extLst>
                    <a:ext uri="{FF2B5EF4-FFF2-40B4-BE49-F238E27FC236}">
                      <a16:creationId xmlns:a16="http://schemas.microsoft.com/office/drawing/2014/main" id="{823225DC-9AEE-42DD-914D-FFFAAC9BD8FC}"/>
                    </a:ext>
                  </a:extLst>
                </p:cNvPr>
                <p:cNvSpPr/>
                <p:nvPr/>
              </p:nvSpPr>
              <p:spPr>
                <a:xfrm>
                  <a:off x="1006315" y="6484248"/>
                  <a:ext cx="446835" cy="197675"/>
                </a:xfrm>
                <a:custGeom>
                  <a:avLst/>
                  <a:gdLst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3923"/>
                    <a:gd name="connsiteY0" fmla="*/ 13774 h 416165"/>
                    <a:gd name="connsiteX1" fmla="*/ 22003 w 853923"/>
                    <a:gd name="connsiteY1" fmla="*/ 260208 h 416165"/>
                    <a:gd name="connsiteX2" fmla="*/ 355330 w 853923"/>
                    <a:gd name="connsiteY2" fmla="*/ 266204 h 416165"/>
                    <a:gd name="connsiteX3" fmla="*/ 767790 w 853923"/>
                    <a:gd name="connsiteY3" fmla="*/ 415850 h 416165"/>
                    <a:gd name="connsiteX4" fmla="*/ 826156 w 853923"/>
                    <a:gd name="connsiteY4" fmla="*/ 299118 h 416165"/>
                    <a:gd name="connsiteX5" fmla="*/ 356101 w 853923"/>
                    <a:gd name="connsiteY5" fmla="*/ 59899 h 416165"/>
                    <a:gd name="connsiteX6" fmla="*/ 60914 w 853923"/>
                    <a:gd name="connsiteY6" fmla="*/ 13774 h 416165"/>
                    <a:gd name="connsiteX0" fmla="*/ 60914 w 898764"/>
                    <a:gd name="connsiteY0" fmla="*/ 13774 h 345430"/>
                    <a:gd name="connsiteX1" fmla="*/ 22003 w 898764"/>
                    <a:gd name="connsiteY1" fmla="*/ 260208 h 345430"/>
                    <a:gd name="connsiteX2" fmla="*/ 355330 w 898764"/>
                    <a:gd name="connsiteY2" fmla="*/ 266204 h 345430"/>
                    <a:gd name="connsiteX3" fmla="*/ 859709 w 898764"/>
                    <a:gd name="connsiteY3" fmla="*/ 341793 h 345430"/>
                    <a:gd name="connsiteX4" fmla="*/ 826156 w 898764"/>
                    <a:gd name="connsiteY4" fmla="*/ 299118 h 345430"/>
                    <a:gd name="connsiteX5" fmla="*/ 356101 w 898764"/>
                    <a:gd name="connsiteY5" fmla="*/ 59899 h 345430"/>
                    <a:gd name="connsiteX6" fmla="*/ 60914 w 898764"/>
                    <a:gd name="connsiteY6" fmla="*/ 13774 h 345430"/>
                    <a:gd name="connsiteX0" fmla="*/ 60914 w 898763"/>
                    <a:gd name="connsiteY0" fmla="*/ 13774 h 341858"/>
                    <a:gd name="connsiteX1" fmla="*/ 22003 w 898763"/>
                    <a:gd name="connsiteY1" fmla="*/ 260208 h 341858"/>
                    <a:gd name="connsiteX2" fmla="*/ 355330 w 898763"/>
                    <a:gd name="connsiteY2" fmla="*/ 266204 h 341858"/>
                    <a:gd name="connsiteX3" fmla="*/ 859709 w 898763"/>
                    <a:gd name="connsiteY3" fmla="*/ 341793 h 341858"/>
                    <a:gd name="connsiteX4" fmla="*/ 826155 w 898763"/>
                    <a:gd name="connsiteY4" fmla="*/ 251804 h 341858"/>
                    <a:gd name="connsiteX5" fmla="*/ 356101 w 898763"/>
                    <a:gd name="connsiteY5" fmla="*/ 59899 h 341858"/>
                    <a:gd name="connsiteX6" fmla="*/ 60914 w 898763"/>
                    <a:gd name="connsiteY6" fmla="*/ 13774 h 341858"/>
                    <a:gd name="connsiteX0" fmla="*/ 60914 w 855657"/>
                    <a:gd name="connsiteY0" fmla="*/ 13774 h 323364"/>
                    <a:gd name="connsiteX1" fmla="*/ 22003 w 855657"/>
                    <a:gd name="connsiteY1" fmla="*/ 260208 h 323364"/>
                    <a:gd name="connsiteX2" fmla="*/ 355330 w 855657"/>
                    <a:gd name="connsiteY2" fmla="*/ 266204 h 323364"/>
                    <a:gd name="connsiteX3" fmla="*/ 774130 w 855657"/>
                    <a:gd name="connsiteY3" fmla="*/ 323279 h 323364"/>
                    <a:gd name="connsiteX4" fmla="*/ 826155 w 855657"/>
                    <a:gd name="connsiteY4" fmla="*/ 251804 h 323364"/>
                    <a:gd name="connsiteX5" fmla="*/ 356101 w 855657"/>
                    <a:gd name="connsiteY5" fmla="*/ 59899 h 323364"/>
                    <a:gd name="connsiteX6" fmla="*/ 60914 w 855657"/>
                    <a:gd name="connsiteY6" fmla="*/ 13774 h 323364"/>
                    <a:gd name="connsiteX0" fmla="*/ 60914 w 822601"/>
                    <a:gd name="connsiteY0" fmla="*/ 13774 h 323779"/>
                    <a:gd name="connsiteX1" fmla="*/ 22003 w 822601"/>
                    <a:gd name="connsiteY1" fmla="*/ 260208 h 323779"/>
                    <a:gd name="connsiteX2" fmla="*/ 355330 w 822601"/>
                    <a:gd name="connsiteY2" fmla="*/ 266204 h 323779"/>
                    <a:gd name="connsiteX3" fmla="*/ 774130 w 822601"/>
                    <a:gd name="connsiteY3" fmla="*/ 323279 h 323779"/>
                    <a:gd name="connsiteX4" fmla="*/ 775443 w 822601"/>
                    <a:gd name="connsiteY4" fmla="*/ 229175 h 323779"/>
                    <a:gd name="connsiteX5" fmla="*/ 356101 w 822601"/>
                    <a:gd name="connsiteY5" fmla="*/ 59899 h 323779"/>
                    <a:gd name="connsiteX6" fmla="*/ 60914 w 822601"/>
                    <a:gd name="connsiteY6" fmla="*/ 13774 h 323779"/>
                    <a:gd name="connsiteX0" fmla="*/ 60914 w 806628"/>
                    <a:gd name="connsiteY0" fmla="*/ 13774 h 323779"/>
                    <a:gd name="connsiteX1" fmla="*/ 22003 w 806628"/>
                    <a:gd name="connsiteY1" fmla="*/ 260208 h 323779"/>
                    <a:gd name="connsiteX2" fmla="*/ 355330 w 806628"/>
                    <a:gd name="connsiteY2" fmla="*/ 266204 h 323779"/>
                    <a:gd name="connsiteX3" fmla="*/ 736094 w 806628"/>
                    <a:gd name="connsiteY3" fmla="*/ 323279 h 323779"/>
                    <a:gd name="connsiteX4" fmla="*/ 775443 w 806628"/>
                    <a:gd name="connsiteY4" fmla="*/ 229175 h 323779"/>
                    <a:gd name="connsiteX5" fmla="*/ 356101 w 806628"/>
                    <a:gd name="connsiteY5" fmla="*/ 59899 h 323779"/>
                    <a:gd name="connsiteX6" fmla="*/ 60914 w 806628"/>
                    <a:gd name="connsiteY6" fmla="*/ 13774 h 323779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17111"/>
                    <a:gd name="connsiteY0" fmla="*/ 0 h 291676"/>
                    <a:gd name="connsiteX1" fmla="*/ 22756 w 817111"/>
                    <a:gd name="connsiteY1" fmla="*/ 246434 h 291676"/>
                    <a:gd name="connsiteX2" fmla="*/ 356083 w 817111"/>
                    <a:gd name="connsiteY2" fmla="*/ 252430 h 291676"/>
                    <a:gd name="connsiteX3" fmla="*/ 762206 w 817111"/>
                    <a:gd name="connsiteY3" fmla="*/ 290991 h 291676"/>
                    <a:gd name="connsiteX4" fmla="*/ 776196 w 817111"/>
                    <a:gd name="connsiteY4" fmla="*/ 215401 h 291676"/>
                    <a:gd name="connsiteX5" fmla="*/ 375872 w 817111"/>
                    <a:gd name="connsiteY5" fmla="*/ 7040 h 291676"/>
                    <a:gd name="connsiteX6" fmla="*/ 61667 w 817111"/>
                    <a:gd name="connsiteY6" fmla="*/ 0 h 291676"/>
                    <a:gd name="connsiteX0" fmla="*/ 58660 w 814104"/>
                    <a:gd name="connsiteY0" fmla="*/ 20891 h 312567"/>
                    <a:gd name="connsiteX1" fmla="*/ 19749 w 814104"/>
                    <a:gd name="connsiteY1" fmla="*/ 267325 h 312567"/>
                    <a:gd name="connsiteX2" fmla="*/ 353076 w 814104"/>
                    <a:gd name="connsiteY2" fmla="*/ 273321 h 312567"/>
                    <a:gd name="connsiteX3" fmla="*/ 759199 w 814104"/>
                    <a:gd name="connsiteY3" fmla="*/ 311882 h 312567"/>
                    <a:gd name="connsiteX4" fmla="*/ 773189 w 814104"/>
                    <a:gd name="connsiteY4" fmla="*/ 236292 h 312567"/>
                    <a:gd name="connsiteX5" fmla="*/ 291890 w 814104"/>
                    <a:gd name="connsiteY5" fmla="*/ 11474 h 312567"/>
                    <a:gd name="connsiteX6" fmla="*/ 58660 w 814104"/>
                    <a:gd name="connsiteY6" fmla="*/ 20891 h 312567"/>
                    <a:gd name="connsiteX0" fmla="*/ 58660 w 814104"/>
                    <a:gd name="connsiteY0" fmla="*/ 9417 h 301093"/>
                    <a:gd name="connsiteX1" fmla="*/ 19749 w 814104"/>
                    <a:gd name="connsiteY1" fmla="*/ 255851 h 301093"/>
                    <a:gd name="connsiteX2" fmla="*/ 353076 w 814104"/>
                    <a:gd name="connsiteY2" fmla="*/ 261847 h 301093"/>
                    <a:gd name="connsiteX3" fmla="*/ 759199 w 814104"/>
                    <a:gd name="connsiteY3" fmla="*/ 300408 h 301093"/>
                    <a:gd name="connsiteX4" fmla="*/ 773189 w 814104"/>
                    <a:gd name="connsiteY4" fmla="*/ 224818 h 301093"/>
                    <a:gd name="connsiteX5" fmla="*/ 291890 w 814104"/>
                    <a:gd name="connsiteY5" fmla="*/ 0 h 301093"/>
                    <a:gd name="connsiteX6" fmla="*/ 58660 w 814104"/>
                    <a:gd name="connsiteY6" fmla="*/ 9417 h 301093"/>
                    <a:gd name="connsiteX0" fmla="*/ 58660 w 814104"/>
                    <a:gd name="connsiteY0" fmla="*/ 9417 h 301924"/>
                    <a:gd name="connsiteX1" fmla="*/ 19749 w 814104"/>
                    <a:gd name="connsiteY1" fmla="*/ 255851 h 301924"/>
                    <a:gd name="connsiteX2" fmla="*/ 353076 w 814104"/>
                    <a:gd name="connsiteY2" fmla="*/ 261847 h 301924"/>
                    <a:gd name="connsiteX3" fmla="*/ 759199 w 814104"/>
                    <a:gd name="connsiteY3" fmla="*/ 300408 h 301924"/>
                    <a:gd name="connsiteX4" fmla="*/ 773189 w 814104"/>
                    <a:gd name="connsiteY4" fmla="*/ 224818 h 301924"/>
                    <a:gd name="connsiteX5" fmla="*/ 291890 w 814104"/>
                    <a:gd name="connsiteY5" fmla="*/ 0 h 301924"/>
                    <a:gd name="connsiteX6" fmla="*/ 58660 w 814104"/>
                    <a:gd name="connsiteY6" fmla="*/ 9417 h 301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4104" h="301924">
                      <a:moveTo>
                        <a:pt x="58660" y="9417"/>
                      </a:moveTo>
                      <a:cubicBezTo>
                        <a:pt x="13303" y="52059"/>
                        <a:pt x="-24566" y="208294"/>
                        <a:pt x="19749" y="255851"/>
                      </a:cubicBezTo>
                      <a:cubicBezTo>
                        <a:pt x="130858" y="257850"/>
                        <a:pt x="200389" y="229736"/>
                        <a:pt x="353076" y="261847"/>
                      </a:cubicBezTo>
                      <a:cubicBezTo>
                        <a:pt x="505763" y="293958"/>
                        <a:pt x="689180" y="306579"/>
                        <a:pt x="759199" y="300408"/>
                      </a:cubicBezTo>
                      <a:cubicBezTo>
                        <a:pt x="829218" y="294237"/>
                        <a:pt x="830474" y="279941"/>
                        <a:pt x="773189" y="224818"/>
                      </a:cubicBezTo>
                      <a:lnTo>
                        <a:pt x="291890" y="0"/>
                      </a:lnTo>
                      <a:lnTo>
                        <a:pt x="58660" y="9417"/>
                      </a:ln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71" name="Freeform 2967">
                  <a:extLst>
                    <a:ext uri="{FF2B5EF4-FFF2-40B4-BE49-F238E27FC236}">
                      <a16:creationId xmlns:a16="http://schemas.microsoft.com/office/drawing/2014/main" id="{DD388F84-9555-47BF-86FB-C900E2A41193}"/>
                    </a:ext>
                  </a:extLst>
                </p:cNvPr>
                <p:cNvSpPr/>
                <p:nvPr/>
              </p:nvSpPr>
              <p:spPr>
                <a:xfrm flipH="1">
                  <a:off x="296024" y="6484248"/>
                  <a:ext cx="446835" cy="197675"/>
                </a:xfrm>
                <a:custGeom>
                  <a:avLst/>
                  <a:gdLst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3923"/>
                    <a:gd name="connsiteY0" fmla="*/ 13774 h 416165"/>
                    <a:gd name="connsiteX1" fmla="*/ 22003 w 853923"/>
                    <a:gd name="connsiteY1" fmla="*/ 260208 h 416165"/>
                    <a:gd name="connsiteX2" fmla="*/ 355330 w 853923"/>
                    <a:gd name="connsiteY2" fmla="*/ 266204 h 416165"/>
                    <a:gd name="connsiteX3" fmla="*/ 767790 w 853923"/>
                    <a:gd name="connsiteY3" fmla="*/ 415850 h 416165"/>
                    <a:gd name="connsiteX4" fmla="*/ 826156 w 853923"/>
                    <a:gd name="connsiteY4" fmla="*/ 299118 h 416165"/>
                    <a:gd name="connsiteX5" fmla="*/ 356101 w 853923"/>
                    <a:gd name="connsiteY5" fmla="*/ 59899 h 416165"/>
                    <a:gd name="connsiteX6" fmla="*/ 60914 w 853923"/>
                    <a:gd name="connsiteY6" fmla="*/ 13774 h 416165"/>
                    <a:gd name="connsiteX0" fmla="*/ 60914 w 898764"/>
                    <a:gd name="connsiteY0" fmla="*/ 13774 h 345430"/>
                    <a:gd name="connsiteX1" fmla="*/ 22003 w 898764"/>
                    <a:gd name="connsiteY1" fmla="*/ 260208 h 345430"/>
                    <a:gd name="connsiteX2" fmla="*/ 355330 w 898764"/>
                    <a:gd name="connsiteY2" fmla="*/ 266204 h 345430"/>
                    <a:gd name="connsiteX3" fmla="*/ 859709 w 898764"/>
                    <a:gd name="connsiteY3" fmla="*/ 341793 h 345430"/>
                    <a:gd name="connsiteX4" fmla="*/ 826156 w 898764"/>
                    <a:gd name="connsiteY4" fmla="*/ 299118 h 345430"/>
                    <a:gd name="connsiteX5" fmla="*/ 356101 w 898764"/>
                    <a:gd name="connsiteY5" fmla="*/ 59899 h 345430"/>
                    <a:gd name="connsiteX6" fmla="*/ 60914 w 898764"/>
                    <a:gd name="connsiteY6" fmla="*/ 13774 h 345430"/>
                    <a:gd name="connsiteX0" fmla="*/ 60914 w 898763"/>
                    <a:gd name="connsiteY0" fmla="*/ 13774 h 341858"/>
                    <a:gd name="connsiteX1" fmla="*/ 22003 w 898763"/>
                    <a:gd name="connsiteY1" fmla="*/ 260208 h 341858"/>
                    <a:gd name="connsiteX2" fmla="*/ 355330 w 898763"/>
                    <a:gd name="connsiteY2" fmla="*/ 266204 h 341858"/>
                    <a:gd name="connsiteX3" fmla="*/ 859709 w 898763"/>
                    <a:gd name="connsiteY3" fmla="*/ 341793 h 341858"/>
                    <a:gd name="connsiteX4" fmla="*/ 826155 w 898763"/>
                    <a:gd name="connsiteY4" fmla="*/ 251804 h 341858"/>
                    <a:gd name="connsiteX5" fmla="*/ 356101 w 898763"/>
                    <a:gd name="connsiteY5" fmla="*/ 59899 h 341858"/>
                    <a:gd name="connsiteX6" fmla="*/ 60914 w 898763"/>
                    <a:gd name="connsiteY6" fmla="*/ 13774 h 341858"/>
                    <a:gd name="connsiteX0" fmla="*/ 60914 w 855657"/>
                    <a:gd name="connsiteY0" fmla="*/ 13774 h 323364"/>
                    <a:gd name="connsiteX1" fmla="*/ 22003 w 855657"/>
                    <a:gd name="connsiteY1" fmla="*/ 260208 h 323364"/>
                    <a:gd name="connsiteX2" fmla="*/ 355330 w 855657"/>
                    <a:gd name="connsiteY2" fmla="*/ 266204 h 323364"/>
                    <a:gd name="connsiteX3" fmla="*/ 774130 w 855657"/>
                    <a:gd name="connsiteY3" fmla="*/ 323279 h 323364"/>
                    <a:gd name="connsiteX4" fmla="*/ 826155 w 855657"/>
                    <a:gd name="connsiteY4" fmla="*/ 251804 h 323364"/>
                    <a:gd name="connsiteX5" fmla="*/ 356101 w 855657"/>
                    <a:gd name="connsiteY5" fmla="*/ 59899 h 323364"/>
                    <a:gd name="connsiteX6" fmla="*/ 60914 w 855657"/>
                    <a:gd name="connsiteY6" fmla="*/ 13774 h 323364"/>
                    <a:gd name="connsiteX0" fmla="*/ 60914 w 822601"/>
                    <a:gd name="connsiteY0" fmla="*/ 13774 h 323779"/>
                    <a:gd name="connsiteX1" fmla="*/ 22003 w 822601"/>
                    <a:gd name="connsiteY1" fmla="*/ 260208 h 323779"/>
                    <a:gd name="connsiteX2" fmla="*/ 355330 w 822601"/>
                    <a:gd name="connsiteY2" fmla="*/ 266204 h 323779"/>
                    <a:gd name="connsiteX3" fmla="*/ 774130 w 822601"/>
                    <a:gd name="connsiteY3" fmla="*/ 323279 h 323779"/>
                    <a:gd name="connsiteX4" fmla="*/ 775443 w 822601"/>
                    <a:gd name="connsiteY4" fmla="*/ 229175 h 323779"/>
                    <a:gd name="connsiteX5" fmla="*/ 356101 w 822601"/>
                    <a:gd name="connsiteY5" fmla="*/ 59899 h 323779"/>
                    <a:gd name="connsiteX6" fmla="*/ 60914 w 822601"/>
                    <a:gd name="connsiteY6" fmla="*/ 13774 h 323779"/>
                    <a:gd name="connsiteX0" fmla="*/ 60914 w 806628"/>
                    <a:gd name="connsiteY0" fmla="*/ 13774 h 323779"/>
                    <a:gd name="connsiteX1" fmla="*/ 22003 w 806628"/>
                    <a:gd name="connsiteY1" fmla="*/ 260208 h 323779"/>
                    <a:gd name="connsiteX2" fmla="*/ 355330 w 806628"/>
                    <a:gd name="connsiteY2" fmla="*/ 266204 h 323779"/>
                    <a:gd name="connsiteX3" fmla="*/ 736094 w 806628"/>
                    <a:gd name="connsiteY3" fmla="*/ 323279 h 323779"/>
                    <a:gd name="connsiteX4" fmla="*/ 775443 w 806628"/>
                    <a:gd name="connsiteY4" fmla="*/ 229175 h 323779"/>
                    <a:gd name="connsiteX5" fmla="*/ 356101 w 806628"/>
                    <a:gd name="connsiteY5" fmla="*/ 59899 h 323779"/>
                    <a:gd name="connsiteX6" fmla="*/ 60914 w 806628"/>
                    <a:gd name="connsiteY6" fmla="*/ 13774 h 323779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17111"/>
                    <a:gd name="connsiteY0" fmla="*/ 0 h 291676"/>
                    <a:gd name="connsiteX1" fmla="*/ 22756 w 817111"/>
                    <a:gd name="connsiteY1" fmla="*/ 246434 h 291676"/>
                    <a:gd name="connsiteX2" fmla="*/ 356083 w 817111"/>
                    <a:gd name="connsiteY2" fmla="*/ 252430 h 291676"/>
                    <a:gd name="connsiteX3" fmla="*/ 762206 w 817111"/>
                    <a:gd name="connsiteY3" fmla="*/ 290991 h 291676"/>
                    <a:gd name="connsiteX4" fmla="*/ 776196 w 817111"/>
                    <a:gd name="connsiteY4" fmla="*/ 215401 h 291676"/>
                    <a:gd name="connsiteX5" fmla="*/ 375872 w 817111"/>
                    <a:gd name="connsiteY5" fmla="*/ 7040 h 291676"/>
                    <a:gd name="connsiteX6" fmla="*/ 61667 w 817111"/>
                    <a:gd name="connsiteY6" fmla="*/ 0 h 291676"/>
                    <a:gd name="connsiteX0" fmla="*/ 58660 w 814104"/>
                    <a:gd name="connsiteY0" fmla="*/ 20891 h 312567"/>
                    <a:gd name="connsiteX1" fmla="*/ 19749 w 814104"/>
                    <a:gd name="connsiteY1" fmla="*/ 267325 h 312567"/>
                    <a:gd name="connsiteX2" fmla="*/ 353076 w 814104"/>
                    <a:gd name="connsiteY2" fmla="*/ 273321 h 312567"/>
                    <a:gd name="connsiteX3" fmla="*/ 759199 w 814104"/>
                    <a:gd name="connsiteY3" fmla="*/ 311882 h 312567"/>
                    <a:gd name="connsiteX4" fmla="*/ 773189 w 814104"/>
                    <a:gd name="connsiteY4" fmla="*/ 236292 h 312567"/>
                    <a:gd name="connsiteX5" fmla="*/ 291890 w 814104"/>
                    <a:gd name="connsiteY5" fmla="*/ 11474 h 312567"/>
                    <a:gd name="connsiteX6" fmla="*/ 58660 w 814104"/>
                    <a:gd name="connsiteY6" fmla="*/ 20891 h 312567"/>
                    <a:gd name="connsiteX0" fmla="*/ 58660 w 814104"/>
                    <a:gd name="connsiteY0" fmla="*/ 9417 h 301093"/>
                    <a:gd name="connsiteX1" fmla="*/ 19749 w 814104"/>
                    <a:gd name="connsiteY1" fmla="*/ 255851 h 301093"/>
                    <a:gd name="connsiteX2" fmla="*/ 353076 w 814104"/>
                    <a:gd name="connsiteY2" fmla="*/ 261847 h 301093"/>
                    <a:gd name="connsiteX3" fmla="*/ 759199 w 814104"/>
                    <a:gd name="connsiteY3" fmla="*/ 300408 h 301093"/>
                    <a:gd name="connsiteX4" fmla="*/ 773189 w 814104"/>
                    <a:gd name="connsiteY4" fmla="*/ 224818 h 301093"/>
                    <a:gd name="connsiteX5" fmla="*/ 291890 w 814104"/>
                    <a:gd name="connsiteY5" fmla="*/ 0 h 301093"/>
                    <a:gd name="connsiteX6" fmla="*/ 58660 w 814104"/>
                    <a:gd name="connsiteY6" fmla="*/ 9417 h 301093"/>
                    <a:gd name="connsiteX0" fmla="*/ 58660 w 814104"/>
                    <a:gd name="connsiteY0" fmla="*/ 9417 h 301924"/>
                    <a:gd name="connsiteX1" fmla="*/ 19749 w 814104"/>
                    <a:gd name="connsiteY1" fmla="*/ 255851 h 301924"/>
                    <a:gd name="connsiteX2" fmla="*/ 353076 w 814104"/>
                    <a:gd name="connsiteY2" fmla="*/ 261847 h 301924"/>
                    <a:gd name="connsiteX3" fmla="*/ 759199 w 814104"/>
                    <a:gd name="connsiteY3" fmla="*/ 300408 h 301924"/>
                    <a:gd name="connsiteX4" fmla="*/ 773189 w 814104"/>
                    <a:gd name="connsiteY4" fmla="*/ 224818 h 301924"/>
                    <a:gd name="connsiteX5" fmla="*/ 291890 w 814104"/>
                    <a:gd name="connsiteY5" fmla="*/ 0 h 301924"/>
                    <a:gd name="connsiteX6" fmla="*/ 58660 w 814104"/>
                    <a:gd name="connsiteY6" fmla="*/ 9417 h 301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4104" h="301924">
                      <a:moveTo>
                        <a:pt x="58660" y="9417"/>
                      </a:moveTo>
                      <a:cubicBezTo>
                        <a:pt x="13303" y="52059"/>
                        <a:pt x="-24566" y="208294"/>
                        <a:pt x="19749" y="255851"/>
                      </a:cubicBezTo>
                      <a:cubicBezTo>
                        <a:pt x="130858" y="257850"/>
                        <a:pt x="200389" y="229736"/>
                        <a:pt x="353076" y="261847"/>
                      </a:cubicBezTo>
                      <a:cubicBezTo>
                        <a:pt x="505763" y="293958"/>
                        <a:pt x="689180" y="306579"/>
                        <a:pt x="759199" y="300408"/>
                      </a:cubicBezTo>
                      <a:cubicBezTo>
                        <a:pt x="829218" y="294237"/>
                        <a:pt x="830474" y="279941"/>
                        <a:pt x="773189" y="224818"/>
                      </a:cubicBezTo>
                      <a:lnTo>
                        <a:pt x="291890" y="0"/>
                      </a:lnTo>
                      <a:lnTo>
                        <a:pt x="58660" y="9417"/>
                      </a:ln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3972" name="Group 3971">
                  <a:extLst>
                    <a:ext uri="{FF2B5EF4-FFF2-40B4-BE49-F238E27FC236}">
                      <a16:creationId xmlns:a16="http://schemas.microsoft.com/office/drawing/2014/main" id="{370A785A-808E-489E-959B-B6B4C6D60060}"/>
                    </a:ext>
                  </a:extLst>
                </p:cNvPr>
                <p:cNvGrpSpPr/>
                <p:nvPr/>
              </p:nvGrpSpPr>
              <p:grpSpPr>
                <a:xfrm>
                  <a:off x="563614" y="2905708"/>
                  <a:ext cx="574125" cy="689980"/>
                  <a:chOff x="7704660" y="2921147"/>
                  <a:chExt cx="1150318" cy="1382445"/>
                </a:xfrm>
              </p:grpSpPr>
              <p:grpSp>
                <p:nvGrpSpPr>
                  <p:cNvPr id="3973" name="Group 3972">
                    <a:extLst>
                      <a:ext uri="{FF2B5EF4-FFF2-40B4-BE49-F238E27FC236}">
                        <a16:creationId xmlns:a16="http://schemas.microsoft.com/office/drawing/2014/main" id="{67677C20-4085-48FC-A227-1C1B173B9B4A}"/>
                      </a:ext>
                    </a:extLst>
                  </p:cNvPr>
                  <p:cNvGrpSpPr/>
                  <p:nvPr/>
                </p:nvGrpSpPr>
                <p:grpSpPr>
                  <a:xfrm>
                    <a:off x="7704660" y="3027238"/>
                    <a:ext cx="1150317" cy="1276354"/>
                    <a:chOff x="6441152" y="2952103"/>
                    <a:chExt cx="1150317" cy="1276354"/>
                  </a:xfrm>
                </p:grpSpPr>
                <p:sp>
                  <p:nvSpPr>
                    <p:cNvPr id="3976" name="Freeform 2972">
                      <a:extLst>
                        <a:ext uri="{FF2B5EF4-FFF2-40B4-BE49-F238E27FC236}">
                          <a16:creationId xmlns:a16="http://schemas.microsoft.com/office/drawing/2014/main" id="{330AEB03-EC18-4C63-B72B-116BBFDF5D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96738" y="2952103"/>
                      <a:ext cx="1085850" cy="1276354"/>
                    </a:xfrm>
                    <a:custGeom>
                      <a:avLst/>
                      <a:gdLst>
                        <a:gd name="connsiteX0" fmla="*/ 0 w 1085850"/>
                        <a:gd name="connsiteY0" fmla="*/ 376240 h 1276354"/>
                        <a:gd name="connsiteX1" fmla="*/ 528638 w 1085850"/>
                        <a:gd name="connsiteY1" fmla="*/ 1276352 h 1276354"/>
                        <a:gd name="connsiteX2" fmla="*/ 1085850 w 1085850"/>
                        <a:gd name="connsiteY2" fmla="*/ 366715 h 1276354"/>
                        <a:gd name="connsiteX3" fmla="*/ 528638 w 1085850"/>
                        <a:gd name="connsiteY3" fmla="*/ 2 h 1276354"/>
                        <a:gd name="connsiteX4" fmla="*/ 0 w 1085850"/>
                        <a:gd name="connsiteY4" fmla="*/ 376240 h 1276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85850" h="1276354">
                          <a:moveTo>
                            <a:pt x="0" y="376240"/>
                          </a:moveTo>
                          <a:cubicBezTo>
                            <a:pt x="0" y="588965"/>
                            <a:pt x="347663" y="1277940"/>
                            <a:pt x="528638" y="1276352"/>
                          </a:cubicBezTo>
                          <a:cubicBezTo>
                            <a:pt x="709613" y="1274764"/>
                            <a:pt x="1085850" y="579440"/>
                            <a:pt x="1085850" y="366715"/>
                          </a:cubicBezTo>
                          <a:cubicBezTo>
                            <a:pt x="1085850" y="153990"/>
                            <a:pt x="707232" y="796"/>
                            <a:pt x="528638" y="2"/>
                          </a:cubicBezTo>
                          <a:cubicBezTo>
                            <a:pt x="350044" y="-792"/>
                            <a:pt x="0" y="163515"/>
                            <a:pt x="0" y="376240"/>
                          </a:cubicBezTo>
                          <a:close/>
                        </a:path>
                      </a:pathLst>
                    </a:custGeom>
                    <a:solidFill>
                      <a:srgbClr val="E0CEB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77" name="Oval 3976">
                      <a:extLst>
                        <a:ext uri="{FF2B5EF4-FFF2-40B4-BE49-F238E27FC236}">
                          <a16:creationId xmlns:a16="http://schemas.microsoft.com/office/drawing/2014/main" id="{7FADF33E-364C-4E16-A89D-14E2E68D1A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41152" y="3504237"/>
                      <a:ext cx="228600" cy="254355"/>
                    </a:xfrm>
                    <a:prstGeom prst="ellipse">
                      <a:avLst/>
                    </a:prstGeom>
                    <a:solidFill>
                      <a:srgbClr val="E0CEB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78" name="Oval 3977">
                      <a:extLst>
                        <a:ext uri="{FF2B5EF4-FFF2-40B4-BE49-F238E27FC236}">
                          <a16:creationId xmlns:a16="http://schemas.microsoft.com/office/drawing/2014/main" id="{D2FFDDFB-C756-4654-8586-499D45D8DF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62869" y="3508997"/>
                      <a:ext cx="228600" cy="254355"/>
                    </a:xfrm>
                    <a:prstGeom prst="ellipse">
                      <a:avLst/>
                    </a:prstGeom>
                    <a:solidFill>
                      <a:srgbClr val="E0CEB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79" name="Freeform 2975">
                      <a:extLst>
                        <a:ext uri="{FF2B5EF4-FFF2-40B4-BE49-F238E27FC236}">
                          <a16:creationId xmlns:a16="http://schemas.microsoft.com/office/drawing/2014/main" id="{62B90BE8-5BC2-4D5F-A5E6-0C50A6FB30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44297" y="3897035"/>
                      <a:ext cx="337488" cy="180991"/>
                    </a:xfrm>
                    <a:custGeom>
                      <a:avLst/>
                      <a:gdLst>
                        <a:gd name="connsiteX0" fmla="*/ 8876 w 540980"/>
                        <a:gd name="connsiteY0" fmla="*/ 38100 h 342916"/>
                        <a:gd name="connsiteX1" fmla="*/ 537513 w 540980"/>
                        <a:gd name="connsiteY1" fmla="*/ 38100 h 342916"/>
                        <a:gd name="connsiteX2" fmla="*/ 227951 w 540980"/>
                        <a:gd name="connsiteY2" fmla="*/ 342900 h 342916"/>
                        <a:gd name="connsiteX3" fmla="*/ 8876 w 540980"/>
                        <a:gd name="connsiteY3" fmla="*/ 38100 h 3429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0980" h="342916">
                          <a:moveTo>
                            <a:pt x="8876" y="38100"/>
                          </a:moveTo>
                          <a:cubicBezTo>
                            <a:pt x="60470" y="-12700"/>
                            <a:pt x="501001" y="-12700"/>
                            <a:pt x="537513" y="38100"/>
                          </a:cubicBezTo>
                          <a:cubicBezTo>
                            <a:pt x="574025" y="88900"/>
                            <a:pt x="312088" y="340519"/>
                            <a:pt x="227951" y="342900"/>
                          </a:cubicBezTo>
                          <a:cubicBezTo>
                            <a:pt x="143814" y="345281"/>
                            <a:pt x="-42718" y="88900"/>
                            <a:pt x="8876" y="38100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80" name="Oval 3979">
                      <a:extLst>
                        <a:ext uri="{FF2B5EF4-FFF2-40B4-BE49-F238E27FC236}">
                          <a16:creationId xmlns:a16="http://schemas.microsoft.com/office/drawing/2014/main" id="{C3791D9E-9E74-42C0-9969-0EE9A316BA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5722" y="3373567"/>
                      <a:ext cx="101842" cy="16906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81" name="Oval 3980">
                      <a:extLst>
                        <a:ext uri="{FF2B5EF4-FFF2-40B4-BE49-F238E27FC236}">
                          <a16:creationId xmlns:a16="http://schemas.microsoft.com/office/drawing/2014/main" id="{D3EC398A-35FA-43B9-AA27-D6D7C8797C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15764" y="3373567"/>
                      <a:ext cx="101842" cy="16906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82" name="Freeform 2978">
                      <a:extLst>
                        <a:ext uri="{FF2B5EF4-FFF2-40B4-BE49-F238E27FC236}">
                          <a16:creationId xmlns:a16="http://schemas.microsoft.com/office/drawing/2014/main" id="{DED6F7C1-F400-4A27-8F25-6512E3E2BD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87783" y="3372137"/>
                      <a:ext cx="204151" cy="468262"/>
                    </a:xfrm>
                    <a:custGeom>
                      <a:avLst/>
                      <a:gdLst>
                        <a:gd name="connsiteX0" fmla="*/ 732 w 122014"/>
                        <a:gd name="connsiteY0" fmla="*/ 51 h 1021848"/>
                        <a:gd name="connsiteX1" fmla="*/ 119795 w 122014"/>
                        <a:gd name="connsiteY1" fmla="*/ 928739 h 1021848"/>
                        <a:gd name="connsiteX2" fmla="*/ 72170 w 122014"/>
                        <a:gd name="connsiteY2" fmla="*/ 885876 h 1021848"/>
                        <a:gd name="connsiteX3" fmla="*/ 732 w 122014"/>
                        <a:gd name="connsiteY3" fmla="*/ 51 h 1021848"/>
                        <a:gd name="connsiteX0" fmla="*/ 1130 w 122078"/>
                        <a:gd name="connsiteY0" fmla="*/ 51 h 1021848"/>
                        <a:gd name="connsiteX1" fmla="*/ 120193 w 122078"/>
                        <a:gd name="connsiteY1" fmla="*/ 928739 h 1021848"/>
                        <a:gd name="connsiteX2" fmla="*/ 63894 w 122078"/>
                        <a:gd name="connsiteY2" fmla="*/ 885877 h 1021848"/>
                        <a:gd name="connsiteX3" fmla="*/ 1130 w 122078"/>
                        <a:gd name="connsiteY3" fmla="*/ 51 h 1021848"/>
                        <a:gd name="connsiteX0" fmla="*/ 3192 w 166765"/>
                        <a:gd name="connsiteY0" fmla="*/ 692 h 1108839"/>
                        <a:gd name="connsiteX1" fmla="*/ 165624 w 166765"/>
                        <a:gd name="connsiteY1" fmla="*/ 1045079 h 1108839"/>
                        <a:gd name="connsiteX2" fmla="*/ 65956 w 166765"/>
                        <a:gd name="connsiteY2" fmla="*/ 886518 h 1108839"/>
                        <a:gd name="connsiteX3" fmla="*/ 3192 w 166765"/>
                        <a:gd name="connsiteY3" fmla="*/ 692 h 1108839"/>
                        <a:gd name="connsiteX0" fmla="*/ 2487 w 166860"/>
                        <a:gd name="connsiteY0" fmla="*/ 708 h 1171293"/>
                        <a:gd name="connsiteX1" fmla="*/ 164919 w 166860"/>
                        <a:gd name="connsiteY1" fmla="*/ 1045095 h 1171293"/>
                        <a:gd name="connsiteX2" fmla="*/ 48082 w 166860"/>
                        <a:gd name="connsiteY2" fmla="*/ 1145802 h 1171293"/>
                        <a:gd name="connsiteX3" fmla="*/ 65251 w 166860"/>
                        <a:gd name="connsiteY3" fmla="*/ 886534 h 1171293"/>
                        <a:gd name="connsiteX4" fmla="*/ 2487 w 166860"/>
                        <a:gd name="connsiteY4" fmla="*/ 708 h 1171293"/>
                        <a:gd name="connsiteX0" fmla="*/ 954 w 165326"/>
                        <a:gd name="connsiteY0" fmla="*/ 48 h 1170633"/>
                        <a:gd name="connsiteX1" fmla="*/ 163386 w 165326"/>
                        <a:gd name="connsiteY1" fmla="*/ 1044435 h 1170633"/>
                        <a:gd name="connsiteX2" fmla="*/ 46549 w 165326"/>
                        <a:gd name="connsiteY2" fmla="*/ 1145142 h 1170633"/>
                        <a:gd name="connsiteX3" fmla="*/ 94077 w 165326"/>
                        <a:gd name="connsiteY3" fmla="*/ 1001571 h 1170633"/>
                        <a:gd name="connsiteX4" fmla="*/ 954 w 165326"/>
                        <a:gd name="connsiteY4" fmla="*/ 48 h 1170633"/>
                        <a:gd name="connsiteX0" fmla="*/ 6423 w 170795"/>
                        <a:gd name="connsiteY0" fmla="*/ 85062 h 1255647"/>
                        <a:gd name="connsiteX1" fmla="*/ 168855 w 170795"/>
                        <a:gd name="connsiteY1" fmla="*/ 1129449 h 1255647"/>
                        <a:gd name="connsiteX2" fmla="*/ 52018 w 170795"/>
                        <a:gd name="connsiteY2" fmla="*/ 1230156 h 1255647"/>
                        <a:gd name="connsiteX3" fmla="*/ 99546 w 170795"/>
                        <a:gd name="connsiteY3" fmla="*/ 1086585 h 1255647"/>
                        <a:gd name="connsiteX4" fmla="*/ 39007 w 170795"/>
                        <a:gd name="connsiteY4" fmla="*/ 176028 h 1255647"/>
                        <a:gd name="connsiteX5" fmla="*/ 6423 w 170795"/>
                        <a:gd name="connsiteY5" fmla="*/ 85062 h 1255647"/>
                        <a:gd name="connsiteX0" fmla="*/ 42280 w 206652"/>
                        <a:gd name="connsiteY0" fmla="*/ 85062 h 1255647"/>
                        <a:gd name="connsiteX1" fmla="*/ 204712 w 206652"/>
                        <a:gd name="connsiteY1" fmla="*/ 1129449 h 1255647"/>
                        <a:gd name="connsiteX2" fmla="*/ 87875 w 206652"/>
                        <a:gd name="connsiteY2" fmla="*/ 1230156 h 1255647"/>
                        <a:gd name="connsiteX3" fmla="*/ 135403 w 206652"/>
                        <a:gd name="connsiteY3" fmla="*/ 1086585 h 1255647"/>
                        <a:gd name="connsiteX4" fmla="*/ 5472 w 206652"/>
                        <a:gd name="connsiteY4" fmla="*/ 176028 h 1255647"/>
                        <a:gd name="connsiteX5" fmla="*/ 42280 w 206652"/>
                        <a:gd name="connsiteY5" fmla="*/ 85062 h 1255647"/>
                        <a:gd name="connsiteX0" fmla="*/ 42280 w 206652"/>
                        <a:gd name="connsiteY0" fmla="*/ 85062 h 1255647"/>
                        <a:gd name="connsiteX1" fmla="*/ 204712 w 206652"/>
                        <a:gd name="connsiteY1" fmla="*/ 1129449 h 1255647"/>
                        <a:gd name="connsiteX2" fmla="*/ 87875 w 206652"/>
                        <a:gd name="connsiteY2" fmla="*/ 1230156 h 1255647"/>
                        <a:gd name="connsiteX3" fmla="*/ 178773 w 206652"/>
                        <a:gd name="connsiteY3" fmla="*/ 1086586 h 1255647"/>
                        <a:gd name="connsiteX4" fmla="*/ 5472 w 206652"/>
                        <a:gd name="connsiteY4" fmla="*/ 176028 h 1255647"/>
                        <a:gd name="connsiteX5" fmla="*/ 42280 w 206652"/>
                        <a:gd name="connsiteY5" fmla="*/ 85062 h 1255647"/>
                        <a:gd name="connsiteX0" fmla="*/ 19601 w 183973"/>
                        <a:gd name="connsiteY0" fmla="*/ 80206 h 1250791"/>
                        <a:gd name="connsiteX1" fmla="*/ 182033 w 183973"/>
                        <a:gd name="connsiteY1" fmla="*/ 1124593 h 1250791"/>
                        <a:gd name="connsiteX2" fmla="*/ 65196 w 183973"/>
                        <a:gd name="connsiteY2" fmla="*/ 1225300 h 1250791"/>
                        <a:gd name="connsiteX3" fmla="*/ 156094 w 183973"/>
                        <a:gd name="connsiteY3" fmla="*/ 1081730 h 1250791"/>
                        <a:gd name="connsiteX4" fmla="*/ 13151 w 183973"/>
                        <a:gd name="connsiteY4" fmla="*/ 184025 h 1250791"/>
                        <a:gd name="connsiteX5" fmla="*/ 19601 w 183973"/>
                        <a:gd name="connsiteY5" fmla="*/ 80206 h 12507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3973" h="1250791">
                          <a:moveTo>
                            <a:pt x="19601" y="80206"/>
                          </a:moveTo>
                          <a:cubicBezTo>
                            <a:pt x="47748" y="236967"/>
                            <a:pt x="170127" y="976956"/>
                            <a:pt x="182033" y="1124593"/>
                          </a:cubicBezTo>
                          <a:cubicBezTo>
                            <a:pt x="200474" y="1296159"/>
                            <a:pt x="81807" y="1251727"/>
                            <a:pt x="65196" y="1225300"/>
                          </a:cubicBezTo>
                          <a:cubicBezTo>
                            <a:pt x="48585" y="1198873"/>
                            <a:pt x="164768" y="1255276"/>
                            <a:pt x="156094" y="1081730"/>
                          </a:cubicBezTo>
                          <a:cubicBezTo>
                            <a:pt x="147420" y="908184"/>
                            <a:pt x="28671" y="350945"/>
                            <a:pt x="13151" y="184025"/>
                          </a:cubicBezTo>
                          <a:cubicBezTo>
                            <a:pt x="-2369" y="17105"/>
                            <a:pt x="-8546" y="-76555"/>
                            <a:pt x="19601" y="80206"/>
                          </a:cubicBezTo>
                          <a:close/>
                        </a:path>
                      </a:pathLst>
                    </a:custGeom>
                    <a:solidFill>
                      <a:srgbClr val="A77E4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974" name="Freeform 2970">
                    <a:extLst>
                      <a:ext uri="{FF2B5EF4-FFF2-40B4-BE49-F238E27FC236}">
                        <a16:creationId xmlns:a16="http://schemas.microsoft.com/office/drawing/2014/main" id="{E8D4F410-B63E-4E9C-B2D1-2DB2647F3425}"/>
                      </a:ext>
                    </a:extLst>
                  </p:cNvPr>
                  <p:cNvSpPr/>
                  <p:nvPr/>
                </p:nvSpPr>
                <p:spPr>
                  <a:xfrm>
                    <a:off x="7724125" y="2921147"/>
                    <a:ext cx="1130853" cy="688616"/>
                  </a:xfrm>
                  <a:custGeom>
                    <a:avLst/>
                    <a:gdLst>
                      <a:gd name="connsiteX0" fmla="*/ 52939 w 890337"/>
                      <a:gd name="connsiteY0" fmla="*/ 952901 h 952901"/>
                      <a:gd name="connsiteX1" fmla="*/ 0 w 890337"/>
                      <a:gd name="connsiteY1" fmla="*/ 288758 h 952901"/>
                      <a:gd name="connsiteX2" fmla="*/ 211756 w 890337"/>
                      <a:gd name="connsiteY2" fmla="*/ 134754 h 952901"/>
                      <a:gd name="connsiteX3" fmla="*/ 471638 w 890337"/>
                      <a:gd name="connsiteY3" fmla="*/ 115503 h 952901"/>
                      <a:gd name="connsiteX4" fmla="*/ 654518 w 890337"/>
                      <a:gd name="connsiteY4" fmla="*/ 0 h 952901"/>
                      <a:gd name="connsiteX5" fmla="*/ 563078 w 890337"/>
                      <a:gd name="connsiteY5" fmla="*/ 115503 h 952901"/>
                      <a:gd name="connsiteX6" fmla="*/ 755584 w 890337"/>
                      <a:gd name="connsiteY6" fmla="*/ 62564 h 952901"/>
                      <a:gd name="connsiteX7" fmla="*/ 625643 w 890337"/>
                      <a:gd name="connsiteY7" fmla="*/ 206943 h 952901"/>
                      <a:gd name="connsiteX8" fmla="*/ 890337 w 890337"/>
                      <a:gd name="connsiteY8" fmla="*/ 187693 h 952901"/>
                      <a:gd name="connsiteX9" fmla="*/ 702645 w 890337"/>
                      <a:gd name="connsiteY9" fmla="*/ 341697 h 952901"/>
                      <a:gd name="connsiteX10" fmla="*/ 741146 w 890337"/>
                      <a:gd name="connsiteY10" fmla="*/ 543828 h 952901"/>
                      <a:gd name="connsiteX11" fmla="*/ 683394 w 890337"/>
                      <a:gd name="connsiteY11" fmla="*/ 952901 h 952901"/>
                      <a:gd name="connsiteX12" fmla="*/ 630455 w 890337"/>
                      <a:gd name="connsiteY12" fmla="*/ 481263 h 952901"/>
                      <a:gd name="connsiteX13" fmla="*/ 466826 w 890337"/>
                      <a:gd name="connsiteY13" fmla="*/ 476451 h 952901"/>
                      <a:gd name="connsiteX14" fmla="*/ 356135 w 890337"/>
                      <a:gd name="connsiteY14" fmla="*/ 548640 h 952901"/>
                      <a:gd name="connsiteX15" fmla="*/ 303196 w 890337"/>
                      <a:gd name="connsiteY15" fmla="*/ 490889 h 952901"/>
                      <a:gd name="connsiteX16" fmla="*/ 125129 w 890337"/>
                      <a:gd name="connsiteY16" fmla="*/ 447575 h 952901"/>
                      <a:gd name="connsiteX17" fmla="*/ 52939 w 890337"/>
                      <a:gd name="connsiteY17" fmla="*/ 952901 h 952901"/>
                      <a:gd name="connsiteX0" fmla="*/ 121654 w 890337"/>
                      <a:gd name="connsiteY0" fmla="*/ 885524 h 952901"/>
                      <a:gd name="connsiteX1" fmla="*/ 0 w 890337"/>
                      <a:gd name="connsiteY1" fmla="*/ 288758 h 952901"/>
                      <a:gd name="connsiteX2" fmla="*/ 211756 w 890337"/>
                      <a:gd name="connsiteY2" fmla="*/ 134754 h 952901"/>
                      <a:gd name="connsiteX3" fmla="*/ 471638 w 890337"/>
                      <a:gd name="connsiteY3" fmla="*/ 115503 h 952901"/>
                      <a:gd name="connsiteX4" fmla="*/ 654518 w 890337"/>
                      <a:gd name="connsiteY4" fmla="*/ 0 h 952901"/>
                      <a:gd name="connsiteX5" fmla="*/ 563078 w 890337"/>
                      <a:gd name="connsiteY5" fmla="*/ 115503 h 952901"/>
                      <a:gd name="connsiteX6" fmla="*/ 755584 w 890337"/>
                      <a:gd name="connsiteY6" fmla="*/ 62564 h 952901"/>
                      <a:gd name="connsiteX7" fmla="*/ 625643 w 890337"/>
                      <a:gd name="connsiteY7" fmla="*/ 206943 h 952901"/>
                      <a:gd name="connsiteX8" fmla="*/ 890337 w 890337"/>
                      <a:gd name="connsiteY8" fmla="*/ 187693 h 952901"/>
                      <a:gd name="connsiteX9" fmla="*/ 702645 w 890337"/>
                      <a:gd name="connsiteY9" fmla="*/ 341697 h 952901"/>
                      <a:gd name="connsiteX10" fmla="*/ 741146 w 890337"/>
                      <a:gd name="connsiteY10" fmla="*/ 543828 h 952901"/>
                      <a:gd name="connsiteX11" fmla="*/ 683394 w 890337"/>
                      <a:gd name="connsiteY11" fmla="*/ 952901 h 952901"/>
                      <a:gd name="connsiteX12" fmla="*/ 630455 w 890337"/>
                      <a:gd name="connsiteY12" fmla="*/ 481263 h 952901"/>
                      <a:gd name="connsiteX13" fmla="*/ 466826 w 890337"/>
                      <a:gd name="connsiteY13" fmla="*/ 476451 h 952901"/>
                      <a:gd name="connsiteX14" fmla="*/ 356135 w 890337"/>
                      <a:gd name="connsiteY14" fmla="*/ 548640 h 952901"/>
                      <a:gd name="connsiteX15" fmla="*/ 303196 w 890337"/>
                      <a:gd name="connsiteY15" fmla="*/ 490889 h 952901"/>
                      <a:gd name="connsiteX16" fmla="*/ 125129 w 890337"/>
                      <a:gd name="connsiteY16" fmla="*/ 447575 h 952901"/>
                      <a:gd name="connsiteX17" fmla="*/ 121654 w 890337"/>
                      <a:gd name="connsiteY17" fmla="*/ 885524 h 952901"/>
                      <a:gd name="connsiteX0" fmla="*/ 121654 w 890337"/>
                      <a:gd name="connsiteY0" fmla="*/ 885524 h 885524"/>
                      <a:gd name="connsiteX1" fmla="*/ 0 w 890337"/>
                      <a:gd name="connsiteY1" fmla="*/ 288758 h 885524"/>
                      <a:gd name="connsiteX2" fmla="*/ 211756 w 890337"/>
                      <a:gd name="connsiteY2" fmla="*/ 134754 h 885524"/>
                      <a:gd name="connsiteX3" fmla="*/ 471638 w 890337"/>
                      <a:gd name="connsiteY3" fmla="*/ 115503 h 885524"/>
                      <a:gd name="connsiteX4" fmla="*/ 654518 w 890337"/>
                      <a:gd name="connsiteY4" fmla="*/ 0 h 885524"/>
                      <a:gd name="connsiteX5" fmla="*/ 563078 w 890337"/>
                      <a:gd name="connsiteY5" fmla="*/ 115503 h 885524"/>
                      <a:gd name="connsiteX6" fmla="*/ 755584 w 890337"/>
                      <a:gd name="connsiteY6" fmla="*/ 62564 h 885524"/>
                      <a:gd name="connsiteX7" fmla="*/ 625643 w 890337"/>
                      <a:gd name="connsiteY7" fmla="*/ 206943 h 885524"/>
                      <a:gd name="connsiteX8" fmla="*/ 890337 w 890337"/>
                      <a:gd name="connsiteY8" fmla="*/ 187693 h 885524"/>
                      <a:gd name="connsiteX9" fmla="*/ 702645 w 890337"/>
                      <a:gd name="connsiteY9" fmla="*/ 341697 h 885524"/>
                      <a:gd name="connsiteX10" fmla="*/ 741146 w 890337"/>
                      <a:gd name="connsiteY10" fmla="*/ 543828 h 885524"/>
                      <a:gd name="connsiteX11" fmla="*/ 658407 w 890337"/>
                      <a:gd name="connsiteY11" fmla="*/ 842210 h 885524"/>
                      <a:gd name="connsiteX12" fmla="*/ 630455 w 890337"/>
                      <a:gd name="connsiteY12" fmla="*/ 481263 h 885524"/>
                      <a:gd name="connsiteX13" fmla="*/ 466826 w 890337"/>
                      <a:gd name="connsiteY13" fmla="*/ 476451 h 885524"/>
                      <a:gd name="connsiteX14" fmla="*/ 356135 w 890337"/>
                      <a:gd name="connsiteY14" fmla="*/ 548640 h 885524"/>
                      <a:gd name="connsiteX15" fmla="*/ 303196 w 890337"/>
                      <a:gd name="connsiteY15" fmla="*/ 490889 h 885524"/>
                      <a:gd name="connsiteX16" fmla="*/ 125129 w 890337"/>
                      <a:gd name="connsiteY16" fmla="*/ 447575 h 885524"/>
                      <a:gd name="connsiteX17" fmla="*/ 121654 w 890337"/>
                      <a:gd name="connsiteY17" fmla="*/ 885524 h 885524"/>
                      <a:gd name="connsiteX0" fmla="*/ 121654 w 890337"/>
                      <a:gd name="connsiteY0" fmla="*/ 885524 h 885524"/>
                      <a:gd name="connsiteX1" fmla="*/ 0 w 890337"/>
                      <a:gd name="connsiteY1" fmla="*/ 288758 h 885524"/>
                      <a:gd name="connsiteX2" fmla="*/ 211756 w 890337"/>
                      <a:gd name="connsiteY2" fmla="*/ 134754 h 885524"/>
                      <a:gd name="connsiteX3" fmla="*/ 471638 w 890337"/>
                      <a:gd name="connsiteY3" fmla="*/ 115503 h 885524"/>
                      <a:gd name="connsiteX4" fmla="*/ 654518 w 890337"/>
                      <a:gd name="connsiteY4" fmla="*/ 0 h 885524"/>
                      <a:gd name="connsiteX5" fmla="*/ 563078 w 890337"/>
                      <a:gd name="connsiteY5" fmla="*/ 115503 h 885524"/>
                      <a:gd name="connsiteX6" fmla="*/ 755584 w 890337"/>
                      <a:gd name="connsiteY6" fmla="*/ 62564 h 885524"/>
                      <a:gd name="connsiteX7" fmla="*/ 625643 w 890337"/>
                      <a:gd name="connsiteY7" fmla="*/ 206943 h 885524"/>
                      <a:gd name="connsiteX8" fmla="*/ 890337 w 890337"/>
                      <a:gd name="connsiteY8" fmla="*/ 187693 h 885524"/>
                      <a:gd name="connsiteX9" fmla="*/ 702645 w 890337"/>
                      <a:gd name="connsiteY9" fmla="*/ 341697 h 885524"/>
                      <a:gd name="connsiteX10" fmla="*/ 741146 w 890337"/>
                      <a:gd name="connsiteY10" fmla="*/ 543828 h 885524"/>
                      <a:gd name="connsiteX11" fmla="*/ 729674 w 890337"/>
                      <a:gd name="connsiteY11" fmla="*/ 716549 h 885524"/>
                      <a:gd name="connsiteX12" fmla="*/ 658407 w 890337"/>
                      <a:gd name="connsiteY12" fmla="*/ 842210 h 885524"/>
                      <a:gd name="connsiteX13" fmla="*/ 630455 w 890337"/>
                      <a:gd name="connsiteY13" fmla="*/ 481263 h 885524"/>
                      <a:gd name="connsiteX14" fmla="*/ 466826 w 890337"/>
                      <a:gd name="connsiteY14" fmla="*/ 476451 h 885524"/>
                      <a:gd name="connsiteX15" fmla="*/ 356135 w 890337"/>
                      <a:gd name="connsiteY15" fmla="*/ 548640 h 885524"/>
                      <a:gd name="connsiteX16" fmla="*/ 303196 w 890337"/>
                      <a:gd name="connsiteY16" fmla="*/ 490889 h 885524"/>
                      <a:gd name="connsiteX17" fmla="*/ 125129 w 890337"/>
                      <a:gd name="connsiteY17" fmla="*/ 447575 h 885524"/>
                      <a:gd name="connsiteX18" fmla="*/ 121654 w 890337"/>
                      <a:gd name="connsiteY18" fmla="*/ 885524 h 885524"/>
                      <a:gd name="connsiteX0" fmla="*/ 121654 w 890337"/>
                      <a:gd name="connsiteY0" fmla="*/ 885524 h 885524"/>
                      <a:gd name="connsiteX1" fmla="*/ 36280 w 890337"/>
                      <a:gd name="connsiteY1" fmla="*/ 673235 h 885524"/>
                      <a:gd name="connsiteX2" fmla="*/ 0 w 890337"/>
                      <a:gd name="connsiteY2" fmla="*/ 288758 h 885524"/>
                      <a:gd name="connsiteX3" fmla="*/ 211756 w 890337"/>
                      <a:gd name="connsiteY3" fmla="*/ 134754 h 885524"/>
                      <a:gd name="connsiteX4" fmla="*/ 471638 w 890337"/>
                      <a:gd name="connsiteY4" fmla="*/ 115503 h 885524"/>
                      <a:gd name="connsiteX5" fmla="*/ 654518 w 890337"/>
                      <a:gd name="connsiteY5" fmla="*/ 0 h 885524"/>
                      <a:gd name="connsiteX6" fmla="*/ 563078 w 890337"/>
                      <a:gd name="connsiteY6" fmla="*/ 115503 h 885524"/>
                      <a:gd name="connsiteX7" fmla="*/ 755584 w 890337"/>
                      <a:gd name="connsiteY7" fmla="*/ 62564 h 885524"/>
                      <a:gd name="connsiteX8" fmla="*/ 625643 w 890337"/>
                      <a:gd name="connsiteY8" fmla="*/ 206943 h 885524"/>
                      <a:gd name="connsiteX9" fmla="*/ 890337 w 890337"/>
                      <a:gd name="connsiteY9" fmla="*/ 187693 h 885524"/>
                      <a:gd name="connsiteX10" fmla="*/ 702645 w 890337"/>
                      <a:gd name="connsiteY10" fmla="*/ 341697 h 885524"/>
                      <a:gd name="connsiteX11" fmla="*/ 741146 w 890337"/>
                      <a:gd name="connsiteY11" fmla="*/ 543828 h 885524"/>
                      <a:gd name="connsiteX12" fmla="*/ 729674 w 890337"/>
                      <a:gd name="connsiteY12" fmla="*/ 716549 h 885524"/>
                      <a:gd name="connsiteX13" fmla="*/ 658407 w 890337"/>
                      <a:gd name="connsiteY13" fmla="*/ 842210 h 885524"/>
                      <a:gd name="connsiteX14" fmla="*/ 630455 w 890337"/>
                      <a:gd name="connsiteY14" fmla="*/ 481263 h 885524"/>
                      <a:gd name="connsiteX15" fmla="*/ 466826 w 890337"/>
                      <a:gd name="connsiteY15" fmla="*/ 476451 h 885524"/>
                      <a:gd name="connsiteX16" fmla="*/ 356135 w 890337"/>
                      <a:gd name="connsiteY16" fmla="*/ 548640 h 885524"/>
                      <a:gd name="connsiteX17" fmla="*/ 303196 w 890337"/>
                      <a:gd name="connsiteY17" fmla="*/ 490889 h 885524"/>
                      <a:gd name="connsiteX18" fmla="*/ 125129 w 890337"/>
                      <a:gd name="connsiteY18" fmla="*/ 447575 h 885524"/>
                      <a:gd name="connsiteX19" fmla="*/ 121654 w 890337"/>
                      <a:gd name="connsiteY19" fmla="*/ 885524 h 885524"/>
                      <a:gd name="connsiteX0" fmla="*/ 85374 w 854057"/>
                      <a:gd name="connsiteY0" fmla="*/ 885524 h 885524"/>
                      <a:gd name="connsiteX1" fmla="*/ 0 w 854057"/>
                      <a:gd name="connsiteY1" fmla="*/ 673235 h 885524"/>
                      <a:gd name="connsiteX2" fmla="*/ 1201 w 854057"/>
                      <a:gd name="connsiteY2" fmla="*/ 312821 h 885524"/>
                      <a:gd name="connsiteX3" fmla="*/ 175476 w 854057"/>
                      <a:gd name="connsiteY3" fmla="*/ 134754 h 885524"/>
                      <a:gd name="connsiteX4" fmla="*/ 435358 w 854057"/>
                      <a:gd name="connsiteY4" fmla="*/ 115503 h 885524"/>
                      <a:gd name="connsiteX5" fmla="*/ 618238 w 854057"/>
                      <a:gd name="connsiteY5" fmla="*/ 0 h 885524"/>
                      <a:gd name="connsiteX6" fmla="*/ 526798 w 854057"/>
                      <a:gd name="connsiteY6" fmla="*/ 115503 h 885524"/>
                      <a:gd name="connsiteX7" fmla="*/ 719304 w 854057"/>
                      <a:gd name="connsiteY7" fmla="*/ 62564 h 885524"/>
                      <a:gd name="connsiteX8" fmla="*/ 589363 w 854057"/>
                      <a:gd name="connsiteY8" fmla="*/ 206943 h 885524"/>
                      <a:gd name="connsiteX9" fmla="*/ 854057 w 854057"/>
                      <a:gd name="connsiteY9" fmla="*/ 187693 h 885524"/>
                      <a:gd name="connsiteX10" fmla="*/ 666365 w 854057"/>
                      <a:gd name="connsiteY10" fmla="*/ 341697 h 885524"/>
                      <a:gd name="connsiteX11" fmla="*/ 704866 w 854057"/>
                      <a:gd name="connsiteY11" fmla="*/ 543828 h 885524"/>
                      <a:gd name="connsiteX12" fmla="*/ 693394 w 854057"/>
                      <a:gd name="connsiteY12" fmla="*/ 716549 h 885524"/>
                      <a:gd name="connsiteX13" fmla="*/ 622127 w 854057"/>
                      <a:gd name="connsiteY13" fmla="*/ 842210 h 885524"/>
                      <a:gd name="connsiteX14" fmla="*/ 594175 w 854057"/>
                      <a:gd name="connsiteY14" fmla="*/ 481263 h 885524"/>
                      <a:gd name="connsiteX15" fmla="*/ 430546 w 854057"/>
                      <a:gd name="connsiteY15" fmla="*/ 476451 h 885524"/>
                      <a:gd name="connsiteX16" fmla="*/ 319855 w 854057"/>
                      <a:gd name="connsiteY16" fmla="*/ 548640 h 885524"/>
                      <a:gd name="connsiteX17" fmla="*/ 266916 w 854057"/>
                      <a:gd name="connsiteY17" fmla="*/ 490889 h 885524"/>
                      <a:gd name="connsiteX18" fmla="*/ 88849 w 854057"/>
                      <a:gd name="connsiteY18" fmla="*/ 447575 h 885524"/>
                      <a:gd name="connsiteX19" fmla="*/ 85374 w 854057"/>
                      <a:gd name="connsiteY19" fmla="*/ 885524 h 885524"/>
                      <a:gd name="connsiteX0" fmla="*/ 85374 w 854057"/>
                      <a:gd name="connsiteY0" fmla="*/ 822960 h 822960"/>
                      <a:gd name="connsiteX1" fmla="*/ 0 w 854057"/>
                      <a:gd name="connsiteY1" fmla="*/ 610671 h 822960"/>
                      <a:gd name="connsiteX2" fmla="*/ 1201 w 854057"/>
                      <a:gd name="connsiteY2" fmla="*/ 250257 h 822960"/>
                      <a:gd name="connsiteX3" fmla="*/ 175476 w 854057"/>
                      <a:gd name="connsiteY3" fmla="*/ 72190 h 822960"/>
                      <a:gd name="connsiteX4" fmla="*/ 435358 w 854057"/>
                      <a:gd name="connsiteY4" fmla="*/ 52939 h 822960"/>
                      <a:gd name="connsiteX5" fmla="*/ 526798 w 854057"/>
                      <a:gd name="connsiteY5" fmla="*/ 52939 h 822960"/>
                      <a:gd name="connsiteX6" fmla="*/ 719304 w 854057"/>
                      <a:gd name="connsiteY6" fmla="*/ 0 h 822960"/>
                      <a:gd name="connsiteX7" fmla="*/ 589363 w 854057"/>
                      <a:gd name="connsiteY7" fmla="*/ 144379 h 822960"/>
                      <a:gd name="connsiteX8" fmla="*/ 854057 w 854057"/>
                      <a:gd name="connsiteY8" fmla="*/ 125129 h 822960"/>
                      <a:gd name="connsiteX9" fmla="*/ 666365 w 854057"/>
                      <a:gd name="connsiteY9" fmla="*/ 279133 h 822960"/>
                      <a:gd name="connsiteX10" fmla="*/ 704866 w 854057"/>
                      <a:gd name="connsiteY10" fmla="*/ 481264 h 822960"/>
                      <a:gd name="connsiteX11" fmla="*/ 693394 w 854057"/>
                      <a:gd name="connsiteY11" fmla="*/ 653985 h 822960"/>
                      <a:gd name="connsiteX12" fmla="*/ 622127 w 854057"/>
                      <a:gd name="connsiteY12" fmla="*/ 779646 h 822960"/>
                      <a:gd name="connsiteX13" fmla="*/ 594175 w 854057"/>
                      <a:gd name="connsiteY13" fmla="*/ 418699 h 822960"/>
                      <a:gd name="connsiteX14" fmla="*/ 430546 w 854057"/>
                      <a:gd name="connsiteY14" fmla="*/ 413887 h 822960"/>
                      <a:gd name="connsiteX15" fmla="*/ 319855 w 854057"/>
                      <a:gd name="connsiteY15" fmla="*/ 486076 h 822960"/>
                      <a:gd name="connsiteX16" fmla="*/ 266916 w 854057"/>
                      <a:gd name="connsiteY16" fmla="*/ 428325 h 822960"/>
                      <a:gd name="connsiteX17" fmla="*/ 88849 w 854057"/>
                      <a:gd name="connsiteY17" fmla="*/ 385011 h 822960"/>
                      <a:gd name="connsiteX18" fmla="*/ 85374 w 854057"/>
                      <a:gd name="connsiteY18" fmla="*/ 822960 h 822960"/>
                      <a:gd name="connsiteX0" fmla="*/ 85374 w 854057"/>
                      <a:gd name="connsiteY0" fmla="*/ 770021 h 770021"/>
                      <a:gd name="connsiteX1" fmla="*/ 0 w 854057"/>
                      <a:gd name="connsiteY1" fmla="*/ 557732 h 770021"/>
                      <a:gd name="connsiteX2" fmla="*/ 1201 w 854057"/>
                      <a:gd name="connsiteY2" fmla="*/ 197318 h 770021"/>
                      <a:gd name="connsiteX3" fmla="*/ 175476 w 854057"/>
                      <a:gd name="connsiteY3" fmla="*/ 19251 h 770021"/>
                      <a:gd name="connsiteX4" fmla="*/ 435358 w 854057"/>
                      <a:gd name="connsiteY4" fmla="*/ 0 h 770021"/>
                      <a:gd name="connsiteX5" fmla="*/ 526798 w 854057"/>
                      <a:gd name="connsiteY5" fmla="*/ 0 h 770021"/>
                      <a:gd name="connsiteX6" fmla="*/ 589363 w 854057"/>
                      <a:gd name="connsiteY6" fmla="*/ 91440 h 770021"/>
                      <a:gd name="connsiteX7" fmla="*/ 854057 w 854057"/>
                      <a:gd name="connsiteY7" fmla="*/ 72190 h 770021"/>
                      <a:gd name="connsiteX8" fmla="*/ 666365 w 854057"/>
                      <a:gd name="connsiteY8" fmla="*/ 226194 h 770021"/>
                      <a:gd name="connsiteX9" fmla="*/ 704866 w 854057"/>
                      <a:gd name="connsiteY9" fmla="*/ 428325 h 770021"/>
                      <a:gd name="connsiteX10" fmla="*/ 693394 w 854057"/>
                      <a:gd name="connsiteY10" fmla="*/ 601046 h 770021"/>
                      <a:gd name="connsiteX11" fmla="*/ 622127 w 854057"/>
                      <a:gd name="connsiteY11" fmla="*/ 726707 h 770021"/>
                      <a:gd name="connsiteX12" fmla="*/ 594175 w 854057"/>
                      <a:gd name="connsiteY12" fmla="*/ 365760 h 770021"/>
                      <a:gd name="connsiteX13" fmla="*/ 430546 w 854057"/>
                      <a:gd name="connsiteY13" fmla="*/ 360948 h 770021"/>
                      <a:gd name="connsiteX14" fmla="*/ 319855 w 854057"/>
                      <a:gd name="connsiteY14" fmla="*/ 433137 h 770021"/>
                      <a:gd name="connsiteX15" fmla="*/ 266916 w 854057"/>
                      <a:gd name="connsiteY15" fmla="*/ 375386 h 770021"/>
                      <a:gd name="connsiteX16" fmla="*/ 88849 w 854057"/>
                      <a:gd name="connsiteY16" fmla="*/ 332072 h 770021"/>
                      <a:gd name="connsiteX17" fmla="*/ 85374 w 854057"/>
                      <a:gd name="connsiteY17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319855 w 704866"/>
                      <a:gd name="connsiteY13" fmla="*/ 433137 h 770021"/>
                      <a:gd name="connsiteX14" fmla="*/ 266916 w 704866"/>
                      <a:gd name="connsiteY14" fmla="*/ 375386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266916 w 704866"/>
                      <a:gd name="connsiteY13" fmla="*/ 375386 h 770021"/>
                      <a:gd name="connsiteX14" fmla="*/ 88849 w 704866"/>
                      <a:gd name="connsiteY14" fmla="*/ 332072 h 770021"/>
                      <a:gd name="connsiteX15" fmla="*/ 85374 w 704866"/>
                      <a:gd name="connsiteY15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343573 w 704866"/>
                      <a:gd name="connsiteY13" fmla="*/ 307475 h 770021"/>
                      <a:gd name="connsiteX14" fmla="*/ 266916 w 704866"/>
                      <a:gd name="connsiteY14" fmla="*/ 375386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343573 w 704866"/>
                      <a:gd name="connsiteY13" fmla="*/ 307475 h 770021"/>
                      <a:gd name="connsiteX14" fmla="*/ 229435 w 704866"/>
                      <a:gd name="connsiteY14" fmla="*/ 351323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77397 w 704866"/>
                      <a:gd name="connsiteY12" fmla="*/ 385011 h 770021"/>
                      <a:gd name="connsiteX13" fmla="*/ 343573 w 704866"/>
                      <a:gd name="connsiteY13" fmla="*/ 307475 h 770021"/>
                      <a:gd name="connsiteX14" fmla="*/ 229435 w 704866"/>
                      <a:gd name="connsiteY14" fmla="*/ 351323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79127 w 704866"/>
                      <a:gd name="connsiteY0" fmla="*/ 668956 h 726707"/>
                      <a:gd name="connsiteX1" fmla="*/ 0 w 704866"/>
                      <a:gd name="connsiteY1" fmla="*/ 557732 h 726707"/>
                      <a:gd name="connsiteX2" fmla="*/ 1201 w 704866"/>
                      <a:gd name="connsiteY2" fmla="*/ 197318 h 726707"/>
                      <a:gd name="connsiteX3" fmla="*/ 175476 w 704866"/>
                      <a:gd name="connsiteY3" fmla="*/ 19251 h 726707"/>
                      <a:gd name="connsiteX4" fmla="*/ 435358 w 704866"/>
                      <a:gd name="connsiteY4" fmla="*/ 0 h 726707"/>
                      <a:gd name="connsiteX5" fmla="*/ 526798 w 704866"/>
                      <a:gd name="connsiteY5" fmla="*/ 0 h 726707"/>
                      <a:gd name="connsiteX6" fmla="*/ 589363 w 704866"/>
                      <a:gd name="connsiteY6" fmla="*/ 91440 h 726707"/>
                      <a:gd name="connsiteX7" fmla="*/ 666365 w 704866"/>
                      <a:gd name="connsiteY7" fmla="*/ 226194 h 726707"/>
                      <a:gd name="connsiteX8" fmla="*/ 704866 w 704866"/>
                      <a:gd name="connsiteY8" fmla="*/ 428325 h 726707"/>
                      <a:gd name="connsiteX9" fmla="*/ 693394 w 704866"/>
                      <a:gd name="connsiteY9" fmla="*/ 601046 h 726707"/>
                      <a:gd name="connsiteX10" fmla="*/ 622127 w 704866"/>
                      <a:gd name="connsiteY10" fmla="*/ 726707 h 726707"/>
                      <a:gd name="connsiteX11" fmla="*/ 594175 w 704866"/>
                      <a:gd name="connsiteY11" fmla="*/ 365760 h 726707"/>
                      <a:gd name="connsiteX12" fmla="*/ 477397 w 704866"/>
                      <a:gd name="connsiteY12" fmla="*/ 385011 h 726707"/>
                      <a:gd name="connsiteX13" fmla="*/ 343573 w 704866"/>
                      <a:gd name="connsiteY13" fmla="*/ 307475 h 726707"/>
                      <a:gd name="connsiteX14" fmla="*/ 229435 w 704866"/>
                      <a:gd name="connsiteY14" fmla="*/ 351323 h 726707"/>
                      <a:gd name="connsiteX15" fmla="*/ 88849 w 704866"/>
                      <a:gd name="connsiteY15" fmla="*/ 332072 h 726707"/>
                      <a:gd name="connsiteX16" fmla="*/ 79127 w 704866"/>
                      <a:gd name="connsiteY16" fmla="*/ 668956 h 726707"/>
                      <a:gd name="connsiteX0" fmla="*/ 77931 w 703670"/>
                      <a:gd name="connsiteY0" fmla="*/ 668956 h 726707"/>
                      <a:gd name="connsiteX1" fmla="*/ 23791 w 703670"/>
                      <a:gd name="connsiteY1" fmla="*/ 605858 h 726707"/>
                      <a:gd name="connsiteX2" fmla="*/ 5 w 703670"/>
                      <a:gd name="connsiteY2" fmla="*/ 197318 h 726707"/>
                      <a:gd name="connsiteX3" fmla="*/ 174280 w 703670"/>
                      <a:gd name="connsiteY3" fmla="*/ 19251 h 726707"/>
                      <a:gd name="connsiteX4" fmla="*/ 434162 w 703670"/>
                      <a:gd name="connsiteY4" fmla="*/ 0 h 726707"/>
                      <a:gd name="connsiteX5" fmla="*/ 525602 w 703670"/>
                      <a:gd name="connsiteY5" fmla="*/ 0 h 726707"/>
                      <a:gd name="connsiteX6" fmla="*/ 588167 w 703670"/>
                      <a:gd name="connsiteY6" fmla="*/ 91440 h 726707"/>
                      <a:gd name="connsiteX7" fmla="*/ 665169 w 703670"/>
                      <a:gd name="connsiteY7" fmla="*/ 226194 h 726707"/>
                      <a:gd name="connsiteX8" fmla="*/ 703670 w 703670"/>
                      <a:gd name="connsiteY8" fmla="*/ 428325 h 726707"/>
                      <a:gd name="connsiteX9" fmla="*/ 692198 w 703670"/>
                      <a:gd name="connsiteY9" fmla="*/ 601046 h 726707"/>
                      <a:gd name="connsiteX10" fmla="*/ 620931 w 703670"/>
                      <a:gd name="connsiteY10" fmla="*/ 726707 h 726707"/>
                      <a:gd name="connsiteX11" fmla="*/ 592979 w 703670"/>
                      <a:gd name="connsiteY11" fmla="*/ 365760 h 726707"/>
                      <a:gd name="connsiteX12" fmla="*/ 476201 w 703670"/>
                      <a:gd name="connsiteY12" fmla="*/ 385011 h 726707"/>
                      <a:gd name="connsiteX13" fmla="*/ 342377 w 703670"/>
                      <a:gd name="connsiteY13" fmla="*/ 307475 h 726707"/>
                      <a:gd name="connsiteX14" fmla="*/ 228239 w 703670"/>
                      <a:gd name="connsiteY14" fmla="*/ 351323 h 726707"/>
                      <a:gd name="connsiteX15" fmla="*/ 87653 w 703670"/>
                      <a:gd name="connsiteY15" fmla="*/ 332072 h 726707"/>
                      <a:gd name="connsiteX16" fmla="*/ 77931 w 703670"/>
                      <a:gd name="connsiteY16" fmla="*/ 668956 h 726707"/>
                      <a:gd name="connsiteX0" fmla="*/ 95960 w 721699"/>
                      <a:gd name="connsiteY0" fmla="*/ 668956 h 726707"/>
                      <a:gd name="connsiteX1" fmla="*/ 41820 w 721699"/>
                      <a:gd name="connsiteY1" fmla="*/ 605858 h 726707"/>
                      <a:gd name="connsiteX2" fmla="*/ 6612 w 721699"/>
                      <a:gd name="connsiteY2" fmla="*/ 485253 h 726707"/>
                      <a:gd name="connsiteX3" fmla="*/ 18034 w 721699"/>
                      <a:gd name="connsiteY3" fmla="*/ 197318 h 726707"/>
                      <a:gd name="connsiteX4" fmla="*/ 192309 w 721699"/>
                      <a:gd name="connsiteY4" fmla="*/ 19251 h 726707"/>
                      <a:gd name="connsiteX5" fmla="*/ 452191 w 721699"/>
                      <a:gd name="connsiteY5" fmla="*/ 0 h 726707"/>
                      <a:gd name="connsiteX6" fmla="*/ 543631 w 721699"/>
                      <a:gd name="connsiteY6" fmla="*/ 0 h 726707"/>
                      <a:gd name="connsiteX7" fmla="*/ 606196 w 721699"/>
                      <a:gd name="connsiteY7" fmla="*/ 91440 h 726707"/>
                      <a:gd name="connsiteX8" fmla="*/ 683198 w 721699"/>
                      <a:gd name="connsiteY8" fmla="*/ 226194 h 726707"/>
                      <a:gd name="connsiteX9" fmla="*/ 721699 w 721699"/>
                      <a:gd name="connsiteY9" fmla="*/ 428325 h 726707"/>
                      <a:gd name="connsiteX10" fmla="*/ 710227 w 721699"/>
                      <a:gd name="connsiteY10" fmla="*/ 601046 h 726707"/>
                      <a:gd name="connsiteX11" fmla="*/ 638960 w 721699"/>
                      <a:gd name="connsiteY11" fmla="*/ 726707 h 726707"/>
                      <a:gd name="connsiteX12" fmla="*/ 611008 w 721699"/>
                      <a:gd name="connsiteY12" fmla="*/ 365760 h 726707"/>
                      <a:gd name="connsiteX13" fmla="*/ 494230 w 721699"/>
                      <a:gd name="connsiteY13" fmla="*/ 385011 h 726707"/>
                      <a:gd name="connsiteX14" fmla="*/ 360406 w 721699"/>
                      <a:gd name="connsiteY14" fmla="*/ 307475 h 726707"/>
                      <a:gd name="connsiteX15" fmla="*/ 246268 w 721699"/>
                      <a:gd name="connsiteY15" fmla="*/ 351323 h 726707"/>
                      <a:gd name="connsiteX16" fmla="*/ 105682 w 721699"/>
                      <a:gd name="connsiteY16" fmla="*/ 332072 h 726707"/>
                      <a:gd name="connsiteX17" fmla="*/ 95960 w 721699"/>
                      <a:gd name="connsiteY17" fmla="*/ 668956 h 726707"/>
                      <a:gd name="connsiteX0" fmla="*/ 108184 w 733923"/>
                      <a:gd name="connsiteY0" fmla="*/ 668956 h 726707"/>
                      <a:gd name="connsiteX1" fmla="*/ 54044 w 733923"/>
                      <a:gd name="connsiteY1" fmla="*/ 605858 h 726707"/>
                      <a:gd name="connsiteX2" fmla="*/ 18836 w 733923"/>
                      <a:gd name="connsiteY2" fmla="*/ 485253 h 726707"/>
                      <a:gd name="connsiteX3" fmla="*/ 30258 w 733923"/>
                      <a:gd name="connsiteY3" fmla="*/ 197318 h 726707"/>
                      <a:gd name="connsiteX4" fmla="*/ 204533 w 733923"/>
                      <a:gd name="connsiteY4" fmla="*/ 19251 h 726707"/>
                      <a:gd name="connsiteX5" fmla="*/ 464415 w 733923"/>
                      <a:gd name="connsiteY5" fmla="*/ 0 h 726707"/>
                      <a:gd name="connsiteX6" fmla="*/ 555855 w 733923"/>
                      <a:gd name="connsiteY6" fmla="*/ 0 h 726707"/>
                      <a:gd name="connsiteX7" fmla="*/ 618420 w 733923"/>
                      <a:gd name="connsiteY7" fmla="*/ 91440 h 726707"/>
                      <a:gd name="connsiteX8" fmla="*/ 695422 w 733923"/>
                      <a:gd name="connsiteY8" fmla="*/ 226194 h 726707"/>
                      <a:gd name="connsiteX9" fmla="*/ 733923 w 733923"/>
                      <a:gd name="connsiteY9" fmla="*/ 428325 h 726707"/>
                      <a:gd name="connsiteX10" fmla="*/ 722451 w 733923"/>
                      <a:gd name="connsiteY10" fmla="*/ 601046 h 726707"/>
                      <a:gd name="connsiteX11" fmla="*/ 651184 w 733923"/>
                      <a:gd name="connsiteY11" fmla="*/ 726707 h 726707"/>
                      <a:gd name="connsiteX12" fmla="*/ 623232 w 733923"/>
                      <a:gd name="connsiteY12" fmla="*/ 365760 h 726707"/>
                      <a:gd name="connsiteX13" fmla="*/ 506454 w 733923"/>
                      <a:gd name="connsiteY13" fmla="*/ 385011 h 726707"/>
                      <a:gd name="connsiteX14" fmla="*/ 372630 w 733923"/>
                      <a:gd name="connsiteY14" fmla="*/ 307475 h 726707"/>
                      <a:gd name="connsiteX15" fmla="*/ 258492 w 733923"/>
                      <a:gd name="connsiteY15" fmla="*/ 351323 h 726707"/>
                      <a:gd name="connsiteX16" fmla="*/ 117906 w 733923"/>
                      <a:gd name="connsiteY16" fmla="*/ 332072 h 726707"/>
                      <a:gd name="connsiteX17" fmla="*/ 108184 w 733923"/>
                      <a:gd name="connsiteY17" fmla="*/ 668956 h 726707"/>
                      <a:gd name="connsiteX0" fmla="*/ 108184 w 733923"/>
                      <a:gd name="connsiteY0" fmla="*/ 681220 h 738971"/>
                      <a:gd name="connsiteX1" fmla="*/ 54044 w 733923"/>
                      <a:gd name="connsiteY1" fmla="*/ 618122 h 738971"/>
                      <a:gd name="connsiteX2" fmla="*/ 18836 w 733923"/>
                      <a:gd name="connsiteY2" fmla="*/ 497517 h 738971"/>
                      <a:gd name="connsiteX3" fmla="*/ 30258 w 733923"/>
                      <a:gd name="connsiteY3" fmla="*/ 209582 h 738971"/>
                      <a:gd name="connsiteX4" fmla="*/ 204533 w 733923"/>
                      <a:gd name="connsiteY4" fmla="*/ 31515 h 738971"/>
                      <a:gd name="connsiteX5" fmla="*/ 464415 w 733923"/>
                      <a:gd name="connsiteY5" fmla="*/ 12264 h 738971"/>
                      <a:gd name="connsiteX6" fmla="*/ 555855 w 733923"/>
                      <a:gd name="connsiteY6" fmla="*/ 12264 h 738971"/>
                      <a:gd name="connsiteX7" fmla="*/ 618420 w 733923"/>
                      <a:gd name="connsiteY7" fmla="*/ 103704 h 738971"/>
                      <a:gd name="connsiteX8" fmla="*/ 695422 w 733923"/>
                      <a:gd name="connsiteY8" fmla="*/ 238458 h 738971"/>
                      <a:gd name="connsiteX9" fmla="*/ 733923 w 733923"/>
                      <a:gd name="connsiteY9" fmla="*/ 440589 h 738971"/>
                      <a:gd name="connsiteX10" fmla="*/ 722451 w 733923"/>
                      <a:gd name="connsiteY10" fmla="*/ 613310 h 738971"/>
                      <a:gd name="connsiteX11" fmla="*/ 651184 w 733923"/>
                      <a:gd name="connsiteY11" fmla="*/ 738971 h 738971"/>
                      <a:gd name="connsiteX12" fmla="*/ 623232 w 733923"/>
                      <a:gd name="connsiteY12" fmla="*/ 378024 h 738971"/>
                      <a:gd name="connsiteX13" fmla="*/ 506454 w 733923"/>
                      <a:gd name="connsiteY13" fmla="*/ 397275 h 738971"/>
                      <a:gd name="connsiteX14" fmla="*/ 372630 w 733923"/>
                      <a:gd name="connsiteY14" fmla="*/ 319739 h 738971"/>
                      <a:gd name="connsiteX15" fmla="*/ 258492 w 733923"/>
                      <a:gd name="connsiteY15" fmla="*/ 363587 h 738971"/>
                      <a:gd name="connsiteX16" fmla="*/ 117906 w 733923"/>
                      <a:gd name="connsiteY16" fmla="*/ 344336 h 738971"/>
                      <a:gd name="connsiteX17" fmla="*/ 108184 w 733923"/>
                      <a:gd name="connsiteY17" fmla="*/ 681220 h 738971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555855 w 733923"/>
                      <a:gd name="connsiteY6" fmla="*/ 688 h 727395"/>
                      <a:gd name="connsiteX7" fmla="*/ 618420 w 733923"/>
                      <a:gd name="connsiteY7" fmla="*/ 92128 h 727395"/>
                      <a:gd name="connsiteX8" fmla="*/ 695422 w 733923"/>
                      <a:gd name="connsiteY8" fmla="*/ 226882 h 727395"/>
                      <a:gd name="connsiteX9" fmla="*/ 733923 w 733923"/>
                      <a:gd name="connsiteY9" fmla="*/ 429013 h 727395"/>
                      <a:gd name="connsiteX10" fmla="*/ 722451 w 733923"/>
                      <a:gd name="connsiteY10" fmla="*/ 601734 h 727395"/>
                      <a:gd name="connsiteX11" fmla="*/ 651184 w 733923"/>
                      <a:gd name="connsiteY11" fmla="*/ 727395 h 727395"/>
                      <a:gd name="connsiteX12" fmla="*/ 623232 w 733923"/>
                      <a:gd name="connsiteY12" fmla="*/ 366448 h 727395"/>
                      <a:gd name="connsiteX13" fmla="*/ 506454 w 733923"/>
                      <a:gd name="connsiteY13" fmla="*/ 385699 h 727395"/>
                      <a:gd name="connsiteX14" fmla="*/ 372630 w 733923"/>
                      <a:gd name="connsiteY14" fmla="*/ 308163 h 727395"/>
                      <a:gd name="connsiteX15" fmla="*/ 258492 w 733923"/>
                      <a:gd name="connsiteY15" fmla="*/ 352011 h 727395"/>
                      <a:gd name="connsiteX16" fmla="*/ 117906 w 733923"/>
                      <a:gd name="connsiteY16" fmla="*/ 332760 h 727395"/>
                      <a:gd name="connsiteX17" fmla="*/ 108184 w 733923"/>
                      <a:gd name="connsiteY17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555855 w 733923"/>
                      <a:gd name="connsiteY6" fmla="*/ 688 h 727395"/>
                      <a:gd name="connsiteX7" fmla="*/ 618420 w 733923"/>
                      <a:gd name="connsiteY7" fmla="*/ 92128 h 727395"/>
                      <a:gd name="connsiteX8" fmla="*/ 695422 w 733923"/>
                      <a:gd name="connsiteY8" fmla="*/ 226882 h 727395"/>
                      <a:gd name="connsiteX9" fmla="*/ 733923 w 733923"/>
                      <a:gd name="connsiteY9" fmla="*/ 429013 h 727395"/>
                      <a:gd name="connsiteX10" fmla="*/ 722451 w 733923"/>
                      <a:gd name="connsiteY10" fmla="*/ 601734 h 727395"/>
                      <a:gd name="connsiteX11" fmla="*/ 651184 w 733923"/>
                      <a:gd name="connsiteY11" fmla="*/ 727395 h 727395"/>
                      <a:gd name="connsiteX12" fmla="*/ 623232 w 733923"/>
                      <a:gd name="connsiteY12" fmla="*/ 366448 h 727395"/>
                      <a:gd name="connsiteX13" fmla="*/ 506454 w 733923"/>
                      <a:gd name="connsiteY13" fmla="*/ 385699 h 727395"/>
                      <a:gd name="connsiteX14" fmla="*/ 372630 w 733923"/>
                      <a:gd name="connsiteY14" fmla="*/ 308163 h 727395"/>
                      <a:gd name="connsiteX15" fmla="*/ 258492 w 733923"/>
                      <a:gd name="connsiteY15" fmla="*/ 352011 h 727395"/>
                      <a:gd name="connsiteX16" fmla="*/ 117906 w 733923"/>
                      <a:gd name="connsiteY16" fmla="*/ 332760 h 727395"/>
                      <a:gd name="connsiteX17" fmla="*/ 108184 w 733923"/>
                      <a:gd name="connsiteY17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555855 w 733923"/>
                      <a:gd name="connsiteY6" fmla="*/ 688 h 727395"/>
                      <a:gd name="connsiteX7" fmla="*/ 618420 w 733923"/>
                      <a:gd name="connsiteY7" fmla="*/ 92128 h 727395"/>
                      <a:gd name="connsiteX8" fmla="*/ 695422 w 733923"/>
                      <a:gd name="connsiteY8" fmla="*/ 226882 h 727395"/>
                      <a:gd name="connsiteX9" fmla="*/ 733923 w 733923"/>
                      <a:gd name="connsiteY9" fmla="*/ 429013 h 727395"/>
                      <a:gd name="connsiteX10" fmla="*/ 722451 w 733923"/>
                      <a:gd name="connsiteY10" fmla="*/ 601734 h 727395"/>
                      <a:gd name="connsiteX11" fmla="*/ 651184 w 733923"/>
                      <a:gd name="connsiteY11" fmla="*/ 727395 h 727395"/>
                      <a:gd name="connsiteX12" fmla="*/ 623232 w 733923"/>
                      <a:gd name="connsiteY12" fmla="*/ 366448 h 727395"/>
                      <a:gd name="connsiteX13" fmla="*/ 506454 w 733923"/>
                      <a:gd name="connsiteY13" fmla="*/ 385699 h 727395"/>
                      <a:gd name="connsiteX14" fmla="*/ 372630 w 733923"/>
                      <a:gd name="connsiteY14" fmla="*/ 308163 h 727395"/>
                      <a:gd name="connsiteX15" fmla="*/ 258492 w 733923"/>
                      <a:gd name="connsiteY15" fmla="*/ 352011 h 727395"/>
                      <a:gd name="connsiteX16" fmla="*/ 117906 w 733923"/>
                      <a:gd name="connsiteY16" fmla="*/ 332760 h 727395"/>
                      <a:gd name="connsiteX17" fmla="*/ 108184 w 733923"/>
                      <a:gd name="connsiteY17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555855 w 733923"/>
                      <a:gd name="connsiteY6" fmla="*/ 688 h 727395"/>
                      <a:gd name="connsiteX7" fmla="*/ 618420 w 733923"/>
                      <a:gd name="connsiteY7" fmla="*/ 92128 h 727395"/>
                      <a:gd name="connsiteX8" fmla="*/ 695422 w 733923"/>
                      <a:gd name="connsiteY8" fmla="*/ 226882 h 727395"/>
                      <a:gd name="connsiteX9" fmla="*/ 733923 w 733923"/>
                      <a:gd name="connsiteY9" fmla="*/ 429013 h 727395"/>
                      <a:gd name="connsiteX10" fmla="*/ 722451 w 733923"/>
                      <a:gd name="connsiteY10" fmla="*/ 601734 h 727395"/>
                      <a:gd name="connsiteX11" fmla="*/ 651184 w 733923"/>
                      <a:gd name="connsiteY11" fmla="*/ 727395 h 727395"/>
                      <a:gd name="connsiteX12" fmla="*/ 623232 w 733923"/>
                      <a:gd name="connsiteY12" fmla="*/ 366448 h 727395"/>
                      <a:gd name="connsiteX13" fmla="*/ 506454 w 733923"/>
                      <a:gd name="connsiteY13" fmla="*/ 385699 h 727395"/>
                      <a:gd name="connsiteX14" fmla="*/ 372630 w 733923"/>
                      <a:gd name="connsiteY14" fmla="*/ 308163 h 727395"/>
                      <a:gd name="connsiteX15" fmla="*/ 117906 w 733923"/>
                      <a:gd name="connsiteY15" fmla="*/ 332760 h 727395"/>
                      <a:gd name="connsiteX16" fmla="*/ 108184 w 733923"/>
                      <a:gd name="connsiteY16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555855 w 733923"/>
                      <a:gd name="connsiteY6" fmla="*/ 688 h 727395"/>
                      <a:gd name="connsiteX7" fmla="*/ 618420 w 733923"/>
                      <a:gd name="connsiteY7" fmla="*/ 92128 h 727395"/>
                      <a:gd name="connsiteX8" fmla="*/ 695422 w 733923"/>
                      <a:gd name="connsiteY8" fmla="*/ 226882 h 727395"/>
                      <a:gd name="connsiteX9" fmla="*/ 733923 w 733923"/>
                      <a:gd name="connsiteY9" fmla="*/ 429013 h 727395"/>
                      <a:gd name="connsiteX10" fmla="*/ 722451 w 733923"/>
                      <a:gd name="connsiteY10" fmla="*/ 601734 h 727395"/>
                      <a:gd name="connsiteX11" fmla="*/ 651184 w 733923"/>
                      <a:gd name="connsiteY11" fmla="*/ 727395 h 727395"/>
                      <a:gd name="connsiteX12" fmla="*/ 623232 w 733923"/>
                      <a:gd name="connsiteY12" fmla="*/ 366448 h 727395"/>
                      <a:gd name="connsiteX13" fmla="*/ 372630 w 733923"/>
                      <a:gd name="connsiteY13" fmla="*/ 308163 h 727395"/>
                      <a:gd name="connsiteX14" fmla="*/ 117906 w 733923"/>
                      <a:gd name="connsiteY14" fmla="*/ 332760 h 727395"/>
                      <a:gd name="connsiteX15" fmla="*/ 108184 w 733923"/>
                      <a:gd name="connsiteY15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555855 w 733923"/>
                      <a:gd name="connsiteY6" fmla="*/ 688 h 727395"/>
                      <a:gd name="connsiteX7" fmla="*/ 618420 w 733923"/>
                      <a:gd name="connsiteY7" fmla="*/ 92128 h 727395"/>
                      <a:gd name="connsiteX8" fmla="*/ 695422 w 733923"/>
                      <a:gd name="connsiteY8" fmla="*/ 226882 h 727395"/>
                      <a:gd name="connsiteX9" fmla="*/ 733923 w 733923"/>
                      <a:gd name="connsiteY9" fmla="*/ 429013 h 727395"/>
                      <a:gd name="connsiteX10" fmla="*/ 722451 w 733923"/>
                      <a:gd name="connsiteY10" fmla="*/ 601734 h 727395"/>
                      <a:gd name="connsiteX11" fmla="*/ 651184 w 733923"/>
                      <a:gd name="connsiteY11" fmla="*/ 727395 h 727395"/>
                      <a:gd name="connsiteX12" fmla="*/ 623232 w 733923"/>
                      <a:gd name="connsiteY12" fmla="*/ 366448 h 727395"/>
                      <a:gd name="connsiteX13" fmla="*/ 372630 w 733923"/>
                      <a:gd name="connsiteY13" fmla="*/ 308163 h 727395"/>
                      <a:gd name="connsiteX14" fmla="*/ 117906 w 733923"/>
                      <a:gd name="connsiteY14" fmla="*/ 332760 h 727395"/>
                      <a:gd name="connsiteX15" fmla="*/ 108184 w 733923"/>
                      <a:gd name="connsiteY15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618420 w 733923"/>
                      <a:gd name="connsiteY6" fmla="*/ 92128 h 727395"/>
                      <a:gd name="connsiteX7" fmla="*/ 695422 w 733923"/>
                      <a:gd name="connsiteY7" fmla="*/ 226882 h 727395"/>
                      <a:gd name="connsiteX8" fmla="*/ 733923 w 733923"/>
                      <a:gd name="connsiteY8" fmla="*/ 429013 h 727395"/>
                      <a:gd name="connsiteX9" fmla="*/ 722451 w 733923"/>
                      <a:gd name="connsiteY9" fmla="*/ 601734 h 727395"/>
                      <a:gd name="connsiteX10" fmla="*/ 651184 w 733923"/>
                      <a:gd name="connsiteY10" fmla="*/ 727395 h 727395"/>
                      <a:gd name="connsiteX11" fmla="*/ 623232 w 733923"/>
                      <a:gd name="connsiteY11" fmla="*/ 366448 h 727395"/>
                      <a:gd name="connsiteX12" fmla="*/ 372630 w 733923"/>
                      <a:gd name="connsiteY12" fmla="*/ 308163 h 727395"/>
                      <a:gd name="connsiteX13" fmla="*/ 117906 w 733923"/>
                      <a:gd name="connsiteY13" fmla="*/ 332760 h 727395"/>
                      <a:gd name="connsiteX14" fmla="*/ 108184 w 733923"/>
                      <a:gd name="connsiteY14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618420 w 733923"/>
                      <a:gd name="connsiteY6" fmla="*/ 92128 h 727395"/>
                      <a:gd name="connsiteX7" fmla="*/ 695422 w 733923"/>
                      <a:gd name="connsiteY7" fmla="*/ 226882 h 727395"/>
                      <a:gd name="connsiteX8" fmla="*/ 733923 w 733923"/>
                      <a:gd name="connsiteY8" fmla="*/ 429013 h 727395"/>
                      <a:gd name="connsiteX9" fmla="*/ 722451 w 733923"/>
                      <a:gd name="connsiteY9" fmla="*/ 601734 h 727395"/>
                      <a:gd name="connsiteX10" fmla="*/ 651184 w 733923"/>
                      <a:gd name="connsiteY10" fmla="*/ 727395 h 727395"/>
                      <a:gd name="connsiteX11" fmla="*/ 623232 w 733923"/>
                      <a:gd name="connsiteY11" fmla="*/ 366448 h 727395"/>
                      <a:gd name="connsiteX12" fmla="*/ 372630 w 733923"/>
                      <a:gd name="connsiteY12" fmla="*/ 308163 h 727395"/>
                      <a:gd name="connsiteX13" fmla="*/ 117906 w 733923"/>
                      <a:gd name="connsiteY13" fmla="*/ 332760 h 727395"/>
                      <a:gd name="connsiteX14" fmla="*/ 108184 w 733923"/>
                      <a:gd name="connsiteY14" fmla="*/ 669644 h 727395"/>
                      <a:gd name="connsiteX0" fmla="*/ 108184 w 733923"/>
                      <a:gd name="connsiteY0" fmla="*/ 684337 h 742088"/>
                      <a:gd name="connsiteX1" fmla="*/ 54044 w 733923"/>
                      <a:gd name="connsiteY1" fmla="*/ 621239 h 742088"/>
                      <a:gd name="connsiteX2" fmla="*/ 18836 w 733923"/>
                      <a:gd name="connsiteY2" fmla="*/ 500634 h 742088"/>
                      <a:gd name="connsiteX3" fmla="*/ 30258 w 733923"/>
                      <a:gd name="connsiteY3" fmla="*/ 212699 h 742088"/>
                      <a:gd name="connsiteX4" fmla="*/ 204533 w 733923"/>
                      <a:gd name="connsiteY4" fmla="*/ 34632 h 742088"/>
                      <a:gd name="connsiteX5" fmla="*/ 464415 w 733923"/>
                      <a:gd name="connsiteY5" fmla="*/ 15381 h 742088"/>
                      <a:gd name="connsiteX6" fmla="*/ 618420 w 733923"/>
                      <a:gd name="connsiteY6" fmla="*/ 106821 h 742088"/>
                      <a:gd name="connsiteX7" fmla="*/ 695422 w 733923"/>
                      <a:gd name="connsiteY7" fmla="*/ 241575 h 742088"/>
                      <a:gd name="connsiteX8" fmla="*/ 733923 w 733923"/>
                      <a:gd name="connsiteY8" fmla="*/ 443706 h 742088"/>
                      <a:gd name="connsiteX9" fmla="*/ 722451 w 733923"/>
                      <a:gd name="connsiteY9" fmla="*/ 616427 h 742088"/>
                      <a:gd name="connsiteX10" fmla="*/ 651184 w 733923"/>
                      <a:gd name="connsiteY10" fmla="*/ 742088 h 742088"/>
                      <a:gd name="connsiteX11" fmla="*/ 623232 w 733923"/>
                      <a:gd name="connsiteY11" fmla="*/ 381141 h 742088"/>
                      <a:gd name="connsiteX12" fmla="*/ 372630 w 733923"/>
                      <a:gd name="connsiteY12" fmla="*/ 322856 h 742088"/>
                      <a:gd name="connsiteX13" fmla="*/ 117906 w 733923"/>
                      <a:gd name="connsiteY13" fmla="*/ 347453 h 742088"/>
                      <a:gd name="connsiteX14" fmla="*/ 108184 w 733923"/>
                      <a:gd name="connsiteY14" fmla="*/ 684337 h 742088"/>
                      <a:gd name="connsiteX0" fmla="*/ 108184 w 733923"/>
                      <a:gd name="connsiteY0" fmla="*/ 684337 h 742088"/>
                      <a:gd name="connsiteX1" fmla="*/ 54044 w 733923"/>
                      <a:gd name="connsiteY1" fmla="*/ 621239 h 742088"/>
                      <a:gd name="connsiteX2" fmla="*/ 18836 w 733923"/>
                      <a:gd name="connsiteY2" fmla="*/ 500634 h 742088"/>
                      <a:gd name="connsiteX3" fmla="*/ 30258 w 733923"/>
                      <a:gd name="connsiteY3" fmla="*/ 212699 h 742088"/>
                      <a:gd name="connsiteX4" fmla="*/ 204533 w 733923"/>
                      <a:gd name="connsiteY4" fmla="*/ 34632 h 742088"/>
                      <a:gd name="connsiteX5" fmla="*/ 464415 w 733923"/>
                      <a:gd name="connsiteY5" fmla="*/ 15381 h 742088"/>
                      <a:gd name="connsiteX6" fmla="*/ 618420 w 733923"/>
                      <a:gd name="connsiteY6" fmla="*/ 106821 h 742088"/>
                      <a:gd name="connsiteX7" fmla="*/ 695422 w 733923"/>
                      <a:gd name="connsiteY7" fmla="*/ 241575 h 742088"/>
                      <a:gd name="connsiteX8" fmla="*/ 733923 w 733923"/>
                      <a:gd name="connsiteY8" fmla="*/ 443706 h 742088"/>
                      <a:gd name="connsiteX9" fmla="*/ 722451 w 733923"/>
                      <a:gd name="connsiteY9" fmla="*/ 616427 h 742088"/>
                      <a:gd name="connsiteX10" fmla="*/ 651184 w 733923"/>
                      <a:gd name="connsiteY10" fmla="*/ 742088 h 742088"/>
                      <a:gd name="connsiteX11" fmla="*/ 623232 w 733923"/>
                      <a:gd name="connsiteY11" fmla="*/ 381141 h 742088"/>
                      <a:gd name="connsiteX12" fmla="*/ 372630 w 733923"/>
                      <a:gd name="connsiteY12" fmla="*/ 322856 h 742088"/>
                      <a:gd name="connsiteX13" fmla="*/ 117906 w 733923"/>
                      <a:gd name="connsiteY13" fmla="*/ 347453 h 742088"/>
                      <a:gd name="connsiteX14" fmla="*/ 108184 w 733923"/>
                      <a:gd name="connsiteY14" fmla="*/ 684337 h 742088"/>
                      <a:gd name="connsiteX0" fmla="*/ 108184 w 739728"/>
                      <a:gd name="connsiteY0" fmla="*/ 684337 h 742088"/>
                      <a:gd name="connsiteX1" fmla="*/ 54044 w 739728"/>
                      <a:gd name="connsiteY1" fmla="*/ 621239 h 742088"/>
                      <a:gd name="connsiteX2" fmla="*/ 18836 w 739728"/>
                      <a:gd name="connsiteY2" fmla="*/ 500634 h 742088"/>
                      <a:gd name="connsiteX3" fmla="*/ 30258 w 739728"/>
                      <a:gd name="connsiteY3" fmla="*/ 212699 h 742088"/>
                      <a:gd name="connsiteX4" fmla="*/ 204533 w 739728"/>
                      <a:gd name="connsiteY4" fmla="*/ 34632 h 742088"/>
                      <a:gd name="connsiteX5" fmla="*/ 464415 w 739728"/>
                      <a:gd name="connsiteY5" fmla="*/ 15381 h 742088"/>
                      <a:gd name="connsiteX6" fmla="*/ 618420 w 739728"/>
                      <a:gd name="connsiteY6" fmla="*/ 106821 h 742088"/>
                      <a:gd name="connsiteX7" fmla="*/ 695422 w 739728"/>
                      <a:gd name="connsiteY7" fmla="*/ 241575 h 742088"/>
                      <a:gd name="connsiteX8" fmla="*/ 733923 w 739728"/>
                      <a:gd name="connsiteY8" fmla="*/ 443706 h 742088"/>
                      <a:gd name="connsiteX9" fmla="*/ 722451 w 739728"/>
                      <a:gd name="connsiteY9" fmla="*/ 616427 h 742088"/>
                      <a:gd name="connsiteX10" fmla="*/ 651184 w 739728"/>
                      <a:gd name="connsiteY10" fmla="*/ 742088 h 742088"/>
                      <a:gd name="connsiteX11" fmla="*/ 623232 w 739728"/>
                      <a:gd name="connsiteY11" fmla="*/ 381141 h 742088"/>
                      <a:gd name="connsiteX12" fmla="*/ 372630 w 739728"/>
                      <a:gd name="connsiteY12" fmla="*/ 322856 h 742088"/>
                      <a:gd name="connsiteX13" fmla="*/ 117906 w 739728"/>
                      <a:gd name="connsiteY13" fmla="*/ 347453 h 742088"/>
                      <a:gd name="connsiteX14" fmla="*/ 108184 w 739728"/>
                      <a:gd name="connsiteY14" fmla="*/ 684337 h 742088"/>
                      <a:gd name="connsiteX0" fmla="*/ 108184 w 738831"/>
                      <a:gd name="connsiteY0" fmla="*/ 684337 h 742088"/>
                      <a:gd name="connsiteX1" fmla="*/ 54044 w 738831"/>
                      <a:gd name="connsiteY1" fmla="*/ 621239 h 742088"/>
                      <a:gd name="connsiteX2" fmla="*/ 18836 w 738831"/>
                      <a:gd name="connsiteY2" fmla="*/ 500634 h 742088"/>
                      <a:gd name="connsiteX3" fmla="*/ 30258 w 738831"/>
                      <a:gd name="connsiteY3" fmla="*/ 212699 h 742088"/>
                      <a:gd name="connsiteX4" fmla="*/ 204533 w 738831"/>
                      <a:gd name="connsiteY4" fmla="*/ 34632 h 742088"/>
                      <a:gd name="connsiteX5" fmla="*/ 464415 w 738831"/>
                      <a:gd name="connsiteY5" fmla="*/ 15381 h 742088"/>
                      <a:gd name="connsiteX6" fmla="*/ 618420 w 738831"/>
                      <a:gd name="connsiteY6" fmla="*/ 106821 h 742088"/>
                      <a:gd name="connsiteX7" fmla="*/ 695422 w 738831"/>
                      <a:gd name="connsiteY7" fmla="*/ 241575 h 742088"/>
                      <a:gd name="connsiteX8" fmla="*/ 733923 w 738831"/>
                      <a:gd name="connsiteY8" fmla="*/ 443706 h 742088"/>
                      <a:gd name="connsiteX9" fmla="*/ 722451 w 738831"/>
                      <a:gd name="connsiteY9" fmla="*/ 616427 h 742088"/>
                      <a:gd name="connsiteX10" fmla="*/ 651184 w 738831"/>
                      <a:gd name="connsiteY10" fmla="*/ 742088 h 742088"/>
                      <a:gd name="connsiteX11" fmla="*/ 623232 w 738831"/>
                      <a:gd name="connsiteY11" fmla="*/ 381141 h 742088"/>
                      <a:gd name="connsiteX12" fmla="*/ 372630 w 738831"/>
                      <a:gd name="connsiteY12" fmla="*/ 322856 h 742088"/>
                      <a:gd name="connsiteX13" fmla="*/ 117906 w 738831"/>
                      <a:gd name="connsiteY13" fmla="*/ 347453 h 742088"/>
                      <a:gd name="connsiteX14" fmla="*/ 108184 w 738831"/>
                      <a:gd name="connsiteY14" fmla="*/ 684337 h 742088"/>
                      <a:gd name="connsiteX0" fmla="*/ 117906 w 738831"/>
                      <a:gd name="connsiteY0" fmla="*/ 347453 h 742088"/>
                      <a:gd name="connsiteX1" fmla="*/ 54044 w 738831"/>
                      <a:gd name="connsiteY1" fmla="*/ 621239 h 742088"/>
                      <a:gd name="connsiteX2" fmla="*/ 18836 w 738831"/>
                      <a:gd name="connsiteY2" fmla="*/ 500634 h 742088"/>
                      <a:gd name="connsiteX3" fmla="*/ 30258 w 738831"/>
                      <a:gd name="connsiteY3" fmla="*/ 212699 h 742088"/>
                      <a:gd name="connsiteX4" fmla="*/ 204533 w 738831"/>
                      <a:gd name="connsiteY4" fmla="*/ 34632 h 742088"/>
                      <a:gd name="connsiteX5" fmla="*/ 464415 w 738831"/>
                      <a:gd name="connsiteY5" fmla="*/ 15381 h 742088"/>
                      <a:gd name="connsiteX6" fmla="*/ 618420 w 738831"/>
                      <a:gd name="connsiteY6" fmla="*/ 106821 h 742088"/>
                      <a:gd name="connsiteX7" fmla="*/ 695422 w 738831"/>
                      <a:gd name="connsiteY7" fmla="*/ 241575 h 742088"/>
                      <a:gd name="connsiteX8" fmla="*/ 733923 w 738831"/>
                      <a:gd name="connsiteY8" fmla="*/ 443706 h 742088"/>
                      <a:gd name="connsiteX9" fmla="*/ 722451 w 738831"/>
                      <a:gd name="connsiteY9" fmla="*/ 616427 h 742088"/>
                      <a:gd name="connsiteX10" fmla="*/ 651184 w 738831"/>
                      <a:gd name="connsiteY10" fmla="*/ 742088 h 742088"/>
                      <a:gd name="connsiteX11" fmla="*/ 623232 w 738831"/>
                      <a:gd name="connsiteY11" fmla="*/ 381141 h 742088"/>
                      <a:gd name="connsiteX12" fmla="*/ 372630 w 738831"/>
                      <a:gd name="connsiteY12" fmla="*/ 322856 h 742088"/>
                      <a:gd name="connsiteX13" fmla="*/ 117906 w 738831"/>
                      <a:gd name="connsiteY13" fmla="*/ 347453 h 742088"/>
                      <a:gd name="connsiteX0" fmla="*/ 117906 w 738831"/>
                      <a:gd name="connsiteY0" fmla="*/ 347453 h 626196"/>
                      <a:gd name="connsiteX1" fmla="*/ 54044 w 738831"/>
                      <a:gd name="connsiteY1" fmla="*/ 621239 h 626196"/>
                      <a:gd name="connsiteX2" fmla="*/ 18836 w 738831"/>
                      <a:gd name="connsiteY2" fmla="*/ 500634 h 626196"/>
                      <a:gd name="connsiteX3" fmla="*/ 30258 w 738831"/>
                      <a:gd name="connsiteY3" fmla="*/ 212699 h 626196"/>
                      <a:gd name="connsiteX4" fmla="*/ 204533 w 738831"/>
                      <a:gd name="connsiteY4" fmla="*/ 34632 h 626196"/>
                      <a:gd name="connsiteX5" fmla="*/ 464415 w 738831"/>
                      <a:gd name="connsiteY5" fmla="*/ 15381 h 626196"/>
                      <a:gd name="connsiteX6" fmla="*/ 618420 w 738831"/>
                      <a:gd name="connsiteY6" fmla="*/ 106821 h 626196"/>
                      <a:gd name="connsiteX7" fmla="*/ 695422 w 738831"/>
                      <a:gd name="connsiteY7" fmla="*/ 241575 h 626196"/>
                      <a:gd name="connsiteX8" fmla="*/ 733923 w 738831"/>
                      <a:gd name="connsiteY8" fmla="*/ 443706 h 626196"/>
                      <a:gd name="connsiteX9" fmla="*/ 722451 w 738831"/>
                      <a:gd name="connsiteY9" fmla="*/ 616427 h 626196"/>
                      <a:gd name="connsiteX10" fmla="*/ 623232 w 738831"/>
                      <a:gd name="connsiteY10" fmla="*/ 381141 h 626196"/>
                      <a:gd name="connsiteX11" fmla="*/ 372630 w 738831"/>
                      <a:gd name="connsiteY11" fmla="*/ 322856 h 626196"/>
                      <a:gd name="connsiteX12" fmla="*/ 117906 w 738831"/>
                      <a:gd name="connsiteY12" fmla="*/ 347453 h 626196"/>
                      <a:gd name="connsiteX0" fmla="*/ 117906 w 733923"/>
                      <a:gd name="connsiteY0" fmla="*/ 347453 h 688616"/>
                      <a:gd name="connsiteX1" fmla="*/ 54044 w 733923"/>
                      <a:gd name="connsiteY1" fmla="*/ 621239 h 688616"/>
                      <a:gd name="connsiteX2" fmla="*/ 18836 w 733923"/>
                      <a:gd name="connsiteY2" fmla="*/ 500634 h 688616"/>
                      <a:gd name="connsiteX3" fmla="*/ 30258 w 733923"/>
                      <a:gd name="connsiteY3" fmla="*/ 212699 h 688616"/>
                      <a:gd name="connsiteX4" fmla="*/ 204533 w 733923"/>
                      <a:gd name="connsiteY4" fmla="*/ 34632 h 688616"/>
                      <a:gd name="connsiteX5" fmla="*/ 464415 w 733923"/>
                      <a:gd name="connsiteY5" fmla="*/ 15381 h 688616"/>
                      <a:gd name="connsiteX6" fmla="*/ 618420 w 733923"/>
                      <a:gd name="connsiteY6" fmla="*/ 106821 h 688616"/>
                      <a:gd name="connsiteX7" fmla="*/ 695422 w 733923"/>
                      <a:gd name="connsiteY7" fmla="*/ 241575 h 688616"/>
                      <a:gd name="connsiteX8" fmla="*/ 733923 w 733923"/>
                      <a:gd name="connsiteY8" fmla="*/ 443706 h 688616"/>
                      <a:gd name="connsiteX9" fmla="*/ 694340 w 733923"/>
                      <a:gd name="connsiteY9" fmla="*/ 688616 h 688616"/>
                      <a:gd name="connsiteX10" fmla="*/ 623232 w 733923"/>
                      <a:gd name="connsiteY10" fmla="*/ 381141 h 688616"/>
                      <a:gd name="connsiteX11" fmla="*/ 372630 w 733923"/>
                      <a:gd name="connsiteY11" fmla="*/ 322856 h 688616"/>
                      <a:gd name="connsiteX12" fmla="*/ 117906 w 733923"/>
                      <a:gd name="connsiteY12" fmla="*/ 347453 h 688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33923" h="688616">
                        <a:moveTo>
                          <a:pt x="117906" y="347453"/>
                        </a:moveTo>
                        <a:cubicBezTo>
                          <a:pt x="64808" y="397184"/>
                          <a:pt x="70556" y="595709"/>
                          <a:pt x="54044" y="621239"/>
                        </a:cubicBezTo>
                        <a:cubicBezTo>
                          <a:pt x="37532" y="646769"/>
                          <a:pt x="22800" y="568724"/>
                          <a:pt x="18836" y="500634"/>
                        </a:cubicBezTo>
                        <a:cubicBezTo>
                          <a:pt x="14872" y="432544"/>
                          <a:pt x="-27834" y="272055"/>
                          <a:pt x="30258" y="212699"/>
                        </a:cubicBezTo>
                        <a:cubicBezTo>
                          <a:pt x="88350" y="153343"/>
                          <a:pt x="121454" y="65113"/>
                          <a:pt x="204533" y="34632"/>
                        </a:cubicBezTo>
                        <a:cubicBezTo>
                          <a:pt x="287612" y="4151"/>
                          <a:pt x="413080" y="-15099"/>
                          <a:pt x="464415" y="15381"/>
                        </a:cubicBezTo>
                        <a:lnTo>
                          <a:pt x="618420" y="106821"/>
                        </a:lnTo>
                        <a:cubicBezTo>
                          <a:pt x="656921" y="144520"/>
                          <a:pt x="682588" y="174198"/>
                          <a:pt x="695422" y="241575"/>
                        </a:cubicBezTo>
                        <a:cubicBezTo>
                          <a:pt x="708256" y="308952"/>
                          <a:pt x="734103" y="369199"/>
                          <a:pt x="733923" y="443706"/>
                        </a:cubicBezTo>
                        <a:cubicBezTo>
                          <a:pt x="733743" y="518213"/>
                          <a:pt x="718096" y="646729"/>
                          <a:pt x="694340" y="688616"/>
                        </a:cubicBezTo>
                        <a:cubicBezTo>
                          <a:pt x="670637" y="586124"/>
                          <a:pt x="676850" y="442101"/>
                          <a:pt x="623232" y="381141"/>
                        </a:cubicBezTo>
                        <a:cubicBezTo>
                          <a:pt x="569614" y="320181"/>
                          <a:pt x="456851" y="328471"/>
                          <a:pt x="372630" y="322856"/>
                        </a:cubicBezTo>
                        <a:lnTo>
                          <a:pt x="117906" y="347453"/>
                        </a:lnTo>
                        <a:close/>
                      </a:path>
                    </a:pathLst>
                  </a:cu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75" name="Freeform 2971">
                    <a:extLst>
                      <a:ext uri="{FF2B5EF4-FFF2-40B4-BE49-F238E27FC236}">
                        <a16:creationId xmlns:a16="http://schemas.microsoft.com/office/drawing/2014/main" id="{A3AE0868-C8E2-4A54-B62F-3EEA3AF38E3F}"/>
                      </a:ext>
                    </a:extLst>
                  </p:cNvPr>
                  <p:cNvSpPr/>
                  <p:nvPr/>
                </p:nvSpPr>
                <p:spPr>
                  <a:xfrm>
                    <a:off x="8003285" y="3905762"/>
                    <a:ext cx="554811" cy="133787"/>
                  </a:xfrm>
                  <a:custGeom>
                    <a:avLst/>
                    <a:gdLst>
                      <a:gd name="connsiteX0" fmla="*/ 293667 w 554811"/>
                      <a:gd name="connsiteY0" fmla="*/ 3702 h 254718"/>
                      <a:gd name="connsiteX1" fmla="*/ 130037 w 554811"/>
                      <a:gd name="connsiteY1" fmla="*/ 51829 h 254718"/>
                      <a:gd name="connsiteX2" fmla="*/ 4909 w 554811"/>
                      <a:gd name="connsiteY2" fmla="*/ 234709 h 254718"/>
                      <a:gd name="connsiteX3" fmla="*/ 303292 w 554811"/>
                      <a:gd name="connsiteY3" fmla="*/ 109580 h 254718"/>
                      <a:gd name="connsiteX4" fmla="*/ 548736 w 554811"/>
                      <a:gd name="connsiteY4" fmla="*/ 253959 h 254718"/>
                      <a:gd name="connsiteX5" fmla="*/ 462109 w 554811"/>
                      <a:gd name="connsiteY5" fmla="*/ 32578 h 254718"/>
                      <a:gd name="connsiteX6" fmla="*/ 293667 w 554811"/>
                      <a:gd name="connsiteY6" fmla="*/ 3702 h 254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4811" h="254718">
                        <a:moveTo>
                          <a:pt x="293667" y="3702"/>
                        </a:moveTo>
                        <a:cubicBezTo>
                          <a:pt x="238322" y="6910"/>
                          <a:pt x="178163" y="13328"/>
                          <a:pt x="130037" y="51829"/>
                        </a:cubicBezTo>
                        <a:cubicBezTo>
                          <a:pt x="81911" y="90330"/>
                          <a:pt x="-23967" y="225084"/>
                          <a:pt x="4909" y="234709"/>
                        </a:cubicBezTo>
                        <a:cubicBezTo>
                          <a:pt x="33785" y="244334"/>
                          <a:pt x="212654" y="106372"/>
                          <a:pt x="303292" y="109580"/>
                        </a:cubicBezTo>
                        <a:cubicBezTo>
                          <a:pt x="393930" y="112788"/>
                          <a:pt x="522267" y="266793"/>
                          <a:pt x="548736" y="253959"/>
                        </a:cubicBezTo>
                        <a:cubicBezTo>
                          <a:pt x="575206" y="241125"/>
                          <a:pt x="509433" y="75892"/>
                          <a:pt x="462109" y="32578"/>
                        </a:cubicBezTo>
                        <a:cubicBezTo>
                          <a:pt x="414785" y="-10736"/>
                          <a:pt x="349012" y="494"/>
                          <a:pt x="293667" y="3702"/>
                        </a:cubicBezTo>
                        <a:close/>
                      </a:path>
                    </a:pathLst>
                  </a:cu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504" name="Group 3503">
                <a:extLst>
                  <a:ext uri="{FF2B5EF4-FFF2-40B4-BE49-F238E27FC236}">
                    <a16:creationId xmlns:a16="http://schemas.microsoft.com/office/drawing/2014/main" id="{AA7FDC9E-D952-4FD0-B4F6-46FF8598C4F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0169" y="5296537"/>
                <a:ext cx="492966" cy="1311506"/>
                <a:chOff x="1607077" y="2938478"/>
                <a:chExt cx="1407078" cy="3743445"/>
              </a:xfrm>
            </p:grpSpPr>
            <p:sp>
              <p:nvSpPr>
                <p:cNvPr id="3925" name="Freeform 2921">
                  <a:extLst>
                    <a:ext uri="{FF2B5EF4-FFF2-40B4-BE49-F238E27FC236}">
                      <a16:creationId xmlns:a16="http://schemas.microsoft.com/office/drawing/2014/main" id="{02E77FFF-960F-4931-A30D-619967993495}"/>
                    </a:ext>
                  </a:extLst>
                </p:cNvPr>
                <p:cNvSpPr/>
                <p:nvPr/>
              </p:nvSpPr>
              <p:spPr>
                <a:xfrm rot="679214">
                  <a:off x="1729677" y="3767853"/>
                  <a:ext cx="228065" cy="1264050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26" name="Freeform 2922">
                  <a:extLst>
                    <a:ext uri="{FF2B5EF4-FFF2-40B4-BE49-F238E27FC236}">
                      <a16:creationId xmlns:a16="http://schemas.microsoft.com/office/drawing/2014/main" id="{00929AB2-C22E-44ED-BA05-CD29F33B5C0A}"/>
                    </a:ext>
                  </a:extLst>
                </p:cNvPr>
                <p:cNvSpPr/>
                <p:nvPr/>
              </p:nvSpPr>
              <p:spPr>
                <a:xfrm rot="20920786" flipH="1">
                  <a:off x="2661104" y="3749459"/>
                  <a:ext cx="228065" cy="1264050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27" name="Freeform 2923">
                  <a:extLst>
                    <a:ext uri="{FF2B5EF4-FFF2-40B4-BE49-F238E27FC236}">
                      <a16:creationId xmlns:a16="http://schemas.microsoft.com/office/drawing/2014/main" id="{34AD3037-D07A-42E6-BC2F-338B069E91E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07077" y="4922623"/>
                  <a:ext cx="197289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28" name="Freeform 2924">
                  <a:extLst>
                    <a:ext uri="{FF2B5EF4-FFF2-40B4-BE49-F238E27FC236}">
                      <a16:creationId xmlns:a16="http://schemas.microsoft.com/office/drawing/2014/main" id="{A5DB131F-FA23-4D88-AEE2-B042BE7F50F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2816866" y="4922205"/>
                  <a:ext cx="197289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29" name="Freeform 2925">
                  <a:extLst>
                    <a:ext uri="{FF2B5EF4-FFF2-40B4-BE49-F238E27FC236}">
                      <a16:creationId xmlns:a16="http://schemas.microsoft.com/office/drawing/2014/main" id="{00EE0F01-103B-43E4-94D0-68E6BD264157}"/>
                    </a:ext>
                  </a:extLst>
                </p:cNvPr>
                <p:cNvSpPr/>
                <p:nvPr/>
              </p:nvSpPr>
              <p:spPr>
                <a:xfrm flipH="1">
                  <a:off x="2293608" y="3590275"/>
                  <a:ext cx="477811" cy="1411293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08747 w 842296"/>
                    <a:gd name="connsiteY0" fmla="*/ 2010242 h 2217964"/>
                    <a:gd name="connsiteX1" fmla="*/ 151307 w 842296"/>
                    <a:gd name="connsiteY1" fmla="*/ 1054546 h 2217964"/>
                    <a:gd name="connsiteX2" fmla="*/ 15119 w 842296"/>
                    <a:gd name="connsiteY2" fmla="*/ 347669 h 2217964"/>
                    <a:gd name="connsiteX3" fmla="*/ 566353 w 842296"/>
                    <a:gd name="connsiteY3" fmla="*/ 3958 h 2217964"/>
                    <a:gd name="connsiteX4" fmla="*/ 696056 w 842296"/>
                    <a:gd name="connsiteY4" fmla="*/ 477371 h 2217964"/>
                    <a:gd name="connsiteX5" fmla="*/ 812787 w 842296"/>
                    <a:gd name="connsiteY5" fmla="*/ 2105132 h 2217964"/>
                    <a:gd name="connsiteX6" fmla="*/ 108747 w 842296"/>
                    <a:gd name="connsiteY6" fmla="*/ 2010242 h 2217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2296" h="2217964">
                      <a:moveTo>
                        <a:pt x="108747" y="2010242"/>
                      </a:moveTo>
                      <a:cubicBezTo>
                        <a:pt x="122934" y="1691677"/>
                        <a:pt x="166912" y="1331642"/>
                        <a:pt x="151307" y="1054546"/>
                      </a:cubicBezTo>
                      <a:cubicBezTo>
                        <a:pt x="135702" y="777451"/>
                        <a:pt x="-54055" y="522767"/>
                        <a:pt x="15119" y="347669"/>
                      </a:cubicBezTo>
                      <a:cubicBezTo>
                        <a:pt x="84293" y="172571"/>
                        <a:pt x="456106" y="35303"/>
                        <a:pt x="566353" y="3958"/>
                      </a:cubicBezTo>
                      <a:cubicBezTo>
                        <a:pt x="676600" y="-27387"/>
                        <a:pt x="654984" y="127175"/>
                        <a:pt x="696056" y="477371"/>
                      </a:cubicBezTo>
                      <a:cubicBezTo>
                        <a:pt x="737128" y="827567"/>
                        <a:pt x="910672" y="1849654"/>
                        <a:pt x="812787" y="2105132"/>
                      </a:cubicBezTo>
                      <a:cubicBezTo>
                        <a:pt x="714902" y="2360610"/>
                        <a:pt x="206023" y="2117246"/>
                        <a:pt x="108747" y="2010242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30" name="Freeform 2926">
                  <a:extLst>
                    <a:ext uri="{FF2B5EF4-FFF2-40B4-BE49-F238E27FC236}">
                      <a16:creationId xmlns:a16="http://schemas.microsoft.com/office/drawing/2014/main" id="{3EDAB7A0-BDE4-4A71-91EE-C6A516B2EA03}"/>
                    </a:ext>
                  </a:extLst>
                </p:cNvPr>
                <p:cNvSpPr/>
                <p:nvPr/>
              </p:nvSpPr>
              <p:spPr>
                <a:xfrm>
                  <a:off x="1858237" y="3596740"/>
                  <a:ext cx="477811" cy="1411293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08747 w 842296"/>
                    <a:gd name="connsiteY0" fmla="*/ 2010242 h 2217964"/>
                    <a:gd name="connsiteX1" fmla="*/ 151307 w 842296"/>
                    <a:gd name="connsiteY1" fmla="*/ 1054546 h 2217964"/>
                    <a:gd name="connsiteX2" fmla="*/ 15119 w 842296"/>
                    <a:gd name="connsiteY2" fmla="*/ 347669 h 2217964"/>
                    <a:gd name="connsiteX3" fmla="*/ 566353 w 842296"/>
                    <a:gd name="connsiteY3" fmla="*/ 3958 h 2217964"/>
                    <a:gd name="connsiteX4" fmla="*/ 696056 w 842296"/>
                    <a:gd name="connsiteY4" fmla="*/ 477371 h 2217964"/>
                    <a:gd name="connsiteX5" fmla="*/ 812787 w 842296"/>
                    <a:gd name="connsiteY5" fmla="*/ 2105132 h 2217964"/>
                    <a:gd name="connsiteX6" fmla="*/ 108747 w 842296"/>
                    <a:gd name="connsiteY6" fmla="*/ 2010242 h 2217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2296" h="2217964">
                      <a:moveTo>
                        <a:pt x="108747" y="2010242"/>
                      </a:moveTo>
                      <a:cubicBezTo>
                        <a:pt x="122934" y="1691677"/>
                        <a:pt x="166912" y="1331642"/>
                        <a:pt x="151307" y="1054546"/>
                      </a:cubicBezTo>
                      <a:cubicBezTo>
                        <a:pt x="135702" y="777451"/>
                        <a:pt x="-54055" y="522767"/>
                        <a:pt x="15119" y="347669"/>
                      </a:cubicBezTo>
                      <a:cubicBezTo>
                        <a:pt x="84293" y="172571"/>
                        <a:pt x="456106" y="35303"/>
                        <a:pt x="566353" y="3958"/>
                      </a:cubicBezTo>
                      <a:cubicBezTo>
                        <a:pt x="676600" y="-27387"/>
                        <a:pt x="654984" y="127175"/>
                        <a:pt x="696056" y="477371"/>
                      </a:cubicBezTo>
                      <a:cubicBezTo>
                        <a:pt x="737128" y="827567"/>
                        <a:pt x="910672" y="1849654"/>
                        <a:pt x="812787" y="2105132"/>
                      </a:cubicBezTo>
                      <a:cubicBezTo>
                        <a:pt x="714902" y="2360610"/>
                        <a:pt x="206023" y="2117246"/>
                        <a:pt x="108747" y="2010242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31" name="Flowchart: Stored Data 3930">
                  <a:extLst>
                    <a:ext uri="{FF2B5EF4-FFF2-40B4-BE49-F238E27FC236}">
                      <a16:creationId xmlns:a16="http://schemas.microsoft.com/office/drawing/2014/main" id="{D0FF4877-5DB2-4E65-B656-1D5DC0449C70}"/>
                    </a:ext>
                  </a:extLst>
                </p:cNvPr>
                <p:cNvSpPr/>
                <p:nvPr/>
              </p:nvSpPr>
              <p:spPr>
                <a:xfrm rot="16200000" flipV="1">
                  <a:off x="2233794" y="3583676"/>
                  <a:ext cx="159503" cy="200971"/>
                </a:xfrm>
                <a:prstGeom prst="flowChartOnlineStorage">
                  <a:avLst/>
                </a:pr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32" name="Freeform 2928">
                  <a:extLst>
                    <a:ext uri="{FF2B5EF4-FFF2-40B4-BE49-F238E27FC236}">
                      <a16:creationId xmlns:a16="http://schemas.microsoft.com/office/drawing/2014/main" id="{67622FB3-9EB3-4CE8-80F8-1B2971793FD7}"/>
                    </a:ext>
                  </a:extLst>
                </p:cNvPr>
                <p:cNvSpPr/>
                <p:nvPr/>
              </p:nvSpPr>
              <p:spPr>
                <a:xfrm>
                  <a:off x="1925807" y="4735121"/>
                  <a:ext cx="367422" cy="1855550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  <a:gd name="connsiteX0" fmla="*/ 204913 w 695969"/>
                    <a:gd name="connsiteY0" fmla="*/ 2962 h 2921608"/>
                    <a:gd name="connsiteX1" fmla="*/ 3874 w 695969"/>
                    <a:gd name="connsiteY1" fmla="*/ 528256 h 2921608"/>
                    <a:gd name="connsiteX2" fmla="*/ 108244 w 695969"/>
                    <a:gd name="connsiteY2" fmla="*/ 2750666 h 2921608"/>
                    <a:gd name="connsiteX3" fmla="*/ 522682 w 695969"/>
                    <a:gd name="connsiteY3" fmla="*/ 2772102 h 2921608"/>
                    <a:gd name="connsiteX4" fmla="*/ 684810 w 695969"/>
                    <a:gd name="connsiteY4" fmla="*/ 657958 h 2921608"/>
                    <a:gd name="connsiteX5" fmla="*/ 204913 w 695969"/>
                    <a:gd name="connsiteY5" fmla="*/ 2962 h 2921608"/>
                    <a:gd name="connsiteX0" fmla="*/ 204913 w 695969"/>
                    <a:gd name="connsiteY0" fmla="*/ 2962 h 2772102"/>
                    <a:gd name="connsiteX1" fmla="*/ 3874 w 695969"/>
                    <a:gd name="connsiteY1" fmla="*/ 528256 h 2772102"/>
                    <a:gd name="connsiteX2" fmla="*/ 108244 w 695969"/>
                    <a:gd name="connsiteY2" fmla="*/ 2750666 h 2772102"/>
                    <a:gd name="connsiteX3" fmla="*/ 522682 w 695969"/>
                    <a:gd name="connsiteY3" fmla="*/ 2772102 h 2772102"/>
                    <a:gd name="connsiteX4" fmla="*/ 684810 w 695969"/>
                    <a:gd name="connsiteY4" fmla="*/ 657958 h 2772102"/>
                    <a:gd name="connsiteX5" fmla="*/ 204913 w 695969"/>
                    <a:gd name="connsiteY5" fmla="*/ 2962 h 2772102"/>
                    <a:gd name="connsiteX0" fmla="*/ 201224 w 692280"/>
                    <a:gd name="connsiteY0" fmla="*/ 2949 h 2772089"/>
                    <a:gd name="connsiteX1" fmla="*/ 185 w 692280"/>
                    <a:gd name="connsiteY1" fmla="*/ 528243 h 2772089"/>
                    <a:gd name="connsiteX2" fmla="*/ 172327 w 692280"/>
                    <a:gd name="connsiteY2" fmla="*/ 2747087 h 2772089"/>
                    <a:gd name="connsiteX3" fmla="*/ 518993 w 692280"/>
                    <a:gd name="connsiteY3" fmla="*/ 2772089 h 2772089"/>
                    <a:gd name="connsiteX4" fmla="*/ 681121 w 692280"/>
                    <a:gd name="connsiteY4" fmla="*/ 657945 h 2772089"/>
                    <a:gd name="connsiteX5" fmla="*/ 201224 w 692280"/>
                    <a:gd name="connsiteY5" fmla="*/ 2949 h 2772089"/>
                    <a:gd name="connsiteX0" fmla="*/ 201202 w 685892"/>
                    <a:gd name="connsiteY0" fmla="*/ 2949 h 2916151"/>
                    <a:gd name="connsiteX1" fmla="*/ 163 w 685892"/>
                    <a:gd name="connsiteY1" fmla="*/ 528243 h 2916151"/>
                    <a:gd name="connsiteX2" fmla="*/ 172305 w 685892"/>
                    <a:gd name="connsiteY2" fmla="*/ 2747087 h 2916151"/>
                    <a:gd name="connsiteX3" fmla="*/ 438493 w 685892"/>
                    <a:gd name="connsiteY3" fmla="*/ 2764957 h 2916151"/>
                    <a:gd name="connsiteX4" fmla="*/ 681099 w 685892"/>
                    <a:gd name="connsiteY4" fmla="*/ 657945 h 2916151"/>
                    <a:gd name="connsiteX5" fmla="*/ 201202 w 685892"/>
                    <a:gd name="connsiteY5" fmla="*/ 2949 h 2916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5892" h="2916151">
                      <a:moveTo>
                        <a:pt x="201202" y="2949"/>
                      </a:moveTo>
                      <a:cubicBezTo>
                        <a:pt x="87713" y="-18668"/>
                        <a:pt x="4979" y="70887"/>
                        <a:pt x="163" y="528243"/>
                      </a:cubicBezTo>
                      <a:cubicBezTo>
                        <a:pt x="-4653" y="985599"/>
                        <a:pt x="99250" y="2374301"/>
                        <a:pt x="172305" y="2747087"/>
                      </a:cubicBezTo>
                      <a:cubicBezTo>
                        <a:pt x="245360" y="3119873"/>
                        <a:pt x="349764" y="2759000"/>
                        <a:pt x="438493" y="2764957"/>
                      </a:cubicBezTo>
                      <a:cubicBezTo>
                        <a:pt x="504425" y="2414762"/>
                        <a:pt x="720647" y="1118280"/>
                        <a:pt x="681099" y="657945"/>
                      </a:cubicBezTo>
                      <a:cubicBezTo>
                        <a:pt x="641551" y="197610"/>
                        <a:pt x="314691" y="24566"/>
                        <a:pt x="201202" y="2949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33" name="Flowchart: Stored Data 3932">
                  <a:extLst>
                    <a:ext uri="{FF2B5EF4-FFF2-40B4-BE49-F238E27FC236}">
                      <a16:creationId xmlns:a16="http://schemas.microsoft.com/office/drawing/2014/main" id="{5709C7F8-9D3B-4EFE-A789-591502B56CBE}"/>
                    </a:ext>
                  </a:extLst>
                </p:cNvPr>
                <p:cNvSpPr/>
                <p:nvPr/>
              </p:nvSpPr>
              <p:spPr>
                <a:xfrm rot="5400000">
                  <a:off x="2085588" y="5014341"/>
                  <a:ext cx="466927" cy="73152"/>
                </a:xfrm>
                <a:prstGeom prst="flowChartOnlineStorage">
                  <a:avLst/>
                </a:pr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34" name="Freeform 2930">
                  <a:extLst>
                    <a:ext uri="{FF2B5EF4-FFF2-40B4-BE49-F238E27FC236}">
                      <a16:creationId xmlns:a16="http://schemas.microsoft.com/office/drawing/2014/main" id="{436E013E-D478-48F7-91E3-BB66E81CE7BD}"/>
                    </a:ext>
                  </a:extLst>
                </p:cNvPr>
                <p:cNvSpPr/>
                <p:nvPr/>
              </p:nvSpPr>
              <p:spPr>
                <a:xfrm flipH="1">
                  <a:off x="2347732" y="4735128"/>
                  <a:ext cx="367592" cy="1855924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  <a:gd name="connsiteX0" fmla="*/ 204913 w 695969"/>
                    <a:gd name="connsiteY0" fmla="*/ 2962 h 2921608"/>
                    <a:gd name="connsiteX1" fmla="*/ 3874 w 695969"/>
                    <a:gd name="connsiteY1" fmla="*/ 528256 h 2921608"/>
                    <a:gd name="connsiteX2" fmla="*/ 108244 w 695969"/>
                    <a:gd name="connsiteY2" fmla="*/ 2750666 h 2921608"/>
                    <a:gd name="connsiteX3" fmla="*/ 522682 w 695969"/>
                    <a:gd name="connsiteY3" fmla="*/ 2772102 h 2921608"/>
                    <a:gd name="connsiteX4" fmla="*/ 684810 w 695969"/>
                    <a:gd name="connsiteY4" fmla="*/ 657958 h 2921608"/>
                    <a:gd name="connsiteX5" fmla="*/ 204913 w 695969"/>
                    <a:gd name="connsiteY5" fmla="*/ 2962 h 2921608"/>
                    <a:gd name="connsiteX0" fmla="*/ 204913 w 695969"/>
                    <a:gd name="connsiteY0" fmla="*/ 2962 h 2772102"/>
                    <a:gd name="connsiteX1" fmla="*/ 3874 w 695969"/>
                    <a:gd name="connsiteY1" fmla="*/ 528256 h 2772102"/>
                    <a:gd name="connsiteX2" fmla="*/ 108244 w 695969"/>
                    <a:gd name="connsiteY2" fmla="*/ 2750666 h 2772102"/>
                    <a:gd name="connsiteX3" fmla="*/ 522682 w 695969"/>
                    <a:gd name="connsiteY3" fmla="*/ 2772102 h 2772102"/>
                    <a:gd name="connsiteX4" fmla="*/ 684810 w 695969"/>
                    <a:gd name="connsiteY4" fmla="*/ 657958 h 2772102"/>
                    <a:gd name="connsiteX5" fmla="*/ 204913 w 695969"/>
                    <a:gd name="connsiteY5" fmla="*/ 2962 h 2772102"/>
                    <a:gd name="connsiteX0" fmla="*/ 204250 w 689417"/>
                    <a:gd name="connsiteY0" fmla="*/ 2962 h 2921915"/>
                    <a:gd name="connsiteX1" fmla="*/ 3211 w 689417"/>
                    <a:gd name="connsiteY1" fmla="*/ 528256 h 2921915"/>
                    <a:gd name="connsiteX2" fmla="*/ 107581 w 689417"/>
                    <a:gd name="connsiteY2" fmla="*/ 2750666 h 2921915"/>
                    <a:gd name="connsiteX3" fmla="*/ 450012 w 689417"/>
                    <a:gd name="connsiteY3" fmla="*/ 2775668 h 2921915"/>
                    <a:gd name="connsiteX4" fmla="*/ 684147 w 689417"/>
                    <a:gd name="connsiteY4" fmla="*/ 657958 h 2921915"/>
                    <a:gd name="connsiteX5" fmla="*/ 204250 w 689417"/>
                    <a:gd name="connsiteY5" fmla="*/ 2962 h 2921915"/>
                    <a:gd name="connsiteX0" fmla="*/ 201043 w 686210"/>
                    <a:gd name="connsiteY0" fmla="*/ 2937 h 2916740"/>
                    <a:gd name="connsiteX1" fmla="*/ 4 w 686210"/>
                    <a:gd name="connsiteY1" fmla="*/ 528231 h 2916740"/>
                    <a:gd name="connsiteX2" fmla="*/ 197559 w 686210"/>
                    <a:gd name="connsiteY2" fmla="*/ 2743509 h 2916740"/>
                    <a:gd name="connsiteX3" fmla="*/ 446805 w 686210"/>
                    <a:gd name="connsiteY3" fmla="*/ 2775643 h 2916740"/>
                    <a:gd name="connsiteX4" fmla="*/ 680940 w 686210"/>
                    <a:gd name="connsiteY4" fmla="*/ 657933 h 2916740"/>
                    <a:gd name="connsiteX5" fmla="*/ 201043 w 686210"/>
                    <a:gd name="connsiteY5" fmla="*/ 2937 h 2916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6210" h="2916740">
                      <a:moveTo>
                        <a:pt x="201043" y="2937"/>
                      </a:moveTo>
                      <a:cubicBezTo>
                        <a:pt x="87554" y="-18680"/>
                        <a:pt x="585" y="71469"/>
                        <a:pt x="4" y="528231"/>
                      </a:cubicBezTo>
                      <a:cubicBezTo>
                        <a:pt x="-577" y="984993"/>
                        <a:pt x="123092" y="2368940"/>
                        <a:pt x="197559" y="2743509"/>
                      </a:cubicBezTo>
                      <a:cubicBezTo>
                        <a:pt x="272026" y="3118078"/>
                        <a:pt x="332661" y="2767309"/>
                        <a:pt x="446805" y="2775643"/>
                      </a:cubicBezTo>
                      <a:cubicBezTo>
                        <a:pt x="512737" y="2425448"/>
                        <a:pt x="721900" y="1120051"/>
                        <a:pt x="680940" y="657933"/>
                      </a:cubicBezTo>
                      <a:cubicBezTo>
                        <a:pt x="639980" y="195815"/>
                        <a:pt x="314532" y="24554"/>
                        <a:pt x="201043" y="2937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35" name="Rectangle 3934">
                  <a:extLst>
                    <a:ext uri="{FF2B5EF4-FFF2-40B4-BE49-F238E27FC236}">
                      <a16:creationId xmlns:a16="http://schemas.microsoft.com/office/drawing/2014/main" id="{59119BDC-B0F8-4373-A4CD-B25C729063DD}"/>
                    </a:ext>
                  </a:extLst>
                </p:cNvPr>
                <p:cNvSpPr/>
                <p:nvPr/>
              </p:nvSpPr>
              <p:spPr>
                <a:xfrm>
                  <a:off x="2116432" y="4854618"/>
                  <a:ext cx="401125" cy="319200"/>
                </a:xfrm>
                <a:prstGeom prst="rect">
                  <a:avLst/>
                </a:pr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36" name="Rectangle 3935">
                  <a:extLst>
                    <a:ext uri="{FF2B5EF4-FFF2-40B4-BE49-F238E27FC236}">
                      <a16:creationId xmlns:a16="http://schemas.microsoft.com/office/drawing/2014/main" id="{C3A93CEB-BE19-4929-B40C-2E7DBE436FBC}"/>
                    </a:ext>
                  </a:extLst>
                </p:cNvPr>
                <p:cNvSpPr/>
                <p:nvPr/>
              </p:nvSpPr>
              <p:spPr>
                <a:xfrm>
                  <a:off x="2089376" y="3720857"/>
                  <a:ext cx="417942" cy="769044"/>
                </a:xfrm>
                <a:prstGeom prst="rect">
                  <a:avLst/>
                </a:pr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37" name="Freeform 2933">
                  <a:extLst>
                    <a:ext uri="{FF2B5EF4-FFF2-40B4-BE49-F238E27FC236}">
                      <a16:creationId xmlns:a16="http://schemas.microsoft.com/office/drawing/2014/main" id="{985AD226-E380-4A15-9819-0F7FFB120A3A}"/>
                    </a:ext>
                  </a:extLst>
                </p:cNvPr>
                <p:cNvSpPr/>
                <p:nvPr/>
              </p:nvSpPr>
              <p:spPr>
                <a:xfrm>
                  <a:off x="2451253" y="6484248"/>
                  <a:ext cx="446835" cy="197675"/>
                </a:xfrm>
                <a:custGeom>
                  <a:avLst/>
                  <a:gdLst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3923"/>
                    <a:gd name="connsiteY0" fmla="*/ 13774 h 416165"/>
                    <a:gd name="connsiteX1" fmla="*/ 22003 w 853923"/>
                    <a:gd name="connsiteY1" fmla="*/ 260208 h 416165"/>
                    <a:gd name="connsiteX2" fmla="*/ 355330 w 853923"/>
                    <a:gd name="connsiteY2" fmla="*/ 266204 h 416165"/>
                    <a:gd name="connsiteX3" fmla="*/ 767790 w 853923"/>
                    <a:gd name="connsiteY3" fmla="*/ 415850 h 416165"/>
                    <a:gd name="connsiteX4" fmla="*/ 826156 w 853923"/>
                    <a:gd name="connsiteY4" fmla="*/ 299118 h 416165"/>
                    <a:gd name="connsiteX5" fmla="*/ 356101 w 853923"/>
                    <a:gd name="connsiteY5" fmla="*/ 59899 h 416165"/>
                    <a:gd name="connsiteX6" fmla="*/ 60914 w 853923"/>
                    <a:gd name="connsiteY6" fmla="*/ 13774 h 416165"/>
                    <a:gd name="connsiteX0" fmla="*/ 60914 w 898764"/>
                    <a:gd name="connsiteY0" fmla="*/ 13774 h 345430"/>
                    <a:gd name="connsiteX1" fmla="*/ 22003 w 898764"/>
                    <a:gd name="connsiteY1" fmla="*/ 260208 h 345430"/>
                    <a:gd name="connsiteX2" fmla="*/ 355330 w 898764"/>
                    <a:gd name="connsiteY2" fmla="*/ 266204 h 345430"/>
                    <a:gd name="connsiteX3" fmla="*/ 859709 w 898764"/>
                    <a:gd name="connsiteY3" fmla="*/ 341793 h 345430"/>
                    <a:gd name="connsiteX4" fmla="*/ 826156 w 898764"/>
                    <a:gd name="connsiteY4" fmla="*/ 299118 h 345430"/>
                    <a:gd name="connsiteX5" fmla="*/ 356101 w 898764"/>
                    <a:gd name="connsiteY5" fmla="*/ 59899 h 345430"/>
                    <a:gd name="connsiteX6" fmla="*/ 60914 w 898764"/>
                    <a:gd name="connsiteY6" fmla="*/ 13774 h 345430"/>
                    <a:gd name="connsiteX0" fmla="*/ 60914 w 898763"/>
                    <a:gd name="connsiteY0" fmla="*/ 13774 h 341858"/>
                    <a:gd name="connsiteX1" fmla="*/ 22003 w 898763"/>
                    <a:gd name="connsiteY1" fmla="*/ 260208 h 341858"/>
                    <a:gd name="connsiteX2" fmla="*/ 355330 w 898763"/>
                    <a:gd name="connsiteY2" fmla="*/ 266204 h 341858"/>
                    <a:gd name="connsiteX3" fmla="*/ 859709 w 898763"/>
                    <a:gd name="connsiteY3" fmla="*/ 341793 h 341858"/>
                    <a:gd name="connsiteX4" fmla="*/ 826155 w 898763"/>
                    <a:gd name="connsiteY4" fmla="*/ 251804 h 341858"/>
                    <a:gd name="connsiteX5" fmla="*/ 356101 w 898763"/>
                    <a:gd name="connsiteY5" fmla="*/ 59899 h 341858"/>
                    <a:gd name="connsiteX6" fmla="*/ 60914 w 898763"/>
                    <a:gd name="connsiteY6" fmla="*/ 13774 h 341858"/>
                    <a:gd name="connsiteX0" fmla="*/ 60914 w 855657"/>
                    <a:gd name="connsiteY0" fmla="*/ 13774 h 323364"/>
                    <a:gd name="connsiteX1" fmla="*/ 22003 w 855657"/>
                    <a:gd name="connsiteY1" fmla="*/ 260208 h 323364"/>
                    <a:gd name="connsiteX2" fmla="*/ 355330 w 855657"/>
                    <a:gd name="connsiteY2" fmla="*/ 266204 h 323364"/>
                    <a:gd name="connsiteX3" fmla="*/ 774130 w 855657"/>
                    <a:gd name="connsiteY3" fmla="*/ 323279 h 323364"/>
                    <a:gd name="connsiteX4" fmla="*/ 826155 w 855657"/>
                    <a:gd name="connsiteY4" fmla="*/ 251804 h 323364"/>
                    <a:gd name="connsiteX5" fmla="*/ 356101 w 855657"/>
                    <a:gd name="connsiteY5" fmla="*/ 59899 h 323364"/>
                    <a:gd name="connsiteX6" fmla="*/ 60914 w 855657"/>
                    <a:gd name="connsiteY6" fmla="*/ 13774 h 323364"/>
                    <a:gd name="connsiteX0" fmla="*/ 60914 w 822601"/>
                    <a:gd name="connsiteY0" fmla="*/ 13774 h 323779"/>
                    <a:gd name="connsiteX1" fmla="*/ 22003 w 822601"/>
                    <a:gd name="connsiteY1" fmla="*/ 260208 h 323779"/>
                    <a:gd name="connsiteX2" fmla="*/ 355330 w 822601"/>
                    <a:gd name="connsiteY2" fmla="*/ 266204 h 323779"/>
                    <a:gd name="connsiteX3" fmla="*/ 774130 w 822601"/>
                    <a:gd name="connsiteY3" fmla="*/ 323279 h 323779"/>
                    <a:gd name="connsiteX4" fmla="*/ 775443 w 822601"/>
                    <a:gd name="connsiteY4" fmla="*/ 229175 h 323779"/>
                    <a:gd name="connsiteX5" fmla="*/ 356101 w 822601"/>
                    <a:gd name="connsiteY5" fmla="*/ 59899 h 323779"/>
                    <a:gd name="connsiteX6" fmla="*/ 60914 w 822601"/>
                    <a:gd name="connsiteY6" fmla="*/ 13774 h 323779"/>
                    <a:gd name="connsiteX0" fmla="*/ 60914 w 806628"/>
                    <a:gd name="connsiteY0" fmla="*/ 13774 h 323779"/>
                    <a:gd name="connsiteX1" fmla="*/ 22003 w 806628"/>
                    <a:gd name="connsiteY1" fmla="*/ 260208 h 323779"/>
                    <a:gd name="connsiteX2" fmla="*/ 355330 w 806628"/>
                    <a:gd name="connsiteY2" fmla="*/ 266204 h 323779"/>
                    <a:gd name="connsiteX3" fmla="*/ 736094 w 806628"/>
                    <a:gd name="connsiteY3" fmla="*/ 323279 h 323779"/>
                    <a:gd name="connsiteX4" fmla="*/ 775443 w 806628"/>
                    <a:gd name="connsiteY4" fmla="*/ 229175 h 323779"/>
                    <a:gd name="connsiteX5" fmla="*/ 356101 w 806628"/>
                    <a:gd name="connsiteY5" fmla="*/ 59899 h 323779"/>
                    <a:gd name="connsiteX6" fmla="*/ 60914 w 806628"/>
                    <a:gd name="connsiteY6" fmla="*/ 13774 h 323779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17111"/>
                    <a:gd name="connsiteY0" fmla="*/ 0 h 291676"/>
                    <a:gd name="connsiteX1" fmla="*/ 22756 w 817111"/>
                    <a:gd name="connsiteY1" fmla="*/ 246434 h 291676"/>
                    <a:gd name="connsiteX2" fmla="*/ 356083 w 817111"/>
                    <a:gd name="connsiteY2" fmla="*/ 252430 h 291676"/>
                    <a:gd name="connsiteX3" fmla="*/ 762206 w 817111"/>
                    <a:gd name="connsiteY3" fmla="*/ 290991 h 291676"/>
                    <a:gd name="connsiteX4" fmla="*/ 776196 w 817111"/>
                    <a:gd name="connsiteY4" fmla="*/ 215401 h 291676"/>
                    <a:gd name="connsiteX5" fmla="*/ 375872 w 817111"/>
                    <a:gd name="connsiteY5" fmla="*/ 7040 h 291676"/>
                    <a:gd name="connsiteX6" fmla="*/ 61667 w 817111"/>
                    <a:gd name="connsiteY6" fmla="*/ 0 h 291676"/>
                    <a:gd name="connsiteX0" fmla="*/ 58660 w 814104"/>
                    <a:gd name="connsiteY0" fmla="*/ 20891 h 312567"/>
                    <a:gd name="connsiteX1" fmla="*/ 19749 w 814104"/>
                    <a:gd name="connsiteY1" fmla="*/ 267325 h 312567"/>
                    <a:gd name="connsiteX2" fmla="*/ 353076 w 814104"/>
                    <a:gd name="connsiteY2" fmla="*/ 273321 h 312567"/>
                    <a:gd name="connsiteX3" fmla="*/ 759199 w 814104"/>
                    <a:gd name="connsiteY3" fmla="*/ 311882 h 312567"/>
                    <a:gd name="connsiteX4" fmla="*/ 773189 w 814104"/>
                    <a:gd name="connsiteY4" fmla="*/ 236292 h 312567"/>
                    <a:gd name="connsiteX5" fmla="*/ 291890 w 814104"/>
                    <a:gd name="connsiteY5" fmla="*/ 11474 h 312567"/>
                    <a:gd name="connsiteX6" fmla="*/ 58660 w 814104"/>
                    <a:gd name="connsiteY6" fmla="*/ 20891 h 312567"/>
                    <a:gd name="connsiteX0" fmla="*/ 58660 w 814104"/>
                    <a:gd name="connsiteY0" fmla="*/ 9417 h 301093"/>
                    <a:gd name="connsiteX1" fmla="*/ 19749 w 814104"/>
                    <a:gd name="connsiteY1" fmla="*/ 255851 h 301093"/>
                    <a:gd name="connsiteX2" fmla="*/ 353076 w 814104"/>
                    <a:gd name="connsiteY2" fmla="*/ 261847 h 301093"/>
                    <a:gd name="connsiteX3" fmla="*/ 759199 w 814104"/>
                    <a:gd name="connsiteY3" fmla="*/ 300408 h 301093"/>
                    <a:gd name="connsiteX4" fmla="*/ 773189 w 814104"/>
                    <a:gd name="connsiteY4" fmla="*/ 224818 h 301093"/>
                    <a:gd name="connsiteX5" fmla="*/ 291890 w 814104"/>
                    <a:gd name="connsiteY5" fmla="*/ 0 h 301093"/>
                    <a:gd name="connsiteX6" fmla="*/ 58660 w 814104"/>
                    <a:gd name="connsiteY6" fmla="*/ 9417 h 301093"/>
                    <a:gd name="connsiteX0" fmla="*/ 58660 w 814104"/>
                    <a:gd name="connsiteY0" fmla="*/ 9417 h 301924"/>
                    <a:gd name="connsiteX1" fmla="*/ 19749 w 814104"/>
                    <a:gd name="connsiteY1" fmla="*/ 255851 h 301924"/>
                    <a:gd name="connsiteX2" fmla="*/ 353076 w 814104"/>
                    <a:gd name="connsiteY2" fmla="*/ 261847 h 301924"/>
                    <a:gd name="connsiteX3" fmla="*/ 759199 w 814104"/>
                    <a:gd name="connsiteY3" fmla="*/ 300408 h 301924"/>
                    <a:gd name="connsiteX4" fmla="*/ 773189 w 814104"/>
                    <a:gd name="connsiteY4" fmla="*/ 224818 h 301924"/>
                    <a:gd name="connsiteX5" fmla="*/ 291890 w 814104"/>
                    <a:gd name="connsiteY5" fmla="*/ 0 h 301924"/>
                    <a:gd name="connsiteX6" fmla="*/ 58660 w 814104"/>
                    <a:gd name="connsiteY6" fmla="*/ 9417 h 301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4104" h="301924">
                      <a:moveTo>
                        <a:pt x="58660" y="9417"/>
                      </a:moveTo>
                      <a:cubicBezTo>
                        <a:pt x="13303" y="52059"/>
                        <a:pt x="-24566" y="208294"/>
                        <a:pt x="19749" y="255851"/>
                      </a:cubicBezTo>
                      <a:cubicBezTo>
                        <a:pt x="130858" y="257850"/>
                        <a:pt x="200389" y="229736"/>
                        <a:pt x="353076" y="261847"/>
                      </a:cubicBezTo>
                      <a:cubicBezTo>
                        <a:pt x="505763" y="293958"/>
                        <a:pt x="689180" y="306579"/>
                        <a:pt x="759199" y="300408"/>
                      </a:cubicBezTo>
                      <a:cubicBezTo>
                        <a:pt x="829218" y="294237"/>
                        <a:pt x="830474" y="279941"/>
                        <a:pt x="773189" y="224818"/>
                      </a:cubicBezTo>
                      <a:lnTo>
                        <a:pt x="291890" y="0"/>
                      </a:lnTo>
                      <a:lnTo>
                        <a:pt x="58660" y="9417"/>
                      </a:ln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38" name="Freeform 2934">
                  <a:extLst>
                    <a:ext uri="{FF2B5EF4-FFF2-40B4-BE49-F238E27FC236}">
                      <a16:creationId xmlns:a16="http://schemas.microsoft.com/office/drawing/2014/main" id="{E1ECB2CF-E9F4-4BA9-B542-69CBF12E4E89}"/>
                    </a:ext>
                  </a:extLst>
                </p:cNvPr>
                <p:cNvSpPr/>
                <p:nvPr/>
              </p:nvSpPr>
              <p:spPr>
                <a:xfrm flipH="1">
                  <a:off x="1740962" y="6484248"/>
                  <a:ext cx="446835" cy="197675"/>
                </a:xfrm>
                <a:custGeom>
                  <a:avLst/>
                  <a:gdLst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3923"/>
                    <a:gd name="connsiteY0" fmla="*/ 13774 h 416165"/>
                    <a:gd name="connsiteX1" fmla="*/ 22003 w 853923"/>
                    <a:gd name="connsiteY1" fmla="*/ 260208 h 416165"/>
                    <a:gd name="connsiteX2" fmla="*/ 355330 w 853923"/>
                    <a:gd name="connsiteY2" fmla="*/ 266204 h 416165"/>
                    <a:gd name="connsiteX3" fmla="*/ 767790 w 853923"/>
                    <a:gd name="connsiteY3" fmla="*/ 415850 h 416165"/>
                    <a:gd name="connsiteX4" fmla="*/ 826156 w 853923"/>
                    <a:gd name="connsiteY4" fmla="*/ 299118 h 416165"/>
                    <a:gd name="connsiteX5" fmla="*/ 356101 w 853923"/>
                    <a:gd name="connsiteY5" fmla="*/ 59899 h 416165"/>
                    <a:gd name="connsiteX6" fmla="*/ 60914 w 853923"/>
                    <a:gd name="connsiteY6" fmla="*/ 13774 h 416165"/>
                    <a:gd name="connsiteX0" fmla="*/ 60914 w 898764"/>
                    <a:gd name="connsiteY0" fmla="*/ 13774 h 345430"/>
                    <a:gd name="connsiteX1" fmla="*/ 22003 w 898764"/>
                    <a:gd name="connsiteY1" fmla="*/ 260208 h 345430"/>
                    <a:gd name="connsiteX2" fmla="*/ 355330 w 898764"/>
                    <a:gd name="connsiteY2" fmla="*/ 266204 h 345430"/>
                    <a:gd name="connsiteX3" fmla="*/ 859709 w 898764"/>
                    <a:gd name="connsiteY3" fmla="*/ 341793 h 345430"/>
                    <a:gd name="connsiteX4" fmla="*/ 826156 w 898764"/>
                    <a:gd name="connsiteY4" fmla="*/ 299118 h 345430"/>
                    <a:gd name="connsiteX5" fmla="*/ 356101 w 898764"/>
                    <a:gd name="connsiteY5" fmla="*/ 59899 h 345430"/>
                    <a:gd name="connsiteX6" fmla="*/ 60914 w 898764"/>
                    <a:gd name="connsiteY6" fmla="*/ 13774 h 345430"/>
                    <a:gd name="connsiteX0" fmla="*/ 60914 w 898763"/>
                    <a:gd name="connsiteY0" fmla="*/ 13774 h 341858"/>
                    <a:gd name="connsiteX1" fmla="*/ 22003 w 898763"/>
                    <a:gd name="connsiteY1" fmla="*/ 260208 h 341858"/>
                    <a:gd name="connsiteX2" fmla="*/ 355330 w 898763"/>
                    <a:gd name="connsiteY2" fmla="*/ 266204 h 341858"/>
                    <a:gd name="connsiteX3" fmla="*/ 859709 w 898763"/>
                    <a:gd name="connsiteY3" fmla="*/ 341793 h 341858"/>
                    <a:gd name="connsiteX4" fmla="*/ 826155 w 898763"/>
                    <a:gd name="connsiteY4" fmla="*/ 251804 h 341858"/>
                    <a:gd name="connsiteX5" fmla="*/ 356101 w 898763"/>
                    <a:gd name="connsiteY5" fmla="*/ 59899 h 341858"/>
                    <a:gd name="connsiteX6" fmla="*/ 60914 w 898763"/>
                    <a:gd name="connsiteY6" fmla="*/ 13774 h 341858"/>
                    <a:gd name="connsiteX0" fmla="*/ 60914 w 855657"/>
                    <a:gd name="connsiteY0" fmla="*/ 13774 h 323364"/>
                    <a:gd name="connsiteX1" fmla="*/ 22003 w 855657"/>
                    <a:gd name="connsiteY1" fmla="*/ 260208 h 323364"/>
                    <a:gd name="connsiteX2" fmla="*/ 355330 w 855657"/>
                    <a:gd name="connsiteY2" fmla="*/ 266204 h 323364"/>
                    <a:gd name="connsiteX3" fmla="*/ 774130 w 855657"/>
                    <a:gd name="connsiteY3" fmla="*/ 323279 h 323364"/>
                    <a:gd name="connsiteX4" fmla="*/ 826155 w 855657"/>
                    <a:gd name="connsiteY4" fmla="*/ 251804 h 323364"/>
                    <a:gd name="connsiteX5" fmla="*/ 356101 w 855657"/>
                    <a:gd name="connsiteY5" fmla="*/ 59899 h 323364"/>
                    <a:gd name="connsiteX6" fmla="*/ 60914 w 855657"/>
                    <a:gd name="connsiteY6" fmla="*/ 13774 h 323364"/>
                    <a:gd name="connsiteX0" fmla="*/ 60914 w 822601"/>
                    <a:gd name="connsiteY0" fmla="*/ 13774 h 323779"/>
                    <a:gd name="connsiteX1" fmla="*/ 22003 w 822601"/>
                    <a:gd name="connsiteY1" fmla="*/ 260208 h 323779"/>
                    <a:gd name="connsiteX2" fmla="*/ 355330 w 822601"/>
                    <a:gd name="connsiteY2" fmla="*/ 266204 h 323779"/>
                    <a:gd name="connsiteX3" fmla="*/ 774130 w 822601"/>
                    <a:gd name="connsiteY3" fmla="*/ 323279 h 323779"/>
                    <a:gd name="connsiteX4" fmla="*/ 775443 w 822601"/>
                    <a:gd name="connsiteY4" fmla="*/ 229175 h 323779"/>
                    <a:gd name="connsiteX5" fmla="*/ 356101 w 822601"/>
                    <a:gd name="connsiteY5" fmla="*/ 59899 h 323779"/>
                    <a:gd name="connsiteX6" fmla="*/ 60914 w 822601"/>
                    <a:gd name="connsiteY6" fmla="*/ 13774 h 323779"/>
                    <a:gd name="connsiteX0" fmla="*/ 60914 w 806628"/>
                    <a:gd name="connsiteY0" fmla="*/ 13774 h 323779"/>
                    <a:gd name="connsiteX1" fmla="*/ 22003 w 806628"/>
                    <a:gd name="connsiteY1" fmla="*/ 260208 h 323779"/>
                    <a:gd name="connsiteX2" fmla="*/ 355330 w 806628"/>
                    <a:gd name="connsiteY2" fmla="*/ 266204 h 323779"/>
                    <a:gd name="connsiteX3" fmla="*/ 736094 w 806628"/>
                    <a:gd name="connsiteY3" fmla="*/ 323279 h 323779"/>
                    <a:gd name="connsiteX4" fmla="*/ 775443 w 806628"/>
                    <a:gd name="connsiteY4" fmla="*/ 229175 h 323779"/>
                    <a:gd name="connsiteX5" fmla="*/ 356101 w 806628"/>
                    <a:gd name="connsiteY5" fmla="*/ 59899 h 323779"/>
                    <a:gd name="connsiteX6" fmla="*/ 60914 w 806628"/>
                    <a:gd name="connsiteY6" fmla="*/ 13774 h 323779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17111"/>
                    <a:gd name="connsiteY0" fmla="*/ 0 h 291676"/>
                    <a:gd name="connsiteX1" fmla="*/ 22756 w 817111"/>
                    <a:gd name="connsiteY1" fmla="*/ 246434 h 291676"/>
                    <a:gd name="connsiteX2" fmla="*/ 356083 w 817111"/>
                    <a:gd name="connsiteY2" fmla="*/ 252430 h 291676"/>
                    <a:gd name="connsiteX3" fmla="*/ 762206 w 817111"/>
                    <a:gd name="connsiteY3" fmla="*/ 290991 h 291676"/>
                    <a:gd name="connsiteX4" fmla="*/ 776196 w 817111"/>
                    <a:gd name="connsiteY4" fmla="*/ 215401 h 291676"/>
                    <a:gd name="connsiteX5" fmla="*/ 375872 w 817111"/>
                    <a:gd name="connsiteY5" fmla="*/ 7040 h 291676"/>
                    <a:gd name="connsiteX6" fmla="*/ 61667 w 817111"/>
                    <a:gd name="connsiteY6" fmla="*/ 0 h 291676"/>
                    <a:gd name="connsiteX0" fmla="*/ 58660 w 814104"/>
                    <a:gd name="connsiteY0" fmla="*/ 20891 h 312567"/>
                    <a:gd name="connsiteX1" fmla="*/ 19749 w 814104"/>
                    <a:gd name="connsiteY1" fmla="*/ 267325 h 312567"/>
                    <a:gd name="connsiteX2" fmla="*/ 353076 w 814104"/>
                    <a:gd name="connsiteY2" fmla="*/ 273321 h 312567"/>
                    <a:gd name="connsiteX3" fmla="*/ 759199 w 814104"/>
                    <a:gd name="connsiteY3" fmla="*/ 311882 h 312567"/>
                    <a:gd name="connsiteX4" fmla="*/ 773189 w 814104"/>
                    <a:gd name="connsiteY4" fmla="*/ 236292 h 312567"/>
                    <a:gd name="connsiteX5" fmla="*/ 291890 w 814104"/>
                    <a:gd name="connsiteY5" fmla="*/ 11474 h 312567"/>
                    <a:gd name="connsiteX6" fmla="*/ 58660 w 814104"/>
                    <a:gd name="connsiteY6" fmla="*/ 20891 h 312567"/>
                    <a:gd name="connsiteX0" fmla="*/ 58660 w 814104"/>
                    <a:gd name="connsiteY0" fmla="*/ 9417 h 301093"/>
                    <a:gd name="connsiteX1" fmla="*/ 19749 w 814104"/>
                    <a:gd name="connsiteY1" fmla="*/ 255851 h 301093"/>
                    <a:gd name="connsiteX2" fmla="*/ 353076 w 814104"/>
                    <a:gd name="connsiteY2" fmla="*/ 261847 h 301093"/>
                    <a:gd name="connsiteX3" fmla="*/ 759199 w 814104"/>
                    <a:gd name="connsiteY3" fmla="*/ 300408 h 301093"/>
                    <a:gd name="connsiteX4" fmla="*/ 773189 w 814104"/>
                    <a:gd name="connsiteY4" fmla="*/ 224818 h 301093"/>
                    <a:gd name="connsiteX5" fmla="*/ 291890 w 814104"/>
                    <a:gd name="connsiteY5" fmla="*/ 0 h 301093"/>
                    <a:gd name="connsiteX6" fmla="*/ 58660 w 814104"/>
                    <a:gd name="connsiteY6" fmla="*/ 9417 h 301093"/>
                    <a:gd name="connsiteX0" fmla="*/ 58660 w 814104"/>
                    <a:gd name="connsiteY0" fmla="*/ 9417 h 301924"/>
                    <a:gd name="connsiteX1" fmla="*/ 19749 w 814104"/>
                    <a:gd name="connsiteY1" fmla="*/ 255851 h 301924"/>
                    <a:gd name="connsiteX2" fmla="*/ 353076 w 814104"/>
                    <a:gd name="connsiteY2" fmla="*/ 261847 h 301924"/>
                    <a:gd name="connsiteX3" fmla="*/ 759199 w 814104"/>
                    <a:gd name="connsiteY3" fmla="*/ 300408 h 301924"/>
                    <a:gd name="connsiteX4" fmla="*/ 773189 w 814104"/>
                    <a:gd name="connsiteY4" fmla="*/ 224818 h 301924"/>
                    <a:gd name="connsiteX5" fmla="*/ 291890 w 814104"/>
                    <a:gd name="connsiteY5" fmla="*/ 0 h 301924"/>
                    <a:gd name="connsiteX6" fmla="*/ 58660 w 814104"/>
                    <a:gd name="connsiteY6" fmla="*/ 9417 h 301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4104" h="301924">
                      <a:moveTo>
                        <a:pt x="58660" y="9417"/>
                      </a:moveTo>
                      <a:cubicBezTo>
                        <a:pt x="13303" y="52059"/>
                        <a:pt x="-24566" y="208294"/>
                        <a:pt x="19749" y="255851"/>
                      </a:cubicBezTo>
                      <a:cubicBezTo>
                        <a:pt x="130858" y="257850"/>
                        <a:pt x="200389" y="229736"/>
                        <a:pt x="353076" y="261847"/>
                      </a:cubicBezTo>
                      <a:cubicBezTo>
                        <a:pt x="505763" y="293958"/>
                        <a:pt x="689180" y="306579"/>
                        <a:pt x="759199" y="300408"/>
                      </a:cubicBezTo>
                      <a:cubicBezTo>
                        <a:pt x="829218" y="294237"/>
                        <a:pt x="830474" y="279941"/>
                        <a:pt x="773189" y="224818"/>
                      </a:cubicBezTo>
                      <a:lnTo>
                        <a:pt x="291890" y="0"/>
                      </a:lnTo>
                      <a:lnTo>
                        <a:pt x="58660" y="9417"/>
                      </a:ln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39" name="Freeform 2935">
                  <a:extLst>
                    <a:ext uri="{FF2B5EF4-FFF2-40B4-BE49-F238E27FC236}">
                      <a16:creationId xmlns:a16="http://schemas.microsoft.com/office/drawing/2014/main" id="{BCFDC114-B3C1-4F24-B9C8-987922F172A7}"/>
                    </a:ext>
                  </a:extLst>
                </p:cNvPr>
                <p:cNvSpPr/>
                <p:nvPr/>
              </p:nvSpPr>
              <p:spPr>
                <a:xfrm>
                  <a:off x="2111890" y="3418915"/>
                  <a:ext cx="388320" cy="408095"/>
                </a:xfrm>
                <a:custGeom>
                  <a:avLst/>
                  <a:gdLst>
                    <a:gd name="connsiteX0" fmla="*/ 3153 w 545573"/>
                    <a:gd name="connsiteY0" fmla="*/ 436778 h 641355"/>
                    <a:gd name="connsiteX1" fmla="*/ 122423 w 545573"/>
                    <a:gd name="connsiteY1" fmla="*/ 237996 h 641355"/>
                    <a:gd name="connsiteX2" fmla="*/ 162179 w 545573"/>
                    <a:gd name="connsiteY2" fmla="*/ 33534 h 641355"/>
                    <a:gd name="connsiteX3" fmla="*/ 360962 w 545573"/>
                    <a:gd name="connsiteY3" fmla="*/ 16495 h 641355"/>
                    <a:gd name="connsiteX4" fmla="*/ 406398 w 545573"/>
                    <a:gd name="connsiteY4" fmla="*/ 198239 h 641355"/>
                    <a:gd name="connsiteX5" fmla="*/ 542706 w 545573"/>
                    <a:gd name="connsiteY5" fmla="*/ 436778 h 641355"/>
                    <a:gd name="connsiteX6" fmla="*/ 264410 w 545573"/>
                    <a:gd name="connsiteY6" fmla="*/ 641240 h 641355"/>
                    <a:gd name="connsiteX7" fmla="*/ 3153 w 545573"/>
                    <a:gd name="connsiteY7" fmla="*/ 436778 h 641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5573" h="641355">
                      <a:moveTo>
                        <a:pt x="3153" y="436778"/>
                      </a:moveTo>
                      <a:cubicBezTo>
                        <a:pt x="-20511" y="369571"/>
                        <a:pt x="95919" y="305203"/>
                        <a:pt x="122423" y="237996"/>
                      </a:cubicBezTo>
                      <a:cubicBezTo>
                        <a:pt x="148927" y="170789"/>
                        <a:pt x="122422" y="70451"/>
                        <a:pt x="162179" y="33534"/>
                      </a:cubicBezTo>
                      <a:cubicBezTo>
                        <a:pt x="201936" y="-3383"/>
                        <a:pt x="320259" y="-10956"/>
                        <a:pt x="360962" y="16495"/>
                      </a:cubicBezTo>
                      <a:cubicBezTo>
                        <a:pt x="401665" y="43946"/>
                        <a:pt x="376107" y="128192"/>
                        <a:pt x="406398" y="198239"/>
                      </a:cubicBezTo>
                      <a:cubicBezTo>
                        <a:pt x="436689" y="268286"/>
                        <a:pt x="566371" y="362944"/>
                        <a:pt x="542706" y="436778"/>
                      </a:cubicBezTo>
                      <a:cubicBezTo>
                        <a:pt x="519041" y="510612"/>
                        <a:pt x="357175" y="636507"/>
                        <a:pt x="264410" y="641240"/>
                      </a:cubicBezTo>
                      <a:cubicBezTo>
                        <a:pt x="171645" y="645973"/>
                        <a:pt x="26817" y="503985"/>
                        <a:pt x="3153" y="436778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3940" name="Group 3939">
                  <a:extLst>
                    <a:ext uri="{FF2B5EF4-FFF2-40B4-BE49-F238E27FC236}">
                      <a16:creationId xmlns:a16="http://schemas.microsoft.com/office/drawing/2014/main" id="{72D05C0C-98B5-4BA8-9BF6-04B625ADB6B6}"/>
                    </a:ext>
                  </a:extLst>
                </p:cNvPr>
                <p:cNvGrpSpPr/>
                <p:nvPr/>
              </p:nvGrpSpPr>
              <p:grpSpPr>
                <a:xfrm>
                  <a:off x="2026482" y="2938478"/>
                  <a:ext cx="574125" cy="666566"/>
                  <a:chOff x="6441152" y="2892925"/>
                  <a:chExt cx="1150317" cy="1335532"/>
                </a:xfrm>
              </p:grpSpPr>
              <p:grpSp>
                <p:nvGrpSpPr>
                  <p:cNvPr id="3951" name="Group 3950">
                    <a:extLst>
                      <a:ext uri="{FF2B5EF4-FFF2-40B4-BE49-F238E27FC236}">
                        <a16:creationId xmlns:a16="http://schemas.microsoft.com/office/drawing/2014/main" id="{75DE5F55-82F0-4B1C-8285-0AC9933E8672}"/>
                      </a:ext>
                    </a:extLst>
                  </p:cNvPr>
                  <p:cNvGrpSpPr/>
                  <p:nvPr/>
                </p:nvGrpSpPr>
                <p:grpSpPr>
                  <a:xfrm>
                    <a:off x="6441152" y="2952103"/>
                    <a:ext cx="1150317" cy="1276354"/>
                    <a:chOff x="6441152" y="2952103"/>
                    <a:chExt cx="1150317" cy="1276354"/>
                  </a:xfrm>
                </p:grpSpPr>
                <p:sp>
                  <p:nvSpPr>
                    <p:cNvPr id="3953" name="Freeform 2949">
                      <a:extLst>
                        <a:ext uri="{FF2B5EF4-FFF2-40B4-BE49-F238E27FC236}">
                          <a16:creationId xmlns:a16="http://schemas.microsoft.com/office/drawing/2014/main" id="{F5EDBB07-EEE3-482A-B0DF-EAFEBDD375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96738" y="2952103"/>
                      <a:ext cx="1085850" cy="1276354"/>
                    </a:xfrm>
                    <a:custGeom>
                      <a:avLst/>
                      <a:gdLst>
                        <a:gd name="connsiteX0" fmla="*/ 0 w 1085850"/>
                        <a:gd name="connsiteY0" fmla="*/ 376240 h 1276354"/>
                        <a:gd name="connsiteX1" fmla="*/ 528638 w 1085850"/>
                        <a:gd name="connsiteY1" fmla="*/ 1276352 h 1276354"/>
                        <a:gd name="connsiteX2" fmla="*/ 1085850 w 1085850"/>
                        <a:gd name="connsiteY2" fmla="*/ 366715 h 1276354"/>
                        <a:gd name="connsiteX3" fmla="*/ 528638 w 1085850"/>
                        <a:gd name="connsiteY3" fmla="*/ 2 h 1276354"/>
                        <a:gd name="connsiteX4" fmla="*/ 0 w 1085850"/>
                        <a:gd name="connsiteY4" fmla="*/ 376240 h 1276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85850" h="1276354">
                          <a:moveTo>
                            <a:pt x="0" y="376240"/>
                          </a:moveTo>
                          <a:cubicBezTo>
                            <a:pt x="0" y="588965"/>
                            <a:pt x="347663" y="1277940"/>
                            <a:pt x="528638" y="1276352"/>
                          </a:cubicBezTo>
                          <a:cubicBezTo>
                            <a:pt x="709613" y="1274764"/>
                            <a:pt x="1085850" y="579440"/>
                            <a:pt x="1085850" y="366715"/>
                          </a:cubicBezTo>
                          <a:cubicBezTo>
                            <a:pt x="1085850" y="153990"/>
                            <a:pt x="707232" y="796"/>
                            <a:pt x="528638" y="2"/>
                          </a:cubicBezTo>
                          <a:cubicBezTo>
                            <a:pt x="350044" y="-792"/>
                            <a:pt x="0" y="163515"/>
                            <a:pt x="0" y="376240"/>
                          </a:cubicBezTo>
                          <a:close/>
                        </a:path>
                      </a:pathLst>
                    </a:custGeom>
                    <a:solidFill>
                      <a:srgbClr val="E0CEB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54" name="Oval 3953">
                      <a:extLst>
                        <a:ext uri="{FF2B5EF4-FFF2-40B4-BE49-F238E27FC236}">
                          <a16:creationId xmlns:a16="http://schemas.microsoft.com/office/drawing/2014/main" id="{A5E01ED3-4565-42C4-8B35-F6619F1E2F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41152" y="3504237"/>
                      <a:ext cx="228600" cy="254355"/>
                    </a:xfrm>
                    <a:prstGeom prst="ellipse">
                      <a:avLst/>
                    </a:prstGeom>
                    <a:solidFill>
                      <a:srgbClr val="E0CEB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55" name="Oval 3954">
                      <a:extLst>
                        <a:ext uri="{FF2B5EF4-FFF2-40B4-BE49-F238E27FC236}">
                          <a16:creationId xmlns:a16="http://schemas.microsoft.com/office/drawing/2014/main" id="{E4B1A7FA-930C-441E-84D6-23ADA5FA12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62869" y="3508997"/>
                      <a:ext cx="228600" cy="254355"/>
                    </a:xfrm>
                    <a:prstGeom prst="ellipse">
                      <a:avLst/>
                    </a:prstGeom>
                    <a:solidFill>
                      <a:srgbClr val="E0CEB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56" name="Freeform 2952">
                      <a:extLst>
                        <a:ext uri="{FF2B5EF4-FFF2-40B4-BE49-F238E27FC236}">
                          <a16:creationId xmlns:a16="http://schemas.microsoft.com/office/drawing/2014/main" id="{CAB9E8B6-CC6D-4759-9A96-5F33BF9AD5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44297" y="3897035"/>
                      <a:ext cx="337488" cy="180991"/>
                    </a:xfrm>
                    <a:custGeom>
                      <a:avLst/>
                      <a:gdLst>
                        <a:gd name="connsiteX0" fmla="*/ 8876 w 540980"/>
                        <a:gd name="connsiteY0" fmla="*/ 38100 h 342916"/>
                        <a:gd name="connsiteX1" fmla="*/ 537513 w 540980"/>
                        <a:gd name="connsiteY1" fmla="*/ 38100 h 342916"/>
                        <a:gd name="connsiteX2" fmla="*/ 227951 w 540980"/>
                        <a:gd name="connsiteY2" fmla="*/ 342900 h 342916"/>
                        <a:gd name="connsiteX3" fmla="*/ 8876 w 540980"/>
                        <a:gd name="connsiteY3" fmla="*/ 38100 h 3429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0980" h="342916">
                          <a:moveTo>
                            <a:pt x="8876" y="38100"/>
                          </a:moveTo>
                          <a:cubicBezTo>
                            <a:pt x="60470" y="-12700"/>
                            <a:pt x="501001" y="-12700"/>
                            <a:pt x="537513" y="38100"/>
                          </a:cubicBezTo>
                          <a:cubicBezTo>
                            <a:pt x="574025" y="88900"/>
                            <a:pt x="312088" y="340519"/>
                            <a:pt x="227951" y="342900"/>
                          </a:cubicBezTo>
                          <a:cubicBezTo>
                            <a:pt x="143814" y="345281"/>
                            <a:pt x="-42718" y="88900"/>
                            <a:pt x="8876" y="38100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57" name="Oval 3956">
                      <a:extLst>
                        <a:ext uri="{FF2B5EF4-FFF2-40B4-BE49-F238E27FC236}">
                          <a16:creationId xmlns:a16="http://schemas.microsoft.com/office/drawing/2014/main" id="{58BDC717-3B69-4222-87D7-877A9F0337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5722" y="3373567"/>
                      <a:ext cx="101842" cy="16906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58" name="Oval 3957">
                      <a:extLst>
                        <a:ext uri="{FF2B5EF4-FFF2-40B4-BE49-F238E27FC236}">
                          <a16:creationId xmlns:a16="http://schemas.microsoft.com/office/drawing/2014/main" id="{5B524084-59B1-4E74-B457-DDFF357CEE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15764" y="3373567"/>
                      <a:ext cx="101842" cy="16906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59" name="Freeform 2955">
                      <a:extLst>
                        <a:ext uri="{FF2B5EF4-FFF2-40B4-BE49-F238E27FC236}">
                          <a16:creationId xmlns:a16="http://schemas.microsoft.com/office/drawing/2014/main" id="{416A0D0F-C8AF-4296-BE0E-83C38D0831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87783" y="3372137"/>
                      <a:ext cx="204151" cy="468262"/>
                    </a:xfrm>
                    <a:custGeom>
                      <a:avLst/>
                      <a:gdLst>
                        <a:gd name="connsiteX0" fmla="*/ 732 w 122014"/>
                        <a:gd name="connsiteY0" fmla="*/ 51 h 1021848"/>
                        <a:gd name="connsiteX1" fmla="*/ 119795 w 122014"/>
                        <a:gd name="connsiteY1" fmla="*/ 928739 h 1021848"/>
                        <a:gd name="connsiteX2" fmla="*/ 72170 w 122014"/>
                        <a:gd name="connsiteY2" fmla="*/ 885876 h 1021848"/>
                        <a:gd name="connsiteX3" fmla="*/ 732 w 122014"/>
                        <a:gd name="connsiteY3" fmla="*/ 51 h 1021848"/>
                        <a:gd name="connsiteX0" fmla="*/ 1130 w 122078"/>
                        <a:gd name="connsiteY0" fmla="*/ 51 h 1021848"/>
                        <a:gd name="connsiteX1" fmla="*/ 120193 w 122078"/>
                        <a:gd name="connsiteY1" fmla="*/ 928739 h 1021848"/>
                        <a:gd name="connsiteX2" fmla="*/ 63894 w 122078"/>
                        <a:gd name="connsiteY2" fmla="*/ 885877 h 1021848"/>
                        <a:gd name="connsiteX3" fmla="*/ 1130 w 122078"/>
                        <a:gd name="connsiteY3" fmla="*/ 51 h 1021848"/>
                        <a:gd name="connsiteX0" fmla="*/ 3192 w 166765"/>
                        <a:gd name="connsiteY0" fmla="*/ 692 h 1108839"/>
                        <a:gd name="connsiteX1" fmla="*/ 165624 w 166765"/>
                        <a:gd name="connsiteY1" fmla="*/ 1045079 h 1108839"/>
                        <a:gd name="connsiteX2" fmla="*/ 65956 w 166765"/>
                        <a:gd name="connsiteY2" fmla="*/ 886518 h 1108839"/>
                        <a:gd name="connsiteX3" fmla="*/ 3192 w 166765"/>
                        <a:gd name="connsiteY3" fmla="*/ 692 h 1108839"/>
                        <a:gd name="connsiteX0" fmla="*/ 2487 w 166860"/>
                        <a:gd name="connsiteY0" fmla="*/ 708 h 1171293"/>
                        <a:gd name="connsiteX1" fmla="*/ 164919 w 166860"/>
                        <a:gd name="connsiteY1" fmla="*/ 1045095 h 1171293"/>
                        <a:gd name="connsiteX2" fmla="*/ 48082 w 166860"/>
                        <a:gd name="connsiteY2" fmla="*/ 1145802 h 1171293"/>
                        <a:gd name="connsiteX3" fmla="*/ 65251 w 166860"/>
                        <a:gd name="connsiteY3" fmla="*/ 886534 h 1171293"/>
                        <a:gd name="connsiteX4" fmla="*/ 2487 w 166860"/>
                        <a:gd name="connsiteY4" fmla="*/ 708 h 1171293"/>
                        <a:gd name="connsiteX0" fmla="*/ 954 w 165326"/>
                        <a:gd name="connsiteY0" fmla="*/ 48 h 1170633"/>
                        <a:gd name="connsiteX1" fmla="*/ 163386 w 165326"/>
                        <a:gd name="connsiteY1" fmla="*/ 1044435 h 1170633"/>
                        <a:gd name="connsiteX2" fmla="*/ 46549 w 165326"/>
                        <a:gd name="connsiteY2" fmla="*/ 1145142 h 1170633"/>
                        <a:gd name="connsiteX3" fmla="*/ 94077 w 165326"/>
                        <a:gd name="connsiteY3" fmla="*/ 1001571 h 1170633"/>
                        <a:gd name="connsiteX4" fmla="*/ 954 w 165326"/>
                        <a:gd name="connsiteY4" fmla="*/ 48 h 1170633"/>
                        <a:gd name="connsiteX0" fmla="*/ 6423 w 170795"/>
                        <a:gd name="connsiteY0" fmla="*/ 85062 h 1255647"/>
                        <a:gd name="connsiteX1" fmla="*/ 168855 w 170795"/>
                        <a:gd name="connsiteY1" fmla="*/ 1129449 h 1255647"/>
                        <a:gd name="connsiteX2" fmla="*/ 52018 w 170795"/>
                        <a:gd name="connsiteY2" fmla="*/ 1230156 h 1255647"/>
                        <a:gd name="connsiteX3" fmla="*/ 99546 w 170795"/>
                        <a:gd name="connsiteY3" fmla="*/ 1086585 h 1255647"/>
                        <a:gd name="connsiteX4" fmla="*/ 39007 w 170795"/>
                        <a:gd name="connsiteY4" fmla="*/ 176028 h 1255647"/>
                        <a:gd name="connsiteX5" fmla="*/ 6423 w 170795"/>
                        <a:gd name="connsiteY5" fmla="*/ 85062 h 1255647"/>
                        <a:gd name="connsiteX0" fmla="*/ 42280 w 206652"/>
                        <a:gd name="connsiteY0" fmla="*/ 85062 h 1255647"/>
                        <a:gd name="connsiteX1" fmla="*/ 204712 w 206652"/>
                        <a:gd name="connsiteY1" fmla="*/ 1129449 h 1255647"/>
                        <a:gd name="connsiteX2" fmla="*/ 87875 w 206652"/>
                        <a:gd name="connsiteY2" fmla="*/ 1230156 h 1255647"/>
                        <a:gd name="connsiteX3" fmla="*/ 135403 w 206652"/>
                        <a:gd name="connsiteY3" fmla="*/ 1086585 h 1255647"/>
                        <a:gd name="connsiteX4" fmla="*/ 5472 w 206652"/>
                        <a:gd name="connsiteY4" fmla="*/ 176028 h 1255647"/>
                        <a:gd name="connsiteX5" fmla="*/ 42280 w 206652"/>
                        <a:gd name="connsiteY5" fmla="*/ 85062 h 1255647"/>
                        <a:gd name="connsiteX0" fmla="*/ 42280 w 206652"/>
                        <a:gd name="connsiteY0" fmla="*/ 85062 h 1255647"/>
                        <a:gd name="connsiteX1" fmla="*/ 204712 w 206652"/>
                        <a:gd name="connsiteY1" fmla="*/ 1129449 h 1255647"/>
                        <a:gd name="connsiteX2" fmla="*/ 87875 w 206652"/>
                        <a:gd name="connsiteY2" fmla="*/ 1230156 h 1255647"/>
                        <a:gd name="connsiteX3" fmla="*/ 178773 w 206652"/>
                        <a:gd name="connsiteY3" fmla="*/ 1086586 h 1255647"/>
                        <a:gd name="connsiteX4" fmla="*/ 5472 w 206652"/>
                        <a:gd name="connsiteY4" fmla="*/ 176028 h 1255647"/>
                        <a:gd name="connsiteX5" fmla="*/ 42280 w 206652"/>
                        <a:gd name="connsiteY5" fmla="*/ 85062 h 1255647"/>
                        <a:gd name="connsiteX0" fmla="*/ 19601 w 183973"/>
                        <a:gd name="connsiteY0" fmla="*/ 80206 h 1250791"/>
                        <a:gd name="connsiteX1" fmla="*/ 182033 w 183973"/>
                        <a:gd name="connsiteY1" fmla="*/ 1124593 h 1250791"/>
                        <a:gd name="connsiteX2" fmla="*/ 65196 w 183973"/>
                        <a:gd name="connsiteY2" fmla="*/ 1225300 h 1250791"/>
                        <a:gd name="connsiteX3" fmla="*/ 156094 w 183973"/>
                        <a:gd name="connsiteY3" fmla="*/ 1081730 h 1250791"/>
                        <a:gd name="connsiteX4" fmla="*/ 13151 w 183973"/>
                        <a:gd name="connsiteY4" fmla="*/ 184025 h 1250791"/>
                        <a:gd name="connsiteX5" fmla="*/ 19601 w 183973"/>
                        <a:gd name="connsiteY5" fmla="*/ 80206 h 12507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3973" h="1250791">
                          <a:moveTo>
                            <a:pt x="19601" y="80206"/>
                          </a:moveTo>
                          <a:cubicBezTo>
                            <a:pt x="47748" y="236967"/>
                            <a:pt x="170127" y="976956"/>
                            <a:pt x="182033" y="1124593"/>
                          </a:cubicBezTo>
                          <a:cubicBezTo>
                            <a:pt x="200474" y="1296159"/>
                            <a:pt x="81807" y="1251727"/>
                            <a:pt x="65196" y="1225300"/>
                          </a:cubicBezTo>
                          <a:cubicBezTo>
                            <a:pt x="48585" y="1198873"/>
                            <a:pt x="164768" y="1255276"/>
                            <a:pt x="156094" y="1081730"/>
                          </a:cubicBezTo>
                          <a:cubicBezTo>
                            <a:pt x="147420" y="908184"/>
                            <a:pt x="28671" y="350945"/>
                            <a:pt x="13151" y="184025"/>
                          </a:cubicBezTo>
                          <a:cubicBezTo>
                            <a:pt x="-2369" y="17105"/>
                            <a:pt x="-8546" y="-76555"/>
                            <a:pt x="19601" y="80206"/>
                          </a:cubicBezTo>
                          <a:close/>
                        </a:path>
                      </a:pathLst>
                    </a:custGeom>
                    <a:solidFill>
                      <a:srgbClr val="A77E4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952" name="Freeform 2948">
                    <a:extLst>
                      <a:ext uri="{FF2B5EF4-FFF2-40B4-BE49-F238E27FC236}">
                        <a16:creationId xmlns:a16="http://schemas.microsoft.com/office/drawing/2014/main" id="{015123D4-78BB-4B8E-A2F3-F0ABEB844F88}"/>
                      </a:ext>
                    </a:extLst>
                  </p:cNvPr>
                  <p:cNvSpPr/>
                  <p:nvPr/>
                </p:nvSpPr>
                <p:spPr>
                  <a:xfrm>
                    <a:off x="6497054" y="2892925"/>
                    <a:ext cx="1086080" cy="770021"/>
                  </a:xfrm>
                  <a:custGeom>
                    <a:avLst/>
                    <a:gdLst>
                      <a:gd name="connsiteX0" fmla="*/ 52939 w 890337"/>
                      <a:gd name="connsiteY0" fmla="*/ 952901 h 952901"/>
                      <a:gd name="connsiteX1" fmla="*/ 0 w 890337"/>
                      <a:gd name="connsiteY1" fmla="*/ 288758 h 952901"/>
                      <a:gd name="connsiteX2" fmla="*/ 211756 w 890337"/>
                      <a:gd name="connsiteY2" fmla="*/ 134754 h 952901"/>
                      <a:gd name="connsiteX3" fmla="*/ 471638 w 890337"/>
                      <a:gd name="connsiteY3" fmla="*/ 115503 h 952901"/>
                      <a:gd name="connsiteX4" fmla="*/ 654518 w 890337"/>
                      <a:gd name="connsiteY4" fmla="*/ 0 h 952901"/>
                      <a:gd name="connsiteX5" fmla="*/ 563078 w 890337"/>
                      <a:gd name="connsiteY5" fmla="*/ 115503 h 952901"/>
                      <a:gd name="connsiteX6" fmla="*/ 755584 w 890337"/>
                      <a:gd name="connsiteY6" fmla="*/ 62564 h 952901"/>
                      <a:gd name="connsiteX7" fmla="*/ 625643 w 890337"/>
                      <a:gd name="connsiteY7" fmla="*/ 206943 h 952901"/>
                      <a:gd name="connsiteX8" fmla="*/ 890337 w 890337"/>
                      <a:gd name="connsiteY8" fmla="*/ 187693 h 952901"/>
                      <a:gd name="connsiteX9" fmla="*/ 702645 w 890337"/>
                      <a:gd name="connsiteY9" fmla="*/ 341697 h 952901"/>
                      <a:gd name="connsiteX10" fmla="*/ 741146 w 890337"/>
                      <a:gd name="connsiteY10" fmla="*/ 543828 h 952901"/>
                      <a:gd name="connsiteX11" fmla="*/ 683394 w 890337"/>
                      <a:gd name="connsiteY11" fmla="*/ 952901 h 952901"/>
                      <a:gd name="connsiteX12" fmla="*/ 630455 w 890337"/>
                      <a:gd name="connsiteY12" fmla="*/ 481263 h 952901"/>
                      <a:gd name="connsiteX13" fmla="*/ 466826 w 890337"/>
                      <a:gd name="connsiteY13" fmla="*/ 476451 h 952901"/>
                      <a:gd name="connsiteX14" fmla="*/ 356135 w 890337"/>
                      <a:gd name="connsiteY14" fmla="*/ 548640 h 952901"/>
                      <a:gd name="connsiteX15" fmla="*/ 303196 w 890337"/>
                      <a:gd name="connsiteY15" fmla="*/ 490889 h 952901"/>
                      <a:gd name="connsiteX16" fmla="*/ 125129 w 890337"/>
                      <a:gd name="connsiteY16" fmla="*/ 447575 h 952901"/>
                      <a:gd name="connsiteX17" fmla="*/ 52939 w 890337"/>
                      <a:gd name="connsiteY17" fmla="*/ 952901 h 952901"/>
                      <a:gd name="connsiteX0" fmla="*/ 121654 w 890337"/>
                      <a:gd name="connsiteY0" fmla="*/ 885524 h 952901"/>
                      <a:gd name="connsiteX1" fmla="*/ 0 w 890337"/>
                      <a:gd name="connsiteY1" fmla="*/ 288758 h 952901"/>
                      <a:gd name="connsiteX2" fmla="*/ 211756 w 890337"/>
                      <a:gd name="connsiteY2" fmla="*/ 134754 h 952901"/>
                      <a:gd name="connsiteX3" fmla="*/ 471638 w 890337"/>
                      <a:gd name="connsiteY3" fmla="*/ 115503 h 952901"/>
                      <a:gd name="connsiteX4" fmla="*/ 654518 w 890337"/>
                      <a:gd name="connsiteY4" fmla="*/ 0 h 952901"/>
                      <a:gd name="connsiteX5" fmla="*/ 563078 w 890337"/>
                      <a:gd name="connsiteY5" fmla="*/ 115503 h 952901"/>
                      <a:gd name="connsiteX6" fmla="*/ 755584 w 890337"/>
                      <a:gd name="connsiteY6" fmla="*/ 62564 h 952901"/>
                      <a:gd name="connsiteX7" fmla="*/ 625643 w 890337"/>
                      <a:gd name="connsiteY7" fmla="*/ 206943 h 952901"/>
                      <a:gd name="connsiteX8" fmla="*/ 890337 w 890337"/>
                      <a:gd name="connsiteY8" fmla="*/ 187693 h 952901"/>
                      <a:gd name="connsiteX9" fmla="*/ 702645 w 890337"/>
                      <a:gd name="connsiteY9" fmla="*/ 341697 h 952901"/>
                      <a:gd name="connsiteX10" fmla="*/ 741146 w 890337"/>
                      <a:gd name="connsiteY10" fmla="*/ 543828 h 952901"/>
                      <a:gd name="connsiteX11" fmla="*/ 683394 w 890337"/>
                      <a:gd name="connsiteY11" fmla="*/ 952901 h 952901"/>
                      <a:gd name="connsiteX12" fmla="*/ 630455 w 890337"/>
                      <a:gd name="connsiteY12" fmla="*/ 481263 h 952901"/>
                      <a:gd name="connsiteX13" fmla="*/ 466826 w 890337"/>
                      <a:gd name="connsiteY13" fmla="*/ 476451 h 952901"/>
                      <a:gd name="connsiteX14" fmla="*/ 356135 w 890337"/>
                      <a:gd name="connsiteY14" fmla="*/ 548640 h 952901"/>
                      <a:gd name="connsiteX15" fmla="*/ 303196 w 890337"/>
                      <a:gd name="connsiteY15" fmla="*/ 490889 h 952901"/>
                      <a:gd name="connsiteX16" fmla="*/ 125129 w 890337"/>
                      <a:gd name="connsiteY16" fmla="*/ 447575 h 952901"/>
                      <a:gd name="connsiteX17" fmla="*/ 121654 w 890337"/>
                      <a:gd name="connsiteY17" fmla="*/ 885524 h 952901"/>
                      <a:gd name="connsiteX0" fmla="*/ 121654 w 890337"/>
                      <a:gd name="connsiteY0" fmla="*/ 885524 h 885524"/>
                      <a:gd name="connsiteX1" fmla="*/ 0 w 890337"/>
                      <a:gd name="connsiteY1" fmla="*/ 288758 h 885524"/>
                      <a:gd name="connsiteX2" fmla="*/ 211756 w 890337"/>
                      <a:gd name="connsiteY2" fmla="*/ 134754 h 885524"/>
                      <a:gd name="connsiteX3" fmla="*/ 471638 w 890337"/>
                      <a:gd name="connsiteY3" fmla="*/ 115503 h 885524"/>
                      <a:gd name="connsiteX4" fmla="*/ 654518 w 890337"/>
                      <a:gd name="connsiteY4" fmla="*/ 0 h 885524"/>
                      <a:gd name="connsiteX5" fmla="*/ 563078 w 890337"/>
                      <a:gd name="connsiteY5" fmla="*/ 115503 h 885524"/>
                      <a:gd name="connsiteX6" fmla="*/ 755584 w 890337"/>
                      <a:gd name="connsiteY6" fmla="*/ 62564 h 885524"/>
                      <a:gd name="connsiteX7" fmla="*/ 625643 w 890337"/>
                      <a:gd name="connsiteY7" fmla="*/ 206943 h 885524"/>
                      <a:gd name="connsiteX8" fmla="*/ 890337 w 890337"/>
                      <a:gd name="connsiteY8" fmla="*/ 187693 h 885524"/>
                      <a:gd name="connsiteX9" fmla="*/ 702645 w 890337"/>
                      <a:gd name="connsiteY9" fmla="*/ 341697 h 885524"/>
                      <a:gd name="connsiteX10" fmla="*/ 741146 w 890337"/>
                      <a:gd name="connsiteY10" fmla="*/ 543828 h 885524"/>
                      <a:gd name="connsiteX11" fmla="*/ 658407 w 890337"/>
                      <a:gd name="connsiteY11" fmla="*/ 842210 h 885524"/>
                      <a:gd name="connsiteX12" fmla="*/ 630455 w 890337"/>
                      <a:gd name="connsiteY12" fmla="*/ 481263 h 885524"/>
                      <a:gd name="connsiteX13" fmla="*/ 466826 w 890337"/>
                      <a:gd name="connsiteY13" fmla="*/ 476451 h 885524"/>
                      <a:gd name="connsiteX14" fmla="*/ 356135 w 890337"/>
                      <a:gd name="connsiteY14" fmla="*/ 548640 h 885524"/>
                      <a:gd name="connsiteX15" fmla="*/ 303196 w 890337"/>
                      <a:gd name="connsiteY15" fmla="*/ 490889 h 885524"/>
                      <a:gd name="connsiteX16" fmla="*/ 125129 w 890337"/>
                      <a:gd name="connsiteY16" fmla="*/ 447575 h 885524"/>
                      <a:gd name="connsiteX17" fmla="*/ 121654 w 890337"/>
                      <a:gd name="connsiteY17" fmla="*/ 885524 h 885524"/>
                      <a:gd name="connsiteX0" fmla="*/ 121654 w 890337"/>
                      <a:gd name="connsiteY0" fmla="*/ 885524 h 885524"/>
                      <a:gd name="connsiteX1" fmla="*/ 0 w 890337"/>
                      <a:gd name="connsiteY1" fmla="*/ 288758 h 885524"/>
                      <a:gd name="connsiteX2" fmla="*/ 211756 w 890337"/>
                      <a:gd name="connsiteY2" fmla="*/ 134754 h 885524"/>
                      <a:gd name="connsiteX3" fmla="*/ 471638 w 890337"/>
                      <a:gd name="connsiteY3" fmla="*/ 115503 h 885524"/>
                      <a:gd name="connsiteX4" fmla="*/ 654518 w 890337"/>
                      <a:gd name="connsiteY4" fmla="*/ 0 h 885524"/>
                      <a:gd name="connsiteX5" fmla="*/ 563078 w 890337"/>
                      <a:gd name="connsiteY5" fmla="*/ 115503 h 885524"/>
                      <a:gd name="connsiteX6" fmla="*/ 755584 w 890337"/>
                      <a:gd name="connsiteY6" fmla="*/ 62564 h 885524"/>
                      <a:gd name="connsiteX7" fmla="*/ 625643 w 890337"/>
                      <a:gd name="connsiteY7" fmla="*/ 206943 h 885524"/>
                      <a:gd name="connsiteX8" fmla="*/ 890337 w 890337"/>
                      <a:gd name="connsiteY8" fmla="*/ 187693 h 885524"/>
                      <a:gd name="connsiteX9" fmla="*/ 702645 w 890337"/>
                      <a:gd name="connsiteY9" fmla="*/ 341697 h 885524"/>
                      <a:gd name="connsiteX10" fmla="*/ 741146 w 890337"/>
                      <a:gd name="connsiteY10" fmla="*/ 543828 h 885524"/>
                      <a:gd name="connsiteX11" fmla="*/ 729674 w 890337"/>
                      <a:gd name="connsiteY11" fmla="*/ 716549 h 885524"/>
                      <a:gd name="connsiteX12" fmla="*/ 658407 w 890337"/>
                      <a:gd name="connsiteY12" fmla="*/ 842210 h 885524"/>
                      <a:gd name="connsiteX13" fmla="*/ 630455 w 890337"/>
                      <a:gd name="connsiteY13" fmla="*/ 481263 h 885524"/>
                      <a:gd name="connsiteX14" fmla="*/ 466826 w 890337"/>
                      <a:gd name="connsiteY14" fmla="*/ 476451 h 885524"/>
                      <a:gd name="connsiteX15" fmla="*/ 356135 w 890337"/>
                      <a:gd name="connsiteY15" fmla="*/ 548640 h 885524"/>
                      <a:gd name="connsiteX16" fmla="*/ 303196 w 890337"/>
                      <a:gd name="connsiteY16" fmla="*/ 490889 h 885524"/>
                      <a:gd name="connsiteX17" fmla="*/ 125129 w 890337"/>
                      <a:gd name="connsiteY17" fmla="*/ 447575 h 885524"/>
                      <a:gd name="connsiteX18" fmla="*/ 121654 w 890337"/>
                      <a:gd name="connsiteY18" fmla="*/ 885524 h 885524"/>
                      <a:gd name="connsiteX0" fmla="*/ 121654 w 890337"/>
                      <a:gd name="connsiteY0" fmla="*/ 885524 h 885524"/>
                      <a:gd name="connsiteX1" fmla="*/ 36280 w 890337"/>
                      <a:gd name="connsiteY1" fmla="*/ 673235 h 885524"/>
                      <a:gd name="connsiteX2" fmla="*/ 0 w 890337"/>
                      <a:gd name="connsiteY2" fmla="*/ 288758 h 885524"/>
                      <a:gd name="connsiteX3" fmla="*/ 211756 w 890337"/>
                      <a:gd name="connsiteY3" fmla="*/ 134754 h 885524"/>
                      <a:gd name="connsiteX4" fmla="*/ 471638 w 890337"/>
                      <a:gd name="connsiteY4" fmla="*/ 115503 h 885524"/>
                      <a:gd name="connsiteX5" fmla="*/ 654518 w 890337"/>
                      <a:gd name="connsiteY5" fmla="*/ 0 h 885524"/>
                      <a:gd name="connsiteX6" fmla="*/ 563078 w 890337"/>
                      <a:gd name="connsiteY6" fmla="*/ 115503 h 885524"/>
                      <a:gd name="connsiteX7" fmla="*/ 755584 w 890337"/>
                      <a:gd name="connsiteY7" fmla="*/ 62564 h 885524"/>
                      <a:gd name="connsiteX8" fmla="*/ 625643 w 890337"/>
                      <a:gd name="connsiteY8" fmla="*/ 206943 h 885524"/>
                      <a:gd name="connsiteX9" fmla="*/ 890337 w 890337"/>
                      <a:gd name="connsiteY9" fmla="*/ 187693 h 885524"/>
                      <a:gd name="connsiteX10" fmla="*/ 702645 w 890337"/>
                      <a:gd name="connsiteY10" fmla="*/ 341697 h 885524"/>
                      <a:gd name="connsiteX11" fmla="*/ 741146 w 890337"/>
                      <a:gd name="connsiteY11" fmla="*/ 543828 h 885524"/>
                      <a:gd name="connsiteX12" fmla="*/ 729674 w 890337"/>
                      <a:gd name="connsiteY12" fmla="*/ 716549 h 885524"/>
                      <a:gd name="connsiteX13" fmla="*/ 658407 w 890337"/>
                      <a:gd name="connsiteY13" fmla="*/ 842210 h 885524"/>
                      <a:gd name="connsiteX14" fmla="*/ 630455 w 890337"/>
                      <a:gd name="connsiteY14" fmla="*/ 481263 h 885524"/>
                      <a:gd name="connsiteX15" fmla="*/ 466826 w 890337"/>
                      <a:gd name="connsiteY15" fmla="*/ 476451 h 885524"/>
                      <a:gd name="connsiteX16" fmla="*/ 356135 w 890337"/>
                      <a:gd name="connsiteY16" fmla="*/ 548640 h 885524"/>
                      <a:gd name="connsiteX17" fmla="*/ 303196 w 890337"/>
                      <a:gd name="connsiteY17" fmla="*/ 490889 h 885524"/>
                      <a:gd name="connsiteX18" fmla="*/ 125129 w 890337"/>
                      <a:gd name="connsiteY18" fmla="*/ 447575 h 885524"/>
                      <a:gd name="connsiteX19" fmla="*/ 121654 w 890337"/>
                      <a:gd name="connsiteY19" fmla="*/ 885524 h 885524"/>
                      <a:gd name="connsiteX0" fmla="*/ 85374 w 854057"/>
                      <a:gd name="connsiteY0" fmla="*/ 885524 h 885524"/>
                      <a:gd name="connsiteX1" fmla="*/ 0 w 854057"/>
                      <a:gd name="connsiteY1" fmla="*/ 673235 h 885524"/>
                      <a:gd name="connsiteX2" fmla="*/ 1201 w 854057"/>
                      <a:gd name="connsiteY2" fmla="*/ 312821 h 885524"/>
                      <a:gd name="connsiteX3" fmla="*/ 175476 w 854057"/>
                      <a:gd name="connsiteY3" fmla="*/ 134754 h 885524"/>
                      <a:gd name="connsiteX4" fmla="*/ 435358 w 854057"/>
                      <a:gd name="connsiteY4" fmla="*/ 115503 h 885524"/>
                      <a:gd name="connsiteX5" fmla="*/ 618238 w 854057"/>
                      <a:gd name="connsiteY5" fmla="*/ 0 h 885524"/>
                      <a:gd name="connsiteX6" fmla="*/ 526798 w 854057"/>
                      <a:gd name="connsiteY6" fmla="*/ 115503 h 885524"/>
                      <a:gd name="connsiteX7" fmla="*/ 719304 w 854057"/>
                      <a:gd name="connsiteY7" fmla="*/ 62564 h 885524"/>
                      <a:gd name="connsiteX8" fmla="*/ 589363 w 854057"/>
                      <a:gd name="connsiteY8" fmla="*/ 206943 h 885524"/>
                      <a:gd name="connsiteX9" fmla="*/ 854057 w 854057"/>
                      <a:gd name="connsiteY9" fmla="*/ 187693 h 885524"/>
                      <a:gd name="connsiteX10" fmla="*/ 666365 w 854057"/>
                      <a:gd name="connsiteY10" fmla="*/ 341697 h 885524"/>
                      <a:gd name="connsiteX11" fmla="*/ 704866 w 854057"/>
                      <a:gd name="connsiteY11" fmla="*/ 543828 h 885524"/>
                      <a:gd name="connsiteX12" fmla="*/ 693394 w 854057"/>
                      <a:gd name="connsiteY12" fmla="*/ 716549 h 885524"/>
                      <a:gd name="connsiteX13" fmla="*/ 622127 w 854057"/>
                      <a:gd name="connsiteY13" fmla="*/ 842210 h 885524"/>
                      <a:gd name="connsiteX14" fmla="*/ 594175 w 854057"/>
                      <a:gd name="connsiteY14" fmla="*/ 481263 h 885524"/>
                      <a:gd name="connsiteX15" fmla="*/ 430546 w 854057"/>
                      <a:gd name="connsiteY15" fmla="*/ 476451 h 885524"/>
                      <a:gd name="connsiteX16" fmla="*/ 319855 w 854057"/>
                      <a:gd name="connsiteY16" fmla="*/ 548640 h 885524"/>
                      <a:gd name="connsiteX17" fmla="*/ 266916 w 854057"/>
                      <a:gd name="connsiteY17" fmla="*/ 490889 h 885524"/>
                      <a:gd name="connsiteX18" fmla="*/ 88849 w 854057"/>
                      <a:gd name="connsiteY18" fmla="*/ 447575 h 885524"/>
                      <a:gd name="connsiteX19" fmla="*/ 85374 w 854057"/>
                      <a:gd name="connsiteY19" fmla="*/ 885524 h 885524"/>
                      <a:gd name="connsiteX0" fmla="*/ 85374 w 854057"/>
                      <a:gd name="connsiteY0" fmla="*/ 822960 h 822960"/>
                      <a:gd name="connsiteX1" fmla="*/ 0 w 854057"/>
                      <a:gd name="connsiteY1" fmla="*/ 610671 h 822960"/>
                      <a:gd name="connsiteX2" fmla="*/ 1201 w 854057"/>
                      <a:gd name="connsiteY2" fmla="*/ 250257 h 822960"/>
                      <a:gd name="connsiteX3" fmla="*/ 175476 w 854057"/>
                      <a:gd name="connsiteY3" fmla="*/ 72190 h 822960"/>
                      <a:gd name="connsiteX4" fmla="*/ 435358 w 854057"/>
                      <a:gd name="connsiteY4" fmla="*/ 52939 h 822960"/>
                      <a:gd name="connsiteX5" fmla="*/ 526798 w 854057"/>
                      <a:gd name="connsiteY5" fmla="*/ 52939 h 822960"/>
                      <a:gd name="connsiteX6" fmla="*/ 719304 w 854057"/>
                      <a:gd name="connsiteY6" fmla="*/ 0 h 822960"/>
                      <a:gd name="connsiteX7" fmla="*/ 589363 w 854057"/>
                      <a:gd name="connsiteY7" fmla="*/ 144379 h 822960"/>
                      <a:gd name="connsiteX8" fmla="*/ 854057 w 854057"/>
                      <a:gd name="connsiteY8" fmla="*/ 125129 h 822960"/>
                      <a:gd name="connsiteX9" fmla="*/ 666365 w 854057"/>
                      <a:gd name="connsiteY9" fmla="*/ 279133 h 822960"/>
                      <a:gd name="connsiteX10" fmla="*/ 704866 w 854057"/>
                      <a:gd name="connsiteY10" fmla="*/ 481264 h 822960"/>
                      <a:gd name="connsiteX11" fmla="*/ 693394 w 854057"/>
                      <a:gd name="connsiteY11" fmla="*/ 653985 h 822960"/>
                      <a:gd name="connsiteX12" fmla="*/ 622127 w 854057"/>
                      <a:gd name="connsiteY12" fmla="*/ 779646 h 822960"/>
                      <a:gd name="connsiteX13" fmla="*/ 594175 w 854057"/>
                      <a:gd name="connsiteY13" fmla="*/ 418699 h 822960"/>
                      <a:gd name="connsiteX14" fmla="*/ 430546 w 854057"/>
                      <a:gd name="connsiteY14" fmla="*/ 413887 h 822960"/>
                      <a:gd name="connsiteX15" fmla="*/ 319855 w 854057"/>
                      <a:gd name="connsiteY15" fmla="*/ 486076 h 822960"/>
                      <a:gd name="connsiteX16" fmla="*/ 266916 w 854057"/>
                      <a:gd name="connsiteY16" fmla="*/ 428325 h 822960"/>
                      <a:gd name="connsiteX17" fmla="*/ 88849 w 854057"/>
                      <a:gd name="connsiteY17" fmla="*/ 385011 h 822960"/>
                      <a:gd name="connsiteX18" fmla="*/ 85374 w 854057"/>
                      <a:gd name="connsiteY18" fmla="*/ 822960 h 822960"/>
                      <a:gd name="connsiteX0" fmla="*/ 85374 w 854057"/>
                      <a:gd name="connsiteY0" fmla="*/ 770021 h 770021"/>
                      <a:gd name="connsiteX1" fmla="*/ 0 w 854057"/>
                      <a:gd name="connsiteY1" fmla="*/ 557732 h 770021"/>
                      <a:gd name="connsiteX2" fmla="*/ 1201 w 854057"/>
                      <a:gd name="connsiteY2" fmla="*/ 197318 h 770021"/>
                      <a:gd name="connsiteX3" fmla="*/ 175476 w 854057"/>
                      <a:gd name="connsiteY3" fmla="*/ 19251 h 770021"/>
                      <a:gd name="connsiteX4" fmla="*/ 435358 w 854057"/>
                      <a:gd name="connsiteY4" fmla="*/ 0 h 770021"/>
                      <a:gd name="connsiteX5" fmla="*/ 526798 w 854057"/>
                      <a:gd name="connsiteY5" fmla="*/ 0 h 770021"/>
                      <a:gd name="connsiteX6" fmla="*/ 589363 w 854057"/>
                      <a:gd name="connsiteY6" fmla="*/ 91440 h 770021"/>
                      <a:gd name="connsiteX7" fmla="*/ 854057 w 854057"/>
                      <a:gd name="connsiteY7" fmla="*/ 72190 h 770021"/>
                      <a:gd name="connsiteX8" fmla="*/ 666365 w 854057"/>
                      <a:gd name="connsiteY8" fmla="*/ 226194 h 770021"/>
                      <a:gd name="connsiteX9" fmla="*/ 704866 w 854057"/>
                      <a:gd name="connsiteY9" fmla="*/ 428325 h 770021"/>
                      <a:gd name="connsiteX10" fmla="*/ 693394 w 854057"/>
                      <a:gd name="connsiteY10" fmla="*/ 601046 h 770021"/>
                      <a:gd name="connsiteX11" fmla="*/ 622127 w 854057"/>
                      <a:gd name="connsiteY11" fmla="*/ 726707 h 770021"/>
                      <a:gd name="connsiteX12" fmla="*/ 594175 w 854057"/>
                      <a:gd name="connsiteY12" fmla="*/ 365760 h 770021"/>
                      <a:gd name="connsiteX13" fmla="*/ 430546 w 854057"/>
                      <a:gd name="connsiteY13" fmla="*/ 360948 h 770021"/>
                      <a:gd name="connsiteX14" fmla="*/ 319855 w 854057"/>
                      <a:gd name="connsiteY14" fmla="*/ 433137 h 770021"/>
                      <a:gd name="connsiteX15" fmla="*/ 266916 w 854057"/>
                      <a:gd name="connsiteY15" fmla="*/ 375386 h 770021"/>
                      <a:gd name="connsiteX16" fmla="*/ 88849 w 854057"/>
                      <a:gd name="connsiteY16" fmla="*/ 332072 h 770021"/>
                      <a:gd name="connsiteX17" fmla="*/ 85374 w 854057"/>
                      <a:gd name="connsiteY17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319855 w 704866"/>
                      <a:gd name="connsiteY13" fmla="*/ 433137 h 770021"/>
                      <a:gd name="connsiteX14" fmla="*/ 266916 w 704866"/>
                      <a:gd name="connsiteY14" fmla="*/ 375386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266916 w 704866"/>
                      <a:gd name="connsiteY13" fmla="*/ 375386 h 770021"/>
                      <a:gd name="connsiteX14" fmla="*/ 88849 w 704866"/>
                      <a:gd name="connsiteY14" fmla="*/ 332072 h 770021"/>
                      <a:gd name="connsiteX15" fmla="*/ 85374 w 704866"/>
                      <a:gd name="connsiteY15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343573 w 704866"/>
                      <a:gd name="connsiteY13" fmla="*/ 307475 h 770021"/>
                      <a:gd name="connsiteX14" fmla="*/ 266916 w 704866"/>
                      <a:gd name="connsiteY14" fmla="*/ 375386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343573 w 704866"/>
                      <a:gd name="connsiteY13" fmla="*/ 307475 h 770021"/>
                      <a:gd name="connsiteX14" fmla="*/ 229435 w 704866"/>
                      <a:gd name="connsiteY14" fmla="*/ 351323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77397 w 704866"/>
                      <a:gd name="connsiteY12" fmla="*/ 385011 h 770021"/>
                      <a:gd name="connsiteX13" fmla="*/ 343573 w 704866"/>
                      <a:gd name="connsiteY13" fmla="*/ 307475 h 770021"/>
                      <a:gd name="connsiteX14" fmla="*/ 229435 w 704866"/>
                      <a:gd name="connsiteY14" fmla="*/ 351323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04866" h="770021">
                        <a:moveTo>
                          <a:pt x="85374" y="770021"/>
                        </a:moveTo>
                        <a:cubicBezTo>
                          <a:pt x="65245" y="673591"/>
                          <a:pt x="20129" y="654162"/>
                          <a:pt x="0" y="557732"/>
                        </a:cubicBezTo>
                        <a:cubicBezTo>
                          <a:pt x="400" y="437594"/>
                          <a:pt x="801" y="317456"/>
                          <a:pt x="1201" y="197318"/>
                        </a:cubicBezTo>
                        <a:lnTo>
                          <a:pt x="175476" y="19251"/>
                        </a:lnTo>
                        <a:lnTo>
                          <a:pt x="435358" y="0"/>
                        </a:lnTo>
                        <a:lnTo>
                          <a:pt x="526798" y="0"/>
                        </a:lnTo>
                        <a:lnTo>
                          <a:pt x="589363" y="91440"/>
                        </a:lnTo>
                        <a:lnTo>
                          <a:pt x="666365" y="226194"/>
                        </a:lnTo>
                        <a:lnTo>
                          <a:pt x="704866" y="428325"/>
                        </a:lnTo>
                        <a:cubicBezTo>
                          <a:pt x="691672" y="468252"/>
                          <a:pt x="706588" y="561119"/>
                          <a:pt x="693394" y="601046"/>
                        </a:cubicBezTo>
                        <a:lnTo>
                          <a:pt x="622127" y="726707"/>
                        </a:lnTo>
                        <a:lnTo>
                          <a:pt x="594175" y="365760"/>
                        </a:lnTo>
                        <a:lnTo>
                          <a:pt x="477397" y="385011"/>
                        </a:lnTo>
                        <a:cubicBezTo>
                          <a:pt x="445283" y="383229"/>
                          <a:pt x="375687" y="309257"/>
                          <a:pt x="343573" y="307475"/>
                        </a:cubicBezTo>
                        <a:lnTo>
                          <a:pt x="229435" y="351323"/>
                        </a:lnTo>
                        <a:lnTo>
                          <a:pt x="88849" y="332072"/>
                        </a:lnTo>
                        <a:cubicBezTo>
                          <a:pt x="87691" y="478055"/>
                          <a:pt x="86532" y="624038"/>
                          <a:pt x="85374" y="770021"/>
                        </a:cubicBezTo>
                        <a:close/>
                      </a:path>
                    </a:pathLst>
                  </a:custGeom>
                  <a:solidFill>
                    <a:srgbClr val="3E1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941" name="Trapezoid 270">
                  <a:extLst>
                    <a:ext uri="{FF2B5EF4-FFF2-40B4-BE49-F238E27FC236}">
                      <a16:creationId xmlns:a16="http://schemas.microsoft.com/office/drawing/2014/main" id="{EDB4AF1D-C09C-45A4-8838-E39765C58220}"/>
                    </a:ext>
                  </a:extLst>
                </p:cNvPr>
                <p:cNvSpPr/>
                <p:nvPr/>
              </p:nvSpPr>
              <p:spPr>
                <a:xfrm rot="1261075">
                  <a:off x="1771337" y="3758008"/>
                  <a:ext cx="318441" cy="484297"/>
                </a:xfrm>
                <a:custGeom>
                  <a:avLst/>
                  <a:gdLst>
                    <a:gd name="connsiteX0" fmla="*/ 0 w 318441"/>
                    <a:gd name="connsiteY0" fmla="*/ 484297 h 484297"/>
                    <a:gd name="connsiteX1" fmla="*/ 33879 w 318441"/>
                    <a:gd name="connsiteY1" fmla="*/ 0 h 484297"/>
                    <a:gd name="connsiteX2" fmla="*/ 284562 w 318441"/>
                    <a:gd name="connsiteY2" fmla="*/ 0 h 484297"/>
                    <a:gd name="connsiteX3" fmla="*/ 318441 w 318441"/>
                    <a:gd name="connsiteY3" fmla="*/ 484297 h 484297"/>
                    <a:gd name="connsiteX4" fmla="*/ 0 w 318441"/>
                    <a:gd name="connsiteY4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33879 w 318441"/>
                    <a:gd name="connsiteY2" fmla="*/ 0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1230 w 318441"/>
                    <a:gd name="connsiteY1" fmla="*/ 72704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8441" h="484297">
                      <a:moveTo>
                        <a:pt x="0" y="484297"/>
                      </a:moveTo>
                      <a:cubicBezTo>
                        <a:pt x="7439" y="367926"/>
                        <a:pt x="3791" y="189075"/>
                        <a:pt x="11230" y="72704"/>
                      </a:cubicBezTo>
                      <a:lnTo>
                        <a:pt x="49172" y="583"/>
                      </a:lnTo>
                      <a:lnTo>
                        <a:pt x="284562" y="0"/>
                      </a:lnTo>
                      <a:lnTo>
                        <a:pt x="318441" y="484297"/>
                      </a:lnTo>
                      <a:lnTo>
                        <a:pt x="0" y="484297"/>
                      </a:ln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42" name="Trapezoid 270">
                  <a:extLst>
                    <a:ext uri="{FF2B5EF4-FFF2-40B4-BE49-F238E27FC236}">
                      <a16:creationId xmlns:a16="http://schemas.microsoft.com/office/drawing/2014/main" id="{B2046224-DFCD-47D5-B7BB-E9097FD8EEFF}"/>
                    </a:ext>
                  </a:extLst>
                </p:cNvPr>
                <p:cNvSpPr/>
                <p:nvPr/>
              </p:nvSpPr>
              <p:spPr>
                <a:xfrm rot="20338925" flipH="1">
                  <a:off x="2513742" y="3721731"/>
                  <a:ext cx="318441" cy="484297"/>
                </a:xfrm>
                <a:custGeom>
                  <a:avLst/>
                  <a:gdLst>
                    <a:gd name="connsiteX0" fmla="*/ 0 w 318441"/>
                    <a:gd name="connsiteY0" fmla="*/ 484297 h 484297"/>
                    <a:gd name="connsiteX1" fmla="*/ 33879 w 318441"/>
                    <a:gd name="connsiteY1" fmla="*/ 0 h 484297"/>
                    <a:gd name="connsiteX2" fmla="*/ 284562 w 318441"/>
                    <a:gd name="connsiteY2" fmla="*/ 0 h 484297"/>
                    <a:gd name="connsiteX3" fmla="*/ 318441 w 318441"/>
                    <a:gd name="connsiteY3" fmla="*/ 484297 h 484297"/>
                    <a:gd name="connsiteX4" fmla="*/ 0 w 318441"/>
                    <a:gd name="connsiteY4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33879 w 318441"/>
                    <a:gd name="connsiteY2" fmla="*/ 0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1230 w 318441"/>
                    <a:gd name="connsiteY1" fmla="*/ 72704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8441" h="484297">
                      <a:moveTo>
                        <a:pt x="0" y="484297"/>
                      </a:moveTo>
                      <a:cubicBezTo>
                        <a:pt x="7439" y="367926"/>
                        <a:pt x="3791" y="189075"/>
                        <a:pt x="11230" y="72704"/>
                      </a:cubicBezTo>
                      <a:lnTo>
                        <a:pt x="49172" y="583"/>
                      </a:lnTo>
                      <a:lnTo>
                        <a:pt x="284562" y="0"/>
                      </a:lnTo>
                      <a:lnTo>
                        <a:pt x="318441" y="484297"/>
                      </a:lnTo>
                      <a:lnTo>
                        <a:pt x="0" y="484297"/>
                      </a:ln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43" name="Freeform 2939">
                  <a:extLst>
                    <a:ext uri="{FF2B5EF4-FFF2-40B4-BE49-F238E27FC236}">
                      <a16:creationId xmlns:a16="http://schemas.microsoft.com/office/drawing/2014/main" id="{3B639B58-01EF-4A41-92A5-B23824EC3F45}"/>
                    </a:ext>
                  </a:extLst>
                </p:cNvPr>
                <p:cNvSpPr/>
                <p:nvPr/>
              </p:nvSpPr>
              <p:spPr>
                <a:xfrm>
                  <a:off x="1911123" y="4713652"/>
                  <a:ext cx="385375" cy="77310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  <a:gd name="connsiteX0" fmla="*/ 204913 w 695969"/>
                    <a:gd name="connsiteY0" fmla="*/ 2962 h 2921608"/>
                    <a:gd name="connsiteX1" fmla="*/ 3874 w 695969"/>
                    <a:gd name="connsiteY1" fmla="*/ 528256 h 2921608"/>
                    <a:gd name="connsiteX2" fmla="*/ 108244 w 695969"/>
                    <a:gd name="connsiteY2" fmla="*/ 2750666 h 2921608"/>
                    <a:gd name="connsiteX3" fmla="*/ 522682 w 695969"/>
                    <a:gd name="connsiteY3" fmla="*/ 2772102 h 2921608"/>
                    <a:gd name="connsiteX4" fmla="*/ 684810 w 695969"/>
                    <a:gd name="connsiteY4" fmla="*/ 657958 h 2921608"/>
                    <a:gd name="connsiteX5" fmla="*/ 204913 w 695969"/>
                    <a:gd name="connsiteY5" fmla="*/ 2962 h 2921608"/>
                    <a:gd name="connsiteX0" fmla="*/ 204913 w 695969"/>
                    <a:gd name="connsiteY0" fmla="*/ 2962 h 2772102"/>
                    <a:gd name="connsiteX1" fmla="*/ 3874 w 695969"/>
                    <a:gd name="connsiteY1" fmla="*/ 528256 h 2772102"/>
                    <a:gd name="connsiteX2" fmla="*/ 108244 w 695969"/>
                    <a:gd name="connsiteY2" fmla="*/ 2750666 h 2772102"/>
                    <a:gd name="connsiteX3" fmla="*/ 522682 w 695969"/>
                    <a:gd name="connsiteY3" fmla="*/ 2772102 h 2772102"/>
                    <a:gd name="connsiteX4" fmla="*/ 684810 w 695969"/>
                    <a:gd name="connsiteY4" fmla="*/ 657958 h 2772102"/>
                    <a:gd name="connsiteX5" fmla="*/ 204913 w 695969"/>
                    <a:gd name="connsiteY5" fmla="*/ 2962 h 2772102"/>
                    <a:gd name="connsiteX0" fmla="*/ 271167 w 762223"/>
                    <a:gd name="connsiteY0" fmla="*/ 2875 h 2772015"/>
                    <a:gd name="connsiteX1" fmla="*/ 70128 w 762223"/>
                    <a:gd name="connsiteY1" fmla="*/ 528169 h 2772015"/>
                    <a:gd name="connsiteX2" fmla="*/ 38956 w 762223"/>
                    <a:gd name="connsiteY2" fmla="*/ 2725807 h 2772015"/>
                    <a:gd name="connsiteX3" fmla="*/ 588936 w 762223"/>
                    <a:gd name="connsiteY3" fmla="*/ 2772015 h 2772015"/>
                    <a:gd name="connsiteX4" fmla="*/ 751064 w 762223"/>
                    <a:gd name="connsiteY4" fmla="*/ 657871 h 2772015"/>
                    <a:gd name="connsiteX5" fmla="*/ 271167 w 762223"/>
                    <a:gd name="connsiteY5" fmla="*/ 2875 h 2772015"/>
                    <a:gd name="connsiteX0" fmla="*/ 283715 w 822436"/>
                    <a:gd name="connsiteY0" fmla="*/ 2875 h 2913174"/>
                    <a:gd name="connsiteX1" fmla="*/ 82676 w 822436"/>
                    <a:gd name="connsiteY1" fmla="*/ 528169 h 2913174"/>
                    <a:gd name="connsiteX2" fmla="*/ 51504 w 822436"/>
                    <a:gd name="connsiteY2" fmla="*/ 2725807 h 2913174"/>
                    <a:gd name="connsiteX3" fmla="*/ 770911 w 822436"/>
                    <a:gd name="connsiteY3" fmla="*/ 2813299 h 2913174"/>
                    <a:gd name="connsiteX4" fmla="*/ 763612 w 822436"/>
                    <a:gd name="connsiteY4" fmla="*/ 657871 h 2913174"/>
                    <a:gd name="connsiteX5" fmla="*/ 283715 w 822436"/>
                    <a:gd name="connsiteY5" fmla="*/ 2875 h 2913174"/>
                    <a:gd name="connsiteX0" fmla="*/ 283715 w 822434"/>
                    <a:gd name="connsiteY0" fmla="*/ 2875 h 2813299"/>
                    <a:gd name="connsiteX1" fmla="*/ 82676 w 822434"/>
                    <a:gd name="connsiteY1" fmla="*/ 528169 h 2813299"/>
                    <a:gd name="connsiteX2" fmla="*/ 51504 w 822434"/>
                    <a:gd name="connsiteY2" fmla="*/ 2725807 h 2813299"/>
                    <a:gd name="connsiteX3" fmla="*/ 770911 w 822434"/>
                    <a:gd name="connsiteY3" fmla="*/ 2813299 h 2813299"/>
                    <a:gd name="connsiteX4" fmla="*/ 763612 w 822434"/>
                    <a:gd name="connsiteY4" fmla="*/ 657871 h 2813299"/>
                    <a:gd name="connsiteX5" fmla="*/ 283715 w 822434"/>
                    <a:gd name="connsiteY5" fmla="*/ 2875 h 2813299"/>
                    <a:gd name="connsiteX0" fmla="*/ 232211 w 770932"/>
                    <a:gd name="connsiteY0" fmla="*/ 2875 h 2813299"/>
                    <a:gd name="connsiteX1" fmla="*/ 31172 w 770932"/>
                    <a:gd name="connsiteY1" fmla="*/ 528169 h 2813299"/>
                    <a:gd name="connsiteX2" fmla="*/ 0 w 770932"/>
                    <a:gd name="connsiteY2" fmla="*/ 2725807 h 2813299"/>
                    <a:gd name="connsiteX3" fmla="*/ 719407 w 770932"/>
                    <a:gd name="connsiteY3" fmla="*/ 2813299 h 2813299"/>
                    <a:gd name="connsiteX4" fmla="*/ 712108 w 770932"/>
                    <a:gd name="connsiteY4" fmla="*/ 657871 h 2813299"/>
                    <a:gd name="connsiteX5" fmla="*/ 232211 w 770932"/>
                    <a:gd name="connsiteY5" fmla="*/ 2875 h 2813299"/>
                    <a:gd name="connsiteX0" fmla="*/ 232211 w 719407"/>
                    <a:gd name="connsiteY0" fmla="*/ 2875 h 2813299"/>
                    <a:gd name="connsiteX1" fmla="*/ 31172 w 719407"/>
                    <a:gd name="connsiteY1" fmla="*/ 528169 h 2813299"/>
                    <a:gd name="connsiteX2" fmla="*/ 0 w 719407"/>
                    <a:gd name="connsiteY2" fmla="*/ 2725807 h 2813299"/>
                    <a:gd name="connsiteX3" fmla="*/ 719407 w 719407"/>
                    <a:gd name="connsiteY3" fmla="*/ 2813299 h 2813299"/>
                    <a:gd name="connsiteX4" fmla="*/ 712108 w 719407"/>
                    <a:gd name="connsiteY4" fmla="*/ 657871 h 2813299"/>
                    <a:gd name="connsiteX5" fmla="*/ 232211 w 719407"/>
                    <a:gd name="connsiteY5" fmla="*/ 2875 h 2813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19407" h="2813299">
                      <a:moveTo>
                        <a:pt x="232211" y="2875"/>
                      </a:moveTo>
                      <a:cubicBezTo>
                        <a:pt x="118722" y="-18742"/>
                        <a:pt x="69874" y="74347"/>
                        <a:pt x="31172" y="528169"/>
                      </a:cubicBezTo>
                      <a:lnTo>
                        <a:pt x="0" y="2725807"/>
                      </a:lnTo>
                      <a:lnTo>
                        <a:pt x="719407" y="2813299"/>
                      </a:lnTo>
                      <a:lnTo>
                        <a:pt x="712108" y="657871"/>
                      </a:lnTo>
                      <a:cubicBezTo>
                        <a:pt x="630909" y="189467"/>
                        <a:pt x="345700" y="24492"/>
                        <a:pt x="232211" y="2875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44" name="Flowchart: Stored Data 3943">
                  <a:extLst>
                    <a:ext uri="{FF2B5EF4-FFF2-40B4-BE49-F238E27FC236}">
                      <a16:creationId xmlns:a16="http://schemas.microsoft.com/office/drawing/2014/main" id="{DFA56675-2892-4DAC-8707-BE4BBD10B119}"/>
                    </a:ext>
                  </a:extLst>
                </p:cNvPr>
                <p:cNvSpPr/>
                <p:nvPr/>
              </p:nvSpPr>
              <p:spPr>
                <a:xfrm rot="5400000">
                  <a:off x="2220152" y="4813439"/>
                  <a:ext cx="201654" cy="73152"/>
                </a:xfrm>
                <a:prstGeom prst="flowChartOnlineStorage">
                  <a:avLst/>
                </a:pr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45" name="Rectangle 3944">
                  <a:extLst>
                    <a:ext uri="{FF2B5EF4-FFF2-40B4-BE49-F238E27FC236}">
                      <a16:creationId xmlns:a16="http://schemas.microsoft.com/office/drawing/2014/main" id="{6EFF7A99-5724-452F-8E69-ABEDD290B3B1}"/>
                    </a:ext>
                  </a:extLst>
                </p:cNvPr>
                <p:cNvSpPr/>
                <p:nvPr/>
              </p:nvSpPr>
              <p:spPr>
                <a:xfrm>
                  <a:off x="2118360" y="4765239"/>
                  <a:ext cx="401125" cy="414154"/>
                </a:xfrm>
                <a:prstGeom prst="rect">
                  <a:avLst/>
                </a:pr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46" name="Freeform 2942">
                  <a:extLst>
                    <a:ext uri="{FF2B5EF4-FFF2-40B4-BE49-F238E27FC236}">
                      <a16:creationId xmlns:a16="http://schemas.microsoft.com/office/drawing/2014/main" id="{64324187-9454-4F9E-8BA5-ED2DC48C33AE}"/>
                    </a:ext>
                  </a:extLst>
                </p:cNvPr>
                <p:cNvSpPr/>
                <p:nvPr/>
              </p:nvSpPr>
              <p:spPr>
                <a:xfrm flipH="1">
                  <a:off x="2342843" y="4712319"/>
                  <a:ext cx="385375" cy="77310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  <a:gd name="connsiteX0" fmla="*/ 204913 w 695969"/>
                    <a:gd name="connsiteY0" fmla="*/ 2962 h 2921608"/>
                    <a:gd name="connsiteX1" fmla="*/ 3874 w 695969"/>
                    <a:gd name="connsiteY1" fmla="*/ 528256 h 2921608"/>
                    <a:gd name="connsiteX2" fmla="*/ 108244 w 695969"/>
                    <a:gd name="connsiteY2" fmla="*/ 2750666 h 2921608"/>
                    <a:gd name="connsiteX3" fmla="*/ 522682 w 695969"/>
                    <a:gd name="connsiteY3" fmla="*/ 2772102 h 2921608"/>
                    <a:gd name="connsiteX4" fmla="*/ 684810 w 695969"/>
                    <a:gd name="connsiteY4" fmla="*/ 657958 h 2921608"/>
                    <a:gd name="connsiteX5" fmla="*/ 204913 w 695969"/>
                    <a:gd name="connsiteY5" fmla="*/ 2962 h 2921608"/>
                    <a:gd name="connsiteX0" fmla="*/ 204913 w 695969"/>
                    <a:gd name="connsiteY0" fmla="*/ 2962 h 2772102"/>
                    <a:gd name="connsiteX1" fmla="*/ 3874 w 695969"/>
                    <a:gd name="connsiteY1" fmla="*/ 528256 h 2772102"/>
                    <a:gd name="connsiteX2" fmla="*/ 108244 w 695969"/>
                    <a:gd name="connsiteY2" fmla="*/ 2750666 h 2772102"/>
                    <a:gd name="connsiteX3" fmla="*/ 522682 w 695969"/>
                    <a:gd name="connsiteY3" fmla="*/ 2772102 h 2772102"/>
                    <a:gd name="connsiteX4" fmla="*/ 684810 w 695969"/>
                    <a:gd name="connsiteY4" fmla="*/ 657958 h 2772102"/>
                    <a:gd name="connsiteX5" fmla="*/ 204913 w 695969"/>
                    <a:gd name="connsiteY5" fmla="*/ 2962 h 2772102"/>
                    <a:gd name="connsiteX0" fmla="*/ 271167 w 762223"/>
                    <a:gd name="connsiteY0" fmla="*/ 2875 h 2772015"/>
                    <a:gd name="connsiteX1" fmla="*/ 70128 w 762223"/>
                    <a:gd name="connsiteY1" fmla="*/ 528169 h 2772015"/>
                    <a:gd name="connsiteX2" fmla="*/ 38956 w 762223"/>
                    <a:gd name="connsiteY2" fmla="*/ 2725807 h 2772015"/>
                    <a:gd name="connsiteX3" fmla="*/ 588936 w 762223"/>
                    <a:gd name="connsiteY3" fmla="*/ 2772015 h 2772015"/>
                    <a:gd name="connsiteX4" fmla="*/ 751064 w 762223"/>
                    <a:gd name="connsiteY4" fmla="*/ 657871 h 2772015"/>
                    <a:gd name="connsiteX5" fmla="*/ 271167 w 762223"/>
                    <a:gd name="connsiteY5" fmla="*/ 2875 h 2772015"/>
                    <a:gd name="connsiteX0" fmla="*/ 283715 w 822436"/>
                    <a:gd name="connsiteY0" fmla="*/ 2875 h 2913174"/>
                    <a:gd name="connsiteX1" fmla="*/ 82676 w 822436"/>
                    <a:gd name="connsiteY1" fmla="*/ 528169 h 2913174"/>
                    <a:gd name="connsiteX2" fmla="*/ 51504 w 822436"/>
                    <a:gd name="connsiteY2" fmla="*/ 2725807 h 2913174"/>
                    <a:gd name="connsiteX3" fmla="*/ 770911 w 822436"/>
                    <a:gd name="connsiteY3" fmla="*/ 2813299 h 2913174"/>
                    <a:gd name="connsiteX4" fmla="*/ 763612 w 822436"/>
                    <a:gd name="connsiteY4" fmla="*/ 657871 h 2913174"/>
                    <a:gd name="connsiteX5" fmla="*/ 283715 w 822436"/>
                    <a:gd name="connsiteY5" fmla="*/ 2875 h 2913174"/>
                    <a:gd name="connsiteX0" fmla="*/ 283715 w 822434"/>
                    <a:gd name="connsiteY0" fmla="*/ 2875 h 2813299"/>
                    <a:gd name="connsiteX1" fmla="*/ 82676 w 822434"/>
                    <a:gd name="connsiteY1" fmla="*/ 528169 h 2813299"/>
                    <a:gd name="connsiteX2" fmla="*/ 51504 w 822434"/>
                    <a:gd name="connsiteY2" fmla="*/ 2725807 h 2813299"/>
                    <a:gd name="connsiteX3" fmla="*/ 770911 w 822434"/>
                    <a:gd name="connsiteY3" fmla="*/ 2813299 h 2813299"/>
                    <a:gd name="connsiteX4" fmla="*/ 763612 w 822434"/>
                    <a:gd name="connsiteY4" fmla="*/ 657871 h 2813299"/>
                    <a:gd name="connsiteX5" fmla="*/ 283715 w 822434"/>
                    <a:gd name="connsiteY5" fmla="*/ 2875 h 2813299"/>
                    <a:gd name="connsiteX0" fmla="*/ 232211 w 770932"/>
                    <a:gd name="connsiteY0" fmla="*/ 2875 h 2813299"/>
                    <a:gd name="connsiteX1" fmla="*/ 31172 w 770932"/>
                    <a:gd name="connsiteY1" fmla="*/ 528169 h 2813299"/>
                    <a:gd name="connsiteX2" fmla="*/ 0 w 770932"/>
                    <a:gd name="connsiteY2" fmla="*/ 2725807 h 2813299"/>
                    <a:gd name="connsiteX3" fmla="*/ 719407 w 770932"/>
                    <a:gd name="connsiteY3" fmla="*/ 2813299 h 2813299"/>
                    <a:gd name="connsiteX4" fmla="*/ 712108 w 770932"/>
                    <a:gd name="connsiteY4" fmla="*/ 657871 h 2813299"/>
                    <a:gd name="connsiteX5" fmla="*/ 232211 w 770932"/>
                    <a:gd name="connsiteY5" fmla="*/ 2875 h 2813299"/>
                    <a:gd name="connsiteX0" fmla="*/ 232211 w 719407"/>
                    <a:gd name="connsiteY0" fmla="*/ 2875 h 2813299"/>
                    <a:gd name="connsiteX1" fmla="*/ 31172 w 719407"/>
                    <a:gd name="connsiteY1" fmla="*/ 528169 h 2813299"/>
                    <a:gd name="connsiteX2" fmla="*/ 0 w 719407"/>
                    <a:gd name="connsiteY2" fmla="*/ 2725807 h 2813299"/>
                    <a:gd name="connsiteX3" fmla="*/ 719407 w 719407"/>
                    <a:gd name="connsiteY3" fmla="*/ 2813299 h 2813299"/>
                    <a:gd name="connsiteX4" fmla="*/ 712108 w 719407"/>
                    <a:gd name="connsiteY4" fmla="*/ 657871 h 2813299"/>
                    <a:gd name="connsiteX5" fmla="*/ 232211 w 719407"/>
                    <a:gd name="connsiteY5" fmla="*/ 2875 h 2813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19407" h="2813299">
                      <a:moveTo>
                        <a:pt x="232211" y="2875"/>
                      </a:moveTo>
                      <a:cubicBezTo>
                        <a:pt x="118722" y="-18742"/>
                        <a:pt x="69874" y="74347"/>
                        <a:pt x="31172" y="528169"/>
                      </a:cubicBezTo>
                      <a:lnTo>
                        <a:pt x="0" y="2725807"/>
                      </a:lnTo>
                      <a:lnTo>
                        <a:pt x="719407" y="2813299"/>
                      </a:lnTo>
                      <a:lnTo>
                        <a:pt x="712108" y="657871"/>
                      </a:lnTo>
                      <a:cubicBezTo>
                        <a:pt x="630909" y="189467"/>
                        <a:pt x="345700" y="24492"/>
                        <a:pt x="232211" y="2875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47" name="Rectangle 268">
                  <a:extLst>
                    <a:ext uri="{FF2B5EF4-FFF2-40B4-BE49-F238E27FC236}">
                      <a16:creationId xmlns:a16="http://schemas.microsoft.com/office/drawing/2014/main" id="{7FE357DF-F020-4F7A-999F-F57B51886B89}"/>
                    </a:ext>
                  </a:extLst>
                </p:cNvPr>
                <p:cNvSpPr/>
                <p:nvPr/>
              </p:nvSpPr>
              <p:spPr>
                <a:xfrm>
                  <a:off x="1932319" y="4865657"/>
                  <a:ext cx="769217" cy="54254"/>
                </a:xfrm>
                <a:custGeom>
                  <a:avLst/>
                  <a:gdLst>
                    <a:gd name="connsiteX0" fmla="*/ 0 w 775631"/>
                    <a:gd name="connsiteY0" fmla="*/ 0 h 351800"/>
                    <a:gd name="connsiteX1" fmla="*/ 775631 w 775631"/>
                    <a:gd name="connsiteY1" fmla="*/ 0 h 351800"/>
                    <a:gd name="connsiteX2" fmla="*/ 775631 w 775631"/>
                    <a:gd name="connsiteY2" fmla="*/ 351800 h 351800"/>
                    <a:gd name="connsiteX3" fmla="*/ 0 w 775631"/>
                    <a:gd name="connsiteY3" fmla="*/ 351800 h 351800"/>
                    <a:gd name="connsiteX4" fmla="*/ 0 w 775631"/>
                    <a:gd name="connsiteY4" fmla="*/ 0 h 351800"/>
                    <a:gd name="connsiteX0" fmla="*/ 22107 w 775631"/>
                    <a:gd name="connsiteY0" fmla="*/ 6029 h 351800"/>
                    <a:gd name="connsiteX1" fmla="*/ 775631 w 775631"/>
                    <a:gd name="connsiteY1" fmla="*/ 0 h 351800"/>
                    <a:gd name="connsiteX2" fmla="*/ 775631 w 775631"/>
                    <a:gd name="connsiteY2" fmla="*/ 351800 h 351800"/>
                    <a:gd name="connsiteX3" fmla="*/ 0 w 775631"/>
                    <a:gd name="connsiteY3" fmla="*/ 351800 h 351800"/>
                    <a:gd name="connsiteX4" fmla="*/ 22107 w 775631"/>
                    <a:gd name="connsiteY4" fmla="*/ 6029 h 351800"/>
                    <a:gd name="connsiteX0" fmla="*/ 22107 w 775631"/>
                    <a:gd name="connsiteY0" fmla="*/ 8039 h 353810"/>
                    <a:gd name="connsiteX1" fmla="*/ 763573 w 775631"/>
                    <a:gd name="connsiteY1" fmla="*/ 0 h 353810"/>
                    <a:gd name="connsiteX2" fmla="*/ 775631 w 775631"/>
                    <a:gd name="connsiteY2" fmla="*/ 353810 h 353810"/>
                    <a:gd name="connsiteX3" fmla="*/ 0 w 775631"/>
                    <a:gd name="connsiteY3" fmla="*/ 353810 h 353810"/>
                    <a:gd name="connsiteX4" fmla="*/ 22107 w 775631"/>
                    <a:gd name="connsiteY4" fmla="*/ 8039 h 353810"/>
                    <a:gd name="connsiteX0" fmla="*/ 22107 w 814741"/>
                    <a:gd name="connsiteY0" fmla="*/ 8039 h 353810"/>
                    <a:gd name="connsiteX1" fmla="*/ 763573 w 814741"/>
                    <a:gd name="connsiteY1" fmla="*/ 0 h 353810"/>
                    <a:gd name="connsiteX2" fmla="*/ 814741 w 814741"/>
                    <a:gd name="connsiteY2" fmla="*/ 281566 h 353810"/>
                    <a:gd name="connsiteX3" fmla="*/ 0 w 814741"/>
                    <a:gd name="connsiteY3" fmla="*/ 353810 h 353810"/>
                    <a:gd name="connsiteX4" fmla="*/ 22107 w 814741"/>
                    <a:gd name="connsiteY4" fmla="*/ 8039 h 353810"/>
                    <a:gd name="connsiteX0" fmla="*/ 40513 w 833147"/>
                    <a:gd name="connsiteY0" fmla="*/ 8039 h 281566"/>
                    <a:gd name="connsiteX1" fmla="*/ 781979 w 833147"/>
                    <a:gd name="connsiteY1" fmla="*/ 0 h 281566"/>
                    <a:gd name="connsiteX2" fmla="*/ 833147 w 833147"/>
                    <a:gd name="connsiteY2" fmla="*/ 281566 h 281566"/>
                    <a:gd name="connsiteX3" fmla="*/ 0 w 833147"/>
                    <a:gd name="connsiteY3" fmla="*/ 277438 h 281566"/>
                    <a:gd name="connsiteX4" fmla="*/ 40513 w 833147"/>
                    <a:gd name="connsiteY4" fmla="*/ 8039 h 281566"/>
                    <a:gd name="connsiteX0" fmla="*/ 40513 w 818235"/>
                    <a:gd name="connsiteY0" fmla="*/ 8039 h 277438"/>
                    <a:gd name="connsiteX1" fmla="*/ 781979 w 818235"/>
                    <a:gd name="connsiteY1" fmla="*/ 0 h 277438"/>
                    <a:gd name="connsiteX2" fmla="*/ 818235 w 818235"/>
                    <a:gd name="connsiteY2" fmla="*/ 276803 h 277438"/>
                    <a:gd name="connsiteX3" fmla="*/ 0 w 818235"/>
                    <a:gd name="connsiteY3" fmla="*/ 277438 h 277438"/>
                    <a:gd name="connsiteX4" fmla="*/ 40513 w 818235"/>
                    <a:gd name="connsiteY4" fmla="*/ 8039 h 277438"/>
                    <a:gd name="connsiteX0" fmla="*/ 40513 w 820880"/>
                    <a:gd name="connsiteY0" fmla="*/ 8039 h 277438"/>
                    <a:gd name="connsiteX1" fmla="*/ 781979 w 820880"/>
                    <a:gd name="connsiteY1" fmla="*/ 0 h 277438"/>
                    <a:gd name="connsiteX2" fmla="*/ 818235 w 820880"/>
                    <a:gd name="connsiteY2" fmla="*/ 276803 h 277438"/>
                    <a:gd name="connsiteX3" fmla="*/ 0 w 820880"/>
                    <a:gd name="connsiteY3" fmla="*/ 277438 h 277438"/>
                    <a:gd name="connsiteX4" fmla="*/ 40513 w 820880"/>
                    <a:gd name="connsiteY4" fmla="*/ 8039 h 277438"/>
                    <a:gd name="connsiteX0" fmla="*/ 40513 w 822291"/>
                    <a:gd name="connsiteY0" fmla="*/ 8039 h 277438"/>
                    <a:gd name="connsiteX1" fmla="*/ 798547 w 822291"/>
                    <a:gd name="connsiteY1" fmla="*/ 0 h 277438"/>
                    <a:gd name="connsiteX2" fmla="*/ 818235 w 822291"/>
                    <a:gd name="connsiteY2" fmla="*/ 276803 h 277438"/>
                    <a:gd name="connsiteX3" fmla="*/ 0 w 822291"/>
                    <a:gd name="connsiteY3" fmla="*/ 277438 h 277438"/>
                    <a:gd name="connsiteX4" fmla="*/ 40513 w 822291"/>
                    <a:gd name="connsiteY4" fmla="*/ 8039 h 277438"/>
                    <a:gd name="connsiteX0" fmla="*/ 38857 w 822291"/>
                    <a:gd name="connsiteY0" fmla="*/ 10043 h 277438"/>
                    <a:gd name="connsiteX1" fmla="*/ 798547 w 822291"/>
                    <a:gd name="connsiteY1" fmla="*/ 0 h 277438"/>
                    <a:gd name="connsiteX2" fmla="*/ 818235 w 822291"/>
                    <a:gd name="connsiteY2" fmla="*/ 276803 h 277438"/>
                    <a:gd name="connsiteX3" fmla="*/ 0 w 822291"/>
                    <a:gd name="connsiteY3" fmla="*/ 277438 h 277438"/>
                    <a:gd name="connsiteX4" fmla="*/ 38857 w 822291"/>
                    <a:gd name="connsiteY4" fmla="*/ 10043 h 277438"/>
                    <a:gd name="connsiteX0" fmla="*/ 30574 w 814008"/>
                    <a:gd name="connsiteY0" fmla="*/ 10043 h 277438"/>
                    <a:gd name="connsiteX1" fmla="*/ 790264 w 814008"/>
                    <a:gd name="connsiteY1" fmla="*/ 0 h 277438"/>
                    <a:gd name="connsiteX2" fmla="*/ 809952 w 814008"/>
                    <a:gd name="connsiteY2" fmla="*/ 276803 h 277438"/>
                    <a:gd name="connsiteX3" fmla="*/ 0 w 814008"/>
                    <a:gd name="connsiteY3" fmla="*/ 277438 h 277438"/>
                    <a:gd name="connsiteX4" fmla="*/ 30574 w 814008"/>
                    <a:gd name="connsiteY4" fmla="*/ 10043 h 277438"/>
                    <a:gd name="connsiteX0" fmla="*/ 31544 w 814978"/>
                    <a:gd name="connsiteY0" fmla="*/ 10043 h 277438"/>
                    <a:gd name="connsiteX1" fmla="*/ 791234 w 814978"/>
                    <a:gd name="connsiteY1" fmla="*/ 0 h 277438"/>
                    <a:gd name="connsiteX2" fmla="*/ 810922 w 814978"/>
                    <a:gd name="connsiteY2" fmla="*/ 276803 h 277438"/>
                    <a:gd name="connsiteX3" fmla="*/ 970 w 814978"/>
                    <a:gd name="connsiteY3" fmla="*/ 277438 h 277438"/>
                    <a:gd name="connsiteX4" fmla="*/ 31544 w 814978"/>
                    <a:gd name="connsiteY4" fmla="*/ 10043 h 277438"/>
                    <a:gd name="connsiteX0" fmla="*/ 23598 w 815316"/>
                    <a:gd name="connsiteY0" fmla="*/ 10043 h 277438"/>
                    <a:gd name="connsiteX1" fmla="*/ 791572 w 815316"/>
                    <a:gd name="connsiteY1" fmla="*/ 0 h 277438"/>
                    <a:gd name="connsiteX2" fmla="*/ 811260 w 815316"/>
                    <a:gd name="connsiteY2" fmla="*/ 276803 h 277438"/>
                    <a:gd name="connsiteX3" fmla="*/ 1308 w 815316"/>
                    <a:gd name="connsiteY3" fmla="*/ 277438 h 277438"/>
                    <a:gd name="connsiteX4" fmla="*/ 23598 w 815316"/>
                    <a:gd name="connsiteY4" fmla="*/ 10043 h 277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5316" h="277438">
                      <a:moveTo>
                        <a:pt x="23598" y="10043"/>
                      </a:moveTo>
                      <a:lnTo>
                        <a:pt x="791572" y="0"/>
                      </a:lnTo>
                      <a:cubicBezTo>
                        <a:pt x="803657" y="92268"/>
                        <a:pt x="824026" y="181360"/>
                        <a:pt x="811260" y="276803"/>
                      </a:cubicBezTo>
                      <a:lnTo>
                        <a:pt x="1308" y="277438"/>
                      </a:lnTo>
                      <a:cubicBezTo>
                        <a:pt x="-5069" y="200332"/>
                        <a:pt x="13407" y="99175"/>
                        <a:pt x="23598" y="100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48" name="Rectangle 3947">
                  <a:extLst>
                    <a:ext uri="{FF2B5EF4-FFF2-40B4-BE49-F238E27FC236}">
                      <a16:creationId xmlns:a16="http://schemas.microsoft.com/office/drawing/2014/main" id="{7954C1E7-96F8-4443-B731-1F77E8C909F5}"/>
                    </a:ext>
                  </a:extLst>
                </p:cNvPr>
                <p:cNvSpPr/>
                <p:nvPr/>
              </p:nvSpPr>
              <p:spPr>
                <a:xfrm>
                  <a:off x="2035988" y="4851724"/>
                  <a:ext cx="45719" cy="237991"/>
                </a:xfrm>
                <a:prstGeom prst="rect">
                  <a:avLst/>
                </a:pr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49" name="Rectangle 3948">
                  <a:extLst>
                    <a:ext uri="{FF2B5EF4-FFF2-40B4-BE49-F238E27FC236}">
                      <a16:creationId xmlns:a16="http://schemas.microsoft.com/office/drawing/2014/main" id="{48B53C9D-01F0-47C6-9A53-FEB268122D24}"/>
                    </a:ext>
                  </a:extLst>
                </p:cNvPr>
                <p:cNvSpPr/>
                <p:nvPr/>
              </p:nvSpPr>
              <p:spPr>
                <a:xfrm>
                  <a:off x="2530024" y="4850359"/>
                  <a:ext cx="45719" cy="237991"/>
                </a:xfrm>
                <a:prstGeom prst="rect">
                  <a:avLst/>
                </a:pr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50" name="Rectangle 3949">
                  <a:extLst>
                    <a:ext uri="{FF2B5EF4-FFF2-40B4-BE49-F238E27FC236}">
                      <a16:creationId xmlns:a16="http://schemas.microsoft.com/office/drawing/2014/main" id="{1F5A2F1D-BA02-434D-AFEC-17E4AE2C7CAD}"/>
                    </a:ext>
                  </a:extLst>
                </p:cNvPr>
                <p:cNvSpPr/>
                <p:nvPr/>
              </p:nvSpPr>
              <p:spPr>
                <a:xfrm>
                  <a:off x="2253293" y="4854644"/>
                  <a:ext cx="116804" cy="77451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505" name="Group 3504">
                <a:extLst>
                  <a:ext uri="{FF2B5EF4-FFF2-40B4-BE49-F238E27FC236}">
                    <a16:creationId xmlns:a16="http://schemas.microsoft.com/office/drawing/2014/main" id="{C222122C-3C8B-412C-A226-DC01487B2A0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951898" y="5062958"/>
                <a:ext cx="492966" cy="1310503"/>
                <a:chOff x="4884384" y="625271"/>
                <a:chExt cx="1407078" cy="3740581"/>
              </a:xfrm>
            </p:grpSpPr>
            <p:sp>
              <p:nvSpPr>
                <p:cNvPr id="3896" name="Rectangle 3895">
                  <a:extLst>
                    <a:ext uri="{FF2B5EF4-FFF2-40B4-BE49-F238E27FC236}">
                      <a16:creationId xmlns:a16="http://schemas.microsoft.com/office/drawing/2014/main" id="{CAEABEB0-EA8A-40C5-B1A1-075E9A8E85DC}"/>
                    </a:ext>
                  </a:extLst>
                </p:cNvPr>
                <p:cNvSpPr/>
                <p:nvPr/>
              </p:nvSpPr>
              <p:spPr>
                <a:xfrm>
                  <a:off x="5366683" y="1404786"/>
                  <a:ext cx="417942" cy="769044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897" name="Freeform 2893">
                  <a:extLst>
                    <a:ext uri="{FF2B5EF4-FFF2-40B4-BE49-F238E27FC236}">
                      <a16:creationId xmlns:a16="http://schemas.microsoft.com/office/drawing/2014/main" id="{2B9130F2-804B-4E37-9D9A-6CE2EF704012}"/>
                    </a:ext>
                  </a:extLst>
                </p:cNvPr>
                <p:cNvSpPr/>
                <p:nvPr/>
              </p:nvSpPr>
              <p:spPr>
                <a:xfrm>
                  <a:off x="5389197" y="1102844"/>
                  <a:ext cx="388320" cy="408095"/>
                </a:xfrm>
                <a:custGeom>
                  <a:avLst/>
                  <a:gdLst>
                    <a:gd name="connsiteX0" fmla="*/ 3153 w 545573"/>
                    <a:gd name="connsiteY0" fmla="*/ 436778 h 641355"/>
                    <a:gd name="connsiteX1" fmla="*/ 122423 w 545573"/>
                    <a:gd name="connsiteY1" fmla="*/ 237996 h 641355"/>
                    <a:gd name="connsiteX2" fmla="*/ 162179 w 545573"/>
                    <a:gd name="connsiteY2" fmla="*/ 33534 h 641355"/>
                    <a:gd name="connsiteX3" fmla="*/ 360962 w 545573"/>
                    <a:gd name="connsiteY3" fmla="*/ 16495 h 641355"/>
                    <a:gd name="connsiteX4" fmla="*/ 406398 w 545573"/>
                    <a:gd name="connsiteY4" fmla="*/ 198239 h 641355"/>
                    <a:gd name="connsiteX5" fmla="*/ 542706 w 545573"/>
                    <a:gd name="connsiteY5" fmla="*/ 436778 h 641355"/>
                    <a:gd name="connsiteX6" fmla="*/ 264410 w 545573"/>
                    <a:gd name="connsiteY6" fmla="*/ 641240 h 641355"/>
                    <a:gd name="connsiteX7" fmla="*/ 3153 w 545573"/>
                    <a:gd name="connsiteY7" fmla="*/ 436778 h 641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5573" h="641355">
                      <a:moveTo>
                        <a:pt x="3153" y="436778"/>
                      </a:moveTo>
                      <a:cubicBezTo>
                        <a:pt x="-20511" y="369571"/>
                        <a:pt x="95919" y="305203"/>
                        <a:pt x="122423" y="237996"/>
                      </a:cubicBezTo>
                      <a:cubicBezTo>
                        <a:pt x="148927" y="170789"/>
                        <a:pt x="122422" y="70451"/>
                        <a:pt x="162179" y="33534"/>
                      </a:cubicBezTo>
                      <a:cubicBezTo>
                        <a:pt x="201936" y="-3383"/>
                        <a:pt x="320259" y="-10956"/>
                        <a:pt x="360962" y="16495"/>
                      </a:cubicBezTo>
                      <a:cubicBezTo>
                        <a:pt x="401665" y="43946"/>
                        <a:pt x="376107" y="128192"/>
                        <a:pt x="406398" y="198239"/>
                      </a:cubicBezTo>
                      <a:cubicBezTo>
                        <a:pt x="436689" y="268286"/>
                        <a:pt x="566371" y="362944"/>
                        <a:pt x="542706" y="436778"/>
                      </a:cubicBezTo>
                      <a:cubicBezTo>
                        <a:pt x="519041" y="510612"/>
                        <a:pt x="357175" y="636507"/>
                        <a:pt x="264410" y="641240"/>
                      </a:cubicBezTo>
                      <a:cubicBezTo>
                        <a:pt x="171645" y="645973"/>
                        <a:pt x="26817" y="503985"/>
                        <a:pt x="3153" y="436778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3898" name="Group 3897">
                  <a:extLst>
                    <a:ext uri="{FF2B5EF4-FFF2-40B4-BE49-F238E27FC236}">
                      <a16:creationId xmlns:a16="http://schemas.microsoft.com/office/drawing/2014/main" id="{033C9A0B-2C7D-4118-833F-9425103D9C2F}"/>
                    </a:ext>
                  </a:extLst>
                </p:cNvPr>
                <p:cNvGrpSpPr/>
                <p:nvPr/>
              </p:nvGrpSpPr>
              <p:grpSpPr>
                <a:xfrm>
                  <a:off x="5201126" y="2419041"/>
                  <a:ext cx="793578" cy="1763891"/>
                  <a:chOff x="3856413" y="3097053"/>
                  <a:chExt cx="1299495" cy="2772102"/>
                </a:xfrm>
              </p:grpSpPr>
              <p:sp>
                <p:nvSpPr>
                  <p:cNvPr id="3921" name="Freeform 2917">
                    <a:extLst>
                      <a:ext uri="{FF2B5EF4-FFF2-40B4-BE49-F238E27FC236}">
                        <a16:creationId xmlns:a16="http://schemas.microsoft.com/office/drawing/2014/main" id="{22FA5E4E-1267-444D-9F4B-6112BB58C7DB}"/>
                      </a:ext>
                    </a:extLst>
                  </p:cNvPr>
                  <p:cNvSpPr/>
                  <p:nvPr/>
                </p:nvSpPr>
                <p:spPr>
                  <a:xfrm>
                    <a:off x="3856413" y="3097053"/>
                    <a:ext cx="610498" cy="277210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  <a:gd name="connsiteX0" fmla="*/ 204913 w 695969"/>
                      <a:gd name="connsiteY0" fmla="*/ 2962 h 2921608"/>
                      <a:gd name="connsiteX1" fmla="*/ 3874 w 695969"/>
                      <a:gd name="connsiteY1" fmla="*/ 528256 h 2921608"/>
                      <a:gd name="connsiteX2" fmla="*/ 108244 w 695969"/>
                      <a:gd name="connsiteY2" fmla="*/ 2750666 h 2921608"/>
                      <a:gd name="connsiteX3" fmla="*/ 522682 w 695969"/>
                      <a:gd name="connsiteY3" fmla="*/ 2772102 h 2921608"/>
                      <a:gd name="connsiteX4" fmla="*/ 684810 w 695969"/>
                      <a:gd name="connsiteY4" fmla="*/ 657958 h 2921608"/>
                      <a:gd name="connsiteX5" fmla="*/ 204913 w 695969"/>
                      <a:gd name="connsiteY5" fmla="*/ 2962 h 2921608"/>
                      <a:gd name="connsiteX0" fmla="*/ 204913 w 695969"/>
                      <a:gd name="connsiteY0" fmla="*/ 2962 h 2772102"/>
                      <a:gd name="connsiteX1" fmla="*/ 3874 w 695969"/>
                      <a:gd name="connsiteY1" fmla="*/ 528256 h 2772102"/>
                      <a:gd name="connsiteX2" fmla="*/ 108244 w 695969"/>
                      <a:gd name="connsiteY2" fmla="*/ 2750666 h 2772102"/>
                      <a:gd name="connsiteX3" fmla="*/ 522682 w 695969"/>
                      <a:gd name="connsiteY3" fmla="*/ 2772102 h 2772102"/>
                      <a:gd name="connsiteX4" fmla="*/ 684810 w 695969"/>
                      <a:gd name="connsiteY4" fmla="*/ 657958 h 2772102"/>
                      <a:gd name="connsiteX5" fmla="*/ 204913 w 695969"/>
                      <a:gd name="connsiteY5" fmla="*/ 2962 h 2772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969" h="2772102">
                        <a:moveTo>
                          <a:pt x="204913" y="2962"/>
                        </a:moveTo>
                        <a:cubicBezTo>
                          <a:pt x="91424" y="-18655"/>
                          <a:pt x="19985" y="70305"/>
                          <a:pt x="3874" y="528256"/>
                        </a:cubicBezTo>
                        <a:cubicBezTo>
                          <a:pt x="-12237" y="986207"/>
                          <a:pt x="21776" y="2376692"/>
                          <a:pt x="108244" y="2750666"/>
                        </a:cubicBezTo>
                        <a:lnTo>
                          <a:pt x="522682" y="2772102"/>
                        </a:lnTo>
                        <a:cubicBezTo>
                          <a:pt x="588614" y="2421907"/>
                          <a:pt x="737771" y="1119481"/>
                          <a:pt x="684810" y="657958"/>
                        </a:cubicBezTo>
                        <a:cubicBezTo>
                          <a:pt x="631849" y="196435"/>
                          <a:pt x="318402" y="24579"/>
                          <a:pt x="204913" y="2962"/>
                        </a:cubicBezTo>
                        <a:close/>
                      </a:path>
                    </a:pathLst>
                  </a:cu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2" name="Flowchart: Stored Data 3921">
                    <a:extLst>
                      <a:ext uri="{FF2B5EF4-FFF2-40B4-BE49-F238E27FC236}">
                        <a16:creationId xmlns:a16="http://schemas.microsoft.com/office/drawing/2014/main" id="{4DC7CEE1-A094-43E7-8B33-811F7057837C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4135152" y="3533473"/>
                    <a:ext cx="733815" cy="119787"/>
                  </a:xfrm>
                  <a:prstGeom prst="flowChartOnlineStorag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3" name="Freeform 2919">
                    <a:extLst>
                      <a:ext uri="{FF2B5EF4-FFF2-40B4-BE49-F238E27FC236}">
                        <a16:creationId xmlns:a16="http://schemas.microsoft.com/office/drawing/2014/main" id="{77C046E7-1048-4063-B6FD-ABFA102457FE}"/>
                      </a:ext>
                    </a:extLst>
                  </p:cNvPr>
                  <p:cNvSpPr/>
                  <p:nvPr/>
                </p:nvSpPr>
                <p:spPr>
                  <a:xfrm flipH="1">
                    <a:off x="4545410" y="3097053"/>
                    <a:ext cx="610498" cy="277210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  <a:gd name="connsiteX0" fmla="*/ 204913 w 695969"/>
                      <a:gd name="connsiteY0" fmla="*/ 2962 h 2921608"/>
                      <a:gd name="connsiteX1" fmla="*/ 3874 w 695969"/>
                      <a:gd name="connsiteY1" fmla="*/ 528256 h 2921608"/>
                      <a:gd name="connsiteX2" fmla="*/ 108244 w 695969"/>
                      <a:gd name="connsiteY2" fmla="*/ 2750666 h 2921608"/>
                      <a:gd name="connsiteX3" fmla="*/ 522682 w 695969"/>
                      <a:gd name="connsiteY3" fmla="*/ 2772102 h 2921608"/>
                      <a:gd name="connsiteX4" fmla="*/ 684810 w 695969"/>
                      <a:gd name="connsiteY4" fmla="*/ 657958 h 2921608"/>
                      <a:gd name="connsiteX5" fmla="*/ 204913 w 695969"/>
                      <a:gd name="connsiteY5" fmla="*/ 2962 h 2921608"/>
                      <a:gd name="connsiteX0" fmla="*/ 204913 w 695969"/>
                      <a:gd name="connsiteY0" fmla="*/ 2962 h 2772102"/>
                      <a:gd name="connsiteX1" fmla="*/ 3874 w 695969"/>
                      <a:gd name="connsiteY1" fmla="*/ 528256 h 2772102"/>
                      <a:gd name="connsiteX2" fmla="*/ 108244 w 695969"/>
                      <a:gd name="connsiteY2" fmla="*/ 2750666 h 2772102"/>
                      <a:gd name="connsiteX3" fmla="*/ 522682 w 695969"/>
                      <a:gd name="connsiteY3" fmla="*/ 2772102 h 2772102"/>
                      <a:gd name="connsiteX4" fmla="*/ 684810 w 695969"/>
                      <a:gd name="connsiteY4" fmla="*/ 657958 h 2772102"/>
                      <a:gd name="connsiteX5" fmla="*/ 204913 w 695969"/>
                      <a:gd name="connsiteY5" fmla="*/ 2962 h 2772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969" h="2772102">
                        <a:moveTo>
                          <a:pt x="204913" y="2962"/>
                        </a:moveTo>
                        <a:cubicBezTo>
                          <a:pt x="91424" y="-18655"/>
                          <a:pt x="19985" y="70305"/>
                          <a:pt x="3874" y="528256"/>
                        </a:cubicBezTo>
                        <a:cubicBezTo>
                          <a:pt x="-12237" y="986207"/>
                          <a:pt x="21776" y="2376692"/>
                          <a:pt x="108244" y="2750666"/>
                        </a:cubicBezTo>
                        <a:lnTo>
                          <a:pt x="522682" y="2772102"/>
                        </a:lnTo>
                        <a:cubicBezTo>
                          <a:pt x="588614" y="2421907"/>
                          <a:pt x="737771" y="1119481"/>
                          <a:pt x="684810" y="657958"/>
                        </a:cubicBezTo>
                        <a:cubicBezTo>
                          <a:pt x="631849" y="196435"/>
                          <a:pt x="318402" y="24579"/>
                          <a:pt x="204913" y="2962"/>
                        </a:cubicBezTo>
                        <a:close/>
                      </a:path>
                    </a:pathLst>
                  </a:cu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4" name="Rectangle 3923">
                    <a:extLst>
                      <a:ext uri="{FF2B5EF4-FFF2-40B4-BE49-F238E27FC236}">
                        <a16:creationId xmlns:a16="http://schemas.microsoft.com/office/drawing/2014/main" id="{4F06412A-A617-4B5F-A915-B386A94B8BB0}"/>
                      </a:ext>
                    </a:extLst>
                  </p:cNvPr>
                  <p:cNvSpPr/>
                  <p:nvPr/>
                </p:nvSpPr>
                <p:spPr>
                  <a:xfrm>
                    <a:off x="4171819" y="3284867"/>
                    <a:ext cx="656848" cy="501650"/>
                  </a:xfrm>
                  <a:prstGeom prst="rect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899" name="Freeform 2895">
                  <a:extLst>
                    <a:ext uri="{FF2B5EF4-FFF2-40B4-BE49-F238E27FC236}">
                      <a16:creationId xmlns:a16="http://schemas.microsoft.com/office/drawing/2014/main" id="{0DE8C8FD-24C6-4217-92C0-EB1F194B6E70}"/>
                    </a:ext>
                  </a:extLst>
                </p:cNvPr>
                <p:cNvSpPr/>
                <p:nvPr/>
              </p:nvSpPr>
              <p:spPr>
                <a:xfrm rot="679214">
                  <a:off x="5006984" y="1451782"/>
                  <a:ext cx="228065" cy="1264050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00" name="Freeform 2896">
                  <a:extLst>
                    <a:ext uri="{FF2B5EF4-FFF2-40B4-BE49-F238E27FC236}">
                      <a16:creationId xmlns:a16="http://schemas.microsoft.com/office/drawing/2014/main" id="{DF947A20-DADF-4B67-8D10-CD972118B718}"/>
                    </a:ext>
                  </a:extLst>
                </p:cNvPr>
                <p:cNvSpPr/>
                <p:nvPr/>
              </p:nvSpPr>
              <p:spPr>
                <a:xfrm rot="20920786" flipH="1">
                  <a:off x="5938411" y="1433388"/>
                  <a:ext cx="228065" cy="1264050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01" name="Freeform 2897">
                  <a:extLst>
                    <a:ext uri="{FF2B5EF4-FFF2-40B4-BE49-F238E27FC236}">
                      <a16:creationId xmlns:a16="http://schemas.microsoft.com/office/drawing/2014/main" id="{2AC535B1-0DD4-494D-8B3C-24025CE6536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884384" y="2606552"/>
                  <a:ext cx="197289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02" name="Freeform 2898">
                  <a:extLst>
                    <a:ext uri="{FF2B5EF4-FFF2-40B4-BE49-F238E27FC236}">
                      <a16:creationId xmlns:a16="http://schemas.microsoft.com/office/drawing/2014/main" id="{B7652A5B-00FE-45D9-A2DF-46CC3390CBB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6094173" y="2606134"/>
                  <a:ext cx="197289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03" name="Freeform 2899">
                  <a:extLst>
                    <a:ext uri="{FF2B5EF4-FFF2-40B4-BE49-F238E27FC236}">
                      <a16:creationId xmlns:a16="http://schemas.microsoft.com/office/drawing/2014/main" id="{FAF7E884-266E-4119-B627-68FE768F6BD4}"/>
                    </a:ext>
                  </a:extLst>
                </p:cNvPr>
                <p:cNvSpPr/>
                <p:nvPr/>
              </p:nvSpPr>
              <p:spPr>
                <a:xfrm flipH="1">
                  <a:off x="5570915" y="1274204"/>
                  <a:ext cx="477811" cy="1411293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08747 w 842296"/>
                    <a:gd name="connsiteY0" fmla="*/ 2010242 h 2217964"/>
                    <a:gd name="connsiteX1" fmla="*/ 151307 w 842296"/>
                    <a:gd name="connsiteY1" fmla="*/ 1054546 h 2217964"/>
                    <a:gd name="connsiteX2" fmla="*/ 15119 w 842296"/>
                    <a:gd name="connsiteY2" fmla="*/ 347669 h 2217964"/>
                    <a:gd name="connsiteX3" fmla="*/ 566353 w 842296"/>
                    <a:gd name="connsiteY3" fmla="*/ 3958 h 2217964"/>
                    <a:gd name="connsiteX4" fmla="*/ 696056 w 842296"/>
                    <a:gd name="connsiteY4" fmla="*/ 477371 h 2217964"/>
                    <a:gd name="connsiteX5" fmla="*/ 812787 w 842296"/>
                    <a:gd name="connsiteY5" fmla="*/ 2105132 h 2217964"/>
                    <a:gd name="connsiteX6" fmla="*/ 108747 w 842296"/>
                    <a:gd name="connsiteY6" fmla="*/ 2010242 h 2217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2296" h="2217964">
                      <a:moveTo>
                        <a:pt x="108747" y="2010242"/>
                      </a:moveTo>
                      <a:cubicBezTo>
                        <a:pt x="122934" y="1691677"/>
                        <a:pt x="166912" y="1331642"/>
                        <a:pt x="151307" y="1054546"/>
                      </a:cubicBezTo>
                      <a:cubicBezTo>
                        <a:pt x="135702" y="777451"/>
                        <a:pt x="-54055" y="522767"/>
                        <a:pt x="15119" y="347669"/>
                      </a:cubicBezTo>
                      <a:cubicBezTo>
                        <a:pt x="84293" y="172571"/>
                        <a:pt x="456106" y="35303"/>
                        <a:pt x="566353" y="3958"/>
                      </a:cubicBezTo>
                      <a:cubicBezTo>
                        <a:pt x="676600" y="-27387"/>
                        <a:pt x="654984" y="127175"/>
                        <a:pt x="696056" y="477371"/>
                      </a:cubicBezTo>
                      <a:cubicBezTo>
                        <a:pt x="737128" y="827567"/>
                        <a:pt x="910672" y="1849654"/>
                        <a:pt x="812787" y="2105132"/>
                      </a:cubicBezTo>
                      <a:cubicBezTo>
                        <a:pt x="714902" y="2360610"/>
                        <a:pt x="206023" y="2117246"/>
                        <a:pt x="108747" y="20102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04" name="Freeform 2900">
                  <a:extLst>
                    <a:ext uri="{FF2B5EF4-FFF2-40B4-BE49-F238E27FC236}">
                      <a16:creationId xmlns:a16="http://schemas.microsoft.com/office/drawing/2014/main" id="{A43D5788-F4AC-462B-A735-2C71973DB97E}"/>
                    </a:ext>
                  </a:extLst>
                </p:cNvPr>
                <p:cNvSpPr/>
                <p:nvPr/>
              </p:nvSpPr>
              <p:spPr>
                <a:xfrm>
                  <a:off x="5135544" y="1280669"/>
                  <a:ext cx="477811" cy="1411293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08747 w 842296"/>
                    <a:gd name="connsiteY0" fmla="*/ 2010242 h 2217964"/>
                    <a:gd name="connsiteX1" fmla="*/ 151307 w 842296"/>
                    <a:gd name="connsiteY1" fmla="*/ 1054546 h 2217964"/>
                    <a:gd name="connsiteX2" fmla="*/ 15119 w 842296"/>
                    <a:gd name="connsiteY2" fmla="*/ 347669 h 2217964"/>
                    <a:gd name="connsiteX3" fmla="*/ 566353 w 842296"/>
                    <a:gd name="connsiteY3" fmla="*/ 3958 h 2217964"/>
                    <a:gd name="connsiteX4" fmla="*/ 696056 w 842296"/>
                    <a:gd name="connsiteY4" fmla="*/ 477371 h 2217964"/>
                    <a:gd name="connsiteX5" fmla="*/ 812787 w 842296"/>
                    <a:gd name="connsiteY5" fmla="*/ 2105132 h 2217964"/>
                    <a:gd name="connsiteX6" fmla="*/ 108747 w 842296"/>
                    <a:gd name="connsiteY6" fmla="*/ 2010242 h 2217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2296" h="2217964">
                      <a:moveTo>
                        <a:pt x="108747" y="2010242"/>
                      </a:moveTo>
                      <a:cubicBezTo>
                        <a:pt x="122934" y="1691677"/>
                        <a:pt x="166912" y="1331642"/>
                        <a:pt x="151307" y="1054546"/>
                      </a:cubicBezTo>
                      <a:cubicBezTo>
                        <a:pt x="135702" y="777451"/>
                        <a:pt x="-54055" y="522767"/>
                        <a:pt x="15119" y="347669"/>
                      </a:cubicBezTo>
                      <a:cubicBezTo>
                        <a:pt x="84293" y="172571"/>
                        <a:pt x="456106" y="35303"/>
                        <a:pt x="566353" y="3958"/>
                      </a:cubicBezTo>
                      <a:cubicBezTo>
                        <a:pt x="676600" y="-27387"/>
                        <a:pt x="654984" y="127175"/>
                        <a:pt x="696056" y="477371"/>
                      </a:cubicBezTo>
                      <a:cubicBezTo>
                        <a:pt x="737128" y="827567"/>
                        <a:pt x="910672" y="1849654"/>
                        <a:pt x="812787" y="2105132"/>
                      </a:cubicBezTo>
                      <a:cubicBezTo>
                        <a:pt x="714902" y="2360610"/>
                        <a:pt x="206023" y="2117246"/>
                        <a:pt x="108747" y="20102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05" name="Flowchart: Stored Data 3904">
                  <a:extLst>
                    <a:ext uri="{FF2B5EF4-FFF2-40B4-BE49-F238E27FC236}">
                      <a16:creationId xmlns:a16="http://schemas.microsoft.com/office/drawing/2014/main" id="{32A580BE-D10B-4B32-A15C-F2EA91B923E6}"/>
                    </a:ext>
                  </a:extLst>
                </p:cNvPr>
                <p:cNvSpPr/>
                <p:nvPr/>
              </p:nvSpPr>
              <p:spPr>
                <a:xfrm rot="16200000" flipV="1">
                  <a:off x="5511101" y="1267605"/>
                  <a:ext cx="159503" cy="200971"/>
                </a:xfrm>
                <a:prstGeom prst="flowChartOnlineStorage">
                  <a:avLst/>
                </a:pr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06" name="Freeform 2902">
                  <a:extLst>
                    <a:ext uri="{FF2B5EF4-FFF2-40B4-BE49-F238E27FC236}">
                      <a16:creationId xmlns:a16="http://schemas.microsoft.com/office/drawing/2014/main" id="{A11D4C65-8CA3-4D0E-910C-307F16EF1895}"/>
                    </a:ext>
                  </a:extLst>
                </p:cNvPr>
                <p:cNvSpPr/>
                <p:nvPr/>
              </p:nvSpPr>
              <p:spPr>
                <a:xfrm>
                  <a:off x="5728560" y="4168177"/>
                  <a:ext cx="446835" cy="197675"/>
                </a:xfrm>
                <a:custGeom>
                  <a:avLst/>
                  <a:gdLst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3923"/>
                    <a:gd name="connsiteY0" fmla="*/ 13774 h 416165"/>
                    <a:gd name="connsiteX1" fmla="*/ 22003 w 853923"/>
                    <a:gd name="connsiteY1" fmla="*/ 260208 h 416165"/>
                    <a:gd name="connsiteX2" fmla="*/ 355330 w 853923"/>
                    <a:gd name="connsiteY2" fmla="*/ 266204 h 416165"/>
                    <a:gd name="connsiteX3" fmla="*/ 767790 w 853923"/>
                    <a:gd name="connsiteY3" fmla="*/ 415850 h 416165"/>
                    <a:gd name="connsiteX4" fmla="*/ 826156 w 853923"/>
                    <a:gd name="connsiteY4" fmla="*/ 299118 h 416165"/>
                    <a:gd name="connsiteX5" fmla="*/ 356101 w 853923"/>
                    <a:gd name="connsiteY5" fmla="*/ 59899 h 416165"/>
                    <a:gd name="connsiteX6" fmla="*/ 60914 w 853923"/>
                    <a:gd name="connsiteY6" fmla="*/ 13774 h 416165"/>
                    <a:gd name="connsiteX0" fmla="*/ 60914 w 898764"/>
                    <a:gd name="connsiteY0" fmla="*/ 13774 h 345430"/>
                    <a:gd name="connsiteX1" fmla="*/ 22003 w 898764"/>
                    <a:gd name="connsiteY1" fmla="*/ 260208 h 345430"/>
                    <a:gd name="connsiteX2" fmla="*/ 355330 w 898764"/>
                    <a:gd name="connsiteY2" fmla="*/ 266204 h 345430"/>
                    <a:gd name="connsiteX3" fmla="*/ 859709 w 898764"/>
                    <a:gd name="connsiteY3" fmla="*/ 341793 h 345430"/>
                    <a:gd name="connsiteX4" fmla="*/ 826156 w 898764"/>
                    <a:gd name="connsiteY4" fmla="*/ 299118 h 345430"/>
                    <a:gd name="connsiteX5" fmla="*/ 356101 w 898764"/>
                    <a:gd name="connsiteY5" fmla="*/ 59899 h 345430"/>
                    <a:gd name="connsiteX6" fmla="*/ 60914 w 898764"/>
                    <a:gd name="connsiteY6" fmla="*/ 13774 h 345430"/>
                    <a:gd name="connsiteX0" fmla="*/ 60914 w 898763"/>
                    <a:gd name="connsiteY0" fmla="*/ 13774 h 341858"/>
                    <a:gd name="connsiteX1" fmla="*/ 22003 w 898763"/>
                    <a:gd name="connsiteY1" fmla="*/ 260208 h 341858"/>
                    <a:gd name="connsiteX2" fmla="*/ 355330 w 898763"/>
                    <a:gd name="connsiteY2" fmla="*/ 266204 h 341858"/>
                    <a:gd name="connsiteX3" fmla="*/ 859709 w 898763"/>
                    <a:gd name="connsiteY3" fmla="*/ 341793 h 341858"/>
                    <a:gd name="connsiteX4" fmla="*/ 826155 w 898763"/>
                    <a:gd name="connsiteY4" fmla="*/ 251804 h 341858"/>
                    <a:gd name="connsiteX5" fmla="*/ 356101 w 898763"/>
                    <a:gd name="connsiteY5" fmla="*/ 59899 h 341858"/>
                    <a:gd name="connsiteX6" fmla="*/ 60914 w 898763"/>
                    <a:gd name="connsiteY6" fmla="*/ 13774 h 341858"/>
                    <a:gd name="connsiteX0" fmla="*/ 60914 w 855657"/>
                    <a:gd name="connsiteY0" fmla="*/ 13774 h 323364"/>
                    <a:gd name="connsiteX1" fmla="*/ 22003 w 855657"/>
                    <a:gd name="connsiteY1" fmla="*/ 260208 h 323364"/>
                    <a:gd name="connsiteX2" fmla="*/ 355330 w 855657"/>
                    <a:gd name="connsiteY2" fmla="*/ 266204 h 323364"/>
                    <a:gd name="connsiteX3" fmla="*/ 774130 w 855657"/>
                    <a:gd name="connsiteY3" fmla="*/ 323279 h 323364"/>
                    <a:gd name="connsiteX4" fmla="*/ 826155 w 855657"/>
                    <a:gd name="connsiteY4" fmla="*/ 251804 h 323364"/>
                    <a:gd name="connsiteX5" fmla="*/ 356101 w 855657"/>
                    <a:gd name="connsiteY5" fmla="*/ 59899 h 323364"/>
                    <a:gd name="connsiteX6" fmla="*/ 60914 w 855657"/>
                    <a:gd name="connsiteY6" fmla="*/ 13774 h 323364"/>
                    <a:gd name="connsiteX0" fmla="*/ 60914 w 822601"/>
                    <a:gd name="connsiteY0" fmla="*/ 13774 h 323779"/>
                    <a:gd name="connsiteX1" fmla="*/ 22003 w 822601"/>
                    <a:gd name="connsiteY1" fmla="*/ 260208 h 323779"/>
                    <a:gd name="connsiteX2" fmla="*/ 355330 w 822601"/>
                    <a:gd name="connsiteY2" fmla="*/ 266204 h 323779"/>
                    <a:gd name="connsiteX3" fmla="*/ 774130 w 822601"/>
                    <a:gd name="connsiteY3" fmla="*/ 323279 h 323779"/>
                    <a:gd name="connsiteX4" fmla="*/ 775443 w 822601"/>
                    <a:gd name="connsiteY4" fmla="*/ 229175 h 323779"/>
                    <a:gd name="connsiteX5" fmla="*/ 356101 w 822601"/>
                    <a:gd name="connsiteY5" fmla="*/ 59899 h 323779"/>
                    <a:gd name="connsiteX6" fmla="*/ 60914 w 822601"/>
                    <a:gd name="connsiteY6" fmla="*/ 13774 h 323779"/>
                    <a:gd name="connsiteX0" fmla="*/ 60914 w 806628"/>
                    <a:gd name="connsiteY0" fmla="*/ 13774 h 323779"/>
                    <a:gd name="connsiteX1" fmla="*/ 22003 w 806628"/>
                    <a:gd name="connsiteY1" fmla="*/ 260208 h 323779"/>
                    <a:gd name="connsiteX2" fmla="*/ 355330 w 806628"/>
                    <a:gd name="connsiteY2" fmla="*/ 266204 h 323779"/>
                    <a:gd name="connsiteX3" fmla="*/ 736094 w 806628"/>
                    <a:gd name="connsiteY3" fmla="*/ 323279 h 323779"/>
                    <a:gd name="connsiteX4" fmla="*/ 775443 w 806628"/>
                    <a:gd name="connsiteY4" fmla="*/ 229175 h 323779"/>
                    <a:gd name="connsiteX5" fmla="*/ 356101 w 806628"/>
                    <a:gd name="connsiteY5" fmla="*/ 59899 h 323779"/>
                    <a:gd name="connsiteX6" fmla="*/ 60914 w 806628"/>
                    <a:gd name="connsiteY6" fmla="*/ 13774 h 323779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17111"/>
                    <a:gd name="connsiteY0" fmla="*/ 0 h 291676"/>
                    <a:gd name="connsiteX1" fmla="*/ 22756 w 817111"/>
                    <a:gd name="connsiteY1" fmla="*/ 246434 h 291676"/>
                    <a:gd name="connsiteX2" fmla="*/ 356083 w 817111"/>
                    <a:gd name="connsiteY2" fmla="*/ 252430 h 291676"/>
                    <a:gd name="connsiteX3" fmla="*/ 762206 w 817111"/>
                    <a:gd name="connsiteY3" fmla="*/ 290991 h 291676"/>
                    <a:gd name="connsiteX4" fmla="*/ 776196 w 817111"/>
                    <a:gd name="connsiteY4" fmla="*/ 215401 h 291676"/>
                    <a:gd name="connsiteX5" fmla="*/ 375872 w 817111"/>
                    <a:gd name="connsiteY5" fmla="*/ 7040 h 291676"/>
                    <a:gd name="connsiteX6" fmla="*/ 61667 w 817111"/>
                    <a:gd name="connsiteY6" fmla="*/ 0 h 291676"/>
                    <a:gd name="connsiteX0" fmla="*/ 58660 w 814104"/>
                    <a:gd name="connsiteY0" fmla="*/ 20891 h 312567"/>
                    <a:gd name="connsiteX1" fmla="*/ 19749 w 814104"/>
                    <a:gd name="connsiteY1" fmla="*/ 267325 h 312567"/>
                    <a:gd name="connsiteX2" fmla="*/ 353076 w 814104"/>
                    <a:gd name="connsiteY2" fmla="*/ 273321 h 312567"/>
                    <a:gd name="connsiteX3" fmla="*/ 759199 w 814104"/>
                    <a:gd name="connsiteY3" fmla="*/ 311882 h 312567"/>
                    <a:gd name="connsiteX4" fmla="*/ 773189 w 814104"/>
                    <a:gd name="connsiteY4" fmla="*/ 236292 h 312567"/>
                    <a:gd name="connsiteX5" fmla="*/ 291890 w 814104"/>
                    <a:gd name="connsiteY5" fmla="*/ 11474 h 312567"/>
                    <a:gd name="connsiteX6" fmla="*/ 58660 w 814104"/>
                    <a:gd name="connsiteY6" fmla="*/ 20891 h 312567"/>
                    <a:gd name="connsiteX0" fmla="*/ 58660 w 814104"/>
                    <a:gd name="connsiteY0" fmla="*/ 9417 h 301093"/>
                    <a:gd name="connsiteX1" fmla="*/ 19749 w 814104"/>
                    <a:gd name="connsiteY1" fmla="*/ 255851 h 301093"/>
                    <a:gd name="connsiteX2" fmla="*/ 353076 w 814104"/>
                    <a:gd name="connsiteY2" fmla="*/ 261847 h 301093"/>
                    <a:gd name="connsiteX3" fmla="*/ 759199 w 814104"/>
                    <a:gd name="connsiteY3" fmla="*/ 300408 h 301093"/>
                    <a:gd name="connsiteX4" fmla="*/ 773189 w 814104"/>
                    <a:gd name="connsiteY4" fmla="*/ 224818 h 301093"/>
                    <a:gd name="connsiteX5" fmla="*/ 291890 w 814104"/>
                    <a:gd name="connsiteY5" fmla="*/ 0 h 301093"/>
                    <a:gd name="connsiteX6" fmla="*/ 58660 w 814104"/>
                    <a:gd name="connsiteY6" fmla="*/ 9417 h 301093"/>
                    <a:gd name="connsiteX0" fmla="*/ 58660 w 814104"/>
                    <a:gd name="connsiteY0" fmla="*/ 9417 h 301924"/>
                    <a:gd name="connsiteX1" fmla="*/ 19749 w 814104"/>
                    <a:gd name="connsiteY1" fmla="*/ 255851 h 301924"/>
                    <a:gd name="connsiteX2" fmla="*/ 353076 w 814104"/>
                    <a:gd name="connsiteY2" fmla="*/ 261847 h 301924"/>
                    <a:gd name="connsiteX3" fmla="*/ 759199 w 814104"/>
                    <a:gd name="connsiteY3" fmla="*/ 300408 h 301924"/>
                    <a:gd name="connsiteX4" fmla="*/ 773189 w 814104"/>
                    <a:gd name="connsiteY4" fmla="*/ 224818 h 301924"/>
                    <a:gd name="connsiteX5" fmla="*/ 291890 w 814104"/>
                    <a:gd name="connsiteY5" fmla="*/ 0 h 301924"/>
                    <a:gd name="connsiteX6" fmla="*/ 58660 w 814104"/>
                    <a:gd name="connsiteY6" fmla="*/ 9417 h 301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4104" h="301924">
                      <a:moveTo>
                        <a:pt x="58660" y="9417"/>
                      </a:moveTo>
                      <a:cubicBezTo>
                        <a:pt x="13303" y="52059"/>
                        <a:pt x="-24566" y="208294"/>
                        <a:pt x="19749" y="255851"/>
                      </a:cubicBezTo>
                      <a:cubicBezTo>
                        <a:pt x="130858" y="257850"/>
                        <a:pt x="200389" y="229736"/>
                        <a:pt x="353076" y="261847"/>
                      </a:cubicBezTo>
                      <a:cubicBezTo>
                        <a:pt x="505763" y="293958"/>
                        <a:pt x="689180" y="306579"/>
                        <a:pt x="759199" y="300408"/>
                      </a:cubicBezTo>
                      <a:cubicBezTo>
                        <a:pt x="829218" y="294237"/>
                        <a:pt x="830474" y="279941"/>
                        <a:pt x="773189" y="224818"/>
                      </a:cubicBezTo>
                      <a:lnTo>
                        <a:pt x="291890" y="0"/>
                      </a:lnTo>
                      <a:lnTo>
                        <a:pt x="58660" y="9417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07" name="Freeform 2903">
                  <a:extLst>
                    <a:ext uri="{FF2B5EF4-FFF2-40B4-BE49-F238E27FC236}">
                      <a16:creationId xmlns:a16="http://schemas.microsoft.com/office/drawing/2014/main" id="{36EF9740-98A4-4798-835B-56A7AF7881A5}"/>
                    </a:ext>
                  </a:extLst>
                </p:cNvPr>
                <p:cNvSpPr/>
                <p:nvPr/>
              </p:nvSpPr>
              <p:spPr>
                <a:xfrm flipH="1">
                  <a:off x="5018269" y="4168177"/>
                  <a:ext cx="446835" cy="197675"/>
                </a:xfrm>
                <a:custGeom>
                  <a:avLst/>
                  <a:gdLst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3923"/>
                    <a:gd name="connsiteY0" fmla="*/ 13774 h 416165"/>
                    <a:gd name="connsiteX1" fmla="*/ 22003 w 853923"/>
                    <a:gd name="connsiteY1" fmla="*/ 260208 h 416165"/>
                    <a:gd name="connsiteX2" fmla="*/ 355330 w 853923"/>
                    <a:gd name="connsiteY2" fmla="*/ 266204 h 416165"/>
                    <a:gd name="connsiteX3" fmla="*/ 767790 w 853923"/>
                    <a:gd name="connsiteY3" fmla="*/ 415850 h 416165"/>
                    <a:gd name="connsiteX4" fmla="*/ 826156 w 853923"/>
                    <a:gd name="connsiteY4" fmla="*/ 299118 h 416165"/>
                    <a:gd name="connsiteX5" fmla="*/ 356101 w 853923"/>
                    <a:gd name="connsiteY5" fmla="*/ 59899 h 416165"/>
                    <a:gd name="connsiteX6" fmla="*/ 60914 w 853923"/>
                    <a:gd name="connsiteY6" fmla="*/ 13774 h 416165"/>
                    <a:gd name="connsiteX0" fmla="*/ 60914 w 898764"/>
                    <a:gd name="connsiteY0" fmla="*/ 13774 h 345430"/>
                    <a:gd name="connsiteX1" fmla="*/ 22003 w 898764"/>
                    <a:gd name="connsiteY1" fmla="*/ 260208 h 345430"/>
                    <a:gd name="connsiteX2" fmla="*/ 355330 w 898764"/>
                    <a:gd name="connsiteY2" fmla="*/ 266204 h 345430"/>
                    <a:gd name="connsiteX3" fmla="*/ 859709 w 898764"/>
                    <a:gd name="connsiteY3" fmla="*/ 341793 h 345430"/>
                    <a:gd name="connsiteX4" fmla="*/ 826156 w 898764"/>
                    <a:gd name="connsiteY4" fmla="*/ 299118 h 345430"/>
                    <a:gd name="connsiteX5" fmla="*/ 356101 w 898764"/>
                    <a:gd name="connsiteY5" fmla="*/ 59899 h 345430"/>
                    <a:gd name="connsiteX6" fmla="*/ 60914 w 898764"/>
                    <a:gd name="connsiteY6" fmla="*/ 13774 h 345430"/>
                    <a:gd name="connsiteX0" fmla="*/ 60914 w 898763"/>
                    <a:gd name="connsiteY0" fmla="*/ 13774 h 341858"/>
                    <a:gd name="connsiteX1" fmla="*/ 22003 w 898763"/>
                    <a:gd name="connsiteY1" fmla="*/ 260208 h 341858"/>
                    <a:gd name="connsiteX2" fmla="*/ 355330 w 898763"/>
                    <a:gd name="connsiteY2" fmla="*/ 266204 h 341858"/>
                    <a:gd name="connsiteX3" fmla="*/ 859709 w 898763"/>
                    <a:gd name="connsiteY3" fmla="*/ 341793 h 341858"/>
                    <a:gd name="connsiteX4" fmla="*/ 826155 w 898763"/>
                    <a:gd name="connsiteY4" fmla="*/ 251804 h 341858"/>
                    <a:gd name="connsiteX5" fmla="*/ 356101 w 898763"/>
                    <a:gd name="connsiteY5" fmla="*/ 59899 h 341858"/>
                    <a:gd name="connsiteX6" fmla="*/ 60914 w 898763"/>
                    <a:gd name="connsiteY6" fmla="*/ 13774 h 341858"/>
                    <a:gd name="connsiteX0" fmla="*/ 60914 w 855657"/>
                    <a:gd name="connsiteY0" fmla="*/ 13774 h 323364"/>
                    <a:gd name="connsiteX1" fmla="*/ 22003 w 855657"/>
                    <a:gd name="connsiteY1" fmla="*/ 260208 h 323364"/>
                    <a:gd name="connsiteX2" fmla="*/ 355330 w 855657"/>
                    <a:gd name="connsiteY2" fmla="*/ 266204 h 323364"/>
                    <a:gd name="connsiteX3" fmla="*/ 774130 w 855657"/>
                    <a:gd name="connsiteY3" fmla="*/ 323279 h 323364"/>
                    <a:gd name="connsiteX4" fmla="*/ 826155 w 855657"/>
                    <a:gd name="connsiteY4" fmla="*/ 251804 h 323364"/>
                    <a:gd name="connsiteX5" fmla="*/ 356101 w 855657"/>
                    <a:gd name="connsiteY5" fmla="*/ 59899 h 323364"/>
                    <a:gd name="connsiteX6" fmla="*/ 60914 w 855657"/>
                    <a:gd name="connsiteY6" fmla="*/ 13774 h 323364"/>
                    <a:gd name="connsiteX0" fmla="*/ 60914 w 822601"/>
                    <a:gd name="connsiteY0" fmla="*/ 13774 h 323779"/>
                    <a:gd name="connsiteX1" fmla="*/ 22003 w 822601"/>
                    <a:gd name="connsiteY1" fmla="*/ 260208 h 323779"/>
                    <a:gd name="connsiteX2" fmla="*/ 355330 w 822601"/>
                    <a:gd name="connsiteY2" fmla="*/ 266204 h 323779"/>
                    <a:gd name="connsiteX3" fmla="*/ 774130 w 822601"/>
                    <a:gd name="connsiteY3" fmla="*/ 323279 h 323779"/>
                    <a:gd name="connsiteX4" fmla="*/ 775443 w 822601"/>
                    <a:gd name="connsiteY4" fmla="*/ 229175 h 323779"/>
                    <a:gd name="connsiteX5" fmla="*/ 356101 w 822601"/>
                    <a:gd name="connsiteY5" fmla="*/ 59899 h 323779"/>
                    <a:gd name="connsiteX6" fmla="*/ 60914 w 822601"/>
                    <a:gd name="connsiteY6" fmla="*/ 13774 h 323779"/>
                    <a:gd name="connsiteX0" fmla="*/ 60914 w 806628"/>
                    <a:gd name="connsiteY0" fmla="*/ 13774 h 323779"/>
                    <a:gd name="connsiteX1" fmla="*/ 22003 w 806628"/>
                    <a:gd name="connsiteY1" fmla="*/ 260208 h 323779"/>
                    <a:gd name="connsiteX2" fmla="*/ 355330 w 806628"/>
                    <a:gd name="connsiteY2" fmla="*/ 266204 h 323779"/>
                    <a:gd name="connsiteX3" fmla="*/ 736094 w 806628"/>
                    <a:gd name="connsiteY3" fmla="*/ 323279 h 323779"/>
                    <a:gd name="connsiteX4" fmla="*/ 775443 w 806628"/>
                    <a:gd name="connsiteY4" fmla="*/ 229175 h 323779"/>
                    <a:gd name="connsiteX5" fmla="*/ 356101 w 806628"/>
                    <a:gd name="connsiteY5" fmla="*/ 59899 h 323779"/>
                    <a:gd name="connsiteX6" fmla="*/ 60914 w 806628"/>
                    <a:gd name="connsiteY6" fmla="*/ 13774 h 323779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17111"/>
                    <a:gd name="connsiteY0" fmla="*/ 0 h 291676"/>
                    <a:gd name="connsiteX1" fmla="*/ 22756 w 817111"/>
                    <a:gd name="connsiteY1" fmla="*/ 246434 h 291676"/>
                    <a:gd name="connsiteX2" fmla="*/ 356083 w 817111"/>
                    <a:gd name="connsiteY2" fmla="*/ 252430 h 291676"/>
                    <a:gd name="connsiteX3" fmla="*/ 762206 w 817111"/>
                    <a:gd name="connsiteY3" fmla="*/ 290991 h 291676"/>
                    <a:gd name="connsiteX4" fmla="*/ 776196 w 817111"/>
                    <a:gd name="connsiteY4" fmla="*/ 215401 h 291676"/>
                    <a:gd name="connsiteX5" fmla="*/ 375872 w 817111"/>
                    <a:gd name="connsiteY5" fmla="*/ 7040 h 291676"/>
                    <a:gd name="connsiteX6" fmla="*/ 61667 w 817111"/>
                    <a:gd name="connsiteY6" fmla="*/ 0 h 291676"/>
                    <a:gd name="connsiteX0" fmla="*/ 58660 w 814104"/>
                    <a:gd name="connsiteY0" fmla="*/ 20891 h 312567"/>
                    <a:gd name="connsiteX1" fmla="*/ 19749 w 814104"/>
                    <a:gd name="connsiteY1" fmla="*/ 267325 h 312567"/>
                    <a:gd name="connsiteX2" fmla="*/ 353076 w 814104"/>
                    <a:gd name="connsiteY2" fmla="*/ 273321 h 312567"/>
                    <a:gd name="connsiteX3" fmla="*/ 759199 w 814104"/>
                    <a:gd name="connsiteY3" fmla="*/ 311882 h 312567"/>
                    <a:gd name="connsiteX4" fmla="*/ 773189 w 814104"/>
                    <a:gd name="connsiteY4" fmla="*/ 236292 h 312567"/>
                    <a:gd name="connsiteX5" fmla="*/ 291890 w 814104"/>
                    <a:gd name="connsiteY5" fmla="*/ 11474 h 312567"/>
                    <a:gd name="connsiteX6" fmla="*/ 58660 w 814104"/>
                    <a:gd name="connsiteY6" fmla="*/ 20891 h 312567"/>
                    <a:gd name="connsiteX0" fmla="*/ 58660 w 814104"/>
                    <a:gd name="connsiteY0" fmla="*/ 9417 h 301093"/>
                    <a:gd name="connsiteX1" fmla="*/ 19749 w 814104"/>
                    <a:gd name="connsiteY1" fmla="*/ 255851 h 301093"/>
                    <a:gd name="connsiteX2" fmla="*/ 353076 w 814104"/>
                    <a:gd name="connsiteY2" fmla="*/ 261847 h 301093"/>
                    <a:gd name="connsiteX3" fmla="*/ 759199 w 814104"/>
                    <a:gd name="connsiteY3" fmla="*/ 300408 h 301093"/>
                    <a:gd name="connsiteX4" fmla="*/ 773189 w 814104"/>
                    <a:gd name="connsiteY4" fmla="*/ 224818 h 301093"/>
                    <a:gd name="connsiteX5" fmla="*/ 291890 w 814104"/>
                    <a:gd name="connsiteY5" fmla="*/ 0 h 301093"/>
                    <a:gd name="connsiteX6" fmla="*/ 58660 w 814104"/>
                    <a:gd name="connsiteY6" fmla="*/ 9417 h 301093"/>
                    <a:gd name="connsiteX0" fmla="*/ 58660 w 814104"/>
                    <a:gd name="connsiteY0" fmla="*/ 9417 h 301924"/>
                    <a:gd name="connsiteX1" fmla="*/ 19749 w 814104"/>
                    <a:gd name="connsiteY1" fmla="*/ 255851 h 301924"/>
                    <a:gd name="connsiteX2" fmla="*/ 353076 w 814104"/>
                    <a:gd name="connsiteY2" fmla="*/ 261847 h 301924"/>
                    <a:gd name="connsiteX3" fmla="*/ 759199 w 814104"/>
                    <a:gd name="connsiteY3" fmla="*/ 300408 h 301924"/>
                    <a:gd name="connsiteX4" fmla="*/ 773189 w 814104"/>
                    <a:gd name="connsiteY4" fmla="*/ 224818 h 301924"/>
                    <a:gd name="connsiteX5" fmla="*/ 291890 w 814104"/>
                    <a:gd name="connsiteY5" fmla="*/ 0 h 301924"/>
                    <a:gd name="connsiteX6" fmla="*/ 58660 w 814104"/>
                    <a:gd name="connsiteY6" fmla="*/ 9417 h 301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4104" h="301924">
                      <a:moveTo>
                        <a:pt x="58660" y="9417"/>
                      </a:moveTo>
                      <a:cubicBezTo>
                        <a:pt x="13303" y="52059"/>
                        <a:pt x="-24566" y="208294"/>
                        <a:pt x="19749" y="255851"/>
                      </a:cubicBezTo>
                      <a:cubicBezTo>
                        <a:pt x="130858" y="257850"/>
                        <a:pt x="200389" y="229736"/>
                        <a:pt x="353076" y="261847"/>
                      </a:cubicBezTo>
                      <a:cubicBezTo>
                        <a:pt x="505763" y="293958"/>
                        <a:pt x="689180" y="306579"/>
                        <a:pt x="759199" y="300408"/>
                      </a:cubicBezTo>
                      <a:cubicBezTo>
                        <a:pt x="829218" y="294237"/>
                        <a:pt x="830474" y="279941"/>
                        <a:pt x="773189" y="224818"/>
                      </a:cubicBezTo>
                      <a:lnTo>
                        <a:pt x="291890" y="0"/>
                      </a:lnTo>
                      <a:lnTo>
                        <a:pt x="58660" y="9417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08" name="Freeform 2904">
                  <a:extLst>
                    <a:ext uri="{FF2B5EF4-FFF2-40B4-BE49-F238E27FC236}">
                      <a16:creationId xmlns:a16="http://schemas.microsoft.com/office/drawing/2014/main" id="{1AD5F60F-C63F-43C9-98B4-3A009B57D8A6}"/>
                    </a:ext>
                  </a:extLst>
                </p:cNvPr>
                <p:cNvSpPr/>
                <p:nvPr/>
              </p:nvSpPr>
              <p:spPr>
                <a:xfrm>
                  <a:off x="5335079" y="654807"/>
                  <a:ext cx="541949" cy="637030"/>
                </a:xfrm>
                <a:custGeom>
                  <a:avLst/>
                  <a:gdLst>
                    <a:gd name="connsiteX0" fmla="*/ 0 w 1085850"/>
                    <a:gd name="connsiteY0" fmla="*/ 376240 h 1276354"/>
                    <a:gd name="connsiteX1" fmla="*/ 528638 w 1085850"/>
                    <a:gd name="connsiteY1" fmla="*/ 1276352 h 1276354"/>
                    <a:gd name="connsiteX2" fmla="*/ 1085850 w 1085850"/>
                    <a:gd name="connsiteY2" fmla="*/ 366715 h 1276354"/>
                    <a:gd name="connsiteX3" fmla="*/ 528638 w 1085850"/>
                    <a:gd name="connsiteY3" fmla="*/ 2 h 1276354"/>
                    <a:gd name="connsiteX4" fmla="*/ 0 w 1085850"/>
                    <a:gd name="connsiteY4" fmla="*/ 376240 h 1276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5850" h="1276354">
                      <a:moveTo>
                        <a:pt x="0" y="376240"/>
                      </a:moveTo>
                      <a:cubicBezTo>
                        <a:pt x="0" y="588965"/>
                        <a:pt x="347663" y="1277940"/>
                        <a:pt x="528638" y="1276352"/>
                      </a:cubicBezTo>
                      <a:cubicBezTo>
                        <a:pt x="709613" y="1274764"/>
                        <a:pt x="1085850" y="579440"/>
                        <a:pt x="1085850" y="366715"/>
                      </a:cubicBezTo>
                      <a:cubicBezTo>
                        <a:pt x="1085850" y="153990"/>
                        <a:pt x="707232" y="796"/>
                        <a:pt x="528638" y="2"/>
                      </a:cubicBezTo>
                      <a:cubicBezTo>
                        <a:pt x="350044" y="-792"/>
                        <a:pt x="0" y="163515"/>
                        <a:pt x="0" y="376240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09" name="Oval 3908">
                  <a:extLst>
                    <a:ext uri="{FF2B5EF4-FFF2-40B4-BE49-F238E27FC236}">
                      <a16:creationId xmlns:a16="http://schemas.microsoft.com/office/drawing/2014/main" id="{86F06504-81C8-4734-B6CF-FFFEED3E289A}"/>
                    </a:ext>
                  </a:extLst>
                </p:cNvPr>
                <p:cNvSpPr/>
                <p:nvPr/>
              </p:nvSpPr>
              <p:spPr>
                <a:xfrm>
                  <a:off x="5307336" y="930378"/>
                  <a:ext cx="114095" cy="126949"/>
                </a:xfrm>
                <a:prstGeom prst="ellipse">
                  <a:avLst/>
                </a:pr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10" name="Oval 3909">
                  <a:extLst>
                    <a:ext uri="{FF2B5EF4-FFF2-40B4-BE49-F238E27FC236}">
                      <a16:creationId xmlns:a16="http://schemas.microsoft.com/office/drawing/2014/main" id="{A96301E3-CA9A-4053-AB9D-DD6303CB7DC4}"/>
                    </a:ext>
                  </a:extLst>
                </p:cNvPr>
                <p:cNvSpPr/>
                <p:nvPr/>
              </p:nvSpPr>
              <p:spPr>
                <a:xfrm>
                  <a:off x="5767366" y="932753"/>
                  <a:ext cx="114095" cy="126949"/>
                </a:xfrm>
                <a:prstGeom prst="ellipse">
                  <a:avLst/>
                </a:pr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11" name="Freeform 2907">
                  <a:extLst>
                    <a:ext uri="{FF2B5EF4-FFF2-40B4-BE49-F238E27FC236}">
                      <a16:creationId xmlns:a16="http://schemas.microsoft.com/office/drawing/2014/main" id="{B6B1A505-A0B6-4A0E-803D-DDEA73DC28B1}"/>
                    </a:ext>
                  </a:extLst>
                </p:cNvPr>
                <p:cNvSpPr/>
                <p:nvPr/>
              </p:nvSpPr>
              <p:spPr>
                <a:xfrm>
                  <a:off x="5513598" y="1134002"/>
                  <a:ext cx="168441" cy="90333"/>
                </a:xfrm>
                <a:custGeom>
                  <a:avLst/>
                  <a:gdLst>
                    <a:gd name="connsiteX0" fmla="*/ 8876 w 540980"/>
                    <a:gd name="connsiteY0" fmla="*/ 38100 h 342916"/>
                    <a:gd name="connsiteX1" fmla="*/ 537513 w 540980"/>
                    <a:gd name="connsiteY1" fmla="*/ 38100 h 342916"/>
                    <a:gd name="connsiteX2" fmla="*/ 227951 w 540980"/>
                    <a:gd name="connsiteY2" fmla="*/ 342900 h 342916"/>
                    <a:gd name="connsiteX3" fmla="*/ 8876 w 540980"/>
                    <a:gd name="connsiteY3" fmla="*/ 38100 h 342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0980" h="342916">
                      <a:moveTo>
                        <a:pt x="8876" y="38100"/>
                      </a:moveTo>
                      <a:cubicBezTo>
                        <a:pt x="60470" y="-12700"/>
                        <a:pt x="501001" y="-12700"/>
                        <a:pt x="537513" y="38100"/>
                      </a:cubicBezTo>
                      <a:cubicBezTo>
                        <a:pt x="574025" y="88900"/>
                        <a:pt x="312088" y="340519"/>
                        <a:pt x="227951" y="342900"/>
                      </a:cubicBezTo>
                      <a:cubicBezTo>
                        <a:pt x="143814" y="345281"/>
                        <a:pt x="-42718" y="88900"/>
                        <a:pt x="8876" y="381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12" name="Oval 3911">
                  <a:extLst>
                    <a:ext uri="{FF2B5EF4-FFF2-40B4-BE49-F238E27FC236}">
                      <a16:creationId xmlns:a16="http://schemas.microsoft.com/office/drawing/2014/main" id="{B3F3E5B6-A567-4ADC-835F-557711DD7B6A}"/>
                    </a:ext>
                  </a:extLst>
                </p:cNvPr>
                <p:cNvSpPr/>
                <p:nvPr/>
              </p:nvSpPr>
              <p:spPr>
                <a:xfrm>
                  <a:off x="5494284" y="865160"/>
                  <a:ext cx="50830" cy="8438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13" name="Oval 3912">
                  <a:extLst>
                    <a:ext uri="{FF2B5EF4-FFF2-40B4-BE49-F238E27FC236}">
                      <a16:creationId xmlns:a16="http://schemas.microsoft.com/office/drawing/2014/main" id="{EDD3FF6D-ED29-44A0-AEB0-D18CA37DE765}"/>
                    </a:ext>
                  </a:extLst>
                </p:cNvPr>
                <p:cNvSpPr/>
                <p:nvPr/>
              </p:nvSpPr>
              <p:spPr>
                <a:xfrm>
                  <a:off x="5644036" y="865160"/>
                  <a:ext cx="50830" cy="8438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14" name="Freeform 2910">
                  <a:extLst>
                    <a:ext uri="{FF2B5EF4-FFF2-40B4-BE49-F238E27FC236}">
                      <a16:creationId xmlns:a16="http://schemas.microsoft.com/office/drawing/2014/main" id="{ADC1F35E-7E7C-46D6-9F6A-7AC4D2EF6B48}"/>
                    </a:ext>
                  </a:extLst>
                </p:cNvPr>
                <p:cNvSpPr/>
                <p:nvPr/>
              </p:nvSpPr>
              <p:spPr>
                <a:xfrm>
                  <a:off x="5580160" y="864446"/>
                  <a:ext cx="101892" cy="233710"/>
                </a:xfrm>
                <a:custGeom>
                  <a:avLst/>
                  <a:gdLst>
                    <a:gd name="connsiteX0" fmla="*/ 732 w 122014"/>
                    <a:gd name="connsiteY0" fmla="*/ 51 h 1021848"/>
                    <a:gd name="connsiteX1" fmla="*/ 119795 w 122014"/>
                    <a:gd name="connsiteY1" fmla="*/ 928739 h 1021848"/>
                    <a:gd name="connsiteX2" fmla="*/ 72170 w 122014"/>
                    <a:gd name="connsiteY2" fmla="*/ 885876 h 1021848"/>
                    <a:gd name="connsiteX3" fmla="*/ 732 w 122014"/>
                    <a:gd name="connsiteY3" fmla="*/ 51 h 1021848"/>
                    <a:gd name="connsiteX0" fmla="*/ 1130 w 122078"/>
                    <a:gd name="connsiteY0" fmla="*/ 51 h 1021848"/>
                    <a:gd name="connsiteX1" fmla="*/ 120193 w 122078"/>
                    <a:gd name="connsiteY1" fmla="*/ 928739 h 1021848"/>
                    <a:gd name="connsiteX2" fmla="*/ 63894 w 122078"/>
                    <a:gd name="connsiteY2" fmla="*/ 885877 h 1021848"/>
                    <a:gd name="connsiteX3" fmla="*/ 1130 w 122078"/>
                    <a:gd name="connsiteY3" fmla="*/ 51 h 1021848"/>
                    <a:gd name="connsiteX0" fmla="*/ 3192 w 166765"/>
                    <a:gd name="connsiteY0" fmla="*/ 692 h 1108839"/>
                    <a:gd name="connsiteX1" fmla="*/ 165624 w 166765"/>
                    <a:gd name="connsiteY1" fmla="*/ 1045079 h 1108839"/>
                    <a:gd name="connsiteX2" fmla="*/ 65956 w 166765"/>
                    <a:gd name="connsiteY2" fmla="*/ 886518 h 1108839"/>
                    <a:gd name="connsiteX3" fmla="*/ 3192 w 166765"/>
                    <a:gd name="connsiteY3" fmla="*/ 692 h 1108839"/>
                    <a:gd name="connsiteX0" fmla="*/ 2487 w 166860"/>
                    <a:gd name="connsiteY0" fmla="*/ 708 h 1171293"/>
                    <a:gd name="connsiteX1" fmla="*/ 164919 w 166860"/>
                    <a:gd name="connsiteY1" fmla="*/ 1045095 h 1171293"/>
                    <a:gd name="connsiteX2" fmla="*/ 48082 w 166860"/>
                    <a:gd name="connsiteY2" fmla="*/ 1145802 h 1171293"/>
                    <a:gd name="connsiteX3" fmla="*/ 65251 w 166860"/>
                    <a:gd name="connsiteY3" fmla="*/ 886534 h 1171293"/>
                    <a:gd name="connsiteX4" fmla="*/ 2487 w 166860"/>
                    <a:gd name="connsiteY4" fmla="*/ 708 h 1171293"/>
                    <a:gd name="connsiteX0" fmla="*/ 954 w 165326"/>
                    <a:gd name="connsiteY0" fmla="*/ 48 h 1170633"/>
                    <a:gd name="connsiteX1" fmla="*/ 163386 w 165326"/>
                    <a:gd name="connsiteY1" fmla="*/ 1044435 h 1170633"/>
                    <a:gd name="connsiteX2" fmla="*/ 46549 w 165326"/>
                    <a:gd name="connsiteY2" fmla="*/ 1145142 h 1170633"/>
                    <a:gd name="connsiteX3" fmla="*/ 94077 w 165326"/>
                    <a:gd name="connsiteY3" fmla="*/ 1001571 h 1170633"/>
                    <a:gd name="connsiteX4" fmla="*/ 954 w 165326"/>
                    <a:gd name="connsiteY4" fmla="*/ 48 h 1170633"/>
                    <a:gd name="connsiteX0" fmla="*/ 6423 w 170795"/>
                    <a:gd name="connsiteY0" fmla="*/ 85062 h 1255647"/>
                    <a:gd name="connsiteX1" fmla="*/ 168855 w 170795"/>
                    <a:gd name="connsiteY1" fmla="*/ 1129449 h 1255647"/>
                    <a:gd name="connsiteX2" fmla="*/ 52018 w 170795"/>
                    <a:gd name="connsiteY2" fmla="*/ 1230156 h 1255647"/>
                    <a:gd name="connsiteX3" fmla="*/ 99546 w 170795"/>
                    <a:gd name="connsiteY3" fmla="*/ 1086585 h 1255647"/>
                    <a:gd name="connsiteX4" fmla="*/ 39007 w 170795"/>
                    <a:gd name="connsiteY4" fmla="*/ 176028 h 1255647"/>
                    <a:gd name="connsiteX5" fmla="*/ 6423 w 170795"/>
                    <a:gd name="connsiteY5" fmla="*/ 85062 h 1255647"/>
                    <a:gd name="connsiteX0" fmla="*/ 42280 w 206652"/>
                    <a:gd name="connsiteY0" fmla="*/ 85062 h 1255647"/>
                    <a:gd name="connsiteX1" fmla="*/ 204712 w 206652"/>
                    <a:gd name="connsiteY1" fmla="*/ 1129449 h 1255647"/>
                    <a:gd name="connsiteX2" fmla="*/ 87875 w 206652"/>
                    <a:gd name="connsiteY2" fmla="*/ 1230156 h 1255647"/>
                    <a:gd name="connsiteX3" fmla="*/ 135403 w 206652"/>
                    <a:gd name="connsiteY3" fmla="*/ 1086585 h 1255647"/>
                    <a:gd name="connsiteX4" fmla="*/ 5472 w 206652"/>
                    <a:gd name="connsiteY4" fmla="*/ 176028 h 1255647"/>
                    <a:gd name="connsiteX5" fmla="*/ 42280 w 206652"/>
                    <a:gd name="connsiteY5" fmla="*/ 85062 h 1255647"/>
                    <a:gd name="connsiteX0" fmla="*/ 42280 w 206652"/>
                    <a:gd name="connsiteY0" fmla="*/ 85062 h 1255647"/>
                    <a:gd name="connsiteX1" fmla="*/ 204712 w 206652"/>
                    <a:gd name="connsiteY1" fmla="*/ 1129449 h 1255647"/>
                    <a:gd name="connsiteX2" fmla="*/ 87875 w 206652"/>
                    <a:gd name="connsiteY2" fmla="*/ 1230156 h 1255647"/>
                    <a:gd name="connsiteX3" fmla="*/ 178773 w 206652"/>
                    <a:gd name="connsiteY3" fmla="*/ 1086586 h 1255647"/>
                    <a:gd name="connsiteX4" fmla="*/ 5472 w 206652"/>
                    <a:gd name="connsiteY4" fmla="*/ 176028 h 1255647"/>
                    <a:gd name="connsiteX5" fmla="*/ 42280 w 206652"/>
                    <a:gd name="connsiteY5" fmla="*/ 85062 h 1255647"/>
                    <a:gd name="connsiteX0" fmla="*/ 19601 w 183973"/>
                    <a:gd name="connsiteY0" fmla="*/ 80206 h 1250791"/>
                    <a:gd name="connsiteX1" fmla="*/ 182033 w 183973"/>
                    <a:gd name="connsiteY1" fmla="*/ 1124593 h 1250791"/>
                    <a:gd name="connsiteX2" fmla="*/ 65196 w 183973"/>
                    <a:gd name="connsiteY2" fmla="*/ 1225300 h 1250791"/>
                    <a:gd name="connsiteX3" fmla="*/ 156094 w 183973"/>
                    <a:gd name="connsiteY3" fmla="*/ 1081730 h 1250791"/>
                    <a:gd name="connsiteX4" fmla="*/ 13151 w 183973"/>
                    <a:gd name="connsiteY4" fmla="*/ 184025 h 1250791"/>
                    <a:gd name="connsiteX5" fmla="*/ 19601 w 183973"/>
                    <a:gd name="connsiteY5" fmla="*/ 80206 h 1250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3973" h="1250791">
                      <a:moveTo>
                        <a:pt x="19601" y="80206"/>
                      </a:moveTo>
                      <a:cubicBezTo>
                        <a:pt x="47748" y="236967"/>
                        <a:pt x="170127" y="976956"/>
                        <a:pt x="182033" y="1124593"/>
                      </a:cubicBezTo>
                      <a:cubicBezTo>
                        <a:pt x="200474" y="1296159"/>
                        <a:pt x="81807" y="1251727"/>
                        <a:pt x="65196" y="1225300"/>
                      </a:cubicBezTo>
                      <a:cubicBezTo>
                        <a:pt x="48585" y="1198873"/>
                        <a:pt x="164768" y="1255276"/>
                        <a:pt x="156094" y="1081730"/>
                      </a:cubicBezTo>
                      <a:cubicBezTo>
                        <a:pt x="147420" y="908184"/>
                        <a:pt x="28671" y="350945"/>
                        <a:pt x="13151" y="184025"/>
                      </a:cubicBezTo>
                      <a:cubicBezTo>
                        <a:pt x="-2369" y="17105"/>
                        <a:pt x="-8546" y="-76555"/>
                        <a:pt x="19601" y="80206"/>
                      </a:cubicBezTo>
                      <a:close/>
                    </a:path>
                  </a:pathLst>
                </a:custGeom>
                <a:solidFill>
                  <a:srgbClr val="6633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15" name="Freeform 2911">
                  <a:extLst>
                    <a:ext uri="{FF2B5EF4-FFF2-40B4-BE49-F238E27FC236}">
                      <a16:creationId xmlns:a16="http://schemas.microsoft.com/office/drawing/2014/main" id="{AC295081-B0F0-47C1-89F4-749ABE30EB9F}"/>
                    </a:ext>
                  </a:extLst>
                </p:cNvPr>
                <p:cNvSpPr/>
                <p:nvPr/>
              </p:nvSpPr>
              <p:spPr>
                <a:xfrm>
                  <a:off x="5335237" y="625271"/>
                  <a:ext cx="542064" cy="384318"/>
                </a:xfrm>
                <a:custGeom>
                  <a:avLst/>
                  <a:gdLst>
                    <a:gd name="connsiteX0" fmla="*/ 52939 w 890337"/>
                    <a:gd name="connsiteY0" fmla="*/ 952901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52939 w 890337"/>
                    <a:gd name="connsiteY17" fmla="*/ 952901 h 952901"/>
                    <a:gd name="connsiteX0" fmla="*/ 121654 w 890337"/>
                    <a:gd name="connsiteY0" fmla="*/ 885524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121654 w 890337"/>
                    <a:gd name="connsiteY17" fmla="*/ 885524 h 952901"/>
                    <a:gd name="connsiteX0" fmla="*/ 121654 w 890337"/>
                    <a:gd name="connsiteY0" fmla="*/ 885524 h 885524"/>
                    <a:gd name="connsiteX1" fmla="*/ 0 w 890337"/>
                    <a:gd name="connsiteY1" fmla="*/ 288758 h 885524"/>
                    <a:gd name="connsiteX2" fmla="*/ 211756 w 890337"/>
                    <a:gd name="connsiteY2" fmla="*/ 134754 h 885524"/>
                    <a:gd name="connsiteX3" fmla="*/ 471638 w 890337"/>
                    <a:gd name="connsiteY3" fmla="*/ 115503 h 885524"/>
                    <a:gd name="connsiteX4" fmla="*/ 654518 w 890337"/>
                    <a:gd name="connsiteY4" fmla="*/ 0 h 885524"/>
                    <a:gd name="connsiteX5" fmla="*/ 563078 w 890337"/>
                    <a:gd name="connsiteY5" fmla="*/ 115503 h 885524"/>
                    <a:gd name="connsiteX6" fmla="*/ 755584 w 890337"/>
                    <a:gd name="connsiteY6" fmla="*/ 62564 h 885524"/>
                    <a:gd name="connsiteX7" fmla="*/ 625643 w 890337"/>
                    <a:gd name="connsiteY7" fmla="*/ 206943 h 885524"/>
                    <a:gd name="connsiteX8" fmla="*/ 890337 w 890337"/>
                    <a:gd name="connsiteY8" fmla="*/ 187693 h 885524"/>
                    <a:gd name="connsiteX9" fmla="*/ 702645 w 890337"/>
                    <a:gd name="connsiteY9" fmla="*/ 341697 h 885524"/>
                    <a:gd name="connsiteX10" fmla="*/ 741146 w 890337"/>
                    <a:gd name="connsiteY10" fmla="*/ 543828 h 885524"/>
                    <a:gd name="connsiteX11" fmla="*/ 658407 w 890337"/>
                    <a:gd name="connsiteY11" fmla="*/ 842210 h 885524"/>
                    <a:gd name="connsiteX12" fmla="*/ 630455 w 890337"/>
                    <a:gd name="connsiteY12" fmla="*/ 481263 h 885524"/>
                    <a:gd name="connsiteX13" fmla="*/ 466826 w 890337"/>
                    <a:gd name="connsiteY13" fmla="*/ 476451 h 885524"/>
                    <a:gd name="connsiteX14" fmla="*/ 356135 w 890337"/>
                    <a:gd name="connsiteY14" fmla="*/ 548640 h 885524"/>
                    <a:gd name="connsiteX15" fmla="*/ 303196 w 890337"/>
                    <a:gd name="connsiteY15" fmla="*/ 490889 h 885524"/>
                    <a:gd name="connsiteX16" fmla="*/ 125129 w 890337"/>
                    <a:gd name="connsiteY16" fmla="*/ 447575 h 885524"/>
                    <a:gd name="connsiteX17" fmla="*/ 121654 w 890337"/>
                    <a:gd name="connsiteY17" fmla="*/ 885524 h 885524"/>
                    <a:gd name="connsiteX0" fmla="*/ 121654 w 890337"/>
                    <a:gd name="connsiteY0" fmla="*/ 885524 h 885524"/>
                    <a:gd name="connsiteX1" fmla="*/ 0 w 890337"/>
                    <a:gd name="connsiteY1" fmla="*/ 288758 h 885524"/>
                    <a:gd name="connsiteX2" fmla="*/ 211756 w 890337"/>
                    <a:gd name="connsiteY2" fmla="*/ 134754 h 885524"/>
                    <a:gd name="connsiteX3" fmla="*/ 471638 w 890337"/>
                    <a:gd name="connsiteY3" fmla="*/ 115503 h 885524"/>
                    <a:gd name="connsiteX4" fmla="*/ 654518 w 890337"/>
                    <a:gd name="connsiteY4" fmla="*/ 0 h 885524"/>
                    <a:gd name="connsiteX5" fmla="*/ 563078 w 890337"/>
                    <a:gd name="connsiteY5" fmla="*/ 115503 h 885524"/>
                    <a:gd name="connsiteX6" fmla="*/ 755584 w 890337"/>
                    <a:gd name="connsiteY6" fmla="*/ 62564 h 885524"/>
                    <a:gd name="connsiteX7" fmla="*/ 625643 w 890337"/>
                    <a:gd name="connsiteY7" fmla="*/ 206943 h 885524"/>
                    <a:gd name="connsiteX8" fmla="*/ 890337 w 890337"/>
                    <a:gd name="connsiteY8" fmla="*/ 187693 h 885524"/>
                    <a:gd name="connsiteX9" fmla="*/ 702645 w 890337"/>
                    <a:gd name="connsiteY9" fmla="*/ 341697 h 885524"/>
                    <a:gd name="connsiteX10" fmla="*/ 741146 w 890337"/>
                    <a:gd name="connsiteY10" fmla="*/ 543828 h 885524"/>
                    <a:gd name="connsiteX11" fmla="*/ 729674 w 890337"/>
                    <a:gd name="connsiteY11" fmla="*/ 716549 h 885524"/>
                    <a:gd name="connsiteX12" fmla="*/ 658407 w 890337"/>
                    <a:gd name="connsiteY12" fmla="*/ 842210 h 885524"/>
                    <a:gd name="connsiteX13" fmla="*/ 630455 w 890337"/>
                    <a:gd name="connsiteY13" fmla="*/ 481263 h 885524"/>
                    <a:gd name="connsiteX14" fmla="*/ 466826 w 890337"/>
                    <a:gd name="connsiteY14" fmla="*/ 476451 h 885524"/>
                    <a:gd name="connsiteX15" fmla="*/ 356135 w 890337"/>
                    <a:gd name="connsiteY15" fmla="*/ 548640 h 885524"/>
                    <a:gd name="connsiteX16" fmla="*/ 303196 w 890337"/>
                    <a:gd name="connsiteY16" fmla="*/ 490889 h 885524"/>
                    <a:gd name="connsiteX17" fmla="*/ 125129 w 890337"/>
                    <a:gd name="connsiteY17" fmla="*/ 447575 h 885524"/>
                    <a:gd name="connsiteX18" fmla="*/ 121654 w 890337"/>
                    <a:gd name="connsiteY18" fmla="*/ 885524 h 885524"/>
                    <a:gd name="connsiteX0" fmla="*/ 121654 w 890337"/>
                    <a:gd name="connsiteY0" fmla="*/ 885524 h 885524"/>
                    <a:gd name="connsiteX1" fmla="*/ 36280 w 890337"/>
                    <a:gd name="connsiteY1" fmla="*/ 673235 h 885524"/>
                    <a:gd name="connsiteX2" fmla="*/ 0 w 890337"/>
                    <a:gd name="connsiteY2" fmla="*/ 288758 h 885524"/>
                    <a:gd name="connsiteX3" fmla="*/ 211756 w 890337"/>
                    <a:gd name="connsiteY3" fmla="*/ 134754 h 885524"/>
                    <a:gd name="connsiteX4" fmla="*/ 471638 w 890337"/>
                    <a:gd name="connsiteY4" fmla="*/ 115503 h 885524"/>
                    <a:gd name="connsiteX5" fmla="*/ 654518 w 890337"/>
                    <a:gd name="connsiteY5" fmla="*/ 0 h 885524"/>
                    <a:gd name="connsiteX6" fmla="*/ 563078 w 890337"/>
                    <a:gd name="connsiteY6" fmla="*/ 115503 h 885524"/>
                    <a:gd name="connsiteX7" fmla="*/ 755584 w 890337"/>
                    <a:gd name="connsiteY7" fmla="*/ 62564 h 885524"/>
                    <a:gd name="connsiteX8" fmla="*/ 625643 w 890337"/>
                    <a:gd name="connsiteY8" fmla="*/ 206943 h 885524"/>
                    <a:gd name="connsiteX9" fmla="*/ 890337 w 890337"/>
                    <a:gd name="connsiteY9" fmla="*/ 187693 h 885524"/>
                    <a:gd name="connsiteX10" fmla="*/ 702645 w 890337"/>
                    <a:gd name="connsiteY10" fmla="*/ 341697 h 885524"/>
                    <a:gd name="connsiteX11" fmla="*/ 741146 w 890337"/>
                    <a:gd name="connsiteY11" fmla="*/ 543828 h 885524"/>
                    <a:gd name="connsiteX12" fmla="*/ 729674 w 890337"/>
                    <a:gd name="connsiteY12" fmla="*/ 716549 h 885524"/>
                    <a:gd name="connsiteX13" fmla="*/ 658407 w 890337"/>
                    <a:gd name="connsiteY13" fmla="*/ 842210 h 885524"/>
                    <a:gd name="connsiteX14" fmla="*/ 630455 w 890337"/>
                    <a:gd name="connsiteY14" fmla="*/ 481263 h 885524"/>
                    <a:gd name="connsiteX15" fmla="*/ 466826 w 890337"/>
                    <a:gd name="connsiteY15" fmla="*/ 476451 h 885524"/>
                    <a:gd name="connsiteX16" fmla="*/ 356135 w 890337"/>
                    <a:gd name="connsiteY16" fmla="*/ 548640 h 885524"/>
                    <a:gd name="connsiteX17" fmla="*/ 303196 w 890337"/>
                    <a:gd name="connsiteY17" fmla="*/ 490889 h 885524"/>
                    <a:gd name="connsiteX18" fmla="*/ 125129 w 890337"/>
                    <a:gd name="connsiteY18" fmla="*/ 447575 h 885524"/>
                    <a:gd name="connsiteX19" fmla="*/ 121654 w 890337"/>
                    <a:gd name="connsiteY19" fmla="*/ 885524 h 885524"/>
                    <a:gd name="connsiteX0" fmla="*/ 85374 w 854057"/>
                    <a:gd name="connsiteY0" fmla="*/ 885524 h 885524"/>
                    <a:gd name="connsiteX1" fmla="*/ 0 w 854057"/>
                    <a:gd name="connsiteY1" fmla="*/ 673235 h 885524"/>
                    <a:gd name="connsiteX2" fmla="*/ 1201 w 854057"/>
                    <a:gd name="connsiteY2" fmla="*/ 312821 h 885524"/>
                    <a:gd name="connsiteX3" fmla="*/ 175476 w 854057"/>
                    <a:gd name="connsiteY3" fmla="*/ 134754 h 885524"/>
                    <a:gd name="connsiteX4" fmla="*/ 435358 w 854057"/>
                    <a:gd name="connsiteY4" fmla="*/ 115503 h 885524"/>
                    <a:gd name="connsiteX5" fmla="*/ 618238 w 854057"/>
                    <a:gd name="connsiteY5" fmla="*/ 0 h 885524"/>
                    <a:gd name="connsiteX6" fmla="*/ 526798 w 854057"/>
                    <a:gd name="connsiteY6" fmla="*/ 115503 h 885524"/>
                    <a:gd name="connsiteX7" fmla="*/ 719304 w 854057"/>
                    <a:gd name="connsiteY7" fmla="*/ 62564 h 885524"/>
                    <a:gd name="connsiteX8" fmla="*/ 589363 w 854057"/>
                    <a:gd name="connsiteY8" fmla="*/ 206943 h 885524"/>
                    <a:gd name="connsiteX9" fmla="*/ 854057 w 854057"/>
                    <a:gd name="connsiteY9" fmla="*/ 187693 h 885524"/>
                    <a:gd name="connsiteX10" fmla="*/ 666365 w 854057"/>
                    <a:gd name="connsiteY10" fmla="*/ 341697 h 885524"/>
                    <a:gd name="connsiteX11" fmla="*/ 704866 w 854057"/>
                    <a:gd name="connsiteY11" fmla="*/ 543828 h 885524"/>
                    <a:gd name="connsiteX12" fmla="*/ 693394 w 854057"/>
                    <a:gd name="connsiteY12" fmla="*/ 716549 h 885524"/>
                    <a:gd name="connsiteX13" fmla="*/ 622127 w 854057"/>
                    <a:gd name="connsiteY13" fmla="*/ 842210 h 885524"/>
                    <a:gd name="connsiteX14" fmla="*/ 594175 w 854057"/>
                    <a:gd name="connsiteY14" fmla="*/ 481263 h 885524"/>
                    <a:gd name="connsiteX15" fmla="*/ 430546 w 854057"/>
                    <a:gd name="connsiteY15" fmla="*/ 476451 h 885524"/>
                    <a:gd name="connsiteX16" fmla="*/ 319855 w 854057"/>
                    <a:gd name="connsiteY16" fmla="*/ 548640 h 885524"/>
                    <a:gd name="connsiteX17" fmla="*/ 266916 w 854057"/>
                    <a:gd name="connsiteY17" fmla="*/ 490889 h 885524"/>
                    <a:gd name="connsiteX18" fmla="*/ 88849 w 854057"/>
                    <a:gd name="connsiteY18" fmla="*/ 447575 h 885524"/>
                    <a:gd name="connsiteX19" fmla="*/ 85374 w 854057"/>
                    <a:gd name="connsiteY19" fmla="*/ 885524 h 885524"/>
                    <a:gd name="connsiteX0" fmla="*/ 85374 w 854057"/>
                    <a:gd name="connsiteY0" fmla="*/ 822960 h 822960"/>
                    <a:gd name="connsiteX1" fmla="*/ 0 w 854057"/>
                    <a:gd name="connsiteY1" fmla="*/ 610671 h 822960"/>
                    <a:gd name="connsiteX2" fmla="*/ 1201 w 854057"/>
                    <a:gd name="connsiteY2" fmla="*/ 250257 h 822960"/>
                    <a:gd name="connsiteX3" fmla="*/ 175476 w 854057"/>
                    <a:gd name="connsiteY3" fmla="*/ 72190 h 822960"/>
                    <a:gd name="connsiteX4" fmla="*/ 435358 w 854057"/>
                    <a:gd name="connsiteY4" fmla="*/ 52939 h 822960"/>
                    <a:gd name="connsiteX5" fmla="*/ 526798 w 854057"/>
                    <a:gd name="connsiteY5" fmla="*/ 52939 h 822960"/>
                    <a:gd name="connsiteX6" fmla="*/ 719304 w 854057"/>
                    <a:gd name="connsiteY6" fmla="*/ 0 h 822960"/>
                    <a:gd name="connsiteX7" fmla="*/ 589363 w 854057"/>
                    <a:gd name="connsiteY7" fmla="*/ 144379 h 822960"/>
                    <a:gd name="connsiteX8" fmla="*/ 854057 w 854057"/>
                    <a:gd name="connsiteY8" fmla="*/ 125129 h 822960"/>
                    <a:gd name="connsiteX9" fmla="*/ 666365 w 854057"/>
                    <a:gd name="connsiteY9" fmla="*/ 279133 h 822960"/>
                    <a:gd name="connsiteX10" fmla="*/ 704866 w 854057"/>
                    <a:gd name="connsiteY10" fmla="*/ 481264 h 822960"/>
                    <a:gd name="connsiteX11" fmla="*/ 693394 w 854057"/>
                    <a:gd name="connsiteY11" fmla="*/ 653985 h 822960"/>
                    <a:gd name="connsiteX12" fmla="*/ 622127 w 854057"/>
                    <a:gd name="connsiteY12" fmla="*/ 779646 h 822960"/>
                    <a:gd name="connsiteX13" fmla="*/ 594175 w 854057"/>
                    <a:gd name="connsiteY13" fmla="*/ 418699 h 822960"/>
                    <a:gd name="connsiteX14" fmla="*/ 430546 w 854057"/>
                    <a:gd name="connsiteY14" fmla="*/ 413887 h 822960"/>
                    <a:gd name="connsiteX15" fmla="*/ 319855 w 854057"/>
                    <a:gd name="connsiteY15" fmla="*/ 486076 h 822960"/>
                    <a:gd name="connsiteX16" fmla="*/ 266916 w 854057"/>
                    <a:gd name="connsiteY16" fmla="*/ 428325 h 822960"/>
                    <a:gd name="connsiteX17" fmla="*/ 88849 w 854057"/>
                    <a:gd name="connsiteY17" fmla="*/ 385011 h 822960"/>
                    <a:gd name="connsiteX18" fmla="*/ 85374 w 854057"/>
                    <a:gd name="connsiteY18" fmla="*/ 822960 h 822960"/>
                    <a:gd name="connsiteX0" fmla="*/ 85374 w 854057"/>
                    <a:gd name="connsiteY0" fmla="*/ 770021 h 770021"/>
                    <a:gd name="connsiteX1" fmla="*/ 0 w 854057"/>
                    <a:gd name="connsiteY1" fmla="*/ 557732 h 770021"/>
                    <a:gd name="connsiteX2" fmla="*/ 1201 w 854057"/>
                    <a:gd name="connsiteY2" fmla="*/ 197318 h 770021"/>
                    <a:gd name="connsiteX3" fmla="*/ 175476 w 854057"/>
                    <a:gd name="connsiteY3" fmla="*/ 19251 h 770021"/>
                    <a:gd name="connsiteX4" fmla="*/ 435358 w 854057"/>
                    <a:gd name="connsiteY4" fmla="*/ 0 h 770021"/>
                    <a:gd name="connsiteX5" fmla="*/ 526798 w 854057"/>
                    <a:gd name="connsiteY5" fmla="*/ 0 h 770021"/>
                    <a:gd name="connsiteX6" fmla="*/ 589363 w 854057"/>
                    <a:gd name="connsiteY6" fmla="*/ 91440 h 770021"/>
                    <a:gd name="connsiteX7" fmla="*/ 854057 w 854057"/>
                    <a:gd name="connsiteY7" fmla="*/ 72190 h 770021"/>
                    <a:gd name="connsiteX8" fmla="*/ 666365 w 854057"/>
                    <a:gd name="connsiteY8" fmla="*/ 226194 h 770021"/>
                    <a:gd name="connsiteX9" fmla="*/ 704866 w 854057"/>
                    <a:gd name="connsiteY9" fmla="*/ 428325 h 770021"/>
                    <a:gd name="connsiteX10" fmla="*/ 693394 w 854057"/>
                    <a:gd name="connsiteY10" fmla="*/ 601046 h 770021"/>
                    <a:gd name="connsiteX11" fmla="*/ 622127 w 854057"/>
                    <a:gd name="connsiteY11" fmla="*/ 726707 h 770021"/>
                    <a:gd name="connsiteX12" fmla="*/ 594175 w 854057"/>
                    <a:gd name="connsiteY12" fmla="*/ 365760 h 770021"/>
                    <a:gd name="connsiteX13" fmla="*/ 430546 w 854057"/>
                    <a:gd name="connsiteY13" fmla="*/ 360948 h 770021"/>
                    <a:gd name="connsiteX14" fmla="*/ 319855 w 854057"/>
                    <a:gd name="connsiteY14" fmla="*/ 433137 h 770021"/>
                    <a:gd name="connsiteX15" fmla="*/ 266916 w 854057"/>
                    <a:gd name="connsiteY15" fmla="*/ 375386 h 770021"/>
                    <a:gd name="connsiteX16" fmla="*/ 88849 w 854057"/>
                    <a:gd name="connsiteY16" fmla="*/ 332072 h 770021"/>
                    <a:gd name="connsiteX17" fmla="*/ 85374 w 854057"/>
                    <a:gd name="connsiteY17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19855 w 704866"/>
                    <a:gd name="connsiteY13" fmla="*/ 433137 h 770021"/>
                    <a:gd name="connsiteX14" fmla="*/ 266916 w 704866"/>
                    <a:gd name="connsiteY14" fmla="*/ 375386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266916 w 704866"/>
                    <a:gd name="connsiteY13" fmla="*/ 375386 h 770021"/>
                    <a:gd name="connsiteX14" fmla="*/ 88849 w 704866"/>
                    <a:gd name="connsiteY14" fmla="*/ 332072 h 770021"/>
                    <a:gd name="connsiteX15" fmla="*/ 85374 w 704866"/>
                    <a:gd name="connsiteY15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43573 w 704866"/>
                    <a:gd name="connsiteY13" fmla="*/ 307475 h 770021"/>
                    <a:gd name="connsiteX14" fmla="*/ 266916 w 704866"/>
                    <a:gd name="connsiteY14" fmla="*/ 375386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43573 w 704866"/>
                    <a:gd name="connsiteY13" fmla="*/ 307475 h 770021"/>
                    <a:gd name="connsiteX14" fmla="*/ 229435 w 704866"/>
                    <a:gd name="connsiteY14" fmla="*/ 351323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77397 w 704866"/>
                    <a:gd name="connsiteY12" fmla="*/ 385011 h 770021"/>
                    <a:gd name="connsiteX13" fmla="*/ 343573 w 704866"/>
                    <a:gd name="connsiteY13" fmla="*/ 307475 h 770021"/>
                    <a:gd name="connsiteX14" fmla="*/ 229435 w 704866"/>
                    <a:gd name="connsiteY14" fmla="*/ 351323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04866" h="770021">
                      <a:moveTo>
                        <a:pt x="85374" y="770021"/>
                      </a:moveTo>
                      <a:cubicBezTo>
                        <a:pt x="65245" y="673591"/>
                        <a:pt x="20129" y="654162"/>
                        <a:pt x="0" y="557732"/>
                      </a:cubicBezTo>
                      <a:cubicBezTo>
                        <a:pt x="400" y="437594"/>
                        <a:pt x="801" y="317456"/>
                        <a:pt x="1201" y="197318"/>
                      </a:cubicBezTo>
                      <a:lnTo>
                        <a:pt x="175476" y="19251"/>
                      </a:lnTo>
                      <a:lnTo>
                        <a:pt x="435358" y="0"/>
                      </a:lnTo>
                      <a:lnTo>
                        <a:pt x="526798" y="0"/>
                      </a:lnTo>
                      <a:lnTo>
                        <a:pt x="589363" y="91440"/>
                      </a:lnTo>
                      <a:lnTo>
                        <a:pt x="666365" y="226194"/>
                      </a:lnTo>
                      <a:lnTo>
                        <a:pt x="704866" y="428325"/>
                      </a:lnTo>
                      <a:cubicBezTo>
                        <a:pt x="691672" y="468252"/>
                        <a:pt x="706588" y="561119"/>
                        <a:pt x="693394" y="601046"/>
                      </a:cubicBezTo>
                      <a:lnTo>
                        <a:pt x="622127" y="726707"/>
                      </a:lnTo>
                      <a:lnTo>
                        <a:pt x="594175" y="365760"/>
                      </a:lnTo>
                      <a:lnTo>
                        <a:pt x="477397" y="385011"/>
                      </a:lnTo>
                      <a:cubicBezTo>
                        <a:pt x="445283" y="383229"/>
                        <a:pt x="375687" y="309257"/>
                        <a:pt x="343573" y="307475"/>
                      </a:cubicBezTo>
                      <a:lnTo>
                        <a:pt x="229435" y="351323"/>
                      </a:lnTo>
                      <a:lnTo>
                        <a:pt x="88849" y="332072"/>
                      </a:lnTo>
                      <a:cubicBezTo>
                        <a:pt x="87691" y="478055"/>
                        <a:pt x="86532" y="624038"/>
                        <a:pt x="85374" y="770021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16" name="Freeform 2912">
                  <a:extLst>
                    <a:ext uri="{FF2B5EF4-FFF2-40B4-BE49-F238E27FC236}">
                      <a16:creationId xmlns:a16="http://schemas.microsoft.com/office/drawing/2014/main" id="{67647363-8251-466B-A01E-31ACD9BC1E57}"/>
                    </a:ext>
                  </a:extLst>
                </p:cNvPr>
                <p:cNvSpPr/>
                <p:nvPr/>
              </p:nvSpPr>
              <p:spPr>
                <a:xfrm rot="10800000">
                  <a:off x="5389983" y="948547"/>
                  <a:ext cx="429048" cy="449172"/>
                </a:xfrm>
                <a:custGeom>
                  <a:avLst/>
                  <a:gdLst>
                    <a:gd name="connsiteX0" fmla="*/ 52939 w 890337"/>
                    <a:gd name="connsiteY0" fmla="*/ 952901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52939 w 890337"/>
                    <a:gd name="connsiteY17" fmla="*/ 952901 h 952901"/>
                    <a:gd name="connsiteX0" fmla="*/ 121654 w 890337"/>
                    <a:gd name="connsiteY0" fmla="*/ 885524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121654 w 890337"/>
                    <a:gd name="connsiteY17" fmla="*/ 885524 h 952901"/>
                    <a:gd name="connsiteX0" fmla="*/ 121654 w 890337"/>
                    <a:gd name="connsiteY0" fmla="*/ 885524 h 885524"/>
                    <a:gd name="connsiteX1" fmla="*/ 0 w 890337"/>
                    <a:gd name="connsiteY1" fmla="*/ 288758 h 885524"/>
                    <a:gd name="connsiteX2" fmla="*/ 211756 w 890337"/>
                    <a:gd name="connsiteY2" fmla="*/ 134754 h 885524"/>
                    <a:gd name="connsiteX3" fmla="*/ 471638 w 890337"/>
                    <a:gd name="connsiteY3" fmla="*/ 115503 h 885524"/>
                    <a:gd name="connsiteX4" fmla="*/ 654518 w 890337"/>
                    <a:gd name="connsiteY4" fmla="*/ 0 h 885524"/>
                    <a:gd name="connsiteX5" fmla="*/ 563078 w 890337"/>
                    <a:gd name="connsiteY5" fmla="*/ 115503 h 885524"/>
                    <a:gd name="connsiteX6" fmla="*/ 755584 w 890337"/>
                    <a:gd name="connsiteY6" fmla="*/ 62564 h 885524"/>
                    <a:gd name="connsiteX7" fmla="*/ 625643 w 890337"/>
                    <a:gd name="connsiteY7" fmla="*/ 206943 h 885524"/>
                    <a:gd name="connsiteX8" fmla="*/ 890337 w 890337"/>
                    <a:gd name="connsiteY8" fmla="*/ 187693 h 885524"/>
                    <a:gd name="connsiteX9" fmla="*/ 702645 w 890337"/>
                    <a:gd name="connsiteY9" fmla="*/ 341697 h 885524"/>
                    <a:gd name="connsiteX10" fmla="*/ 741146 w 890337"/>
                    <a:gd name="connsiteY10" fmla="*/ 543828 h 885524"/>
                    <a:gd name="connsiteX11" fmla="*/ 658407 w 890337"/>
                    <a:gd name="connsiteY11" fmla="*/ 842210 h 885524"/>
                    <a:gd name="connsiteX12" fmla="*/ 630455 w 890337"/>
                    <a:gd name="connsiteY12" fmla="*/ 481263 h 885524"/>
                    <a:gd name="connsiteX13" fmla="*/ 466826 w 890337"/>
                    <a:gd name="connsiteY13" fmla="*/ 476451 h 885524"/>
                    <a:gd name="connsiteX14" fmla="*/ 356135 w 890337"/>
                    <a:gd name="connsiteY14" fmla="*/ 548640 h 885524"/>
                    <a:gd name="connsiteX15" fmla="*/ 303196 w 890337"/>
                    <a:gd name="connsiteY15" fmla="*/ 490889 h 885524"/>
                    <a:gd name="connsiteX16" fmla="*/ 125129 w 890337"/>
                    <a:gd name="connsiteY16" fmla="*/ 447575 h 885524"/>
                    <a:gd name="connsiteX17" fmla="*/ 121654 w 890337"/>
                    <a:gd name="connsiteY17" fmla="*/ 885524 h 885524"/>
                    <a:gd name="connsiteX0" fmla="*/ 121654 w 890337"/>
                    <a:gd name="connsiteY0" fmla="*/ 885524 h 885524"/>
                    <a:gd name="connsiteX1" fmla="*/ 0 w 890337"/>
                    <a:gd name="connsiteY1" fmla="*/ 288758 h 885524"/>
                    <a:gd name="connsiteX2" fmla="*/ 211756 w 890337"/>
                    <a:gd name="connsiteY2" fmla="*/ 134754 h 885524"/>
                    <a:gd name="connsiteX3" fmla="*/ 471638 w 890337"/>
                    <a:gd name="connsiteY3" fmla="*/ 115503 h 885524"/>
                    <a:gd name="connsiteX4" fmla="*/ 654518 w 890337"/>
                    <a:gd name="connsiteY4" fmla="*/ 0 h 885524"/>
                    <a:gd name="connsiteX5" fmla="*/ 563078 w 890337"/>
                    <a:gd name="connsiteY5" fmla="*/ 115503 h 885524"/>
                    <a:gd name="connsiteX6" fmla="*/ 755584 w 890337"/>
                    <a:gd name="connsiteY6" fmla="*/ 62564 h 885524"/>
                    <a:gd name="connsiteX7" fmla="*/ 625643 w 890337"/>
                    <a:gd name="connsiteY7" fmla="*/ 206943 h 885524"/>
                    <a:gd name="connsiteX8" fmla="*/ 890337 w 890337"/>
                    <a:gd name="connsiteY8" fmla="*/ 187693 h 885524"/>
                    <a:gd name="connsiteX9" fmla="*/ 702645 w 890337"/>
                    <a:gd name="connsiteY9" fmla="*/ 341697 h 885524"/>
                    <a:gd name="connsiteX10" fmla="*/ 741146 w 890337"/>
                    <a:gd name="connsiteY10" fmla="*/ 543828 h 885524"/>
                    <a:gd name="connsiteX11" fmla="*/ 729674 w 890337"/>
                    <a:gd name="connsiteY11" fmla="*/ 716549 h 885524"/>
                    <a:gd name="connsiteX12" fmla="*/ 658407 w 890337"/>
                    <a:gd name="connsiteY12" fmla="*/ 842210 h 885524"/>
                    <a:gd name="connsiteX13" fmla="*/ 630455 w 890337"/>
                    <a:gd name="connsiteY13" fmla="*/ 481263 h 885524"/>
                    <a:gd name="connsiteX14" fmla="*/ 466826 w 890337"/>
                    <a:gd name="connsiteY14" fmla="*/ 476451 h 885524"/>
                    <a:gd name="connsiteX15" fmla="*/ 356135 w 890337"/>
                    <a:gd name="connsiteY15" fmla="*/ 548640 h 885524"/>
                    <a:gd name="connsiteX16" fmla="*/ 303196 w 890337"/>
                    <a:gd name="connsiteY16" fmla="*/ 490889 h 885524"/>
                    <a:gd name="connsiteX17" fmla="*/ 125129 w 890337"/>
                    <a:gd name="connsiteY17" fmla="*/ 447575 h 885524"/>
                    <a:gd name="connsiteX18" fmla="*/ 121654 w 890337"/>
                    <a:gd name="connsiteY18" fmla="*/ 885524 h 885524"/>
                    <a:gd name="connsiteX0" fmla="*/ 121654 w 890337"/>
                    <a:gd name="connsiteY0" fmla="*/ 885524 h 885524"/>
                    <a:gd name="connsiteX1" fmla="*/ 36280 w 890337"/>
                    <a:gd name="connsiteY1" fmla="*/ 673235 h 885524"/>
                    <a:gd name="connsiteX2" fmla="*/ 0 w 890337"/>
                    <a:gd name="connsiteY2" fmla="*/ 288758 h 885524"/>
                    <a:gd name="connsiteX3" fmla="*/ 211756 w 890337"/>
                    <a:gd name="connsiteY3" fmla="*/ 134754 h 885524"/>
                    <a:gd name="connsiteX4" fmla="*/ 471638 w 890337"/>
                    <a:gd name="connsiteY4" fmla="*/ 115503 h 885524"/>
                    <a:gd name="connsiteX5" fmla="*/ 654518 w 890337"/>
                    <a:gd name="connsiteY5" fmla="*/ 0 h 885524"/>
                    <a:gd name="connsiteX6" fmla="*/ 563078 w 890337"/>
                    <a:gd name="connsiteY6" fmla="*/ 115503 h 885524"/>
                    <a:gd name="connsiteX7" fmla="*/ 755584 w 890337"/>
                    <a:gd name="connsiteY7" fmla="*/ 62564 h 885524"/>
                    <a:gd name="connsiteX8" fmla="*/ 625643 w 890337"/>
                    <a:gd name="connsiteY8" fmla="*/ 206943 h 885524"/>
                    <a:gd name="connsiteX9" fmla="*/ 890337 w 890337"/>
                    <a:gd name="connsiteY9" fmla="*/ 187693 h 885524"/>
                    <a:gd name="connsiteX10" fmla="*/ 702645 w 890337"/>
                    <a:gd name="connsiteY10" fmla="*/ 341697 h 885524"/>
                    <a:gd name="connsiteX11" fmla="*/ 741146 w 890337"/>
                    <a:gd name="connsiteY11" fmla="*/ 543828 h 885524"/>
                    <a:gd name="connsiteX12" fmla="*/ 729674 w 890337"/>
                    <a:gd name="connsiteY12" fmla="*/ 716549 h 885524"/>
                    <a:gd name="connsiteX13" fmla="*/ 658407 w 890337"/>
                    <a:gd name="connsiteY13" fmla="*/ 842210 h 885524"/>
                    <a:gd name="connsiteX14" fmla="*/ 630455 w 890337"/>
                    <a:gd name="connsiteY14" fmla="*/ 481263 h 885524"/>
                    <a:gd name="connsiteX15" fmla="*/ 466826 w 890337"/>
                    <a:gd name="connsiteY15" fmla="*/ 476451 h 885524"/>
                    <a:gd name="connsiteX16" fmla="*/ 356135 w 890337"/>
                    <a:gd name="connsiteY16" fmla="*/ 548640 h 885524"/>
                    <a:gd name="connsiteX17" fmla="*/ 303196 w 890337"/>
                    <a:gd name="connsiteY17" fmla="*/ 490889 h 885524"/>
                    <a:gd name="connsiteX18" fmla="*/ 125129 w 890337"/>
                    <a:gd name="connsiteY18" fmla="*/ 447575 h 885524"/>
                    <a:gd name="connsiteX19" fmla="*/ 121654 w 890337"/>
                    <a:gd name="connsiteY19" fmla="*/ 885524 h 885524"/>
                    <a:gd name="connsiteX0" fmla="*/ 85374 w 854057"/>
                    <a:gd name="connsiteY0" fmla="*/ 885524 h 885524"/>
                    <a:gd name="connsiteX1" fmla="*/ 0 w 854057"/>
                    <a:gd name="connsiteY1" fmla="*/ 673235 h 885524"/>
                    <a:gd name="connsiteX2" fmla="*/ 1201 w 854057"/>
                    <a:gd name="connsiteY2" fmla="*/ 312821 h 885524"/>
                    <a:gd name="connsiteX3" fmla="*/ 175476 w 854057"/>
                    <a:gd name="connsiteY3" fmla="*/ 134754 h 885524"/>
                    <a:gd name="connsiteX4" fmla="*/ 435358 w 854057"/>
                    <a:gd name="connsiteY4" fmla="*/ 115503 h 885524"/>
                    <a:gd name="connsiteX5" fmla="*/ 618238 w 854057"/>
                    <a:gd name="connsiteY5" fmla="*/ 0 h 885524"/>
                    <a:gd name="connsiteX6" fmla="*/ 526798 w 854057"/>
                    <a:gd name="connsiteY6" fmla="*/ 115503 h 885524"/>
                    <a:gd name="connsiteX7" fmla="*/ 719304 w 854057"/>
                    <a:gd name="connsiteY7" fmla="*/ 62564 h 885524"/>
                    <a:gd name="connsiteX8" fmla="*/ 589363 w 854057"/>
                    <a:gd name="connsiteY8" fmla="*/ 206943 h 885524"/>
                    <a:gd name="connsiteX9" fmla="*/ 854057 w 854057"/>
                    <a:gd name="connsiteY9" fmla="*/ 187693 h 885524"/>
                    <a:gd name="connsiteX10" fmla="*/ 666365 w 854057"/>
                    <a:gd name="connsiteY10" fmla="*/ 341697 h 885524"/>
                    <a:gd name="connsiteX11" fmla="*/ 704866 w 854057"/>
                    <a:gd name="connsiteY11" fmla="*/ 543828 h 885524"/>
                    <a:gd name="connsiteX12" fmla="*/ 693394 w 854057"/>
                    <a:gd name="connsiteY12" fmla="*/ 716549 h 885524"/>
                    <a:gd name="connsiteX13" fmla="*/ 622127 w 854057"/>
                    <a:gd name="connsiteY13" fmla="*/ 842210 h 885524"/>
                    <a:gd name="connsiteX14" fmla="*/ 594175 w 854057"/>
                    <a:gd name="connsiteY14" fmla="*/ 481263 h 885524"/>
                    <a:gd name="connsiteX15" fmla="*/ 430546 w 854057"/>
                    <a:gd name="connsiteY15" fmla="*/ 476451 h 885524"/>
                    <a:gd name="connsiteX16" fmla="*/ 319855 w 854057"/>
                    <a:gd name="connsiteY16" fmla="*/ 548640 h 885524"/>
                    <a:gd name="connsiteX17" fmla="*/ 266916 w 854057"/>
                    <a:gd name="connsiteY17" fmla="*/ 490889 h 885524"/>
                    <a:gd name="connsiteX18" fmla="*/ 88849 w 854057"/>
                    <a:gd name="connsiteY18" fmla="*/ 447575 h 885524"/>
                    <a:gd name="connsiteX19" fmla="*/ 85374 w 854057"/>
                    <a:gd name="connsiteY19" fmla="*/ 885524 h 885524"/>
                    <a:gd name="connsiteX0" fmla="*/ 85374 w 854057"/>
                    <a:gd name="connsiteY0" fmla="*/ 822960 h 822960"/>
                    <a:gd name="connsiteX1" fmla="*/ 0 w 854057"/>
                    <a:gd name="connsiteY1" fmla="*/ 610671 h 822960"/>
                    <a:gd name="connsiteX2" fmla="*/ 1201 w 854057"/>
                    <a:gd name="connsiteY2" fmla="*/ 250257 h 822960"/>
                    <a:gd name="connsiteX3" fmla="*/ 175476 w 854057"/>
                    <a:gd name="connsiteY3" fmla="*/ 72190 h 822960"/>
                    <a:gd name="connsiteX4" fmla="*/ 435358 w 854057"/>
                    <a:gd name="connsiteY4" fmla="*/ 52939 h 822960"/>
                    <a:gd name="connsiteX5" fmla="*/ 526798 w 854057"/>
                    <a:gd name="connsiteY5" fmla="*/ 52939 h 822960"/>
                    <a:gd name="connsiteX6" fmla="*/ 719304 w 854057"/>
                    <a:gd name="connsiteY6" fmla="*/ 0 h 822960"/>
                    <a:gd name="connsiteX7" fmla="*/ 589363 w 854057"/>
                    <a:gd name="connsiteY7" fmla="*/ 144379 h 822960"/>
                    <a:gd name="connsiteX8" fmla="*/ 854057 w 854057"/>
                    <a:gd name="connsiteY8" fmla="*/ 125129 h 822960"/>
                    <a:gd name="connsiteX9" fmla="*/ 666365 w 854057"/>
                    <a:gd name="connsiteY9" fmla="*/ 279133 h 822960"/>
                    <a:gd name="connsiteX10" fmla="*/ 704866 w 854057"/>
                    <a:gd name="connsiteY10" fmla="*/ 481264 h 822960"/>
                    <a:gd name="connsiteX11" fmla="*/ 693394 w 854057"/>
                    <a:gd name="connsiteY11" fmla="*/ 653985 h 822960"/>
                    <a:gd name="connsiteX12" fmla="*/ 622127 w 854057"/>
                    <a:gd name="connsiteY12" fmla="*/ 779646 h 822960"/>
                    <a:gd name="connsiteX13" fmla="*/ 594175 w 854057"/>
                    <a:gd name="connsiteY13" fmla="*/ 418699 h 822960"/>
                    <a:gd name="connsiteX14" fmla="*/ 430546 w 854057"/>
                    <a:gd name="connsiteY14" fmla="*/ 413887 h 822960"/>
                    <a:gd name="connsiteX15" fmla="*/ 319855 w 854057"/>
                    <a:gd name="connsiteY15" fmla="*/ 486076 h 822960"/>
                    <a:gd name="connsiteX16" fmla="*/ 266916 w 854057"/>
                    <a:gd name="connsiteY16" fmla="*/ 428325 h 822960"/>
                    <a:gd name="connsiteX17" fmla="*/ 88849 w 854057"/>
                    <a:gd name="connsiteY17" fmla="*/ 385011 h 822960"/>
                    <a:gd name="connsiteX18" fmla="*/ 85374 w 854057"/>
                    <a:gd name="connsiteY18" fmla="*/ 822960 h 822960"/>
                    <a:gd name="connsiteX0" fmla="*/ 85374 w 854057"/>
                    <a:gd name="connsiteY0" fmla="*/ 770021 h 770021"/>
                    <a:gd name="connsiteX1" fmla="*/ 0 w 854057"/>
                    <a:gd name="connsiteY1" fmla="*/ 557732 h 770021"/>
                    <a:gd name="connsiteX2" fmla="*/ 1201 w 854057"/>
                    <a:gd name="connsiteY2" fmla="*/ 197318 h 770021"/>
                    <a:gd name="connsiteX3" fmla="*/ 175476 w 854057"/>
                    <a:gd name="connsiteY3" fmla="*/ 19251 h 770021"/>
                    <a:gd name="connsiteX4" fmla="*/ 435358 w 854057"/>
                    <a:gd name="connsiteY4" fmla="*/ 0 h 770021"/>
                    <a:gd name="connsiteX5" fmla="*/ 526798 w 854057"/>
                    <a:gd name="connsiteY5" fmla="*/ 0 h 770021"/>
                    <a:gd name="connsiteX6" fmla="*/ 589363 w 854057"/>
                    <a:gd name="connsiteY6" fmla="*/ 91440 h 770021"/>
                    <a:gd name="connsiteX7" fmla="*/ 854057 w 854057"/>
                    <a:gd name="connsiteY7" fmla="*/ 72190 h 770021"/>
                    <a:gd name="connsiteX8" fmla="*/ 666365 w 854057"/>
                    <a:gd name="connsiteY8" fmla="*/ 226194 h 770021"/>
                    <a:gd name="connsiteX9" fmla="*/ 704866 w 854057"/>
                    <a:gd name="connsiteY9" fmla="*/ 428325 h 770021"/>
                    <a:gd name="connsiteX10" fmla="*/ 693394 w 854057"/>
                    <a:gd name="connsiteY10" fmla="*/ 601046 h 770021"/>
                    <a:gd name="connsiteX11" fmla="*/ 622127 w 854057"/>
                    <a:gd name="connsiteY11" fmla="*/ 726707 h 770021"/>
                    <a:gd name="connsiteX12" fmla="*/ 594175 w 854057"/>
                    <a:gd name="connsiteY12" fmla="*/ 365760 h 770021"/>
                    <a:gd name="connsiteX13" fmla="*/ 430546 w 854057"/>
                    <a:gd name="connsiteY13" fmla="*/ 360948 h 770021"/>
                    <a:gd name="connsiteX14" fmla="*/ 319855 w 854057"/>
                    <a:gd name="connsiteY14" fmla="*/ 433137 h 770021"/>
                    <a:gd name="connsiteX15" fmla="*/ 266916 w 854057"/>
                    <a:gd name="connsiteY15" fmla="*/ 375386 h 770021"/>
                    <a:gd name="connsiteX16" fmla="*/ 88849 w 854057"/>
                    <a:gd name="connsiteY16" fmla="*/ 332072 h 770021"/>
                    <a:gd name="connsiteX17" fmla="*/ 85374 w 854057"/>
                    <a:gd name="connsiteY17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19855 w 704866"/>
                    <a:gd name="connsiteY13" fmla="*/ 433137 h 770021"/>
                    <a:gd name="connsiteX14" fmla="*/ 266916 w 704866"/>
                    <a:gd name="connsiteY14" fmla="*/ 375386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266916 w 704866"/>
                    <a:gd name="connsiteY13" fmla="*/ 375386 h 770021"/>
                    <a:gd name="connsiteX14" fmla="*/ 88849 w 704866"/>
                    <a:gd name="connsiteY14" fmla="*/ 332072 h 770021"/>
                    <a:gd name="connsiteX15" fmla="*/ 85374 w 704866"/>
                    <a:gd name="connsiteY15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43573 w 704866"/>
                    <a:gd name="connsiteY13" fmla="*/ 307475 h 770021"/>
                    <a:gd name="connsiteX14" fmla="*/ 266916 w 704866"/>
                    <a:gd name="connsiteY14" fmla="*/ 375386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43573 w 704866"/>
                    <a:gd name="connsiteY13" fmla="*/ 307475 h 770021"/>
                    <a:gd name="connsiteX14" fmla="*/ 229435 w 704866"/>
                    <a:gd name="connsiteY14" fmla="*/ 351323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77397 w 704866"/>
                    <a:gd name="connsiteY12" fmla="*/ 385011 h 770021"/>
                    <a:gd name="connsiteX13" fmla="*/ 343573 w 704866"/>
                    <a:gd name="connsiteY13" fmla="*/ 307475 h 770021"/>
                    <a:gd name="connsiteX14" fmla="*/ 229435 w 704866"/>
                    <a:gd name="connsiteY14" fmla="*/ 351323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291687 w 911179"/>
                    <a:gd name="connsiteY0" fmla="*/ 770021 h 770021"/>
                    <a:gd name="connsiteX1" fmla="*/ 0 w 911179"/>
                    <a:gd name="connsiteY1" fmla="*/ 605858 h 770021"/>
                    <a:gd name="connsiteX2" fmla="*/ 207514 w 911179"/>
                    <a:gd name="connsiteY2" fmla="*/ 197318 h 770021"/>
                    <a:gd name="connsiteX3" fmla="*/ 381789 w 911179"/>
                    <a:gd name="connsiteY3" fmla="*/ 19251 h 770021"/>
                    <a:gd name="connsiteX4" fmla="*/ 641671 w 911179"/>
                    <a:gd name="connsiteY4" fmla="*/ 0 h 770021"/>
                    <a:gd name="connsiteX5" fmla="*/ 733111 w 911179"/>
                    <a:gd name="connsiteY5" fmla="*/ 0 h 770021"/>
                    <a:gd name="connsiteX6" fmla="*/ 795676 w 911179"/>
                    <a:gd name="connsiteY6" fmla="*/ 91440 h 770021"/>
                    <a:gd name="connsiteX7" fmla="*/ 872678 w 911179"/>
                    <a:gd name="connsiteY7" fmla="*/ 226194 h 770021"/>
                    <a:gd name="connsiteX8" fmla="*/ 911179 w 911179"/>
                    <a:gd name="connsiteY8" fmla="*/ 428325 h 770021"/>
                    <a:gd name="connsiteX9" fmla="*/ 899707 w 911179"/>
                    <a:gd name="connsiteY9" fmla="*/ 601046 h 770021"/>
                    <a:gd name="connsiteX10" fmla="*/ 828440 w 911179"/>
                    <a:gd name="connsiteY10" fmla="*/ 726707 h 770021"/>
                    <a:gd name="connsiteX11" fmla="*/ 800488 w 911179"/>
                    <a:gd name="connsiteY11" fmla="*/ 365760 h 770021"/>
                    <a:gd name="connsiteX12" fmla="*/ 683710 w 911179"/>
                    <a:gd name="connsiteY12" fmla="*/ 385011 h 770021"/>
                    <a:gd name="connsiteX13" fmla="*/ 549886 w 911179"/>
                    <a:gd name="connsiteY13" fmla="*/ 307475 h 770021"/>
                    <a:gd name="connsiteX14" fmla="*/ 435748 w 911179"/>
                    <a:gd name="connsiteY14" fmla="*/ 351323 h 770021"/>
                    <a:gd name="connsiteX15" fmla="*/ 295162 w 911179"/>
                    <a:gd name="connsiteY15" fmla="*/ 332072 h 770021"/>
                    <a:gd name="connsiteX16" fmla="*/ 291687 w 911179"/>
                    <a:gd name="connsiteY16" fmla="*/ 770021 h 770021"/>
                    <a:gd name="connsiteX0" fmla="*/ 3326 w 952918"/>
                    <a:gd name="connsiteY0" fmla="*/ 847023 h 847023"/>
                    <a:gd name="connsiteX1" fmla="*/ 41739 w 952918"/>
                    <a:gd name="connsiteY1" fmla="*/ 605858 h 847023"/>
                    <a:gd name="connsiteX2" fmla="*/ 249253 w 952918"/>
                    <a:gd name="connsiteY2" fmla="*/ 197318 h 847023"/>
                    <a:gd name="connsiteX3" fmla="*/ 423528 w 952918"/>
                    <a:gd name="connsiteY3" fmla="*/ 19251 h 847023"/>
                    <a:gd name="connsiteX4" fmla="*/ 683410 w 952918"/>
                    <a:gd name="connsiteY4" fmla="*/ 0 h 847023"/>
                    <a:gd name="connsiteX5" fmla="*/ 774850 w 952918"/>
                    <a:gd name="connsiteY5" fmla="*/ 0 h 847023"/>
                    <a:gd name="connsiteX6" fmla="*/ 837415 w 952918"/>
                    <a:gd name="connsiteY6" fmla="*/ 91440 h 847023"/>
                    <a:gd name="connsiteX7" fmla="*/ 914417 w 952918"/>
                    <a:gd name="connsiteY7" fmla="*/ 226194 h 847023"/>
                    <a:gd name="connsiteX8" fmla="*/ 952918 w 952918"/>
                    <a:gd name="connsiteY8" fmla="*/ 428325 h 847023"/>
                    <a:gd name="connsiteX9" fmla="*/ 941446 w 952918"/>
                    <a:gd name="connsiteY9" fmla="*/ 601046 h 847023"/>
                    <a:gd name="connsiteX10" fmla="*/ 870179 w 952918"/>
                    <a:gd name="connsiteY10" fmla="*/ 726707 h 847023"/>
                    <a:gd name="connsiteX11" fmla="*/ 842227 w 952918"/>
                    <a:gd name="connsiteY11" fmla="*/ 365760 h 847023"/>
                    <a:gd name="connsiteX12" fmla="*/ 725449 w 952918"/>
                    <a:gd name="connsiteY12" fmla="*/ 385011 h 847023"/>
                    <a:gd name="connsiteX13" fmla="*/ 591625 w 952918"/>
                    <a:gd name="connsiteY13" fmla="*/ 307475 h 847023"/>
                    <a:gd name="connsiteX14" fmla="*/ 477487 w 952918"/>
                    <a:gd name="connsiteY14" fmla="*/ 351323 h 847023"/>
                    <a:gd name="connsiteX15" fmla="*/ 336901 w 952918"/>
                    <a:gd name="connsiteY15" fmla="*/ 332072 h 847023"/>
                    <a:gd name="connsiteX16" fmla="*/ 3326 w 952918"/>
                    <a:gd name="connsiteY16" fmla="*/ 847023 h 847023"/>
                    <a:gd name="connsiteX0" fmla="*/ 3326 w 952918"/>
                    <a:gd name="connsiteY0" fmla="*/ 847023 h 847023"/>
                    <a:gd name="connsiteX1" fmla="*/ 41739 w 952918"/>
                    <a:gd name="connsiteY1" fmla="*/ 605858 h 847023"/>
                    <a:gd name="connsiteX2" fmla="*/ 249253 w 952918"/>
                    <a:gd name="connsiteY2" fmla="*/ 197318 h 847023"/>
                    <a:gd name="connsiteX3" fmla="*/ 423528 w 952918"/>
                    <a:gd name="connsiteY3" fmla="*/ 19251 h 847023"/>
                    <a:gd name="connsiteX4" fmla="*/ 683410 w 952918"/>
                    <a:gd name="connsiteY4" fmla="*/ 0 h 847023"/>
                    <a:gd name="connsiteX5" fmla="*/ 774850 w 952918"/>
                    <a:gd name="connsiteY5" fmla="*/ 0 h 847023"/>
                    <a:gd name="connsiteX6" fmla="*/ 837415 w 952918"/>
                    <a:gd name="connsiteY6" fmla="*/ 91440 h 847023"/>
                    <a:gd name="connsiteX7" fmla="*/ 914417 w 952918"/>
                    <a:gd name="connsiteY7" fmla="*/ 226194 h 847023"/>
                    <a:gd name="connsiteX8" fmla="*/ 952918 w 952918"/>
                    <a:gd name="connsiteY8" fmla="*/ 428325 h 847023"/>
                    <a:gd name="connsiteX9" fmla="*/ 941446 w 952918"/>
                    <a:gd name="connsiteY9" fmla="*/ 601046 h 847023"/>
                    <a:gd name="connsiteX10" fmla="*/ 870179 w 952918"/>
                    <a:gd name="connsiteY10" fmla="*/ 726707 h 847023"/>
                    <a:gd name="connsiteX11" fmla="*/ 842227 w 952918"/>
                    <a:gd name="connsiteY11" fmla="*/ 365760 h 847023"/>
                    <a:gd name="connsiteX12" fmla="*/ 725449 w 952918"/>
                    <a:gd name="connsiteY12" fmla="*/ 385011 h 847023"/>
                    <a:gd name="connsiteX13" fmla="*/ 591625 w 952918"/>
                    <a:gd name="connsiteY13" fmla="*/ 307475 h 847023"/>
                    <a:gd name="connsiteX14" fmla="*/ 477487 w 952918"/>
                    <a:gd name="connsiteY14" fmla="*/ 351323 h 847023"/>
                    <a:gd name="connsiteX15" fmla="*/ 266164 w 952918"/>
                    <a:gd name="connsiteY15" fmla="*/ 399449 h 847023"/>
                    <a:gd name="connsiteX16" fmla="*/ 3326 w 952918"/>
                    <a:gd name="connsiteY16" fmla="*/ 847023 h 847023"/>
                    <a:gd name="connsiteX0" fmla="*/ 3326 w 1007767"/>
                    <a:gd name="connsiteY0" fmla="*/ 847023 h 847023"/>
                    <a:gd name="connsiteX1" fmla="*/ 41739 w 1007767"/>
                    <a:gd name="connsiteY1" fmla="*/ 605858 h 847023"/>
                    <a:gd name="connsiteX2" fmla="*/ 249253 w 1007767"/>
                    <a:gd name="connsiteY2" fmla="*/ 197318 h 847023"/>
                    <a:gd name="connsiteX3" fmla="*/ 423528 w 1007767"/>
                    <a:gd name="connsiteY3" fmla="*/ 19251 h 847023"/>
                    <a:gd name="connsiteX4" fmla="*/ 683410 w 1007767"/>
                    <a:gd name="connsiteY4" fmla="*/ 0 h 847023"/>
                    <a:gd name="connsiteX5" fmla="*/ 774850 w 1007767"/>
                    <a:gd name="connsiteY5" fmla="*/ 0 h 847023"/>
                    <a:gd name="connsiteX6" fmla="*/ 837415 w 1007767"/>
                    <a:gd name="connsiteY6" fmla="*/ 91440 h 847023"/>
                    <a:gd name="connsiteX7" fmla="*/ 914417 w 1007767"/>
                    <a:gd name="connsiteY7" fmla="*/ 226194 h 847023"/>
                    <a:gd name="connsiteX8" fmla="*/ 952918 w 1007767"/>
                    <a:gd name="connsiteY8" fmla="*/ 428325 h 847023"/>
                    <a:gd name="connsiteX9" fmla="*/ 1006288 w 1007767"/>
                    <a:gd name="connsiteY9" fmla="*/ 649172 h 847023"/>
                    <a:gd name="connsiteX10" fmla="*/ 870179 w 1007767"/>
                    <a:gd name="connsiteY10" fmla="*/ 726707 h 847023"/>
                    <a:gd name="connsiteX11" fmla="*/ 842227 w 1007767"/>
                    <a:gd name="connsiteY11" fmla="*/ 365760 h 847023"/>
                    <a:gd name="connsiteX12" fmla="*/ 725449 w 1007767"/>
                    <a:gd name="connsiteY12" fmla="*/ 385011 h 847023"/>
                    <a:gd name="connsiteX13" fmla="*/ 591625 w 1007767"/>
                    <a:gd name="connsiteY13" fmla="*/ 307475 h 847023"/>
                    <a:gd name="connsiteX14" fmla="*/ 477487 w 1007767"/>
                    <a:gd name="connsiteY14" fmla="*/ 351323 h 847023"/>
                    <a:gd name="connsiteX15" fmla="*/ 266164 w 1007767"/>
                    <a:gd name="connsiteY15" fmla="*/ 399449 h 847023"/>
                    <a:gd name="connsiteX16" fmla="*/ 3326 w 1007767"/>
                    <a:gd name="connsiteY16" fmla="*/ 847023 h 847023"/>
                    <a:gd name="connsiteX0" fmla="*/ 3326 w 1052914"/>
                    <a:gd name="connsiteY0" fmla="*/ 847023 h 847023"/>
                    <a:gd name="connsiteX1" fmla="*/ 41739 w 1052914"/>
                    <a:gd name="connsiteY1" fmla="*/ 605858 h 847023"/>
                    <a:gd name="connsiteX2" fmla="*/ 249253 w 1052914"/>
                    <a:gd name="connsiteY2" fmla="*/ 197318 h 847023"/>
                    <a:gd name="connsiteX3" fmla="*/ 423528 w 1052914"/>
                    <a:gd name="connsiteY3" fmla="*/ 19251 h 847023"/>
                    <a:gd name="connsiteX4" fmla="*/ 683410 w 1052914"/>
                    <a:gd name="connsiteY4" fmla="*/ 0 h 847023"/>
                    <a:gd name="connsiteX5" fmla="*/ 774850 w 1052914"/>
                    <a:gd name="connsiteY5" fmla="*/ 0 h 847023"/>
                    <a:gd name="connsiteX6" fmla="*/ 837415 w 1052914"/>
                    <a:gd name="connsiteY6" fmla="*/ 91440 h 847023"/>
                    <a:gd name="connsiteX7" fmla="*/ 914417 w 1052914"/>
                    <a:gd name="connsiteY7" fmla="*/ 226194 h 847023"/>
                    <a:gd name="connsiteX8" fmla="*/ 952918 w 1052914"/>
                    <a:gd name="connsiteY8" fmla="*/ 428325 h 847023"/>
                    <a:gd name="connsiteX9" fmla="*/ 1006288 w 1052914"/>
                    <a:gd name="connsiteY9" fmla="*/ 649172 h 847023"/>
                    <a:gd name="connsiteX10" fmla="*/ 1052914 w 1052914"/>
                    <a:gd name="connsiteY10" fmla="*/ 803709 h 847023"/>
                    <a:gd name="connsiteX11" fmla="*/ 842227 w 1052914"/>
                    <a:gd name="connsiteY11" fmla="*/ 365760 h 847023"/>
                    <a:gd name="connsiteX12" fmla="*/ 725449 w 1052914"/>
                    <a:gd name="connsiteY12" fmla="*/ 385011 h 847023"/>
                    <a:gd name="connsiteX13" fmla="*/ 591625 w 1052914"/>
                    <a:gd name="connsiteY13" fmla="*/ 307475 h 847023"/>
                    <a:gd name="connsiteX14" fmla="*/ 477487 w 1052914"/>
                    <a:gd name="connsiteY14" fmla="*/ 351323 h 847023"/>
                    <a:gd name="connsiteX15" fmla="*/ 266164 w 1052914"/>
                    <a:gd name="connsiteY15" fmla="*/ 399449 h 847023"/>
                    <a:gd name="connsiteX16" fmla="*/ 3326 w 1052914"/>
                    <a:gd name="connsiteY16" fmla="*/ 847023 h 847023"/>
                    <a:gd name="connsiteX0" fmla="*/ 3326 w 1052914"/>
                    <a:gd name="connsiteY0" fmla="*/ 847023 h 847023"/>
                    <a:gd name="connsiteX1" fmla="*/ 41739 w 1052914"/>
                    <a:gd name="connsiteY1" fmla="*/ 605858 h 847023"/>
                    <a:gd name="connsiteX2" fmla="*/ 249253 w 1052914"/>
                    <a:gd name="connsiteY2" fmla="*/ 197318 h 847023"/>
                    <a:gd name="connsiteX3" fmla="*/ 423528 w 1052914"/>
                    <a:gd name="connsiteY3" fmla="*/ 19251 h 847023"/>
                    <a:gd name="connsiteX4" fmla="*/ 683410 w 1052914"/>
                    <a:gd name="connsiteY4" fmla="*/ 0 h 847023"/>
                    <a:gd name="connsiteX5" fmla="*/ 774850 w 1052914"/>
                    <a:gd name="connsiteY5" fmla="*/ 0 h 847023"/>
                    <a:gd name="connsiteX6" fmla="*/ 837415 w 1052914"/>
                    <a:gd name="connsiteY6" fmla="*/ 91440 h 847023"/>
                    <a:gd name="connsiteX7" fmla="*/ 914417 w 1052914"/>
                    <a:gd name="connsiteY7" fmla="*/ 226194 h 847023"/>
                    <a:gd name="connsiteX8" fmla="*/ 952918 w 1052914"/>
                    <a:gd name="connsiteY8" fmla="*/ 428325 h 847023"/>
                    <a:gd name="connsiteX9" fmla="*/ 1006288 w 1052914"/>
                    <a:gd name="connsiteY9" fmla="*/ 649172 h 847023"/>
                    <a:gd name="connsiteX10" fmla="*/ 1052914 w 1052914"/>
                    <a:gd name="connsiteY10" fmla="*/ 803709 h 847023"/>
                    <a:gd name="connsiteX11" fmla="*/ 812754 w 1052914"/>
                    <a:gd name="connsiteY11" fmla="*/ 385011 h 847023"/>
                    <a:gd name="connsiteX12" fmla="*/ 725449 w 1052914"/>
                    <a:gd name="connsiteY12" fmla="*/ 385011 h 847023"/>
                    <a:gd name="connsiteX13" fmla="*/ 591625 w 1052914"/>
                    <a:gd name="connsiteY13" fmla="*/ 307475 h 847023"/>
                    <a:gd name="connsiteX14" fmla="*/ 477487 w 1052914"/>
                    <a:gd name="connsiteY14" fmla="*/ 351323 h 847023"/>
                    <a:gd name="connsiteX15" fmla="*/ 266164 w 1052914"/>
                    <a:gd name="connsiteY15" fmla="*/ 399449 h 847023"/>
                    <a:gd name="connsiteX16" fmla="*/ 3326 w 1052914"/>
                    <a:gd name="connsiteY16" fmla="*/ 847023 h 847023"/>
                    <a:gd name="connsiteX0" fmla="*/ 3326 w 1052914"/>
                    <a:gd name="connsiteY0" fmla="*/ 847023 h 847023"/>
                    <a:gd name="connsiteX1" fmla="*/ 41739 w 1052914"/>
                    <a:gd name="connsiteY1" fmla="*/ 605858 h 847023"/>
                    <a:gd name="connsiteX2" fmla="*/ 249253 w 1052914"/>
                    <a:gd name="connsiteY2" fmla="*/ 197318 h 847023"/>
                    <a:gd name="connsiteX3" fmla="*/ 423528 w 1052914"/>
                    <a:gd name="connsiteY3" fmla="*/ 19251 h 847023"/>
                    <a:gd name="connsiteX4" fmla="*/ 683410 w 1052914"/>
                    <a:gd name="connsiteY4" fmla="*/ 0 h 847023"/>
                    <a:gd name="connsiteX5" fmla="*/ 774850 w 1052914"/>
                    <a:gd name="connsiteY5" fmla="*/ 0 h 847023"/>
                    <a:gd name="connsiteX6" fmla="*/ 878678 w 1052914"/>
                    <a:gd name="connsiteY6" fmla="*/ 0 h 847023"/>
                    <a:gd name="connsiteX7" fmla="*/ 914417 w 1052914"/>
                    <a:gd name="connsiteY7" fmla="*/ 226194 h 847023"/>
                    <a:gd name="connsiteX8" fmla="*/ 952918 w 1052914"/>
                    <a:gd name="connsiteY8" fmla="*/ 428325 h 847023"/>
                    <a:gd name="connsiteX9" fmla="*/ 1006288 w 1052914"/>
                    <a:gd name="connsiteY9" fmla="*/ 649172 h 847023"/>
                    <a:gd name="connsiteX10" fmla="*/ 1052914 w 1052914"/>
                    <a:gd name="connsiteY10" fmla="*/ 803709 h 847023"/>
                    <a:gd name="connsiteX11" fmla="*/ 812754 w 1052914"/>
                    <a:gd name="connsiteY11" fmla="*/ 385011 h 847023"/>
                    <a:gd name="connsiteX12" fmla="*/ 725449 w 1052914"/>
                    <a:gd name="connsiteY12" fmla="*/ 385011 h 847023"/>
                    <a:gd name="connsiteX13" fmla="*/ 591625 w 1052914"/>
                    <a:gd name="connsiteY13" fmla="*/ 307475 h 847023"/>
                    <a:gd name="connsiteX14" fmla="*/ 477487 w 1052914"/>
                    <a:gd name="connsiteY14" fmla="*/ 351323 h 847023"/>
                    <a:gd name="connsiteX15" fmla="*/ 266164 w 1052914"/>
                    <a:gd name="connsiteY15" fmla="*/ 399449 h 847023"/>
                    <a:gd name="connsiteX16" fmla="*/ 3326 w 1052914"/>
                    <a:gd name="connsiteY16" fmla="*/ 847023 h 847023"/>
                    <a:gd name="connsiteX0" fmla="*/ 3326 w 1052914"/>
                    <a:gd name="connsiteY0" fmla="*/ 899961 h 899961"/>
                    <a:gd name="connsiteX1" fmla="*/ 41739 w 1052914"/>
                    <a:gd name="connsiteY1" fmla="*/ 658796 h 899961"/>
                    <a:gd name="connsiteX2" fmla="*/ 249253 w 1052914"/>
                    <a:gd name="connsiteY2" fmla="*/ 250256 h 899961"/>
                    <a:gd name="connsiteX3" fmla="*/ 335109 w 1052914"/>
                    <a:gd name="connsiteY3" fmla="*/ 0 h 899961"/>
                    <a:gd name="connsiteX4" fmla="*/ 683410 w 1052914"/>
                    <a:gd name="connsiteY4" fmla="*/ 52938 h 899961"/>
                    <a:gd name="connsiteX5" fmla="*/ 774850 w 1052914"/>
                    <a:gd name="connsiteY5" fmla="*/ 52938 h 899961"/>
                    <a:gd name="connsiteX6" fmla="*/ 878678 w 1052914"/>
                    <a:gd name="connsiteY6" fmla="*/ 52938 h 899961"/>
                    <a:gd name="connsiteX7" fmla="*/ 914417 w 1052914"/>
                    <a:gd name="connsiteY7" fmla="*/ 279132 h 899961"/>
                    <a:gd name="connsiteX8" fmla="*/ 952918 w 1052914"/>
                    <a:gd name="connsiteY8" fmla="*/ 481263 h 899961"/>
                    <a:gd name="connsiteX9" fmla="*/ 1006288 w 1052914"/>
                    <a:gd name="connsiteY9" fmla="*/ 702110 h 899961"/>
                    <a:gd name="connsiteX10" fmla="*/ 1052914 w 1052914"/>
                    <a:gd name="connsiteY10" fmla="*/ 856647 h 899961"/>
                    <a:gd name="connsiteX11" fmla="*/ 812754 w 1052914"/>
                    <a:gd name="connsiteY11" fmla="*/ 437949 h 899961"/>
                    <a:gd name="connsiteX12" fmla="*/ 725449 w 1052914"/>
                    <a:gd name="connsiteY12" fmla="*/ 437949 h 899961"/>
                    <a:gd name="connsiteX13" fmla="*/ 591625 w 1052914"/>
                    <a:gd name="connsiteY13" fmla="*/ 360413 h 899961"/>
                    <a:gd name="connsiteX14" fmla="*/ 477487 w 1052914"/>
                    <a:gd name="connsiteY14" fmla="*/ 404261 h 899961"/>
                    <a:gd name="connsiteX15" fmla="*/ 266164 w 1052914"/>
                    <a:gd name="connsiteY15" fmla="*/ 452387 h 899961"/>
                    <a:gd name="connsiteX16" fmla="*/ 3326 w 1052914"/>
                    <a:gd name="connsiteY16" fmla="*/ 899961 h 899961"/>
                    <a:gd name="connsiteX0" fmla="*/ 3326 w 1052914"/>
                    <a:gd name="connsiteY0" fmla="*/ 899961 h 899961"/>
                    <a:gd name="connsiteX1" fmla="*/ 41739 w 1052914"/>
                    <a:gd name="connsiteY1" fmla="*/ 658796 h 899961"/>
                    <a:gd name="connsiteX2" fmla="*/ 143148 w 1052914"/>
                    <a:gd name="connsiteY2" fmla="*/ 288757 h 899961"/>
                    <a:gd name="connsiteX3" fmla="*/ 335109 w 1052914"/>
                    <a:gd name="connsiteY3" fmla="*/ 0 h 899961"/>
                    <a:gd name="connsiteX4" fmla="*/ 683410 w 1052914"/>
                    <a:gd name="connsiteY4" fmla="*/ 52938 h 899961"/>
                    <a:gd name="connsiteX5" fmla="*/ 774850 w 1052914"/>
                    <a:gd name="connsiteY5" fmla="*/ 52938 h 899961"/>
                    <a:gd name="connsiteX6" fmla="*/ 878678 w 1052914"/>
                    <a:gd name="connsiteY6" fmla="*/ 52938 h 899961"/>
                    <a:gd name="connsiteX7" fmla="*/ 914417 w 1052914"/>
                    <a:gd name="connsiteY7" fmla="*/ 279132 h 899961"/>
                    <a:gd name="connsiteX8" fmla="*/ 952918 w 1052914"/>
                    <a:gd name="connsiteY8" fmla="*/ 481263 h 899961"/>
                    <a:gd name="connsiteX9" fmla="*/ 1006288 w 1052914"/>
                    <a:gd name="connsiteY9" fmla="*/ 702110 h 899961"/>
                    <a:gd name="connsiteX10" fmla="*/ 1052914 w 1052914"/>
                    <a:gd name="connsiteY10" fmla="*/ 856647 h 899961"/>
                    <a:gd name="connsiteX11" fmla="*/ 812754 w 1052914"/>
                    <a:gd name="connsiteY11" fmla="*/ 437949 h 899961"/>
                    <a:gd name="connsiteX12" fmla="*/ 725449 w 1052914"/>
                    <a:gd name="connsiteY12" fmla="*/ 437949 h 899961"/>
                    <a:gd name="connsiteX13" fmla="*/ 591625 w 1052914"/>
                    <a:gd name="connsiteY13" fmla="*/ 360413 h 899961"/>
                    <a:gd name="connsiteX14" fmla="*/ 477487 w 1052914"/>
                    <a:gd name="connsiteY14" fmla="*/ 404261 h 899961"/>
                    <a:gd name="connsiteX15" fmla="*/ 266164 w 1052914"/>
                    <a:gd name="connsiteY15" fmla="*/ 452387 h 899961"/>
                    <a:gd name="connsiteX16" fmla="*/ 3326 w 1052914"/>
                    <a:gd name="connsiteY16" fmla="*/ 899961 h 899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52914" h="899961">
                      <a:moveTo>
                        <a:pt x="3326" y="899961"/>
                      </a:moveTo>
                      <a:cubicBezTo>
                        <a:pt x="-16803" y="803531"/>
                        <a:pt x="61868" y="755226"/>
                        <a:pt x="41739" y="658796"/>
                      </a:cubicBezTo>
                      <a:cubicBezTo>
                        <a:pt x="42139" y="538658"/>
                        <a:pt x="142748" y="408895"/>
                        <a:pt x="143148" y="288757"/>
                      </a:cubicBezTo>
                      <a:lnTo>
                        <a:pt x="335109" y="0"/>
                      </a:lnTo>
                      <a:lnTo>
                        <a:pt x="683410" y="52938"/>
                      </a:lnTo>
                      <a:lnTo>
                        <a:pt x="774850" y="52938"/>
                      </a:lnTo>
                      <a:lnTo>
                        <a:pt x="878678" y="52938"/>
                      </a:lnTo>
                      <a:lnTo>
                        <a:pt x="914417" y="279132"/>
                      </a:lnTo>
                      <a:lnTo>
                        <a:pt x="952918" y="481263"/>
                      </a:lnTo>
                      <a:cubicBezTo>
                        <a:pt x="939724" y="521190"/>
                        <a:pt x="1019482" y="662183"/>
                        <a:pt x="1006288" y="702110"/>
                      </a:cubicBezTo>
                      <a:lnTo>
                        <a:pt x="1052914" y="856647"/>
                      </a:lnTo>
                      <a:lnTo>
                        <a:pt x="812754" y="437949"/>
                      </a:lnTo>
                      <a:lnTo>
                        <a:pt x="725449" y="437949"/>
                      </a:lnTo>
                      <a:cubicBezTo>
                        <a:pt x="693335" y="436167"/>
                        <a:pt x="623739" y="362195"/>
                        <a:pt x="591625" y="360413"/>
                      </a:cubicBezTo>
                      <a:lnTo>
                        <a:pt x="477487" y="404261"/>
                      </a:lnTo>
                      <a:lnTo>
                        <a:pt x="266164" y="452387"/>
                      </a:lnTo>
                      <a:cubicBezTo>
                        <a:pt x="265006" y="598370"/>
                        <a:pt x="4484" y="753978"/>
                        <a:pt x="3326" y="899961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17" name="Freeform 2913">
                  <a:extLst>
                    <a:ext uri="{FF2B5EF4-FFF2-40B4-BE49-F238E27FC236}">
                      <a16:creationId xmlns:a16="http://schemas.microsoft.com/office/drawing/2014/main" id="{6703BF71-AAAB-482E-A5FA-DC10D3EA0807}"/>
                    </a:ext>
                  </a:extLst>
                </p:cNvPr>
                <p:cNvSpPr/>
                <p:nvPr/>
              </p:nvSpPr>
              <p:spPr>
                <a:xfrm>
                  <a:off x="5452640" y="1093265"/>
                  <a:ext cx="276907" cy="127130"/>
                </a:xfrm>
                <a:custGeom>
                  <a:avLst/>
                  <a:gdLst>
                    <a:gd name="connsiteX0" fmla="*/ 293667 w 554811"/>
                    <a:gd name="connsiteY0" fmla="*/ 3702 h 254718"/>
                    <a:gd name="connsiteX1" fmla="*/ 130037 w 554811"/>
                    <a:gd name="connsiteY1" fmla="*/ 51829 h 254718"/>
                    <a:gd name="connsiteX2" fmla="*/ 4909 w 554811"/>
                    <a:gd name="connsiteY2" fmla="*/ 234709 h 254718"/>
                    <a:gd name="connsiteX3" fmla="*/ 303292 w 554811"/>
                    <a:gd name="connsiteY3" fmla="*/ 109580 h 254718"/>
                    <a:gd name="connsiteX4" fmla="*/ 548736 w 554811"/>
                    <a:gd name="connsiteY4" fmla="*/ 253959 h 254718"/>
                    <a:gd name="connsiteX5" fmla="*/ 462109 w 554811"/>
                    <a:gd name="connsiteY5" fmla="*/ 32578 h 254718"/>
                    <a:gd name="connsiteX6" fmla="*/ 293667 w 554811"/>
                    <a:gd name="connsiteY6" fmla="*/ 3702 h 254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4811" h="254718">
                      <a:moveTo>
                        <a:pt x="293667" y="3702"/>
                      </a:moveTo>
                      <a:cubicBezTo>
                        <a:pt x="238322" y="6910"/>
                        <a:pt x="178163" y="13328"/>
                        <a:pt x="130037" y="51829"/>
                      </a:cubicBezTo>
                      <a:cubicBezTo>
                        <a:pt x="81911" y="90330"/>
                        <a:pt x="-23967" y="225084"/>
                        <a:pt x="4909" y="234709"/>
                      </a:cubicBezTo>
                      <a:cubicBezTo>
                        <a:pt x="33785" y="244334"/>
                        <a:pt x="212654" y="106372"/>
                        <a:pt x="303292" y="109580"/>
                      </a:cubicBezTo>
                      <a:cubicBezTo>
                        <a:pt x="393930" y="112788"/>
                        <a:pt x="522267" y="266793"/>
                        <a:pt x="548736" y="253959"/>
                      </a:cubicBezTo>
                      <a:cubicBezTo>
                        <a:pt x="575206" y="241125"/>
                        <a:pt x="509433" y="75892"/>
                        <a:pt x="462109" y="32578"/>
                      </a:cubicBezTo>
                      <a:cubicBezTo>
                        <a:pt x="414785" y="-10736"/>
                        <a:pt x="349012" y="494"/>
                        <a:pt x="293667" y="3702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18" name="Trapezoid 270">
                  <a:extLst>
                    <a:ext uri="{FF2B5EF4-FFF2-40B4-BE49-F238E27FC236}">
                      <a16:creationId xmlns:a16="http://schemas.microsoft.com/office/drawing/2014/main" id="{FF8679DB-6661-4B59-B278-8511174792A4}"/>
                    </a:ext>
                  </a:extLst>
                </p:cNvPr>
                <p:cNvSpPr/>
                <p:nvPr/>
              </p:nvSpPr>
              <p:spPr>
                <a:xfrm rot="1261075">
                  <a:off x="4938142" y="1384225"/>
                  <a:ext cx="378473" cy="1200774"/>
                </a:xfrm>
                <a:custGeom>
                  <a:avLst/>
                  <a:gdLst>
                    <a:gd name="connsiteX0" fmla="*/ 0 w 318441"/>
                    <a:gd name="connsiteY0" fmla="*/ 484297 h 484297"/>
                    <a:gd name="connsiteX1" fmla="*/ 33879 w 318441"/>
                    <a:gd name="connsiteY1" fmla="*/ 0 h 484297"/>
                    <a:gd name="connsiteX2" fmla="*/ 284562 w 318441"/>
                    <a:gd name="connsiteY2" fmla="*/ 0 h 484297"/>
                    <a:gd name="connsiteX3" fmla="*/ 318441 w 318441"/>
                    <a:gd name="connsiteY3" fmla="*/ 484297 h 484297"/>
                    <a:gd name="connsiteX4" fmla="*/ 0 w 318441"/>
                    <a:gd name="connsiteY4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33879 w 318441"/>
                    <a:gd name="connsiteY2" fmla="*/ 0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1230 w 318441"/>
                    <a:gd name="connsiteY1" fmla="*/ 72704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64163 w 307709"/>
                    <a:gd name="connsiteY0" fmla="*/ 496110 h 496110"/>
                    <a:gd name="connsiteX1" fmla="*/ 498 w 307709"/>
                    <a:gd name="connsiteY1" fmla="*/ 72704 h 496110"/>
                    <a:gd name="connsiteX2" fmla="*/ 38440 w 307709"/>
                    <a:gd name="connsiteY2" fmla="*/ 583 h 496110"/>
                    <a:gd name="connsiteX3" fmla="*/ 273830 w 307709"/>
                    <a:gd name="connsiteY3" fmla="*/ 0 h 496110"/>
                    <a:gd name="connsiteX4" fmla="*/ 307709 w 307709"/>
                    <a:gd name="connsiteY4" fmla="*/ 484297 h 496110"/>
                    <a:gd name="connsiteX5" fmla="*/ 64163 w 307709"/>
                    <a:gd name="connsiteY5" fmla="*/ 496110 h 496110"/>
                    <a:gd name="connsiteX0" fmla="*/ 64163 w 307709"/>
                    <a:gd name="connsiteY0" fmla="*/ 496110 h 1158393"/>
                    <a:gd name="connsiteX1" fmla="*/ 498 w 307709"/>
                    <a:gd name="connsiteY1" fmla="*/ 72704 h 1158393"/>
                    <a:gd name="connsiteX2" fmla="*/ 38440 w 307709"/>
                    <a:gd name="connsiteY2" fmla="*/ 583 h 1158393"/>
                    <a:gd name="connsiteX3" fmla="*/ 273830 w 307709"/>
                    <a:gd name="connsiteY3" fmla="*/ 0 h 1158393"/>
                    <a:gd name="connsiteX4" fmla="*/ 307709 w 307709"/>
                    <a:gd name="connsiteY4" fmla="*/ 484297 h 1158393"/>
                    <a:gd name="connsiteX5" fmla="*/ 270326 w 307709"/>
                    <a:gd name="connsiteY5" fmla="*/ 1158393 h 1158393"/>
                    <a:gd name="connsiteX6" fmla="*/ 64163 w 307709"/>
                    <a:gd name="connsiteY6" fmla="*/ 496110 h 1158393"/>
                    <a:gd name="connsiteX0" fmla="*/ 64163 w 378971"/>
                    <a:gd name="connsiteY0" fmla="*/ 496110 h 1214821"/>
                    <a:gd name="connsiteX1" fmla="*/ 498 w 378971"/>
                    <a:gd name="connsiteY1" fmla="*/ 72704 h 1214821"/>
                    <a:gd name="connsiteX2" fmla="*/ 38440 w 378971"/>
                    <a:gd name="connsiteY2" fmla="*/ 583 h 1214821"/>
                    <a:gd name="connsiteX3" fmla="*/ 273830 w 378971"/>
                    <a:gd name="connsiteY3" fmla="*/ 0 h 1214821"/>
                    <a:gd name="connsiteX4" fmla="*/ 307709 w 378971"/>
                    <a:gd name="connsiteY4" fmla="*/ 484297 h 1214821"/>
                    <a:gd name="connsiteX5" fmla="*/ 378604 w 378971"/>
                    <a:gd name="connsiteY5" fmla="*/ 1130321 h 1214821"/>
                    <a:gd name="connsiteX6" fmla="*/ 270326 w 378971"/>
                    <a:gd name="connsiteY6" fmla="*/ 1158393 h 1214821"/>
                    <a:gd name="connsiteX7" fmla="*/ 64163 w 378971"/>
                    <a:gd name="connsiteY7" fmla="*/ 496110 h 1214821"/>
                    <a:gd name="connsiteX0" fmla="*/ 64163 w 378971"/>
                    <a:gd name="connsiteY0" fmla="*/ 496110 h 1158393"/>
                    <a:gd name="connsiteX1" fmla="*/ 498 w 378971"/>
                    <a:gd name="connsiteY1" fmla="*/ 72704 h 1158393"/>
                    <a:gd name="connsiteX2" fmla="*/ 38440 w 378971"/>
                    <a:gd name="connsiteY2" fmla="*/ 583 h 1158393"/>
                    <a:gd name="connsiteX3" fmla="*/ 273830 w 378971"/>
                    <a:gd name="connsiteY3" fmla="*/ 0 h 1158393"/>
                    <a:gd name="connsiteX4" fmla="*/ 307709 w 378971"/>
                    <a:gd name="connsiteY4" fmla="*/ 484297 h 1158393"/>
                    <a:gd name="connsiteX5" fmla="*/ 378604 w 378971"/>
                    <a:gd name="connsiteY5" fmla="*/ 1130321 h 1158393"/>
                    <a:gd name="connsiteX6" fmla="*/ 270326 w 378971"/>
                    <a:gd name="connsiteY6" fmla="*/ 1158393 h 1158393"/>
                    <a:gd name="connsiteX7" fmla="*/ 64163 w 378971"/>
                    <a:gd name="connsiteY7" fmla="*/ 496110 h 1158393"/>
                    <a:gd name="connsiteX0" fmla="*/ 63665 w 378473"/>
                    <a:gd name="connsiteY0" fmla="*/ 496110 h 1158393"/>
                    <a:gd name="connsiteX1" fmla="*/ 0 w 378473"/>
                    <a:gd name="connsiteY1" fmla="*/ 72704 h 1158393"/>
                    <a:gd name="connsiteX2" fmla="*/ 37942 w 378473"/>
                    <a:gd name="connsiteY2" fmla="*/ 583 h 1158393"/>
                    <a:gd name="connsiteX3" fmla="*/ 273332 w 378473"/>
                    <a:gd name="connsiteY3" fmla="*/ 0 h 1158393"/>
                    <a:gd name="connsiteX4" fmla="*/ 307211 w 378473"/>
                    <a:gd name="connsiteY4" fmla="*/ 484297 h 1158393"/>
                    <a:gd name="connsiteX5" fmla="*/ 378106 w 378473"/>
                    <a:gd name="connsiteY5" fmla="*/ 1130321 h 1158393"/>
                    <a:gd name="connsiteX6" fmla="*/ 269828 w 378473"/>
                    <a:gd name="connsiteY6" fmla="*/ 1158393 h 1158393"/>
                    <a:gd name="connsiteX7" fmla="*/ 63665 w 378473"/>
                    <a:gd name="connsiteY7" fmla="*/ 496110 h 1158393"/>
                    <a:gd name="connsiteX0" fmla="*/ 63665 w 378473"/>
                    <a:gd name="connsiteY0" fmla="*/ 538491 h 1200774"/>
                    <a:gd name="connsiteX1" fmla="*/ 0 w 378473"/>
                    <a:gd name="connsiteY1" fmla="*/ 115085 h 1200774"/>
                    <a:gd name="connsiteX2" fmla="*/ 86378 w 378473"/>
                    <a:gd name="connsiteY2" fmla="*/ 0 h 1200774"/>
                    <a:gd name="connsiteX3" fmla="*/ 273332 w 378473"/>
                    <a:gd name="connsiteY3" fmla="*/ 42381 h 1200774"/>
                    <a:gd name="connsiteX4" fmla="*/ 307211 w 378473"/>
                    <a:gd name="connsiteY4" fmla="*/ 526678 h 1200774"/>
                    <a:gd name="connsiteX5" fmla="*/ 378106 w 378473"/>
                    <a:gd name="connsiteY5" fmla="*/ 1172702 h 1200774"/>
                    <a:gd name="connsiteX6" fmla="*/ 269828 w 378473"/>
                    <a:gd name="connsiteY6" fmla="*/ 1200774 h 1200774"/>
                    <a:gd name="connsiteX7" fmla="*/ 63665 w 378473"/>
                    <a:gd name="connsiteY7" fmla="*/ 538491 h 1200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8473" h="1200774">
                      <a:moveTo>
                        <a:pt x="63665" y="538491"/>
                      </a:moveTo>
                      <a:lnTo>
                        <a:pt x="0" y="115085"/>
                      </a:lnTo>
                      <a:lnTo>
                        <a:pt x="86378" y="0"/>
                      </a:lnTo>
                      <a:lnTo>
                        <a:pt x="273332" y="42381"/>
                      </a:lnTo>
                      <a:lnTo>
                        <a:pt x="307211" y="526678"/>
                      </a:lnTo>
                      <a:cubicBezTo>
                        <a:pt x="309299" y="684441"/>
                        <a:pt x="384337" y="1060353"/>
                        <a:pt x="378106" y="1172702"/>
                      </a:cubicBezTo>
                      <a:lnTo>
                        <a:pt x="269828" y="1200774"/>
                      </a:lnTo>
                      <a:lnTo>
                        <a:pt x="63665" y="53849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19" name="Trapezoid 270">
                  <a:extLst>
                    <a:ext uri="{FF2B5EF4-FFF2-40B4-BE49-F238E27FC236}">
                      <a16:creationId xmlns:a16="http://schemas.microsoft.com/office/drawing/2014/main" id="{4AD49783-A502-4CB1-83D0-83D970909BB6}"/>
                    </a:ext>
                  </a:extLst>
                </p:cNvPr>
                <p:cNvSpPr/>
                <p:nvPr/>
              </p:nvSpPr>
              <p:spPr>
                <a:xfrm rot="20338925" flipH="1">
                  <a:off x="5860918" y="1385927"/>
                  <a:ext cx="378473" cy="1200774"/>
                </a:xfrm>
                <a:custGeom>
                  <a:avLst/>
                  <a:gdLst>
                    <a:gd name="connsiteX0" fmla="*/ 0 w 318441"/>
                    <a:gd name="connsiteY0" fmla="*/ 484297 h 484297"/>
                    <a:gd name="connsiteX1" fmla="*/ 33879 w 318441"/>
                    <a:gd name="connsiteY1" fmla="*/ 0 h 484297"/>
                    <a:gd name="connsiteX2" fmla="*/ 284562 w 318441"/>
                    <a:gd name="connsiteY2" fmla="*/ 0 h 484297"/>
                    <a:gd name="connsiteX3" fmla="*/ 318441 w 318441"/>
                    <a:gd name="connsiteY3" fmla="*/ 484297 h 484297"/>
                    <a:gd name="connsiteX4" fmla="*/ 0 w 318441"/>
                    <a:gd name="connsiteY4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33879 w 318441"/>
                    <a:gd name="connsiteY2" fmla="*/ 0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1230 w 318441"/>
                    <a:gd name="connsiteY1" fmla="*/ 72704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64163 w 307709"/>
                    <a:gd name="connsiteY0" fmla="*/ 496110 h 496110"/>
                    <a:gd name="connsiteX1" fmla="*/ 498 w 307709"/>
                    <a:gd name="connsiteY1" fmla="*/ 72704 h 496110"/>
                    <a:gd name="connsiteX2" fmla="*/ 38440 w 307709"/>
                    <a:gd name="connsiteY2" fmla="*/ 583 h 496110"/>
                    <a:gd name="connsiteX3" fmla="*/ 273830 w 307709"/>
                    <a:gd name="connsiteY3" fmla="*/ 0 h 496110"/>
                    <a:gd name="connsiteX4" fmla="*/ 307709 w 307709"/>
                    <a:gd name="connsiteY4" fmla="*/ 484297 h 496110"/>
                    <a:gd name="connsiteX5" fmla="*/ 64163 w 307709"/>
                    <a:gd name="connsiteY5" fmla="*/ 496110 h 496110"/>
                    <a:gd name="connsiteX0" fmla="*/ 64163 w 307709"/>
                    <a:gd name="connsiteY0" fmla="*/ 496110 h 1158393"/>
                    <a:gd name="connsiteX1" fmla="*/ 498 w 307709"/>
                    <a:gd name="connsiteY1" fmla="*/ 72704 h 1158393"/>
                    <a:gd name="connsiteX2" fmla="*/ 38440 w 307709"/>
                    <a:gd name="connsiteY2" fmla="*/ 583 h 1158393"/>
                    <a:gd name="connsiteX3" fmla="*/ 273830 w 307709"/>
                    <a:gd name="connsiteY3" fmla="*/ 0 h 1158393"/>
                    <a:gd name="connsiteX4" fmla="*/ 307709 w 307709"/>
                    <a:gd name="connsiteY4" fmla="*/ 484297 h 1158393"/>
                    <a:gd name="connsiteX5" fmla="*/ 270326 w 307709"/>
                    <a:gd name="connsiteY5" fmla="*/ 1158393 h 1158393"/>
                    <a:gd name="connsiteX6" fmla="*/ 64163 w 307709"/>
                    <a:gd name="connsiteY6" fmla="*/ 496110 h 1158393"/>
                    <a:gd name="connsiteX0" fmla="*/ 64163 w 378971"/>
                    <a:gd name="connsiteY0" fmla="*/ 496110 h 1214821"/>
                    <a:gd name="connsiteX1" fmla="*/ 498 w 378971"/>
                    <a:gd name="connsiteY1" fmla="*/ 72704 h 1214821"/>
                    <a:gd name="connsiteX2" fmla="*/ 38440 w 378971"/>
                    <a:gd name="connsiteY2" fmla="*/ 583 h 1214821"/>
                    <a:gd name="connsiteX3" fmla="*/ 273830 w 378971"/>
                    <a:gd name="connsiteY3" fmla="*/ 0 h 1214821"/>
                    <a:gd name="connsiteX4" fmla="*/ 307709 w 378971"/>
                    <a:gd name="connsiteY4" fmla="*/ 484297 h 1214821"/>
                    <a:gd name="connsiteX5" fmla="*/ 378604 w 378971"/>
                    <a:gd name="connsiteY5" fmla="*/ 1130321 h 1214821"/>
                    <a:gd name="connsiteX6" fmla="*/ 270326 w 378971"/>
                    <a:gd name="connsiteY6" fmla="*/ 1158393 h 1214821"/>
                    <a:gd name="connsiteX7" fmla="*/ 64163 w 378971"/>
                    <a:gd name="connsiteY7" fmla="*/ 496110 h 1214821"/>
                    <a:gd name="connsiteX0" fmla="*/ 64163 w 378971"/>
                    <a:gd name="connsiteY0" fmla="*/ 496110 h 1158393"/>
                    <a:gd name="connsiteX1" fmla="*/ 498 w 378971"/>
                    <a:gd name="connsiteY1" fmla="*/ 72704 h 1158393"/>
                    <a:gd name="connsiteX2" fmla="*/ 38440 w 378971"/>
                    <a:gd name="connsiteY2" fmla="*/ 583 h 1158393"/>
                    <a:gd name="connsiteX3" fmla="*/ 273830 w 378971"/>
                    <a:gd name="connsiteY3" fmla="*/ 0 h 1158393"/>
                    <a:gd name="connsiteX4" fmla="*/ 307709 w 378971"/>
                    <a:gd name="connsiteY4" fmla="*/ 484297 h 1158393"/>
                    <a:gd name="connsiteX5" fmla="*/ 378604 w 378971"/>
                    <a:gd name="connsiteY5" fmla="*/ 1130321 h 1158393"/>
                    <a:gd name="connsiteX6" fmla="*/ 270326 w 378971"/>
                    <a:gd name="connsiteY6" fmla="*/ 1158393 h 1158393"/>
                    <a:gd name="connsiteX7" fmla="*/ 64163 w 378971"/>
                    <a:gd name="connsiteY7" fmla="*/ 496110 h 1158393"/>
                    <a:gd name="connsiteX0" fmla="*/ 63665 w 378473"/>
                    <a:gd name="connsiteY0" fmla="*/ 496110 h 1158393"/>
                    <a:gd name="connsiteX1" fmla="*/ 0 w 378473"/>
                    <a:gd name="connsiteY1" fmla="*/ 72704 h 1158393"/>
                    <a:gd name="connsiteX2" fmla="*/ 37942 w 378473"/>
                    <a:gd name="connsiteY2" fmla="*/ 583 h 1158393"/>
                    <a:gd name="connsiteX3" fmla="*/ 273332 w 378473"/>
                    <a:gd name="connsiteY3" fmla="*/ 0 h 1158393"/>
                    <a:gd name="connsiteX4" fmla="*/ 307211 w 378473"/>
                    <a:gd name="connsiteY4" fmla="*/ 484297 h 1158393"/>
                    <a:gd name="connsiteX5" fmla="*/ 378106 w 378473"/>
                    <a:gd name="connsiteY5" fmla="*/ 1130321 h 1158393"/>
                    <a:gd name="connsiteX6" fmla="*/ 269828 w 378473"/>
                    <a:gd name="connsiteY6" fmla="*/ 1158393 h 1158393"/>
                    <a:gd name="connsiteX7" fmla="*/ 63665 w 378473"/>
                    <a:gd name="connsiteY7" fmla="*/ 496110 h 1158393"/>
                    <a:gd name="connsiteX0" fmla="*/ 63665 w 378473"/>
                    <a:gd name="connsiteY0" fmla="*/ 538491 h 1200774"/>
                    <a:gd name="connsiteX1" fmla="*/ 0 w 378473"/>
                    <a:gd name="connsiteY1" fmla="*/ 115085 h 1200774"/>
                    <a:gd name="connsiteX2" fmla="*/ 86378 w 378473"/>
                    <a:gd name="connsiteY2" fmla="*/ 0 h 1200774"/>
                    <a:gd name="connsiteX3" fmla="*/ 273332 w 378473"/>
                    <a:gd name="connsiteY3" fmla="*/ 42381 h 1200774"/>
                    <a:gd name="connsiteX4" fmla="*/ 307211 w 378473"/>
                    <a:gd name="connsiteY4" fmla="*/ 526678 h 1200774"/>
                    <a:gd name="connsiteX5" fmla="*/ 378106 w 378473"/>
                    <a:gd name="connsiteY5" fmla="*/ 1172702 h 1200774"/>
                    <a:gd name="connsiteX6" fmla="*/ 269828 w 378473"/>
                    <a:gd name="connsiteY6" fmla="*/ 1200774 h 1200774"/>
                    <a:gd name="connsiteX7" fmla="*/ 63665 w 378473"/>
                    <a:gd name="connsiteY7" fmla="*/ 538491 h 1200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8473" h="1200774">
                      <a:moveTo>
                        <a:pt x="63665" y="538491"/>
                      </a:moveTo>
                      <a:lnTo>
                        <a:pt x="0" y="115085"/>
                      </a:lnTo>
                      <a:lnTo>
                        <a:pt x="86378" y="0"/>
                      </a:lnTo>
                      <a:lnTo>
                        <a:pt x="273332" y="42381"/>
                      </a:lnTo>
                      <a:lnTo>
                        <a:pt x="307211" y="526678"/>
                      </a:lnTo>
                      <a:cubicBezTo>
                        <a:pt x="309299" y="684441"/>
                        <a:pt x="384337" y="1060353"/>
                        <a:pt x="378106" y="1172702"/>
                      </a:cubicBezTo>
                      <a:lnTo>
                        <a:pt x="269828" y="1200774"/>
                      </a:lnTo>
                      <a:lnTo>
                        <a:pt x="63665" y="53849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920" name="Oval 3919">
                  <a:extLst>
                    <a:ext uri="{FF2B5EF4-FFF2-40B4-BE49-F238E27FC236}">
                      <a16:creationId xmlns:a16="http://schemas.microsoft.com/office/drawing/2014/main" id="{50AC3D58-F4DA-4889-BA8C-74A23785E0E9}"/>
                    </a:ext>
                  </a:extLst>
                </p:cNvPr>
                <p:cNvSpPr/>
                <p:nvPr/>
              </p:nvSpPr>
              <p:spPr>
                <a:xfrm>
                  <a:off x="5193283" y="2256171"/>
                  <a:ext cx="792047" cy="64953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506" name="Group 3505">
                <a:extLst>
                  <a:ext uri="{FF2B5EF4-FFF2-40B4-BE49-F238E27FC236}">
                    <a16:creationId xmlns:a16="http://schemas.microsoft.com/office/drawing/2014/main" id="{3764A21B-8E53-4EA0-BF61-BD3B2243FE8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66804" y="5425097"/>
                <a:ext cx="492966" cy="1328132"/>
                <a:chOff x="7681744" y="2975795"/>
                <a:chExt cx="1407078" cy="3790900"/>
              </a:xfrm>
            </p:grpSpPr>
            <p:sp>
              <p:nvSpPr>
                <p:cNvPr id="3862" name="Freeform 2858">
                  <a:extLst>
                    <a:ext uri="{FF2B5EF4-FFF2-40B4-BE49-F238E27FC236}">
                      <a16:creationId xmlns:a16="http://schemas.microsoft.com/office/drawing/2014/main" id="{00B4C854-6EC8-4932-AF23-1794380C7C83}"/>
                    </a:ext>
                  </a:extLst>
                </p:cNvPr>
                <p:cNvSpPr/>
                <p:nvPr/>
              </p:nvSpPr>
              <p:spPr>
                <a:xfrm rot="679214">
                  <a:off x="7804344" y="3852625"/>
                  <a:ext cx="228065" cy="1264050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863" name="Freeform 2859">
                  <a:extLst>
                    <a:ext uri="{FF2B5EF4-FFF2-40B4-BE49-F238E27FC236}">
                      <a16:creationId xmlns:a16="http://schemas.microsoft.com/office/drawing/2014/main" id="{EEC09571-2F9B-4A65-ABA4-4DB1F42FF0D4}"/>
                    </a:ext>
                  </a:extLst>
                </p:cNvPr>
                <p:cNvSpPr/>
                <p:nvPr/>
              </p:nvSpPr>
              <p:spPr>
                <a:xfrm rot="20920786" flipH="1">
                  <a:off x="8735771" y="3834231"/>
                  <a:ext cx="228065" cy="1264050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864" name="Freeform 2860">
                  <a:extLst>
                    <a:ext uri="{FF2B5EF4-FFF2-40B4-BE49-F238E27FC236}">
                      <a16:creationId xmlns:a16="http://schemas.microsoft.com/office/drawing/2014/main" id="{D1D67EDF-7053-47D2-83AC-9B325382B44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681744" y="5007395"/>
                  <a:ext cx="197289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865" name="Freeform 2861">
                  <a:extLst>
                    <a:ext uri="{FF2B5EF4-FFF2-40B4-BE49-F238E27FC236}">
                      <a16:creationId xmlns:a16="http://schemas.microsoft.com/office/drawing/2014/main" id="{35322831-9092-41D7-8522-94B5C248699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8891533" y="5006977"/>
                  <a:ext cx="197289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866" name="Freeform 2862">
                  <a:extLst>
                    <a:ext uri="{FF2B5EF4-FFF2-40B4-BE49-F238E27FC236}">
                      <a16:creationId xmlns:a16="http://schemas.microsoft.com/office/drawing/2014/main" id="{656D62DB-6E0F-414F-951F-EA5816DD26FF}"/>
                    </a:ext>
                  </a:extLst>
                </p:cNvPr>
                <p:cNvSpPr/>
                <p:nvPr/>
              </p:nvSpPr>
              <p:spPr>
                <a:xfrm flipH="1">
                  <a:off x="8368955" y="3675048"/>
                  <a:ext cx="470835" cy="1429695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08747 w 842296"/>
                    <a:gd name="connsiteY0" fmla="*/ 2010242 h 2217964"/>
                    <a:gd name="connsiteX1" fmla="*/ 151307 w 842296"/>
                    <a:gd name="connsiteY1" fmla="*/ 1054546 h 2217964"/>
                    <a:gd name="connsiteX2" fmla="*/ 15119 w 842296"/>
                    <a:gd name="connsiteY2" fmla="*/ 347669 h 2217964"/>
                    <a:gd name="connsiteX3" fmla="*/ 566353 w 842296"/>
                    <a:gd name="connsiteY3" fmla="*/ 3958 h 2217964"/>
                    <a:gd name="connsiteX4" fmla="*/ 696056 w 842296"/>
                    <a:gd name="connsiteY4" fmla="*/ 477371 h 2217964"/>
                    <a:gd name="connsiteX5" fmla="*/ 812787 w 842296"/>
                    <a:gd name="connsiteY5" fmla="*/ 2105132 h 2217964"/>
                    <a:gd name="connsiteX6" fmla="*/ 108747 w 842296"/>
                    <a:gd name="connsiteY6" fmla="*/ 2010242 h 2217964"/>
                    <a:gd name="connsiteX0" fmla="*/ 141826 w 840470"/>
                    <a:gd name="connsiteY0" fmla="*/ 2019974 h 2221110"/>
                    <a:gd name="connsiteX1" fmla="*/ 151638 w 840470"/>
                    <a:gd name="connsiteY1" fmla="*/ 1054546 h 2221110"/>
                    <a:gd name="connsiteX2" fmla="*/ 15450 w 840470"/>
                    <a:gd name="connsiteY2" fmla="*/ 347669 h 2221110"/>
                    <a:gd name="connsiteX3" fmla="*/ 566684 w 840470"/>
                    <a:gd name="connsiteY3" fmla="*/ 3958 h 2221110"/>
                    <a:gd name="connsiteX4" fmla="*/ 696387 w 840470"/>
                    <a:gd name="connsiteY4" fmla="*/ 477371 h 2221110"/>
                    <a:gd name="connsiteX5" fmla="*/ 813118 w 840470"/>
                    <a:gd name="connsiteY5" fmla="*/ 2105132 h 2221110"/>
                    <a:gd name="connsiteX6" fmla="*/ 141826 w 840470"/>
                    <a:gd name="connsiteY6" fmla="*/ 2019974 h 2221110"/>
                    <a:gd name="connsiteX0" fmla="*/ 137615 w 836259"/>
                    <a:gd name="connsiteY0" fmla="*/ 2019974 h 2238767"/>
                    <a:gd name="connsiteX1" fmla="*/ 187452 w 836259"/>
                    <a:gd name="connsiteY1" fmla="*/ 1022107 h 2238767"/>
                    <a:gd name="connsiteX2" fmla="*/ 11239 w 836259"/>
                    <a:gd name="connsiteY2" fmla="*/ 347669 h 2238767"/>
                    <a:gd name="connsiteX3" fmla="*/ 562473 w 836259"/>
                    <a:gd name="connsiteY3" fmla="*/ 3958 h 2238767"/>
                    <a:gd name="connsiteX4" fmla="*/ 692176 w 836259"/>
                    <a:gd name="connsiteY4" fmla="*/ 477371 h 2238767"/>
                    <a:gd name="connsiteX5" fmla="*/ 808907 w 836259"/>
                    <a:gd name="connsiteY5" fmla="*/ 2105132 h 2238767"/>
                    <a:gd name="connsiteX6" fmla="*/ 137615 w 836259"/>
                    <a:gd name="connsiteY6" fmla="*/ 2019974 h 2238767"/>
                    <a:gd name="connsiteX0" fmla="*/ 155930 w 835192"/>
                    <a:gd name="connsiteY0" fmla="*/ 2036195 h 2245209"/>
                    <a:gd name="connsiteX1" fmla="*/ 187575 w 835192"/>
                    <a:gd name="connsiteY1" fmla="*/ 1022107 h 2245209"/>
                    <a:gd name="connsiteX2" fmla="*/ 11362 w 835192"/>
                    <a:gd name="connsiteY2" fmla="*/ 347669 h 2245209"/>
                    <a:gd name="connsiteX3" fmla="*/ 562596 w 835192"/>
                    <a:gd name="connsiteY3" fmla="*/ 3958 h 2245209"/>
                    <a:gd name="connsiteX4" fmla="*/ 692299 w 835192"/>
                    <a:gd name="connsiteY4" fmla="*/ 477371 h 2245209"/>
                    <a:gd name="connsiteX5" fmla="*/ 809030 w 835192"/>
                    <a:gd name="connsiteY5" fmla="*/ 2105132 h 2245209"/>
                    <a:gd name="connsiteX6" fmla="*/ 155930 w 835192"/>
                    <a:gd name="connsiteY6" fmla="*/ 2036195 h 2245209"/>
                    <a:gd name="connsiteX0" fmla="*/ 155930 w 835192"/>
                    <a:gd name="connsiteY0" fmla="*/ 2036195 h 2245209"/>
                    <a:gd name="connsiteX1" fmla="*/ 187575 w 835192"/>
                    <a:gd name="connsiteY1" fmla="*/ 1022107 h 2245209"/>
                    <a:gd name="connsiteX2" fmla="*/ 11362 w 835192"/>
                    <a:gd name="connsiteY2" fmla="*/ 347669 h 2245209"/>
                    <a:gd name="connsiteX3" fmla="*/ 562596 w 835192"/>
                    <a:gd name="connsiteY3" fmla="*/ 3958 h 2245209"/>
                    <a:gd name="connsiteX4" fmla="*/ 692299 w 835192"/>
                    <a:gd name="connsiteY4" fmla="*/ 477371 h 2245209"/>
                    <a:gd name="connsiteX5" fmla="*/ 809030 w 835192"/>
                    <a:gd name="connsiteY5" fmla="*/ 2105132 h 2245209"/>
                    <a:gd name="connsiteX6" fmla="*/ 155930 w 835192"/>
                    <a:gd name="connsiteY6" fmla="*/ 2036195 h 2245209"/>
                    <a:gd name="connsiteX0" fmla="*/ 150515 w 829777"/>
                    <a:gd name="connsiteY0" fmla="*/ 2036195 h 2247313"/>
                    <a:gd name="connsiteX1" fmla="*/ 258571 w 829777"/>
                    <a:gd name="connsiteY1" fmla="*/ 976693 h 2247313"/>
                    <a:gd name="connsiteX2" fmla="*/ 5947 w 829777"/>
                    <a:gd name="connsiteY2" fmla="*/ 347669 h 2247313"/>
                    <a:gd name="connsiteX3" fmla="*/ 557181 w 829777"/>
                    <a:gd name="connsiteY3" fmla="*/ 3958 h 2247313"/>
                    <a:gd name="connsiteX4" fmla="*/ 686884 w 829777"/>
                    <a:gd name="connsiteY4" fmla="*/ 477371 h 2247313"/>
                    <a:gd name="connsiteX5" fmla="*/ 803615 w 829777"/>
                    <a:gd name="connsiteY5" fmla="*/ 2105132 h 2247313"/>
                    <a:gd name="connsiteX6" fmla="*/ 150515 w 829777"/>
                    <a:gd name="connsiteY6" fmla="*/ 2036195 h 2247313"/>
                    <a:gd name="connsiteX0" fmla="*/ 148653 w 827915"/>
                    <a:gd name="connsiteY0" fmla="*/ 2036195 h 2248228"/>
                    <a:gd name="connsiteX1" fmla="*/ 296734 w 827915"/>
                    <a:gd name="connsiteY1" fmla="*/ 957231 h 2248228"/>
                    <a:gd name="connsiteX2" fmla="*/ 4085 w 827915"/>
                    <a:gd name="connsiteY2" fmla="*/ 347669 h 2248228"/>
                    <a:gd name="connsiteX3" fmla="*/ 555319 w 827915"/>
                    <a:gd name="connsiteY3" fmla="*/ 3958 h 2248228"/>
                    <a:gd name="connsiteX4" fmla="*/ 685022 w 827915"/>
                    <a:gd name="connsiteY4" fmla="*/ 477371 h 2248228"/>
                    <a:gd name="connsiteX5" fmla="*/ 801753 w 827915"/>
                    <a:gd name="connsiteY5" fmla="*/ 2105132 h 2248228"/>
                    <a:gd name="connsiteX6" fmla="*/ 148653 w 827915"/>
                    <a:gd name="connsiteY6" fmla="*/ 2036195 h 2248228"/>
                    <a:gd name="connsiteX0" fmla="*/ 148653 w 827915"/>
                    <a:gd name="connsiteY0" fmla="*/ 2036195 h 2248226"/>
                    <a:gd name="connsiteX1" fmla="*/ 296734 w 827915"/>
                    <a:gd name="connsiteY1" fmla="*/ 957231 h 2248226"/>
                    <a:gd name="connsiteX2" fmla="*/ 4085 w 827915"/>
                    <a:gd name="connsiteY2" fmla="*/ 347669 h 2248226"/>
                    <a:gd name="connsiteX3" fmla="*/ 555319 w 827915"/>
                    <a:gd name="connsiteY3" fmla="*/ 3958 h 2248226"/>
                    <a:gd name="connsiteX4" fmla="*/ 685022 w 827915"/>
                    <a:gd name="connsiteY4" fmla="*/ 477371 h 2248226"/>
                    <a:gd name="connsiteX5" fmla="*/ 801753 w 827915"/>
                    <a:gd name="connsiteY5" fmla="*/ 2105132 h 2248226"/>
                    <a:gd name="connsiteX6" fmla="*/ 148653 w 827915"/>
                    <a:gd name="connsiteY6" fmla="*/ 2036195 h 2248226"/>
                    <a:gd name="connsiteX0" fmla="*/ 148653 w 827915"/>
                    <a:gd name="connsiteY0" fmla="*/ 2036195 h 2248228"/>
                    <a:gd name="connsiteX1" fmla="*/ 296734 w 827915"/>
                    <a:gd name="connsiteY1" fmla="*/ 957231 h 2248228"/>
                    <a:gd name="connsiteX2" fmla="*/ 4085 w 827915"/>
                    <a:gd name="connsiteY2" fmla="*/ 347669 h 2248228"/>
                    <a:gd name="connsiteX3" fmla="*/ 555319 w 827915"/>
                    <a:gd name="connsiteY3" fmla="*/ 3958 h 2248228"/>
                    <a:gd name="connsiteX4" fmla="*/ 685022 w 827915"/>
                    <a:gd name="connsiteY4" fmla="*/ 477371 h 2248228"/>
                    <a:gd name="connsiteX5" fmla="*/ 801753 w 827915"/>
                    <a:gd name="connsiteY5" fmla="*/ 2105132 h 2248228"/>
                    <a:gd name="connsiteX6" fmla="*/ 148653 w 827915"/>
                    <a:gd name="connsiteY6" fmla="*/ 2036195 h 2248228"/>
                    <a:gd name="connsiteX0" fmla="*/ 115844 w 829997"/>
                    <a:gd name="connsiteY0" fmla="*/ 2032951 h 2246884"/>
                    <a:gd name="connsiteX1" fmla="*/ 296671 w 829997"/>
                    <a:gd name="connsiteY1" fmla="*/ 957231 h 2246884"/>
                    <a:gd name="connsiteX2" fmla="*/ 4022 w 829997"/>
                    <a:gd name="connsiteY2" fmla="*/ 347669 h 2246884"/>
                    <a:gd name="connsiteX3" fmla="*/ 555256 w 829997"/>
                    <a:gd name="connsiteY3" fmla="*/ 3958 h 2246884"/>
                    <a:gd name="connsiteX4" fmla="*/ 684959 w 829997"/>
                    <a:gd name="connsiteY4" fmla="*/ 477371 h 2246884"/>
                    <a:gd name="connsiteX5" fmla="*/ 801690 w 829997"/>
                    <a:gd name="connsiteY5" fmla="*/ 2105132 h 2246884"/>
                    <a:gd name="connsiteX6" fmla="*/ 115844 w 829997"/>
                    <a:gd name="connsiteY6" fmla="*/ 2032951 h 2246884"/>
                    <a:gd name="connsiteX0" fmla="*/ 115844 w 829999"/>
                    <a:gd name="connsiteY0" fmla="*/ 2032951 h 2246884"/>
                    <a:gd name="connsiteX1" fmla="*/ 296671 w 829999"/>
                    <a:gd name="connsiteY1" fmla="*/ 957231 h 2246884"/>
                    <a:gd name="connsiteX2" fmla="*/ 4022 w 829999"/>
                    <a:gd name="connsiteY2" fmla="*/ 347669 h 2246884"/>
                    <a:gd name="connsiteX3" fmla="*/ 555256 w 829999"/>
                    <a:gd name="connsiteY3" fmla="*/ 3958 h 2246884"/>
                    <a:gd name="connsiteX4" fmla="*/ 684959 w 829999"/>
                    <a:gd name="connsiteY4" fmla="*/ 477371 h 2246884"/>
                    <a:gd name="connsiteX5" fmla="*/ 801690 w 829999"/>
                    <a:gd name="connsiteY5" fmla="*/ 2105132 h 2246884"/>
                    <a:gd name="connsiteX6" fmla="*/ 115844 w 829999"/>
                    <a:gd name="connsiteY6" fmla="*/ 2032951 h 2246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29999" h="2246884">
                      <a:moveTo>
                        <a:pt x="115844" y="2032951"/>
                      </a:moveTo>
                      <a:lnTo>
                        <a:pt x="296671" y="957231"/>
                      </a:lnTo>
                      <a:cubicBezTo>
                        <a:pt x="278034" y="676351"/>
                        <a:pt x="-39076" y="506548"/>
                        <a:pt x="4022" y="347669"/>
                      </a:cubicBezTo>
                      <a:cubicBezTo>
                        <a:pt x="47120" y="188790"/>
                        <a:pt x="445009" y="35303"/>
                        <a:pt x="555256" y="3958"/>
                      </a:cubicBezTo>
                      <a:cubicBezTo>
                        <a:pt x="665503" y="-27387"/>
                        <a:pt x="643887" y="127175"/>
                        <a:pt x="684959" y="477371"/>
                      </a:cubicBezTo>
                      <a:cubicBezTo>
                        <a:pt x="726031" y="827567"/>
                        <a:pt x="896543" y="1845869"/>
                        <a:pt x="801690" y="2105132"/>
                      </a:cubicBezTo>
                      <a:cubicBezTo>
                        <a:pt x="706837" y="2364395"/>
                        <a:pt x="200014" y="2224268"/>
                        <a:pt x="115844" y="203295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867" name="Freeform 2863">
                  <a:extLst>
                    <a:ext uri="{FF2B5EF4-FFF2-40B4-BE49-F238E27FC236}">
                      <a16:creationId xmlns:a16="http://schemas.microsoft.com/office/drawing/2014/main" id="{856D1158-91C7-4291-A45B-676D9E83F44E}"/>
                    </a:ext>
                  </a:extLst>
                </p:cNvPr>
                <p:cNvSpPr/>
                <p:nvPr/>
              </p:nvSpPr>
              <p:spPr>
                <a:xfrm>
                  <a:off x="7938007" y="3681513"/>
                  <a:ext cx="471077" cy="1423990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08747 w 842296"/>
                    <a:gd name="connsiteY0" fmla="*/ 2010242 h 2217964"/>
                    <a:gd name="connsiteX1" fmla="*/ 151307 w 842296"/>
                    <a:gd name="connsiteY1" fmla="*/ 1054546 h 2217964"/>
                    <a:gd name="connsiteX2" fmla="*/ 15119 w 842296"/>
                    <a:gd name="connsiteY2" fmla="*/ 347669 h 2217964"/>
                    <a:gd name="connsiteX3" fmla="*/ 566353 w 842296"/>
                    <a:gd name="connsiteY3" fmla="*/ 3958 h 2217964"/>
                    <a:gd name="connsiteX4" fmla="*/ 696056 w 842296"/>
                    <a:gd name="connsiteY4" fmla="*/ 477371 h 2217964"/>
                    <a:gd name="connsiteX5" fmla="*/ 812787 w 842296"/>
                    <a:gd name="connsiteY5" fmla="*/ 2105132 h 2217964"/>
                    <a:gd name="connsiteX6" fmla="*/ 108747 w 842296"/>
                    <a:gd name="connsiteY6" fmla="*/ 2010242 h 2217964"/>
                    <a:gd name="connsiteX0" fmla="*/ 152854 w 839869"/>
                    <a:gd name="connsiteY0" fmla="*/ 2019973 h 2221110"/>
                    <a:gd name="connsiteX1" fmla="*/ 151751 w 839869"/>
                    <a:gd name="connsiteY1" fmla="*/ 1054546 h 2221110"/>
                    <a:gd name="connsiteX2" fmla="*/ 15563 w 839869"/>
                    <a:gd name="connsiteY2" fmla="*/ 347669 h 2221110"/>
                    <a:gd name="connsiteX3" fmla="*/ 566797 w 839869"/>
                    <a:gd name="connsiteY3" fmla="*/ 3958 h 2221110"/>
                    <a:gd name="connsiteX4" fmla="*/ 696500 w 839869"/>
                    <a:gd name="connsiteY4" fmla="*/ 477371 h 2221110"/>
                    <a:gd name="connsiteX5" fmla="*/ 813231 w 839869"/>
                    <a:gd name="connsiteY5" fmla="*/ 2105132 h 2221110"/>
                    <a:gd name="connsiteX6" fmla="*/ 152854 w 839869"/>
                    <a:gd name="connsiteY6" fmla="*/ 2019973 h 2221110"/>
                    <a:gd name="connsiteX0" fmla="*/ 143412 w 830426"/>
                    <a:gd name="connsiteY0" fmla="*/ 2019973 h 2237918"/>
                    <a:gd name="connsiteX1" fmla="*/ 255107 w 830426"/>
                    <a:gd name="connsiteY1" fmla="*/ 1041570 h 2237918"/>
                    <a:gd name="connsiteX2" fmla="*/ 6121 w 830426"/>
                    <a:gd name="connsiteY2" fmla="*/ 347669 h 2237918"/>
                    <a:gd name="connsiteX3" fmla="*/ 557355 w 830426"/>
                    <a:gd name="connsiteY3" fmla="*/ 3958 h 2237918"/>
                    <a:gd name="connsiteX4" fmla="*/ 687058 w 830426"/>
                    <a:gd name="connsiteY4" fmla="*/ 477371 h 2237918"/>
                    <a:gd name="connsiteX5" fmla="*/ 803789 w 830426"/>
                    <a:gd name="connsiteY5" fmla="*/ 2105132 h 2237918"/>
                    <a:gd name="connsiteX6" fmla="*/ 143412 w 830426"/>
                    <a:gd name="connsiteY6" fmla="*/ 2019973 h 2237918"/>
                    <a:gd name="connsiteX0" fmla="*/ 143412 w 830426"/>
                    <a:gd name="connsiteY0" fmla="*/ 2019973 h 2237918"/>
                    <a:gd name="connsiteX1" fmla="*/ 255107 w 830426"/>
                    <a:gd name="connsiteY1" fmla="*/ 1041570 h 2237918"/>
                    <a:gd name="connsiteX2" fmla="*/ 6121 w 830426"/>
                    <a:gd name="connsiteY2" fmla="*/ 347669 h 2237918"/>
                    <a:gd name="connsiteX3" fmla="*/ 557355 w 830426"/>
                    <a:gd name="connsiteY3" fmla="*/ 3958 h 2237918"/>
                    <a:gd name="connsiteX4" fmla="*/ 687058 w 830426"/>
                    <a:gd name="connsiteY4" fmla="*/ 477371 h 2237918"/>
                    <a:gd name="connsiteX5" fmla="*/ 803789 w 830426"/>
                    <a:gd name="connsiteY5" fmla="*/ 2105132 h 2237918"/>
                    <a:gd name="connsiteX6" fmla="*/ 143412 w 830426"/>
                    <a:gd name="connsiteY6" fmla="*/ 2019973 h 2237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0426" h="2237918">
                      <a:moveTo>
                        <a:pt x="143412" y="2019973"/>
                      </a:moveTo>
                      <a:lnTo>
                        <a:pt x="255107" y="1041570"/>
                      </a:lnTo>
                      <a:cubicBezTo>
                        <a:pt x="232225" y="762853"/>
                        <a:pt x="-44254" y="520604"/>
                        <a:pt x="6121" y="347669"/>
                      </a:cubicBezTo>
                      <a:cubicBezTo>
                        <a:pt x="56496" y="174734"/>
                        <a:pt x="447108" y="35303"/>
                        <a:pt x="557355" y="3958"/>
                      </a:cubicBezTo>
                      <a:cubicBezTo>
                        <a:pt x="667602" y="-27387"/>
                        <a:pt x="645986" y="127175"/>
                        <a:pt x="687058" y="477371"/>
                      </a:cubicBezTo>
                      <a:cubicBezTo>
                        <a:pt x="728130" y="827567"/>
                        <a:pt x="894397" y="1848032"/>
                        <a:pt x="803789" y="2105132"/>
                      </a:cubicBezTo>
                      <a:cubicBezTo>
                        <a:pt x="713181" y="2362232"/>
                        <a:pt x="234859" y="2197233"/>
                        <a:pt x="143412" y="201997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868" name="Flowchart: Stored Data 3867">
                  <a:extLst>
                    <a:ext uri="{FF2B5EF4-FFF2-40B4-BE49-F238E27FC236}">
                      <a16:creationId xmlns:a16="http://schemas.microsoft.com/office/drawing/2014/main" id="{AD773855-4972-4AB6-A668-7894FEBC0ABA}"/>
                    </a:ext>
                  </a:extLst>
                </p:cNvPr>
                <p:cNvSpPr/>
                <p:nvPr/>
              </p:nvSpPr>
              <p:spPr>
                <a:xfrm rot="16200000" flipV="1">
                  <a:off x="8308461" y="3668448"/>
                  <a:ext cx="159503" cy="200971"/>
                </a:xfrm>
                <a:prstGeom prst="flowChartOnlineStorag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3869" name="Group 3868">
                  <a:extLst>
                    <a:ext uri="{FF2B5EF4-FFF2-40B4-BE49-F238E27FC236}">
                      <a16:creationId xmlns:a16="http://schemas.microsoft.com/office/drawing/2014/main" id="{6F84F441-3EDB-4F3F-B1B2-FBA1D5C098C6}"/>
                    </a:ext>
                  </a:extLst>
                </p:cNvPr>
                <p:cNvGrpSpPr/>
                <p:nvPr/>
              </p:nvGrpSpPr>
              <p:grpSpPr>
                <a:xfrm>
                  <a:off x="7998486" y="4819884"/>
                  <a:ext cx="793578" cy="1763891"/>
                  <a:chOff x="3856413" y="3097053"/>
                  <a:chExt cx="1299495" cy="2772102"/>
                </a:xfrm>
              </p:grpSpPr>
              <p:sp>
                <p:nvSpPr>
                  <p:cNvPr id="3892" name="Freeform 2888">
                    <a:extLst>
                      <a:ext uri="{FF2B5EF4-FFF2-40B4-BE49-F238E27FC236}">
                        <a16:creationId xmlns:a16="http://schemas.microsoft.com/office/drawing/2014/main" id="{3C00FAF3-D404-4C1B-8DFB-E75F33B6D433}"/>
                      </a:ext>
                    </a:extLst>
                  </p:cNvPr>
                  <p:cNvSpPr/>
                  <p:nvPr/>
                </p:nvSpPr>
                <p:spPr>
                  <a:xfrm>
                    <a:off x="3856413" y="3097053"/>
                    <a:ext cx="610498" cy="277210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  <a:gd name="connsiteX0" fmla="*/ 204913 w 695969"/>
                      <a:gd name="connsiteY0" fmla="*/ 2962 h 2921608"/>
                      <a:gd name="connsiteX1" fmla="*/ 3874 w 695969"/>
                      <a:gd name="connsiteY1" fmla="*/ 528256 h 2921608"/>
                      <a:gd name="connsiteX2" fmla="*/ 108244 w 695969"/>
                      <a:gd name="connsiteY2" fmla="*/ 2750666 h 2921608"/>
                      <a:gd name="connsiteX3" fmla="*/ 522682 w 695969"/>
                      <a:gd name="connsiteY3" fmla="*/ 2772102 h 2921608"/>
                      <a:gd name="connsiteX4" fmla="*/ 684810 w 695969"/>
                      <a:gd name="connsiteY4" fmla="*/ 657958 h 2921608"/>
                      <a:gd name="connsiteX5" fmla="*/ 204913 w 695969"/>
                      <a:gd name="connsiteY5" fmla="*/ 2962 h 2921608"/>
                      <a:gd name="connsiteX0" fmla="*/ 204913 w 695969"/>
                      <a:gd name="connsiteY0" fmla="*/ 2962 h 2772102"/>
                      <a:gd name="connsiteX1" fmla="*/ 3874 w 695969"/>
                      <a:gd name="connsiteY1" fmla="*/ 528256 h 2772102"/>
                      <a:gd name="connsiteX2" fmla="*/ 108244 w 695969"/>
                      <a:gd name="connsiteY2" fmla="*/ 2750666 h 2772102"/>
                      <a:gd name="connsiteX3" fmla="*/ 522682 w 695969"/>
                      <a:gd name="connsiteY3" fmla="*/ 2772102 h 2772102"/>
                      <a:gd name="connsiteX4" fmla="*/ 684810 w 695969"/>
                      <a:gd name="connsiteY4" fmla="*/ 657958 h 2772102"/>
                      <a:gd name="connsiteX5" fmla="*/ 204913 w 695969"/>
                      <a:gd name="connsiteY5" fmla="*/ 2962 h 2772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969" h="2772102">
                        <a:moveTo>
                          <a:pt x="204913" y="2962"/>
                        </a:moveTo>
                        <a:cubicBezTo>
                          <a:pt x="91424" y="-18655"/>
                          <a:pt x="19985" y="70305"/>
                          <a:pt x="3874" y="528256"/>
                        </a:cubicBezTo>
                        <a:cubicBezTo>
                          <a:pt x="-12237" y="986207"/>
                          <a:pt x="21776" y="2376692"/>
                          <a:pt x="108244" y="2750666"/>
                        </a:cubicBezTo>
                        <a:lnTo>
                          <a:pt x="522682" y="2772102"/>
                        </a:lnTo>
                        <a:cubicBezTo>
                          <a:pt x="588614" y="2421907"/>
                          <a:pt x="737771" y="1119481"/>
                          <a:pt x="684810" y="657958"/>
                        </a:cubicBezTo>
                        <a:cubicBezTo>
                          <a:pt x="631849" y="196435"/>
                          <a:pt x="318402" y="24579"/>
                          <a:pt x="204913" y="2962"/>
                        </a:cubicBezTo>
                        <a:close/>
                      </a:path>
                    </a:pathLst>
                  </a:custGeom>
                  <a:solidFill>
                    <a:srgbClr val="01A8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93" name="Flowchart: Stored Data 3892">
                    <a:extLst>
                      <a:ext uri="{FF2B5EF4-FFF2-40B4-BE49-F238E27FC236}">
                        <a16:creationId xmlns:a16="http://schemas.microsoft.com/office/drawing/2014/main" id="{714C45D4-623F-4F57-9A8D-BDAEE25C58BF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4142010" y="3533473"/>
                    <a:ext cx="733815" cy="119787"/>
                  </a:xfrm>
                  <a:prstGeom prst="flowChartOnlineStorage">
                    <a:avLst/>
                  </a:prstGeom>
                  <a:solidFill>
                    <a:srgbClr val="01A8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94" name="Freeform 2890">
                    <a:extLst>
                      <a:ext uri="{FF2B5EF4-FFF2-40B4-BE49-F238E27FC236}">
                        <a16:creationId xmlns:a16="http://schemas.microsoft.com/office/drawing/2014/main" id="{ADC30799-3FAE-4C1B-88CF-7424CA5F804E}"/>
                      </a:ext>
                    </a:extLst>
                  </p:cNvPr>
                  <p:cNvSpPr/>
                  <p:nvPr/>
                </p:nvSpPr>
                <p:spPr>
                  <a:xfrm flipH="1">
                    <a:off x="4545410" y="3097053"/>
                    <a:ext cx="610498" cy="277210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  <a:gd name="connsiteX0" fmla="*/ 204913 w 695969"/>
                      <a:gd name="connsiteY0" fmla="*/ 2962 h 2921608"/>
                      <a:gd name="connsiteX1" fmla="*/ 3874 w 695969"/>
                      <a:gd name="connsiteY1" fmla="*/ 528256 h 2921608"/>
                      <a:gd name="connsiteX2" fmla="*/ 108244 w 695969"/>
                      <a:gd name="connsiteY2" fmla="*/ 2750666 h 2921608"/>
                      <a:gd name="connsiteX3" fmla="*/ 522682 w 695969"/>
                      <a:gd name="connsiteY3" fmla="*/ 2772102 h 2921608"/>
                      <a:gd name="connsiteX4" fmla="*/ 684810 w 695969"/>
                      <a:gd name="connsiteY4" fmla="*/ 657958 h 2921608"/>
                      <a:gd name="connsiteX5" fmla="*/ 204913 w 695969"/>
                      <a:gd name="connsiteY5" fmla="*/ 2962 h 2921608"/>
                      <a:gd name="connsiteX0" fmla="*/ 204913 w 695969"/>
                      <a:gd name="connsiteY0" fmla="*/ 2962 h 2772102"/>
                      <a:gd name="connsiteX1" fmla="*/ 3874 w 695969"/>
                      <a:gd name="connsiteY1" fmla="*/ 528256 h 2772102"/>
                      <a:gd name="connsiteX2" fmla="*/ 108244 w 695969"/>
                      <a:gd name="connsiteY2" fmla="*/ 2750666 h 2772102"/>
                      <a:gd name="connsiteX3" fmla="*/ 522682 w 695969"/>
                      <a:gd name="connsiteY3" fmla="*/ 2772102 h 2772102"/>
                      <a:gd name="connsiteX4" fmla="*/ 684810 w 695969"/>
                      <a:gd name="connsiteY4" fmla="*/ 657958 h 2772102"/>
                      <a:gd name="connsiteX5" fmla="*/ 204913 w 695969"/>
                      <a:gd name="connsiteY5" fmla="*/ 2962 h 2772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969" h="2772102">
                        <a:moveTo>
                          <a:pt x="204913" y="2962"/>
                        </a:moveTo>
                        <a:cubicBezTo>
                          <a:pt x="91424" y="-18655"/>
                          <a:pt x="19985" y="70305"/>
                          <a:pt x="3874" y="528256"/>
                        </a:cubicBezTo>
                        <a:cubicBezTo>
                          <a:pt x="-12237" y="986207"/>
                          <a:pt x="21776" y="2376692"/>
                          <a:pt x="108244" y="2750666"/>
                        </a:cubicBezTo>
                        <a:lnTo>
                          <a:pt x="522682" y="2772102"/>
                        </a:lnTo>
                        <a:cubicBezTo>
                          <a:pt x="588614" y="2421907"/>
                          <a:pt x="737771" y="1119481"/>
                          <a:pt x="684810" y="657958"/>
                        </a:cubicBezTo>
                        <a:cubicBezTo>
                          <a:pt x="631849" y="196435"/>
                          <a:pt x="318402" y="24579"/>
                          <a:pt x="204913" y="2962"/>
                        </a:cubicBezTo>
                        <a:close/>
                      </a:path>
                    </a:pathLst>
                  </a:custGeom>
                  <a:solidFill>
                    <a:srgbClr val="01A8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95" name="Rectangle 3894">
                    <a:extLst>
                      <a:ext uri="{FF2B5EF4-FFF2-40B4-BE49-F238E27FC236}">
                        <a16:creationId xmlns:a16="http://schemas.microsoft.com/office/drawing/2014/main" id="{EF96E811-0A95-484A-8016-F51DF69F0205}"/>
                      </a:ext>
                    </a:extLst>
                  </p:cNvPr>
                  <p:cNvSpPr/>
                  <p:nvPr/>
                </p:nvSpPr>
                <p:spPr>
                  <a:xfrm>
                    <a:off x="4171819" y="3284867"/>
                    <a:ext cx="656848" cy="501650"/>
                  </a:xfrm>
                  <a:prstGeom prst="rect">
                    <a:avLst/>
                  </a:prstGeom>
                  <a:solidFill>
                    <a:srgbClr val="01A8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870" name="Rectangle 3869">
                  <a:extLst>
                    <a:ext uri="{FF2B5EF4-FFF2-40B4-BE49-F238E27FC236}">
                      <a16:creationId xmlns:a16="http://schemas.microsoft.com/office/drawing/2014/main" id="{A4929C13-0EE7-4D2D-902D-885793EBED99}"/>
                    </a:ext>
                  </a:extLst>
                </p:cNvPr>
                <p:cNvSpPr/>
                <p:nvPr/>
              </p:nvSpPr>
              <p:spPr>
                <a:xfrm>
                  <a:off x="8164043" y="3805629"/>
                  <a:ext cx="417942" cy="76904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871" name="Freeform 2867">
                  <a:extLst>
                    <a:ext uri="{FF2B5EF4-FFF2-40B4-BE49-F238E27FC236}">
                      <a16:creationId xmlns:a16="http://schemas.microsoft.com/office/drawing/2014/main" id="{BD88B1B5-1786-493D-9E41-1E6407AD922E}"/>
                    </a:ext>
                  </a:extLst>
                </p:cNvPr>
                <p:cNvSpPr/>
                <p:nvPr/>
              </p:nvSpPr>
              <p:spPr>
                <a:xfrm>
                  <a:off x="8525920" y="6569020"/>
                  <a:ext cx="446835" cy="197675"/>
                </a:xfrm>
                <a:custGeom>
                  <a:avLst/>
                  <a:gdLst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3923"/>
                    <a:gd name="connsiteY0" fmla="*/ 13774 h 416165"/>
                    <a:gd name="connsiteX1" fmla="*/ 22003 w 853923"/>
                    <a:gd name="connsiteY1" fmla="*/ 260208 h 416165"/>
                    <a:gd name="connsiteX2" fmla="*/ 355330 w 853923"/>
                    <a:gd name="connsiteY2" fmla="*/ 266204 h 416165"/>
                    <a:gd name="connsiteX3" fmla="*/ 767790 w 853923"/>
                    <a:gd name="connsiteY3" fmla="*/ 415850 h 416165"/>
                    <a:gd name="connsiteX4" fmla="*/ 826156 w 853923"/>
                    <a:gd name="connsiteY4" fmla="*/ 299118 h 416165"/>
                    <a:gd name="connsiteX5" fmla="*/ 356101 w 853923"/>
                    <a:gd name="connsiteY5" fmla="*/ 59899 h 416165"/>
                    <a:gd name="connsiteX6" fmla="*/ 60914 w 853923"/>
                    <a:gd name="connsiteY6" fmla="*/ 13774 h 416165"/>
                    <a:gd name="connsiteX0" fmla="*/ 60914 w 898764"/>
                    <a:gd name="connsiteY0" fmla="*/ 13774 h 345430"/>
                    <a:gd name="connsiteX1" fmla="*/ 22003 w 898764"/>
                    <a:gd name="connsiteY1" fmla="*/ 260208 h 345430"/>
                    <a:gd name="connsiteX2" fmla="*/ 355330 w 898764"/>
                    <a:gd name="connsiteY2" fmla="*/ 266204 h 345430"/>
                    <a:gd name="connsiteX3" fmla="*/ 859709 w 898764"/>
                    <a:gd name="connsiteY3" fmla="*/ 341793 h 345430"/>
                    <a:gd name="connsiteX4" fmla="*/ 826156 w 898764"/>
                    <a:gd name="connsiteY4" fmla="*/ 299118 h 345430"/>
                    <a:gd name="connsiteX5" fmla="*/ 356101 w 898764"/>
                    <a:gd name="connsiteY5" fmla="*/ 59899 h 345430"/>
                    <a:gd name="connsiteX6" fmla="*/ 60914 w 898764"/>
                    <a:gd name="connsiteY6" fmla="*/ 13774 h 345430"/>
                    <a:gd name="connsiteX0" fmla="*/ 60914 w 898763"/>
                    <a:gd name="connsiteY0" fmla="*/ 13774 h 341858"/>
                    <a:gd name="connsiteX1" fmla="*/ 22003 w 898763"/>
                    <a:gd name="connsiteY1" fmla="*/ 260208 h 341858"/>
                    <a:gd name="connsiteX2" fmla="*/ 355330 w 898763"/>
                    <a:gd name="connsiteY2" fmla="*/ 266204 h 341858"/>
                    <a:gd name="connsiteX3" fmla="*/ 859709 w 898763"/>
                    <a:gd name="connsiteY3" fmla="*/ 341793 h 341858"/>
                    <a:gd name="connsiteX4" fmla="*/ 826155 w 898763"/>
                    <a:gd name="connsiteY4" fmla="*/ 251804 h 341858"/>
                    <a:gd name="connsiteX5" fmla="*/ 356101 w 898763"/>
                    <a:gd name="connsiteY5" fmla="*/ 59899 h 341858"/>
                    <a:gd name="connsiteX6" fmla="*/ 60914 w 898763"/>
                    <a:gd name="connsiteY6" fmla="*/ 13774 h 341858"/>
                    <a:gd name="connsiteX0" fmla="*/ 60914 w 855657"/>
                    <a:gd name="connsiteY0" fmla="*/ 13774 h 323364"/>
                    <a:gd name="connsiteX1" fmla="*/ 22003 w 855657"/>
                    <a:gd name="connsiteY1" fmla="*/ 260208 h 323364"/>
                    <a:gd name="connsiteX2" fmla="*/ 355330 w 855657"/>
                    <a:gd name="connsiteY2" fmla="*/ 266204 h 323364"/>
                    <a:gd name="connsiteX3" fmla="*/ 774130 w 855657"/>
                    <a:gd name="connsiteY3" fmla="*/ 323279 h 323364"/>
                    <a:gd name="connsiteX4" fmla="*/ 826155 w 855657"/>
                    <a:gd name="connsiteY4" fmla="*/ 251804 h 323364"/>
                    <a:gd name="connsiteX5" fmla="*/ 356101 w 855657"/>
                    <a:gd name="connsiteY5" fmla="*/ 59899 h 323364"/>
                    <a:gd name="connsiteX6" fmla="*/ 60914 w 855657"/>
                    <a:gd name="connsiteY6" fmla="*/ 13774 h 323364"/>
                    <a:gd name="connsiteX0" fmla="*/ 60914 w 822601"/>
                    <a:gd name="connsiteY0" fmla="*/ 13774 h 323779"/>
                    <a:gd name="connsiteX1" fmla="*/ 22003 w 822601"/>
                    <a:gd name="connsiteY1" fmla="*/ 260208 h 323779"/>
                    <a:gd name="connsiteX2" fmla="*/ 355330 w 822601"/>
                    <a:gd name="connsiteY2" fmla="*/ 266204 h 323779"/>
                    <a:gd name="connsiteX3" fmla="*/ 774130 w 822601"/>
                    <a:gd name="connsiteY3" fmla="*/ 323279 h 323779"/>
                    <a:gd name="connsiteX4" fmla="*/ 775443 w 822601"/>
                    <a:gd name="connsiteY4" fmla="*/ 229175 h 323779"/>
                    <a:gd name="connsiteX5" fmla="*/ 356101 w 822601"/>
                    <a:gd name="connsiteY5" fmla="*/ 59899 h 323779"/>
                    <a:gd name="connsiteX6" fmla="*/ 60914 w 822601"/>
                    <a:gd name="connsiteY6" fmla="*/ 13774 h 323779"/>
                    <a:gd name="connsiteX0" fmla="*/ 60914 w 806628"/>
                    <a:gd name="connsiteY0" fmla="*/ 13774 h 323779"/>
                    <a:gd name="connsiteX1" fmla="*/ 22003 w 806628"/>
                    <a:gd name="connsiteY1" fmla="*/ 260208 h 323779"/>
                    <a:gd name="connsiteX2" fmla="*/ 355330 w 806628"/>
                    <a:gd name="connsiteY2" fmla="*/ 266204 h 323779"/>
                    <a:gd name="connsiteX3" fmla="*/ 736094 w 806628"/>
                    <a:gd name="connsiteY3" fmla="*/ 323279 h 323779"/>
                    <a:gd name="connsiteX4" fmla="*/ 775443 w 806628"/>
                    <a:gd name="connsiteY4" fmla="*/ 229175 h 323779"/>
                    <a:gd name="connsiteX5" fmla="*/ 356101 w 806628"/>
                    <a:gd name="connsiteY5" fmla="*/ 59899 h 323779"/>
                    <a:gd name="connsiteX6" fmla="*/ 60914 w 806628"/>
                    <a:gd name="connsiteY6" fmla="*/ 13774 h 323779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17111"/>
                    <a:gd name="connsiteY0" fmla="*/ 0 h 291676"/>
                    <a:gd name="connsiteX1" fmla="*/ 22756 w 817111"/>
                    <a:gd name="connsiteY1" fmla="*/ 246434 h 291676"/>
                    <a:gd name="connsiteX2" fmla="*/ 356083 w 817111"/>
                    <a:gd name="connsiteY2" fmla="*/ 252430 h 291676"/>
                    <a:gd name="connsiteX3" fmla="*/ 762206 w 817111"/>
                    <a:gd name="connsiteY3" fmla="*/ 290991 h 291676"/>
                    <a:gd name="connsiteX4" fmla="*/ 776196 w 817111"/>
                    <a:gd name="connsiteY4" fmla="*/ 215401 h 291676"/>
                    <a:gd name="connsiteX5" fmla="*/ 375872 w 817111"/>
                    <a:gd name="connsiteY5" fmla="*/ 7040 h 291676"/>
                    <a:gd name="connsiteX6" fmla="*/ 61667 w 817111"/>
                    <a:gd name="connsiteY6" fmla="*/ 0 h 291676"/>
                    <a:gd name="connsiteX0" fmla="*/ 58660 w 814104"/>
                    <a:gd name="connsiteY0" fmla="*/ 20891 h 312567"/>
                    <a:gd name="connsiteX1" fmla="*/ 19749 w 814104"/>
                    <a:gd name="connsiteY1" fmla="*/ 267325 h 312567"/>
                    <a:gd name="connsiteX2" fmla="*/ 353076 w 814104"/>
                    <a:gd name="connsiteY2" fmla="*/ 273321 h 312567"/>
                    <a:gd name="connsiteX3" fmla="*/ 759199 w 814104"/>
                    <a:gd name="connsiteY3" fmla="*/ 311882 h 312567"/>
                    <a:gd name="connsiteX4" fmla="*/ 773189 w 814104"/>
                    <a:gd name="connsiteY4" fmla="*/ 236292 h 312567"/>
                    <a:gd name="connsiteX5" fmla="*/ 291890 w 814104"/>
                    <a:gd name="connsiteY5" fmla="*/ 11474 h 312567"/>
                    <a:gd name="connsiteX6" fmla="*/ 58660 w 814104"/>
                    <a:gd name="connsiteY6" fmla="*/ 20891 h 312567"/>
                    <a:gd name="connsiteX0" fmla="*/ 58660 w 814104"/>
                    <a:gd name="connsiteY0" fmla="*/ 9417 h 301093"/>
                    <a:gd name="connsiteX1" fmla="*/ 19749 w 814104"/>
                    <a:gd name="connsiteY1" fmla="*/ 255851 h 301093"/>
                    <a:gd name="connsiteX2" fmla="*/ 353076 w 814104"/>
                    <a:gd name="connsiteY2" fmla="*/ 261847 h 301093"/>
                    <a:gd name="connsiteX3" fmla="*/ 759199 w 814104"/>
                    <a:gd name="connsiteY3" fmla="*/ 300408 h 301093"/>
                    <a:gd name="connsiteX4" fmla="*/ 773189 w 814104"/>
                    <a:gd name="connsiteY4" fmla="*/ 224818 h 301093"/>
                    <a:gd name="connsiteX5" fmla="*/ 291890 w 814104"/>
                    <a:gd name="connsiteY5" fmla="*/ 0 h 301093"/>
                    <a:gd name="connsiteX6" fmla="*/ 58660 w 814104"/>
                    <a:gd name="connsiteY6" fmla="*/ 9417 h 301093"/>
                    <a:gd name="connsiteX0" fmla="*/ 58660 w 814104"/>
                    <a:gd name="connsiteY0" fmla="*/ 9417 h 301924"/>
                    <a:gd name="connsiteX1" fmla="*/ 19749 w 814104"/>
                    <a:gd name="connsiteY1" fmla="*/ 255851 h 301924"/>
                    <a:gd name="connsiteX2" fmla="*/ 353076 w 814104"/>
                    <a:gd name="connsiteY2" fmla="*/ 261847 h 301924"/>
                    <a:gd name="connsiteX3" fmla="*/ 759199 w 814104"/>
                    <a:gd name="connsiteY3" fmla="*/ 300408 h 301924"/>
                    <a:gd name="connsiteX4" fmla="*/ 773189 w 814104"/>
                    <a:gd name="connsiteY4" fmla="*/ 224818 h 301924"/>
                    <a:gd name="connsiteX5" fmla="*/ 291890 w 814104"/>
                    <a:gd name="connsiteY5" fmla="*/ 0 h 301924"/>
                    <a:gd name="connsiteX6" fmla="*/ 58660 w 814104"/>
                    <a:gd name="connsiteY6" fmla="*/ 9417 h 301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4104" h="301924">
                      <a:moveTo>
                        <a:pt x="58660" y="9417"/>
                      </a:moveTo>
                      <a:cubicBezTo>
                        <a:pt x="13303" y="52059"/>
                        <a:pt x="-24566" y="208294"/>
                        <a:pt x="19749" y="255851"/>
                      </a:cubicBezTo>
                      <a:cubicBezTo>
                        <a:pt x="130858" y="257850"/>
                        <a:pt x="200389" y="229736"/>
                        <a:pt x="353076" y="261847"/>
                      </a:cubicBezTo>
                      <a:cubicBezTo>
                        <a:pt x="505763" y="293958"/>
                        <a:pt x="689180" y="306579"/>
                        <a:pt x="759199" y="300408"/>
                      </a:cubicBezTo>
                      <a:cubicBezTo>
                        <a:pt x="829218" y="294237"/>
                        <a:pt x="830474" y="279941"/>
                        <a:pt x="773189" y="224818"/>
                      </a:cubicBezTo>
                      <a:lnTo>
                        <a:pt x="291890" y="0"/>
                      </a:lnTo>
                      <a:lnTo>
                        <a:pt x="58660" y="9417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872" name="Freeform 2868">
                  <a:extLst>
                    <a:ext uri="{FF2B5EF4-FFF2-40B4-BE49-F238E27FC236}">
                      <a16:creationId xmlns:a16="http://schemas.microsoft.com/office/drawing/2014/main" id="{D9ECB289-FE14-4FC7-A5B8-FC4F552048B7}"/>
                    </a:ext>
                  </a:extLst>
                </p:cNvPr>
                <p:cNvSpPr/>
                <p:nvPr/>
              </p:nvSpPr>
              <p:spPr>
                <a:xfrm flipH="1">
                  <a:off x="7815629" y="6569020"/>
                  <a:ext cx="446835" cy="197675"/>
                </a:xfrm>
                <a:custGeom>
                  <a:avLst/>
                  <a:gdLst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3923"/>
                    <a:gd name="connsiteY0" fmla="*/ 13774 h 416165"/>
                    <a:gd name="connsiteX1" fmla="*/ 22003 w 853923"/>
                    <a:gd name="connsiteY1" fmla="*/ 260208 h 416165"/>
                    <a:gd name="connsiteX2" fmla="*/ 355330 w 853923"/>
                    <a:gd name="connsiteY2" fmla="*/ 266204 h 416165"/>
                    <a:gd name="connsiteX3" fmla="*/ 767790 w 853923"/>
                    <a:gd name="connsiteY3" fmla="*/ 415850 h 416165"/>
                    <a:gd name="connsiteX4" fmla="*/ 826156 w 853923"/>
                    <a:gd name="connsiteY4" fmla="*/ 299118 h 416165"/>
                    <a:gd name="connsiteX5" fmla="*/ 356101 w 853923"/>
                    <a:gd name="connsiteY5" fmla="*/ 59899 h 416165"/>
                    <a:gd name="connsiteX6" fmla="*/ 60914 w 853923"/>
                    <a:gd name="connsiteY6" fmla="*/ 13774 h 416165"/>
                    <a:gd name="connsiteX0" fmla="*/ 60914 w 898764"/>
                    <a:gd name="connsiteY0" fmla="*/ 13774 h 345430"/>
                    <a:gd name="connsiteX1" fmla="*/ 22003 w 898764"/>
                    <a:gd name="connsiteY1" fmla="*/ 260208 h 345430"/>
                    <a:gd name="connsiteX2" fmla="*/ 355330 w 898764"/>
                    <a:gd name="connsiteY2" fmla="*/ 266204 h 345430"/>
                    <a:gd name="connsiteX3" fmla="*/ 859709 w 898764"/>
                    <a:gd name="connsiteY3" fmla="*/ 341793 h 345430"/>
                    <a:gd name="connsiteX4" fmla="*/ 826156 w 898764"/>
                    <a:gd name="connsiteY4" fmla="*/ 299118 h 345430"/>
                    <a:gd name="connsiteX5" fmla="*/ 356101 w 898764"/>
                    <a:gd name="connsiteY5" fmla="*/ 59899 h 345430"/>
                    <a:gd name="connsiteX6" fmla="*/ 60914 w 898764"/>
                    <a:gd name="connsiteY6" fmla="*/ 13774 h 345430"/>
                    <a:gd name="connsiteX0" fmla="*/ 60914 w 898763"/>
                    <a:gd name="connsiteY0" fmla="*/ 13774 h 341858"/>
                    <a:gd name="connsiteX1" fmla="*/ 22003 w 898763"/>
                    <a:gd name="connsiteY1" fmla="*/ 260208 h 341858"/>
                    <a:gd name="connsiteX2" fmla="*/ 355330 w 898763"/>
                    <a:gd name="connsiteY2" fmla="*/ 266204 h 341858"/>
                    <a:gd name="connsiteX3" fmla="*/ 859709 w 898763"/>
                    <a:gd name="connsiteY3" fmla="*/ 341793 h 341858"/>
                    <a:gd name="connsiteX4" fmla="*/ 826155 w 898763"/>
                    <a:gd name="connsiteY4" fmla="*/ 251804 h 341858"/>
                    <a:gd name="connsiteX5" fmla="*/ 356101 w 898763"/>
                    <a:gd name="connsiteY5" fmla="*/ 59899 h 341858"/>
                    <a:gd name="connsiteX6" fmla="*/ 60914 w 898763"/>
                    <a:gd name="connsiteY6" fmla="*/ 13774 h 341858"/>
                    <a:gd name="connsiteX0" fmla="*/ 60914 w 855657"/>
                    <a:gd name="connsiteY0" fmla="*/ 13774 h 323364"/>
                    <a:gd name="connsiteX1" fmla="*/ 22003 w 855657"/>
                    <a:gd name="connsiteY1" fmla="*/ 260208 h 323364"/>
                    <a:gd name="connsiteX2" fmla="*/ 355330 w 855657"/>
                    <a:gd name="connsiteY2" fmla="*/ 266204 h 323364"/>
                    <a:gd name="connsiteX3" fmla="*/ 774130 w 855657"/>
                    <a:gd name="connsiteY3" fmla="*/ 323279 h 323364"/>
                    <a:gd name="connsiteX4" fmla="*/ 826155 w 855657"/>
                    <a:gd name="connsiteY4" fmla="*/ 251804 h 323364"/>
                    <a:gd name="connsiteX5" fmla="*/ 356101 w 855657"/>
                    <a:gd name="connsiteY5" fmla="*/ 59899 h 323364"/>
                    <a:gd name="connsiteX6" fmla="*/ 60914 w 855657"/>
                    <a:gd name="connsiteY6" fmla="*/ 13774 h 323364"/>
                    <a:gd name="connsiteX0" fmla="*/ 60914 w 822601"/>
                    <a:gd name="connsiteY0" fmla="*/ 13774 h 323779"/>
                    <a:gd name="connsiteX1" fmla="*/ 22003 w 822601"/>
                    <a:gd name="connsiteY1" fmla="*/ 260208 h 323779"/>
                    <a:gd name="connsiteX2" fmla="*/ 355330 w 822601"/>
                    <a:gd name="connsiteY2" fmla="*/ 266204 h 323779"/>
                    <a:gd name="connsiteX3" fmla="*/ 774130 w 822601"/>
                    <a:gd name="connsiteY3" fmla="*/ 323279 h 323779"/>
                    <a:gd name="connsiteX4" fmla="*/ 775443 w 822601"/>
                    <a:gd name="connsiteY4" fmla="*/ 229175 h 323779"/>
                    <a:gd name="connsiteX5" fmla="*/ 356101 w 822601"/>
                    <a:gd name="connsiteY5" fmla="*/ 59899 h 323779"/>
                    <a:gd name="connsiteX6" fmla="*/ 60914 w 822601"/>
                    <a:gd name="connsiteY6" fmla="*/ 13774 h 323779"/>
                    <a:gd name="connsiteX0" fmla="*/ 60914 w 806628"/>
                    <a:gd name="connsiteY0" fmla="*/ 13774 h 323779"/>
                    <a:gd name="connsiteX1" fmla="*/ 22003 w 806628"/>
                    <a:gd name="connsiteY1" fmla="*/ 260208 h 323779"/>
                    <a:gd name="connsiteX2" fmla="*/ 355330 w 806628"/>
                    <a:gd name="connsiteY2" fmla="*/ 266204 h 323779"/>
                    <a:gd name="connsiteX3" fmla="*/ 736094 w 806628"/>
                    <a:gd name="connsiteY3" fmla="*/ 323279 h 323779"/>
                    <a:gd name="connsiteX4" fmla="*/ 775443 w 806628"/>
                    <a:gd name="connsiteY4" fmla="*/ 229175 h 323779"/>
                    <a:gd name="connsiteX5" fmla="*/ 356101 w 806628"/>
                    <a:gd name="connsiteY5" fmla="*/ 59899 h 323779"/>
                    <a:gd name="connsiteX6" fmla="*/ 60914 w 806628"/>
                    <a:gd name="connsiteY6" fmla="*/ 13774 h 323779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17111"/>
                    <a:gd name="connsiteY0" fmla="*/ 0 h 291676"/>
                    <a:gd name="connsiteX1" fmla="*/ 22756 w 817111"/>
                    <a:gd name="connsiteY1" fmla="*/ 246434 h 291676"/>
                    <a:gd name="connsiteX2" fmla="*/ 356083 w 817111"/>
                    <a:gd name="connsiteY2" fmla="*/ 252430 h 291676"/>
                    <a:gd name="connsiteX3" fmla="*/ 762206 w 817111"/>
                    <a:gd name="connsiteY3" fmla="*/ 290991 h 291676"/>
                    <a:gd name="connsiteX4" fmla="*/ 776196 w 817111"/>
                    <a:gd name="connsiteY4" fmla="*/ 215401 h 291676"/>
                    <a:gd name="connsiteX5" fmla="*/ 375872 w 817111"/>
                    <a:gd name="connsiteY5" fmla="*/ 7040 h 291676"/>
                    <a:gd name="connsiteX6" fmla="*/ 61667 w 817111"/>
                    <a:gd name="connsiteY6" fmla="*/ 0 h 291676"/>
                    <a:gd name="connsiteX0" fmla="*/ 58660 w 814104"/>
                    <a:gd name="connsiteY0" fmla="*/ 20891 h 312567"/>
                    <a:gd name="connsiteX1" fmla="*/ 19749 w 814104"/>
                    <a:gd name="connsiteY1" fmla="*/ 267325 h 312567"/>
                    <a:gd name="connsiteX2" fmla="*/ 353076 w 814104"/>
                    <a:gd name="connsiteY2" fmla="*/ 273321 h 312567"/>
                    <a:gd name="connsiteX3" fmla="*/ 759199 w 814104"/>
                    <a:gd name="connsiteY3" fmla="*/ 311882 h 312567"/>
                    <a:gd name="connsiteX4" fmla="*/ 773189 w 814104"/>
                    <a:gd name="connsiteY4" fmla="*/ 236292 h 312567"/>
                    <a:gd name="connsiteX5" fmla="*/ 291890 w 814104"/>
                    <a:gd name="connsiteY5" fmla="*/ 11474 h 312567"/>
                    <a:gd name="connsiteX6" fmla="*/ 58660 w 814104"/>
                    <a:gd name="connsiteY6" fmla="*/ 20891 h 312567"/>
                    <a:gd name="connsiteX0" fmla="*/ 58660 w 814104"/>
                    <a:gd name="connsiteY0" fmla="*/ 9417 h 301093"/>
                    <a:gd name="connsiteX1" fmla="*/ 19749 w 814104"/>
                    <a:gd name="connsiteY1" fmla="*/ 255851 h 301093"/>
                    <a:gd name="connsiteX2" fmla="*/ 353076 w 814104"/>
                    <a:gd name="connsiteY2" fmla="*/ 261847 h 301093"/>
                    <a:gd name="connsiteX3" fmla="*/ 759199 w 814104"/>
                    <a:gd name="connsiteY3" fmla="*/ 300408 h 301093"/>
                    <a:gd name="connsiteX4" fmla="*/ 773189 w 814104"/>
                    <a:gd name="connsiteY4" fmla="*/ 224818 h 301093"/>
                    <a:gd name="connsiteX5" fmla="*/ 291890 w 814104"/>
                    <a:gd name="connsiteY5" fmla="*/ 0 h 301093"/>
                    <a:gd name="connsiteX6" fmla="*/ 58660 w 814104"/>
                    <a:gd name="connsiteY6" fmla="*/ 9417 h 301093"/>
                    <a:gd name="connsiteX0" fmla="*/ 58660 w 814104"/>
                    <a:gd name="connsiteY0" fmla="*/ 9417 h 301924"/>
                    <a:gd name="connsiteX1" fmla="*/ 19749 w 814104"/>
                    <a:gd name="connsiteY1" fmla="*/ 255851 h 301924"/>
                    <a:gd name="connsiteX2" fmla="*/ 353076 w 814104"/>
                    <a:gd name="connsiteY2" fmla="*/ 261847 h 301924"/>
                    <a:gd name="connsiteX3" fmla="*/ 759199 w 814104"/>
                    <a:gd name="connsiteY3" fmla="*/ 300408 h 301924"/>
                    <a:gd name="connsiteX4" fmla="*/ 773189 w 814104"/>
                    <a:gd name="connsiteY4" fmla="*/ 224818 h 301924"/>
                    <a:gd name="connsiteX5" fmla="*/ 291890 w 814104"/>
                    <a:gd name="connsiteY5" fmla="*/ 0 h 301924"/>
                    <a:gd name="connsiteX6" fmla="*/ 58660 w 814104"/>
                    <a:gd name="connsiteY6" fmla="*/ 9417 h 301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4104" h="301924">
                      <a:moveTo>
                        <a:pt x="58660" y="9417"/>
                      </a:moveTo>
                      <a:cubicBezTo>
                        <a:pt x="13303" y="52059"/>
                        <a:pt x="-24566" y="208294"/>
                        <a:pt x="19749" y="255851"/>
                      </a:cubicBezTo>
                      <a:cubicBezTo>
                        <a:pt x="130858" y="257850"/>
                        <a:pt x="200389" y="229736"/>
                        <a:pt x="353076" y="261847"/>
                      </a:cubicBezTo>
                      <a:cubicBezTo>
                        <a:pt x="505763" y="293958"/>
                        <a:pt x="689180" y="306579"/>
                        <a:pt x="759199" y="300408"/>
                      </a:cubicBezTo>
                      <a:cubicBezTo>
                        <a:pt x="829218" y="294237"/>
                        <a:pt x="830474" y="279941"/>
                        <a:pt x="773189" y="224818"/>
                      </a:cubicBezTo>
                      <a:lnTo>
                        <a:pt x="291890" y="0"/>
                      </a:lnTo>
                      <a:lnTo>
                        <a:pt x="58660" y="9417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873" name="Freeform 2869">
                  <a:extLst>
                    <a:ext uri="{FF2B5EF4-FFF2-40B4-BE49-F238E27FC236}">
                      <a16:creationId xmlns:a16="http://schemas.microsoft.com/office/drawing/2014/main" id="{F41FD21C-D367-40D5-98EE-379C92D28568}"/>
                    </a:ext>
                  </a:extLst>
                </p:cNvPr>
                <p:cNvSpPr/>
                <p:nvPr/>
              </p:nvSpPr>
              <p:spPr>
                <a:xfrm>
                  <a:off x="8186557" y="3503687"/>
                  <a:ext cx="388320" cy="408095"/>
                </a:xfrm>
                <a:custGeom>
                  <a:avLst/>
                  <a:gdLst>
                    <a:gd name="connsiteX0" fmla="*/ 3153 w 545573"/>
                    <a:gd name="connsiteY0" fmla="*/ 436778 h 641355"/>
                    <a:gd name="connsiteX1" fmla="*/ 122423 w 545573"/>
                    <a:gd name="connsiteY1" fmla="*/ 237996 h 641355"/>
                    <a:gd name="connsiteX2" fmla="*/ 162179 w 545573"/>
                    <a:gd name="connsiteY2" fmla="*/ 33534 h 641355"/>
                    <a:gd name="connsiteX3" fmla="*/ 360962 w 545573"/>
                    <a:gd name="connsiteY3" fmla="*/ 16495 h 641355"/>
                    <a:gd name="connsiteX4" fmla="*/ 406398 w 545573"/>
                    <a:gd name="connsiteY4" fmla="*/ 198239 h 641355"/>
                    <a:gd name="connsiteX5" fmla="*/ 542706 w 545573"/>
                    <a:gd name="connsiteY5" fmla="*/ 436778 h 641355"/>
                    <a:gd name="connsiteX6" fmla="*/ 264410 w 545573"/>
                    <a:gd name="connsiteY6" fmla="*/ 641240 h 641355"/>
                    <a:gd name="connsiteX7" fmla="*/ 3153 w 545573"/>
                    <a:gd name="connsiteY7" fmla="*/ 436778 h 641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5573" h="641355">
                      <a:moveTo>
                        <a:pt x="3153" y="436778"/>
                      </a:moveTo>
                      <a:cubicBezTo>
                        <a:pt x="-20511" y="369571"/>
                        <a:pt x="95919" y="305203"/>
                        <a:pt x="122423" y="237996"/>
                      </a:cubicBezTo>
                      <a:cubicBezTo>
                        <a:pt x="148927" y="170789"/>
                        <a:pt x="122422" y="70451"/>
                        <a:pt x="162179" y="33534"/>
                      </a:cubicBezTo>
                      <a:cubicBezTo>
                        <a:pt x="201936" y="-3383"/>
                        <a:pt x="320259" y="-10956"/>
                        <a:pt x="360962" y="16495"/>
                      </a:cubicBezTo>
                      <a:cubicBezTo>
                        <a:pt x="401665" y="43946"/>
                        <a:pt x="376107" y="128192"/>
                        <a:pt x="406398" y="198239"/>
                      </a:cubicBezTo>
                      <a:cubicBezTo>
                        <a:pt x="436689" y="268286"/>
                        <a:pt x="566371" y="362944"/>
                        <a:pt x="542706" y="436778"/>
                      </a:cubicBezTo>
                      <a:cubicBezTo>
                        <a:pt x="519041" y="510612"/>
                        <a:pt x="357175" y="636507"/>
                        <a:pt x="264410" y="641240"/>
                      </a:cubicBezTo>
                      <a:cubicBezTo>
                        <a:pt x="171645" y="645973"/>
                        <a:pt x="26817" y="503985"/>
                        <a:pt x="3153" y="43677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3874" name="Group 3873">
                  <a:extLst>
                    <a:ext uri="{FF2B5EF4-FFF2-40B4-BE49-F238E27FC236}">
                      <a16:creationId xmlns:a16="http://schemas.microsoft.com/office/drawing/2014/main" id="{A86617B9-20DD-43B7-8B77-E9EEC90674D3}"/>
                    </a:ext>
                  </a:extLst>
                </p:cNvPr>
                <p:cNvGrpSpPr/>
                <p:nvPr/>
              </p:nvGrpSpPr>
              <p:grpSpPr>
                <a:xfrm>
                  <a:off x="8101149" y="3007355"/>
                  <a:ext cx="574125" cy="649110"/>
                  <a:chOff x="4583876" y="3710540"/>
                  <a:chExt cx="1150317" cy="1300558"/>
                </a:xfrm>
              </p:grpSpPr>
              <p:sp>
                <p:nvSpPr>
                  <p:cNvPr id="3885" name="Oval 3884">
                    <a:extLst>
                      <a:ext uri="{FF2B5EF4-FFF2-40B4-BE49-F238E27FC236}">
                        <a16:creationId xmlns:a16="http://schemas.microsoft.com/office/drawing/2014/main" id="{62EEC6E3-64DE-431A-800C-797769B6617C}"/>
                      </a:ext>
                    </a:extLst>
                  </p:cNvPr>
                  <p:cNvSpPr/>
                  <p:nvPr/>
                </p:nvSpPr>
                <p:spPr>
                  <a:xfrm>
                    <a:off x="4693924" y="3710540"/>
                    <a:ext cx="910274" cy="1300558"/>
                  </a:xfrm>
                  <a:prstGeom prst="ellips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6" name="Oval 3885">
                    <a:extLst>
                      <a:ext uri="{FF2B5EF4-FFF2-40B4-BE49-F238E27FC236}">
                        <a16:creationId xmlns:a16="http://schemas.microsoft.com/office/drawing/2014/main" id="{3C699A39-A005-4633-9383-73E42918981A}"/>
                      </a:ext>
                    </a:extLst>
                  </p:cNvPr>
                  <p:cNvSpPr/>
                  <p:nvPr/>
                </p:nvSpPr>
                <p:spPr>
                  <a:xfrm>
                    <a:off x="4583876" y="4310726"/>
                    <a:ext cx="228600" cy="254355"/>
                  </a:xfrm>
                  <a:prstGeom prst="ellips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7" name="Oval 3886">
                    <a:extLst>
                      <a:ext uri="{FF2B5EF4-FFF2-40B4-BE49-F238E27FC236}">
                        <a16:creationId xmlns:a16="http://schemas.microsoft.com/office/drawing/2014/main" id="{FA328205-7915-4D4B-B627-D762965C616C}"/>
                      </a:ext>
                    </a:extLst>
                  </p:cNvPr>
                  <p:cNvSpPr/>
                  <p:nvPr/>
                </p:nvSpPr>
                <p:spPr>
                  <a:xfrm>
                    <a:off x="5505593" y="4315486"/>
                    <a:ext cx="228600" cy="254355"/>
                  </a:xfrm>
                  <a:prstGeom prst="ellips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8" name="Freeform 2884">
                    <a:extLst>
                      <a:ext uri="{FF2B5EF4-FFF2-40B4-BE49-F238E27FC236}">
                        <a16:creationId xmlns:a16="http://schemas.microsoft.com/office/drawing/2014/main" id="{45C39918-ED81-4087-A883-BD5CB9BDC4C8}"/>
                      </a:ext>
                    </a:extLst>
                  </p:cNvPr>
                  <p:cNvSpPr/>
                  <p:nvPr/>
                </p:nvSpPr>
                <p:spPr>
                  <a:xfrm>
                    <a:off x="4987021" y="4703524"/>
                    <a:ext cx="337488" cy="180991"/>
                  </a:xfrm>
                  <a:custGeom>
                    <a:avLst/>
                    <a:gdLst>
                      <a:gd name="connsiteX0" fmla="*/ 8876 w 540980"/>
                      <a:gd name="connsiteY0" fmla="*/ 38100 h 342916"/>
                      <a:gd name="connsiteX1" fmla="*/ 537513 w 540980"/>
                      <a:gd name="connsiteY1" fmla="*/ 38100 h 342916"/>
                      <a:gd name="connsiteX2" fmla="*/ 227951 w 540980"/>
                      <a:gd name="connsiteY2" fmla="*/ 342900 h 342916"/>
                      <a:gd name="connsiteX3" fmla="*/ 8876 w 540980"/>
                      <a:gd name="connsiteY3" fmla="*/ 38100 h 342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80" h="342916">
                        <a:moveTo>
                          <a:pt x="8876" y="38100"/>
                        </a:moveTo>
                        <a:cubicBezTo>
                          <a:pt x="60470" y="-12700"/>
                          <a:pt x="501001" y="-12700"/>
                          <a:pt x="537513" y="38100"/>
                        </a:cubicBezTo>
                        <a:cubicBezTo>
                          <a:pt x="574025" y="88900"/>
                          <a:pt x="312088" y="340519"/>
                          <a:pt x="227951" y="342900"/>
                        </a:cubicBezTo>
                        <a:cubicBezTo>
                          <a:pt x="143814" y="345281"/>
                          <a:pt x="-42718" y="88900"/>
                          <a:pt x="8876" y="3810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9" name="Oval 3888">
                    <a:extLst>
                      <a:ext uri="{FF2B5EF4-FFF2-40B4-BE49-F238E27FC236}">
                        <a16:creationId xmlns:a16="http://schemas.microsoft.com/office/drawing/2014/main" id="{8CB4FEE2-D6D0-41B1-81C5-CD2AB5E1716D}"/>
                      </a:ext>
                    </a:extLst>
                  </p:cNvPr>
                  <p:cNvSpPr/>
                  <p:nvPr/>
                </p:nvSpPr>
                <p:spPr>
                  <a:xfrm>
                    <a:off x="4958446" y="4180056"/>
                    <a:ext cx="101842" cy="16906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90" name="Oval 3889">
                    <a:extLst>
                      <a:ext uri="{FF2B5EF4-FFF2-40B4-BE49-F238E27FC236}">
                        <a16:creationId xmlns:a16="http://schemas.microsoft.com/office/drawing/2014/main" id="{BAA28E16-F87F-411A-8D8F-9FD48CA72507}"/>
                      </a:ext>
                    </a:extLst>
                  </p:cNvPr>
                  <p:cNvSpPr/>
                  <p:nvPr/>
                </p:nvSpPr>
                <p:spPr>
                  <a:xfrm>
                    <a:off x="5258488" y="4180056"/>
                    <a:ext cx="101842" cy="16906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91" name="Freeform 2887">
                    <a:extLst>
                      <a:ext uri="{FF2B5EF4-FFF2-40B4-BE49-F238E27FC236}">
                        <a16:creationId xmlns:a16="http://schemas.microsoft.com/office/drawing/2014/main" id="{D2AD41FE-AC66-4027-9854-A1C34AA23FC0}"/>
                      </a:ext>
                    </a:extLst>
                  </p:cNvPr>
                  <p:cNvSpPr/>
                  <p:nvPr/>
                </p:nvSpPr>
                <p:spPr>
                  <a:xfrm>
                    <a:off x="5123844" y="4348533"/>
                    <a:ext cx="133812" cy="197287"/>
                  </a:xfrm>
                  <a:custGeom>
                    <a:avLst/>
                    <a:gdLst>
                      <a:gd name="connsiteX0" fmla="*/ 732 w 122014"/>
                      <a:gd name="connsiteY0" fmla="*/ 51 h 1021848"/>
                      <a:gd name="connsiteX1" fmla="*/ 119795 w 122014"/>
                      <a:gd name="connsiteY1" fmla="*/ 928739 h 1021848"/>
                      <a:gd name="connsiteX2" fmla="*/ 72170 w 122014"/>
                      <a:gd name="connsiteY2" fmla="*/ 885876 h 1021848"/>
                      <a:gd name="connsiteX3" fmla="*/ 732 w 122014"/>
                      <a:gd name="connsiteY3" fmla="*/ 51 h 1021848"/>
                      <a:gd name="connsiteX0" fmla="*/ 1130 w 122078"/>
                      <a:gd name="connsiteY0" fmla="*/ 51 h 1021848"/>
                      <a:gd name="connsiteX1" fmla="*/ 120193 w 122078"/>
                      <a:gd name="connsiteY1" fmla="*/ 928739 h 1021848"/>
                      <a:gd name="connsiteX2" fmla="*/ 63894 w 122078"/>
                      <a:gd name="connsiteY2" fmla="*/ 885877 h 1021848"/>
                      <a:gd name="connsiteX3" fmla="*/ 1130 w 122078"/>
                      <a:gd name="connsiteY3" fmla="*/ 51 h 1021848"/>
                      <a:gd name="connsiteX0" fmla="*/ 3192 w 166765"/>
                      <a:gd name="connsiteY0" fmla="*/ 692 h 1108839"/>
                      <a:gd name="connsiteX1" fmla="*/ 165624 w 166765"/>
                      <a:gd name="connsiteY1" fmla="*/ 1045079 h 1108839"/>
                      <a:gd name="connsiteX2" fmla="*/ 65956 w 166765"/>
                      <a:gd name="connsiteY2" fmla="*/ 886518 h 1108839"/>
                      <a:gd name="connsiteX3" fmla="*/ 3192 w 166765"/>
                      <a:gd name="connsiteY3" fmla="*/ 692 h 1108839"/>
                      <a:gd name="connsiteX0" fmla="*/ 2487 w 166860"/>
                      <a:gd name="connsiteY0" fmla="*/ 708 h 1171293"/>
                      <a:gd name="connsiteX1" fmla="*/ 164919 w 166860"/>
                      <a:gd name="connsiteY1" fmla="*/ 1045095 h 1171293"/>
                      <a:gd name="connsiteX2" fmla="*/ 48082 w 166860"/>
                      <a:gd name="connsiteY2" fmla="*/ 1145802 h 1171293"/>
                      <a:gd name="connsiteX3" fmla="*/ 65251 w 166860"/>
                      <a:gd name="connsiteY3" fmla="*/ 886534 h 1171293"/>
                      <a:gd name="connsiteX4" fmla="*/ 2487 w 166860"/>
                      <a:gd name="connsiteY4" fmla="*/ 708 h 1171293"/>
                      <a:gd name="connsiteX0" fmla="*/ 954 w 165326"/>
                      <a:gd name="connsiteY0" fmla="*/ 48 h 1170633"/>
                      <a:gd name="connsiteX1" fmla="*/ 163386 w 165326"/>
                      <a:gd name="connsiteY1" fmla="*/ 1044435 h 1170633"/>
                      <a:gd name="connsiteX2" fmla="*/ 46549 w 165326"/>
                      <a:gd name="connsiteY2" fmla="*/ 1145142 h 1170633"/>
                      <a:gd name="connsiteX3" fmla="*/ 94077 w 165326"/>
                      <a:gd name="connsiteY3" fmla="*/ 1001571 h 1170633"/>
                      <a:gd name="connsiteX4" fmla="*/ 954 w 165326"/>
                      <a:gd name="connsiteY4" fmla="*/ 48 h 1170633"/>
                      <a:gd name="connsiteX0" fmla="*/ 6423 w 170795"/>
                      <a:gd name="connsiteY0" fmla="*/ 85062 h 1255647"/>
                      <a:gd name="connsiteX1" fmla="*/ 168855 w 170795"/>
                      <a:gd name="connsiteY1" fmla="*/ 1129449 h 1255647"/>
                      <a:gd name="connsiteX2" fmla="*/ 52018 w 170795"/>
                      <a:gd name="connsiteY2" fmla="*/ 1230156 h 1255647"/>
                      <a:gd name="connsiteX3" fmla="*/ 99546 w 170795"/>
                      <a:gd name="connsiteY3" fmla="*/ 1086585 h 1255647"/>
                      <a:gd name="connsiteX4" fmla="*/ 39007 w 170795"/>
                      <a:gd name="connsiteY4" fmla="*/ 176028 h 1255647"/>
                      <a:gd name="connsiteX5" fmla="*/ 6423 w 170795"/>
                      <a:gd name="connsiteY5" fmla="*/ 85062 h 1255647"/>
                      <a:gd name="connsiteX0" fmla="*/ 42280 w 206652"/>
                      <a:gd name="connsiteY0" fmla="*/ 85062 h 1255647"/>
                      <a:gd name="connsiteX1" fmla="*/ 204712 w 206652"/>
                      <a:gd name="connsiteY1" fmla="*/ 1129449 h 1255647"/>
                      <a:gd name="connsiteX2" fmla="*/ 87875 w 206652"/>
                      <a:gd name="connsiteY2" fmla="*/ 1230156 h 1255647"/>
                      <a:gd name="connsiteX3" fmla="*/ 135403 w 206652"/>
                      <a:gd name="connsiteY3" fmla="*/ 1086585 h 1255647"/>
                      <a:gd name="connsiteX4" fmla="*/ 5472 w 206652"/>
                      <a:gd name="connsiteY4" fmla="*/ 176028 h 1255647"/>
                      <a:gd name="connsiteX5" fmla="*/ 42280 w 206652"/>
                      <a:gd name="connsiteY5" fmla="*/ 85062 h 1255647"/>
                      <a:gd name="connsiteX0" fmla="*/ 42280 w 206652"/>
                      <a:gd name="connsiteY0" fmla="*/ 85062 h 1255647"/>
                      <a:gd name="connsiteX1" fmla="*/ 204712 w 206652"/>
                      <a:gd name="connsiteY1" fmla="*/ 1129449 h 1255647"/>
                      <a:gd name="connsiteX2" fmla="*/ 87875 w 206652"/>
                      <a:gd name="connsiteY2" fmla="*/ 1230156 h 1255647"/>
                      <a:gd name="connsiteX3" fmla="*/ 178773 w 206652"/>
                      <a:gd name="connsiteY3" fmla="*/ 1086586 h 1255647"/>
                      <a:gd name="connsiteX4" fmla="*/ 5472 w 206652"/>
                      <a:gd name="connsiteY4" fmla="*/ 176028 h 1255647"/>
                      <a:gd name="connsiteX5" fmla="*/ 42280 w 206652"/>
                      <a:gd name="connsiteY5" fmla="*/ 85062 h 1255647"/>
                      <a:gd name="connsiteX0" fmla="*/ 19601 w 183973"/>
                      <a:gd name="connsiteY0" fmla="*/ 80206 h 1250791"/>
                      <a:gd name="connsiteX1" fmla="*/ 182033 w 183973"/>
                      <a:gd name="connsiteY1" fmla="*/ 1124593 h 1250791"/>
                      <a:gd name="connsiteX2" fmla="*/ 65196 w 183973"/>
                      <a:gd name="connsiteY2" fmla="*/ 1225300 h 1250791"/>
                      <a:gd name="connsiteX3" fmla="*/ 156094 w 183973"/>
                      <a:gd name="connsiteY3" fmla="*/ 1081730 h 1250791"/>
                      <a:gd name="connsiteX4" fmla="*/ 13151 w 183973"/>
                      <a:gd name="connsiteY4" fmla="*/ 184025 h 1250791"/>
                      <a:gd name="connsiteX5" fmla="*/ 19601 w 183973"/>
                      <a:gd name="connsiteY5" fmla="*/ 80206 h 1250791"/>
                      <a:gd name="connsiteX0" fmla="*/ 100 w 170922"/>
                      <a:gd name="connsiteY0" fmla="*/ 53 h 1066819"/>
                      <a:gd name="connsiteX1" fmla="*/ 168982 w 170922"/>
                      <a:gd name="connsiteY1" fmla="*/ 940621 h 1066819"/>
                      <a:gd name="connsiteX2" fmla="*/ 52145 w 170922"/>
                      <a:gd name="connsiteY2" fmla="*/ 1041328 h 1066819"/>
                      <a:gd name="connsiteX3" fmla="*/ 143043 w 170922"/>
                      <a:gd name="connsiteY3" fmla="*/ 897758 h 1066819"/>
                      <a:gd name="connsiteX4" fmla="*/ 100 w 170922"/>
                      <a:gd name="connsiteY4" fmla="*/ 53 h 1066819"/>
                      <a:gd name="connsiteX0" fmla="*/ 27829 w 120586"/>
                      <a:gd name="connsiteY0" fmla="*/ 133 h 526980"/>
                      <a:gd name="connsiteX1" fmla="*/ 118646 w 120586"/>
                      <a:gd name="connsiteY1" fmla="*/ 400782 h 526980"/>
                      <a:gd name="connsiteX2" fmla="*/ 1809 w 120586"/>
                      <a:gd name="connsiteY2" fmla="*/ 501489 h 526980"/>
                      <a:gd name="connsiteX3" fmla="*/ 92707 w 120586"/>
                      <a:gd name="connsiteY3" fmla="*/ 357919 h 526980"/>
                      <a:gd name="connsiteX4" fmla="*/ 27829 w 120586"/>
                      <a:gd name="connsiteY4" fmla="*/ 133 h 526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86" h="526980">
                        <a:moveTo>
                          <a:pt x="27829" y="133"/>
                        </a:moveTo>
                        <a:cubicBezTo>
                          <a:pt x="32152" y="7277"/>
                          <a:pt x="109972" y="227236"/>
                          <a:pt x="118646" y="400782"/>
                        </a:cubicBezTo>
                        <a:cubicBezTo>
                          <a:pt x="137087" y="572348"/>
                          <a:pt x="18420" y="527916"/>
                          <a:pt x="1809" y="501489"/>
                        </a:cubicBezTo>
                        <a:cubicBezTo>
                          <a:pt x="-14802" y="475062"/>
                          <a:pt x="88370" y="441478"/>
                          <a:pt x="92707" y="357919"/>
                        </a:cubicBezTo>
                        <a:cubicBezTo>
                          <a:pt x="97044" y="274360"/>
                          <a:pt x="23506" y="-7011"/>
                          <a:pt x="27829" y="133"/>
                        </a:cubicBezTo>
                        <a:close/>
                      </a:path>
                    </a:pathLst>
                  </a:cu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875" name="Freeform 2871">
                  <a:extLst>
                    <a:ext uri="{FF2B5EF4-FFF2-40B4-BE49-F238E27FC236}">
                      <a16:creationId xmlns:a16="http://schemas.microsoft.com/office/drawing/2014/main" id="{3D592063-A129-4567-BC15-5CB8E3C63319}"/>
                    </a:ext>
                  </a:extLst>
                </p:cNvPr>
                <p:cNvSpPr/>
                <p:nvPr/>
              </p:nvSpPr>
              <p:spPr>
                <a:xfrm>
                  <a:off x="8129739" y="2975795"/>
                  <a:ext cx="497677" cy="417947"/>
                </a:xfrm>
                <a:custGeom>
                  <a:avLst/>
                  <a:gdLst>
                    <a:gd name="connsiteX0" fmla="*/ 52939 w 890337"/>
                    <a:gd name="connsiteY0" fmla="*/ 952901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52939 w 890337"/>
                    <a:gd name="connsiteY17" fmla="*/ 952901 h 952901"/>
                    <a:gd name="connsiteX0" fmla="*/ 52939 w 890337"/>
                    <a:gd name="connsiteY0" fmla="*/ 890337 h 890337"/>
                    <a:gd name="connsiteX1" fmla="*/ 0 w 890337"/>
                    <a:gd name="connsiteY1" fmla="*/ 226194 h 890337"/>
                    <a:gd name="connsiteX2" fmla="*/ 211756 w 890337"/>
                    <a:gd name="connsiteY2" fmla="*/ 72190 h 890337"/>
                    <a:gd name="connsiteX3" fmla="*/ 471638 w 890337"/>
                    <a:gd name="connsiteY3" fmla="*/ 52939 h 890337"/>
                    <a:gd name="connsiteX4" fmla="*/ 563078 w 890337"/>
                    <a:gd name="connsiteY4" fmla="*/ 52939 h 890337"/>
                    <a:gd name="connsiteX5" fmla="*/ 755584 w 890337"/>
                    <a:gd name="connsiteY5" fmla="*/ 0 h 890337"/>
                    <a:gd name="connsiteX6" fmla="*/ 625643 w 890337"/>
                    <a:gd name="connsiteY6" fmla="*/ 144379 h 890337"/>
                    <a:gd name="connsiteX7" fmla="*/ 890337 w 890337"/>
                    <a:gd name="connsiteY7" fmla="*/ 125129 h 890337"/>
                    <a:gd name="connsiteX8" fmla="*/ 702645 w 890337"/>
                    <a:gd name="connsiteY8" fmla="*/ 279133 h 890337"/>
                    <a:gd name="connsiteX9" fmla="*/ 741146 w 890337"/>
                    <a:gd name="connsiteY9" fmla="*/ 481264 h 890337"/>
                    <a:gd name="connsiteX10" fmla="*/ 683394 w 890337"/>
                    <a:gd name="connsiteY10" fmla="*/ 890337 h 890337"/>
                    <a:gd name="connsiteX11" fmla="*/ 630455 w 890337"/>
                    <a:gd name="connsiteY11" fmla="*/ 418699 h 890337"/>
                    <a:gd name="connsiteX12" fmla="*/ 466826 w 890337"/>
                    <a:gd name="connsiteY12" fmla="*/ 413887 h 890337"/>
                    <a:gd name="connsiteX13" fmla="*/ 356135 w 890337"/>
                    <a:gd name="connsiteY13" fmla="*/ 486076 h 890337"/>
                    <a:gd name="connsiteX14" fmla="*/ 303196 w 890337"/>
                    <a:gd name="connsiteY14" fmla="*/ 428325 h 890337"/>
                    <a:gd name="connsiteX15" fmla="*/ 125129 w 890337"/>
                    <a:gd name="connsiteY15" fmla="*/ 385011 h 890337"/>
                    <a:gd name="connsiteX16" fmla="*/ 52939 w 890337"/>
                    <a:gd name="connsiteY16" fmla="*/ 890337 h 890337"/>
                    <a:gd name="connsiteX0" fmla="*/ 52939 w 890337"/>
                    <a:gd name="connsiteY0" fmla="*/ 837398 h 837398"/>
                    <a:gd name="connsiteX1" fmla="*/ 0 w 890337"/>
                    <a:gd name="connsiteY1" fmla="*/ 173255 h 837398"/>
                    <a:gd name="connsiteX2" fmla="*/ 211756 w 890337"/>
                    <a:gd name="connsiteY2" fmla="*/ 19251 h 837398"/>
                    <a:gd name="connsiteX3" fmla="*/ 471638 w 890337"/>
                    <a:gd name="connsiteY3" fmla="*/ 0 h 837398"/>
                    <a:gd name="connsiteX4" fmla="*/ 563078 w 890337"/>
                    <a:gd name="connsiteY4" fmla="*/ 0 h 837398"/>
                    <a:gd name="connsiteX5" fmla="*/ 625643 w 890337"/>
                    <a:gd name="connsiteY5" fmla="*/ 91440 h 837398"/>
                    <a:gd name="connsiteX6" fmla="*/ 890337 w 890337"/>
                    <a:gd name="connsiteY6" fmla="*/ 72190 h 837398"/>
                    <a:gd name="connsiteX7" fmla="*/ 702645 w 890337"/>
                    <a:gd name="connsiteY7" fmla="*/ 226194 h 837398"/>
                    <a:gd name="connsiteX8" fmla="*/ 741146 w 890337"/>
                    <a:gd name="connsiteY8" fmla="*/ 428325 h 837398"/>
                    <a:gd name="connsiteX9" fmla="*/ 683394 w 890337"/>
                    <a:gd name="connsiteY9" fmla="*/ 837398 h 837398"/>
                    <a:gd name="connsiteX10" fmla="*/ 630455 w 890337"/>
                    <a:gd name="connsiteY10" fmla="*/ 365760 h 837398"/>
                    <a:gd name="connsiteX11" fmla="*/ 466826 w 890337"/>
                    <a:gd name="connsiteY11" fmla="*/ 360948 h 837398"/>
                    <a:gd name="connsiteX12" fmla="*/ 356135 w 890337"/>
                    <a:gd name="connsiteY12" fmla="*/ 433137 h 837398"/>
                    <a:gd name="connsiteX13" fmla="*/ 303196 w 890337"/>
                    <a:gd name="connsiteY13" fmla="*/ 375386 h 837398"/>
                    <a:gd name="connsiteX14" fmla="*/ 125129 w 890337"/>
                    <a:gd name="connsiteY14" fmla="*/ 332072 h 837398"/>
                    <a:gd name="connsiteX15" fmla="*/ 52939 w 890337"/>
                    <a:gd name="connsiteY15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211756 w 741146"/>
                    <a:gd name="connsiteY2" fmla="*/ 19251 h 837398"/>
                    <a:gd name="connsiteX3" fmla="*/ 471638 w 741146"/>
                    <a:gd name="connsiteY3" fmla="*/ 0 h 837398"/>
                    <a:gd name="connsiteX4" fmla="*/ 563078 w 741146"/>
                    <a:gd name="connsiteY4" fmla="*/ 0 h 837398"/>
                    <a:gd name="connsiteX5" fmla="*/ 625643 w 741146"/>
                    <a:gd name="connsiteY5" fmla="*/ 91440 h 837398"/>
                    <a:gd name="connsiteX6" fmla="*/ 702645 w 741146"/>
                    <a:gd name="connsiteY6" fmla="*/ 226194 h 837398"/>
                    <a:gd name="connsiteX7" fmla="*/ 741146 w 741146"/>
                    <a:gd name="connsiteY7" fmla="*/ 428325 h 837398"/>
                    <a:gd name="connsiteX8" fmla="*/ 683394 w 741146"/>
                    <a:gd name="connsiteY8" fmla="*/ 837398 h 837398"/>
                    <a:gd name="connsiteX9" fmla="*/ 630455 w 741146"/>
                    <a:gd name="connsiteY9" fmla="*/ 365760 h 837398"/>
                    <a:gd name="connsiteX10" fmla="*/ 466826 w 741146"/>
                    <a:gd name="connsiteY10" fmla="*/ 360948 h 837398"/>
                    <a:gd name="connsiteX11" fmla="*/ 356135 w 741146"/>
                    <a:gd name="connsiteY11" fmla="*/ 433137 h 837398"/>
                    <a:gd name="connsiteX12" fmla="*/ 303196 w 741146"/>
                    <a:gd name="connsiteY12" fmla="*/ 375386 h 837398"/>
                    <a:gd name="connsiteX13" fmla="*/ 125129 w 741146"/>
                    <a:gd name="connsiteY13" fmla="*/ 332072 h 837398"/>
                    <a:gd name="connsiteX14" fmla="*/ 52939 w 741146"/>
                    <a:gd name="connsiteY14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211756 w 741146"/>
                    <a:gd name="connsiteY2" fmla="*/ 19251 h 837398"/>
                    <a:gd name="connsiteX3" fmla="*/ 471638 w 741146"/>
                    <a:gd name="connsiteY3" fmla="*/ 0 h 837398"/>
                    <a:gd name="connsiteX4" fmla="*/ 563078 w 741146"/>
                    <a:gd name="connsiteY4" fmla="*/ 0 h 837398"/>
                    <a:gd name="connsiteX5" fmla="*/ 625643 w 741146"/>
                    <a:gd name="connsiteY5" fmla="*/ 91440 h 837398"/>
                    <a:gd name="connsiteX6" fmla="*/ 702645 w 741146"/>
                    <a:gd name="connsiteY6" fmla="*/ 226194 h 837398"/>
                    <a:gd name="connsiteX7" fmla="*/ 741146 w 741146"/>
                    <a:gd name="connsiteY7" fmla="*/ 428325 h 837398"/>
                    <a:gd name="connsiteX8" fmla="*/ 683394 w 741146"/>
                    <a:gd name="connsiteY8" fmla="*/ 837398 h 837398"/>
                    <a:gd name="connsiteX9" fmla="*/ 630455 w 741146"/>
                    <a:gd name="connsiteY9" fmla="*/ 365760 h 837398"/>
                    <a:gd name="connsiteX10" fmla="*/ 466826 w 741146"/>
                    <a:gd name="connsiteY10" fmla="*/ 360948 h 837398"/>
                    <a:gd name="connsiteX11" fmla="*/ 442767 w 741146"/>
                    <a:gd name="connsiteY11" fmla="*/ 462013 h 837398"/>
                    <a:gd name="connsiteX12" fmla="*/ 303196 w 741146"/>
                    <a:gd name="connsiteY12" fmla="*/ 375386 h 837398"/>
                    <a:gd name="connsiteX13" fmla="*/ 125129 w 741146"/>
                    <a:gd name="connsiteY13" fmla="*/ 332072 h 837398"/>
                    <a:gd name="connsiteX14" fmla="*/ 52939 w 741146"/>
                    <a:gd name="connsiteY14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211756 w 741146"/>
                    <a:gd name="connsiteY2" fmla="*/ 19251 h 837398"/>
                    <a:gd name="connsiteX3" fmla="*/ 471638 w 741146"/>
                    <a:gd name="connsiteY3" fmla="*/ 0 h 837398"/>
                    <a:gd name="connsiteX4" fmla="*/ 563078 w 741146"/>
                    <a:gd name="connsiteY4" fmla="*/ 0 h 837398"/>
                    <a:gd name="connsiteX5" fmla="*/ 625643 w 741146"/>
                    <a:gd name="connsiteY5" fmla="*/ 91440 h 837398"/>
                    <a:gd name="connsiteX6" fmla="*/ 702645 w 741146"/>
                    <a:gd name="connsiteY6" fmla="*/ 226194 h 837398"/>
                    <a:gd name="connsiteX7" fmla="*/ 741146 w 741146"/>
                    <a:gd name="connsiteY7" fmla="*/ 428325 h 837398"/>
                    <a:gd name="connsiteX8" fmla="*/ 683394 w 741146"/>
                    <a:gd name="connsiteY8" fmla="*/ 837398 h 837398"/>
                    <a:gd name="connsiteX9" fmla="*/ 630455 w 741146"/>
                    <a:gd name="connsiteY9" fmla="*/ 365760 h 837398"/>
                    <a:gd name="connsiteX10" fmla="*/ 466826 w 741146"/>
                    <a:gd name="connsiteY10" fmla="*/ 360948 h 837398"/>
                    <a:gd name="connsiteX11" fmla="*/ 442767 w 741146"/>
                    <a:gd name="connsiteY11" fmla="*/ 462013 h 837398"/>
                    <a:gd name="connsiteX12" fmla="*/ 400762 w 741146"/>
                    <a:gd name="connsiteY12" fmla="*/ 311544 h 837398"/>
                    <a:gd name="connsiteX13" fmla="*/ 303196 w 741146"/>
                    <a:gd name="connsiteY13" fmla="*/ 375386 h 837398"/>
                    <a:gd name="connsiteX14" fmla="*/ 125129 w 741146"/>
                    <a:gd name="connsiteY14" fmla="*/ 332072 h 837398"/>
                    <a:gd name="connsiteX15" fmla="*/ 52939 w 741146"/>
                    <a:gd name="connsiteY15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211756 w 741146"/>
                    <a:gd name="connsiteY2" fmla="*/ 19251 h 837398"/>
                    <a:gd name="connsiteX3" fmla="*/ 471638 w 741146"/>
                    <a:gd name="connsiteY3" fmla="*/ 0 h 837398"/>
                    <a:gd name="connsiteX4" fmla="*/ 563078 w 741146"/>
                    <a:gd name="connsiteY4" fmla="*/ 0 h 837398"/>
                    <a:gd name="connsiteX5" fmla="*/ 625643 w 741146"/>
                    <a:gd name="connsiteY5" fmla="*/ 91440 h 837398"/>
                    <a:gd name="connsiteX6" fmla="*/ 702645 w 741146"/>
                    <a:gd name="connsiteY6" fmla="*/ 226194 h 837398"/>
                    <a:gd name="connsiteX7" fmla="*/ 741146 w 741146"/>
                    <a:gd name="connsiteY7" fmla="*/ 428325 h 837398"/>
                    <a:gd name="connsiteX8" fmla="*/ 683394 w 741146"/>
                    <a:gd name="connsiteY8" fmla="*/ 837398 h 837398"/>
                    <a:gd name="connsiteX9" fmla="*/ 630455 w 741146"/>
                    <a:gd name="connsiteY9" fmla="*/ 365760 h 837398"/>
                    <a:gd name="connsiteX10" fmla="*/ 466826 w 741146"/>
                    <a:gd name="connsiteY10" fmla="*/ 360948 h 837398"/>
                    <a:gd name="connsiteX11" fmla="*/ 385013 w 741146"/>
                    <a:gd name="connsiteY11" fmla="*/ 490888 h 837398"/>
                    <a:gd name="connsiteX12" fmla="*/ 400762 w 741146"/>
                    <a:gd name="connsiteY12" fmla="*/ 311544 h 837398"/>
                    <a:gd name="connsiteX13" fmla="*/ 303196 w 741146"/>
                    <a:gd name="connsiteY13" fmla="*/ 375386 h 837398"/>
                    <a:gd name="connsiteX14" fmla="*/ 125129 w 741146"/>
                    <a:gd name="connsiteY14" fmla="*/ 332072 h 837398"/>
                    <a:gd name="connsiteX15" fmla="*/ 52939 w 741146"/>
                    <a:gd name="connsiteY15" fmla="*/ 837398 h 837398"/>
                    <a:gd name="connsiteX0" fmla="*/ 59684 w 747891"/>
                    <a:gd name="connsiteY0" fmla="*/ 837398 h 837398"/>
                    <a:gd name="connsiteX1" fmla="*/ 6745 w 747891"/>
                    <a:gd name="connsiteY1" fmla="*/ 173255 h 837398"/>
                    <a:gd name="connsiteX2" fmla="*/ 218501 w 747891"/>
                    <a:gd name="connsiteY2" fmla="*/ 19251 h 837398"/>
                    <a:gd name="connsiteX3" fmla="*/ 478383 w 747891"/>
                    <a:gd name="connsiteY3" fmla="*/ 0 h 837398"/>
                    <a:gd name="connsiteX4" fmla="*/ 569823 w 747891"/>
                    <a:gd name="connsiteY4" fmla="*/ 0 h 837398"/>
                    <a:gd name="connsiteX5" fmla="*/ 632388 w 747891"/>
                    <a:gd name="connsiteY5" fmla="*/ 91440 h 837398"/>
                    <a:gd name="connsiteX6" fmla="*/ 709390 w 747891"/>
                    <a:gd name="connsiteY6" fmla="*/ 226194 h 837398"/>
                    <a:gd name="connsiteX7" fmla="*/ 747891 w 747891"/>
                    <a:gd name="connsiteY7" fmla="*/ 428325 h 837398"/>
                    <a:gd name="connsiteX8" fmla="*/ 690139 w 747891"/>
                    <a:gd name="connsiteY8" fmla="*/ 837398 h 837398"/>
                    <a:gd name="connsiteX9" fmla="*/ 637200 w 747891"/>
                    <a:gd name="connsiteY9" fmla="*/ 365760 h 837398"/>
                    <a:gd name="connsiteX10" fmla="*/ 473571 w 747891"/>
                    <a:gd name="connsiteY10" fmla="*/ 360948 h 837398"/>
                    <a:gd name="connsiteX11" fmla="*/ 391758 w 747891"/>
                    <a:gd name="connsiteY11" fmla="*/ 490888 h 837398"/>
                    <a:gd name="connsiteX12" fmla="*/ 407507 w 747891"/>
                    <a:gd name="connsiteY12" fmla="*/ 311544 h 837398"/>
                    <a:gd name="connsiteX13" fmla="*/ 309941 w 747891"/>
                    <a:gd name="connsiteY13" fmla="*/ 375386 h 837398"/>
                    <a:gd name="connsiteX14" fmla="*/ 131874 w 747891"/>
                    <a:gd name="connsiteY14" fmla="*/ 332072 h 837398"/>
                    <a:gd name="connsiteX15" fmla="*/ 59684 w 747891"/>
                    <a:gd name="connsiteY15" fmla="*/ 837398 h 837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47891" h="837398">
                      <a:moveTo>
                        <a:pt x="59684" y="837398"/>
                      </a:moveTo>
                      <a:cubicBezTo>
                        <a:pt x="38829" y="810929"/>
                        <a:pt x="-19724" y="309613"/>
                        <a:pt x="6745" y="173255"/>
                      </a:cubicBezTo>
                      <a:cubicBezTo>
                        <a:pt x="33214" y="36897"/>
                        <a:pt x="139895" y="48127"/>
                        <a:pt x="218501" y="19251"/>
                      </a:cubicBezTo>
                      <a:lnTo>
                        <a:pt x="478383" y="0"/>
                      </a:lnTo>
                      <a:lnTo>
                        <a:pt x="569823" y="0"/>
                      </a:lnTo>
                      <a:lnTo>
                        <a:pt x="632388" y="91440"/>
                      </a:lnTo>
                      <a:lnTo>
                        <a:pt x="709390" y="226194"/>
                      </a:lnTo>
                      <a:lnTo>
                        <a:pt x="747891" y="428325"/>
                      </a:lnTo>
                      <a:lnTo>
                        <a:pt x="690139" y="837398"/>
                      </a:lnTo>
                      <a:lnTo>
                        <a:pt x="637200" y="365760"/>
                      </a:lnTo>
                      <a:lnTo>
                        <a:pt x="473571" y="360948"/>
                      </a:lnTo>
                      <a:lnTo>
                        <a:pt x="391758" y="490888"/>
                      </a:lnTo>
                      <a:cubicBezTo>
                        <a:pt x="360912" y="471212"/>
                        <a:pt x="438353" y="331220"/>
                        <a:pt x="407507" y="311544"/>
                      </a:cubicBezTo>
                      <a:lnTo>
                        <a:pt x="309941" y="375386"/>
                      </a:lnTo>
                      <a:lnTo>
                        <a:pt x="131874" y="332072"/>
                      </a:lnTo>
                      <a:lnTo>
                        <a:pt x="59684" y="837398"/>
                      </a:lnTo>
                      <a:close/>
                    </a:path>
                  </a:pathLst>
                </a:custGeom>
                <a:solidFill>
                  <a:srgbClr val="393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876" name="Freeform 2872">
                  <a:extLst>
                    <a:ext uri="{FF2B5EF4-FFF2-40B4-BE49-F238E27FC236}">
                      <a16:creationId xmlns:a16="http://schemas.microsoft.com/office/drawing/2014/main" id="{70250D25-FFC1-422F-A825-87FE87755E2C}"/>
                    </a:ext>
                  </a:extLst>
                </p:cNvPr>
                <p:cNvSpPr/>
                <p:nvPr/>
              </p:nvSpPr>
              <p:spPr>
                <a:xfrm>
                  <a:off x="8245533" y="3433857"/>
                  <a:ext cx="276907" cy="127130"/>
                </a:xfrm>
                <a:custGeom>
                  <a:avLst/>
                  <a:gdLst>
                    <a:gd name="connsiteX0" fmla="*/ 293667 w 554811"/>
                    <a:gd name="connsiteY0" fmla="*/ 3702 h 254718"/>
                    <a:gd name="connsiteX1" fmla="*/ 130037 w 554811"/>
                    <a:gd name="connsiteY1" fmla="*/ 51829 h 254718"/>
                    <a:gd name="connsiteX2" fmla="*/ 4909 w 554811"/>
                    <a:gd name="connsiteY2" fmla="*/ 234709 h 254718"/>
                    <a:gd name="connsiteX3" fmla="*/ 303292 w 554811"/>
                    <a:gd name="connsiteY3" fmla="*/ 109580 h 254718"/>
                    <a:gd name="connsiteX4" fmla="*/ 548736 w 554811"/>
                    <a:gd name="connsiteY4" fmla="*/ 253959 h 254718"/>
                    <a:gd name="connsiteX5" fmla="*/ 462109 w 554811"/>
                    <a:gd name="connsiteY5" fmla="*/ 32578 h 254718"/>
                    <a:gd name="connsiteX6" fmla="*/ 293667 w 554811"/>
                    <a:gd name="connsiteY6" fmla="*/ 3702 h 254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4811" h="254718">
                      <a:moveTo>
                        <a:pt x="293667" y="3702"/>
                      </a:moveTo>
                      <a:cubicBezTo>
                        <a:pt x="238322" y="6910"/>
                        <a:pt x="178163" y="13328"/>
                        <a:pt x="130037" y="51829"/>
                      </a:cubicBezTo>
                      <a:cubicBezTo>
                        <a:pt x="81911" y="90330"/>
                        <a:pt x="-23967" y="225084"/>
                        <a:pt x="4909" y="234709"/>
                      </a:cubicBezTo>
                      <a:cubicBezTo>
                        <a:pt x="33785" y="244334"/>
                        <a:pt x="212654" y="106372"/>
                        <a:pt x="303292" y="109580"/>
                      </a:cubicBezTo>
                      <a:cubicBezTo>
                        <a:pt x="393930" y="112788"/>
                        <a:pt x="522267" y="266793"/>
                        <a:pt x="548736" y="253959"/>
                      </a:cubicBezTo>
                      <a:cubicBezTo>
                        <a:pt x="575206" y="241125"/>
                        <a:pt x="509433" y="75892"/>
                        <a:pt x="462109" y="32578"/>
                      </a:cubicBezTo>
                      <a:cubicBezTo>
                        <a:pt x="414785" y="-10736"/>
                        <a:pt x="349012" y="494"/>
                        <a:pt x="293667" y="3702"/>
                      </a:cubicBezTo>
                      <a:close/>
                    </a:path>
                  </a:pathLst>
                </a:custGeom>
                <a:solidFill>
                  <a:srgbClr val="393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877" name="Trapezoid 270">
                  <a:extLst>
                    <a:ext uri="{FF2B5EF4-FFF2-40B4-BE49-F238E27FC236}">
                      <a16:creationId xmlns:a16="http://schemas.microsoft.com/office/drawing/2014/main" id="{84A3F8CD-9593-4D1E-8213-9BFBE4235387}"/>
                    </a:ext>
                  </a:extLst>
                </p:cNvPr>
                <p:cNvSpPr/>
                <p:nvPr/>
              </p:nvSpPr>
              <p:spPr>
                <a:xfrm rot="1261075">
                  <a:off x="7739585" y="3788115"/>
                  <a:ext cx="378473" cy="1200774"/>
                </a:xfrm>
                <a:custGeom>
                  <a:avLst/>
                  <a:gdLst>
                    <a:gd name="connsiteX0" fmla="*/ 0 w 318441"/>
                    <a:gd name="connsiteY0" fmla="*/ 484297 h 484297"/>
                    <a:gd name="connsiteX1" fmla="*/ 33879 w 318441"/>
                    <a:gd name="connsiteY1" fmla="*/ 0 h 484297"/>
                    <a:gd name="connsiteX2" fmla="*/ 284562 w 318441"/>
                    <a:gd name="connsiteY2" fmla="*/ 0 h 484297"/>
                    <a:gd name="connsiteX3" fmla="*/ 318441 w 318441"/>
                    <a:gd name="connsiteY3" fmla="*/ 484297 h 484297"/>
                    <a:gd name="connsiteX4" fmla="*/ 0 w 318441"/>
                    <a:gd name="connsiteY4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33879 w 318441"/>
                    <a:gd name="connsiteY2" fmla="*/ 0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1230 w 318441"/>
                    <a:gd name="connsiteY1" fmla="*/ 72704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64163 w 307709"/>
                    <a:gd name="connsiteY0" fmla="*/ 496110 h 496110"/>
                    <a:gd name="connsiteX1" fmla="*/ 498 w 307709"/>
                    <a:gd name="connsiteY1" fmla="*/ 72704 h 496110"/>
                    <a:gd name="connsiteX2" fmla="*/ 38440 w 307709"/>
                    <a:gd name="connsiteY2" fmla="*/ 583 h 496110"/>
                    <a:gd name="connsiteX3" fmla="*/ 273830 w 307709"/>
                    <a:gd name="connsiteY3" fmla="*/ 0 h 496110"/>
                    <a:gd name="connsiteX4" fmla="*/ 307709 w 307709"/>
                    <a:gd name="connsiteY4" fmla="*/ 484297 h 496110"/>
                    <a:gd name="connsiteX5" fmla="*/ 64163 w 307709"/>
                    <a:gd name="connsiteY5" fmla="*/ 496110 h 496110"/>
                    <a:gd name="connsiteX0" fmla="*/ 64163 w 307709"/>
                    <a:gd name="connsiteY0" fmla="*/ 496110 h 1158393"/>
                    <a:gd name="connsiteX1" fmla="*/ 498 w 307709"/>
                    <a:gd name="connsiteY1" fmla="*/ 72704 h 1158393"/>
                    <a:gd name="connsiteX2" fmla="*/ 38440 w 307709"/>
                    <a:gd name="connsiteY2" fmla="*/ 583 h 1158393"/>
                    <a:gd name="connsiteX3" fmla="*/ 273830 w 307709"/>
                    <a:gd name="connsiteY3" fmla="*/ 0 h 1158393"/>
                    <a:gd name="connsiteX4" fmla="*/ 307709 w 307709"/>
                    <a:gd name="connsiteY4" fmla="*/ 484297 h 1158393"/>
                    <a:gd name="connsiteX5" fmla="*/ 270326 w 307709"/>
                    <a:gd name="connsiteY5" fmla="*/ 1158393 h 1158393"/>
                    <a:gd name="connsiteX6" fmla="*/ 64163 w 307709"/>
                    <a:gd name="connsiteY6" fmla="*/ 496110 h 1158393"/>
                    <a:gd name="connsiteX0" fmla="*/ 64163 w 378971"/>
                    <a:gd name="connsiteY0" fmla="*/ 496110 h 1214821"/>
                    <a:gd name="connsiteX1" fmla="*/ 498 w 378971"/>
                    <a:gd name="connsiteY1" fmla="*/ 72704 h 1214821"/>
                    <a:gd name="connsiteX2" fmla="*/ 38440 w 378971"/>
                    <a:gd name="connsiteY2" fmla="*/ 583 h 1214821"/>
                    <a:gd name="connsiteX3" fmla="*/ 273830 w 378971"/>
                    <a:gd name="connsiteY3" fmla="*/ 0 h 1214821"/>
                    <a:gd name="connsiteX4" fmla="*/ 307709 w 378971"/>
                    <a:gd name="connsiteY4" fmla="*/ 484297 h 1214821"/>
                    <a:gd name="connsiteX5" fmla="*/ 378604 w 378971"/>
                    <a:gd name="connsiteY5" fmla="*/ 1130321 h 1214821"/>
                    <a:gd name="connsiteX6" fmla="*/ 270326 w 378971"/>
                    <a:gd name="connsiteY6" fmla="*/ 1158393 h 1214821"/>
                    <a:gd name="connsiteX7" fmla="*/ 64163 w 378971"/>
                    <a:gd name="connsiteY7" fmla="*/ 496110 h 1214821"/>
                    <a:gd name="connsiteX0" fmla="*/ 64163 w 378971"/>
                    <a:gd name="connsiteY0" fmla="*/ 496110 h 1158393"/>
                    <a:gd name="connsiteX1" fmla="*/ 498 w 378971"/>
                    <a:gd name="connsiteY1" fmla="*/ 72704 h 1158393"/>
                    <a:gd name="connsiteX2" fmla="*/ 38440 w 378971"/>
                    <a:gd name="connsiteY2" fmla="*/ 583 h 1158393"/>
                    <a:gd name="connsiteX3" fmla="*/ 273830 w 378971"/>
                    <a:gd name="connsiteY3" fmla="*/ 0 h 1158393"/>
                    <a:gd name="connsiteX4" fmla="*/ 307709 w 378971"/>
                    <a:gd name="connsiteY4" fmla="*/ 484297 h 1158393"/>
                    <a:gd name="connsiteX5" fmla="*/ 378604 w 378971"/>
                    <a:gd name="connsiteY5" fmla="*/ 1130321 h 1158393"/>
                    <a:gd name="connsiteX6" fmla="*/ 270326 w 378971"/>
                    <a:gd name="connsiteY6" fmla="*/ 1158393 h 1158393"/>
                    <a:gd name="connsiteX7" fmla="*/ 64163 w 378971"/>
                    <a:gd name="connsiteY7" fmla="*/ 496110 h 1158393"/>
                    <a:gd name="connsiteX0" fmla="*/ 63665 w 378473"/>
                    <a:gd name="connsiteY0" fmla="*/ 496110 h 1158393"/>
                    <a:gd name="connsiteX1" fmla="*/ 0 w 378473"/>
                    <a:gd name="connsiteY1" fmla="*/ 72704 h 1158393"/>
                    <a:gd name="connsiteX2" fmla="*/ 37942 w 378473"/>
                    <a:gd name="connsiteY2" fmla="*/ 583 h 1158393"/>
                    <a:gd name="connsiteX3" fmla="*/ 273332 w 378473"/>
                    <a:gd name="connsiteY3" fmla="*/ 0 h 1158393"/>
                    <a:gd name="connsiteX4" fmla="*/ 307211 w 378473"/>
                    <a:gd name="connsiteY4" fmla="*/ 484297 h 1158393"/>
                    <a:gd name="connsiteX5" fmla="*/ 378106 w 378473"/>
                    <a:gd name="connsiteY5" fmla="*/ 1130321 h 1158393"/>
                    <a:gd name="connsiteX6" fmla="*/ 269828 w 378473"/>
                    <a:gd name="connsiteY6" fmla="*/ 1158393 h 1158393"/>
                    <a:gd name="connsiteX7" fmla="*/ 63665 w 378473"/>
                    <a:gd name="connsiteY7" fmla="*/ 496110 h 1158393"/>
                    <a:gd name="connsiteX0" fmla="*/ 63665 w 378473"/>
                    <a:gd name="connsiteY0" fmla="*/ 538491 h 1200774"/>
                    <a:gd name="connsiteX1" fmla="*/ 0 w 378473"/>
                    <a:gd name="connsiteY1" fmla="*/ 115085 h 1200774"/>
                    <a:gd name="connsiteX2" fmla="*/ 86378 w 378473"/>
                    <a:gd name="connsiteY2" fmla="*/ 0 h 1200774"/>
                    <a:gd name="connsiteX3" fmla="*/ 273332 w 378473"/>
                    <a:gd name="connsiteY3" fmla="*/ 42381 h 1200774"/>
                    <a:gd name="connsiteX4" fmla="*/ 307211 w 378473"/>
                    <a:gd name="connsiteY4" fmla="*/ 526678 h 1200774"/>
                    <a:gd name="connsiteX5" fmla="*/ 378106 w 378473"/>
                    <a:gd name="connsiteY5" fmla="*/ 1172702 h 1200774"/>
                    <a:gd name="connsiteX6" fmla="*/ 269828 w 378473"/>
                    <a:gd name="connsiteY6" fmla="*/ 1200774 h 1200774"/>
                    <a:gd name="connsiteX7" fmla="*/ 63665 w 378473"/>
                    <a:gd name="connsiteY7" fmla="*/ 538491 h 1200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8473" h="1200774">
                      <a:moveTo>
                        <a:pt x="63665" y="538491"/>
                      </a:moveTo>
                      <a:lnTo>
                        <a:pt x="0" y="115085"/>
                      </a:lnTo>
                      <a:lnTo>
                        <a:pt x="86378" y="0"/>
                      </a:lnTo>
                      <a:lnTo>
                        <a:pt x="273332" y="42381"/>
                      </a:lnTo>
                      <a:lnTo>
                        <a:pt x="307211" y="526678"/>
                      </a:lnTo>
                      <a:cubicBezTo>
                        <a:pt x="309299" y="684441"/>
                        <a:pt x="384337" y="1060353"/>
                        <a:pt x="378106" y="1172702"/>
                      </a:cubicBezTo>
                      <a:lnTo>
                        <a:pt x="269828" y="1200774"/>
                      </a:lnTo>
                      <a:lnTo>
                        <a:pt x="63665" y="53849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878" name="Trapezoid 270">
                  <a:extLst>
                    <a:ext uri="{FF2B5EF4-FFF2-40B4-BE49-F238E27FC236}">
                      <a16:creationId xmlns:a16="http://schemas.microsoft.com/office/drawing/2014/main" id="{F6F303CD-37C7-4084-A5A6-E68D9A1B19B5}"/>
                    </a:ext>
                  </a:extLst>
                </p:cNvPr>
                <p:cNvSpPr/>
                <p:nvPr/>
              </p:nvSpPr>
              <p:spPr>
                <a:xfrm rot="20338925" flipH="1">
                  <a:off x="8651245" y="3780290"/>
                  <a:ext cx="378473" cy="1200774"/>
                </a:xfrm>
                <a:custGeom>
                  <a:avLst/>
                  <a:gdLst>
                    <a:gd name="connsiteX0" fmla="*/ 0 w 318441"/>
                    <a:gd name="connsiteY0" fmla="*/ 484297 h 484297"/>
                    <a:gd name="connsiteX1" fmla="*/ 33879 w 318441"/>
                    <a:gd name="connsiteY1" fmla="*/ 0 h 484297"/>
                    <a:gd name="connsiteX2" fmla="*/ 284562 w 318441"/>
                    <a:gd name="connsiteY2" fmla="*/ 0 h 484297"/>
                    <a:gd name="connsiteX3" fmla="*/ 318441 w 318441"/>
                    <a:gd name="connsiteY3" fmla="*/ 484297 h 484297"/>
                    <a:gd name="connsiteX4" fmla="*/ 0 w 318441"/>
                    <a:gd name="connsiteY4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33879 w 318441"/>
                    <a:gd name="connsiteY2" fmla="*/ 0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1230 w 318441"/>
                    <a:gd name="connsiteY1" fmla="*/ 72704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64163 w 307709"/>
                    <a:gd name="connsiteY0" fmla="*/ 496110 h 496110"/>
                    <a:gd name="connsiteX1" fmla="*/ 498 w 307709"/>
                    <a:gd name="connsiteY1" fmla="*/ 72704 h 496110"/>
                    <a:gd name="connsiteX2" fmla="*/ 38440 w 307709"/>
                    <a:gd name="connsiteY2" fmla="*/ 583 h 496110"/>
                    <a:gd name="connsiteX3" fmla="*/ 273830 w 307709"/>
                    <a:gd name="connsiteY3" fmla="*/ 0 h 496110"/>
                    <a:gd name="connsiteX4" fmla="*/ 307709 w 307709"/>
                    <a:gd name="connsiteY4" fmla="*/ 484297 h 496110"/>
                    <a:gd name="connsiteX5" fmla="*/ 64163 w 307709"/>
                    <a:gd name="connsiteY5" fmla="*/ 496110 h 496110"/>
                    <a:gd name="connsiteX0" fmla="*/ 64163 w 307709"/>
                    <a:gd name="connsiteY0" fmla="*/ 496110 h 1158393"/>
                    <a:gd name="connsiteX1" fmla="*/ 498 w 307709"/>
                    <a:gd name="connsiteY1" fmla="*/ 72704 h 1158393"/>
                    <a:gd name="connsiteX2" fmla="*/ 38440 w 307709"/>
                    <a:gd name="connsiteY2" fmla="*/ 583 h 1158393"/>
                    <a:gd name="connsiteX3" fmla="*/ 273830 w 307709"/>
                    <a:gd name="connsiteY3" fmla="*/ 0 h 1158393"/>
                    <a:gd name="connsiteX4" fmla="*/ 307709 w 307709"/>
                    <a:gd name="connsiteY4" fmla="*/ 484297 h 1158393"/>
                    <a:gd name="connsiteX5" fmla="*/ 270326 w 307709"/>
                    <a:gd name="connsiteY5" fmla="*/ 1158393 h 1158393"/>
                    <a:gd name="connsiteX6" fmla="*/ 64163 w 307709"/>
                    <a:gd name="connsiteY6" fmla="*/ 496110 h 1158393"/>
                    <a:gd name="connsiteX0" fmla="*/ 64163 w 378971"/>
                    <a:gd name="connsiteY0" fmla="*/ 496110 h 1214821"/>
                    <a:gd name="connsiteX1" fmla="*/ 498 w 378971"/>
                    <a:gd name="connsiteY1" fmla="*/ 72704 h 1214821"/>
                    <a:gd name="connsiteX2" fmla="*/ 38440 w 378971"/>
                    <a:gd name="connsiteY2" fmla="*/ 583 h 1214821"/>
                    <a:gd name="connsiteX3" fmla="*/ 273830 w 378971"/>
                    <a:gd name="connsiteY3" fmla="*/ 0 h 1214821"/>
                    <a:gd name="connsiteX4" fmla="*/ 307709 w 378971"/>
                    <a:gd name="connsiteY4" fmla="*/ 484297 h 1214821"/>
                    <a:gd name="connsiteX5" fmla="*/ 378604 w 378971"/>
                    <a:gd name="connsiteY5" fmla="*/ 1130321 h 1214821"/>
                    <a:gd name="connsiteX6" fmla="*/ 270326 w 378971"/>
                    <a:gd name="connsiteY6" fmla="*/ 1158393 h 1214821"/>
                    <a:gd name="connsiteX7" fmla="*/ 64163 w 378971"/>
                    <a:gd name="connsiteY7" fmla="*/ 496110 h 1214821"/>
                    <a:gd name="connsiteX0" fmla="*/ 64163 w 378971"/>
                    <a:gd name="connsiteY0" fmla="*/ 496110 h 1158393"/>
                    <a:gd name="connsiteX1" fmla="*/ 498 w 378971"/>
                    <a:gd name="connsiteY1" fmla="*/ 72704 h 1158393"/>
                    <a:gd name="connsiteX2" fmla="*/ 38440 w 378971"/>
                    <a:gd name="connsiteY2" fmla="*/ 583 h 1158393"/>
                    <a:gd name="connsiteX3" fmla="*/ 273830 w 378971"/>
                    <a:gd name="connsiteY3" fmla="*/ 0 h 1158393"/>
                    <a:gd name="connsiteX4" fmla="*/ 307709 w 378971"/>
                    <a:gd name="connsiteY4" fmla="*/ 484297 h 1158393"/>
                    <a:gd name="connsiteX5" fmla="*/ 378604 w 378971"/>
                    <a:gd name="connsiteY5" fmla="*/ 1130321 h 1158393"/>
                    <a:gd name="connsiteX6" fmla="*/ 270326 w 378971"/>
                    <a:gd name="connsiteY6" fmla="*/ 1158393 h 1158393"/>
                    <a:gd name="connsiteX7" fmla="*/ 64163 w 378971"/>
                    <a:gd name="connsiteY7" fmla="*/ 496110 h 1158393"/>
                    <a:gd name="connsiteX0" fmla="*/ 63665 w 378473"/>
                    <a:gd name="connsiteY0" fmla="*/ 496110 h 1158393"/>
                    <a:gd name="connsiteX1" fmla="*/ 0 w 378473"/>
                    <a:gd name="connsiteY1" fmla="*/ 72704 h 1158393"/>
                    <a:gd name="connsiteX2" fmla="*/ 37942 w 378473"/>
                    <a:gd name="connsiteY2" fmla="*/ 583 h 1158393"/>
                    <a:gd name="connsiteX3" fmla="*/ 273332 w 378473"/>
                    <a:gd name="connsiteY3" fmla="*/ 0 h 1158393"/>
                    <a:gd name="connsiteX4" fmla="*/ 307211 w 378473"/>
                    <a:gd name="connsiteY4" fmla="*/ 484297 h 1158393"/>
                    <a:gd name="connsiteX5" fmla="*/ 378106 w 378473"/>
                    <a:gd name="connsiteY5" fmla="*/ 1130321 h 1158393"/>
                    <a:gd name="connsiteX6" fmla="*/ 269828 w 378473"/>
                    <a:gd name="connsiteY6" fmla="*/ 1158393 h 1158393"/>
                    <a:gd name="connsiteX7" fmla="*/ 63665 w 378473"/>
                    <a:gd name="connsiteY7" fmla="*/ 496110 h 1158393"/>
                    <a:gd name="connsiteX0" fmla="*/ 63665 w 378473"/>
                    <a:gd name="connsiteY0" fmla="*/ 538491 h 1200774"/>
                    <a:gd name="connsiteX1" fmla="*/ 0 w 378473"/>
                    <a:gd name="connsiteY1" fmla="*/ 115085 h 1200774"/>
                    <a:gd name="connsiteX2" fmla="*/ 86378 w 378473"/>
                    <a:gd name="connsiteY2" fmla="*/ 0 h 1200774"/>
                    <a:gd name="connsiteX3" fmla="*/ 273332 w 378473"/>
                    <a:gd name="connsiteY3" fmla="*/ 42381 h 1200774"/>
                    <a:gd name="connsiteX4" fmla="*/ 307211 w 378473"/>
                    <a:gd name="connsiteY4" fmla="*/ 526678 h 1200774"/>
                    <a:gd name="connsiteX5" fmla="*/ 378106 w 378473"/>
                    <a:gd name="connsiteY5" fmla="*/ 1172702 h 1200774"/>
                    <a:gd name="connsiteX6" fmla="*/ 269828 w 378473"/>
                    <a:gd name="connsiteY6" fmla="*/ 1200774 h 1200774"/>
                    <a:gd name="connsiteX7" fmla="*/ 63665 w 378473"/>
                    <a:gd name="connsiteY7" fmla="*/ 538491 h 1200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8473" h="1200774">
                      <a:moveTo>
                        <a:pt x="63665" y="538491"/>
                      </a:moveTo>
                      <a:lnTo>
                        <a:pt x="0" y="115085"/>
                      </a:lnTo>
                      <a:lnTo>
                        <a:pt x="86378" y="0"/>
                      </a:lnTo>
                      <a:lnTo>
                        <a:pt x="273332" y="42381"/>
                      </a:lnTo>
                      <a:lnTo>
                        <a:pt x="307211" y="526678"/>
                      </a:lnTo>
                      <a:cubicBezTo>
                        <a:pt x="309299" y="684441"/>
                        <a:pt x="384337" y="1060353"/>
                        <a:pt x="378106" y="1172702"/>
                      </a:cubicBezTo>
                      <a:lnTo>
                        <a:pt x="269828" y="1200774"/>
                      </a:lnTo>
                      <a:lnTo>
                        <a:pt x="63665" y="53849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879" name="Rectangle 268">
                  <a:extLst>
                    <a:ext uri="{FF2B5EF4-FFF2-40B4-BE49-F238E27FC236}">
                      <a16:creationId xmlns:a16="http://schemas.microsoft.com/office/drawing/2014/main" id="{CCCD2BB9-0215-4AFA-90D2-B2127B787450}"/>
                    </a:ext>
                  </a:extLst>
                </p:cNvPr>
                <p:cNvSpPr/>
                <p:nvPr/>
              </p:nvSpPr>
              <p:spPr>
                <a:xfrm>
                  <a:off x="8017803" y="4627533"/>
                  <a:ext cx="747480" cy="281566"/>
                </a:xfrm>
                <a:custGeom>
                  <a:avLst/>
                  <a:gdLst>
                    <a:gd name="connsiteX0" fmla="*/ 0 w 775631"/>
                    <a:gd name="connsiteY0" fmla="*/ 0 h 351800"/>
                    <a:gd name="connsiteX1" fmla="*/ 775631 w 775631"/>
                    <a:gd name="connsiteY1" fmla="*/ 0 h 351800"/>
                    <a:gd name="connsiteX2" fmla="*/ 775631 w 775631"/>
                    <a:gd name="connsiteY2" fmla="*/ 351800 h 351800"/>
                    <a:gd name="connsiteX3" fmla="*/ 0 w 775631"/>
                    <a:gd name="connsiteY3" fmla="*/ 351800 h 351800"/>
                    <a:gd name="connsiteX4" fmla="*/ 0 w 775631"/>
                    <a:gd name="connsiteY4" fmla="*/ 0 h 351800"/>
                    <a:gd name="connsiteX0" fmla="*/ 22107 w 775631"/>
                    <a:gd name="connsiteY0" fmla="*/ 6029 h 351800"/>
                    <a:gd name="connsiteX1" fmla="*/ 775631 w 775631"/>
                    <a:gd name="connsiteY1" fmla="*/ 0 h 351800"/>
                    <a:gd name="connsiteX2" fmla="*/ 775631 w 775631"/>
                    <a:gd name="connsiteY2" fmla="*/ 351800 h 351800"/>
                    <a:gd name="connsiteX3" fmla="*/ 0 w 775631"/>
                    <a:gd name="connsiteY3" fmla="*/ 351800 h 351800"/>
                    <a:gd name="connsiteX4" fmla="*/ 22107 w 775631"/>
                    <a:gd name="connsiteY4" fmla="*/ 6029 h 351800"/>
                    <a:gd name="connsiteX0" fmla="*/ 22107 w 775631"/>
                    <a:gd name="connsiteY0" fmla="*/ 8039 h 353810"/>
                    <a:gd name="connsiteX1" fmla="*/ 763573 w 775631"/>
                    <a:gd name="connsiteY1" fmla="*/ 0 h 353810"/>
                    <a:gd name="connsiteX2" fmla="*/ 775631 w 775631"/>
                    <a:gd name="connsiteY2" fmla="*/ 353810 h 353810"/>
                    <a:gd name="connsiteX3" fmla="*/ 0 w 775631"/>
                    <a:gd name="connsiteY3" fmla="*/ 353810 h 353810"/>
                    <a:gd name="connsiteX4" fmla="*/ 22107 w 775631"/>
                    <a:gd name="connsiteY4" fmla="*/ 8039 h 353810"/>
                    <a:gd name="connsiteX0" fmla="*/ 22107 w 814741"/>
                    <a:gd name="connsiteY0" fmla="*/ 8039 h 353810"/>
                    <a:gd name="connsiteX1" fmla="*/ 763573 w 814741"/>
                    <a:gd name="connsiteY1" fmla="*/ 0 h 353810"/>
                    <a:gd name="connsiteX2" fmla="*/ 814741 w 814741"/>
                    <a:gd name="connsiteY2" fmla="*/ 281566 h 353810"/>
                    <a:gd name="connsiteX3" fmla="*/ 0 w 814741"/>
                    <a:gd name="connsiteY3" fmla="*/ 353810 h 353810"/>
                    <a:gd name="connsiteX4" fmla="*/ 22107 w 814741"/>
                    <a:gd name="connsiteY4" fmla="*/ 8039 h 353810"/>
                    <a:gd name="connsiteX0" fmla="*/ 40513 w 833147"/>
                    <a:gd name="connsiteY0" fmla="*/ 8039 h 281566"/>
                    <a:gd name="connsiteX1" fmla="*/ 781979 w 833147"/>
                    <a:gd name="connsiteY1" fmla="*/ 0 h 281566"/>
                    <a:gd name="connsiteX2" fmla="*/ 833147 w 833147"/>
                    <a:gd name="connsiteY2" fmla="*/ 281566 h 281566"/>
                    <a:gd name="connsiteX3" fmla="*/ 0 w 833147"/>
                    <a:gd name="connsiteY3" fmla="*/ 277438 h 281566"/>
                    <a:gd name="connsiteX4" fmla="*/ 40513 w 833147"/>
                    <a:gd name="connsiteY4" fmla="*/ 8039 h 281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3147" h="281566">
                      <a:moveTo>
                        <a:pt x="40513" y="8039"/>
                      </a:moveTo>
                      <a:lnTo>
                        <a:pt x="781979" y="0"/>
                      </a:lnTo>
                      <a:lnTo>
                        <a:pt x="833147" y="281566"/>
                      </a:lnTo>
                      <a:lnTo>
                        <a:pt x="0" y="277438"/>
                      </a:lnTo>
                      <a:lnTo>
                        <a:pt x="40513" y="803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880" name="Rectangle 268">
                  <a:extLst>
                    <a:ext uri="{FF2B5EF4-FFF2-40B4-BE49-F238E27FC236}">
                      <a16:creationId xmlns:a16="http://schemas.microsoft.com/office/drawing/2014/main" id="{0373660C-D5A9-43AF-97D2-9450DC74ECF1}"/>
                    </a:ext>
                  </a:extLst>
                </p:cNvPr>
                <p:cNvSpPr/>
                <p:nvPr/>
              </p:nvSpPr>
              <p:spPr>
                <a:xfrm>
                  <a:off x="8000444" y="4844426"/>
                  <a:ext cx="781217" cy="219736"/>
                </a:xfrm>
                <a:custGeom>
                  <a:avLst/>
                  <a:gdLst>
                    <a:gd name="connsiteX0" fmla="*/ 0 w 775631"/>
                    <a:gd name="connsiteY0" fmla="*/ 0 h 351800"/>
                    <a:gd name="connsiteX1" fmla="*/ 775631 w 775631"/>
                    <a:gd name="connsiteY1" fmla="*/ 0 h 351800"/>
                    <a:gd name="connsiteX2" fmla="*/ 775631 w 775631"/>
                    <a:gd name="connsiteY2" fmla="*/ 351800 h 351800"/>
                    <a:gd name="connsiteX3" fmla="*/ 0 w 775631"/>
                    <a:gd name="connsiteY3" fmla="*/ 351800 h 351800"/>
                    <a:gd name="connsiteX4" fmla="*/ 0 w 775631"/>
                    <a:gd name="connsiteY4" fmla="*/ 0 h 351800"/>
                    <a:gd name="connsiteX0" fmla="*/ 22107 w 775631"/>
                    <a:gd name="connsiteY0" fmla="*/ 6029 h 351800"/>
                    <a:gd name="connsiteX1" fmla="*/ 775631 w 775631"/>
                    <a:gd name="connsiteY1" fmla="*/ 0 h 351800"/>
                    <a:gd name="connsiteX2" fmla="*/ 775631 w 775631"/>
                    <a:gd name="connsiteY2" fmla="*/ 351800 h 351800"/>
                    <a:gd name="connsiteX3" fmla="*/ 0 w 775631"/>
                    <a:gd name="connsiteY3" fmla="*/ 351800 h 351800"/>
                    <a:gd name="connsiteX4" fmla="*/ 22107 w 775631"/>
                    <a:gd name="connsiteY4" fmla="*/ 6029 h 351800"/>
                    <a:gd name="connsiteX0" fmla="*/ 22107 w 775631"/>
                    <a:gd name="connsiteY0" fmla="*/ 8039 h 353810"/>
                    <a:gd name="connsiteX1" fmla="*/ 763573 w 775631"/>
                    <a:gd name="connsiteY1" fmla="*/ 0 h 353810"/>
                    <a:gd name="connsiteX2" fmla="*/ 775631 w 775631"/>
                    <a:gd name="connsiteY2" fmla="*/ 353810 h 353810"/>
                    <a:gd name="connsiteX3" fmla="*/ 0 w 775631"/>
                    <a:gd name="connsiteY3" fmla="*/ 353810 h 353810"/>
                    <a:gd name="connsiteX4" fmla="*/ 22107 w 775631"/>
                    <a:gd name="connsiteY4" fmla="*/ 8039 h 353810"/>
                    <a:gd name="connsiteX0" fmla="*/ 22107 w 814741"/>
                    <a:gd name="connsiteY0" fmla="*/ 8039 h 353810"/>
                    <a:gd name="connsiteX1" fmla="*/ 763573 w 814741"/>
                    <a:gd name="connsiteY1" fmla="*/ 0 h 353810"/>
                    <a:gd name="connsiteX2" fmla="*/ 814741 w 814741"/>
                    <a:gd name="connsiteY2" fmla="*/ 281566 h 353810"/>
                    <a:gd name="connsiteX3" fmla="*/ 0 w 814741"/>
                    <a:gd name="connsiteY3" fmla="*/ 353810 h 353810"/>
                    <a:gd name="connsiteX4" fmla="*/ 22107 w 814741"/>
                    <a:gd name="connsiteY4" fmla="*/ 8039 h 353810"/>
                    <a:gd name="connsiteX0" fmla="*/ 40513 w 833147"/>
                    <a:gd name="connsiteY0" fmla="*/ 8039 h 281566"/>
                    <a:gd name="connsiteX1" fmla="*/ 781979 w 833147"/>
                    <a:gd name="connsiteY1" fmla="*/ 0 h 281566"/>
                    <a:gd name="connsiteX2" fmla="*/ 833147 w 833147"/>
                    <a:gd name="connsiteY2" fmla="*/ 281566 h 281566"/>
                    <a:gd name="connsiteX3" fmla="*/ 0 w 833147"/>
                    <a:gd name="connsiteY3" fmla="*/ 277438 h 281566"/>
                    <a:gd name="connsiteX4" fmla="*/ 40513 w 833147"/>
                    <a:gd name="connsiteY4" fmla="*/ 8039 h 281566"/>
                    <a:gd name="connsiteX0" fmla="*/ 40513 w 818235"/>
                    <a:gd name="connsiteY0" fmla="*/ 8039 h 277438"/>
                    <a:gd name="connsiteX1" fmla="*/ 781979 w 818235"/>
                    <a:gd name="connsiteY1" fmla="*/ 0 h 277438"/>
                    <a:gd name="connsiteX2" fmla="*/ 818235 w 818235"/>
                    <a:gd name="connsiteY2" fmla="*/ 276803 h 277438"/>
                    <a:gd name="connsiteX3" fmla="*/ 0 w 818235"/>
                    <a:gd name="connsiteY3" fmla="*/ 277438 h 277438"/>
                    <a:gd name="connsiteX4" fmla="*/ 40513 w 818235"/>
                    <a:gd name="connsiteY4" fmla="*/ 8039 h 277438"/>
                    <a:gd name="connsiteX0" fmla="*/ 40513 w 820880"/>
                    <a:gd name="connsiteY0" fmla="*/ 8039 h 277438"/>
                    <a:gd name="connsiteX1" fmla="*/ 781979 w 820880"/>
                    <a:gd name="connsiteY1" fmla="*/ 0 h 277438"/>
                    <a:gd name="connsiteX2" fmla="*/ 818235 w 820880"/>
                    <a:gd name="connsiteY2" fmla="*/ 276803 h 277438"/>
                    <a:gd name="connsiteX3" fmla="*/ 0 w 820880"/>
                    <a:gd name="connsiteY3" fmla="*/ 277438 h 277438"/>
                    <a:gd name="connsiteX4" fmla="*/ 40513 w 820880"/>
                    <a:gd name="connsiteY4" fmla="*/ 8039 h 277438"/>
                    <a:gd name="connsiteX0" fmla="*/ 40513 w 822291"/>
                    <a:gd name="connsiteY0" fmla="*/ 8039 h 277438"/>
                    <a:gd name="connsiteX1" fmla="*/ 798547 w 822291"/>
                    <a:gd name="connsiteY1" fmla="*/ 0 h 277438"/>
                    <a:gd name="connsiteX2" fmla="*/ 818235 w 822291"/>
                    <a:gd name="connsiteY2" fmla="*/ 276803 h 277438"/>
                    <a:gd name="connsiteX3" fmla="*/ 0 w 822291"/>
                    <a:gd name="connsiteY3" fmla="*/ 277438 h 277438"/>
                    <a:gd name="connsiteX4" fmla="*/ 40513 w 822291"/>
                    <a:gd name="connsiteY4" fmla="*/ 8039 h 277438"/>
                    <a:gd name="connsiteX0" fmla="*/ 38857 w 822291"/>
                    <a:gd name="connsiteY0" fmla="*/ 10043 h 277438"/>
                    <a:gd name="connsiteX1" fmla="*/ 798547 w 822291"/>
                    <a:gd name="connsiteY1" fmla="*/ 0 h 277438"/>
                    <a:gd name="connsiteX2" fmla="*/ 818235 w 822291"/>
                    <a:gd name="connsiteY2" fmla="*/ 276803 h 277438"/>
                    <a:gd name="connsiteX3" fmla="*/ 0 w 822291"/>
                    <a:gd name="connsiteY3" fmla="*/ 277438 h 277438"/>
                    <a:gd name="connsiteX4" fmla="*/ 38857 w 822291"/>
                    <a:gd name="connsiteY4" fmla="*/ 10043 h 277438"/>
                    <a:gd name="connsiteX0" fmla="*/ 30574 w 814008"/>
                    <a:gd name="connsiteY0" fmla="*/ 10043 h 277438"/>
                    <a:gd name="connsiteX1" fmla="*/ 790264 w 814008"/>
                    <a:gd name="connsiteY1" fmla="*/ 0 h 277438"/>
                    <a:gd name="connsiteX2" fmla="*/ 809952 w 814008"/>
                    <a:gd name="connsiteY2" fmla="*/ 276803 h 277438"/>
                    <a:gd name="connsiteX3" fmla="*/ 0 w 814008"/>
                    <a:gd name="connsiteY3" fmla="*/ 277438 h 277438"/>
                    <a:gd name="connsiteX4" fmla="*/ 30574 w 814008"/>
                    <a:gd name="connsiteY4" fmla="*/ 10043 h 277438"/>
                    <a:gd name="connsiteX0" fmla="*/ 31544 w 814978"/>
                    <a:gd name="connsiteY0" fmla="*/ 10043 h 277438"/>
                    <a:gd name="connsiteX1" fmla="*/ 791234 w 814978"/>
                    <a:gd name="connsiteY1" fmla="*/ 0 h 277438"/>
                    <a:gd name="connsiteX2" fmla="*/ 810922 w 814978"/>
                    <a:gd name="connsiteY2" fmla="*/ 276803 h 277438"/>
                    <a:gd name="connsiteX3" fmla="*/ 970 w 814978"/>
                    <a:gd name="connsiteY3" fmla="*/ 277438 h 277438"/>
                    <a:gd name="connsiteX4" fmla="*/ 31544 w 814978"/>
                    <a:gd name="connsiteY4" fmla="*/ 10043 h 277438"/>
                    <a:gd name="connsiteX0" fmla="*/ 23598 w 815316"/>
                    <a:gd name="connsiteY0" fmla="*/ 10043 h 277438"/>
                    <a:gd name="connsiteX1" fmla="*/ 791572 w 815316"/>
                    <a:gd name="connsiteY1" fmla="*/ 0 h 277438"/>
                    <a:gd name="connsiteX2" fmla="*/ 811260 w 815316"/>
                    <a:gd name="connsiteY2" fmla="*/ 276803 h 277438"/>
                    <a:gd name="connsiteX3" fmla="*/ 1308 w 815316"/>
                    <a:gd name="connsiteY3" fmla="*/ 277438 h 277438"/>
                    <a:gd name="connsiteX4" fmla="*/ 23598 w 815316"/>
                    <a:gd name="connsiteY4" fmla="*/ 10043 h 277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5316" h="277438">
                      <a:moveTo>
                        <a:pt x="23598" y="10043"/>
                      </a:moveTo>
                      <a:lnTo>
                        <a:pt x="791572" y="0"/>
                      </a:lnTo>
                      <a:cubicBezTo>
                        <a:pt x="803657" y="92268"/>
                        <a:pt x="824026" y="181360"/>
                        <a:pt x="811260" y="276803"/>
                      </a:cubicBezTo>
                      <a:lnTo>
                        <a:pt x="1308" y="277438"/>
                      </a:lnTo>
                      <a:cubicBezTo>
                        <a:pt x="-5069" y="200332"/>
                        <a:pt x="13407" y="99175"/>
                        <a:pt x="23598" y="100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881" name="Rectangle 268">
                  <a:extLst>
                    <a:ext uri="{FF2B5EF4-FFF2-40B4-BE49-F238E27FC236}">
                      <a16:creationId xmlns:a16="http://schemas.microsoft.com/office/drawing/2014/main" id="{8927A0AD-9496-4987-9323-0A8C0E457CDB}"/>
                    </a:ext>
                  </a:extLst>
                </p:cNvPr>
                <p:cNvSpPr/>
                <p:nvPr/>
              </p:nvSpPr>
              <p:spPr>
                <a:xfrm>
                  <a:off x="8023395" y="4867951"/>
                  <a:ext cx="741888" cy="45719"/>
                </a:xfrm>
                <a:custGeom>
                  <a:avLst/>
                  <a:gdLst>
                    <a:gd name="connsiteX0" fmla="*/ 0 w 775631"/>
                    <a:gd name="connsiteY0" fmla="*/ 0 h 351800"/>
                    <a:gd name="connsiteX1" fmla="*/ 775631 w 775631"/>
                    <a:gd name="connsiteY1" fmla="*/ 0 h 351800"/>
                    <a:gd name="connsiteX2" fmla="*/ 775631 w 775631"/>
                    <a:gd name="connsiteY2" fmla="*/ 351800 h 351800"/>
                    <a:gd name="connsiteX3" fmla="*/ 0 w 775631"/>
                    <a:gd name="connsiteY3" fmla="*/ 351800 h 351800"/>
                    <a:gd name="connsiteX4" fmla="*/ 0 w 775631"/>
                    <a:gd name="connsiteY4" fmla="*/ 0 h 351800"/>
                    <a:gd name="connsiteX0" fmla="*/ 22107 w 775631"/>
                    <a:gd name="connsiteY0" fmla="*/ 6029 h 351800"/>
                    <a:gd name="connsiteX1" fmla="*/ 775631 w 775631"/>
                    <a:gd name="connsiteY1" fmla="*/ 0 h 351800"/>
                    <a:gd name="connsiteX2" fmla="*/ 775631 w 775631"/>
                    <a:gd name="connsiteY2" fmla="*/ 351800 h 351800"/>
                    <a:gd name="connsiteX3" fmla="*/ 0 w 775631"/>
                    <a:gd name="connsiteY3" fmla="*/ 351800 h 351800"/>
                    <a:gd name="connsiteX4" fmla="*/ 22107 w 775631"/>
                    <a:gd name="connsiteY4" fmla="*/ 6029 h 351800"/>
                    <a:gd name="connsiteX0" fmla="*/ 22107 w 775631"/>
                    <a:gd name="connsiteY0" fmla="*/ 8039 h 353810"/>
                    <a:gd name="connsiteX1" fmla="*/ 763573 w 775631"/>
                    <a:gd name="connsiteY1" fmla="*/ 0 h 353810"/>
                    <a:gd name="connsiteX2" fmla="*/ 775631 w 775631"/>
                    <a:gd name="connsiteY2" fmla="*/ 353810 h 353810"/>
                    <a:gd name="connsiteX3" fmla="*/ 0 w 775631"/>
                    <a:gd name="connsiteY3" fmla="*/ 353810 h 353810"/>
                    <a:gd name="connsiteX4" fmla="*/ 22107 w 775631"/>
                    <a:gd name="connsiteY4" fmla="*/ 8039 h 353810"/>
                    <a:gd name="connsiteX0" fmla="*/ 22107 w 814741"/>
                    <a:gd name="connsiteY0" fmla="*/ 8039 h 353810"/>
                    <a:gd name="connsiteX1" fmla="*/ 763573 w 814741"/>
                    <a:gd name="connsiteY1" fmla="*/ 0 h 353810"/>
                    <a:gd name="connsiteX2" fmla="*/ 814741 w 814741"/>
                    <a:gd name="connsiteY2" fmla="*/ 281566 h 353810"/>
                    <a:gd name="connsiteX3" fmla="*/ 0 w 814741"/>
                    <a:gd name="connsiteY3" fmla="*/ 353810 h 353810"/>
                    <a:gd name="connsiteX4" fmla="*/ 22107 w 814741"/>
                    <a:gd name="connsiteY4" fmla="*/ 8039 h 353810"/>
                    <a:gd name="connsiteX0" fmla="*/ 40513 w 833147"/>
                    <a:gd name="connsiteY0" fmla="*/ 8039 h 281566"/>
                    <a:gd name="connsiteX1" fmla="*/ 781979 w 833147"/>
                    <a:gd name="connsiteY1" fmla="*/ 0 h 281566"/>
                    <a:gd name="connsiteX2" fmla="*/ 833147 w 833147"/>
                    <a:gd name="connsiteY2" fmla="*/ 281566 h 281566"/>
                    <a:gd name="connsiteX3" fmla="*/ 0 w 833147"/>
                    <a:gd name="connsiteY3" fmla="*/ 277438 h 281566"/>
                    <a:gd name="connsiteX4" fmla="*/ 40513 w 833147"/>
                    <a:gd name="connsiteY4" fmla="*/ 8039 h 281566"/>
                    <a:gd name="connsiteX0" fmla="*/ 40513 w 818235"/>
                    <a:gd name="connsiteY0" fmla="*/ 8039 h 277438"/>
                    <a:gd name="connsiteX1" fmla="*/ 781979 w 818235"/>
                    <a:gd name="connsiteY1" fmla="*/ 0 h 277438"/>
                    <a:gd name="connsiteX2" fmla="*/ 818235 w 818235"/>
                    <a:gd name="connsiteY2" fmla="*/ 276803 h 277438"/>
                    <a:gd name="connsiteX3" fmla="*/ 0 w 818235"/>
                    <a:gd name="connsiteY3" fmla="*/ 277438 h 277438"/>
                    <a:gd name="connsiteX4" fmla="*/ 40513 w 818235"/>
                    <a:gd name="connsiteY4" fmla="*/ 8039 h 277438"/>
                    <a:gd name="connsiteX0" fmla="*/ 40513 w 820880"/>
                    <a:gd name="connsiteY0" fmla="*/ 8039 h 277438"/>
                    <a:gd name="connsiteX1" fmla="*/ 781979 w 820880"/>
                    <a:gd name="connsiteY1" fmla="*/ 0 h 277438"/>
                    <a:gd name="connsiteX2" fmla="*/ 818235 w 820880"/>
                    <a:gd name="connsiteY2" fmla="*/ 276803 h 277438"/>
                    <a:gd name="connsiteX3" fmla="*/ 0 w 820880"/>
                    <a:gd name="connsiteY3" fmla="*/ 277438 h 277438"/>
                    <a:gd name="connsiteX4" fmla="*/ 40513 w 820880"/>
                    <a:gd name="connsiteY4" fmla="*/ 8039 h 277438"/>
                    <a:gd name="connsiteX0" fmla="*/ 40513 w 822291"/>
                    <a:gd name="connsiteY0" fmla="*/ 8039 h 277438"/>
                    <a:gd name="connsiteX1" fmla="*/ 798547 w 822291"/>
                    <a:gd name="connsiteY1" fmla="*/ 0 h 277438"/>
                    <a:gd name="connsiteX2" fmla="*/ 818235 w 822291"/>
                    <a:gd name="connsiteY2" fmla="*/ 276803 h 277438"/>
                    <a:gd name="connsiteX3" fmla="*/ 0 w 822291"/>
                    <a:gd name="connsiteY3" fmla="*/ 277438 h 277438"/>
                    <a:gd name="connsiteX4" fmla="*/ 40513 w 822291"/>
                    <a:gd name="connsiteY4" fmla="*/ 8039 h 277438"/>
                    <a:gd name="connsiteX0" fmla="*/ 38857 w 822291"/>
                    <a:gd name="connsiteY0" fmla="*/ 10043 h 277438"/>
                    <a:gd name="connsiteX1" fmla="*/ 798547 w 822291"/>
                    <a:gd name="connsiteY1" fmla="*/ 0 h 277438"/>
                    <a:gd name="connsiteX2" fmla="*/ 818235 w 822291"/>
                    <a:gd name="connsiteY2" fmla="*/ 276803 h 277438"/>
                    <a:gd name="connsiteX3" fmla="*/ 0 w 822291"/>
                    <a:gd name="connsiteY3" fmla="*/ 277438 h 277438"/>
                    <a:gd name="connsiteX4" fmla="*/ 38857 w 822291"/>
                    <a:gd name="connsiteY4" fmla="*/ 10043 h 277438"/>
                    <a:gd name="connsiteX0" fmla="*/ 30574 w 814008"/>
                    <a:gd name="connsiteY0" fmla="*/ 10043 h 277438"/>
                    <a:gd name="connsiteX1" fmla="*/ 790264 w 814008"/>
                    <a:gd name="connsiteY1" fmla="*/ 0 h 277438"/>
                    <a:gd name="connsiteX2" fmla="*/ 809952 w 814008"/>
                    <a:gd name="connsiteY2" fmla="*/ 276803 h 277438"/>
                    <a:gd name="connsiteX3" fmla="*/ 0 w 814008"/>
                    <a:gd name="connsiteY3" fmla="*/ 277438 h 277438"/>
                    <a:gd name="connsiteX4" fmla="*/ 30574 w 814008"/>
                    <a:gd name="connsiteY4" fmla="*/ 10043 h 277438"/>
                    <a:gd name="connsiteX0" fmla="*/ 31544 w 814978"/>
                    <a:gd name="connsiteY0" fmla="*/ 10043 h 277438"/>
                    <a:gd name="connsiteX1" fmla="*/ 791234 w 814978"/>
                    <a:gd name="connsiteY1" fmla="*/ 0 h 277438"/>
                    <a:gd name="connsiteX2" fmla="*/ 810922 w 814978"/>
                    <a:gd name="connsiteY2" fmla="*/ 276803 h 277438"/>
                    <a:gd name="connsiteX3" fmla="*/ 970 w 814978"/>
                    <a:gd name="connsiteY3" fmla="*/ 277438 h 277438"/>
                    <a:gd name="connsiteX4" fmla="*/ 31544 w 814978"/>
                    <a:gd name="connsiteY4" fmla="*/ 10043 h 277438"/>
                    <a:gd name="connsiteX0" fmla="*/ 23598 w 815316"/>
                    <a:gd name="connsiteY0" fmla="*/ 10043 h 277438"/>
                    <a:gd name="connsiteX1" fmla="*/ 791572 w 815316"/>
                    <a:gd name="connsiteY1" fmla="*/ 0 h 277438"/>
                    <a:gd name="connsiteX2" fmla="*/ 811260 w 815316"/>
                    <a:gd name="connsiteY2" fmla="*/ 276803 h 277438"/>
                    <a:gd name="connsiteX3" fmla="*/ 1308 w 815316"/>
                    <a:gd name="connsiteY3" fmla="*/ 277438 h 277438"/>
                    <a:gd name="connsiteX4" fmla="*/ 23598 w 815316"/>
                    <a:gd name="connsiteY4" fmla="*/ 10043 h 277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5316" h="277438">
                      <a:moveTo>
                        <a:pt x="23598" y="10043"/>
                      </a:moveTo>
                      <a:lnTo>
                        <a:pt x="791572" y="0"/>
                      </a:lnTo>
                      <a:cubicBezTo>
                        <a:pt x="803657" y="92268"/>
                        <a:pt x="824026" y="181360"/>
                        <a:pt x="811260" y="276803"/>
                      </a:cubicBezTo>
                      <a:lnTo>
                        <a:pt x="1308" y="277438"/>
                      </a:lnTo>
                      <a:cubicBezTo>
                        <a:pt x="-5069" y="200332"/>
                        <a:pt x="13407" y="99175"/>
                        <a:pt x="23598" y="10043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882" name="Rectangle 3881">
                  <a:extLst>
                    <a:ext uri="{FF2B5EF4-FFF2-40B4-BE49-F238E27FC236}">
                      <a16:creationId xmlns:a16="http://schemas.microsoft.com/office/drawing/2014/main" id="{B9556676-C7AD-40A5-BA32-B0F8113EB62C}"/>
                    </a:ext>
                  </a:extLst>
                </p:cNvPr>
                <p:cNvSpPr/>
                <p:nvPr/>
              </p:nvSpPr>
              <p:spPr>
                <a:xfrm>
                  <a:off x="8127064" y="4854018"/>
                  <a:ext cx="27432" cy="200551"/>
                </a:xfrm>
                <a:prstGeom prst="rect">
                  <a:avLst/>
                </a:pr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883" name="Rectangle 3882">
                  <a:extLst>
                    <a:ext uri="{FF2B5EF4-FFF2-40B4-BE49-F238E27FC236}">
                      <a16:creationId xmlns:a16="http://schemas.microsoft.com/office/drawing/2014/main" id="{0F7052EE-74BD-4635-B96B-BC6FFC81DB3B}"/>
                    </a:ext>
                  </a:extLst>
                </p:cNvPr>
                <p:cNvSpPr/>
                <p:nvPr/>
              </p:nvSpPr>
              <p:spPr>
                <a:xfrm>
                  <a:off x="8621100" y="4848177"/>
                  <a:ext cx="27432" cy="200551"/>
                </a:xfrm>
                <a:prstGeom prst="rect">
                  <a:avLst/>
                </a:pr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884" name="Rectangle 3883">
                  <a:extLst>
                    <a:ext uri="{FF2B5EF4-FFF2-40B4-BE49-F238E27FC236}">
                      <a16:creationId xmlns:a16="http://schemas.microsoft.com/office/drawing/2014/main" id="{1052A792-3199-43CE-B8F8-628A4DD2C1DD}"/>
                    </a:ext>
                  </a:extLst>
                </p:cNvPr>
                <p:cNvSpPr/>
                <p:nvPr/>
              </p:nvSpPr>
              <p:spPr>
                <a:xfrm>
                  <a:off x="8344368" y="4856938"/>
                  <a:ext cx="112654" cy="65267"/>
                </a:xfrm>
                <a:prstGeom prst="rect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507" name="Group 3506">
                <a:extLst>
                  <a:ext uri="{FF2B5EF4-FFF2-40B4-BE49-F238E27FC236}">
                    <a16:creationId xmlns:a16="http://schemas.microsoft.com/office/drawing/2014/main" id="{A6D10CC3-FD34-4E08-81AC-B5E93E45CAB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432118" y="5155294"/>
                <a:ext cx="486827" cy="1337767"/>
                <a:chOff x="956949" y="2932397"/>
                <a:chExt cx="1392632" cy="3826850"/>
              </a:xfrm>
            </p:grpSpPr>
            <p:grpSp>
              <p:nvGrpSpPr>
                <p:cNvPr id="3825" name="Group 3824">
                  <a:extLst>
                    <a:ext uri="{FF2B5EF4-FFF2-40B4-BE49-F238E27FC236}">
                      <a16:creationId xmlns:a16="http://schemas.microsoft.com/office/drawing/2014/main" id="{A78622E0-AC74-465E-B741-29D4CC0159D6}"/>
                    </a:ext>
                  </a:extLst>
                </p:cNvPr>
                <p:cNvGrpSpPr/>
                <p:nvPr/>
              </p:nvGrpSpPr>
              <p:grpSpPr>
                <a:xfrm>
                  <a:off x="956949" y="2932397"/>
                  <a:ext cx="1267643" cy="3826850"/>
                  <a:chOff x="956949" y="2932397"/>
                  <a:chExt cx="1267643" cy="3826850"/>
                </a:xfrm>
              </p:grpSpPr>
              <p:sp>
                <p:nvSpPr>
                  <p:cNvPr id="3827" name="Flowchart: Stored Data 3826">
                    <a:extLst>
                      <a:ext uri="{FF2B5EF4-FFF2-40B4-BE49-F238E27FC236}">
                        <a16:creationId xmlns:a16="http://schemas.microsoft.com/office/drawing/2014/main" id="{B7E052A0-382D-4593-8BA8-7B39FA7A2CE1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1265808" y="3895937"/>
                    <a:ext cx="785690" cy="360007"/>
                  </a:xfrm>
                  <a:prstGeom prst="flowChartOnlineStorag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28" name="Freeform 2824">
                    <a:extLst>
                      <a:ext uri="{FF2B5EF4-FFF2-40B4-BE49-F238E27FC236}">
                        <a16:creationId xmlns:a16="http://schemas.microsoft.com/office/drawing/2014/main" id="{947A9A5F-CB35-4063-96EF-D0B7578F04FF}"/>
                      </a:ext>
                    </a:extLst>
                  </p:cNvPr>
                  <p:cNvSpPr/>
                  <p:nvPr/>
                </p:nvSpPr>
                <p:spPr>
                  <a:xfrm>
                    <a:off x="1450327" y="3504686"/>
                    <a:ext cx="388330" cy="408095"/>
                  </a:xfrm>
                  <a:custGeom>
                    <a:avLst/>
                    <a:gdLst>
                      <a:gd name="connsiteX0" fmla="*/ 3153 w 545573"/>
                      <a:gd name="connsiteY0" fmla="*/ 436778 h 641355"/>
                      <a:gd name="connsiteX1" fmla="*/ 122423 w 545573"/>
                      <a:gd name="connsiteY1" fmla="*/ 237996 h 641355"/>
                      <a:gd name="connsiteX2" fmla="*/ 162179 w 545573"/>
                      <a:gd name="connsiteY2" fmla="*/ 33534 h 641355"/>
                      <a:gd name="connsiteX3" fmla="*/ 360962 w 545573"/>
                      <a:gd name="connsiteY3" fmla="*/ 16495 h 641355"/>
                      <a:gd name="connsiteX4" fmla="*/ 406398 w 545573"/>
                      <a:gd name="connsiteY4" fmla="*/ 198239 h 641355"/>
                      <a:gd name="connsiteX5" fmla="*/ 542706 w 545573"/>
                      <a:gd name="connsiteY5" fmla="*/ 436778 h 641355"/>
                      <a:gd name="connsiteX6" fmla="*/ 264410 w 545573"/>
                      <a:gd name="connsiteY6" fmla="*/ 641240 h 641355"/>
                      <a:gd name="connsiteX7" fmla="*/ 3153 w 545573"/>
                      <a:gd name="connsiteY7" fmla="*/ 436778 h 64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45573" h="641355">
                        <a:moveTo>
                          <a:pt x="3153" y="436778"/>
                        </a:moveTo>
                        <a:cubicBezTo>
                          <a:pt x="-20511" y="369571"/>
                          <a:pt x="95919" y="305203"/>
                          <a:pt x="122423" y="237996"/>
                        </a:cubicBezTo>
                        <a:cubicBezTo>
                          <a:pt x="148927" y="170789"/>
                          <a:pt x="122422" y="70451"/>
                          <a:pt x="162179" y="33534"/>
                        </a:cubicBezTo>
                        <a:cubicBezTo>
                          <a:pt x="201936" y="-3383"/>
                          <a:pt x="320259" y="-10956"/>
                          <a:pt x="360962" y="16495"/>
                        </a:cubicBezTo>
                        <a:cubicBezTo>
                          <a:pt x="401665" y="43946"/>
                          <a:pt x="376107" y="128192"/>
                          <a:pt x="406398" y="198239"/>
                        </a:cubicBezTo>
                        <a:cubicBezTo>
                          <a:pt x="436689" y="268286"/>
                          <a:pt x="566371" y="362944"/>
                          <a:pt x="542706" y="436778"/>
                        </a:cubicBezTo>
                        <a:cubicBezTo>
                          <a:pt x="519041" y="510612"/>
                          <a:pt x="357175" y="636507"/>
                          <a:pt x="264410" y="641240"/>
                        </a:cubicBezTo>
                        <a:cubicBezTo>
                          <a:pt x="171645" y="645973"/>
                          <a:pt x="26817" y="503985"/>
                          <a:pt x="3153" y="436778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829" name="Group 3828">
                    <a:extLst>
                      <a:ext uri="{FF2B5EF4-FFF2-40B4-BE49-F238E27FC236}">
                        <a16:creationId xmlns:a16="http://schemas.microsoft.com/office/drawing/2014/main" id="{CEEAF2D0-AA74-4796-8A3D-E805ED8D09E6}"/>
                      </a:ext>
                    </a:extLst>
                  </p:cNvPr>
                  <p:cNvGrpSpPr/>
                  <p:nvPr/>
                </p:nvGrpSpPr>
                <p:grpSpPr>
                  <a:xfrm>
                    <a:off x="1257466" y="4684136"/>
                    <a:ext cx="790837" cy="1987151"/>
                    <a:chOff x="3610900" y="2674750"/>
                    <a:chExt cx="1394071" cy="3122972"/>
                  </a:xfrm>
                </p:grpSpPr>
                <p:sp>
                  <p:nvSpPr>
                    <p:cNvPr id="3858" name="Freeform 2854">
                      <a:extLst>
                        <a:ext uri="{FF2B5EF4-FFF2-40B4-BE49-F238E27FC236}">
                          <a16:creationId xmlns:a16="http://schemas.microsoft.com/office/drawing/2014/main" id="{DC7810A6-C7B7-49BA-ABFE-1047492E2E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10901" y="2869910"/>
                      <a:ext cx="682240" cy="2927812"/>
                    </a:xfrm>
                    <a:custGeom>
                      <a:avLst/>
                      <a:gdLst>
                        <a:gd name="connsiteX0" fmla="*/ 202343 w 690796"/>
                        <a:gd name="connsiteY0" fmla="*/ 2992 h 3130485"/>
                        <a:gd name="connsiteX1" fmla="*/ 1304 w 690796"/>
                        <a:gd name="connsiteY1" fmla="*/ 528286 h 3130485"/>
                        <a:gd name="connsiteX2" fmla="*/ 286649 w 690796"/>
                        <a:gd name="connsiteY2" fmla="*/ 2759162 h 3130485"/>
                        <a:gd name="connsiteX3" fmla="*/ 500657 w 690796"/>
                        <a:gd name="connsiteY3" fmla="*/ 2921290 h 3130485"/>
                        <a:gd name="connsiteX4" fmla="*/ 682240 w 690796"/>
                        <a:gd name="connsiteY4" fmla="*/ 657988 h 3130485"/>
                        <a:gd name="connsiteX5" fmla="*/ 202343 w 690796"/>
                        <a:gd name="connsiteY5" fmla="*/ 2992 h 3130485"/>
                        <a:gd name="connsiteX0" fmla="*/ 202343 w 690796"/>
                        <a:gd name="connsiteY0" fmla="*/ 2992 h 2921290"/>
                        <a:gd name="connsiteX1" fmla="*/ 1304 w 690796"/>
                        <a:gd name="connsiteY1" fmla="*/ 528286 h 2921290"/>
                        <a:gd name="connsiteX2" fmla="*/ 286649 w 690796"/>
                        <a:gd name="connsiteY2" fmla="*/ 2759162 h 2921290"/>
                        <a:gd name="connsiteX3" fmla="*/ 500657 w 690796"/>
                        <a:gd name="connsiteY3" fmla="*/ 2921290 h 2921290"/>
                        <a:gd name="connsiteX4" fmla="*/ 682240 w 690796"/>
                        <a:gd name="connsiteY4" fmla="*/ 657988 h 2921290"/>
                        <a:gd name="connsiteX5" fmla="*/ 202343 w 690796"/>
                        <a:gd name="connsiteY5" fmla="*/ 2992 h 2921290"/>
                        <a:gd name="connsiteX0" fmla="*/ 202343 w 693399"/>
                        <a:gd name="connsiteY0" fmla="*/ 2992 h 2927812"/>
                        <a:gd name="connsiteX1" fmla="*/ 1304 w 693399"/>
                        <a:gd name="connsiteY1" fmla="*/ 528286 h 2927812"/>
                        <a:gd name="connsiteX2" fmla="*/ 286649 w 693399"/>
                        <a:gd name="connsiteY2" fmla="*/ 2759162 h 2927812"/>
                        <a:gd name="connsiteX3" fmla="*/ 520112 w 693399"/>
                        <a:gd name="connsiteY3" fmla="*/ 2772132 h 2927812"/>
                        <a:gd name="connsiteX4" fmla="*/ 682240 w 693399"/>
                        <a:gd name="connsiteY4" fmla="*/ 657988 h 2927812"/>
                        <a:gd name="connsiteX5" fmla="*/ 202343 w 693399"/>
                        <a:gd name="connsiteY5" fmla="*/ 2992 h 2927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3399" h="2927812">
                          <a:moveTo>
                            <a:pt x="202343" y="2992"/>
                          </a:moveTo>
                          <a:cubicBezTo>
                            <a:pt x="88854" y="-18625"/>
                            <a:pt x="-12747" y="68924"/>
                            <a:pt x="1304" y="528286"/>
                          </a:cubicBezTo>
                          <a:cubicBezTo>
                            <a:pt x="15355" y="987648"/>
                            <a:pt x="200181" y="2385188"/>
                            <a:pt x="286649" y="2759162"/>
                          </a:cubicBezTo>
                          <a:cubicBezTo>
                            <a:pt x="373117" y="3133136"/>
                            <a:pt x="442291" y="2767809"/>
                            <a:pt x="520112" y="2772132"/>
                          </a:cubicBezTo>
                          <a:cubicBezTo>
                            <a:pt x="586044" y="2421937"/>
                            <a:pt x="735201" y="1119511"/>
                            <a:pt x="682240" y="657988"/>
                          </a:cubicBezTo>
                          <a:cubicBezTo>
                            <a:pt x="629279" y="196465"/>
                            <a:pt x="315832" y="24609"/>
                            <a:pt x="202343" y="2992"/>
                          </a:cubicBezTo>
                          <a:close/>
                        </a:path>
                      </a:pathLst>
                    </a:custGeom>
                    <a:solidFill>
                      <a:srgbClr val="E0CEB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59" name="Freeform 2855">
                      <a:extLst>
                        <a:ext uri="{FF2B5EF4-FFF2-40B4-BE49-F238E27FC236}">
                          <a16:creationId xmlns:a16="http://schemas.microsoft.com/office/drawing/2014/main" id="{0771FE1A-D4AF-4FDE-BA96-158F4042ECA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4371750" y="2869910"/>
                      <a:ext cx="633221" cy="2927812"/>
                    </a:xfrm>
                    <a:custGeom>
                      <a:avLst/>
                      <a:gdLst>
                        <a:gd name="connsiteX0" fmla="*/ 202343 w 690796"/>
                        <a:gd name="connsiteY0" fmla="*/ 2992 h 3130485"/>
                        <a:gd name="connsiteX1" fmla="*/ 1304 w 690796"/>
                        <a:gd name="connsiteY1" fmla="*/ 528286 h 3130485"/>
                        <a:gd name="connsiteX2" fmla="*/ 286649 w 690796"/>
                        <a:gd name="connsiteY2" fmla="*/ 2759162 h 3130485"/>
                        <a:gd name="connsiteX3" fmla="*/ 500657 w 690796"/>
                        <a:gd name="connsiteY3" fmla="*/ 2921290 h 3130485"/>
                        <a:gd name="connsiteX4" fmla="*/ 682240 w 690796"/>
                        <a:gd name="connsiteY4" fmla="*/ 657988 h 3130485"/>
                        <a:gd name="connsiteX5" fmla="*/ 202343 w 690796"/>
                        <a:gd name="connsiteY5" fmla="*/ 2992 h 3130485"/>
                        <a:gd name="connsiteX0" fmla="*/ 202343 w 690796"/>
                        <a:gd name="connsiteY0" fmla="*/ 2992 h 2921290"/>
                        <a:gd name="connsiteX1" fmla="*/ 1304 w 690796"/>
                        <a:gd name="connsiteY1" fmla="*/ 528286 h 2921290"/>
                        <a:gd name="connsiteX2" fmla="*/ 286649 w 690796"/>
                        <a:gd name="connsiteY2" fmla="*/ 2759162 h 2921290"/>
                        <a:gd name="connsiteX3" fmla="*/ 500657 w 690796"/>
                        <a:gd name="connsiteY3" fmla="*/ 2921290 h 2921290"/>
                        <a:gd name="connsiteX4" fmla="*/ 682240 w 690796"/>
                        <a:gd name="connsiteY4" fmla="*/ 657988 h 2921290"/>
                        <a:gd name="connsiteX5" fmla="*/ 202343 w 690796"/>
                        <a:gd name="connsiteY5" fmla="*/ 2992 h 2921290"/>
                        <a:gd name="connsiteX0" fmla="*/ 202343 w 693399"/>
                        <a:gd name="connsiteY0" fmla="*/ 2992 h 2927812"/>
                        <a:gd name="connsiteX1" fmla="*/ 1304 w 693399"/>
                        <a:gd name="connsiteY1" fmla="*/ 528286 h 2927812"/>
                        <a:gd name="connsiteX2" fmla="*/ 286649 w 693399"/>
                        <a:gd name="connsiteY2" fmla="*/ 2759162 h 2927812"/>
                        <a:gd name="connsiteX3" fmla="*/ 520112 w 693399"/>
                        <a:gd name="connsiteY3" fmla="*/ 2772132 h 2927812"/>
                        <a:gd name="connsiteX4" fmla="*/ 682240 w 693399"/>
                        <a:gd name="connsiteY4" fmla="*/ 657988 h 2927812"/>
                        <a:gd name="connsiteX5" fmla="*/ 202343 w 693399"/>
                        <a:gd name="connsiteY5" fmla="*/ 2992 h 2927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3399" h="2927812">
                          <a:moveTo>
                            <a:pt x="202343" y="2992"/>
                          </a:moveTo>
                          <a:cubicBezTo>
                            <a:pt x="88854" y="-18625"/>
                            <a:pt x="-12747" y="68924"/>
                            <a:pt x="1304" y="528286"/>
                          </a:cubicBezTo>
                          <a:cubicBezTo>
                            <a:pt x="15355" y="987648"/>
                            <a:pt x="200181" y="2385188"/>
                            <a:pt x="286649" y="2759162"/>
                          </a:cubicBezTo>
                          <a:cubicBezTo>
                            <a:pt x="373117" y="3133136"/>
                            <a:pt x="442291" y="2767809"/>
                            <a:pt x="520112" y="2772132"/>
                          </a:cubicBezTo>
                          <a:cubicBezTo>
                            <a:pt x="586044" y="2421937"/>
                            <a:pt x="735201" y="1119511"/>
                            <a:pt x="682240" y="657988"/>
                          </a:cubicBezTo>
                          <a:cubicBezTo>
                            <a:pt x="629279" y="196465"/>
                            <a:pt x="315832" y="24609"/>
                            <a:pt x="202343" y="2992"/>
                          </a:cubicBezTo>
                          <a:close/>
                        </a:path>
                      </a:pathLst>
                    </a:custGeom>
                    <a:solidFill>
                      <a:srgbClr val="E0CEB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60" name="Oval 3859">
                      <a:extLst>
                        <a:ext uri="{FF2B5EF4-FFF2-40B4-BE49-F238E27FC236}">
                          <a16:creationId xmlns:a16="http://schemas.microsoft.com/office/drawing/2014/main" id="{0536CF7D-06FA-4618-A94A-4E2B0EBBAE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10900" y="2674750"/>
                      <a:ext cx="1386798" cy="914400"/>
                    </a:xfrm>
                    <a:prstGeom prst="ellipse">
                      <a:avLst/>
                    </a:prstGeom>
                    <a:solidFill>
                      <a:srgbClr val="E0CEB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61" name="Flowchart: Stored Data 3860">
                      <a:extLst>
                        <a:ext uri="{FF2B5EF4-FFF2-40B4-BE49-F238E27FC236}">
                          <a16:creationId xmlns:a16="http://schemas.microsoft.com/office/drawing/2014/main" id="{461A3EC3-7427-49E4-A7DC-711B475ED777}"/>
                        </a:ext>
                      </a:extLst>
                    </p:cNvPr>
                    <p:cNvSpPr/>
                    <p:nvPr/>
                  </p:nvSpPr>
                  <p:spPr>
                    <a:xfrm rot="5400000">
                      <a:off x="3962720" y="3317645"/>
                      <a:ext cx="733815" cy="97218"/>
                    </a:xfrm>
                    <a:prstGeom prst="flowChartOnlineStorage">
                      <a:avLst/>
                    </a:prstGeom>
                    <a:solidFill>
                      <a:srgbClr val="E0CEB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830" name="Group 3829">
                    <a:extLst>
                      <a:ext uri="{FF2B5EF4-FFF2-40B4-BE49-F238E27FC236}">
                        <a16:creationId xmlns:a16="http://schemas.microsoft.com/office/drawing/2014/main" id="{8713011B-9190-4792-8B52-FC7ADEAB3B12}"/>
                      </a:ext>
                    </a:extLst>
                  </p:cNvPr>
                  <p:cNvGrpSpPr/>
                  <p:nvPr/>
                </p:nvGrpSpPr>
                <p:grpSpPr>
                  <a:xfrm>
                    <a:off x="1214201" y="3674091"/>
                    <a:ext cx="895263" cy="1410956"/>
                    <a:chOff x="6093317" y="1343318"/>
                    <a:chExt cx="1578147" cy="2217434"/>
                  </a:xfrm>
                </p:grpSpPr>
                <p:sp>
                  <p:nvSpPr>
                    <p:cNvPr id="3856" name="Freeform 2852">
                      <a:extLst>
                        <a:ext uri="{FF2B5EF4-FFF2-40B4-BE49-F238E27FC236}">
                          <a16:creationId xmlns:a16="http://schemas.microsoft.com/office/drawing/2014/main" id="{E0138FF4-CCDC-410D-8254-40BA220999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3317" y="1346752"/>
                      <a:ext cx="853432" cy="2213269"/>
                    </a:xfrm>
                    <a:custGeom>
                      <a:avLst/>
                      <a:gdLst>
                        <a:gd name="connsiteX0" fmla="*/ 157523 w 1582311"/>
                        <a:gd name="connsiteY0" fmla="*/ 1919666 h 1975803"/>
                        <a:gd name="connsiteX1" fmla="*/ 403957 w 1582311"/>
                        <a:gd name="connsiteY1" fmla="*/ 1374917 h 1975803"/>
                        <a:gd name="connsiteX2" fmla="*/ 112127 w 1582311"/>
                        <a:gd name="connsiteY2" fmla="*/ 739377 h 1975803"/>
                        <a:gd name="connsiteX3" fmla="*/ 47276 w 1582311"/>
                        <a:gd name="connsiteY3" fmla="*/ 246509 h 1975803"/>
                        <a:gd name="connsiteX4" fmla="*/ 793063 w 1582311"/>
                        <a:gd name="connsiteY4" fmla="*/ 75 h 1975803"/>
                        <a:gd name="connsiteX5" fmla="*/ 1473999 w 1582311"/>
                        <a:gd name="connsiteY5" fmla="*/ 227053 h 1975803"/>
                        <a:gd name="connsiteX6" fmla="*/ 1402663 w 1582311"/>
                        <a:gd name="connsiteY6" fmla="*/ 771802 h 1975803"/>
                        <a:gd name="connsiteX7" fmla="*/ 1292416 w 1582311"/>
                        <a:gd name="connsiteY7" fmla="*/ 1297096 h 1975803"/>
                        <a:gd name="connsiteX8" fmla="*/ 1532365 w 1582311"/>
                        <a:gd name="connsiteY8" fmla="*/ 1887240 h 1975803"/>
                        <a:gd name="connsiteX9" fmla="*/ 157523 w 1582311"/>
                        <a:gd name="connsiteY9" fmla="*/ 1919666 h 1975803"/>
                        <a:gd name="connsiteX0" fmla="*/ 157523 w 1582311"/>
                        <a:gd name="connsiteY0" fmla="*/ 1919666 h 1973041"/>
                        <a:gd name="connsiteX1" fmla="*/ 403957 w 1582311"/>
                        <a:gd name="connsiteY1" fmla="*/ 1374917 h 1973041"/>
                        <a:gd name="connsiteX2" fmla="*/ 112127 w 1582311"/>
                        <a:gd name="connsiteY2" fmla="*/ 739377 h 1973041"/>
                        <a:gd name="connsiteX3" fmla="*/ 47276 w 1582311"/>
                        <a:gd name="connsiteY3" fmla="*/ 246509 h 1973041"/>
                        <a:gd name="connsiteX4" fmla="*/ 793063 w 1582311"/>
                        <a:gd name="connsiteY4" fmla="*/ 75 h 1973041"/>
                        <a:gd name="connsiteX5" fmla="*/ 1473999 w 1582311"/>
                        <a:gd name="connsiteY5" fmla="*/ 227053 h 1973041"/>
                        <a:gd name="connsiteX6" fmla="*/ 1402663 w 1582311"/>
                        <a:gd name="connsiteY6" fmla="*/ 771802 h 1973041"/>
                        <a:gd name="connsiteX7" fmla="*/ 1292416 w 1582311"/>
                        <a:gd name="connsiteY7" fmla="*/ 1342492 h 1973041"/>
                        <a:gd name="connsiteX8" fmla="*/ 1532365 w 1582311"/>
                        <a:gd name="connsiteY8" fmla="*/ 1887240 h 1973041"/>
                        <a:gd name="connsiteX9" fmla="*/ 157523 w 1582311"/>
                        <a:gd name="connsiteY9" fmla="*/ 1919666 h 1973041"/>
                        <a:gd name="connsiteX0" fmla="*/ 157523 w 1582311"/>
                        <a:gd name="connsiteY0" fmla="*/ 1919660 h 1973035"/>
                        <a:gd name="connsiteX1" fmla="*/ 403957 w 1582311"/>
                        <a:gd name="connsiteY1" fmla="*/ 1374911 h 1973035"/>
                        <a:gd name="connsiteX2" fmla="*/ 112127 w 1582311"/>
                        <a:gd name="connsiteY2" fmla="*/ 739371 h 1973035"/>
                        <a:gd name="connsiteX3" fmla="*/ 47276 w 1582311"/>
                        <a:gd name="connsiteY3" fmla="*/ 246503 h 1973035"/>
                        <a:gd name="connsiteX4" fmla="*/ 793063 w 1582311"/>
                        <a:gd name="connsiteY4" fmla="*/ 69 h 1973035"/>
                        <a:gd name="connsiteX5" fmla="*/ 1473999 w 1582311"/>
                        <a:gd name="connsiteY5" fmla="*/ 227047 h 1973035"/>
                        <a:gd name="connsiteX6" fmla="*/ 1467514 w 1582311"/>
                        <a:gd name="connsiteY6" fmla="*/ 706945 h 1973035"/>
                        <a:gd name="connsiteX7" fmla="*/ 1292416 w 1582311"/>
                        <a:gd name="connsiteY7" fmla="*/ 1342486 h 1973035"/>
                        <a:gd name="connsiteX8" fmla="*/ 1532365 w 1582311"/>
                        <a:gd name="connsiteY8" fmla="*/ 1887234 h 1973035"/>
                        <a:gd name="connsiteX9" fmla="*/ 157523 w 1582311"/>
                        <a:gd name="connsiteY9" fmla="*/ 1919660 h 1973035"/>
                        <a:gd name="connsiteX0" fmla="*/ 157523 w 1582311"/>
                        <a:gd name="connsiteY0" fmla="*/ 2021986 h 2113807"/>
                        <a:gd name="connsiteX1" fmla="*/ 403957 w 1582311"/>
                        <a:gd name="connsiteY1" fmla="*/ 1477237 h 2113807"/>
                        <a:gd name="connsiteX2" fmla="*/ 112127 w 1582311"/>
                        <a:gd name="connsiteY2" fmla="*/ 841697 h 2113807"/>
                        <a:gd name="connsiteX3" fmla="*/ 47276 w 1582311"/>
                        <a:gd name="connsiteY3" fmla="*/ 348829 h 2113807"/>
                        <a:gd name="connsiteX4" fmla="*/ 793063 w 1582311"/>
                        <a:gd name="connsiteY4" fmla="*/ 102395 h 2113807"/>
                        <a:gd name="connsiteX5" fmla="*/ 844944 w 1582311"/>
                        <a:gd name="connsiteY5" fmla="*/ 2106292 h 2113807"/>
                        <a:gd name="connsiteX6" fmla="*/ 1467514 w 1582311"/>
                        <a:gd name="connsiteY6" fmla="*/ 809271 h 2113807"/>
                        <a:gd name="connsiteX7" fmla="*/ 1292416 w 1582311"/>
                        <a:gd name="connsiteY7" fmla="*/ 1444812 h 2113807"/>
                        <a:gd name="connsiteX8" fmla="*/ 1532365 w 1582311"/>
                        <a:gd name="connsiteY8" fmla="*/ 1989560 h 2113807"/>
                        <a:gd name="connsiteX9" fmla="*/ 157523 w 1582311"/>
                        <a:gd name="connsiteY9" fmla="*/ 2021986 h 2113807"/>
                        <a:gd name="connsiteX0" fmla="*/ 157523 w 1582311"/>
                        <a:gd name="connsiteY0" fmla="*/ 2021986 h 2113173"/>
                        <a:gd name="connsiteX1" fmla="*/ 403957 w 1582311"/>
                        <a:gd name="connsiteY1" fmla="*/ 1477237 h 2113173"/>
                        <a:gd name="connsiteX2" fmla="*/ 112127 w 1582311"/>
                        <a:gd name="connsiteY2" fmla="*/ 841697 h 2113173"/>
                        <a:gd name="connsiteX3" fmla="*/ 47276 w 1582311"/>
                        <a:gd name="connsiteY3" fmla="*/ 348829 h 2113173"/>
                        <a:gd name="connsiteX4" fmla="*/ 793063 w 1582311"/>
                        <a:gd name="connsiteY4" fmla="*/ 102395 h 2113173"/>
                        <a:gd name="connsiteX5" fmla="*/ 844944 w 1582311"/>
                        <a:gd name="connsiteY5" fmla="*/ 2106292 h 2113173"/>
                        <a:gd name="connsiteX6" fmla="*/ 1461029 w 1582311"/>
                        <a:gd name="connsiteY6" fmla="*/ 783331 h 2113173"/>
                        <a:gd name="connsiteX7" fmla="*/ 1292416 w 1582311"/>
                        <a:gd name="connsiteY7" fmla="*/ 1444812 h 2113173"/>
                        <a:gd name="connsiteX8" fmla="*/ 1532365 w 1582311"/>
                        <a:gd name="connsiteY8" fmla="*/ 1989560 h 2113173"/>
                        <a:gd name="connsiteX9" fmla="*/ 157523 w 1582311"/>
                        <a:gd name="connsiteY9" fmla="*/ 2021986 h 2113173"/>
                        <a:gd name="connsiteX0" fmla="*/ 157523 w 1591567"/>
                        <a:gd name="connsiteY0" fmla="*/ 2021986 h 2143200"/>
                        <a:gd name="connsiteX1" fmla="*/ 403957 w 1591567"/>
                        <a:gd name="connsiteY1" fmla="*/ 1477237 h 2143200"/>
                        <a:gd name="connsiteX2" fmla="*/ 112127 w 1591567"/>
                        <a:gd name="connsiteY2" fmla="*/ 841697 h 2143200"/>
                        <a:gd name="connsiteX3" fmla="*/ 47276 w 1591567"/>
                        <a:gd name="connsiteY3" fmla="*/ 348829 h 2143200"/>
                        <a:gd name="connsiteX4" fmla="*/ 793063 w 1591567"/>
                        <a:gd name="connsiteY4" fmla="*/ 102395 h 2143200"/>
                        <a:gd name="connsiteX5" fmla="*/ 844944 w 1591567"/>
                        <a:gd name="connsiteY5" fmla="*/ 2106292 h 2143200"/>
                        <a:gd name="connsiteX6" fmla="*/ 1292416 w 1591567"/>
                        <a:gd name="connsiteY6" fmla="*/ 1444812 h 2143200"/>
                        <a:gd name="connsiteX7" fmla="*/ 1532365 w 1591567"/>
                        <a:gd name="connsiteY7" fmla="*/ 1989560 h 2143200"/>
                        <a:gd name="connsiteX8" fmla="*/ 157523 w 1591567"/>
                        <a:gd name="connsiteY8" fmla="*/ 2021986 h 2143200"/>
                        <a:gd name="connsiteX0" fmla="*/ 157523 w 1545335"/>
                        <a:gd name="connsiteY0" fmla="*/ 2021986 h 2223374"/>
                        <a:gd name="connsiteX1" fmla="*/ 403957 w 1545335"/>
                        <a:gd name="connsiteY1" fmla="*/ 1477237 h 2223374"/>
                        <a:gd name="connsiteX2" fmla="*/ 112127 w 1545335"/>
                        <a:gd name="connsiteY2" fmla="*/ 841697 h 2223374"/>
                        <a:gd name="connsiteX3" fmla="*/ 47276 w 1545335"/>
                        <a:gd name="connsiteY3" fmla="*/ 348829 h 2223374"/>
                        <a:gd name="connsiteX4" fmla="*/ 793063 w 1545335"/>
                        <a:gd name="connsiteY4" fmla="*/ 102395 h 2223374"/>
                        <a:gd name="connsiteX5" fmla="*/ 844944 w 1545335"/>
                        <a:gd name="connsiteY5" fmla="*/ 2106292 h 2223374"/>
                        <a:gd name="connsiteX6" fmla="*/ 1532365 w 1545335"/>
                        <a:gd name="connsiteY6" fmla="*/ 1989560 h 2223374"/>
                        <a:gd name="connsiteX7" fmla="*/ 157523 w 1545335"/>
                        <a:gd name="connsiteY7" fmla="*/ 2021986 h 2223374"/>
                        <a:gd name="connsiteX0" fmla="*/ 157523 w 844944"/>
                        <a:gd name="connsiteY0" fmla="*/ 2021986 h 2249938"/>
                        <a:gd name="connsiteX1" fmla="*/ 403957 w 844944"/>
                        <a:gd name="connsiteY1" fmla="*/ 1477237 h 2249938"/>
                        <a:gd name="connsiteX2" fmla="*/ 112127 w 844944"/>
                        <a:gd name="connsiteY2" fmla="*/ 841697 h 2249938"/>
                        <a:gd name="connsiteX3" fmla="*/ 47276 w 844944"/>
                        <a:gd name="connsiteY3" fmla="*/ 348829 h 2249938"/>
                        <a:gd name="connsiteX4" fmla="*/ 793063 w 844944"/>
                        <a:gd name="connsiteY4" fmla="*/ 102395 h 2249938"/>
                        <a:gd name="connsiteX5" fmla="*/ 844944 w 844944"/>
                        <a:gd name="connsiteY5" fmla="*/ 2106292 h 2249938"/>
                        <a:gd name="connsiteX6" fmla="*/ 157523 w 844944"/>
                        <a:gd name="connsiteY6" fmla="*/ 2021986 h 2249938"/>
                        <a:gd name="connsiteX0" fmla="*/ 154587 w 842008"/>
                        <a:gd name="connsiteY0" fmla="*/ 2021986 h 2249467"/>
                        <a:gd name="connsiteX1" fmla="*/ 303744 w 842008"/>
                        <a:gd name="connsiteY1" fmla="*/ 1490207 h 2249467"/>
                        <a:gd name="connsiteX2" fmla="*/ 109191 w 842008"/>
                        <a:gd name="connsiteY2" fmla="*/ 841697 h 2249467"/>
                        <a:gd name="connsiteX3" fmla="*/ 44340 w 842008"/>
                        <a:gd name="connsiteY3" fmla="*/ 348829 h 2249467"/>
                        <a:gd name="connsiteX4" fmla="*/ 790127 w 842008"/>
                        <a:gd name="connsiteY4" fmla="*/ 102395 h 2249467"/>
                        <a:gd name="connsiteX5" fmla="*/ 842008 w 842008"/>
                        <a:gd name="connsiteY5" fmla="*/ 2106292 h 2249467"/>
                        <a:gd name="connsiteX6" fmla="*/ 154587 w 842008"/>
                        <a:gd name="connsiteY6" fmla="*/ 2021986 h 2249467"/>
                        <a:gd name="connsiteX0" fmla="*/ 166593 w 854014"/>
                        <a:gd name="connsiteY0" fmla="*/ 2021986 h 2249467"/>
                        <a:gd name="connsiteX1" fmla="*/ 315750 w 854014"/>
                        <a:gd name="connsiteY1" fmla="*/ 1490207 h 2249467"/>
                        <a:gd name="connsiteX2" fmla="*/ 121197 w 854014"/>
                        <a:gd name="connsiteY2" fmla="*/ 841697 h 2249467"/>
                        <a:gd name="connsiteX3" fmla="*/ 56346 w 854014"/>
                        <a:gd name="connsiteY3" fmla="*/ 348829 h 2249467"/>
                        <a:gd name="connsiteX4" fmla="*/ 802133 w 854014"/>
                        <a:gd name="connsiteY4" fmla="*/ 102395 h 2249467"/>
                        <a:gd name="connsiteX5" fmla="*/ 854014 w 854014"/>
                        <a:gd name="connsiteY5" fmla="*/ 2106292 h 2249467"/>
                        <a:gd name="connsiteX6" fmla="*/ 166593 w 854014"/>
                        <a:gd name="connsiteY6" fmla="*/ 2021986 h 2249467"/>
                        <a:gd name="connsiteX0" fmla="*/ 153312 w 840733"/>
                        <a:gd name="connsiteY0" fmla="*/ 2021986 h 2250412"/>
                        <a:gd name="connsiteX1" fmla="*/ 257074 w 840733"/>
                        <a:gd name="connsiteY1" fmla="*/ 1464267 h 2250412"/>
                        <a:gd name="connsiteX2" fmla="*/ 107916 w 840733"/>
                        <a:gd name="connsiteY2" fmla="*/ 841697 h 2250412"/>
                        <a:gd name="connsiteX3" fmla="*/ 43065 w 840733"/>
                        <a:gd name="connsiteY3" fmla="*/ 348829 h 2250412"/>
                        <a:gd name="connsiteX4" fmla="*/ 788852 w 840733"/>
                        <a:gd name="connsiteY4" fmla="*/ 102395 h 2250412"/>
                        <a:gd name="connsiteX5" fmla="*/ 840733 w 840733"/>
                        <a:gd name="connsiteY5" fmla="*/ 2106292 h 2250412"/>
                        <a:gd name="connsiteX6" fmla="*/ 153312 w 840733"/>
                        <a:gd name="connsiteY6" fmla="*/ 2021986 h 2250412"/>
                        <a:gd name="connsiteX0" fmla="*/ 174762 w 862183"/>
                        <a:gd name="connsiteY0" fmla="*/ 2021986 h 2250412"/>
                        <a:gd name="connsiteX1" fmla="*/ 278524 w 862183"/>
                        <a:gd name="connsiteY1" fmla="*/ 1464267 h 2250412"/>
                        <a:gd name="connsiteX2" fmla="*/ 129366 w 862183"/>
                        <a:gd name="connsiteY2" fmla="*/ 841697 h 2250412"/>
                        <a:gd name="connsiteX3" fmla="*/ 64515 w 862183"/>
                        <a:gd name="connsiteY3" fmla="*/ 348829 h 2250412"/>
                        <a:gd name="connsiteX4" fmla="*/ 810302 w 862183"/>
                        <a:gd name="connsiteY4" fmla="*/ 102395 h 2250412"/>
                        <a:gd name="connsiteX5" fmla="*/ 862183 w 862183"/>
                        <a:gd name="connsiteY5" fmla="*/ 2106292 h 2250412"/>
                        <a:gd name="connsiteX6" fmla="*/ 174762 w 862183"/>
                        <a:gd name="connsiteY6" fmla="*/ 2021986 h 2250412"/>
                        <a:gd name="connsiteX0" fmla="*/ 150951 w 838372"/>
                        <a:gd name="connsiteY0" fmla="*/ 2027249 h 2255675"/>
                        <a:gd name="connsiteX1" fmla="*/ 254713 w 838372"/>
                        <a:gd name="connsiteY1" fmla="*/ 1469530 h 2255675"/>
                        <a:gd name="connsiteX2" fmla="*/ 176892 w 838372"/>
                        <a:gd name="connsiteY2" fmla="*/ 1060969 h 2255675"/>
                        <a:gd name="connsiteX3" fmla="*/ 40704 w 838372"/>
                        <a:gd name="connsiteY3" fmla="*/ 354092 h 2255675"/>
                        <a:gd name="connsiteX4" fmla="*/ 786491 w 838372"/>
                        <a:gd name="connsiteY4" fmla="*/ 107658 h 2255675"/>
                        <a:gd name="connsiteX5" fmla="*/ 838372 w 838372"/>
                        <a:gd name="connsiteY5" fmla="*/ 2111555 h 2255675"/>
                        <a:gd name="connsiteX6" fmla="*/ 150951 w 838372"/>
                        <a:gd name="connsiteY6" fmla="*/ 2027249 h 2255675"/>
                        <a:gd name="connsiteX0" fmla="*/ 150951 w 838372"/>
                        <a:gd name="connsiteY0" fmla="*/ 2027249 h 2255675"/>
                        <a:gd name="connsiteX1" fmla="*/ 254713 w 838372"/>
                        <a:gd name="connsiteY1" fmla="*/ 1469530 h 2255675"/>
                        <a:gd name="connsiteX2" fmla="*/ 176892 w 838372"/>
                        <a:gd name="connsiteY2" fmla="*/ 1060969 h 2255675"/>
                        <a:gd name="connsiteX3" fmla="*/ 40704 w 838372"/>
                        <a:gd name="connsiteY3" fmla="*/ 354092 h 2255675"/>
                        <a:gd name="connsiteX4" fmla="*/ 786491 w 838372"/>
                        <a:gd name="connsiteY4" fmla="*/ 107658 h 2255675"/>
                        <a:gd name="connsiteX5" fmla="*/ 838372 w 838372"/>
                        <a:gd name="connsiteY5" fmla="*/ 2111555 h 2255675"/>
                        <a:gd name="connsiteX6" fmla="*/ 150951 w 838372"/>
                        <a:gd name="connsiteY6" fmla="*/ 2027249 h 2255675"/>
                        <a:gd name="connsiteX0" fmla="*/ 156607 w 902204"/>
                        <a:gd name="connsiteY0" fmla="*/ 2010716 h 2237701"/>
                        <a:gd name="connsiteX1" fmla="*/ 260369 w 902204"/>
                        <a:gd name="connsiteY1" fmla="*/ 1452997 h 2237701"/>
                        <a:gd name="connsiteX2" fmla="*/ 182548 w 902204"/>
                        <a:gd name="connsiteY2" fmla="*/ 1044436 h 2237701"/>
                        <a:gd name="connsiteX3" fmla="*/ 46360 w 902204"/>
                        <a:gd name="connsiteY3" fmla="*/ 337559 h 2237701"/>
                        <a:gd name="connsiteX4" fmla="*/ 869969 w 902204"/>
                        <a:gd name="connsiteY4" fmla="*/ 110581 h 2237701"/>
                        <a:gd name="connsiteX5" fmla="*/ 844028 w 902204"/>
                        <a:gd name="connsiteY5" fmla="*/ 2095022 h 2237701"/>
                        <a:gd name="connsiteX6" fmla="*/ 156607 w 902204"/>
                        <a:gd name="connsiteY6" fmla="*/ 2010716 h 2237701"/>
                        <a:gd name="connsiteX0" fmla="*/ 156607 w 869969"/>
                        <a:gd name="connsiteY0" fmla="*/ 2010716 h 2237701"/>
                        <a:gd name="connsiteX1" fmla="*/ 260369 w 869969"/>
                        <a:gd name="connsiteY1" fmla="*/ 1452997 h 2237701"/>
                        <a:gd name="connsiteX2" fmla="*/ 182548 w 869969"/>
                        <a:gd name="connsiteY2" fmla="*/ 1044436 h 2237701"/>
                        <a:gd name="connsiteX3" fmla="*/ 46360 w 869969"/>
                        <a:gd name="connsiteY3" fmla="*/ 337559 h 2237701"/>
                        <a:gd name="connsiteX4" fmla="*/ 869969 w 869969"/>
                        <a:gd name="connsiteY4" fmla="*/ 110581 h 2237701"/>
                        <a:gd name="connsiteX5" fmla="*/ 844028 w 869969"/>
                        <a:gd name="connsiteY5" fmla="*/ 2095022 h 2237701"/>
                        <a:gd name="connsiteX6" fmla="*/ 156607 w 869969"/>
                        <a:gd name="connsiteY6" fmla="*/ 2010716 h 2237701"/>
                        <a:gd name="connsiteX0" fmla="*/ 144847 w 857749"/>
                        <a:gd name="connsiteY0" fmla="*/ 1978134 h 2202237"/>
                        <a:gd name="connsiteX1" fmla="*/ 248609 w 857749"/>
                        <a:gd name="connsiteY1" fmla="*/ 1420415 h 2202237"/>
                        <a:gd name="connsiteX2" fmla="*/ 170788 w 857749"/>
                        <a:gd name="connsiteY2" fmla="*/ 1011854 h 2202237"/>
                        <a:gd name="connsiteX3" fmla="*/ 34600 w 857749"/>
                        <a:gd name="connsiteY3" fmla="*/ 304977 h 2202237"/>
                        <a:gd name="connsiteX4" fmla="*/ 696082 w 857749"/>
                        <a:gd name="connsiteY4" fmla="*/ 116909 h 2202237"/>
                        <a:gd name="connsiteX5" fmla="*/ 832268 w 857749"/>
                        <a:gd name="connsiteY5" fmla="*/ 2062440 h 2202237"/>
                        <a:gd name="connsiteX6" fmla="*/ 144847 w 857749"/>
                        <a:gd name="connsiteY6" fmla="*/ 1978134 h 2202237"/>
                        <a:gd name="connsiteX0" fmla="*/ 136920 w 849427"/>
                        <a:gd name="connsiteY0" fmla="*/ 2082138 h 2306241"/>
                        <a:gd name="connsiteX1" fmla="*/ 240682 w 849427"/>
                        <a:gd name="connsiteY1" fmla="*/ 1524419 h 2306241"/>
                        <a:gd name="connsiteX2" fmla="*/ 162861 w 849427"/>
                        <a:gd name="connsiteY2" fmla="*/ 1115858 h 2306241"/>
                        <a:gd name="connsiteX3" fmla="*/ 26673 w 849427"/>
                        <a:gd name="connsiteY3" fmla="*/ 408981 h 2306241"/>
                        <a:gd name="connsiteX4" fmla="*/ 577907 w 849427"/>
                        <a:gd name="connsiteY4" fmla="*/ 65270 h 2306241"/>
                        <a:gd name="connsiteX5" fmla="*/ 688155 w 849427"/>
                        <a:gd name="connsiteY5" fmla="*/ 220913 h 2306241"/>
                        <a:gd name="connsiteX6" fmla="*/ 824341 w 849427"/>
                        <a:gd name="connsiteY6" fmla="*/ 2166444 h 2306241"/>
                        <a:gd name="connsiteX7" fmla="*/ 136920 w 849427"/>
                        <a:gd name="connsiteY7" fmla="*/ 2082138 h 2306241"/>
                        <a:gd name="connsiteX0" fmla="*/ 136920 w 852753"/>
                        <a:gd name="connsiteY0" fmla="*/ 2020826 h 2221392"/>
                        <a:gd name="connsiteX1" fmla="*/ 240682 w 852753"/>
                        <a:gd name="connsiteY1" fmla="*/ 1463107 h 2221392"/>
                        <a:gd name="connsiteX2" fmla="*/ 162861 w 852753"/>
                        <a:gd name="connsiteY2" fmla="*/ 1054546 h 2221392"/>
                        <a:gd name="connsiteX3" fmla="*/ 26673 w 852753"/>
                        <a:gd name="connsiteY3" fmla="*/ 347669 h 2221392"/>
                        <a:gd name="connsiteX4" fmla="*/ 577907 w 852753"/>
                        <a:gd name="connsiteY4" fmla="*/ 3958 h 2221392"/>
                        <a:gd name="connsiteX5" fmla="*/ 707610 w 852753"/>
                        <a:gd name="connsiteY5" fmla="*/ 477371 h 2221392"/>
                        <a:gd name="connsiteX6" fmla="*/ 824341 w 852753"/>
                        <a:gd name="connsiteY6" fmla="*/ 2105132 h 2221392"/>
                        <a:gd name="connsiteX7" fmla="*/ 136920 w 852753"/>
                        <a:gd name="connsiteY7" fmla="*/ 2020826 h 2221392"/>
                        <a:gd name="connsiteX0" fmla="*/ 136920 w 853543"/>
                        <a:gd name="connsiteY0" fmla="*/ 2019638 h 2220204"/>
                        <a:gd name="connsiteX1" fmla="*/ 240682 w 853543"/>
                        <a:gd name="connsiteY1" fmla="*/ 1461919 h 2220204"/>
                        <a:gd name="connsiteX2" fmla="*/ 162861 w 853543"/>
                        <a:gd name="connsiteY2" fmla="*/ 1053358 h 2220204"/>
                        <a:gd name="connsiteX3" fmla="*/ 26673 w 853543"/>
                        <a:gd name="connsiteY3" fmla="*/ 346481 h 2220204"/>
                        <a:gd name="connsiteX4" fmla="*/ 577907 w 853543"/>
                        <a:gd name="connsiteY4" fmla="*/ 2770 h 2220204"/>
                        <a:gd name="connsiteX5" fmla="*/ 534473 w 853543"/>
                        <a:gd name="connsiteY5" fmla="*/ 208337 h 2220204"/>
                        <a:gd name="connsiteX6" fmla="*/ 707610 w 853543"/>
                        <a:gd name="connsiteY6" fmla="*/ 476183 h 2220204"/>
                        <a:gd name="connsiteX7" fmla="*/ 824341 w 853543"/>
                        <a:gd name="connsiteY7" fmla="*/ 2103944 h 2220204"/>
                        <a:gd name="connsiteX8" fmla="*/ 136920 w 853543"/>
                        <a:gd name="connsiteY8" fmla="*/ 2019638 h 2220204"/>
                        <a:gd name="connsiteX0" fmla="*/ 134586 w 851209"/>
                        <a:gd name="connsiteY0" fmla="*/ 2015539 h 2216105"/>
                        <a:gd name="connsiteX1" fmla="*/ 238348 w 851209"/>
                        <a:gd name="connsiteY1" fmla="*/ 1457820 h 2216105"/>
                        <a:gd name="connsiteX2" fmla="*/ 160527 w 851209"/>
                        <a:gd name="connsiteY2" fmla="*/ 1049259 h 2216105"/>
                        <a:gd name="connsiteX3" fmla="*/ 24339 w 851209"/>
                        <a:gd name="connsiteY3" fmla="*/ 342382 h 2216105"/>
                        <a:gd name="connsiteX4" fmla="*/ 542868 w 851209"/>
                        <a:gd name="connsiteY4" fmla="*/ 2838 h 2216105"/>
                        <a:gd name="connsiteX5" fmla="*/ 532139 w 851209"/>
                        <a:gd name="connsiteY5" fmla="*/ 204238 h 2216105"/>
                        <a:gd name="connsiteX6" fmla="*/ 705276 w 851209"/>
                        <a:gd name="connsiteY6" fmla="*/ 472084 h 2216105"/>
                        <a:gd name="connsiteX7" fmla="*/ 822007 w 851209"/>
                        <a:gd name="connsiteY7" fmla="*/ 2099845 h 2216105"/>
                        <a:gd name="connsiteX8" fmla="*/ 134586 w 851209"/>
                        <a:gd name="connsiteY8" fmla="*/ 2015539 h 2216105"/>
                        <a:gd name="connsiteX0" fmla="*/ 134586 w 870763"/>
                        <a:gd name="connsiteY0" fmla="*/ 2015539 h 2216105"/>
                        <a:gd name="connsiteX1" fmla="*/ 238348 w 870763"/>
                        <a:gd name="connsiteY1" fmla="*/ 1457820 h 2216105"/>
                        <a:gd name="connsiteX2" fmla="*/ 160527 w 870763"/>
                        <a:gd name="connsiteY2" fmla="*/ 1049259 h 2216105"/>
                        <a:gd name="connsiteX3" fmla="*/ 24339 w 870763"/>
                        <a:gd name="connsiteY3" fmla="*/ 342382 h 2216105"/>
                        <a:gd name="connsiteX4" fmla="*/ 542868 w 870763"/>
                        <a:gd name="connsiteY4" fmla="*/ 2838 h 2216105"/>
                        <a:gd name="connsiteX5" fmla="*/ 532139 w 870763"/>
                        <a:gd name="connsiteY5" fmla="*/ 204238 h 2216105"/>
                        <a:gd name="connsiteX6" fmla="*/ 705276 w 870763"/>
                        <a:gd name="connsiteY6" fmla="*/ 472084 h 2216105"/>
                        <a:gd name="connsiteX7" fmla="*/ 822007 w 870763"/>
                        <a:gd name="connsiteY7" fmla="*/ 2099845 h 2216105"/>
                        <a:gd name="connsiteX8" fmla="*/ 134586 w 870763"/>
                        <a:gd name="connsiteY8" fmla="*/ 2015539 h 2216105"/>
                        <a:gd name="connsiteX0" fmla="*/ 134586 w 853431"/>
                        <a:gd name="connsiteY0" fmla="*/ 2015539 h 2216105"/>
                        <a:gd name="connsiteX1" fmla="*/ 238348 w 853431"/>
                        <a:gd name="connsiteY1" fmla="*/ 1457820 h 2216105"/>
                        <a:gd name="connsiteX2" fmla="*/ 160527 w 853431"/>
                        <a:gd name="connsiteY2" fmla="*/ 1049259 h 2216105"/>
                        <a:gd name="connsiteX3" fmla="*/ 24339 w 853431"/>
                        <a:gd name="connsiteY3" fmla="*/ 342382 h 2216105"/>
                        <a:gd name="connsiteX4" fmla="*/ 542868 w 853431"/>
                        <a:gd name="connsiteY4" fmla="*/ 2838 h 2216105"/>
                        <a:gd name="connsiteX5" fmla="*/ 532139 w 853431"/>
                        <a:gd name="connsiteY5" fmla="*/ 204238 h 2216105"/>
                        <a:gd name="connsiteX6" fmla="*/ 705276 w 853431"/>
                        <a:gd name="connsiteY6" fmla="*/ 472084 h 2216105"/>
                        <a:gd name="connsiteX7" fmla="*/ 822007 w 853431"/>
                        <a:gd name="connsiteY7" fmla="*/ 2099845 h 2216105"/>
                        <a:gd name="connsiteX8" fmla="*/ 134586 w 853431"/>
                        <a:gd name="connsiteY8" fmla="*/ 2015539 h 2216105"/>
                        <a:gd name="connsiteX0" fmla="*/ 134586 w 853431"/>
                        <a:gd name="connsiteY0" fmla="*/ 2015539 h 2216105"/>
                        <a:gd name="connsiteX1" fmla="*/ 238348 w 853431"/>
                        <a:gd name="connsiteY1" fmla="*/ 1457820 h 2216105"/>
                        <a:gd name="connsiteX2" fmla="*/ 160527 w 853431"/>
                        <a:gd name="connsiteY2" fmla="*/ 1049259 h 2216105"/>
                        <a:gd name="connsiteX3" fmla="*/ 24339 w 853431"/>
                        <a:gd name="connsiteY3" fmla="*/ 342382 h 2216105"/>
                        <a:gd name="connsiteX4" fmla="*/ 542868 w 853431"/>
                        <a:gd name="connsiteY4" fmla="*/ 2838 h 2216105"/>
                        <a:gd name="connsiteX5" fmla="*/ 532139 w 853431"/>
                        <a:gd name="connsiteY5" fmla="*/ 204238 h 2216105"/>
                        <a:gd name="connsiteX6" fmla="*/ 705276 w 853431"/>
                        <a:gd name="connsiteY6" fmla="*/ 472084 h 2216105"/>
                        <a:gd name="connsiteX7" fmla="*/ 822007 w 853431"/>
                        <a:gd name="connsiteY7" fmla="*/ 2099845 h 2216105"/>
                        <a:gd name="connsiteX8" fmla="*/ 134586 w 853431"/>
                        <a:gd name="connsiteY8" fmla="*/ 2015539 h 2216105"/>
                        <a:gd name="connsiteX0" fmla="*/ 134586 w 853431"/>
                        <a:gd name="connsiteY0" fmla="*/ 2012701 h 2213267"/>
                        <a:gd name="connsiteX1" fmla="*/ 238348 w 853431"/>
                        <a:gd name="connsiteY1" fmla="*/ 1454982 h 2213267"/>
                        <a:gd name="connsiteX2" fmla="*/ 160527 w 853431"/>
                        <a:gd name="connsiteY2" fmla="*/ 1046421 h 2213267"/>
                        <a:gd name="connsiteX3" fmla="*/ 24339 w 853431"/>
                        <a:gd name="connsiteY3" fmla="*/ 339544 h 2213267"/>
                        <a:gd name="connsiteX4" fmla="*/ 542868 w 853431"/>
                        <a:gd name="connsiteY4" fmla="*/ 0 h 2213267"/>
                        <a:gd name="connsiteX5" fmla="*/ 532139 w 853431"/>
                        <a:gd name="connsiteY5" fmla="*/ 201400 h 2213267"/>
                        <a:gd name="connsiteX6" fmla="*/ 705276 w 853431"/>
                        <a:gd name="connsiteY6" fmla="*/ 469246 h 2213267"/>
                        <a:gd name="connsiteX7" fmla="*/ 822007 w 853431"/>
                        <a:gd name="connsiteY7" fmla="*/ 2097007 h 2213267"/>
                        <a:gd name="connsiteX8" fmla="*/ 134586 w 853431"/>
                        <a:gd name="connsiteY8" fmla="*/ 2012701 h 22132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53431" h="2213267">
                          <a:moveTo>
                            <a:pt x="134586" y="2012701"/>
                          </a:moveTo>
                          <a:cubicBezTo>
                            <a:pt x="37310" y="1905697"/>
                            <a:pt x="234025" y="1616029"/>
                            <a:pt x="238348" y="1454982"/>
                          </a:cubicBezTo>
                          <a:cubicBezTo>
                            <a:pt x="242672" y="1293935"/>
                            <a:pt x="293472" y="1180446"/>
                            <a:pt x="160527" y="1046421"/>
                          </a:cubicBezTo>
                          <a:cubicBezTo>
                            <a:pt x="27582" y="912396"/>
                            <a:pt x="-39385" y="513948"/>
                            <a:pt x="24339" y="339544"/>
                          </a:cubicBezTo>
                          <a:cubicBezTo>
                            <a:pt x="88063" y="165141"/>
                            <a:pt x="434874" y="25107"/>
                            <a:pt x="542868" y="0"/>
                          </a:cubicBezTo>
                          <a:cubicBezTo>
                            <a:pt x="538732" y="62367"/>
                            <a:pt x="510522" y="122498"/>
                            <a:pt x="532139" y="201400"/>
                          </a:cubicBezTo>
                          <a:cubicBezTo>
                            <a:pt x="553756" y="280302"/>
                            <a:pt x="638278" y="349086"/>
                            <a:pt x="705276" y="469246"/>
                          </a:cubicBezTo>
                          <a:cubicBezTo>
                            <a:pt x="772274" y="589406"/>
                            <a:pt x="917122" y="1839765"/>
                            <a:pt x="822007" y="2097007"/>
                          </a:cubicBezTo>
                          <a:cubicBezTo>
                            <a:pt x="726892" y="2354250"/>
                            <a:pt x="231862" y="2119705"/>
                            <a:pt x="134586" y="2012701"/>
                          </a:cubicBezTo>
                          <a:close/>
                        </a:path>
                      </a:pathLst>
                    </a:cu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57" name="Freeform 2853">
                      <a:extLst>
                        <a:ext uri="{FF2B5EF4-FFF2-40B4-BE49-F238E27FC236}">
                          <a16:creationId xmlns:a16="http://schemas.microsoft.com/office/drawing/2014/main" id="{65EFE249-4E8A-489C-8C7A-E37DD2F4EAE9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6825801" y="1343318"/>
                      <a:ext cx="845663" cy="2217434"/>
                    </a:xfrm>
                    <a:custGeom>
                      <a:avLst/>
                      <a:gdLst>
                        <a:gd name="connsiteX0" fmla="*/ 157523 w 1582311"/>
                        <a:gd name="connsiteY0" fmla="*/ 1919666 h 1975803"/>
                        <a:gd name="connsiteX1" fmla="*/ 403957 w 1582311"/>
                        <a:gd name="connsiteY1" fmla="*/ 1374917 h 1975803"/>
                        <a:gd name="connsiteX2" fmla="*/ 112127 w 1582311"/>
                        <a:gd name="connsiteY2" fmla="*/ 739377 h 1975803"/>
                        <a:gd name="connsiteX3" fmla="*/ 47276 w 1582311"/>
                        <a:gd name="connsiteY3" fmla="*/ 246509 h 1975803"/>
                        <a:gd name="connsiteX4" fmla="*/ 793063 w 1582311"/>
                        <a:gd name="connsiteY4" fmla="*/ 75 h 1975803"/>
                        <a:gd name="connsiteX5" fmla="*/ 1473999 w 1582311"/>
                        <a:gd name="connsiteY5" fmla="*/ 227053 h 1975803"/>
                        <a:gd name="connsiteX6" fmla="*/ 1402663 w 1582311"/>
                        <a:gd name="connsiteY6" fmla="*/ 771802 h 1975803"/>
                        <a:gd name="connsiteX7" fmla="*/ 1292416 w 1582311"/>
                        <a:gd name="connsiteY7" fmla="*/ 1297096 h 1975803"/>
                        <a:gd name="connsiteX8" fmla="*/ 1532365 w 1582311"/>
                        <a:gd name="connsiteY8" fmla="*/ 1887240 h 1975803"/>
                        <a:gd name="connsiteX9" fmla="*/ 157523 w 1582311"/>
                        <a:gd name="connsiteY9" fmla="*/ 1919666 h 1975803"/>
                        <a:gd name="connsiteX0" fmla="*/ 157523 w 1582311"/>
                        <a:gd name="connsiteY0" fmla="*/ 1919666 h 1973041"/>
                        <a:gd name="connsiteX1" fmla="*/ 403957 w 1582311"/>
                        <a:gd name="connsiteY1" fmla="*/ 1374917 h 1973041"/>
                        <a:gd name="connsiteX2" fmla="*/ 112127 w 1582311"/>
                        <a:gd name="connsiteY2" fmla="*/ 739377 h 1973041"/>
                        <a:gd name="connsiteX3" fmla="*/ 47276 w 1582311"/>
                        <a:gd name="connsiteY3" fmla="*/ 246509 h 1973041"/>
                        <a:gd name="connsiteX4" fmla="*/ 793063 w 1582311"/>
                        <a:gd name="connsiteY4" fmla="*/ 75 h 1973041"/>
                        <a:gd name="connsiteX5" fmla="*/ 1473999 w 1582311"/>
                        <a:gd name="connsiteY5" fmla="*/ 227053 h 1973041"/>
                        <a:gd name="connsiteX6" fmla="*/ 1402663 w 1582311"/>
                        <a:gd name="connsiteY6" fmla="*/ 771802 h 1973041"/>
                        <a:gd name="connsiteX7" fmla="*/ 1292416 w 1582311"/>
                        <a:gd name="connsiteY7" fmla="*/ 1342492 h 1973041"/>
                        <a:gd name="connsiteX8" fmla="*/ 1532365 w 1582311"/>
                        <a:gd name="connsiteY8" fmla="*/ 1887240 h 1973041"/>
                        <a:gd name="connsiteX9" fmla="*/ 157523 w 1582311"/>
                        <a:gd name="connsiteY9" fmla="*/ 1919666 h 1973041"/>
                        <a:gd name="connsiteX0" fmla="*/ 157523 w 1582311"/>
                        <a:gd name="connsiteY0" fmla="*/ 1919660 h 1973035"/>
                        <a:gd name="connsiteX1" fmla="*/ 403957 w 1582311"/>
                        <a:gd name="connsiteY1" fmla="*/ 1374911 h 1973035"/>
                        <a:gd name="connsiteX2" fmla="*/ 112127 w 1582311"/>
                        <a:gd name="connsiteY2" fmla="*/ 739371 h 1973035"/>
                        <a:gd name="connsiteX3" fmla="*/ 47276 w 1582311"/>
                        <a:gd name="connsiteY3" fmla="*/ 246503 h 1973035"/>
                        <a:gd name="connsiteX4" fmla="*/ 793063 w 1582311"/>
                        <a:gd name="connsiteY4" fmla="*/ 69 h 1973035"/>
                        <a:gd name="connsiteX5" fmla="*/ 1473999 w 1582311"/>
                        <a:gd name="connsiteY5" fmla="*/ 227047 h 1973035"/>
                        <a:gd name="connsiteX6" fmla="*/ 1467514 w 1582311"/>
                        <a:gd name="connsiteY6" fmla="*/ 706945 h 1973035"/>
                        <a:gd name="connsiteX7" fmla="*/ 1292416 w 1582311"/>
                        <a:gd name="connsiteY7" fmla="*/ 1342486 h 1973035"/>
                        <a:gd name="connsiteX8" fmla="*/ 1532365 w 1582311"/>
                        <a:gd name="connsiteY8" fmla="*/ 1887234 h 1973035"/>
                        <a:gd name="connsiteX9" fmla="*/ 157523 w 1582311"/>
                        <a:gd name="connsiteY9" fmla="*/ 1919660 h 1973035"/>
                        <a:gd name="connsiteX0" fmla="*/ 157523 w 1582311"/>
                        <a:gd name="connsiteY0" fmla="*/ 2021986 h 2113807"/>
                        <a:gd name="connsiteX1" fmla="*/ 403957 w 1582311"/>
                        <a:gd name="connsiteY1" fmla="*/ 1477237 h 2113807"/>
                        <a:gd name="connsiteX2" fmla="*/ 112127 w 1582311"/>
                        <a:gd name="connsiteY2" fmla="*/ 841697 h 2113807"/>
                        <a:gd name="connsiteX3" fmla="*/ 47276 w 1582311"/>
                        <a:gd name="connsiteY3" fmla="*/ 348829 h 2113807"/>
                        <a:gd name="connsiteX4" fmla="*/ 793063 w 1582311"/>
                        <a:gd name="connsiteY4" fmla="*/ 102395 h 2113807"/>
                        <a:gd name="connsiteX5" fmla="*/ 844944 w 1582311"/>
                        <a:gd name="connsiteY5" fmla="*/ 2106292 h 2113807"/>
                        <a:gd name="connsiteX6" fmla="*/ 1467514 w 1582311"/>
                        <a:gd name="connsiteY6" fmla="*/ 809271 h 2113807"/>
                        <a:gd name="connsiteX7" fmla="*/ 1292416 w 1582311"/>
                        <a:gd name="connsiteY7" fmla="*/ 1444812 h 2113807"/>
                        <a:gd name="connsiteX8" fmla="*/ 1532365 w 1582311"/>
                        <a:gd name="connsiteY8" fmla="*/ 1989560 h 2113807"/>
                        <a:gd name="connsiteX9" fmla="*/ 157523 w 1582311"/>
                        <a:gd name="connsiteY9" fmla="*/ 2021986 h 2113807"/>
                        <a:gd name="connsiteX0" fmla="*/ 157523 w 1582311"/>
                        <a:gd name="connsiteY0" fmla="*/ 2021986 h 2113173"/>
                        <a:gd name="connsiteX1" fmla="*/ 403957 w 1582311"/>
                        <a:gd name="connsiteY1" fmla="*/ 1477237 h 2113173"/>
                        <a:gd name="connsiteX2" fmla="*/ 112127 w 1582311"/>
                        <a:gd name="connsiteY2" fmla="*/ 841697 h 2113173"/>
                        <a:gd name="connsiteX3" fmla="*/ 47276 w 1582311"/>
                        <a:gd name="connsiteY3" fmla="*/ 348829 h 2113173"/>
                        <a:gd name="connsiteX4" fmla="*/ 793063 w 1582311"/>
                        <a:gd name="connsiteY4" fmla="*/ 102395 h 2113173"/>
                        <a:gd name="connsiteX5" fmla="*/ 844944 w 1582311"/>
                        <a:gd name="connsiteY5" fmla="*/ 2106292 h 2113173"/>
                        <a:gd name="connsiteX6" fmla="*/ 1461029 w 1582311"/>
                        <a:gd name="connsiteY6" fmla="*/ 783331 h 2113173"/>
                        <a:gd name="connsiteX7" fmla="*/ 1292416 w 1582311"/>
                        <a:gd name="connsiteY7" fmla="*/ 1444812 h 2113173"/>
                        <a:gd name="connsiteX8" fmla="*/ 1532365 w 1582311"/>
                        <a:gd name="connsiteY8" fmla="*/ 1989560 h 2113173"/>
                        <a:gd name="connsiteX9" fmla="*/ 157523 w 1582311"/>
                        <a:gd name="connsiteY9" fmla="*/ 2021986 h 2113173"/>
                        <a:gd name="connsiteX0" fmla="*/ 157523 w 1591567"/>
                        <a:gd name="connsiteY0" fmla="*/ 2021986 h 2143200"/>
                        <a:gd name="connsiteX1" fmla="*/ 403957 w 1591567"/>
                        <a:gd name="connsiteY1" fmla="*/ 1477237 h 2143200"/>
                        <a:gd name="connsiteX2" fmla="*/ 112127 w 1591567"/>
                        <a:gd name="connsiteY2" fmla="*/ 841697 h 2143200"/>
                        <a:gd name="connsiteX3" fmla="*/ 47276 w 1591567"/>
                        <a:gd name="connsiteY3" fmla="*/ 348829 h 2143200"/>
                        <a:gd name="connsiteX4" fmla="*/ 793063 w 1591567"/>
                        <a:gd name="connsiteY4" fmla="*/ 102395 h 2143200"/>
                        <a:gd name="connsiteX5" fmla="*/ 844944 w 1591567"/>
                        <a:gd name="connsiteY5" fmla="*/ 2106292 h 2143200"/>
                        <a:gd name="connsiteX6" fmla="*/ 1292416 w 1591567"/>
                        <a:gd name="connsiteY6" fmla="*/ 1444812 h 2143200"/>
                        <a:gd name="connsiteX7" fmla="*/ 1532365 w 1591567"/>
                        <a:gd name="connsiteY7" fmla="*/ 1989560 h 2143200"/>
                        <a:gd name="connsiteX8" fmla="*/ 157523 w 1591567"/>
                        <a:gd name="connsiteY8" fmla="*/ 2021986 h 2143200"/>
                        <a:gd name="connsiteX0" fmla="*/ 157523 w 1545335"/>
                        <a:gd name="connsiteY0" fmla="*/ 2021986 h 2223374"/>
                        <a:gd name="connsiteX1" fmla="*/ 403957 w 1545335"/>
                        <a:gd name="connsiteY1" fmla="*/ 1477237 h 2223374"/>
                        <a:gd name="connsiteX2" fmla="*/ 112127 w 1545335"/>
                        <a:gd name="connsiteY2" fmla="*/ 841697 h 2223374"/>
                        <a:gd name="connsiteX3" fmla="*/ 47276 w 1545335"/>
                        <a:gd name="connsiteY3" fmla="*/ 348829 h 2223374"/>
                        <a:gd name="connsiteX4" fmla="*/ 793063 w 1545335"/>
                        <a:gd name="connsiteY4" fmla="*/ 102395 h 2223374"/>
                        <a:gd name="connsiteX5" fmla="*/ 844944 w 1545335"/>
                        <a:gd name="connsiteY5" fmla="*/ 2106292 h 2223374"/>
                        <a:gd name="connsiteX6" fmla="*/ 1532365 w 1545335"/>
                        <a:gd name="connsiteY6" fmla="*/ 1989560 h 2223374"/>
                        <a:gd name="connsiteX7" fmla="*/ 157523 w 1545335"/>
                        <a:gd name="connsiteY7" fmla="*/ 2021986 h 2223374"/>
                        <a:gd name="connsiteX0" fmla="*/ 157523 w 844944"/>
                        <a:gd name="connsiteY0" fmla="*/ 2021986 h 2249938"/>
                        <a:gd name="connsiteX1" fmla="*/ 403957 w 844944"/>
                        <a:gd name="connsiteY1" fmla="*/ 1477237 h 2249938"/>
                        <a:gd name="connsiteX2" fmla="*/ 112127 w 844944"/>
                        <a:gd name="connsiteY2" fmla="*/ 841697 h 2249938"/>
                        <a:gd name="connsiteX3" fmla="*/ 47276 w 844944"/>
                        <a:gd name="connsiteY3" fmla="*/ 348829 h 2249938"/>
                        <a:gd name="connsiteX4" fmla="*/ 793063 w 844944"/>
                        <a:gd name="connsiteY4" fmla="*/ 102395 h 2249938"/>
                        <a:gd name="connsiteX5" fmla="*/ 844944 w 844944"/>
                        <a:gd name="connsiteY5" fmla="*/ 2106292 h 2249938"/>
                        <a:gd name="connsiteX6" fmla="*/ 157523 w 844944"/>
                        <a:gd name="connsiteY6" fmla="*/ 2021986 h 2249938"/>
                        <a:gd name="connsiteX0" fmla="*/ 154587 w 842008"/>
                        <a:gd name="connsiteY0" fmla="*/ 2021986 h 2249467"/>
                        <a:gd name="connsiteX1" fmla="*/ 303744 w 842008"/>
                        <a:gd name="connsiteY1" fmla="*/ 1490207 h 2249467"/>
                        <a:gd name="connsiteX2" fmla="*/ 109191 w 842008"/>
                        <a:gd name="connsiteY2" fmla="*/ 841697 h 2249467"/>
                        <a:gd name="connsiteX3" fmla="*/ 44340 w 842008"/>
                        <a:gd name="connsiteY3" fmla="*/ 348829 h 2249467"/>
                        <a:gd name="connsiteX4" fmla="*/ 790127 w 842008"/>
                        <a:gd name="connsiteY4" fmla="*/ 102395 h 2249467"/>
                        <a:gd name="connsiteX5" fmla="*/ 842008 w 842008"/>
                        <a:gd name="connsiteY5" fmla="*/ 2106292 h 2249467"/>
                        <a:gd name="connsiteX6" fmla="*/ 154587 w 842008"/>
                        <a:gd name="connsiteY6" fmla="*/ 2021986 h 2249467"/>
                        <a:gd name="connsiteX0" fmla="*/ 166593 w 854014"/>
                        <a:gd name="connsiteY0" fmla="*/ 2021986 h 2249467"/>
                        <a:gd name="connsiteX1" fmla="*/ 315750 w 854014"/>
                        <a:gd name="connsiteY1" fmla="*/ 1490207 h 2249467"/>
                        <a:gd name="connsiteX2" fmla="*/ 121197 w 854014"/>
                        <a:gd name="connsiteY2" fmla="*/ 841697 h 2249467"/>
                        <a:gd name="connsiteX3" fmla="*/ 56346 w 854014"/>
                        <a:gd name="connsiteY3" fmla="*/ 348829 h 2249467"/>
                        <a:gd name="connsiteX4" fmla="*/ 802133 w 854014"/>
                        <a:gd name="connsiteY4" fmla="*/ 102395 h 2249467"/>
                        <a:gd name="connsiteX5" fmla="*/ 854014 w 854014"/>
                        <a:gd name="connsiteY5" fmla="*/ 2106292 h 2249467"/>
                        <a:gd name="connsiteX6" fmla="*/ 166593 w 854014"/>
                        <a:gd name="connsiteY6" fmla="*/ 2021986 h 2249467"/>
                        <a:gd name="connsiteX0" fmla="*/ 153312 w 840733"/>
                        <a:gd name="connsiteY0" fmla="*/ 2021986 h 2250412"/>
                        <a:gd name="connsiteX1" fmla="*/ 257074 w 840733"/>
                        <a:gd name="connsiteY1" fmla="*/ 1464267 h 2250412"/>
                        <a:gd name="connsiteX2" fmla="*/ 107916 w 840733"/>
                        <a:gd name="connsiteY2" fmla="*/ 841697 h 2250412"/>
                        <a:gd name="connsiteX3" fmla="*/ 43065 w 840733"/>
                        <a:gd name="connsiteY3" fmla="*/ 348829 h 2250412"/>
                        <a:gd name="connsiteX4" fmla="*/ 788852 w 840733"/>
                        <a:gd name="connsiteY4" fmla="*/ 102395 h 2250412"/>
                        <a:gd name="connsiteX5" fmla="*/ 840733 w 840733"/>
                        <a:gd name="connsiteY5" fmla="*/ 2106292 h 2250412"/>
                        <a:gd name="connsiteX6" fmla="*/ 153312 w 840733"/>
                        <a:gd name="connsiteY6" fmla="*/ 2021986 h 2250412"/>
                        <a:gd name="connsiteX0" fmla="*/ 174762 w 862183"/>
                        <a:gd name="connsiteY0" fmla="*/ 2021986 h 2250412"/>
                        <a:gd name="connsiteX1" fmla="*/ 278524 w 862183"/>
                        <a:gd name="connsiteY1" fmla="*/ 1464267 h 2250412"/>
                        <a:gd name="connsiteX2" fmla="*/ 129366 w 862183"/>
                        <a:gd name="connsiteY2" fmla="*/ 841697 h 2250412"/>
                        <a:gd name="connsiteX3" fmla="*/ 64515 w 862183"/>
                        <a:gd name="connsiteY3" fmla="*/ 348829 h 2250412"/>
                        <a:gd name="connsiteX4" fmla="*/ 810302 w 862183"/>
                        <a:gd name="connsiteY4" fmla="*/ 102395 h 2250412"/>
                        <a:gd name="connsiteX5" fmla="*/ 862183 w 862183"/>
                        <a:gd name="connsiteY5" fmla="*/ 2106292 h 2250412"/>
                        <a:gd name="connsiteX6" fmla="*/ 174762 w 862183"/>
                        <a:gd name="connsiteY6" fmla="*/ 2021986 h 2250412"/>
                        <a:gd name="connsiteX0" fmla="*/ 150951 w 838372"/>
                        <a:gd name="connsiteY0" fmla="*/ 2027249 h 2255675"/>
                        <a:gd name="connsiteX1" fmla="*/ 254713 w 838372"/>
                        <a:gd name="connsiteY1" fmla="*/ 1469530 h 2255675"/>
                        <a:gd name="connsiteX2" fmla="*/ 176892 w 838372"/>
                        <a:gd name="connsiteY2" fmla="*/ 1060969 h 2255675"/>
                        <a:gd name="connsiteX3" fmla="*/ 40704 w 838372"/>
                        <a:gd name="connsiteY3" fmla="*/ 354092 h 2255675"/>
                        <a:gd name="connsiteX4" fmla="*/ 786491 w 838372"/>
                        <a:gd name="connsiteY4" fmla="*/ 107658 h 2255675"/>
                        <a:gd name="connsiteX5" fmla="*/ 838372 w 838372"/>
                        <a:gd name="connsiteY5" fmla="*/ 2111555 h 2255675"/>
                        <a:gd name="connsiteX6" fmla="*/ 150951 w 838372"/>
                        <a:gd name="connsiteY6" fmla="*/ 2027249 h 2255675"/>
                        <a:gd name="connsiteX0" fmla="*/ 150951 w 838372"/>
                        <a:gd name="connsiteY0" fmla="*/ 2027249 h 2255675"/>
                        <a:gd name="connsiteX1" fmla="*/ 254713 w 838372"/>
                        <a:gd name="connsiteY1" fmla="*/ 1469530 h 2255675"/>
                        <a:gd name="connsiteX2" fmla="*/ 176892 w 838372"/>
                        <a:gd name="connsiteY2" fmla="*/ 1060969 h 2255675"/>
                        <a:gd name="connsiteX3" fmla="*/ 40704 w 838372"/>
                        <a:gd name="connsiteY3" fmla="*/ 354092 h 2255675"/>
                        <a:gd name="connsiteX4" fmla="*/ 786491 w 838372"/>
                        <a:gd name="connsiteY4" fmla="*/ 107658 h 2255675"/>
                        <a:gd name="connsiteX5" fmla="*/ 838372 w 838372"/>
                        <a:gd name="connsiteY5" fmla="*/ 2111555 h 2255675"/>
                        <a:gd name="connsiteX6" fmla="*/ 150951 w 838372"/>
                        <a:gd name="connsiteY6" fmla="*/ 2027249 h 2255675"/>
                        <a:gd name="connsiteX0" fmla="*/ 156607 w 902204"/>
                        <a:gd name="connsiteY0" fmla="*/ 2010716 h 2237701"/>
                        <a:gd name="connsiteX1" fmla="*/ 260369 w 902204"/>
                        <a:gd name="connsiteY1" fmla="*/ 1452997 h 2237701"/>
                        <a:gd name="connsiteX2" fmla="*/ 182548 w 902204"/>
                        <a:gd name="connsiteY2" fmla="*/ 1044436 h 2237701"/>
                        <a:gd name="connsiteX3" fmla="*/ 46360 w 902204"/>
                        <a:gd name="connsiteY3" fmla="*/ 337559 h 2237701"/>
                        <a:gd name="connsiteX4" fmla="*/ 869969 w 902204"/>
                        <a:gd name="connsiteY4" fmla="*/ 110581 h 2237701"/>
                        <a:gd name="connsiteX5" fmla="*/ 844028 w 902204"/>
                        <a:gd name="connsiteY5" fmla="*/ 2095022 h 2237701"/>
                        <a:gd name="connsiteX6" fmla="*/ 156607 w 902204"/>
                        <a:gd name="connsiteY6" fmla="*/ 2010716 h 2237701"/>
                        <a:gd name="connsiteX0" fmla="*/ 156607 w 869969"/>
                        <a:gd name="connsiteY0" fmla="*/ 2010716 h 2237701"/>
                        <a:gd name="connsiteX1" fmla="*/ 260369 w 869969"/>
                        <a:gd name="connsiteY1" fmla="*/ 1452997 h 2237701"/>
                        <a:gd name="connsiteX2" fmla="*/ 182548 w 869969"/>
                        <a:gd name="connsiteY2" fmla="*/ 1044436 h 2237701"/>
                        <a:gd name="connsiteX3" fmla="*/ 46360 w 869969"/>
                        <a:gd name="connsiteY3" fmla="*/ 337559 h 2237701"/>
                        <a:gd name="connsiteX4" fmla="*/ 869969 w 869969"/>
                        <a:gd name="connsiteY4" fmla="*/ 110581 h 2237701"/>
                        <a:gd name="connsiteX5" fmla="*/ 844028 w 869969"/>
                        <a:gd name="connsiteY5" fmla="*/ 2095022 h 2237701"/>
                        <a:gd name="connsiteX6" fmla="*/ 156607 w 869969"/>
                        <a:gd name="connsiteY6" fmla="*/ 2010716 h 2237701"/>
                        <a:gd name="connsiteX0" fmla="*/ 144847 w 857749"/>
                        <a:gd name="connsiteY0" fmla="*/ 1978134 h 2202237"/>
                        <a:gd name="connsiteX1" fmla="*/ 248609 w 857749"/>
                        <a:gd name="connsiteY1" fmla="*/ 1420415 h 2202237"/>
                        <a:gd name="connsiteX2" fmla="*/ 170788 w 857749"/>
                        <a:gd name="connsiteY2" fmla="*/ 1011854 h 2202237"/>
                        <a:gd name="connsiteX3" fmla="*/ 34600 w 857749"/>
                        <a:gd name="connsiteY3" fmla="*/ 304977 h 2202237"/>
                        <a:gd name="connsiteX4" fmla="*/ 696082 w 857749"/>
                        <a:gd name="connsiteY4" fmla="*/ 116909 h 2202237"/>
                        <a:gd name="connsiteX5" fmla="*/ 832268 w 857749"/>
                        <a:gd name="connsiteY5" fmla="*/ 2062440 h 2202237"/>
                        <a:gd name="connsiteX6" fmla="*/ 144847 w 857749"/>
                        <a:gd name="connsiteY6" fmla="*/ 1978134 h 2202237"/>
                        <a:gd name="connsiteX0" fmla="*/ 136920 w 849427"/>
                        <a:gd name="connsiteY0" fmla="*/ 2082138 h 2306241"/>
                        <a:gd name="connsiteX1" fmla="*/ 240682 w 849427"/>
                        <a:gd name="connsiteY1" fmla="*/ 1524419 h 2306241"/>
                        <a:gd name="connsiteX2" fmla="*/ 162861 w 849427"/>
                        <a:gd name="connsiteY2" fmla="*/ 1115858 h 2306241"/>
                        <a:gd name="connsiteX3" fmla="*/ 26673 w 849427"/>
                        <a:gd name="connsiteY3" fmla="*/ 408981 h 2306241"/>
                        <a:gd name="connsiteX4" fmla="*/ 577907 w 849427"/>
                        <a:gd name="connsiteY4" fmla="*/ 65270 h 2306241"/>
                        <a:gd name="connsiteX5" fmla="*/ 688155 w 849427"/>
                        <a:gd name="connsiteY5" fmla="*/ 220913 h 2306241"/>
                        <a:gd name="connsiteX6" fmla="*/ 824341 w 849427"/>
                        <a:gd name="connsiteY6" fmla="*/ 2166444 h 2306241"/>
                        <a:gd name="connsiteX7" fmla="*/ 136920 w 849427"/>
                        <a:gd name="connsiteY7" fmla="*/ 2082138 h 2306241"/>
                        <a:gd name="connsiteX0" fmla="*/ 136920 w 852753"/>
                        <a:gd name="connsiteY0" fmla="*/ 2020826 h 2221392"/>
                        <a:gd name="connsiteX1" fmla="*/ 240682 w 852753"/>
                        <a:gd name="connsiteY1" fmla="*/ 1463107 h 2221392"/>
                        <a:gd name="connsiteX2" fmla="*/ 162861 w 852753"/>
                        <a:gd name="connsiteY2" fmla="*/ 1054546 h 2221392"/>
                        <a:gd name="connsiteX3" fmla="*/ 26673 w 852753"/>
                        <a:gd name="connsiteY3" fmla="*/ 347669 h 2221392"/>
                        <a:gd name="connsiteX4" fmla="*/ 577907 w 852753"/>
                        <a:gd name="connsiteY4" fmla="*/ 3958 h 2221392"/>
                        <a:gd name="connsiteX5" fmla="*/ 707610 w 852753"/>
                        <a:gd name="connsiteY5" fmla="*/ 477371 h 2221392"/>
                        <a:gd name="connsiteX6" fmla="*/ 824341 w 852753"/>
                        <a:gd name="connsiteY6" fmla="*/ 2105132 h 2221392"/>
                        <a:gd name="connsiteX7" fmla="*/ 136920 w 852753"/>
                        <a:gd name="connsiteY7" fmla="*/ 2020826 h 2221392"/>
                        <a:gd name="connsiteX0" fmla="*/ 136920 w 852571"/>
                        <a:gd name="connsiteY0" fmla="*/ 2018337 h 2218903"/>
                        <a:gd name="connsiteX1" fmla="*/ 240682 w 852571"/>
                        <a:gd name="connsiteY1" fmla="*/ 1460618 h 2218903"/>
                        <a:gd name="connsiteX2" fmla="*/ 162861 w 852571"/>
                        <a:gd name="connsiteY2" fmla="*/ 1052057 h 2218903"/>
                        <a:gd name="connsiteX3" fmla="*/ 26673 w 852571"/>
                        <a:gd name="connsiteY3" fmla="*/ 345180 h 2218903"/>
                        <a:gd name="connsiteX4" fmla="*/ 577907 w 852571"/>
                        <a:gd name="connsiteY4" fmla="*/ 1469 h 2218903"/>
                        <a:gd name="connsiteX5" fmla="*/ 588139 w 852571"/>
                        <a:gd name="connsiteY5" fmla="*/ 243794 h 2218903"/>
                        <a:gd name="connsiteX6" fmla="*/ 707610 w 852571"/>
                        <a:gd name="connsiteY6" fmla="*/ 474882 h 2218903"/>
                        <a:gd name="connsiteX7" fmla="*/ 824341 w 852571"/>
                        <a:gd name="connsiteY7" fmla="*/ 2102643 h 2218903"/>
                        <a:gd name="connsiteX8" fmla="*/ 136920 w 852571"/>
                        <a:gd name="connsiteY8" fmla="*/ 2018337 h 2218903"/>
                        <a:gd name="connsiteX0" fmla="*/ 136920 w 845663"/>
                        <a:gd name="connsiteY0" fmla="*/ 2018337 h 2218903"/>
                        <a:gd name="connsiteX1" fmla="*/ 240682 w 845663"/>
                        <a:gd name="connsiteY1" fmla="*/ 1460618 h 2218903"/>
                        <a:gd name="connsiteX2" fmla="*/ 162861 w 845663"/>
                        <a:gd name="connsiteY2" fmla="*/ 1052057 h 2218903"/>
                        <a:gd name="connsiteX3" fmla="*/ 26673 w 845663"/>
                        <a:gd name="connsiteY3" fmla="*/ 345180 h 2218903"/>
                        <a:gd name="connsiteX4" fmla="*/ 577907 w 845663"/>
                        <a:gd name="connsiteY4" fmla="*/ 1469 h 2218903"/>
                        <a:gd name="connsiteX5" fmla="*/ 588139 w 845663"/>
                        <a:gd name="connsiteY5" fmla="*/ 243794 h 2218903"/>
                        <a:gd name="connsiteX6" fmla="*/ 707610 w 845663"/>
                        <a:gd name="connsiteY6" fmla="*/ 474882 h 2218903"/>
                        <a:gd name="connsiteX7" fmla="*/ 824341 w 845663"/>
                        <a:gd name="connsiteY7" fmla="*/ 2102643 h 2218903"/>
                        <a:gd name="connsiteX8" fmla="*/ 136920 w 845663"/>
                        <a:gd name="connsiteY8" fmla="*/ 2018337 h 2218903"/>
                        <a:gd name="connsiteX0" fmla="*/ 136920 w 845661"/>
                        <a:gd name="connsiteY0" fmla="*/ 2018337 h 2218903"/>
                        <a:gd name="connsiteX1" fmla="*/ 240682 w 845661"/>
                        <a:gd name="connsiteY1" fmla="*/ 1460618 h 2218903"/>
                        <a:gd name="connsiteX2" fmla="*/ 162861 w 845661"/>
                        <a:gd name="connsiteY2" fmla="*/ 1052057 h 2218903"/>
                        <a:gd name="connsiteX3" fmla="*/ 26673 w 845661"/>
                        <a:gd name="connsiteY3" fmla="*/ 345180 h 2218903"/>
                        <a:gd name="connsiteX4" fmla="*/ 577907 w 845661"/>
                        <a:gd name="connsiteY4" fmla="*/ 1469 h 2218903"/>
                        <a:gd name="connsiteX5" fmla="*/ 588139 w 845661"/>
                        <a:gd name="connsiteY5" fmla="*/ 243794 h 2218903"/>
                        <a:gd name="connsiteX6" fmla="*/ 707610 w 845661"/>
                        <a:gd name="connsiteY6" fmla="*/ 474882 h 2218903"/>
                        <a:gd name="connsiteX7" fmla="*/ 824341 w 845661"/>
                        <a:gd name="connsiteY7" fmla="*/ 2102643 h 2218903"/>
                        <a:gd name="connsiteX8" fmla="*/ 136920 w 845661"/>
                        <a:gd name="connsiteY8" fmla="*/ 2018337 h 2218903"/>
                        <a:gd name="connsiteX0" fmla="*/ 136920 w 845663"/>
                        <a:gd name="connsiteY0" fmla="*/ 2016868 h 2217434"/>
                        <a:gd name="connsiteX1" fmla="*/ 240682 w 845663"/>
                        <a:gd name="connsiteY1" fmla="*/ 1459149 h 2217434"/>
                        <a:gd name="connsiteX2" fmla="*/ 162861 w 845663"/>
                        <a:gd name="connsiteY2" fmla="*/ 1050588 h 2217434"/>
                        <a:gd name="connsiteX3" fmla="*/ 26673 w 845663"/>
                        <a:gd name="connsiteY3" fmla="*/ 343711 h 2217434"/>
                        <a:gd name="connsiteX4" fmla="*/ 577907 w 845663"/>
                        <a:gd name="connsiteY4" fmla="*/ 0 h 2217434"/>
                        <a:gd name="connsiteX5" fmla="*/ 588139 w 845663"/>
                        <a:gd name="connsiteY5" fmla="*/ 242325 h 2217434"/>
                        <a:gd name="connsiteX6" fmla="*/ 707610 w 845663"/>
                        <a:gd name="connsiteY6" fmla="*/ 473413 h 2217434"/>
                        <a:gd name="connsiteX7" fmla="*/ 824341 w 845663"/>
                        <a:gd name="connsiteY7" fmla="*/ 2101174 h 2217434"/>
                        <a:gd name="connsiteX8" fmla="*/ 136920 w 845663"/>
                        <a:gd name="connsiteY8" fmla="*/ 2016868 h 2217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5663" h="2217434">
                          <a:moveTo>
                            <a:pt x="136920" y="2016868"/>
                          </a:moveTo>
                          <a:cubicBezTo>
                            <a:pt x="39644" y="1909864"/>
                            <a:pt x="236359" y="1620196"/>
                            <a:pt x="240682" y="1459149"/>
                          </a:cubicBezTo>
                          <a:cubicBezTo>
                            <a:pt x="245006" y="1298102"/>
                            <a:pt x="295806" y="1184613"/>
                            <a:pt x="162861" y="1050588"/>
                          </a:cubicBezTo>
                          <a:cubicBezTo>
                            <a:pt x="29916" y="916563"/>
                            <a:pt x="-42501" y="518809"/>
                            <a:pt x="26673" y="343711"/>
                          </a:cubicBezTo>
                          <a:cubicBezTo>
                            <a:pt x="95847" y="168613"/>
                            <a:pt x="467977" y="19675"/>
                            <a:pt x="577907" y="0"/>
                          </a:cubicBezTo>
                          <a:cubicBezTo>
                            <a:pt x="561689" y="109450"/>
                            <a:pt x="566522" y="163423"/>
                            <a:pt x="588139" y="242325"/>
                          </a:cubicBezTo>
                          <a:cubicBezTo>
                            <a:pt x="609756" y="321227"/>
                            <a:pt x="752341" y="330220"/>
                            <a:pt x="707610" y="473413"/>
                          </a:cubicBezTo>
                          <a:cubicBezTo>
                            <a:pt x="662879" y="616606"/>
                            <a:pt x="919456" y="1843932"/>
                            <a:pt x="824341" y="2101174"/>
                          </a:cubicBezTo>
                          <a:cubicBezTo>
                            <a:pt x="729226" y="2358417"/>
                            <a:pt x="234196" y="2123872"/>
                            <a:pt x="136920" y="2016868"/>
                          </a:cubicBezTo>
                          <a:close/>
                        </a:path>
                      </a:pathLst>
                    </a:cu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831" name="Freeform 2827">
                    <a:extLst>
                      <a:ext uri="{FF2B5EF4-FFF2-40B4-BE49-F238E27FC236}">
                        <a16:creationId xmlns:a16="http://schemas.microsoft.com/office/drawing/2014/main" id="{AF1AE003-AAF4-4D7C-AFEF-7332D801A609}"/>
                      </a:ext>
                    </a:extLst>
                  </p:cNvPr>
                  <p:cNvSpPr/>
                  <p:nvPr/>
                </p:nvSpPr>
                <p:spPr>
                  <a:xfrm rot="679214">
                    <a:off x="1079552" y="3863844"/>
                    <a:ext cx="228071" cy="1264051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32" name="Freeform 2828">
                    <a:extLst>
                      <a:ext uri="{FF2B5EF4-FFF2-40B4-BE49-F238E27FC236}">
                        <a16:creationId xmlns:a16="http://schemas.microsoft.com/office/drawing/2014/main" id="{D735A37A-5C22-469F-8AA5-84B34D96BF47}"/>
                      </a:ext>
                    </a:extLst>
                  </p:cNvPr>
                  <p:cNvSpPr/>
                  <p:nvPr/>
                </p:nvSpPr>
                <p:spPr>
                  <a:xfrm rot="20920786" flipH="1">
                    <a:off x="1996521" y="3859749"/>
                    <a:ext cx="228071" cy="1264051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33" name="Freeform 2829">
                    <a:extLst>
                      <a:ext uri="{FF2B5EF4-FFF2-40B4-BE49-F238E27FC236}">
                        <a16:creationId xmlns:a16="http://schemas.microsoft.com/office/drawing/2014/main" id="{70320A9E-93AF-4096-B10D-DD3951CBC3F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956949" y="5018615"/>
                    <a:ext cx="197294" cy="291974"/>
                  </a:xfrm>
                  <a:custGeom>
                    <a:avLst/>
                    <a:gdLst>
                      <a:gd name="connsiteX0" fmla="*/ 168773 w 344514"/>
                      <a:gd name="connsiteY0" fmla="*/ 17873 h 509845"/>
                      <a:gd name="connsiteX1" fmla="*/ 161 w 344514"/>
                      <a:gd name="connsiteY1" fmla="*/ 205941 h 509845"/>
                      <a:gd name="connsiteX2" fmla="*/ 201199 w 344514"/>
                      <a:gd name="connsiteY2" fmla="*/ 491286 h 509845"/>
                      <a:gd name="connsiteX3" fmla="*/ 246595 w 344514"/>
                      <a:gd name="connsiteY3" fmla="*/ 458860 h 509845"/>
                      <a:gd name="connsiteX4" fmla="*/ 149318 w 344514"/>
                      <a:gd name="connsiteY4" fmla="*/ 270792 h 509845"/>
                      <a:gd name="connsiteX5" fmla="*/ 246595 w 344514"/>
                      <a:gd name="connsiteY5" fmla="*/ 192971 h 509845"/>
                      <a:gd name="connsiteX6" fmla="*/ 259565 w 344514"/>
                      <a:gd name="connsiteY6" fmla="*/ 335643 h 509845"/>
                      <a:gd name="connsiteX7" fmla="*/ 291991 w 344514"/>
                      <a:gd name="connsiteY7" fmla="*/ 361584 h 509845"/>
                      <a:gd name="connsiteX8" fmla="*/ 343871 w 344514"/>
                      <a:gd name="connsiteY8" fmla="*/ 89209 h 509845"/>
                      <a:gd name="connsiteX9" fmla="*/ 253080 w 344514"/>
                      <a:gd name="connsiteY9" fmla="*/ 11388 h 509845"/>
                      <a:gd name="connsiteX10" fmla="*/ 168773 w 344514"/>
                      <a:gd name="connsiteY10" fmla="*/ 17873 h 509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4514" h="509845">
                        <a:moveTo>
                          <a:pt x="168773" y="17873"/>
                        </a:moveTo>
                        <a:cubicBezTo>
                          <a:pt x="126620" y="50299"/>
                          <a:pt x="-5243" y="127039"/>
                          <a:pt x="161" y="205941"/>
                        </a:cubicBezTo>
                        <a:cubicBezTo>
                          <a:pt x="5565" y="284843"/>
                          <a:pt x="160127" y="449133"/>
                          <a:pt x="201199" y="491286"/>
                        </a:cubicBezTo>
                        <a:cubicBezTo>
                          <a:pt x="242271" y="533439"/>
                          <a:pt x="255242" y="495609"/>
                          <a:pt x="246595" y="458860"/>
                        </a:cubicBezTo>
                        <a:cubicBezTo>
                          <a:pt x="237948" y="422111"/>
                          <a:pt x="149318" y="315107"/>
                          <a:pt x="149318" y="270792"/>
                        </a:cubicBezTo>
                        <a:cubicBezTo>
                          <a:pt x="149318" y="226477"/>
                          <a:pt x="228221" y="182163"/>
                          <a:pt x="246595" y="192971"/>
                        </a:cubicBezTo>
                        <a:cubicBezTo>
                          <a:pt x="264969" y="203779"/>
                          <a:pt x="251999" y="307541"/>
                          <a:pt x="259565" y="335643"/>
                        </a:cubicBezTo>
                        <a:cubicBezTo>
                          <a:pt x="267131" y="363745"/>
                          <a:pt x="277940" y="402656"/>
                          <a:pt x="291991" y="361584"/>
                        </a:cubicBezTo>
                        <a:cubicBezTo>
                          <a:pt x="306042" y="320512"/>
                          <a:pt x="350356" y="147575"/>
                          <a:pt x="343871" y="89209"/>
                        </a:cubicBezTo>
                        <a:cubicBezTo>
                          <a:pt x="337386" y="30843"/>
                          <a:pt x="279020" y="16792"/>
                          <a:pt x="253080" y="11388"/>
                        </a:cubicBezTo>
                        <a:cubicBezTo>
                          <a:pt x="227140" y="5984"/>
                          <a:pt x="210926" y="-14553"/>
                          <a:pt x="168773" y="17873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34" name="Flowchart: Stored Data 3833">
                    <a:extLst>
                      <a:ext uri="{FF2B5EF4-FFF2-40B4-BE49-F238E27FC236}">
                        <a16:creationId xmlns:a16="http://schemas.microsoft.com/office/drawing/2014/main" id="{C5D698AB-BCAD-4BC4-BE69-1D5CBBB0D17E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1572993" y="3671609"/>
                    <a:ext cx="159503" cy="171550"/>
                  </a:xfrm>
                  <a:prstGeom prst="flowChartOnlineStorage">
                    <a:avLst/>
                  </a:pr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35" name="Freeform 2831">
                    <a:extLst>
                      <a:ext uri="{FF2B5EF4-FFF2-40B4-BE49-F238E27FC236}">
                        <a16:creationId xmlns:a16="http://schemas.microsoft.com/office/drawing/2014/main" id="{136603DE-D24E-4C38-B5F4-082722D3F3AA}"/>
                      </a:ext>
                    </a:extLst>
                  </p:cNvPr>
                  <p:cNvSpPr/>
                  <p:nvPr/>
                </p:nvSpPr>
                <p:spPr>
                  <a:xfrm>
                    <a:off x="1231479" y="6550794"/>
                    <a:ext cx="338710" cy="186763"/>
                  </a:xfrm>
                  <a:custGeom>
                    <a:avLst/>
                    <a:gdLst>
                      <a:gd name="connsiteX0" fmla="*/ 465263 w 520380"/>
                      <a:gd name="connsiteY0" fmla="*/ 773 h 293514"/>
                      <a:gd name="connsiteX1" fmla="*/ 128038 w 520380"/>
                      <a:gd name="connsiteY1" fmla="*/ 123990 h 293514"/>
                      <a:gd name="connsiteX2" fmla="*/ 17791 w 520380"/>
                      <a:gd name="connsiteY2" fmla="*/ 292603 h 293514"/>
                      <a:gd name="connsiteX3" fmla="*/ 471748 w 520380"/>
                      <a:gd name="connsiteY3" fmla="*/ 182356 h 293514"/>
                      <a:gd name="connsiteX4" fmla="*/ 465263 w 520380"/>
                      <a:gd name="connsiteY4" fmla="*/ 773 h 293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380" h="293514">
                        <a:moveTo>
                          <a:pt x="465263" y="773"/>
                        </a:moveTo>
                        <a:cubicBezTo>
                          <a:pt x="407978" y="-8955"/>
                          <a:pt x="202617" y="75352"/>
                          <a:pt x="128038" y="123990"/>
                        </a:cubicBezTo>
                        <a:cubicBezTo>
                          <a:pt x="53459" y="172628"/>
                          <a:pt x="-39494" y="282875"/>
                          <a:pt x="17791" y="292603"/>
                        </a:cubicBezTo>
                        <a:cubicBezTo>
                          <a:pt x="75076" y="302331"/>
                          <a:pt x="392846" y="232075"/>
                          <a:pt x="471748" y="182356"/>
                        </a:cubicBezTo>
                        <a:cubicBezTo>
                          <a:pt x="550650" y="132637"/>
                          <a:pt x="522548" y="10501"/>
                          <a:pt x="465263" y="773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36" name="Freeform 2832">
                    <a:extLst>
                      <a:ext uri="{FF2B5EF4-FFF2-40B4-BE49-F238E27FC236}">
                        <a16:creationId xmlns:a16="http://schemas.microsoft.com/office/drawing/2014/main" id="{B96257C6-9AC3-4130-9162-F66EB169FFD5}"/>
                      </a:ext>
                    </a:extLst>
                  </p:cNvPr>
                  <p:cNvSpPr/>
                  <p:nvPr/>
                </p:nvSpPr>
                <p:spPr>
                  <a:xfrm>
                    <a:off x="1203600" y="6572329"/>
                    <a:ext cx="384720" cy="186918"/>
                  </a:xfrm>
                  <a:custGeom>
                    <a:avLst/>
                    <a:gdLst>
                      <a:gd name="connsiteX0" fmla="*/ 465263 w 520380"/>
                      <a:gd name="connsiteY0" fmla="*/ 773 h 293514"/>
                      <a:gd name="connsiteX1" fmla="*/ 128038 w 520380"/>
                      <a:gd name="connsiteY1" fmla="*/ 123990 h 293514"/>
                      <a:gd name="connsiteX2" fmla="*/ 17791 w 520380"/>
                      <a:gd name="connsiteY2" fmla="*/ 292603 h 293514"/>
                      <a:gd name="connsiteX3" fmla="*/ 471748 w 520380"/>
                      <a:gd name="connsiteY3" fmla="*/ 182356 h 293514"/>
                      <a:gd name="connsiteX4" fmla="*/ 465263 w 520380"/>
                      <a:gd name="connsiteY4" fmla="*/ 773 h 293514"/>
                      <a:gd name="connsiteX0" fmla="*/ 463263 w 507974"/>
                      <a:gd name="connsiteY0" fmla="*/ 1016 h 293757"/>
                      <a:gd name="connsiteX1" fmla="*/ 343421 w 507974"/>
                      <a:gd name="connsiteY1" fmla="*/ 109723 h 293757"/>
                      <a:gd name="connsiteX2" fmla="*/ 126038 w 507974"/>
                      <a:gd name="connsiteY2" fmla="*/ 124233 h 293757"/>
                      <a:gd name="connsiteX3" fmla="*/ 15791 w 507974"/>
                      <a:gd name="connsiteY3" fmla="*/ 292846 h 293757"/>
                      <a:gd name="connsiteX4" fmla="*/ 469748 w 507974"/>
                      <a:gd name="connsiteY4" fmla="*/ 182599 h 293757"/>
                      <a:gd name="connsiteX5" fmla="*/ 463263 w 507974"/>
                      <a:gd name="connsiteY5" fmla="*/ 1016 h 293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7974" h="293757">
                        <a:moveTo>
                          <a:pt x="463263" y="1016"/>
                        </a:moveTo>
                        <a:cubicBezTo>
                          <a:pt x="442208" y="-11130"/>
                          <a:pt x="399625" y="89187"/>
                          <a:pt x="343421" y="109723"/>
                        </a:cubicBezTo>
                        <a:cubicBezTo>
                          <a:pt x="287217" y="130259"/>
                          <a:pt x="180643" y="93712"/>
                          <a:pt x="126038" y="124233"/>
                        </a:cubicBezTo>
                        <a:cubicBezTo>
                          <a:pt x="71433" y="154754"/>
                          <a:pt x="-41494" y="283118"/>
                          <a:pt x="15791" y="292846"/>
                        </a:cubicBezTo>
                        <a:cubicBezTo>
                          <a:pt x="73076" y="302574"/>
                          <a:pt x="390846" y="232318"/>
                          <a:pt x="469748" y="182599"/>
                        </a:cubicBezTo>
                        <a:cubicBezTo>
                          <a:pt x="548650" y="132880"/>
                          <a:pt x="484318" y="13162"/>
                          <a:pt x="463263" y="1016"/>
                        </a:cubicBezTo>
                        <a:close/>
                      </a:path>
                    </a:pathLst>
                  </a:custGeom>
                  <a:solidFill>
                    <a:srgbClr val="01A8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37" name="Trapezoid 3836">
                    <a:extLst>
                      <a:ext uri="{FF2B5EF4-FFF2-40B4-BE49-F238E27FC236}">
                        <a16:creationId xmlns:a16="http://schemas.microsoft.com/office/drawing/2014/main" id="{BE846653-E5ED-4B07-99E7-90BB403FDD50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1495636" y="6643956"/>
                    <a:ext cx="94851" cy="104434"/>
                  </a:xfrm>
                  <a:prstGeom prst="trapezoid">
                    <a:avLst/>
                  </a:prstGeom>
                  <a:solidFill>
                    <a:srgbClr val="01A8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38" name="Freeform 2834">
                    <a:extLst>
                      <a:ext uri="{FF2B5EF4-FFF2-40B4-BE49-F238E27FC236}">
                        <a16:creationId xmlns:a16="http://schemas.microsoft.com/office/drawing/2014/main" id="{81D9270C-A128-4173-BDEF-9A9E17B2BA5B}"/>
                      </a:ext>
                    </a:extLst>
                  </p:cNvPr>
                  <p:cNvSpPr/>
                  <p:nvPr/>
                </p:nvSpPr>
                <p:spPr>
                  <a:xfrm flipH="1">
                    <a:off x="1755203" y="6549182"/>
                    <a:ext cx="338710" cy="186763"/>
                  </a:xfrm>
                  <a:custGeom>
                    <a:avLst/>
                    <a:gdLst>
                      <a:gd name="connsiteX0" fmla="*/ 465263 w 520380"/>
                      <a:gd name="connsiteY0" fmla="*/ 773 h 293514"/>
                      <a:gd name="connsiteX1" fmla="*/ 128038 w 520380"/>
                      <a:gd name="connsiteY1" fmla="*/ 123990 h 293514"/>
                      <a:gd name="connsiteX2" fmla="*/ 17791 w 520380"/>
                      <a:gd name="connsiteY2" fmla="*/ 292603 h 293514"/>
                      <a:gd name="connsiteX3" fmla="*/ 471748 w 520380"/>
                      <a:gd name="connsiteY3" fmla="*/ 182356 h 293514"/>
                      <a:gd name="connsiteX4" fmla="*/ 465263 w 520380"/>
                      <a:gd name="connsiteY4" fmla="*/ 773 h 293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380" h="293514">
                        <a:moveTo>
                          <a:pt x="465263" y="773"/>
                        </a:moveTo>
                        <a:cubicBezTo>
                          <a:pt x="407978" y="-8955"/>
                          <a:pt x="202617" y="75352"/>
                          <a:pt x="128038" y="123990"/>
                        </a:cubicBezTo>
                        <a:cubicBezTo>
                          <a:pt x="53459" y="172628"/>
                          <a:pt x="-39494" y="282875"/>
                          <a:pt x="17791" y="292603"/>
                        </a:cubicBezTo>
                        <a:cubicBezTo>
                          <a:pt x="75076" y="302331"/>
                          <a:pt x="392846" y="232075"/>
                          <a:pt x="471748" y="182356"/>
                        </a:cubicBezTo>
                        <a:cubicBezTo>
                          <a:pt x="550650" y="132637"/>
                          <a:pt x="522548" y="10501"/>
                          <a:pt x="465263" y="773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39" name="Freeform 2835">
                    <a:extLst>
                      <a:ext uri="{FF2B5EF4-FFF2-40B4-BE49-F238E27FC236}">
                        <a16:creationId xmlns:a16="http://schemas.microsoft.com/office/drawing/2014/main" id="{F15C8523-E549-494B-9E36-9AC3743F7DF2}"/>
                      </a:ext>
                    </a:extLst>
                  </p:cNvPr>
                  <p:cNvSpPr/>
                  <p:nvPr/>
                </p:nvSpPr>
                <p:spPr>
                  <a:xfrm flipH="1">
                    <a:off x="1737072" y="6570717"/>
                    <a:ext cx="384720" cy="186918"/>
                  </a:xfrm>
                  <a:custGeom>
                    <a:avLst/>
                    <a:gdLst>
                      <a:gd name="connsiteX0" fmla="*/ 465263 w 520380"/>
                      <a:gd name="connsiteY0" fmla="*/ 773 h 293514"/>
                      <a:gd name="connsiteX1" fmla="*/ 128038 w 520380"/>
                      <a:gd name="connsiteY1" fmla="*/ 123990 h 293514"/>
                      <a:gd name="connsiteX2" fmla="*/ 17791 w 520380"/>
                      <a:gd name="connsiteY2" fmla="*/ 292603 h 293514"/>
                      <a:gd name="connsiteX3" fmla="*/ 471748 w 520380"/>
                      <a:gd name="connsiteY3" fmla="*/ 182356 h 293514"/>
                      <a:gd name="connsiteX4" fmla="*/ 465263 w 520380"/>
                      <a:gd name="connsiteY4" fmla="*/ 773 h 293514"/>
                      <a:gd name="connsiteX0" fmla="*/ 463263 w 507974"/>
                      <a:gd name="connsiteY0" fmla="*/ 1016 h 293757"/>
                      <a:gd name="connsiteX1" fmla="*/ 343421 w 507974"/>
                      <a:gd name="connsiteY1" fmla="*/ 109723 h 293757"/>
                      <a:gd name="connsiteX2" fmla="*/ 126038 w 507974"/>
                      <a:gd name="connsiteY2" fmla="*/ 124233 h 293757"/>
                      <a:gd name="connsiteX3" fmla="*/ 15791 w 507974"/>
                      <a:gd name="connsiteY3" fmla="*/ 292846 h 293757"/>
                      <a:gd name="connsiteX4" fmla="*/ 469748 w 507974"/>
                      <a:gd name="connsiteY4" fmla="*/ 182599 h 293757"/>
                      <a:gd name="connsiteX5" fmla="*/ 463263 w 507974"/>
                      <a:gd name="connsiteY5" fmla="*/ 1016 h 293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7974" h="293757">
                        <a:moveTo>
                          <a:pt x="463263" y="1016"/>
                        </a:moveTo>
                        <a:cubicBezTo>
                          <a:pt x="442208" y="-11130"/>
                          <a:pt x="399625" y="89187"/>
                          <a:pt x="343421" y="109723"/>
                        </a:cubicBezTo>
                        <a:cubicBezTo>
                          <a:pt x="287217" y="130259"/>
                          <a:pt x="180643" y="93712"/>
                          <a:pt x="126038" y="124233"/>
                        </a:cubicBezTo>
                        <a:cubicBezTo>
                          <a:pt x="71433" y="154754"/>
                          <a:pt x="-41494" y="283118"/>
                          <a:pt x="15791" y="292846"/>
                        </a:cubicBezTo>
                        <a:cubicBezTo>
                          <a:pt x="73076" y="302574"/>
                          <a:pt x="390846" y="232318"/>
                          <a:pt x="469748" y="182599"/>
                        </a:cubicBezTo>
                        <a:cubicBezTo>
                          <a:pt x="548650" y="132880"/>
                          <a:pt x="484318" y="13162"/>
                          <a:pt x="463263" y="1016"/>
                        </a:cubicBezTo>
                        <a:close/>
                      </a:path>
                    </a:pathLst>
                  </a:custGeom>
                  <a:solidFill>
                    <a:srgbClr val="01A8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40" name="Trapezoid 3839">
                    <a:extLst>
                      <a:ext uri="{FF2B5EF4-FFF2-40B4-BE49-F238E27FC236}">
                        <a16:creationId xmlns:a16="http://schemas.microsoft.com/office/drawing/2014/main" id="{9B9AC6EF-FA90-4994-AF9D-4BACCD4B1D10}"/>
                      </a:ext>
                    </a:extLst>
                  </p:cNvPr>
                  <p:cNvSpPr/>
                  <p:nvPr/>
                </p:nvSpPr>
                <p:spPr>
                  <a:xfrm rot="10800000" flipH="1">
                    <a:off x="1734905" y="6642344"/>
                    <a:ext cx="94851" cy="104434"/>
                  </a:xfrm>
                  <a:prstGeom prst="trapezoid">
                    <a:avLst/>
                  </a:prstGeom>
                  <a:solidFill>
                    <a:srgbClr val="01A8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841" name="Group 3840">
                    <a:extLst>
                      <a:ext uri="{FF2B5EF4-FFF2-40B4-BE49-F238E27FC236}">
                        <a16:creationId xmlns:a16="http://schemas.microsoft.com/office/drawing/2014/main" id="{88342D0C-D2B0-4F83-96EE-8AA8A1C2886A}"/>
                      </a:ext>
                    </a:extLst>
                  </p:cNvPr>
                  <p:cNvGrpSpPr/>
                  <p:nvPr/>
                </p:nvGrpSpPr>
                <p:grpSpPr>
                  <a:xfrm>
                    <a:off x="1365599" y="2932397"/>
                    <a:ext cx="585103" cy="736014"/>
                    <a:chOff x="6438994" y="2720947"/>
                    <a:chExt cx="1183150" cy="1488310"/>
                  </a:xfrm>
                </p:grpSpPr>
                <p:sp>
                  <p:nvSpPr>
                    <p:cNvPr id="3845" name="Freeform 2841">
                      <a:extLst>
                        <a:ext uri="{FF2B5EF4-FFF2-40B4-BE49-F238E27FC236}">
                          <a16:creationId xmlns:a16="http://schemas.microsoft.com/office/drawing/2014/main" id="{D95F2F0D-FE1F-4367-B36F-1EEA3060AD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43136" y="2887365"/>
                      <a:ext cx="1179008" cy="1121555"/>
                    </a:xfrm>
                    <a:custGeom>
                      <a:avLst/>
                      <a:gdLst>
                        <a:gd name="connsiteX0" fmla="*/ 101535 w 1264983"/>
                        <a:gd name="connsiteY0" fmla="*/ 104270 h 889773"/>
                        <a:gd name="connsiteX1" fmla="*/ 72660 w 1264983"/>
                        <a:gd name="connsiteY1" fmla="*/ 792476 h 889773"/>
                        <a:gd name="connsiteX2" fmla="*/ 1160314 w 1264983"/>
                        <a:gd name="connsiteY2" fmla="*/ 806914 h 889773"/>
                        <a:gd name="connsiteX3" fmla="*/ 1102563 w 1264983"/>
                        <a:gd name="connsiteY3" fmla="*/ 60956 h 889773"/>
                        <a:gd name="connsiteX4" fmla="*/ 106348 w 1264983"/>
                        <a:gd name="connsiteY4" fmla="*/ 51331 h 889773"/>
                        <a:gd name="connsiteX5" fmla="*/ 101535 w 1264983"/>
                        <a:gd name="connsiteY5" fmla="*/ 104270 h 889773"/>
                        <a:gd name="connsiteX0" fmla="*/ 146027 w 1309475"/>
                        <a:gd name="connsiteY0" fmla="*/ 113873 h 899376"/>
                        <a:gd name="connsiteX1" fmla="*/ 117152 w 1309475"/>
                        <a:gd name="connsiteY1" fmla="*/ 802079 h 899376"/>
                        <a:gd name="connsiteX2" fmla="*/ 1204806 w 1309475"/>
                        <a:gd name="connsiteY2" fmla="*/ 816517 h 899376"/>
                        <a:gd name="connsiteX3" fmla="*/ 1147055 w 1309475"/>
                        <a:gd name="connsiteY3" fmla="*/ 70559 h 899376"/>
                        <a:gd name="connsiteX4" fmla="*/ 146027 w 1309475"/>
                        <a:gd name="connsiteY4" fmla="*/ 113873 h 899376"/>
                        <a:gd name="connsiteX0" fmla="*/ 146027 w 1309475"/>
                        <a:gd name="connsiteY0" fmla="*/ 113873 h 899376"/>
                        <a:gd name="connsiteX1" fmla="*/ 117152 w 1309475"/>
                        <a:gd name="connsiteY1" fmla="*/ 802079 h 899376"/>
                        <a:gd name="connsiteX2" fmla="*/ 1204806 w 1309475"/>
                        <a:gd name="connsiteY2" fmla="*/ 816517 h 899376"/>
                        <a:gd name="connsiteX3" fmla="*/ 1147055 w 1309475"/>
                        <a:gd name="connsiteY3" fmla="*/ 70559 h 899376"/>
                        <a:gd name="connsiteX4" fmla="*/ 146027 w 1309475"/>
                        <a:gd name="connsiteY4" fmla="*/ 113873 h 899376"/>
                        <a:gd name="connsiteX0" fmla="*/ 123634 w 1287082"/>
                        <a:gd name="connsiteY0" fmla="*/ 113873 h 899376"/>
                        <a:gd name="connsiteX1" fmla="*/ 94759 w 1287082"/>
                        <a:gd name="connsiteY1" fmla="*/ 802079 h 899376"/>
                        <a:gd name="connsiteX2" fmla="*/ 1182413 w 1287082"/>
                        <a:gd name="connsiteY2" fmla="*/ 816517 h 899376"/>
                        <a:gd name="connsiteX3" fmla="*/ 1124662 w 1287082"/>
                        <a:gd name="connsiteY3" fmla="*/ 70559 h 899376"/>
                        <a:gd name="connsiteX4" fmla="*/ 123634 w 1287082"/>
                        <a:gd name="connsiteY4" fmla="*/ 113873 h 899376"/>
                        <a:gd name="connsiteX0" fmla="*/ 123634 w 1287082"/>
                        <a:gd name="connsiteY0" fmla="*/ 113873 h 899376"/>
                        <a:gd name="connsiteX1" fmla="*/ 94759 w 1287082"/>
                        <a:gd name="connsiteY1" fmla="*/ 802079 h 899376"/>
                        <a:gd name="connsiteX2" fmla="*/ 1182413 w 1287082"/>
                        <a:gd name="connsiteY2" fmla="*/ 816517 h 899376"/>
                        <a:gd name="connsiteX3" fmla="*/ 1124662 w 1287082"/>
                        <a:gd name="connsiteY3" fmla="*/ 70559 h 899376"/>
                        <a:gd name="connsiteX4" fmla="*/ 123634 w 1287082"/>
                        <a:gd name="connsiteY4" fmla="*/ 113873 h 899376"/>
                        <a:gd name="connsiteX0" fmla="*/ 92608 w 1256056"/>
                        <a:gd name="connsiteY0" fmla="*/ 113873 h 926141"/>
                        <a:gd name="connsiteX1" fmla="*/ 63733 w 1256056"/>
                        <a:gd name="connsiteY1" fmla="*/ 802079 h 926141"/>
                        <a:gd name="connsiteX2" fmla="*/ 1151387 w 1256056"/>
                        <a:gd name="connsiteY2" fmla="*/ 816517 h 926141"/>
                        <a:gd name="connsiteX3" fmla="*/ 1093636 w 1256056"/>
                        <a:gd name="connsiteY3" fmla="*/ 70559 h 926141"/>
                        <a:gd name="connsiteX4" fmla="*/ 92608 w 1256056"/>
                        <a:gd name="connsiteY4" fmla="*/ 113873 h 926141"/>
                        <a:gd name="connsiteX0" fmla="*/ 119664 w 1283112"/>
                        <a:gd name="connsiteY0" fmla="*/ 113873 h 902487"/>
                        <a:gd name="connsiteX1" fmla="*/ 90789 w 1283112"/>
                        <a:gd name="connsiteY1" fmla="*/ 802079 h 902487"/>
                        <a:gd name="connsiteX2" fmla="*/ 1178443 w 1283112"/>
                        <a:gd name="connsiteY2" fmla="*/ 816517 h 902487"/>
                        <a:gd name="connsiteX3" fmla="*/ 1120692 w 1283112"/>
                        <a:gd name="connsiteY3" fmla="*/ 70559 h 902487"/>
                        <a:gd name="connsiteX4" fmla="*/ 119664 w 1283112"/>
                        <a:gd name="connsiteY4" fmla="*/ 113873 h 902487"/>
                        <a:gd name="connsiteX0" fmla="*/ 119664 w 1283112"/>
                        <a:gd name="connsiteY0" fmla="*/ 113873 h 902487"/>
                        <a:gd name="connsiteX1" fmla="*/ 90789 w 1283112"/>
                        <a:gd name="connsiteY1" fmla="*/ 802079 h 902487"/>
                        <a:gd name="connsiteX2" fmla="*/ 1178443 w 1283112"/>
                        <a:gd name="connsiteY2" fmla="*/ 816517 h 902487"/>
                        <a:gd name="connsiteX3" fmla="*/ 1120692 w 1283112"/>
                        <a:gd name="connsiteY3" fmla="*/ 70559 h 902487"/>
                        <a:gd name="connsiteX4" fmla="*/ 119664 w 1283112"/>
                        <a:gd name="connsiteY4" fmla="*/ 113873 h 902487"/>
                        <a:gd name="connsiteX0" fmla="*/ 119664 w 1283112"/>
                        <a:gd name="connsiteY0" fmla="*/ 113873 h 871424"/>
                        <a:gd name="connsiteX1" fmla="*/ 90789 w 1283112"/>
                        <a:gd name="connsiteY1" fmla="*/ 802079 h 871424"/>
                        <a:gd name="connsiteX2" fmla="*/ 1178443 w 1283112"/>
                        <a:gd name="connsiteY2" fmla="*/ 816517 h 871424"/>
                        <a:gd name="connsiteX3" fmla="*/ 1120692 w 1283112"/>
                        <a:gd name="connsiteY3" fmla="*/ 70559 h 871424"/>
                        <a:gd name="connsiteX4" fmla="*/ 119664 w 1283112"/>
                        <a:gd name="connsiteY4" fmla="*/ 113873 h 871424"/>
                        <a:gd name="connsiteX0" fmla="*/ 82792 w 1246240"/>
                        <a:gd name="connsiteY0" fmla="*/ 113873 h 871424"/>
                        <a:gd name="connsiteX1" fmla="*/ 53917 w 1246240"/>
                        <a:gd name="connsiteY1" fmla="*/ 802079 h 871424"/>
                        <a:gd name="connsiteX2" fmla="*/ 1141571 w 1246240"/>
                        <a:gd name="connsiteY2" fmla="*/ 816517 h 871424"/>
                        <a:gd name="connsiteX3" fmla="*/ 1083820 w 1246240"/>
                        <a:gd name="connsiteY3" fmla="*/ 70559 h 871424"/>
                        <a:gd name="connsiteX4" fmla="*/ 82792 w 1246240"/>
                        <a:gd name="connsiteY4" fmla="*/ 113873 h 871424"/>
                        <a:gd name="connsiteX0" fmla="*/ 82792 w 1246240"/>
                        <a:gd name="connsiteY0" fmla="*/ 113873 h 871424"/>
                        <a:gd name="connsiteX1" fmla="*/ 53917 w 1246240"/>
                        <a:gd name="connsiteY1" fmla="*/ 802079 h 871424"/>
                        <a:gd name="connsiteX2" fmla="*/ 1141571 w 1246240"/>
                        <a:gd name="connsiteY2" fmla="*/ 816517 h 871424"/>
                        <a:gd name="connsiteX3" fmla="*/ 1083820 w 1246240"/>
                        <a:gd name="connsiteY3" fmla="*/ 70559 h 871424"/>
                        <a:gd name="connsiteX4" fmla="*/ 82792 w 1246240"/>
                        <a:gd name="connsiteY4" fmla="*/ 113873 h 871424"/>
                        <a:gd name="connsiteX0" fmla="*/ 82792 w 1208795"/>
                        <a:gd name="connsiteY0" fmla="*/ 113873 h 871424"/>
                        <a:gd name="connsiteX1" fmla="*/ 53917 w 1208795"/>
                        <a:gd name="connsiteY1" fmla="*/ 802079 h 871424"/>
                        <a:gd name="connsiteX2" fmla="*/ 1141571 w 1208795"/>
                        <a:gd name="connsiteY2" fmla="*/ 816517 h 871424"/>
                        <a:gd name="connsiteX3" fmla="*/ 1083820 w 1208795"/>
                        <a:gd name="connsiteY3" fmla="*/ 70559 h 871424"/>
                        <a:gd name="connsiteX4" fmla="*/ 82792 w 1208795"/>
                        <a:gd name="connsiteY4" fmla="*/ 113873 h 871424"/>
                        <a:gd name="connsiteX0" fmla="*/ 82792 w 1208795"/>
                        <a:gd name="connsiteY0" fmla="*/ 113873 h 816517"/>
                        <a:gd name="connsiteX1" fmla="*/ 53917 w 1208795"/>
                        <a:gd name="connsiteY1" fmla="*/ 802079 h 816517"/>
                        <a:gd name="connsiteX2" fmla="*/ 1141571 w 1208795"/>
                        <a:gd name="connsiteY2" fmla="*/ 816517 h 816517"/>
                        <a:gd name="connsiteX3" fmla="*/ 1083820 w 1208795"/>
                        <a:gd name="connsiteY3" fmla="*/ 70559 h 816517"/>
                        <a:gd name="connsiteX4" fmla="*/ 82792 w 1208795"/>
                        <a:gd name="connsiteY4" fmla="*/ 113873 h 816517"/>
                        <a:gd name="connsiteX0" fmla="*/ 82792 w 1179008"/>
                        <a:gd name="connsiteY0" fmla="*/ 370586 h 1073230"/>
                        <a:gd name="connsiteX1" fmla="*/ 53917 w 1179008"/>
                        <a:gd name="connsiteY1" fmla="*/ 1058792 h 1073230"/>
                        <a:gd name="connsiteX2" fmla="*/ 1141571 w 1179008"/>
                        <a:gd name="connsiteY2" fmla="*/ 1073230 h 1073230"/>
                        <a:gd name="connsiteX3" fmla="*/ 997192 w 1179008"/>
                        <a:gd name="connsiteY3" fmla="*/ 24077 h 1073230"/>
                        <a:gd name="connsiteX4" fmla="*/ 82792 w 1179008"/>
                        <a:gd name="connsiteY4" fmla="*/ 370586 h 1073230"/>
                        <a:gd name="connsiteX0" fmla="*/ 82792 w 1179008"/>
                        <a:gd name="connsiteY0" fmla="*/ 110902 h 1121555"/>
                        <a:gd name="connsiteX1" fmla="*/ 53917 w 1179008"/>
                        <a:gd name="connsiteY1" fmla="*/ 1107117 h 1121555"/>
                        <a:gd name="connsiteX2" fmla="*/ 1141571 w 1179008"/>
                        <a:gd name="connsiteY2" fmla="*/ 1121555 h 1121555"/>
                        <a:gd name="connsiteX3" fmla="*/ 997192 w 1179008"/>
                        <a:gd name="connsiteY3" fmla="*/ 72402 h 1121555"/>
                        <a:gd name="connsiteX4" fmla="*/ 82792 w 1179008"/>
                        <a:gd name="connsiteY4" fmla="*/ 110902 h 11215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79008" h="1121555">
                          <a:moveTo>
                            <a:pt x="82792" y="110902"/>
                          </a:moveTo>
                          <a:cubicBezTo>
                            <a:pt x="-16669" y="434953"/>
                            <a:pt x="-26789" y="1013539"/>
                            <a:pt x="53917" y="1107117"/>
                          </a:cubicBezTo>
                          <a:cubicBezTo>
                            <a:pt x="280349" y="1127202"/>
                            <a:pt x="883293" y="1118347"/>
                            <a:pt x="1141571" y="1121555"/>
                          </a:cubicBezTo>
                          <a:cubicBezTo>
                            <a:pt x="1221781" y="932258"/>
                            <a:pt x="1172853" y="198333"/>
                            <a:pt x="997192" y="72402"/>
                          </a:cubicBezTo>
                          <a:cubicBezTo>
                            <a:pt x="820729" y="-44705"/>
                            <a:pt x="254442" y="-11018"/>
                            <a:pt x="82792" y="110902"/>
                          </a:cubicBezTo>
                          <a:close/>
                        </a:path>
                      </a:pathLst>
                    </a:custGeom>
                    <a:solidFill>
                      <a:srgbClr val="3E1F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846" name="Group 3845">
                      <a:extLst>
                        <a:ext uri="{FF2B5EF4-FFF2-40B4-BE49-F238E27FC236}">
                          <a16:creationId xmlns:a16="http://schemas.microsoft.com/office/drawing/2014/main" id="{8EA56636-3599-4818-B5FF-3E2526EDFF5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438994" y="2720947"/>
                      <a:ext cx="1150317" cy="1488310"/>
                      <a:chOff x="6441152" y="2740147"/>
                      <a:chExt cx="1150317" cy="1488310"/>
                    </a:xfrm>
                  </p:grpSpPr>
                  <p:grpSp>
                    <p:nvGrpSpPr>
                      <p:cNvPr id="3847" name="Group 3846">
                        <a:extLst>
                          <a:ext uri="{FF2B5EF4-FFF2-40B4-BE49-F238E27FC236}">
                            <a16:creationId xmlns:a16="http://schemas.microsoft.com/office/drawing/2014/main" id="{78D0D228-A317-4184-AFA2-89B1A8B1C76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441152" y="2952103"/>
                        <a:ext cx="1150317" cy="1276354"/>
                        <a:chOff x="6441152" y="2952103"/>
                        <a:chExt cx="1150317" cy="1276354"/>
                      </a:xfrm>
                    </p:grpSpPr>
                    <p:sp>
                      <p:nvSpPr>
                        <p:cNvPr id="3849" name="Freeform 2845">
                          <a:extLst>
                            <a:ext uri="{FF2B5EF4-FFF2-40B4-BE49-F238E27FC236}">
                              <a16:creationId xmlns:a16="http://schemas.microsoft.com/office/drawing/2014/main" id="{D3C39743-45E5-460E-9900-A429323DB1D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96738" y="2952103"/>
                          <a:ext cx="1085850" cy="1276354"/>
                        </a:xfrm>
                        <a:custGeom>
                          <a:avLst/>
                          <a:gdLst>
                            <a:gd name="connsiteX0" fmla="*/ 0 w 1085850"/>
                            <a:gd name="connsiteY0" fmla="*/ 376240 h 1276354"/>
                            <a:gd name="connsiteX1" fmla="*/ 528638 w 1085850"/>
                            <a:gd name="connsiteY1" fmla="*/ 1276352 h 1276354"/>
                            <a:gd name="connsiteX2" fmla="*/ 1085850 w 1085850"/>
                            <a:gd name="connsiteY2" fmla="*/ 366715 h 1276354"/>
                            <a:gd name="connsiteX3" fmla="*/ 528638 w 1085850"/>
                            <a:gd name="connsiteY3" fmla="*/ 2 h 1276354"/>
                            <a:gd name="connsiteX4" fmla="*/ 0 w 1085850"/>
                            <a:gd name="connsiteY4" fmla="*/ 376240 h 12763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085850" h="1276354">
                              <a:moveTo>
                                <a:pt x="0" y="376240"/>
                              </a:moveTo>
                              <a:cubicBezTo>
                                <a:pt x="0" y="588965"/>
                                <a:pt x="347663" y="1277940"/>
                                <a:pt x="528638" y="1276352"/>
                              </a:cubicBezTo>
                              <a:cubicBezTo>
                                <a:pt x="709613" y="1274764"/>
                                <a:pt x="1085850" y="579440"/>
                                <a:pt x="1085850" y="366715"/>
                              </a:cubicBezTo>
                              <a:cubicBezTo>
                                <a:pt x="1085850" y="153990"/>
                                <a:pt x="707232" y="796"/>
                                <a:pt x="528638" y="2"/>
                              </a:cubicBezTo>
                              <a:cubicBezTo>
                                <a:pt x="350044" y="-792"/>
                                <a:pt x="0" y="163515"/>
                                <a:pt x="0" y="37624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E0CEB6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Verdana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50" name="Oval 3849">
                          <a:extLst>
                            <a:ext uri="{FF2B5EF4-FFF2-40B4-BE49-F238E27FC236}">
                              <a16:creationId xmlns:a16="http://schemas.microsoft.com/office/drawing/2014/main" id="{45DC74A7-BBC3-48E3-A2D6-DE0EB21DD42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41152" y="3504237"/>
                          <a:ext cx="228600" cy="254355"/>
                        </a:xfrm>
                        <a:prstGeom prst="ellipse">
                          <a:avLst/>
                        </a:prstGeom>
                        <a:solidFill>
                          <a:srgbClr val="E0CEB6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Verdana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51" name="Oval 3850">
                          <a:extLst>
                            <a:ext uri="{FF2B5EF4-FFF2-40B4-BE49-F238E27FC236}">
                              <a16:creationId xmlns:a16="http://schemas.microsoft.com/office/drawing/2014/main" id="{5369245A-DC2A-402B-A305-E69E42B7966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362869" y="3508997"/>
                          <a:ext cx="228600" cy="254355"/>
                        </a:xfrm>
                        <a:prstGeom prst="ellipse">
                          <a:avLst/>
                        </a:prstGeom>
                        <a:solidFill>
                          <a:srgbClr val="E0CEB6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Verdana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52" name="Freeform 2848">
                          <a:extLst>
                            <a:ext uri="{FF2B5EF4-FFF2-40B4-BE49-F238E27FC236}">
                              <a16:creationId xmlns:a16="http://schemas.microsoft.com/office/drawing/2014/main" id="{E8B8FEDC-B216-43D2-A270-3174E0920D6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844297" y="3897035"/>
                          <a:ext cx="337488" cy="180991"/>
                        </a:xfrm>
                        <a:custGeom>
                          <a:avLst/>
                          <a:gdLst>
                            <a:gd name="connsiteX0" fmla="*/ 8876 w 540980"/>
                            <a:gd name="connsiteY0" fmla="*/ 38100 h 342916"/>
                            <a:gd name="connsiteX1" fmla="*/ 537513 w 540980"/>
                            <a:gd name="connsiteY1" fmla="*/ 38100 h 342916"/>
                            <a:gd name="connsiteX2" fmla="*/ 227951 w 540980"/>
                            <a:gd name="connsiteY2" fmla="*/ 342900 h 342916"/>
                            <a:gd name="connsiteX3" fmla="*/ 8876 w 540980"/>
                            <a:gd name="connsiteY3" fmla="*/ 38100 h 34291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40980" h="342916">
                              <a:moveTo>
                                <a:pt x="8876" y="38100"/>
                              </a:moveTo>
                              <a:cubicBezTo>
                                <a:pt x="60470" y="-12700"/>
                                <a:pt x="501001" y="-12700"/>
                                <a:pt x="537513" y="38100"/>
                              </a:cubicBezTo>
                              <a:cubicBezTo>
                                <a:pt x="574025" y="88900"/>
                                <a:pt x="312088" y="340519"/>
                                <a:pt x="227951" y="342900"/>
                              </a:cubicBezTo>
                              <a:cubicBezTo>
                                <a:pt x="143814" y="345281"/>
                                <a:pt x="-42718" y="88900"/>
                                <a:pt x="8876" y="38100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1"/>
                        </a:solidFill>
                        <a:ln w="6350">
                          <a:solidFill>
                            <a:schemeClr val="accent5">
                              <a:lumMod val="20000"/>
                              <a:lumOff val="80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Verdana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53" name="Oval 3852">
                          <a:extLst>
                            <a:ext uri="{FF2B5EF4-FFF2-40B4-BE49-F238E27FC236}">
                              <a16:creationId xmlns:a16="http://schemas.microsoft.com/office/drawing/2014/main" id="{79EE8F94-6E80-4A57-B39D-CEB3F0CB1F9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815722" y="3373567"/>
                          <a:ext cx="101842" cy="169069"/>
                        </a:xfrm>
                        <a:prstGeom prst="ellipse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Verdana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54" name="Oval 3853">
                          <a:extLst>
                            <a:ext uri="{FF2B5EF4-FFF2-40B4-BE49-F238E27FC236}">
                              <a16:creationId xmlns:a16="http://schemas.microsoft.com/office/drawing/2014/main" id="{682F3939-5D44-414E-9EC5-7EF319AE733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15764" y="3373567"/>
                          <a:ext cx="101842" cy="169069"/>
                        </a:xfrm>
                        <a:prstGeom prst="ellipse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Verdana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55" name="Freeform 2851">
                          <a:extLst>
                            <a:ext uri="{FF2B5EF4-FFF2-40B4-BE49-F238E27FC236}">
                              <a16:creationId xmlns:a16="http://schemas.microsoft.com/office/drawing/2014/main" id="{A0613752-1477-4453-BF32-2A7EFB98F0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992546" y="3434052"/>
                          <a:ext cx="91440" cy="365760"/>
                        </a:xfrm>
                        <a:custGeom>
                          <a:avLst/>
                          <a:gdLst>
                            <a:gd name="connsiteX0" fmla="*/ 732 w 122014"/>
                            <a:gd name="connsiteY0" fmla="*/ 51 h 1021848"/>
                            <a:gd name="connsiteX1" fmla="*/ 119795 w 122014"/>
                            <a:gd name="connsiteY1" fmla="*/ 928739 h 1021848"/>
                            <a:gd name="connsiteX2" fmla="*/ 72170 w 122014"/>
                            <a:gd name="connsiteY2" fmla="*/ 885876 h 1021848"/>
                            <a:gd name="connsiteX3" fmla="*/ 732 w 122014"/>
                            <a:gd name="connsiteY3" fmla="*/ 51 h 1021848"/>
                            <a:gd name="connsiteX0" fmla="*/ 1130 w 122078"/>
                            <a:gd name="connsiteY0" fmla="*/ 51 h 1021848"/>
                            <a:gd name="connsiteX1" fmla="*/ 120193 w 122078"/>
                            <a:gd name="connsiteY1" fmla="*/ 928739 h 1021848"/>
                            <a:gd name="connsiteX2" fmla="*/ 63894 w 122078"/>
                            <a:gd name="connsiteY2" fmla="*/ 885877 h 1021848"/>
                            <a:gd name="connsiteX3" fmla="*/ 1130 w 122078"/>
                            <a:gd name="connsiteY3" fmla="*/ 51 h 1021848"/>
                            <a:gd name="connsiteX0" fmla="*/ 3192 w 166765"/>
                            <a:gd name="connsiteY0" fmla="*/ 692 h 1108839"/>
                            <a:gd name="connsiteX1" fmla="*/ 165624 w 166765"/>
                            <a:gd name="connsiteY1" fmla="*/ 1045079 h 1108839"/>
                            <a:gd name="connsiteX2" fmla="*/ 65956 w 166765"/>
                            <a:gd name="connsiteY2" fmla="*/ 886518 h 1108839"/>
                            <a:gd name="connsiteX3" fmla="*/ 3192 w 166765"/>
                            <a:gd name="connsiteY3" fmla="*/ 692 h 1108839"/>
                            <a:gd name="connsiteX0" fmla="*/ 2487 w 166860"/>
                            <a:gd name="connsiteY0" fmla="*/ 708 h 1171293"/>
                            <a:gd name="connsiteX1" fmla="*/ 164919 w 166860"/>
                            <a:gd name="connsiteY1" fmla="*/ 1045095 h 1171293"/>
                            <a:gd name="connsiteX2" fmla="*/ 48082 w 166860"/>
                            <a:gd name="connsiteY2" fmla="*/ 1145802 h 1171293"/>
                            <a:gd name="connsiteX3" fmla="*/ 65251 w 166860"/>
                            <a:gd name="connsiteY3" fmla="*/ 886534 h 1171293"/>
                            <a:gd name="connsiteX4" fmla="*/ 2487 w 166860"/>
                            <a:gd name="connsiteY4" fmla="*/ 708 h 1171293"/>
                            <a:gd name="connsiteX0" fmla="*/ 954 w 165326"/>
                            <a:gd name="connsiteY0" fmla="*/ 48 h 1170633"/>
                            <a:gd name="connsiteX1" fmla="*/ 163386 w 165326"/>
                            <a:gd name="connsiteY1" fmla="*/ 1044435 h 1170633"/>
                            <a:gd name="connsiteX2" fmla="*/ 46549 w 165326"/>
                            <a:gd name="connsiteY2" fmla="*/ 1145142 h 1170633"/>
                            <a:gd name="connsiteX3" fmla="*/ 94077 w 165326"/>
                            <a:gd name="connsiteY3" fmla="*/ 1001571 h 1170633"/>
                            <a:gd name="connsiteX4" fmla="*/ 954 w 165326"/>
                            <a:gd name="connsiteY4" fmla="*/ 48 h 1170633"/>
                            <a:gd name="connsiteX0" fmla="*/ 6423 w 170795"/>
                            <a:gd name="connsiteY0" fmla="*/ 85062 h 1255647"/>
                            <a:gd name="connsiteX1" fmla="*/ 168855 w 170795"/>
                            <a:gd name="connsiteY1" fmla="*/ 1129449 h 1255647"/>
                            <a:gd name="connsiteX2" fmla="*/ 52018 w 170795"/>
                            <a:gd name="connsiteY2" fmla="*/ 1230156 h 1255647"/>
                            <a:gd name="connsiteX3" fmla="*/ 99546 w 170795"/>
                            <a:gd name="connsiteY3" fmla="*/ 1086585 h 1255647"/>
                            <a:gd name="connsiteX4" fmla="*/ 39007 w 170795"/>
                            <a:gd name="connsiteY4" fmla="*/ 176028 h 1255647"/>
                            <a:gd name="connsiteX5" fmla="*/ 6423 w 170795"/>
                            <a:gd name="connsiteY5" fmla="*/ 85062 h 1255647"/>
                            <a:gd name="connsiteX0" fmla="*/ 42280 w 206652"/>
                            <a:gd name="connsiteY0" fmla="*/ 85062 h 1255647"/>
                            <a:gd name="connsiteX1" fmla="*/ 204712 w 206652"/>
                            <a:gd name="connsiteY1" fmla="*/ 1129449 h 1255647"/>
                            <a:gd name="connsiteX2" fmla="*/ 87875 w 206652"/>
                            <a:gd name="connsiteY2" fmla="*/ 1230156 h 1255647"/>
                            <a:gd name="connsiteX3" fmla="*/ 135403 w 206652"/>
                            <a:gd name="connsiteY3" fmla="*/ 1086585 h 1255647"/>
                            <a:gd name="connsiteX4" fmla="*/ 5472 w 206652"/>
                            <a:gd name="connsiteY4" fmla="*/ 176028 h 1255647"/>
                            <a:gd name="connsiteX5" fmla="*/ 42280 w 206652"/>
                            <a:gd name="connsiteY5" fmla="*/ 85062 h 1255647"/>
                            <a:gd name="connsiteX0" fmla="*/ 42280 w 206652"/>
                            <a:gd name="connsiteY0" fmla="*/ 85062 h 1255647"/>
                            <a:gd name="connsiteX1" fmla="*/ 204712 w 206652"/>
                            <a:gd name="connsiteY1" fmla="*/ 1129449 h 1255647"/>
                            <a:gd name="connsiteX2" fmla="*/ 87875 w 206652"/>
                            <a:gd name="connsiteY2" fmla="*/ 1230156 h 1255647"/>
                            <a:gd name="connsiteX3" fmla="*/ 178773 w 206652"/>
                            <a:gd name="connsiteY3" fmla="*/ 1086586 h 1255647"/>
                            <a:gd name="connsiteX4" fmla="*/ 5472 w 206652"/>
                            <a:gd name="connsiteY4" fmla="*/ 176028 h 1255647"/>
                            <a:gd name="connsiteX5" fmla="*/ 42280 w 206652"/>
                            <a:gd name="connsiteY5" fmla="*/ 85062 h 1255647"/>
                            <a:gd name="connsiteX0" fmla="*/ 19601 w 183973"/>
                            <a:gd name="connsiteY0" fmla="*/ 80206 h 1250791"/>
                            <a:gd name="connsiteX1" fmla="*/ 182033 w 183973"/>
                            <a:gd name="connsiteY1" fmla="*/ 1124593 h 1250791"/>
                            <a:gd name="connsiteX2" fmla="*/ 65196 w 183973"/>
                            <a:gd name="connsiteY2" fmla="*/ 1225300 h 1250791"/>
                            <a:gd name="connsiteX3" fmla="*/ 156094 w 183973"/>
                            <a:gd name="connsiteY3" fmla="*/ 1081730 h 1250791"/>
                            <a:gd name="connsiteX4" fmla="*/ 13151 w 183973"/>
                            <a:gd name="connsiteY4" fmla="*/ 184025 h 1250791"/>
                            <a:gd name="connsiteX5" fmla="*/ 19601 w 183973"/>
                            <a:gd name="connsiteY5" fmla="*/ 80206 h 12507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3973" h="1250791">
                              <a:moveTo>
                                <a:pt x="19601" y="80206"/>
                              </a:moveTo>
                              <a:cubicBezTo>
                                <a:pt x="47748" y="236967"/>
                                <a:pt x="170127" y="976956"/>
                                <a:pt x="182033" y="1124593"/>
                              </a:cubicBezTo>
                              <a:cubicBezTo>
                                <a:pt x="200474" y="1296159"/>
                                <a:pt x="81807" y="1251727"/>
                                <a:pt x="65196" y="1225300"/>
                              </a:cubicBezTo>
                              <a:cubicBezTo>
                                <a:pt x="48585" y="1198873"/>
                                <a:pt x="164768" y="1255276"/>
                                <a:pt x="156094" y="1081730"/>
                              </a:cubicBezTo>
                              <a:cubicBezTo>
                                <a:pt x="147420" y="908184"/>
                                <a:pt x="28671" y="350945"/>
                                <a:pt x="13151" y="184025"/>
                              </a:cubicBezTo>
                              <a:cubicBezTo>
                                <a:pt x="-2369" y="17105"/>
                                <a:pt x="-8546" y="-76555"/>
                                <a:pt x="19601" y="8020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A77E47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Verdana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sp>
                    <p:nvSpPr>
                      <p:cNvPr id="3848" name="Freeform 2844">
                        <a:extLst>
                          <a:ext uri="{FF2B5EF4-FFF2-40B4-BE49-F238E27FC236}">
                            <a16:creationId xmlns:a16="http://schemas.microsoft.com/office/drawing/2014/main" id="{A453E90D-0E13-4BD3-BBFE-6825BB1FD9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89212" y="2740147"/>
                        <a:ext cx="1093969" cy="817059"/>
                      </a:xfrm>
                      <a:custGeom>
                        <a:avLst/>
                        <a:gdLst>
                          <a:gd name="connsiteX0" fmla="*/ 52939 w 890337"/>
                          <a:gd name="connsiteY0" fmla="*/ 952901 h 952901"/>
                          <a:gd name="connsiteX1" fmla="*/ 0 w 890337"/>
                          <a:gd name="connsiteY1" fmla="*/ 288758 h 952901"/>
                          <a:gd name="connsiteX2" fmla="*/ 211756 w 890337"/>
                          <a:gd name="connsiteY2" fmla="*/ 134754 h 952901"/>
                          <a:gd name="connsiteX3" fmla="*/ 471638 w 890337"/>
                          <a:gd name="connsiteY3" fmla="*/ 115503 h 952901"/>
                          <a:gd name="connsiteX4" fmla="*/ 654518 w 890337"/>
                          <a:gd name="connsiteY4" fmla="*/ 0 h 952901"/>
                          <a:gd name="connsiteX5" fmla="*/ 563078 w 890337"/>
                          <a:gd name="connsiteY5" fmla="*/ 115503 h 952901"/>
                          <a:gd name="connsiteX6" fmla="*/ 755584 w 890337"/>
                          <a:gd name="connsiteY6" fmla="*/ 62564 h 952901"/>
                          <a:gd name="connsiteX7" fmla="*/ 625643 w 890337"/>
                          <a:gd name="connsiteY7" fmla="*/ 206943 h 952901"/>
                          <a:gd name="connsiteX8" fmla="*/ 890337 w 890337"/>
                          <a:gd name="connsiteY8" fmla="*/ 187693 h 952901"/>
                          <a:gd name="connsiteX9" fmla="*/ 702645 w 890337"/>
                          <a:gd name="connsiteY9" fmla="*/ 341697 h 952901"/>
                          <a:gd name="connsiteX10" fmla="*/ 741146 w 890337"/>
                          <a:gd name="connsiteY10" fmla="*/ 543828 h 952901"/>
                          <a:gd name="connsiteX11" fmla="*/ 683394 w 890337"/>
                          <a:gd name="connsiteY11" fmla="*/ 952901 h 952901"/>
                          <a:gd name="connsiteX12" fmla="*/ 630455 w 890337"/>
                          <a:gd name="connsiteY12" fmla="*/ 481263 h 952901"/>
                          <a:gd name="connsiteX13" fmla="*/ 466826 w 890337"/>
                          <a:gd name="connsiteY13" fmla="*/ 476451 h 952901"/>
                          <a:gd name="connsiteX14" fmla="*/ 356135 w 890337"/>
                          <a:gd name="connsiteY14" fmla="*/ 548640 h 952901"/>
                          <a:gd name="connsiteX15" fmla="*/ 303196 w 890337"/>
                          <a:gd name="connsiteY15" fmla="*/ 490889 h 952901"/>
                          <a:gd name="connsiteX16" fmla="*/ 125129 w 890337"/>
                          <a:gd name="connsiteY16" fmla="*/ 447575 h 952901"/>
                          <a:gd name="connsiteX17" fmla="*/ 52939 w 890337"/>
                          <a:gd name="connsiteY17" fmla="*/ 952901 h 952901"/>
                          <a:gd name="connsiteX0" fmla="*/ 121654 w 890337"/>
                          <a:gd name="connsiteY0" fmla="*/ 885524 h 952901"/>
                          <a:gd name="connsiteX1" fmla="*/ 0 w 890337"/>
                          <a:gd name="connsiteY1" fmla="*/ 288758 h 952901"/>
                          <a:gd name="connsiteX2" fmla="*/ 211756 w 890337"/>
                          <a:gd name="connsiteY2" fmla="*/ 134754 h 952901"/>
                          <a:gd name="connsiteX3" fmla="*/ 471638 w 890337"/>
                          <a:gd name="connsiteY3" fmla="*/ 115503 h 952901"/>
                          <a:gd name="connsiteX4" fmla="*/ 654518 w 890337"/>
                          <a:gd name="connsiteY4" fmla="*/ 0 h 952901"/>
                          <a:gd name="connsiteX5" fmla="*/ 563078 w 890337"/>
                          <a:gd name="connsiteY5" fmla="*/ 115503 h 952901"/>
                          <a:gd name="connsiteX6" fmla="*/ 755584 w 890337"/>
                          <a:gd name="connsiteY6" fmla="*/ 62564 h 952901"/>
                          <a:gd name="connsiteX7" fmla="*/ 625643 w 890337"/>
                          <a:gd name="connsiteY7" fmla="*/ 206943 h 952901"/>
                          <a:gd name="connsiteX8" fmla="*/ 890337 w 890337"/>
                          <a:gd name="connsiteY8" fmla="*/ 187693 h 952901"/>
                          <a:gd name="connsiteX9" fmla="*/ 702645 w 890337"/>
                          <a:gd name="connsiteY9" fmla="*/ 341697 h 952901"/>
                          <a:gd name="connsiteX10" fmla="*/ 741146 w 890337"/>
                          <a:gd name="connsiteY10" fmla="*/ 543828 h 952901"/>
                          <a:gd name="connsiteX11" fmla="*/ 683394 w 890337"/>
                          <a:gd name="connsiteY11" fmla="*/ 952901 h 952901"/>
                          <a:gd name="connsiteX12" fmla="*/ 630455 w 890337"/>
                          <a:gd name="connsiteY12" fmla="*/ 481263 h 952901"/>
                          <a:gd name="connsiteX13" fmla="*/ 466826 w 890337"/>
                          <a:gd name="connsiteY13" fmla="*/ 476451 h 952901"/>
                          <a:gd name="connsiteX14" fmla="*/ 356135 w 890337"/>
                          <a:gd name="connsiteY14" fmla="*/ 548640 h 952901"/>
                          <a:gd name="connsiteX15" fmla="*/ 303196 w 890337"/>
                          <a:gd name="connsiteY15" fmla="*/ 490889 h 952901"/>
                          <a:gd name="connsiteX16" fmla="*/ 125129 w 890337"/>
                          <a:gd name="connsiteY16" fmla="*/ 447575 h 952901"/>
                          <a:gd name="connsiteX17" fmla="*/ 121654 w 890337"/>
                          <a:gd name="connsiteY17" fmla="*/ 885524 h 952901"/>
                          <a:gd name="connsiteX0" fmla="*/ 121654 w 890337"/>
                          <a:gd name="connsiteY0" fmla="*/ 885524 h 885524"/>
                          <a:gd name="connsiteX1" fmla="*/ 0 w 890337"/>
                          <a:gd name="connsiteY1" fmla="*/ 288758 h 885524"/>
                          <a:gd name="connsiteX2" fmla="*/ 211756 w 890337"/>
                          <a:gd name="connsiteY2" fmla="*/ 134754 h 885524"/>
                          <a:gd name="connsiteX3" fmla="*/ 471638 w 890337"/>
                          <a:gd name="connsiteY3" fmla="*/ 115503 h 885524"/>
                          <a:gd name="connsiteX4" fmla="*/ 654518 w 890337"/>
                          <a:gd name="connsiteY4" fmla="*/ 0 h 885524"/>
                          <a:gd name="connsiteX5" fmla="*/ 563078 w 890337"/>
                          <a:gd name="connsiteY5" fmla="*/ 115503 h 885524"/>
                          <a:gd name="connsiteX6" fmla="*/ 755584 w 890337"/>
                          <a:gd name="connsiteY6" fmla="*/ 62564 h 885524"/>
                          <a:gd name="connsiteX7" fmla="*/ 625643 w 890337"/>
                          <a:gd name="connsiteY7" fmla="*/ 206943 h 885524"/>
                          <a:gd name="connsiteX8" fmla="*/ 890337 w 890337"/>
                          <a:gd name="connsiteY8" fmla="*/ 187693 h 885524"/>
                          <a:gd name="connsiteX9" fmla="*/ 702645 w 890337"/>
                          <a:gd name="connsiteY9" fmla="*/ 341697 h 885524"/>
                          <a:gd name="connsiteX10" fmla="*/ 741146 w 890337"/>
                          <a:gd name="connsiteY10" fmla="*/ 543828 h 885524"/>
                          <a:gd name="connsiteX11" fmla="*/ 658407 w 890337"/>
                          <a:gd name="connsiteY11" fmla="*/ 842210 h 885524"/>
                          <a:gd name="connsiteX12" fmla="*/ 630455 w 890337"/>
                          <a:gd name="connsiteY12" fmla="*/ 481263 h 885524"/>
                          <a:gd name="connsiteX13" fmla="*/ 466826 w 890337"/>
                          <a:gd name="connsiteY13" fmla="*/ 476451 h 885524"/>
                          <a:gd name="connsiteX14" fmla="*/ 356135 w 890337"/>
                          <a:gd name="connsiteY14" fmla="*/ 548640 h 885524"/>
                          <a:gd name="connsiteX15" fmla="*/ 303196 w 890337"/>
                          <a:gd name="connsiteY15" fmla="*/ 490889 h 885524"/>
                          <a:gd name="connsiteX16" fmla="*/ 125129 w 890337"/>
                          <a:gd name="connsiteY16" fmla="*/ 447575 h 885524"/>
                          <a:gd name="connsiteX17" fmla="*/ 121654 w 890337"/>
                          <a:gd name="connsiteY17" fmla="*/ 885524 h 885524"/>
                          <a:gd name="connsiteX0" fmla="*/ 121654 w 890337"/>
                          <a:gd name="connsiteY0" fmla="*/ 885524 h 885524"/>
                          <a:gd name="connsiteX1" fmla="*/ 0 w 890337"/>
                          <a:gd name="connsiteY1" fmla="*/ 288758 h 885524"/>
                          <a:gd name="connsiteX2" fmla="*/ 211756 w 890337"/>
                          <a:gd name="connsiteY2" fmla="*/ 134754 h 885524"/>
                          <a:gd name="connsiteX3" fmla="*/ 471638 w 890337"/>
                          <a:gd name="connsiteY3" fmla="*/ 115503 h 885524"/>
                          <a:gd name="connsiteX4" fmla="*/ 654518 w 890337"/>
                          <a:gd name="connsiteY4" fmla="*/ 0 h 885524"/>
                          <a:gd name="connsiteX5" fmla="*/ 563078 w 890337"/>
                          <a:gd name="connsiteY5" fmla="*/ 115503 h 885524"/>
                          <a:gd name="connsiteX6" fmla="*/ 755584 w 890337"/>
                          <a:gd name="connsiteY6" fmla="*/ 62564 h 885524"/>
                          <a:gd name="connsiteX7" fmla="*/ 625643 w 890337"/>
                          <a:gd name="connsiteY7" fmla="*/ 206943 h 885524"/>
                          <a:gd name="connsiteX8" fmla="*/ 890337 w 890337"/>
                          <a:gd name="connsiteY8" fmla="*/ 187693 h 885524"/>
                          <a:gd name="connsiteX9" fmla="*/ 702645 w 890337"/>
                          <a:gd name="connsiteY9" fmla="*/ 341697 h 885524"/>
                          <a:gd name="connsiteX10" fmla="*/ 741146 w 890337"/>
                          <a:gd name="connsiteY10" fmla="*/ 543828 h 885524"/>
                          <a:gd name="connsiteX11" fmla="*/ 729674 w 890337"/>
                          <a:gd name="connsiteY11" fmla="*/ 716549 h 885524"/>
                          <a:gd name="connsiteX12" fmla="*/ 658407 w 890337"/>
                          <a:gd name="connsiteY12" fmla="*/ 842210 h 885524"/>
                          <a:gd name="connsiteX13" fmla="*/ 630455 w 890337"/>
                          <a:gd name="connsiteY13" fmla="*/ 481263 h 885524"/>
                          <a:gd name="connsiteX14" fmla="*/ 466826 w 890337"/>
                          <a:gd name="connsiteY14" fmla="*/ 476451 h 885524"/>
                          <a:gd name="connsiteX15" fmla="*/ 356135 w 890337"/>
                          <a:gd name="connsiteY15" fmla="*/ 548640 h 885524"/>
                          <a:gd name="connsiteX16" fmla="*/ 303196 w 890337"/>
                          <a:gd name="connsiteY16" fmla="*/ 490889 h 885524"/>
                          <a:gd name="connsiteX17" fmla="*/ 125129 w 890337"/>
                          <a:gd name="connsiteY17" fmla="*/ 447575 h 885524"/>
                          <a:gd name="connsiteX18" fmla="*/ 121654 w 890337"/>
                          <a:gd name="connsiteY18" fmla="*/ 885524 h 885524"/>
                          <a:gd name="connsiteX0" fmla="*/ 121654 w 890337"/>
                          <a:gd name="connsiteY0" fmla="*/ 885524 h 885524"/>
                          <a:gd name="connsiteX1" fmla="*/ 36280 w 890337"/>
                          <a:gd name="connsiteY1" fmla="*/ 673235 h 885524"/>
                          <a:gd name="connsiteX2" fmla="*/ 0 w 890337"/>
                          <a:gd name="connsiteY2" fmla="*/ 288758 h 885524"/>
                          <a:gd name="connsiteX3" fmla="*/ 211756 w 890337"/>
                          <a:gd name="connsiteY3" fmla="*/ 134754 h 885524"/>
                          <a:gd name="connsiteX4" fmla="*/ 471638 w 890337"/>
                          <a:gd name="connsiteY4" fmla="*/ 115503 h 885524"/>
                          <a:gd name="connsiteX5" fmla="*/ 654518 w 890337"/>
                          <a:gd name="connsiteY5" fmla="*/ 0 h 885524"/>
                          <a:gd name="connsiteX6" fmla="*/ 563078 w 890337"/>
                          <a:gd name="connsiteY6" fmla="*/ 115503 h 885524"/>
                          <a:gd name="connsiteX7" fmla="*/ 755584 w 890337"/>
                          <a:gd name="connsiteY7" fmla="*/ 62564 h 885524"/>
                          <a:gd name="connsiteX8" fmla="*/ 625643 w 890337"/>
                          <a:gd name="connsiteY8" fmla="*/ 206943 h 885524"/>
                          <a:gd name="connsiteX9" fmla="*/ 890337 w 890337"/>
                          <a:gd name="connsiteY9" fmla="*/ 187693 h 885524"/>
                          <a:gd name="connsiteX10" fmla="*/ 702645 w 890337"/>
                          <a:gd name="connsiteY10" fmla="*/ 341697 h 885524"/>
                          <a:gd name="connsiteX11" fmla="*/ 741146 w 890337"/>
                          <a:gd name="connsiteY11" fmla="*/ 543828 h 885524"/>
                          <a:gd name="connsiteX12" fmla="*/ 729674 w 890337"/>
                          <a:gd name="connsiteY12" fmla="*/ 716549 h 885524"/>
                          <a:gd name="connsiteX13" fmla="*/ 658407 w 890337"/>
                          <a:gd name="connsiteY13" fmla="*/ 842210 h 885524"/>
                          <a:gd name="connsiteX14" fmla="*/ 630455 w 890337"/>
                          <a:gd name="connsiteY14" fmla="*/ 481263 h 885524"/>
                          <a:gd name="connsiteX15" fmla="*/ 466826 w 890337"/>
                          <a:gd name="connsiteY15" fmla="*/ 476451 h 885524"/>
                          <a:gd name="connsiteX16" fmla="*/ 356135 w 890337"/>
                          <a:gd name="connsiteY16" fmla="*/ 548640 h 885524"/>
                          <a:gd name="connsiteX17" fmla="*/ 303196 w 890337"/>
                          <a:gd name="connsiteY17" fmla="*/ 490889 h 885524"/>
                          <a:gd name="connsiteX18" fmla="*/ 125129 w 890337"/>
                          <a:gd name="connsiteY18" fmla="*/ 447575 h 885524"/>
                          <a:gd name="connsiteX19" fmla="*/ 121654 w 890337"/>
                          <a:gd name="connsiteY19" fmla="*/ 885524 h 885524"/>
                          <a:gd name="connsiteX0" fmla="*/ 85374 w 854057"/>
                          <a:gd name="connsiteY0" fmla="*/ 885524 h 885524"/>
                          <a:gd name="connsiteX1" fmla="*/ 0 w 854057"/>
                          <a:gd name="connsiteY1" fmla="*/ 673235 h 885524"/>
                          <a:gd name="connsiteX2" fmla="*/ 1201 w 854057"/>
                          <a:gd name="connsiteY2" fmla="*/ 312821 h 885524"/>
                          <a:gd name="connsiteX3" fmla="*/ 175476 w 854057"/>
                          <a:gd name="connsiteY3" fmla="*/ 134754 h 885524"/>
                          <a:gd name="connsiteX4" fmla="*/ 435358 w 854057"/>
                          <a:gd name="connsiteY4" fmla="*/ 115503 h 885524"/>
                          <a:gd name="connsiteX5" fmla="*/ 618238 w 854057"/>
                          <a:gd name="connsiteY5" fmla="*/ 0 h 885524"/>
                          <a:gd name="connsiteX6" fmla="*/ 526798 w 854057"/>
                          <a:gd name="connsiteY6" fmla="*/ 115503 h 885524"/>
                          <a:gd name="connsiteX7" fmla="*/ 719304 w 854057"/>
                          <a:gd name="connsiteY7" fmla="*/ 62564 h 885524"/>
                          <a:gd name="connsiteX8" fmla="*/ 589363 w 854057"/>
                          <a:gd name="connsiteY8" fmla="*/ 206943 h 885524"/>
                          <a:gd name="connsiteX9" fmla="*/ 854057 w 854057"/>
                          <a:gd name="connsiteY9" fmla="*/ 187693 h 885524"/>
                          <a:gd name="connsiteX10" fmla="*/ 666365 w 854057"/>
                          <a:gd name="connsiteY10" fmla="*/ 341697 h 885524"/>
                          <a:gd name="connsiteX11" fmla="*/ 704866 w 854057"/>
                          <a:gd name="connsiteY11" fmla="*/ 543828 h 885524"/>
                          <a:gd name="connsiteX12" fmla="*/ 693394 w 854057"/>
                          <a:gd name="connsiteY12" fmla="*/ 716549 h 885524"/>
                          <a:gd name="connsiteX13" fmla="*/ 622127 w 854057"/>
                          <a:gd name="connsiteY13" fmla="*/ 842210 h 885524"/>
                          <a:gd name="connsiteX14" fmla="*/ 594175 w 854057"/>
                          <a:gd name="connsiteY14" fmla="*/ 481263 h 885524"/>
                          <a:gd name="connsiteX15" fmla="*/ 430546 w 854057"/>
                          <a:gd name="connsiteY15" fmla="*/ 476451 h 885524"/>
                          <a:gd name="connsiteX16" fmla="*/ 319855 w 854057"/>
                          <a:gd name="connsiteY16" fmla="*/ 548640 h 885524"/>
                          <a:gd name="connsiteX17" fmla="*/ 266916 w 854057"/>
                          <a:gd name="connsiteY17" fmla="*/ 490889 h 885524"/>
                          <a:gd name="connsiteX18" fmla="*/ 88849 w 854057"/>
                          <a:gd name="connsiteY18" fmla="*/ 447575 h 885524"/>
                          <a:gd name="connsiteX19" fmla="*/ 85374 w 854057"/>
                          <a:gd name="connsiteY19" fmla="*/ 885524 h 885524"/>
                          <a:gd name="connsiteX0" fmla="*/ 85374 w 854057"/>
                          <a:gd name="connsiteY0" fmla="*/ 822960 h 822960"/>
                          <a:gd name="connsiteX1" fmla="*/ 0 w 854057"/>
                          <a:gd name="connsiteY1" fmla="*/ 610671 h 822960"/>
                          <a:gd name="connsiteX2" fmla="*/ 1201 w 854057"/>
                          <a:gd name="connsiteY2" fmla="*/ 250257 h 822960"/>
                          <a:gd name="connsiteX3" fmla="*/ 175476 w 854057"/>
                          <a:gd name="connsiteY3" fmla="*/ 72190 h 822960"/>
                          <a:gd name="connsiteX4" fmla="*/ 435358 w 854057"/>
                          <a:gd name="connsiteY4" fmla="*/ 52939 h 822960"/>
                          <a:gd name="connsiteX5" fmla="*/ 526798 w 854057"/>
                          <a:gd name="connsiteY5" fmla="*/ 52939 h 822960"/>
                          <a:gd name="connsiteX6" fmla="*/ 719304 w 854057"/>
                          <a:gd name="connsiteY6" fmla="*/ 0 h 822960"/>
                          <a:gd name="connsiteX7" fmla="*/ 589363 w 854057"/>
                          <a:gd name="connsiteY7" fmla="*/ 144379 h 822960"/>
                          <a:gd name="connsiteX8" fmla="*/ 854057 w 854057"/>
                          <a:gd name="connsiteY8" fmla="*/ 125129 h 822960"/>
                          <a:gd name="connsiteX9" fmla="*/ 666365 w 854057"/>
                          <a:gd name="connsiteY9" fmla="*/ 279133 h 822960"/>
                          <a:gd name="connsiteX10" fmla="*/ 704866 w 854057"/>
                          <a:gd name="connsiteY10" fmla="*/ 481264 h 822960"/>
                          <a:gd name="connsiteX11" fmla="*/ 693394 w 854057"/>
                          <a:gd name="connsiteY11" fmla="*/ 653985 h 822960"/>
                          <a:gd name="connsiteX12" fmla="*/ 622127 w 854057"/>
                          <a:gd name="connsiteY12" fmla="*/ 779646 h 822960"/>
                          <a:gd name="connsiteX13" fmla="*/ 594175 w 854057"/>
                          <a:gd name="connsiteY13" fmla="*/ 418699 h 822960"/>
                          <a:gd name="connsiteX14" fmla="*/ 430546 w 854057"/>
                          <a:gd name="connsiteY14" fmla="*/ 413887 h 822960"/>
                          <a:gd name="connsiteX15" fmla="*/ 319855 w 854057"/>
                          <a:gd name="connsiteY15" fmla="*/ 486076 h 822960"/>
                          <a:gd name="connsiteX16" fmla="*/ 266916 w 854057"/>
                          <a:gd name="connsiteY16" fmla="*/ 428325 h 822960"/>
                          <a:gd name="connsiteX17" fmla="*/ 88849 w 854057"/>
                          <a:gd name="connsiteY17" fmla="*/ 385011 h 822960"/>
                          <a:gd name="connsiteX18" fmla="*/ 85374 w 854057"/>
                          <a:gd name="connsiteY18" fmla="*/ 822960 h 822960"/>
                          <a:gd name="connsiteX0" fmla="*/ 85374 w 854057"/>
                          <a:gd name="connsiteY0" fmla="*/ 770021 h 770021"/>
                          <a:gd name="connsiteX1" fmla="*/ 0 w 854057"/>
                          <a:gd name="connsiteY1" fmla="*/ 557732 h 770021"/>
                          <a:gd name="connsiteX2" fmla="*/ 1201 w 854057"/>
                          <a:gd name="connsiteY2" fmla="*/ 197318 h 770021"/>
                          <a:gd name="connsiteX3" fmla="*/ 175476 w 854057"/>
                          <a:gd name="connsiteY3" fmla="*/ 19251 h 770021"/>
                          <a:gd name="connsiteX4" fmla="*/ 435358 w 854057"/>
                          <a:gd name="connsiteY4" fmla="*/ 0 h 770021"/>
                          <a:gd name="connsiteX5" fmla="*/ 526798 w 854057"/>
                          <a:gd name="connsiteY5" fmla="*/ 0 h 770021"/>
                          <a:gd name="connsiteX6" fmla="*/ 589363 w 854057"/>
                          <a:gd name="connsiteY6" fmla="*/ 91440 h 770021"/>
                          <a:gd name="connsiteX7" fmla="*/ 854057 w 854057"/>
                          <a:gd name="connsiteY7" fmla="*/ 72190 h 770021"/>
                          <a:gd name="connsiteX8" fmla="*/ 666365 w 854057"/>
                          <a:gd name="connsiteY8" fmla="*/ 226194 h 770021"/>
                          <a:gd name="connsiteX9" fmla="*/ 704866 w 854057"/>
                          <a:gd name="connsiteY9" fmla="*/ 428325 h 770021"/>
                          <a:gd name="connsiteX10" fmla="*/ 693394 w 854057"/>
                          <a:gd name="connsiteY10" fmla="*/ 601046 h 770021"/>
                          <a:gd name="connsiteX11" fmla="*/ 622127 w 854057"/>
                          <a:gd name="connsiteY11" fmla="*/ 726707 h 770021"/>
                          <a:gd name="connsiteX12" fmla="*/ 594175 w 854057"/>
                          <a:gd name="connsiteY12" fmla="*/ 365760 h 770021"/>
                          <a:gd name="connsiteX13" fmla="*/ 430546 w 854057"/>
                          <a:gd name="connsiteY13" fmla="*/ 360948 h 770021"/>
                          <a:gd name="connsiteX14" fmla="*/ 319855 w 854057"/>
                          <a:gd name="connsiteY14" fmla="*/ 433137 h 770021"/>
                          <a:gd name="connsiteX15" fmla="*/ 266916 w 854057"/>
                          <a:gd name="connsiteY15" fmla="*/ 375386 h 770021"/>
                          <a:gd name="connsiteX16" fmla="*/ 88849 w 854057"/>
                          <a:gd name="connsiteY16" fmla="*/ 332072 h 770021"/>
                          <a:gd name="connsiteX17" fmla="*/ 85374 w 854057"/>
                          <a:gd name="connsiteY17" fmla="*/ 770021 h 770021"/>
                          <a:gd name="connsiteX0" fmla="*/ 85374 w 704866"/>
                          <a:gd name="connsiteY0" fmla="*/ 770021 h 770021"/>
                          <a:gd name="connsiteX1" fmla="*/ 0 w 704866"/>
                          <a:gd name="connsiteY1" fmla="*/ 557732 h 770021"/>
                          <a:gd name="connsiteX2" fmla="*/ 1201 w 704866"/>
                          <a:gd name="connsiteY2" fmla="*/ 197318 h 770021"/>
                          <a:gd name="connsiteX3" fmla="*/ 175476 w 704866"/>
                          <a:gd name="connsiteY3" fmla="*/ 19251 h 770021"/>
                          <a:gd name="connsiteX4" fmla="*/ 435358 w 704866"/>
                          <a:gd name="connsiteY4" fmla="*/ 0 h 770021"/>
                          <a:gd name="connsiteX5" fmla="*/ 526798 w 704866"/>
                          <a:gd name="connsiteY5" fmla="*/ 0 h 770021"/>
                          <a:gd name="connsiteX6" fmla="*/ 589363 w 704866"/>
                          <a:gd name="connsiteY6" fmla="*/ 91440 h 770021"/>
                          <a:gd name="connsiteX7" fmla="*/ 666365 w 704866"/>
                          <a:gd name="connsiteY7" fmla="*/ 226194 h 770021"/>
                          <a:gd name="connsiteX8" fmla="*/ 704866 w 704866"/>
                          <a:gd name="connsiteY8" fmla="*/ 428325 h 770021"/>
                          <a:gd name="connsiteX9" fmla="*/ 693394 w 704866"/>
                          <a:gd name="connsiteY9" fmla="*/ 601046 h 770021"/>
                          <a:gd name="connsiteX10" fmla="*/ 622127 w 704866"/>
                          <a:gd name="connsiteY10" fmla="*/ 726707 h 770021"/>
                          <a:gd name="connsiteX11" fmla="*/ 594175 w 704866"/>
                          <a:gd name="connsiteY11" fmla="*/ 365760 h 770021"/>
                          <a:gd name="connsiteX12" fmla="*/ 430546 w 704866"/>
                          <a:gd name="connsiteY12" fmla="*/ 360948 h 770021"/>
                          <a:gd name="connsiteX13" fmla="*/ 319855 w 704866"/>
                          <a:gd name="connsiteY13" fmla="*/ 433137 h 770021"/>
                          <a:gd name="connsiteX14" fmla="*/ 266916 w 704866"/>
                          <a:gd name="connsiteY14" fmla="*/ 375386 h 770021"/>
                          <a:gd name="connsiteX15" fmla="*/ 88849 w 704866"/>
                          <a:gd name="connsiteY15" fmla="*/ 332072 h 770021"/>
                          <a:gd name="connsiteX16" fmla="*/ 85374 w 704866"/>
                          <a:gd name="connsiteY16" fmla="*/ 770021 h 770021"/>
                          <a:gd name="connsiteX0" fmla="*/ 85374 w 704866"/>
                          <a:gd name="connsiteY0" fmla="*/ 770021 h 770021"/>
                          <a:gd name="connsiteX1" fmla="*/ 0 w 704866"/>
                          <a:gd name="connsiteY1" fmla="*/ 557732 h 770021"/>
                          <a:gd name="connsiteX2" fmla="*/ 1201 w 704866"/>
                          <a:gd name="connsiteY2" fmla="*/ 197318 h 770021"/>
                          <a:gd name="connsiteX3" fmla="*/ 175476 w 704866"/>
                          <a:gd name="connsiteY3" fmla="*/ 19251 h 770021"/>
                          <a:gd name="connsiteX4" fmla="*/ 435358 w 704866"/>
                          <a:gd name="connsiteY4" fmla="*/ 0 h 770021"/>
                          <a:gd name="connsiteX5" fmla="*/ 526798 w 704866"/>
                          <a:gd name="connsiteY5" fmla="*/ 0 h 770021"/>
                          <a:gd name="connsiteX6" fmla="*/ 589363 w 704866"/>
                          <a:gd name="connsiteY6" fmla="*/ 91440 h 770021"/>
                          <a:gd name="connsiteX7" fmla="*/ 666365 w 704866"/>
                          <a:gd name="connsiteY7" fmla="*/ 226194 h 770021"/>
                          <a:gd name="connsiteX8" fmla="*/ 704866 w 704866"/>
                          <a:gd name="connsiteY8" fmla="*/ 428325 h 770021"/>
                          <a:gd name="connsiteX9" fmla="*/ 693394 w 704866"/>
                          <a:gd name="connsiteY9" fmla="*/ 601046 h 770021"/>
                          <a:gd name="connsiteX10" fmla="*/ 622127 w 704866"/>
                          <a:gd name="connsiteY10" fmla="*/ 726707 h 770021"/>
                          <a:gd name="connsiteX11" fmla="*/ 594175 w 704866"/>
                          <a:gd name="connsiteY11" fmla="*/ 365760 h 770021"/>
                          <a:gd name="connsiteX12" fmla="*/ 430546 w 704866"/>
                          <a:gd name="connsiteY12" fmla="*/ 360948 h 770021"/>
                          <a:gd name="connsiteX13" fmla="*/ 266916 w 704866"/>
                          <a:gd name="connsiteY13" fmla="*/ 375386 h 770021"/>
                          <a:gd name="connsiteX14" fmla="*/ 88849 w 704866"/>
                          <a:gd name="connsiteY14" fmla="*/ 332072 h 770021"/>
                          <a:gd name="connsiteX15" fmla="*/ 85374 w 704866"/>
                          <a:gd name="connsiteY15" fmla="*/ 770021 h 770021"/>
                          <a:gd name="connsiteX0" fmla="*/ 85374 w 704866"/>
                          <a:gd name="connsiteY0" fmla="*/ 770021 h 770021"/>
                          <a:gd name="connsiteX1" fmla="*/ 0 w 704866"/>
                          <a:gd name="connsiteY1" fmla="*/ 557732 h 770021"/>
                          <a:gd name="connsiteX2" fmla="*/ 1201 w 704866"/>
                          <a:gd name="connsiteY2" fmla="*/ 197318 h 770021"/>
                          <a:gd name="connsiteX3" fmla="*/ 175476 w 704866"/>
                          <a:gd name="connsiteY3" fmla="*/ 19251 h 770021"/>
                          <a:gd name="connsiteX4" fmla="*/ 435358 w 704866"/>
                          <a:gd name="connsiteY4" fmla="*/ 0 h 770021"/>
                          <a:gd name="connsiteX5" fmla="*/ 526798 w 704866"/>
                          <a:gd name="connsiteY5" fmla="*/ 0 h 770021"/>
                          <a:gd name="connsiteX6" fmla="*/ 589363 w 704866"/>
                          <a:gd name="connsiteY6" fmla="*/ 91440 h 770021"/>
                          <a:gd name="connsiteX7" fmla="*/ 666365 w 704866"/>
                          <a:gd name="connsiteY7" fmla="*/ 226194 h 770021"/>
                          <a:gd name="connsiteX8" fmla="*/ 704866 w 704866"/>
                          <a:gd name="connsiteY8" fmla="*/ 428325 h 770021"/>
                          <a:gd name="connsiteX9" fmla="*/ 693394 w 704866"/>
                          <a:gd name="connsiteY9" fmla="*/ 601046 h 770021"/>
                          <a:gd name="connsiteX10" fmla="*/ 622127 w 704866"/>
                          <a:gd name="connsiteY10" fmla="*/ 726707 h 770021"/>
                          <a:gd name="connsiteX11" fmla="*/ 594175 w 704866"/>
                          <a:gd name="connsiteY11" fmla="*/ 365760 h 770021"/>
                          <a:gd name="connsiteX12" fmla="*/ 430546 w 704866"/>
                          <a:gd name="connsiteY12" fmla="*/ 360948 h 770021"/>
                          <a:gd name="connsiteX13" fmla="*/ 343573 w 704866"/>
                          <a:gd name="connsiteY13" fmla="*/ 307475 h 770021"/>
                          <a:gd name="connsiteX14" fmla="*/ 266916 w 704866"/>
                          <a:gd name="connsiteY14" fmla="*/ 375386 h 770021"/>
                          <a:gd name="connsiteX15" fmla="*/ 88849 w 704866"/>
                          <a:gd name="connsiteY15" fmla="*/ 332072 h 770021"/>
                          <a:gd name="connsiteX16" fmla="*/ 85374 w 704866"/>
                          <a:gd name="connsiteY16" fmla="*/ 770021 h 770021"/>
                          <a:gd name="connsiteX0" fmla="*/ 85374 w 704866"/>
                          <a:gd name="connsiteY0" fmla="*/ 770021 h 770021"/>
                          <a:gd name="connsiteX1" fmla="*/ 0 w 704866"/>
                          <a:gd name="connsiteY1" fmla="*/ 557732 h 770021"/>
                          <a:gd name="connsiteX2" fmla="*/ 1201 w 704866"/>
                          <a:gd name="connsiteY2" fmla="*/ 197318 h 770021"/>
                          <a:gd name="connsiteX3" fmla="*/ 175476 w 704866"/>
                          <a:gd name="connsiteY3" fmla="*/ 19251 h 770021"/>
                          <a:gd name="connsiteX4" fmla="*/ 435358 w 704866"/>
                          <a:gd name="connsiteY4" fmla="*/ 0 h 770021"/>
                          <a:gd name="connsiteX5" fmla="*/ 526798 w 704866"/>
                          <a:gd name="connsiteY5" fmla="*/ 0 h 770021"/>
                          <a:gd name="connsiteX6" fmla="*/ 589363 w 704866"/>
                          <a:gd name="connsiteY6" fmla="*/ 91440 h 770021"/>
                          <a:gd name="connsiteX7" fmla="*/ 666365 w 704866"/>
                          <a:gd name="connsiteY7" fmla="*/ 226194 h 770021"/>
                          <a:gd name="connsiteX8" fmla="*/ 704866 w 704866"/>
                          <a:gd name="connsiteY8" fmla="*/ 428325 h 770021"/>
                          <a:gd name="connsiteX9" fmla="*/ 693394 w 704866"/>
                          <a:gd name="connsiteY9" fmla="*/ 601046 h 770021"/>
                          <a:gd name="connsiteX10" fmla="*/ 622127 w 704866"/>
                          <a:gd name="connsiteY10" fmla="*/ 726707 h 770021"/>
                          <a:gd name="connsiteX11" fmla="*/ 594175 w 704866"/>
                          <a:gd name="connsiteY11" fmla="*/ 365760 h 770021"/>
                          <a:gd name="connsiteX12" fmla="*/ 430546 w 704866"/>
                          <a:gd name="connsiteY12" fmla="*/ 360948 h 770021"/>
                          <a:gd name="connsiteX13" fmla="*/ 343573 w 704866"/>
                          <a:gd name="connsiteY13" fmla="*/ 307475 h 770021"/>
                          <a:gd name="connsiteX14" fmla="*/ 229435 w 704866"/>
                          <a:gd name="connsiteY14" fmla="*/ 351323 h 770021"/>
                          <a:gd name="connsiteX15" fmla="*/ 88849 w 704866"/>
                          <a:gd name="connsiteY15" fmla="*/ 332072 h 770021"/>
                          <a:gd name="connsiteX16" fmla="*/ 85374 w 704866"/>
                          <a:gd name="connsiteY16" fmla="*/ 770021 h 770021"/>
                          <a:gd name="connsiteX0" fmla="*/ 85374 w 704866"/>
                          <a:gd name="connsiteY0" fmla="*/ 770021 h 770021"/>
                          <a:gd name="connsiteX1" fmla="*/ 0 w 704866"/>
                          <a:gd name="connsiteY1" fmla="*/ 557732 h 770021"/>
                          <a:gd name="connsiteX2" fmla="*/ 1201 w 704866"/>
                          <a:gd name="connsiteY2" fmla="*/ 197318 h 770021"/>
                          <a:gd name="connsiteX3" fmla="*/ 175476 w 704866"/>
                          <a:gd name="connsiteY3" fmla="*/ 19251 h 770021"/>
                          <a:gd name="connsiteX4" fmla="*/ 435358 w 704866"/>
                          <a:gd name="connsiteY4" fmla="*/ 0 h 770021"/>
                          <a:gd name="connsiteX5" fmla="*/ 526798 w 704866"/>
                          <a:gd name="connsiteY5" fmla="*/ 0 h 770021"/>
                          <a:gd name="connsiteX6" fmla="*/ 589363 w 704866"/>
                          <a:gd name="connsiteY6" fmla="*/ 91440 h 770021"/>
                          <a:gd name="connsiteX7" fmla="*/ 666365 w 704866"/>
                          <a:gd name="connsiteY7" fmla="*/ 226194 h 770021"/>
                          <a:gd name="connsiteX8" fmla="*/ 704866 w 704866"/>
                          <a:gd name="connsiteY8" fmla="*/ 428325 h 770021"/>
                          <a:gd name="connsiteX9" fmla="*/ 693394 w 704866"/>
                          <a:gd name="connsiteY9" fmla="*/ 601046 h 770021"/>
                          <a:gd name="connsiteX10" fmla="*/ 622127 w 704866"/>
                          <a:gd name="connsiteY10" fmla="*/ 726707 h 770021"/>
                          <a:gd name="connsiteX11" fmla="*/ 594175 w 704866"/>
                          <a:gd name="connsiteY11" fmla="*/ 365760 h 770021"/>
                          <a:gd name="connsiteX12" fmla="*/ 477397 w 704866"/>
                          <a:gd name="connsiteY12" fmla="*/ 385011 h 770021"/>
                          <a:gd name="connsiteX13" fmla="*/ 343573 w 704866"/>
                          <a:gd name="connsiteY13" fmla="*/ 307475 h 770021"/>
                          <a:gd name="connsiteX14" fmla="*/ 229435 w 704866"/>
                          <a:gd name="connsiteY14" fmla="*/ 351323 h 770021"/>
                          <a:gd name="connsiteX15" fmla="*/ 88849 w 704866"/>
                          <a:gd name="connsiteY15" fmla="*/ 332072 h 770021"/>
                          <a:gd name="connsiteX16" fmla="*/ 85374 w 704866"/>
                          <a:gd name="connsiteY16" fmla="*/ 770021 h 770021"/>
                          <a:gd name="connsiteX0" fmla="*/ 85374 w 704866"/>
                          <a:gd name="connsiteY0" fmla="*/ 770021 h 770021"/>
                          <a:gd name="connsiteX1" fmla="*/ 0 w 704866"/>
                          <a:gd name="connsiteY1" fmla="*/ 557732 h 770021"/>
                          <a:gd name="connsiteX2" fmla="*/ 1201 w 704866"/>
                          <a:gd name="connsiteY2" fmla="*/ 197318 h 770021"/>
                          <a:gd name="connsiteX3" fmla="*/ 175476 w 704866"/>
                          <a:gd name="connsiteY3" fmla="*/ 19251 h 770021"/>
                          <a:gd name="connsiteX4" fmla="*/ 435358 w 704866"/>
                          <a:gd name="connsiteY4" fmla="*/ 0 h 770021"/>
                          <a:gd name="connsiteX5" fmla="*/ 526798 w 704866"/>
                          <a:gd name="connsiteY5" fmla="*/ 0 h 770021"/>
                          <a:gd name="connsiteX6" fmla="*/ 589363 w 704866"/>
                          <a:gd name="connsiteY6" fmla="*/ 91440 h 770021"/>
                          <a:gd name="connsiteX7" fmla="*/ 666365 w 704866"/>
                          <a:gd name="connsiteY7" fmla="*/ 226194 h 770021"/>
                          <a:gd name="connsiteX8" fmla="*/ 704866 w 704866"/>
                          <a:gd name="connsiteY8" fmla="*/ 428325 h 770021"/>
                          <a:gd name="connsiteX9" fmla="*/ 693394 w 704866"/>
                          <a:gd name="connsiteY9" fmla="*/ 601046 h 770021"/>
                          <a:gd name="connsiteX10" fmla="*/ 622127 w 704866"/>
                          <a:gd name="connsiteY10" fmla="*/ 726707 h 770021"/>
                          <a:gd name="connsiteX11" fmla="*/ 594175 w 704866"/>
                          <a:gd name="connsiteY11" fmla="*/ 365760 h 770021"/>
                          <a:gd name="connsiteX12" fmla="*/ 477397 w 704866"/>
                          <a:gd name="connsiteY12" fmla="*/ 385011 h 770021"/>
                          <a:gd name="connsiteX13" fmla="*/ 343573 w 704866"/>
                          <a:gd name="connsiteY13" fmla="*/ 307475 h 770021"/>
                          <a:gd name="connsiteX14" fmla="*/ 179461 w 704866"/>
                          <a:gd name="connsiteY14" fmla="*/ 235820 h 770021"/>
                          <a:gd name="connsiteX15" fmla="*/ 88849 w 704866"/>
                          <a:gd name="connsiteY15" fmla="*/ 332072 h 770021"/>
                          <a:gd name="connsiteX16" fmla="*/ 85374 w 704866"/>
                          <a:gd name="connsiteY16" fmla="*/ 770021 h 770021"/>
                          <a:gd name="connsiteX0" fmla="*/ 85374 w 704866"/>
                          <a:gd name="connsiteY0" fmla="*/ 770021 h 770021"/>
                          <a:gd name="connsiteX1" fmla="*/ 0 w 704866"/>
                          <a:gd name="connsiteY1" fmla="*/ 557732 h 770021"/>
                          <a:gd name="connsiteX2" fmla="*/ 1201 w 704866"/>
                          <a:gd name="connsiteY2" fmla="*/ 197318 h 770021"/>
                          <a:gd name="connsiteX3" fmla="*/ 175476 w 704866"/>
                          <a:gd name="connsiteY3" fmla="*/ 19251 h 770021"/>
                          <a:gd name="connsiteX4" fmla="*/ 435358 w 704866"/>
                          <a:gd name="connsiteY4" fmla="*/ 0 h 770021"/>
                          <a:gd name="connsiteX5" fmla="*/ 526798 w 704866"/>
                          <a:gd name="connsiteY5" fmla="*/ 0 h 770021"/>
                          <a:gd name="connsiteX6" fmla="*/ 589363 w 704866"/>
                          <a:gd name="connsiteY6" fmla="*/ 91440 h 770021"/>
                          <a:gd name="connsiteX7" fmla="*/ 666365 w 704866"/>
                          <a:gd name="connsiteY7" fmla="*/ 226194 h 770021"/>
                          <a:gd name="connsiteX8" fmla="*/ 704866 w 704866"/>
                          <a:gd name="connsiteY8" fmla="*/ 428325 h 770021"/>
                          <a:gd name="connsiteX9" fmla="*/ 693394 w 704866"/>
                          <a:gd name="connsiteY9" fmla="*/ 601046 h 770021"/>
                          <a:gd name="connsiteX10" fmla="*/ 622127 w 704866"/>
                          <a:gd name="connsiteY10" fmla="*/ 726707 h 770021"/>
                          <a:gd name="connsiteX11" fmla="*/ 594175 w 704866"/>
                          <a:gd name="connsiteY11" fmla="*/ 365760 h 770021"/>
                          <a:gd name="connsiteX12" fmla="*/ 439917 w 704866"/>
                          <a:gd name="connsiteY12" fmla="*/ 404262 h 770021"/>
                          <a:gd name="connsiteX13" fmla="*/ 343573 w 704866"/>
                          <a:gd name="connsiteY13" fmla="*/ 307475 h 770021"/>
                          <a:gd name="connsiteX14" fmla="*/ 179461 w 704866"/>
                          <a:gd name="connsiteY14" fmla="*/ 235820 h 770021"/>
                          <a:gd name="connsiteX15" fmla="*/ 88849 w 704866"/>
                          <a:gd name="connsiteY15" fmla="*/ 332072 h 770021"/>
                          <a:gd name="connsiteX16" fmla="*/ 85374 w 704866"/>
                          <a:gd name="connsiteY16" fmla="*/ 770021 h 770021"/>
                          <a:gd name="connsiteX0" fmla="*/ 85374 w 704866"/>
                          <a:gd name="connsiteY0" fmla="*/ 770021 h 770021"/>
                          <a:gd name="connsiteX1" fmla="*/ 0 w 704866"/>
                          <a:gd name="connsiteY1" fmla="*/ 557732 h 770021"/>
                          <a:gd name="connsiteX2" fmla="*/ 1201 w 704866"/>
                          <a:gd name="connsiteY2" fmla="*/ 197318 h 770021"/>
                          <a:gd name="connsiteX3" fmla="*/ 175476 w 704866"/>
                          <a:gd name="connsiteY3" fmla="*/ 19251 h 770021"/>
                          <a:gd name="connsiteX4" fmla="*/ 435358 w 704866"/>
                          <a:gd name="connsiteY4" fmla="*/ 0 h 770021"/>
                          <a:gd name="connsiteX5" fmla="*/ 526798 w 704866"/>
                          <a:gd name="connsiteY5" fmla="*/ 0 h 770021"/>
                          <a:gd name="connsiteX6" fmla="*/ 589363 w 704866"/>
                          <a:gd name="connsiteY6" fmla="*/ 91440 h 770021"/>
                          <a:gd name="connsiteX7" fmla="*/ 666365 w 704866"/>
                          <a:gd name="connsiteY7" fmla="*/ 226194 h 770021"/>
                          <a:gd name="connsiteX8" fmla="*/ 704866 w 704866"/>
                          <a:gd name="connsiteY8" fmla="*/ 428325 h 770021"/>
                          <a:gd name="connsiteX9" fmla="*/ 693394 w 704866"/>
                          <a:gd name="connsiteY9" fmla="*/ 601046 h 770021"/>
                          <a:gd name="connsiteX10" fmla="*/ 622127 w 704866"/>
                          <a:gd name="connsiteY10" fmla="*/ 726707 h 770021"/>
                          <a:gd name="connsiteX11" fmla="*/ 594175 w 704866"/>
                          <a:gd name="connsiteY11" fmla="*/ 365760 h 770021"/>
                          <a:gd name="connsiteX12" fmla="*/ 439917 w 704866"/>
                          <a:gd name="connsiteY12" fmla="*/ 404262 h 770021"/>
                          <a:gd name="connsiteX13" fmla="*/ 343573 w 704866"/>
                          <a:gd name="connsiteY13" fmla="*/ 307475 h 770021"/>
                          <a:gd name="connsiteX14" fmla="*/ 210695 w 704866"/>
                          <a:gd name="connsiteY14" fmla="*/ 240632 h 770021"/>
                          <a:gd name="connsiteX15" fmla="*/ 88849 w 704866"/>
                          <a:gd name="connsiteY15" fmla="*/ 332072 h 770021"/>
                          <a:gd name="connsiteX16" fmla="*/ 85374 w 704866"/>
                          <a:gd name="connsiteY16" fmla="*/ 770021 h 770021"/>
                          <a:gd name="connsiteX0" fmla="*/ 85374 w 704866"/>
                          <a:gd name="connsiteY0" fmla="*/ 770021 h 770021"/>
                          <a:gd name="connsiteX1" fmla="*/ 0 w 704866"/>
                          <a:gd name="connsiteY1" fmla="*/ 557732 h 770021"/>
                          <a:gd name="connsiteX2" fmla="*/ 1201 w 704866"/>
                          <a:gd name="connsiteY2" fmla="*/ 197318 h 770021"/>
                          <a:gd name="connsiteX3" fmla="*/ 175476 w 704866"/>
                          <a:gd name="connsiteY3" fmla="*/ 19251 h 770021"/>
                          <a:gd name="connsiteX4" fmla="*/ 435358 w 704866"/>
                          <a:gd name="connsiteY4" fmla="*/ 0 h 770021"/>
                          <a:gd name="connsiteX5" fmla="*/ 526798 w 704866"/>
                          <a:gd name="connsiteY5" fmla="*/ 0 h 770021"/>
                          <a:gd name="connsiteX6" fmla="*/ 589363 w 704866"/>
                          <a:gd name="connsiteY6" fmla="*/ 91440 h 770021"/>
                          <a:gd name="connsiteX7" fmla="*/ 666365 w 704866"/>
                          <a:gd name="connsiteY7" fmla="*/ 226194 h 770021"/>
                          <a:gd name="connsiteX8" fmla="*/ 704866 w 704866"/>
                          <a:gd name="connsiteY8" fmla="*/ 428325 h 770021"/>
                          <a:gd name="connsiteX9" fmla="*/ 693394 w 704866"/>
                          <a:gd name="connsiteY9" fmla="*/ 601046 h 770021"/>
                          <a:gd name="connsiteX10" fmla="*/ 622127 w 704866"/>
                          <a:gd name="connsiteY10" fmla="*/ 726707 h 770021"/>
                          <a:gd name="connsiteX11" fmla="*/ 594175 w 704866"/>
                          <a:gd name="connsiteY11" fmla="*/ 365760 h 770021"/>
                          <a:gd name="connsiteX12" fmla="*/ 439917 w 704866"/>
                          <a:gd name="connsiteY12" fmla="*/ 404262 h 770021"/>
                          <a:gd name="connsiteX13" fmla="*/ 343573 w 704866"/>
                          <a:gd name="connsiteY13" fmla="*/ 307475 h 770021"/>
                          <a:gd name="connsiteX14" fmla="*/ 210695 w 704866"/>
                          <a:gd name="connsiteY14" fmla="*/ 240632 h 770021"/>
                          <a:gd name="connsiteX15" fmla="*/ 88849 w 704866"/>
                          <a:gd name="connsiteY15" fmla="*/ 332072 h 770021"/>
                          <a:gd name="connsiteX16" fmla="*/ 85374 w 704866"/>
                          <a:gd name="connsiteY16" fmla="*/ 770021 h 770021"/>
                          <a:gd name="connsiteX0" fmla="*/ 85374 w 704866"/>
                          <a:gd name="connsiteY0" fmla="*/ 770021 h 770021"/>
                          <a:gd name="connsiteX1" fmla="*/ 0 w 704866"/>
                          <a:gd name="connsiteY1" fmla="*/ 557732 h 770021"/>
                          <a:gd name="connsiteX2" fmla="*/ 1201 w 704866"/>
                          <a:gd name="connsiteY2" fmla="*/ 197318 h 770021"/>
                          <a:gd name="connsiteX3" fmla="*/ 175476 w 704866"/>
                          <a:gd name="connsiteY3" fmla="*/ 19251 h 770021"/>
                          <a:gd name="connsiteX4" fmla="*/ 435358 w 704866"/>
                          <a:gd name="connsiteY4" fmla="*/ 0 h 770021"/>
                          <a:gd name="connsiteX5" fmla="*/ 526798 w 704866"/>
                          <a:gd name="connsiteY5" fmla="*/ 0 h 770021"/>
                          <a:gd name="connsiteX6" fmla="*/ 589363 w 704866"/>
                          <a:gd name="connsiteY6" fmla="*/ 91440 h 770021"/>
                          <a:gd name="connsiteX7" fmla="*/ 666365 w 704866"/>
                          <a:gd name="connsiteY7" fmla="*/ 226194 h 770021"/>
                          <a:gd name="connsiteX8" fmla="*/ 704866 w 704866"/>
                          <a:gd name="connsiteY8" fmla="*/ 428325 h 770021"/>
                          <a:gd name="connsiteX9" fmla="*/ 693394 w 704866"/>
                          <a:gd name="connsiteY9" fmla="*/ 601046 h 770021"/>
                          <a:gd name="connsiteX10" fmla="*/ 622127 w 704866"/>
                          <a:gd name="connsiteY10" fmla="*/ 726707 h 770021"/>
                          <a:gd name="connsiteX11" fmla="*/ 594175 w 704866"/>
                          <a:gd name="connsiteY11" fmla="*/ 365760 h 770021"/>
                          <a:gd name="connsiteX12" fmla="*/ 439917 w 704866"/>
                          <a:gd name="connsiteY12" fmla="*/ 404262 h 770021"/>
                          <a:gd name="connsiteX13" fmla="*/ 343573 w 704866"/>
                          <a:gd name="connsiteY13" fmla="*/ 307475 h 770021"/>
                          <a:gd name="connsiteX14" fmla="*/ 210695 w 704866"/>
                          <a:gd name="connsiteY14" fmla="*/ 240632 h 770021"/>
                          <a:gd name="connsiteX15" fmla="*/ 88849 w 704866"/>
                          <a:gd name="connsiteY15" fmla="*/ 332072 h 770021"/>
                          <a:gd name="connsiteX16" fmla="*/ 85374 w 704866"/>
                          <a:gd name="connsiteY16" fmla="*/ 770021 h 770021"/>
                          <a:gd name="connsiteX0" fmla="*/ 85374 w 704866"/>
                          <a:gd name="connsiteY0" fmla="*/ 770021 h 770021"/>
                          <a:gd name="connsiteX1" fmla="*/ 0 w 704866"/>
                          <a:gd name="connsiteY1" fmla="*/ 557732 h 770021"/>
                          <a:gd name="connsiteX2" fmla="*/ 1201 w 704866"/>
                          <a:gd name="connsiteY2" fmla="*/ 197318 h 770021"/>
                          <a:gd name="connsiteX3" fmla="*/ 175476 w 704866"/>
                          <a:gd name="connsiteY3" fmla="*/ 19251 h 770021"/>
                          <a:gd name="connsiteX4" fmla="*/ 435358 w 704866"/>
                          <a:gd name="connsiteY4" fmla="*/ 0 h 770021"/>
                          <a:gd name="connsiteX5" fmla="*/ 526798 w 704866"/>
                          <a:gd name="connsiteY5" fmla="*/ 0 h 770021"/>
                          <a:gd name="connsiteX6" fmla="*/ 589363 w 704866"/>
                          <a:gd name="connsiteY6" fmla="*/ 91440 h 770021"/>
                          <a:gd name="connsiteX7" fmla="*/ 666365 w 704866"/>
                          <a:gd name="connsiteY7" fmla="*/ 226194 h 770021"/>
                          <a:gd name="connsiteX8" fmla="*/ 704866 w 704866"/>
                          <a:gd name="connsiteY8" fmla="*/ 428325 h 770021"/>
                          <a:gd name="connsiteX9" fmla="*/ 693394 w 704866"/>
                          <a:gd name="connsiteY9" fmla="*/ 601046 h 770021"/>
                          <a:gd name="connsiteX10" fmla="*/ 622127 w 704866"/>
                          <a:gd name="connsiteY10" fmla="*/ 726707 h 770021"/>
                          <a:gd name="connsiteX11" fmla="*/ 594175 w 704866"/>
                          <a:gd name="connsiteY11" fmla="*/ 365760 h 770021"/>
                          <a:gd name="connsiteX12" fmla="*/ 439917 w 704866"/>
                          <a:gd name="connsiteY12" fmla="*/ 404262 h 770021"/>
                          <a:gd name="connsiteX13" fmla="*/ 343573 w 704866"/>
                          <a:gd name="connsiteY13" fmla="*/ 307475 h 770021"/>
                          <a:gd name="connsiteX14" fmla="*/ 210695 w 704866"/>
                          <a:gd name="connsiteY14" fmla="*/ 240632 h 770021"/>
                          <a:gd name="connsiteX15" fmla="*/ 88849 w 704866"/>
                          <a:gd name="connsiteY15" fmla="*/ 332072 h 770021"/>
                          <a:gd name="connsiteX16" fmla="*/ 85374 w 704866"/>
                          <a:gd name="connsiteY16" fmla="*/ 770021 h 770021"/>
                          <a:gd name="connsiteX0" fmla="*/ 85374 w 704866"/>
                          <a:gd name="connsiteY0" fmla="*/ 770021 h 770021"/>
                          <a:gd name="connsiteX1" fmla="*/ 0 w 704866"/>
                          <a:gd name="connsiteY1" fmla="*/ 557732 h 770021"/>
                          <a:gd name="connsiteX2" fmla="*/ 1201 w 704866"/>
                          <a:gd name="connsiteY2" fmla="*/ 197318 h 770021"/>
                          <a:gd name="connsiteX3" fmla="*/ 175476 w 704866"/>
                          <a:gd name="connsiteY3" fmla="*/ 19251 h 770021"/>
                          <a:gd name="connsiteX4" fmla="*/ 435358 w 704866"/>
                          <a:gd name="connsiteY4" fmla="*/ 0 h 770021"/>
                          <a:gd name="connsiteX5" fmla="*/ 526798 w 704866"/>
                          <a:gd name="connsiteY5" fmla="*/ 0 h 770021"/>
                          <a:gd name="connsiteX6" fmla="*/ 589363 w 704866"/>
                          <a:gd name="connsiteY6" fmla="*/ 91440 h 770021"/>
                          <a:gd name="connsiteX7" fmla="*/ 666365 w 704866"/>
                          <a:gd name="connsiteY7" fmla="*/ 226194 h 770021"/>
                          <a:gd name="connsiteX8" fmla="*/ 704866 w 704866"/>
                          <a:gd name="connsiteY8" fmla="*/ 428325 h 770021"/>
                          <a:gd name="connsiteX9" fmla="*/ 693394 w 704866"/>
                          <a:gd name="connsiteY9" fmla="*/ 601046 h 770021"/>
                          <a:gd name="connsiteX10" fmla="*/ 622127 w 704866"/>
                          <a:gd name="connsiteY10" fmla="*/ 726707 h 770021"/>
                          <a:gd name="connsiteX11" fmla="*/ 594175 w 704866"/>
                          <a:gd name="connsiteY11" fmla="*/ 365760 h 770021"/>
                          <a:gd name="connsiteX12" fmla="*/ 439917 w 704866"/>
                          <a:gd name="connsiteY12" fmla="*/ 404262 h 770021"/>
                          <a:gd name="connsiteX13" fmla="*/ 343573 w 704866"/>
                          <a:gd name="connsiteY13" fmla="*/ 307475 h 770021"/>
                          <a:gd name="connsiteX14" fmla="*/ 210695 w 704866"/>
                          <a:gd name="connsiteY14" fmla="*/ 240632 h 770021"/>
                          <a:gd name="connsiteX15" fmla="*/ 88849 w 704866"/>
                          <a:gd name="connsiteY15" fmla="*/ 332072 h 770021"/>
                          <a:gd name="connsiteX16" fmla="*/ 85374 w 704866"/>
                          <a:gd name="connsiteY16" fmla="*/ 770021 h 770021"/>
                          <a:gd name="connsiteX0" fmla="*/ 85374 w 704866"/>
                          <a:gd name="connsiteY0" fmla="*/ 770021 h 770021"/>
                          <a:gd name="connsiteX1" fmla="*/ 0 w 704866"/>
                          <a:gd name="connsiteY1" fmla="*/ 557732 h 770021"/>
                          <a:gd name="connsiteX2" fmla="*/ 1201 w 704866"/>
                          <a:gd name="connsiteY2" fmla="*/ 197318 h 770021"/>
                          <a:gd name="connsiteX3" fmla="*/ 175476 w 704866"/>
                          <a:gd name="connsiteY3" fmla="*/ 19251 h 770021"/>
                          <a:gd name="connsiteX4" fmla="*/ 435358 w 704866"/>
                          <a:gd name="connsiteY4" fmla="*/ 0 h 770021"/>
                          <a:gd name="connsiteX5" fmla="*/ 526798 w 704866"/>
                          <a:gd name="connsiteY5" fmla="*/ 0 h 770021"/>
                          <a:gd name="connsiteX6" fmla="*/ 589363 w 704866"/>
                          <a:gd name="connsiteY6" fmla="*/ 91440 h 770021"/>
                          <a:gd name="connsiteX7" fmla="*/ 666365 w 704866"/>
                          <a:gd name="connsiteY7" fmla="*/ 226194 h 770021"/>
                          <a:gd name="connsiteX8" fmla="*/ 704866 w 704866"/>
                          <a:gd name="connsiteY8" fmla="*/ 428325 h 770021"/>
                          <a:gd name="connsiteX9" fmla="*/ 693394 w 704866"/>
                          <a:gd name="connsiteY9" fmla="*/ 601046 h 770021"/>
                          <a:gd name="connsiteX10" fmla="*/ 622127 w 704866"/>
                          <a:gd name="connsiteY10" fmla="*/ 726707 h 770021"/>
                          <a:gd name="connsiteX11" fmla="*/ 594175 w 704866"/>
                          <a:gd name="connsiteY11" fmla="*/ 365760 h 770021"/>
                          <a:gd name="connsiteX12" fmla="*/ 439917 w 704866"/>
                          <a:gd name="connsiteY12" fmla="*/ 404262 h 770021"/>
                          <a:gd name="connsiteX13" fmla="*/ 343573 w 704866"/>
                          <a:gd name="connsiteY13" fmla="*/ 307475 h 770021"/>
                          <a:gd name="connsiteX14" fmla="*/ 210695 w 704866"/>
                          <a:gd name="connsiteY14" fmla="*/ 240632 h 770021"/>
                          <a:gd name="connsiteX15" fmla="*/ 88849 w 704866"/>
                          <a:gd name="connsiteY15" fmla="*/ 332072 h 770021"/>
                          <a:gd name="connsiteX16" fmla="*/ 85374 w 704866"/>
                          <a:gd name="connsiteY16" fmla="*/ 770021 h 770021"/>
                          <a:gd name="connsiteX0" fmla="*/ 85374 w 704866"/>
                          <a:gd name="connsiteY0" fmla="*/ 770021 h 770021"/>
                          <a:gd name="connsiteX1" fmla="*/ 0 w 704866"/>
                          <a:gd name="connsiteY1" fmla="*/ 557732 h 770021"/>
                          <a:gd name="connsiteX2" fmla="*/ 1201 w 704866"/>
                          <a:gd name="connsiteY2" fmla="*/ 197318 h 770021"/>
                          <a:gd name="connsiteX3" fmla="*/ 175476 w 704866"/>
                          <a:gd name="connsiteY3" fmla="*/ 19251 h 770021"/>
                          <a:gd name="connsiteX4" fmla="*/ 435358 w 704866"/>
                          <a:gd name="connsiteY4" fmla="*/ 0 h 770021"/>
                          <a:gd name="connsiteX5" fmla="*/ 526798 w 704866"/>
                          <a:gd name="connsiteY5" fmla="*/ 0 h 770021"/>
                          <a:gd name="connsiteX6" fmla="*/ 589363 w 704866"/>
                          <a:gd name="connsiteY6" fmla="*/ 91440 h 770021"/>
                          <a:gd name="connsiteX7" fmla="*/ 666365 w 704866"/>
                          <a:gd name="connsiteY7" fmla="*/ 226194 h 770021"/>
                          <a:gd name="connsiteX8" fmla="*/ 704866 w 704866"/>
                          <a:gd name="connsiteY8" fmla="*/ 428325 h 770021"/>
                          <a:gd name="connsiteX9" fmla="*/ 693394 w 704866"/>
                          <a:gd name="connsiteY9" fmla="*/ 601046 h 770021"/>
                          <a:gd name="connsiteX10" fmla="*/ 622127 w 704866"/>
                          <a:gd name="connsiteY10" fmla="*/ 726707 h 770021"/>
                          <a:gd name="connsiteX11" fmla="*/ 594175 w 704866"/>
                          <a:gd name="connsiteY11" fmla="*/ 365760 h 770021"/>
                          <a:gd name="connsiteX12" fmla="*/ 439917 w 704866"/>
                          <a:gd name="connsiteY12" fmla="*/ 404262 h 770021"/>
                          <a:gd name="connsiteX13" fmla="*/ 343573 w 704866"/>
                          <a:gd name="connsiteY13" fmla="*/ 307475 h 770021"/>
                          <a:gd name="connsiteX14" fmla="*/ 210695 w 704866"/>
                          <a:gd name="connsiteY14" fmla="*/ 240632 h 770021"/>
                          <a:gd name="connsiteX15" fmla="*/ 88849 w 704866"/>
                          <a:gd name="connsiteY15" fmla="*/ 332072 h 770021"/>
                          <a:gd name="connsiteX16" fmla="*/ 85374 w 704866"/>
                          <a:gd name="connsiteY16" fmla="*/ 770021 h 770021"/>
                          <a:gd name="connsiteX0" fmla="*/ 85374 w 704866"/>
                          <a:gd name="connsiteY0" fmla="*/ 770021 h 770021"/>
                          <a:gd name="connsiteX1" fmla="*/ 0 w 704866"/>
                          <a:gd name="connsiteY1" fmla="*/ 557732 h 770021"/>
                          <a:gd name="connsiteX2" fmla="*/ 1201 w 704866"/>
                          <a:gd name="connsiteY2" fmla="*/ 197318 h 770021"/>
                          <a:gd name="connsiteX3" fmla="*/ 175476 w 704866"/>
                          <a:gd name="connsiteY3" fmla="*/ 19251 h 770021"/>
                          <a:gd name="connsiteX4" fmla="*/ 435358 w 704866"/>
                          <a:gd name="connsiteY4" fmla="*/ 0 h 770021"/>
                          <a:gd name="connsiteX5" fmla="*/ 526798 w 704866"/>
                          <a:gd name="connsiteY5" fmla="*/ 0 h 770021"/>
                          <a:gd name="connsiteX6" fmla="*/ 589363 w 704866"/>
                          <a:gd name="connsiteY6" fmla="*/ 91440 h 770021"/>
                          <a:gd name="connsiteX7" fmla="*/ 666365 w 704866"/>
                          <a:gd name="connsiteY7" fmla="*/ 226194 h 770021"/>
                          <a:gd name="connsiteX8" fmla="*/ 704866 w 704866"/>
                          <a:gd name="connsiteY8" fmla="*/ 428325 h 770021"/>
                          <a:gd name="connsiteX9" fmla="*/ 693394 w 704866"/>
                          <a:gd name="connsiteY9" fmla="*/ 601046 h 770021"/>
                          <a:gd name="connsiteX10" fmla="*/ 622127 w 704866"/>
                          <a:gd name="connsiteY10" fmla="*/ 726707 h 770021"/>
                          <a:gd name="connsiteX11" fmla="*/ 594175 w 704866"/>
                          <a:gd name="connsiteY11" fmla="*/ 365760 h 770021"/>
                          <a:gd name="connsiteX12" fmla="*/ 439917 w 704866"/>
                          <a:gd name="connsiteY12" fmla="*/ 404262 h 770021"/>
                          <a:gd name="connsiteX13" fmla="*/ 343573 w 704866"/>
                          <a:gd name="connsiteY13" fmla="*/ 307475 h 770021"/>
                          <a:gd name="connsiteX14" fmla="*/ 210695 w 704866"/>
                          <a:gd name="connsiteY14" fmla="*/ 240632 h 770021"/>
                          <a:gd name="connsiteX15" fmla="*/ 88849 w 704866"/>
                          <a:gd name="connsiteY15" fmla="*/ 332072 h 770021"/>
                          <a:gd name="connsiteX16" fmla="*/ 85374 w 704866"/>
                          <a:gd name="connsiteY16" fmla="*/ 770021 h 770021"/>
                          <a:gd name="connsiteX0" fmla="*/ 85374 w 704866"/>
                          <a:gd name="connsiteY0" fmla="*/ 770021 h 770021"/>
                          <a:gd name="connsiteX1" fmla="*/ 0 w 704866"/>
                          <a:gd name="connsiteY1" fmla="*/ 557732 h 770021"/>
                          <a:gd name="connsiteX2" fmla="*/ 1201 w 704866"/>
                          <a:gd name="connsiteY2" fmla="*/ 197318 h 770021"/>
                          <a:gd name="connsiteX3" fmla="*/ 175476 w 704866"/>
                          <a:gd name="connsiteY3" fmla="*/ 19251 h 770021"/>
                          <a:gd name="connsiteX4" fmla="*/ 435358 w 704866"/>
                          <a:gd name="connsiteY4" fmla="*/ 0 h 770021"/>
                          <a:gd name="connsiteX5" fmla="*/ 526798 w 704866"/>
                          <a:gd name="connsiteY5" fmla="*/ 0 h 770021"/>
                          <a:gd name="connsiteX6" fmla="*/ 589363 w 704866"/>
                          <a:gd name="connsiteY6" fmla="*/ 91440 h 770021"/>
                          <a:gd name="connsiteX7" fmla="*/ 666365 w 704866"/>
                          <a:gd name="connsiteY7" fmla="*/ 226194 h 770021"/>
                          <a:gd name="connsiteX8" fmla="*/ 704866 w 704866"/>
                          <a:gd name="connsiteY8" fmla="*/ 428325 h 770021"/>
                          <a:gd name="connsiteX9" fmla="*/ 693394 w 704866"/>
                          <a:gd name="connsiteY9" fmla="*/ 601046 h 770021"/>
                          <a:gd name="connsiteX10" fmla="*/ 622127 w 704866"/>
                          <a:gd name="connsiteY10" fmla="*/ 726707 h 770021"/>
                          <a:gd name="connsiteX11" fmla="*/ 594175 w 704866"/>
                          <a:gd name="connsiteY11" fmla="*/ 365760 h 770021"/>
                          <a:gd name="connsiteX12" fmla="*/ 474274 w 704866"/>
                          <a:gd name="connsiteY12" fmla="*/ 418700 h 770021"/>
                          <a:gd name="connsiteX13" fmla="*/ 343573 w 704866"/>
                          <a:gd name="connsiteY13" fmla="*/ 307475 h 770021"/>
                          <a:gd name="connsiteX14" fmla="*/ 210695 w 704866"/>
                          <a:gd name="connsiteY14" fmla="*/ 240632 h 770021"/>
                          <a:gd name="connsiteX15" fmla="*/ 88849 w 704866"/>
                          <a:gd name="connsiteY15" fmla="*/ 332072 h 770021"/>
                          <a:gd name="connsiteX16" fmla="*/ 85374 w 704866"/>
                          <a:gd name="connsiteY16" fmla="*/ 770021 h 770021"/>
                          <a:gd name="connsiteX0" fmla="*/ 88849 w 704866"/>
                          <a:gd name="connsiteY0" fmla="*/ 332072 h 726707"/>
                          <a:gd name="connsiteX1" fmla="*/ 0 w 704866"/>
                          <a:gd name="connsiteY1" fmla="*/ 557732 h 726707"/>
                          <a:gd name="connsiteX2" fmla="*/ 1201 w 704866"/>
                          <a:gd name="connsiteY2" fmla="*/ 197318 h 726707"/>
                          <a:gd name="connsiteX3" fmla="*/ 175476 w 704866"/>
                          <a:gd name="connsiteY3" fmla="*/ 19251 h 726707"/>
                          <a:gd name="connsiteX4" fmla="*/ 435358 w 704866"/>
                          <a:gd name="connsiteY4" fmla="*/ 0 h 726707"/>
                          <a:gd name="connsiteX5" fmla="*/ 526798 w 704866"/>
                          <a:gd name="connsiteY5" fmla="*/ 0 h 726707"/>
                          <a:gd name="connsiteX6" fmla="*/ 589363 w 704866"/>
                          <a:gd name="connsiteY6" fmla="*/ 91440 h 726707"/>
                          <a:gd name="connsiteX7" fmla="*/ 666365 w 704866"/>
                          <a:gd name="connsiteY7" fmla="*/ 226194 h 726707"/>
                          <a:gd name="connsiteX8" fmla="*/ 704866 w 704866"/>
                          <a:gd name="connsiteY8" fmla="*/ 428325 h 726707"/>
                          <a:gd name="connsiteX9" fmla="*/ 693394 w 704866"/>
                          <a:gd name="connsiteY9" fmla="*/ 601046 h 726707"/>
                          <a:gd name="connsiteX10" fmla="*/ 622127 w 704866"/>
                          <a:gd name="connsiteY10" fmla="*/ 726707 h 726707"/>
                          <a:gd name="connsiteX11" fmla="*/ 594175 w 704866"/>
                          <a:gd name="connsiteY11" fmla="*/ 365760 h 726707"/>
                          <a:gd name="connsiteX12" fmla="*/ 474274 w 704866"/>
                          <a:gd name="connsiteY12" fmla="*/ 418700 h 726707"/>
                          <a:gd name="connsiteX13" fmla="*/ 343573 w 704866"/>
                          <a:gd name="connsiteY13" fmla="*/ 307475 h 726707"/>
                          <a:gd name="connsiteX14" fmla="*/ 210695 w 704866"/>
                          <a:gd name="connsiteY14" fmla="*/ 240632 h 726707"/>
                          <a:gd name="connsiteX15" fmla="*/ 88849 w 704866"/>
                          <a:gd name="connsiteY15" fmla="*/ 332072 h 726707"/>
                          <a:gd name="connsiteX0" fmla="*/ 88849 w 704866"/>
                          <a:gd name="connsiteY0" fmla="*/ 332072 h 726707"/>
                          <a:gd name="connsiteX1" fmla="*/ 68714 w 704866"/>
                          <a:gd name="connsiteY1" fmla="*/ 586608 h 726707"/>
                          <a:gd name="connsiteX2" fmla="*/ 0 w 704866"/>
                          <a:gd name="connsiteY2" fmla="*/ 557732 h 726707"/>
                          <a:gd name="connsiteX3" fmla="*/ 1201 w 704866"/>
                          <a:gd name="connsiteY3" fmla="*/ 197318 h 726707"/>
                          <a:gd name="connsiteX4" fmla="*/ 175476 w 704866"/>
                          <a:gd name="connsiteY4" fmla="*/ 19251 h 726707"/>
                          <a:gd name="connsiteX5" fmla="*/ 435358 w 704866"/>
                          <a:gd name="connsiteY5" fmla="*/ 0 h 726707"/>
                          <a:gd name="connsiteX6" fmla="*/ 526798 w 704866"/>
                          <a:gd name="connsiteY6" fmla="*/ 0 h 726707"/>
                          <a:gd name="connsiteX7" fmla="*/ 589363 w 704866"/>
                          <a:gd name="connsiteY7" fmla="*/ 91440 h 726707"/>
                          <a:gd name="connsiteX8" fmla="*/ 666365 w 704866"/>
                          <a:gd name="connsiteY8" fmla="*/ 226194 h 726707"/>
                          <a:gd name="connsiteX9" fmla="*/ 704866 w 704866"/>
                          <a:gd name="connsiteY9" fmla="*/ 428325 h 726707"/>
                          <a:gd name="connsiteX10" fmla="*/ 693394 w 704866"/>
                          <a:gd name="connsiteY10" fmla="*/ 601046 h 726707"/>
                          <a:gd name="connsiteX11" fmla="*/ 622127 w 704866"/>
                          <a:gd name="connsiteY11" fmla="*/ 726707 h 726707"/>
                          <a:gd name="connsiteX12" fmla="*/ 594175 w 704866"/>
                          <a:gd name="connsiteY12" fmla="*/ 365760 h 726707"/>
                          <a:gd name="connsiteX13" fmla="*/ 474274 w 704866"/>
                          <a:gd name="connsiteY13" fmla="*/ 418700 h 726707"/>
                          <a:gd name="connsiteX14" fmla="*/ 343573 w 704866"/>
                          <a:gd name="connsiteY14" fmla="*/ 307475 h 726707"/>
                          <a:gd name="connsiteX15" fmla="*/ 210695 w 704866"/>
                          <a:gd name="connsiteY15" fmla="*/ 240632 h 726707"/>
                          <a:gd name="connsiteX16" fmla="*/ 88849 w 704866"/>
                          <a:gd name="connsiteY16" fmla="*/ 332072 h 726707"/>
                          <a:gd name="connsiteX0" fmla="*/ 88849 w 704866"/>
                          <a:gd name="connsiteY0" fmla="*/ 332072 h 726707"/>
                          <a:gd name="connsiteX1" fmla="*/ 68714 w 704866"/>
                          <a:gd name="connsiteY1" fmla="*/ 586608 h 726707"/>
                          <a:gd name="connsiteX2" fmla="*/ 0 w 704866"/>
                          <a:gd name="connsiteY2" fmla="*/ 557732 h 726707"/>
                          <a:gd name="connsiteX3" fmla="*/ 1201 w 704866"/>
                          <a:gd name="connsiteY3" fmla="*/ 197318 h 726707"/>
                          <a:gd name="connsiteX4" fmla="*/ 175476 w 704866"/>
                          <a:gd name="connsiteY4" fmla="*/ 19251 h 726707"/>
                          <a:gd name="connsiteX5" fmla="*/ 435358 w 704866"/>
                          <a:gd name="connsiteY5" fmla="*/ 0 h 726707"/>
                          <a:gd name="connsiteX6" fmla="*/ 526798 w 704866"/>
                          <a:gd name="connsiteY6" fmla="*/ 0 h 726707"/>
                          <a:gd name="connsiteX7" fmla="*/ 589363 w 704866"/>
                          <a:gd name="connsiteY7" fmla="*/ 91440 h 726707"/>
                          <a:gd name="connsiteX8" fmla="*/ 666365 w 704866"/>
                          <a:gd name="connsiteY8" fmla="*/ 226194 h 726707"/>
                          <a:gd name="connsiteX9" fmla="*/ 704866 w 704866"/>
                          <a:gd name="connsiteY9" fmla="*/ 428325 h 726707"/>
                          <a:gd name="connsiteX10" fmla="*/ 693394 w 704866"/>
                          <a:gd name="connsiteY10" fmla="*/ 601046 h 726707"/>
                          <a:gd name="connsiteX11" fmla="*/ 622127 w 704866"/>
                          <a:gd name="connsiteY11" fmla="*/ 726707 h 726707"/>
                          <a:gd name="connsiteX12" fmla="*/ 594175 w 704866"/>
                          <a:gd name="connsiteY12" fmla="*/ 365760 h 726707"/>
                          <a:gd name="connsiteX13" fmla="*/ 474274 w 704866"/>
                          <a:gd name="connsiteY13" fmla="*/ 418700 h 726707"/>
                          <a:gd name="connsiteX14" fmla="*/ 343573 w 704866"/>
                          <a:gd name="connsiteY14" fmla="*/ 307475 h 726707"/>
                          <a:gd name="connsiteX15" fmla="*/ 210695 w 704866"/>
                          <a:gd name="connsiteY15" fmla="*/ 240632 h 726707"/>
                          <a:gd name="connsiteX16" fmla="*/ 88849 w 704866"/>
                          <a:gd name="connsiteY16" fmla="*/ 332072 h 726707"/>
                          <a:gd name="connsiteX0" fmla="*/ 88851 w 704868"/>
                          <a:gd name="connsiteY0" fmla="*/ 332072 h 726707"/>
                          <a:gd name="connsiteX1" fmla="*/ 68716 w 704868"/>
                          <a:gd name="connsiteY1" fmla="*/ 586608 h 726707"/>
                          <a:gd name="connsiteX2" fmla="*/ 2 w 704868"/>
                          <a:gd name="connsiteY2" fmla="*/ 557732 h 726707"/>
                          <a:gd name="connsiteX3" fmla="*/ 1203 w 704868"/>
                          <a:gd name="connsiteY3" fmla="*/ 197318 h 726707"/>
                          <a:gd name="connsiteX4" fmla="*/ 175478 w 704868"/>
                          <a:gd name="connsiteY4" fmla="*/ 19251 h 726707"/>
                          <a:gd name="connsiteX5" fmla="*/ 435360 w 704868"/>
                          <a:gd name="connsiteY5" fmla="*/ 0 h 726707"/>
                          <a:gd name="connsiteX6" fmla="*/ 526800 w 704868"/>
                          <a:gd name="connsiteY6" fmla="*/ 0 h 726707"/>
                          <a:gd name="connsiteX7" fmla="*/ 589365 w 704868"/>
                          <a:gd name="connsiteY7" fmla="*/ 91440 h 726707"/>
                          <a:gd name="connsiteX8" fmla="*/ 666367 w 704868"/>
                          <a:gd name="connsiteY8" fmla="*/ 226194 h 726707"/>
                          <a:gd name="connsiteX9" fmla="*/ 704868 w 704868"/>
                          <a:gd name="connsiteY9" fmla="*/ 428325 h 726707"/>
                          <a:gd name="connsiteX10" fmla="*/ 693396 w 704868"/>
                          <a:gd name="connsiteY10" fmla="*/ 601046 h 726707"/>
                          <a:gd name="connsiteX11" fmla="*/ 622129 w 704868"/>
                          <a:gd name="connsiteY11" fmla="*/ 726707 h 726707"/>
                          <a:gd name="connsiteX12" fmla="*/ 594177 w 704868"/>
                          <a:gd name="connsiteY12" fmla="*/ 365760 h 726707"/>
                          <a:gd name="connsiteX13" fmla="*/ 474276 w 704868"/>
                          <a:gd name="connsiteY13" fmla="*/ 418700 h 726707"/>
                          <a:gd name="connsiteX14" fmla="*/ 343575 w 704868"/>
                          <a:gd name="connsiteY14" fmla="*/ 307475 h 726707"/>
                          <a:gd name="connsiteX15" fmla="*/ 210697 w 704868"/>
                          <a:gd name="connsiteY15" fmla="*/ 240632 h 726707"/>
                          <a:gd name="connsiteX16" fmla="*/ 88851 w 704868"/>
                          <a:gd name="connsiteY16" fmla="*/ 332072 h 726707"/>
                          <a:gd name="connsiteX0" fmla="*/ 113691 w 729708"/>
                          <a:gd name="connsiteY0" fmla="*/ 332072 h 726707"/>
                          <a:gd name="connsiteX1" fmla="*/ 93556 w 729708"/>
                          <a:gd name="connsiteY1" fmla="*/ 586608 h 726707"/>
                          <a:gd name="connsiteX2" fmla="*/ 24842 w 729708"/>
                          <a:gd name="connsiteY2" fmla="*/ 557732 h 726707"/>
                          <a:gd name="connsiteX3" fmla="*/ 26043 w 729708"/>
                          <a:gd name="connsiteY3" fmla="*/ 197318 h 726707"/>
                          <a:gd name="connsiteX4" fmla="*/ 200318 w 729708"/>
                          <a:gd name="connsiteY4" fmla="*/ 19251 h 726707"/>
                          <a:gd name="connsiteX5" fmla="*/ 460200 w 729708"/>
                          <a:gd name="connsiteY5" fmla="*/ 0 h 726707"/>
                          <a:gd name="connsiteX6" fmla="*/ 551640 w 729708"/>
                          <a:gd name="connsiteY6" fmla="*/ 0 h 726707"/>
                          <a:gd name="connsiteX7" fmla="*/ 614205 w 729708"/>
                          <a:gd name="connsiteY7" fmla="*/ 91440 h 726707"/>
                          <a:gd name="connsiteX8" fmla="*/ 691207 w 729708"/>
                          <a:gd name="connsiteY8" fmla="*/ 226194 h 726707"/>
                          <a:gd name="connsiteX9" fmla="*/ 729708 w 729708"/>
                          <a:gd name="connsiteY9" fmla="*/ 428325 h 726707"/>
                          <a:gd name="connsiteX10" fmla="*/ 718236 w 729708"/>
                          <a:gd name="connsiteY10" fmla="*/ 601046 h 726707"/>
                          <a:gd name="connsiteX11" fmla="*/ 646969 w 729708"/>
                          <a:gd name="connsiteY11" fmla="*/ 726707 h 726707"/>
                          <a:gd name="connsiteX12" fmla="*/ 619017 w 729708"/>
                          <a:gd name="connsiteY12" fmla="*/ 365760 h 726707"/>
                          <a:gd name="connsiteX13" fmla="*/ 499116 w 729708"/>
                          <a:gd name="connsiteY13" fmla="*/ 418700 h 726707"/>
                          <a:gd name="connsiteX14" fmla="*/ 368415 w 729708"/>
                          <a:gd name="connsiteY14" fmla="*/ 307475 h 726707"/>
                          <a:gd name="connsiteX15" fmla="*/ 235537 w 729708"/>
                          <a:gd name="connsiteY15" fmla="*/ 240632 h 726707"/>
                          <a:gd name="connsiteX16" fmla="*/ 113691 w 729708"/>
                          <a:gd name="connsiteY16" fmla="*/ 332072 h 726707"/>
                          <a:gd name="connsiteX0" fmla="*/ 113691 w 729708"/>
                          <a:gd name="connsiteY0" fmla="*/ 344336 h 738971"/>
                          <a:gd name="connsiteX1" fmla="*/ 93556 w 729708"/>
                          <a:gd name="connsiteY1" fmla="*/ 598872 h 738971"/>
                          <a:gd name="connsiteX2" fmla="*/ 24842 w 729708"/>
                          <a:gd name="connsiteY2" fmla="*/ 569996 h 738971"/>
                          <a:gd name="connsiteX3" fmla="*/ 26043 w 729708"/>
                          <a:gd name="connsiteY3" fmla="*/ 209582 h 738971"/>
                          <a:gd name="connsiteX4" fmla="*/ 200318 w 729708"/>
                          <a:gd name="connsiteY4" fmla="*/ 31515 h 738971"/>
                          <a:gd name="connsiteX5" fmla="*/ 460200 w 729708"/>
                          <a:gd name="connsiteY5" fmla="*/ 12264 h 738971"/>
                          <a:gd name="connsiteX6" fmla="*/ 551640 w 729708"/>
                          <a:gd name="connsiteY6" fmla="*/ 12264 h 738971"/>
                          <a:gd name="connsiteX7" fmla="*/ 614205 w 729708"/>
                          <a:gd name="connsiteY7" fmla="*/ 103704 h 738971"/>
                          <a:gd name="connsiteX8" fmla="*/ 691207 w 729708"/>
                          <a:gd name="connsiteY8" fmla="*/ 238458 h 738971"/>
                          <a:gd name="connsiteX9" fmla="*/ 729708 w 729708"/>
                          <a:gd name="connsiteY9" fmla="*/ 440589 h 738971"/>
                          <a:gd name="connsiteX10" fmla="*/ 718236 w 729708"/>
                          <a:gd name="connsiteY10" fmla="*/ 613310 h 738971"/>
                          <a:gd name="connsiteX11" fmla="*/ 646969 w 729708"/>
                          <a:gd name="connsiteY11" fmla="*/ 738971 h 738971"/>
                          <a:gd name="connsiteX12" fmla="*/ 619017 w 729708"/>
                          <a:gd name="connsiteY12" fmla="*/ 378024 h 738971"/>
                          <a:gd name="connsiteX13" fmla="*/ 499116 w 729708"/>
                          <a:gd name="connsiteY13" fmla="*/ 430964 h 738971"/>
                          <a:gd name="connsiteX14" fmla="*/ 368415 w 729708"/>
                          <a:gd name="connsiteY14" fmla="*/ 319739 h 738971"/>
                          <a:gd name="connsiteX15" fmla="*/ 235537 w 729708"/>
                          <a:gd name="connsiteY15" fmla="*/ 252896 h 738971"/>
                          <a:gd name="connsiteX16" fmla="*/ 113691 w 729708"/>
                          <a:gd name="connsiteY16" fmla="*/ 344336 h 738971"/>
                          <a:gd name="connsiteX0" fmla="*/ 93938 w 709955"/>
                          <a:gd name="connsiteY0" fmla="*/ 389291 h 783926"/>
                          <a:gd name="connsiteX1" fmla="*/ 73803 w 709955"/>
                          <a:gd name="connsiteY1" fmla="*/ 643827 h 783926"/>
                          <a:gd name="connsiteX2" fmla="*/ 5089 w 709955"/>
                          <a:gd name="connsiteY2" fmla="*/ 614951 h 783926"/>
                          <a:gd name="connsiteX3" fmla="*/ 6290 w 709955"/>
                          <a:gd name="connsiteY3" fmla="*/ 254537 h 783926"/>
                          <a:gd name="connsiteX4" fmla="*/ 86863 w 709955"/>
                          <a:gd name="connsiteY4" fmla="*/ 18718 h 783926"/>
                          <a:gd name="connsiteX5" fmla="*/ 440447 w 709955"/>
                          <a:gd name="connsiteY5" fmla="*/ 57219 h 783926"/>
                          <a:gd name="connsiteX6" fmla="*/ 531887 w 709955"/>
                          <a:gd name="connsiteY6" fmla="*/ 57219 h 783926"/>
                          <a:gd name="connsiteX7" fmla="*/ 594452 w 709955"/>
                          <a:gd name="connsiteY7" fmla="*/ 148659 h 783926"/>
                          <a:gd name="connsiteX8" fmla="*/ 671454 w 709955"/>
                          <a:gd name="connsiteY8" fmla="*/ 283413 h 783926"/>
                          <a:gd name="connsiteX9" fmla="*/ 709955 w 709955"/>
                          <a:gd name="connsiteY9" fmla="*/ 485544 h 783926"/>
                          <a:gd name="connsiteX10" fmla="*/ 698483 w 709955"/>
                          <a:gd name="connsiteY10" fmla="*/ 658265 h 783926"/>
                          <a:gd name="connsiteX11" fmla="*/ 627216 w 709955"/>
                          <a:gd name="connsiteY11" fmla="*/ 783926 h 783926"/>
                          <a:gd name="connsiteX12" fmla="*/ 599264 w 709955"/>
                          <a:gd name="connsiteY12" fmla="*/ 422979 h 783926"/>
                          <a:gd name="connsiteX13" fmla="*/ 479363 w 709955"/>
                          <a:gd name="connsiteY13" fmla="*/ 475919 h 783926"/>
                          <a:gd name="connsiteX14" fmla="*/ 348662 w 709955"/>
                          <a:gd name="connsiteY14" fmla="*/ 364694 h 783926"/>
                          <a:gd name="connsiteX15" fmla="*/ 215784 w 709955"/>
                          <a:gd name="connsiteY15" fmla="*/ 297851 h 783926"/>
                          <a:gd name="connsiteX16" fmla="*/ 93938 w 709955"/>
                          <a:gd name="connsiteY16" fmla="*/ 389291 h 783926"/>
                          <a:gd name="connsiteX0" fmla="*/ 93938 w 709955"/>
                          <a:gd name="connsiteY0" fmla="*/ 413705 h 808340"/>
                          <a:gd name="connsiteX1" fmla="*/ 73803 w 709955"/>
                          <a:gd name="connsiteY1" fmla="*/ 668241 h 808340"/>
                          <a:gd name="connsiteX2" fmla="*/ 5089 w 709955"/>
                          <a:gd name="connsiteY2" fmla="*/ 639365 h 808340"/>
                          <a:gd name="connsiteX3" fmla="*/ 6290 w 709955"/>
                          <a:gd name="connsiteY3" fmla="*/ 278951 h 808340"/>
                          <a:gd name="connsiteX4" fmla="*/ 86863 w 709955"/>
                          <a:gd name="connsiteY4" fmla="*/ 43132 h 808340"/>
                          <a:gd name="connsiteX5" fmla="*/ 440447 w 709955"/>
                          <a:gd name="connsiteY5" fmla="*/ 81633 h 808340"/>
                          <a:gd name="connsiteX6" fmla="*/ 531887 w 709955"/>
                          <a:gd name="connsiteY6" fmla="*/ 81633 h 808340"/>
                          <a:gd name="connsiteX7" fmla="*/ 594452 w 709955"/>
                          <a:gd name="connsiteY7" fmla="*/ 173073 h 808340"/>
                          <a:gd name="connsiteX8" fmla="*/ 671454 w 709955"/>
                          <a:gd name="connsiteY8" fmla="*/ 307827 h 808340"/>
                          <a:gd name="connsiteX9" fmla="*/ 709955 w 709955"/>
                          <a:gd name="connsiteY9" fmla="*/ 509958 h 808340"/>
                          <a:gd name="connsiteX10" fmla="*/ 698483 w 709955"/>
                          <a:gd name="connsiteY10" fmla="*/ 682679 h 808340"/>
                          <a:gd name="connsiteX11" fmla="*/ 627216 w 709955"/>
                          <a:gd name="connsiteY11" fmla="*/ 808340 h 808340"/>
                          <a:gd name="connsiteX12" fmla="*/ 599264 w 709955"/>
                          <a:gd name="connsiteY12" fmla="*/ 447393 h 808340"/>
                          <a:gd name="connsiteX13" fmla="*/ 479363 w 709955"/>
                          <a:gd name="connsiteY13" fmla="*/ 500333 h 808340"/>
                          <a:gd name="connsiteX14" fmla="*/ 348662 w 709955"/>
                          <a:gd name="connsiteY14" fmla="*/ 389108 h 808340"/>
                          <a:gd name="connsiteX15" fmla="*/ 215784 w 709955"/>
                          <a:gd name="connsiteY15" fmla="*/ 322265 h 808340"/>
                          <a:gd name="connsiteX16" fmla="*/ 93938 w 709955"/>
                          <a:gd name="connsiteY16" fmla="*/ 413705 h 808340"/>
                          <a:gd name="connsiteX0" fmla="*/ 93938 w 709955"/>
                          <a:gd name="connsiteY0" fmla="*/ 481264 h 875899"/>
                          <a:gd name="connsiteX1" fmla="*/ 73803 w 709955"/>
                          <a:gd name="connsiteY1" fmla="*/ 735800 h 875899"/>
                          <a:gd name="connsiteX2" fmla="*/ 5089 w 709955"/>
                          <a:gd name="connsiteY2" fmla="*/ 706924 h 875899"/>
                          <a:gd name="connsiteX3" fmla="*/ 6290 w 709955"/>
                          <a:gd name="connsiteY3" fmla="*/ 346510 h 875899"/>
                          <a:gd name="connsiteX4" fmla="*/ 86863 w 709955"/>
                          <a:gd name="connsiteY4" fmla="*/ 110691 h 875899"/>
                          <a:gd name="connsiteX5" fmla="*/ 331128 w 709955"/>
                          <a:gd name="connsiteY5" fmla="*/ 0 h 875899"/>
                          <a:gd name="connsiteX6" fmla="*/ 531887 w 709955"/>
                          <a:gd name="connsiteY6" fmla="*/ 149192 h 875899"/>
                          <a:gd name="connsiteX7" fmla="*/ 594452 w 709955"/>
                          <a:gd name="connsiteY7" fmla="*/ 240632 h 875899"/>
                          <a:gd name="connsiteX8" fmla="*/ 671454 w 709955"/>
                          <a:gd name="connsiteY8" fmla="*/ 375386 h 875899"/>
                          <a:gd name="connsiteX9" fmla="*/ 709955 w 709955"/>
                          <a:gd name="connsiteY9" fmla="*/ 577517 h 875899"/>
                          <a:gd name="connsiteX10" fmla="*/ 698483 w 709955"/>
                          <a:gd name="connsiteY10" fmla="*/ 750238 h 875899"/>
                          <a:gd name="connsiteX11" fmla="*/ 627216 w 709955"/>
                          <a:gd name="connsiteY11" fmla="*/ 875899 h 875899"/>
                          <a:gd name="connsiteX12" fmla="*/ 599264 w 709955"/>
                          <a:gd name="connsiteY12" fmla="*/ 514952 h 875899"/>
                          <a:gd name="connsiteX13" fmla="*/ 479363 w 709955"/>
                          <a:gd name="connsiteY13" fmla="*/ 567892 h 875899"/>
                          <a:gd name="connsiteX14" fmla="*/ 348662 w 709955"/>
                          <a:gd name="connsiteY14" fmla="*/ 456667 h 875899"/>
                          <a:gd name="connsiteX15" fmla="*/ 215784 w 709955"/>
                          <a:gd name="connsiteY15" fmla="*/ 389824 h 875899"/>
                          <a:gd name="connsiteX16" fmla="*/ 93938 w 709955"/>
                          <a:gd name="connsiteY16" fmla="*/ 481264 h 875899"/>
                          <a:gd name="connsiteX0" fmla="*/ 93938 w 709955"/>
                          <a:gd name="connsiteY0" fmla="*/ 481264 h 875899"/>
                          <a:gd name="connsiteX1" fmla="*/ 73803 w 709955"/>
                          <a:gd name="connsiteY1" fmla="*/ 735800 h 875899"/>
                          <a:gd name="connsiteX2" fmla="*/ 5089 w 709955"/>
                          <a:gd name="connsiteY2" fmla="*/ 706924 h 875899"/>
                          <a:gd name="connsiteX3" fmla="*/ 6290 w 709955"/>
                          <a:gd name="connsiteY3" fmla="*/ 346510 h 875899"/>
                          <a:gd name="connsiteX4" fmla="*/ 86863 w 709955"/>
                          <a:gd name="connsiteY4" fmla="*/ 110691 h 875899"/>
                          <a:gd name="connsiteX5" fmla="*/ 331128 w 709955"/>
                          <a:gd name="connsiteY5" fmla="*/ 0 h 875899"/>
                          <a:gd name="connsiteX6" fmla="*/ 547504 w 709955"/>
                          <a:gd name="connsiteY6" fmla="*/ 38502 h 875899"/>
                          <a:gd name="connsiteX7" fmla="*/ 594452 w 709955"/>
                          <a:gd name="connsiteY7" fmla="*/ 240632 h 875899"/>
                          <a:gd name="connsiteX8" fmla="*/ 671454 w 709955"/>
                          <a:gd name="connsiteY8" fmla="*/ 375386 h 875899"/>
                          <a:gd name="connsiteX9" fmla="*/ 709955 w 709955"/>
                          <a:gd name="connsiteY9" fmla="*/ 577517 h 875899"/>
                          <a:gd name="connsiteX10" fmla="*/ 698483 w 709955"/>
                          <a:gd name="connsiteY10" fmla="*/ 750238 h 875899"/>
                          <a:gd name="connsiteX11" fmla="*/ 627216 w 709955"/>
                          <a:gd name="connsiteY11" fmla="*/ 875899 h 875899"/>
                          <a:gd name="connsiteX12" fmla="*/ 599264 w 709955"/>
                          <a:gd name="connsiteY12" fmla="*/ 514952 h 875899"/>
                          <a:gd name="connsiteX13" fmla="*/ 479363 w 709955"/>
                          <a:gd name="connsiteY13" fmla="*/ 567892 h 875899"/>
                          <a:gd name="connsiteX14" fmla="*/ 348662 w 709955"/>
                          <a:gd name="connsiteY14" fmla="*/ 456667 h 875899"/>
                          <a:gd name="connsiteX15" fmla="*/ 215784 w 709955"/>
                          <a:gd name="connsiteY15" fmla="*/ 389824 h 875899"/>
                          <a:gd name="connsiteX16" fmla="*/ 93938 w 709955"/>
                          <a:gd name="connsiteY16" fmla="*/ 481264 h 875899"/>
                          <a:gd name="connsiteX0" fmla="*/ 93938 w 709955"/>
                          <a:gd name="connsiteY0" fmla="*/ 481264 h 875899"/>
                          <a:gd name="connsiteX1" fmla="*/ 73803 w 709955"/>
                          <a:gd name="connsiteY1" fmla="*/ 735800 h 875899"/>
                          <a:gd name="connsiteX2" fmla="*/ 5089 w 709955"/>
                          <a:gd name="connsiteY2" fmla="*/ 706924 h 875899"/>
                          <a:gd name="connsiteX3" fmla="*/ 6290 w 709955"/>
                          <a:gd name="connsiteY3" fmla="*/ 346510 h 875899"/>
                          <a:gd name="connsiteX4" fmla="*/ 86863 w 709955"/>
                          <a:gd name="connsiteY4" fmla="*/ 110691 h 875899"/>
                          <a:gd name="connsiteX5" fmla="*/ 331128 w 709955"/>
                          <a:gd name="connsiteY5" fmla="*/ 0 h 875899"/>
                          <a:gd name="connsiteX6" fmla="*/ 547504 w 709955"/>
                          <a:gd name="connsiteY6" fmla="*/ 38502 h 875899"/>
                          <a:gd name="connsiteX7" fmla="*/ 594452 w 709955"/>
                          <a:gd name="connsiteY7" fmla="*/ 240632 h 875899"/>
                          <a:gd name="connsiteX8" fmla="*/ 671454 w 709955"/>
                          <a:gd name="connsiteY8" fmla="*/ 375386 h 875899"/>
                          <a:gd name="connsiteX9" fmla="*/ 709955 w 709955"/>
                          <a:gd name="connsiteY9" fmla="*/ 577517 h 875899"/>
                          <a:gd name="connsiteX10" fmla="*/ 698483 w 709955"/>
                          <a:gd name="connsiteY10" fmla="*/ 750238 h 875899"/>
                          <a:gd name="connsiteX11" fmla="*/ 627216 w 709955"/>
                          <a:gd name="connsiteY11" fmla="*/ 875899 h 875899"/>
                          <a:gd name="connsiteX12" fmla="*/ 599264 w 709955"/>
                          <a:gd name="connsiteY12" fmla="*/ 514952 h 875899"/>
                          <a:gd name="connsiteX13" fmla="*/ 479363 w 709955"/>
                          <a:gd name="connsiteY13" fmla="*/ 567892 h 875899"/>
                          <a:gd name="connsiteX14" fmla="*/ 348662 w 709955"/>
                          <a:gd name="connsiteY14" fmla="*/ 456667 h 875899"/>
                          <a:gd name="connsiteX15" fmla="*/ 215784 w 709955"/>
                          <a:gd name="connsiteY15" fmla="*/ 389824 h 875899"/>
                          <a:gd name="connsiteX16" fmla="*/ 93938 w 709955"/>
                          <a:gd name="connsiteY16" fmla="*/ 481264 h 875899"/>
                          <a:gd name="connsiteX0" fmla="*/ 93938 w 709955"/>
                          <a:gd name="connsiteY0" fmla="*/ 482886 h 877521"/>
                          <a:gd name="connsiteX1" fmla="*/ 73803 w 709955"/>
                          <a:gd name="connsiteY1" fmla="*/ 737422 h 877521"/>
                          <a:gd name="connsiteX2" fmla="*/ 5089 w 709955"/>
                          <a:gd name="connsiteY2" fmla="*/ 708546 h 877521"/>
                          <a:gd name="connsiteX3" fmla="*/ 6290 w 709955"/>
                          <a:gd name="connsiteY3" fmla="*/ 348132 h 877521"/>
                          <a:gd name="connsiteX4" fmla="*/ 86863 w 709955"/>
                          <a:gd name="connsiteY4" fmla="*/ 112313 h 877521"/>
                          <a:gd name="connsiteX5" fmla="*/ 331128 w 709955"/>
                          <a:gd name="connsiteY5" fmla="*/ 1622 h 877521"/>
                          <a:gd name="connsiteX6" fmla="*/ 547504 w 709955"/>
                          <a:gd name="connsiteY6" fmla="*/ 40124 h 877521"/>
                          <a:gd name="connsiteX7" fmla="*/ 594452 w 709955"/>
                          <a:gd name="connsiteY7" fmla="*/ 242254 h 877521"/>
                          <a:gd name="connsiteX8" fmla="*/ 671454 w 709955"/>
                          <a:gd name="connsiteY8" fmla="*/ 377008 h 877521"/>
                          <a:gd name="connsiteX9" fmla="*/ 709955 w 709955"/>
                          <a:gd name="connsiteY9" fmla="*/ 579139 h 877521"/>
                          <a:gd name="connsiteX10" fmla="*/ 698483 w 709955"/>
                          <a:gd name="connsiteY10" fmla="*/ 751860 h 877521"/>
                          <a:gd name="connsiteX11" fmla="*/ 627216 w 709955"/>
                          <a:gd name="connsiteY11" fmla="*/ 877521 h 877521"/>
                          <a:gd name="connsiteX12" fmla="*/ 599264 w 709955"/>
                          <a:gd name="connsiteY12" fmla="*/ 516574 h 877521"/>
                          <a:gd name="connsiteX13" fmla="*/ 479363 w 709955"/>
                          <a:gd name="connsiteY13" fmla="*/ 569514 h 877521"/>
                          <a:gd name="connsiteX14" fmla="*/ 348662 w 709955"/>
                          <a:gd name="connsiteY14" fmla="*/ 458289 h 877521"/>
                          <a:gd name="connsiteX15" fmla="*/ 215784 w 709955"/>
                          <a:gd name="connsiteY15" fmla="*/ 391446 h 877521"/>
                          <a:gd name="connsiteX16" fmla="*/ 93938 w 709955"/>
                          <a:gd name="connsiteY16" fmla="*/ 482886 h 877521"/>
                          <a:gd name="connsiteX0" fmla="*/ 93938 w 709955"/>
                          <a:gd name="connsiteY0" fmla="*/ 482886 h 877521"/>
                          <a:gd name="connsiteX1" fmla="*/ 73803 w 709955"/>
                          <a:gd name="connsiteY1" fmla="*/ 737422 h 877521"/>
                          <a:gd name="connsiteX2" fmla="*/ 5089 w 709955"/>
                          <a:gd name="connsiteY2" fmla="*/ 708546 h 877521"/>
                          <a:gd name="connsiteX3" fmla="*/ 6290 w 709955"/>
                          <a:gd name="connsiteY3" fmla="*/ 348132 h 877521"/>
                          <a:gd name="connsiteX4" fmla="*/ 86863 w 709955"/>
                          <a:gd name="connsiteY4" fmla="*/ 112313 h 877521"/>
                          <a:gd name="connsiteX5" fmla="*/ 331128 w 709955"/>
                          <a:gd name="connsiteY5" fmla="*/ 1622 h 877521"/>
                          <a:gd name="connsiteX6" fmla="*/ 594452 w 709955"/>
                          <a:gd name="connsiteY6" fmla="*/ 242254 h 877521"/>
                          <a:gd name="connsiteX7" fmla="*/ 671454 w 709955"/>
                          <a:gd name="connsiteY7" fmla="*/ 377008 h 877521"/>
                          <a:gd name="connsiteX8" fmla="*/ 709955 w 709955"/>
                          <a:gd name="connsiteY8" fmla="*/ 579139 h 877521"/>
                          <a:gd name="connsiteX9" fmla="*/ 698483 w 709955"/>
                          <a:gd name="connsiteY9" fmla="*/ 751860 h 877521"/>
                          <a:gd name="connsiteX10" fmla="*/ 627216 w 709955"/>
                          <a:gd name="connsiteY10" fmla="*/ 877521 h 877521"/>
                          <a:gd name="connsiteX11" fmla="*/ 599264 w 709955"/>
                          <a:gd name="connsiteY11" fmla="*/ 516574 h 877521"/>
                          <a:gd name="connsiteX12" fmla="*/ 479363 w 709955"/>
                          <a:gd name="connsiteY12" fmla="*/ 569514 h 877521"/>
                          <a:gd name="connsiteX13" fmla="*/ 348662 w 709955"/>
                          <a:gd name="connsiteY13" fmla="*/ 458289 h 877521"/>
                          <a:gd name="connsiteX14" fmla="*/ 215784 w 709955"/>
                          <a:gd name="connsiteY14" fmla="*/ 391446 h 877521"/>
                          <a:gd name="connsiteX15" fmla="*/ 93938 w 709955"/>
                          <a:gd name="connsiteY15" fmla="*/ 482886 h 877521"/>
                          <a:gd name="connsiteX0" fmla="*/ 93938 w 709955"/>
                          <a:gd name="connsiteY0" fmla="*/ 482886 h 877521"/>
                          <a:gd name="connsiteX1" fmla="*/ 73803 w 709955"/>
                          <a:gd name="connsiteY1" fmla="*/ 737422 h 877521"/>
                          <a:gd name="connsiteX2" fmla="*/ 5089 w 709955"/>
                          <a:gd name="connsiteY2" fmla="*/ 708546 h 877521"/>
                          <a:gd name="connsiteX3" fmla="*/ 6290 w 709955"/>
                          <a:gd name="connsiteY3" fmla="*/ 348132 h 877521"/>
                          <a:gd name="connsiteX4" fmla="*/ 86863 w 709955"/>
                          <a:gd name="connsiteY4" fmla="*/ 112313 h 877521"/>
                          <a:gd name="connsiteX5" fmla="*/ 331128 w 709955"/>
                          <a:gd name="connsiteY5" fmla="*/ 1622 h 877521"/>
                          <a:gd name="connsiteX6" fmla="*/ 594452 w 709955"/>
                          <a:gd name="connsiteY6" fmla="*/ 242254 h 877521"/>
                          <a:gd name="connsiteX7" fmla="*/ 671454 w 709955"/>
                          <a:gd name="connsiteY7" fmla="*/ 377008 h 877521"/>
                          <a:gd name="connsiteX8" fmla="*/ 709955 w 709955"/>
                          <a:gd name="connsiteY8" fmla="*/ 579139 h 877521"/>
                          <a:gd name="connsiteX9" fmla="*/ 698483 w 709955"/>
                          <a:gd name="connsiteY9" fmla="*/ 751860 h 877521"/>
                          <a:gd name="connsiteX10" fmla="*/ 627216 w 709955"/>
                          <a:gd name="connsiteY10" fmla="*/ 877521 h 877521"/>
                          <a:gd name="connsiteX11" fmla="*/ 599264 w 709955"/>
                          <a:gd name="connsiteY11" fmla="*/ 516574 h 877521"/>
                          <a:gd name="connsiteX12" fmla="*/ 479363 w 709955"/>
                          <a:gd name="connsiteY12" fmla="*/ 569514 h 877521"/>
                          <a:gd name="connsiteX13" fmla="*/ 348662 w 709955"/>
                          <a:gd name="connsiteY13" fmla="*/ 458289 h 877521"/>
                          <a:gd name="connsiteX14" fmla="*/ 215784 w 709955"/>
                          <a:gd name="connsiteY14" fmla="*/ 391446 h 877521"/>
                          <a:gd name="connsiteX15" fmla="*/ 93938 w 709955"/>
                          <a:gd name="connsiteY15" fmla="*/ 482886 h 877521"/>
                          <a:gd name="connsiteX0" fmla="*/ 93938 w 709955"/>
                          <a:gd name="connsiteY0" fmla="*/ 482886 h 877521"/>
                          <a:gd name="connsiteX1" fmla="*/ 73803 w 709955"/>
                          <a:gd name="connsiteY1" fmla="*/ 737422 h 877521"/>
                          <a:gd name="connsiteX2" fmla="*/ 5089 w 709955"/>
                          <a:gd name="connsiteY2" fmla="*/ 708546 h 877521"/>
                          <a:gd name="connsiteX3" fmla="*/ 6290 w 709955"/>
                          <a:gd name="connsiteY3" fmla="*/ 348132 h 877521"/>
                          <a:gd name="connsiteX4" fmla="*/ 86863 w 709955"/>
                          <a:gd name="connsiteY4" fmla="*/ 112313 h 877521"/>
                          <a:gd name="connsiteX5" fmla="*/ 331128 w 709955"/>
                          <a:gd name="connsiteY5" fmla="*/ 1622 h 877521"/>
                          <a:gd name="connsiteX6" fmla="*/ 594452 w 709955"/>
                          <a:gd name="connsiteY6" fmla="*/ 242254 h 877521"/>
                          <a:gd name="connsiteX7" fmla="*/ 671454 w 709955"/>
                          <a:gd name="connsiteY7" fmla="*/ 377008 h 877521"/>
                          <a:gd name="connsiteX8" fmla="*/ 709955 w 709955"/>
                          <a:gd name="connsiteY8" fmla="*/ 579139 h 877521"/>
                          <a:gd name="connsiteX9" fmla="*/ 698483 w 709955"/>
                          <a:gd name="connsiteY9" fmla="*/ 751860 h 877521"/>
                          <a:gd name="connsiteX10" fmla="*/ 627216 w 709955"/>
                          <a:gd name="connsiteY10" fmla="*/ 877521 h 877521"/>
                          <a:gd name="connsiteX11" fmla="*/ 599264 w 709955"/>
                          <a:gd name="connsiteY11" fmla="*/ 516574 h 877521"/>
                          <a:gd name="connsiteX12" fmla="*/ 479363 w 709955"/>
                          <a:gd name="connsiteY12" fmla="*/ 569514 h 877521"/>
                          <a:gd name="connsiteX13" fmla="*/ 348662 w 709955"/>
                          <a:gd name="connsiteY13" fmla="*/ 458289 h 877521"/>
                          <a:gd name="connsiteX14" fmla="*/ 215784 w 709955"/>
                          <a:gd name="connsiteY14" fmla="*/ 391446 h 877521"/>
                          <a:gd name="connsiteX15" fmla="*/ 93938 w 709955"/>
                          <a:gd name="connsiteY15" fmla="*/ 482886 h 877521"/>
                          <a:gd name="connsiteX0" fmla="*/ 93938 w 709955"/>
                          <a:gd name="connsiteY0" fmla="*/ 482886 h 800518"/>
                          <a:gd name="connsiteX1" fmla="*/ 73803 w 709955"/>
                          <a:gd name="connsiteY1" fmla="*/ 737422 h 800518"/>
                          <a:gd name="connsiteX2" fmla="*/ 5089 w 709955"/>
                          <a:gd name="connsiteY2" fmla="*/ 708546 h 800518"/>
                          <a:gd name="connsiteX3" fmla="*/ 6290 w 709955"/>
                          <a:gd name="connsiteY3" fmla="*/ 348132 h 800518"/>
                          <a:gd name="connsiteX4" fmla="*/ 86863 w 709955"/>
                          <a:gd name="connsiteY4" fmla="*/ 112313 h 800518"/>
                          <a:gd name="connsiteX5" fmla="*/ 331128 w 709955"/>
                          <a:gd name="connsiteY5" fmla="*/ 1622 h 800518"/>
                          <a:gd name="connsiteX6" fmla="*/ 594452 w 709955"/>
                          <a:gd name="connsiteY6" fmla="*/ 242254 h 800518"/>
                          <a:gd name="connsiteX7" fmla="*/ 671454 w 709955"/>
                          <a:gd name="connsiteY7" fmla="*/ 377008 h 800518"/>
                          <a:gd name="connsiteX8" fmla="*/ 709955 w 709955"/>
                          <a:gd name="connsiteY8" fmla="*/ 579139 h 800518"/>
                          <a:gd name="connsiteX9" fmla="*/ 698483 w 709955"/>
                          <a:gd name="connsiteY9" fmla="*/ 751860 h 800518"/>
                          <a:gd name="connsiteX10" fmla="*/ 627216 w 709955"/>
                          <a:gd name="connsiteY10" fmla="*/ 800518 h 800518"/>
                          <a:gd name="connsiteX11" fmla="*/ 599264 w 709955"/>
                          <a:gd name="connsiteY11" fmla="*/ 516574 h 800518"/>
                          <a:gd name="connsiteX12" fmla="*/ 479363 w 709955"/>
                          <a:gd name="connsiteY12" fmla="*/ 569514 h 800518"/>
                          <a:gd name="connsiteX13" fmla="*/ 348662 w 709955"/>
                          <a:gd name="connsiteY13" fmla="*/ 458289 h 800518"/>
                          <a:gd name="connsiteX14" fmla="*/ 215784 w 709955"/>
                          <a:gd name="connsiteY14" fmla="*/ 391446 h 800518"/>
                          <a:gd name="connsiteX15" fmla="*/ 93938 w 709955"/>
                          <a:gd name="connsiteY15" fmla="*/ 482886 h 800518"/>
                          <a:gd name="connsiteX0" fmla="*/ 93938 w 709955"/>
                          <a:gd name="connsiteY0" fmla="*/ 482890 h 800522"/>
                          <a:gd name="connsiteX1" fmla="*/ 73803 w 709955"/>
                          <a:gd name="connsiteY1" fmla="*/ 737426 h 800522"/>
                          <a:gd name="connsiteX2" fmla="*/ 5089 w 709955"/>
                          <a:gd name="connsiteY2" fmla="*/ 708550 h 800522"/>
                          <a:gd name="connsiteX3" fmla="*/ 6290 w 709955"/>
                          <a:gd name="connsiteY3" fmla="*/ 348136 h 800522"/>
                          <a:gd name="connsiteX4" fmla="*/ 86863 w 709955"/>
                          <a:gd name="connsiteY4" fmla="*/ 112317 h 800522"/>
                          <a:gd name="connsiteX5" fmla="*/ 331128 w 709955"/>
                          <a:gd name="connsiteY5" fmla="*/ 1626 h 800522"/>
                          <a:gd name="connsiteX6" fmla="*/ 541354 w 709955"/>
                          <a:gd name="connsiteY6" fmla="*/ 49753 h 800522"/>
                          <a:gd name="connsiteX7" fmla="*/ 671454 w 709955"/>
                          <a:gd name="connsiteY7" fmla="*/ 377012 h 800522"/>
                          <a:gd name="connsiteX8" fmla="*/ 709955 w 709955"/>
                          <a:gd name="connsiteY8" fmla="*/ 579143 h 800522"/>
                          <a:gd name="connsiteX9" fmla="*/ 698483 w 709955"/>
                          <a:gd name="connsiteY9" fmla="*/ 751864 h 800522"/>
                          <a:gd name="connsiteX10" fmla="*/ 627216 w 709955"/>
                          <a:gd name="connsiteY10" fmla="*/ 800522 h 800522"/>
                          <a:gd name="connsiteX11" fmla="*/ 599264 w 709955"/>
                          <a:gd name="connsiteY11" fmla="*/ 516578 h 800522"/>
                          <a:gd name="connsiteX12" fmla="*/ 479363 w 709955"/>
                          <a:gd name="connsiteY12" fmla="*/ 569518 h 800522"/>
                          <a:gd name="connsiteX13" fmla="*/ 348662 w 709955"/>
                          <a:gd name="connsiteY13" fmla="*/ 458293 h 800522"/>
                          <a:gd name="connsiteX14" fmla="*/ 215784 w 709955"/>
                          <a:gd name="connsiteY14" fmla="*/ 391450 h 800522"/>
                          <a:gd name="connsiteX15" fmla="*/ 93938 w 709955"/>
                          <a:gd name="connsiteY15" fmla="*/ 482890 h 800522"/>
                          <a:gd name="connsiteX0" fmla="*/ 93938 w 709955"/>
                          <a:gd name="connsiteY0" fmla="*/ 482890 h 800522"/>
                          <a:gd name="connsiteX1" fmla="*/ 73803 w 709955"/>
                          <a:gd name="connsiteY1" fmla="*/ 737426 h 800522"/>
                          <a:gd name="connsiteX2" fmla="*/ 5089 w 709955"/>
                          <a:gd name="connsiteY2" fmla="*/ 708550 h 800522"/>
                          <a:gd name="connsiteX3" fmla="*/ 6290 w 709955"/>
                          <a:gd name="connsiteY3" fmla="*/ 348136 h 800522"/>
                          <a:gd name="connsiteX4" fmla="*/ 86863 w 709955"/>
                          <a:gd name="connsiteY4" fmla="*/ 112317 h 800522"/>
                          <a:gd name="connsiteX5" fmla="*/ 331128 w 709955"/>
                          <a:gd name="connsiteY5" fmla="*/ 1626 h 800522"/>
                          <a:gd name="connsiteX6" fmla="*/ 541354 w 709955"/>
                          <a:gd name="connsiteY6" fmla="*/ 49753 h 800522"/>
                          <a:gd name="connsiteX7" fmla="*/ 671454 w 709955"/>
                          <a:gd name="connsiteY7" fmla="*/ 377012 h 800522"/>
                          <a:gd name="connsiteX8" fmla="*/ 709955 w 709955"/>
                          <a:gd name="connsiteY8" fmla="*/ 579143 h 800522"/>
                          <a:gd name="connsiteX9" fmla="*/ 698483 w 709955"/>
                          <a:gd name="connsiteY9" fmla="*/ 751864 h 800522"/>
                          <a:gd name="connsiteX10" fmla="*/ 627216 w 709955"/>
                          <a:gd name="connsiteY10" fmla="*/ 800522 h 800522"/>
                          <a:gd name="connsiteX11" fmla="*/ 599264 w 709955"/>
                          <a:gd name="connsiteY11" fmla="*/ 516578 h 800522"/>
                          <a:gd name="connsiteX12" fmla="*/ 479363 w 709955"/>
                          <a:gd name="connsiteY12" fmla="*/ 569518 h 800522"/>
                          <a:gd name="connsiteX13" fmla="*/ 348662 w 709955"/>
                          <a:gd name="connsiteY13" fmla="*/ 458293 h 800522"/>
                          <a:gd name="connsiteX14" fmla="*/ 215784 w 709955"/>
                          <a:gd name="connsiteY14" fmla="*/ 391450 h 800522"/>
                          <a:gd name="connsiteX15" fmla="*/ 93938 w 709955"/>
                          <a:gd name="connsiteY15" fmla="*/ 482890 h 800522"/>
                          <a:gd name="connsiteX0" fmla="*/ 93938 w 709955"/>
                          <a:gd name="connsiteY0" fmla="*/ 482890 h 801244"/>
                          <a:gd name="connsiteX1" fmla="*/ 73803 w 709955"/>
                          <a:gd name="connsiteY1" fmla="*/ 737426 h 801244"/>
                          <a:gd name="connsiteX2" fmla="*/ 5089 w 709955"/>
                          <a:gd name="connsiteY2" fmla="*/ 708550 h 801244"/>
                          <a:gd name="connsiteX3" fmla="*/ 6290 w 709955"/>
                          <a:gd name="connsiteY3" fmla="*/ 348136 h 801244"/>
                          <a:gd name="connsiteX4" fmla="*/ 86863 w 709955"/>
                          <a:gd name="connsiteY4" fmla="*/ 112317 h 801244"/>
                          <a:gd name="connsiteX5" fmla="*/ 331128 w 709955"/>
                          <a:gd name="connsiteY5" fmla="*/ 1626 h 801244"/>
                          <a:gd name="connsiteX6" fmla="*/ 541354 w 709955"/>
                          <a:gd name="connsiteY6" fmla="*/ 49753 h 801244"/>
                          <a:gd name="connsiteX7" fmla="*/ 671454 w 709955"/>
                          <a:gd name="connsiteY7" fmla="*/ 377012 h 801244"/>
                          <a:gd name="connsiteX8" fmla="*/ 709955 w 709955"/>
                          <a:gd name="connsiteY8" fmla="*/ 579143 h 801244"/>
                          <a:gd name="connsiteX9" fmla="*/ 698483 w 709955"/>
                          <a:gd name="connsiteY9" fmla="*/ 751864 h 801244"/>
                          <a:gd name="connsiteX10" fmla="*/ 627216 w 709955"/>
                          <a:gd name="connsiteY10" fmla="*/ 800522 h 801244"/>
                          <a:gd name="connsiteX11" fmla="*/ 599264 w 709955"/>
                          <a:gd name="connsiteY11" fmla="*/ 516578 h 801244"/>
                          <a:gd name="connsiteX12" fmla="*/ 479363 w 709955"/>
                          <a:gd name="connsiteY12" fmla="*/ 569518 h 801244"/>
                          <a:gd name="connsiteX13" fmla="*/ 348662 w 709955"/>
                          <a:gd name="connsiteY13" fmla="*/ 458293 h 801244"/>
                          <a:gd name="connsiteX14" fmla="*/ 215784 w 709955"/>
                          <a:gd name="connsiteY14" fmla="*/ 391450 h 801244"/>
                          <a:gd name="connsiteX15" fmla="*/ 93938 w 709955"/>
                          <a:gd name="connsiteY15" fmla="*/ 482890 h 801244"/>
                          <a:gd name="connsiteX0" fmla="*/ 93938 w 713716"/>
                          <a:gd name="connsiteY0" fmla="*/ 482890 h 801244"/>
                          <a:gd name="connsiteX1" fmla="*/ 73803 w 713716"/>
                          <a:gd name="connsiteY1" fmla="*/ 737426 h 801244"/>
                          <a:gd name="connsiteX2" fmla="*/ 5089 w 713716"/>
                          <a:gd name="connsiteY2" fmla="*/ 708550 h 801244"/>
                          <a:gd name="connsiteX3" fmla="*/ 6290 w 713716"/>
                          <a:gd name="connsiteY3" fmla="*/ 348136 h 801244"/>
                          <a:gd name="connsiteX4" fmla="*/ 86863 w 713716"/>
                          <a:gd name="connsiteY4" fmla="*/ 112317 h 801244"/>
                          <a:gd name="connsiteX5" fmla="*/ 331128 w 713716"/>
                          <a:gd name="connsiteY5" fmla="*/ 1626 h 801244"/>
                          <a:gd name="connsiteX6" fmla="*/ 541354 w 713716"/>
                          <a:gd name="connsiteY6" fmla="*/ 49753 h 801244"/>
                          <a:gd name="connsiteX7" fmla="*/ 671454 w 713716"/>
                          <a:gd name="connsiteY7" fmla="*/ 377012 h 801244"/>
                          <a:gd name="connsiteX8" fmla="*/ 709955 w 713716"/>
                          <a:gd name="connsiteY8" fmla="*/ 579143 h 801244"/>
                          <a:gd name="connsiteX9" fmla="*/ 698483 w 713716"/>
                          <a:gd name="connsiteY9" fmla="*/ 751864 h 801244"/>
                          <a:gd name="connsiteX10" fmla="*/ 627216 w 713716"/>
                          <a:gd name="connsiteY10" fmla="*/ 800522 h 801244"/>
                          <a:gd name="connsiteX11" fmla="*/ 599264 w 713716"/>
                          <a:gd name="connsiteY11" fmla="*/ 516578 h 801244"/>
                          <a:gd name="connsiteX12" fmla="*/ 479363 w 713716"/>
                          <a:gd name="connsiteY12" fmla="*/ 569518 h 801244"/>
                          <a:gd name="connsiteX13" fmla="*/ 348662 w 713716"/>
                          <a:gd name="connsiteY13" fmla="*/ 458293 h 801244"/>
                          <a:gd name="connsiteX14" fmla="*/ 215784 w 713716"/>
                          <a:gd name="connsiteY14" fmla="*/ 391450 h 801244"/>
                          <a:gd name="connsiteX15" fmla="*/ 93938 w 713716"/>
                          <a:gd name="connsiteY15" fmla="*/ 482890 h 801244"/>
                          <a:gd name="connsiteX0" fmla="*/ 93938 w 713716"/>
                          <a:gd name="connsiteY0" fmla="*/ 482890 h 801244"/>
                          <a:gd name="connsiteX1" fmla="*/ 73803 w 713716"/>
                          <a:gd name="connsiteY1" fmla="*/ 737426 h 801244"/>
                          <a:gd name="connsiteX2" fmla="*/ 5089 w 713716"/>
                          <a:gd name="connsiteY2" fmla="*/ 708550 h 801244"/>
                          <a:gd name="connsiteX3" fmla="*/ 6290 w 713716"/>
                          <a:gd name="connsiteY3" fmla="*/ 348136 h 801244"/>
                          <a:gd name="connsiteX4" fmla="*/ 86863 w 713716"/>
                          <a:gd name="connsiteY4" fmla="*/ 112317 h 801244"/>
                          <a:gd name="connsiteX5" fmla="*/ 331128 w 713716"/>
                          <a:gd name="connsiteY5" fmla="*/ 1626 h 801244"/>
                          <a:gd name="connsiteX6" fmla="*/ 541354 w 713716"/>
                          <a:gd name="connsiteY6" fmla="*/ 49753 h 801244"/>
                          <a:gd name="connsiteX7" fmla="*/ 671454 w 713716"/>
                          <a:gd name="connsiteY7" fmla="*/ 377012 h 801244"/>
                          <a:gd name="connsiteX8" fmla="*/ 709955 w 713716"/>
                          <a:gd name="connsiteY8" fmla="*/ 579143 h 801244"/>
                          <a:gd name="connsiteX9" fmla="*/ 698483 w 713716"/>
                          <a:gd name="connsiteY9" fmla="*/ 751864 h 801244"/>
                          <a:gd name="connsiteX10" fmla="*/ 627216 w 713716"/>
                          <a:gd name="connsiteY10" fmla="*/ 800522 h 801244"/>
                          <a:gd name="connsiteX11" fmla="*/ 599264 w 713716"/>
                          <a:gd name="connsiteY11" fmla="*/ 516578 h 801244"/>
                          <a:gd name="connsiteX12" fmla="*/ 479363 w 713716"/>
                          <a:gd name="connsiteY12" fmla="*/ 569518 h 801244"/>
                          <a:gd name="connsiteX13" fmla="*/ 348662 w 713716"/>
                          <a:gd name="connsiteY13" fmla="*/ 458293 h 801244"/>
                          <a:gd name="connsiteX14" fmla="*/ 215784 w 713716"/>
                          <a:gd name="connsiteY14" fmla="*/ 391450 h 801244"/>
                          <a:gd name="connsiteX15" fmla="*/ 93938 w 713716"/>
                          <a:gd name="connsiteY15" fmla="*/ 482890 h 801244"/>
                          <a:gd name="connsiteX0" fmla="*/ 93938 w 714451"/>
                          <a:gd name="connsiteY0" fmla="*/ 484848 h 803202"/>
                          <a:gd name="connsiteX1" fmla="*/ 73803 w 714451"/>
                          <a:gd name="connsiteY1" fmla="*/ 739384 h 803202"/>
                          <a:gd name="connsiteX2" fmla="*/ 5089 w 714451"/>
                          <a:gd name="connsiteY2" fmla="*/ 710508 h 803202"/>
                          <a:gd name="connsiteX3" fmla="*/ 6290 w 714451"/>
                          <a:gd name="connsiteY3" fmla="*/ 350094 h 803202"/>
                          <a:gd name="connsiteX4" fmla="*/ 86863 w 714451"/>
                          <a:gd name="connsiteY4" fmla="*/ 114275 h 803202"/>
                          <a:gd name="connsiteX5" fmla="*/ 331128 w 714451"/>
                          <a:gd name="connsiteY5" fmla="*/ 3584 h 803202"/>
                          <a:gd name="connsiteX6" fmla="*/ 541354 w 714451"/>
                          <a:gd name="connsiteY6" fmla="*/ 51711 h 803202"/>
                          <a:gd name="connsiteX7" fmla="*/ 677700 w 714451"/>
                          <a:gd name="connsiteY7" fmla="*/ 287530 h 803202"/>
                          <a:gd name="connsiteX8" fmla="*/ 709955 w 714451"/>
                          <a:gd name="connsiteY8" fmla="*/ 581101 h 803202"/>
                          <a:gd name="connsiteX9" fmla="*/ 698483 w 714451"/>
                          <a:gd name="connsiteY9" fmla="*/ 753822 h 803202"/>
                          <a:gd name="connsiteX10" fmla="*/ 627216 w 714451"/>
                          <a:gd name="connsiteY10" fmla="*/ 802480 h 803202"/>
                          <a:gd name="connsiteX11" fmla="*/ 599264 w 714451"/>
                          <a:gd name="connsiteY11" fmla="*/ 518536 h 803202"/>
                          <a:gd name="connsiteX12" fmla="*/ 479363 w 714451"/>
                          <a:gd name="connsiteY12" fmla="*/ 571476 h 803202"/>
                          <a:gd name="connsiteX13" fmla="*/ 348662 w 714451"/>
                          <a:gd name="connsiteY13" fmla="*/ 460251 h 803202"/>
                          <a:gd name="connsiteX14" fmla="*/ 215784 w 714451"/>
                          <a:gd name="connsiteY14" fmla="*/ 393408 h 803202"/>
                          <a:gd name="connsiteX15" fmla="*/ 93938 w 714451"/>
                          <a:gd name="connsiteY15" fmla="*/ 484848 h 803202"/>
                          <a:gd name="connsiteX0" fmla="*/ 93938 w 711199"/>
                          <a:gd name="connsiteY0" fmla="*/ 484848 h 784455"/>
                          <a:gd name="connsiteX1" fmla="*/ 73803 w 711199"/>
                          <a:gd name="connsiteY1" fmla="*/ 739384 h 784455"/>
                          <a:gd name="connsiteX2" fmla="*/ 5089 w 711199"/>
                          <a:gd name="connsiteY2" fmla="*/ 710508 h 784455"/>
                          <a:gd name="connsiteX3" fmla="*/ 6290 w 711199"/>
                          <a:gd name="connsiteY3" fmla="*/ 350094 h 784455"/>
                          <a:gd name="connsiteX4" fmla="*/ 86863 w 711199"/>
                          <a:gd name="connsiteY4" fmla="*/ 114275 h 784455"/>
                          <a:gd name="connsiteX5" fmla="*/ 331128 w 711199"/>
                          <a:gd name="connsiteY5" fmla="*/ 3584 h 784455"/>
                          <a:gd name="connsiteX6" fmla="*/ 541354 w 711199"/>
                          <a:gd name="connsiteY6" fmla="*/ 51711 h 784455"/>
                          <a:gd name="connsiteX7" fmla="*/ 677700 w 711199"/>
                          <a:gd name="connsiteY7" fmla="*/ 287530 h 784455"/>
                          <a:gd name="connsiteX8" fmla="*/ 709955 w 711199"/>
                          <a:gd name="connsiteY8" fmla="*/ 581101 h 784455"/>
                          <a:gd name="connsiteX9" fmla="*/ 698483 w 711199"/>
                          <a:gd name="connsiteY9" fmla="*/ 753822 h 784455"/>
                          <a:gd name="connsiteX10" fmla="*/ 642833 w 711199"/>
                          <a:gd name="connsiteY10" fmla="*/ 768791 h 784455"/>
                          <a:gd name="connsiteX11" fmla="*/ 599264 w 711199"/>
                          <a:gd name="connsiteY11" fmla="*/ 518536 h 784455"/>
                          <a:gd name="connsiteX12" fmla="*/ 479363 w 711199"/>
                          <a:gd name="connsiteY12" fmla="*/ 571476 h 784455"/>
                          <a:gd name="connsiteX13" fmla="*/ 348662 w 711199"/>
                          <a:gd name="connsiteY13" fmla="*/ 460251 h 784455"/>
                          <a:gd name="connsiteX14" fmla="*/ 215784 w 711199"/>
                          <a:gd name="connsiteY14" fmla="*/ 393408 h 784455"/>
                          <a:gd name="connsiteX15" fmla="*/ 93938 w 711199"/>
                          <a:gd name="connsiteY15" fmla="*/ 484848 h 784455"/>
                          <a:gd name="connsiteX0" fmla="*/ 93938 w 709986"/>
                          <a:gd name="connsiteY0" fmla="*/ 484848 h 814161"/>
                          <a:gd name="connsiteX1" fmla="*/ 73803 w 709986"/>
                          <a:gd name="connsiteY1" fmla="*/ 739384 h 814161"/>
                          <a:gd name="connsiteX2" fmla="*/ 5089 w 709986"/>
                          <a:gd name="connsiteY2" fmla="*/ 710508 h 814161"/>
                          <a:gd name="connsiteX3" fmla="*/ 6290 w 709986"/>
                          <a:gd name="connsiteY3" fmla="*/ 350094 h 814161"/>
                          <a:gd name="connsiteX4" fmla="*/ 86863 w 709986"/>
                          <a:gd name="connsiteY4" fmla="*/ 114275 h 814161"/>
                          <a:gd name="connsiteX5" fmla="*/ 331128 w 709986"/>
                          <a:gd name="connsiteY5" fmla="*/ 3584 h 814161"/>
                          <a:gd name="connsiteX6" fmla="*/ 541354 w 709986"/>
                          <a:gd name="connsiteY6" fmla="*/ 51711 h 814161"/>
                          <a:gd name="connsiteX7" fmla="*/ 677700 w 709986"/>
                          <a:gd name="connsiteY7" fmla="*/ 287530 h 814161"/>
                          <a:gd name="connsiteX8" fmla="*/ 709955 w 709986"/>
                          <a:gd name="connsiteY8" fmla="*/ 581101 h 814161"/>
                          <a:gd name="connsiteX9" fmla="*/ 682866 w 709986"/>
                          <a:gd name="connsiteY9" fmla="*/ 797135 h 814161"/>
                          <a:gd name="connsiteX10" fmla="*/ 642833 w 709986"/>
                          <a:gd name="connsiteY10" fmla="*/ 768791 h 814161"/>
                          <a:gd name="connsiteX11" fmla="*/ 599264 w 709986"/>
                          <a:gd name="connsiteY11" fmla="*/ 518536 h 814161"/>
                          <a:gd name="connsiteX12" fmla="*/ 479363 w 709986"/>
                          <a:gd name="connsiteY12" fmla="*/ 571476 h 814161"/>
                          <a:gd name="connsiteX13" fmla="*/ 348662 w 709986"/>
                          <a:gd name="connsiteY13" fmla="*/ 460251 h 814161"/>
                          <a:gd name="connsiteX14" fmla="*/ 215784 w 709986"/>
                          <a:gd name="connsiteY14" fmla="*/ 393408 h 814161"/>
                          <a:gd name="connsiteX15" fmla="*/ 93938 w 709986"/>
                          <a:gd name="connsiteY15" fmla="*/ 484848 h 814161"/>
                          <a:gd name="connsiteX0" fmla="*/ 84568 w 709986"/>
                          <a:gd name="connsiteY0" fmla="*/ 484848 h 814161"/>
                          <a:gd name="connsiteX1" fmla="*/ 73803 w 709986"/>
                          <a:gd name="connsiteY1" fmla="*/ 739384 h 814161"/>
                          <a:gd name="connsiteX2" fmla="*/ 5089 w 709986"/>
                          <a:gd name="connsiteY2" fmla="*/ 710508 h 814161"/>
                          <a:gd name="connsiteX3" fmla="*/ 6290 w 709986"/>
                          <a:gd name="connsiteY3" fmla="*/ 350094 h 814161"/>
                          <a:gd name="connsiteX4" fmla="*/ 86863 w 709986"/>
                          <a:gd name="connsiteY4" fmla="*/ 114275 h 814161"/>
                          <a:gd name="connsiteX5" fmla="*/ 331128 w 709986"/>
                          <a:gd name="connsiteY5" fmla="*/ 3584 h 814161"/>
                          <a:gd name="connsiteX6" fmla="*/ 541354 w 709986"/>
                          <a:gd name="connsiteY6" fmla="*/ 51711 h 814161"/>
                          <a:gd name="connsiteX7" fmla="*/ 677700 w 709986"/>
                          <a:gd name="connsiteY7" fmla="*/ 287530 h 814161"/>
                          <a:gd name="connsiteX8" fmla="*/ 709955 w 709986"/>
                          <a:gd name="connsiteY8" fmla="*/ 581101 h 814161"/>
                          <a:gd name="connsiteX9" fmla="*/ 682866 w 709986"/>
                          <a:gd name="connsiteY9" fmla="*/ 797135 h 814161"/>
                          <a:gd name="connsiteX10" fmla="*/ 642833 w 709986"/>
                          <a:gd name="connsiteY10" fmla="*/ 768791 h 814161"/>
                          <a:gd name="connsiteX11" fmla="*/ 599264 w 709986"/>
                          <a:gd name="connsiteY11" fmla="*/ 518536 h 814161"/>
                          <a:gd name="connsiteX12" fmla="*/ 479363 w 709986"/>
                          <a:gd name="connsiteY12" fmla="*/ 571476 h 814161"/>
                          <a:gd name="connsiteX13" fmla="*/ 348662 w 709986"/>
                          <a:gd name="connsiteY13" fmla="*/ 460251 h 814161"/>
                          <a:gd name="connsiteX14" fmla="*/ 215784 w 709986"/>
                          <a:gd name="connsiteY14" fmla="*/ 393408 h 814161"/>
                          <a:gd name="connsiteX15" fmla="*/ 84568 w 709986"/>
                          <a:gd name="connsiteY15" fmla="*/ 484848 h 814161"/>
                          <a:gd name="connsiteX0" fmla="*/ 84568 w 709986"/>
                          <a:gd name="connsiteY0" fmla="*/ 484848 h 814161"/>
                          <a:gd name="connsiteX1" fmla="*/ 73803 w 709986"/>
                          <a:gd name="connsiteY1" fmla="*/ 739384 h 814161"/>
                          <a:gd name="connsiteX2" fmla="*/ 5089 w 709986"/>
                          <a:gd name="connsiteY2" fmla="*/ 710508 h 814161"/>
                          <a:gd name="connsiteX3" fmla="*/ 6290 w 709986"/>
                          <a:gd name="connsiteY3" fmla="*/ 350094 h 814161"/>
                          <a:gd name="connsiteX4" fmla="*/ 86863 w 709986"/>
                          <a:gd name="connsiteY4" fmla="*/ 114275 h 814161"/>
                          <a:gd name="connsiteX5" fmla="*/ 331128 w 709986"/>
                          <a:gd name="connsiteY5" fmla="*/ 3584 h 814161"/>
                          <a:gd name="connsiteX6" fmla="*/ 541354 w 709986"/>
                          <a:gd name="connsiteY6" fmla="*/ 51711 h 814161"/>
                          <a:gd name="connsiteX7" fmla="*/ 677700 w 709986"/>
                          <a:gd name="connsiteY7" fmla="*/ 287530 h 814161"/>
                          <a:gd name="connsiteX8" fmla="*/ 709955 w 709986"/>
                          <a:gd name="connsiteY8" fmla="*/ 581101 h 814161"/>
                          <a:gd name="connsiteX9" fmla="*/ 682866 w 709986"/>
                          <a:gd name="connsiteY9" fmla="*/ 797135 h 814161"/>
                          <a:gd name="connsiteX10" fmla="*/ 642833 w 709986"/>
                          <a:gd name="connsiteY10" fmla="*/ 768791 h 814161"/>
                          <a:gd name="connsiteX11" fmla="*/ 599264 w 709986"/>
                          <a:gd name="connsiteY11" fmla="*/ 518536 h 814161"/>
                          <a:gd name="connsiteX12" fmla="*/ 479363 w 709986"/>
                          <a:gd name="connsiteY12" fmla="*/ 571476 h 814161"/>
                          <a:gd name="connsiteX13" fmla="*/ 342415 w 709986"/>
                          <a:gd name="connsiteY13" fmla="*/ 489126 h 814161"/>
                          <a:gd name="connsiteX14" fmla="*/ 215784 w 709986"/>
                          <a:gd name="connsiteY14" fmla="*/ 393408 h 814161"/>
                          <a:gd name="connsiteX15" fmla="*/ 84568 w 709986"/>
                          <a:gd name="connsiteY15" fmla="*/ 484848 h 814161"/>
                          <a:gd name="connsiteX0" fmla="*/ 84568 w 709986"/>
                          <a:gd name="connsiteY0" fmla="*/ 484848 h 817059"/>
                          <a:gd name="connsiteX1" fmla="*/ 73803 w 709986"/>
                          <a:gd name="connsiteY1" fmla="*/ 739384 h 817059"/>
                          <a:gd name="connsiteX2" fmla="*/ 5089 w 709986"/>
                          <a:gd name="connsiteY2" fmla="*/ 710508 h 817059"/>
                          <a:gd name="connsiteX3" fmla="*/ 6290 w 709986"/>
                          <a:gd name="connsiteY3" fmla="*/ 350094 h 817059"/>
                          <a:gd name="connsiteX4" fmla="*/ 86863 w 709986"/>
                          <a:gd name="connsiteY4" fmla="*/ 114275 h 817059"/>
                          <a:gd name="connsiteX5" fmla="*/ 331128 w 709986"/>
                          <a:gd name="connsiteY5" fmla="*/ 3584 h 817059"/>
                          <a:gd name="connsiteX6" fmla="*/ 541354 w 709986"/>
                          <a:gd name="connsiteY6" fmla="*/ 51711 h 817059"/>
                          <a:gd name="connsiteX7" fmla="*/ 677700 w 709986"/>
                          <a:gd name="connsiteY7" fmla="*/ 287530 h 817059"/>
                          <a:gd name="connsiteX8" fmla="*/ 709955 w 709986"/>
                          <a:gd name="connsiteY8" fmla="*/ 581101 h 817059"/>
                          <a:gd name="connsiteX9" fmla="*/ 682866 w 709986"/>
                          <a:gd name="connsiteY9" fmla="*/ 797135 h 817059"/>
                          <a:gd name="connsiteX10" fmla="*/ 642833 w 709986"/>
                          <a:gd name="connsiteY10" fmla="*/ 768791 h 817059"/>
                          <a:gd name="connsiteX11" fmla="*/ 630498 w 709986"/>
                          <a:gd name="connsiteY11" fmla="*/ 455972 h 817059"/>
                          <a:gd name="connsiteX12" fmla="*/ 479363 w 709986"/>
                          <a:gd name="connsiteY12" fmla="*/ 571476 h 817059"/>
                          <a:gd name="connsiteX13" fmla="*/ 342415 w 709986"/>
                          <a:gd name="connsiteY13" fmla="*/ 489126 h 817059"/>
                          <a:gd name="connsiteX14" fmla="*/ 215784 w 709986"/>
                          <a:gd name="connsiteY14" fmla="*/ 393408 h 817059"/>
                          <a:gd name="connsiteX15" fmla="*/ 84568 w 709986"/>
                          <a:gd name="connsiteY15" fmla="*/ 484848 h 8170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709986" h="817059">
                            <a:moveTo>
                              <a:pt x="84568" y="484848"/>
                            </a:moveTo>
                            <a:cubicBezTo>
                              <a:pt x="54137" y="527271"/>
                              <a:pt x="87049" y="701774"/>
                              <a:pt x="73803" y="739384"/>
                            </a:cubicBezTo>
                            <a:cubicBezTo>
                              <a:pt x="60557" y="776994"/>
                              <a:pt x="4689" y="830646"/>
                              <a:pt x="5089" y="710508"/>
                            </a:cubicBezTo>
                            <a:cubicBezTo>
                              <a:pt x="5489" y="590370"/>
                              <a:pt x="-7339" y="449466"/>
                              <a:pt x="6290" y="350094"/>
                            </a:cubicBezTo>
                            <a:cubicBezTo>
                              <a:pt x="19919" y="250722"/>
                              <a:pt x="32723" y="172027"/>
                              <a:pt x="86863" y="114275"/>
                            </a:cubicBezTo>
                            <a:cubicBezTo>
                              <a:pt x="141003" y="56523"/>
                              <a:pt x="255379" y="14011"/>
                              <a:pt x="331128" y="3584"/>
                            </a:cubicBezTo>
                            <a:cubicBezTo>
                              <a:pt x="406877" y="-6843"/>
                              <a:pt x="483592" y="4387"/>
                              <a:pt x="541354" y="51711"/>
                            </a:cubicBezTo>
                            <a:cubicBezTo>
                              <a:pt x="599116" y="99035"/>
                              <a:pt x="649600" y="199298"/>
                              <a:pt x="677700" y="287530"/>
                            </a:cubicBezTo>
                            <a:cubicBezTo>
                              <a:pt x="705800" y="375762"/>
                              <a:pt x="709094" y="496167"/>
                              <a:pt x="709955" y="581101"/>
                            </a:cubicBezTo>
                            <a:cubicBezTo>
                              <a:pt x="710816" y="666035"/>
                              <a:pt x="694053" y="765853"/>
                              <a:pt x="682866" y="797135"/>
                            </a:cubicBezTo>
                            <a:cubicBezTo>
                              <a:pt x="671679" y="828417"/>
                              <a:pt x="651561" y="825651"/>
                              <a:pt x="642833" y="768791"/>
                            </a:cubicBezTo>
                            <a:cubicBezTo>
                              <a:pt x="634105" y="711931"/>
                              <a:pt x="655140" y="494473"/>
                              <a:pt x="630498" y="455972"/>
                            </a:cubicBezTo>
                            <a:cubicBezTo>
                              <a:pt x="600130" y="402231"/>
                              <a:pt x="527377" y="565950"/>
                              <a:pt x="479363" y="571476"/>
                            </a:cubicBezTo>
                            <a:cubicBezTo>
                              <a:pt x="431349" y="577002"/>
                              <a:pt x="386345" y="518804"/>
                              <a:pt x="342415" y="489126"/>
                            </a:cubicBezTo>
                            <a:cubicBezTo>
                              <a:pt x="298485" y="459448"/>
                              <a:pt x="258758" y="394121"/>
                              <a:pt x="215784" y="393408"/>
                            </a:cubicBezTo>
                            <a:cubicBezTo>
                              <a:pt x="172810" y="392695"/>
                              <a:pt x="105455" y="396617"/>
                              <a:pt x="84568" y="484848"/>
                            </a:cubicBezTo>
                            <a:close/>
                          </a:path>
                        </a:pathLst>
                      </a:custGeom>
                      <a:solidFill>
                        <a:srgbClr val="3E1F00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3842" name="Freeform 2838">
                    <a:extLst>
                      <a:ext uri="{FF2B5EF4-FFF2-40B4-BE49-F238E27FC236}">
                        <a16:creationId xmlns:a16="http://schemas.microsoft.com/office/drawing/2014/main" id="{D82F07B4-5CF3-4918-BD42-AF4B2E593A2B}"/>
                      </a:ext>
                    </a:extLst>
                  </p:cNvPr>
                  <p:cNvSpPr/>
                  <p:nvPr/>
                </p:nvSpPr>
                <p:spPr>
                  <a:xfrm>
                    <a:off x="1186603" y="4693242"/>
                    <a:ext cx="992080" cy="944837"/>
                  </a:xfrm>
                  <a:custGeom>
                    <a:avLst/>
                    <a:gdLst>
                      <a:gd name="connsiteX0" fmla="*/ 124658 w 1006524"/>
                      <a:gd name="connsiteY0" fmla="*/ 44296 h 1532253"/>
                      <a:gd name="connsiteX1" fmla="*/ 77436 w 1006524"/>
                      <a:gd name="connsiteY1" fmla="*/ 263236 h 1532253"/>
                      <a:gd name="connsiteX2" fmla="*/ 10895 w 1006524"/>
                      <a:gd name="connsiteY2" fmla="*/ 1338622 h 1532253"/>
                      <a:gd name="connsiteX3" fmla="*/ 326427 w 1006524"/>
                      <a:gd name="connsiteY3" fmla="*/ 1347208 h 1532253"/>
                      <a:gd name="connsiteX4" fmla="*/ 511025 w 1006524"/>
                      <a:gd name="connsiteY4" fmla="*/ 1435214 h 1532253"/>
                      <a:gd name="connsiteX5" fmla="*/ 749284 w 1006524"/>
                      <a:gd name="connsiteY5" fmla="*/ 1347208 h 1532253"/>
                      <a:gd name="connsiteX6" fmla="*/ 1004715 w 1006524"/>
                      <a:gd name="connsiteY6" fmla="*/ 1465265 h 1532253"/>
                      <a:gd name="connsiteX7" fmla="*/ 860901 w 1006524"/>
                      <a:gd name="connsiteY7" fmla="*/ 143034 h 1532253"/>
                      <a:gd name="connsiteX8" fmla="*/ 811532 w 1006524"/>
                      <a:gd name="connsiteY8" fmla="*/ 22831 h 1532253"/>
                      <a:gd name="connsiteX9" fmla="*/ 124658 w 1006524"/>
                      <a:gd name="connsiteY9" fmla="*/ 44296 h 1532253"/>
                      <a:gd name="connsiteX0" fmla="*/ 124658 w 1006524"/>
                      <a:gd name="connsiteY0" fmla="*/ 44296 h 1532253"/>
                      <a:gd name="connsiteX1" fmla="*/ 77436 w 1006524"/>
                      <a:gd name="connsiteY1" fmla="*/ 263236 h 1532253"/>
                      <a:gd name="connsiteX2" fmla="*/ 10895 w 1006524"/>
                      <a:gd name="connsiteY2" fmla="*/ 1338622 h 1532253"/>
                      <a:gd name="connsiteX3" fmla="*/ 326427 w 1006524"/>
                      <a:gd name="connsiteY3" fmla="*/ 1347208 h 1532253"/>
                      <a:gd name="connsiteX4" fmla="*/ 511025 w 1006524"/>
                      <a:gd name="connsiteY4" fmla="*/ 1435214 h 1532253"/>
                      <a:gd name="connsiteX5" fmla="*/ 749284 w 1006524"/>
                      <a:gd name="connsiteY5" fmla="*/ 1347208 h 1532253"/>
                      <a:gd name="connsiteX6" fmla="*/ 1004715 w 1006524"/>
                      <a:gd name="connsiteY6" fmla="*/ 1465265 h 1532253"/>
                      <a:gd name="connsiteX7" fmla="*/ 860901 w 1006524"/>
                      <a:gd name="connsiteY7" fmla="*/ 143034 h 1532253"/>
                      <a:gd name="connsiteX8" fmla="*/ 811532 w 1006524"/>
                      <a:gd name="connsiteY8" fmla="*/ 22831 h 1532253"/>
                      <a:gd name="connsiteX9" fmla="*/ 124658 w 1006524"/>
                      <a:gd name="connsiteY9" fmla="*/ 44296 h 1532253"/>
                      <a:gd name="connsiteX0" fmla="*/ 124658 w 1006524"/>
                      <a:gd name="connsiteY0" fmla="*/ 44296 h 1532253"/>
                      <a:gd name="connsiteX1" fmla="*/ 77436 w 1006524"/>
                      <a:gd name="connsiteY1" fmla="*/ 263236 h 1532253"/>
                      <a:gd name="connsiteX2" fmla="*/ 10895 w 1006524"/>
                      <a:gd name="connsiteY2" fmla="*/ 1338622 h 1532253"/>
                      <a:gd name="connsiteX3" fmla="*/ 326427 w 1006524"/>
                      <a:gd name="connsiteY3" fmla="*/ 1347208 h 1532253"/>
                      <a:gd name="connsiteX4" fmla="*/ 511025 w 1006524"/>
                      <a:gd name="connsiteY4" fmla="*/ 1435214 h 1532253"/>
                      <a:gd name="connsiteX5" fmla="*/ 749284 w 1006524"/>
                      <a:gd name="connsiteY5" fmla="*/ 1347208 h 1532253"/>
                      <a:gd name="connsiteX6" fmla="*/ 1004715 w 1006524"/>
                      <a:gd name="connsiteY6" fmla="*/ 1465265 h 1532253"/>
                      <a:gd name="connsiteX7" fmla="*/ 860901 w 1006524"/>
                      <a:gd name="connsiteY7" fmla="*/ 143034 h 1532253"/>
                      <a:gd name="connsiteX8" fmla="*/ 811532 w 1006524"/>
                      <a:gd name="connsiteY8" fmla="*/ 22831 h 1532253"/>
                      <a:gd name="connsiteX9" fmla="*/ 124658 w 1006524"/>
                      <a:gd name="connsiteY9" fmla="*/ 44296 h 1532253"/>
                      <a:gd name="connsiteX0" fmla="*/ 124658 w 1006524"/>
                      <a:gd name="connsiteY0" fmla="*/ 44296 h 1532253"/>
                      <a:gd name="connsiteX1" fmla="*/ 77436 w 1006524"/>
                      <a:gd name="connsiteY1" fmla="*/ 263236 h 1532253"/>
                      <a:gd name="connsiteX2" fmla="*/ 10895 w 1006524"/>
                      <a:gd name="connsiteY2" fmla="*/ 1338622 h 1532253"/>
                      <a:gd name="connsiteX3" fmla="*/ 326427 w 1006524"/>
                      <a:gd name="connsiteY3" fmla="*/ 1347208 h 1532253"/>
                      <a:gd name="connsiteX4" fmla="*/ 511025 w 1006524"/>
                      <a:gd name="connsiteY4" fmla="*/ 1435214 h 1532253"/>
                      <a:gd name="connsiteX5" fmla="*/ 749284 w 1006524"/>
                      <a:gd name="connsiteY5" fmla="*/ 1347208 h 1532253"/>
                      <a:gd name="connsiteX6" fmla="*/ 1004715 w 1006524"/>
                      <a:gd name="connsiteY6" fmla="*/ 1465265 h 1532253"/>
                      <a:gd name="connsiteX7" fmla="*/ 860901 w 1006524"/>
                      <a:gd name="connsiteY7" fmla="*/ 143034 h 1532253"/>
                      <a:gd name="connsiteX8" fmla="*/ 811532 w 1006524"/>
                      <a:gd name="connsiteY8" fmla="*/ 22831 h 1532253"/>
                      <a:gd name="connsiteX9" fmla="*/ 124658 w 1006524"/>
                      <a:gd name="connsiteY9" fmla="*/ 44296 h 1532253"/>
                      <a:gd name="connsiteX0" fmla="*/ 123667 w 1005533"/>
                      <a:gd name="connsiteY0" fmla="*/ 44296 h 1532253"/>
                      <a:gd name="connsiteX1" fmla="*/ 76445 w 1005533"/>
                      <a:gd name="connsiteY1" fmla="*/ 263236 h 1532253"/>
                      <a:gd name="connsiteX2" fmla="*/ 9904 w 1005533"/>
                      <a:gd name="connsiteY2" fmla="*/ 1338622 h 1532253"/>
                      <a:gd name="connsiteX3" fmla="*/ 325436 w 1005533"/>
                      <a:gd name="connsiteY3" fmla="*/ 1347208 h 1532253"/>
                      <a:gd name="connsiteX4" fmla="*/ 510034 w 1005533"/>
                      <a:gd name="connsiteY4" fmla="*/ 1435214 h 1532253"/>
                      <a:gd name="connsiteX5" fmla="*/ 748293 w 1005533"/>
                      <a:gd name="connsiteY5" fmla="*/ 1347208 h 1532253"/>
                      <a:gd name="connsiteX6" fmla="*/ 1003724 w 1005533"/>
                      <a:gd name="connsiteY6" fmla="*/ 1465265 h 1532253"/>
                      <a:gd name="connsiteX7" fmla="*/ 859910 w 1005533"/>
                      <a:gd name="connsiteY7" fmla="*/ 143034 h 1532253"/>
                      <a:gd name="connsiteX8" fmla="*/ 810541 w 1005533"/>
                      <a:gd name="connsiteY8" fmla="*/ 22831 h 1532253"/>
                      <a:gd name="connsiteX9" fmla="*/ 123667 w 1005533"/>
                      <a:gd name="connsiteY9" fmla="*/ 44296 h 1532253"/>
                      <a:gd name="connsiteX0" fmla="*/ 123667 w 1005533"/>
                      <a:gd name="connsiteY0" fmla="*/ 45067 h 1533024"/>
                      <a:gd name="connsiteX1" fmla="*/ 76445 w 1005533"/>
                      <a:gd name="connsiteY1" fmla="*/ 264007 h 1533024"/>
                      <a:gd name="connsiteX2" fmla="*/ 9904 w 1005533"/>
                      <a:gd name="connsiteY2" fmla="*/ 1339393 h 1533024"/>
                      <a:gd name="connsiteX3" fmla="*/ 325436 w 1005533"/>
                      <a:gd name="connsiteY3" fmla="*/ 1347979 h 1533024"/>
                      <a:gd name="connsiteX4" fmla="*/ 510034 w 1005533"/>
                      <a:gd name="connsiteY4" fmla="*/ 1435985 h 1533024"/>
                      <a:gd name="connsiteX5" fmla="*/ 748293 w 1005533"/>
                      <a:gd name="connsiteY5" fmla="*/ 1347979 h 1533024"/>
                      <a:gd name="connsiteX6" fmla="*/ 1003724 w 1005533"/>
                      <a:gd name="connsiteY6" fmla="*/ 1466036 h 1533024"/>
                      <a:gd name="connsiteX7" fmla="*/ 859910 w 1005533"/>
                      <a:gd name="connsiteY7" fmla="*/ 143805 h 1533024"/>
                      <a:gd name="connsiteX8" fmla="*/ 810541 w 1005533"/>
                      <a:gd name="connsiteY8" fmla="*/ 23602 h 1533024"/>
                      <a:gd name="connsiteX9" fmla="*/ 123667 w 1005533"/>
                      <a:gd name="connsiteY9" fmla="*/ 45067 h 1533024"/>
                      <a:gd name="connsiteX0" fmla="*/ 123667 w 1005533"/>
                      <a:gd name="connsiteY0" fmla="*/ 45067 h 1533024"/>
                      <a:gd name="connsiteX1" fmla="*/ 76445 w 1005533"/>
                      <a:gd name="connsiteY1" fmla="*/ 264007 h 1533024"/>
                      <a:gd name="connsiteX2" fmla="*/ 9904 w 1005533"/>
                      <a:gd name="connsiteY2" fmla="*/ 1339393 h 1533024"/>
                      <a:gd name="connsiteX3" fmla="*/ 325436 w 1005533"/>
                      <a:gd name="connsiteY3" fmla="*/ 1347979 h 1533024"/>
                      <a:gd name="connsiteX4" fmla="*/ 510034 w 1005533"/>
                      <a:gd name="connsiteY4" fmla="*/ 1435985 h 1533024"/>
                      <a:gd name="connsiteX5" fmla="*/ 748293 w 1005533"/>
                      <a:gd name="connsiteY5" fmla="*/ 1347979 h 1533024"/>
                      <a:gd name="connsiteX6" fmla="*/ 1003724 w 1005533"/>
                      <a:gd name="connsiteY6" fmla="*/ 1466036 h 1533024"/>
                      <a:gd name="connsiteX7" fmla="*/ 859910 w 1005533"/>
                      <a:gd name="connsiteY7" fmla="*/ 143805 h 1533024"/>
                      <a:gd name="connsiteX8" fmla="*/ 810541 w 1005533"/>
                      <a:gd name="connsiteY8" fmla="*/ 23602 h 1533024"/>
                      <a:gd name="connsiteX9" fmla="*/ 123667 w 1005533"/>
                      <a:gd name="connsiteY9" fmla="*/ 45067 h 1533024"/>
                      <a:gd name="connsiteX0" fmla="*/ 123667 w 1005533"/>
                      <a:gd name="connsiteY0" fmla="*/ 37545 h 1525502"/>
                      <a:gd name="connsiteX1" fmla="*/ 76445 w 1005533"/>
                      <a:gd name="connsiteY1" fmla="*/ 256485 h 1525502"/>
                      <a:gd name="connsiteX2" fmla="*/ 9904 w 1005533"/>
                      <a:gd name="connsiteY2" fmla="*/ 1331871 h 1525502"/>
                      <a:gd name="connsiteX3" fmla="*/ 325436 w 1005533"/>
                      <a:gd name="connsiteY3" fmla="*/ 1340457 h 1525502"/>
                      <a:gd name="connsiteX4" fmla="*/ 510034 w 1005533"/>
                      <a:gd name="connsiteY4" fmla="*/ 1428463 h 1525502"/>
                      <a:gd name="connsiteX5" fmla="*/ 748293 w 1005533"/>
                      <a:gd name="connsiteY5" fmla="*/ 1340457 h 1525502"/>
                      <a:gd name="connsiteX6" fmla="*/ 1003724 w 1005533"/>
                      <a:gd name="connsiteY6" fmla="*/ 1458514 h 1525502"/>
                      <a:gd name="connsiteX7" fmla="*/ 859910 w 1005533"/>
                      <a:gd name="connsiteY7" fmla="*/ 136283 h 1525502"/>
                      <a:gd name="connsiteX8" fmla="*/ 810541 w 1005533"/>
                      <a:gd name="connsiteY8" fmla="*/ 16080 h 1525502"/>
                      <a:gd name="connsiteX9" fmla="*/ 123667 w 1005533"/>
                      <a:gd name="connsiteY9" fmla="*/ 37545 h 1525502"/>
                      <a:gd name="connsiteX0" fmla="*/ 123667 w 1006240"/>
                      <a:gd name="connsiteY0" fmla="*/ 33027 h 1512821"/>
                      <a:gd name="connsiteX1" fmla="*/ 76445 w 1006240"/>
                      <a:gd name="connsiteY1" fmla="*/ 251967 h 1512821"/>
                      <a:gd name="connsiteX2" fmla="*/ 9904 w 1006240"/>
                      <a:gd name="connsiteY2" fmla="*/ 1327353 h 1512821"/>
                      <a:gd name="connsiteX3" fmla="*/ 325436 w 1006240"/>
                      <a:gd name="connsiteY3" fmla="*/ 1335939 h 1512821"/>
                      <a:gd name="connsiteX4" fmla="*/ 510034 w 1006240"/>
                      <a:gd name="connsiteY4" fmla="*/ 1423945 h 1512821"/>
                      <a:gd name="connsiteX5" fmla="*/ 748293 w 1006240"/>
                      <a:gd name="connsiteY5" fmla="*/ 1335939 h 1512821"/>
                      <a:gd name="connsiteX6" fmla="*/ 1003724 w 1006240"/>
                      <a:gd name="connsiteY6" fmla="*/ 1453996 h 1512821"/>
                      <a:gd name="connsiteX7" fmla="*/ 874935 w 1006240"/>
                      <a:gd name="connsiteY7" fmla="*/ 249821 h 1512821"/>
                      <a:gd name="connsiteX8" fmla="*/ 810541 w 1006240"/>
                      <a:gd name="connsiteY8" fmla="*/ 11562 h 1512821"/>
                      <a:gd name="connsiteX9" fmla="*/ 123667 w 1006240"/>
                      <a:gd name="connsiteY9" fmla="*/ 33027 h 1512821"/>
                      <a:gd name="connsiteX0" fmla="*/ 123667 w 1006240"/>
                      <a:gd name="connsiteY0" fmla="*/ 33027 h 1512821"/>
                      <a:gd name="connsiteX1" fmla="*/ 76445 w 1006240"/>
                      <a:gd name="connsiteY1" fmla="*/ 251967 h 1512821"/>
                      <a:gd name="connsiteX2" fmla="*/ 9904 w 1006240"/>
                      <a:gd name="connsiteY2" fmla="*/ 1327353 h 1512821"/>
                      <a:gd name="connsiteX3" fmla="*/ 325436 w 1006240"/>
                      <a:gd name="connsiteY3" fmla="*/ 1335939 h 1512821"/>
                      <a:gd name="connsiteX4" fmla="*/ 510034 w 1006240"/>
                      <a:gd name="connsiteY4" fmla="*/ 1423945 h 1512821"/>
                      <a:gd name="connsiteX5" fmla="*/ 748293 w 1006240"/>
                      <a:gd name="connsiteY5" fmla="*/ 1335939 h 1512821"/>
                      <a:gd name="connsiteX6" fmla="*/ 1003724 w 1006240"/>
                      <a:gd name="connsiteY6" fmla="*/ 1453996 h 1512821"/>
                      <a:gd name="connsiteX7" fmla="*/ 874935 w 1006240"/>
                      <a:gd name="connsiteY7" fmla="*/ 249821 h 1512821"/>
                      <a:gd name="connsiteX8" fmla="*/ 810541 w 1006240"/>
                      <a:gd name="connsiteY8" fmla="*/ 11562 h 1512821"/>
                      <a:gd name="connsiteX9" fmla="*/ 123667 w 1006240"/>
                      <a:gd name="connsiteY9" fmla="*/ 33027 h 1512821"/>
                      <a:gd name="connsiteX0" fmla="*/ 123667 w 1006240"/>
                      <a:gd name="connsiteY0" fmla="*/ 33027 h 1512821"/>
                      <a:gd name="connsiteX1" fmla="*/ 76445 w 1006240"/>
                      <a:gd name="connsiteY1" fmla="*/ 251967 h 1512821"/>
                      <a:gd name="connsiteX2" fmla="*/ 9904 w 1006240"/>
                      <a:gd name="connsiteY2" fmla="*/ 1327353 h 1512821"/>
                      <a:gd name="connsiteX3" fmla="*/ 325436 w 1006240"/>
                      <a:gd name="connsiteY3" fmla="*/ 1335939 h 1512821"/>
                      <a:gd name="connsiteX4" fmla="*/ 510034 w 1006240"/>
                      <a:gd name="connsiteY4" fmla="*/ 1423945 h 1512821"/>
                      <a:gd name="connsiteX5" fmla="*/ 748293 w 1006240"/>
                      <a:gd name="connsiteY5" fmla="*/ 1335939 h 1512821"/>
                      <a:gd name="connsiteX6" fmla="*/ 1003724 w 1006240"/>
                      <a:gd name="connsiteY6" fmla="*/ 1453996 h 1512821"/>
                      <a:gd name="connsiteX7" fmla="*/ 874935 w 1006240"/>
                      <a:gd name="connsiteY7" fmla="*/ 249821 h 1512821"/>
                      <a:gd name="connsiteX8" fmla="*/ 810541 w 1006240"/>
                      <a:gd name="connsiteY8" fmla="*/ 11562 h 1512821"/>
                      <a:gd name="connsiteX9" fmla="*/ 123667 w 1006240"/>
                      <a:gd name="connsiteY9" fmla="*/ 33027 h 1512821"/>
                      <a:gd name="connsiteX0" fmla="*/ 123667 w 1006240"/>
                      <a:gd name="connsiteY0" fmla="*/ 33027 h 1512821"/>
                      <a:gd name="connsiteX1" fmla="*/ 76445 w 1006240"/>
                      <a:gd name="connsiteY1" fmla="*/ 251967 h 1512821"/>
                      <a:gd name="connsiteX2" fmla="*/ 9904 w 1006240"/>
                      <a:gd name="connsiteY2" fmla="*/ 1327353 h 1512821"/>
                      <a:gd name="connsiteX3" fmla="*/ 325436 w 1006240"/>
                      <a:gd name="connsiteY3" fmla="*/ 1335939 h 1512821"/>
                      <a:gd name="connsiteX4" fmla="*/ 510034 w 1006240"/>
                      <a:gd name="connsiteY4" fmla="*/ 1423945 h 1512821"/>
                      <a:gd name="connsiteX5" fmla="*/ 748293 w 1006240"/>
                      <a:gd name="connsiteY5" fmla="*/ 1335939 h 1512821"/>
                      <a:gd name="connsiteX6" fmla="*/ 1003724 w 1006240"/>
                      <a:gd name="connsiteY6" fmla="*/ 1453996 h 1512821"/>
                      <a:gd name="connsiteX7" fmla="*/ 874935 w 1006240"/>
                      <a:gd name="connsiteY7" fmla="*/ 249821 h 1512821"/>
                      <a:gd name="connsiteX8" fmla="*/ 810541 w 1006240"/>
                      <a:gd name="connsiteY8" fmla="*/ 11562 h 1512821"/>
                      <a:gd name="connsiteX9" fmla="*/ 123667 w 1006240"/>
                      <a:gd name="connsiteY9" fmla="*/ 33027 h 1512821"/>
                      <a:gd name="connsiteX0" fmla="*/ 123667 w 1006240"/>
                      <a:gd name="connsiteY0" fmla="*/ 33027 h 1514349"/>
                      <a:gd name="connsiteX1" fmla="*/ 76445 w 1006240"/>
                      <a:gd name="connsiteY1" fmla="*/ 251967 h 1514349"/>
                      <a:gd name="connsiteX2" fmla="*/ 9904 w 1006240"/>
                      <a:gd name="connsiteY2" fmla="*/ 1327353 h 1514349"/>
                      <a:gd name="connsiteX3" fmla="*/ 325436 w 1006240"/>
                      <a:gd name="connsiteY3" fmla="*/ 1335939 h 1514349"/>
                      <a:gd name="connsiteX4" fmla="*/ 546524 w 1006240"/>
                      <a:gd name="connsiteY4" fmla="*/ 1353112 h 1514349"/>
                      <a:gd name="connsiteX5" fmla="*/ 748293 w 1006240"/>
                      <a:gd name="connsiteY5" fmla="*/ 1335939 h 1514349"/>
                      <a:gd name="connsiteX6" fmla="*/ 1003724 w 1006240"/>
                      <a:gd name="connsiteY6" fmla="*/ 1453996 h 1514349"/>
                      <a:gd name="connsiteX7" fmla="*/ 874935 w 1006240"/>
                      <a:gd name="connsiteY7" fmla="*/ 249821 h 1514349"/>
                      <a:gd name="connsiteX8" fmla="*/ 810541 w 1006240"/>
                      <a:gd name="connsiteY8" fmla="*/ 11562 h 1514349"/>
                      <a:gd name="connsiteX9" fmla="*/ 123667 w 1006240"/>
                      <a:gd name="connsiteY9" fmla="*/ 33027 h 1514349"/>
                      <a:gd name="connsiteX0" fmla="*/ 123667 w 999928"/>
                      <a:gd name="connsiteY0" fmla="*/ 33027 h 1389751"/>
                      <a:gd name="connsiteX1" fmla="*/ 76445 w 999928"/>
                      <a:gd name="connsiteY1" fmla="*/ 251967 h 1389751"/>
                      <a:gd name="connsiteX2" fmla="*/ 9904 w 999928"/>
                      <a:gd name="connsiteY2" fmla="*/ 1327353 h 1389751"/>
                      <a:gd name="connsiteX3" fmla="*/ 325436 w 999928"/>
                      <a:gd name="connsiteY3" fmla="*/ 1335939 h 1389751"/>
                      <a:gd name="connsiteX4" fmla="*/ 546524 w 999928"/>
                      <a:gd name="connsiteY4" fmla="*/ 1353112 h 1389751"/>
                      <a:gd name="connsiteX5" fmla="*/ 748293 w 999928"/>
                      <a:gd name="connsiteY5" fmla="*/ 1335939 h 1389751"/>
                      <a:gd name="connsiteX6" fmla="*/ 997285 w 999928"/>
                      <a:gd name="connsiteY6" fmla="*/ 1301596 h 1389751"/>
                      <a:gd name="connsiteX7" fmla="*/ 874935 w 999928"/>
                      <a:gd name="connsiteY7" fmla="*/ 249821 h 1389751"/>
                      <a:gd name="connsiteX8" fmla="*/ 810541 w 999928"/>
                      <a:gd name="connsiteY8" fmla="*/ 11562 h 1389751"/>
                      <a:gd name="connsiteX9" fmla="*/ 123667 w 999928"/>
                      <a:gd name="connsiteY9" fmla="*/ 33027 h 1389751"/>
                      <a:gd name="connsiteX0" fmla="*/ 123667 w 995727"/>
                      <a:gd name="connsiteY0" fmla="*/ 33027 h 1389751"/>
                      <a:gd name="connsiteX1" fmla="*/ 76445 w 995727"/>
                      <a:gd name="connsiteY1" fmla="*/ 251967 h 1389751"/>
                      <a:gd name="connsiteX2" fmla="*/ 9904 w 995727"/>
                      <a:gd name="connsiteY2" fmla="*/ 1327353 h 1389751"/>
                      <a:gd name="connsiteX3" fmla="*/ 325436 w 995727"/>
                      <a:gd name="connsiteY3" fmla="*/ 1335939 h 1389751"/>
                      <a:gd name="connsiteX4" fmla="*/ 546524 w 995727"/>
                      <a:gd name="connsiteY4" fmla="*/ 1353112 h 1389751"/>
                      <a:gd name="connsiteX5" fmla="*/ 748293 w 995727"/>
                      <a:gd name="connsiteY5" fmla="*/ 1335939 h 1389751"/>
                      <a:gd name="connsiteX6" fmla="*/ 992992 w 995727"/>
                      <a:gd name="connsiteY6" fmla="*/ 1301596 h 1389751"/>
                      <a:gd name="connsiteX7" fmla="*/ 874935 w 995727"/>
                      <a:gd name="connsiteY7" fmla="*/ 249821 h 1389751"/>
                      <a:gd name="connsiteX8" fmla="*/ 810541 w 995727"/>
                      <a:gd name="connsiteY8" fmla="*/ 11562 h 1389751"/>
                      <a:gd name="connsiteX9" fmla="*/ 123667 w 995727"/>
                      <a:gd name="connsiteY9" fmla="*/ 33027 h 1389751"/>
                      <a:gd name="connsiteX0" fmla="*/ 123667 w 995727"/>
                      <a:gd name="connsiteY0" fmla="*/ 33027 h 1389751"/>
                      <a:gd name="connsiteX1" fmla="*/ 76445 w 995727"/>
                      <a:gd name="connsiteY1" fmla="*/ 251967 h 1389751"/>
                      <a:gd name="connsiteX2" fmla="*/ 9904 w 995727"/>
                      <a:gd name="connsiteY2" fmla="*/ 1327353 h 1389751"/>
                      <a:gd name="connsiteX3" fmla="*/ 325436 w 995727"/>
                      <a:gd name="connsiteY3" fmla="*/ 1335939 h 1389751"/>
                      <a:gd name="connsiteX4" fmla="*/ 546524 w 995727"/>
                      <a:gd name="connsiteY4" fmla="*/ 1353112 h 1389751"/>
                      <a:gd name="connsiteX5" fmla="*/ 748293 w 995727"/>
                      <a:gd name="connsiteY5" fmla="*/ 1335939 h 1389751"/>
                      <a:gd name="connsiteX6" fmla="*/ 992992 w 995727"/>
                      <a:gd name="connsiteY6" fmla="*/ 1301596 h 1389751"/>
                      <a:gd name="connsiteX7" fmla="*/ 874935 w 995727"/>
                      <a:gd name="connsiteY7" fmla="*/ 249821 h 1389751"/>
                      <a:gd name="connsiteX8" fmla="*/ 810541 w 995727"/>
                      <a:gd name="connsiteY8" fmla="*/ 11562 h 1389751"/>
                      <a:gd name="connsiteX9" fmla="*/ 123667 w 995727"/>
                      <a:gd name="connsiteY9" fmla="*/ 33027 h 1389751"/>
                      <a:gd name="connsiteX0" fmla="*/ 123667 w 995727"/>
                      <a:gd name="connsiteY0" fmla="*/ 33027 h 1353112"/>
                      <a:gd name="connsiteX1" fmla="*/ 76445 w 995727"/>
                      <a:gd name="connsiteY1" fmla="*/ 251967 h 1353112"/>
                      <a:gd name="connsiteX2" fmla="*/ 9904 w 995727"/>
                      <a:gd name="connsiteY2" fmla="*/ 1327353 h 1353112"/>
                      <a:gd name="connsiteX3" fmla="*/ 325436 w 995727"/>
                      <a:gd name="connsiteY3" fmla="*/ 1335939 h 1353112"/>
                      <a:gd name="connsiteX4" fmla="*/ 546524 w 995727"/>
                      <a:gd name="connsiteY4" fmla="*/ 1353112 h 1353112"/>
                      <a:gd name="connsiteX5" fmla="*/ 748293 w 995727"/>
                      <a:gd name="connsiteY5" fmla="*/ 1335939 h 1353112"/>
                      <a:gd name="connsiteX6" fmla="*/ 992992 w 995727"/>
                      <a:gd name="connsiteY6" fmla="*/ 1301596 h 1353112"/>
                      <a:gd name="connsiteX7" fmla="*/ 874935 w 995727"/>
                      <a:gd name="connsiteY7" fmla="*/ 249821 h 1353112"/>
                      <a:gd name="connsiteX8" fmla="*/ 810541 w 995727"/>
                      <a:gd name="connsiteY8" fmla="*/ 11562 h 1353112"/>
                      <a:gd name="connsiteX9" fmla="*/ 123667 w 995727"/>
                      <a:gd name="connsiteY9" fmla="*/ 33027 h 1353112"/>
                      <a:gd name="connsiteX0" fmla="*/ 123667 w 997053"/>
                      <a:gd name="connsiteY0" fmla="*/ 33027 h 1353112"/>
                      <a:gd name="connsiteX1" fmla="*/ 76445 w 997053"/>
                      <a:gd name="connsiteY1" fmla="*/ 251967 h 1353112"/>
                      <a:gd name="connsiteX2" fmla="*/ 9904 w 997053"/>
                      <a:gd name="connsiteY2" fmla="*/ 1327353 h 1353112"/>
                      <a:gd name="connsiteX3" fmla="*/ 325436 w 997053"/>
                      <a:gd name="connsiteY3" fmla="*/ 1335939 h 1353112"/>
                      <a:gd name="connsiteX4" fmla="*/ 546524 w 997053"/>
                      <a:gd name="connsiteY4" fmla="*/ 1353112 h 1353112"/>
                      <a:gd name="connsiteX5" fmla="*/ 748293 w 997053"/>
                      <a:gd name="connsiteY5" fmla="*/ 1335939 h 1353112"/>
                      <a:gd name="connsiteX6" fmla="*/ 992992 w 997053"/>
                      <a:gd name="connsiteY6" fmla="*/ 1301596 h 1353112"/>
                      <a:gd name="connsiteX7" fmla="*/ 915447 w 997053"/>
                      <a:gd name="connsiteY7" fmla="*/ 284545 h 1353112"/>
                      <a:gd name="connsiteX8" fmla="*/ 810541 w 997053"/>
                      <a:gd name="connsiteY8" fmla="*/ 11562 h 1353112"/>
                      <a:gd name="connsiteX9" fmla="*/ 123667 w 997053"/>
                      <a:gd name="connsiteY9" fmla="*/ 33027 h 1353112"/>
                      <a:gd name="connsiteX0" fmla="*/ 123667 w 997053"/>
                      <a:gd name="connsiteY0" fmla="*/ 33027 h 1353112"/>
                      <a:gd name="connsiteX1" fmla="*/ 76445 w 997053"/>
                      <a:gd name="connsiteY1" fmla="*/ 251967 h 1353112"/>
                      <a:gd name="connsiteX2" fmla="*/ 9904 w 997053"/>
                      <a:gd name="connsiteY2" fmla="*/ 1327353 h 1353112"/>
                      <a:gd name="connsiteX3" fmla="*/ 325436 w 997053"/>
                      <a:gd name="connsiteY3" fmla="*/ 1335939 h 1353112"/>
                      <a:gd name="connsiteX4" fmla="*/ 546524 w 997053"/>
                      <a:gd name="connsiteY4" fmla="*/ 1353112 h 1353112"/>
                      <a:gd name="connsiteX5" fmla="*/ 748293 w 997053"/>
                      <a:gd name="connsiteY5" fmla="*/ 1335939 h 1353112"/>
                      <a:gd name="connsiteX6" fmla="*/ 992992 w 997053"/>
                      <a:gd name="connsiteY6" fmla="*/ 1301596 h 1353112"/>
                      <a:gd name="connsiteX7" fmla="*/ 915447 w 997053"/>
                      <a:gd name="connsiteY7" fmla="*/ 284545 h 1353112"/>
                      <a:gd name="connsiteX8" fmla="*/ 810541 w 997053"/>
                      <a:gd name="connsiteY8" fmla="*/ 11562 h 1353112"/>
                      <a:gd name="connsiteX9" fmla="*/ 123667 w 997053"/>
                      <a:gd name="connsiteY9" fmla="*/ 33027 h 1353112"/>
                      <a:gd name="connsiteX0" fmla="*/ 123667 w 999463"/>
                      <a:gd name="connsiteY0" fmla="*/ 33027 h 1353112"/>
                      <a:gd name="connsiteX1" fmla="*/ 76445 w 999463"/>
                      <a:gd name="connsiteY1" fmla="*/ 251967 h 1353112"/>
                      <a:gd name="connsiteX2" fmla="*/ 9904 w 999463"/>
                      <a:gd name="connsiteY2" fmla="*/ 1327353 h 1353112"/>
                      <a:gd name="connsiteX3" fmla="*/ 325436 w 999463"/>
                      <a:gd name="connsiteY3" fmla="*/ 1335939 h 1353112"/>
                      <a:gd name="connsiteX4" fmla="*/ 546524 w 999463"/>
                      <a:gd name="connsiteY4" fmla="*/ 1353112 h 1353112"/>
                      <a:gd name="connsiteX5" fmla="*/ 748293 w 999463"/>
                      <a:gd name="connsiteY5" fmla="*/ 1335939 h 1353112"/>
                      <a:gd name="connsiteX6" fmla="*/ 992992 w 999463"/>
                      <a:gd name="connsiteY6" fmla="*/ 1301596 h 1353112"/>
                      <a:gd name="connsiteX7" fmla="*/ 915447 w 999463"/>
                      <a:gd name="connsiteY7" fmla="*/ 284545 h 1353112"/>
                      <a:gd name="connsiteX8" fmla="*/ 810541 w 999463"/>
                      <a:gd name="connsiteY8" fmla="*/ 11562 h 1353112"/>
                      <a:gd name="connsiteX9" fmla="*/ 123667 w 999463"/>
                      <a:gd name="connsiteY9" fmla="*/ 33027 h 1353112"/>
                      <a:gd name="connsiteX0" fmla="*/ 126163 w 1001959"/>
                      <a:gd name="connsiteY0" fmla="*/ 33027 h 1353112"/>
                      <a:gd name="connsiteX1" fmla="*/ 52436 w 1001959"/>
                      <a:gd name="connsiteY1" fmla="*/ 696066 h 1353112"/>
                      <a:gd name="connsiteX2" fmla="*/ 12400 w 1001959"/>
                      <a:gd name="connsiteY2" fmla="*/ 1327353 h 1353112"/>
                      <a:gd name="connsiteX3" fmla="*/ 327932 w 1001959"/>
                      <a:gd name="connsiteY3" fmla="*/ 1335939 h 1353112"/>
                      <a:gd name="connsiteX4" fmla="*/ 549020 w 1001959"/>
                      <a:gd name="connsiteY4" fmla="*/ 1353112 h 1353112"/>
                      <a:gd name="connsiteX5" fmla="*/ 750789 w 1001959"/>
                      <a:gd name="connsiteY5" fmla="*/ 1335939 h 1353112"/>
                      <a:gd name="connsiteX6" fmla="*/ 995488 w 1001959"/>
                      <a:gd name="connsiteY6" fmla="*/ 1301596 h 1353112"/>
                      <a:gd name="connsiteX7" fmla="*/ 917943 w 1001959"/>
                      <a:gd name="connsiteY7" fmla="*/ 284545 h 1353112"/>
                      <a:gd name="connsiteX8" fmla="*/ 813037 w 1001959"/>
                      <a:gd name="connsiteY8" fmla="*/ 11562 h 1353112"/>
                      <a:gd name="connsiteX9" fmla="*/ 126163 w 1001959"/>
                      <a:gd name="connsiteY9" fmla="*/ 33027 h 1353112"/>
                      <a:gd name="connsiteX0" fmla="*/ 129768 w 1005564"/>
                      <a:gd name="connsiteY0" fmla="*/ 33027 h 1353112"/>
                      <a:gd name="connsiteX1" fmla="*/ 32187 w 1005564"/>
                      <a:gd name="connsiteY1" fmla="*/ 680883 h 1353112"/>
                      <a:gd name="connsiteX2" fmla="*/ 16005 w 1005564"/>
                      <a:gd name="connsiteY2" fmla="*/ 1327353 h 1353112"/>
                      <a:gd name="connsiteX3" fmla="*/ 331537 w 1005564"/>
                      <a:gd name="connsiteY3" fmla="*/ 1335939 h 1353112"/>
                      <a:gd name="connsiteX4" fmla="*/ 552625 w 1005564"/>
                      <a:gd name="connsiteY4" fmla="*/ 1353112 h 1353112"/>
                      <a:gd name="connsiteX5" fmla="*/ 754394 w 1005564"/>
                      <a:gd name="connsiteY5" fmla="*/ 1335939 h 1353112"/>
                      <a:gd name="connsiteX6" fmla="*/ 999093 w 1005564"/>
                      <a:gd name="connsiteY6" fmla="*/ 1301596 h 1353112"/>
                      <a:gd name="connsiteX7" fmla="*/ 921548 w 1005564"/>
                      <a:gd name="connsiteY7" fmla="*/ 284545 h 1353112"/>
                      <a:gd name="connsiteX8" fmla="*/ 816642 w 1005564"/>
                      <a:gd name="connsiteY8" fmla="*/ 11562 h 1353112"/>
                      <a:gd name="connsiteX9" fmla="*/ 129768 w 1005564"/>
                      <a:gd name="connsiteY9" fmla="*/ 33027 h 1353112"/>
                      <a:gd name="connsiteX0" fmla="*/ 136179 w 1011975"/>
                      <a:gd name="connsiteY0" fmla="*/ 33027 h 1353112"/>
                      <a:gd name="connsiteX1" fmla="*/ 38598 w 1011975"/>
                      <a:gd name="connsiteY1" fmla="*/ 680883 h 1353112"/>
                      <a:gd name="connsiteX2" fmla="*/ 22416 w 1011975"/>
                      <a:gd name="connsiteY2" fmla="*/ 1327353 h 1353112"/>
                      <a:gd name="connsiteX3" fmla="*/ 337948 w 1011975"/>
                      <a:gd name="connsiteY3" fmla="*/ 1335939 h 1353112"/>
                      <a:gd name="connsiteX4" fmla="*/ 559036 w 1011975"/>
                      <a:gd name="connsiteY4" fmla="*/ 1353112 h 1353112"/>
                      <a:gd name="connsiteX5" fmla="*/ 760805 w 1011975"/>
                      <a:gd name="connsiteY5" fmla="*/ 1335939 h 1353112"/>
                      <a:gd name="connsiteX6" fmla="*/ 1005504 w 1011975"/>
                      <a:gd name="connsiteY6" fmla="*/ 1301596 h 1353112"/>
                      <a:gd name="connsiteX7" fmla="*/ 927959 w 1011975"/>
                      <a:gd name="connsiteY7" fmla="*/ 284545 h 1353112"/>
                      <a:gd name="connsiteX8" fmla="*/ 823053 w 1011975"/>
                      <a:gd name="connsiteY8" fmla="*/ 11562 h 1353112"/>
                      <a:gd name="connsiteX9" fmla="*/ 136179 w 1011975"/>
                      <a:gd name="connsiteY9" fmla="*/ 33027 h 1353112"/>
                      <a:gd name="connsiteX0" fmla="*/ 136179 w 1022674"/>
                      <a:gd name="connsiteY0" fmla="*/ 33027 h 1353112"/>
                      <a:gd name="connsiteX1" fmla="*/ 38598 w 1022674"/>
                      <a:gd name="connsiteY1" fmla="*/ 680883 h 1353112"/>
                      <a:gd name="connsiteX2" fmla="*/ 22416 w 1022674"/>
                      <a:gd name="connsiteY2" fmla="*/ 1327353 h 1353112"/>
                      <a:gd name="connsiteX3" fmla="*/ 337948 w 1022674"/>
                      <a:gd name="connsiteY3" fmla="*/ 1335939 h 1353112"/>
                      <a:gd name="connsiteX4" fmla="*/ 559036 w 1022674"/>
                      <a:gd name="connsiteY4" fmla="*/ 1353112 h 1353112"/>
                      <a:gd name="connsiteX5" fmla="*/ 760805 w 1022674"/>
                      <a:gd name="connsiteY5" fmla="*/ 1335939 h 1353112"/>
                      <a:gd name="connsiteX6" fmla="*/ 1005504 w 1022674"/>
                      <a:gd name="connsiteY6" fmla="*/ 1301596 h 1353112"/>
                      <a:gd name="connsiteX7" fmla="*/ 973016 w 1022674"/>
                      <a:gd name="connsiteY7" fmla="*/ 648934 h 1353112"/>
                      <a:gd name="connsiteX8" fmla="*/ 823053 w 1022674"/>
                      <a:gd name="connsiteY8" fmla="*/ 11562 h 1353112"/>
                      <a:gd name="connsiteX9" fmla="*/ 136179 w 1022674"/>
                      <a:gd name="connsiteY9" fmla="*/ 33027 h 1353112"/>
                      <a:gd name="connsiteX0" fmla="*/ 136179 w 1021358"/>
                      <a:gd name="connsiteY0" fmla="*/ 33027 h 1353112"/>
                      <a:gd name="connsiteX1" fmla="*/ 38598 w 1021358"/>
                      <a:gd name="connsiteY1" fmla="*/ 680883 h 1353112"/>
                      <a:gd name="connsiteX2" fmla="*/ 22416 w 1021358"/>
                      <a:gd name="connsiteY2" fmla="*/ 1327353 h 1353112"/>
                      <a:gd name="connsiteX3" fmla="*/ 337948 w 1021358"/>
                      <a:gd name="connsiteY3" fmla="*/ 1335939 h 1353112"/>
                      <a:gd name="connsiteX4" fmla="*/ 559036 w 1021358"/>
                      <a:gd name="connsiteY4" fmla="*/ 1353112 h 1353112"/>
                      <a:gd name="connsiteX5" fmla="*/ 760805 w 1021358"/>
                      <a:gd name="connsiteY5" fmla="*/ 1335939 h 1353112"/>
                      <a:gd name="connsiteX6" fmla="*/ 1005504 w 1021358"/>
                      <a:gd name="connsiteY6" fmla="*/ 1301596 h 1353112"/>
                      <a:gd name="connsiteX7" fmla="*/ 973016 w 1021358"/>
                      <a:gd name="connsiteY7" fmla="*/ 648934 h 1353112"/>
                      <a:gd name="connsiteX8" fmla="*/ 823053 w 1021358"/>
                      <a:gd name="connsiteY8" fmla="*/ 11562 h 1353112"/>
                      <a:gd name="connsiteX9" fmla="*/ 136179 w 1021358"/>
                      <a:gd name="connsiteY9" fmla="*/ 33027 h 1353112"/>
                      <a:gd name="connsiteX0" fmla="*/ 136179 w 1022201"/>
                      <a:gd name="connsiteY0" fmla="*/ 33027 h 1353112"/>
                      <a:gd name="connsiteX1" fmla="*/ 38598 w 1022201"/>
                      <a:gd name="connsiteY1" fmla="*/ 680883 h 1353112"/>
                      <a:gd name="connsiteX2" fmla="*/ 22416 w 1022201"/>
                      <a:gd name="connsiteY2" fmla="*/ 1327353 h 1353112"/>
                      <a:gd name="connsiteX3" fmla="*/ 337948 w 1022201"/>
                      <a:gd name="connsiteY3" fmla="*/ 1335939 h 1353112"/>
                      <a:gd name="connsiteX4" fmla="*/ 559036 w 1022201"/>
                      <a:gd name="connsiteY4" fmla="*/ 1353112 h 1353112"/>
                      <a:gd name="connsiteX5" fmla="*/ 760805 w 1022201"/>
                      <a:gd name="connsiteY5" fmla="*/ 1335939 h 1353112"/>
                      <a:gd name="connsiteX6" fmla="*/ 1005504 w 1022201"/>
                      <a:gd name="connsiteY6" fmla="*/ 1301596 h 1353112"/>
                      <a:gd name="connsiteX7" fmla="*/ 973016 w 1022201"/>
                      <a:gd name="connsiteY7" fmla="*/ 648934 h 1353112"/>
                      <a:gd name="connsiteX8" fmla="*/ 823053 w 1022201"/>
                      <a:gd name="connsiteY8" fmla="*/ 11562 h 1353112"/>
                      <a:gd name="connsiteX9" fmla="*/ 136179 w 1022201"/>
                      <a:gd name="connsiteY9" fmla="*/ 33027 h 13531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22201" h="1353112">
                        <a:moveTo>
                          <a:pt x="136179" y="33027"/>
                        </a:moveTo>
                        <a:cubicBezTo>
                          <a:pt x="108276" y="116023"/>
                          <a:pt x="73834" y="320816"/>
                          <a:pt x="38598" y="680883"/>
                        </a:cubicBezTo>
                        <a:cubicBezTo>
                          <a:pt x="3362" y="1040950"/>
                          <a:pt x="-19082" y="1146691"/>
                          <a:pt x="22416" y="1327353"/>
                        </a:cubicBezTo>
                        <a:cubicBezTo>
                          <a:pt x="184117" y="1299807"/>
                          <a:pt x="248511" y="1331646"/>
                          <a:pt x="337948" y="1335939"/>
                        </a:cubicBezTo>
                        <a:cubicBezTo>
                          <a:pt x="427385" y="1340232"/>
                          <a:pt x="488560" y="1353112"/>
                          <a:pt x="559036" y="1353112"/>
                        </a:cubicBezTo>
                        <a:cubicBezTo>
                          <a:pt x="629512" y="1353112"/>
                          <a:pt x="686394" y="1344525"/>
                          <a:pt x="760805" y="1335939"/>
                        </a:cubicBezTo>
                        <a:cubicBezTo>
                          <a:pt x="835216" y="1327353"/>
                          <a:pt x="879220" y="1285139"/>
                          <a:pt x="1005504" y="1301596"/>
                        </a:cubicBezTo>
                        <a:cubicBezTo>
                          <a:pt x="1026611" y="1120577"/>
                          <a:pt x="1038485" y="1029800"/>
                          <a:pt x="973016" y="648934"/>
                        </a:cubicBezTo>
                        <a:cubicBezTo>
                          <a:pt x="907547" y="268068"/>
                          <a:pt x="860975" y="50556"/>
                          <a:pt x="823053" y="11562"/>
                        </a:cubicBezTo>
                        <a:cubicBezTo>
                          <a:pt x="767959" y="-5967"/>
                          <a:pt x="258528" y="-7040"/>
                          <a:pt x="136179" y="33027"/>
                        </a:cubicBezTo>
                        <a:close/>
                      </a:path>
                    </a:pathLst>
                  </a:custGeom>
                  <a:solidFill>
                    <a:srgbClr val="01A8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43" name="Freeform 2839">
                    <a:extLst>
                      <a:ext uri="{FF2B5EF4-FFF2-40B4-BE49-F238E27FC236}">
                        <a16:creationId xmlns:a16="http://schemas.microsoft.com/office/drawing/2014/main" id="{FAD179FA-6023-4405-B551-365F0C077CEE}"/>
                      </a:ext>
                    </a:extLst>
                  </p:cNvPr>
                  <p:cNvSpPr/>
                  <p:nvPr/>
                </p:nvSpPr>
                <p:spPr>
                  <a:xfrm flipH="1">
                    <a:off x="1871817" y="3751345"/>
                    <a:ext cx="285858" cy="458957"/>
                  </a:xfrm>
                  <a:custGeom>
                    <a:avLst/>
                    <a:gdLst>
                      <a:gd name="connsiteX0" fmla="*/ 173830 w 319775"/>
                      <a:gd name="connsiteY0" fmla="*/ 34379 h 462030"/>
                      <a:gd name="connsiteX1" fmla="*/ 2112 w 319775"/>
                      <a:gd name="connsiteY1" fmla="*/ 255467 h 462030"/>
                      <a:gd name="connsiteX2" fmla="*/ 302619 w 319775"/>
                      <a:gd name="connsiteY2" fmla="*/ 457236 h 462030"/>
                      <a:gd name="connsiteX3" fmla="*/ 272568 w 319775"/>
                      <a:gd name="connsiteY3" fmla="*/ 45112 h 462030"/>
                      <a:gd name="connsiteX4" fmla="*/ 173830 w 319775"/>
                      <a:gd name="connsiteY4" fmla="*/ 34379 h 462030"/>
                      <a:gd name="connsiteX0" fmla="*/ 173830 w 319775"/>
                      <a:gd name="connsiteY0" fmla="*/ 34379 h 462030"/>
                      <a:gd name="connsiteX1" fmla="*/ 2112 w 319775"/>
                      <a:gd name="connsiteY1" fmla="*/ 255467 h 462030"/>
                      <a:gd name="connsiteX2" fmla="*/ 302619 w 319775"/>
                      <a:gd name="connsiteY2" fmla="*/ 457236 h 462030"/>
                      <a:gd name="connsiteX3" fmla="*/ 272568 w 319775"/>
                      <a:gd name="connsiteY3" fmla="*/ 45112 h 462030"/>
                      <a:gd name="connsiteX4" fmla="*/ 173830 w 319775"/>
                      <a:gd name="connsiteY4" fmla="*/ 34379 h 462030"/>
                      <a:gd name="connsiteX0" fmla="*/ 171718 w 317663"/>
                      <a:gd name="connsiteY0" fmla="*/ 34379 h 462030"/>
                      <a:gd name="connsiteX1" fmla="*/ 0 w 317663"/>
                      <a:gd name="connsiteY1" fmla="*/ 255467 h 462030"/>
                      <a:gd name="connsiteX2" fmla="*/ 300507 w 317663"/>
                      <a:gd name="connsiteY2" fmla="*/ 457236 h 462030"/>
                      <a:gd name="connsiteX3" fmla="*/ 270456 w 317663"/>
                      <a:gd name="connsiteY3" fmla="*/ 45112 h 462030"/>
                      <a:gd name="connsiteX4" fmla="*/ 171718 w 317663"/>
                      <a:gd name="connsiteY4" fmla="*/ 34379 h 462030"/>
                      <a:gd name="connsiteX0" fmla="*/ 171718 w 317663"/>
                      <a:gd name="connsiteY0" fmla="*/ 34379 h 462749"/>
                      <a:gd name="connsiteX1" fmla="*/ 0 w 317663"/>
                      <a:gd name="connsiteY1" fmla="*/ 255467 h 462749"/>
                      <a:gd name="connsiteX2" fmla="*/ 300507 w 317663"/>
                      <a:gd name="connsiteY2" fmla="*/ 457236 h 462749"/>
                      <a:gd name="connsiteX3" fmla="*/ 270456 w 317663"/>
                      <a:gd name="connsiteY3" fmla="*/ 45112 h 462749"/>
                      <a:gd name="connsiteX4" fmla="*/ 171718 w 317663"/>
                      <a:gd name="connsiteY4" fmla="*/ 34379 h 462749"/>
                      <a:gd name="connsiteX0" fmla="*/ 171718 w 317663"/>
                      <a:gd name="connsiteY0" fmla="*/ 34379 h 457236"/>
                      <a:gd name="connsiteX1" fmla="*/ 0 w 317663"/>
                      <a:gd name="connsiteY1" fmla="*/ 255467 h 457236"/>
                      <a:gd name="connsiteX2" fmla="*/ 300507 w 317663"/>
                      <a:gd name="connsiteY2" fmla="*/ 457236 h 457236"/>
                      <a:gd name="connsiteX3" fmla="*/ 270456 w 317663"/>
                      <a:gd name="connsiteY3" fmla="*/ 45112 h 457236"/>
                      <a:gd name="connsiteX4" fmla="*/ 171718 w 317663"/>
                      <a:gd name="connsiteY4" fmla="*/ 34379 h 457236"/>
                      <a:gd name="connsiteX0" fmla="*/ 139913 w 285858"/>
                      <a:gd name="connsiteY0" fmla="*/ 36100 h 458957"/>
                      <a:gd name="connsiteX1" fmla="*/ 0 w 285858"/>
                      <a:gd name="connsiteY1" fmla="*/ 286343 h 458957"/>
                      <a:gd name="connsiteX2" fmla="*/ 268702 w 285858"/>
                      <a:gd name="connsiteY2" fmla="*/ 458957 h 458957"/>
                      <a:gd name="connsiteX3" fmla="*/ 238651 w 285858"/>
                      <a:gd name="connsiteY3" fmla="*/ 46833 h 458957"/>
                      <a:gd name="connsiteX4" fmla="*/ 139913 w 285858"/>
                      <a:gd name="connsiteY4" fmla="*/ 36100 h 458957"/>
                      <a:gd name="connsiteX0" fmla="*/ 139913 w 285858"/>
                      <a:gd name="connsiteY0" fmla="*/ 36100 h 458957"/>
                      <a:gd name="connsiteX1" fmla="*/ 0 w 285858"/>
                      <a:gd name="connsiteY1" fmla="*/ 286343 h 458957"/>
                      <a:gd name="connsiteX2" fmla="*/ 268702 w 285858"/>
                      <a:gd name="connsiteY2" fmla="*/ 458957 h 458957"/>
                      <a:gd name="connsiteX3" fmla="*/ 238651 w 285858"/>
                      <a:gd name="connsiteY3" fmla="*/ 46833 h 458957"/>
                      <a:gd name="connsiteX4" fmla="*/ 139913 w 285858"/>
                      <a:gd name="connsiteY4" fmla="*/ 36100 h 458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858" h="458957">
                        <a:moveTo>
                          <a:pt x="139913" y="36100"/>
                        </a:moveTo>
                        <a:cubicBezTo>
                          <a:pt x="100138" y="76018"/>
                          <a:pt x="60699" y="104549"/>
                          <a:pt x="0" y="286343"/>
                        </a:cubicBezTo>
                        <a:lnTo>
                          <a:pt x="268702" y="458957"/>
                        </a:lnTo>
                        <a:cubicBezTo>
                          <a:pt x="313778" y="423898"/>
                          <a:pt x="257969" y="117309"/>
                          <a:pt x="238651" y="46833"/>
                        </a:cubicBezTo>
                        <a:cubicBezTo>
                          <a:pt x="219333" y="-23643"/>
                          <a:pt x="179688" y="-3818"/>
                          <a:pt x="139913" y="36100"/>
                        </a:cubicBezTo>
                        <a:close/>
                      </a:path>
                    </a:pathLst>
                  </a:cu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44" name="Freeform 2840">
                    <a:extLst>
                      <a:ext uri="{FF2B5EF4-FFF2-40B4-BE49-F238E27FC236}">
                        <a16:creationId xmlns:a16="http://schemas.microsoft.com/office/drawing/2014/main" id="{8659BC85-FAD0-4100-9A56-2C9F036D7853}"/>
                      </a:ext>
                    </a:extLst>
                  </p:cNvPr>
                  <p:cNvSpPr/>
                  <p:nvPr/>
                </p:nvSpPr>
                <p:spPr>
                  <a:xfrm>
                    <a:off x="1118439" y="3785971"/>
                    <a:ext cx="285858" cy="458957"/>
                  </a:xfrm>
                  <a:custGeom>
                    <a:avLst/>
                    <a:gdLst>
                      <a:gd name="connsiteX0" fmla="*/ 173830 w 319775"/>
                      <a:gd name="connsiteY0" fmla="*/ 34379 h 462030"/>
                      <a:gd name="connsiteX1" fmla="*/ 2112 w 319775"/>
                      <a:gd name="connsiteY1" fmla="*/ 255467 h 462030"/>
                      <a:gd name="connsiteX2" fmla="*/ 302619 w 319775"/>
                      <a:gd name="connsiteY2" fmla="*/ 457236 h 462030"/>
                      <a:gd name="connsiteX3" fmla="*/ 272568 w 319775"/>
                      <a:gd name="connsiteY3" fmla="*/ 45112 h 462030"/>
                      <a:gd name="connsiteX4" fmla="*/ 173830 w 319775"/>
                      <a:gd name="connsiteY4" fmla="*/ 34379 h 462030"/>
                      <a:gd name="connsiteX0" fmla="*/ 173830 w 319775"/>
                      <a:gd name="connsiteY0" fmla="*/ 34379 h 462030"/>
                      <a:gd name="connsiteX1" fmla="*/ 2112 w 319775"/>
                      <a:gd name="connsiteY1" fmla="*/ 255467 h 462030"/>
                      <a:gd name="connsiteX2" fmla="*/ 302619 w 319775"/>
                      <a:gd name="connsiteY2" fmla="*/ 457236 h 462030"/>
                      <a:gd name="connsiteX3" fmla="*/ 272568 w 319775"/>
                      <a:gd name="connsiteY3" fmla="*/ 45112 h 462030"/>
                      <a:gd name="connsiteX4" fmla="*/ 173830 w 319775"/>
                      <a:gd name="connsiteY4" fmla="*/ 34379 h 462030"/>
                      <a:gd name="connsiteX0" fmla="*/ 171718 w 317663"/>
                      <a:gd name="connsiteY0" fmla="*/ 34379 h 462030"/>
                      <a:gd name="connsiteX1" fmla="*/ 0 w 317663"/>
                      <a:gd name="connsiteY1" fmla="*/ 255467 h 462030"/>
                      <a:gd name="connsiteX2" fmla="*/ 300507 w 317663"/>
                      <a:gd name="connsiteY2" fmla="*/ 457236 h 462030"/>
                      <a:gd name="connsiteX3" fmla="*/ 270456 w 317663"/>
                      <a:gd name="connsiteY3" fmla="*/ 45112 h 462030"/>
                      <a:gd name="connsiteX4" fmla="*/ 171718 w 317663"/>
                      <a:gd name="connsiteY4" fmla="*/ 34379 h 462030"/>
                      <a:gd name="connsiteX0" fmla="*/ 171718 w 317663"/>
                      <a:gd name="connsiteY0" fmla="*/ 34379 h 462749"/>
                      <a:gd name="connsiteX1" fmla="*/ 0 w 317663"/>
                      <a:gd name="connsiteY1" fmla="*/ 255467 h 462749"/>
                      <a:gd name="connsiteX2" fmla="*/ 300507 w 317663"/>
                      <a:gd name="connsiteY2" fmla="*/ 457236 h 462749"/>
                      <a:gd name="connsiteX3" fmla="*/ 270456 w 317663"/>
                      <a:gd name="connsiteY3" fmla="*/ 45112 h 462749"/>
                      <a:gd name="connsiteX4" fmla="*/ 171718 w 317663"/>
                      <a:gd name="connsiteY4" fmla="*/ 34379 h 462749"/>
                      <a:gd name="connsiteX0" fmla="*/ 171718 w 317663"/>
                      <a:gd name="connsiteY0" fmla="*/ 34379 h 457236"/>
                      <a:gd name="connsiteX1" fmla="*/ 0 w 317663"/>
                      <a:gd name="connsiteY1" fmla="*/ 255467 h 457236"/>
                      <a:gd name="connsiteX2" fmla="*/ 300507 w 317663"/>
                      <a:gd name="connsiteY2" fmla="*/ 457236 h 457236"/>
                      <a:gd name="connsiteX3" fmla="*/ 270456 w 317663"/>
                      <a:gd name="connsiteY3" fmla="*/ 45112 h 457236"/>
                      <a:gd name="connsiteX4" fmla="*/ 171718 w 317663"/>
                      <a:gd name="connsiteY4" fmla="*/ 34379 h 457236"/>
                      <a:gd name="connsiteX0" fmla="*/ 139913 w 285858"/>
                      <a:gd name="connsiteY0" fmla="*/ 36100 h 458957"/>
                      <a:gd name="connsiteX1" fmla="*/ 0 w 285858"/>
                      <a:gd name="connsiteY1" fmla="*/ 286343 h 458957"/>
                      <a:gd name="connsiteX2" fmla="*/ 268702 w 285858"/>
                      <a:gd name="connsiteY2" fmla="*/ 458957 h 458957"/>
                      <a:gd name="connsiteX3" fmla="*/ 238651 w 285858"/>
                      <a:gd name="connsiteY3" fmla="*/ 46833 h 458957"/>
                      <a:gd name="connsiteX4" fmla="*/ 139913 w 285858"/>
                      <a:gd name="connsiteY4" fmla="*/ 36100 h 458957"/>
                      <a:gd name="connsiteX0" fmla="*/ 139913 w 285858"/>
                      <a:gd name="connsiteY0" fmla="*/ 36100 h 458957"/>
                      <a:gd name="connsiteX1" fmla="*/ 0 w 285858"/>
                      <a:gd name="connsiteY1" fmla="*/ 286343 h 458957"/>
                      <a:gd name="connsiteX2" fmla="*/ 268702 w 285858"/>
                      <a:gd name="connsiteY2" fmla="*/ 458957 h 458957"/>
                      <a:gd name="connsiteX3" fmla="*/ 238651 w 285858"/>
                      <a:gd name="connsiteY3" fmla="*/ 46833 h 458957"/>
                      <a:gd name="connsiteX4" fmla="*/ 139913 w 285858"/>
                      <a:gd name="connsiteY4" fmla="*/ 36100 h 458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858" h="458957">
                        <a:moveTo>
                          <a:pt x="139913" y="36100"/>
                        </a:moveTo>
                        <a:cubicBezTo>
                          <a:pt x="100138" y="76018"/>
                          <a:pt x="60699" y="104549"/>
                          <a:pt x="0" y="286343"/>
                        </a:cubicBezTo>
                        <a:lnTo>
                          <a:pt x="268702" y="458957"/>
                        </a:lnTo>
                        <a:cubicBezTo>
                          <a:pt x="313778" y="423898"/>
                          <a:pt x="257969" y="117309"/>
                          <a:pt x="238651" y="46833"/>
                        </a:cubicBezTo>
                        <a:cubicBezTo>
                          <a:pt x="219333" y="-23643"/>
                          <a:pt x="179688" y="-3818"/>
                          <a:pt x="139913" y="36100"/>
                        </a:cubicBezTo>
                        <a:close/>
                      </a:path>
                    </a:pathLst>
                  </a:cu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826" name="Freeform 2822">
                  <a:extLst>
                    <a:ext uri="{FF2B5EF4-FFF2-40B4-BE49-F238E27FC236}">
                      <a16:creationId xmlns:a16="http://schemas.microsoft.com/office/drawing/2014/main" id="{B4DCC64C-BFD1-4F20-9774-2B0373782D4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2152287" y="5032496"/>
                  <a:ext cx="197294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508" name="Group 3507">
                <a:extLst>
                  <a:ext uri="{FF2B5EF4-FFF2-40B4-BE49-F238E27FC236}">
                    <a16:creationId xmlns:a16="http://schemas.microsoft.com/office/drawing/2014/main" id="{F2FD27C3-19BF-4D4A-A4D5-FCB6AD5318E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278642" y="5335110"/>
                <a:ext cx="486827" cy="1389588"/>
                <a:chOff x="6017681" y="2866796"/>
                <a:chExt cx="1392632" cy="3975091"/>
              </a:xfrm>
            </p:grpSpPr>
            <p:sp>
              <p:nvSpPr>
                <p:cNvPr id="3785" name="Flowchart: Stored Data 3784">
                  <a:extLst>
                    <a:ext uri="{FF2B5EF4-FFF2-40B4-BE49-F238E27FC236}">
                      <a16:creationId xmlns:a16="http://schemas.microsoft.com/office/drawing/2014/main" id="{F5908AA5-6BC4-4419-8BA2-9C8A3DCD37AC}"/>
                    </a:ext>
                  </a:extLst>
                </p:cNvPr>
                <p:cNvSpPr/>
                <p:nvPr/>
              </p:nvSpPr>
              <p:spPr>
                <a:xfrm rot="16200000" flipV="1">
                  <a:off x="6330749" y="4082924"/>
                  <a:ext cx="765455" cy="171549"/>
                </a:xfrm>
                <a:prstGeom prst="flowChartOnlineStorage">
                  <a:avLst/>
                </a:pr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786" name="Freeform 2782">
                  <a:extLst>
                    <a:ext uri="{FF2B5EF4-FFF2-40B4-BE49-F238E27FC236}">
                      <a16:creationId xmlns:a16="http://schemas.microsoft.com/office/drawing/2014/main" id="{B48023CB-2304-4C9B-9CCB-913FCF395923}"/>
                    </a:ext>
                  </a:extLst>
                </p:cNvPr>
                <p:cNvSpPr/>
                <p:nvPr/>
              </p:nvSpPr>
              <p:spPr>
                <a:xfrm>
                  <a:off x="6511059" y="3587326"/>
                  <a:ext cx="388330" cy="408095"/>
                </a:xfrm>
                <a:custGeom>
                  <a:avLst/>
                  <a:gdLst>
                    <a:gd name="connsiteX0" fmla="*/ 3153 w 545573"/>
                    <a:gd name="connsiteY0" fmla="*/ 436778 h 641355"/>
                    <a:gd name="connsiteX1" fmla="*/ 122423 w 545573"/>
                    <a:gd name="connsiteY1" fmla="*/ 237996 h 641355"/>
                    <a:gd name="connsiteX2" fmla="*/ 162179 w 545573"/>
                    <a:gd name="connsiteY2" fmla="*/ 33534 h 641355"/>
                    <a:gd name="connsiteX3" fmla="*/ 360962 w 545573"/>
                    <a:gd name="connsiteY3" fmla="*/ 16495 h 641355"/>
                    <a:gd name="connsiteX4" fmla="*/ 406398 w 545573"/>
                    <a:gd name="connsiteY4" fmla="*/ 198239 h 641355"/>
                    <a:gd name="connsiteX5" fmla="*/ 542706 w 545573"/>
                    <a:gd name="connsiteY5" fmla="*/ 436778 h 641355"/>
                    <a:gd name="connsiteX6" fmla="*/ 264410 w 545573"/>
                    <a:gd name="connsiteY6" fmla="*/ 641240 h 641355"/>
                    <a:gd name="connsiteX7" fmla="*/ 3153 w 545573"/>
                    <a:gd name="connsiteY7" fmla="*/ 436778 h 641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5573" h="641355">
                      <a:moveTo>
                        <a:pt x="3153" y="436778"/>
                      </a:moveTo>
                      <a:cubicBezTo>
                        <a:pt x="-20511" y="369571"/>
                        <a:pt x="95919" y="305203"/>
                        <a:pt x="122423" y="237996"/>
                      </a:cubicBezTo>
                      <a:cubicBezTo>
                        <a:pt x="148927" y="170789"/>
                        <a:pt x="122422" y="70451"/>
                        <a:pt x="162179" y="33534"/>
                      </a:cubicBezTo>
                      <a:cubicBezTo>
                        <a:pt x="201936" y="-3383"/>
                        <a:pt x="320259" y="-10956"/>
                        <a:pt x="360962" y="16495"/>
                      </a:cubicBezTo>
                      <a:cubicBezTo>
                        <a:pt x="401665" y="43946"/>
                        <a:pt x="376107" y="128192"/>
                        <a:pt x="406398" y="198239"/>
                      </a:cubicBezTo>
                      <a:cubicBezTo>
                        <a:pt x="436689" y="268286"/>
                        <a:pt x="566371" y="362944"/>
                        <a:pt x="542706" y="436778"/>
                      </a:cubicBezTo>
                      <a:cubicBezTo>
                        <a:pt x="519041" y="510612"/>
                        <a:pt x="357175" y="636507"/>
                        <a:pt x="264410" y="641240"/>
                      </a:cubicBezTo>
                      <a:cubicBezTo>
                        <a:pt x="171645" y="645973"/>
                        <a:pt x="26817" y="503985"/>
                        <a:pt x="3153" y="43677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3787" name="Group 3786">
                  <a:extLst>
                    <a:ext uri="{FF2B5EF4-FFF2-40B4-BE49-F238E27FC236}">
                      <a16:creationId xmlns:a16="http://schemas.microsoft.com/office/drawing/2014/main" id="{24925F9E-272E-4DF7-A260-4331326AA37D}"/>
                    </a:ext>
                  </a:extLst>
                </p:cNvPr>
                <p:cNvGrpSpPr/>
                <p:nvPr/>
              </p:nvGrpSpPr>
              <p:grpSpPr>
                <a:xfrm>
                  <a:off x="6318198" y="4766776"/>
                  <a:ext cx="790837" cy="1987151"/>
                  <a:chOff x="3610900" y="2674750"/>
                  <a:chExt cx="1394071" cy="3122972"/>
                </a:xfrm>
              </p:grpSpPr>
              <p:sp>
                <p:nvSpPr>
                  <p:cNvPr id="3821" name="Freeform 2817">
                    <a:extLst>
                      <a:ext uri="{FF2B5EF4-FFF2-40B4-BE49-F238E27FC236}">
                        <a16:creationId xmlns:a16="http://schemas.microsoft.com/office/drawing/2014/main" id="{C1955279-23EB-47C9-BDBF-B56DD23A2F70}"/>
                      </a:ext>
                    </a:extLst>
                  </p:cNvPr>
                  <p:cNvSpPr/>
                  <p:nvPr/>
                </p:nvSpPr>
                <p:spPr>
                  <a:xfrm>
                    <a:off x="3610901" y="2869910"/>
                    <a:ext cx="682240" cy="292781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22" name="Freeform 2818">
                    <a:extLst>
                      <a:ext uri="{FF2B5EF4-FFF2-40B4-BE49-F238E27FC236}">
                        <a16:creationId xmlns:a16="http://schemas.microsoft.com/office/drawing/2014/main" id="{05675EB0-0ACF-4375-B466-8EBBD923E97A}"/>
                      </a:ext>
                    </a:extLst>
                  </p:cNvPr>
                  <p:cNvSpPr/>
                  <p:nvPr/>
                </p:nvSpPr>
                <p:spPr>
                  <a:xfrm flipH="1">
                    <a:off x="4371750" y="2869910"/>
                    <a:ext cx="633221" cy="292781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23" name="Oval 3822">
                    <a:extLst>
                      <a:ext uri="{FF2B5EF4-FFF2-40B4-BE49-F238E27FC236}">
                        <a16:creationId xmlns:a16="http://schemas.microsoft.com/office/drawing/2014/main" id="{214A52EE-454E-4F80-8F2E-AFD91B984792}"/>
                      </a:ext>
                    </a:extLst>
                  </p:cNvPr>
                  <p:cNvSpPr/>
                  <p:nvPr/>
                </p:nvSpPr>
                <p:spPr>
                  <a:xfrm>
                    <a:off x="3610900" y="2674750"/>
                    <a:ext cx="1386798" cy="914400"/>
                  </a:xfrm>
                  <a:prstGeom prst="ellips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24" name="Flowchart: Stored Data 3823">
                    <a:extLst>
                      <a:ext uri="{FF2B5EF4-FFF2-40B4-BE49-F238E27FC236}">
                        <a16:creationId xmlns:a16="http://schemas.microsoft.com/office/drawing/2014/main" id="{307CFABA-6B54-44EB-9B93-975DF626E03E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3962720" y="3317645"/>
                    <a:ext cx="733815" cy="97218"/>
                  </a:xfrm>
                  <a:prstGeom prst="flowChartOnlineStorag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788" name="Freeform 2784">
                  <a:extLst>
                    <a:ext uri="{FF2B5EF4-FFF2-40B4-BE49-F238E27FC236}">
                      <a16:creationId xmlns:a16="http://schemas.microsoft.com/office/drawing/2014/main" id="{418E3CD0-8729-4755-91C4-9FFA6B3CDF87}"/>
                    </a:ext>
                  </a:extLst>
                </p:cNvPr>
                <p:cNvSpPr/>
                <p:nvPr/>
              </p:nvSpPr>
              <p:spPr>
                <a:xfrm>
                  <a:off x="6266315" y="3755122"/>
                  <a:ext cx="489531" cy="1414398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  <a:gd name="connsiteX0" fmla="*/ 136920 w 852753"/>
                    <a:gd name="connsiteY0" fmla="*/ 2016869 h 2217435"/>
                    <a:gd name="connsiteX1" fmla="*/ 240682 w 852753"/>
                    <a:gd name="connsiteY1" fmla="*/ 1459150 h 2217435"/>
                    <a:gd name="connsiteX2" fmla="*/ 162861 w 852753"/>
                    <a:gd name="connsiteY2" fmla="*/ 1050589 h 2217435"/>
                    <a:gd name="connsiteX3" fmla="*/ 26673 w 852753"/>
                    <a:gd name="connsiteY3" fmla="*/ 343712 h 2217435"/>
                    <a:gd name="connsiteX4" fmla="*/ 577907 w 852753"/>
                    <a:gd name="connsiteY4" fmla="*/ 1 h 2217435"/>
                    <a:gd name="connsiteX5" fmla="*/ 707610 w 852753"/>
                    <a:gd name="connsiteY5" fmla="*/ 473414 h 2217435"/>
                    <a:gd name="connsiteX6" fmla="*/ 824341 w 852753"/>
                    <a:gd name="connsiteY6" fmla="*/ 2101175 h 2217435"/>
                    <a:gd name="connsiteX7" fmla="*/ 136920 w 852753"/>
                    <a:gd name="connsiteY7" fmla="*/ 2016869 h 2217435"/>
                    <a:gd name="connsiteX0" fmla="*/ 136920 w 865174"/>
                    <a:gd name="connsiteY0" fmla="*/ 2016867 h 2220848"/>
                    <a:gd name="connsiteX1" fmla="*/ 240682 w 865174"/>
                    <a:gd name="connsiteY1" fmla="*/ 1459148 h 2220848"/>
                    <a:gd name="connsiteX2" fmla="*/ 162861 w 865174"/>
                    <a:gd name="connsiteY2" fmla="*/ 1050587 h 2220848"/>
                    <a:gd name="connsiteX3" fmla="*/ 26673 w 865174"/>
                    <a:gd name="connsiteY3" fmla="*/ 343710 h 2220848"/>
                    <a:gd name="connsiteX4" fmla="*/ 577907 w 865174"/>
                    <a:gd name="connsiteY4" fmla="*/ -1 h 2220848"/>
                    <a:gd name="connsiteX5" fmla="*/ 763638 w 865174"/>
                    <a:gd name="connsiteY5" fmla="*/ 427303 h 2220848"/>
                    <a:gd name="connsiteX6" fmla="*/ 824341 w 865174"/>
                    <a:gd name="connsiteY6" fmla="*/ 2101173 h 2220848"/>
                    <a:gd name="connsiteX7" fmla="*/ 136920 w 865174"/>
                    <a:gd name="connsiteY7" fmla="*/ 2016867 h 2220848"/>
                    <a:gd name="connsiteX0" fmla="*/ 136920 w 862934"/>
                    <a:gd name="connsiteY0" fmla="*/ 2016869 h 2222842"/>
                    <a:gd name="connsiteX1" fmla="*/ 240682 w 862934"/>
                    <a:gd name="connsiteY1" fmla="*/ 1459150 h 2222842"/>
                    <a:gd name="connsiteX2" fmla="*/ 162861 w 862934"/>
                    <a:gd name="connsiteY2" fmla="*/ 1050589 h 2222842"/>
                    <a:gd name="connsiteX3" fmla="*/ 26673 w 862934"/>
                    <a:gd name="connsiteY3" fmla="*/ 343712 h 2222842"/>
                    <a:gd name="connsiteX4" fmla="*/ 577907 w 862934"/>
                    <a:gd name="connsiteY4" fmla="*/ 1 h 2222842"/>
                    <a:gd name="connsiteX5" fmla="*/ 755018 w 862934"/>
                    <a:gd name="connsiteY5" fmla="*/ 400410 h 2222842"/>
                    <a:gd name="connsiteX6" fmla="*/ 824341 w 862934"/>
                    <a:gd name="connsiteY6" fmla="*/ 2101175 h 2222842"/>
                    <a:gd name="connsiteX7" fmla="*/ 136920 w 862934"/>
                    <a:gd name="connsiteY7" fmla="*/ 2016869 h 2222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2934" h="2222842">
                      <a:moveTo>
                        <a:pt x="136920" y="2016869"/>
                      </a:moveTo>
                      <a:cubicBezTo>
                        <a:pt x="39644" y="1909865"/>
                        <a:pt x="236359" y="1620197"/>
                        <a:pt x="240682" y="1459150"/>
                      </a:cubicBezTo>
                      <a:cubicBezTo>
                        <a:pt x="245006" y="1298103"/>
                        <a:pt x="295806" y="1184614"/>
                        <a:pt x="162861" y="1050589"/>
                      </a:cubicBezTo>
                      <a:cubicBezTo>
                        <a:pt x="29916" y="916564"/>
                        <a:pt x="-42501" y="518810"/>
                        <a:pt x="26673" y="343712"/>
                      </a:cubicBezTo>
                      <a:cubicBezTo>
                        <a:pt x="95847" y="168614"/>
                        <a:pt x="467660" y="31346"/>
                        <a:pt x="577907" y="1"/>
                      </a:cubicBezTo>
                      <a:cubicBezTo>
                        <a:pt x="507140" y="245310"/>
                        <a:pt x="713946" y="50214"/>
                        <a:pt x="755018" y="400410"/>
                      </a:cubicBezTo>
                      <a:cubicBezTo>
                        <a:pt x="796090" y="750606"/>
                        <a:pt x="927357" y="1831765"/>
                        <a:pt x="824341" y="2101175"/>
                      </a:cubicBezTo>
                      <a:cubicBezTo>
                        <a:pt x="721325" y="2370585"/>
                        <a:pt x="234196" y="2123873"/>
                        <a:pt x="136920" y="2016869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789" name="Freeform 2785">
                  <a:extLst>
                    <a:ext uri="{FF2B5EF4-FFF2-40B4-BE49-F238E27FC236}">
                      <a16:creationId xmlns:a16="http://schemas.microsoft.com/office/drawing/2014/main" id="{9A30CCF8-7E58-4FE6-87B3-A611969D9FEC}"/>
                    </a:ext>
                  </a:extLst>
                </p:cNvPr>
                <p:cNvSpPr/>
                <p:nvPr/>
              </p:nvSpPr>
              <p:spPr>
                <a:xfrm flipH="1">
                  <a:off x="6654349" y="3750696"/>
                  <a:ext cx="508904" cy="1415483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  <a:gd name="connsiteX0" fmla="*/ 136920 w 883737"/>
                    <a:gd name="connsiteY0" fmla="*/ 2020678 h 2220674"/>
                    <a:gd name="connsiteX1" fmla="*/ 240682 w 883737"/>
                    <a:gd name="connsiteY1" fmla="*/ 1462959 h 2220674"/>
                    <a:gd name="connsiteX2" fmla="*/ 162861 w 883737"/>
                    <a:gd name="connsiteY2" fmla="*/ 1054398 h 2220674"/>
                    <a:gd name="connsiteX3" fmla="*/ 26673 w 883737"/>
                    <a:gd name="connsiteY3" fmla="*/ 347521 h 2220674"/>
                    <a:gd name="connsiteX4" fmla="*/ 577907 w 883737"/>
                    <a:gd name="connsiteY4" fmla="*/ 3810 h 2220674"/>
                    <a:gd name="connsiteX5" fmla="*/ 819666 w 883737"/>
                    <a:gd name="connsiteY5" fmla="*/ 484908 h 2220674"/>
                    <a:gd name="connsiteX6" fmla="*/ 824341 w 883737"/>
                    <a:gd name="connsiteY6" fmla="*/ 2104984 h 2220674"/>
                    <a:gd name="connsiteX7" fmla="*/ 136920 w 883737"/>
                    <a:gd name="connsiteY7" fmla="*/ 2020678 h 2220674"/>
                    <a:gd name="connsiteX0" fmla="*/ 137535 w 883959"/>
                    <a:gd name="connsiteY0" fmla="*/ 2028244 h 2228240"/>
                    <a:gd name="connsiteX1" fmla="*/ 241297 w 883959"/>
                    <a:gd name="connsiteY1" fmla="*/ 1470525 h 2228240"/>
                    <a:gd name="connsiteX2" fmla="*/ 163476 w 883959"/>
                    <a:gd name="connsiteY2" fmla="*/ 1061964 h 2228240"/>
                    <a:gd name="connsiteX3" fmla="*/ 27288 w 883959"/>
                    <a:gd name="connsiteY3" fmla="*/ 355087 h 2228240"/>
                    <a:gd name="connsiteX4" fmla="*/ 587141 w 883959"/>
                    <a:gd name="connsiteY4" fmla="*/ 3692 h 2228240"/>
                    <a:gd name="connsiteX5" fmla="*/ 820281 w 883959"/>
                    <a:gd name="connsiteY5" fmla="*/ 492474 h 2228240"/>
                    <a:gd name="connsiteX6" fmla="*/ 824956 w 883959"/>
                    <a:gd name="connsiteY6" fmla="*/ 2112550 h 2228240"/>
                    <a:gd name="connsiteX7" fmla="*/ 137535 w 883959"/>
                    <a:gd name="connsiteY7" fmla="*/ 2028244 h 2228240"/>
                    <a:gd name="connsiteX0" fmla="*/ 137537 w 883961"/>
                    <a:gd name="connsiteY0" fmla="*/ 2028244 h 2228240"/>
                    <a:gd name="connsiteX1" fmla="*/ 241299 w 883961"/>
                    <a:gd name="connsiteY1" fmla="*/ 1470525 h 2228240"/>
                    <a:gd name="connsiteX2" fmla="*/ 163478 w 883961"/>
                    <a:gd name="connsiteY2" fmla="*/ 1061964 h 2228240"/>
                    <a:gd name="connsiteX3" fmla="*/ 27290 w 883961"/>
                    <a:gd name="connsiteY3" fmla="*/ 355087 h 2228240"/>
                    <a:gd name="connsiteX4" fmla="*/ 587143 w 883961"/>
                    <a:gd name="connsiteY4" fmla="*/ 3692 h 2228240"/>
                    <a:gd name="connsiteX5" fmla="*/ 820283 w 883961"/>
                    <a:gd name="connsiteY5" fmla="*/ 492474 h 2228240"/>
                    <a:gd name="connsiteX6" fmla="*/ 824958 w 883961"/>
                    <a:gd name="connsiteY6" fmla="*/ 2112550 h 2228240"/>
                    <a:gd name="connsiteX7" fmla="*/ 137537 w 883961"/>
                    <a:gd name="connsiteY7" fmla="*/ 2028244 h 2228240"/>
                    <a:gd name="connsiteX0" fmla="*/ 137537 w 883961"/>
                    <a:gd name="connsiteY0" fmla="*/ 2024552 h 2224548"/>
                    <a:gd name="connsiteX1" fmla="*/ 241299 w 883961"/>
                    <a:gd name="connsiteY1" fmla="*/ 1466833 h 2224548"/>
                    <a:gd name="connsiteX2" fmla="*/ 163478 w 883961"/>
                    <a:gd name="connsiteY2" fmla="*/ 1058272 h 2224548"/>
                    <a:gd name="connsiteX3" fmla="*/ 27290 w 883961"/>
                    <a:gd name="connsiteY3" fmla="*/ 351395 h 2224548"/>
                    <a:gd name="connsiteX4" fmla="*/ 587143 w 883961"/>
                    <a:gd name="connsiteY4" fmla="*/ 0 h 2224548"/>
                    <a:gd name="connsiteX5" fmla="*/ 820283 w 883961"/>
                    <a:gd name="connsiteY5" fmla="*/ 488782 h 2224548"/>
                    <a:gd name="connsiteX6" fmla="*/ 824958 w 883961"/>
                    <a:gd name="connsiteY6" fmla="*/ 2108858 h 2224548"/>
                    <a:gd name="connsiteX7" fmla="*/ 137537 w 883961"/>
                    <a:gd name="connsiteY7" fmla="*/ 2024552 h 2224548"/>
                    <a:gd name="connsiteX0" fmla="*/ 137537 w 883961"/>
                    <a:gd name="connsiteY0" fmla="*/ 2024552 h 2224548"/>
                    <a:gd name="connsiteX1" fmla="*/ 241299 w 883961"/>
                    <a:gd name="connsiteY1" fmla="*/ 1466833 h 2224548"/>
                    <a:gd name="connsiteX2" fmla="*/ 163478 w 883961"/>
                    <a:gd name="connsiteY2" fmla="*/ 1058272 h 2224548"/>
                    <a:gd name="connsiteX3" fmla="*/ 27290 w 883961"/>
                    <a:gd name="connsiteY3" fmla="*/ 351395 h 2224548"/>
                    <a:gd name="connsiteX4" fmla="*/ 587143 w 883961"/>
                    <a:gd name="connsiteY4" fmla="*/ 0 h 2224548"/>
                    <a:gd name="connsiteX5" fmla="*/ 820283 w 883961"/>
                    <a:gd name="connsiteY5" fmla="*/ 488782 h 2224548"/>
                    <a:gd name="connsiteX6" fmla="*/ 824958 w 883961"/>
                    <a:gd name="connsiteY6" fmla="*/ 2108858 h 2224548"/>
                    <a:gd name="connsiteX7" fmla="*/ 137537 w 883961"/>
                    <a:gd name="connsiteY7" fmla="*/ 2024552 h 2224548"/>
                    <a:gd name="connsiteX0" fmla="*/ 137537 w 897083"/>
                    <a:gd name="connsiteY0" fmla="*/ 2024552 h 2224548"/>
                    <a:gd name="connsiteX1" fmla="*/ 241299 w 897083"/>
                    <a:gd name="connsiteY1" fmla="*/ 1466833 h 2224548"/>
                    <a:gd name="connsiteX2" fmla="*/ 163478 w 897083"/>
                    <a:gd name="connsiteY2" fmla="*/ 1058272 h 2224548"/>
                    <a:gd name="connsiteX3" fmla="*/ 27290 w 897083"/>
                    <a:gd name="connsiteY3" fmla="*/ 351395 h 2224548"/>
                    <a:gd name="connsiteX4" fmla="*/ 587143 w 897083"/>
                    <a:gd name="connsiteY4" fmla="*/ 0 h 2224548"/>
                    <a:gd name="connsiteX5" fmla="*/ 820283 w 897083"/>
                    <a:gd name="connsiteY5" fmla="*/ 488782 h 2224548"/>
                    <a:gd name="connsiteX6" fmla="*/ 824958 w 897083"/>
                    <a:gd name="connsiteY6" fmla="*/ 2108858 h 2224548"/>
                    <a:gd name="connsiteX7" fmla="*/ 137537 w 897083"/>
                    <a:gd name="connsiteY7" fmla="*/ 2024552 h 2224548"/>
                    <a:gd name="connsiteX0" fmla="*/ 137537 w 897083"/>
                    <a:gd name="connsiteY0" fmla="*/ 2024552 h 2224548"/>
                    <a:gd name="connsiteX1" fmla="*/ 241299 w 897083"/>
                    <a:gd name="connsiteY1" fmla="*/ 1466833 h 2224548"/>
                    <a:gd name="connsiteX2" fmla="*/ 163478 w 897083"/>
                    <a:gd name="connsiteY2" fmla="*/ 1058272 h 2224548"/>
                    <a:gd name="connsiteX3" fmla="*/ 27290 w 897083"/>
                    <a:gd name="connsiteY3" fmla="*/ 351395 h 2224548"/>
                    <a:gd name="connsiteX4" fmla="*/ 587143 w 897083"/>
                    <a:gd name="connsiteY4" fmla="*/ 0 h 2224548"/>
                    <a:gd name="connsiteX5" fmla="*/ 820283 w 897083"/>
                    <a:gd name="connsiteY5" fmla="*/ 488782 h 2224548"/>
                    <a:gd name="connsiteX6" fmla="*/ 824958 w 897083"/>
                    <a:gd name="connsiteY6" fmla="*/ 2108858 h 2224548"/>
                    <a:gd name="connsiteX7" fmla="*/ 137537 w 897083"/>
                    <a:gd name="connsiteY7" fmla="*/ 2024552 h 2224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7083" h="2224548">
                      <a:moveTo>
                        <a:pt x="137537" y="2024552"/>
                      </a:moveTo>
                      <a:cubicBezTo>
                        <a:pt x="40261" y="1917548"/>
                        <a:pt x="236976" y="1627880"/>
                        <a:pt x="241299" y="1466833"/>
                      </a:cubicBezTo>
                      <a:cubicBezTo>
                        <a:pt x="245623" y="1305786"/>
                        <a:pt x="296423" y="1192297"/>
                        <a:pt x="163478" y="1058272"/>
                      </a:cubicBezTo>
                      <a:cubicBezTo>
                        <a:pt x="30533" y="924247"/>
                        <a:pt x="-43321" y="527774"/>
                        <a:pt x="27290" y="351395"/>
                      </a:cubicBezTo>
                      <a:cubicBezTo>
                        <a:pt x="97901" y="175016"/>
                        <a:pt x="476896" y="31345"/>
                        <a:pt x="587143" y="0"/>
                      </a:cubicBezTo>
                      <a:cubicBezTo>
                        <a:pt x="671532" y="383633"/>
                        <a:pt x="737548" y="-58656"/>
                        <a:pt x="820283" y="488782"/>
                      </a:cubicBezTo>
                      <a:cubicBezTo>
                        <a:pt x="903018" y="1036220"/>
                        <a:pt x="938749" y="1852896"/>
                        <a:pt x="824958" y="2108858"/>
                      </a:cubicBezTo>
                      <a:cubicBezTo>
                        <a:pt x="711167" y="2364820"/>
                        <a:pt x="234813" y="2131556"/>
                        <a:pt x="137537" y="2024552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790" name="Freeform 2786">
                  <a:extLst>
                    <a:ext uri="{FF2B5EF4-FFF2-40B4-BE49-F238E27FC236}">
                      <a16:creationId xmlns:a16="http://schemas.microsoft.com/office/drawing/2014/main" id="{5B29D424-0194-4205-B4A8-AC6C81CD756B}"/>
                    </a:ext>
                  </a:extLst>
                </p:cNvPr>
                <p:cNvSpPr/>
                <p:nvPr/>
              </p:nvSpPr>
              <p:spPr>
                <a:xfrm rot="679214">
                  <a:off x="6140284" y="3946484"/>
                  <a:ext cx="228071" cy="1264051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791" name="Freeform 2787">
                  <a:extLst>
                    <a:ext uri="{FF2B5EF4-FFF2-40B4-BE49-F238E27FC236}">
                      <a16:creationId xmlns:a16="http://schemas.microsoft.com/office/drawing/2014/main" id="{A1996D1E-7FA4-44B2-BD09-D9C736800ED7}"/>
                    </a:ext>
                  </a:extLst>
                </p:cNvPr>
                <p:cNvSpPr/>
                <p:nvPr/>
              </p:nvSpPr>
              <p:spPr>
                <a:xfrm rot="20920786" flipH="1">
                  <a:off x="7057253" y="3942389"/>
                  <a:ext cx="228071" cy="1264051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792" name="Freeform 2788">
                  <a:extLst>
                    <a:ext uri="{FF2B5EF4-FFF2-40B4-BE49-F238E27FC236}">
                      <a16:creationId xmlns:a16="http://schemas.microsoft.com/office/drawing/2014/main" id="{747EA99B-E056-43F4-94D4-830D20950C8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017681" y="5101255"/>
                  <a:ext cx="197294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793" name="Freeform 2789">
                  <a:extLst>
                    <a:ext uri="{FF2B5EF4-FFF2-40B4-BE49-F238E27FC236}">
                      <a16:creationId xmlns:a16="http://schemas.microsoft.com/office/drawing/2014/main" id="{A38D1BE0-BB69-4321-92EC-B735D23A5CD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7213019" y="5115136"/>
                  <a:ext cx="197294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3794" name="Group 3793">
                  <a:extLst>
                    <a:ext uri="{FF2B5EF4-FFF2-40B4-BE49-F238E27FC236}">
                      <a16:creationId xmlns:a16="http://schemas.microsoft.com/office/drawing/2014/main" id="{7564CED7-8FEB-4607-8C51-20F5AA67E46C}"/>
                    </a:ext>
                  </a:extLst>
                </p:cNvPr>
                <p:cNvGrpSpPr/>
                <p:nvPr/>
              </p:nvGrpSpPr>
              <p:grpSpPr>
                <a:xfrm>
                  <a:off x="6264332" y="6633434"/>
                  <a:ext cx="386887" cy="208453"/>
                  <a:chOff x="6087888" y="5874733"/>
                  <a:chExt cx="585660" cy="327601"/>
                </a:xfrm>
              </p:grpSpPr>
              <p:sp>
                <p:nvSpPr>
                  <p:cNvPr id="3818" name="Freeform 2814">
                    <a:extLst>
                      <a:ext uri="{FF2B5EF4-FFF2-40B4-BE49-F238E27FC236}">
                        <a16:creationId xmlns:a16="http://schemas.microsoft.com/office/drawing/2014/main" id="{D03A268F-2052-4FD1-88F6-751C48432E47}"/>
                      </a:ext>
                    </a:extLst>
                  </p:cNvPr>
                  <p:cNvSpPr/>
                  <p:nvPr/>
                </p:nvSpPr>
                <p:spPr>
                  <a:xfrm>
                    <a:off x="6130090" y="5874733"/>
                    <a:ext cx="512731" cy="293514"/>
                  </a:xfrm>
                  <a:custGeom>
                    <a:avLst/>
                    <a:gdLst>
                      <a:gd name="connsiteX0" fmla="*/ 465263 w 520380"/>
                      <a:gd name="connsiteY0" fmla="*/ 773 h 293514"/>
                      <a:gd name="connsiteX1" fmla="*/ 128038 w 520380"/>
                      <a:gd name="connsiteY1" fmla="*/ 123990 h 293514"/>
                      <a:gd name="connsiteX2" fmla="*/ 17791 w 520380"/>
                      <a:gd name="connsiteY2" fmla="*/ 292603 h 293514"/>
                      <a:gd name="connsiteX3" fmla="*/ 471748 w 520380"/>
                      <a:gd name="connsiteY3" fmla="*/ 182356 h 293514"/>
                      <a:gd name="connsiteX4" fmla="*/ 465263 w 520380"/>
                      <a:gd name="connsiteY4" fmla="*/ 773 h 293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380" h="293514">
                        <a:moveTo>
                          <a:pt x="465263" y="773"/>
                        </a:moveTo>
                        <a:cubicBezTo>
                          <a:pt x="407978" y="-8955"/>
                          <a:pt x="202617" y="75352"/>
                          <a:pt x="128038" y="123990"/>
                        </a:cubicBezTo>
                        <a:cubicBezTo>
                          <a:pt x="53459" y="172628"/>
                          <a:pt x="-39494" y="282875"/>
                          <a:pt x="17791" y="292603"/>
                        </a:cubicBezTo>
                        <a:cubicBezTo>
                          <a:pt x="75076" y="302331"/>
                          <a:pt x="392846" y="232075"/>
                          <a:pt x="471748" y="182356"/>
                        </a:cubicBezTo>
                        <a:cubicBezTo>
                          <a:pt x="550650" y="132637"/>
                          <a:pt x="522548" y="10501"/>
                          <a:pt x="465263" y="773"/>
                        </a:cubicBezTo>
                        <a:close/>
                      </a:path>
                    </a:pathLst>
                  </a:custGeom>
                  <a:solidFill>
                    <a:srgbClr val="CCE7D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19" name="Freeform 2815">
                    <a:extLst>
                      <a:ext uri="{FF2B5EF4-FFF2-40B4-BE49-F238E27FC236}">
                        <a16:creationId xmlns:a16="http://schemas.microsoft.com/office/drawing/2014/main" id="{4AE15D96-4F2B-48F7-9E1F-D51FB1AA5A0B}"/>
                      </a:ext>
                    </a:extLst>
                  </p:cNvPr>
                  <p:cNvSpPr/>
                  <p:nvPr/>
                </p:nvSpPr>
                <p:spPr>
                  <a:xfrm>
                    <a:off x="6087888" y="5908577"/>
                    <a:ext cx="582380" cy="293757"/>
                  </a:xfrm>
                  <a:custGeom>
                    <a:avLst/>
                    <a:gdLst>
                      <a:gd name="connsiteX0" fmla="*/ 465263 w 520380"/>
                      <a:gd name="connsiteY0" fmla="*/ 773 h 293514"/>
                      <a:gd name="connsiteX1" fmla="*/ 128038 w 520380"/>
                      <a:gd name="connsiteY1" fmla="*/ 123990 h 293514"/>
                      <a:gd name="connsiteX2" fmla="*/ 17791 w 520380"/>
                      <a:gd name="connsiteY2" fmla="*/ 292603 h 293514"/>
                      <a:gd name="connsiteX3" fmla="*/ 471748 w 520380"/>
                      <a:gd name="connsiteY3" fmla="*/ 182356 h 293514"/>
                      <a:gd name="connsiteX4" fmla="*/ 465263 w 520380"/>
                      <a:gd name="connsiteY4" fmla="*/ 773 h 293514"/>
                      <a:gd name="connsiteX0" fmla="*/ 463263 w 507974"/>
                      <a:gd name="connsiteY0" fmla="*/ 1016 h 293757"/>
                      <a:gd name="connsiteX1" fmla="*/ 343421 w 507974"/>
                      <a:gd name="connsiteY1" fmla="*/ 109723 h 293757"/>
                      <a:gd name="connsiteX2" fmla="*/ 126038 w 507974"/>
                      <a:gd name="connsiteY2" fmla="*/ 124233 h 293757"/>
                      <a:gd name="connsiteX3" fmla="*/ 15791 w 507974"/>
                      <a:gd name="connsiteY3" fmla="*/ 292846 h 293757"/>
                      <a:gd name="connsiteX4" fmla="*/ 469748 w 507974"/>
                      <a:gd name="connsiteY4" fmla="*/ 182599 h 293757"/>
                      <a:gd name="connsiteX5" fmla="*/ 463263 w 507974"/>
                      <a:gd name="connsiteY5" fmla="*/ 1016 h 293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7974" h="293757">
                        <a:moveTo>
                          <a:pt x="463263" y="1016"/>
                        </a:moveTo>
                        <a:cubicBezTo>
                          <a:pt x="442208" y="-11130"/>
                          <a:pt x="399625" y="89187"/>
                          <a:pt x="343421" y="109723"/>
                        </a:cubicBezTo>
                        <a:cubicBezTo>
                          <a:pt x="287217" y="130259"/>
                          <a:pt x="180643" y="93712"/>
                          <a:pt x="126038" y="124233"/>
                        </a:cubicBezTo>
                        <a:cubicBezTo>
                          <a:pt x="71433" y="154754"/>
                          <a:pt x="-41494" y="283118"/>
                          <a:pt x="15791" y="292846"/>
                        </a:cubicBezTo>
                        <a:cubicBezTo>
                          <a:pt x="73076" y="302574"/>
                          <a:pt x="390846" y="232318"/>
                          <a:pt x="469748" y="182599"/>
                        </a:cubicBezTo>
                        <a:cubicBezTo>
                          <a:pt x="548650" y="132880"/>
                          <a:pt x="484318" y="13162"/>
                          <a:pt x="463263" y="1016"/>
                        </a:cubicBezTo>
                        <a:close/>
                      </a:path>
                    </a:pathLst>
                  </a:custGeom>
                  <a:solidFill>
                    <a:srgbClr val="CCE7D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20" name="Trapezoid 3819">
                    <a:extLst>
                      <a:ext uri="{FF2B5EF4-FFF2-40B4-BE49-F238E27FC236}">
                        <a16:creationId xmlns:a16="http://schemas.microsoft.com/office/drawing/2014/main" id="{A1ACA748-744B-4DFB-8041-E7430B2B16B0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6529965" y="6021145"/>
                    <a:ext cx="143583" cy="164126"/>
                  </a:xfrm>
                  <a:prstGeom prst="trapezoid">
                    <a:avLst/>
                  </a:prstGeom>
                  <a:solidFill>
                    <a:srgbClr val="CCE7D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795" name="Group 3794">
                  <a:extLst>
                    <a:ext uri="{FF2B5EF4-FFF2-40B4-BE49-F238E27FC236}">
                      <a16:creationId xmlns:a16="http://schemas.microsoft.com/office/drawing/2014/main" id="{26CCA3F2-1664-4F8C-89A3-4EC52D0140AF}"/>
                    </a:ext>
                  </a:extLst>
                </p:cNvPr>
                <p:cNvGrpSpPr/>
                <p:nvPr/>
              </p:nvGrpSpPr>
              <p:grpSpPr>
                <a:xfrm flipH="1">
                  <a:off x="6795637" y="6631822"/>
                  <a:ext cx="386887" cy="208453"/>
                  <a:chOff x="6087888" y="5874733"/>
                  <a:chExt cx="585660" cy="327601"/>
                </a:xfrm>
              </p:grpSpPr>
              <p:sp>
                <p:nvSpPr>
                  <p:cNvPr id="3815" name="Freeform 2811">
                    <a:extLst>
                      <a:ext uri="{FF2B5EF4-FFF2-40B4-BE49-F238E27FC236}">
                        <a16:creationId xmlns:a16="http://schemas.microsoft.com/office/drawing/2014/main" id="{F5C08095-9841-4F22-B1BB-248647A6C341}"/>
                      </a:ext>
                    </a:extLst>
                  </p:cNvPr>
                  <p:cNvSpPr/>
                  <p:nvPr/>
                </p:nvSpPr>
                <p:spPr>
                  <a:xfrm>
                    <a:off x="6130090" y="5874733"/>
                    <a:ext cx="512731" cy="293514"/>
                  </a:xfrm>
                  <a:custGeom>
                    <a:avLst/>
                    <a:gdLst>
                      <a:gd name="connsiteX0" fmla="*/ 465263 w 520380"/>
                      <a:gd name="connsiteY0" fmla="*/ 773 h 293514"/>
                      <a:gd name="connsiteX1" fmla="*/ 128038 w 520380"/>
                      <a:gd name="connsiteY1" fmla="*/ 123990 h 293514"/>
                      <a:gd name="connsiteX2" fmla="*/ 17791 w 520380"/>
                      <a:gd name="connsiteY2" fmla="*/ 292603 h 293514"/>
                      <a:gd name="connsiteX3" fmla="*/ 471748 w 520380"/>
                      <a:gd name="connsiteY3" fmla="*/ 182356 h 293514"/>
                      <a:gd name="connsiteX4" fmla="*/ 465263 w 520380"/>
                      <a:gd name="connsiteY4" fmla="*/ 773 h 293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380" h="293514">
                        <a:moveTo>
                          <a:pt x="465263" y="773"/>
                        </a:moveTo>
                        <a:cubicBezTo>
                          <a:pt x="407978" y="-8955"/>
                          <a:pt x="202617" y="75352"/>
                          <a:pt x="128038" y="123990"/>
                        </a:cubicBezTo>
                        <a:cubicBezTo>
                          <a:pt x="53459" y="172628"/>
                          <a:pt x="-39494" y="282875"/>
                          <a:pt x="17791" y="292603"/>
                        </a:cubicBezTo>
                        <a:cubicBezTo>
                          <a:pt x="75076" y="302331"/>
                          <a:pt x="392846" y="232075"/>
                          <a:pt x="471748" y="182356"/>
                        </a:cubicBezTo>
                        <a:cubicBezTo>
                          <a:pt x="550650" y="132637"/>
                          <a:pt x="522548" y="10501"/>
                          <a:pt x="465263" y="773"/>
                        </a:cubicBezTo>
                        <a:close/>
                      </a:path>
                    </a:pathLst>
                  </a:custGeom>
                  <a:solidFill>
                    <a:srgbClr val="CCE7D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16" name="Freeform 2812">
                    <a:extLst>
                      <a:ext uri="{FF2B5EF4-FFF2-40B4-BE49-F238E27FC236}">
                        <a16:creationId xmlns:a16="http://schemas.microsoft.com/office/drawing/2014/main" id="{FDE15BFB-D70E-4FB3-8950-68713E810817}"/>
                      </a:ext>
                    </a:extLst>
                  </p:cNvPr>
                  <p:cNvSpPr/>
                  <p:nvPr/>
                </p:nvSpPr>
                <p:spPr>
                  <a:xfrm>
                    <a:off x="6087888" y="5908577"/>
                    <a:ext cx="582380" cy="293757"/>
                  </a:xfrm>
                  <a:custGeom>
                    <a:avLst/>
                    <a:gdLst>
                      <a:gd name="connsiteX0" fmla="*/ 465263 w 520380"/>
                      <a:gd name="connsiteY0" fmla="*/ 773 h 293514"/>
                      <a:gd name="connsiteX1" fmla="*/ 128038 w 520380"/>
                      <a:gd name="connsiteY1" fmla="*/ 123990 h 293514"/>
                      <a:gd name="connsiteX2" fmla="*/ 17791 w 520380"/>
                      <a:gd name="connsiteY2" fmla="*/ 292603 h 293514"/>
                      <a:gd name="connsiteX3" fmla="*/ 471748 w 520380"/>
                      <a:gd name="connsiteY3" fmla="*/ 182356 h 293514"/>
                      <a:gd name="connsiteX4" fmla="*/ 465263 w 520380"/>
                      <a:gd name="connsiteY4" fmla="*/ 773 h 293514"/>
                      <a:gd name="connsiteX0" fmla="*/ 463263 w 507974"/>
                      <a:gd name="connsiteY0" fmla="*/ 1016 h 293757"/>
                      <a:gd name="connsiteX1" fmla="*/ 343421 w 507974"/>
                      <a:gd name="connsiteY1" fmla="*/ 109723 h 293757"/>
                      <a:gd name="connsiteX2" fmla="*/ 126038 w 507974"/>
                      <a:gd name="connsiteY2" fmla="*/ 124233 h 293757"/>
                      <a:gd name="connsiteX3" fmla="*/ 15791 w 507974"/>
                      <a:gd name="connsiteY3" fmla="*/ 292846 h 293757"/>
                      <a:gd name="connsiteX4" fmla="*/ 469748 w 507974"/>
                      <a:gd name="connsiteY4" fmla="*/ 182599 h 293757"/>
                      <a:gd name="connsiteX5" fmla="*/ 463263 w 507974"/>
                      <a:gd name="connsiteY5" fmla="*/ 1016 h 293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7974" h="293757">
                        <a:moveTo>
                          <a:pt x="463263" y="1016"/>
                        </a:moveTo>
                        <a:cubicBezTo>
                          <a:pt x="442208" y="-11130"/>
                          <a:pt x="399625" y="89187"/>
                          <a:pt x="343421" y="109723"/>
                        </a:cubicBezTo>
                        <a:cubicBezTo>
                          <a:pt x="287217" y="130259"/>
                          <a:pt x="180643" y="93712"/>
                          <a:pt x="126038" y="124233"/>
                        </a:cubicBezTo>
                        <a:cubicBezTo>
                          <a:pt x="71433" y="154754"/>
                          <a:pt x="-41494" y="283118"/>
                          <a:pt x="15791" y="292846"/>
                        </a:cubicBezTo>
                        <a:cubicBezTo>
                          <a:pt x="73076" y="302574"/>
                          <a:pt x="390846" y="232318"/>
                          <a:pt x="469748" y="182599"/>
                        </a:cubicBezTo>
                        <a:cubicBezTo>
                          <a:pt x="548650" y="132880"/>
                          <a:pt x="484318" y="13162"/>
                          <a:pt x="463263" y="1016"/>
                        </a:cubicBezTo>
                        <a:close/>
                      </a:path>
                    </a:pathLst>
                  </a:custGeom>
                  <a:solidFill>
                    <a:srgbClr val="CCE7D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17" name="Trapezoid 3816">
                    <a:extLst>
                      <a:ext uri="{FF2B5EF4-FFF2-40B4-BE49-F238E27FC236}">
                        <a16:creationId xmlns:a16="http://schemas.microsoft.com/office/drawing/2014/main" id="{B7DF71CF-281E-4EB1-83FA-89C144834838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6529965" y="6021145"/>
                    <a:ext cx="143583" cy="164126"/>
                  </a:xfrm>
                  <a:prstGeom prst="trapezoid">
                    <a:avLst/>
                  </a:prstGeom>
                  <a:solidFill>
                    <a:srgbClr val="CCE7D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796" name="Group 3795">
                  <a:extLst>
                    <a:ext uri="{FF2B5EF4-FFF2-40B4-BE49-F238E27FC236}">
                      <a16:creationId xmlns:a16="http://schemas.microsoft.com/office/drawing/2014/main" id="{BAF09123-CDFF-4C90-B096-8B3CD8FA189B}"/>
                    </a:ext>
                  </a:extLst>
                </p:cNvPr>
                <p:cNvGrpSpPr/>
                <p:nvPr/>
              </p:nvGrpSpPr>
              <p:grpSpPr>
                <a:xfrm>
                  <a:off x="6186137" y="2866796"/>
                  <a:ext cx="1006154" cy="853691"/>
                  <a:chOff x="3939028" y="4056613"/>
                  <a:chExt cx="2034566" cy="1726268"/>
                </a:xfrm>
              </p:grpSpPr>
              <p:grpSp>
                <p:nvGrpSpPr>
                  <p:cNvPr id="3801" name="Group 3800">
                    <a:extLst>
                      <a:ext uri="{FF2B5EF4-FFF2-40B4-BE49-F238E27FC236}">
                        <a16:creationId xmlns:a16="http://schemas.microsoft.com/office/drawing/2014/main" id="{7120F13A-4027-41E4-8A33-4B829100F849}"/>
                      </a:ext>
                    </a:extLst>
                  </p:cNvPr>
                  <p:cNvGrpSpPr/>
                  <p:nvPr/>
                </p:nvGrpSpPr>
                <p:grpSpPr>
                  <a:xfrm>
                    <a:off x="4398469" y="4440028"/>
                    <a:ext cx="1150317" cy="1342853"/>
                    <a:chOff x="5651006" y="4873348"/>
                    <a:chExt cx="1150317" cy="1342853"/>
                  </a:xfrm>
                </p:grpSpPr>
                <p:grpSp>
                  <p:nvGrpSpPr>
                    <p:cNvPr id="3806" name="Group 3805">
                      <a:extLst>
                        <a:ext uri="{FF2B5EF4-FFF2-40B4-BE49-F238E27FC236}">
                          <a16:creationId xmlns:a16="http://schemas.microsoft.com/office/drawing/2014/main" id="{6FDA6315-1ED3-4614-A545-B988C060232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651006" y="4915643"/>
                      <a:ext cx="1150317" cy="1300558"/>
                      <a:chOff x="4583876" y="3710540"/>
                      <a:chExt cx="1150317" cy="1300558"/>
                    </a:xfrm>
                  </p:grpSpPr>
                  <p:sp>
                    <p:nvSpPr>
                      <p:cNvPr id="3808" name="Oval 3807">
                        <a:extLst>
                          <a:ext uri="{FF2B5EF4-FFF2-40B4-BE49-F238E27FC236}">
                            <a16:creationId xmlns:a16="http://schemas.microsoft.com/office/drawing/2014/main" id="{1DF72609-F86E-4262-A115-674719936C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93924" y="3710540"/>
                        <a:ext cx="910274" cy="1300558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09" name="Oval 3808">
                        <a:extLst>
                          <a:ext uri="{FF2B5EF4-FFF2-40B4-BE49-F238E27FC236}">
                            <a16:creationId xmlns:a16="http://schemas.microsoft.com/office/drawing/2014/main" id="{F2FB98FB-AA40-4B17-A59E-48893733DD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583876" y="4310726"/>
                        <a:ext cx="228600" cy="254355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10" name="Oval 3809">
                        <a:extLst>
                          <a:ext uri="{FF2B5EF4-FFF2-40B4-BE49-F238E27FC236}">
                            <a16:creationId xmlns:a16="http://schemas.microsoft.com/office/drawing/2014/main" id="{F7148C5D-C8FC-4E84-9C0A-B804E5EDFA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505593" y="4315486"/>
                        <a:ext cx="228600" cy="254355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11" name="Freeform 2807">
                        <a:extLst>
                          <a:ext uri="{FF2B5EF4-FFF2-40B4-BE49-F238E27FC236}">
                            <a16:creationId xmlns:a16="http://schemas.microsoft.com/office/drawing/2014/main" id="{D236258C-CB24-4EEF-B0F9-9EF13AEDCA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87021" y="4703524"/>
                        <a:ext cx="337488" cy="180991"/>
                      </a:xfrm>
                      <a:custGeom>
                        <a:avLst/>
                        <a:gdLst>
                          <a:gd name="connsiteX0" fmla="*/ 8876 w 540980"/>
                          <a:gd name="connsiteY0" fmla="*/ 38100 h 342916"/>
                          <a:gd name="connsiteX1" fmla="*/ 537513 w 540980"/>
                          <a:gd name="connsiteY1" fmla="*/ 38100 h 342916"/>
                          <a:gd name="connsiteX2" fmla="*/ 227951 w 540980"/>
                          <a:gd name="connsiteY2" fmla="*/ 342900 h 342916"/>
                          <a:gd name="connsiteX3" fmla="*/ 8876 w 540980"/>
                          <a:gd name="connsiteY3" fmla="*/ 38100 h 3429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40980" h="342916">
                            <a:moveTo>
                              <a:pt x="8876" y="38100"/>
                            </a:moveTo>
                            <a:cubicBezTo>
                              <a:pt x="60470" y="-12700"/>
                              <a:pt x="501001" y="-12700"/>
                              <a:pt x="537513" y="38100"/>
                            </a:cubicBezTo>
                            <a:cubicBezTo>
                              <a:pt x="574025" y="88900"/>
                              <a:pt x="312088" y="340519"/>
                              <a:pt x="227951" y="342900"/>
                            </a:cubicBezTo>
                            <a:cubicBezTo>
                              <a:pt x="143814" y="345281"/>
                              <a:pt x="-42718" y="88900"/>
                              <a:pt x="8876" y="38100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 w="6350">
                        <a:solidFill>
                          <a:schemeClr val="bg2">
                            <a:lumMod val="20000"/>
                            <a:lumOff val="8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12" name="Oval 3811">
                        <a:extLst>
                          <a:ext uri="{FF2B5EF4-FFF2-40B4-BE49-F238E27FC236}">
                            <a16:creationId xmlns:a16="http://schemas.microsoft.com/office/drawing/2014/main" id="{C411D314-3432-4C9B-83DA-E3771C216D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58446" y="4180056"/>
                        <a:ext cx="101842" cy="169069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13" name="Oval 3812">
                        <a:extLst>
                          <a:ext uri="{FF2B5EF4-FFF2-40B4-BE49-F238E27FC236}">
                            <a16:creationId xmlns:a16="http://schemas.microsoft.com/office/drawing/2014/main" id="{44F048E7-E402-402D-BF95-E59C17FC9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258488" y="4180056"/>
                        <a:ext cx="101842" cy="169069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14" name="Freeform 2810">
                        <a:extLst>
                          <a:ext uri="{FF2B5EF4-FFF2-40B4-BE49-F238E27FC236}">
                            <a16:creationId xmlns:a16="http://schemas.microsoft.com/office/drawing/2014/main" id="{B47DFB41-2261-47A5-B04C-01759B42FF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23844" y="4348533"/>
                        <a:ext cx="133812" cy="197287"/>
                      </a:xfrm>
                      <a:custGeom>
                        <a:avLst/>
                        <a:gdLst>
                          <a:gd name="connsiteX0" fmla="*/ 732 w 122014"/>
                          <a:gd name="connsiteY0" fmla="*/ 51 h 1021848"/>
                          <a:gd name="connsiteX1" fmla="*/ 119795 w 122014"/>
                          <a:gd name="connsiteY1" fmla="*/ 928739 h 1021848"/>
                          <a:gd name="connsiteX2" fmla="*/ 72170 w 122014"/>
                          <a:gd name="connsiteY2" fmla="*/ 885876 h 1021848"/>
                          <a:gd name="connsiteX3" fmla="*/ 732 w 122014"/>
                          <a:gd name="connsiteY3" fmla="*/ 51 h 1021848"/>
                          <a:gd name="connsiteX0" fmla="*/ 1130 w 122078"/>
                          <a:gd name="connsiteY0" fmla="*/ 51 h 1021848"/>
                          <a:gd name="connsiteX1" fmla="*/ 120193 w 122078"/>
                          <a:gd name="connsiteY1" fmla="*/ 928739 h 1021848"/>
                          <a:gd name="connsiteX2" fmla="*/ 63894 w 122078"/>
                          <a:gd name="connsiteY2" fmla="*/ 885877 h 1021848"/>
                          <a:gd name="connsiteX3" fmla="*/ 1130 w 122078"/>
                          <a:gd name="connsiteY3" fmla="*/ 51 h 1021848"/>
                          <a:gd name="connsiteX0" fmla="*/ 3192 w 166765"/>
                          <a:gd name="connsiteY0" fmla="*/ 692 h 1108839"/>
                          <a:gd name="connsiteX1" fmla="*/ 165624 w 166765"/>
                          <a:gd name="connsiteY1" fmla="*/ 1045079 h 1108839"/>
                          <a:gd name="connsiteX2" fmla="*/ 65956 w 166765"/>
                          <a:gd name="connsiteY2" fmla="*/ 886518 h 1108839"/>
                          <a:gd name="connsiteX3" fmla="*/ 3192 w 166765"/>
                          <a:gd name="connsiteY3" fmla="*/ 692 h 1108839"/>
                          <a:gd name="connsiteX0" fmla="*/ 2487 w 166860"/>
                          <a:gd name="connsiteY0" fmla="*/ 708 h 1171293"/>
                          <a:gd name="connsiteX1" fmla="*/ 164919 w 166860"/>
                          <a:gd name="connsiteY1" fmla="*/ 1045095 h 1171293"/>
                          <a:gd name="connsiteX2" fmla="*/ 48082 w 166860"/>
                          <a:gd name="connsiteY2" fmla="*/ 1145802 h 1171293"/>
                          <a:gd name="connsiteX3" fmla="*/ 65251 w 166860"/>
                          <a:gd name="connsiteY3" fmla="*/ 886534 h 1171293"/>
                          <a:gd name="connsiteX4" fmla="*/ 2487 w 166860"/>
                          <a:gd name="connsiteY4" fmla="*/ 708 h 1171293"/>
                          <a:gd name="connsiteX0" fmla="*/ 954 w 165326"/>
                          <a:gd name="connsiteY0" fmla="*/ 48 h 1170633"/>
                          <a:gd name="connsiteX1" fmla="*/ 163386 w 165326"/>
                          <a:gd name="connsiteY1" fmla="*/ 1044435 h 1170633"/>
                          <a:gd name="connsiteX2" fmla="*/ 46549 w 165326"/>
                          <a:gd name="connsiteY2" fmla="*/ 1145142 h 1170633"/>
                          <a:gd name="connsiteX3" fmla="*/ 94077 w 165326"/>
                          <a:gd name="connsiteY3" fmla="*/ 1001571 h 1170633"/>
                          <a:gd name="connsiteX4" fmla="*/ 954 w 165326"/>
                          <a:gd name="connsiteY4" fmla="*/ 48 h 1170633"/>
                          <a:gd name="connsiteX0" fmla="*/ 6423 w 170795"/>
                          <a:gd name="connsiteY0" fmla="*/ 85062 h 1255647"/>
                          <a:gd name="connsiteX1" fmla="*/ 168855 w 170795"/>
                          <a:gd name="connsiteY1" fmla="*/ 1129449 h 1255647"/>
                          <a:gd name="connsiteX2" fmla="*/ 52018 w 170795"/>
                          <a:gd name="connsiteY2" fmla="*/ 1230156 h 1255647"/>
                          <a:gd name="connsiteX3" fmla="*/ 99546 w 170795"/>
                          <a:gd name="connsiteY3" fmla="*/ 1086585 h 1255647"/>
                          <a:gd name="connsiteX4" fmla="*/ 39007 w 170795"/>
                          <a:gd name="connsiteY4" fmla="*/ 176028 h 1255647"/>
                          <a:gd name="connsiteX5" fmla="*/ 6423 w 170795"/>
                          <a:gd name="connsiteY5" fmla="*/ 85062 h 1255647"/>
                          <a:gd name="connsiteX0" fmla="*/ 42280 w 206652"/>
                          <a:gd name="connsiteY0" fmla="*/ 85062 h 1255647"/>
                          <a:gd name="connsiteX1" fmla="*/ 204712 w 206652"/>
                          <a:gd name="connsiteY1" fmla="*/ 1129449 h 1255647"/>
                          <a:gd name="connsiteX2" fmla="*/ 87875 w 206652"/>
                          <a:gd name="connsiteY2" fmla="*/ 1230156 h 1255647"/>
                          <a:gd name="connsiteX3" fmla="*/ 135403 w 206652"/>
                          <a:gd name="connsiteY3" fmla="*/ 1086585 h 1255647"/>
                          <a:gd name="connsiteX4" fmla="*/ 5472 w 206652"/>
                          <a:gd name="connsiteY4" fmla="*/ 176028 h 1255647"/>
                          <a:gd name="connsiteX5" fmla="*/ 42280 w 206652"/>
                          <a:gd name="connsiteY5" fmla="*/ 85062 h 1255647"/>
                          <a:gd name="connsiteX0" fmla="*/ 42280 w 206652"/>
                          <a:gd name="connsiteY0" fmla="*/ 85062 h 1255647"/>
                          <a:gd name="connsiteX1" fmla="*/ 204712 w 206652"/>
                          <a:gd name="connsiteY1" fmla="*/ 1129449 h 1255647"/>
                          <a:gd name="connsiteX2" fmla="*/ 87875 w 206652"/>
                          <a:gd name="connsiteY2" fmla="*/ 1230156 h 1255647"/>
                          <a:gd name="connsiteX3" fmla="*/ 178773 w 206652"/>
                          <a:gd name="connsiteY3" fmla="*/ 1086586 h 1255647"/>
                          <a:gd name="connsiteX4" fmla="*/ 5472 w 206652"/>
                          <a:gd name="connsiteY4" fmla="*/ 176028 h 1255647"/>
                          <a:gd name="connsiteX5" fmla="*/ 42280 w 206652"/>
                          <a:gd name="connsiteY5" fmla="*/ 85062 h 1255647"/>
                          <a:gd name="connsiteX0" fmla="*/ 19601 w 183973"/>
                          <a:gd name="connsiteY0" fmla="*/ 80206 h 1250791"/>
                          <a:gd name="connsiteX1" fmla="*/ 182033 w 183973"/>
                          <a:gd name="connsiteY1" fmla="*/ 1124593 h 1250791"/>
                          <a:gd name="connsiteX2" fmla="*/ 65196 w 183973"/>
                          <a:gd name="connsiteY2" fmla="*/ 1225300 h 1250791"/>
                          <a:gd name="connsiteX3" fmla="*/ 156094 w 183973"/>
                          <a:gd name="connsiteY3" fmla="*/ 1081730 h 1250791"/>
                          <a:gd name="connsiteX4" fmla="*/ 13151 w 183973"/>
                          <a:gd name="connsiteY4" fmla="*/ 184025 h 1250791"/>
                          <a:gd name="connsiteX5" fmla="*/ 19601 w 183973"/>
                          <a:gd name="connsiteY5" fmla="*/ 80206 h 1250791"/>
                          <a:gd name="connsiteX0" fmla="*/ 100 w 170922"/>
                          <a:gd name="connsiteY0" fmla="*/ 53 h 1066819"/>
                          <a:gd name="connsiteX1" fmla="*/ 168982 w 170922"/>
                          <a:gd name="connsiteY1" fmla="*/ 940621 h 1066819"/>
                          <a:gd name="connsiteX2" fmla="*/ 52145 w 170922"/>
                          <a:gd name="connsiteY2" fmla="*/ 1041328 h 1066819"/>
                          <a:gd name="connsiteX3" fmla="*/ 143043 w 170922"/>
                          <a:gd name="connsiteY3" fmla="*/ 897758 h 1066819"/>
                          <a:gd name="connsiteX4" fmla="*/ 100 w 170922"/>
                          <a:gd name="connsiteY4" fmla="*/ 53 h 1066819"/>
                          <a:gd name="connsiteX0" fmla="*/ 27829 w 120586"/>
                          <a:gd name="connsiteY0" fmla="*/ 133 h 526980"/>
                          <a:gd name="connsiteX1" fmla="*/ 118646 w 120586"/>
                          <a:gd name="connsiteY1" fmla="*/ 400782 h 526980"/>
                          <a:gd name="connsiteX2" fmla="*/ 1809 w 120586"/>
                          <a:gd name="connsiteY2" fmla="*/ 501489 h 526980"/>
                          <a:gd name="connsiteX3" fmla="*/ 92707 w 120586"/>
                          <a:gd name="connsiteY3" fmla="*/ 357919 h 526980"/>
                          <a:gd name="connsiteX4" fmla="*/ 27829 w 120586"/>
                          <a:gd name="connsiteY4" fmla="*/ 133 h 5269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20586" h="526980">
                            <a:moveTo>
                              <a:pt x="27829" y="133"/>
                            </a:moveTo>
                            <a:cubicBezTo>
                              <a:pt x="32152" y="7277"/>
                              <a:pt x="109972" y="227236"/>
                              <a:pt x="118646" y="400782"/>
                            </a:cubicBezTo>
                            <a:cubicBezTo>
                              <a:pt x="137087" y="572348"/>
                              <a:pt x="18420" y="527916"/>
                              <a:pt x="1809" y="501489"/>
                            </a:cubicBezTo>
                            <a:cubicBezTo>
                              <a:pt x="-14802" y="475062"/>
                              <a:pt x="88370" y="441478"/>
                              <a:pt x="92707" y="357919"/>
                            </a:cubicBezTo>
                            <a:cubicBezTo>
                              <a:pt x="97044" y="274360"/>
                              <a:pt x="23506" y="-7011"/>
                              <a:pt x="27829" y="133"/>
                            </a:cubicBezTo>
                            <a:close/>
                          </a:path>
                        </a:pathLst>
                      </a:custGeom>
                      <a:solidFill>
                        <a:srgbClr val="A77E47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807" name="Freeform 2803">
                      <a:extLst>
                        <a:ext uri="{FF2B5EF4-FFF2-40B4-BE49-F238E27FC236}">
                          <a16:creationId xmlns:a16="http://schemas.microsoft.com/office/drawing/2014/main" id="{EF3495D8-19B3-465B-9E49-B6992644FE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44714" y="4873348"/>
                      <a:ext cx="962123" cy="655342"/>
                    </a:xfrm>
                    <a:custGeom>
                      <a:avLst/>
                      <a:gdLst>
                        <a:gd name="connsiteX0" fmla="*/ 52939 w 890337"/>
                        <a:gd name="connsiteY0" fmla="*/ 952901 h 952901"/>
                        <a:gd name="connsiteX1" fmla="*/ 0 w 890337"/>
                        <a:gd name="connsiteY1" fmla="*/ 288758 h 952901"/>
                        <a:gd name="connsiteX2" fmla="*/ 211756 w 890337"/>
                        <a:gd name="connsiteY2" fmla="*/ 134754 h 952901"/>
                        <a:gd name="connsiteX3" fmla="*/ 471638 w 890337"/>
                        <a:gd name="connsiteY3" fmla="*/ 115503 h 952901"/>
                        <a:gd name="connsiteX4" fmla="*/ 654518 w 890337"/>
                        <a:gd name="connsiteY4" fmla="*/ 0 h 952901"/>
                        <a:gd name="connsiteX5" fmla="*/ 563078 w 890337"/>
                        <a:gd name="connsiteY5" fmla="*/ 115503 h 952901"/>
                        <a:gd name="connsiteX6" fmla="*/ 755584 w 890337"/>
                        <a:gd name="connsiteY6" fmla="*/ 62564 h 952901"/>
                        <a:gd name="connsiteX7" fmla="*/ 625643 w 890337"/>
                        <a:gd name="connsiteY7" fmla="*/ 206943 h 952901"/>
                        <a:gd name="connsiteX8" fmla="*/ 890337 w 890337"/>
                        <a:gd name="connsiteY8" fmla="*/ 187693 h 952901"/>
                        <a:gd name="connsiteX9" fmla="*/ 702645 w 890337"/>
                        <a:gd name="connsiteY9" fmla="*/ 341697 h 952901"/>
                        <a:gd name="connsiteX10" fmla="*/ 741146 w 890337"/>
                        <a:gd name="connsiteY10" fmla="*/ 543828 h 952901"/>
                        <a:gd name="connsiteX11" fmla="*/ 683394 w 890337"/>
                        <a:gd name="connsiteY11" fmla="*/ 952901 h 952901"/>
                        <a:gd name="connsiteX12" fmla="*/ 630455 w 890337"/>
                        <a:gd name="connsiteY12" fmla="*/ 481263 h 952901"/>
                        <a:gd name="connsiteX13" fmla="*/ 466826 w 890337"/>
                        <a:gd name="connsiteY13" fmla="*/ 476451 h 952901"/>
                        <a:gd name="connsiteX14" fmla="*/ 356135 w 890337"/>
                        <a:gd name="connsiteY14" fmla="*/ 548640 h 952901"/>
                        <a:gd name="connsiteX15" fmla="*/ 303196 w 890337"/>
                        <a:gd name="connsiteY15" fmla="*/ 490889 h 952901"/>
                        <a:gd name="connsiteX16" fmla="*/ 125129 w 890337"/>
                        <a:gd name="connsiteY16" fmla="*/ 447575 h 952901"/>
                        <a:gd name="connsiteX17" fmla="*/ 52939 w 890337"/>
                        <a:gd name="connsiteY17" fmla="*/ 952901 h 952901"/>
                        <a:gd name="connsiteX0" fmla="*/ 52939 w 890337"/>
                        <a:gd name="connsiteY0" fmla="*/ 890337 h 890337"/>
                        <a:gd name="connsiteX1" fmla="*/ 0 w 890337"/>
                        <a:gd name="connsiteY1" fmla="*/ 226194 h 890337"/>
                        <a:gd name="connsiteX2" fmla="*/ 211756 w 890337"/>
                        <a:gd name="connsiteY2" fmla="*/ 72190 h 890337"/>
                        <a:gd name="connsiteX3" fmla="*/ 471638 w 890337"/>
                        <a:gd name="connsiteY3" fmla="*/ 52939 h 890337"/>
                        <a:gd name="connsiteX4" fmla="*/ 563078 w 890337"/>
                        <a:gd name="connsiteY4" fmla="*/ 52939 h 890337"/>
                        <a:gd name="connsiteX5" fmla="*/ 755584 w 890337"/>
                        <a:gd name="connsiteY5" fmla="*/ 0 h 890337"/>
                        <a:gd name="connsiteX6" fmla="*/ 625643 w 890337"/>
                        <a:gd name="connsiteY6" fmla="*/ 144379 h 890337"/>
                        <a:gd name="connsiteX7" fmla="*/ 890337 w 890337"/>
                        <a:gd name="connsiteY7" fmla="*/ 125129 h 890337"/>
                        <a:gd name="connsiteX8" fmla="*/ 702645 w 890337"/>
                        <a:gd name="connsiteY8" fmla="*/ 279133 h 890337"/>
                        <a:gd name="connsiteX9" fmla="*/ 741146 w 890337"/>
                        <a:gd name="connsiteY9" fmla="*/ 481264 h 890337"/>
                        <a:gd name="connsiteX10" fmla="*/ 683394 w 890337"/>
                        <a:gd name="connsiteY10" fmla="*/ 890337 h 890337"/>
                        <a:gd name="connsiteX11" fmla="*/ 630455 w 890337"/>
                        <a:gd name="connsiteY11" fmla="*/ 418699 h 890337"/>
                        <a:gd name="connsiteX12" fmla="*/ 466826 w 890337"/>
                        <a:gd name="connsiteY12" fmla="*/ 413887 h 890337"/>
                        <a:gd name="connsiteX13" fmla="*/ 356135 w 890337"/>
                        <a:gd name="connsiteY13" fmla="*/ 486076 h 890337"/>
                        <a:gd name="connsiteX14" fmla="*/ 303196 w 890337"/>
                        <a:gd name="connsiteY14" fmla="*/ 428325 h 890337"/>
                        <a:gd name="connsiteX15" fmla="*/ 125129 w 890337"/>
                        <a:gd name="connsiteY15" fmla="*/ 385011 h 890337"/>
                        <a:gd name="connsiteX16" fmla="*/ 52939 w 890337"/>
                        <a:gd name="connsiteY16" fmla="*/ 890337 h 890337"/>
                        <a:gd name="connsiteX0" fmla="*/ 52939 w 890337"/>
                        <a:gd name="connsiteY0" fmla="*/ 837398 h 837398"/>
                        <a:gd name="connsiteX1" fmla="*/ 0 w 890337"/>
                        <a:gd name="connsiteY1" fmla="*/ 173255 h 837398"/>
                        <a:gd name="connsiteX2" fmla="*/ 211756 w 890337"/>
                        <a:gd name="connsiteY2" fmla="*/ 19251 h 837398"/>
                        <a:gd name="connsiteX3" fmla="*/ 471638 w 890337"/>
                        <a:gd name="connsiteY3" fmla="*/ 0 h 837398"/>
                        <a:gd name="connsiteX4" fmla="*/ 563078 w 890337"/>
                        <a:gd name="connsiteY4" fmla="*/ 0 h 837398"/>
                        <a:gd name="connsiteX5" fmla="*/ 625643 w 890337"/>
                        <a:gd name="connsiteY5" fmla="*/ 91440 h 837398"/>
                        <a:gd name="connsiteX6" fmla="*/ 890337 w 890337"/>
                        <a:gd name="connsiteY6" fmla="*/ 72190 h 837398"/>
                        <a:gd name="connsiteX7" fmla="*/ 702645 w 890337"/>
                        <a:gd name="connsiteY7" fmla="*/ 226194 h 837398"/>
                        <a:gd name="connsiteX8" fmla="*/ 741146 w 890337"/>
                        <a:gd name="connsiteY8" fmla="*/ 428325 h 837398"/>
                        <a:gd name="connsiteX9" fmla="*/ 683394 w 890337"/>
                        <a:gd name="connsiteY9" fmla="*/ 837398 h 837398"/>
                        <a:gd name="connsiteX10" fmla="*/ 630455 w 890337"/>
                        <a:gd name="connsiteY10" fmla="*/ 365760 h 837398"/>
                        <a:gd name="connsiteX11" fmla="*/ 466826 w 890337"/>
                        <a:gd name="connsiteY11" fmla="*/ 360948 h 837398"/>
                        <a:gd name="connsiteX12" fmla="*/ 356135 w 890337"/>
                        <a:gd name="connsiteY12" fmla="*/ 433137 h 837398"/>
                        <a:gd name="connsiteX13" fmla="*/ 303196 w 890337"/>
                        <a:gd name="connsiteY13" fmla="*/ 375386 h 837398"/>
                        <a:gd name="connsiteX14" fmla="*/ 125129 w 890337"/>
                        <a:gd name="connsiteY14" fmla="*/ 332072 h 837398"/>
                        <a:gd name="connsiteX15" fmla="*/ 52939 w 890337"/>
                        <a:gd name="connsiteY15" fmla="*/ 837398 h 837398"/>
                        <a:gd name="connsiteX0" fmla="*/ 52939 w 741146"/>
                        <a:gd name="connsiteY0" fmla="*/ 837398 h 837398"/>
                        <a:gd name="connsiteX1" fmla="*/ 0 w 741146"/>
                        <a:gd name="connsiteY1" fmla="*/ 173255 h 837398"/>
                        <a:gd name="connsiteX2" fmla="*/ 211756 w 741146"/>
                        <a:gd name="connsiteY2" fmla="*/ 19251 h 837398"/>
                        <a:gd name="connsiteX3" fmla="*/ 471638 w 741146"/>
                        <a:gd name="connsiteY3" fmla="*/ 0 h 837398"/>
                        <a:gd name="connsiteX4" fmla="*/ 563078 w 741146"/>
                        <a:gd name="connsiteY4" fmla="*/ 0 h 837398"/>
                        <a:gd name="connsiteX5" fmla="*/ 625643 w 741146"/>
                        <a:gd name="connsiteY5" fmla="*/ 91440 h 837398"/>
                        <a:gd name="connsiteX6" fmla="*/ 702645 w 741146"/>
                        <a:gd name="connsiteY6" fmla="*/ 226194 h 837398"/>
                        <a:gd name="connsiteX7" fmla="*/ 741146 w 741146"/>
                        <a:gd name="connsiteY7" fmla="*/ 428325 h 837398"/>
                        <a:gd name="connsiteX8" fmla="*/ 683394 w 741146"/>
                        <a:gd name="connsiteY8" fmla="*/ 837398 h 837398"/>
                        <a:gd name="connsiteX9" fmla="*/ 630455 w 741146"/>
                        <a:gd name="connsiteY9" fmla="*/ 365760 h 837398"/>
                        <a:gd name="connsiteX10" fmla="*/ 466826 w 741146"/>
                        <a:gd name="connsiteY10" fmla="*/ 360948 h 837398"/>
                        <a:gd name="connsiteX11" fmla="*/ 356135 w 741146"/>
                        <a:gd name="connsiteY11" fmla="*/ 433137 h 837398"/>
                        <a:gd name="connsiteX12" fmla="*/ 303196 w 741146"/>
                        <a:gd name="connsiteY12" fmla="*/ 375386 h 837398"/>
                        <a:gd name="connsiteX13" fmla="*/ 125129 w 741146"/>
                        <a:gd name="connsiteY13" fmla="*/ 332072 h 837398"/>
                        <a:gd name="connsiteX14" fmla="*/ 52939 w 741146"/>
                        <a:gd name="connsiteY14" fmla="*/ 837398 h 837398"/>
                        <a:gd name="connsiteX0" fmla="*/ 52939 w 741146"/>
                        <a:gd name="connsiteY0" fmla="*/ 837398 h 837398"/>
                        <a:gd name="connsiteX1" fmla="*/ 0 w 741146"/>
                        <a:gd name="connsiteY1" fmla="*/ 173255 h 837398"/>
                        <a:gd name="connsiteX2" fmla="*/ 211756 w 741146"/>
                        <a:gd name="connsiteY2" fmla="*/ 19251 h 837398"/>
                        <a:gd name="connsiteX3" fmla="*/ 471638 w 741146"/>
                        <a:gd name="connsiteY3" fmla="*/ 0 h 837398"/>
                        <a:gd name="connsiteX4" fmla="*/ 563078 w 741146"/>
                        <a:gd name="connsiteY4" fmla="*/ 0 h 837398"/>
                        <a:gd name="connsiteX5" fmla="*/ 625643 w 741146"/>
                        <a:gd name="connsiteY5" fmla="*/ 91440 h 837398"/>
                        <a:gd name="connsiteX6" fmla="*/ 702645 w 741146"/>
                        <a:gd name="connsiteY6" fmla="*/ 226194 h 837398"/>
                        <a:gd name="connsiteX7" fmla="*/ 741146 w 741146"/>
                        <a:gd name="connsiteY7" fmla="*/ 428325 h 837398"/>
                        <a:gd name="connsiteX8" fmla="*/ 683394 w 741146"/>
                        <a:gd name="connsiteY8" fmla="*/ 837398 h 837398"/>
                        <a:gd name="connsiteX9" fmla="*/ 630455 w 741146"/>
                        <a:gd name="connsiteY9" fmla="*/ 365760 h 837398"/>
                        <a:gd name="connsiteX10" fmla="*/ 466826 w 741146"/>
                        <a:gd name="connsiteY10" fmla="*/ 360948 h 837398"/>
                        <a:gd name="connsiteX11" fmla="*/ 442767 w 741146"/>
                        <a:gd name="connsiteY11" fmla="*/ 462013 h 837398"/>
                        <a:gd name="connsiteX12" fmla="*/ 303196 w 741146"/>
                        <a:gd name="connsiteY12" fmla="*/ 375386 h 837398"/>
                        <a:gd name="connsiteX13" fmla="*/ 125129 w 741146"/>
                        <a:gd name="connsiteY13" fmla="*/ 332072 h 837398"/>
                        <a:gd name="connsiteX14" fmla="*/ 52939 w 741146"/>
                        <a:gd name="connsiteY14" fmla="*/ 837398 h 837398"/>
                        <a:gd name="connsiteX0" fmla="*/ 52939 w 741146"/>
                        <a:gd name="connsiteY0" fmla="*/ 837398 h 837398"/>
                        <a:gd name="connsiteX1" fmla="*/ 0 w 741146"/>
                        <a:gd name="connsiteY1" fmla="*/ 173255 h 837398"/>
                        <a:gd name="connsiteX2" fmla="*/ 211756 w 741146"/>
                        <a:gd name="connsiteY2" fmla="*/ 19251 h 837398"/>
                        <a:gd name="connsiteX3" fmla="*/ 471638 w 741146"/>
                        <a:gd name="connsiteY3" fmla="*/ 0 h 837398"/>
                        <a:gd name="connsiteX4" fmla="*/ 563078 w 741146"/>
                        <a:gd name="connsiteY4" fmla="*/ 0 h 837398"/>
                        <a:gd name="connsiteX5" fmla="*/ 625643 w 741146"/>
                        <a:gd name="connsiteY5" fmla="*/ 91440 h 837398"/>
                        <a:gd name="connsiteX6" fmla="*/ 702645 w 741146"/>
                        <a:gd name="connsiteY6" fmla="*/ 226194 h 837398"/>
                        <a:gd name="connsiteX7" fmla="*/ 741146 w 741146"/>
                        <a:gd name="connsiteY7" fmla="*/ 428325 h 837398"/>
                        <a:gd name="connsiteX8" fmla="*/ 683394 w 741146"/>
                        <a:gd name="connsiteY8" fmla="*/ 837398 h 837398"/>
                        <a:gd name="connsiteX9" fmla="*/ 630455 w 741146"/>
                        <a:gd name="connsiteY9" fmla="*/ 365760 h 837398"/>
                        <a:gd name="connsiteX10" fmla="*/ 466826 w 741146"/>
                        <a:gd name="connsiteY10" fmla="*/ 360948 h 837398"/>
                        <a:gd name="connsiteX11" fmla="*/ 442767 w 741146"/>
                        <a:gd name="connsiteY11" fmla="*/ 462013 h 837398"/>
                        <a:gd name="connsiteX12" fmla="*/ 400762 w 741146"/>
                        <a:gd name="connsiteY12" fmla="*/ 311544 h 837398"/>
                        <a:gd name="connsiteX13" fmla="*/ 303196 w 741146"/>
                        <a:gd name="connsiteY13" fmla="*/ 375386 h 837398"/>
                        <a:gd name="connsiteX14" fmla="*/ 125129 w 741146"/>
                        <a:gd name="connsiteY14" fmla="*/ 332072 h 837398"/>
                        <a:gd name="connsiteX15" fmla="*/ 52939 w 741146"/>
                        <a:gd name="connsiteY15" fmla="*/ 837398 h 837398"/>
                        <a:gd name="connsiteX0" fmla="*/ 52939 w 741146"/>
                        <a:gd name="connsiteY0" fmla="*/ 837398 h 837398"/>
                        <a:gd name="connsiteX1" fmla="*/ 0 w 741146"/>
                        <a:gd name="connsiteY1" fmla="*/ 173255 h 837398"/>
                        <a:gd name="connsiteX2" fmla="*/ 211756 w 741146"/>
                        <a:gd name="connsiteY2" fmla="*/ 19251 h 837398"/>
                        <a:gd name="connsiteX3" fmla="*/ 471638 w 741146"/>
                        <a:gd name="connsiteY3" fmla="*/ 0 h 837398"/>
                        <a:gd name="connsiteX4" fmla="*/ 563078 w 741146"/>
                        <a:gd name="connsiteY4" fmla="*/ 0 h 837398"/>
                        <a:gd name="connsiteX5" fmla="*/ 625643 w 741146"/>
                        <a:gd name="connsiteY5" fmla="*/ 91440 h 837398"/>
                        <a:gd name="connsiteX6" fmla="*/ 702645 w 741146"/>
                        <a:gd name="connsiteY6" fmla="*/ 226194 h 837398"/>
                        <a:gd name="connsiteX7" fmla="*/ 741146 w 741146"/>
                        <a:gd name="connsiteY7" fmla="*/ 428325 h 837398"/>
                        <a:gd name="connsiteX8" fmla="*/ 683394 w 741146"/>
                        <a:gd name="connsiteY8" fmla="*/ 837398 h 837398"/>
                        <a:gd name="connsiteX9" fmla="*/ 630455 w 741146"/>
                        <a:gd name="connsiteY9" fmla="*/ 365760 h 837398"/>
                        <a:gd name="connsiteX10" fmla="*/ 466826 w 741146"/>
                        <a:gd name="connsiteY10" fmla="*/ 360948 h 837398"/>
                        <a:gd name="connsiteX11" fmla="*/ 385013 w 741146"/>
                        <a:gd name="connsiteY11" fmla="*/ 490888 h 837398"/>
                        <a:gd name="connsiteX12" fmla="*/ 400762 w 741146"/>
                        <a:gd name="connsiteY12" fmla="*/ 311544 h 837398"/>
                        <a:gd name="connsiteX13" fmla="*/ 303196 w 741146"/>
                        <a:gd name="connsiteY13" fmla="*/ 375386 h 837398"/>
                        <a:gd name="connsiteX14" fmla="*/ 125129 w 741146"/>
                        <a:gd name="connsiteY14" fmla="*/ 332072 h 837398"/>
                        <a:gd name="connsiteX15" fmla="*/ 52939 w 741146"/>
                        <a:gd name="connsiteY15" fmla="*/ 837398 h 837398"/>
                        <a:gd name="connsiteX0" fmla="*/ 59684 w 747891"/>
                        <a:gd name="connsiteY0" fmla="*/ 837398 h 837398"/>
                        <a:gd name="connsiteX1" fmla="*/ 6745 w 747891"/>
                        <a:gd name="connsiteY1" fmla="*/ 173255 h 837398"/>
                        <a:gd name="connsiteX2" fmla="*/ 218501 w 747891"/>
                        <a:gd name="connsiteY2" fmla="*/ 19251 h 837398"/>
                        <a:gd name="connsiteX3" fmla="*/ 478383 w 747891"/>
                        <a:gd name="connsiteY3" fmla="*/ 0 h 837398"/>
                        <a:gd name="connsiteX4" fmla="*/ 569823 w 747891"/>
                        <a:gd name="connsiteY4" fmla="*/ 0 h 837398"/>
                        <a:gd name="connsiteX5" fmla="*/ 632388 w 747891"/>
                        <a:gd name="connsiteY5" fmla="*/ 91440 h 837398"/>
                        <a:gd name="connsiteX6" fmla="*/ 709390 w 747891"/>
                        <a:gd name="connsiteY6" fmla="*/ 226194 h 837398"/>
                        <a:gd name="connsiteX7" fmla="*/ 747891 w 747891"/>
                        <a:gd name="connsiteY7" fmla="*/ 428325 h 837398"/>
                        <a:gd name="connsiteX8" fmla="*/ 690139 w 747891"/>
                        <a:gd name="connsiteY8" fmla="*/ 837398 h 837398"/>
                        <a:gd name="connsiteX9" fmla="*/ 637200 w 747891"/>
                        <a:gd name="connsiteY9" fmla="*/ 365760 h 837398"/>
                        <a:gd name="connsiteX10" fmla="*/ 473571 w 747891"/>
                        <a:gd name="connsiteY10" fmla="*/ 360948 h 837398"/>
                        <a:gd name="connsiteX11" fmla="*/ 391758 w 747891"/>
                        <a:gd name="connsiteY11" fmla="*/ 490888 h 837398"/>
                        <a:gd name="connsiteX12" fmla="*/ 407507 w 747891"/>
                        <a:gd name="connsiteY12" fmla="*/ 311544 h 837398"/>
                        <a:gd name="connsiteX13" fmla="*/ 309941 w 747891"/>
                        <a:gd name="connsiteY13" fmla="*/ 375386 h 837398"/>
                        <a:gd name="connsiteX14" fmla="*/ 131874 w 747891"/>
                        <a:gd name="connsiteY14" fmla="*/ 332072 h 837398"/>
                        <a:gd name="connsiteX15" fmla="*/ 59684 w 747891"/>
                        <a:gd name="connsiteY15" fmla="*/ 837398 h 837398"/>
                        <a:gd name="connsiteX0" fmla="*/ 59684 w 747891"/>
                        <a:gd name="connsiteY0" fmla="*/ 837398 h 837398"/>
                        <a:gd name="connsiteX1" fmla="*/ 6745 w 747891"/>
                        <a:gd name="connsiteY1" fmla="*/ 173255 h 837398"/>
                        <a:gd name="connsiteX2" fmla="*/ 218501 w 747891"/>
                        <a:gd name="connsiteY2" fmla="*/ 19251 h 837398"/>
                        <a:gd name="connsiteX3" fmla="*/ 478383 w 747891"/>
                        <a:gd name="connsiteY3" fmla="*/ 0 h 837398"/>
                        <a:gd name="connsiteX4" fmla="*/ 569823 w 747891"/>
                        <a:gd name="connsiteY4" fmla="*/ 0 h 837398"/>
                        <a:gd name="connsiteX5" fmla="*/ 632388 w 747891"/>
                        <a:gd name="connsiteY5" fmla="*/ 91440 h 837398"/>
                        <a:gd name="connsiteX6" fmla="*/ 709390 w 747891"/>
                        <a:gd name="connsiteY6" fmla="*/ 226194 h 837398"/>
                        <a:gd name="connsiteX7" fmla="*/ 747891 w 747891"/>
                        <a:gd name="connsiteY7" fmla="*/ 428325 h 837398"/>
                        <a:gd name="connsiteX8" fmla="*/ 690139 w 747891"/>
                        <a:gd name="connsiteY8" fmla="*/ 837398 h 837398"/>
                        <a:gd name="connsiteX9" fmla="*/ 637200 w 747891"/>
                        <a:gd name="connsiteY9" fmla="*/ 365760 h 837398"/>
                        <a:gd name="connsiteX10" fmla="*/ 473571 w 747891"/>
                        <a:gd name="connsiteY10" fmla="*/ 360948 h 837398"/>
                        <a:gd name="connsiteX11" fmla="*/ 391758 w 747891"/>
                        <a:gd name="connsiteY11" fmla="*/ 490888 h 837398"/>
                        <a:gd name="connsiteX12" fmla="*/ 407507 w 747891"/>
                        <a:gd name="connsiteY12" fmla="*/ 311544 h 837398"/>
                        <a:gd name="connsiteX13" fmla="*/ 131874 w 747891"/>
                        <a:gd name="connsiteY13" fmla="*/ 332072 h 837398"/>
                        <a:gd name="connsiteX14" fmla="*/ 59684 w 747891"/>
                        <a:gd name="connsiteY14" fmla="*/ 837398 h 837398"/>
                        <a:gd name="connsiteX0" fmla="*/ 59684 w 747891"/>
                        <a:gd name="connsiteY0" fmla="*/ 837398 h 837398"/>
                        <a:gd name="connsiteX1" fmla="*/ 6745 w 747891"/>
                        <a:gd name="connsiteY1" fmla="*/ 173255 h 837398"/>
                        <a:gd name="connsiteX2" fmla="*/ 218501 w 747891"/>
                        <a:gd name="connsiteY2" fmla="*/ 19251 h 837398"/>
                        <a:gd name="connsiteX3" fmla="*/ 478383 w 747891"/>
                        <a:gd name="connsiteY3" fmla="*/ 0 h 837398"/>
                        <a:gd name="connsiteX4" fmla="*/ 569823 w 747891"/>
                        <a:gd name="connsiteY4" fmla="*/ 0 h 837398"/>
                        <a:gd name="connsiteX5" fmla="*/ 632388 w 747891"/>
                        <a:gd name="connsiteY5" fmla="*/ 91440 h 837398"/>
                        <a:gd name="connsiteX6" fmla="*/ 709390 w 747891"/>
                        <a:gd name="connsiteY6" fmla="*/ 226194 h 837398"/>
                        <a:gd name="connsiteX7" fmla="*/ 747891 w 747891"/>
                        <a:gd name="connsiteY7" fmla="*/ 428325 h 837398"/>
                        <a:gd name="connsiteX8" fmla="*/ 690139 w 747891"/>
                        <a:gd name="connsiteY8" fmla="*/ 837398 h 837398"/>
                        <a:gd name="connsiteX9" fmla="*/ 637200 w 747891"/>
                        <a:gd name="connsiteY9" fmla="*/ 365760 h 837398"/>
                        <a:gd name="connsiteX10" fmla="*/ 473571 w 747891"/>
                        <a:gd name="connsiteY10" fmla="*/ 360948 h 837398"/>
                        <a:gd name="connsiteX11" fmla="*/ 407507 w 747891"/>
                        <a:gd name="connsiteY11" fmla="*/ 311544 h 837398"/>
                        <a:gd name="connsiteX12" fmla="*/ 131874 w 747891"/>
                        <a:gd name="connsiteY12" fmla="*/ 332072 h 837398"/>
                        <a:gd name="connsiteX13" fmla="*/ 59684 w 747891"/>
                        <a:gd name="connsiteY13" fmla="*/ 837398 h 837398"/>
                        <a:gd name="connsiteX0" fmla="*/ 59684 w 747891"/>
                        <a:gd name="connsiteY0" fmla="*/ 837398 h 837398"/>
                        <a:gd name="connsiteX1" fmla="*/ 6745 w 747891"/>
                        <a:gd name="connsiteY1" fmla="*/ 173255 h 837398"/>
                        <a:gd name="connsiteX2" fmla="*/ 218501 w 747891"/>
                        <a:gd name="connsiteY2" fmla="*/ 19251 h 837398"/>
                        <a:gd name="connsiteX3" fmla="*/ 478383 w 747891"/>
                        <a:gd name="connsiteY3" fmla="*/ 0 h 837398"/>
                        <a:gd name="connsiteX4" fmla="*/ 569823 w 747891"/>
                        <a:gd name="connsiteY4" fmla="*/ 0 h 837398"/>
                        <a:gd name="connsiteX5" fmla="*/ 632388 w 747891"/>
                        <a:gd name="connsiteY5" fmla="*/ 91440 h 837398"/>
                        <a:gd name="connsiteX6" fmla="*/ 709390 w 747891"/>
                        <a:gd name="connsiteY6" fmla="*/ 226194 h 837398"/>
                        <a:gd name="connsiteX7" fmla="*/ 747891 w 747891"/>
                        <a:gd name="connsiteY7" fmla="*/ 428325 h 837398"/>
                        <a:gd name="connsiteX8" fmla="*/ 690139 w 747891"/>
                        <a:gd name="connsiteY8" fmla="*/ 837398 h 837398"/>
                        <a:gd name="connsiteX9" fmla="*/ 637200 w 747891"/>
                        <a:gd name="connsiteY9" fmla="*/ 365760 h 837398"/>
                        <a:gd name="connsiteX10" fmla="*/ 407507 w 747891"/>
                        <a:gd name="connsiteY10" fmla="*/ 311544 h 837398"/>
                        <a:gd name="connsiteX11" fmla="*/ 131874 w 747891"/>
                        <a:gd name="connsiteY11" fmla="*/ 332072 h 837398"/>
                        <a:gd name="connsiteX12" fmla="*/ 59684 w 747891"/>
                        <a:gd name="connsiteY12" fmla="*/ 837398 h 837398"/>
                        <a:gd name="connsiteX0" fmla="*/ 59684 w 747891"/>
                        <a:gd name="connsiteY0" fmla="*/ 837398 h 837398"/>
                        <a:gd name="connsiteX1" fmla="*/ 6745 w 747891"/>
                        <a:gd name="connsiteY1" fmla="*/ 173255 h 837398"/>
                        <a:gd name="connsiteX2" fmla="*/ 218501 w 747891"/>
                        <a:gd name="connsiteY2" fmla="*/ 19251 h 837398"/>
                        <a:gd name="connsiteX3" fmla="*/ 478383 w 747891"/>
                        <a:gd name="connsiteY3" fmla="*/ 0 h 837398"/>
                        <a:gd name="connsiteX4" fmla="*/ 569823 w 747891"/>
                        <a:gd name="connsiteY4" fmla="*/ 0 h 837398"/>
                        <a:gd name="connsiteX5" fmla="*/ 632388 w 747891"/>
                        <a:gd name="connsiteY5" fmla="*/ 91440 h 837398"/>
                        <a:gd name="connsiteX6" fmla="*/ 709390 w 747891"/>
                        <a:gd name="connsiteY6" fmla="*/ 226194 h 837398"/>
                        <a:gd name="connsiteX7" fmla="*/ 747891 w 747891"/>
                        <a:gd name="connsiteY7" fmla="*/ 428325 h 837398"/>
                        <a:gd name="connsiteX8" fmla="*/ 690139 w 747891"/>
                        <a:gd name="connsiteY8" fmla="*/ 837398 h 837398"/>
                        <a:gd name="connsiteX9" fmla="*/ 637200 w 747891"/>
                        <a:gd name="connsiteY9" fmla="*/ 365760 h 837398"/>
                        <a:gd name="connsiteX10" fmla="*/ 407507 w 747891"/>
                        <a:gd name="connsiteY10" fmla="*/ 311544 h 837398"/>
                        <a:gd name="connsiteX11" fmla="*/ 131874 w 747891"/>
                        <a:gd name="connsiteY11" fmla="*/ 332072 h 837398"/>
                        <a:gd name="connsiteX12" fmla="*/ 59684 w 747891"/>
                        <a:gd name="connsiteY12" fmla="*/ 837398 h 837398"/>
                        <a:gd name="connsiteX0" fmla="*/ 59684 w 747891"/>
                        <a:gd name="connsiteY0" fmla="*/ 837398 h 837398"/>
                        <a:gd name="connsiteX1" fmla="*/ 6745 w 747891"/>
                        <a:gd name="connsiteY1" fmla="*/ 173255 h 837398"/>
                        <a:gd name="connsiteX2" fmla="*/ 218501 w 747891"/>
                        <a:gd name="connsiteY2" fmla="*/ 19251 h 837398"/>
                        <a:gd name="connsiteX3" fmla="*/ 478383 w 747891"/>
                        <a:gd name="connsiteY3" fmla="*/ 0 h 837398"/>
                        <a:gd name="connsiteX4" fmla="*/ 569823 w 747891"/>
                        <a:gd name="connsiteY4" fmla="*/ 0 h 837398"/>
                        <a:gd name="connsiteX5" fmla="*/ 632388 w 747891"/>
                        <a:gd name="connsiteY5" fmla="*/ 91440 h 837398"/>
                        <a:gd name="connsiteX6" fmla="*/ 709390 w 747891"/>
                        <a:gd name="connsiteY6" fmla="*/ 226194 h 837398"/>
                        <a:gd name="connsiteX7" fmla="*/ 747891 w 747891"/>
                        <a:gd name="connsiteY7" fmla="*/ 428325 h 837398"/>
                        <a:gd name="connsiteX8" fmla="*/ 690139 w 747891"/>
                        <a:gd name="connsiteY8" fmla="*/ 837398 h 837398"/>
                        <a:gd name="connsiteX9" fmla="*/ 637200 w 747891"/>
                        <a:gd name="connsiteY9" fmla="*/ 365760 h 837398"/>
                        <a:gd name="connsiteX10" fmla="*/ 407507 w 747891"/>
                        <a:gd name="connsiteY10" fmla="*/ 311544 h 837398"/>
                        <a:gd name="connsiteX11" fmla="*/ 131874 w 747891"/>
                        <a:gd name="connsiteY11" fmla="*/ 332072 h 837398"/>
                        <a:gd name="connsiteX12" fmla="*/ 59684 w 747891"/>
                        <a:gd name="connsiteY12" fmla="*/ 837398 h 837398"/>
                        <a:gd name="connsiteX0" fmla="*/ 59684 w 747891"/>
                        <a:gd name="connsiteY0" fmla="*/ 837398 h 837398"/>
                        <a:gd name="connsiteX1" fmla="*/ 6745 w 747891"/>
                        <a:gd name="connsiteY1" fmla="*/ 173255 h 837398"/>
                        <a:gd name="connsiteX2" fmla="*/ 218501 w 747891"/>
                        <a:gd name="connsiteY2" fmla="*/ 19251 h 837398"/>
                        <a:gd name="connsiteX3" fmla="*/ 478383 w 747891"/>
                        <a:gd name="connsiteY3" fmla="*/ 0 h 837398"/>
                        <a:gd name="connsiteX4" fmla="*/ 569823 w 747891"/>
                        <a:gd name="connsiteY4" fmla="*/ 0 h 837398"/>
                        <a:gd name="connsiteX5" fmla="*/ 632388 w 747891"/>
                        <a:gd name="connsiteY5" fmla="*/ 91440 h 837398"/>
                        <a:gd name="connsiteX6" fmla="*/ 709390 w 747891"/>
                        <a:gd name="connsiteY6" fmla="*/ 226194 h 837398"/>
                        <a:gd name="connsiteX7" fmla="*/ 747891 w 747891"/>
                        <a:gd name="connsiteY7" fmla="*/ 428325 h 837398"/>
                        <a:gd name="connsiteX8" fmla="*/ 690139 w 747891"/>
                        <a:gd name="connsiteY8" fmla="*/ 837398 h 837398"/>
                        <a:gd name="connsiteX9" fmla="*/ 637200 w 747891"/>
                        <a:gd name="connsiteY9" fmla="*/ 365760 h 837398"/>
                        <a:gd name="connsiteX10" fmla="*/ 407507 w 747891"/>
                        <a:gd name="connsiteY10" fmla="*/ 311544 h 837398"/>
                        <a:gd name="connsiteX11" fmla="*/ 131874 w 747891"/>
                        <a:gd name="connsiteY11" fmla="*/ 332072 h 837398"/>
                        <a:gd name="connsiteX12" fmla="*/ 59684 w 747891"/>
                        <a:gd name="connsiteY12" fmla="*/ 837398 h 837398"/>
                        <a:gd name="connsiteX0" fmla="*/ 59684 w 747891"/>
                        <a:gd name="connsiteY0" fmla="*/ 837398 h 837398"/>
                        <a:gd name="connsiteX1" fmla="*/ 6745 w 747891"/>
                        <a:gd name="connsiteY1" fmla="*/ 173255 h 837398"/>
                        <a:gd name="connsiteX2" fmla="*/ 218501 w 747891"/>
                        <a:gd name="connsiteY2" fmla="*/ 19251 h 837398"/>
                        <a:gd name="connsiteX3" fmla="*/ 478383 w 747891"/>
                        <a:gd name="connsiteY3" fmla="*/ 0 h 837398"/>
                        <a:gd name="connsiteX4" fmla="*/ 569823 w 747891"/>
                        <a:gd name="connsiteY4" fmla="*/ 0 h 837398"/>
                        <a:gd name="connsiteX5" fmla="*/ 632388 w 747891"/>
                        <a:gd name="connsiteY5" fmla="*/ 91440 h 837398"/>
                        <a:gd name="connsiteX6" fmla="*/ 709390 w 747891"/>
                        <a:gd name="connsiteY6" fmla="*/ 226194 h 837398"/>
                        <a:gd name="connsiteX7" fmla="*/ 747891 w 747891"/>
                        <a:gd name="connsiteY7" fmla="*/ 428325 h 837398"/>
                        <a:gd name="connsiteX8" fmla="*/ 690139 w 747891"/>
                        <a:gd name="connsiteY8" fmla="*/ 837398 h 837398"/>
                        <a:gd name="connsiteX9" fmla="*/ 637200 w 747891"/>
                        <a:gd name="connsiteY9" fmla="*/ 365760 h 837398"/>
                        <a:gd name="connsiteX10" fmla="*/ 407507 w 747891"/>
                        <a:gd name="connsiteY10" fmla="*/ 311544 h 837398"/>
                        <a:gd name="connsiteX11" fmla="*/ 131874 w 747891"/>
                        <a:gd name="connsiteY11" fmla="*/ 332072 h 837398"/>
                        <a:gd name="connsiteX12" fmla="*/ 59684 w 747891"/>
                        <a:gd name="connsiteY12" fmla="*/ 837398 h 837398"/>
                        <a:gd name="connsiteX0" fmla="*/ 59684 w 747891"/>
                        <a:gd name="connsiteY0" fmla="*/ 837398 h 837398"/>
                        <a:gd name="connsiteX1" fmla="*/ 6745 w 747891"/>
                        <a:gd name="connsiteY1" fmla="*/ 173255 h 837398"/>
                        <a:gd name="connsiteX2" fmla="*/ 218501 w 747891"/>
                        <a:gd name="connsiteY2" fmla="*/ 19251 h 837398"/>
                        <a:gd name="connsiteX3" fmla="*/ 478383 w 747891"/>
                        <a:gd name="connsiteY3" fmla="*/ 0 h 837398"/>
                        <a:gd name="connsiteX4" fmla="*/ 569823 w 747891"/>
                        <a:gd name="connsiteY4" fmla="*/ 0 h 837398"/>
                        <a:gd name="connsiteX5" fmla="*/ 632388 w 747891"/>
                        <a:gd name="connsiteY5" fmla="*/ 91440 h 837398"/>
                        <a:gd name="connsiteX6" fmla="*/ 709390 w 747891"/>
                        <a:gd name="connsiteY6" fmla="*/ 226194 h 837398"/>
                        <a:gd name="connsiteX7" fmla="*/ 747891 w 747891"/>
                        <a:gd name="connsiteY7" fmla="*/ 428325 h 837398"/>
                        <a:gd name="connsiteX8" fmla="*/ 690139 w 747891"/>
                        <a:gd name="connsiteY8" fmla="*/ 837398 h 837398"/>
                        <a:gd name="connsiteX9" fmla="*/ 637200 w 747891"/>
                        <a:gd name="connsiteY9" fmla="*/ 365760 h 837398"/>
                        <a:gd name="connsiteX10" fmla="*/ 407507 w 747891"/>
                        <a:gd name="connsiteY10" fmla="*/ 311544 h 837398"/>
                        <a:gd name="connsiteX11" fmla="*/ 131874 w 747891"/>
                        <a:gd name="connsiteY11" fmla="*/ 332072 h 837398"/>
                        <a:gd name="connsiteX12" fmla="*/ 59684 w 747891"/>
                        <a:gd name="connsiteY12" fmla="*/ 837398 h 837398"/>
                        <a:gd name="connsiteX0" fmla="*/ 59684 w 747891"/>
                        <a:gd name="connsiteY0" fmla="*/ 837398 h 837398"/>
                        <a:gd name="connsiteX1" fmla="*/ 6745 w 747891"/>
                        <a:gd name="connsiteY1" fmla="*/ 173255 h 837398"/>
                        <a:gd name="connsiteX2" fmla="*/ 218501 w 747891"/>
                        <a:gd name="connsiteY2" fmla="*/ 19251 h 837398"/>
                        <a:gd name="connsiteX3" fmla="*/ 478383 w 747891"/>
                        <a:gd name="connsiteY3" fmla="*/ 0 h 837398"/>
                        <a:gd name="connsiteX4" fmla="*/ 569823 w 747891"/>
                        <a:gd name="connsiteY4" fmla="*/ 0 h 837398"/>
                        <a:gd name="connsiteX5" fmla="*/ 632388 w 747891"/>
                        <a:gd name="connsiteY5" fmla="*/ 91440 h 837398"/>
                        <a:gd name="connsiteX6" fmla="*/ 709390 w 747891"/>
                        <a:gd name="connsiteY6" fmla="*/ 226194 h 837398"/>
                        <a:gd name="connsiteX7" fmla="*/ 747891 w 747891"/>
                        <a:gd name="connsiteY7" fmla="*/ 428325 h 837398"/>
                        <a:gd name="connsiteX8" fmla="*/ 690139 w 747891"/>
                        <a:gd name="connsiteY8" fmla="*/ 837398 h 837398"/>
                        <a:gd name="connsiteX9" fmla="*/ 637200 w 747891"/>
                        <a:gd name="connsiteY9" fmla="*/ 365760 h 837398"/>
                        <a:gd name="connsiteX10" fmla="*/ 407507 w 747891"/>
                        <a:gd name="connsiteY10" fmla="*/ 311544 h 837398"/>
                        <a:gd name="connsiteX11" fmla="*/ 131874 w 747891"/>
                        <a:gd name="connsiteY11" fmla="*/ 332072 h 837398"/>
                        <a:gd name="connsiteX12" fmla="*/ 59684 w 747891"/>
                        <a:gd name="connsiteY12" fmla="*/ 837398 h 837398"/>
                        <a:gd name="connsiteX0" fmla="*/ 59684 w 747891"/>
                        <a:gd name="connsiteY0" fmla="*/ 837398 h 837398"/>
                        <a:gd name="connsiteX1" fmla="*/ 6745 w 747891"/>
                        <a:gd name="connsiteY1" fmla="*/ 173255 h 837398"/>
                        <a:gd name="connsiteX2" fmla="*/ 218501 w 747891"/>
                        <a:gd name="connsiteY2" fmla="*/ 19251 h 837398"/>
                        <a:gd name="connsiteX3" fmla="*/ 478383 w 747891"/>
                        <a:gd name="connsiteY3" fmla="*/ 0 h 837398"/>
                        <a:gd name="connsiteX4" fmla="*/ 569823 w 747891"/>
                        <a:gd name="connsiteY4" fmla="*/ 0 h 837398"/>
                        <a:gd name="connsiteX5" fmla="*/ 632388 w 747891"/>
                        <a:gd name="connsiteY5" fmla="*/ 91440 h 837398"/>
                        <a:gd name="connsiteX6" fmla="*/ 709390 w 747891"/>
                        <a:gd name="connsiteY6" fmla="*/ 226194 h 837398"/>
                        <a:gd name="connsiteX7" fmla="*/ 747891 w 747891"/>
                        <a:gd name="connsiteY7" fmla="*/ 428325 h 837398"/>
                        <a:gd name="connsiteX8" fmla="*/ 690139 w 747891"/>
                        <a:gd name="connsiteY8" fmla="*/ 837398 h 837398"/>
                        <a:gd name="connsiteX9" fmla="*/ 637200 w 747891"/>
                        <a:gd name="connsiteY9" fmla="*/ 365760 h 837398"/>
                        <a:gd name="connsiteX10" fmla="*/ 407507 w 747891"/>
                        <a:gd name="connsiteY10" fmla="*/ 311544 h 837398"/>
                        <a:gd name="connsiteX11" fmla="*/ 131874 w 747891"/>
                        <a:gd name="connsiteY11" fmla="*/ 332072 h 837398"/>
                        <a:gd name="connsiteX12" fmla="*/ 59684 w 747891"/>
                        <a:gd name="connsiteY12" fmla="*/ 837398 h 837398"/>
                        <a:gd name="connsiteX0" fmla="*/ 59684 w 747891"/>
                        <a:gd name="connsiteY0" fmla="*/ 837398 h 837398"/>
                        <a:gd name="connsiteX1" fmla="*/ 6745 w 747891"/>
                        <a:gd name="connsiteY1" fmla="*/ 173255 h 837398"/>
                        <a:gd name="connsiteX2" fmla="*/ 218501 w 747891"/>
                        <a:gd name="connsiteY2" fmla="*/ 19251 h 837398"/>
                        <a:gd name="connsiteX3" fmla="*/ 478383 w 747891"/>
                        <a:gd name="connsiteY3" fmla="*/ 0 h 837398"/>
                        <a:gd name="connsiteX4" fmla="*/ 566684 w 747891"/>
                        <a:gd name="connsiteY4" fmla="*/ 0 h 837398"/>
                        <a:gd name="connsiteX5" fmla="*/ 632388 w 747891"/>
                        <a:gd name="connsiteY5" fmla="*/ 91440 h 837398"/>
                        <a:gd name="connsiteX6" fmla="*/ 709390 w 747891"/>
                        <a:gd name="connsiteY6" fmla="*/ 226194 h 837398"/>
                        <a:gd name="connsiteX7" fmla="*/ 747891 w 747891"/>
                        <a:gd name="connsiteY7" fmla="*/ 428325 h 837398"/>
                        <a:gd name="connsiteX8" fmla="*/ 690139 w 747891"/>
                        <a:gd name="connsiteY8" fmla="*/ 837398 h 837398"/>
                        <a:gd name="connsiteX9" fmla="*/ 637200 w 747891"/>
                        <a:gd name="connsiteY9" fmla="*/ 365760 h 837398"/>
                        <a:gd name="connsiteX10" fmla="*/ 407507 w 747891"/>
                        <a:gd name="connsiteY10" fmla="*/ 311544 h 837398"/>
                        <a:gd name="connsiteX11" fmla="*/ 131874 w 747891"/>
                        <a:gd name="connsiteY11" fmla="*/ 332072 h 837398"/>
                        <a:gd name="connsiteX12" fmla="*/ 59684 w 747891"/>
                        <a:gd name="connsiteY12" fmla="*/ 837398 h 837398"/>
                        <a:gd name="connsiteX0" fmla="*/ 59684 w 747891"/>
                        <a:gd name="connsiteY0" fmla="*/ 837398 h 837398"/>
                        <a:gd name="connsiteX1" fmla="*/ 6745 w 747891"/>
                        <a:gd name="connsiteY1" fmla="*/ 173255 h 837398"/>
                        <a:gd name="connsiteX2" fmla="*/ 218501 w 747891"/>
                        <a:gd name="connsiteY2" fmla="*/ 19251 h 837398"/>
                        <a:gd name="connsiteX3" fmla="*/ 478383 w 747891"/>
                        <a:gd name="connsiteY3" fmla="*/ 0 h 837398"/>
                        <a:gd name="connsiteX4" fmla="*/ 632388 w 747891"/>
                        <a:gd name="connsiteY4" fmla="*/ 91440 h 837398"/>
                        <a:gd name="connsiteX5" fmla="*/ 709390 w 747891"/>
                        <a:gd name="connsiteY5" fmla="*/ 226194 h 837398"/>
                        <a:gd name="connsiteX6" fmla="*/ 747891 w 747891"/>
                        <a:gd name="connsiteY6" fmla="*/ 428325 h 837398"/>
                        <a:gd name="connsiteX7" fmla="*/ 690139 w 747891"/>
                        <a:gd name="connsiteY7" fmla="*/ 837398 h 837398"/>
                        <a:gd name="connsiteX8" fmla="*/ 637200 w 747891"/>
                        <a:gd name="connsiteY8" fmla="*/ 365760 h 837398"/>
                        <a:gd name="connsiteX9" fmla="*/ 407507 w 747891"/>
                        <a:gd name="connsiteY9" fmla="*/ 311544 h 837398"/>
                        <a:gd name="connsiteX10" fmla="*/ 131874 w 747891"/>
                        <a:gd name="connsiteY10" fmla="*/ 332072 h 837398"/>
                        <a:gd name="connsiteX11" fmla="*/ 59684 w 747891"/>
                        <a:gd name="connsiteY11" fmla="*/ 837398 h 837398"/>
                        <a:gd name="connsiteX0" fmla="*/ 59684 w 747891"/>
                        <a:gd name="connsiteY0" fmla="*/ 818147 h 818147"/>
                        <a:gd name="connsiteX1" fmla="*/ 6745 w 747891"/>
                        <a:gd name="connsiteY1" fmla="*/ 154004 h 818147"/>
                        <a:gd name="connsiteX2" fmla="*/ 218501 w 747891"/>
                        <a:gd name="connsiteY2" fmla="*/ 0 h 818147"/>
                        <a:gd name="connsiteX3" fmla="*/ 632388 w 747891"/>
                        <a:gd name="connsiteY3" fmla="*/ 72189 h 818147"/>
                        <a:gd name="connsiteX4" fmla="*/ 709390 w 747891"/>
                        <a:gd name="connsiteY4" fmla="*/ 206943 h 818147"/>
                        <a:gd name="connsiteX5" fmla="*/ 747891 w 747891"/>
                        <a:gd name="connsiteY5" fmla="*/ 409074 h 818147"/>
                        <a:gd name="connsiteX6" fmla="*/ 690139 w 747891"/>
                        <a:gd name="connsiteY6" fmla="*/ 818147 h 818147"/>
                        <a:gd name="connsiteX7" fmla="*/ 637200 w 747891"/>
                        <a:gd name="connsiteY7" fmla="*/ 346509 h 818147"/>
                        <a:gd name="connsiteX8" fmla="*/ 407507 w 747891"/>
                        <a:gd name="connsiteY8" fmla="*/ 292293 h 818147"/>
                        <a:gd name="connsiteX9" fmla="*/ 131874 w 747891"/>
                        <a:gd name="connsiteY9" fmla="*/ 312821 h 818147"/>
                        <a:gd name="connsiteX10" fmla="*/ 59684 w 747891"/>
                        <a:gd name="connsiteY10" fmla="*/ 818147 h 818147"/>
                        <a:gd name="connsiteX0" fmla="*/ 59684 w 747891"/>
                        <a:gd name="connsiteY0" fmla="*/ 818147 h 818147"/>
                        <a:gd name="connsiteX1" fmla="*/ 6745 w 747891"/>
                        <a:gd name="connsiteY1" fmla="*/ 154004 h 818147"/>
                        <a:gd name="connsiteX2" fmla="*/ 218501 w 747891"/>
                        <a:gd name="connsiteY2" fmla="*/ 0 h 818147"/>
                        <a:gd name="connsiteX3" fmla="*/ 632388 w 747891"/>
                        <a:gd name="connsiteY3" fmla="*/ 72189 h 818147"/>
                        <a:gd name="connsiteX4" fmla="*/ 709390 w 747891"/>
                        <a:gd name="connsiteY4" fmla="*/ 206943 h 818147"/>
                        <a:gd name="connsiteX5" fmla="*/ 747891 w 747891"/>
                        <a:gd name="connsiteY5" fmla="*/ 409074 h 818147"/>
                        <a:gd name="connsiteX6" fmla="*/ 690139 w 747891"/>
                        <a:gd name="connsiteY6" fmla="*/ 818147 h 818147"/>
                        <a:gd name="connsiteX7" fmla="*/ 637200 w 747891"/>
                        <a:gd name="connsiteY7" fmla="*/ 346509 h 818147"/>
                        <a:gd name="connsiteX8" fmla="*/ 407507 w 747891"/>
                        <a:gd name="connsiteY8" fmla="*/ 292293 h 818147"/>
                        <a:gd name="connsiteX9" fmla="*/ 131874 w 747891"/>
                        <a:gd name="connsiteY9" fmla="*/ 312821 h 818147"/>
                        <a:gd name="connsiteX10" fmla="*/ 59684 w 747891"/>
                        <a:gd name="connsiteY10" fmla="*/ 818147 h 818147"/>
                        <a:gd name="connsiteX0" fmla="*/ 59684 w 747891"/>
                        <a:gd name="connsiteY0" fmla="*/ 818147 h 818147"/>
                        <a:gd name="connsiteX1" fmla="*/ 6745 w 747891"/>
                        <a:gd name="connsiteY1" fmla="*/ 154004 h 818147"/>
                        <a:gd name="connsiteX2" fmla="*/ 218501 w 747891"/>
                        <a:gd name="connsiteY2" fmla="*/ 0 h 818147"/>
                        <a:gd name="connsiteX3" fmla="*/ 632388 w 747891"/>
                        <a:gd name="connsiteY3" fmla="*/ 72189 h 818147"/>
                        <a:gd name="connsiteX4" fmla="*/ 747891 w 747891"/>
                        <a:gd name="connsiteY4" fmla="*/ 409074 h 818147"/>
                        <a:gd name="connsiteX5" fmla="*/ 690139 w 747891"/>
                        <a:gd name="connsiteY5" fmla="*/ 818147 h 818147"/>
                        <a:gd name="connsiteX6" fmla="*/ 637200 w 747891"/>
                        <a:gd name="connsiteY6" fmla="*/ 346509 h 818147"/>
                        <a:gd name="connsiteX7" fmla="*/ 407507 w 747891"/>
                        <a:gd name="connsiteY7" fmla="*/ 292293 h 818147"/>
                        <a:gd name="connsiteX8" fmla="*/ 131874 w 747891"/>
                        <a:gd name="connsiteY8" fmla="*/ 312821 h 818147"/>
                        <a:gd name="connsiteX9" fmla="*/ 59684 w 747891"/>
                        <a:gd name="connsiteY9" fmla="*/ 818147 h 818147"/>
                        <a:gd name="connsiteX0" fmla="*/ 59684 w 752195"/>
                        <a:gd name="connsiteY0" fmla="*/ 818147 h 818147"/>
                        <a:gd name="connsiteX1" fmla="*/ 6745 w 752195"/>
                        <a:gd name="connsiteY1" fmla="*/ 154004 h 818147"/>
                        <a:gd name="connsiteX2" fmla="*/ 218501 w 752195"/>
                        <a:gd name="connsiteY2" fmla="*/ 0 h 818147"/>
                        <a:gd name="connsiteX3" fmla="*/ 632388 w 752195"/>
                        <a:gd name="connsiteY3" fmla="*/ 72189 h 818147"/>
                        <a:gd name="connsiteX4" fmla="*/ 747891 w 752195"/>
                        <a:gd name="connsiteY4" fmla="*/ 409074 h 818147"/>
                        <a:gd name="connsiteX5" fmla="*/ 690139 w 752195"/>
                        <a:gd name="connsiteY5" fmla="*/ 818147 h 818147"/>
                        <a:gd name="connsiteX6" fmla="*/ 637200 w 752195"/>
                        <a:gd name="connsiteY6" fmla="*/ 346509 h 818147"/>
                        <a:gd name="connsiteX7" fmla="*/ 407507 w 752195"/>
                        <a:gd name="connsiteY7" fmla="*/ 292293 h 818147"/>
                        <a:gd name="connsiteX8" fmla="*/ 131874 w 752195"/>
                        <a:gd name="connsiteY8" fmla="*/ 312821 h 818147"/>
                        <a:gd name="connsiteX9" fmla="*/ 59684 w 752195"/>
                        <a:gd name="connsiteY9" fmla="*/ 818147 h 818147"/>
                        <a:gd name="connsiteX0" fmla="*/ 59684 w 750873"/>
                        <a:gd name="connsiteY0" fmla="*/ 818147 h 818147"/>
                        <a:gd name="connsiteX1" fmla="*/ 6745 w 750873"/>
                        <a:gd name="connsiteY1" fmla="*/ 154004 h 818147"/>
                        <a:gd name="connsiteX2" fmla="*/ 218501 w 750873"/>
                        <a:gd name="connsiteY2" fmla="*/ 0 h 818147"/>
                        <a:gd name="connsiteX3" fmla="*/ 632388 w 750873"/>
                        <a:gd name="connsiteY3" fmla="*/ 72189 h 818147"/>
                        <a:gd name="connsiteX4" fmla="*/ 747891 w 750873"/>
                        <a:gd name="connsiteY4" fmla="*/ 409074 h 818147"/>
                        <a:gd name="connsiteX5" fmla="*/ 713680 w 750873"/>
                        <a:gd name="connsiteY5" fmla="*/ 657028 h 818147"/>
                        <a:gd name="connsiteX6" fmla="*/ 637200 w 750873"/>
                        <a:gd name="connsiteY6" fmla="*/ 346509 h 818147"/>
                        <a:gd name="connsiteX7" fmla="*/ 407507 w 750873"/>
                        <a:gd name="connsiteY7" fmla="*/ 292293 h 818147"/>
                        <a:gd name="connsiteX8" fmla="*/ 131874 w 750873"/>
                        <a:gd name="connsiteY8" fmla="*/ 312821 h 818147"/>
                        <a:gd name="connsiteX9" fmla="*/ 59684 w 750873"/>
                        <a:gd name="connsiteY9" fmla="*/ 818147 h 818147"/>
                        <a:gd name="connsiteX0" fmla="*/ 62384 w 750434"/>
                        <a:gd name="connsiteY0" fmla="*/ 654936 h 657028"/>
                        <a:gd name="connsiteX1" fmla="*/ 6306 w 750434"/>
                        <a:gd name="connsiteY1" fmla="*/ 154004 h 657028"/>
                        <a:gd name="connsiteX2" fmla="*/ 218062 w 750434"/>
                        <a:gd name="connsiteY2" fmla="*/ 0 h 657028"/>
                        <a:gd name="connsiteX3" fmla="*/ 631949 w 750434"/>
                        <a:gd name="connsiteY3" fmla="*/ 72189 h 657028"/>
                        <a:gd name="connsiteX4" fmla="*/ 747452 w 750434"/>
                        <a:gd name="connsiteY4" fmla="*/ 409074 h 657028"/>
                        <a:gd name="connsiteX5" fmla="*/ 713241 w 750434"/>
                        <a:gd name="connsiteY5" fmla="*/ 657028 h 657028"/>
                        <a:gd name="connsiteX6" fmla="*/ 636761 w 750434"/>
                        <a:gd name="connsiteY6" fmla="*/ 346509 h 657028"/>
                        <a:gd name="connsiteX7" fmla="*/ 407068 w 750434"/>
                        <a:gd name="connsiteY7" fmla="*/ 292293 h 657028"/>
                        <a:gd name="connsiteX8" fmla="*/ 131435 w 750434"/>
                        <a:gd name="connsiteY8" fmla="*/ 312821 h 657028"/>
                        <a:gd name="connsiteX9" fmla="*/ 62384 w 750434"/>
                        <a:gd name="connsiteY9" fmla="*/ 654936 h 657028"/>
                        <a:gd name="connsiteX0" fmla="*/ 73266 w 761316"/>
                        <a:gd name="connsiteY0" fmla="*/ 652844 h 654936"/>
                        <a:gd name="connsiteX1" fmla="*/ 17188 w 761316"/>
                        <a:gd name="connsiteY1" fmla="*/ 151912 h 654936"/>
                        <a:gd name="connsiteX2" fmla="*/ 398440 w 761316"/>
                        <a:gd name="connsiteY2" fmla="*/ 0 h 654936"/>
                        <a:gd name="connsiteX3" fmla="*/ 642831 w 761316"/>
                        <a:gd name="connsiteY3" fmla="*/ 70097 h 654936"/>
                        <a:gd name="connsiteX4" fmla="*/ 758334 w 761316"/>
                        <a:gd name="connsiteY4" fmla="*/ 406982 h 654936"/>
                        <a:gd name="connsiteX5" fmla="*/ 724123 w 761316"/>
                        <a:gd name="connsiteY5" fmla="*/ 654936 h 654936"/>
                        <a:gd name="connsiteX6" fmla="*/ 647643 w 761316"/>
                        <a:gd name="connsiteY6" fmla="*/ 344417 h 654936"/>
                        <a:gd name="connsiteX7" fmla="*/ 417950 w 761316"/>
                        <a:gd name="connsiteY7" fmla="*/ 290201 h 654936"/>
                        <a:gd name="connsiteX8" fmla="*/ 142317 w 761316"/>
                        <a:gd name="connsiteY8" fmla="*/ 310729 h 654936"/>
                        <a:gd name="connsiteX9" fmla="*/ 73266 w 761316"/>
                        <a:gd name="connsiteY9" fmla="*/ 652844 h 654936"/>
                        <a:gd name="connsiteX0" fmla="*/ 73266 w 761316"/>
                        <a:gd name="connsiteY0" fmla="*/ 657724 h 659816"/>
                        <a:gd name="connsiteX1" fmla="*/ 17188 w 761316"/>
                        <a:gd name="connsiteY1" fmla="*/ 156792 h 659816"/>
                        <a:gd name="connsiteX2" fmla="*/ 398440 w 761316"/>
                        <a:gd name="connsiteY2" fmla="*/ 4880 h 659816"/>
                        <a:gd name="connsiteX3" fmla="*/ 642831 w 761316"/>
                        <a:gd name="connsiteY3" fmla="*/ 74977 h 659816"/>
                        <a:gd name="connsiteX4" fmla="*/ 758334 w 761316"/>
                        <a:gd name="connsiteY4" fmla="*/ 411862 h 659816"/>
                        <a:gd name="connsiteX5" fmla="*/ 724123 w 761316"/>
                        <a:gd name="connsiteY5" fmla="*/ 659816 h 659816"/>
                        <a:gd name="connsiteX6" fmla="*/ 647643 w 761316"/>
                        <a:gd name="connsiteY6" fmla="*/ 349297 h 659816"/>
                        <a:gd name="connsiteX7" fmla="*/ 417950 w 761316"/>
                        <a:gd name="connsiteY7" fmla="*/ 295081 h 659816"/>
                        <a:gd name="connsiteX8" fmla="*/ 142317 w 761316"/>
                        <a:gd name="connsiteY8" fmla="*/ 315609 h 659816"/>
                        <a:gd name="connsiteX9" fmla="*/ 73266 w 761316"/>
                        <a:gd name="connsiteY9" fmla="*/ 657724 h 659816"/>
                        <a:gd name="connsiteX0" fmla="*/ 73266 w 761316"/>
                        <a:gd name="connsiteY0" fmla="*/ 653517 h 655609"/>
                        <a:gd name="connsiteX1" fmla="*/ 17188 w 761316"/>
                        <a:gd name="connsiteY1" fmla="*/ 152585 h 655609"/>
                        <a:gd name="connsiteX2" fmla="*/ 398440 w 761316"/>
                        <a:gd name="connsiteY2" fmla="*/ 673 h 655609"/>
                        <a:gd name="connsiteX3" fmla="*/ 642831 w 761316"/>
                        <a:gd name="connsiteY3" fmla="*/ 70770 h 655609"/>
                        <a:gd name="connsiteX4" fmla="*/ 758334 w 761316"/>
                        <a:gd name="connsiteY4" fmla="*/ 407655 h 655609"/>
                        <a:gd name="connsiteX5" fmla="*/ 724123 w 761316"/>
                        <a:gd name="connsiteY5" fmla="*/ 655609 h 655609"/>
                        <a:gd name="connsiteX6" fmla="*/ 647643 w 761316"/>
                        <a:gd name="connsiteY6" fmla="*/ 345090 h 655609"/>
                        <a:gd name="connsiteX7" fmla="*/ 417950 w 761316"/>
                        <a:gd name="connsiteY7" fmla="*/ 290874 h 655609"/>
                        <a:gd name="connsiteX8" fmla="*/ 142317 w 761316"/>
                        <a:gd name="connsiteY8" fmla="*/ 311402 h 655609"/>
                        <a:gd name="connsiteX9" fmla="*/ 73266 w 761316"/>
                        <a:gd name="connsiteY9" fmla="*/ 653517 h 655609"/>
                        <a:gd name="connsiteX0" fmla="*/ 73266 w 759388"/>
                        <a:gd name="connsiteY0" fmla="*/ 654163 h 656255"/>
                        <a:gd name="connsiteX1" fmla="*/ 17188 w 759388"/>
                        <a:gd name="connsiteY1" fmla="*/ 153231 h 656255"/>
                        <a:gd name="connsiteX2" fmla="*/ 398440 w 759388"/>
                        <a:gd name="connsiteY2" fmla="*/ 1319 h 656255"/>
                        <a:gd name="connsiteX3" fmla="*/ 682066 w 759388"/>
                        <a:gd name="connsiteY3" fmla="*/ 98618 h 656255"/>
                        <a:gd name="connsiteX4" fmla="*/ 758334 w 759388"/>
                        <a:gd name="connsiteY4" fmla="*/ 408301 h 656255"/>
                        <a:gd name="connsiteX5" fmla="*/ 724123 w 759388"/>
                        <a:gd name="connsiteY5" fmla="*/ 656255 h 656255"/>
                        <a:gd name="connsiteX6" fmla="*/ 647643 w 759388"/>
                        <a:gd name="connsiteY6" fmla="*/ 345736 h 656255"/>
                        <a:gd name="connsiteX7" fmla="*/ 417950 w 759388"/>
                        <a:gd name="connsiteY7" fmla="*/ 291520 h 656255"/>
                        <a:gd name="connsiteX8" fmla="*/ 142317 w 759388"/>
                        <a:gd name="connsiteY8" fmla="*/ 312048 h 656255"/>
                        <a:gd name="connsiteX9" fmla="*/ 73266 w 759388"/>
                        <a:gd name="connsiteY9" fmla="*/ 654163 h 656255"/>
                        <a:gd name="connsiteX0" fmla="*/ 40036 w 726158"/>
                        <a:gd name="connsiteY0" fmla="*/ 652892 h 654984"/>
                        <a:gd name="connsiteX1" fmla="*/ 24763 w 726158"/>
                        <a:gd name="connsiteY1" fmla="*/ 105926 h 654984"/>
                        <a:gd name="connsiteX2" fmla="*/ 365210 w 726158"/>
                        <a:gd name="connsiteY2" fmla="*/ 48 h 654984"/>
                        <a:gd name="connsiteX3" fmla="*/ 648836 w 726158"/>
                        <a:gd name="connsiteY3" fmla="*/ 97347 h 654984"/>
                        <a:gd name="connsiteX4" fmla="*/ 725104 w 726158"/>
                        <a:gd name="connsiteY4" fmla="*/ 407030 h 654984"/>
                        <a:gd name="connsiteX5" fmla="*/ 690893 w 726158"/>
                        <a:gd name="connsiteY5" fmla="*/ 654984 h 654984"/>
                        <a:gd name="connsiteX6" fmla="*/ 614413 w 726158"/>
                        <a:gd name="connsiteY6" fmla="*/ 344465 h 654984"/>
                        <a:gd name="connsiteX7" fmla="*/ 384720 w 726158"/>
                        <a:gd name="connsiteY7" fmla="*/ 290249 h 654984"/>
                        <a:gd name="connsiteX8" fmla="*/ 109087 w 726158"/>
                        <a:gd name="connsiteY8" fmla="*/ 310777 h 654984"/>
                        <a:gd name="connsiteX9" fmla="*/ 40036 w 726158"/>
                        <a:gd name="connsiteY9" fmla="*/ 652892 h 654984"/>
                        <a:gd name="connsiteX0" fmla="*/ 35502 w 721624"/>
                        <a:gd name="connsiteY0" fmla="*/ 653250 h 655342"/>
                        <a:gd name="connsiteX1" fmla="*/ 26507 w 721624"/>
                        <a:gd name="connsiteY1" fmla="*/ 125116 h 655342"/>
                        <a:gd name="connsiteX2" fmla="*/ 360676 w 721624"/>
                        <a:gd name="connsiteY2" fmla="*/ 406 h 655342"/>
                        <a:gd name="connsiteX3" fmla="*/ 644302 w 721624"/>
                        <a:gd name="connsiteY3" fmla="*/ 97705 h 655342"/>
                        <a:gd name="connsiteX4" fmla="*/ 720570 w 721624"/>
                        <a:gd name="connsiteY4" fmla="*/ 407388 h 655342"/>
                        <a:gd name="connsiteX5" fmla="*/ 686359 w 721624"/>
                        <a:gd name="connsiteY5" fmla="*/ 655342 h 655342"/>
                        <a:gd name="connsiteX6" fmla="*/ 609879 w 721624"/>
                        <a:gd name="connsiteY6" fmla="*/ 344823 h 655342"/>
                        <a:gd name="connsiteX7" fmla="*/ 380186 w 721624"/>
                        <a:gd name="connsiteY7" fmla="*/ 290607 h 655342"/>
                        <a:gd name="connsiteX8" fmla="*/ 104553 w 721624"/>
                        <a:gd name="connsiteY8" fmla="*/ 311135 h 655342"/>
                        <a:gd name="connsiteX9" fmla="*/ 35502 w 721624"/>
                        <a:gd name="connsiteY9" fmla="*/ 653250 h 6553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721624" h="655342">
                          <a:moveTo>
                            <a:pt x="35502" y="653250"/>
                          </a:moveTo>
                          <a:cubicBezTo>
                            <a:pt x="14647" y="626781"/>
                            <a:pt x="-27689" y="233923"/>
                            <a:pt x="26507" y="125116"/>
                          </a:cubicBezTo>
                          <a:cubicBezTo>
                            <a:pt x="80703" y="16309"/>
                            <a:pt x="257710" y="4974"/>
                            <a:pt x="360676" y="406"/>
                          </a:cubicBezTo>
                          <a:cubicBezTo>
                            <a:pt x="463642" y="-4162"/>
                            <a:pt x="584320" y="29875"/>
                            <a:pt x="644302" y="97705"/>
                          </a:cubicBezTo>
                          <a:cubicBezTo>
                            <a:pt x="704284" y="165535"/>
                            <a:pt x="713561" y="314449"/>
                            <a:pt x="720570" y="407388"/>
                          </a:cubicBezTo>
                          <a:cubicBezTo>
                            <a:pt x="727579" y="500327"/>
                            <a:pt x="697763" y="572691"/>
                            <a:pt x="686359" y="655342"/>
                          </a:cubicBezTo>
                          <a:cubicBezTo>
                            <a:pt x="667911" y="644915"/>
                            <a:pt x="660908" y="405612"/>
                            <a:pt x="609879" y="344823"/>
                          </a:cubicBezTo>
                          <a:cubicBezTo>
                            <a:pt x="558850" y="284034"/>
                            <a:pt x="453421" y="413400"/>
                            <a:pt x="380186" y="290607"/>
                          </a:cubicBezTo>
                          <a:cubicBezTo>
                            <a:pt x="212977" y="412535"/>
                            <a:pt x="162000" y="250695"/>
                            <a:pt x="104553" y="311135"/>
                          </a:cubicBezTo>
                          <a:cubicBezTo>
                            <a:pt x="47106" y="371575"/>
                            <a:pt x="59565" y="484808"/>
                            <a:pt x="35502" y="653250"/>
                          </a:cubicBezTo>
                          <a:close/>
                        </a:path>
                      </a:pathLst>
                    </a:custGeom>
                    <a:solidFill>
                      <a:srgbClr val="39302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802" name="Oval 3801">
                    <a:extLst>
                      <a:ext uri="{FF2B5EF4-FFF2-40B4-BE49-F238E27FC236}">
                        <a16:creationId xmlns:a16="http://schemas.microsoft.com/office/drawing/2014/main" id="{927A2B76-897A-4C44-952B-8BAB69785FA9}"/>
                      </a:ext>
                    </a:extLst>
                  </p:cNvPr>
                  <p:cNvSpPr/>
                  <p:nvPr/>
                </p:nvSpPr>
                <p:spPr>
                  <a:xfrm>
                    <a:off x="4434494" y="4407636"/>
                    <a:ext cx="189524" cy="175731"/>
                  </a:xfrm>
                  <a:prstGeom prst="ellipse">
                    <a:avLst/>
                  </a:prstGeom>
                  <a:solidFill>
                    <a:srgbClr val="393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03" name="Oval 3802">
                    <a:extLst>
                      <a:ext uri="{FF2B5EF4-FFF2-40B4-BE49-F238E27FC236}">
                        <a16:creationId xmlns:a16="http://schemas.microsoft.com/office/drawing/2014/main" id="{F5325B13-6456-4A88-8BB4-9B323B0375C2}"/>
                      </a:ext>
                    </a:extLst>
                  </p:cNvPr>
                  <p:cNvSpPr/>
                  <p:nvPr/>
                </p:nvSpPr>
                <p:spPr>
                  <a:xfrm>
                    <a:off x="5302597" y="4402181"/>
                    <a:ext cx="189524" cy="175731"/>
                  </a:xfrm>
                  <a:prstGeom prst="ellipse">
                    <a:avLst/>
                  </a:prstGeom>
                  <a:solidFill>
                    <a:srgbClr val="393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04" name="Freeform 2800">
                    <a:extLst>
                      <a:ext uri="{FF2B5EF4-FFF2-40B4-BE49-F238E27FC236}">
                        <a16:creationId xmlns:a16="http://schemas.microsoft.com/office/drawing/2014/main" id="{5C0885BF-D4B6-4A7E-9671-867FC8B60D5C}"/>
                      </a:ext>
                    </a:extLst>
                  </p:cNvPr>
                  <p:cNvSpPr/>
                  <p:nvPr/>
                </p:nvSpPr>
                <p:spPr>
                  <a:xfrm>
                    <a:off x="3939028" y="4105559"/>
                    <a:ext cx="615253" cy="908112"/>
                  </a:xfrm>
                  <a:custGeom>
                    <a:avLst/>
                    <a:gdLst>
                      <a:gd name="connsiteX0" fmla="*/ 615253 w 615253"/>
                      <a:gd name="connsiteY0" fmla="*/ 417069 h 908112"/>
                      <a:gd name="connsiteX1" fmla="*/ 508538 w 615253"/>
                      <a:gd name="connsiteY1" fmla="*/ 73907 h 908112"/>
                      <a:gd name="connsiteX2" fmla="*/ 255352 w 615253"/>
                      <a:gd name="connsiteY2" fmla="*/ 73907 h 908112"/>
                      <a:gd name="connsiteX3" fmla="*/ 73 w 615253"/>
                      <a:gd name="connsiteY3" fmla="*/ 871130 h 908112"/>
                      <a:gd name="connsiteX4" fmla="*/ 280462 w 615253"/>
                      <a:gd name="connsiteY4" fmla="*/ 737213 h 908112"/>
                      <a:gd name="connsiteX5" fmla="*/ 452042 w 615253"/>
                      <a:gd name="connsiteY5" fmla="*/ 394052 h 908112"/>
                      <a:gd name="connsiteX6" fmla="*/ 552480 w 615253"/>
                      <a:gd name="connsiteY6" fmla="*/ 450548 h 908112"/>
                      <a:gd name="connsiteX0" fmla="*/ 615253 w 615253"/>
                      <a:gd name="connsiteY0" fmla="*/ 417069 h 908112"/>
                      <a:gd name="connsiteX1" fmla="*/ 508538 w 615253"/>
                      <a:gd name="connsiteY1" fmla="*/ 73907 h 908112"/>
                      <a:gd name="connsiteX2" fmla="*/ 255352 w 615253"/>
                      <a:gd name="connsiteY2" fmla="*/ 73907 h 908112"/>
                      <a:gd name="connsiteX3" fmla="*/ 73 w 615253"/>
                      <a:gd name="connsiteY3" fmla="*/ 871130 h 908112"/>
                      <a:gd name="connsiteX4" fmla="*/ 280462 w 615253"/>
                      <a:gd name="connsiteY4" fmla="*/ 737213 h 908112"/>
                      <a:gd name="connsiteX5" fmla="*/ 452042 w 615253"/>
                      <a:gd name="connsiteY5" fmla="*/ 394052 h 908112"/>
                      <a:gd name="connsiteX6" fmla="*/ 552480 w 615253"/>
                      <a:gd name="connsiteY6" fmla="*/ 450548 h 908112"/>
                      <a:gd name="connsiteX7" fmla="*/ 615253 w 615253"/>
                      <a:gd name="connsiteY7" fmla="*/ 417069 h 9081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15253" h="908112">
                        <a:moveTo>
                          <a:pt x="615253" y="417069"/>
                        </a:moveTo>
                        <a:cubicBezTo>
                          <a:pt x="591887" y="274085"/>
                          <a:pt x="568521" y="131101"/>
                          <a:pt x="508538" y="73907"/>
                        </a:cubicBezTo>
                        <a:cubicBezTo>
                          <a:pt x="448555" y="16713"/>
                          <a:pt x="340096" y="-58964"/>
                          <a:pt x="255352" y="73907"/>
                        </a:cubicBezTo>
                        <a:cubicBezTo>
                          <a:pt x="170608" y="206777"/>
                          <a:pt x="-4112" y="760579"/>
                          <a:pt x="73" y="871130"/>
                        </a:cubicBezTo>
                        <a:cubicBezTo>
                          <a:pt x="4258" y="981681"/>
                          <a:pt x="205134" y="816726"/>
                          <a:pt x="280462" y="737213"/>
                        </a:cubicBezTo>
                        <a:cubicBezTo>
                          <a:pt x="355790" y="657700"/>
                          <a:pt x="406706" y="441830"/>
                          <a:pt x="452042" y="394052"/>
                        </a:cubicBezTo>
                        <a:cubicBezTo>
                          <a:pt x="497378" y="346274"/>
                          <a:pt x="524929" y="398411"/>
                          <a:pt x="552480" y="450548"/>
                        </a:cubicBezTo>
                        <a:lnTo>
                          <a:pt x="615253" y="417069"/>
                        </a:lnTo>
                        <a:close/>
                      </a:path>
                    </a:pathLst>
                  </a:custGeom>
                  <a:solidFill>
                    <a:srgbClr val="393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05" name="Freeform 2801">
                    <a:extLst>
                      <a:ext uri="{FF2B5EF4-FFF2-40B4-BE49-F238E27FC236}">
                        <a16:creationId xmlns:a16="http://schemas.microsoft.com/office/drawing/2014/main" id="{400736E8-731E-4C11-A71E-44372E3091D8}"/>
                      </a:ext>
                    </a:extLst>
                  </p:cNvPr>
                  <p:cNvSpPr/>
                  <p:nvPr/>
                </p:nvSpPr>
                <p:spPr>
                  <a:xfrm flipH="1">
                    <a:off x="5358341" y="4056613"/>
                    <a:ext cx="615253" cy="908112"/>
                  </a:xfrm>
                  <a:custGeom>
                    <a:avLst/>
                    <a:gdLst>
                      <a:gd name="connsiteX0" fmla="*/ 615253 w 615253"/>
                      <a:gd name="connsiteY0" fmla="*/ 417069 h 908112"/>
                      <a:gd name="connsiteX1" fmla="*/ 508538 w 615253"/>
                      <a:gd name="connsiteY1" fmla="*/ 73907 h 908112"/>
                      <a:gd name="connsiteX2" fmla="*/ 255352 w 615253"/>
                      <a:gd name="connsiteY2" fmla="*/ 73907 h 908112"/>
                      <a:gd name="connsiteX3" fmla="*/ 73 w 615253"/>
                      <a:gd name="connsiteY3" fmla="*/ 871130 h 908112"/>
                      <a:gd name="connsiteX4" fmla="*/ 280462 w 615253"/>
                      <a:gd name="connsiteY4" fmla="*/ 737213 h 908112"/>
                      <a:gd name="connsiteX5" fmla="*/ 452042 w 615253"/>
                      <a:gd name="connsiteY5" fmla="*/ 394052 h 908112"/>
                      <a:gd name="connsiteX6" fmla="*/ 552480 w 615253"/>
                      <a:gd name="connsiteY6" fmla="*/ 450548 h 908112"/>
                      <a:gd name="connsiteX0" fmla="*/ 615253 w 615253"/>
                      <a:gd name="connsiteY0" fmla="*/ 417069 h 908112"/>
                      <a:gd name="connsiteX1" fmla="*/ 508538 w 615253"/>
                      <a:gd name="connsiteY1" fmla="*/ 73907 h 908112"/>
                      <a:gd name="connsiteX2" fmla="*/ 255352 w 615253"/>
                      <a:gd name="connsiteY2" fmla="*/ 73907 h 908112"/>
                      <a:gd name="connsiteX3" fmla="*/ 73 w 615253"/>
                      <a:gd name="connsiteY3" fmla="*/ 871130 h 908112"/>
                      <a:gd name="connsiteX4" fmla="*/ 280462 w 615253"/>
                      <a:gd name="connsiteY4" fmla="*/ 737213 h 908112"/>
                      <a:gd name="connsiteX5" fmla="*/ 452042 w 615253"/>
                      <a:gd name="connsiteY5" fmla="*/ 394052 h 908112"/>
                      <a:gd name="connsiteX6" fmla="*/ 552480 w 615253"/>
                      <a:gd name="connsiteY6" fmla="*/ 450548 h 908112"/>
                      <a:gd name="connsiteX7" fmla="*/ 615253 w 615253"/>
                      <a:gd name="connsiteY7" fmla="*/ 417069 h 9081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15253" h="908112">
                        <a:moveTo>
                          <a:pt x="615253" y="417069"/>
                        </a:moveTo>
                        <a:cubicBezTo>
                          <a:pt x="591887" y="274085"/>
                          <a:pt x="568521" y="131101"/>
                          <a:pt x="508538" y="73907"/>
                        </a:cubicBezTo>
                        <a:cubicBezTo>
                          <a:pt x="448555" y="16713"/>
                          <a:pt x="340096" y="-58964"/>
                          <a:pt x="255352" y="73907"/>
                        </a:cubicBezTo>
                        <a:cubicBezTo>
                          <a:pt x="170608" y="206777"/>
                          <a:pt x="-4112" y="760579"/>
                          <a:pt x="73" y="871130"/>
                        </a:cubicBezTo>
                        <a:cubicBezTo>
                          <a:pt x="4258" y="981681"/>
                          <a:pt x="205134" y="816726"/>
                          <a:pt x="280462" y="737213"/>
                        </a:cubicBezTo>
                        <a:cubicBezTo>
                          <a:pt x="355790" y="657700"/>
                          <a:pt x="406706" y="441830"/>
                          <a:pt x="452042" y="394052"/>
                        </a:cubicBezTo>
                        <a:cubicBezTo>
                          <a:pt x="497378" y="346274"/>
                          <a:pt x="524929" y="398411"/>
                          <a:pt x="552480" y="450548"/>
                        </a:cubicBezTo>
                        <a:lnTo>
                          <a:pt x="615253" y="417069"/>
                        </a:lnTo>
                        <a:close/>
                      </a:path>
                    </a:pathLst>
                  </a:custGeom>
                  <a:solidFill>
                    <a:srgbClr val="393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797" name="Freeform 2793">
                  <a:extLst>
                    <a:ext uri="{FF2B5EF4-FFF2-40B4-BE49-F238E27FC236}">
                      <a16:creationId xmlns:a16="http://schemas.microsoft.com/office/drawing/2014/main" id="{59034382-E68C-47E6-8A41-14F76FA991FB}"/>
                    </a:ext>
                  </a:extLst>
                </p:cNvPr>
                <p:cNvSpPr/>
                <p:nvPr/>
              </p:nvSpPr>
              <p:spPr>
                <a:xfrm>
                  <a:off x="6241965" y="4794898"/>
                  <a:ext cx="999463" cy="1159490"/>
                </a:xfrm>
                <a:custGeom>
                  <a:avLst/>
                  <a:gdLst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3667 w 1005533"/>
                    <a:gd name="connsiteY0" fmla="*/ 44296 h 1532253"/>
                    <a:gd name="connsiteX1" fmla="*/ 76445 w 1005533"/>
                    <a:gd name="connsiteY1" fmla="*/ 263236 h 1532253"/>
                    <a:gd name="connsiteX2" fmla="*/ 9904 w 1005533"/>
                    <a:gd name="connsiteY2" fmla="*/ 1338622 h 1532253"/>
                    <a:gd name="connsiteX3" fmla="*/ 325436 w 1005533"/>
                    <a:gd name="connsiteY3" fmla="*/ 1347208 h 1532253"/>
                    <a:gd name="connsiteX4" fmla="*/ 510034 w 1005533"/>
                    <a:gd name="connsiteY4" fmla="*/ 1435214 h 1532253"/>
                    <a:gd name="connsiteX5" fmla="*/ 748293 w 1005533"/>
                    <a:gd name="connsiteY5" fmla="*/ 1347208 h 1532253"/>
                    <a:gd name="connsiteX6" fmla="*/ 1003724 w 1005533"/>
                    <a:gd name="connsiteY6" fmla="*/ 1465265 h 1532253"/>
                    <a:gd name="connsiteX7" fmla="*/ 859910 w 1005533"/>
                    <a:gd name="connsiteY7" fmla="*/ 143034 h 1532253"/>
                    <a:gd name="connsiteX8" fmla="*/ 810541 w 1005533"/>
                    <a:gd name="connsiteY8" fmla="*/ 22831 h 1532253"/>
                    <a:gd name="connsiteX9" fmla="*/ 123667 w 1005533"/>
                    <a:gd name="connsiteY9" fmla="*/ 44296 h 1532253"/>
                    <a:gd name="connsiteX0" fmla="*/ 123667 w 1005533"/>
                    <a:gd name="connsiteY0" fmla="*/ 45067 h 1533024"/>
                    <a:gd name="connsiteX1" fmla="*/ 76445 w 1005533"/>
                    <a:gd name="connsiteY1" fmla="*/ 264007 h 1533024"/>
                    <a:gd name="connsiteX2" fmla="*/ 9904 w 1005533"/>
                    <a:gd name="connsiteY2" fmla="*/ 1339393 h 1533024"/>
                    <a:gd name="connsiteX3" fmla="*/ 325436 w 1005533"/>
                    <a:gd name="connsiteY3" fmla="*/ 1347979 h 1533024"/>
                    <a:gd name="connsiteX4" fmla="*/ 510034 w 1005533"/>
                    <a:gd name="connsiteY4" fmla="*/ 1435985 h 1533024"/>
                    <a:gd name="connsiteX5" fmla="*/ 748293 w 1005533"/>
                    <a:gd name="connsiteY5" fmla="*/ 1347979 h 1533024"/>
                    <a:gd name="connsiteX6" fmla="*/ 1003724 w 1005533"/>
                    <a:gd name="connsiteY6" fmla="*/ 1466036 h 1533024"/>
                    <a:gd name="connsiteX7" fmla="*/ 859910 w 1005533"/>
                    <a:gd name="connsiteY7" fmla="*/ 143805 h 1533024"/>
                    <a:gd name="connsiteX8" fmla="*/ 810541 w 1005533"/>
                    <a:gd name="connsiteY8" fmla="*/ 23602 h 1533024"/>
                    <a:gd name="connsiteX9" fmla="*/ 123667 w 1005533"/>
                    <a:gd name="connsiteY9" fmla="*/ 45067 h 1533024"/>
                    <a:gd name="connsiteX0" fmla="*/ 123667 w 1005533"/>
                    <a:gd name="connsiteY0" fmla="*/ 45067 h 1533024"/>
                    <a:gd name="connsiteX1" fmla="*/ 76445 w 1005533"/>
                    <a:gd name="connsiteY1" fmla="*/ 264007 h 1533024"/>
                    <a:gd name="connsiteX2" fmla="*/ 9904 w 1005533"/>
                    <a:gd name="connsiteY2" fmla="*/ 1339393 h 1533024"/>
                    <a:gd name="connsiteX3" fmla="*/ 325436 w 1005533"/>
                    <a:gd name="connsiteY3" fmla="*/ 1347979 h 1533024"/>
                    <a:gd name="connsiteX4" fmla="*/ 510034 w 1005533"/>
                    <a:gd name="connsiteY4" fmla="*/ 1435985 h 1533024"/>
                    <a:gd name="connsiteX5" fmla="*/ 748293 w 1005533"/>
                    <a:gd name="connsiteY5" fmla="*/ 1347979 h 1533024"/>
                    <a:gd name="connsiteX6" fmla="*/ 1003724 w 1005533"/>
                    <a:gd name="connsiteY6" fmla="*/ 1466036 h 1533024"/>
                    <a:gd name="connsiteX7" fmla="*/ 859910 w 1005533"/>
                    <a:gd name="connsiteY7" fmla="*/ 143805 h 1533024"/>
                    <a:gd name="connsiteX8" fmla="*/ 810541 w 1005533"/>
                    <a:gd name="connsiteY8" fmla="*/ 23602 h 1533024"/>
                    <a:gd name="connsiteX9" fmla="*/ 123667 w 1005533"/>
                    <a:gd name="connsiteY9" fmla="*/ 45067 h 1533024"/>
                    <a:gd name="connsiteX0" fmla="*/ 123667 w 1005533"/>
                    <a:gd name="connsiteY0" fmla="*/ 37545 h 1525502"/>
                    <a:gd name="connsiteX1" fmla="*/ 76445 w 1005533"/>
                    <a:gd name="connsiteY1" fmla="*/ 256485 h 1525502"/>
                    <a:gd name="connsiteX2" fmla="*/ 9904 w 1005533"/>
                    <a:gd name="connsiteY2" fmla="*/ 1331871 h 1525502"/>
                    <a:gd name="connsiteX3" fmla="*/ 325436 w 1005533"/>
                    <a:gd name="connsiteY3" fmla="*/ 1340457 h 1525502"/>
                    <a:gd name="connsiteX4" fmla="*/ 510034 w 1005533"/>
                    <a:gd name="connsiteY4" fmla="*/ 1428463 h 1525502"/>
                    <a:gd name="connsiteX5" fmla="*/ 748293 w 1005533"/>
                    <a:gd name="connsiteY5" fmla="*/ 1340457 h 1525502"/>
                    <a:gd name="connsiteX6" fmla="*/ 1003724 w 1005533"/>
                    <a:gd name="connsiteY6" fmla="*/ 1458514 h 1525502"/>
                    <a:gd name="connsiteX7" fmla="*/ 859910 w 1005533"/>
                    <a:gd name="connsiteY7" fmla="*/ 136283 h 1525502"/>
                    <a:gd name="connsiteX8" fmla="*/ 810541 w 1005533"/>
                    <a:gd name="connsiteY8" fmla="*/ 16080 h 1525502"/>
                    <a:gd name="connsiteX9" fmla="*/ 123667 w 1005533"/>
                    <a:gd name="connsiteY9" fmla="*/ 37545 h 1525502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4349"/>
                    <a:gd name="connsiteX1" fmla="*/ 76445 w 1006240"/>
                    <a:gd name="connsiteY1" fmla="*/ 251967 h 1514349"/>
                    <a:gd name="connsiteX2" fmla="*/ 9904 w 1006240"/>
                    <a:gd name="connsiteY2" fmla="*/ 1327353 h 1514349"/>
                    <a:gd name="connsiteX3" fmla="*/ 325436 w 1006240"/>
                    <a:gd name="connsiteY3" fmla="*/ 1335939 h 1514349"/>
                    <a:gd name="connsiteX4" fmla="*/ 546524 w 1006240"/>
                    <a:gd name="connsiteY4" fmla="*/ 1353112 h 1514349"/>
                    <a:gd name="connsiteX5" fmla="*/ 748293 w 1006240"/>
                    <a:gd name="connsiteY5" fmla="*/ 1335939 h 1514349"/>
                    <a:gd name="connsiteX6" fmla="*/ 1003724 w 1006240"/>
                    <a:gd name="connsiteY6" fmla="*/ 1453996 h 1514349"/>
                    <a:gd name="connsiteX7" fmla="*/ 874935 w 1006240"/>
                    <a:gd name="connsiteY7" fmla="*/ 249821 h 1514349"/>
                    <a:gd name="connsiteX8" fmla="*/ 810541 w 1006240"/>
                    <a:gd name="connsiteY8" fmla="*/ 11562 h 1514349"/>
                    <a:gd name="connsiteX9" fmla="*/ 123667 w 1006240"/>
                    <a:gd name="connsiteY9" fmla="*/ 33027 h 1514349"/>
                    <a:gd name="connsiteX0" fmla="*/ 123667 w 999928"/>
                    <a:gd name="connsiteY0" fmla="*/ 33027 h 1389751"/>
                    <a:gd name="connsiteX1" fmla="*/ 76445 w 999928"/>
                    <a:gd name="connsiteY1" fmla="*/ 251967 h 1389751"/>
                    <a:gd name="connsiteX2" fmla="*/ 9904 w 999928"/>
                    <a:gd name="connsiteY2" fmla="*/ 1327353 h 1389751"/>
                    <a:gd name="connsiteX3" fmla="*/ 325436 w 999928"/>
                    <a:gd name="connsiteY3" fmla="*/ 1335939 h 1389751"/>
                    <a:gd name="connsiteX4" fmla="*/ 546524 w 999928"/>
                    <a:gd name="connsiteY4" fmla="*/ 1353112 h 1389751"/>
                    <a:gd name="connsiteX5" fmla="*/ 748293 w 999928"/>
                    <a:gd name="connsiteY5" fmla="*/ 1335939 h 1389751"/>
                    <a:gd name="connsiteX6" fmla="*/ 997285 w 999928"/>
                    <a:gd name="connsiteY6" fmla="*/ 1301596 h 1389751"/>
                    <a:gd name="connsiteX7" fmla="*/ 874935 w 999928"/>
                    <a:gd name="connsiteY7" fmla="*/ 249821 h 1389751"/>
                    <a:gd name="connsiteX8" fmla="*/ 810541 w 999928"/>
                    <a:gd name="connsiteY8" fmla="*/ 11562 h 1389751"/>
                    <a:gd name="connsiteX9" fmla="*/ 123667 w 999928"/>
                    <a:gd name="connsiteY9" fmla="*/ 33027 h 1389751"/>
                    <a:gd name="connsiteX0" fmla="*/ 123667 w 995727"/>
                    <a:gd name="connsiteY0" fmla="*/ 33027 h 1389751"/>
                    <a:gd name="connsiteX1" fmla="*/ 76445 w 995727"/>
                    <a:gd name="connsiteY1" fmla="*/ 251967 h 1389751"/>
                    <a:gd name="connsiteX2" fmla="*/ 9904 w 995727"/>
                    <a:gd name="connsiteY2" fmla="*/ 1327353 h 1389751"/>
                    <a:gd name="connsiteX3" fmla="*/ 325436 w 995727"/>
                    <a:gd name="connsiteY3" fmla="*/ 1335939 h 1389751"/>
                    <a:gd name="connsiteX4" fmla="*/ 546524 w 995727"/>
                    <a:gd name="connsiteY4" fmla="*/ 1353112 h 1389751"/>
                    <a:gd name="connsiteX5" fmla="*/ 748293 w 995727"/>
                    <a:gd name="connsiteY5" fmla="*/ 1335939 h 1389751"/>
                    <a:gd name="connsiteX6" fmla="*/ 992992 w 995727"/>
                    <a:gd name="connsiteY6" fmla="*/ 1301596 h 1389751"/>
                    <a:gd name="connsiteX7" fmla="*/ 874935 w 995727"/>
                    <a:gd name="connsiteY7" fmla="*/ 249821 h 1389751"/>
                    <a:gd name="connsiteX8" fmla="*/ 810541 w 995727"/>
                    <a:gd name="connsiteY8" fmla="*/ 11562 h 1389751"/>
                    <a:gd name="connsiteX9" fmla="*/ 123667 w 995727"/>
                    <a:gd name="connsiteY9" fmla="*/ 33027 h 1389751"/>
                    <a:gd name="connsiteX0" fmla="*/ 123667 w 995727"/>
                    <a:gd name="connsiteY0" fmla="*/ 33027 h 1389751"/>
                    <a:gd name="connsiteX1" fmla="*/ 76445 w 995727"/>
                    <a:gd name="connsiteY1" fmla="*/ 251967 h 1389751"/>
                    <a:gd name="connsiteX2" fmla="*/ 9904 w 995727"/>
                    <a:gd name="connsiteY2" fmla="*/ 1327353 h 1389751"/>
                    <a:gd name="connsiteX3" fmla="*/ 325436 w 995727"/>
                    <a:gd name="connsiteY3" fmla="*/ 1335939 h 1389751"/>
                    <a:gd name="connsiteX4" fmla="*/ 546524 w 995727"/>
                    <a:gd name="connsiteY4" fmla="*/ 1353112 h 1389751"/>
                    <a:gd name="connsiteX5" fmla="*/ 748293 w 995727"/>
                    <a:gd name="connsiteY5" fmla="*/ 1335939 h 1389751"/>
                    <a:gd name="connsiteX6" fmla="*/ 992992 w 995727"/>
                    <a:gd name="connsiteY6" fmla="*/ 1301596 h 1389751"/>
                    <a:gd name="connsiteX7" fmla="*/ 874935 w 995727"/>
                    <a:gd name="connsiteY7" fmla="*/ 249821 h 1389751"/>
                    <a:gd name="connsiteX8" fmla="*/ 810541 w 995727"/>
                    <a:gd name="connsiteY8" fmla="*/ 11562 h 1389751"/>
                    <a:gd name="connsiteX9" fmla="*/ 123667 w 995727"/>
                    <a:gd name="connsiteY9" fmla="*/ 33027 h 1389751"/>
                    <a:gd name="connsiteX0" fmla="*/ 123667 w 995727"/>
                    <a:gd name="connsiteY0" fmla="*/ 33027 h 1353112"/>
                    <a:gd name="connsiteX1" fmla="*/ 76445 w 995727"/>
                    <a:gd name="connsiteY1" fmla="*/ 251967 h 1353112"/>
                    <a:gd name="connsiteX2" fmla="*/ 9904 w 995727"/>
                    <a:gd name="connsiteY2" fmla="*/ 1327353 h 1353112"/>
                    <a:gd name="connsiteX3" fmla="*/ 325436 w 995727"/>
                    <a:gd name="connsiteY3" fmla="*/ 1335939 h 1353112"/>
                    <a:gd name="connsiteX4" fmla="*/ 546524 w 995727"/>
                    <a:gd name="connsiteY4" fmla="*/ 1353112 h 1353112"/>
                    <a:gd name="connsiteX5" fmla="*/ 748293 w 995727"/>
                    <a:gd name="connsiteY5" fmla="*/ 1335939 h 1353112"/>
                    <a:gd name="connsiteX6" fmla="*/ 992992 w 995727"/>
                    <a:gd name="connsiteY6" fmla="*/ 1301596 h 1353112"/>
                    <a:gd name="connsiteX7" fmla="*/ 874935 w 995727"/>
                    <a:gd name="connsiteY7" fmla="*/ 249821 h 1353112"/>
                    <a:gd name="connsiteX8" fmla="*/ 810541 w 995727"/>
                    <a:gd name="connsiteY8" fmla="*/ 11562 h 1353112"/>
                    <a:gd name="connsiteX9" fmla="*/ 123667 w 995727"/>
                    <a:gd name="connsiteY9" fmla="*/ 33027 h 1353112"/>
                    <a:gd name="connsiteX0" fmla="*/ 123667 w 997053"/>
                    <a:gd name="connsiteY0" fmla="*/ 33027 h 1353112"/>
                    <a:gd name="connsiteX1" fmla="*/ 76445 w 997053"/>
                    <a:gd name="connsiteY1" fmla="*/ 251967 h 1353112"/>
                    <a:gd name="connsiteX2" fmla="*/ 9904 w 997053"/>
                    <a:gd name="connsiteY2" fmla="*/ 1327353 h 1353112"/>
                    <a:gd name="connsiteX3" fmla="*/ 325436 w 997053"/>
                    <a:gd name="connsiteY3" fmla="*/ 1335939 h 1353112"/>
                    <a:gd name="connsiteX4" fmla="*/ 546524 w 997053"/>
                    <a:gd name="connsiteY4" fmla="*/ 1353112 h 1353112"/>
                    <a:gd name="connsiteX5" fmla="*/ 748293 w 997053"/>
                    <a:gd name="connsiteY5" fmla="*/ 1335939 h 1353112"/>
                    <a:gd name="connsiteX6" fmla="*/ 992992 w 997053"/>
                    <a:gd name="connsiteY6" fmla="*/ 1301596 h 1353112"/>
                    <a:gd name="connsiteX7" fmla="*/ 915447 w 997053"/>
                    <a:gd name="connsiteY7" fmla="*/ 284545 h 1353112"/>
                    <a:gd name="connsiteX8" fmla="*/ 810541 w 997053"/>
                    <a:gd name="connsiteY8" fmla="*/ 11562 h 1353112"/>
                    <a:gd name="connsiteX9" fmla="*/ 123667 w 997053"/>
                    <a:gd name="connsiteY9" fmla="*/ 33027 h 1353112"/>
                    <a:gd name="connsiteX0" fmla="*/ 123667 w 997053"/>
                    <a:gd name="connsiteY0" fmla="*/ 33027 h 1353112"/>
                    <a:gd name="connsiteX1" fmla="*/ 76445 w 997053"/>
                    <a:gd name="connsiteY1" fmla="*/ 251967 h 1353112"/>
                    <a:gd name="connsiteX2" fmla="*/ 9904 w 997053"/>
                    <a:gd name="connsiteY2" fmla="*/ 1327353 h 1353112"/>
                    <a:gd name="connsiteX3" fmla="*/ 325436 w 997053"/>
                    <a:gd name="connsiteY3" fmla="*/ 1335939 h 1353112"/>
                    <a:gd name="connsiteX4" fmla="*/ 546524 w 997053"/>
                    <a:gd name="connsiteY4" fmla="*/ 1353112 h 1353112"/>
                    <a:gd name="connsiteX5" fmla="*/ 748293 w 997053"/>
                    <a:gd name="connsiteY5" fmla="*/ 1335939 h 1353112"/>
                    <a:gd name="connsiteX6" fmla="*/ 992992 w 997053"/>
                    <a:gd name="connsiteY6" fmla="*/ 1301596 h 1353112"/>
                    <a:gd name="connsiteX7" fmla="*/ 915447 w 997053"/>
                    <a:gd name="connsiteY7" fmla="*/ 284545 h 1353112"/>
                    <a:gd name="connsiteX8" fmla="*/ 810541 w 997053"/>
                    <a:gd name="connsiteY8" fmla="*/ 11562 h 1353112"/>
                    <a:gd name="connsiteX9" fmla="*/ 123667 w 997053"/>
                    <a:gd name="connsiteY9" fmla="*/ 33027 h 1353112"/>
                    <a:gd name="connsiteX0" fmla="*/ 123667 w 999463"/>
                    <a:gd name="connsiteY0" fmla="*/ 33027 h 1353112"/>
                    <a:gd name="connsiteX1" fmla="*/ 76445 w 999463"/>
                    <a:gd name="connsiteY1" fmla="*/ 251967 h 1353112"/>
                    <a:gd name="connsiteX2" fmla="*/ 9904 w 999463"/>
                    <a:gd name="connsiteY2" fmla="*/ 1327353 h 1353112"/>
                    <a:gd name="connsiteX3" fmla="*/ 325436 w 999463"/>
                    <a:gd name="connsiteY3" fmla="*/ 1335939 h 1353112"/>
                    <a:gd name="connsiteX4" fmla="*/ 546524 w 999463"/>
                    <a:gd name="connsiteY4" fmla="*/ 1353112 h 1353112"/>
                    <a:gd name="connsiteX5" fmla="*/ 748293 w 999463"/>
                    <a:gd name="connsiteY5" fmla="*/ 1335939 h 1353112"/>
                    <a:gd name="connsiteX6" fmla="*/ 992992 w 999463"/>
                    <a:gd name="connsiteY6" fmla="*/ 1301596 h 1353112"/>
                    <a:gd name="connsiteX7" fmla="*/ 915447 w 999463"/>
                    <a:gd name="connsiteY7" fmla="*/ 284545 h 1353112"/>
                    <a:gd name="connsiteX8" fmla="*/ 810541 w 999463"/>
                    <a:gd name="connsiteY8" fmla="*/ 11562 h 1353112"/>
                    <a:gd name="connsiteX9" fmla="*/ 123667 w 999463"/>
                    <a:gd name="connsiteY9" fmla="*/ 33027 h 1353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99463" h="1353112">
                      <a:moveTo>
                        <a:pt x="123667" y="33027"/>
                      </a:moveTo>
                      <a:cubicBezTo>
                        <a:pt x="95764" y="116023"/>
                        <a:pt x="82526" y="150009"/>
                        <a:pt x="76445" y="251967"/>
                      </a:cubicBezTo>
                      <a:cubicBezTo>
                        <a:pt x="70364" y="353925"/>
                        <a:pt x="-31594" y="1146691"/>
                        <a:pt x="9904" y="1327353"/>
                      </a:cubicBezTo>
                      <a:cubicBezTo>
                        <a:pt x="171605" y="1299807"/>
                        <a:pt x="235999" y="1331646"/>
                        <a:pt x="325436" y="1335939"/>
                      </a:cubicBezTo>
                      <a:cubicBezTo>
                        <a:pt x="414873" y="1340232"/>
                        <a:pt x="476048" y="1353112"/>
                        <a:pt x="546524" y="1353112"/>
                      </a:cubicBezTo>
                      <a:cubicBezTo>
                        <a:pt x="617000" y="1353112"/>
                        <a:pt x="673882" y="1344525"/>
                        <a:pt x="748293" y="1335939"/>
                      </a:cubicBezTo>
                      <a:cubicBezTo>
                        <a:pt x="822704" y="1327353"/>
                        <a:pt x="866708" y="1285139"/>
                        <a:pt x="992992" y="1301596"/>
                      </a:cubicBezTo>
                      <a:cubicBezTo>
                        <a:pt x="1014099" y="1120577"/>
                        <a:pt x="982368" y="820106"/>
                        <a:pt x="915447" y="284545"/>
                      </a:cubicBezTo>
                      <a:cubicBezTo>
                        <a:pt x="852629" y="123830"/>
                        <a:pt x="848463" y="50556"/>
                        <a:pt x="810541" y="11562"/>
                      </a:cubicBezTo>
                      <a:cubicBezTo>
                        <a:pt x="755447" y="-5967"/>
                        <a:pt x="246016" y="-7040"/>
                        <a:pt x="123667" y="33027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798" name="Freeform 2794">
                  <a:extLst>
                    <a:ext uri="{FF2B5EF4-FFF2-40B4-BE49-F238E27FC236}">
                      <a16:creationId xmlns:a16="http://schemas.microsoft.com/office/drawing/2014/main" id="{E478F8C9-CA72-403C-AB43-7D8B3AC2103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77282" y="3853755"/>
                  <a:ext cx="312917" cy="452120"/>
                </a:xfrm>
                <a:custGeom>
                  <a:avLst/>
                  <a:gdLst>
                    <a:gd name="connsiteX0" fmla="*/ 173830 w 319775"/>
                    <a:gd name="connsiteY0" fmla="*/ 34379 h 462030"/>
                    <a:gd name="connsiteX1" fmla="*/ 2112 w 319775"/>
                    <a:gd name="connsiteY1" fmla="*/ 255467 h 462030"/>
                    <a:gd name="connsiteX2" fmla="*/ 302619 w 319775"/>
                    <a:gd name="connsiteY2" fmla="*/ 457236 h 462030"/>
                    <a:gd name="connsiteX3" fmla="*/ 272568 w 319775"/>
                    <a:gd name="connsiteY3" fmla="*/ 45112 h 462030"/>
                    <a:gd name="connsiteX4" fmla="*/ 173830 w 319775"/>
                    <a:gd name="connsiteY4" fmla="*/ 34379 h 462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9775" h="462030">
                      <a:moveTo>
                        <a:pt x="173830" y="34379"/>
                      </a:moveTo>
                      <a:cubicBezTo>
                        <a:pt x="128754" y="69438"/>
                        <a:pt x="-19353" y="184991"/>
                        <a:pt x="2112" y="255467"/>
                      </a:cubicBezTo>
                      <a:cubicBezTo>
                        <a:pt x="23577" y="325943"/>
                        <a:pt x="257543" y="492295"/>
                        <a:pt x="302619" y="457236"/>
                      </a:cubicBezTo>
                      <a:cubicBezTo>
                        <a:pt x="347695" y="422177"/>
                        <a:pt x="291886" y="115588"/>
                        <a:pt x="272568" y="45112"/>
                      </a:cubicBezTo>
                      <a:cubicBezTo>
                        <a:pt x="253250" y="-25364"/>
                        <a:pt x="218906" y="-680"/>
                        <a:pt x="173830" y="34379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799" name="Freeform 2795">
                  <a:extLst>
                    <a:ext uri="{FF2B5EF4-FFF2-40B4-BE49-F238E27FC236}">
                      <a16:creationId xmlns:a16="http://schemas.microsoft.com/office/drawing/2014/main" id="{5F29D456-D529-49D7-AFB0-3C7D71871D3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6913235" y="3833059"/>
                  <a:ext cx="312917" cy="452120"/>
                </a:xfrm>
                <a:custGeom>
                  <a:avLst/>
                  <a:gdLst>
                    <a:gd name="connsiteX0" fmla="*/ 173830 w 319775"/>
                    <a:gd name="connsiteY0" fmla="*/ 34379 h 462030"/>
                    <a:gd name="connsiteX1" fmla="*/ 2112 w 319775"/>
                    <a:gd name="connsiteY1" fmla="*/ 255467 h 462030"/>
                    <a:gd name="connsiteX2" fmla="*/ 302619 w 319775"/>
                    <a:gd name="connsiteY2" fmla="*/ 457236 h 462030"/>
                    <a:gd name="connsiteX3" fmla="*/ 272568 w 319775"/>
                    <a:gd name="connsiteY3" fmla="*/ 45112 h 462030"/>
                    <a:gd name="connsiteX4" fmla="*/ 173830 w 319775"/>
                    <a:gd name="connsiteY4" fmla="*/ 34379 h 462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9775" h="462030">
                      <a:moveTo>
                        <a:pt x="173830" y="34379"/>
                      </a:moveTo>
                      <a:cubicBezTo>
                        <a:pt x="128754" y="69438"/>
                        <a:pt x="-19353" y="184991"/>
                        <a:pt x="2112" y="255467"/>
                      </a:cubicBezTo>
                      <a:cubicBezTo>
                        <a:pt x="23577" y="325943"/>
                        <a:pt x="257543" y="492295"/>
                        <a:pt x="302619" y="457236"/>
                      </a:cubicBezTo>
                      <a:cubicBezTo>
                        <a:pt x="347695" y="422177"/>
                        <a:pt x="291886" y="115588"/>
                        <a:pt x="272568" y="45112"/>
                      </a:cubicBezTo>
                      <a:cubicBezTo>
                        <a:pt x="253250" y="-25364"/>
                        <a:pt x="218906" y="-680"/>
                        <a:pt x="173830" y="34379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800" name="Freeform 2796">
                  <a:extLst>
                    <a:ext uri="{FF2B5EF4-FFF2-40B4-BE49-F238E27FC236}">
                      <a16:creationId xmlns:a16="http://schemas.microsoft.com/office/drawing/2014/main" id="{29C1B485-64B9-474C-8C12-5E72E6642A26}"/>
                    </a:ext>
                  </a:extLst>
                </p:cNvPr>
                <p:cNvSpPr/>
                <p:nvPr/>
              </p:nvSpPr>
              <p:spPr>
                <a:xfrm>
                  <a:off x="6243517" y="5654267"/>
                  <a:ext cx="1000628" cy="187459"/>
                </a:xfrm>
                <a:custGeom>
                  <a:avLst/>
                  <a:gdLst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3667 w 1005533"/>
                    <a:gd name="connsiteY0" fmla="*/ 44296 h 1532253"/>
                    <a:gd name="connsiteX1" fmla="*/ 76445 w 1005533"/>
                    <a:gd name="connsiteY1" fmla="*/ 263236 h 1532253"/>
                    <a:gd name="connsiteX2" fmla="*/ 9904 w 1005533"/>
                    <a:gd name="connsiteY2" fmla="*/ 1338622 h 1532253"/>
                    <a:gd name="connsiteX3" fmla="*/ 325436 w 1005533"/>
                    <a:gd name="connsiteY3" fmla="*/ 1347208 h 1532253"/>
                    <a:gd name="connsiteX4" fmla="*/ 510034 w 1005533"/>
                    <a:gd name="connsiteY4" fmla="*/ 1435214 h 1532253"/>
                    <a:gd name="connsiteX5" fmla="*/ 748293 w 1005533"/>
                    <a:gd name="connsiteY5" fmla="*/ 1347208 h 1532253"/>
                    <a:gd name="connsiteX6" fmla="*/ 1003724 w 1005533"/>
                    <a:gd name="connsiteY6" fmla="*/ 1465265 h 1532253"/>
                    <a:gd name="connsiteX7" fmla="*/ 859910 w 1005533"/>
                    <a:gd name="connsiteY7" fmla="*/ 143034 h 1532253"/>
                    <a:gd name="connsiteX8" fmla="*/ 810541 w 1005533"/>
                    <a:gd name="connsiteY8" fmla="*/ 22831 h 1532253"/>
                    <a:gd name="connsiteX9" fmla="*/ 123667 w 1005533"/>
                    <a:gd name="connsiteY9" fmla="*/ 44296 h 1532253"/>
                    <a:gd name="connsiteX0" fmla="*/ 123667 w 1005533"/>
                    <a:gd name="connsiteY0" fmla="*/ 45067 h 1533024"/>
                    <a:gd name="connsiteX1" fmla="*/ 76445 w 1005533"/>
                    <a:gd name="connsiteY1" fmla="*/ 264007 h 1533024"/>
                    <a:gd name="connsiteX2" fmla="*/ 9904 w 1005533"/>
                    <a:gd name="connsiteY2" fmla="*/ 1339393 h 1533024"/>
                    <a:gd name="connsiteX3" fmla="*/ 325436 w 1005533"/>
                    <a:gd name="connsiteY3" fmla="*/ 1347979 h 1533024"/>
                    <a:gd name="connsiteX4" fmla="*/ 510034 w 1005533"/>
                    <a:gd name="connsiteY4" fmla="*/ 1435985 h 1533024"/>
                    <a:gd name="connsiteX5" fmla="*/ 748293 w 1005533"/>
                    <a:gd name="connsiteY5" fmla="*/ 1347979 h 1533024"/>
                    <a:gd name="connsiteX6" fmla="*/ 1003724 w 1005533"/>
                    <a:gd name="connsiteY6" fmla="*/ 1466036 h 1533024"/>
                    <a:gd name="connsiteX7" fmla="*/ 859910 w 1005533"/>
                    <a:gd name="connsiteY7" fmla="*/ 143805 h 1533024"/>
                    <a:gd name="connsiteX8" fmla="*/ 810541 w 1005533"/>
                    <a:gd name="connsiteY8" fmla="*/ 23602 h 1533024"/>
                    <a:gd name="connsiteX9" fmla="*/ 123667 w 1005533"/>
                    <a:gd name="connsiteY9" fmla="*/ 45067 h 1533024"/>
                    <a:gd name="connsiteX0" fmla="*/ 123667 w 1005533"/>
                    <a:gd name="connsiteY0" fmla="*/ 45067 h 1533024"/>
                    <a:gd name="connsiteX1" fmla="*/ 76445 w 1005533"/>
                    <a:gd name="connsiteY1" fmla="*/ 264007 h 1533024"/>
                    <a:gd name="connsiteX2" fmla="*/ 9904 w 1005533"/>
                    <a:gd name="connsiteY2" fmla="*/ 1339393 h 1533024"/>
                    <a:gd name="connsiteX3" fmla="*/ 325436 w 1005533"/>
                    <a:gd name="connsiteY3" fmla="*/ 1347979 h 1533024"/>
                    <a:gd name="connsiteX4" fmla="*/ 510034 w 1005533"/>
                    <a:gd name="connsiteY4" fmla="*/ 1435985 h 1533024"/>
                    <a:gd name="connsiteX5" fmla="*/ 748293 w 1005533"/>
                    <a:gd name="connsiteY5" fmla="*/ 1347979 h 1533024"/>
                    <a:gd name="connsiteX6" fmla="*/ 1003724 w 1005533"/>
                    <a:gd name="connsiteY6" fmla="*/ 1466036 h 1533024"/>
                    <a:gd name="connsiteX7" fmla="*/ 859910 w 1005533"/>
                    <a:gd name="connsiteY7" fmla="*/ 143805 h 1533024"/>
                    <a:gd name="connsiteX8" fmla="*/ 810541 w 1005533"/>
                    <a:gd name="connsiteY8" fmla="*/ 23602 h 1533024"/>
                    <a:gd name="connsiteX9" fmla="*/ 123667 w 1005533"/>
                    <a:gd name="connsiteY9" fmla="*/ 45067 h 1533024"/>
                    <a:gd name="connsiteX0" fmla="*/ 123667 w 1005533"/>
                    <a:gd name="connsiteY0" fmla="*/ 37545 h 1525502"/>
                    <a:gd name="connsiteX1" fmla="*/ 76445 w 1005533"/>
                    <a:gd name="connsiteY1" fmla="*/ 256485 h 1525502"/>
                    <a:gd name="connsiteX2" fmla="*/ 9904 w 1005533"/>
                    <a:gd name="connsiteY2" fmla="*/ 1331871 h 1525502"/>
                    <a:gd name="connsiteX3" fmla="*/ 325436 w 1005533"/>
                    <a:gd name="connsiteY3" fmla="*/ 1340457 h 1525502"/>
                    <a:gd name="connsiteX4" fmla="*/ 510034 w 1005533"/>
                    <a:gd name="connsiteY4" fmla="*/ 1428463 h 1525502"/>
                    <a:gd name="connsiteX5" fmla="*/ 748293 w 1005533"/>
                    <a:gd name="connsiteY5" fmla="*/ 1340457 h 1525502"/>
                    <a:gd name="connsiteX6" fmla="*/ 1003724 w 1005533"/>
                    <a:gd name="connsiteY6" fmla="*/ 1458514 h 1525502"/>
                    <a:gd name="connsiteX7" fmla="*/ 859910 w 1005533"/>
                    <a:gd name="connsiteY7" fmla="*/ 136283 h 1525502"/>
                    <a:gd name="connsiteX8" fmla="*/ 810541 w 1005533"/>
                    <a:gd name="connsiteY8" fmla="*/ 16080 h 1525502"/>
                    <a:gd name="connsiteX9" fmla="*/ 123667 w 1005533"/>
                    <a:gd name="connsiteY9" fmla="*/ 37545 h 1525502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4349"/>
                    <a:gd name="connsiteX1" fmla="*/ 76445 w 1006240"/>
                    <a:gd name="connsiteY1" fmla="*/ 251967 h 1514349"/>
                    <a:gd name="connsiteX2" fmla="*/ 9904 w 1006240"/>
                    <a:gd name="connsiteY2" fmla="*/ 1327353 h 1514349"/>
                    <a:gd name="connsiteX3" fmla="*/ 325436 w 1006240"/>
                    <a:gd name="connsiteY3" fmla="*/ 1335939 h 1514349"/>
                    <a:gd name="connsiteX4" fmla="*/ 546524 w 1006240"/>
                    <a:gd name="connsiteY4" fmla="*/ 1353112 h 1514349"/>
                    <a:gd name="connsiteX5" fmla="*/ 748293 w 1006240"/>
                    <a:gd name="connsiteY5" fmla="*/ 1335939 h 1514349"/>
                    <a:gd name="connsiteX6" fmla="*/ 1003724 w 1006240"/>
                    <a:gd name="connsiteY6" fmla="*/ 1453996 h 1514349"/>
                    <a:gd name="connsiteX7" fmla="*/ 874935 w 1006240"/>
                    <a:gd name="connsiteY7" fmla="*/ 249821 h 1514349"/>
                    <a:gd name="connsiteX8" fmla="*/ 810541 w 1006240"/>
                    <a:gd name="connsiteY8" fmla="*/ 11562 h 1514349"/>
                    <a:gd name="connsiteX9" fmla="*/ 123667 w 1006240"/>
                    <a:gd name="connsiteY9" fmla="*/ 33027 h 1514349"/>
                    <a:gd name="connsiteX0" fmla="*/ 123667 w 999928"/>
                    <a:gd name="connsiteY0" fmla="*/ 33027 h 1389751"/>
                    <a:gd name="connsiteX1" fmla="*/ 76445 w 999928"/>
                    <a:gd name="connsiteY1" fmla="*/ 251967 h 1389751"/>
                    <a:gd name="connsiteX2" fmla="*/ 9904 w 999928"/>
                    <a:gd name="connsiteY2" fmla="*/ 1327353 h 1389751"/>
                    <a:gd name="connsiteX3" fmla="*/ 325436 w 999928"/>
                    <a:gd name="connsiteY3" fmla="*/ 1335939 h 1389751"/>
                    <a:gd name="connsiteX4" fmla="*/ 546524 w 999928"/>
                    <a:gd name="connsiteY4" fmla="*/ 1353112 h 1389751"/>
                    <a:gd name="connsiteX5" fmla="*/ 748293 w 999928"/>
                    <a:gd name="connsiteY5" fmla="*/ 1335939 h 1389751"/>
                    <a:gd name="connsiteX6" fmla="*/ 997285 w 999928"/>
                    <a:gd name="connsiteY6" fmla="*/ 1301596 h 1389751"/>
                    <a:gd name="connsiteX7" fmla="*/ 874935 w 999928"/>
                    <a:gd name="connsiteY7" fmla="*/ 249821 h 1389751"/>
                    <a:gd name="connsiteX8" fmla="*/ 810541 w 999928"/>
                    <a:gd name="connsiteY8" fmla="*/ 11562 h 1389751"/>
                    <a:gd name="connsiteX9" fmla="*/ 123667 w 999928"/>
                    <a:gd name="connsiteY9" fmla="*/ 33027 h 1389751"/>
                    <a:gd name="connsiteX0" fmla="*/ 123667 w 995727"/>
                    <a:gd name="connsiteY0" fmla="*/ 33027 h 1389751"/>
                    <a:gd name="connsiteX1" fmla="*/ 76445 w 995727"/>
                    <a:gd name="connsiteY1" fmla="*/ 251967 h 1389751"/>
                    <a:gd name="connsiteX2" fmla="*/ 9904 w 995727"/>
                    <a:gd name="connsiteY2" fmla="*/ 1327353 h 1389751"/>
                    <a:gd name="connsiteX3" fmla="*/ 325436 w 995727"/>
                    <a:gd name="connsiteY3" fmla="*/ 1335939 h 1389751"/>
                    <a:gd name="connsiteX4" fmla="*/ 546524 w 995727"/>
                    <a:gd name="connsiteY4" fmla="*/ 1353112 h 1389751"/>
                    <a:gd name="connsiteX5" fmla="*/ 748293 w 995727"/>
                    <a:gd name="connsiteY5" fmla="*/ 1335939 h 1389751"/>
                    <a:gd name="connsiteX6" fmla="*/ 992992 w 995727"/>
                    <a:gd name="connsiteY6" fmla="*/ 1301596 h 1389751"/>
                    <a:gd name="connsiteX7" fmla="*/ 874935 w 995727"/>
                    <a:gd name="connsiteY7" fmla="*/ 249821 h 1389751"/>
                    <a:gd name="connsiteX8" fmla="*/ 810541 w 995727"/>
                    <a:gd name="connsiteY8" fmla="*/ 11562 h 1389751"/>
                    <a:gd name="connsiteX9" fmla="*/ 123667 w 995727"/>
                    <a:gd name="connsiteY9" fmla="*/ 33027 h 1389751"/>
                    <a:gd name="connsiteX0" fmla="*/ 123667 w 995727"/>
                    <a:gd name="connsiteY0" fmla="*/ 33027 h 1389751"/>
                    <a:gd name="connsiteX1" fmla="*/ 76445 w 995727"/>
                    <a:gd name="connsiteY1" fmla="*/ 251967 h 1389751"/>
                    <a:gd name="connsiteX2" fmla="*/ 9904 w 995727"/>
                    <a:gd name="connsiteY2" fmla="*/ 1327353 h 1389751"/>
                    <a:gd name="connsiteX3" fmla="*/ 325436 w 995727"/>
                    <a:gd name="connsiteY3" fmla="*/ 1335939 h 1389751"/>
                    <a:gd name="connsiteX4" fmla="*/ 546524 w 995727"/>
                    <a:gd name="connsiteY4" fmla="*/ 1353112 h 1389751"/>
                    <a:gd name="connsiteX5" fmla="*/ 748293 w 995727"/>
                    <a:gd name="connsiteY5" fmla="*/ 1335939 h 1389751"/>
                    <a:gd name="connsiteX6" fmla="*/ 992992 w 995727"/>
                    <a:gd name="connsiteY6" fmla="*/ 1301596 h 1389751"/>
                    <a:gd name="connsiteX7" fmla="*/ 874935 w 995727"/>
                    <a:gd name="connsiteY7" fmla="*/ 249821 h 1389751"/>
                    <a:gd name="connsiteX8" fmla="*/ 810541 w 995727"/>
                    <a:gd name="connsiteY8" fmla="*/ 11562 h 1389751"/>
                    <a:gd name="connsiteX9" fmla="*/ 123667 w 995727"/>
                    <a:gd name="connsiteY9" fmla="*/ 33027 h 1389751"/>
                    <a:gd name="connsiteX0" fmla="*/ 123667 w 995727"/>
                    <a:gd name="connsiteY0" fmla="*/ 33027 h 1353112"/>
                    <a:gd name="connsiteX1" fmla="*/ 76445 w 995727"/>
                    <a:gd name="connsiteY1" fmla="*/ 251967 h 1353112"/>
                    <a:gd name="connsiteX2" fmla="*/ 9904 w 995727"/>
                    <a:gd name="connsiteY2" fmla="*/ 1327353 h 1353112"/>
                    <a:gd name="connsiteX3" fmla="*/ 325436 w 995727"/>
                    <a:gd name="connsiteY3" fmla="*/ 1335939 h 1353112"/>
                    <a:gd name="connsiteX4" fmla="*/ 546524 w 995727"/>
                    <a:gd name="connsiteY4" fmla="*/ 1353112 h 1353112"/>
                    <a:gd name="connsiteX5" fmla="*/ 748293 w 995727"/>
                    <a:gd name="connsiteY5" fmla="*/ 1335939 h 1353112"/>
                    <a:gd name="connsiteX6" fmla="*/ 992992 w 995727"/>
                    <a:gd name="connsiteY6" fmla="*/ 1301596 h 1353112"/>
                    <a:gd name="connsiteX7" fmla="*/ 874935 w 995727"/>
                    <a:gd name="connsiteY7" fmla="*/ 249821 h 1353112"/>
                    <a:gd name="connsiteX8" fmla="*/ 810541 w 995727"/>
                    <a:gd name="connsiteY8" fmla="*/ 11562 h 1353112"/>
                    <a:gd name="connsiteX9" fmla="*/ 123667 w 995727"/>
                    <a:gd name="connsiteY9" fmla="*/ 33027 h 1353112"/>
                    <a:gd name="connsiteX0" fmla="*/ 123667 w 997053"/>
                    <a:gd name="connsiteY0" fmla="*/ 33027 h 1353112"/>
                    <a:gd name="connsiteX1" fmla="*/ 76445 w 997053"/>
                    <a:gd name="connsiteY1" fmla="*/ 251967 h 1353112"/>
                    <a:gd name="connsiteX2" fmla="*/ 9904 w 997053"/>
                    <a:gd name="connsiteY2" fmla="*/ 1327353 h 1353112"/>
                    <a:gd name="connsiteX3" fmla="*/ 325436 w 997053"/>
                    <a:gd name="connsiteY3" fmla="*/ 1335939 h 1353112"/>
                    <a:gd name="connsiteX4" fmla="*/ 546524 w 997053"/>
                    <a:gd name="connsiteY4" fmla="*/ 1353112 h 1353112"/>
                    <a:gd name="connsiteX5" fmla="*/ 748293 w 997053"/>
                    <a:gd name="connsiteY5" fmla="*/ 1335939 h 1353112"/>
                    <a:gd name="connsiteX6" fmla="*/ 992992 w 997053"/>
                    <a:gd name="connsiteY6" fmla="*/ 1301596 h 1353112"/>
                    <a:gd name="connsiteX7" fmla="*/ 915447 w 997053"/>
                    <a:gd name="connsiteY7" fmla="*/ 284545 h 1353112"/>
                    <a:gd name="connsiteX8" fmla="*/ 810541 w 997053"/>
                    <a:gd name="connsiteY8" fmla="*/ 11562 h 1353112"/>
                    <a:gd name="connsiteX9" fmla="*/ 123667 w 997053"/>
                    <a:gd name="connsiteY9" fmla="*/ 33027 h 1353112"/>
                    <a:gd name="connsiteX0" fmla="*/ 123667 w 997053"/>
                    <a:gd name="connsiteY0" fmla="*/ 33027 h 1353112"/>
                    <a:gd name="connsiteX1" fmla="*/ 76445 w 997053"/>
                    <a:gd name="connsiteY1" fmla="*/ 251967 h 1353112"/>
                    <a:gd name="connsiteX2" fmla="*/ 9904 w 997053"/>
                    <a:gd name="connsiteY2" fmla="*/ 1327353 h 1353112"/>
                    <a:gd name="connsiteX3" fmla="*/ 325436 w 997053"/>
                    <a:gd name="connsiteY3" fmla="*/ 1335939 h 1353112"/>
                    <a:gd name="connsiteX4" fmla="*/ 546524 w 997053"/>
                    <a:gd name="connsiteY4" fmla="*/ 1353112 h 1353112"/>
                    <a:gd name="connsiteX5" fmla="*/ 748293 w 997053"/>
                    <a:gd name="connsiteY5" fmla="*/ 1335939 h 1353112"/>
                    <a:gd name="connsiteX6" fmla="*/ 992992 w 997053"/>
                    <a:gd name="connsiteY6" fmla="*/ 1301596 h 1353112"/>
                    <a:gd name="connsiteX7" fmla="*/ 915447 w 997053"/>
                    <a:gd name="connsiteY7" fmla="*/ 284545 h 1353112"/>
                    <a:gd name="connsiteX8" fmla="*/ 810541 w 997053"/>
                    <a:gd name="connsiteY8" fmla="*/ 11562 h 1353112"/>
                    <a:gd name="connsiteX9" fmla="*/ 123667 w 997053"/>
                    <a:gd name="connsiteY9" fmla="*/ 33027 h 1353112"/>
                    <a:gd name="connsiteX0" fmla="*/ 123667 w 999463"/>
                    <a:gd name="connsiteY0" fmla="*/ 33027 h 1353112"/>
                    <a:gd name="connsiteX1" fmla="*/ 76445 w 999463"/>
                    <a:gd name="connsiteY1" fmla="*/ 251967 h 1353112"/>
                    <a:gd name="connsiteX2" fmla="*/ 9904 w 999463"/>
                    <a:gd name="connsiteY2" fmla="*/ 1327353 h 1353112"/>
                    <a:gd name="connsiteX3" fmla="*/ 325436 w 999463"/>
                    <a:gd name="connsiteY3" fmla="*/ 1335939 h 1353112"/>
                    <a:gd name="connsiteX4" fmla="*/ 546524 w 999463"/>
                    <a:gd name="connsiteY4" fmla="*/ 1353112 h 1353112"/>
                    <a:gd name="connsiteX5" fmla="*/ 748293 w 999463"/>
                    <a:gd name="connsiteY5" fmla="*/ 1335939 h 1353112"/>
                    <a:gd name="connsiteX6" fmla="*/ 992992 w 999463"/>
                    <a:gd name="connsiteY6" fmla="*/ 1301596 h 1353112"/>
                    <a:gd name="connsiteX7" fmla="*/ 915447 w 999463"/>
                    <a:gd name="connsiteY7" fmla="*/ 284545 h 1353112"/>
                    <a:gd name="connsiteX8" fmla="*/ 810541 w 999463"/>
                    <a:gd name="connsiteY8" fmla="*/ 11562 h 1353112"/>
                    <a:gd name="connsiteX9" fmla="*/ 123667 w 999463"/>
                    <a:gd name="connsiteY9" fmla="*/ 33027 h 1353112"/>
                    <a:gd name="connsiteX0" fmla="*/ 123667 w 999463"/>
                    <a:gd name="connsiteY0" fmla="*/ 33027 h 1378078"/>
                    <a:gd name="connsiteX1" fmla="*/ 76445 w 999463"/>
                    <a:gd name="connsiteY1" fmla="*/ 251967 h 1378078"/>
                    <a:gd name="connsiteX2" fmla="*/ 9904 w 999463"/>
                    <a:gd name="connsiteY2" fmla="*/ 1327353 h 1378078"/>
                    <a:gd name="connsiteX3" fmla="*/ 232529 w 999463"/>
                    <a:gd name="connsiteY3" fmla="*/ 967829 h 1378078"/>
                    <a:gd name="connsiteX4" fmla="*/ 546524 w 999463"/>
                    <a:gd name="connsiteY4" fmla="*/ 1353112 h 1378078"/>
                    <a:gd name="connsiteX5" fmla="*/ 748293 w 999463"/>
                    <a:gd name="connsiteY5" fmla="*/ 1335939 h 1378078"/>
                    <a:gd name="connsiteX6" fmla="*/ 992992 w 999463"/>
                    <a:gd name="connsiteY6" fmla="*/ 1301596 h 1378078"/>
                    <a:gd name="connsiteX7" fmla="*/ 915447 w 999463"/>
                    <a:gd name="connsiteY7" fmla="*/ 284545 h 1378078"/>
                    <a:gd name="connsiteX8" fmla="*/ 810541 w 999463"/>
                    <a:gd name="connsiteY8" fmla="*/ 11562 h 1378078"/>
                    <a:gd name="connsiteX9" fmla="*/ 123667 w 999463"/>
                    <a:gd name="connsiteY9" fmla="*/ 33027 h 1378078"/>
                    <a:gd name="connsiteX0" fmla="*/ 131460 w 1007256"/>
                    <a:gd name="connsiteY0" fmla="*/ 33027 h 1378078"/>
                    <a:gd name="connsiteX1" fmla="*/ 84238 w 1007256"/>
                    <a:gd name="connsiteY1" fmla="*/ 251967 h 1378078"/>
                    <a:gd name="connsiteX2" fmla="*/ 10362 w 1007256"/>
                    <a:gd name="connsiteY2" fmla="*/ 1327352 h 1378078"/>
                    <a:gd name="connsiteX3" fmla="*/ 240322 w 1007256"/>
                    <a:gd name="connsiteY3" fmla="*/ 967829 h 1378078"/>
                    <a:gd name="connsiteX4" fmla="*/ 554317 w 1007256"/>
                    <a:gd name="connsiteY4" fmla="*/ 1353112 h 1378078"/>
                    <a:gd name="connsiteX5" fmla="*/ 756086 w 1007256"/>
                    <a:gd name="connsiteY5" fmla="*/ 1335939 h 1378078"/>
                    <a:gd name="connsiteX6" fmla="*/ 1000785 w 1007256"/>
                    <a:gd name="connsiteY6" fmla="*/ 1301596 h 1378078"/>
                    <a:gd name="connsiteX7" fmla="*/ 923240 w 1007256"/>
                    <a:gd name="connsiteY7" fmla="*/ 284545 h 1378078"/>
                    <a:gd name="connsiteX8" fmla="*/ 818334 w 1007256"/>
                    <a:gd name="connsiteY8" fmla="*/ 11562 h 1378078"/>
                    <a:gd name="connsiteX9" fmla="*/ 131460 w 1007256"/>
                    <a:gd name="connsiteY9" fmla="*/ 33027 h 1378078"/>
                    <a:gd name="connsiteX0" fmla="*/ 146643 w 1022439"/>
                    <a:gd name="connsiteY0" fmla="*/ 33027 h 1378078"/>
                    <a:gd name="connsiteX1" fmla="*/ 21184 w 1022439"/>
                    <a:gd name="connsiteY1" fmla="*/ 235233 h 1378078"/>
                    <a:gd name="connsiteX2" fmla="*/ 25545 w 1022439"/>
                    <a:gd name="connsiteY2" fmla="*/ 1327352 h 1378078"/>
                    <a:gd name="connsiteX3" fmla="*/ 255505 w 1022439"/>
                    <a:gd name="connsiteY3" fmla="*/ 967829 h 1378078"/>
                    <a:gd name="connsiteX4" fmla="*/ 569500 w 1022439"/>
                    <a:gd name="connsiteY4" fmla="*/ 1353112 h 1378078"/>
                    <a:gd name="connsiteX5" fmla="*/ 771269 w 1022439"/>
                    <a:gd name="connsiteY5" fmla="*/ 1335939 h 1378078"/>
                    <a:gd name="connsiteX6" fmla="*/ 1015968 w 1022439"/>
                    <a:gd name="connsiteY6" fmla="*/ 1301596 h 1378078"/>
                    <a:gd name="connsiteX7" fmla="*/ 938423 w 1022439"/>
                    <a:gd name="connsiteY7" fmla="*/ 284545 h 1378078"/>
                    <a:gd name="connsiteX8" fmla="*/ 833517 w 1022439"/>
                    <a:gd name="connsiteY8" fmla="*/ 11562 h 1378078"/>
                    <a:gd name="connsiteX9" fmla="*/ 146643 w 1022439"/>
                    <a:gd name="connsiteY9" fmla="*/ 33027 h 1378078"/>
                    <a:gd name="connsiteX0" fmla="*/ 229535 w 1027094"/>
                    <a:gd name="connsiteY0" fmla="*/ 5660 h 1534766"/>
                    <a:gd name="connsiteX1" fmla="*/ 25839 w 1027094"/>
                    <a:gd name="connsiteY1" fmla="*/ 391921 h 1534766"/>
                    <a:gd name="connsiteX2" fmla="*/ 30200 w 1027094"/>
                    <a:gd name="connsiteY2" fmla="*/ 1484040 h 1534766"/>
                    <a:gd name="connsiteX3" fmla="*/ 260160 w 1027094"/>
                    <a:gd name="connsiteY3" fmla="*/ 1124517 h 1534766"/>
                    <a:gd name="connsiteX4" fmla="*/ 574155 w 1027094"/>
                    <a:gd name="connsiteY4" fmla="*/ 1509800 h 1534766"/>
                    <a:gd name="connsiteX5" fmla="*/ 775924 w 1027094"/>
                    <a:gd name="connsiteY5" fmla="*/ 1492627 h 1534766"/>
                    <a:gd name="connsiteX6" fmla="*/ 1020623 w 1027094"/>
                    <a:gd name="connsiteY6" fmla="*/ 1458284 h 1534766"/>
                    <a:gd name="connsiteX7" fmla="*/ 943078 w 1027094"/>
                    <a:gd name="connsiteY7" fmla="*/ 441233 h 1534766"/>
                    <a:gd name="connsiteX8" fmla="*/ 838172 w 1027094"/>
                    <a:gd name="connsiteY8" fmla="*/ 168250 h 1534766"/>
                    <a:gd name="connsiteX9" fmla="*/ 229535 w 1027094"/>
                    <a:gd name="connsiteY9" fmla="*/ 5660 h 1534766"/>
                    <a:gd name="connsiteX0" fmla="*/ 229535 w 1027094"/>
                    <a:gd name="connsiteY0" fmla="*/ 5660 h 1495257"/>
                    <a:gd name="connsiteX1" fmla="*/ 25839 w 1027094"/>
                    <a:gd name="connsiteY1" fmla="*/ 391921 h 1495257"/>
                    <a:gd name="connsiteX2" fmla="*/ 30200 w 1027094"/>
                    <a:gd name="connsiteY2" fmla="*/ 1484040 h 1495257"/>
                    <a:gd name="connsiteX3" fmla="*/ 260160 w 1027094"/>
                    <a:gd name="connsiteY3" fmla="*/ 1124517 h 1495257"/>
                    <a:gd name="connsiteX4" fmla="*/ 478803 w 1027094"/>
                    <a:gd name="connsiteY4" fmla="*/ 1359210 h 1495257"/>
                    <a:gd name="connsiteX5" fmla="*/ 775924 w 1027094"/>
                    <a:gd name="connsiteY5" fmla="*/ 1492627 h 1495257"/>
                    <a:gd name="connsiteX6" fmla="*/ 1020623 w 1027094"/>
                    <a:gd name="connsiteY6" fmla="*/ 1458284 h 1495257"/>
                    <a:gd name="connsiteX7" fmla="*/ 943078 w 1027094"/>
                    <a:gd name="connsiteY7" fmla="*/ 441233 h 1495257"/>
                    <a:gd name="connsiteX8" fmla="*/ 838172 w 1027094"/>
                    <a:gd name="connsiteY8" fmla="*/ 168250 h 1495257"/>
                    <a:gd name="connsiteX9" fmla="*/ 229535 w 1027094"/>
                    <a:gd name="connsiteY9" fmla="*/ 5660 h 1495257"/>
                    <a:gd name="connsiteX0" fmla="*/ 229535 w 1027094"/>
                    <a:gd name="connsiteY0" fmla="*/ 3545 h 1493142"/>
                    <a:gd name="connsiteX1" fmla="*/ 25839 w 1027094"/>
                    <a:gd name="connsiteY1" fmla="*/ 389806 h 1493142"/>
                    <a:gd name="connsiteX2" fmla="*/ 30200 w 1027094"/>
                    <a:gd name="connsiteY2" fmla="*/ 1481925 h 1493142"/>
                    <a:gd name="connsiteX3" fmla="*/ 260160 w 1027094"/>
                    <a:gd name="connsiteY3" fmla="*/ 1122402 h 1493142"/>
                    <a:gd name="connsiteX4" fmla="*/ 478803 w 1027094"/>
                    <a:gd name="connsiteY4" fmla="*/ 1357095 h 1493142"/>
                    <a:gd name="connsiteX5" fmla="*/ 775924 w 1027094"/>
                    <a:gd name="connsiteY5" fmla="*/ 1490512 h 1493142"/>
                    <a:gd name="connsiteX6" fmla="*/ 1020623 w 1027094"/>
                    <a:gd name="connsiteY6" fmla="*/ 1456169 h 1493142"/>
                    <a:gd name="connsiteX7" fmla="*/ 943078 w 1027094"/>
                    <a:gd name="connsiteY7" fmla="*/ 439118 h 1493142"/>
                    <a:gd name="connsiteX8" fmla="*/ 838172 w 1027094"/>
                    <a:gd name="connsiteY8" fmla="*/ 166135 h 1493142"/>
                    <a:gd name="connsiteX9" fmla="*/ 500839 w 1027094"/>
                    <a:gd name="connsiteY9" fmla="*/ 539356 h 1493142"/>
                    <a:gd name="connsiteX10" fmla="*/ 229535 w 1027094"/>
                    <a:gd name="connsiteY10" fmla="*/ 3545 h 1493142"/>
                    <a:gd name="connsiteX0" fmla="*/ 237332 w 1027556"/>
                    <a:gd name="connsiteY0" fmla="*/ 43828 h 1332636"/>
                    <a:gd name="connsiteX1" fmla="*/ 26301 w 1027556"/>
                    <a:gd name="connsiteY1" fmla="*/ 229300 h 1332636"/>
                    <a:gd name="connsiteX2" fmla="*/ 30662 w 1027556"/>
                    <a:gd name="connsiteY2" fmla="*/ 1321419 h 1332636"/>
                    <a:gd name="connsiteX3" fmla="*/ 260622 w 1027556"/>
                    <a:gd name="connsiteY3" fmla="*/ 961896 h 1332636"/>
                    <a:gd name="connsiteX4" fmla="*/ 479265 w 1027556"/>
                    <a:gd name="connsiteY4" fmla="*/ 1196589 h 1332636"/>
                    <a:gd name="connsiteX5" fmla="*/ 776386 w 1027556"/>
                    <a:gd name="connsiteY5" fmla="*/ 1330006 h 1332636"/>
                    <a:gd name="connsiteX6" fmla="*/ 1021085 w 1027556"/>
                    <a:gd name="connsiteY6" fmla="*/ 1295663 h 1332636"/>
                    <a:gd name="connsiteX7" fmla="*/ 943540 w 1027556"/>
                    <a:gd name="connsiteY7" fmla="*/ 278612 h 1332636"/>
                    <a:gd name="connsiteX8" fmla="*/ 838634 w 1027556"/>
                    <a:gd name="connsiteY8" fmla="*/ 5629 h 1332636"/>
                    <a:gd name="connsiteX9" fmla="*/ 501301 w 1027556"/>
                    <a:gd name="connsiteY9" fmla="*/ 378850 h 1332636"/>
                    <a:gd name="connsiteX10" fmla="*/ 237332 w 1027556"/>
                    <a:gd name="connsiteY10" fmla="*/ 43828 h 1332636"/>
                    <a:gd name="connsiteX0" fmla="*/ 238604 w 1028828"/>
                    <a:gd name="connsiteY0" fmla="*/ 43828 h 1332636"/>
                    <a:gd name="connsiteX1" fmla="*/ 25128 w 1028828"/>
                    <a:gd name="connsiteY1" fmla="*/ 396630 h 1332636"/>
                    <a:gd name="connsiteX2" fmla="*/ 31934 w 1028828"/>
                    <a:gd name="connsiteY2" fmla="*/ 1321419 h 1332636"/>
                    <a:gd name="connsiteX3" fmla="*/ 261894 w 1028828"/>
                    <a:gd name="connsiteY3" fmla="*/ 961896 h 1332636"/>
                    <a:gd name="connsiteX4" fmla="*/ 480537 w 1028828"/>
                    <a:gd name="connsiteY4" fmla="*/ 1196589 h 1332636"/>
                    <a:gd name="connsiteX5" fmla="*/ 777658 w 1028828"/>
                    <a:gd name="connsiteY5" fmla="*/ 1330006 h 1332636"/>
                    <a:gd name="connsiteX6" fmla="*/ 1022357 w 1028828"/>
                    <a:gd name="connsiteY6" fmla="*/ 1295663 h 1332636"/>
                    <a:gd name="connsiteX7" fmla="*/ 944812 w 1028828"/>
                    <a:gd name="connsiteY7" fmla="*/ 278612 h 1332636"/>
                    <a:gd name="connsiteX8" fmla="*/ 839906 w 1028828"/>
                    <a:gd name="connsiteY8" fmla="*/ 5629 h 1332636"/>
                    <a:gd name="connsiteX9" fmla="*/ 502573 w 1028828"/>
                    <a:gd name="connsiteY9" fmla="*/ 378850 h 1332636"/>
                    <a:gd name="connsiteX10" fmla="*/ 238604 w 1028828"/>
                    <a:gd name="connsiteY10" fmla="*/ 43828 h 1332636"/>
                    <a:gd name="connsiteX0" fmla="*/ 238604 w 1028828"/>
                    <a:gd name="connsiteY0" fmla="*/ 5332 h 1294140"/>
                    <a:gd name="connsiteX1" fmla="*/ 25128 w 1028828"/>
                    <a:gd name="connsiteY1" fmla="*/ 358134 h 1294140"/>
                    <a:gd name="connsiteX2" fmla="*/ 31934 w 1028828"/>
                    <a:gd name="connsiteY2" fmla="*/ 1282923 h 1294140"/>
                    <a:gd name="connsiteX3" fmla="*/ 261894 w 1028828"/>
                    <a:gd name="connsiteY3" fmla="*/ 923400 h 1294140"/>
                    <a:gd name="connsiteX4" fmla="*/ 480537 w 1028828"/>
                    <a:gd name="connsiteY4" fmla="*/ 1158093 h 1294140"/>
                    <a:gd name="connsiteX5" fmla="*/ 777658 w 1028828"/>
                    <a:gd name="connsiteY5" fmla="*/ 1291510 h 1294140"/>
                    <a:gd name="connsiteX6" fmla="*/ 1022357 w 1028828"/>
                    <a:gd name="connsiteY6" fmla="*/ 1257167 h 1294140"/>
                    <a:gd name="connsiteX7" fmla="*/ 944812 w 1028828"/>
                    <a:gd name="connsiteY7" fmla="*/ 240116 h 1294140"/>
                    <a:gd name="connsiteX8" fmla="*/ 766559 w 1028828"/>
                    <a:gd name="connsiteY8" fmla="*/ 17328 h 1294140"/>
                    <a:gd name="connsiteX9" fmla="*/ 502573 w 1028828"/>
                    <a:gd name="connsiteY9" fmla="*/ 340354 h 1294140"/>
                    <a:gd name="connsiteX10" fmla="*/ 238604 w 1028828"/>
                    <a:gd name="connsiteY10" fmla="*/ 5332 h 1294140"/>
                    <a:gd name="connsiteX0" fmla="*/ 238604 w 1028828"/>
                    <a:gd name="connsiteY0" fmla="*/ 5332 h 1282923"/>
                    <a:gd name="connsiteX1" fmla="*/ 25128 w 1028828"/>
                    <a:gd name="connsiteY1" fmla="*/ 358134 h 1282923"/>
                    <a:gd name="connsiteX2" fmla="*/ 31934 w 1028828"/>
                    <a:gd name="connsiteY2" fmla="*/ 1282923 h 1282923"/>
                    <a:gd name="connsiteX3" fmla="*/ 261894 w 1028828"/>
                    <a:gd name="connsiteY3" fmla="*/ 923400 h 1282923"/>
                    <a:gd name="connsiteX4" fmla="*/ 480537 w 1028828"/>
                    <a:gd name="connsiteY4" fmla="*/ 1158093 h 1282923"/>
                    <a:gd name="connsiteX5" fmla="*/ 782548 w 1028828"/>
                    <a:gd name="connsiteY5" fmla="*/ 789543 h 1282923"/>
                    <a:gd name="connsiteX6" fmla="*/ 1022357 w 1028828"/>
                    <a:gd name="connsiteY6" fmla="*/ 1257167 h 1282923"/>
                    <a:gd name="connsiteX7" fmla="*/ 944812 w 1028828"/>
                    <a:gd name="connsiteY7" fmla="*/ 240116 h 1282923"/>
                    <a:gd name="connsiteX8" fmla="*/ 766559 w 1028828"/>
                    <a:gd name="connsiteY8" fmla="*/ 17328 h 1282923"/>
                    <a:gd name="connsiteX9" fmla="*/ 502573 w 1028828"/>
                    <a:gd name="connsiteY9" fmla="*/ 340354 h 1282923"/>
                    <a:gd name="connsiteX10" fmla="*/ 238604 w 1028828"/>
                    <a:gd name="connsiteY10" fmla="*/ 5332 h 1282923"/>
                    <a:gd name="connsiteX0" fmla="*/ 238604 w 1044722"/>
                    <a:gd name="connsiteY0" fmla="*/ 5332 h 1282923"/>
                    <a:gd name="connsiteX1" fmla="*/ 25128 w 1044722"/>
                    <a:gd name="connsiteY1" fmla="*/ 358134 h 1282923"/>
                    <a:gd name="connsiteX2" fmla="*/ 31934 w 1044722"/>
                    <a:gd name="connsiteY2" fmla="*/ 1282923 h 1282923"/>
                    <a:gd name="connsiteX3" fmla="*/ 261894 w 1044722"/>
                    <a:gd name="connsiteY3" fmla="*/ 923400 h 1282923"/>
                    <a:gd name="connsiteX4" fmla="*/ 480537 w 1044722"/>
                    <a:gd name="connsiteY4" fmla="*/ 1158093 h 1282923"/>
                    <a:gd name="connsiteX5" fmla="*/ 782548 w 1044722"/>
                    <a:gd name="connsiteY5" fmla="*/ 789543 h 1282923"/>
                    <a:gd name="connsiteX6" fmla="*/ 1022357 w 1044722"/>
                    <a:gd name="connsiteY6" fmla="*/ 1257167 h 1282923"/>
                    <a:gd name="connsiteX7" fmla="*/ 1001046 w 1044722"/>
                    <a:gd name="connsiteY7" fmla="*/ 357244 h 1282923"/>
                    <a:gd name="connsiteX8" fmla="*/ 766559 w 1044722"/>
                    <a:gd name="connsiteY8" fmla="*/ 17328 h 1282923"/>
                    <a:gd name="connsiteX9" fmla="*/ 502573 w 1044722"/>
                    <a:gd name="connsiteY9" fmla="*/ 340354 h 1282923"/>
                    <a:gd name="connsiteX10" fmla="*/ 238604 w 1044722"/>
                    <a:gd name="connsiteY10" fmla="*/ 5332 h 1282923"/>
                    <a:gd name="connsiteX0" fmla="*/ 238604 w 1031392"/>
                    <a:gd name="connsiteY0" fmla="*/ 5332 h 1282923"/>
                    <a:gd name="connsiteX1" fmla="*/ 25128 w 1031392"/>
                    <a:gd name="connsiteY1" fmla="*/ 358134 h 1282923"/>
                    <a:gd name="connsiteX2" fmla="*/ 31934 w 1031392"/>
                    <a:gd name="connsiteY2" fmla="*/ 1282923 h 1282923"/>
                    <a:gd name="connsiteX3" fmla="*/ 261894 w 1031392"/>
                    <a:gd name="connsiteY3" fmla="*/ 923400 h 1282923"/>
                    <a:gd name="connsiteX4" fmla="*/ 480537 w 1031392"/>
                    <a:gd name="connsiteY4" fmla="*/ 1158093 h 1282923"/>
                    <a:gd name="connsiteX5" fmla="*/ 782548 w 1031392"/>
                    <a:gd name="connsiteY5" fmla="*/ 789543 h 1282923"/>
                    <a:gd name="connsiteX6" fmla="*/ 1022357 w 1031392"/>
                    <a:gd name="connsiteY6" fmla="*/ 1257167 h 1282923"/>
                    <a:gd name="connsiteX7" fmla="*/ 1001046 w 1031392"/>
                    <a:gd name="connsiteY7" fmla="*/ 357244 h 1282923"/>
                    <a:gd name="connsiteX8" fmla="*/ 766559 w 1031392"/>
                    <a:gd name="connsiteY8" fmla="*/ 17328 h 1282923"/>
                    <a:gd name="connsiteX9" fmla="*/ 502573 w 1031392"/>
                    <a:gd name="connsiteY9" fmla="*/ 340354 h 1282923"/>
                    <a:gd name="connsiteX10" fmla="*/ 238604 w 1031392"/>
                    <a:gd name="connsiteY10" fmla="*/ 5332 h 1282923"/>
                    <a:gd name="connsiteX0" fmla="*/ 238604 w 1035974"/>
                    <a:gd name="connsiteY0" fmla="*/ 5332 h 1282923"/>
                    <a:gd name="connsiteX1" fmla="*/ 25128 w 1035974"/>
                    <a:gd name="connsiteY1" fmla="*/ 358134 h 1282923"/>
                    <a:gd name="connsiteX2" fmla="*/ 31934 w 1035974"/>
                    <a:gd name="connsiteY2" fmla="*/ 1282923 h 1282923"/>
                    <a:gd name="connsiteX3" fmla="*/ 261894 w 1035974"/>
                    <a:gd name="connsiteY3" fmla="*/ 923400 h 1282923"/>
                    <a:gd name="connsiteX4" fmla="*/ 480537 w 1035974"/>
                    <a:gd name="connsiteY4" fmla="*/ 1158093 h 1282923"/>
                    <a:gd name="connsiteX5" fmla="*/ 782548 w 1035974"/>
                    <a:gd name="connsiteY5" fmla="*/ 789543 h 1282923"/>
                    <a:gd name="connsiteX6" fmla="*/ 1022357 w 1035974"/>
                    <a:gd name="connsiteY6" fmla="*/ 1257167 h 1282923"/>
                    <a:gd name="connsiteX7" fmla="*/ 1016091 w 1035974"/>
                    <a:gd name="connsiteY7" fmla="*/ 414444 h 1282923"/>
                    <a:gd name="connsiteX8" fmla="*/ 766559 w 1035974"/>
                    <a:gd name="connsiteY8" fmla="*/ 17328 h 1282923"/>
                    <a:gd name="connsiteX9" fmla="*/ 502573 w 1035974"/>
                    <a:gd name="connsiteY9" fmla="*/ 340354 h 1282923"/>
                    <a:gd name="connsiteX10" fmla="*/ 238604 w 1035974"/>
                    <a:gd name="connsiteY10" fmla="*/ 5332 h 1282923"/>
                    <a:gd name="connsiteX0" fmla="*/ 238604 w 1031862"/>
                    <a:gd name="connsiteY0" fmla="*/ 5332 h 1282923"/>
                    <a:gd name="connsiteX1" fmla="*/ 25128 w 1031862"/>
                    <a:gd name="connsiteY1" fmla="*/ 358134 h 1282923"/>
                    <a:gd name="connsiteX2" fmla="*/ 31934 w 1031862"/>
                    <a:gd name="connsiteY2" fmla="*/ 1282923 h 1282923"/>
                    <a:gd name="connsiteX3" fmla="*/ 261894 w 1031862"/>
                    <a:gd name="connsiteY3" fmla="*/ 923400 h 1282923"/>
                    <a:gd name="connsiteX4" fmla="*/ 480537 w 1031862"/>
                    <a:gd name="connsiteY4" fmla="*/ 1158093 h 1282923"/>
                    <a:gd name="connsiteX5" fmla="*/ 782548 w 1031862"/>
                    <a:gd name="connsiteY5" fmla="*/ 789543 h 1282923"/>
                    <a:gd name="connsiteX6" fmla="*/ 1022357 w 1031862"/>
                    <a:gd name="connsiteY6" fmla="*/ 1257167 h 1282923"/>
                    <a:gd name="connsiteX7" fmla="*/ 1016091 w 1031862"/>
                    <a:gd name="connsiteY7" fmla="*/ 414444 h 1282923"/>
                    <a:gd name="connsiteX8" fmla="*/ 766559 w 1031862"/>
                    <a:gd name="connsiteY8" fmla="*/ 17328 h 1282923"/>
                    <a:gd name="connsiteX9" fmla="*/ 502573 w 1031862"/>
                    <a:gd name="connsiteY9" fmla="*/ 340354 h 1282923"/>
                    <a:gd name="connsiteX10" fmla="*/ 238604 w 1031862"/>
                    <a:gd name="connsiteY10" fmla="*/ 5332 h 1282923"/>
                    <a:gd name="connsiteX0" fmla="*/ 238604 w 1023693"/>
                    <a:gd name="connsiteY0" fmla="*/ 5332 h 1282923"/>
                    <a:gd name="connsiteX1" fmla="*/ 25128 w 1023693"/>
                    <a:gd name="connsiteY1" fmla="*/ 358134 h 1282923"/>
                    <a:gd name="connsiteX2" fmla="*/ 31934 w 1023693"/>
                    <a:gd name="connsiteY2" fmla="*/ 1282923 h 1282923"/>
                    <a:gd name="connsiteX3" fmla="*/ 261894 w 1023693"/>
                    <a:gd name="connsiteY3" fmla="*/ 923400 h 1282923"/>
                    <a:gd name="connsiteX4" fmla="*/ 480537 w 1023693"/>
                    <a:gd name="connsiteY4" fmla="*/ 1158093 h 1282923"/>
                    <a:gd name="connsiteX5" fmla="*/ 782548 w 1023693"/>
                    <a:gd name="connsiteY5" fmla="*/ 789543 h 1282923"/>
                    <a:gd name="connsiteX6" fmla="*/ 1022357 w 1023693"/>
                    <a:gd name="connsiteY6" fmla="*/ 1257167 h 1282923"/>
                    <a:gd name="connsiteX7" fmla="*/ 1016091 w 1023693"/>
                    <a:gd name="connsiteY7" fmla="*/ 414444 h 1282923"/>
                    <a:gd name="connsiteX8" fmla="*/ 766559 w 1023693"/>
                    <a:gd name="connsiteY8" fmla="*/ 17328 h 1282923"/>
                    <a:gd name="connsiteX9" fmla="*/ 502573 w 1023693"/>
                    <a:gd name="connsiteY9" fmla="*/ 340354 h 1282923"/>
                    <a:gd name="connsiteX10" fmla="*/ 238604 w 1023693"/>
                    <a:gd name="connsiteY10" fmla="*/ 5332 h 1282923"/>
                    <a:gd name="connsiteX0" fmla="*/ 238604 w 1020745"/>
                    <a:gd name="connsiteY0" fmla="*/ 5332 h 1282923"/>
                    <a:gd name="connsiteX1" fmla="*/ 25128 w 1020745"/>
                    <a:gd name="connsiteY1" fmla="*/ 358134 h 1282923"/>
                    <a:gd name="connsiteX2" fmla="*/ 31934 w 1020745"/>
                    <a:gd name="connsiteY2" fmla="*/ 1282923 h 1282923"/>
                    <a:gd name="connsiteX3" fmla="*/ 261894 w 1020745"/>
                    <a:gd name="connsiteY3" fmla="*/ 923400 h 1282923"/>
                    <a:gd name="connsiteX4" fmla="*/ 480537 w 1020745"/>
                    <a:gd name="connsiteY4" fmla="*/ 1158093 h 1282923"/>
                    <a:gd name="connsiteX5" fmla="*/ 782548 w 1020745"/>
                    <a:gd name="connsiteY5" fmla="*/ 789543 h 1282923"/>
                    <a:gd name="connsiteX6" fmla="*/ 1017342 w 1020745"/>
                    <a:gd name="connsiteY6" fmla="*/ 1211406 h 1282923"/>
                    <a:gd name="connsiteX7" fmla="*/ 1016091 w 1020745"/>
                    <a:gd name="connsiteY7" fmla="*/ 414444 h 1282923"/>
                    <a:gd name="connsiteX8" fmla="*/ 766559 w 1020745"/>
                    <a:gd name="connsiteY8" fmla="*/ 17328 h 1282923"/>
                    <a:gd name="connsiteX9" fmla="*/ 502573 w 1020745"/>
                    <a:gd name="connsiteY9" fmla="*/ 340354 h 1282923"/>
                    <a:gd name="connsiteX10" fmla="*/ 238604 w 1020745"/>
                    <a:gd name="connsiteY10" fmla="*/ 5332 h 1282923"/>
                    <a:gd name="connsiteX0" fmla="*/ 230248 w 1012389"/>
                    <a:gd name="connsiteY0" fmla="*/ 5332 h 1282923"/>
                    <a:gd name="connsiteX1" fmla="*/ 16772 w 1012389"/>
                    <a:gd name="connsiteY1" fmla="*/ 358134 h 1282923"/>
                    <a:gd name="connsiteX2" fmla="*/ 23578 w 1012389"/>
                    <a:gd name="connsiteY2" fmla="*/ 1282923 h 1282923"/>
                    <a:gd name="connsiteX3" fmla="*/ 253538 w 1012389"/>
                    <a:gd name="connsiteY3" fmla="*/ 923400 h 1282923"/>
                    <a:gd name="connsiteX4" fmla="*/ 472181 w 1012389"/>
                    <a:gd name="connsiteY4" fmla="*/ 1158093 h 1282923"/>
                    <a:gd name="connsiteX5" fmla="*/ 774192 w 1012389"/>
                    <a:gd name="connsiteY5" fmla="*/ 789543 h 1282923"/>
                    <a:gd name="connsiteX6" fmla="*/ 1008986 w 1012389"/>
                    <a:gd name="connsiteY6" fmla="*/ 1211406 h 1282923"/>
                    <a:gd name="connsiteX7" fmla="*/ 1007735 w 1012389"/>
                    <a:gd name="connsiteY7" fmla="*/ 414444 h 1282923"/>
                    <a:gd name="connsiteX8" fmla="*/ 758203 w 1012389"/>
                    <a:gd name="connsiteY8" fmla="*/ 17328 h 1282923"/>
                    <a:gd name="connsiteX9" fmla="*/ 494217 w 1012389"/>
                    <a:gd name="connsiteY9" fmla="*/ 340354 h 1282923"/>
                    <a:gd name="connsiteX10" fmla="*/ 230248 w 1012389"/>
                    <a:gd name="connsiteY10" fmla="*/ 5332 h 1282923"/>
                    <a:gd name="connsiteX0" fmla="*/ 230248 w 1012389"/>
                    <a:gd name="connsiteY0" fmla="*/ 5332 h 1282923"/>
                    <a:gd name="connsiteX1" fmla="*/ 16772 w 1012389"/>
                    <a:gd name="connsiteY1" fmla="*/ 358134 h 1282923"/>
                    <a:gd name="connsiteX2" fmla="*/ 23578 w 1012389"/>
                    <a:gd name="connsiteY2" fmla="*/ 1282923 h 1282923"/>
                    <a:gd name="connsiteX3" fmla="*/ 253538 w 1012389"/>
                    <a:gd name="connsiteY3" fmla="*/ 923400 h 1282923"/>
                    <a:gd name="connsiteX4" fmla="*/ 472181 w 1012389"/>
                    <a:gd name="connsiteY4" fmla="*/ 1158093 h 1282923"/>
                    <a:gd name="connsiteX5" fmla="*/ 774192 w 1012389"/>
                    <a:gd name="connsiteY5" fmla="*/ 789543 h 1282923"/>
                    <a:gd name="connsiteX6" fmla="*/ 1008986 w 1012389"/>
                    <a:gd name="connsiteY6" fmla="*/ 1211406 h 1282923"/>
                    <a:gd name="connsiteX7" fmla="*/ 1007735 w 1012389"/>
                    <a:gd name="connsiteY7" fmla="*/ 414444 h 1282923"/>
                    <a:gd name="connsiteX8" fmla="*/ 758203 w 1012389"/>
                    <a:gd name="connsiteY8" fmla="*/ 17328 h 1282923"/>
                    <a:gd name="connsiteX9" fmla="*/ 494217 w 1012389"/>
                    <a:gd name="connsiteY9" fmla="*/ 340354 h 1282923"/>
                    <a:gd name="connsiteX10" fmla="*/ 230248 w 1012389"/>
                    <a:gd name="connsiteY10" fmla="*/ 5332 h 1282923"/>
                    <a:gd name="connsiteX0" fmla="*/ 230248 w 1012389"/>
                    <a:gd name="connsiteY0" fmla="*/ 5332 h 1282923"/>
                    <a:gd name="connsiteX1" fmla="*/ 16772 w 1012389"/>
                    <a:gd name="connsiteY1" fmla="*/ 358134 h 1282923"/>
                    <a:gd name="connsiteX2" fmla="*/ 23578 w 1012389"/>
                    <a:gd name="connsiteY2" fmla="*/ 1282923 h 1282923"/>
                    <a:gd name="connsiteX3" fmla="*/ 253538 w 1012389"/>
                    <a:gd name="connsiteY3" fmla="*/ 923400 h 1282923"/>
                    <a:gd name="connsiteX4" fmla="*/ 472181 w 1012389"/>
                    <a:gd name="connsiteY4" fmla="*/ 1158093 h 1282923"/>
                    <a:gd name="connsiteX5" fmla="*/ 774192 w 1012389"/>
                    <a:gd name="connsiteY5" fmla="*/ 789543 h 1282923"/>
                    <a:gd name="connsiteX6" fmla="*/ 1008986 w 1012389"/>
                    <a:gd name="connsiteY6" fmla="*/ 1211406 h 1282923"/>
                    <a:gd name="connsiteX7" fmla="*/ 1007735 w 1012389"/>
                    <a:gd name="connsiteY7" fmla="*/ 414444 h 1282923"/>
                    <a:gd name="connsiteX8" fmla="*/ 758203 w 1012389"/>
                    <a:gd name="connsiteY8" fmla="*/ 17328 h 1282923"/>
                    <a:gd name="connsiteX9" fmla="*/ 494217 w 1012389"/>
                    <a:gd name="connsiteY9" fmla="*/ 340354 h 1282923"/>
                    <a:gd name="connsiteX10" fmla="*/ 230248 w 1012389"/>
                    <a:gd name="connsiteY10" fmla="*/ 5332 h 1282923"/>
                    <a:gd name="connsiteX0" fmla="*/ 218084 w 1000225"/>
                    <a:gd name="connsiteY0" fmla="*/ 5332 h 1282923"/>
                    <a:gd name="connsiteX1" fmla="*/ 4608 w 1000225"/>
                    <a:gd name="connsiteY1" fmla="*/ 358134 h 1282923"/>
                    <a:gd name="connsiteX2" fmla="*/ 11414 w 1000225"/>
                    <a:gd name="connsiteY2" fmla="*/ 1282923 h 1282923"/>
                    <a:gd name="connsiteX3" fmla="*/ 241374 w 1000225"/>
                    <a:gd name="connsiteY3" fmla="*/ 923400 h 1282923"/>
                    <a:gd name="connsiteX4" fmla="*/ 460017 w 1000225"/>
                    <a:gd name="connsiteY4" fmla="*/ 1158093 h 1282923"/>
                    <a:gd name="connsiteX5" fmla="*/ 762028 w 1000225"/>
                    <a:gd name="connsiteY5" fmla="*/ 789543 h 1282923"/>
                    <a:gd name="connsiteX6" fmla="*/ 996822 w 1000225"/>
                    <a:gd name="connsiteY6" fmla="*/ 1211406 h 1282923"/>
                    <a:gd name="connsiteX7" fmla="*/ 995571 w 1000225"/>
                    <a:gd name="connsiteY7" fmla="*/ 414444 h 1282923"/>
                    <a:gd name="connsiteX8" fmla="*/ 746039 w 1000225"/>
                    <a:gd name="connsiteY8" fmla="*/ 17328 h 1282923"/>
                    <a:gd name="connsiteX9" fmla="*/ 482053 w 1000225"/>
                    <a:gd name="connsiteY9" fmla="*/ 340354 h 1282923"/>
                    <a:gd name="connsiteX10" fmla="*/ 218084 w 1000225"/>
                    <a:gd name="connsiteY10" fmla="*/ 5332 h 1282923"/>
                    <a:gd name="connsiteX0" fmla="*/ 222605 w 1004746"/>
                    <a:gd name="connsiteY0" fmla="*/ 5332 h 1282923"/>
                    <a:gd name="connsiteX1" fmla="*/ 9129 w 1004746"/>
                    <a:gd name="connsiteY1" fmla="*/ 358134 h 1282923"/>
                    <a:gd name="connsiteX2" fmla="*/ 4234 w 1004746"/>
                    <a:gd name="connsiteY2" fmla="*/ 1282923 h 1282923"/>
                    <a:gd name="connsiteX3" fmla="*/ 245895 w 1004746"/>
                    <a:gd name="connsiteY3" fmla="*/ 923400 h 1282923"/>
                    <a:gd name="connsiteX4" fmla="*/ 464538 w 1004746"/>
                    <a:gd name="connsiteY4" fmla="*/ 1158093 h 1282923"/>
                    <a:gd name="connsiteX5" fmla="*/ 766549 w 1004746"/>
                    <a:gd name="connsiteY5" fmla="*/ 789543 h 1282923"/>
                    <a:gd name="connsiteX6" fmla="*/ 1001343 w 1004746"/>
                    <a:gd name="connsiteY6" fmla="*/ 1211406 h 1282923"/>
                    <a:gd name="connsiteX7" fmla="*/ 1000092 w 1004746"/>
                    <a:gd name="connsiteY7" fmla="*/ 414444 h 1282923"/>
                    <a:gd name="connsiteX8" fmla="*/ 750560 w 1004746"/>
                    <a:gd name="connsiteY8" fmla="*/ 17328 h 1282923"/>
                    <a:gd name="connsiteX9" fmla="*/ 486574 w 1004746"/>
                    <a:gd name="connsiteY9" fmla="*/ 340354 h 1282923"/>
                    <a:gd name="connsiteX10" fmla="*/ 222605 w 1004746"/>
                    <a:gd name="connsiteY10" fmla="*/ 5332 h 1282923"/>
                    <a:gd name="connsiteX0" fmla="*/ 218487 w 1000628"/>
                    <a:gd name="connsiteY0" fmla="*/ 5332 h 1282923"/>
                    <a:gd name="connsiteX1" fmla="*/ 5011 w 1000628"/>
                    <a:gd name="connsiteY1" fmla="*/ 358134 h 1282923"/>
                    <a:gd name="connsiteX2" fmla="*/ 116 w 1000628"/>
                    <a:gd name="connsiteY2" fmla="*/ 1282923 h 1282923"/>
                    <a:gd name="connsiteX3" fmla="*/ 241777 w 1000628"/>
                    <a:gd name="connsiteY3" fmla="*/ 923400 h 1282923"/>
                    <a:gd name="connsiteX4" fmla="*/ 460420 w 1000628"/>
                    <a:gd name="connsiteY4" fmla="*/ 1158093 h 1282923"/>
                    <a:gd name="connsiteX5" fmla="*/ 762431 w 1000628"/>
                    <a:gd name="connsiteY5" fmla="*/ 789543 h 1282923"/>
                    <a:gd name="connsiteX6" fmla="*/ 997225 w 1000628"/>
                    <a:gd name="connsiteY6" fmla="*/ 1211406 h 1282923"/>
                    <a:gd name="connsiteX7" fmla="*/ 995974 w 1000628"/>
                    <a:gd name="connsiteY7" fmla="*/ 414444 h 1282923"/>
                    <a:gd name="connsiteX8" fmla="*/ 746442 w 1000628"/>
                    <a:gd name="connsiteY8" fmla="*/ 17328 h 1282923"/>
                    <a:gd name="connsiteX9" fmla="*/ 482456 w 1000628"/>
                    <a:gd name="connsiteY9" fmla="*/ 340354 h 1282923"/>
                    <a:gd name="connsiteX10" fmla="*/ 218487 w 1000628"/>
                    <a:gd name="connsiteY10" fmla="*/ 5332 h 1282923"/>
                    <a:gd name="connsiteX0" fmla="*/ 218487 w 1000628"/>
                    <a:gd name="connsiteY0" fmla="*/ 5332 h 1282923"/>
                    <a:gd name="connsiteX1" fmla="*/ 5011 w 1000628"/>
                    <a:gd name="connsiteY1" fmla="*/ 358134 h 1282923"/>
                    <a:gd name="connsiteX2" fmla="*/ 116 w 1000628"/>
                    <a:gd name="connsiteY2" fmla="*/ 1282923 h 1282923"/>
                    <a:gd name="connsiteX3" fmla="*/ 241777 w 1000628"/>
                    <a:gd name="connsiteY3" fmla="*/ 923400 h 1282923"/>
                    <a:gd name="connsiteX4" fmla="*/ 460420 w 1000628"/>
                    <a:gd name="connsiteY4" fmla="*/ 1158093 h 1282923"/>
                    <a:gd name="connsiteX5" fmla="*/ 762431 w 1000628"/>
                    <a:gd name="connsiteY5" fmla="*/ 789543 h 1282923"/>
                    <a:gd name="connsiteX6" fmla="*/ 997225 w 1000628"/>
                    <a:gd name="connsiteY6" fmla="*/ 1211406 h 1282923"/>
                    <a:gd name="connsiteX7" fmla="*/ 995974 w 1000628"/>
                    <a:gd name="connsiteY7" fmla="*/ 414444 h 1282923"/>
                    <a:gd name="connsiteX8" fmla="*/ 746442 w 1000628"/>
                    <a:gd name="connsiteY8" fmla="*/ 17328 h 1282923"/>
                    <a:gd name="connsiteX9" fmla="*/ 482456 w 1000628"/>
                    <a:gd name="connsiteY9" fmla="*/ 340354 h 1282923"/>
                    <a:gd name="connsiteX10" fmla="*/ 218487 w 1000628"/>
                    <a:gd name="connsiteY10" fmla="*/ 5332 h 1282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00628" h="1282923">
                      <a:moveTo>
                        <a:pt x="218487" y="5332"/>
                      </a:moveTo>
                      <a:cubicBezTo>
                        <a:pt x="190584" y="88328"/>
                        <a:pt x="97963" y="179532"/>
                        <a:pt x="5011" y="358134"/>
                      </a:cubicBezTo>
                      <a:cubicBezTo>
                        <a:pt x="-6030" y="765549"/>
                        <a:pt x="5424" y="930655"/>
                        <a:pt x="116" y="1282923"/>
                      </a:cubicBezTo>
                      <a:cubicBezTo>
                        <a:pt x="111667" y="1003684"/>
                        <a:pt x="165060" y="944205"/>
                        <a:pt x="241777" y="923400"/>
                      </a:cubicBezTo>
                      <a:cubicBezTo>
                        <a:pt x="318494" y="902595"/>
                        <a:pt x="373645" y="1180402"/>
                        <a:pt x="460420" y="1158093"/>
                      </a:cubicBezTo>
                      <a:cubicBezTo>
                        <a:pt x="547195" y="1135784"/>
                        <a:pt x="672964" y="780658"/>
                        <a:pt x="762431" y="789543"/>
                      </a:cubicBezTo>
                      <a:cubicBezTo>
                        <a:pt x="851898" y="798428"/>
                        <a:pt x="870941" y="1194949"/>
                        <a:pt x="997225" y="1211406"/>
                      </a:cubicBezTo>
                      <a:cubicBezTo>
                        <a:pt x="999944" y="961742"/>
                        <a:pt x="1003842" y="839886"/>
                        <a:pt x="995974" y="414444"/>
                      </a:cubicBezTo>
                      <a:cubicBezTo>
                        <a:pt x="933156" y="253729"/>
                        <a:pt x="784364" y="56322"/>
                        <a:pt x="746442" y="17328"/>
                      </a:cubicBezTo>
                      <a:cubicBezTo>
                        <a:pt x="672736" y="-44051"/>
                        <a:pt x="583895" y="367452"/>
                        <a:pt x="482456" y="340354"/>
                      </a:cubicBezTo>
                      <a:cubicBezTo>
                        <a:pt x="381017" y="313256"/>
                        <a:pt x="297654" y="-47828"/>
                        <a:pt x="218487" y="5332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509" name="Group 3508">
                <a:extLst>
                  <a:ext uri="{FF2B5EF4-FFF2-40B4-BE49-F238E27FC236}">
                    <a16:creationId xmlns:a16="http://schemas.microsoft.com/office/drawing/2014/main" id="{EF66E8B2-1008-4101-AAE1-1C6EBCC88AC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809897" y="5358710"/>
                <a:ext cx="486827" cy="1366535"/>
                <a:chOff x="4871700" y="-1550565"/>
                <a:chExt cx="1392632" cy="3909147"/>
              </a:xfrm>
            </p:grpSpPr>
            <p:grpSp>
              <p:nvGrpSpPr>
                <p:cNvPr id="3730" name="Group 3729">
                  <a:extLst>
                    <a:ext uri="{FF2B5EF4-FFF2-40B4-BE49-F238E27FC236}">
                      <a16:creationId xmlns:a16="http://schemas.microsoft.com/office/drawing/2014/main" id="{DCCE12CF-1B06-490B-BBE9-1D09698834D3}"/>
                    </a:ext>
                  </a:extLst>
                </p:cNvPr>
                <p:cNvGrpSpPr/>
                <p:nvPr/>
              </p:nvGrpSpPr>
              <p:grpSpPr>
                <a:xfrm>
                  <a:off x="4871700" y="-1550565"/>
                  <a:ext cx="1392632" cy="3909147"/>
                  <a:chOff x="4871700" y="-1550565"/>
                  <a:chExt cx="1392632" cy="3909147"/>
                </a:xfrm>
              </p:grpSpPr>
              <p:sp>
                <p:nvSpPr>
                  <p:cNvPr id="3733" name="Oval 3732">
                    <a:extLst>
                      <a:ext uri="{FF2B5EF4-FFF2-40B4-BE49-F238E27FC236}">
                        <a16:creationId xmlns:a16="http://schemas.microsoft.com/office/drawing/2014/main" id="{A7CA0C62-FA99-41F7-9ABE-C6595285EB77}"/>
                      </a:ext>
                    </a:extLst>
                  </p:cNvPr>
                  <p:cNvSpPr/>
                  <p:nvPr/>
                </p:nvSpPr>
                <p:spPr>
                  <a:xfrm>
                    <a:off x="5103690" y="1072037"/>
                    <a:ext cx="986427" cy="777091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734" name="Group 3733">
                    <a:extLst>
                      <a:ext uri="{FF2B5EF4-FFF2-40B4-BE49-F238E27FC236}">
                        <a16:creationId xmlns:a16="http://schemas.microsoft.com/office/drawing/2014/main" id="{253DBED6-03FD-4101-9C1B-FE6A561C40EF}"/>
                      </a:ext>
                    </a:extLst>
                  </p:cNvPr>
                  <p:cNvGrpSpPr/>
                  <p:nvPr/>
                </p:nvGrpSpPr>
                <p:grpSpPr>
                  <a:xfrm>
                    <a:off x="5172217" y="283471"/>
                    <a:ext cx="790837" cy="1987151"/>
                    <a:chOff x="3610900" y="2674750"/>
                    <a:chExt cx="1394071" cy="3122972"/>
                  </a:xfrm>
                </p:grpSpPr>
                <p:sp>
                  <p:nvSpPr>
                    <p:cNvPr id="3781" name="Freeform 2777">
                      <a:extLst>
                        <a:ext uri="{FF2B5EF4-FFF2-40B4-BE49-F238E27FC236}">
                          <a16:creationId xmlns:a16="http://schemas.microsoft.com/office/drawing/2014/main" id="{041E4029-D6D5-4177-8951-B6DF0F655E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10901" y="2869910"/>
                      <a:ext cx="682240" cy="2927812"/>
                    </a:xfrm>
                    <a:custGeom>
                      <a:avLst/>
                      <a:gdLst>
                        <a:gd name="connsiteX0" fmla="*/ 202343 w 690796"/>
                        <a:gd name="connsiteY0" fmla="*/ 2992 h 3130485"/>
                        <a:gd name="connsiteX1" fmla="*/ 1304 w 690796"/>
                        <a:gd name="connsiteY1" fmla="*/ 528286 h 3130485"/>
                        <a:gd name="connsiteX2" fmla="*/ 286649 w 690796"/>
                        <a:gd name="connsiteY2" fmla="*/ 2759162 h 3130485"/>
                        <a:gd name="connsiteX3" fmla="*/ 500657 w 690796"/>
                        <a:gd name="connsiteY3" fmla="*/ 2921290 h 3130485"/>
                        <a:gd name="connsiteX4" fmla="*/ 682240 w 690796"/>
                        <a:gd name="connsiteY4" fmla="*/ 657988 h 3130485"/>
                        <a:gd name="connsiteX5" fmla="*/ 202343 w 690796"/>
                        <a:gd name="connsiteY5" fmla="*/ 2992 h 3130485"/>
                        <a:gd name="connsiteX0" fmla="*/ 202343 w 690796"/>
                        <a:gd name="connsiteY0" fmla="*/ 2992 h 2921290"/>
                        <a:gd name="connsiteX1" fmla="*/ 1304 w 690796"/>
                        <a:gd name="connsiteY1" fmla="*/ 528286 h 2921290"/>
                        <a:gd name="connsiteX2" fmla="*/ 286649 w 690796"/>
                        <a:gd name="connsiteY2" fmla="*/ 2759162 h 2921290"/>
                        <a:gd name="connsiteX3" fmla="*/ 500657 w 690796"/>
                        <a:gd name="connsiteY3" fmla="*/ 2921290 h 2921290"/>
                        <a:gd name="connsiteX4" fmla="*/ 682240 w 690796"/>
                        <a:gd name="connsiteY4" fmla="*/ 657988 h 2921290"/>
                        <a:gd name="connsiteX5" fmla="*/ 202343 w 690796"/>
                        <a:gd name="connsiteY5" fmla="*/ 2992 h 2921290"/>
                        <a:gd name="connsiteX0" fmla="*/ 202343 w 693399"/>
                        <a:gd name="connsiteY0" fmla="*/ 2992 h 2927812"/>
                        <a:gd name="connsiteX1" fmla="*/ 1304 w 693399"/>
                        <a:gd name="connsiteY1" fmla="*/ 528286 h 2927812"/>
                        <a:gd name="connsiteX2" fmla="*/ 286649 w 693399"/>
                        <a:gd name="connsiteY2" fmla="*/ 2759162 h 2927812"/>
                        <a:gd name="connsiteX3" fmla="*/ 520112 w 693399"/>
                        <a:gd name="connsiteY3" fmla="*/ 2772132 h 2927812"/>
                        <a:gd name="connsiteX4" fmla="*/ 682240 w 693399"/>
                        <a:gd name="connsiteY4" fmla="*/ 657988 h 2927812"/>
                        <a:gd name="connsiteX5" fmla="*/ 202343 w 693399"/>
                        <a:gd name="connsiteY5" fmla="*/ 2992 h 2927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3399" h="2927812">
                          <a:moveTo>
                            <a:pt x="202343" y="2992"/>
                          </a:moveTo>
                          <a:cubicBezTo>
                            <a:pt x="88854" y="-18625"/>
                            <a:pt x="-12747" y="68924"/>
                            <a:pt x="1304" y="528286"/>
                          </a:cubicBezTo>
                          <a:cubicBezTo>
                            <a:pt x="15355" y="987648"/>
                            <a:pt x="200181" y="2385188"/>
                            <a:pt x="286649" y="2759162"/>
                          </a:cubicBezTo>
                          <a:cubicBezTo>
                            <a:pt x="373117" y="3133136"/>
                            <a:pt x="442291" y="2767809"/>
                            <a:pt x="520112" y="2772132"/>
                          </a:cubicBezTo>
                          <a:cubicBezTo>
                            <a:pt x="586044" y="2421937"/>
                            <a:pt x="735201" y="1119511"/>
                            <a:pt x="682240" y="657988"/>
                          </a:cubicBezTo>
                          <a:cubicBezTo>
                            <a:pt x="629279" y="196465"/>
                            <a:pt x="315832" y="24609"/>
                            <a:pt x="202343" y="2992"/>
                          </a:cubicBezTo>
                          <a:close/>
                        </a:path>
                      </a:pathLst>
                    </a:custGeom>
                    <a:solidFill>
                      <a:srgbClr val="A77E4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82" name="Freeform 2778">
                      <a:extLst>
                        <a:ext uri="{FF2B5EF4-FFF2-40B4-BE49-F238E27FC236}">
                          <a16:creationId xmlns:a16="http://schemas.microsoft.com/office/drawing/2014/main" id="{E1741DDA-242F-4FFE-8E18-4CD3F4F5D859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4371750" y="2869910"/>
                      <a:ext cx="633221" cy="2927812"/>
                    </a:xfrm>
                    <a:custGeom>
                      <a:avLst/>
                      <a:gdLst>
                        <a:gd name="connsiteX0" fmla="*/ 202343 w 690796"/>
                        <a:gd name="connsiteY0" fmla="*/ 2992 h 3130485"/>
                        <a:gd name="connsiteX1" fmla="*/ 1304 w 690796"/>
                        <a:gd name="connsiteY1" fmla="*/ 528286 h 3130485"/>
                        <a:gd name="connsiteX2" fmla="*/ 286649 w 690796"/>
                        <a:gd name="connsiteY2" fmla="*/ 2759162 h 3130485"/>
                        <a:gd name="connsiteX3" fmla="*/ 500657 w 690796"/>
                        <a:gd name="connsiteY3" fmla="*/ 2921290 h 3130485"/>
                        <a:gd name="connsiteX4" fmla="*/ 682240 w 690796"/>
                        <a:gd name="connsiteY4" fmla="*/ 657988 h 3130485"/>
                        <a:gd name="connsiteX5" fmla="*/ 202343 w 690796"/>
                        <a:gd name="connsiteY5" fmla="*/ 2992 h 3130485"/>
                        <a:gd name="connsiteX0" fmla="*/ 202343 w 690796"/>
                        <a:gd name="connsiteY0" fmla="*/ 2992 h 2921290"/>
                        <a:gd name="connsiteX1" fmla="*/ 1304 w 690796"/>
                        <a:gd name="connsiteY1" fmla="*/ 528286 h 2921290"/>
                        <a:gd name="connsiteX2" fmla="*/ 286649 w 690796"/>
                        <a:gd name="connsiteY2" fmla="*/ 2759162 h 2921290"/>
                        <a:gd name="connsiteX3" fmla="*/ 500657 w 690796"/>
                        <a:gd name="connsiteY3" fmla="*/ 2921290 h 2921290"/>
                        <a:gd name="connsiteX4" fmla="*/ 682240 w 690796"/>
                        <a:gd name="connsiteY4" fmla="*/ 657988 h 2921290"/>
                        <a:gd name="connsiteX5" fmla="*/ 202343 w 690796"/>
                        <a:gd name="connsiteY5" fmla="*/ 2992 h 2921290"/>
                        <a:gd name="connsiteX0" fmla="*/ 202343 w 693399"/>
                        <a:gd name="connsiteY0" fmla="*/ 2992 h 2927812"/>
                        <a:gd name="connsiteX1" fmla="*/ 1304 w 693399"/>
                        <a:gd name="connsiteY1" fmla="*/ 528286 h 2927812"/>
                        <a:gd name="connsiteX2" fmla="*/ 286649 w 693399"/>
                        <a:gd name="connsiteY2" fmla="*/ 2759162 h 2927812"/>
                        <a:gd name="connsiteX3" fmla="*/ 520112 w 693399"/>
                        <a:gd name="connsiteY3" fmla="*/ 2772132 h 2927812"/>
                        <a:gd name="connsiteX4" fmla="*/ 682240 w 693399"/>
                        <a:gd name="connsiteY4" fmla="*/ 657988 h 2927812"/>
                        <a:gd name="connsiteX5" fmla="*/ 202343 w 693399"/>
                        <a:gd name="connsiteY5" fmla="*/ 2992 h 2927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3399" h="2927812">
                          <a:moveTo>
                            <a:pt x="202343" y="2992"/>
                          </a:moveTo>
                          <a:cubicBezTo>
                            <a:pt x="88854" y="-18625"/>
                            <a:pt x="-12747" y="68924"/>
                            <a:pt x="1304" y="528286"/>
                          </a:cubicBezTo>
                          <a:cubicBezTo>
                            <a:pt x="15355" y="987648"/>
                            <a:pt x="200181" y="2385188"/>
                            <a:pt x="286649" y="2759162"/>
                          </a:cubicBezTo>
                          <a:cubicBezTo>
                            <a:pt x="373117" y="3133136"/>
                            <a:pt x="442291" y="2767809"/>
                            <a:pt x="520112" y="2772132"/>
                          </a:cubicBezTo>
                          <a:cubicBezTo>
                            <a:pt x="586044" y="2421937"/>
                            <a:pt x="735201" y="1119511"/>
                            <a:pt x="682240" y="657988"/>
                          </a:cubicBezTo>
                          <a:cubicBezTo>
                            <a:pt x="629279" y="196465"/>
                            <a:pt x="315832" y="24609"/>
                            <a:pt x="202343" y="2992"/>
                          </a:cubicBezTo>
                          <a:close/>
                        </a:path>
                      </a:pathLst>
                    </a:custGeom>
                    <a:solidFill>
                      <a:srgbClr val="A77E4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83" name="Oval 3782">
                      <a:extLst>
                        <a:ext uri="{FF2B5EF4-FFF2-40B4-BE49-F238E27FC236}">
                          <a16:creationId xmlns:a16="http://schemas.microsoft.com/office/drawing/2014/main" id="{339A9041-82C3-429B-B26A-4AB738E3CA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10900" y="2674750"/>
                      <a:ext cx="1386798" cy="914400"/>
                    </a:xfrm>
                    <a:prstGeom prst="ellipse">
                      <a:avLst/>
                    </a:prstGeom>
                    <a:solidFill>
                      <a:srgbClr val="A77E4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84" name="Flowchart: Stored Data 3783">
                      <a:extLst>
                        <a:ext uri="{FF2B5EF4-FFF2-40B4-BE49-F238E27FC236}">
                          <a16:creationId xmlns:a16="http://schemas.microsoft.com/office/drawing/2014/main" id="{1C44232F-13F4-4940-8267-14753F917F4E}"/>
                        </a:ext>
                      </a:extLst>
                    </p:cNvPr>
                    <p:cNvSpPr/>
                    <p:nvPr/>
                  </p:nvSpPr>
                  <p:spPr>
                    <a:xfrm rot="5400000">
                      <a:off x="3962720" y="3317645"/>
                      <a:ext cx="733815" cy="97218"/>
                    </a:xfrm>
                    <a:prstGeom prst="flowChartOnlineStorage">
                      <a:avLst/>
                    </a:prstGeom>
                    <a:solidFill>
                      <a:srgbClr val="A77E4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735" name="Group 3734">
                    <a:extLst>
                      <a:ext uri="{FF2B5EF4-FFF2-40B4-BE49-F238E27FC236}">
                        <a16:creationId xmlns:a16="http://schemas.microsoft.com/office/drawing/2014/main" id="{F21C281A-A5A9-44DD-ABD5-BFCDD73E71DE}"/>
                      </a:ext>
                    </a:extLst>
                  </p:cNvPr>
                  <p:cNvGrpSpPr/>
                  <p:nvPr/>
                </p:nvGrpSpPr>
                <p:grpSpPr>
                  <a:xfrm>
                    <a:off x="5120335" y="-730702"/>
                    <a:ext cx="896586" cy="1413939"/>
                    <a:chOff x="6090983" y="1338628"/>
                    <a:chExt cx="1580479" cy="2222122"/>
                  </a:xfrm>
                </p:grpSpPr>
                <p:sp>
                  <p:nvSpPr>
                    <p:cNvPr id="3779" name="Freeform 2775">
                      <a:extLst>
                        <a:ext uri="{FF2B5EF4-FFF2-40B4-BE49-F238E27FC236}">
                          <a16:creationId xmlns:a16="http://schemas.microsoft.com/office/drawing/2014/main" id="{7722DD18-92EF-48D3-A2DA-7B3FB69399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0983" y="1338628"/>
                      <a:ext cx="852753" cy="2221392"/>
                    </a:xfrm>
                    <a:custGeom>
                      <a:avLst/>
                      <a:gdLst>
                        <a:gd name="connsiteX0" fmla="*/ 157523 w 1582311"/>
                        <a:gd name="connsiteY0" fmla="*/ 1919666 h 1975803"/>
                        <a:gd name="connsiteX1" fmla="*/ 403957 w 1582311"/>
                        <a:gd name="connsiteY1" fmla="*/ 1374917 h 1975803"/>
                        <a:gd name="connsiteX2" fmla="*/ 112127 w 1582311"/>
                        <a:gd name="connsiteY2" fmla="*/ 739377 h 1975803"/>
                        <a:gd name="connsiteX3" fmla="*/ 47276 w 1582311"/>
                        <a:gd name="connsiteY3" fmla="*/ 246509 h 1975803"/>
                        <a:gd name="connsiteX4" fmla="*/ 793063 w 1582311"/>
                        <a:gd name="connsiteY4" fmla="*/ 75 h 1975803"/>
                        <a:gd name="connsiteX5" fmla="*/ 1473999 w 1582311"/>
                        <a:gd name="connsiteY5" fmla="*/ 227053 h 1975803"/>
                        <a:gd name="connsiteX6" fmla="*/ 1402663 w 1582311"/>
                        <a:gd name="connsiteY6" fmla="*/ 771802 h 1975803"/>
                        <a:gd name="connsiteX7" fmla="*/ 1292416 w 1582311"/>
                        <a:gd name="connsiteY7" fmla="*/ 1297096 h 1975803"/>
                        <a:gd name="connsiteX8" fmla="*/ 1532365 w 1582311"/>
                        <a:gd name="connsiteY8" fmla="*/ 1887240 h 1975803"/>
                        <a:gd name="connsiteX9" fmla="*/ 157523 w 1582311"/>
                        <a:gd name="connsiteY9" fmla="*/ 1919666 h 1975803"/>
                        <a:gd name="connsiteX0" fmla="*/ 157523 w 1582311"/>
                        <a:gd name="connsiteY0" fmla="*/ 1919666 h 1973041"/>
                        <a:gd name="connsiteX1" fmla="*/ 403957 w 1582311"/>
                        <a:gd name="connsiteY1" fmla="*/ 1374917 h 1973041"/>
                        <a:gd name="connsiteX2" fmla="*/ 112127 w 1582311"/>
                        <a:gd name="connsiteY2" fmla="*/ 739377 h 1973041"/>
                        <a:gd name="connsiteX3" fmla="*/ 47276 w 1582311"/>
                        <a:gd name="connsiteY3" fmla="*/ 246509 h 1973041"/>
                        <a:gd name="connsiteX4" fmla="*/ 793063 w 1582311"/>
                        <a:gd name="connsiteY4" fmla="*/ 75 h 1973041"/>
                        <a:gd name="connsiteX5" fmla="*/ 1473999 w 1582311"/>
                        <a:gd name="connsiteY5" fmla="*/ 227053 h 1973041"/>
                        <a:gd name="connsiteX6" fmla="*/ 1402663 w 1582311"/>
                        <a:gd name="connsiteY6" fmla="*/ 771802 h 1973041"/>
                        <a:gd name="connsiteX7" fmla="*/ 1292416 w 1582311"/>
                        <a:gd name="connsiteY7" fmla="*/ 1342492 h 1973041"/>
                        <a:gd name="connsiteX8" fmla="*/ 1532365 w 1582311"/>
                        <a:gd name="connsiteY8" fmla="*/ 1887240 h 1973041"/>
                        <a:gd name="connsiteX9" fmla="*/ 157523 w 1582311"/>
                        <a:gd name="connsiteY9" fmla="*/ 1919666 h 1973041"/>
                        <a:gd name="connsiteX0" fmla="*/ 157523 w 1582311"/>
                        <a:gd name="connsiteY0" fmla="*/ 1919660 h 1973035"/>
                        <a:gd name="connsiteX1" fmla="*/ 403957 w 1582311"/>
                        <a:gd name="connsiteY1" fmla="*/ 1374911 h 1973035"/>
                        <a:gd name="connsiteX2" fmla="*/ 112127 w 1582311"/>
                        <a:gd name="connsiteY2" fmla="*/ 739371 h 1973035"/>
                        <a:gd name="connsiteX3" fmla="*/ 47276 w 1582311"/>
                        <a:gd name="connsiteY3" fmla="*/ 246503 h 1973035"/>
                        <a:gd name="connsiteX4" fmla="*/ 793063 w 1582311"/>
                        <a:gd name="connsiteY4" fmla="*/ 69 h 1973035"/>
                        <a:gd name="connsiteX5" fmla="*/ 1473999 w 1582311"/>
                        <a:gd name="connsiteY5" fmla="*/ 227047 h 1973035"/>
                        <a:gd name="connsiteX6" fmla="*/ 1467514 w 1582311"/>
                        <a:gd name="connsiteY6" fmla="*/ 706945 h 1973035"/>
                        <a:gd name="connsiteX7" fmla="*/ 1292416 w 1582311"/>
                        <a:gd name="connsiteY7" fmla="*/ 1342486 h 1973035"/>
                        <a:gd name="connsiteX8" fmla="*/ 1532365 w 1582311"/>
                        <a:gd name="connsiteY8" fmla="*/ 1887234 h 1973035"/>
                        <a:gd name="connsiteX9" fmla="*/ 157523 w 1582311"/>
                        <a:gd name="connsiteY9" fmla="*/ 1919660 h 1973035"/>
                        <a:gd name="connsiteX0" fmla="*/ 157523 w 1582311"/>
                        <a:gd name="connsiteY0" fmla="*/ 2021986 h 2113807"/>
                        <a:gd name="connsiteX1" fmla="*/ 403957 w 1582311"/>
                        <a:gd name="connsiteY1" fmla="*/ 1477237 h 2113807"/>
                        <a:gd name="connsiteX2" fmla="*/ 112127 w 1582311"/>
                        <a:gd name="connsiteY2" fmla="*/ 841697 h 2113807"/>
                        <a:gd name="connsiteX3" fmla="*/ 47276 w 1582311"/>
                        <a:gd name="connsiteY3" fmla="*/ 348829 h 2113807"/>
                        <a:gd name="connsiteX4" fmla="*/ 793063 w 1582311"/>
                        <a:gd name="connsiteY4" fmla="*/ 102395 h 2113807"/>
                        <a:gd name="connsiteX5" fmla="*/ 844944 w 1582311"/>
                        <a:gd name="connsiteY5" fmla="*/ 2106292 h 2113807"/>
                        <a:gd name="connsiteX6" fmla="*/ 1467514 w 1582311"/>
                        <a:gd name="connsiteY6" fmla="*/ 809271 h 2113807"/>
                        <a:gd name="connsiteX7" fmla="*/ 1292416 w 1582311"/>
                        <a:gd name="connsiteY7" fmla="*/ 1444812 h 2113807"/>
                        <a:gd name="connsiteX8" fmla="*/ 1532365 w 1582311"/>
                        <a:gd name="connsiteY8" fmla="*/ 1989560 h 2113807"/>
                        <a:gd name="connsiteX9" fmla="*/ 157523 w 1582311"/>
                        <a:gd name="connsiteY9" fmla="*/ 2021986 h 2113807"/>
                        <a:gd name="connsiteX0" fmla="*/ 157523 w 1582311"/>
                        <a:gd name="connsiteY0" fmla="*/ 2021986 h 2113173"/>
                        <a:gd name="connsiteX1" fmla="*/ 403957 w 1582311"/>
                        <a:gd name="connsiteY1" fmla="*/ 1477237 h 2113173"/>
                        <a:gd name="connsiteX2" fmla="*/ 112127 w 1582311"/>
                        <a:gd name="connsiteY2" fmla="*/ 841697 h 2113173"/>
                        <a:gd name="connsiteX3" fmla="*/ 47276 w 1582311"/>
                        <a:gd name="connsiteY3" fmla="*/ 348829 h 2113173"/>
                        <a:gd name="connsiteX4" fmla="*/ 793063 w 1582311"/>
                        <a:gd name="connsiteY4" fmla="*/ 102395 h 2113173"/>
                        <a:gd name="connsiteX5" fmla="*/ 844944 w 1582311"/>
                        <a:gd name="connsiteY5" fmla="*/ 2106292 h 2113173"/>
                        <a:gd name="connsiteX6" fmla="*/ 1461029 w 1582311"/>
                        <a:gd name="connsiteY6" fmla="*/ 783331 h 2113173"/>
                        <a:gd name="connsiteX7" fmla="*/ 1292416 w 1582311"/>
                        <a:gd name="connsiteY7" fmla="*/ 1444812 h 2113173"/>
                        <a:gd name="connsiteX8" fmla="*/ 1532365 w 1582311"/>
                        <a:gd name="connsiteY8" fmla="*/ 1989560 h 2113173"/>
                        <a:gd name="connsiteX9" fmla="*/ 157523 w 1582311"/>
                        <a:gd name="connsiteY9" fmla="*/ 2021986 h 2113173"/>
                        <a:gd name="connsiteX0" fmla="*/ 157523 w 1591567"/>
                        <a:gd name="connsiteY0" fmla="*/ 2021986 h 2143200"/>
                        <a:gd name="connsiteX1" fmla="*/ 403957 w 1591567"/>
                        <a:gd name="connsiteY1" fmla="*/ 1477237 h 2143200"/>
                        <a:gd name="connsiteX2" fmla="*/ 112127 w 1591567"/>
                        <a:gd name="connsiteY2" fmla="*/ 841697 h 2143200"/>
                        <a:gd name="connsiteX3" fmla="*/ 47276 w 1591567"/>
                        <a:gd name="connsiteY3" fmla="*/ 348829 h 2143200"/>
                        <a:gd name="connsiteX4" fmla="*/ 793063 w 1591567"/>
                        <a:gd name="connsiteY4" fmla="*/ 102395 h 2143200"/>
                        <a:gd name="connsiteX5" fmla="*/ 844944 w 1591567"/>
                        <a:gd name="connsiteY5" fmla="*/ 2106292 h 2143200"/>
                        <a:gd name="connsiteX6" fmla="*/ 1292416 w 1591567"/>
                        <a:gd name="connsiteY6" fmla="*/ 1444812 h 2143200"/>
                        <a:gd name="connsiteX7" fmla="*/ 1532365 w 1591567"/>
                        <a:gd name="connsiteY7" fmla="*/ 1989560 h 2143200"/>
                        <a:gd name="connsiteX8" fmla="*/ 157523 w 1591567"/>
                        <a:gd name="connsiteY8" fmla="*/ 2021986 h 2143200"/>
                        <a:gd name="connsiteX0" fmla="*/ 157523 w 1545335"/>
                        <a:gd name="connsiteY0" fmla="*/ 2021986 h 2223374"/>
                        <a:gd name="connsiteX1" fmla="*/ 403957 w 1545335"/>
                        <a:gd name="connsiteY1" fmla="*/ 1477237 h 2223374"/>
                        <a:gd name="connsiteX2" fmla="*/ 112127 w 1545335"/>
                        <a:gd name="connsiteY2" fmla="*/ 841697 h 2223374"/>
                        <a:gd name="connsiteX3" fmla="*/ 47276 w 1545335"/>
                        <a:gd name="connsiteY3" fmla="*/ 348829 h 2223374"/>
                        <a:gd name="connsiteX4" fmla="*/ 793063 w 1545335"/>
                        <a:gd name="connsiteY4" fmla="*/ 102395 h 2223374"/>
                        <a:gd name="connsiteX5" fmla="*/ 844944 w 1545335"/>
                        <a:gd name="connsiteY5" fmla="*/ 2106292 h 2223374"/>
                        <a:gd name="connsiteX6" fmla="*/ 1532365 w 1545335"/>
                        <a:gd name="connsiteY6" fmla="*/ 1989560 h 2223374"/>
                        <a:gd name="connsiteX7" fmla="*/ 157523 w 1545335"/>
                        <a:gd name="connsiteY7" fmla="*/ 2021986 h 2223374"/>
                        <a:gd name="connsiteX0" fmla="*/ 157523 w 844944"/>
                        <a:gd name="connsiteY0" fmla="*/ 2021986 h 2249938"/>
                        <a:gd name="connsiteX1" fmla="*/ 403957 w 844944"/>
                        <a:gd name="connsiteY1" fmla="*/ 1477237 h 2249938"/>
                        <a:gd name="connsiteX2" fmla="*/ 112127 w 844944"/>
                        <a:gd name="connsiteY2" fmla="*/ 841697 h 2249938"/>
                        <a:gd name="connsiteX3" fmla="*/ 47276 w 844944"/>
                        <a:gd name="connsiteY3" fmla="*/ 348829 h 2249938"/>
                        <a:gd name="connsiteX4" fmla="*/ 793063 w 844944"/>
                        <a:gd name="connsiteY4" fmla="*/ 102395 h 2249938"/>
                        <a:gd name="connsiteX5" fmla="*/ 844944 w 844944"/>
                        <a:gd name="connsiteY5" fmla="*/ 2106292 h 2249938"/>
                        <a:gd name="connsiteX6" fmla="*/ 157523 w 844944"/>
                        <a:gd name="connsiteY6" fmla="*/ 2021986 h 2249938"/>
                        <a:gd name="connsiteX0" fmla="*/ 154587 w 842008"/>
                        <a:gd name="connsiteY0" fmla="*/ 2021986 h 2249467"/>
                        <a:gd name="connsiteX1" fmla="*/ 303744 w 842008"/>
                        <a:gd name="connsiteY1" fmla="*/ 1490207 h 2249467"/>
                        <a:gd name="connsiteX2" fmla="*/ 109191 w 842008"/>
                        <a:gd name="connsiteY2" fmla="*/ 841697 h 2249467"/>
                        <a:gd name="connsiteX3" fmla="*/ 44340 w 842008"/>
                        <a:gd name="connsiteY3" fmla="*/ 348829 h 2249467"/>
                        <a:gd name="connsiteX4" fmla="*/ 790127 w 842008"/>
                        <a:gd name="connsiteY4" fmla="*/ 102395 h 2249467"/>
                        <a:gd name="connsiteX5" fmla="*/ 842008 w 842008"/>
                        <a:gd name="connsiteY5" fmla="*/ 2106292 h 2249467"/>
                        <a:gd name="connsiteX6" fmla="*/ 154587 w 842008"/>
                        <a:gd name="connsiteY6" fmla="*/ 2021986 h 2249467"/>
                        <a:gd name="connsiteX0" fmla="*/ 166593 w 854014"/>
                        <a:gd name="connsiteY0" fmla="*/ 2021986 h 2249467"/>
                        <a:gd name="connsiteX1" fmla="*/ 315750 w 854014"/>
                        <a:gd name="connsiteY1" fmla="*/ 1490207 h 2249467"/>
                        <a:gd name="connsiteX2" fmla="*/ 121197 w 854014"/>
                        <a:gd name="connsiteY2" fmla="*/ 841697 h 2249467"/>
                        <a:gd name="connsiteX3" fmla="*/ 56346 w 854014"/>
                        <a:gd name="connsiteY3" fmla="*/ 348829 h 2249467"/>
                        <a:gd name="connsiteX4" fmla="*/ 802133 w 854014"/>
                        <a:gd name="connsiteY4" fmla="*/ 102395 h 2249467"/>
                        <a:gd name="connsiteX5" fmla="*/ 854014 w 854014"/>
                        <a:gd name="connsiteY5" fmla="*/ 2106292 h 2249467"/>
                        <a:gd name="connsiteX6" fmla="*/ 166593 w 854014"/>
                        <a:gd name="connsiteY6" fmla="*/ 2021986 h 2249467"/>
                        <a:gd name="connsiteX0" fmla="*/ 153312 w 840733"/>
                        <a:gd name="connsiteY0" fmla="*/ 2021986 h 2250412"/>
                        <a:gd name="connsiteX1" fmla="*/ 257074 w 840733"/>
                        <a:gd name="connsiteY1" fmla="*/ 1464267 h 2250412"/>
                        <a:gd name="connsiteX2" fmla="*/ 107916 w 840733"/>
                        <a:gd name="connsiteY2" fmla="*/ 841697 h 2250412"/>
                        <a:gd name="connsiteX3" fmla="*/ 43065 w 840733"/>
                        <a:gd name="connsiteY3" fmla="*/ 348829 h 2250412"/>
                        <a:gd name="connsiteX4" fmla="*/ 788852 w 840733"/>
                        <a:gd name="connsiteY4" fmla="*/ 102395 h 2250412"/>
                        <a:gd name="connsiteX5" fmla="*/ 840733 w 840733"/>
                        <a:gd name="connsiteY5" fmla="*/ 2106292 h 2250412"/>
                        <a:gd name="connsiteX6" fmla="*/ 153312 w 840733"/>
                        <a:gd name="connsiteY6" fmla="*/ 2021986 h 2250412"/>
                        <a:gd name="connsiteX0" fmla="*/ 174762 w 862183"/>
                        <a:gd name="connsiteY0" fmla="*/ 2021986 h 2250412"/>
                        <a:gd name="connsiteX1" fmla="*/ 278524 w 862183"/>
                        <a:gd name="connsiteY1" fmla="*/ 1464267 h 2250412"/>
                        <a:gd name="connsiteX2" fmla="*/ 129366 w 862183"/>
                        <a:gd name="connsiteY2" fmla="*/ 841697 h 2250412"/>
                        <a:gd name="connsiteX3" fmla="*/ 64515 w 862183"/>
                        <a:gd name="connsiteY3" fmla="*/ 348829 h 2250412"/>
                        <a:gd name="connsiteX4" fmla="*/ 810302 w 862183"/>
                        <a:gd name="connsiteY4" fmla="*/ 102395 h 2250412"/>
                        <a:gd name="connsiteX5" fmla="*/ 862183 w 862183"/>
                        <a:gd name="connsiteY5" fmla="*/ 2106292 h 2250412"/>
                        <a:gd name="connsiteX6" fmla="*/ 174762 w 862183"/>
                        <a:gd name="connsiteY6" fmla="*/ 2021986 h 2250412"/>
                        <a:gd name="connsiteX0" fmla="*/ 150951 w 838372"/>
                        <a:gd name="connsiteY0" fmla="*/ 2027249 h 2255675"/>
                        <a:gd name="connsiteX1" fmla="*/ 254713 w 838372"/>
                        <a:gd name="connsiteY1" fmla="*/ 1469530 h 2255675"/>
                        <a:gd name="connsiteX2" fmla="*/ 176892 w 838372"/>
                        <a:gd name="connsiteY2" fmla="*/ 1060969 h 2255675"/>
                        <a:gd name="connsiteX3" fmla="*/ 40704 w 838372"/>
                        <a:gd name="connsiteY3" fmla="*/ 354092 h 2255675"/>
                        <a:gd name="connsiteX4" fmla="*/ 786491 w 838372"/>
                        <a:gd name="connsiteY4" fmla="*/ 107658 h 2255675"/>
                        <a:gd name="connsiteX5" fmla="*/ 838372 w 838372"/>
                        <a:gd name="connsiteY5" fmla="*/ 2111555 h 2255675"/>
                        <a:gd name="connsiteX6" fmla="*/ 150951 w 838372"/>
                        <a:gd name="connsiteY6" fmla="*/ 2027249 h 2255675"/>
                        <a:gd name="connsiteX0" fmla="*/ 150951 w 838372"/>
                        <a:gd name="connsiteY0" fmla="*/ 2027249 h 2255675"/>
                        <a:gd name="connsiteX1" fmla="*/ 254713 w 838372"/>
                        <a:gd name="connsiteY1" fmla="*/ 1469530 h 2255675"/>
                        <a:gd name="connsiteX2" fmla="*/ 176892 w 838372"/>
                        <a:gd name="connsiteY2" fmla="*/ 1060969 h 2255675"/>
                        <a:gd name="connsiteX3" fmla="*/ 40704 w 838372"/>
                        <a:gd name="connsiteY3" fmla="*/ 354092 h 2255675"/>
                        <a:gd name="connsiteX4" fmla="*/ 786491 w 838372"/>
                        <a:gd name="connsiteY4" fmla="*/ 107658 h 2255675"/>
                        <a:gd name="connsiteX5" fmla="*/ 838372 w 838372"/>
                        <a:gd name="connsiteY5" fmla="*/ 2111555 h 2255675"/>
                        <a:gd name="connsiteX6" fmla="*/ 150951 w 838372"/>
                        <a:gd name="connsiteY6" fmla="*/ 2027249 h 2255675"/>
                        <a:gd name="connsiteX0" fmla="*/ 156607 w 902204"/>
                        <a:gd name="connsiteY0" fmla="*/ 2010716 h 2237701"/>
                        <a:gd name="connsiteX1" fmla="*/ 260369 w 902204"/>
                        <a:gd name="connsiteY1" fmla="*/ 1452997 h 2237701"/>
                        <a:gd name="connsiteX2" fmla="*/ 182548 w 902204"/>
                        <a:gd name="connsiteY2" fmla="*/ 1044436 h 2237701"/>
                        <a:gd name="connsiteX3" fmla="*/ 46360 w 902204"/>
                        <a:gd name="connsiteY3" fmla="*/ 337559 h 2237701"/>
                        <a:gd name="connsiteX4" fmla="*/ 869969 w 902204"/>
                        <a:gd name="connsiteY4" fmla="*/ 110581 h 2237701"/>
                        <a:gd name="connsiteX5" fmla="*/ 844028 w 902204"/>
                        <a:gd name="connsiteY5" fmla="*/ 2095022 h 2237701"/>
                        <a:gd name="connsiteX6" fmla="*/ 156607 w 902204"/>
                        <a:gd name="connsiteY6" fmla="*/ 2010716 h 2237701"/>
                        <a:gd name="connsiteX0" fmla="*/ 156607 w 869969"/>
                        <a:gd name="connsiteY0" fmla="*/ 2010716 h 2237701"/>
                        <a:gd name="connsiteX1" fmla="*/ 260369 w 869969"/>
                        <a:gd name="connsiteY1" fmla="*/ 1452997 h 2237701"/>
                        <a:gd name="connsiteX2" fmla="*/ 182548 w 869969"/>
                        <a:gd name="connsiteY2" fmla="*/ 1044436 h 2237701"/>
                        <a:gd name="connsiteX3" fmla="*/ 46360 w 869969"/>
                        <a:gd name="connsiteY3" fmla="*/ 337559 h 2237701"/>
                        <a:gd name="connsiteX4" fmla="*/ 869969 w 869969"/>
                        <a:gd name="connsiteY4" fmla="*/ 110581 h 2237701"/>
                        <a:gd name="connsiteX5" fmla="*/ 844028 w 869969"/>
                        <a:gd name="connsiteY5" fmla="*/ 2095022 h 2237701"/>
                        <a:gd name="connsiteX6" fmla="*/ 156607 w 869969"/>
                        <a:gd name="connsiteY6" fmla="*/ 2010716 h 2237701"/>
                        <a:gd name="connsiteX0" fmla="*/ 144847 w 857749"/>
                        <a:gd name="connsiteY0" fmla="*/ 1978134 h 2202237"/>
                        <a:gd name="connsiteX1" fmla="*/ 248609 w 857749"/>
                        <a:gd name="connsiteY1" fmla="*/ 1420415 h 2202237"/>
                        <a:gd name="connsiteX2" fmla="*/ 170788 w 857749"/>
                        <a:gd name="connsiteY2" fmla="*/ 1011854 h 2202237"/>
                        <a:gd name="connsiteX3" fmla="*/ 34600 w 857749"/>
                        <a:gd name="connsiteY3" fmla="*/ 304977 h 2202237"/>
                        <a:gd name="connsiteX4" fmla="*/ 696082 w 857749"/>
                        <a:gd name="connsiteY4" fmla="*/ 116909 h 2202237"/>
                        <a:gd name="connsiteX5" fmla="*/ 832268 w 857749"/>
                        <a:gd name="connsiteY5" fmla="*/ 2062440 h 2202237"/>
                        <a:gd name="connsiteX6" fmla="*/ 144847 w 857749"/>
                        <a:gd name="connsiteY6" fmla="*/ 1978134 h 2202237"/>
                        <a:gd name="connsiteX0" fmla="*/ 136920 w 849427"/>
                        <a:gd name="connsiteY0" fmla="*/ 2082138 h 2306241"/>
                        <a:gd name="connsiteX1" fmla="*/ 240682 w 849427"/>
                        <a:gd name="connsiteY1" fmla="*/ 1524419 h 2306241"/>
                        <a:gd name="connsiteX2" fmla="*/ 162861 w 849427"/>
                        <a:gd name="connsiteY2" fmla="*/ 1115858 h 2306241"/>
                        <a:gd name="connsiteX3" fmla="*/ 26673 w 849427"/>
                        <a:gd name="connsiteY3" fmla="*/ 408981 h 2306241"/>
                        <a:gd name="connsiteX4" fmla="*/ 577907 w 849427"/>
                        <a:gd name="connsiteY4" fmla="*/ 65270 h 2306241"/>
                        <a:gd name="connsiteX5" fmla="*/ 688155 w 849427"/>
                        <a:gd name="connsiteY5" fmla="*/ 220913 h 2306241"/>
                        <a:gd name="connsiteX6" fmla="*/ 824341 w 849427"/>
                        <a:gd name="connsiteY6" fmla="*/ 2166444 h 2306241"/>
                        <a:gd name="connsiteX7" fmla="*/ 136920 w 849427"/>
                        <a:gd name="connsiteY7" fmla="*/ 2082138 h 2306241"/>
                        <a:gd name="connsiteX0" fmla="*/ 136920 w 852753"/>
                        <a:gd name="connsiteY0" fmla="*/ 2020826 h 2221392"/>
                        <a:gd name="connsiteX1" fmla="*/ 240682 w 852753"/>
                        <a:gd name="connsiteY1" fmla="*/ 1463107 h 2221392"/>
                        <a:gd name="connsiteX2" fmla="*/ 162861 w 852753"/>
                        <a:gd name="connsiteY2" fmla="*/ 1054546 h 2221392"/>
                        <a:gd name="connsiteX3" fmla="*/ 26673 w 852753"/>
                        <a:gd name="connsiteY3" fmla="*/ 347669 h 2221392"/>
                        <a:gd name="connsiteX4" fmla="*/ 577907 w 852753"/>
                        <a:gd name="connsiteY4" fmla="*/ 3958 h 2221392"/>
                        <a:gd name="connsiteX5" fmla="*/ 707610 w 852753"/>
                        <a:gd name="connsiteY5" fmla="*/ 477371 h 2221392"/>
                        <a:gd name="connsiteX6" fmla="*/ 824341 w 852753"/>
                        <a:gd name="connsiteY6" fmla="*/ 2105132 h 2221392"/>
                        <a:gd name="connsiteX7" fmla="*/ 136920 w 852753"/>
                        <a:gd name="connsiteY7" fmla="*/ 2020826 h 2221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52753" h="2221392">
                          <a:moveTo>
                            <a:pt x="136920" y="2020826"/>
                          </a:moveTo>
                          <a:cubicBezTo>
                            <a:pt x="39644" y="1913822"/>
                            <a:pt x="236359" y="1624154"/>
                            <a:pt x="240682" y="1463107"/>
                          </a:cubicBezTo>
                          <a:cubicBezTo>
                            <a:pt x="245006" y="1302060"/>
                            <a:pt x="295806" y="1188571"/>
                            <a:pt x="162861" y="1054546"/>
                          </a:cubicBezTo>
                          <a:cubicBezTo>
                            <a:pt x="29916" y="920521"/>
                            <a:pt x="-42501" y="522767"/>
                            <a:pt x="26673" y="347669"/>
                          </a:cubicBezTo>
                          <a:cubicBezTo>
                            <a:pt x="95847" y="172571"/>
                            <a:pt x="467660" y="35303"/>
                            <a:pt x="577907" y="3958"/>
                          </a:cubicBezTo>
                          <a:cubicBezTo>
                            <a:pt x="688154" y="-27387"/>
                            <a:pt x="666538" y="127175"/>
                            <a:pt x="707610" y="477371"/>
                          </a:cubicBezTo>
                          <a:cubicBezTo>
                            <a:pt x="748682" y="827567"/>
                            <a:pt x="919456" y="1847890"/>
                            <a:pt x="824341" y="2105132"/>
                          </a:cubicBezTo>
                          <a:cubicBezTo>
                            <a:pt x="729226" y="2362375"/>
                            <a:pt x="234196" y="2127830"/>
                            <a:pt x="136920" y="2020826"/>
                          </a:cubicBezTo>
                          <a:close/>
                        </a:path>
                      </a:pathLst>
                    </a:cu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80" name="Freeform 2776">
                      <a:extLst>
                        <a:ext uri="{FF2B5EF4-FFF2-40B4-BE49-F238E27FC236}">
                          <a16:creationId xmlns:a16="http://schemas.microsoft.com/office/drawing/2014/main" id="{5E8CE1E5-2E18-4FD4-9732-2426D5D0B4AB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6818709" y="1339358"/>
                      <a:ext cx="852753" cy="2221392"/>
                    </a:xfrm>
                    <a:custGeom>
                      <a:avLst/>
                      <a:gdLst>
                        <a:gd name="connsiteX0" fmla="*/ 157523 w 1582311"/>
                        <a:gd name="connsiteY0" fmla="*/ 1919666 h 1975803"/>
                        <a:gd name="connsiteX1" fmla="*/ 403957 w 1582311"/>
                        <a:gd name="connsiteY1" fmla="*/ 1374917 h 1975803"/>
                        <a:gd name="connsiteX2" fmla="*/ 112127 w 1582311"/>
                        <a:gd name="connsiteY2" fmla="*/ 739377 h 1975803"/>
                        <a:gd name="connsiteX3" fmla="*/ 47276 w 1582311"/>
                        <a:gd name="connsiteY3" fmla="*/ 246509 h 1975803"/>
                        <a:gd name="connsiteX4" fmla="*/ 793063 w 1582311"/>
                        <a:gd name="connsiteY4" fmla="*/ 75 h 1975803"/>
                        <a:gd name="connsiteX5" fmla="*/ 1473999 w 1582311"/>
                        <a:gd name="connsiteY5" fmla="*/ 227053 h 1975803"/>
                        <a:gd name="connsiteX6" fmla="*/ 1402663 w 1582311"/>
                        <a:gd name="connsiteY6" fmla="*/ 771802 h 1975803"/>
                        <a:gd name="connsiteX7" fmla="*/ 1292416 w 1582311"/>
                        <a:gd name="connsiteY7" fmla="*/ 1297096 h 1975803"/>
                        <a:gd name="connsiteX8" fmla="*/ 1532365 w 1582311"/>
                        <a:gd name="connsiteY8" fmla="*/ 1887240 h 1975803"/>
                        <a:gd name="connsiteX9" fmla="*/ 157523 w 1582311"/>
                        <a:gd name="connsiteY9" fmla="*/ 1919666 h 1975803"/>
                        <a:gd name="connsiteX0" fmla="*/ 157523 w 1582311"/>
                        <a:gd name="connsiteY0" fmla="*/ 1919666 h 1973041"/>
                        <a:gd name="connsiteX1" fmla="*/ 403957 w 1582311"/>
                        <a:gd name="connsiteY1" fmla="*/ 1374917 h 1973041"/>
                        <a:gd name="connsiteX2" fmla="*/ 112127 w 1582311"/>
                        <a:gd name="connsiteY2" fmla="*/ 739377 h 1973041"/>
                        <a:gd name="connsiteX3" fmla="*/ 47276 w 1582311"/>
                        <a:gd name="connsiteY3" fmla="*/ 246509 h 1973041"/>
                        <a:gd name="connsiteX4" fmla="*/ 793063 w 1582311"/>
                        <a:gd name="connsiteY4" fmla="*/ 75 h 1973041"/>
                        <a:gd name="connsiteX5" fmla="*/ 1473999 w 1582311"/>
                        <a:gd name="connsiteY5" fmla="*/ 227053 h 1973041"/>
                        <a:gd name="connsiteX6" fmla="*/ 1402663 w 1582311"/>
                        <a:gd name="connsiteY6" fmla="*/ 771802 h 1973041"/>
                        <a:gd name="connsiteX7" fmla="*/ 1292416 w 1582311"/>
                        <a:gd name="connsiteY7" fmla="*/ 1342492 h 1973041"/>
                        <a:gd name="connsiteX8" fmla="*/ 1532365 w 1582311"/>
                        <a:gd name="connsiteY8" fmla="*/ 1887240 h 1973041"/>
                        <a:gd name="connsiteX9" fmla="*/ 157523 w 1582311"/>
                        <a:gd name="connsiteY9" fmla="*/ 1919666 h 1973041"/>
                        <a:gd name="connsiteX0" fmla="*/ 157523 w 1582311"/>
                        <a:gd name="connsiteY0" fmla="*/ 1919660 h 1973035"/>
                        <a:gd name="connsiteX1" fmla="*/ 403957 w 1582311"/>
                        <a:gd name="connsiteY1" fmla="*/ 1374911 h 1973035"/>
                        <a:gd name="connsiteX2" fmla="*/ 112127 w 1582311"/>
                        <a:gd name="connsiteY2" fmla="*/ 739371 h 1973035"/>
                        <a:gd name="connsiteX3" fmla="*/ 47276 w 1582311"/>
                        <a:gd name="connsiteY3" fmla="*/ 246503 h 1973035"/>
                        <a:gd name="connsiteX4" fmla="*/ 793063 w 1582311"/>
                        <a:gd name="connsiteY4" fmla="*/ 69 h 1973035"/>
                        <a:gd name="connsiteX5" fmla="*/ 1473999 w 1582311"/>
                        <a:gd name="connsiteY5" fmla="*/ 227047 h 1973035"/>
                        <a:gd name="connsiteX6" fmla="*/ 1467514 w 1582311"/>
                        <a:gd name="connsiteY6" fmla="*/ 706945 h 1973035"/>
                        <a:gd name="connsiteX7" fmla="*/ 1292416 w 1582311"/>
                        <a:gd name="connsiteY7" fmla="*/ 1342486 h 1973035"/>
                        <a:gd name="connsiteX8" fmla="*/ 1532365 w 1582311"/>
                        <a:gd name="connsiteY8" fmla="*/ 1887234 h 1973035"/>
                        <a:gd name="connsiteX9" fmla="*/ 157523 w 1582311"/>
                        <a:gd name="connsiteY9" fmla="*/ 1919660 h 1973035"/>
                        <a:gd name="connsiteX0" fmla="*/ 157523 w 1582311"/>
                        <a:gd name="connsiteY0" fmla="*/ 2021986 h 2113807"/>
                        <a:gd name="connsiteX1" fmla="*/ 403957 w 1582311"/>
                        <a:gd name="connsiteY1" fmla="*/ 1477237 h 2113807"/>
                        <a:gd name="connsiteX2" fmla="*/ 112127 w 1582311"/>
                        <a:gd name="connsiteY2" fmla="*/ 841697 h 2113807"/>
                        <a:gd name="connsiteX3" fmla="*/ 47276 w 1582311"/>
                        <a:gd name="connsiteY3" fmla="*/ 348829 h 2113807"/>
                        <a:gd name="connsiteX4" fmla="*/ 793063 w 1582311"/>
                        <a:gd name="connsiteY4" fmla="*/ 102395 h 2113807"/>
                        <a:gd name="connsiteX5" fmla="*/ 844944 w 1582311"/>
                        <a:gd name="connsiteY5" fmla="*/ 2106292 h 2113807"/>
                        <a:gd name="connsiteX6" fmla="*/ 1467514 w 1582311"/>
                        <a:gd name="connsiteY6" fmla="*/ 809271 h 2113807"/>
                        <a:gd name="connsiteX7" fmla="*/ 1292416 w 1582311"/>
                        <a:gd name="connsiteY7" fmla="*/ 1444812 h 2113807"/>
                        <a:gd name="connsiteX8" fmla="*/ 1532365 w 1582311"/>
                        <a:gd name="connsiteY8" fmla="*/ 1989560 h 2113807"/>
                        <a:gd name="connsiteX9" fmla="*/ 157523 w 1582311"/>
                        <a:gd name="connsiteY9" fmla="*/ 2021986 h 2113807"/>
                        <a:gd name="connsiteX0" fmla="*/ 157523 w 1582311"/>
                        <a:gd name="connsiteY0" fmla="*/ 2021986 h 2113173"/>
                        <a:gd name="connsiteX1" fmla="*/ 403957 w 1582311"/>
                        <a:gd name="connsiteY1" fmla="*/ 1477237 h 2113173"/>
                        <a:gd name="connsiteX2" fmla="*/ 112127 w 1582311"/>
                        <a:gd name="connsiteY2" fmla="*/ 841697 h 2113173"/>
                        <a:gd name="connsiteX3" fmla="*/ 47276 w 1582311"/>
                        <a:gd name="connsiteY3" fmla="*/ 348829 h 2113173"/>
                        <a:gd name="connsiteX4" fmla="*/ 793063 w 1582311"/>
                        <a:gd name="connsiteY4" fmla="*/ 102395 h 2113173"/>
                        <a:gd name="connsiteX5" fmla="*/ 844944 w 1582311"/>
                        <a:gd name="connsiteY5" fmla="*/ 2106292 h 2113173"/>
                        <a:gd name="connsiteX6" fmla="*/ 1461029 w 1582311"/>
                        <a:gd name="connsiteY6" fmla="*/ 783331 h 2113173"/>
                        <a:gd name="connsiteX7" fmla="*/ 1292416 w 1582311"/>
                        <a:gd name="connsiteY7" fmla="*/ 1444812 h 2113173"/>
                        <a:gd name="connsiteX8" fmla="*/ 1532365 w 1582311"/>
                        <a:gd name="connsiteY8" fmla="*/ 1989560 h 2113173"/>
                        <a:gd name="connsiteX9" fmla="*/ 157523 w 1582311"/>
                        <a:gd name="connsiteY9" fmla="*/ 2021986 h 2113173"/>
                        <a:gd name="connsiteX0" fmla="*/ 157523 w 1591567"/>
                        <a:gd name="connsiteY0" fmla="*/ 2021986 h 2143200"/>
                        <a:gd name="connsiteX1" fmla="*/ 403957 w 1591567"/>
                        <a:gd name="connsiteY1" fmla="*/ 1477237 h 2143200"/>
                        <a:gd name="connsiteX2" fmla="*/ 112127 w 1591567"/>
                        <a:gd name="connsiteY2" fmla="*/ 841697 h 2143200"/>
                        <a:gd name="connsiteX3" fmla="*/ 47276 w 1591567"/>
                        <a:gd name="connsiteY3" fmla="*/ 348829 h 2143200"/>
                        <a:gd name="connsiteX4" fmla="*/ 793063 w 1591567"/>
                        <a:gd name="connsiteY4" fmla="*/ 102395 h 2143200"/>
                        <a:gd name="connsiteX5" fmla="*/ 844944 w 1591567"/>
                        <a:gd name="connsiteY5" fmla="*/ 2106292 h 2143200"/>
                        <a:gd name="connsiteX6" fmla="*/ 1292416 w 1591567"/>
                        <a:gd name="connsiteY6" fmla="*/ 1444812 h 2143200"/>
                        <a:gd name="connsiteX7" fmla="*/ 1532365 w 1591567"/>
                        <a:gd name="connsiteY7" fmla="*/ 1989560 h 2143200"/>
                        <a:gd name="connsiteX8" fmla="*/ 157523 w 1591567"/>
                        <a:gd name="connsiteY8" fmla="*/ 2021986 h 2143200"/>
                        <a:gd name="connsiteX0" fmla="*/ 157523 w 1545335"/>
                        <a:gd name="connsiteY0" fmla="*/ 2021986 h 2223374"/>
                        <a:gd name="connsiteX1" fmla="*/ 403957 w 1545335"/>
                        <a:gd name="connsiteY1" fmla="*/ 1477237 h 2223374"/>
                        <a:gd name="connsiteX2" fmla="*/ 112127 w 1545335"/>
                        <a:gd name="connsiteY2" fmla="*/ 841697 h 2223374"/>
                        <a:gd name="connsiteX3" fmla="*/ 47276 w 1545335"/>
                        <a:gd name="connsiteY3" fmla="*/ 348829 h 2223374"/>
                        <a:gd name="connsiteX4" fmla="*/ 793063 w 1545335"/>
                        <a:gd name="connsiteY4" fmla="*/ 102395 h 2223374"/>
                        <a:gd name="connsiteX5" fmla="*/ 844944 w 1545335"/>
                        <a:gd name="connsiteY5" fmla="*/ 2106292 h 2223374"/>
                        <a:gd name="connsiteX6" fmla="*/ 1532365 w 1545335"/>
                        <a:gd name="connsiteY6" fmla="*/ 1989560 h 2223374"/>
                        <a:gd name="connsiteX7" fmla="*/ 157523 w 1545335"/>
                        <a:gd name="connsiteY7" fmla="*/ 2021986 h 2223374"/>
                        <a:gd name="connsiteX0" fmla="*/ 157523 w 844944"/>
                        <a:gd name="connsiteY0" fmla="*/ 2021986 h 2249938"/>
                        <a:gd name="connsiteX1" fmla="*/ 403957 w 844944"/>
                        <a:gd name="connsiteY1" fmla="*/ 1477237 h 2249938"/>
                        <a:gd name="connsiteX2" fmla="*/ 112127 w 844944"/>
                        <a:gd name="connsiteY2" fmla="*/ 841697 h 2249938"/>
                        <a:gd name="connsiteX3" fmla="*/ 47276 w 844944"/>
                        <a:gd name="connsiteY3" fmla="*/ 348829 h 2249938"/>
                        <a:gd name="connsiteX4" fmla="*/ 793063 w 844944"/>
                        <a:gd name="connsiteY4" fmla="*/ 102395 h 2249938"/>
                        <a:gd name="connsiteX5" fmla="*/ 844944 w 844944"/>
                        <a:gd name="connsiteY5" fmla="*/ 2106292 h 2249938"/>
                        <a:gd name="connsiteX6" fmla="*/ 157523 w 844944"/>
                        <a:gd name="connsiteY6" fmla="*/ 2021986 h 2249938"/>
                        <a:gd name="connsiteX0" fmla="*/ 154587 w 842008"/>
                        <a:gd name="connsiteY0" fmla="*/ 2021986 h 2249467"/>
                        <a:gd name="connsiteX1" fmla="*/ 303744 w 842008"/>
                        <a:gd name="connsiteY1" fmla="*/ 1490207 h 2249467"/>
                        <a:gd name="connsiteX2" fmla="*/ 109191 w 842008"/>
                        <a:gd name="connsiteY2" fmla="*/ 841697 h 2249467"/>
                        <a:gd name="connsiteX3" fmla="*/ 44340 w 842008"/>
                        <a:gd name="connsiteY3" fmla="*/ 348829 h 2249467"/>
                        <a:gd name="connsiteX4" fmla="*/ 790127 w 842008"/>
                        <a:gd name="connsiteY4" fmla="*/ 102395 h 2249467"/>
                        <a:gd name="connsiteX5" fmla="*/ 842008 w 842008"/>
                        <a:gd name="connsiteY5" fmla="*/ 2106292 h 2249467"/>
                        <a:gd name="connsiteX6" fmla="*/ 154587 w 842008"/>
                        <a:gd name="connsiteY6" fmla="*/ 2021986 h 2249467"/>
                        <a:gd name="connsiteX0" fmla="*/ 166593 w 854014"/>
                        <a:gd name="connsiteY0" fmla="*/ 2021986 h 2249467"/>
                        <a:gd name="connsiteX1" fmla="*/ 315750 w 854014"/>
                        <a:gd name="connsiteY1" fmla="*/ 1490207 h 2249467"/>
                        <a:gd name="connsiteX2" fmla="*/ 121197 w 854014"/>
                        <a:gd name="connsiteY2" fmla="*/ 841697 h 2249467"/>
                        <a:gd name="connsiteX3" fmla="*/ 56346 w 854014"/>
                        <a:gd name="connsiteY3" fmla="*/ 348829 h 2249467"/>
                        <a:gd name="connsiteX4" fmla="*/ 802133 w 854014"/>
                        <a:gd name="connsiteY4" fmla="*/ 102395 h 2249467"/>
                        <a:gd name="connsiteX5" fmla="*/ 854014 w 854014"/>
                        <a:gd name="connsiteY5" fmla="*/ 2106292 h 2249467"/>
                        <a:gd name="connsiteX6" fmla="*/ 166593 w 854014"/>
                        <a:gd name="connsiteY6" fmla="*/ 2021986 h 2249467"/>
                        <a:gd name="connsiteX0" fmla="*/ 153312 w 840733"/>
                        <a:gd name="connsiteY0" fmla="*/ 2021986 h 2250412"/>
                        <a:gd name="connsiteX1" fmla="*/ 257074 w 840733"/>
                        <a:gd name="connsiteY1" fmla="*/ 1464267 h 2250412"/>
                        <a:gd name="connsiteX2" fmla="*/ 107916 w 840733"/>
                        <a:gd name="connsiteY2" fmla="*/ 841697 h 2250412"/>
                        <a:gd name="connsiteX3" fmla="*/ 43065 w 840733"/>
                        <a:gd name="connsiteY3" fmla="*/ 348829 h 2250412"/>
                        <a:gd name="connsiteX4" fmla="*/ 788852 w 840733"/>
                        <a:gd name="connsiteY4" fmla="*/ 102395 h 2250412"/>
                        <a:gd name="connsiteX5" fmla="*/ 840733 w 840733"/>
                        <a:gd name="connsiteY5" fmla="*/ 2106292 h 2250412"/>
                        <a:gd name="connsiteX6" fmla="*/ 153312 w 840733"/>
                        <a:gd name="connsiteY6" fmla="*/ 2021986 h 2250412"/>
                        <a:gd name="connsiteX0" fmla="*/ 174762 w 862183"/>
                        <a:gd name="connsiteY0" fmla="*/ 2021986 h 2250412"/>
                        <a:gd name="connsiteX1" fmla="*/ 278524 w 862183"/>
                        <a:gd name="connsiteY1" fmla="*/ 1464267 h 2250412"/>
                        <a:gd name="connsiteX2" fmla="*/ 129366 w 862183"/>
                        <a:gd name="connsiteY2" fmla="*/ 841697 h 2250412"/>
                        <a:gd name="connsiteX3" fmla="*/ 64515 w 862183"/>
                        <a:gd name="connsiteY3" fmla="*/ 348829 h 2250412"/>
                        <a:gd name="connsiteX4" fmla="*/ 810302 w 862183"/>
                        <a:gd name="connsiteY4" fmla="*/ 102395 h 2250412"/>
                        <a:gd name="connsiteX5" fmla="*/ 862183 w 862183"/>
                        <a:gd name="connsiteY5" fmla="*/ 2106292 h 2250412"/>
                        <a:gd name="connsiteX6" fmla="*/ 174762 w 862183"/>
                        <a:gd name="connsiteY6" fmla="*/ 2021986 h 2250412"/>
                        <a:gd name="connsiteX0" fmla="*/ 150951 w 838372"/>
                        <a:gd name="connsiteY0" fmla="*/ 2027249 h 2255675"/>
                        <a:gd name="connsiteX1" fmla="*/ 254713 w 838372"/>
                        <a:gd name="connsiteY1" fmla="*/ 1469530 h 2255675"/>
                        <a:gd name="connsiteX2" fmla="*/ 176892 w 838372"/>
                        <a:gd name="connsiteY2" fmla="*/ 1060969 h 2255675"/>
                        <a:gd name="connsiteX3" fmla="*/ 40704 w 838372"/>
                        <a:gd name="connsiteY3" fmla="*/ 354092 h 2255675"/>
                        <a:gd name="connsiteX4" fmla="*/ 786491 w 838372"/>
                        <a:gd name="connsiteY4" fmla="*/ 107658 h 2255675"/>
                        <a:gd name="connsiteX5" fmla="*/ 838372 w 838372"/>
                        <a:gd name="connsiteY5" fmla="*/ 2111555 h 2255675"/>
                        <a:gd name="connsiteX6" fmla="*/ 150951 w 838372"/>
                        <a:gd name="connsiteY6" fmla="*/ 2027249 h 2255675"/>
                        <a:gd name="connsiteX0" fmla="*/ 150951 w 838372"/>
                        <a:gd name="connsiteY0" fmla="*/ 2027249 h 2255675"/>
                        <a:gd name="connsiteX1" fmla="*/ 254713 w 838372"/>
                        <a:gd name="connsiteY1" fmla="*/ 1469530 h 2255675"/>
                        <a:gd name="connsiteX2" fmla="*/ 176892 w 838372"/>
                        <a:gd name="connsiteY2" fmla="*/ 1060969 h 2255675"/>
                        <a:gd name="connsiteX3" fmla="*/ 40704 w 838372"/>
                        <a:gd name="connsiteY3" fmla="*/ 354092 h 2255675"/>
                        <a:gd name="connsiteX4" fmla="*/ 786491 w 838372"/>
                        <a:gd name="connsiteY4" fmla="*/ 107658 h 2255675"/>
                        <a:gd name="connsiteX5" fmla="*/ 838372 w 838372"/>
                        <a:gd name="connsiteY5" fmla="*/ 2111555 h 2255675"/>
                        <a:gd name="connsiteX6" fmla="*/ 150951 w 838372"/>
                        <a:gd name="connsiteY6" fmla="*/ 2027249 h 2255675"/>
                        <a:gd name="connsiteX0" fmla="*/ 156607 w 902204"/>
                        <a:gd name="connsiteY0" fmla="*/ 2010716 h 2237701"/>
                        <a:gd name="connsiteX1" fmla="*/ 260369 w 902204"/>
                        <a:gd name="connsiteY1" fmla="*/ 1452997 h 2237701"/>
                        <a:gd name="connsiteX2" fmla="*/ 182548 w 902204"/>
                        <a:gd name="connsiteY2" fmla="*/ 1044436 h 2237701"/>
                        <a:gd name="connsiteX3" fmla="*/ 46360 w 902204"/>
                        <a:gd name="connsiteY3" fmla="*/ 337559 h 2237701"/>
                        <a:gd name="connsiteX4" fmla="*/ 869969 w 902204"/>
                        <a:gd name="connsiteY4" fmla="*/ 110581 h 2237701"/>
                        <a:gd name="connsiteX5" fmla="*/ 844028 w 902204"/>
                        <a:gd name="connsiteY5" fmla="*/ 2095022 h 2237701"/>
                        <a:gd name="connsiteX6" fmla="*/ 156607 w 902204"/>
                        <a:gd name="connsiteY6" fmla="*/ 2010716 h 2237701"/>
                        <a:gd name="connsiteX0" fmla="*/ 156607 w 869969"/>
                        <a:gd name="connsiteY0" fmla="*/ 2010716 h 2237701"/>
                        <a:gd name="connsiteX1" fmla="*/ 260369 w 869969"/>
                        <a:gd name="connsiteY1" fmla="*/ 1452997 h 2237701"/>
                        <a:gd name="connsiteX2" fmla="*/ 182548 w 869969"/>
                        <a:gd name="connsiteY2" fmla="*/ 1044436 h 2237701"/>
                        <a:gd name="connsiteX3" fmla="*/ 46360 w 869969"/>
                        <a:gd name="connsiteY3" fmla="*/ 337559 h 2237701"/>
                        <a:gd name="connsiteX4" fmla="*/ 869969 w 869969"/>
                        <a:gd name="connsiteY4" fmla="*/ 110581 h 2237701"/>
                        <a:gd name="connsiteX5" fmla="*/ 844028 w 869969"/>
                        <a:gd name="connsiteY5" fmla="*/ 2095022 h 2237701"/>
                        <a:gd name="connsiteX6" fmla="*/ 156607 w 869969"/>
                        <a:gd name="connsiteY6" fmla="*/ 2010716 h 2237701"/>
                        <a:gd name="connsiteX0" fmla="*/ 144847 w 857749"/>
                        <a:gd name="connsiteY0" fmla="*/ 1978134 h 2202237"/>
                        <a:gd name="connsiteX1" fmla="*/ 248609 w 857749"/>
                        <a:gd name="connsiteY1" fmla="*/ 1420415 h 2202237"/>
                        <a:gd name="connsiteX2" fmla="*/ 170788 w 857749"/>
                        <a:gd name="connsiteY2" fmla="*/ 1011854 h 2202237"/>
                        <a:gd name="connsiteX3" fmla="*/ 34600 w 857749"/>
                        <a:gd name="connsiteY3" fmla="*/ 304977 h 2202237"/>
                        <a:gd name="connsiteX4" fmla="*/ 696082 w 857749"/>
                        <a:gd name="connsiteY4" fmla="*/ 116909 h 2202237"/>
                        <a:gd name="connsiteX5" fmla="*/ 832268 w 857749"/>
                        <a:gd name="connsiteY5" fmla="*/ 2062440 h 2202237"/>
                        <a:gd name="connsiteX6" fmla="*/ 144847 w 857749"/>
                        <a:gd name="connsiteY6" fmla="*/ 1978134 h 2202237"/>
                        <a:gd name="connsiteX0" fmla="*/ 136920 w 849427"/>
                        <a:gd name="connsiteY0" fmla="*/ 2082138 h 2306241"/>
                        <a:gd name="connsiteX1" fmla="*/ 240682 w 849427"/>
                        <a:gd name="connsiteY1" fmla="*/ 1524419 h 2306241"/>
                        <a:gd name="connsiteX2" fmla="*/ 162861 w 849427"/>
                        <a:gd name="connsiteY2" fmla="*/ 1115858 h 2306241"/>
                        <a:gd name="connsiteX3" fmla="*/ 26673 w 849427"/>
                        <a:gd name="connsiteY3" fmla="*/ 408981 h 2306241"/>
                        <a:gd name="connsiteX4" fmla="*/ 577907 w 849427"/>
                        <a:gd name="connsiteY4" fmla="*/ 65270 h 2306241"/>
                        <a:gd name="connsiteX5" fmla="*/ 688155 w 849427"/>
                        <a:gd name="connsiteY5" fmla="*/ 220913 h 2306241"/>
                        <a:gd name="connsiteX6" fmla="*/ 824341 w 849427"/>
                        <a:gd name="connsiteY6" fmla="*/ 2166444 h 2306241"/>
                        <a:gd name="connsiteX7" fmla="*/ 136920 w 849427"/>
                        <a:gd name="connsiteY7" fmla="*/ 2082138 h 2306241"/>
                        <a:gd name="connsiteX0" fmla="*/ 136920 w 852753"/>
                        <a:gd name="connsiteY0" fmla="*/ 2020826 h 2221392"/>
                        <a:gd name="connsiteX1" fmla="*/ 240682 w 852753"/>
                        <a:gd name="connsiteY1" fmla="*/ 1463107 h 2221392"/>
                        <a:gd name="connsiteX2" fmla="*/ 162861 w 852753"/>
                        <a:gd name="connsiteY2" fmla="*/ 1054546 h 2221392"/>
                        <a:gd name="connsiteX3" fmla="*/ 26673 w 852753"/>
                        <a:gd name="connsiteY3" fmla="*/ 347669 h 2221392"/>
                        <a:gd name="connsiteX4" fmla="*/ 577907 w 852753"/>
                        <a:gd name="connsiteY4" fmla="*/ 3958 h 2221392"/>
                        <a:gd name="connsiteX5" fmla="*/ 707610 w 852753"/>
                        <a:gd name="connsiteY5" fmla="*/ 477371 h 2221392"/>
                        <a:gd name="connsiteX6" fmla="*/ 824341 w 852753"/>
                        <a:gd name="connsiteY6" fmla="*/ 2105132 h 2221392"/>
                        <a:gd name="connsiteX7" fmla="*/ 136920 w 852753"/>
                        <a:gd name="connsiteY7" fmla="*/ 2020826 h 2221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52753" h="2221392">
                          <a:moveTo>
                            <a:pt x="136920" y="2020826"/>
                          </a:moveTo>
                          <a:cubicBezTo>
                            <a:pt x="39644" y="1913822"/>
                            <a:pt x="236359" y="1624154"/>
                            <a:pt x="240682" y="1463107"/>
                          </a:cubicBezTo>
                          <a:cubicBezTo>
                            <a:pt x="245006" y="1302060"/>
                            <a:pt x="295806" y="1188571"/>
                            <a:pt x="162861" y="1054546"/>
                          </a:cubicBezTo>
                          <a:cubicBezTo>
                            <a:pt x="29916" y="920521"/>
                            <a:pt x="-42501" y="522767"/>
                            <a:pt x="26673" y="347669"/>
                          </a:cubicBezTo>
                          <a:cubicBezTo>
                            <a:pt x="95847" y="172571"/>
                            <a:pt x="467660" y="35303"/>
                            <a:pt x="577907" y="3958"/>
                          </a:cubicBezTo>
                          <a:cubicBezTo>
                            <a:pt x="688154" y="-27387"/>
                            <a:pt x="666538" y="127175"/>
                            <a:pt x="707610" y="477371"/>
                          </a:cubicBezTo>
                          <a:cubicBezTo>
                            <a:pt x="748682" y="827567"/>
                            <a:pt x="919456" y="1847890"/>
                            <a:pt x="824341" y="2105132"/>
                          </a:cubicBezTo>
                          <a:cubicBezTo>
                            <a:pt x="729226" y="2362375"/>
                            <a:pt x="234196" y="2127830"/>
                            <a:pt x="136920" y="2020826"/>
                          </a:cubicBezTo>
                          <a:close/>
                        </a:path>
                      </a:pathLst>
                    </a:cu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736" name="Freeform 2732">
                    <a:extLst>
                      <a:ext uri="{FF2B5EF4-FFF2-40B4-BE49-F238E27FC236}">
                        <a16:creationId xmlns:a16="http://schemas.microsoft.com/office/drawing/2014/main" id="{1A6F0251-9627-4732-9DE6-0611E45D61F7}"/>
                      </a:ext>
                    </a:extLst>
                  </p:cNvPr>
                  <p:cNvSpPr/>
                  <p:nvPr/>
                </p:nvSpPr>
                <p:spPr>
                  <a:xfrm rot="679214">
                    <a:off x="4994303" y="-536821"/>
                    <a:ext cx="228071" cy="1264051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37" name="Freeform 2733">
                    <a:extLst>
                      <a:ext uri="{FF2B5EF4-FFF2-40B4-BE49-F238E27FC236}">
                        <a16:creationId xmlns:a16="http://schemas.microsoft.com/office/drawing/2014/main" id="{5AC0B067-F4EF-4233-9017-FFA868DD14FA}"/>
                      </a:ext>
                    </a:extLst>
                  </p:cNvPr>
                  <p:cNvSpPr/>
                  <p:nvPr/>
                </p:nvSpPr>
                <p:spPr>
                  <a:xfrm rot="20920786" flipH="1">
                    <a:off x="5911272" y="-540916"/>
                    <a:ext cx="228071" cy="1264051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38" name="Freeform 2734">
                    <a:extLst>
                      <a:ext uri="{FF2B5EF4-FFF2-40B4-BE49-F238E27FC236}">
                        <a16:creationId xmlns:a16="http://schemas.microsoft.com/office/drawing/2014/main" id="{918FE803-9B63-4BE5-B434-FDE9F2C8591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4871700" y="617950"/>
                    <a:ext cx="197294" cy="291974"/>
                  </a:xfrm>
                  <a:custGeom>
                    <a:avLst/>
                    <a:gdLst>
                      <a:gd name="connsiteX0" fmla="*/ 168773 w 344514"/>
                      <a:gd name="connsiteY0" fmla="*/ 17873 h 509845"/>
                      <a:gd name="connsiteX1" fmla="*/ 161 w 344514"/>
                      <a:gd name="connsiteY1" fmla="*/ 205941 h 509845"/>
                      <a:gd name="connsiteX2" fmla="*/ 201199 w 344514"/>
                      <a:gd name="connsiteY2" fmla="*/ 491286 h 509845"/>
                      <a:gd name="connsiteX3" fmla="*/ 246595 w 344514"/>
                      <a:gd name="connsiteY3" fmla="*/ 458860 h 509845"/>
                      <a:gd name="connsiteX4" fmla="*/ 149318 w 344514"/>
                      <a:gd name="connsiteY4" fmla="*/ 270792 h 509845"/>
                      <a:gd name="connsiteX5" fmla="*/ 246595 w 344514"/>
                      <a:gd name="connsiteY5" fmla="*/ 192971 h 509845"/>
                      <a:gd name="connsiteX6" fmla="*/ 259565 w 344514"/>
                      <a:gd name="connsiteY6" fmla="*/ 335643 h 509845"/>
                      <a:gd name="connsiteX7" fmla="*/ 291991 w 344514"/>
                      <a:gd name="connsiteY7" fmla="*/ 361584 h 509845"/>
                      <a:gd name="connsiteX8" fmla="*/ 343871 w 344514"/>
                      <a:gd name="connsiteY8" fmla="*/ 89209 h 509845"/>
                      <a:gd name="connsiteX9" fmla="*/ 253080 w 344514"/>
                      <a:gd name="connsiteY9" fmla="*/ 11388 h 509845"/>
                      <a:gd name="connsiteX10" fmla="*/ 168773 w 344514"/>
                      <a:gd name="connsiteY10" fmla="*/ 17873 h 509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4514" h="509845">
                        <a:moveTo>
                          <a:pt x="168773" y="17873"/>
                        </a:moveTo>
                        <a:cubicBezTo>
                          <a:pt x="126620" y="50299"/>
                          <a:pt x="-5243" y="127039"/>
                          <a:pt x="161" y="205941"/>
                        </a:cubicBezTo>
                        <a:cubicBezTo>
                          <a:pt x="5565" y="284843"/>
                          <a:pt x="160127" y="449133"/>
                          <a:pt x="201199" y="491286"/>
                        </a:cubicBezTo>
                        <a:cubicBezTo>
                          <a:pt x="242271" y="533439"/>
                          <a:pt x="255242" y="495609"/>
                          <a:pt x="246595" y="458860"/>
                        </a:cubicBezTo>
                        <a:cubicBezTo>
                          <a:pt x="237948" y="422111"/>
                          <a:pt x="149318" y="315107"/>
                          <a:pt x="149318" y="270792"/>
                        </a:cubicBezTo>
                        <a:cubicBezTo>
                          <a:pt x="149318" y="226477"/>
                          <a:pt x="228221" y="182163"/>
                          <a:pt x="246595" y="192971"/>
                        </a:cubicBezTo>
                        <a:cubicBezTo>
                          <a:pt x="264969" y="203779"/>
                          <a:pt x="251999" y="307541"/>
                          <a:pt x="259565" y="335643"/>
                        </a:cubicBezTo>
                        <a:cubicBezTo>
                          <a:pt x="267131" y="363745"/>
                          <a:pt x="277940" y="402656"/>
                          <a:pt x="291991" y="361584"/>
                        </a:cubicBezTo>
                        <a:cubicBezTo>
                          <a:pt x="306042" y="320512"/>
                          <a:pt x="350356" y="147575"/>
                          <a:pt x="343871" y="89209"/>
                        </a:cubicBezTo>
                        <a:cubicBezTo>
                          <a:pt x="337386" y="30843"/>
                          <a:pt x="279020" y="16792"/>
                          <a:pt x="253080" y="11388"/>
                        </a:cubicBezTo>
                        <a:cubicBezTo>
                          <a:pt x="227140" y="5984"/>
                          <a:pt x="210926" y="-14553"/>
                          <a:pt x="168773" y="17873"/>
                        </a:cubicBezTo>
                        <a:close/>
                      </a:path>
                    </a:pathLst>
                  </a:cu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39" name="Freeform 2735">
                    <a:extLst>
                      <a:ext uri="{FF2B5EF4-FFF2-40B4-BE49-F238E27FC236}">
                        <a16:creationId xmlns:a16="http://schemas.microsoft.com/office/drawing/2014/main" id="{9E97DC22-01EA-449B-AF84-F2A68379F81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H="1">
                    <a:off x="6067038" y="631831"/>
                    <a:ext cx="197294" cy="291974"/>
                  </a:xfrm>
                  <a:custGeom>
                    <a:avLst/>
                    <a:gdLst>
                      <a:gd name="connsiteX0" fmla="*/ 168773 w 344514"/>
                      <a:gd name="connsiteY0" fmla="*/ 17873 h 509845"/>
                      <a:gd name="connsiteX1" fmla="*/ 161 w 344514"/>
                      <a:gd name="connsiteY1" fmla="*/ 205941 h 509845"/>
                      <a:gd name="connsiteX2" fmla="*/ 201199 w 344514"/>
                      <a:gd name="connsiteY2" fmla="*/ 491286 h 509845"/>
                      <a:gd name="connsiteX3" fmla="*/ 246595 w 344514"/>
                      <a:gd name="connsiteY3" fmla="*/ 458860 h 509845"/>
                      <a:gd name="connsiteX4" fmla="*/ 149318 w 344514"/>
                      <a:gd name="connsiteY4" fmla="*/ 270792 h 509845"/>
                      <a:gd name="connsiteX5" fmla="*/ 246595 w 344514"/>
                      <a:gd name="connsiteY5" fmla="*/ 192971 h 509845"/>
                      <a:gd name="connsiteX6" fmla="*/ 259565 w 344514"/>
                      <a:gd name="connsiteY6" fmla="*/ 335643 h 509845"/>
                      <a:gd name="connsiteX7" fmla="*/ 291991 w 344514"/>
                      <a:gd name="connsiteY7" fmla="*/ 361584 h 509845"/>
                      <a:gd name="connsiteX8" fmla="*/ 343871 w 344514"/>
                      <a:gd name="connsiteY8" fmla="*/ 89209 h 509845"/>
                      <a:gd name="connsiteX9" fmla="*/ 253080 w 344514"/>
                      <a:gd name="connsiteY9" fmla="*/ 11388 h 509845"/>
                      <a:gd name="connsiteX10" fmla="*/ 168773 w 344514"/>
                      <a:gd name="connsiteY10" fmla="*/ 17873 h 509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4514" h="509845">
                        <a:moveTo>
                          <a:pt x="168773" y="17873"/>
                        </a:moveTo>
                        <a:cubicBezTo>
                          <a:pt x="126620" y="50299"/>
                          <a:pt x="-5243" y="127039"/>
                          <a:pt x="161" y="205941"/>
                        </a:cubicBezTo>
                        <a:cubicBezTo>
                          <a:pt x="5565" y="284843"/>
                          <a:pt x="160127" y="449133"/>
                          <a:pt x="201199" y="491286"/>
                        </a:cubicBezTo>
                        <a:cubicBezTo>
                          <a:pt x="242271" y="533439"/>
                          <a:pt x="255242" y="495609"/>
                          <a:pt x="246595" y="458860"/>
                        </a:cubicBezTo>
                        <a:cubicBezTo>
                          <a:pt x="237948" y="422111"/>
                          <a:pt x="149318" y="315107"/>
                          <a:pt x="149318" y="270792"/>
                        </a:cubicBezTo>
                        <a:cubicBezTo>
                          <a:pt x="149318" y="226477"/>
                          <a:pt x="228221" y="182163"/>
                          <a:pt x="246595" y="192971"/>
                        </a:cubicBezTo>
                        <a:cubicBezTo>
                          <a:pt x="264969" y="203779"/>
                          <a:pt x="251999" y="307541"/>
                          <a:pt x="259565" y="335643"/>
                        </a:cubicBezTo>
                        <a:cubicBezTo>
                          <a:pt x="267131" y="363745"/>
                          <a:pt x="277940" y="402656"/>
                          <a:pt x="291991" y="361584"/>
                        </a:cubicBezTo>
                        <a:cubicBezTo>
                          <a:pt x="306042" y="320512"/>
                          <a:pt x="350356" y="147575"/>
                          <a:pt x="343871" y="89209"/>
                        </a:cubicBezTo>
                        <a:cubicBezTo>
                          <a:pt x="337386" y="30843"/>
                          <a:pt x="279020" y="16792"/>
                          <a:pt x="253080" y="11388"/>
                        </a:cubicBezTo>
                        <a:cubicBezTo>
                          <a:pt x="227140" y="5984"/>
                          <a:pt x="210926" y="-14553"/>
                          <a:pt x="168773" y="17873"/>
                        </a:cubicBezTo>
                        <a:close/>
                      </a:path>
                    </a:pathLst>
                  </a:cu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40" name="Flowchart: Stored Data 3739">
                    <a:extLst>
                      <a:ext uri="{FF2B5EF4-FFF2-40B4-BE49-F238E27FC236}">
                        <a16:creationId xmlns:a16="http://schemas.microsoft.com/office/drawing/2014/main" id="{1BF959CB-C9BF-4764-BB2D-35DAF6C25100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5487744" y="-729056"/>
                    <a:ext cx="159503" cy="171550"/>
                  </a:xfrm>
                  <a:prstGeom prst="flowChartOnlineStorage">
                    <a:avLst/>
                  </a:pr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41" name="Flowchart: Stored Data 3740">
                    <a:extLst>
                      <a:ext uri="{FF2B5EF4-FFF2-40B4-BE49-F238E27FC236}">
                        <a16:creationId xmlns:a16="http://schemas.microsoft.com/office/drawing/2014/main" id="{9B1A3B93-54AC-4F11-B801-9FE8A7DEBCC3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5185864" y="-399286"/>
                    <a:ext cx="763264" cy="171549"/>
                  </a:xfrm>
                  <a:prstGeom prst="flowChartOnlineStorag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42" name="Freeform 2738">
                    <a:extLst>
                      <a:ext uri="{FF2B5EF4-FFF2-40B4-BE49-F238E27FC236}">
                        <a16:creationId xmlns:a16="http://schemas.microsoft.com/office/drawing/2014/main" id="{9A16FE67-F297-4F01-A7E5-AE78A225EBB6}"/>
                      </a:ext>
                    </a:extLst>
                  </p:cNvPr>
                  <p:cNvSpPr/>
                  <p:nvPr/>
                </p:nvSpPr>
                <p:spPr>
                  <a:xfrm>
                    <a:off x="5146230" y="2150129"/>
                    <a:ext cx="338710" cy="186763"/>
                  </a:xfrm>
                  <a:custGeom>
                    <a:avLst/>
                    <a:gdLst>
                      <a:gd name="connsiteX0" fmla="*/ 465263 w 520380"/>
                      <a:gd name="connsiteY0" fmla="*/ 773 h 293514"/>
                      <a:gd name="connsiteX1" fmla="*/ 128038 w 520380"/>
                      <a:gd name="connsiteY1" fmla="*/ 123990 h 293514"/>
                      <a:gd name="connsiteX2" fmla="*/ 17791 w 520380"/>
                      <a:gd name="connsiteY2" fmla="*/ 292603 h 293514"/>
                      <a:gd name="connsiteX3" fmla="*/ 471748 w 520380"/>
                      <a:gd name="connsiteY3" fmla="*/ 182356 h 293514"/>
                      <a:gd name="connsiteX4" fmla="*/ 465263 w 520380"/>
                      <a:gd name="connsiteY4" fmla="*/ 773 h 293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380" h="293514">
                        <a:moveTo>
                          <a:pt x="465263" y="773"/>
                        </a:moveTo>
                        <a:cubicBezTo>
                          <a:pt x="407978" y="-8955"/>
                          <a:pt x="202617" y="75352"/>
                          <a:pt x="128038" y="123990"/>
                        </a:cubicBezTo>
                        <a:cubicBezTo>
                          <a:pt x="53459" y="172628"/>
                          <a:pt x="-39494" y="282875"/>
                          <a:pt x="17791" y="292603"/>
                        </a:cubicBezTo>
                        <a:cubicBezTo>
                          <a:pt x="75076" y="302331"/>
                          <a:pt x="392846" y="232075"/>
                          <a:pt x="471748" y="182356"/>
                        </a:cubicBezTo>
                        <a:cubicBezTo>
                          <a:pt x="550650" y="132637"/>
                          <a:pt x="522548" y="10501"/>
                          <a:pt x="465263" y="773"/>
                        </a:cubicBezTo>
                        <a:close/>
                      </a:path>
                    </a:pathLst>
                  </a:cu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43" name="Freeform 2739">
                    <a:extLst>
                      <a:ext uri="{FF2B5EF4-FFF2-40B4-BE49-F238E27FC236}">
                        <a16:creationId xmlns:a16="http://schemas.microsoft.com/office/drawing/2014/main" id="{3227362E-D141-4795-9BE1-C7BF8553A0A8}"/>
                      </a:ext>
                    </a:extLst>
                  </p:cNvPr>
                  <p:cNvSpPr/>
                  <p:nvPr/>
                </p:nvSpPr>
                <p:spPr>
                  <a:xfrm>
                    <a:off x="5118351" y="2171664"/>
                    <a:ext cx="384720" cy="186918"/>
                  </a:xfrm>
                  <a:custGeom>
                    <a:avLst/>
                    <a:gdLst>
                      <a:gd name="connsiteX0" fmla="*/ 465263 w 520380"/>
                      <a:gd name="connsiteY0" fmla="*/ 773 h 293514"/>
                      <a:gd name="connsiteX1" fmla="*/ 128038 w 520380"/>
                      <a:gd name="connsiteY1" fmla="*/ 123990 h 293514"/>
                      <a:gd name="connsiteX2" fmla="*/ 17791 w 520380"/>
                      <a:gd name="connsiteY2" fmla="*/ 292603 h 293514"/>
                      <a:gd name="connsiteX3" fmla="*/ 471748 w 520380"/>
                      <a:gd name="connsiteY3" fmla="*/ 182356 h 293514"/>
                      <a:gd name="connsiteX4" fmla="*/ 465263 w 520380"/>
                      <a:gd name="connsiteY4" fmla="*/ 773 h 293514"/>
                      <a:gd name="connsiteX0" fmla="*/ 463263 w 507974"/>
                      <a:gd name="connsiteY0" fmla="*/ 1016 h 293757"/>
                      <a:gd name="connsiteX1" fmla="*/ 343421 w 507974"/>
                      <a:gd name="connsiteY1" fmla="*/ 109723 h 293757"/>
                      <a:gd name="connsiteX2" fmla="*/ 126038 w 507974"/>
                      <a:gd name="connsiteY2" fmla="*/ 124233 h 293757"/>
                      <a:gd name="connsiteX3" fmla="*/ 15791 w 507974"/>
                      <a:gd name="connsiteY3" fmla="*/ 292846 h 293757"/>
                      <a:gd name="connsiteX4" fmla="*/ 469748 w 507974"/>
                      <a:gd name="connsiteY4" fmla="*/ 182599 h 293757"/>
                      <a:gd name="connsiteX5" fmla="*/ 463263 w 507974"/>
                      <a:gd name="connsiteY5" fmla="*/ 1016 h 293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7974" h="293757">
                        <a:moveTo>
                          <a:pt x="463263" y="1016"/>
                        </a:moveTo>
                        <a:cubicBezTo>
                          <a:pt x="442208" y="-11130"/>
                          <a:pt x="399625" y="89187"/>
                          <a:pt x="343421" y="109723"/>
                        </a:cubicBezTo>
                        <a:cubicBezTo>
                          <a:pt x="287217" y="130259"/>
                          <a:pt x="180643" y="93712"/>
                          <a:pt x="126038" y="124233"/>
                        </a:cubicBezTo>
                        <a:cubicBezTo>
                          <a:pt x="71433" y="154754"/>
                          <a:pt x="-41494" y="283118"/>
                          <a:pt x="15791" y="292846"/>
                        </a:cubicBezTo>
                        <a:cubicBezTo>
                          <a:pt x="73076" y="302574"/>
                          <a:pt x="390846" y="232318"/>
                          <a:pt x="469748" y="182599"/>
                        </a:cubicBezTo>
                        <a:cubicBezTo>
                          <a:pt x="548650" y="132880"/>
                          <a:pt x="484318" y="13162"/>
                          <a:pt x="463263" y="1016"/>
                        </a:cubicBezTo>
                        <a:close/>
                      </a:path>
                    </a:pathLst>
                  </a:custGeom>
                  <a:solidFill>
                    <a:srgbClr val="01A8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44" name="Trapezoid 3743">
                    <a:extLst>
                      <a:ext uri="{FF2B5EF4-FFF2-40B4-BE49-F238E27FC236}">
                        <a16:creationId xmlns:a16="http://schemas.microsoft.com/office/drawing/2014/main" id="{A977DB25-1416-46E0-B805-AF5158F1FEDE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410387" y="2243291"/>
                    <a:ext cx="94851" cy="104434"/>
                  </a:xfrm>
                  <a:prstGeom prst="trapezoid">
                    <a:avLst/>
                  </a:prstGeom>
                  <a:solidFill>
                    <a:srgbClr val="01A8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45" name="Freeform 2741">
                    <a:extLst>
                      <a:ext uri="{FF2B5EF4-FFF2-40B4-BE49-F238E27FC236}">
                        <a16:creationId xmlns:a16="http://schemas.microsoft.com/office/drawing/2014/main" id="{EAA8C84A-00AD-4C0F-B5EC-71B57D2472DD}"/>
                      </a:ext>
                    </a:extLst>
                  </p:cNvPr>
                  <p:cNvSpPr/>
                  <p:nvPr/>
                </p:nvSpPr>
                <p:spPr>
                  <a:xfrm flipH="1">
                    <a:off x="5669954" y="2148517"/>
                    <a:ext cx="338710" cy="186763"/>
                  </a:xfrm>
                  <a:custGeom>
                    <a:avLst/>
                    <a:gdLst>
                      <a:gd name="connsiteX0" fmla="*/ 465263 w 520380"/>
                      <a:gd name="connsiteY0" fmla="*/ 773 h 293514"/>
                      <a:gd name="connsiteX1" fmla="*/ 128038 w 520380"/>
                      <a:gd name="connsiteY1" fmla="*/ 123990 h 293514"/>
                      <a:gd name="connsiteX2" fmla="*/ 17791 w 520380"/>
                      <a:gd name="connsiteY2" fmla="*/ 292603 h 293514"/>
                      <a:gd name="connsiteX3" fmla="*/ 471748 w 520380"/>
                      <a:gd name="connsiteY3" fmla="*/ 182356 h 293514"/>
                      <a:gd name="connsiteX4" fmla="*/ 465263 w 520380"/>
                      <a:gd name="connsiteY4" fmla="*/ 773 h 293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380" h="293514">
                        <a:moveTo>
                          <a:pt x="465263" y="773"/>
                        </a:moveTo>
                        <a:cubicBezTo>
                          <a:pt x="407978" y="-8955"/>
                          <a:pt x="202617" y="75352"/>
                          <a:pt x="128038" y="123990"/>
                        </a:cubicBezTo>
                        <a:cubicBezTo>
                          <a:pt x="53459" y="172628"/>
                          <a:pt x="-39494" y="282875"/>
                          <a:pt x="17791" y="292603"/>
                        </a:cubicBezTo>
                        <a:cubicBezTo>
                          <a:pt x="75076" y="302331"/>
                          <a:pt x="392846" y="232075"/>
                          <a:pt x="471748" y="182356"/>
                        </a:cubicBezTo>
                        <a:cubicBezTo>
                          <a:pt x="550650" y="132637"/>
                          <a:pt x="522548" y="10501"/>
                          <a:pt x="465263" y="773"/>
                        </a:cubicBezTo>
                        <a:close/>
                      </a:path>
                    </a:pathLst>
                  </a:cu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46" name="Freeform 2742">
                    <a:extLst>
                      <a:ext uri="{FF2B5EF4-FFF2-40B4-BE49-F238E27FC236}">
                        <a16:creationId xmlns:a16="http://schemas.microsoft.com/office/drawing/2014/main" id="{B0E1C4CD-34C9-479C-964F-BE79A19C5A17}"/>
                      </a:ext>
                    </a:extLst>
                  </p:cNvPr>
                  <p:cNvSpPr/>
                  <p:nvPr/>
                </p:nvSpPr>
                <p:spPr>
                  <a:xfrm flipH="1">
                    <a:off x="5651823" y="2170052"/>
                    <a:ext cx="384720" cy="186918"/>
                  </a:xfrm>
                  <a:custGeom>
                    <a:avLst/>
                    <a:gdLst>
                      <a:gd name="connsiteX0" fmla="*/ 465263 w 520380"/>
                      <a:gd name="connsiteY0" fmla="*/ 773 h 293514"/>
                      <a:gd name="connsiteX1" fmla="*/ 128038 w 520380"/>
                      <a:gd name="connsiteY1" fmla="*/ 123990 h 293514"/>
                      <a:gd name="connsiteX2" fmla="*/ 17791 w 520380"/>
                      <a:gd name="connsiteY2" fmla="*/ 292603 h 293514"/>
                      <a:gd name="connsiteX3" fmla="*/ 471748 w 520380"/>
                      <a:gd name="connsiteY3" fmla="*/ 182356 h 293514"/>
                      <a:gd name="connsiteX4" fmla="*/ 465263 w 520380"/>
                      <a:gd name="connsiteY4" fmla="*/ 773 h 293514"/>
                      <a:gd name="connsiteX0" fmla="*/ 463263 w 507974"/>
                      <a:gd name="connsiteY0" fmla="*/ 1016 h 293757"/>
                      <a:gd name="connsiteX1" fmla="*/ 343421 w 507974"/>
                      <a:gd name="connsiteY1" fmla="*/ 109723 h 293757"/>
                      <a:gd name="connsiteX2" fmla="*/ 126038 w 507974"/>
                      <a:gd name="connsiteY2" fmla="*/ 124233 h 293757"/>
                      <a:gd name="connsiteX3" fmla="*/ 15791 w 507974"/>
                      <a:gd name="connsiteY3" fmla="*/ 292846 h 293757"/>
                      <a:gd name="connsiteX4" fmla="*/ 469748 w 507974"/>
                      <a:gd name="connsiteY4" fmla="*/ 182599 h 293757"/>
                      <a:gd name="connsiteX5" fmla="*/ 463263 w 507974"/>
                      <a:gd name="connsiteY5" fmla="*/ 1016 h 293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7974" h="293757">
                        <a:moveTo>
                          <a:pt x="463263" y="1016"/>
                        </a:moveTo>
                        <a:cubicBezTo>
                          <a:pt x="442208" y="-11130"/>
                          <a:pt x="399625" y="89187"/>
                          <a:pt x="343421" y="109723"/>
                        </a:cubicBezTo>
                        <a:cubicBezTo>
                          <a:pt x="287217" y="130259"/>
                          <a:pt x="180643" y="93712"/>
                          <a:pt x="126038" y="124233"/>
                        </a:cubicBezTo>
                        <a:cubicBezTo>
                          <a:pt x="71433" y="154754"/>
                          <a:pt x="-41494" y="283118"/>
                          <a:pt x="15791" y="292846"/>
                        </a:cubicBezTo>
                        <a:cubicBezTo>
                          <a:pt x="73076" y="302574"/>
                          <a:pt x="390846" y="232318"/>
                          <a:pt x="469748" y="182599"/>
                        </a:cubicBezTo>
                        <a:cubicBezTo>
                          <a:pt x="548650" y="132880"/>
                          <a:pt x="484318" y="13162"/>
                          <a:pt x="463263" y="1016"/>
                        </a:cubicBezTo>
                        <a:close/>
                      </a:path>
                    </a:pathLst>
                  </a:custGeom>
                  <a:solidFill>
                    <a:srgbClr val="01A8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47" name="Trapezoid 3746">
                    <a:extLst>
                      <a:ext uri="{FF2B5EF4-FFF2-40B4-BE49-F238E27FC236}">
                        <a16:creationId xmlns:a16="http://schemas.microsoft.com/office/drawing/2014/main" id="{32148B08-ECF0-4DE5-B57A-60B527825805}"/>
                      </a:ext>
                    </a:extLst>
                  </p:cNvPr>
                  <p:cNvSpPr/>
                  <p:nvPr/>
                </p:nvSpPr>
                <p:spPr>
                  <a:xfrm rot="10800000" flipH="1">
                    <a:off x="5649656" y="2241679"/>
                    <a:ext cx="94851" cy="104434"/>
                  </a:xfrm>
                  <a:prstGeom prst="trapezoid">
                    <a:avLst/>
                  </a:prstGeom>
                  <a:solidFill>
                    <a:srgbClr val="01A8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48" name="Freeform 2744">
                    <a:extLst>
                      <a:ext uri="{FF2B5EF4-FFF2-40B4-BE49-F238E27FC236}">
                        <a16:creationId xmlns:a16="http://schemas.microsoft.com/office/drawing/2014/main" id="{86EE236C-285B-47CC-A94C-444B7384377F}"/>
                      </a:ext>
                    </a:extLst>
                  </p:cNvPr>
                  <p:cNvSpPr/>
                  <p:nvPr/>
                </p:nvSpPr>
                <p:spPr>
                  <a:xfrm>
                    <a:off x="5365078" y="-895979"/>
                    <a:ext cx="388330" cy="408095"/>
                  </a:xfrm>
                  <a:custGeom>
                    <a:avLst/>
                    <a:gdLst>
                      <a:gd name="connsiteX0" fmla="*/ 3153 w 545573"/>
                      <a:gd name="connsiteY0" fmla="*/ 436778 h 641355"/>
                      <a:gd name="connsiteX1" fmla="*/ 122423 w 545573"/>
                      <a:gd name="connsiteY1" fmla="*/ 237996 h 641355"/>
                      <a:gd name="connsiteX2" fmla="*/ 162179 w 545573"/>
                      <a:gd name="connsiteY2" fmla="*/ 33534 h 641355"/>
                      <a:gd name="connsiteX3" fmla="*/ 360962 w 545573"/>
                      <a:gd name="connsiteY3" fmla="*/ 16495 h 641355"/>
                      <a:gd name="connsiteX4" fmla="*/ 406398 w 545573"/>
                      <a:gd name="connsiteY4" fmla="*/ 198239 h 641355"/>
                      <a:gd name="connsiteX5" fmla="*/ 542706 w 545573"/>
                      <a:gd name="connsiteY5" fmla="*/ 436778 h 641355"/>
                      <a:gd name="connsiteX6" fmla="*/ 264410 w 545573"/>
                      <a:gd name="connsiteY6" fmla="*/ 641240 h 641355"/>
                      <a:gd name="connsiteX7" fmla="*/ 3153 w 545573"/>
                      <a:gd name="connsiteY7" fmla="*/ 436778 h 64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45573" h="641355">
                        <a:moveTo>
                          <a:pt x="3153" y="436778"/>
                        </a:moveTo>
                        <a:cubicBezTo>
                          <a:pt x="-20511" y="369571"/>
                          <a:pt x="95919" y="305203"/>
                          <a:pt x="122423" y="237996"/>
                        </a:cubicBezTo>
                        <a:cubicBezTo>
                          <a:pt x="148927" y="170789"/>
                          <a:pt x="122422" y="70451"/>
                          <a:pt x="162179" y="33534"/>
                        </a:cubicBezTo>
                        <a:cubicBezTo>
                          <a:pt x="201936" y="-3383"/>
                          <a:pt x="320259" y="-10956"/>
                          <a:pt x="360962" y="16495"/>
                        </a:cubicBezTo>
                        <a:cubicBezTo>
                          <a:pt x="401665" y="43946"/>
                          <a:pt x="376107" y="128192"/>
                          <a:pt x="406398" y="198239"/>
                        </a:cubicBezTo>
                        <a:cubicBezTo>
                          <a:pt x="436689" y="268286"/>
                          <a:pt x="566371" y="362944"/>
                          <a:pt x="542706" y="436778"/>
                        </a:cubicBezTo>
                        <a:cubicBezTo>
                          <a:pt x="519041" y="510612"/>
                          <a:pt x="357175" y="636507"/>
                          <a:pt x="264410" y="641240"/>
                        </a:cubicBezTo>
                        <a:cubicBezTo>
                          <a:pt x="171645" y="645973"/>
                          <a:pt x="26817" y="503985"/>
                          <a:pt x="3153" y="436778"/>
                        </a:cubicBezTo>
                        <a:close/>
                      </a:path>
                    </a:pathLst>
                  </a:cu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749" name="Group 3748">
                    <a:extLst>
                      <a:ext uri="{FF2B5EF4-FFF2-40B4-BE49-F238E27FC236}">
                        <a16:creationId xmlns:a16="http://schemas.microsoft.com/office/drawing/2014/main" id="{2554D591-4185-4292-9FCD-330D6B07BB4A}"/>
                      </a:ext>
                    </a:extLst>
                  </p:cNvPr>
                  <p:cNvGrpSpPr/>
                  <p:nvPr/>
                </p:nvGrpSpPr>
                <p:grpSpPr>
                  <a:xfrm>
                    <a:off x="5228636" y="-1550565"/>
                    <a:ext cx="702607" cy="786110"/>
                    <a:chOff x="-273281" y="-905360"/>
                    <a:chExt cx="702607" cy="786110"/>
                  </a:xfrm>
                </p:grpSpPr>
                <p:grpSp>
                  <p:nvGrpSpPr>
                    <p:cNvPr id="3751" name="Group 3750">
                      <a:extLst>
                        <a:ext uri="{FF2B5EF4-FFF2-40B4-BE49-F238E27FC236}">
                          <a16:creationId xmlns:a16="http://schemas.microsoft.com/office/drawing/2014/main" id="{9A3838CA-09F7-4AF9-8F2D-78CB3EFA081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236328" y="-843398"/>
                      <a:ext cx="608585" cy="724148"/>
                      <a:chOff x="3929693" y="1192094"/>
                      <a:chExt cx="1230632" cy="1464316"/>
                    </a:xfrm>
                  </p:grpSpPr>
                  <p:sp>
                    <p:nvSpPr>
                      <p:cNvPr id="3768" name="Oval 3767">
                        <a:extLst>
                          <a:ext uri="{FF2B5EF4-FFF2-40B4-BE49-F238E27FC236}">
                            <a16:creationId xmlns:a16="http://schemas.microsoft.com/office/drawing/2014/main" id="{EE725FB3-4138-48CB-A014-CC174271FE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929693" y="1192094"/>
                        <a:ext cx="1230632" cy="946007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grpSp>
                    <p:nvGrpSpPr>
                      <p:cNvPr id="3769" name="Group 3768">
                        <a:extLst>
                          <a:ext uri="{FF2B5EF4-FFF2-40B4-BE49-F238E27FC236}">
                            <a16:creationId xmlns:a16="http://schemas.microsoft.com/office/drawing/2014/main" id="{2F775333-6417-4225-8FDD-60B69E01F0E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84625" y="1456636"/>
                        <a:ext cx="904875" cy="1199774"/>
                        <a:chOff x="5157788" y="1381501"/>
                        <a:chExt cx="904875" cy="1199774"/>
                      </a:xfrm>
                    </p:grpSpPr>
                    <p:grpSp>
                      <p:nvGrpSpPr>
                        <p:cNvPr id="3770" name="Group 3769">
                          <a:extLst>
                            <a:ext uri="{FF2B5EF4-FFF2-40B4-BE49-F238E27FC236}">
                              <a16:creationId xmlns:a16="http://schemas.microsoft.com/office/drawing/2014/main" id="{B1A1E6FE-6076-4F37-AC0C-FA310A3A854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157788" y="1381501"/>
                          <a:ext cx="904875" cy="1199774"/>
                          <a:chOff x="5157788" y="1381501"/>
                          <a:chExt cx="904875" cy="1199774"/>
                        </a:xfrm>
                      </p:grpSpPr>
                      <p:sp>
                        <p:nvSpPr>
                          <p:cNvPr id="3776" name="Rounded Rectangle 2772">
                            <a:extLst>
                              <a:ext uri="{FF2B5EF4-FFF2-40B4-BE49-F238E27FC236}">
                                <a16:creationId xmlns:a16="http://schemas.microsoft.com/office/drawing/2014/main" id="{58AE901A-0BAE-42F9-A1E4-7473460D3DCC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272088" y="1381501"/>
                            <a:ext cx="676275" cy="1199774"/>
                          </a:xfrm>
                          <a:prstGeom prst="roundRect">
                            <a:avLst/>
                          </a:prstGeom>
                          <a:solidFill>
                            <a:srgbClr val="A77E47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Verdana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777" name="Oval 3776">
                            <a:extLst>
                              <a:ext uri="{FF2B5EF4-FFF2-40B4-BE49-F238E27FC236}">
                                <a16:creationId xmlns:a16="http://schemas.microsoft.com/office/drawing/2014/main" id="{47DB476F-6E3A-4271-8825-27FF6F8EC87C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157788" y="1802168"/>
                            <a:ext cx="228600" cy="254355"/>
                          </a:xfrm>
                          <a:prstGeom prst="ellipse">
                            <a:avLst/>
                          </a:prstGeom>
                          <a:solidFill>
                            <a:srgbClr val="A77E47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Verdana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778" name="Oval 3777">
                            <a:extLst>
                              <a:ext uri="{FF2B5EF4-FFF2-40B4-BE49-F238E27FC236}">
                                <a16:creationId xmlns:a16="http://schemas.microsoft.com/office/drawing/2014/main" id="{D596C063-1BC8-4AAC-81B1-644AC0159D9B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34063" y="1806928"/>
                            <a:ext cx="228600" cy="254355"/>
                          </a:xfrm>
                          <a:prstGeom prst="ellipse">
                            <a:avLst/>
                          </a:prstGeom>
                          <a:solidFill>
                            <a:srgbClr val="A77E47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Verdana"/>
                              <a:ea typeface="+mn-ea"/>
                              <a:cs typeface="+mn-cs"/>
                            </a:endParaRPr>
                          </a:p>
                        </p:txBody>
                      </p:sp>
                    </p:grpSp>
                    <p:sp>
                      <p:nvSpPr>
                        <p:cNvPr id="3771" name="Freeform 2767">
                          <a:extLst>
                            <a:ext uri="{FF2B5EF4-FFF2-40B4-BE49-F238E27FC236}">
                              <a16:creationId xmlns:a16="http://schemas.microsoft.com/office/drawing/2014/main" id="{15132131-ECFC-4849-887B-9D8272F49A7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41481" y="2259368"/>
                          <a:ext cx="337488" cy="180991"/>
                        </a:xfrm>
                        <a:custGeom>
                          <a:avLst/>
                          <a:gdLst>
                            <a:gd name="connsiteX0" fmla="*/ 8876 w 540980"/>
                            <a:gd name="connsiteY0" fmla="*/ 38100 h 342916"/>
                            <a:gd name="connsiteX1" fmla="*/ 537513 w 540980"/>
                            <a:gd name="connsiteY1" fmla="*/ 38100 h 342916"/>
                            <a:gd name="connsiteX2" fmla="*/ 227951 w 540980"/>
                            <a:gd name="connsiteY2" fmla="*/ 342900 h 342916"/>
                            <a:gd name="connsiteX3" fmla="*/ 8876 w 540980"/>
                            <a:gd name="connsiteY3" fmla="*/ 38100 h 34291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40980" h="342916">
                              <a:moveTo>
                                <a:pt x="8876" y="38100"/>
                              </a:moveTo>
                              <a:cubicBezTo>
                                <a:pt x="60470" y="-12700"/>
                                <a:pt x="501001" y="-12700"/>
                                <a:pt x="537513" y="38100"/>
                              </a:cubicBezTo>
                              <a:cubicBezTo>
                                <a:pt x="574025" y="88900"/>
                                <a:pt x="312088" y="340519"/>
                                <a:pt x="227951" y="342900"/>
                              </a:cubicBezTo>
                              <a:cubicBezTo>
                                <a:pt x="143814" y="345281"/>
                                <a:pt x="-42718" y="88900"/>
                                <a:pt x="8876" y="38100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1"/>
                        </a:solidFill>
                        <a:ln w="6350">
                          <a:solidFill>
                            <a:schemeClr val="accent5">
                              <a:lumMod val="20000"/>
                              <a:lumOff val="80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Verdana"/>
                            <a:ea typeface="+mn-ea"/>
                            <a:cs typeface="+mn-cs"/>
                          </a:endParaRPr>
                        </a:p>
                      </p:txBody>
                    </p:sp>
                    <p:grpSp>
                      <p:nvGrpSpPr>
                        <p:cNvPr id="3772" name="Group 3771">
                          <a:extLst>
                            <a:ext uri="{FF2B5EF4-FFF2-40B4-BE49-F238E27FC236}">
                              <a16:creationId xmlns:a16="http://schemas.microsoft.com/office/drawing/2014/main" id="{904B1EA7-ACEB-4A5E-943B-3E30B9877AE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412906" y="1735900"/>
                          <a:ext cx="401884" cy="169069"/>
                          <a:chOff x="5536959" y="5172075"/>
                          <a:chExt cx="401884" cy="169069"/>
                        </a:xfrm>
                      </p:grpSpPr>
                      <p:sp>
                        <p:nvSpPr>
                          <p:cNvPr id="3774" name="Oval 3773">
                            <a:extLst>
                              <a:ext uri="{FF2B5EF4-FFF2-40B4-BE49-F238E27FC236}">
                                <a16:creationId xmlns:a16="http://schemas.microsoft.com/office/drawing/2014/main" id="{C333E6DE-9D5C-463C-B9D5-93528E807A5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536959" y="5172075"/>
                            <a:ext cx="101842" cy="169069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Verdana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775" name="Oval 3774">
                            <a:extLst>
                              <a:ext uri="{FF2B5EF4-FFF2-40B4-BE49-F238E27FC236}">
                                <a16:creationId xmlns:a16="http://schemas.microsoft.com/office/drawing/2014/main" id="{FDBB099D-B231-4D00-A303-BAB350342F8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37001" y="5172075"/>
                            <a:ext cx="101842" cy="169069"/>
                          </a:xfrm>
                          <a:prstGeom prst="ellipse">
                            <a:avLst/>
                          </a:prstGeom>
                          <a:solidFill>
                            <a:schemeClr val="tx1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1" fontAlgn="base" latinLnBrk="0" hangingPunct="1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Verdana"/>
                              <a:ea typeface="+mn-ea"/>
                              <a:cs typeface="+mn-cs"/>
                            </a:endParaRPr>
                          </a:p>
                        </p:txBody>
                      </p:sp>
                    </p:grpSp>
                    <p:sp>
                      <p:nvSpPr>
                        <p:cNvPr id="3773" name="Freeform 2769">
                          <a:extLst>
                            <a:ext uri="{FF2B5EF4-FFF2-40B4-BE49-F238E27FC236}">
                              <a16:creationId xmlns:a16="http://schemas.microsoft.com/office/drawing/2014/main" id="{0BDE7C96-40AC-4DCD-99AD-FC9967FA1E6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507406">
                          <a:off x="5592063" y="1846567"/>
                          <a:ext cx="135397" cy="242060"/>
                        </a:xfrm>
                        <a:custGeom>
                          <a:avLst/>
                          <a:gdLst>
                            <a:gd name="connsiteX0" fmla="*/ 732 w 122014"/>
                            <a:gd name="connsiteY0" fmla="*/ 51 h 1021848"/>
                            <a:gd name="connsiteX1" fmla="*/ 119795 w 122014"/>
                            <a:gd name="connsiteY1" fmla="*/ 928739 h 1021848"/>
                            <a:gd name="connsiteX2" fmla="*/ 72170 w 122014"/>
                            <a:gd name="connsiteY2" fmla="*/ 885876 h 1021848"/>
                            <a:gd name="connsiteX3" fmla="*/ 732 w 122014"/>
                            <a:gd name="connsiteY3" fmla="*/ 51 h 10218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22014" h="1021848">
                              <a:moveTo>
                                <a:pt x="732" y="51"/>
                              </a:moveTo>
                              <a:cubicBezTo>
                                <a:pt x="8670" y="7195"/>
                                <a:pt x="107889" y="781102"/>
                                <a:pt x="119795" y="928739"/>
                              </a:cubicBezTo>
                              <a:cubicBezTo>
                                <a:pt x="131701" y="1076376"/>
                                <a:pt x="92808" y="1038276"/>
                                <a:pt x="72170" y="885876"/>
                              </a:cubicBezTo>
                              <a:cubicBezTo>
                                <a:pt x="51532" y="733476"/>
                                <a:pt x="-7206" y="-7093"/>
                                <a:pt x="732" y="5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6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Verdana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3752" name="Oval 3751">
                      <a:extLst>
                        <a:ext uri="{FF2B5EF4-FFF2-40B4-BE49-F238E27FC236}">
                          <a16:creationId xmlns:a16="http://schemas.microsoft.com/office/drawing/2014/main" id="{A3A80526-427A-4262-BEA8-C2A0459247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126389" y="-784674"/>
                      <a:ext cx="141547" cy="13321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53" name="Oval 3752">
                      <a:extLst>
                        <a:ext uri="{FF2B5EF4-FFF2-40B4-BE49-F238E27FC236}">
                          <a16:creationId xmlns:a16="http://schemas.microsoft.com/office/drawing/2014/main" id="{D00C4A85-A210-4C96-A6E7-229E37B13C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37086" y="-768032"/>
                      <a:ext cx="141547" cy="13321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54" name="Oval 3753">
                      <a:extLst>
                        <a:ext uri="{FF2B5EF4-FFF2-40B4-BE49-F238E27FC236}">
                          <a16:creationId xmlns:a16="http://schemas.microsoft.com/office/drawing/2014/main" id="{7FCAC97A-6F19-4DA9-B3FE-9698440F25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409" y="-802843"/>
                      <a:ext cx="141547" cy="13321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55" name="Oval 3754">
                      <a:extLst>
                        <a:ext uri="{FF2B5EF4-FFF2-40B4-BE49-F238E27FC236}">
                          <a16:creationId xmlns:a16="http://schemas.microsoft.com/office/drawing/2014/main" id="{B071BA3E-129F-4282-928B-9A302A9676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1445" y="-734845"/>
                      <a:ext cx="141547" cy="13321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56" name="Oval 3755">
                      <a:extLst>
                        <a:ext uri="{FF2B5EF4-FFF2-40B4-BE49-F238E27FC236}">
                          <a16:creationId xmlns:a16="http://schemas.microsoft.com/office/drawing/2014/main" id="{FC651982-21D2-4055-B42A-28CBDD4BAD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223527" y="-702237"/>
                      <a:ext cx="141547" cy="13321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57" name="Oval 3756">
                      <a:extLst>
                        <a:ext uri="{FF2B5EF4-FFF2-40B4-BE49-F238E27FC236}">
                          <a16:creationId xmlns:a16="http://schemas.microsoft.com/office/drawing/2014/main" id="{127B45D3-B07B-41C4-99DB-8F345390CE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254230" y="-726881"/>
                      <a:ext cx="141547" cy="13321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58" name="Oval 3757">
                      <a:extLst>
                        <a:ext uri="{FF2B5EF4-FFF2-40B4-BE49-F238E27FC236}">
                          <a16:creationId xmlns:a16="http://schemas.microsoft.com/office/drawing/2014/main" id="{D8A8136F-8A08-4020-A29E-AE9BB576EA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235696" y="-818451"/>
                      <a:ext cx="141547" cy="13321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59" name="Oval 3758">
                      <a:extLst>
                        <a:ext uri="{FF2B5EF4-FFF2-40B4-BE49-F238E27FC236}">
                          <a16:creationId xmlns:a16="http://schemas.microsoft.com/office/drawing/2014/main" id="{8E950C76-7F64-42D5-B287-8D6614B2ED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139018" y="-860611"/>
                      <a:ext cx="141547" cy="13321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60" name="Oval 3759">
                      <a:extLst>
                        <a:ext uri="{FF2B5EF4-FFF2-40B4-BE49-F238E27FC236}">
                          <a16:creationId xmlns:a16="http://schemas.microsoft.com/office/drawing/2014/main" id="{1997A5AC-A36E-48AB-A8EF-856BC9E6BD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41180" y="-905360"/>
                      <a:ext cx="141547" cy="13321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61" name="Oval 3760">
                      <a:extLst>
                        <a:ext uri="{FF2B5EF4-FFF2-40B4-BE49-F238E27FC236}">
                          <a16:creationId xmlns:a16="http://schemas.microsoft.com/office/drawing/2014/main" id="{DA43469A-9100-41B8-B495-B4DB1D3933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857" y="-881289"/>
                      <a:ext cx="141547" cy="13321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62" name="Oval 3761">
                      <a:extLst>
                        <a:ext uri="{FF2B5EF4-FFF2-40B4-BE49-F238E27FC236}">
                          <a16:creationId xmlns:a16="http://schemas.microsoft.com/office/drawing/2014/main" id="{4AF665D6-D772-4324-BBFA-9D97F053FF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953" y="-853171"/>
                      <a:ext cx="141547" cy="13321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63" name="Oval 3762">
                      <a:extLst>
                        <a:ext uri="{FF2B5EF4-FFF2-40B4-BE49-F238E27FC236}">
                          <a16:creationId xmlns:a16="http://schemas.microsoft.com/office/drawing/2014/main" id="{0971C23B-6EC1-4868-A1D1-CDD79E9E8D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68699" y="-776790"/>
                      <a:ext cx="141547" cy="13321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64" name="Oval 3763">
                      <a:extLst>
                        <a:ext uri="{FF2B5EF4-FFF2-40B4-BE49-F238E27FC236}">
                          <a16:creationId xmlns:a16="http://schemas.microsoft.com/office/drawing/2014/main" id="{6F7BF337-95F2-4F5A-8F91-60703754F6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7779" y="-680785"/>
                      <a:ext cx="141547" cy="13321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65" name="Oval 3764">
                      <a:extLst>
                        <a:ext uri="{FF2B5EF4-FFF2-40B4-BE49-F238E27FC236}">
                          <a16:creationId xmlns:a16="http://schemas.microsoft.com/office/drawing/2014/main" id="{29EB5D44-9CD7-45C7-9497-81F63D8CFD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02720" y="-619235"/>
                      <a:ext cx="141547" cy="13321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66" name="Oval 3765">
                      <a:extLst>
                        <a:ext uri="{FF2B5EF4-FFF2-40B4-BE49-F238E27FC236}">
                          <a16:creationId xmlns:a16="http://schemas.microsoft.com/office/drawing/2014/main" id="{1813E980-4436-41E6-B4CF-F9CF3C259F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218762" y="-586285"/>
                      <a:ext cx="141547" cy="13321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67" name="Oval 3766">
                      <a:extLst>
                        <a:ext uri="{FF2B5EF4-FFF2-40B4-BE49-F238E27FC236}">
                          <a16:creationId xmlns:a16="http://schemas.microsoft.com/office/drawing/2014/main" id="{4687A4C8-2F06-499A-AD4C-4F34FFD949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273281" y="-653811"/>
                      <a:ext cx="141547" cy="13321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750" name="Freeform 2746">
                    <a:extLst>
                      <a:ext uri="{FF2B5EF4-FFF2-40B4-BE49-F238E27FC236}">
                        <a16:creationId xmlns:a16="http://schemas.microsoft.com/office/drawing/2014/main" id="{D34ED4CB-D109-4332-BC8A-FECEBFEEC29B}"/>
                      </a:ext>
                    </a:extLst>
                  </p:cNvPr>
                  <p:cNvSpPr/>
                  <p:nvPr/>
                </p:nvSpPr>
                <p:spPr>
                  <a:xfrm>
                    <a:off x="5092427" y="297446"/>
                    <a:ext cx="997691" cy="1187567"/>
                  </a:xfrm>
                  <a:custGeom>
                    <a:avLst/>
                    <a:gdLst>
                      <a:gd name="connsiteX0" fmla="*/ 124658 w 1006524"/>
                      <a:gd name="connsiteY0" fmla="*/ 44296 h 1532253"/>
                      <a:gd name="connsiteX1" fmla="*/ 77436 w 1006524"/>
                      <a:gd name="connsiteY1" fmla="*/ 263236 h 1532253"/>
                      <a:gd name="connsiteX2" fmla="*/ 10895 w 1006524"/>
                      <a:gd name="connsiteY2" fmla="*/ 1338622 h 1532253"/>
                      <a:gd name="connsiteX3" fmla="*/ 326427 w 1006524"/>
                      <a:gd name="connsiteY3" fmla="*/ 1347208 h 1532253"/>
                      <a:gd name="connsiteX4" fmla="*/ 511025 w 1006524"/>
                      <a:gd name="connsiteY4" fmla="*/ 1435214 h 1532253"/>
                      <a:gd name="connsiteX5" fmla="*/ 749284 w 1006524"/>
                      <a:gd name="connsiteY5" fmla="*/ 1347208 h 1532253"/>
                      <a:gd name="connsiteX6" fmla="*/ 1004715 w 1006524"/>
                      <a:gd name="connsiteY6" fmla="*/ 1465265 h 1532253"/>
                      <a:gd name="connsiteX7" fmla="*/ 860901 w 1006524"/>
                      <a:gd name="connsiteY7" fmla="*/ 143034 h 1532253"/>
                      <a:gd name="connsiteX8" fmla="*/ 811532 w 1006524"/>
                      <a:gd name="connsiteY8" fmla="*/ 22831 h 1532253"/>
                      <a:gd name="connsiteX9" fmla="*/ 124658 w 1006524"/>
                      <a:gd name="connsiteY9" fmla="*/ 44296 h 1532253"/>
                      <a:gd name="connsiteX0" fmla="*/ 124658 w 1006524"/>
                      <a:gd name="connsiteY0" fmla="*/ 44296 h 1532253"/>
                      <a:gd name="connsiteX1" fmla="*/ 77436 w 1006524"/>
                      <a:gd name="connsiteY1" fmla="*/ 263236 h 1532253"/>
                      <a:gd name="connsiteX2" fmla="*/ 10895 w 1006524"/>
                      <a:gd name="connsiteY2" fmla="*/ 1338622 h 1532253"/>
                      <a:gd name="connsiteX3" fmla="*/ 326427 w 1006524"/>
                      <a:gd name="connsiteY3" fmla="*/ 1347208 h 1532253"/>
                      <a:gd name="connsiteX4" fmla="*/ 511025 w 1006524"/>
                      <a:gd name="connsiteY4" fmla="*/ 1435214 h 1532253"/>
                      <a:gd name="connsiteX5" fmla="*/ 749284 w 1006524"/>
                      <a:gd name="connsiteY5" fmla="*/ 1347208 h 1532253"/>
                      <a:gd name="connsiteX6" fmla="*/ 1004715 w 1006524"/>
                      <a:gd name="connsiteY6" fmla="*/ 1465265 h 1532253"/>
                      <a:gd name="connsiteX7" fmla="*/ 860901 w 1006524"/>
                      <a:gd name="connsiteY7" fmla="*/ 143034 h 1532253"/>
                      <a:gd name="connsiteX8" fmla="*/ 811532 w 1006524"/>
                      <a:gd name="connsiteY8" fmla="*/ 22831 h 1532253"/>
                      <a:gd name="connsiteX9" fmla="*/ 124658 w 1006524"/>
                      <a:gd name="connsiteY9" fmla="*/ 44296 h 1532253"/>
                      <a:gd name="connsiteX0" fmla="*/ 124658 w 1006524"/>
                      <a:gd name="connsiteY0" fmla="*/ 44296 h 1532253"/>
                      <a:gd name="connsiteX1" fmla="*/ 77436 w 1006524"/>
                      <a:gd name="connsiteY1" fmla="*/ 263236 h 1532253"/>
                      <a:gd name="connsiteX2" fmla="*/ 10895 w 1006524"/>
                      <a:gd name="connsiteY2" fmla="*/ 1338622 h 1532253"/>
                      <a:gd name="connsiteX3" fmla="*/ 326427 w 1006524"/>
                      <a:gd name="connsiteY3" fmla="*/ 1347208 h 1532253"/>
                      <a:gd name="connsiteX4" fmla="*/ 511025 w 1006524"/>
                      <a:gd name="connsiteY4" fmla="*/ 1435214 h 1532253"/>
                      <a:gd name="connsiteX5" fmla="*/ 749284 w 1006524"/>
                      <a:gd name="connsiteY5" fmla="*/ 1347208 h 1532253"/>
                      <a:gd name="connsiteX6" fmla="*/ 1004715 w 1006524"/>
                      <a:gd name="connsiteY6" fmla="*/ 1465265 h 1532253"/>
                      <a:gd name="connsiteX7" fmla="*/ 860901 w 1006524"/>
                      <a:gd name="connsiteY7" fmla="*/ 143034 h 1532253"/>
                      <a:gd name="connsiteX8" fmla="*/ 811532 w 1006524"/>
                      <a:gd name="connsiteY8" fmla="*/ 22831 h 1532253"/>
                      <a:gd name="connsiteX9" fmla="*/ 124658 w 1006524"/>
                      <a:gd name="connsiteY9" fmla="*/ 44296 h 1532253"/>
                      <a:gd name="connsiteX0" fmla="*/ 124658 w 1006524"/>
                      <a:gd name="connsiteY0" fmla="*/ 44296 h 1532253"/>
                      <a:gd name="connsiteX1" fmla="*/ 77436 w 1006524"/>
                      <a:gd name="connsiteY1" fmla="*/ 263236 h 1532253"/>
                      <a:gd name="connsiteX2" fmla="*/ 10895 w 1006524"/>
                      <a:gd name="connsiteY2" fmla="*/ 1338622 h 1532253"/>
                      <a:gd name="connsiteX3" fmla="*/ 326427 w 1006524"/>
                      <a:gd name="connsiteY3" fmla="*/ 1347208 h 1532253"/>
                      <a:gd name="connsiteX4" fmla="*/ 511025 w 1006524"/>
                      <a:gd name="connsiteY4" fmla="*/ 1435214 h 1532253"/>
                      <a:gd name="connsiteX5" fmla="*/ 749284 w 1006524"/>
                      <a:gd name="connsiteY5" fmla="*/ 1347208 h 1532253"/>
                      <a:gd name="connsiteX6" fmla="*/ 1004715 w 1006524"/>
                      <a:gd name="connsiteY6" fmla="*/ 1465265 h 1532253"/>
                      <a:gd name="connsiteX7" fmla="*/ 860901 w 1006524"/>
                      <a:gd name="connsiteY7" fmla="*/ 143034 h 1532253"/>
                      <a:gd name="connsiteX8" fmla="*/ 811532 w 1006524"/>
                      <a:gd name="connsiteY8" fmla="*/ 22831 h 1532253"/>
                      <a:gd name="connsiteX9" fmla="*/ 124658 w 1006524"/>
                      <a:gd name="connsiteY9" fmla="*/ 44296 h 1532253"/>
                      <a:gd name="connsiteX0" fmla="*/ 123667 w 1005533"/>
                      <a:gd name="connsiteY0" fmla="*/ 44296 h 1532253"/>
                      <a:gd name="connsiteX1" fmla="*/ 76445 w 1005533"/>
                      <a:gd name="connsiteY1" fmla="*/ 263236 h 1532253"/>
                      <a:gd name="connsiteX2" fmla="*/ 9904 w 1005533"/>
                      <a:gd name="connsiteY2" fmla="*/ 1338622 h 1532253"/>
                      <a:gd name="connsiteX3" fmla="*/ 325436 w 1005533"/>
                      <a:gd name="connsiteY3" fmla="*/ 1347208 h 1532253"/>
                      <a:gd name="connsiteX4" fmla="*/ 510034 w 1005533"/>
                      <a:gd name="connsiteY4" fmla="*/ 1435214 h 1532253"/>
                      <a:gd name="connsiteX5" fmla="*/ 748293 w 1005533"/>
                      <a:gd name="connsiteY5" fmla="*/ 1347208 h 1532253"/>
                      <a:gd name="connsiteX6" fmla="*/ 1003724 w 1005533"/>
                      <a:gd name="connsiteY6" fmla="*/ 1465265 h 1532253"/>
                      <a:gd name="connsiteX7" fmla="*/ 859910 w 1005533"/>
                      <a:gd name="connsiteY7" fmla="*/ 143034 h 1532253"/>
                      <a:gd name="connsiteX8" fmla="*/ 810541 w 1005533"/>
                      <a:gd name="connsiteY8" fmla="*/ 22831 h 1532253"/>
                      <a:gd name="connsiteX9" fmla="*/ 123667 w 1005533"/>
                      <a:gd name="connsiteY9" fmla="*/ 44296 h 1532253"/>
                      <a:gd name="connsiteX0" fmla="*/ 123667 w 1005533"/>
                      <a:gd name="connsiteY0" fmla="*/ 45067 h 1533024"/>
                      <a:gd name="connsiteX1" fmla="*/ 76445 w 1005533"/>
                      <a:gd name="connsiteY1" fmla="*/ 264007 h 1533024"/>
                      <a:gd name="connsiteX2" fmla="*/ 9904 w 1005533"/>
                      <a:gd name="connsiteY2" fmla="*/ 1339393 h 1533024"/>
                      <a:gd name="connsiteX3" fmla="*/ 325436 w 1005533"/>
                      <a:gd name="connsiteY3" fmla="*/ 1347979 h 1533024"/>
                      <a:gd name="connsiteX4" fmla="*/ 510034 w 1005533"/>
                      <a:gd name="connsiteY4" fmla="*/ 1435985 h 1533024"/>
                      <a:gd name="connsiteX5" fmla="*/ 748293 w 1005533"/>
                      <a:gd name="connsiteY5" fmla="*/ 1347979 h 1533024"/>
                      <a:gd name="connsiteX6" fmla="*/ 1003724 w 1005533"/>
                      <a:gd name="connsiteY6" fmla="*/ 1466036 h 1533024"/>
                      <a:gd name="connsiteX7" fmla="*/ 859910 w 1005533"/>
                      <a:gd name="connsiteY7" fmla="*/ 143805 h 1533024"/>
                      <a:gd name="connsiteX8" fmla="*/ 810541 w 1005533"/>
                      <a:gd name="connsiteY8" fmla="*/ 23602 h 1533024"/>
                      <a:gd name="connsiteX9" fmla="*/ 123667 w 1005533"/>
                      <a:gd name="connsiteY9" fmla="*/ 45067 h 1533024"/>
                      <a:gd name="connsiteX0" fmla="*/ 123667 w 1005533"/>
                      <a:gd name="connsiteY0" fmla="*/ 45067 h 1533024"/>
                      <a:gd name="connsiteX1" fmla="*/ 76445 w 1005533"/>
                      <a:gd name="connsiteY1" fmla="*/ 264007 h 1533024"/>
                      <a:gd name="connsiteX2" fmla="*/ 9904 w 1005533"/>
                      <a:gd name="connsiteY2" fmla="*/ 1339393 h 1533024"/>
                      <a:gd name="connsiteX3" fmla="*/ 325436 w 1005533"/>
                      <a:gd name="connsiteY3" fmla="*/ 1347979 h 1533024"/>
                      <a:gd name="connsiteX4" fmla="*/ 510034 w 1005533"/>
                      <a:gd name="connsiteY4" fmla="*/ 1435985 h 1533024"/>
                      <a:gd name="connsiteX5" fmla="*/ 748293 w 1005533"/>
                      <a:gd name="connsiteY5" fmla="*/ 1347979 h 1533024"/>
                      <a:gd name="connsiteX6" fmla="*/ 1003724 w 1005533"/>
                      <a:gd name="connsiteY6" fmla="*/ 1466036 h 1533024"/>
                      <a:gd name="connsiteX7" fmla="*/ 859910 w 1005533"/>
                      <a:gd name="connsiteY7" fmla="*/ 143805 h 1533024"/>
                      <a:gd name="connsiteX8" fmla="*/ 810541 w 1005533"/>
                      <a:gd name="connsiteY8" fmla="*/ 23602 h 1533024"/>
                      <a:gd name="connsiteX9" fmla="*/ 123667 w 1005533"/>
                      <a:gd name="connsiteY9" fmla="*/ 45067 h 1533024"/>
                      <a:gd name="connsiteX0" fmla="*/ 123667 w 1005533"/>
                      <a:gd name="connsiteY0" fmla="*/ 37545 h 1525502"/>
                      <a:gd name="connsiteX1" fmla="*/ 76445 w 1005533"/>
                      <a:gd name="connsiteY1" fmla="*/ 256485 h 1525502"/>
                      <a:gd name="connsiteX2" fmla="*/ 9904 w 1005533"/>
                      <a:gd name="connsiteY2" fmla="*/ 1331871 h 1525502"/>
                      <a:gd name="connsiteX3" fmla="*/ 325436 w 1005533"/>
                      <a:gd name="connsiteY3" fmla="*/ 1340457 h 1525502"/>
                      <a:gd name="connsiteX4" fmla="*/ 510034 w 1005533"/>
                      <a:gd name="connsiteY4" fmla="*/ 1428463 h 1525502"/>
                      <a:gd name="connsiteX5" fmla="*/ 748293 w 1005533"/>
                      <a:gd name="connsiteY5" fmla="*/ 1340457 h 1525502"/>
                      <a:gd name="connsiteX6" fmla="*/ 1003724 w 1005533"/>
                      <a:gd name="connsiteY6" fmla="*/ 1458514 h 1525502"/>
                      <a:gd name="connsiteX7" fmla="*/ 859910 w 1005533"/>
                      <a:gd name="connsiteY7" fmla="*/ 136283 h 1525502"/>
                      <a:gd name="connsiteX8" fmla="*/ 810541 w 1005533"/>
                      <a:gd name="connsiteY8" fmla="*/ 16080 h 1525502"/>
                      <a:gd name="connsiteX9" fmla="*/ 123667 w 1005533"/>
                      <a:gd name="connsiteY9" fmla="*/ 37545 h 1525502"/>
                      <a:gd name="connsiteX0" fmla="*/ 123667 w 1006240"/>
                      <a:gd name="connsiteY0" fmla="*/ 33027 h 1512821"/>
                      <a:gd name="connsiteX1" fmla="*/ 76445 w 1006240"/>
                      <a:gd name="connsiteY1" fmla="*/ 251967 h 1512821"/>
                      <a:gd name="connsiteX2" fmla="*/ 9904 w 1006240"/>
                      <a:gd name="connsiteY2" fmla="*/ 1327353 h 1512821"/>
                      <a:gd name="connsiteX3" fmla="*/ 325436 w 1006240"/>
                      <a:gd name="connsiteY3" fmla="*/ 1335939 h 1512821"/>
                      <a:gd name="connsiteX4" fmla="*/ 510034 w 1006240"/>
                      <a:gd name="connsiteY4" fmla="*/ 1423945 h 1512821"/>
                      <a:gd name="connsiteX5" fmla="*/ 748293 w 1006240"/>
                      <a:gd name="connsiteY5" fmla="*/ 1335939 h 1512821"/>
                      <a:gd name="connsiteX6" fmla="*/ 1003724 w 1006240"/>
                      <a:gd name="connsiteY6" fmla="*/ 1453996 h 1512821"/>
                      <a:gd name="connsiteX7" fmla="*/ 874935 w 1006240"/>
                      <a:gd name="connsiteY7" fmla="*/ 249821 h 1512821"/>
                      <a:gd name="connsiteX8" fmla="*/ 810541 w 1006240"/>
                      <a:gd name="connsiteY8" fmla="*/ 11562 h 1512821"/>
                      <a:gd name="connsiteX9" fmla="*/ 123667 w 1006240"/>
                      <a:gd name="connsiteY9" fmla="*/ 33027 h 1512821"/>
                      <a:gd name="connsiteX0" fmla="*/ 123667 w 1006240"/>
                      <a:gd name="connsiteY0" fmla="*/ 33027 h 1512821"/>
                      <a:gd name="connsiteX1" fmla="*/ 76445 w 1006240"/>
                      <a:gd name="connsiteY1" fmla="*/ 251967 h 1512821"/>
                      <a:gd name="connsiteX2" fmla="*/ 9904 w 1006240"/>
                      <a:gd name="connsiteY2" fmla="*/ 1327353 h 1512821"/>
                      <a:gd name="connsiteX3" fmla="*/ 325436 w 1006240"/>
                      <a:gd name="connsiteY3" fmla="*/ 1335939 h 1512821"/>
                      <a:gd name="connsiteX4" fmla="*/ 510034 w 1006240"/>
                      <a:gd name="connsiteY4" fmla="*/ 1423945 h 1512821"/>
                      <a:gd name="connsiteX5" fmla="*/ 748293 w 1006240"/>
                      <a:gd name="connsiteY5" fmla="*/ 1335939 h 1512821"/>
                      <a:gd name="connsiteX6" fmla="*/ 1003724 w 1006240"/>
                      <a:gd name="connsiteY6" fmla="*/ 1453996 h 1512821"/>
                      <a:gd name="connsiteX7" fmla="*/ 874935 w 1006240"/>
                      <a:gd name="connsiteY7" fmla="*/ 249821 h 1512821"/>
                      <a:gd name="connsiteX8" fmla="*/ 810541 w 1006240"/>
                      <a:gd name="connsiteY8" fmla="*/ 11562 h 1512821"/>
                      <a:gd name="connsiteX9" fmla="*/ 123667 w 1006240"/>
                      <a:gd name="connsiteY9" fmla="*/ 33027 h 1512821"/>
                      <a:gd name="connsiteX0" fmla="*/ 123667 w 1006240"/>
                      <a:gd name="connsiteY0" fmla="*/ 33027 h 1512821"/>
                      <a:gd name="connsiteX1" fmla="*/ 76445 w 1006240"/>
                      <a:gd name="connsiteY1" fmla="*/ 251967 h 1512821"/>
                      <a:gd name="connsiteX2" fmla="*/ 9904 w 1006240"/>
                      <a:gd name="connsiteY2" fmla="*/ 1327353 h 1512821"/>
                      <a:gd name="connsiteX3" fmla="*/ 325436 w 1006240"/>
                      <a:gd name="connsiteY3" fmla="*/ 1335939 h 1512821"/>
                      <a:gd name="connsiteX4" fmla="*/ 510034 w 1006240"/>
                      <a:gd name="connsiteY4" fmla="*/ 1423945 h 1512821"/>
                      <a:gd name="connsiteX5" fmla="*/ 748293 w 1006240"/>
                      <a:gd name="connsiteY5" fmla="*/ 1335939 h 1512821"/>
                      <a:gd name="connsiteX6" fmla="*/ 1003724 w 1006240"/>
                      <a:gd name="connsiteY6" fmla="*/ 1453996 h 1512821"/>
                      <a:gd name="connsiteX7" fmla="*/ 874935 w 1006240"/>
                      <a:gd name="connsiteY7" fmla="*/ 249821 h 1512821"/>
                      <a:gd name="connsiteX8" fmla="*/ 810541 w 1006240"/>
                      <a:gd name="connsiteY8" fmla="*/ 11562 h 1512821"/>
                      <a:gd name="connsiteX9" fmla="*/ 123667 w 1006240"/>
                      <a:gd name="connsiteY9" fmla="*/ 33027 h 1512821"/>
                      <a:gd name="connsiteX0" fmla="*/ 123667 w 1006240"/>
                      <a:gd name="connsiteY0" fmla="*/ 33027 h 1512821"/>
                      <a:gd name="connsiteX1" fmla="*/ 76445 w 1006240"/>
                      <a:gd name="connsiteY1" fmla="*/ 251967 h 1512821"/>
                      <a:gd name="connsiteX2" fmla="*/ 9904 w 1006240"/>
                      <a:gd name="connsiteY2" fmla="*/ 1327353 h 1512821"/>
                      <a:gd name="connsiteX3" fmla="*/ 325436 w 1006240"/>
                      <a:gd name="connsiteY3" fmla="*/ 1335939 h 1512821"/>
                      <a:gd name="connsiteX4" fmla="*/ 510034 w 1006240"/>
                      <a:gd name="connsiteY4" fmla="*/ 1423945 h 1512821"/>
                      <a:gd name="connsiteX5" fmla="*/ 748293 w 1006240"/>
                      <a:gd name="connsiteY5" fmla="*/ 1335939 h 1512821"/>
                      <a:gd name="connsiteX6" fmla="*/ 1003724 w 1006240"/>
                      <a:gd name="connsiteY6" fmla="*/ 1453996 h 1512821"/>
                      <a:gd name="connsiteX7" fmla="*/ 874935 w 1006240"/>
                      <a:gd name="connsiteY7" fmla="*/ 249821 h 1512821"/>
                      <a:gd name="connsiteX8" fmla="*/ 810541 w 1006240"/>
                      <a:gd name="connsiteY8" fmla="*/ 11562 h 1512821"/>
                      <a:gd name="connsiteX9" fmla="*/ 123667 w 1006240"/>
                      <a:gd name="connsiteY9" fmla="*/ 33027 h 1512821"/>
                      <a:gd name="connsiteX0" fmla="*/ 123667 w 1006240"/>
                      <a:gd name="connsiteY0" fmla="*/ 33027 h 1514349"/>
                      <a:gd name="connsiteX1" fmla="*/ 76445 w 1006240"/>
                      <a:gd name="connsiteY1" fmla="*/ 251967 h 1514349"/>
                      <a:gd name="connsiteX2" fmla="*/ 9904 w 1006240"/>
                      <a:gd name="connsiteY2" fmla="*/ 1327353 h 1514349"/>
                      <a:gd name="connsiteX3" fmla="*/ 325436 w 1006240"/>
                      <a:gd name="connsiteY3" fmla="*/ 1335939 h 1514349"/>
                      <a:gd name="connsiteX4" fmla="*/ 546524 w 1006240"/>
                      <a:gd name="connsiteY4" fmla="*/ 1353112 h 1514349"/>
                      <a:gd name="connsiteX5" fmla="*/ 748293 w 1006240"/>
                      <a:gd name="connsiteY5" fmla="*/ 1335939 h 1514349"/>
                      <a:gd name="connsiteX6" fmla="*/ 1003724 w 1006240"/>
                      <a:gd name="connsiteY6" fmla="*/ 1453996 h 1514349"/>
                      <a:gd name="connsiteX7" fmla="*/ 874935 w 1006240"/>
                      <a:gd name="connsiteY7" fmla="*/ 249821 h 1514349"/>
                      <a:gd name="connsiteX8" fmla="*/ 810541 w 1006240"/>
                      <a:gd name="connsiteY8" fmla="*/ 11562 h 1514349"/>
                      <a:gd name="connsiteX9" fmla="*/ 123667 w 1006240"/>
                      <a:gd name="connsiteY9" fmla="*/ 33027 h 1514349"/>
                      <a:gd name="connsiteX0" fmla="*/ 123667 w 999928"/>
                      <a:gd name="connsiteY0" fmla="*/ 33027 h 1389751"/>
                      <a:gd name="connsiteX1" fmla="*/ 76445 w 999928"/>
                      <a:gd name="connsiteY1" fmla="*/ 251967 h 1389751"/>
                      <a:gd name="connsiteX2" fmla="*/ 9904 w 999928"/>
                      <a:gd name="connsiteY2" fmla="*/ 1327353 h 1389751"/>
                      <a:gd name="connsiteX3" fmla="*/ 325436 w 999928"/>
                      <a:gd name="connsiteY3" fmla="*/ 1335939 h 1389751"/>
                      <a:gd name="connsiteX4" fmla="*/ 546524 w 999928"/>
                      <a:gd name="connsiteY4" fmla="*/ 1353112 h 1389751"/>
                      <a:gd name="connsiteX5" fmla="*/ 748293 w 999928"/>
                      <a:gd name="connsiteY5" fmla="*/ 1335939 h 1389751"/>
                      <a:gd name="connsiteX6" fmla="*/ 997285 w 999928"/>
                      <a:gd name="connsiteY6" fmla="*/ 1301596 h 1389751"/>
                      <a:gd name="connsiteX7" fmla="*/ 874935 w 999928"/>
                      <a:gd name="connsiteY7" fmla="*/ 249821 h 1389751"/>
                      <a:gd name="connsiteX8" fmla="*/ 810541 w 999928"/>
                      <a:gd name="connsiteY8" fmla="*/ 11562 h 1389751"/>
                      <a:gd name="connsiteX9" fmla="*/ 123667 w 999928"/>
                      <a:gd name="connsiteY9" fmla="*/ 33027 h 1389751"/>
                      <a:gd name="connsiteX0" fmla="*/ 123667 w 995727"/>
                      <a:gd name="connsiteY0" fmla="*/ 33027 h 1389751"/>
                      <a:gd name="connsiteX1" fmla="*/ 76445 w 995727"/>
                      <a:gd name="connsiteY1" fmla="*/ 251967 h 1389751"/>
                      <a:gd name="connsiteX2" fmla="*/ 9904 w 995727"/>
                      <a:gd name="connsiteY2" fmla="*/ 1327353 h 1389751"/>
                      <a:gd name="connsiteX3" fmla="*/ 325436 w 995727"/>
                      <a:gd name="connsiteY3" fmla="*/ 1335939 h 1389751"/>
                      <a:gd name="connsiteX4" fmla="*/ 546524 w 995727"/>
                      <a:gd name="connsiteY4" fmla="*/ 1353112 h 1389751"/>
                      <a:gd name="connsiteX5" fmla="*/ 748293 w 995727"/>
                      <a:gd name="connsiteY5" fmla="*/ 1335939 h 1389751"/>
                      <a:gd name="connsiteX6" fmla="*/ 992992 w 995727"/>
                      <a:gd name="connsiteY6" fmla="*/ 1301596 h 1389751"/>
                      <a:gd name="connsiteX7" fmla="*/ 874935 w 995727"/>
                      <a:gd name="connsiteY7" fmla="*/ 249821 h 1389751"/>
                      <a:gd name="connsiteX8" fmla="*/ 810541 w 995727"/>
                      <a:gd name="connsiteY8" fmla="*/ 11562 h 1389751"/>
                      <a:gd name="connsiteX9" fmla="*/ 123667 w 995727"/>
                      <a:gd name="connsiteY9" fmla="*/ 33027 h 1389751"/>
                      <a:gd name="connsiteX0" fmla="*/ 123667 w 995727"/>
                      <a:gd name="connsiteY0" fmla="*/ 33027 h 1389751"/>
                      <a:gd name="connsiteX1" fmla="*/ 76445 w 995727"/>
                      <a:gd name="connsiteY1" fmla="*/ 251967 h 1389751"/>
                      <a:gd name="connsiteX2" fmla="*/ 9904 w 995727"/>
                      <a:gd name="connsiteY2" fmla="*/ 1327353 h 1389751"/>
                      <a:gd name="connsiteX3" fmla="*/ 325436 w 995727"/>
                      <a:gd name="connsiteY3" fmla="*/ 1335939 h 1389751"/>
                      <a:gd name="connsiteX4" fmla="*/ 546524 w 995727"/>
                      <a:gd name="connsiteY4" fmla="*/ 1353112 h 1389751"/>
                      <a:gd name="connsiteX5" fmla="*/ 748293 w 995727"/>
                      <a:gd name="connsiteY5" fmla="*/ 1335939 h 1389751"/>
                      <a:gd name="connsiteX6" fmla="*/ 992992 w 995727"/>
                      <a:gd name="connsiteY6" fmla="*/ 1301596 h 1389751"/>
                      <a:gd name="connsiteX7" fmla="*/ 874935 w 995727"/>
                      <a:gd name="connsiteY7" fmla="*/ 249821 h 1389751"/>
                      <a:gd name="connsiteX8" fmla="*/ 810541 w 995727"/>
                      <a:gd name="connsiteY8" fmla="*/ 11562 h 1389751"/>
                      <a:gd name="connsiteX9" fmla="*/ 123667 w 995727"/>
                      <a:gd name="connsiteY9" fmla="*/ 33027 h 1389751"/>
                      <a:gd name="connsiteX0" fmla="*/ 123667 w 995727"/>
                      <a:gd name="connsiteY0" fmla="*/ 33027 h 1353112"/>
                      <a:gd name="connsiteX1" fmla="*/ 76445 w 995727"/>
                      <a:gd name="connsiteY1" fmla="*/ 251967 h 1353112"/>
                      <a:gd name="connsiteX2" fmla="*/ 9904 w 995727"/>
                      <a:gd name="connsiteY2" fmla="*/ 1327353 h 1353112"/>
                      <a:gd name="connsiteX3" fmla="*/ 325436 w 995727"/>
                      <a:gd name="connsiteY3" fmla="*/ 1335939 h 1353112"/>
                      <a:gd name="connsiteX4" fmla="*/ 546524 w 995727"/>
                      <a:gd name="connsiteY4" fmla="*/ 1353112 h 1353112"/>
                      <a:gd name="connsiteX5" fmla="*/ 748293 w 995727"/>
                      <a:gd name="connsiteY5" fmla="*/ 1335939 h 1353112"/>
                      <a:gd name="connsiteX6" fmla="*/ 992992 w 995727"/>
                      <a:gd name="connsiteY6" fmla="*/ 1301596 h 1353112"/>
                      <a:gd name="connsiteX7" fmla="*/ 874935 w 995727"/>
                      <a:gd name="connsiteY7" fmla="*/ 249821 h 1353112"/>
                      <a:gd name="connsiteX8" fmla="*/ 810541 w 995727"/>
                      <a:gd name="connsiteY8" fmla="*/ 11562 h 1353112"/>
                      <a:gd name="connsiteX9" fmla="*/ 123667 w 995727"/>
                      <a:gd name="connsiteY9" fmla="*/ 33027 h 1353112"/>
                      <a:gd name="connsiteX0" fmla="*/ 123667 w 997053"/>
                      <a:gd name="connsiteY0" fmla="*/ 33027 h 1353112"/>
                      <a:gd name="connsiteX1" fmla="*/ 76445 w 997053"/>
                      <a:gd name="connsiteY1" fmla="*/ 251967 h 1353112"/>
                      <a:gd name="connsiteX2" fmla="*/ 9904 w 997053"/>
                      <a:gd name="connsiteY2" fmla="*/ 1327353 h 1353112"/>
                      <a:gd name="connsiteX3" fmla="*/ 325436 w 997053"/>
                      <a:gd name="connsiteY3" fmla="*/ 1335939 h 1353112"/>
                      <a:gd name="connsiteX4" fmla="*/ 546524 w 997053"/>
                      <a:gd name="connsiteY4" fmla="*/ 1353112 h 1353112"/>
                      <a:gd name="connsiteX5" fmla="*/ 748293 w 997053"/>
                      <a:gd name="connsiteY5" fmla="*/ 1335939 h 1353112"/>
                      <a:gd name="connsiteX6" fmla="*/ 992992 w 997053"/>
                      <a:gd name="connsiteY6" fmla="*/ 1301596 h 1353112"/>
                      <a:gd name="connsiteX7" fmla="*/ 915447 w 997053"/>
                      <a:gd name="connsiteY7" fmla="*/ 284545 h 1353112"/>
                      <a:gd name="connsiteX8" fmla="*/ 810541 w 997053"/>
                      <a:gd name="connsiteY8" fmla="*/ 11562 h 1353112"/>
                      <a:gd name="connsiteX9" fmla="*/ 123667 w 997053"/>
                      <a:gd name="connsiteY9" fmla="*/ 33027 h 1353112"/>
                      <a:gd name="connsiteX0" fmla="*/ 123667 w 997053"/>
                      <a:gd name="connsiteY0" fmla="*/ 33027 h 1353112"/>
                      <a:gd name="connsiteX1" fmla="*/ 76445 w 997053"/>
                      <a:gd name="connsiteY1" fmla="*/ 251967 h 1353112"/>
                      <a:gd name="connsiteX2" fmla="*/ 9904 w 997053"/>
                      <a:gd name="connsiteY2" fmla="*/ 1327353 h 1353112"/>
                      <a:gd name="connsiteX3" fmla="*/ 325436 w 997053"/>
                      <a:gd name="connsiteY3" fmla="*/ 1335939 h 1353112"/>
                      <a:gd name="connsiteX4" fmla="*/ 546524 w 997053"/>
                      <a:gd name="connsiteY4" fmla="*/ 1353112 h 1353112"/>
                      <a:gd name="connsiteX5" fmla="*/ 748293 w 997053"/>
                      <a:gd name="connsiteY5" fmla="*/ 1335939 h 1353112"/>
                      <a:gd name="connsiteX6" fmla="*/ 992992 w 997053"/>
                      <a:gd name="connsiteY6" fmla="*/ 1301596 h 1353112"/>
                      <a:gd name="connsiteX7" fmla="*/ 915447 w 997053"/>
                      <a:gd name="connsiteY7" fmla="*/ 284545 h 1353112"/>
                      <a:gd name="connsiteX8" fmla="*/ 810541 w 997053"/>
                      <a:gd name="connsiteY8" fmla="*/ 11562 h 1353112"/>
                      <a:gd name="connsiteX9" fmla="*/ 123667 w 997053"/>
                      <a:gd name="connsiteY9" fmla="*/ 33027 h 1353112"/>
                      <a:gd name="connsiteX0" fmla="*/ 123667 w 999463"/>
                      <a:gd name="connsiteY0" fmla="*/ 33027 h 1353112"/>
                      <a:gd name="connsiteX1" fmla="*/ 76445 w 999463"/>
                      <a:gd name="connsiteY1" fmla="*/ 251967 h 1353112"/>
                      <a:gd name="connsiteX2" fmla="*/ 9904 w 999463"/>
                      <a:gd name="connsiteY2" fmla="*/ 1327353 h 1353112"/>
                      <a:gd name="connsiteX3" fmla="*/ 325436 w 999463"/>
                      <a:gd name="connsiteY3" fmla="*/ 1335939 h 1353112"/>
                      <a:gd name="connsiteX4" fmla="*/ 546524 w 999463"/>
                      <a:gd name="connsiteY4" fmla="*/ 1353112 h 1353112"/>
                      <a:gd name="connsiteX5" fmla="*/ 748293 w 999463"/>
                      <a:gd name="connsiteY5" fmla="*/ 1335939 h 1353112"/>
                      <a:gd name="connsiteX6" fmla="*/ 992992 w 999463"/>
                      <a:gd name="connsiteY6" fmla="*/ 1301596 h 1353112"/>
                      <a:gd name="connsiteX7" fmla="*/ 915447 w 999463"/>
                      <a:gd name="connsiteY7" fmla="*/ 284545 h 1353112"/>
                      <a:gd name="connsiteX8" fmla="*/ 810541 w 999463"/>
                      <a:gd name="connsiteY8" fmla="*/ 11562 h 1353112"/>
                      <a:gd name="connsiteX9" fmla="*/ 123667 w 999463"/>
                      <a:gd name="connsiteY9" fmla="*/ 33027 h 1353112"/>
                      <a:gd name="connsiteX0" fmla="*/ 126780 w 1000483"/>
                      <a:gd name="connsiteY0" fmla="*/ 28722 h 1356132"/>
                      <a:gd name="connsiteX1" fmla="*/ 77465 w 1000483"/>
                      <a:gd name="connsiteY1" fmla="*/ 254987 h 1356132"/>
                      <a:gd name="connsiteX2" fmla="*/ 10924 w 1000483"/>
                      <a:gd name="connsiteY2" fmla="*/ 1330373 h 1356132"/>
                      <a:gd name="connsiteX3" fmla="*/ 326456 w 1000483"/>
                      <a:gd name="connsiteY3" fmla="*/ 1338959 h 1356132"/>
                      <a:gd name="connsiteX4" fmla="*/ 547544 w 1000483"/>
                      <a:gd name="connsiteY4" fmla="*/ 1356132 h 1356132"/>
                      <a:gd name="connsiteX5" fmla="*/ 749313 w 1000483"/>
                      <a:gd name="connsiteY5" fmla="*/ 1338959 h 1356132"/>
                      <a:gd name="connsiteX6" fmla="*/ 994012 w 1000483"/>
                      <a:gd name="connsiteY6" fmla="*/ 1304616 h 1356132"/>
                      <a:gd name="connsiteX7" fmla="*/ 916467 w 1000483"/>
                      <a:gd name="connsiteY7" fmla="*/ 287565 h 1356132"/>
                      <a:gd name="connsiteX8" fmla="*/ 811561 w 1000483"/>
                      <a:gd name="connsiteY8" fmla="*/ 14582 h 1356132"/>
                      <a:gd name="connsiteX9" fmla="*/ 126780 w 1000483"/>
                      <a:gd name="connsiteY9" fmla="*/ 28722 h 1356132"/>
                      <a:gd name="connsiteX0" fmla="*/ 126780 w 1000086"/>
                      <a:gd name="connsiteY0" fmla="*/ 28722 h 1356132"/>
                      <a:gd name="connsiteX1" fmla="*/ 77465 w 1000086"/>
                      <a:gd name="connsiteY1" fmla="*/ 254987 h 1356132"/>
                      <a:gd name="connsiteX2" fmla="*/ 10924 w 1000086"/>
                      <a:gd name="connsiteY2" fmla="*/ 1330373 h 1356132"/>
                      <a:gd name="connsiteX3" fmla="*/ 326456 w 1000086"/>
                      <a:gd name="connsiteY3" fmla="*/ 1338959 h 1356132"/>
                      <a:gd name="connsiteX4" fmla="*/ 547544 w 1000086"/>
                      <a:gd name="connsiteY4" fmla="*/ 1356132 h 1356132"/>
                      <a:gd name="connsiteX5" fmla="*/ 749313 w 1000086"/>
                      <a:gd name="connsiteY5" fmla="*/ 1338959 h 1356132"/>
                      <a:gd name="connsiteX6" fmla="*/ 994012 w 1000086"/>
                      <a:gd name="connsiteY6" fmla="*/ 1304616 h 1356132"/>
                      <a:gd name="connsiteX7" fmla="*/ 916467 w 1000086"/>
                      <a:gd name="connsiteY7" fmla="*/ 287565 h 1356132"/>
                      <a:gd name="connsiteX8" fmla="*/ 811561 w 1000086"/>
                      <a:gd name="connsiteY8" fmla="*/ 14582 h 1356132"/>
                      <a:gd name="connsiteX9" fmla="*/ 126780 w 1000086"/>
                      <a:gd name="connsiteY9" fmla="*/ 28722 h 1356132"/>
                      <a:gd name="connsiteX0" fmla="*/ 126780 w 997691"/>
                      <a:gd name="connsiteY0" fmla="*/ 28722 h 1356132"/>
                      <a:gd name="connsiteX1" fmla="*/ 77465 w 997691"/>
                      <a:gd name="connsiteY1" fmla="*/ 254987 h 1356132"/>
                      <a:gd name="connsiteX2" fmla="*/ 10924 w 997691"/>
                      <a:gd name="connsiteY2" fmla="*/ 1330373 h 1356132"/>
                      <a:gd name="connsiteX3" fmla="*/ 326456 w 997691"/>
                      <a:gd name="connsiteY3" fmla="*/ 1338959 h 1356132"/>
                      <a:gd name="connsiteX4" fmla="*/ 547544 w 997691"/>
                      <a:gd name="connsiteY4" fmla="*/ 1356132 h 1356132"/>
                      <a:gd name="connsiteX5" fmla="*/ 749313 w 997691"/>
                      <a:gd name="connsiteY5" fmla="*/ 1338959 h 1356132"/>
                      <a:gd name="connsiteX6" fmla="*/ 994012 w 997691"/>
                      <a:gd name="connsiteY6" fmla="*/ 1304616 h 1356132"/>
                      <a:gd name="connsiteX7" fmla="*/ 916467 w 997691"/>
                      <a:gd name="connsiteY7" fmla="*/ 287565 h 1356132"/>
                      <a:gd name="connsiteX8" fmla="*/ 811561 w 997691"/>
                      <a:gd name="connsiteY8" fmla="*/ 14582 h 1356132"/>
                      <a:gd name="connsiteX9" fmla="*/ 126780 w 997691"/>
                      <a:gd name="connsiteY9" fmla="*/ 28722 h 1356132"/>
                      <a:gd name="connsiteX0" fmla="*/ 126780 w 997691"/>
                      <a:gd name="connsiteY0" fmla="*/ 28722 h 1418832"/>
                      <a:gd name="connsiteX1" fmla="*/ 77465 w 997691"/>
                      <a:gd name="connsiteY1" fmla="*/ 254987 h 1418832"/>
                      <a:gd name="connsiteX2" fmla="*/ 10924 w 997691"/>
                      <a:gd name="connsiteY2" fmla="*/ 1330373 h 1418832"/>
                      <a:gd name="connsiteX3" fmla="*/ 547544 w 997691"/>
                      <a:gd name="connsiteY3" fmla="*/ 1356132 h 1418832"/>
                      <a:gd name="connsiteX4" fmla="*/ 749313 w 997691"/>
                      <a:gd name="connsiteY4" fmla="*/ 1338959 h 1418832"/>
                      <a:gd name="connsiteX5" fmla="*/ 994012 w 997691"/>
                      <a:gd name="connsiteY5" fmla="*/ 1304616 h 1418832"/>
                      <a:gd name="connsiteX6" fmla="*/ 916467 w 997691"/>
                      <a:gd name="connsiteY6" fmla="*/ 287565 h 1418832"/>
                      <a:gd name="connsiteX7" fmla="*/ 811561 w 997691"/>
                      <a:gd name="connsiteY7" fmla="*/ 14582 h 1418832"/>
                      <a:gd name="connsiteX8" fmla="*/ 126780 w 997691"/>
                      <a:gd name="connsiteY8" fmla="*/ 28722 h 1418832"/>
                      <a:gd name="connsiteX0" fmla="*/ 126780 w 997691"/>
                      <a:gd name="connsiteY0" fmla="*/ 28722 h 1420308"/>
                      <a:gd name="connsiteX1" fmla="*/ 77465 w 997691"/>
                      <a:gd name="connsiteY1" fmla="*/ 254987 h 1420308"/>
                      <a:gd name="connsiteX2" fmla="*/ 10924 w 997691"/>
                      <a:gd name="connsiteY2" fmla="*/ 1330373 h 1420308"/>
                      <a:gd name="connsiteX3" fmla="*/ 547544 w 997691"/>
                      <a:gd name="connsiteY3" fmla="*/ 1356132 h 1420308"/>
                      <a:gd name="connsiteX4" fmla="*/ 994012 w 997691"/>
                      <a:gd name="connsiteY4" fmla="*/ 1304616 h 1420308"/>
                      <a:gd name="connsiteX5" fmla="*/ 916467 w 997691"/>
                      <a:gd name="connsiteY5" fmla="*/ 287565 h 1420308"/>
                      <a:gd name="connsiteX6" fmla="*/ 811561 w 997691"/>
                      <a:gd name="connsiteY6" fmla="*/ 14582 h 1420308"/>
                      <a:gd name="connsiteX7" fmla="*/ 126780 w 997691"/>
                      <a:gd name="connsiteY7" fmla="*/ 28722 h 1420308"/>
                      <a:gd name="connsiteX0" fmla="*/ 126780 w 997691"/>
                      <a:gd name="connsiteY0" fmla="*/ 28722 h 1384165"/>
                      <a:gd name="connsiteX1" fmla="*/ 77465 w 997691"/>
                      <a:gd name="connsiteY1" fmla="*/ 254987 h 1384165"/>
                      <a:gd name="connsiteX2" fmla="*/ 10924 w 997691"/>
                      <a:gd name="connsiteY2" fmla="*/ 1330373 h 1384165"/>
                      <a:gd name="connsiteX3" fmla="*/ 520248 w 997691"/>
                      <a:gd name="connsiteY3" fmla="*/ 1165011 h 1384165"/>
                      <a:gd name="connsiteX4" fmla="*/ 994012 w 997691"/>
                      <a:gd name="connsiteY4" fmla="*/ 1304616 h 1384165"/>
                      <a:gd name="connsiteX5" fmla="*/ 916467 w 997691"/>
                      <a:gd name="connsiteY5" fmla="*/ 287565 h 1384165"/>
                      <a:gd name="connsiteX6" fmla="*/ 811561 w 997691"/>
                      <a:gd name="connsiteY6" fmla="*/ 14582 h 1384165"/>
                      <a:gd name="connsiteX7" fmla="*/ 126780 w 997691"/>
                      <a:gd name="connsiteY7" fmla="*/ 28722 h 1384165"/>
                      <a:gd name="connsiteX0" fmla="*/ 126780 w 997691"/>
                      <a:gd name="connsiteY0" fmla="*/ 28722 h 1385877"/>
                      <a:gd name="connsiteX1" fmla="*/ 77465 w 997691"/>
                      <a:gd name="connsiteY1" fmla="*/ 254987 h 1385877"/>
                      <a:gd name="connsiteX2" fmla="*/ 10924 w 997691"/>
                      <a:gd name="connsiteY2" fmla="*/ 1330373 h 1385877"/>
                      <a:gd name="connsiteX3" fmla="*/ 520248 w 997691"/>
                      <a:gd name="connsiteY3" fmla="*/ 1165011 h 1385877"/>
                      <a:gd name="connsiteX4" fmla="*/ 994012 w 997691"/>
                      <a:gd name="connsiteY4" fmla="*/ 1304616 h 1385877"/>
                      <a:gd name="connsiteX5" fmla="*/ 916467 w 997691"/>
                      <a:gd name="connsiteY5" fmla="*/ 287565 h 1385877"/>
                      <a:gd name="connsiteX6" fmla="*/ 811561 w 997691"/>
                      <a:gd name="connsiteY6" fmla="*/ 14582 h 1385877"/>
                      <a:gd name="connsiteX7" fmla="*/ 126780 w 997691"/>
                      <a:gd name="connsiteY7" fmla="*/ 28722 h 1385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97691" h="1385877">
                        <a:moveTo>
                          <a:pt x="126780" y="28722"/>
                        </a:moveTo>
                        <a:cubicBezTo>
                          <a:pt x="98877" y="111718"/>
                          <a:pt x="96774" y="38045"/>
                          <a:pt x="77465" y="254987"/>
                        </a:cubicBezTo>
                        <a:cubicBezTo>
                          <a:pt x="58156" y="471929"/>
                          <a:pt x="-30574" y="1149711"/>
                          <a:pt x="10924" y="1330373"/>
                        </a:cubicBezTo>
                        <a:cubicBezTo>
                          <a:pt x="89270" y="1513897"/>
                          <a:pt x="56149" y="1185231"/>
                          <a:pt x="520248" y="1165011"/>
                        </a:cubicBezTo>
                        <a:cubicBezTo>
                          <a:pt x="984347" y="1144791"/>
                          <a:pt x="932525" y="1482710"/>
                          <a:pt x="994012" y="1304616"/>
                        </a:cubicBezTo>
                        <a:cubicBezTo>
                          <a:pt x="1015119" y="1123597"/>
                          <a:pt x="939529" y="384792"/>
                          <a:pt x="916467" y="287565"/>
                        </a:cubicBezTo>
                        <a:cubicBezTo>
                          <a:pt x="893405" y="190338"/>
                          <a:pt x="849483" y="53576"/>
                          <a:pt x="811561" y="14582"/>
                        </a:cubicBezTo>
                        <a:cubicBezTo>
                          <a:pt x="756467" y="-2947"/>
                          <a:pt x="249129" y="-11345"/>
                          <a:pt x="126780" y="28722"/>
                        </a:cubicBezTo>
                        <a:close/>
                      </a:path>
                    </a:pathLst>
                  </a:cu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731" name="Freeform 2727">
                  <a:extLst>
                    <a:ext uri="{FF2B5EF4-FFF2-40B4-BE49-F238E27FC236}">
                      <a16:creationId xmlns:a16="http://schemas.microsoft.com/office/drawing/2014/main" id="{A0EDED22-F79D-44EA-9F63-A2659B29125E}"/>
                    </a:ext>
                  </a:extLst>
                </p:cNvPr>
                <p:cNvSpPr/>
                <p:nvPr/>
              </p:nvSpPr>
              <p:spPr>
                <a:xfrm>
                  <a:off x="4999985" y="-616046"/>
                  <a:ext cx="319775" cy="462030"/>
                </a:xfrm>
                <a:custGeom>
                  <a:avLst/>
                  <a:gdLst>
                    <a:gd name="connsiteX0" fmla="*/ 173830 w 319775"/>
                    <a:gd name="connsiteY0" fmla="*/ 34379 h 462030"/>
                    <a:gd name="connsiteX1" fmla="*/ 2112 w 319775"/>
                    <a:gd name="connsiteY1" fmla="*/ 255467 h 462030"/>
                    <a:gd name="connsiteX2" fmla="*/ 302619 w 319775"/>
                    <a:gd name="connsiteY2" fmla="*/ 457236 h 462030"/>
                    <a:gd name="connsiteX3" fmla="*/ 272568 w 319775"/>
                    <a:gd name="connsiteY3" fmla="*/ 45112 h 462030"/>
                    <a:gd name="connsiteX4" fmla="*/ 173830 w 319775"/>
                    <a:gd name="connsiteY4" fmla="*/ 34379 h 462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9775" h="462030">
                      <a:moveTo>
                        <a:pt x="173830" y="34379"/>
                      </a:moveTo>
                      <a:cubicBezTo>
                        <a:pt x="128754" y="69438"/>
                        <a:pt x="-19353" y="184991"/>
                        <a:pt x="2112" y="255467"/>
                      </a:cubicBezTo>
                      <a:cubicBezTo>
                        <a:pt x="23577" y="325943"/>
                        <a:pt x="257543" y="492295"/>
                        <a:pt x="302619" y="457236"/>
                      </a:cubicBezTo>
                      <a:cubicBezTo>
                        <a:pt x="347695" y="422177"/>
                        <a:pt x="291886" y="115588"/>
                        <a:pt x="272568" y="45112"/>
                      </a:cubicBezTo>
                      <a:cubicBezTo>
                        <a:pt x="253250" y="-25364"/>
                        <a:pt x="218906" y="-680"/>
                        <a:pt x="173830" y="34379"/>
                      </a:cubicBezTo>
                      <a:close/>
                    </a:path>
                  </a:pathLst>
                </a:custGeom>
                <a:solidFill>
                  <a:srgbClr val="F29F16">
                    <a:alpha val="5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732" name="Freeform 2728">
                  <a:extLst>
                    <a:ext uri="{FF2B5EF4-FFF2-40B4-BE49-F238E27FC236}">
                      <a16:creationId xmlns:a16="http://schemas.microsoft.com/office/drawing/2014/main" id="{C73A211B-A953-42B8-959B-227C4A7ED523}"/>
                    </a:ext>
                  </a:extLst>
                </p:cNvPr>
                <p:cNvSpPr/>
                <p:nvPr/>
              </p:nvSpPr>
              <p:spPr>
                <a:xfrm flipH="1">
                  <a:off x="5771234" y="-648670"/>
                  <a:ext cx="319775" cy="462030"/>
                </a:xfrm>
                <a:custGeom>
                  <a:avLst/>
                  <a:gdLst>
                    <a:gd name="connsiteX0" fmla="*/ 173830 w 319775"/>
                    <a:gd name="connsiteY0" fmla="*/ 34379 h 462030"/>
                    <a:gd name="connsiteX1" fmla="*/ 2112 w 319775"/>
                    <a:gd name="connsiteY1" fmla="*/ 255467 h 462030"/>
                    <a:gd name="connsiteX2" fmla="*/ 302619 w 319775"/>
                    <a:gd name="connsiteY2" fmla="*/ 457236 h 462030"/>
                    <a:gd name="connsiteX3" fmla="*/ 272568 w 319775"/>
                    <a:gd name="connsiteY3" fmla="*/ 45112 h 462030"/>
                    <a:gd name="connsiteX4" fmla="*/ 173830 w 319775"/>
                    <a:gd name="connsiteY4" fmla="*/ 34379 h 462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9775" h="462030">
                      <a:moveTo>
                        <a:pt x="173830" y="34379"/>
                      </a:moveTo>
                      <a:cubicBezTo>
                        <a:pt x="128754" y="69438"/>
                        <a:pt x="-19353" y="184991"/>
                        <a:pt x="2112" y="255467"/>
                      </a:cubicBezTo>
                      <a:cubicBezTo>
                        <a:pt x="23577" y="325943"/>
                        <a:pt x="257543" y="492295"/>
                        <a:pt x="302619" y="457236"/>
                      </a:cubicBezTo>
                      <a:cubicBezTo>
                        <a:pt x="347695" y="422177"/>
                        <a:pt x="291886" y="115588"/>
                        <a:pt x="272568" y="45112"/>
                      </a:cubicBezTo>
                      <a:cubicBezTo>
                        <a:pt x="253250" y="-25364"/>
                        <a:pt x="218906" y="-680"/>
                        <a:pt x="173830" y="34379"/>
                      </a:cubicBezTo>
                      <a:close/>
                    </a:path>
                  </a:pathLst>
                </a:custGeom>
                <a:solidFill>
                  <a:srgbClr val="F29F16">
                    <a:alpha val="5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510" name="Group 3509">
                <a:extLst>
                  <a:ext uri="{FF2B5EF4-FFF2-40B4-BE49-F238E27FC236}">
                    <a16:creationId xmlns:a16="http://schemas.microsoft.com/office/drawing/2014/main" id="{4AA7BCB5-5CB1-4D62-8873-8FF04F3E04CC}"/>
                  </a:ext>
                </a:extLst>
              </p:cNvPr>
              <p:cNvGrpSpPr/>
              <p:nvPr/>
            </p:nvGrpSpPr>
            <p:grpSpPr>
              <a:xfrm>
                <a:off x="1694405" y="5275475"/>
                <a:ext cx="488927" cy="1351797"/>
                <a:chOff x="4140971" y="2918290"/>
                <a:chExt cx="697942" cy="1929683"/>
              </a:xfrm>
            </p:grpSpPr>
            <p:grpSp>
              <p:nvGrpSpPr>
                <p:cNvPr id="3703" name="Group 3702">
                  <a:extLst>
                    <a:ext uri="{FF2B5EF4-FFF2-40B4-BE49-F238E27FC236}">
                      <a16:creationId xmlns:a16="http://schemas.microsoft.com/office/drawing/2014/main" id="{3FF7BE8D-E577-4058-A031-F4B0FD9A8F9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140971" y="2918290"/>
                  <a:ext cx="645659" cy="1929683"/>
                  <a:chOff x="6245178" y="2857747"/>
                  <a:chExt cx="1291011" cy="3858447"/>
                </a:xfrm>
              </p:grpSpPr>
              <p:sp>
                <p:nvSpPr>
                  <p:cNvPr id="3705" name="Freeform 2701">
                    <a:extLst>
                      <a:ext uri="{FF2B5EF4-FFF2-40B4-BE49-F238E27FC236}">
                        <a16:creationId xmlns:a16="http://schemas.microsoft.com/office/drawing/2014/main" id="{EB96FC6B-55D2-4493-B60C-653A691E457F}"/>
                      </a:ext>
                    </a:extLst>
                  </p:cNvPr>
                  <p:cNvSpPr/>
                  <p:nvPr/>
                </p:nvSpPr>
                <p:spPr>
                  <a:xfrm rot="679214">
                    <a:off x="6367778" y="3802124"/>
                    <a:ext cx="228065" cy="1264050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6" name="Freeform 2702">
                    <a:extLst>
                      <a:ext uri="{FF2B5EF4-FFF2-40B4-BE49-F238E27FC236}">
                        <a16:creationId xmlns:a16="http://schemas.microsoft.com/office/drawing/2014/main" id="{C86B4A4E-D04B-445D-93CD-6B130F58ACC3}"/>
                      </a:ext>
                    </a:extLst>
                  </p:cNvPr>
                  <p:cNvSpPr/>
                  <p:nvPr/>
                </p:nvSpPr>
                <p:spPr>
                  <a:xfrm rot="20920786" flipH="1">
                    <a:off x="7299205" y="3783730"/>
                    <a:ext cx="228065" cy="1264050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7" name="Freeform 2703">
                    <a:extLst>
                      <a:ext uri="{FF2B5EF4-FFF2-40B4-BE49-F238E27FC236}">
                        <a16:creationId xmlns:a16="http://schemas.microsoft.com/office/drawing/2014/main" id="{B6006780-DDE9-48C9-B950-FCEE29657DD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45178" y="4956894"/>
                    <a:ext cx="197289" cy="291974"/>
                  </a:xfrm>
                  <a:custGeom>
                    <a:avLst/>
                    <a:gdLst>
                      <a:gd name="connsiteX0" fmla="*/ 168773 w 344514"/>
                      <a:gd name="connsiteY0" fmla="*/ 17873 h 509845"/>
                      <a:gd name="connsiteX1" fmla="*/ 161 w 344514"/>
                      <a:gd name="connsiteY1" fmla="*/ 205941 h 509845"/>
                      <a:gd name="connsiteX2" fmla="*/ 201199 w 344514"/>
                      <a:gd name="connsiteY2" fmla="*/ 491286 h 509845"/>
                      <a:gd name="connsiteX3" fmla="*/ 246595 w 344514"/>
                      <a:gd name="connsiteY3" fmla="*/ 458860 h 509845"/>
                      <a:gd name="connsiteX4" fmla="*/ 149318 w 344514"/>
                      <a:gd name="connsiteY4" fmla="*/ 270792 h 509845"/>
                      <a:gd name="connsiteX5" fmla="*/ 246595 w 344514"/>
                      <a:gd name="connsiteY5" fmla="*/ 192971 h 509845"/>
                      <a:gd name="connsiteX6" fmla="*/ 259565 w 344514"/>
                      <a:gd name="connsiteY6" fmla="*/ 335643 h 509845"/>
                      <a:gd name="connsiteX7" fmla="*/ 291991 w 344514"/>
                      <a:gd name="connsiteY7" fmla="*/ 361584 h 509845"/>
                      <a:gd name="connsiteX8" fmla="*/ 343871 w 344514"/>
                      <a:gd name="connsiteY8" fmla="*/ 89209 h 509845"/>
                      <a:gd name="connsiteX9" fmla="*/ 253080 w 344514"/>
                      <a:gd name="connsiteY9" fmla="*/ 11388 h 509845"/>
                      <a:gd name="connsiteX10" fmla="*/ 168773 w 344514"/>
                      <a:gd name="connsiteY10" fmla="*/ 17873 h 509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4514" h="509845">
                        <a:moveTo>
                          <a:pt x="168773" y="17873"/>
                        </a:moveTo>
                        <a:cubicBezTo>
                          <a:pt x="126620" y="50299"/>
                          <a:pt x="-5243" y="127039"/>
                          <a:pt x="161" y="205941"/>
                        </a:cubicBezTo>
                        <a:cubicBezTo>
                          <a:pt x="5565" y="284843"/>
                          <a:pt x="160127" y="449133"/>
                          <a:pt x="201199" y="491286"/>
                        </a:cubicBezTo>
                        <a:cubicBezTo>
                          <a:pt x="242271" y="533439"/>
                          <a:pt x="255242" y="495609"/>
                          <a:pt x="246595" y="458860"/>
                        </a:cubicBezTo>
                        <a:cubicBezTo>
                          <a:pt x="237948" y="422111"/>
                          <a:pt x="149318" y="315107"/>
                          <a:pt x="149318" y="270792"/>
                        </a:cubicBezTo>
                        <a:cubicBezTo>
                          <a:pt x="149318" y="226477"/>
                          <a:pt x="228221" y="182163"/>
                          <a:pt x="246595" y="192971"/>
                        </a:cubicBezTo>
                        <a:cubicBezTo>
                          <a:pt x="264969" y="203779"/>
                          <a:pt x="251999" y="307541"/>
                          <a:pt x="259565" y="335643"/>
                        </a:cubicBezTo>
                        <a:cubicBezTo>
                          <a:pt x="267131" y="363745"/>
                          <a:pt x="277940" y="402656"/>
                          <a:pt x="291991" y="361584"/>
                        </a:cubicBezTo>
                        <a:cubicBezTo>
                          <a:pt x="306042" y="320512"/>
                          <a:pt x="350356" y="147575"/>
                          <a:pt x="343871" y="89209"/>
                        </a:cubicBezTo>
                        <a:cubicBezTo>
                          <a:pt x="337386" y="30843"/>
                          <a:pt x="279020" y="16792"/>
                          <a:pt x="253080" y="11388"/>
                        </a:cubicBezTo>
                        <a:cubicBezTo>
                          <a:pt x="227140" y="5984"/>
                          <a:pt x="210926" y="-14553"/>
                          <a:pt x="168773" y="17873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8" name="Freeform 2704">
                    <a:extLst>
                      <a:ext uri="{FF2B5EF4-FFF2-40B4-BE49-F238E27FC236}">
                        <a16:creationId xmlns:a16="http://schemas.microsoft.com/office/drawing/2014/main" id="{9D3AAFE1-29AD-4541-BDA9-6C306550D85F}"/>
                      </a:ext>
                    </a:extLst>
                  </p:cNvPr>
                  <p:cNvSpPr/>
                  <p:nvPr/>
                </p:nvSpPr>
                <p:spPr>
                  <a:xfrm flipH="1">
                    <a:off x="6931709" y="3624546"/>
                    <a:ext cx="477811" cy="1411293"/>
                  </a:xfrm>
                  <a:custGeom>
                    <a:avLst/>
                    <a:gdLst>
                      <a:gd name="connsiteX0" fmla="*/ 157523 w 1582311"/>
                      <a:gd name="connsiteY0" fmla="*/ 1919666 h 1975803"/>
                      <a:gd name="connsiteX1" fmla="*/ 403957 w 1582311"/>
                      <a:gd name="connsiteY1" fmla="*/ 1374917 h 1975803"/>
                      <a:gd name="connsiteX2" fmla="*/ 112127 w 1582311"/>
                      <a:gd name="connsiteY2" fmla="*/ 739377 h 1975803"/>
                      <a:gd name="connsiteX3" fmla="*/ 47276 w 1582311"/>
                      <a:gd name="connsiteY3" fmla="*/ 246509 h 1975803"/>
                      <a:gd name="connsiteX4" fmla="*/ 793063 w 1582311"/>
                      <a:gd name="connsiteY4" fmla="*/ 75 h 1975803"/>
                      <a:gd name="connsiteX5" fmla="*/ 1473999 w 1582311"/>
                      <a:gd name="connsiteY5" fmla="*/ 227053 h 1975803"/>
                      <a:gd name="connsiteX6" fmla="*/ 1402663 w 1582311"/>
                      <a:gd name="connsiteY6" fmla="*/ 771802 h 1975803"/>
                      <a:gd name="connsiteX7" fmla="*/ 1292416 w 1582311"/>
                      <a:gd name="connsiteY7" fmla="*/ 1297096 h 1975803"/>
                      <a:gd name="connsiteX8" fmla="*/ 1532365 w 1582311"/>
                      <a:gd name="connsiteY8" fmla="*/ 1887240 h 1975803"/>
                      <a:gd name="connsiteX9" fmla="*/ 157523 w 1582311"/>
                      <a:gd name="connsiteY9" fmla="*/ 1919666 h 1975803"/>
                      <a:gd name="connsiteX0" fmla="*/ 157523 w 1582311"/>
                      <a:gd name="connsiteY0" fmla="*/ 1919666 h 1973041"/>
                      <a:gd name="connsiteX1" fmla="*/ 403957 w 1582311"/>
                      <a:gd name="connsiteY1" fmla="*/ 1374917 h 1973041"/>
                      <a:gd name="connsiteX2" fmla="*/ 112127 w 1582311"/>
                      <a:gd name="connsiteY2" fmla="*/ 739377 h 1973041"/>
                      <a:gd name="connsiteX3" fmla="*/ 47276 w 1582311"/>
                      <a:gd name="connsiteY3" fmla="*/ 246509 h 1973041"/>
                      <a:gd name="connsiteX4" fmla="*/ 793063 w 1582311"/>
                      <a:gd name="connsiteY4" fmla="*/ 75 h 1973041"/>
                      <a:gd name="connsiteX5" fmla="*/ 1473999 w 1582311"/>
                      <a:gd name="connsiteY5" fmla="*/ 227053 h 1973041"/>
                      <a:gd name="connsiteX6" fmla="*/ 1402663 w 1582311"/>
                      <a:gd name="connsiteY6" fmla="*/ 771802 h 1973041"/>
                      <a:gd name="connsiteX7" fmla="*/ 1292416 w 1582311"/>
                      <a:gd name="connsiteY7" fmla="*/ 1342492 h 1973041"/>
                      <a:gd name="connsiteX8" fmla="*/ 1532365 w 1582311"/>
                      <a:gd name="connsiteY8" fmla="*/ 1887240 h 1973041"/>
                      <a:gd name="connsiteX9" fmla="*/ 157523 w 1582311"/>
                      <a:gd name="connsiteY9" fmla="*/ 1919666 h 1973041"/>
                      <a:gd name="connsiteX0" fmla="*/ 157523 w 1582311"/>
                      <a:gd name="connsiteY0" fmla="*/ 1919660 h 1973035"/>
                      <a:gd name="connsiteX1" fmla="*/ 403957 w 1582311"/>
                      <a:gd name="connsiteY1" fmla="*/ 1374911 h 1973035"/>
                      <a:gd name="connsiteX2" fmla="*/ 112127 w 1582311"/>
                      <a:gd name="connsiteY2" fmla="*/ 739371 h 1973035"/>
                      <a:gd name="connsiteX3" fmla="*/ 47276 w 1582311"/>
                      <a:gd name="connsiteY3" fmla="*/ 246503 h 1973035"/>
                      <a:gd name="connsiteX4" fmla="*/ 793063 w 1582311"/>
                      <a:gd name="connsiteY4" fmla="*/ 69 h 1973035"/>
                      <a:gd name="connsiteX5" fmla="*/ 1473999 w 1582311"/>
                      <a:gd name="connsiteY5" fmla="*/ 227047 h 1973035"/>
                      <a:gd name="connsiteX6" fmla="*/ 1467514 w 1582311"/>
                      <a:gd name="connsiteY6" fmla="*/ 706945 h 1973035"/>
                      <a:gd name="connsiteX7" fmla="*/ 1292416 w 1582311"/>
                      <a:gd name="connsiteY7" fmla="*/ 1342486 h 1973035"/>
                      <a:gd name="connsiteX8" fmla="*/ 1532365 w 1582311"/>
                      <a:gd name="connsiteY8" fmla="*/ 1887234 h 1973035"/>
                      <a:gd name="connsiteX9" fmla="*/ 157523 w 1582311"/>
                      <a:gd name="connsiteY9" fmla="*/ 1919660 h 1973035"/>
                      <a:gd name="connsiteX0" fmla="*/ 157523 w 1582311"/>
                      <a:gd name="connsiteY0" fmla="*/ 2021986 h 2113807"/>
                      <a:gd name="connsiteX1" fmla="*/ 403957 w 1582311"/>
                      <a:gd name="connsiteY1" fmla="*/ 1477237 h 2113807"/>
                      <a:gd name="connsiteX2" fmla="*/ 112127 w 1582311"/>
                      <a:gd name="connsiteY2" fmla="*/ 841697 h 2113807"/>
                      <a:gd name="connsiteX3" fmla="*/ 47276 w 1582311"/>
                      <a:gd name="connsiteY3" fmla="*/ 348829 h 2113807"/>
                      <a:gd name="connsiteX4" fmla="*/ 793063 w 1582311"/>
                      <a:gd name="connsiteY4" fmla="*/ 102395 h 2113807"/>
                      <a:gd name="connsiteX5" fmla="*/ 844944 w 1582311"/>
                      <a:gd name="connsiteY5" fmla="*/ 2106292 h 2113807"/>
                      <a:gd name="connsiteX6" fmla="*/ 1467514 w 1582311"/>
                      <a:gd name="connsiteY6" fmla="*/ 809271 h 2113807"/>
                      <a:gd name="connsiteX7" fmla="*/ 1292416 w 1582311"/>
                      <a:gd name="connsiteY7" fmla="*/ 1444812 h 2113807"/>
                      <a:gd name="connsiteX8" fmla="*/ 1532365 w 1582311"/>
                      <a:gd name="connsiteY8" fmla="*/ 1989560 h 2113807"/>
                      <a:gd name="connsiteX9" fmla="*/ 157523 w 1582311"/>
                      <a:gd name="connsiteY9" fmla="*/ 2021986 h 2113807"/>
                      <a:gd name="connsiteX0" fmla="*/ 157523 w 1582311"/>
                      <a:gd name="connsiteY0" fmla="*/ 2021986 h 2113173"/>
                      <a:gd name="connsiteX1" fmla="*/ 403957 w 1582311"/>
                      <a:gd name="connsiteY1" fmla="*/ 1477237 h 2113173"/>
                      <a:gd name="connsiteX2" fmla="*/ 112127 w 1582311"/>
                      <a:gd name="connsiteY2" fmla="*/ 841697 h 2113173"/>
                      <a:gd name="connsiteX3" fmla="*/ 47276 w 1582311"/>
                      <a:gd name="connsiteY3" fmla="*/ 348829 h 2113173"/>
                      <a:gd name="connsiteX4" fmla="*/ 793063 w 1582311"/>
                      <a:gd name="connsiteY4" fmla="*/ 102395 h 2113173"/>
                      <a:gd name="connsiteX5" fmla="*/ 844944 w 1582311"/>
                      <a:gd name="connsiteY5" fmla="*/ 2106292 h 2113173"/>
                      <a:gd name="connsiteX6" fmla="*/ 1461029 w 1582311"/>
                      <a:gd name="connsiteY6" fmla="*/ 783331 h 2113173"/>
                      <a:gd name="connsiteX7" fmla="*/ 1292416 w 1582311"/>
                      <a:gd name="connsiteY7" fmla="*/ 1444812 h 2113173"/>
                      <a:gd name="connsiteX8" fmla="*/ 1532365 w 1582311"/>
                      <a:gd name="connsiteY8" fmla="*/ 1989560 h 2113173"/>
                      <a:gd name="connsiteX9" fmla="*/ 157523 w 1582311"/>
                      <a:gd name="connsiteY9" fmla="*/ 2021986 h 2113173"/>
                      <a:gd name="connsiteX0" fmla="*/ 157523 w 1591567"/>
                      <a:gd name="connsiteY0" fmla="*/ 2021986 h 2143200"/>
                      <a:gd name="connsiteX1" fmla="*/ 403957 w 1591567"/>
                      <a:gd name="connsiteY1" fmla="*/ 1477237 h 2143200"/>
                      <a:gd name="connsiteX2" fmla="*/ 112127 w 1591567"/>
                      <a:gd name="connsiteY2" fmla="*/ 841697 h 2143200"/>
                      <a:gd name="connsiteX3" fmla="*/ 47276 w 1591567"/>
                      <a:gd name="connsiteY3" fmla="*/ 348829 h 2143200"/>
                      <a:gd name="connsiteX4" fmla="*/ 793063 w 1591567"/>
                      <a:gd name="connsiteY4" fmla="*/ 102395 h 2143200"/>
                      <a:gd name="connsiteX5" fmla="*/ 844944 w 1591567"/>
                      <a:gd name="connsiteY5" fmla="*/ 2106292 h 2143200"/>
                      <a:gd name="connsiteX6" fmla="*/ 1292416 w 1591567"/>
                      <a:gd name="connsiteY6" fmla="*/ 1444812 h 2143200"/>
                      <a:gd name="connsiteX7" fmla="*/ 1532365 w 1591567"/>
                      <a:gd name="connsiteY7" fmla="*/ 1989560 h 2143200"/>
                      <a:gd name="connsiteX8" fmla="*/ 157523 w 1591567"/>
                      <a:gd name="connsiteY8" fmla="*/ 2021986 h 2143200"/>
                      <a:gd name="connsiteX0" fmla="*/ 157523 w 1545335"/>
                      <a:gd name="connsiteY0" fmla="*/ 2021986 h 2223374"/>
                      <a:gd name="connsiteX1" fmla="*/ 403957 w 1545335"/>
                      <a:gd name="connsiteY1" fmla="*/ 1477237 h 2223374"/>
                      <a:gd name="connsiteX2" fmla="*/ 112127 w 1545335"/>
                      <a:gd name="connsiteY2" fmla="*/ 841697 h 2223374"/>
                      <a:gd name="connsiteX3" fmla="*/ 47276 w 1545335"/>
                      <a:gd name="connsiteY3" fmla="*/ 348829 h 2223374"/>
                      <a:gd name="connsiteX4" fmla="*/ 793063 w 1545335"/>
                      <a:gd name="connsiteY4" fmla="*/ 102395 h 2223374"/>
                      <a:gd name="connsiteX5" fmla="*/ 844944 w 1545335"/>
                      <a:gd name="connsiteY5" fmla="*/ 2106292 h 2223374"/>
                      <a:gd name="connsiteX6" fmla="*/ 1532365 w 1545335"/>
                      <a:gd name="connsiteY6" fmla="*/ 1989560 h 2223374"/>
                      <a:gd name="connsiteX7" fmla="*/ 157523 w 1545335"/>
                      <a:gd name="connsiteY7" fmla="*/ 2021986 h 2223374"/>
                      <a:gd name="connsiteX0" fmla="*/ 157523 w 844944"/>
                      <a:gd name="connsiteY0" fmla="*/ 2021986 h 2249938"/>
                      <a:gd name="connsiteX1" fmla="*/ 403957 w 844944"/>
                      <a:gd name="connsiteY1" fmla="*/ 1477237 h 2249938"/>
                      <a:gd name="connsiteX2" fmla="*/ 112127 w 844944"/>
                      <a:gd name="connsiteY2" fmla="*/ 841697 h 2249938"/>
                      <a:gd name="connsiteX3" fmla="*/ 47276 w 844944"/>
                      <a:gd name="connsiteY3" fmla="*/ 348829 h 2249938"/>
                      <a:gd name="connsiteX4" fmla="*/ 793063 w 844944"/>
                      <a:gd name="connsiteY4" fmla="*/ 102395 h 2249938"/>
                      <a:gd name="connsiteX5" fmla="*/ 844944 w 844944"/>
                      <a:gd name="connsiteY5" fmla="*/ 2106292 h 2249938"/>
                      <a:gd name="connsiteX6" fmla="*/ 157523 w 844944"/>
                      <a:gd name="connsiteY6" fmla="*/ 2021986 h 2249938"/>
                      <a:gd name="connsiteX0" fmla="*/ 154587 w 842008"/>
                      <a:gd name="connsiteY0" fmla="*/ 2021986 h 2249467"/>
                      <a:gd name="connsiteX1" fmla="*/ 303744 w 842008"/>
                      <a:gd name="connsiteY1" fmla="*/ 1490207 h 2249467"/>
                      <a:gd name="connsiteX2" fmla="*/ 109191 w 842008"/>
                      <a:gd name="connsiteY2" fmla="*/ 841697 h 2249467"/>
                      <a:gd name="connsiteX3" fmla="*/ 44340 w 842008"/>
                      <a:gd name="connsiteY3" fmla="*/ 348829 h 2249467"/>
                      <a:gd name="connsiteX4" fmla="*/ 790127 w 842008"/>
                      <a:gd name="connsiteY4" fmla="*/ 102395 h 2249467"/>
                      <a:gd name="connsiteX5" fmla="*/ 842008 w 842008"/>
                      <a:gd name="connsiteY5" fmla="*/ 2106292 h 2249467"/>
                      <a:gd name="connsiteX6" fmla="*/ 154587 w 842008"/>
                      <a:gd name="connsiteY6" fmla="*/ 2021986 h 2249467"/>
                      <a:gd name="connsiteX0" fmla="*/ 166593 w 854014"/>
                      <a:gd name="connsiteY0" fmla="*/ 2021986 h 2249467"/>
                      <a:gd name="connsiteX1" fmla="*/ 315750 w 854014"/>
                      <a:gd name="connsiteY1" fmla="*/ 1490207 h 2249467"/>
                      <a:gd name="connsiteX2" fmla="*/ 121197 w 854014"/>
                      <a:gd name="connsiteY2" fmla="*/ 841697 h 2249467"/>
                      <a:gd name="connsiteX3" fmla="*/ 56346 w 854014"/>
                      <a:gd name="connsiteY3" fmla="*/ 348829 h 2249467"/>
                      <a:gd name="connsiteX4" fmla="*/ 802133 w 854014"/>
                      <a:gd name="connsiteY4" fmla="*/ 102395 h 2249467"/>
                      <a:gd name="connsiteX5" fmla="*/ 854014 w 854014"/>
                      <a:gd name="connsiteY5" fmla="*/ 2106292 h 2249467"/>
                      <a:gd name="connsiteX6" fmla="*/ 166593 w 854014"/>
                      <a:gd name="connsiteY6" fmla="*/ 2021986 h 2249467"/>
                      <a:gd name="connsiteX0" fmla="*/ 153312 w 840733"/>
                      <a:gd name="connsiteY0" fmla="*/ 2021986 h 2250412"/>
                      <a:gd name="connsiteX1" fmla="*/ 257074 w 840733"/>
                      <a:gd name="connsiteY1" fmla="*/ 1464267 h 2250412"/>
                      <a:gd name="connsiteX2" fmla="*/ 107916 w 840733"/>
                      <a:gd name="connsiteY2" fmla="*/ 841697 h 2250412"/>
                      <a:gd name="connsiteX3" fmla="*/ 43065 w 840733"/>
                      <a:gd name="connsiteY3" fmla="*/ 348829 h 2250412"/>
                      <a:gd name="connsiteX4" fmla="*/ 788852 w 840733"/>
                      <a:gd name="connsiteY4" fmla="*/ 102395 h 2250412"/>
                      <a:gd name="connsiteX5" fmla="*/ 840733 w 840733"/>
                      <a:gd name="connsiteY5" fmla="*/ 2106292 h 2250412"/>
                      <a:gd name="connsiteX6" fmla="*/ 153312 w 840733"/>
                      <a:gd name="connsiteY6" fmla="*/ 2021986 h 2250412"/>
                      <a:gd name="connsiteX0" fmla="*/ 174762 w 862183"/>
                      <a:gd name="connsiteY0" fmla="*/ 2021986 h 2250412"/>
                      <a:gd name="connsiteX1" fmla="*/ 278524 w 862183"/>
                      <a:gd name="connsiteY1" fmla="*/ 1464267 h 2250412"/>
                      <a:gd name="connsiteX2" fmla="*/ 129366 w 862183"/>
                      <a:gd name="connsiteY2" fmla="*/ 841697 h 2250412"/>
                      <a:gd name="connsiteX3" fmla="*/ 64515 w 862183"/>
                      <a:gd name="connsiteY3" fmla="*/ 348829 h 2250412"/>
                      <a:gd name="connsiteX4" fmla="*/ 810302 w 862183"/>
                      <a:gd name="connsiteY4" fmla="*/ 102395 h 2250412"/>
                      <a:gd name="connsiteX5" fmla="*/ 862183 w 862183"/>
                      <a:gd name="connsiteY5" fmla="*/ 2106292 h 2250412"/>
                      <a:gd name="connsiteX6" fmla="*/ 174762 w 862183"/>
                      <a:gd name="connsiteY6" fmla="*/ 2021986 h 2250412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6607 w 902204"/>
                      <a:gd name="connsiteY0" fmla="*/ 2010716 h 2237701"/>
                      <a:gd name="connsiteX1" fmla="*/ 260369 w 902204"/>
                      <a:gd name="connsiteY1" fmla="*/ 1452997 h 2237701"/>
                      <a:gd name="connsiteX2" fmla="*/ 182548 w 902204"/>
                      <a:gd name="connsiteY2" fmla="*/ 1044436 h 2237701"/>
                      <a:gd name="connsiteX3" fmla="*/ 46360 w 902204"/>
                      <a:gd name="connsiteY3" fmla="*/ 337559 h 2237701"/>
                      <a:gd name="connsiteX4" fmla="*/ 869969 w 902204"/>
                      <a:gd name="connsiteY4" fmla="*/ 110581 h 2237701"/>
                      <a:gd name="connsiteX5" fmla="*/ 844028 w 902204"/>
                      <a:gd name="connsiteY5" fmla="*/ 2095022 h 2237701"/>
                      <a:gd name="connsiteX6" fmla="*/ 156607 w 902204"/>
                      <a:gd name="connsiteY6" fmla="*/ 2010716 h 2237701"/>
                      <a:gd name="connsiteX0" fmla="*/ 156607 w 869969"/>
                      <a:gd name="connsiteY0" fmla="*/ 2010716 h 2237701"/>
                      <a:gd name="connsiteX1" fmla="*/ 260369 w 869969"/>
                      <a:gd name="connsiteY1" fmla="*/ 1452997 h 2237701"/>
                      <a:gd name="connsiteX2" fmla="*/ 182548 w 869969"/>
                      <a:gd name="connsiteY2" fmla="*/ 1044436 h 2237701"/>
                      <a:gd name="connsiteX3" fmla="*/ 46360 w 869969"/>
                      <a:gd name="connsiteY3" fmla="*/ 337559 h 2237701"/>
                      <a:gd name="connsiteX4" fmla="*/ 869969 w 869969"/>
                      <a:gd name="connsiteY4" fmla="*/ 110581 h 2237701"/>
                      <a:gd name="connsiteX5" fmla="*/ 844028 w 869969"/>
                      <a:gd name="connsiteY5" fmla="*/ 2095022 h 2237701"/>
                      <a:gd name="connsiteX6" fmla="*/ 156607 w 869969"/>
                      <a:gd name="connsiteY6" fmla="*/ 2010716 h 2237701"/>
                      <a:gd name="connsiteX0" fmla="*/ 144847 w 857749"/>
                      <a:gd name="connsiteY0" fmla="*/ 1978134 h 2202237"/>
                      <a:gd name="connsiteX1" fmla="*/ 248609 w 857749"/>
                      <a:gd name="connsiteY1" fmla="*/ 1420415 h 2202237"/>
                      <a:gd name="connsiteX2" fmla="*/ 170788 w 857749"/>
                      <a:gd name="connsiteY2" fmla="*/ 1011854 h 2202237"/>
                      <a:gd name="connsiteX3" fmla="*/ 34600 w 857749"/>
                      <a:gd name="connsiteY3" fmla="*/ 304977 h 2202237"/>
                      <a:gd name="connsiteX4" fmla="*/ 696082 w 857749"/>
                      <a:gd name="connsiteY4" fmla="*/ 116909 h 2202237"/>
                      <a:gd name="connsiteX5" fmla="*/ 832268 w 857749"/>
                      <a:gd name="connsiteY5" fmla="*/ 2062440 h 2202237"/>
                      <a:gd name="connsiteX6" fmla="*/ 144847 w 857749"/>
                      <a:gd name="connsiteY6" fmla="*/ 1978134 h 2202237"/>
                      <a:gd name="connsiteX0" fmla="*/ 136920 w 849427"/>
                      <a:gd name="connsiteY0" fmla="*/ 2082138 h 2306241"/>
                      <a:gd name="connsiteX1" fmla="*/ 240682 w 849427"/>
                      <a:gd name="connsiteY1" fmla="*/ 1524419 h 2306241"/>
                      <a:gd name="connsiteX2" fmla="*/ 162861 w 849427"/>
                      <a:gd name="connsiteY2" fmla="*/ 1115858 h 2306241"/>
                      <a:gd name="connsiteX3" fmla="*/ 26673 w 849427"/>
                      <a:gd name="connsiteY3" fmla="*/ 408981 h 2306241"/>
                      <a:gd name="connsiteX4" fmla="*/ 577907 w 849427"/>
                      <a:gd name="connsiteY4" fmla="*/ 65270 h 2306241"/>
                      <a:gd name="connsiteX5" fmla="*/ 688155 w 849427"/>
                      <a:gd name="connsiteY5" fmla="*/ 220913 h 2306241"/>
                      <a:gd name="connsiteX6" fmla="*/ 824341 w 849427"/>
                      <a:gd name="connsiteY6" fmla="*/ 2166444 h 2306241"/>
                      <a:gd name="connsiteX7" fmla="*/ 136920 w 849427"/>
                      <a:gd name="connsiteY7" fmla="*/ 2082138 h 2306241"/>
                      <a:gd name="connsiteX0" fmla="*/ 136920 w 852753"/>
                      <a:gd name="connsiteY0" fmla="*/ 2020826 h 2221392"/>
                      <a:gd name="connsiteX1" fmla="*/ 240682 w 852753"/>
                      <a:gd name="connsiteY1" fmla="*/ 1463107 h 2221392"/>
                      <a:gd name="connsiteX2" fmla="*/ 162861 w 852753"/>
                      <a:gd name="connsiteY2" fmla="*/ 1054546 h 2221392"/>
                      <a:gd name="connsiteX3" fmla="*/ 26673 w 852753"/>
                      <a:gd name="connsiteY3" fmla="*/ 347669 h 2221392"/>
                      <a:gd name="connsiteX4" fmla="*/ 577907 w 852753"/>
                      <a:gd name="connsiteY4" fmla="*/ 3958 h 2221392"/>
                      <a:gd name="connsiteX5" fmla="*/ 707610 w 852753"/>
                      <a:gd name="connsiteY5" fmla="*/ 477371 h 2221392"/>
                      <a:gd name="connsiteX6" fmla="*/ 824341 w 852753"/>
                      <a:gd name="connsiteY6" fmla="*/ 2105132 h 2221392"/>
                      <a:gd name="connsiteX7" fmla="*/ 136920 w 852753"/>
                      <a:gd name="connsiteY7" fmla="*/ 2020826 h 2221392"/>
                      <a:gd name="connsiteX0" fmla="*/ 125532 w 841365"/>
                      <a:gd name="connsiteY0" fmla="*/ 2020826 h 2221392"/>
                      <a:gd name="connsiteX1" fmla="*/ 151473 w 841365"/>
                      <a:gd name="connsiteY1" fmla="*/ 1054546 h 2221392"/>
                      <a:gd name="connsiteX2" fmla="*/ 15285 w 841365"/>
                      <a:gd name="connsiteY2" fmla="*/ 347669 h 2221392"/>
                      <a:gd name="connsiteX3" fmla="*/ 566519 w 841365"/>
                      <a:gd name="connsiteY3" fmla="*/ 3958 h 2221392"/>
                      <a:gd name="connsiteX4" fmla="*/ 696222 w 841365"/>
                      <a:gd name="connsiteY4" fmla="*/ 477371 h 2221392"/>
                      <a:gd name="connsiteX5" fmla="*/ 812953 w 841365"/>
                      <a:gd name="connsiteY5" fmla="*/ 2105132 h 2221392"/>
                      <a:gd name="connsiteX6" fmla="*/ 125532 w 841365"/>
                      <a:gd name="connsiteY6" fmla="*/ 2020826 h 2221392"/>
                      <a:gd name="connsiteX0" fmla="*/ 125532 w 841365"/>
                      <a:gd name="connsiteY0" fmla="*/ 2020826 h 2221392"/>
                      <a:gd name="connsiteX1" fmla="*/ 151473 w 841365"/>
                      <a:gd name="connsiteY1" fmla="*/ 1054546 h 2221392"/>
                      <a:gd name="connsiteX2" fmla="*/ 15285 w 841365"/>
                      <a:gd name="connsiteY2" fmla="*/ 347669 h 2221392"/>
                      <a:gd name="connsiteX3" fmla="*/ 566519 w 841365"/>
                      <a:gd name="connsiteY3" fmla="*/ 3958 h 2221392"/>
                      <a:gd name="connsiteX4" fmla="*/ 696222 w 841365"/>
                      <a:gd name="connsiteY4" fmla="*/ 477371 h 2221392"/>
                      <a:gd name="connsiteX5" fmla="*/ 812953 w 841365"/>
                      <a:gd name="connsiteY5" fmla="*/ 2105132 h 2221392"/>
                      <a:gd name="connsiteX6" fmla="*/ 125532 w 841365"/>
                      <a:gd name="connsiteY6" fmla="*/ 2020826 h 2221392"/>
                      <a:gd name="connsiteX0" fmla="*/ 108747 w 842296"/>
                      <a:gd name="connsiteY0" fmla="*/ 2010242 h 2217964"/>
                      <a:gd name="connsiteX1" fmla="*/ 151307 w 842296"/>
                      <a:gd name="connsiteY1" fmla="*/ 1054546 h 2217964"/>
                      <a:gd name="connsiteX2" fmla="*/ 15119 w 842296"/>
                      <a:gd name="connsiteY2" fmla="*/ 347669 h 2217964"/>
                      <a:gd name="connsiteX3" fmla="*/ 566353 w 842296"/>
                      <a:gd name="connsiteY3" fmla="*/ 3958 h 2217964"/>
                      <a:gd name="connsiteX4" fmla="*/ 696056 w 842296"/>
                      <a:gd name="connsiteY4" fmla="*/ 477371 h 2217964"/>
                      <a:gd name="connsiteX5" fmla="*/ 812787 w 842296"/>
                      <a:gd name="connsiteY5" fmla="*/ 2105132 h 2217964"/>
                      <a:gd name="connsiteX6" fmla="*/ 108747 w 842296"/>
                      <a:gd name="connsiteY6" fmla="*/ 2010242 h 22179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2296" h="2217964">
                        <a:moveTo>
                          <a:pt x="108747" y="2010242"/>
                        </a:moveTo>
                        <a:cubicBezTo>
                          <a:pt x="122934" y="1691677"/>
                          <a:pt x="166912" y="1331642"/>
                          <a:pt x="151307" y="1054546"/>
                        </a:cubicBezTo>
                        <a:cubicBezTo>
                          <a:pt x="135702" y="777451"/>
                          <a:pt x="-54055" y="522767"/>
                          <a:pt x="15119" y="347669"/>
                        </a:cubicBezTo>
                        <a:cubicBezTo>
                          <a:pt x="84293" y="172571"/>
                          <a:pt x="456106" y="35303"/>
                          <a:pt x="566353" y="3958"/>
                        </a:cubicBezTo>
                        <a:cubicBezTo>
                          <a:pt x="676600" y="-27387"/>
                          <a:pt x="654984" y="127175"/>
                          <a:pt x="696056" y="477371"/>
                        </a:cubicBezTo>
                        <a:cubicBezTo>
                          <a:pt x="737128" y="827567"/>
                          <a:pt x="910672" y="1849654"/>
                          <a:pt x="812787" y="2105132"/>
                        </a:cubicBezTo>
                        <a:cubicBezTo>
                          <a:pt x="714902" y="2360610"/>
                          <a:pt x="206023" y="2117246"/>
                          <a:pt x="108747" y="2010242"/>
                        </a:cubicBezTo>
                        <a:close/>
                      </a:path>
                    </a:pathLst>
                  </a:custGeom>
                  <a:solidFill>
                    <a:srgbClr val="EF402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9" name="Freeform 2705">
                    <a:extLst>
                      <a:ext uri="{FF2B5EF4-FFF2-40B4-BE49-F238E27FC236}">
                        <a16:creationId xmlns:a16="http://schemas.microsoft.com/office/drawing/2014/main" id="{9CF57656-A939-4365-A40B-345F2500B399}"/>
                      </a:ext>
                    </a:extLst>
                  </p:cNvPr>
                  <p:cNvSpPr/>
                  <p:nvPr/>
                </p:nvSpPr>
                <p:spPr>
                  <a:xfrm>
                    <a:off x="6496338" y="3631011"/>
                    <a:ext cx="477811" cy="1411293"/>
                  </a:xfrm>
                  <a:custGeom>
                    <a:avLst/>
                    <a:gdLst>
                      <a:gd name="connsiteX0" fmla="*/ 157523 w 1582311"/>
                      <a:gd name="connsiteY0" fmla="*/ 1919666 h 1975803"/>
                      <a:gd name="connsiteX1" fmla="*/ 403957 w 1582311"/>
                      <a:gd name="connsiteY1" fmla="*/ 1374917 h 1975803"/>
                      <a:gd name="connsiteX2" fmla="*/ 112127 w 1582311"/>
                      <a:gd name="connsiteY2" fmla="*/ 739377 h 1975803"/>
                      <a:gd name="connsiteX3" fmla="*/ 47276 w 1582311"/>
                      <a:gd name="connsiteY3" fmla="*/ 246509 h 1975803"/>
                      <a:gd name="connsiteX4" fmla="*/ 793063 w 1582311"/>
                      <a:gd name="connsiteY4" fmla="*/ 75 h 1975803"/>
                      <a:gd name="connsiteX5" fmla="*/ 1473999 w 1582311"/>
                      <a:gd name="connsiteY5" fmla="*/ 227053 h 1975803"/>
                      <a:gd name="connsiteX6" fmla="*/ 1402663 w 1582311"/>
                      <a:gd name="connsiteY6" fmla="*/ 771802 h 1975803"/>
                      <a:gd name="connsiteX7" fmla="*/ 1292416 w 1582311"/>
                      <a:gd name="connsiteY7" fmla="*/ 1297096 h 1975803"/>
                      <a:gd name="connsiteX8" fmla="*/ 1532365 w 1582311"/>
                      <a:gd name="connsiteY8" fmla="*/ 1887240 h 1975803"/>
                      <a:gd name="connsiteX9" fmla="*/ 157523 w 1582311"/>
                      <a:gd name="connsiteY9" fmla="*/ 1919666 h 1975803"/>
                      <a:gd name="connsiteX0" fmla="*/ 157523 w 1582311"/>
                      <a:gd name="connsiteY0" fmla="*/ 1919666 h 1973041"/>
                      <a:gd name="connsiteX1" fmla="*/ 403957 w 1582311"/>
                      <a:gd name="connsiteY1" fmla="*/ 1374917 h 1973041"/>
                      <a:gd name="connsiteX2" fmla="*/ 112127 w 1582311"/>
                      <a:gd name="connsiteY2" fmla="*/ 739377 h 1973041"/>
                      <a:gd name="connsiteX3" fmla="*/ 47276 w 1582311"/>
                      <a:gd name="connsiteY3" fmla="*/ 246509 h 1973041"/>
                      <a:gd name="connsiteX4" fmla="*/ 793063 w 1582311"/>
                      <a:gd name="connsiteY4" fmla="*/ 75 h 1973041"/>
                      <a:gd name="connsiteX5" fmla="*/ 1473999 w 1582311"/>
                      <a:gd name="connsiteY5" fmla="*/ 227053 h 1973041"/>
                      <a:gd name="connsiteX6" fmla="*/ 1402663 w 1582311"/>
                      <a:gd name="connsiteY6" fmla="*/ 771802 h 1973041"/>
                      <a:gd name="connsiteX7" fmla="*/ 1292416 w 1582311"/>
                      <a:gd name="connsiteY7" fmla="*/ 1342492 h 1973041"/>
                      <a:gd name="connsiteX8" fmla="*/ 1532365 w 1582311"/>
                      <a:gd name="connsiteY8" fmla="*/ 1887240 h 1973041"/>
                      <a:gd name="connsiteX9" fmla="*/ 157523 w 1582311"/>
                      <a:gd name="connsiteY9" fmla="*/ 1919666 h 1973041"/>
                      <a:gd name="connsiteX0" fmla="*/ 157523 w 1582311"/>
                      <a:gd name="connsiteY0" fmla="*/ 1919660 h 1973035"/>
                      <a:gd name="connsiteX1" fmla="*/ 403957 w 1582311"/>
                      <a:gd name="connsiteY1" fmla="*/ 1374911 h 1973035"/>
                      <a:gd name="connsiteX2" fmla="*/ 112127 w 1582311"/>
                      <a:gd name="connsiteY2" fmla="*/ 739371 h 1973035"/>
                      <a:gd name="connsiteX3" fmla="*/ 47276 w 1582311"/>
                      <a:gd name="connsiteY3" fmla="*/ 246503 h 1973035"/>
                      <a:gd name="connsiteX4" fmla="*/ 793063 w 1582311"/>
                      <a:gd name="connsiteY4" fmla="*/ 69 h 1973035"/>
                      <a:gd name="connsiteX5" fmla="*/ 1473999 w 1582311"/>
                      <a:gd name="connsiteY5" fmla="*/ 227047 h 1973035"/>
                      <a:gd name="connsiteX6" fmla="*/ 1467514 w 1582311"/>
                      <a:gd name="connsiteY6" fmla="*/ 706945 h 1973035"/>
                      <a:gd name="connsiteX7" fmla="*/ 1292416 w 1582311"/>
                      <a:gd name="connsiteY7" fmla="*/ 1342486 h 1973035"/>
                      <a:gd name="connsiteX8" fmla="*/ 1532365 w 1582311"/>
                      <a:gd name="connsiteY8" fmla="*/ 1887234 h 1973035"/>
                      <a:gd name="connsiteX9" fmla="*/ 157523 w 1582311"/>
                      <a:gd name="connsiteY9" fmla="*/ 1919660 h 1973035"/>
                      <a:gd name="connsiteX0" fmla="*/ 157523 w 1582311"/>
                      <a:gd name="connsiteY0" fmla="*/ 2021986 h 2113807"/>
                      <a:gd name="connsiteX1" fmla="*/ 403957 w 1582311"/>
                      <a:gd name="connsiteY1" fmla="*/ 1477237 h 2113807"/>
                      <a:gd name="connsiteX2" fmla="*/ 112127 w 1582311"/>
                      <a:gd name="connsiteY2" fmla="*/ 841697 h 2113807"/>
                      <a:gd name="connsiteX3" fmla="*/ 47276 w 1582311"/>
                      <a:gd name="connsiteY3" fmla="*/ 348829 h 2113807"/>
                      <a:gd name="connsiteX4" fmla="*/ 793063 w 1582311"/>
                      <a:gd name="connsiteY4" fmla="*/ 102395 h 2113807"/>
                      <a:gd name="connsiteX5" fmla="*/ 844944 w 1582311"/>
                      <a:gd name="connsiteY5" fmla="*/ 2106292 h 2113807"/>
                      <a:gd name="connsiteX6" fmla="*/ 1467514 w 1582311"/>
                      <a:gd name="connsiteY6" fmla="*/ 809271 h 2113807"/>
                      <a:gd name="connsiteX7" fmla="*/ 1292416 w 1582311"/>
                      <a:gd name="connsiteY7" fmla="*/ 1444812 h 2113807"/>
                      <a:gd name="connsiteX8" fmla="*/ 1532365 w 1582311"/>
                      <a:gd name="connsiteY8" fmla="*/ 1989560 h 2113807"/>
                      <a:gd name="connsiteX9" fmla="*/ 157523 w 1582311"/>
                      <a:gd name="connsiteY9" fmla="*/ 2021986 h 2113807"/>
                      <a:gd name="connsiteX0" fmla="*/ 157523 w 1582311"/>
                      <a:gd name="connsiteY0" fmla="*/ 2021986 h 2113173"/>
                      <a:gd name="connsiteX1" fmla="*/ 403957 w 1582311"/>
                      <a:gd name="connsiteY1" fmla="*/ 1477237 h 2113173"/>
                      <a:gd name="connsiteX2" fmla="*/ 112127 w 1582311"/>
                      <a:gd name="connsiteY2" fmla="*/ 841697 h 2113173"/>
                      <a:gd name="connsiteX3" fmla="*/ 47276 w 1582311"/>
                      <a:gd name="connsiteY3" fmla="*/ 348829 h 2113173"/>
                      <a:gd name="connsiteX4" fmla="*/ 793063 w 1582311"/>
                      <a:gd name="connsiteY4" fmla="*/ 102395 h 2113173"/>
                      <a:gd name="connsiteX5" fmla="*/ 844944 w 1582311"/>
                      <a:gd name="connsiteY5" fmla="*/ 2106292 h 2113173"/>
                      <a:gd name="connsiteX6" fmla="*/ 1461029 w 1582311"/>
                      <a:gd name="connsiteY6" fmla="*/ 783331 h 2113173"/>
                      <a:gd name="connsiteX7" fmla="*/ 1292416 w 1582311"/>
                      <a:gd name="connsiteY7" fmla="*/ 1444812 h 2113173"/>
                      <a:gd name="connsiteX8" fmla="*/ 1532365 w 1582311"/>
                      <a:gd name="connsiteY8" fmla="*/ 1989560 h 2113173"/>
                      <a:gd name="connsiteX9" fmla="*/ 157523 w 1582311"/>
                      <a:gd name="connsiteY9" fmla="*/ 2021986 h 2113173"/>
                      <a:gd name="connsiteX0" fmla="*/ 157523 w 1591567"/>
                      <a:gd name="connsiteY0" fmla="*/ 2021986 h 2143200"/>
                      <a:gd name="connsiteX1" fmla="*/ 403957 w 1591567"/>
                      <a:gd name="connsiteY1" fmla="*/ 1477237 h 2143200"/>
                      <a:gd name="connsiteX2" fmla="*/ 112127 w 1591567"/>
                      <a:gd name="connsiteY2" fmla="*/ 841697 h 2143200"/>
                      <a:gd name="connsiteX3" fmla="*/ 47276 w 1591567"/>
                      <a:gd name="connsiteY3" fmla="*/ 348829 h 2143200"/>
                      <a:gd name="connsiteX4" fmla="*/ 793063 w 1591567"/>
                      <a:gd name="connsiteY4" fmla="*/ 102395 h 2143200"/>
                      <a:gd name="connsiteX5" fmla="*/ 844944 w 1591567"/>
                      <a:gd name="connsiteY5" fmla="*/ 2106292 h 2143200"/>
                      <a:gd name="connsiteX6" fmla="*/ 1292416 w 1591567"/>
                      <a:gd name="connsiteY6" fmla="*/ 1444812 h 2143200"/>
                      <a:gd name="connsiteX7" fmla="*/ 1532365 w 1591567"/>
                      <a:gd name="connsiteY7" fmla="*/ 1989560 h 2143200"/>
                      <a:gd name="connsiteX8" fmla="*/ 157523 w 1591567"/>
                      <a:gd name="connsiteY8" fmla="*/ 2021986 h 2143200"/>
                      <a:gd name="connsiteX0" fmla="*/ 157523 w 1545335"/>
                      <a:gd name="connsiteY0" fmla="*/ 2021986 h 2223374"/>
                      <a:gd name="connsiteX1" fmla="*/ 403957 w 1545335"/>
                      <a:gd name="connsiteY1" fmla="*/ 1477237 h 2223374"/>
                      <a:gd name="connsiteX2" fmla="*/ 112127 w 1545335"/>
                      <a:gd name="connsiteY2" fmla="*/ 841697 h 2223374"/>
                      <a:gd name="connsiteX3" fmla="*/ 47276 w 1545335"/>
                      <a:gd name="connsiteY3" fmla="*/ 348829 h 2223374"/>
                      <a:gd name="connsiteX4" fmla="*/ 793063 w 1545335"/>
                      <a:gd name="connsiteY4" fmla="*/ 102395 h 2223374"/>
                      <a:gd name="connsiteX5" fmla="*/ 844944 w 1545335"/>
                      <a:gd name="connsiteY5" fmla="*/ 2106292 h 2223374"/>
                      <a:gd name="connsiteX6" fmla="*/ 1532365 w 1545335"/>
                      <a:gd name="connsiteY6" fmla="*/ 1989560 h 2223374"/>
                      <a:gd name="connsiteX7" fmla="*/ 157523 w 1545335"/>
                      <a:gd name="connsiteY7" fmla="*/ 2021986 h 2223374"/>
                      <a:gd name="connsiteX0" fmla="*/ 157523 w 844944"/>
                      <a:gd name="connsiteY0" fmla="*/ 2021986 h 2249938"/>
                      <a:gd name="connsiteX1" fmla="*/ 403957 w 844944"/>
                      <a:gd name="connsiteY1" fmla="*/ 1477237 h 2249938"/>
                      <a:gd name="connsiteX2" fmla="*/ 112127 w 844944"/>
                      <a:gd name="connsiteY2" fmla="*/ 841697 h 2249938"/>
                      <a:gd name="connsiteX3" fmla="*/ 47276 w 844944"/>
                      <a:gd name="connsiteY3" fmla="*/ 348829 h 2249938"/>
                      <a:gd name="connsiteX4" fmla="*/ 793063 w 844944"/>
                      <a:gd name="connsiteY4" fmla="*/ 102395 h 2249938"/>
                      <a:gd name="connsiteX5" fmla="*/ 844944 w 844944"/>
                      <a:gd name="connsiteY5" fmla="*/ 2106292 h 2249938"/>
                      <a:gd name="connsiteX6" fmla="*/ 157523 w 844944"/>
                      <a:gd name="connsiteY6" fmla="*/ 2021986 h 2249938"/>
                      <a:gd name="connsiteX0" fmla="*/ 154587 w 842008"/>
                      <a:gd name="connsiteY0" fmla="*/ 2021986 h 2249467"/>
                      <a:gd name="connsiteX1" fmla="*/ 303744 w 842008"/>
                      <a:gd name="connsiteY1" fmla="*/ 1490207 h 2249467"/>
                      <a:gd name="connsiteX2" fmla="*/ 109191 w 842008"/>
                      <a:gd name="connsiteY2" fmla="*/ 841697 h 2249467"/>
                      <a:gd name="connsiteX3" fmla="*/ 44340 w 842008"/>
                      <a:gd name="connsiteY3" fmla="*/ 348829 h 2249467"/>
                      <a:gd name="connsiteX4" fmla="*/ 790127 w 842008"/>
                      <a:gd name="connsiteY4" fmla="*/ 102395 h 2249467"/>
                      <a:gd name="connsiteX5" fmla="*/ 842008 w 842008"/>
                      <a:gd name="connsiteY5" fmla="*/ 2106292 h 2249467"/>
                      <a:gd name="connsiteX6" fmla="*/ 154587 w 842008"/>
                      <a:gd name="connsiteY6" fmla="*/ 2021986 h 2249467"/>
                      <a:gd name="connsiteX0" fmla="*/ 166593 w 854014"/>
                      <a:gd name="connsiteY0" fmla="*/ 2021986 h 2249467"/>
                      <a:gd name="connsiteX1" fmla="*/ 315750 w 854014"/>
                      <a:gd name="connsiteY1" fmla="*/ 1490207 h 2249467"/>
                      <a:gd name="connsiteX2" fmla="*/ 121197 w 854014"/>
                      <a:gd name="connsiteY2" fmla="*/ 841697 h 2249467"/>
                      <a:gd name="connsiteX3" fmla="*/ 56346 w 854014"/>
                      <a:gd name="connsiteY3" fmla="*/ 348829 h 2249467"/>
                      <a:gd name="connsiteX4" fmla="*/ 802133 w 854014"/>
                      <a:gd name="connsiteY4" fmla="*/ 102395 h 2249467"/>
                      <a:gd name="connsiteX5" fmla="*/ 854014 w 854014"/>
                      <a:gd name="connsiteY5" fmla="*/ 2106292 h 2249467"/>
                      <a:gd name="connsiteX6" fmla="*/ 166593 w 854014"/>
                      <a:gd name="connsiteY6" fmla="*/ 2021986 h 2249467"/>
                      <a:gd name="connsiteX0" fmla="*/ 153312 w 840733"/>
                      <a:gd name="connsiteY0" fmla="*/ 2021986 h 2250412"/>
                      <a:gd name="connsiteX1" fmla="*/ 257074 w 840733"/>
                      <a:gd name="connsiteY1" fmla="*/ 1464267 h 2250412"/>
                      <a:gd name="connsiteX2" fmla="*/ 107916 w 840733"/>
                      <a:gd name="connsiteY2" fmla="*/ 841697 h 2250412"/>
                      <a:gd name="connsiteX3" fmla="*/ 43065 w 840733"/>
                      <a:gd name="connsiteY3" fmla="*/ 348829 h 2250412"/>
                      <a:gd name="connsiteX4" fmla="*/ 788852 w 840733"/>
                      <a:gd name="connsiteY4" fmla="*/ 102395 h 2250412"/>
                      <a:gd name="connsiteX5" fmla="*/ 840733 w 840733"/>
                      <a:gd name="connsiteY5" fmla="*/ 2106292 h 2250412"/>
                      <a:gd name="connsiteX6" fmla="*/ 153312 w 840733"/>
                      <a:gd name="connsiteY6" fmla="*/ 2021986 h 2250412"/>
                      <a:gd name="connsiteX0" fmla="*/ 174762 w 862183"/>
                      <a:gd name="connsiteY0" fmla="*/ 2021986 h 2250412"/>
                      <a:gd name="connsiteX1" fmla="*/ 278524 w 862183"/>
                      <a:gd name="connsiteY1" fmla="*/ 1464267 h 2250412"/>
                      <a:gd name="connsiteX2" fmla="*/ 129366 w 862183"/>
                      <a:gd name="connsiteY2" fmla="*/ 841697 h 2250412"/>
                      <a:gd name="connsiteX3" fmla="*/ 64515 w 862183"/>
                      <a:gd name="connsiteY3" fmla="*/ 348829 h 2250412"/>
                      <a:gd name="connsiteX4" fmla="*/ 810302 w 862183"/>
                      <a:gd name="connsiteY4" fmla="*/ 102395 h 2250412"/>
                      <a:gd name="connsiteX5" fmla="*/ 862183 w 862183"/>
                      <a:gd name="connsiteY5" fmla="*/ 2106292 h 2250412"/>
                      <a:gd name="connsiteX6" fmla="*/ 174762 w 862183"/>
                      <a:gd name="connsiteY6" fmla="*/ 2021986 h 2250412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6607 w 902204"/>
                      <a:gd name="connsiteY0" fmla="*/ 2010716 h 2237701"/>
                      <a:gd name="connsiteX1" fmla="*/ 260369 w 902204"/>
                      <a:gd name="connsiteY1" fmla="*/ 1452997 h 2237701"/>
                      <a:gd name="connsiteX2" fmla="*/ 182548 w 902204"/>
                      <a:gd name="connsiteY2" fmla="*/ 1044436 h 2237701"/>
                      <a:gd name="connsiteX3" fmla="*/ 46360 w 902204"/>
                      <a:gd name="connsiteY3" fmla="*/ 337559 h 2237701"/>
                      <a:gd name="connsiteX4" fmla="*/ 869969 w 902204"/>
                      <a:gd name="connsiteY4" fmla="*/ 110581 h 2237701"/>
                      <a:gd name="connsiteX5" fmla="*/ 844028 w 902204"/>
                      <a:gd name="connsiteY5" fmla="*/ 2095022 h 2237701"/>
                      <a:gd name="connsiteX6" fmla="*/ 156607 w 902204"/>
                      <a:gd name="connsiteY6" fmla="*/ 2010716 h 2237701"/>
                      <a:gd name="connsiteX0" fmla="*/ 156607 w 869969"/>
                      <a:gd name="connsiteY0" fmla="*/ 2010716 h 2237701"/>
                      <a:gd name="connsiteX1" fmla="*/ 260369 w 869969"/>
                      <a:gd name="connsiteY1" fmla="*/ 1452997 h 2237701"/>
                      <a:gd name="connsiteX2" fmla="*/ 182548 w 869969"/>
                      <a:gd name="connsiteY2" fmla="*/ 1044436 h 2237701"/>
                      <a:gd name="connsiteX3" fmla="*/ 46360 w 869969"/>
                      <a:gd name="connsiteY3" fmla="*/ 337559 h 2237701"/>
                      <a:gd name="connsiteX4" fmla="*/ 869969 w 869969"/>
                      <a:gd name="connsiteY4" fmla="*/ 110581 h 2237701"/>
                      <a:gd name="connsiteX5" fmla="*/ 844028 w 869969"/>
                      <a:gd name="connsiteY5" fmla="*/ 2095022 h 2237701"/>
                      <a:gd name="connsiteX6" fmla="*/ 156607 w 869969"/>
                      <a:gd name="connsiteY6" fmla="*/ 2010716 h 2237701"/>
                      <a:gd name="connsiteX0" fmla="*/ 144847 w 857749"/>
                      <a:gd name="connsiteY0" fmla="*/ 1978134 h 2202237"/>
                      <a:gd name="connsiteX1" fmla="*/ 248609 w 857749"/>
                      <a:gd name="connsiteY1" fmla="*/ 1420415 h 2202237"/>
                      <a:gd name="connsiteX2" fmla="*/ 170788 w 857749"/>
                      <a:gd name="connsiteY2" fmla="*/ 1011854 h 2202237"/>
                      <a:gd name="connsiteX3" fmla="*/ 34600 w 857749"/>
                      <a:gd name="connsiteY3" fmla="*/ 304977 h 2202237"/>
                      <a:gd name="connsiteX4" fmla="*/ 696082 w 857749"/>
                      <a:gd name="connsiteY4" fmla="*/ 116909 h 2202237"/>
                      <a:gd name="connsiteX5" fmla="*/ 832268 w 857749"/>
                      <a:gd name="connsiteY5" fmla="*/ 2062440 h 2202237"/>
                      <a:gd name="connsiteX6" fmla="*/ 144847 w 857749"/>
                      <a:gd name="connsiteY6" fmla="*/ 1978134 h 2202237"/>
                      <a:gd name="connsiteX0" fmla="*/ 136920 w 849427"/>
                      <a:gd name="connsiteY0" fmla="*/ 2082138 h 2306241"/>
                      <a:gd name="connsiteX1" fmla="*/ 240682 w 849427"/>
                      <a:gd name="connsiteY1" fmla="*/ 1524419 h 2306241"/>
                      <a:gd name="connsiteX2" fmla="*/ 162861 w 849427"/>
                      <a:gd name="connsiteY2" fmla="*/ 1115858 h 2306241"/>
                      <a:gd name="connsiteX3" fmla="*/ 26673 w 849427"/>
                      <a:gd name="connsiteY3" fmla="*/ 408981 h 2306241"/>
                      <a:gd name="connsiteX4" fmla="*/ 577907 w 849427"/>
                      <a:gd name="connsiteY4" fmla="*/ 65270 h 2306241"/>
                      <a:gd name="connsiteX5" fmla="*/ 688155 w 849427"/>
                      <a:gd name="connsiteY5" fmla="*/ 220913 h 2306241"/>
                      <a:gd name="connsiteX6" fmla="*/ 824341 w 849427"/>
                      <a:gd name="connsiteY6" fmla="*/ 2166444 h 2306241"/>
                      <a:gd name="connsiteX7" fmla="*/ 136920 w 849427"/>
                      <a:gd name="connsiteY7" fmla="*/ 2082138 h 2306241"/>
                      <a:gd name="connsiteX0" fmla="*/ 136920 w 852753"/>
                      <a:gd name="connsiteY0" fmla="*/ 2020826 h 2221392"/>
                      <a:gd name="connsiteX1" fmla="*/ 240682 w 852753"/>
                      <a:gd name="connsiteY1" fmla="*/ 1463107 h 2221392"/>
                      <a:gd name="connsiteX2" fmla="*/ 162861 w 852753"/>
                      <a:gd name="connsiteY2" fmla="*/ 1054546 h 2221392"/>
                      <a:gd name="connsiteX3" fmla="*/ 26673 w 852753"/>
                      <a:gd name="connsiteY3" fmla="*/ 347669 h 2221392"/>
                      <a:gd name="connsiteX4" fmla="*/ 577907 w 852753"/>
                      <a:gd name="connsiteY4" fmla="*/ 3958 h 2221392"/>
                      <a:gd name="connsiteX5" fmla="*/ 707610 w 852753"/>
                      <a:gd name="connsiteY5" fmla="*/ 477371 h 2221392"/>
                      <a:gd name="connsiteX6" fmla="*/ 824341 w 852753"/>
                      <a:gd name="connsiteY6" fmla="*/ 2105132 h 2221392"/>
                      <a:gd name="connsiteX7" fmla="*/ 136920 w 852753"/>
                      <a:gd name="connsiteY7" fmla="*/ 2020826 h 2221392"/>
                      <a:gd name="connsiteX0" fmla="*/ 125532 w 841365"/>
                      <a:gd name="connsiteY0" fmla="*/ 2020826 h 2221392"/>
                      <a:gd name="connsiteX1" fmla="*/ 151473 w 841365"/>
                      <a:gd name="connsiteY1" fmla="*/ 1054546 h 2221392"/>
                      <a:gd name="connsiteX2" fmla="*/ 15285 w 841365"/>
                      <a:gd name="connsiteY2" fmla="*/ 347669 h 2221392"/>
                      <a:gd name="connsiteX3" fmla="*/ 566519 w 841365"/>
                      <a:gd name="connsiteY3" fmla="*/ 3958 h 2221392"/>
                      <a:gd name="connsiteX4" fmla="*/ 696222 w 841365"/>
                      <a:gd name="connsiteY4" fmla="*/ 477371 h 2221392"/>
                      <a:gd name="connsiteX5" fmla="*/ 812953 w 841365"/>
                      <a:gd name="connsiteY5" fmla="*/ 2105132 h 2221392"/>
                      <a:gd name="connsiteX6" fmla="*/ 125532 w 841365"/>
                      <a:gd name="connsiteY6" fmla="*/ 2020826 h 2221392"/>
                      <a:gd name="connsiteX0" fmla="*/ 125532 w 841365"/>
                      <a:gd name="connsiteY0" fmla="*/ 2020826 h 2221392"/>
                      <a:gd name="connsiteX1" fmla="*/ 151473 w 841365"/>
                      <a:gd name="connsiteY1" fmla="*/ 1054546 h 2221392"/>
                      <a:gd name="connsiteX2" fmla="*/ 15285 w 841365"/>
                      <a:gd name="connsiteY2" fmla="*/ 347669 h 2221392"/>
                      <a:gd name="connsiteX3" fmla="*/ 566519 w 841365"/>
                      <a:gd name="connsiteY3" fmla="*/ 3958 h 2221392"/>
                      <a:gd name="connsiteX4" fmla="*/ 696222 w 841365"/>
                      <a:gd name="connsiteY4" fmla="*/ 477371 h 2221392"/>
                      <a:gd name="connsiteX5" fmla="*/ 812953 w 841365"/>
                      <a:gd name="connsiteY5" fmla="*/ 2105132 h 2221392"/>
                      <a:gd name="connsiteX6" fmla="*/ 125532 w 841365"/>
                      <a:gd name="connsiteY6" fmla="*/ 2020826 h 2221392"/>
                      <a:gd name="connsiteX0" fmla="*/ 108747 w 842296"/>
                      <a:gd name="connsiteY0" fmla="*/ 2010242 h 2217964"/>
                      <a:gd name="connsiteX1" fmla="*/ 151307 w 842296"/>
                      <a:gd name="connsiteY1" fmla="*/ 1054546 h 2217964"/>
                      <a:gd name="connsiteX2" fmla="*/ 15119 w 842296"/>
                      <a:gd name="connsiteY2" fmla="*/ 347669 h 2217964"/>
                      <a:gd name="connsiteX3" fmla="*/ 566353 w 842296"/>
                      <a:gd name="connsiteY3" fmla="*/ 3958 h 2217964"/>
                      <a:gd name="connsiteX4" fmla="*/ 696056 w 842296"/>
                      <a:gd name="connsiteY4" fmla="*/ 477371 h 2217964"/>
                      <a:gd name="connsiteX5" fmla="*/ 812787 w 842296"/>
                      <a:gd name="connsiteY5" fmla="*/ 2105132 h 2217964"/>
                      <a:gd name="connsiteX6" fmla="*/ 108747 w 842296"/>
                      <a:gd name="connsiteY6" fmla="*/ 2010242 h 22179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2296" h="2217964">
                        <a:moveTo>
                          <a:pt x="108747" y="2010242"/>
                        </a:moveTo>
                        <a:cubicBezTo>
                          <a:pt x="122934" y="1691677"/>
                          <a:pt x="166912" y="1331642"/>
                          <a:pt x="151307" y="1054546"/>
                        </a:cubicBezTo>
                        <a:cubicBezTo>
                          <a:pt x="135702" y="777451"/>
                          <a:pt x="-54055" y="522767"/>
                          <a:pt x="15119" y="347669"/>
                        </a:cubicBezTo>
                        <a:cubicBezTo>
                          <a:pt x="84293" y="172571"/>
                          <a:pt x="456106" y="35303"/>
                          <a:pt x="566353" y="3958"/>
                        </a:cubicBezTo>
                        <a:cubicBezTo>
                          <a:pt x="676600" y="-27387"/>
                          <a:pt x="654984" y="127175"/>
                          <a:pt x="696056" y="477371"/>
                        </a:cubicBezTo>
                        <a:cubicBezTo>
                          <a:pt x="737128" y="827567"/>
                          <a:pt x="910672" y="1849654"/>
                          <a:pt x="812787" y="2105132"/>
                        </a:cubicBezTo>
                        <a:cubicBezTo>
                          <a:pt x="714902" y="2360610"/>
                          <a:pt x="206023" y="2117246"/>
                          <a:pt x="108747" y="2010242"/>
                        </a:cubicBezTo>
                        <a:close/>
                      </a:path>
                    </a:pathLst>
                  </a:custGeom>
                  <a:solidFill>
                    <a:srgbClr val="EF402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0" name="Flowchart: Stored Data 3709">
                    <a:extLst>
                      <a:ext uri="{FF2B5EF4-FFF2-40B4-BE49-F238E27FC236}">
                        <a16:creationId xmlns:a16="http://schemas.microsoft.com/office/drawing/2014/main" id="{24CFD580-6526-4345-A409-80DE2523C7D8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6871895" y="3617947"/>
                    <a:ext cx="159503" cy="200971"/>
                  </a:xfrm>
                  <a:prstGeom prst="flowChartOnlineStorag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711" name="Group 3710">
                    <a:extLst>
                      <a:ext uri="{FF2B5EF4-FFF2-40B4-BE49-F238E27FC236}">
                        <a16:creationId xmlns:a16="http://schemas.microsoft.com/office/drawing/2014/main" id="{F4A76608-B5C3-4EDD-88A2-985AF26DB9C8}"/>
                      </a:ext>
                    </a:extLst>
                  </p:cNvPr>
                  <p:cNvGrpSpPr/>
                  <p:nvPr/>
                </p:nvGrpSpPr>
                <p:grpSpPr>
                  <a:xfrm>
                    <a:off x="6561920" y="4769383"/>
                    <a:ext cx="793578" cy="1763891"/>
                    <a:chOff x="3856413" y="3097053"/>
                    <a:chExt cx="1299495" cy="2772102"/>
                  </a:xfrm>
                </p:grpSpPr>
                <p:sp>
                  <p:nvSpPr>
                    <p:cNvPr id="3726" name="Freeform 2722">
                      <a:extLst>
                        <a:ext uri="{FF2B5EF4-FFF2-40B4-BE49-F238E27FC236}">
                          <a16:creationId xmlns:a16="http://schemas.microsoft.com/office/drawing/2014/main" id="{B668011E-A378-4B63-B680-4DEB18CC3C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56413" y="3097053"/>
                      <a:ext cx="610498" cy="2772102"/>
                    </a:xfrm>
                    <a:custGeom>
                      <a:avLst/>
                      <a:gdLst>
                        <a:gd name="connsiteX0" fmla="*/ 202343 w 690796"/>
                        <a:gd name="connsiteY0" fmla="*/ 2992 h 3130485"/>
                        <a:gd name="connsiteX1" fmla="*/ 1304 w 690796"/>
                        <a:gd name="connsiteY1" fmla="*/ 528286 h 3130485"/>
                        <a:gd name="connsiteX2" fmla="*/ 286649 w 690796"/>
                        <a:gd name="connsiteY2" fmla="*/ 2759162 h 3130485"/>
                        <a:gd name="connsiteX3" fmla="*/ 500657 w 690796"/>
                        <a:gd name="connsiteY3" fmla="*/ 2921290 h 3130485"/>
                        <a:gd name="connsiteX4" fmla="*/ 682240 w 690796"/>
                        <a:gd name="connsiteY4" fmla="*/ 657988 h 3130485"/>
                        <a:gd name="connsiteX5" fmla="*/ 202343 w 690796"/>
                        <a:gd name="connsiteY5" fmla="*/ 2992 h 3130485"/>
                        <a:gd name="connsiteX0" fmla="*/ 202343 w 690796"/>
                        <a:gd name="connsiteY0" fmla="*/ 2992 h 2921290"/>
                        <a:gd name="connsiteX1" fmla="*/ 1304 w 690796"/>
                        <a:gd name="connsiteY1" fmla="*/ 528286 h 2921290"/>
                        <a:gd name="connsiteX2" fmla="*/ 286649 w 690796"/>
                        <a:gd name="connsiteY2" fmla="*/ 2759162 h 2921290"/>
                        <a:gd name="connsiteX3" fmla="*/ 500657 w 690796"/>
                        <a:gd name="connsiteY3" fmla="*/ 2921290 h 2921290"/>
                        <a:gd name="connsiteX4" fmla="*/ 682240 w 690796"/>
                        <a:gd name="connsiteY4" fmla="*/ 657988 h 2921290"/>
                        <a:gd name="connsiteX5" fmla="*/ 202343 w 690796"/>
                        <a:gd name="connsiteY5" fmla="*/ 2992 h 2921290"/>
                        <a:gd name="connsiteX0" fmla="*/ 202343 w 693399"/>
                        <a:gd name="connsiteY0" fmla="*/ 2992 h 2927812"/>
                        <a:gd name="connsiteX1" fmla="*/ 1304 w 693399"/>
                        <a:gd name="connsiteY1" fmla="*/ 528286 h 2927812"/>
                        <a:gd name="connsiteX2" fmla="*/ 286649 w 693399"/>
                        <a:gd name="connsiteY2" fmla="*/ 2759162 h 2927812"/>
                        <a:gd name="connsiteX3" fmla="*/ 520112 w 693399"/>
                        <a:gd name="connsiteY3" fmla="*/ 2772132 h 2927812"/>
                        <a:gd name="connsiteX4" fmla="*/ 682240 w 693399"/>
                        <a:gd name="connsiteY4" fmla="*/ 657988 h 2927812"/>
                        <a:gd name="connsiteX5" fmla="*/ 202343 w 693399"/>
                        <a:gd name="connsiteY5" fmla="*/ 2992 h 2927812"/>
                        <a:gd name="connsiteX0" fmla="*/ 204913 w 695969"/>
                        <a:gd name="connsiteY0" fmla="*/ 2962 h 2921608"/>
                        <a:gd name="connsiteX1" fmla="*/ 3874 w 695969"/>
                        <a:gd name="connsiteY1" fmla="*/ 528256 h 2921608"/>
                        <a:gd name="connsiteX2" fmla="*/ 108244 w 695969"/>
                        <a:gd name="connsiteY2" fmla="*/ 2750666 h 2921608"/>
                        <a:gd name="connsiteX3" fmla="*/ 522682 w 695969"/>
                        <a:gd name="connsiteY3" fmla="*/ 2772102 h 2921608"/>
                        <a:gd name="connsiteX4" fmla="*/ 684810 w 695969"/>
                        <a:gd name="connsiteY4" fmla="*/ 657958 h 2921608"/>
                        <a:gd name="connsiteX5" fmla="*/ 204913 w 695969"/>
                        <a:gd name="connsiteY5" fmla="*/ 2962 h 2921608"/>
                        <a:gd name="connsiteX0" fmla="*/ 204913 w 695969"/>
                        <a:gd name="connsiteY0" fmla="*/ 2962 h 2772102"/>
                        <a:gd name="connsiteX1" fmla="*/ 3874 w 695969"/>
                        <a:gd name="connsiteY1" fmla="*/ 528256 h 2772102"/>
                        <a:gd name="connsiteX2" fmla="*/ 108244 w 695969"/>
                        <a:gd name="connsiteY2" fmla="*/ 2750666 h 2772102"/>
                        <a:gd name="connsiteX3" fmla="*/ 522682 w 695969"/>
                        <a:gd name="connsiteY3" fmla="*/ 2772102 h 2772102"/>
                        <a:gd name="connsiteX4" fmla="*/ 684810 w 695969"/>
                        <a:gd name="connsiteY4" fmla="*/ 657958 h 2772102"/>
                        <a:gd name="connsiteX5" fmla="*/ 204913 w 695969"/>
                        <a:gd name="connsiteY5" fmla="*/ 2962 h 2772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5969" h="2772102">
                          <a:moveTo>
                            <a:pt x="204913" y="2962"/>
                          </a:moveTo>
                          <a:cubicBezTo>
                            <a:pt x="91424" y="-18655"/>
                            <a:pt x="19985" y="70305"/>
                            <a:pt x="3874" y="528256"/>
                          </a:cubicBezTo>
                          <a:cubicBezTo>
                            <a:pt x="-12237" y="986207"/>
                            <a:pt x="21776" y="2376692"/>
                            <a:pt x="108244" y="2750666"/>
                          </a:cubicBezTo>
                          <a:lnTo>
                            <a:pt x="522682" y="2772102"/>
                          </a:lnTo>
                          <a:cubicBezTo>
                            <a:pt x="588614" y="2421907"/>
                            <a:pt x="737771" y="1119481"/>
                            <a:pt x="684810" y="657958"/>
                          </a:cubicBezTo>
                          <a:cubicBezTo>
                            <a:pt x="631849" y="196435"/>
                            <a:pt x="318402" y="24579"/>
                            <a:pt x="204913" y="2962"/>
                          </a:cubicBez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27" name="Flowchart: Stored Data 3726">
                      <a:extLst>
                        <a:ext uri="{FF2B5EF4-FFF2-40B4-BE49-F238E27FC236}">
                          <a16:creationId xmlns:a16="http://schemas.microsoft.com/office/drawing/2014/main" id="{29C95B09-B842-4AA3-8AE2-73F36955043D}"/>
                        </a:ext>
                      </a:extLst>
                    </p:cNvPr>
                    <p:cNvSpPr/>
                    <p:nvPr/>
                  </p:nvSpPr>
                  <p:spPr>
                    <a:xfrm rot="5400000">
                      <a:off x="4136809" y="3533473"/>
                      <a:ext cx="733815" cy="119787"/>
                    </a:xfrm>
                    <a:prstGeom prst="flowChartOnlineStorag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28" name="Freeform 2724">
                      <a:extLst>
                        <a:ext uri="{FF2B5EF4-FFF2-40B4-BE49-F238E27FC236}">
                          <a16:creationId xmlns:a16="http://schemas.microsoft.com/office/drawing/2014/main" id="{D24292F7-D016-4605-9F3A-3B7752E59FBF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4545410" y="3097053"/>
                      <a:ext cx="610498" cy="2772102"/>
                    </a:xfrm>
                    <a:custGeom>
                      <a:avLst/>
                      <a:gdLst>
                        <a:gd name="connsiteX0" fmla="*/ 202343 w 690796"/>
                        <a:gd name="connsiteY0" fmla="*/ 2992 h 3130485"/>
                        <a:gd name="connsiteX1" fmla="*/ 1304 w 690796"/>
                        <a:gd name="connsiteY1" fmla="*/ 528286 h 3130485"/>
                        <a:gd name="connsiteX2" fmla="*/ 286649 w 690796"/>
                        <a:gd name="connsiteY2" fmla="*/ 2759162 h 3130485"/>
                        <a:gd name="connsiteX3" fmla="*/ 500657 w 690796"/>
                        <a:gd name="connsiteY3" fmla="*/ 2921290 h 3130485"/>
                        <a:gd name="connsiteX4" fmla="*/ 682240 w 690796"/>
                        <a:gd name="connsiteY4" fmla="*/ 657988 h 3130485"/>
                        <a:gd name="connsiteX5" fmla="*/ 202343 w 690796"/>
                        <a:gd name="connsiteY5" fmla="*/ 2992 h 3130485"/>
                        <a:gd name="connsiteX0" fmla="*/ 202343 w 690796"/>
                        <a:gd name="connsiteY0" fmla="*/ 2992 h 2921290"/>
                        <a:gd name="connsiteX1" fmla="*/ 1304 w 690796"/>
                        <a:gd name="connsiteY1" fmla="*/ 528286 h 2921290"/>
                        <a:gd name="connsiteX2" fmla="*/ 286649 w 690796"/>
                        <a:gd name="connsiteY2" fmla="*/ 2759162 h 2921290"/>
                        <a:gd name="connsiteX3" fmla="*/ 500657 w 690796"/>
                        <a:gd name="connsiteY3" fmla="*/ 2921290 h 2921290"/>
                        <a:gd name="connsiteX4" fmla="*/ 682240 w 690796"/>
                        <a:gd name="connsiteY4" fmla="*/ 657988 h 2921290"/>
                        <a:gd name="connsiteX5" fmla="*/ 202343 w 690796"/>
                        <a:gd name="connsiteY5" fmla="*/ 2992 h 2921290"/>
                        <a:gd name="connsiteX0" fmla="*/ 202343 w 693399"/>
                        <a:gd name="connsiteY0" fmla="*/ 2992 h 2927812"/>
                        <a:gd name="connsiteX1" fmla="*/ 1304 w 693399"/>
                        <a:gd name="connsiteY1" fmla="*/ 528286 h 2927812"/>
                        <a:gd name="connsiteX2" fmla="*/ 286649 w 693399"/>
                        <a:gd name="connsiteY2" fmla="*/ 2759162 h 2927812"/>
                        <a:gd name="connsiteX3" fmla="*/ 520112 w 693399"/>
                        <a:gd name="connsiteY3" fmla="*/ 2772132 h 2927812"/>
                        <a:gd name="connsiteX4" fmla="*/ 682240 w 693399"/>
                        <a:gd name="connsiteY4" fmla="*/ 657988 h 2927812"/>
                        <a:gd name="connsiteX5" fmla="*/ 202343 w 693399"/>
                        <a:gd name="connsiteY5" fmla="*/ 2992 h 2927812"/>
                        <a:gd name="connsiteX0" fmla="*/ 204913 w 695969"/>
                        <a:gd name="connsiteY0" fmla="*/ 2962 h 2921608"/>
                        <a:gd name="connsiteX1" fmla="*/ 3874 w 695969"/>
                        <a:gd name="connsiteY1" fmla="*/ 528256 h 2921608"/>
                        <a:gd name="connsiteX2" fmla="*/ 108244 w 695969"/>
                        <a:gd name="connsiteY2" fmla="*/ 2750666 h 2921608"/>
                        <a:gd name="connsiteX3" fmla="*/ 522682 w 695969"/>
                        <a:gd name="connsiteY3" fmla="*/ 2772102 h 2921608"/>
                        <a:gd name="connsiteX4" fmla="*/ 684810 w 695969"/>
                        <a:gd name="connsiteY4" fmla="*/ 657958 h 2921608"/>
                        <a:gd name="connsiteX5" fmla="*/ 204913 w 695969"/>
                        <a:gd name="connsiteY5" fmla="*/ 2962 h 2921608"/>
                        <a:gd name="connsiteX0" fmla="*/ 204913 w 695969"/>
                        <a:gd name="connsiteY0" fmla="*/ 2962 h 2772102"/>
                        <a:gd name="connsiteX1" fmla="*/ 3874 w 695969"/>
                        <a:gd name="connsiteY1" fmla="*/ 528256 h 2772102"/>
                        <a:gd name="connsiteX2" fmla="*/ 108244 w 695969"/>
                        <a:gd name="connsiteY2" fmla="*/ 2750666 h 2772102"/>
                        <a:gd name="connsiteX3" fmla="*/ 522682 w 695969"/>
                        <a:gd name="connsiteY3" fmla="*/ 2772102 h 2772102"/>
                        <a:gd name="connsiteX4" fmla="*/ 684810 w 695969"/>
                        <a:gd name="connsiteY4" fmla="*/ 657958 h 2772102"/>
                        <a:gd name="connsiteX5" fmla="*/ 204913 w 695969"/>
                        <a:gd name="connsiteY5" fmla="*/ 2962 h 2772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5969" h="2772102">
                          <a:moveTo>
                            <a:pt x="204913" y="2962"/>
                          </a:moveTo>
                          <a:cubicBezTo>
                            <a:pt x="91424" y="-18655"/>
                            <a:pt x="19985" y="70305"/>
                            <a:pt x="3874" y="528256"/>
                          </a:cubicBezTo>
                          <a:cubicBezTo>
                            <a:pt x="-12237" y="986207"/>
                            <a:pt x="21776" y="2376692"/>
                            <a:pt x="108244" y="2750666"/>
                          </a:cubicBezTo>
                          <a:lnTo>
                            <a:pt x="522682" y="2772102"/>
                          </a:lnTo>
                          <a:cubicBezTo>
                            <a:pt x="588614" y="2421907"/>
                            <a:pt x="737771" y="1119481"/>
                            <a:pt x="684810" y="657958"/>
                          </a:cubicBezTo>
                          <a:cubicBezTo>
                            <a:pt x="631849" y="196435"/>
                            <a:pt x="318402" y="24579"/>
                            <a:pt x="204913" y="2962"/>
                          </a:cubicBez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29" name="Rectangle 3728">
                      <a:extLst>
                        <a:ext uri="{FF2B5EF4-FFF2-40B4-BE49-F238E27FC236}">
                          <a16:creationId xmlns:a16="http://schemas.microsoft.com/office/drawing/2014/main" id="{586C3B31-EC5C-4BD4-84C1-C2DCA02378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71819" y="3284867"/>
                      <a:ext cx="656848" cy="501650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712" name="Rectangle 3711">
                    <a:extLst>
                      <a:ext uri="{FF2B5EF4-FFF2-40B4-BE49-F238E27FC236}">
                        <a16:creationId xmlns:a16="http://schemas.microsoft.com/office/drawing/2014/main" id="{33188D81-C047-4E5F-B75B-B029FC66C64A}"/>
                      </a:ext>
                    </a:extLst>
                  </p:cNvPr>
                  <p:cNvSpPr/>
                  <p:nvPr/>
                </p:nvSpPr>
                <p:spPr>
                  <a:xfrm>
                    <a:off x="6727477" y="3755128"/>
                    <a:ext cx="417942" cy="769044"/>
                  </a:xfrm>
                  <a:prstGeom prst="rect">
                    <a:avLst/>
                  </a:prstGeom>
                  <a:solidFill>
                    <a:srgbClr val="EF402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3" name="Freeform 2709">
                    <a:extLst>
                      <a:ext uri="{FF2B5EF4-FFF2-40B4-BE49-F238E27FC236}">
                        <a16:creationId xmlns:a16="http://schemas.microsoft.com/office/drawing/2014/main" id="{1FCE2799-6780-457F-9595-9ABB3D0ED522}"/>
                      </a:ext>
                    </a:extLst>
                  </p:cNvPr>
                  <p:cNvSpPr/>
                  <p:nvPr/>
                </p:nvSpPr>
                <p:spPr>
                  <a:xfrm>
                    <a:off x="7089354" y="6518519"/>
                    <a:ext cx="446835" cy="197675"/>
                  </a:xfrm>
                  <a:custGeom>
                    <a:avLst/>
                    <a:gdLst>
                      <a:gd name="connsiteX0" fmla="*/ 63744 w 857840"/>
                      <a:gd name="connsiteY0" fmla="*/ 8353 h 410429"/>
                      <a:gd name="connsiteX1" fmla="*/ 24833 w 857840"/>
                      <a:gd name="connsiteY1" fmla="*/ 254787 h 410429"/>
                      <a:gd name="connsiteX2" fmla="*/ 329633 w 857840"/>
                      <a:gd name="connsiteY2" fmla="*/ 293697 h 410429"/>
                      <a:gd name="connsiteX3" fmla="*/ 770620 w 857840"/>
                      <a:gd name="connsiteY3" fmla="*/ 410429 h 410429"/>
                      <a:gd name="connsiteX4" fmla="*/ 828986 w 857840"/>
                      <a:gd name="connsiteY4" fmla="*/ 293697 h 410429"/>
                      <a:gd name="connsiteX5" fmla="*/ 426910 w 857840"/>
                      <a:gd name="connsiteY5" fmla="*/ 79689 h 410429"/>
                      <a:gd name="connsiteX6" fmla="*/ 63744 w 857840"/>
                      <a:gd name="connsiteY6" fmla="*/ 8353 h 410429"/>
                      <a:gd name="connsiteX0" fmla="*/ 63744 w 857840"/>
                      <a:gd name="connsiteY0" fmla="*/ 8353 h 410429"/>
                      <a:gd name="connsiteX1" fmla="*/ 24833 w 857840"/>
                      <a:gd name="connsiteY1" fmla="*/ 254787 h 410429"/>
                      <a:gd name="connsiteX2" fmla="*/ 329633 w 857840"/>
                      <a:gd name="connsiteY2" fmla="*/ 293697 h 410429"/>
                      <a:gd name="connsiteX3" fmla="*/ 770620 w 857840"/>
                      <a:gd name="connsiteY3" fmla="*/ 410429 h 410429"/>
                      <a:gd name="connsiteX4" fmla="*/ 828986 w 857840"/>
                      <a:gd name="connsiteY4" fmla="*/ 293697 h 410429"/>
                      <a:gd name="connsiteX5" fmla="*/ 426910 w 857840"/>
                      <a:gd name="connsiteY5" fmla="*/ 79689 h 410429"/>
                      <a:gd name="connsiteX6" fmla="*/ 63744 w 857840"/>
                      <a:gd name="connsiteY6" fmla="*/ 8353 h 410429"/>
                      <a:gd name="connsiteX0" fmla="*/ 60914 w 855010"/>
                      <a:gd name="connsiteY0" fmla="*/ 13774 h 415850"/>
                      <a:gd name="connsiteX1" fmla="*/ 22003 w 855010"/>
                      <a:gd name="connsiteY1" fmla="*/ 260208 h 415850"/>
                      <a:gd name="connsiteX2" fmla="*/ 326803 w 855010"/>
                      <a:gd name="connsiteY2" fmla="*/ 299118 h 415850"/>
                      <a:gd name="connsiteX3" fmla="*/ 767790 w 855010"/>
                      <a:gd name="connsiteY3" fmla="*/ 415850 h 415850"/>
                      <a:gd name="connsiteX4" fmla="*/ 826156 w 855010"/>
                      <a:gd name="connsiteY4" fmla="*/ 299118 h 415850"/>
                      <a:gd name="connsiteX5" fmla="*/ 356101 w 855010"/>
                      <a:gd name="connsiteY5" fmla="*/ 59899 h 415850"/>
                      <a:gd name="connsiteX6" fmla="*/ 60914 w 855010"/>
                      <a:gd name="connsiteY6" fmla="*/ 13774 h 415850"/>
                      <a:gd name="connsiteX0" fmla="*/ 60914 w 855010"/>
                      <a:gd name="connsiteY0" fmla="*/ 13774 h 415850"/>
                      <a:gd name="connsiteX1" fmla="*/ 22003 w 855010"/>
                      <a:gd name="connsiteY1" fmla="*/ 260208 h 415850"/>
                      <a:gd name="connsiteX2" fmla="*/ 326803 w 855010"/>
                      <a:gd name="connsiteY2" fmla="*/ 299118 h 415850"/>
                      <a:gd name="connsiteX3" fmla="*/ 767790 w 855010"/>
                      <a:gd name="connsiteY3" fmla="*/ 415850 h 415850"/>
                      <a:gd name="connsiteX4" fmla="*/ 826156 w 855010"/>
                      <a:gd name="connsiteY4" fmla="*/ 299118 h 415850"/>
                      <a:gd name="connsiteX5" fmla="*/ 356101 w 855010"/>
                      <a:gd name="connsiteY5" fmla="*/ 59899 h 415850"/>
                      <a:gd name="connsiteX6" fmla="*/ 60914 w 855010"/>
                      <a:gd name="connsiteY6" fmla="*/ 13774 h 415850"/>
                      <a:gd name="connsiteX0" fmla="*/ 60914 w 855010"/>
                      <a:gd name="connsiteY0" fmla="*/ 13774 h 415850"/>
                      <a:gd name="connsiteX1" fmla="*/ 22003 w 855010"/>
                      <a:gd name="connsiteY1" fmla="*/ 260208 h 415850"/>
                      <a:gd name="connsiteX2" fmla="*/ 326803 w 855010"/>
                      <a:gd name="connsiteY2" fmla="*/ 299118 h 415850"/>
                      <a:gd name="connsiteX3" fmla="*/ 767790 w 855010"/>
                      <a:gd name="connsiteY3" fmla="*/ 415850 h 415850"/>
                      <a:gd name="connsiteX4" fmla="*/ 826156 w 855010"/>
                      <a:gd name="connsiteY4" fmla="*/ 299118 h 415850"/>
                      <a:gd name="connsiteX5" fmla="*/ 356101 w 855010"/>
                      <a:gd name="connsiteY5" fmla="*/ 59899 h 415850"/>
                      <a:gd name="connsiteX6" fmla="*/ 60914 w 855010"/>
                      <a:gd name="connsiteY6" fmla="*/ 13774 h 415850"/>
                      <a:gd name="connsiteX0" fmla="*/ 60914 w 854279"/>
                      <a:gd name="connsiteY0" fmla="*/ 13774 h 415915"/>
                      <a:gd name="connsiteX1" fmla="*/ 22003 w 854279"/>
                      <a:gd name="connsiteY1" fmla="*/ 260208 h 415915"/>
                      <a:gd name="connsiteX2" fmla="*/ 345821 w 854279"/>
                      <a:gd name="connsiteY2" fmla="*/ 284718 h 415915"/>
                      <a:gd name="connsiteX3" fmla="*/ 767790 w 854279"/>
                      <a:gd name="connsiteY3" fmla="*/ 415850 h 415915"/>
                      <a:gd name="connsiteX4" fmla="*/ 826156 w 854279"/>
                      <a:gd name="connsiteY4" fmla="*/ 299118 h 415915"/>
                      <a:gd name="connsiteX5" fmla="*/ 356101 w 854279"/>
                      <a:gd name="connsiteY5" fmla="*/ 59899 h 415915"/>
                      <a:gd name="connsiteX6" fmla="*/ 60914 w 854279"/>
                      <a:gd name="connsiteY6" fmla="*/ 13774 h 415915"/>
                      <a:gd name="connsiteX0" fmla="*/ 60914 w 854279"/>
                      <a:gd name="connsiteY0" fmla="*/ 13774 h 415915"/>
                      <a:gd name="connsiteX1" fmla="*/ 22003 w 854279"/>
                      <a:gd name="connsiteY1" fmla="*/ 260208 h 415915"/>
                      <a:gd name="connsiteX2" fmla="*/ 345821 w 854279"/>
                      <a:gd name="connsiteY2" fmla="*/ 284718 h 415915"/>
                      <a:gd name="connsiteX3" fmla="*/ 767790 w 854279"/>
                      <a:gd name="connsiteY3" fmla="*/ 415850 h 415915"/>
                      <a:gd name="connsiteX4" fmla="*/ 826156 w 854279"/>
                      <a:gd name="connsiteY4" fmla="*/ 299118 h 415915"/>
                      <a:gd name="connsiteX5" fmla="*/ 356101 w 854279"/>
                      <a:gd name="connsiteY5" fmla="*/ 59899 h 415915"/>
                      <a:gd name="connsiteX6" fmla="*/ 60914 w 854279"/>
                      <a:gd name="connsiteY6" fmla="*/ 13774 h 415915"/>
                      <a:gd name="connsiteX0" fmla="*/ 60914 w 853923"/>
                      <a:gd name="connsiteY0" fmla="*/ 13774 h 416165"/>
                      <a:gd name="connsiteX1" fmla="*/ 22003 w 853923"/>
                      <a:gd name="connsiteY1" fmla="*/ 260208 h 416165"/>
                      <a:gd name="connsiteX2" fmla="*/ 355330 w 853923"/>
                      <a:gd name="connsiteY2" fmla="*/ 266204 h 416165"/>
                      <a:gd name="connsiteX3" fmla="*/ 767790 w 853923"/>
                      <a:gd name="connsiteY3" fmla="*/ 415850 h 416165"/>
                      <a:gd name="connsiteX4" fmla="*/ 826156 w 853923"/>
                      <a:gd name="connsiteY4" fmla="*/ 299118 h 416165"/>
                      <a:gd name="connsiteX5" fmla="*/ 356101 w 853923"/>
                      <a:gd name="connsiteY5" fmla="*/ 59899 h 416165"/>
                      <a:gd name="connsiteX6" fmla="*/ 60914 w 853923"/>
                      <a:gd name="connsiteY6" fmla="*/ 13774 h 416165"/>
                      <a:gd name="connsiteX0" fmla="*/ 60914 w 898764"/>
                      <a:gd name="connsiteY0" fmla="*/ 13774 h 345430"/>
                      <a:gd name="connsiteX1" fmla="*/ 22003 w 898764"/>
                      <a:gd name="connsiteY1" fmla="*/ 260208 h 345430"/>
                      <a:gd name="connsiteX2" fmla="*/ 355330 w 898764"/>
                      <a:gd name="connsiteY2" fmla="*/ 266204 h 345430"/>
                      <a:gd name="connsiteX3" fmla="*/ 859709 w 898764"/>
                      <a:gd name="connsiteY3" fmla="*/ 341793 h 345430"/>
                      <a:gd name="connsiteX4" fmla="*/ 826156 w 898764"/>
                      <a:gd name="connsiteY4" fmla="*/ 299118 h 345430"/>
                      <a:gd name="connsiteX5" fmla="*/ 356101 w 898764"/>
                      <a:gd name="connsiteY5" fmla="*/ 59899 h 345430"/>
                      <a:gd name="connsiteX6" fmla="*/ 60914 w 898764"/>
                      <a:gd name="connsiteY6" fmla="*/ 13774 h 345430"/>
                      <a:gd name="connsiteX0" fmla="*/ 60914 w 898763"/>
                      <a:gd name="connsiteY0" fmla="*/ 13774 h 341858"/>
                      <a:gd name="connsiteX1" fmla="*/ 22003 w 898763"/>
                      <a:gd name="connsiteY1" fmla="*/ 260208 h 341858"/>
                      <a:gd name="connsiteX2" fmla="*/ 355330 w 898763"/>
                      <a:gd name="connsiteY2" fmla="*/ 266204 h 341858"/>
                      <a:gd name="connsiteX3" fmla="*/ 859709 w 898763"/>
                      <a:gd name="connsiteY3" fmla="*/ 341793 h 341858"/>
                      <a:gd name="connsiteX4" fmla="*/ 826155 w 898763"/>
                      <a:gd name="connsiteY4" fmla="*/ 251804 h 341858"/>
                      <a:gd name="connsiteX5" fmla="*/ 356101 w 898763"/>
                      <a:gd name="connsiteY5" fmla="*/ 59899 h 341858"/>
                      <a:gd name="connsiteX6" fmla="*/ 60914 w 898763"/>
                      <a:gd name="connsiteY6" fmla="*/ 13774 h 341858"/>
                      <a:gd name="connsiteX0" fmla="*/ 60914 w 855657"/>
                      <a:gd name="connsiteY0" fmla="*/ 13774 h 323364"/>
                      <a:gd name="connsiteX1" fmla="*/ 22003 w 855657"/>
                      <a:gd name="connsiteY1" fmla="*/ 260208 h 323364"/>
                      <a:gd name="connsiteX2" fmla="*/ 355330 w 855657"/>
                      <a:gd name="connsiteY2" fmla="*/ 266204 h 323364"/>
                      <a:gd name="connsiteX3" fmla="*/ 774130 w 855657"/>
                      <a:gd name="connsiteY3" fmla="*/ 323279 h 323364"/>
                      <a:gd name="connsiteX4" fmla="*/ 826155 w 855657"/>
                      <a:gd name="connsiteY4" fmla="*/ 251804 h 323364"/>
                      <a:gd name="connsiteX5" fmla="*/ 356101 w 855657"/>
                      <a:gd name="connsiteY5" fmla="*/ 59899 h 323364"/>
                      <a:gd name="connsiteX6" fmla="*/ 60914 w 855657"/>
                      <a:gd name="connsiteY6" fmla="*/ 13774 h 323364"/>
                      <a:gd name="connsiteX0" fmla="*/ 60914 w 822601"/>
                      <a:gd name="connsiteY0" fmla="*/ 13774 h 323779"/>
                      <a:gd name="connsiteX1" fmla="*/ 22003 w 822601"/>
                      <a:gd name="connsiteY1" fmla="*/ 260208 h 323779"/>
                      <a:gd name="connsiteX2" fmla="*/ 355330 w 822601"/>
                      <a:gd name="connsiteY2" fmla="*/ 266204 h 323779"/>
                      <a:gd name="connsiteX3" fmla="*/ 774130 w 822601"/>
                      <a:gd name="connsiteY3" fmla="*/ 323279 h 323779"/>
                      <a:gd name="connsiteX4" fmla="*/ 775443 w 822601"/>
                      <a:gd name="connsiteY4" fmla="*/ 229175 h 323779"/>
                      <a:gd name="connsiteX5" fmla="*/ 356101 w 822601"/>
                      <a:gd name="connsiteY5" fmla="*/ 59899 h 323779"/>
                      <a:gd name="connsiteX6" fmla="*/ 60914 w 822601"/>
                      <a:gd name="connsiteY6" fmla="*/ 13774 h 323779"/>
                      <a:gd name="connsiteX0" fmla="*/ 60914 w 806628"/>
                      <a:gd name="connsiteY0" fmla="*/ 13774 h 323779"/>
                      <a:gd name="connsiteX1" fmla="*/ 22003 w 806628"/>
                      <a:gd name="connsiteY1" fmla="*/ 260208 h 323779"/>
                      <a:gd name="connsiteX2" fmla="*/ 355330 w 806628"/>
                      <a:gd name="connsiteY2" fmla="*/ 266204 h 323779"/>
                      <a:gd name="connsiteX3" fmla="*/ 736094 w 806628"/>
                      <a:gd name="connsiteY3" fmla="*/ 323279 h 323779"/>
                      <a:gd name="connsiteX4" fmla="*/ 775443 w 806628"/>
                      <a:gd name="connsiteY4" fmla="*/ 229175 h 323779"/>
                      <a:gd name="connsiteX5" fmla="*/ 356101 w 806628"/>
                      <a:gd name="connsiteY5" fmla="*/ 59899 h 323779"/>
                      <a:gd name="connsiteX6" fmla="*/ 60914 w 806628"/>
                      <a:gd name="connsiteY6" fmla="*/ 13774 h 323779"/>
                      <a:gd name="connsiteX0" fmla="*/ 61667 w 807381"/>
                      <a:gd name="connsiteY0" fmla="*/ 29320 h 339325"/>
                      <a:gd name="connsiteX1" fmla="*/ 22756 w 807381"/>
                      <a:gd name="connsiteY1" fmla="*/ 275754 h 339325"/>
                      <a:gd name="connsiteX2" fmla="*/ 356083 w 807381"/>
                      <a:gd name="connsiteY2" fmla="*/ 281750 h 339325"/>
                      <a:gd name="connsiteX3" fmla="*/ 736847 w 807381"/>
                      <a:gd name="connsiteY3" fmla="*/ 338825 h 339325"/>
                      <a:gd name="connsiteX4" fmla="*/ 776196 w 807381"/>
                      <a:gd name="connsiteY4" fmla="*/ 244721 h 339325"/>
                      <a:gd name="connsiteX5" fmla="*/ 375872 w 807381"/>
                      <a:gd name="connsiteY5" fmla="*/ 36360 h 339325"/>
                      <a:gd name="connsiteX6" fmla="*/ 61667 w 807381"/>
                      <a:gd name="connsiteY6" fmla="*/ 29320 h 339325"/>
                      <a:gd name="connsiteX0" fmla="*/ 61667 w 807381"/>
                      <a:gd name="connsiteY0" fmla="*/ 29320 h 339325"/>
                      <a:gd name="connsiteX1" fmla="*/ 22756 w 807381"/>
                      <a:gd name="connsiteY1" fmla="*/ 275754 h 339325"/>
                      <a:gd name="connsiteX2" fmla="*/ 356083 w 807381"/>
                      <a:gd name="connsiteY2" fmla="*/ 281750 h 339325"/>
                      <a:gd name="connsiteX3" fmla="*/ 736847 w 807381"/>
                      <a:gd name="connsiteY3" fmla="*/ 338825 h 339325"/>
                      <a:gd name="connsiteX4" fmla="*/ 776196 w 807381"/>
                      <a:gd name="connsiteY4" fmla="*/ 244721 h 339325"/>
                      <a:gd name="connsiteX5" fmla="*/ 375872 w 807381"/>
                      <a:gd name="connsiteY5" fmla="*/ 36360 h 339325"/>
                      <a:gd name="connsiteX6" fmla="*/ 61667 w 807381"/>
                      <a:gd name="connsiteY6" fmla="*/ 29320 h 339325"/>
                      <a:gd name="connsiteX0" fmla="*/ 61667 w 807381"/>
                      <a:gd name="connsiteY0" fmla="*/ 0 h 310005"/>
                      <a:gd name="connsiteX1" fmla="*/ 22756 w 807381"/>
                      <a:gd name="connsiteY1" fmla="*/ 246434 h 310005"/>
                      <a:gd name="connsiteX2" fmla="*/ 356083 w 807381"/>
                      <a:gd name="connsiteY2" fmla="*/ 252430 h 310005"/>
                      <a:gd name="connsiteX3" fmla="*/ 736847 w 807381"/>
                      <a:gd name="connsiteY3" fmla="*/ 309505 h 310005"/>
                      <a:gd name="connsiteX4" fmla="*/ 776196 w 807381"/>
                      <a:gd name="connsiteY4" fmla="*/ 215401 h 310005"/>
                      <a:gd name="connsiteX5" fmla="*/ 375872 w 807381"/>
                      <a:gd name="connsiteY5" fmla="*/ 7040 h 310005"/>
                      <a:gd name="connsiteX6" fmla="*/ 61667 w 807381"/>
                      <a:gd name="connsiteY6" fmla="*/ 0 h 310005"/>
                      <a:gd name="connsiteX0" fmla="*/ 61667 w 807381"/>
                      <a:gd name="connsiteY0" fmla="*/ 0 h 310005"/>
                      <a:gd name="connsiteX1" fmla="*/ 22756 w 807381"/>
                      <a:gd name="connsiteY1" fmla="*/ 246434 h 310005"/>
                      <a:gd name="connsiteX2" fmla="*/ 356083 w 807381"/>
                      <a:gd name="connsiteY2" fmla="*/ 252430 h 310005"/>
                      <a:gd name="connsiteX3" fmla="*/ 736847 w 807381"/>
                      <a:gd name="connsiteY3" fmla="*/ 309505 h 310005"/>
                      <a:gd name="connsiteX4" fmla="*/ 776196 w 807381"/>
                      <a:gd name="connsiteY4" fmla="*/ 215401 h 310005"/>
                      <a:gd name="connsiteX5" fmla="*/ 375872 w 807381"/>
                      <a:gd name="connsiteY5" fmla="*/ 7040 h 310005"/>
                      <a:gd name="connsiteX6" fmla="*/ 61667 w 807381"/>
                      <a:gd name="connsiteY6" fmla="*/ 0 h 310005"/>
                      <a:gd name="connsiteX0" fmla="*/ 61667 w 817111"/>
                      <a:gd name="connsiteY0" fmla="*/ 0 h 291676"/>
                      <a:gd name="connsiteX1" fmla="*/ 22756 w 817111"/>
                      <a:gd name="connsiteY1" fmla="*/ 246434 h 291676"/>
                      <a:gd name="connsiteX2" fmla="*/ 356083 w 817111"/>
                      <a:gd name="connsiteY2" fmla="*/ 252430 h 291676"/>
                      <a:gd name="connsiteX3" fmla="*/ 762206 w 817111"/>
                      <a:gd name="connsiteY3" fmla="*/ 290991 h 291676"/>
                      <a:gd name="connsiteX4" fmla="*/ 776196 w 817111"/>
                      <a:gd name="connsiteY4" fmla="*/ 215401 h 291676"/>
                      <a:gd name="connsiteX5" fmla="*/ 375872 w 817111"/>
                      <a:gd name="connsiteY5" fmla="*/ 7040 h 291676"/>
                      <a:gd name="connsiteX6" fmla="*/ 61667 w 817111"/>
                      <a:gd name="connsiteY6" fmla="*/ 0 h 291676"/>
                      <a:gd name="connsiteX0" fmla="*/ 58660 w 814104"/>
                      <a:gd name="connsiteY0" fmla="*/ 20891 h 312567"/>
                      <a:gd name="connsiteX1" fmla="*/ 19749 w 814104"/>
                      <a:gd name="connsiteY1" fmla="*/ 267325 h 312567"/>
                      <a:gd name="connsiteX2" fmla="*/ 353076 w 814104"/>
                      <a:gd name="connsiteY2" fmla="*/ 273321 h 312567"/>
                      <a:gd name="connsiteX3" fmla="*/ 759199 w 814104"/>
                      <a:gd name="connsiteY3" fmla="*/ 311882 h 312567"/>
                      <a:gd name="connsiteX4" fmla="*/ 773189 w 814104"/>
                      <a:gd name="connsiteY4" fmla="*/ 236292 h 312567"/>
                      <a:gd name="connsiteX5" fmla="*/ 291890 w 814104"/>
                      <a:gd name="connsiteY5" fmla="*/ 11474 h 312567"/>
                      <a:gd name="connsiteX6" fmla="*/ 58660 w 814104"/>
                      <a:gd name="connsiteY6" fmla="*/ 20891 h 312567"/>
                      <a:gd name="connsiteX0" fmla="*/ 58660 w 814104"/>
                      <a:gd name="connsiteY0" fmla="*/ 9417 h 301093"/>
                      <a:gd name="connsiteX1" fmla="*/ 19749 w 814104"/>
                      <a:gd name="connsiteY1" fmla="*/ 255851 h 301093"/>
                      <a:gd name="connsiteX2" fmla="*/ 353076 w 814104"/>
                      <a:gd name="connsiteY2" fmla="*/ 261847 h 301093"/>
                      <a:gd name="connsiteX3" fmla="*/ 759199 w 814104"/>
                      <a:gd name="connsiteY3" fmla="*/ 300408 h 301093"/>
                      <a:gd name="connsiteX4" fmla="*/ 773189 w 814104"/>
                      <a:gd name="connsiteY4" fmla="*/ 224818 h 301093"/>
                      <a:gd name="connsiteX5" fmla="*/ 291890 w 814104"/>
                      <a:gd name="connsiteY5" fmla="*/ 0 h 301093"/>
                      <a:gd name="connsiteX6" fmla="*/ 58660 w 814104"/>
                      <a:gd name="connsiteY6" fmla="*/ 9417 h 301093"/>
                      <a:gd name="connsiteX0" fmla="*/ 58660 w 814104"/>
                      <a:gd name="connsiteY0" fmla="*/ 9417 h 301924"/>
                      <a:gd name="connsiteX1" fmla="*/ 19749 w 814104"/>
                      <a:gd name="connsiteY1" fmla="*/ 255851 h 301924"/>
                      <a:gd name="connsiteX2" fmla="*/ 353076 w 814104"/>
                      <a:gd name="connsiteY2" fmla="*/ 261847 h 301924"/>
                      <a:gd name="connsiteX3" fmla="*/ 759199 w 814104"/>
                      <a:gd name="connsiteY3" fmla="*/ 300408 h 301924"/>
                      <a:gd name="connsiteX4" fmla="*/ 773189 w 814104"/>
                      <a:gd name="connsiteY4" fmla="*/ 224818 h 301924"/>
                      <a:gd name="connsiteX5" fmla="*/ 291890 w 814104"/>
                      <a:gd name="connsiteY5" fmla="*/ 0 h 301924"/>
                      <a:gd name="connsiteX6" fmla="*/ 58660 w 814104"/>
                      <a:gd name="connsiteY6" fmla="*/ 9417 h 301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4104" h="301924">
                        <a:moveTo>
                          <a:pt x="58660" y="9417"/>
                        </a:moveTo>
                        <a:cubicBezTo>
                          <a:pt x="13303" y="52059"/>
                          <a:pt x="-24566" y="208294"/>
                          <a:pt x="19749" y="255851"/>
                        </a:cubicBezTo>
                        <a:cubicBezTo>
                          <a:pt x="130858" y="257850"/>
                          <a:pt x="200389" y="229736"/>
                          <a:pt x="353076" y="261847"/>
                        </a:cubicBezTo>
                        <a:cubicBezTo>
                          <a:pt x="505763" y="293958"/>
                          <a:pt x="689180" y="306579"/>
                          <a:pt x="759199" y="300408"/>
                        </a:cubicBezTo>
                        <a:cubicBezTo>
                          <a:pt x="829218" y="294237"/>
                          <a:pt x="830474" y="279941"/>
                          <a:pt x="773189" y="224818"/>
                        </a:cubicBezTo>
                        <a:lnTo>
                          <a:pt x="291890" y="0"/>
                        </a:lnTo>
                        <a:lnTo>
                          <a:pt x="58660" y="94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bg1">
                        <a:lumMod val="9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4" name="Freeform 2710">
                    <a:extLst>
                      <a:ext uri="{FF2B5EF4-FFF2-40B4-BE49-F238E27FC236}">
                        <a16:creationId xmlns:a16="http://schemas.microsoft.com/office/drawing/2014/main" id="{2C9AA15A-4B63-4E14-93FC-F4E5D3E3DA48}"/>
                      </a:ext>
                    </a:extLst>
                  </p:cNvPr>
                  <p:cNvSpPr/>
                  <p:nvPr/>
                </p:nvSpPr>
                <p:spPr>
                  <a:xfrm flipH="1">
                    <a:off x="6379063" y="6518519"/>
                    <a:ext cx="446835" cy="197675"/>
                  </a:xfrm>
                  <a:custGeom>
                    <a:avLst/>
                    <a:gdLst>
                      <a:gd name="connsiteX0" fmla="*/ 63744 w 857840"/>
                      <a:gd name="connsiteY0" fmla="*/ 8353 h 410429"/>
                      <a:gd name="connsiteX1" fmla="*/ 24833 w 857840"/>
                      <a:gd name="connsiteY1" fmla="*/ 254787 h 410429"/>
                      <a:gd name="connsiteX2" fmla="*/ 329633 w 857840"/>
                      <a:gd name="connsiteY2" fmla="*/ 293697 h 410429"/>
                      <a:gd name="connsiteX3" fmla="*/ 770620 w 857840"/>
                      <a:gd name="connsiteY3" fmla="*/ 410429 h 410429"/>
                      <a:gd name="connsiteX4" fmla="*/ 828986 w 857840"/>
                      <a:gd name="connsiteY4" fmla="*/ 293697 h 410429"/>
                      <a:gd name="connsiteX5" fmla="*/ 426910 w 857840"/>
                      <a:gd name="connsiteY5" fmla="*/ 79689 h 410429"/>
                      <a:gd name="connsiteX6" fmla="*/ 63744 w 857840"/>
                      <a:gd name="connsiteY6" fmla="*/ 8353 h 410429"/>
                      <a:gd name="connsiteX0" fmla="*/ 63744 w 857840"/>
                      <a:gd name="connsiteY0" fmla="*/ 8353 h 410429"/>
                      <a:gd name="connsiteX1" fmla="*/ 24833 w 857840"/>
                      <a:gd name="connsiteY1" fmla="*/ 254787 h 410429"/>
                      <a:gd name="connsiteX2" fmla="*/ 329633 w 857840"/>
                      <a:gd name="connsiteY2" fmla="*/ 293697 h 410429"/>
                      <a:gd name="connsiteX3" fmla="*/ 770620 w 857840"/>
                      <a:gd name="connsiteY3" fmla="*/ 410429 h 410429"/>
                      <a:gd name="connsiteX4" fmla="*/ 828986 w 857840"/>
                      <a:gd name="connsiteY4" fmla="*/ 293697 h 410429"/>
                      <a:gd name="connsiteX5" fmla="*/ 426910 w 857840"/>
                      <a:gd name="connsiteY5" fmla="*/ 79689 h 410429"/>
                      <a:gd name="connsiteX6" fmla="*/ 63744 w 857840"/>
                      <a:gd name="connsiteY6" fmla="*/ 8353 h 410429"/>
                      <a:gd name="connsiteX0" fmla="*/ 60914 w 855010"/>
                      <a:gd name="connsiteY0" fmla="*/ 13774 h 415850"/>
                      <a:gd name="connsiteX1" fmla="*/ 22003 w 855010"/>
                      <a:gd name="connsiteY1" fmla="*/ 260208 h 415850"/>
                      <a:gd name="connsiteX2" fmla="*/ 326803 w 855010"/>
                      <a:gd name="connsiteY2" fmla="*/ 299118 h 415850"/>
                      <a:gd name="connsiteX3" fmla="*/ 767790 w 855010"/>
                      <a:gd name="connsiteY3" fmla="*/ 415850 h 415850"/>
                      <a:gd name="connsiteX4" fmla="*/ 826156 w 855010"/>
                      <a:gd name="connsiteY4" fmla="*/ 299118 h 415850"/>
                      <a:gd name="connsiteX5" fmla="*/ 356101 w 855010"/>
                      <a:gd name="connsiteY5" fmla="*/ 59899 h 415850"/>
                      <a:gd name="connsiteX6" fmla="*/ 60914 w 855010"/>
                      <a:gd name="connsiteY6" fmla="*/ 13774 h 415850"/>
                      <a:gd name="connsiteX0" fmla="*/ 60914 w 855010"/>
                      <a:gd name="connsiteY0" fmla="*/ 13774 h 415850"/>
                      <a:gd name="connsiteX1" fmla="*/ 22003 w 855010"/>
                      <a:gd name="connsiteY1" fmla="*/ 260208 h 415850"/>
                      <a:gd name="connsiteX2" fmla="*/ 326803 w 855010"/>
                      <a:gd name="connsiteY2" fmla="*/ 299118 h 415850"/>
                      <a:gd name="connsiteX3" fmla="*/ 767790 w 855010"/>
                      <a:gd name="connsiteY3" fmla="*/ 415850 h 415850"/>
                      <a:gd name="connsiteX4" fmla="*/ 826156 w 855010"/>
                      <a:gd name="connsiteY4" fmla="*/ 299118 h 415850"/>
                      <a:gd name="connsiteX5" fmla="*/ 356101 w 855010"/>
                      <a:gd name="connsiteY5" fmla="*/ 59899 h 415850"/>
                      <a:gd name="connsiteX6" fmla="*/ 60914 w 855010"/>
                      <a:gd name="connsiteY6" fmla="*/ 13774 h 415850"/>
                      <a:gd name="connsiteX0" fmla="*/ 60914 w 855010"/>
                      <a:gd name="connsiteY0" fmla="*/ 13774 h 415850"/>
                      <a:gd name="connsiteX1" fmla="*/ 22003 w 855010"/>
                      <a:gd name="connsiteY1" fmla="*/ 260208 h 415850"/>
                      <a:gd name="connsiteX2" fmla="*/ 326803 w 855010"/>
                      <a:gd name="connsiteY2" fmla="*/ 299118 h 415850"/>
                      <a:gd name="connsiteX3" fmla="*/ 767790 w 855010"/>
                      <a:gd name="connsiteY3" fmla="*/ 415850 h 415850"/>
                      <a:gd name="connsiteX4" fmla="*/ 826156 w 855010"/>
                      <a:gd name="connsiteY4" fmla="*/ 299118 h 415850"/>
                      <a:gd name="connsiteX5" fmla="*/ 356101 w 855010"/>
                      <a:gd name="connsiteY5" fmla="*/ 59899 h 415850"/>
                      <a:gd name="connsiteX6" fmla="*/ 60914 w 855010"/>
                      <a:gd name="connsiteY6" fmla="*/ 13774 h 415850"/>
                      <a:gd name="connsiteX0" fmla="*/ 60914 w 854279"/>
                      <a:gd name="connsiteY0" fmla="*/ 13774 h 415915"/>
                      <a:gd name="connsiteX1" fmla="*/ 22003 w 854279"/>
                      <a:gd name="connsiteY1" fmla="*/ 260208 h 415915"/>
                      <a:gd name="connsiteX2" fmla="*/ 345821 w 854279"/>
                      <a:gd name="connsiteY2" fmla="*/ 284718 h 415915"/>
                      <a:gd name="connsiteX3" fmla="*/ 767790 w 854279"/>
                      <a:gd name="connsiteY3" fmla="*/ 415850 h 415915"/>
                      <a:gd name="connsiteX4" fmla="*/ 826156 w 854279"/>
                      <a:gd name="connsiteY4" fmla="*/ 299118 h 415915"/>
                      <a:gd name="connsiteX5" fmla="*/ 356101 w 854279"/>
                      <a:gd name="connsiteY5" fmla="*/ 59899 h 415915"/>
                      <a:gd name="connsiteX6" fmla="*/ 60914 w 854279"/>
                      <a:gd name="connsiteY6" fmla="*/ 13774 h 415915"/>
                      <a:gd name="connsiteX0" fmla="*/ 60914 w 854279"/>
                      <a:gd name="connsiteY0" fmla="*/ 13774 h 415915"/>
                      <a:gd name="connsiteX1" fmla="*/ 22003 w 854279"/>
                      <a:gd name="connsiteY1" fmla="*/ 260208 h 415915"/>
                      <a:gd name="connsiteX2" fmla="*/ 345821 w 854279"/>
                      <a:gd name="connsiteY2" fmla="*/ 284718 h 415915"/>
                      <a:gd name="connsiteX3" fmla="*/ 767790 w 854279"/>
                      <a:gd name="connsiteY3" fmla="*/ 415850 h 415915"/>
                      <a:gd name="connsiteX4" fmla="*/ 826156 w 854279"/>
                      <a:gd name="connsiteY4" fmla="*/ 299118 h 415915"/>
                      <a:gd name="connsiteX5" fmla="*/ 356101 w 854279"/>
                      <a:gd name="connsiteY5" fmla="*/ 59899 h 415915"/>
                      <a:gd name="connsiteX6" fmla="*/ 60914 w 854279"/>
                      <a:gd name="connsiteY6" fmla="*/ 13774 h 415915"/>
                      <a:gd name="connsiteX0" fmla="*/ 60914 w 853923"/>
                      <a:gd name="connsiteY0" fmla="*/ 13774 h 416165"/>
                      <a:gd name="connsiteX1" fmla="*/ 22003 w 853923"/>
                      <a:gd name="connsiteY1" fmla="*/ 260208 h 416165"/>
                      <a:gd name="connsiteX2" fmla="*/ 355330 w 853923"/>
                      <a:gd name="connsiteY2" fmla="*/ 266204 h 416165"/>
                      <a:gd name="connsiteX3" fmla="*/ 767790 w 853923"/>
                      <a:gd name="connsiteY3" fmla="*/ 415850 h 416165"/>
                      <a:gd name="connsiteX4" fmla="*/ 826156 w 853923"/>
                      <a:gd name="connsiteY4" fmla="*/ 299118 h 416165"/>
                      <a:gd name="connsiteX5" fmla="*/ 356101 w 853923"/>
                      <a:gd name="connsiteY5" fmla="*/ 59899 h 416165"/>
                      <a:gd name="connsiteX6" fmla="*/ 60914 w 853923"/>
                      <a:gd name="connsiteY6" fmla="*/ 13774 h 416165"/>
                      <a:gd name="connsiteX0" fmla="*/ 60914 w 898764"/>
                      <a:gd name="connsiteY0" fmla="*/ 13774 h 345430"/>
                      <a:gd name="connsiteX1" fmla="*/ 22003 w 898764"/>
                      <a:gd name="connsiteY1" fmla="*/ 260208 h 345430"/>
                      <a:gd name="connsiteX2" fmla="*/ 355330 w 898764"/>
                      <a:gd name="connsiteY2" fmla="*/ 266204 h 345430"/>
                      <a:gd name="connsiteX3" fmla="*/ 859709 w 898764"/>
                      <a:gd name="connsiteY3" fmla="*/ 341793 h 345430"/>
                      <a:gd name="connsiteX4" fmla="*/ 826156 w 898764"/>
                      <a:gd name="connsiteY4" fmla="*/ 299118 h 345430"/>
                      <a:gd name="connsiteX5" fmla="*/ 356101 w 898764"/>
                      <a:gd name="connsiteY5" fmla="*/ 59899 h 345430"/>
                      <a:gd name="connsiteX6" fmla="*/ 60914 w 898764"/>
                      <a:gd name="connsiteY6" fmla="*/ 13774 h 345430"/>
                      <a:gd name="connsiteX0" fmla="*/ 60914 w 898763"/>
                      <a:gd name="connsiteY0" fmla="*/ 13774 h 341858"/>
                      <a:gd name="connsiteX1" fmla="*/ 22003 w 898763"/>
                      <a:gd name="connsiteY1" fmla="*/ 260208 h 341858"/>
                      <a:gd name="connsiteX2" fmla="*/ 355330 w 898763"/>
                      <a:gd name="connsiteY2" fmla="*/ 266204 h 341858"/>
                      <a:gd name="connsiteX3" fmla="*/ 859709 w 898763"/>
                      <a:gd name="connsiteY3" fmla="*/ 341793 h 341858"/>
                      <a:gd name="connsiteX4" fmla="*/ 826155 w 898763"/>
                      <a:gd name="connsiteY4" fmla="*/ 251804 h 341858"/>
                      <a:gd name="connsiteX5" fmla="*/ 356101 w 898763"/>
                      <a:gd name="connsiteY5" fmla="*/ 59899 h 341858"/>
                      <a:gd name="connsiteX6" fmla="*/ 60914 w 898763"/>
                      <a:gd name="connsiteY6" fmla="*/ 13774 h 341858"/>
                      <a:gd name="connsiteX0" fmla="*/ 60914 w 855657"/>
                      <a:gd name="connsiteY0" fmla="*/ 13774 h 323364"/>
                      <a:gd name="connsiteX1" fmla="*/ 22003 w 855657"/>
                      <a:gd name="connsiteY1" fmla="*/ 260208 h 323364"/>
                      <a:gd name="connsiteX2" fmla="*/ 355330 w 855657"/>
                      <a:gd name="connsiteY2" fmla="*/ 266204 h 323364"/>
                      <a:gd name="connsiteX3" fmla="*/ 774130 w 855657"/>
                      <a:gd name="connsiteY3" fmla="*/ 323279 h 323364"/>
                      <a:gd name="connsiteX4" fmla="*/ 826155 w 855657"/>
                      <a:gd name="connsiteY4" fmla="*/ 251804 h 323364"/>
                      <a:gd name="connsiteX5" fmla="*/ 356101 w 855657"/>
                      <a:gd name="connsiteY5" fmla="*/ 59899 h 323364"/>
                      <a:gd name="connsiteX6" fmla="*/ 60914 w 855657"/>
                      <a:gd name="connsiteY6" fmla="*/ 13774 h 323364"/>
                      <a:gd name="connsiteX0" fmla="*/ 60914 w 822601"/>
                      <a:gd name="connsiteY0" fmla="*/ 13774 h 323779"/>
                      <a:gd name="connsiteX1" fmla="*/ 22003 w 822601"/>
                      <a:gd name="connsiteY1" fmla="*/ 260208 h 323779"/>
                      <a:gd name="connsiteX2" fmla="*/ 355330 w 822601"/>
                      <a:gd name="connsiteY2" fmla="*/ 266204 h 323779"/>
                      <a:gd name="connsiteX3" fmla="*/ 774130 w 822601"/>
                      <a:gd name="connsiteY3" fmla="*/ 323279 h 323779"/>
                      <a:gd name="connsiteX4" fmla="*/ 775443 w 822601"/>
                      <a:gd name="connsiteY4" fmla="*/ 229175 h 323779"/>
                      <a:gd name="connsiteX5" fmla="*/ 356101 w 822601"/>
                      <a:gd name="connsiteY5" fmla="*/ 59899 h 323779"/>
                      <a:gd name="connsiteX6" fmla="*/ 60914 w 822601"/>
                      <a:gd name="connsiteY6" fmla="*/ 13774 h 323779"/>
                      <a:gd name="connsiteX0" fmla="*/ 60914 w 806628"/>
                      <a:gd name="connsiteY0" fmla="*/ 13774 h 323779"/>
                      <a:gd name="connsiteX1" fmla="*/ 22003 w 806628"/>
                      <a:gd name="connsiteY1" fmla="*/ 260208 h 323779"/>
                      <a:gd name="connsiteX2" fmla="*/ 355330 w 806628"/>
                      <a:gd name="connsiteY2" fmla="*/ 266204 h 323779"/>
                      <a:gd name="connsiteX3" fmla="*/ 736094 w 806628"/>
                      <a:gd name="connsiteY3" fmla="*/ 323279 h 323779"/>
                      <a:gd name="connsiteX4" fmla="*/ 775443 w 806628"/>
                      <a:gd name="connsiteY4" fmla="*/ 229175 h 323779"/>
                      <a:gd name="connsiteX5" fmla="*/ 356101 w 806628"/>
                      <a:gd name="connsiteY5" fmla="*/ 59899 h 323779"/>
                      <a:gd name="connsiteX6" fmla="*/ 60914 w 806628"/>
                      <a:gd name="connsiteY6" fmla="*/ 13774 h 323779"/>
                      <a:gd name="connsiteX0" fmla="*/ 61667 w 807381"/>
                      <a:gd name="connsiteY0" fmla="*/ 29320 h 339325"/>
                      <a:gd name="connsiteX1" fmla="*/ 22756 w 807381"/>
                      <a:gd name="connsiteY1" fmla="*/ 275754 h 339325"/>
                      <a:gd name="connsiteX2" fmla="*/ 356083 w 807381"/>
                      <a:gd name="connsiteY2" fmla="*/ 281750 h 339325"/>
                      <a:gd name="connsiteX3" fmla="*/ 736847 w 807381"/>
                      <a:gd name="connsiteY3" fmla="*/ 338825 h 339325"/>
                      <a:gd name="connsiteX4" fmla="*/ 776196 w 807381"/>
                      <a:gd name="connsiteY4" fmla="*/ 244721 h 339325"/>
                      <a:gd name="connsiteX5" fmla="*/ 375872 w 807381"/>
                      <a:gd name="connsiteY5" fmla="*/ 36360 h 339325"/>
                      <a:gd name="connsiteX6" fmla="*/ 61667 w 807381"/>
                      <a:gd name="connsiteY6" fmla="*/ 29320 h 339325"/>
                      <a:gd name="connsiteX0" fmla="*/ 61667 w 807381"/>
                      <a:gd name="connsiteY0" fmla="*/ 29320 h 339325"/>
                      <a:gd name="connsiteX1" fmla="*/ 22756 w 807381"/>
                      <a:gd name="connsiteY1" fmla="*/ 275754 h 339325"/>
                      <a:gd name="connsiteX2" fmla="*/ 356083 w 807381"/>
                      <a:gd name="connsiteY2" fmla="*/ 281750 h 339325"/>
                      <a:gd name="connsiteX3" fmla="*/ 736847 w 807381"/>
                      <a:gd name="connsiteY3" fmla="*/ 338825 h 339325"/>
                      <a:gd name="connsiteX4" fmla="*/ 776196 w 807381"/>
                      <a:gd name="connsiteY4" fmla="*/ 244721 h 339325"/>
                      <a:gd name="connsiteX5" fmla="*/ 375872 w 807381"/>
                      <a:gd name="connsiteY5" fmla="*/ 36360 h 339325"/>
                      <a:gd name="connsiteX6" fmla="*/ 61667 w 807381"/>
                      <a:gd name="connsiteY6" fmla="*/ 29320 h 339325"/>
                      <a:gd name="connsiteX0" fmla="*/ 61667 w 807381"/>
                      <a:gd name="connsiteY0" fmla="*/ 0 h 310005"/>
                      <a:gd name="connsiteX1" fmla="*/ 22756 w 807381"/>
                      <a:gd name="connsiteY1" fmla="*/ 246434 h 310005"/>
                      <a:gd name="connsiteX2" fmla="*/ 356083 w 807381"/>
                      <a:gd name="connsiteY2" fmla="*/ 252430 h 310005"/>
                      <a:gd name="connsiteX3" fmla="*/ 736847 w 807381"/>
                      <a:gd name="connsiteY3" fmla="*/ 309505 h 310005"/>
                      <a:gd name="connsiteX4" fmla="*/ 776196 w 807381"/>
                      <a:gd name="connsiteY4" fmla="*/ 215401 h 310005"/>
                      <a:gd name="connsiteX5" fmla="*/ 375872 w 807381"/>
                      <a:gd name="connsiteY5" fmla="*/ 7040 h 310005"/>
                      <a:gd name="connsiteX6" fmla="*/ 61667 w 807381"/>
                      <a:gd name="connsiteY6" fmla="*/ 0 h 310005"/>
                      <a:gd name="connsiteX0" fmla="*/ 61667 w 807381"/>
                      <a:gd name="connsiteY0" fmla="*/ 0 h 310005"/>
                      <a:gd name="connsiteX1" fmla="*/ 22756 w 807381"/>
                      <a:gd name="connsiteY1" fmla="*/ 246434 h 310005"/>
                      <a:gd name="connsiteX2" fmla="*/ 356083 w 807381"/>
                      <a:gd name="connsiteY2" fmla="*/ 252430 h 310005"/>
                      <a:gd name="connsiteX3" fmla="*/ 736847 w 807381"/>
                      <a:gd name="connsiteY3" fmla="*/ 309505 h 310005"/>
                      <a:gd name="connsiteX4" fmla="*/ 776196 w 807381"/>
                      <a:gd name="connsiteY4" fmla="*/ 215401 h 310005"/>
                      <a:gd name="connsiteX5" fmla="*/ 375872 w 807381"/>
                      <a:gd name="connsiteY5" fmla="*/ 7040 h 310005"/>
                      <a:gd name="connsiteX6" fmla="*/ 61667 w 807381"/>
                      <a:gd name="connsiteY6" fmla="*/ 0 h 310005"/>
                      <a:gd name="connsiteX0" fmla="*/ 61667 w 817111"/>
                      <a:gd name="connsiteY0" fmla="*/ 0 h 291676"/>
                      <a:gd name="connsiteX1" fmla="*/ 22756 w 817111"/>
                      <a:gd name="connsiteY1" fmla="*/ 246434 h 291676"/>
                      <a:gd name="connsiteX2" fmla="*/ 356083 w 817111"/>
                      <a:gd name="connsiteY2" fmla="*/ 252430 h 291676"/>
                      <a:gd name="connsiteX3" fmla="*/ 762206 w 817111"/>
                      <a:gd name="connsiteY3" fmla="*/ 290991 h 291676"/>
                      <a:gd name="connsiteX4" fmla="*/ 776196 w 817111"/>
                      <a:gd name="connsiteY4" fmla="*/ 215401 h 291676"/>
                      <a:gd name="connsiteX5" fmla="*/ 375872 w 817111"/>
                      <a:gd name="connsiteY5" fmla="*/ 7040 h 291676"/>
                      <a:gd name="connsiteX6" fmla="*/ 61667 w 817111"/>
                      <a:gd name="connsiteY6" fmla="*/ 0 h 291676"/>
                      <a:gd name="connsiteX0" fmla="*/ 58660 w 814104"/>
                      <a:gd name="connsiteY0" fmla="*/ 20891 h 312567"/>
                      <a:gd name="connsiteX1" fmla="*/ 19749 w 814104"/>
                      <a:gd name="connsiteY1" fmla="*/ 267325 h 312567"/>
                      <a:gd name="connsiteX2" fmla="*/ 353076 w 814104"/>
                      <a:gd name="connsiteY2" fmla="*/ 273321 h 312567"/>
                      <a:gd name="connsiteX3" fmla="*/ 759199 w 814104"/>
                      <a:gd name="connsiteY3" fmla="*/ 311882 h 312567"/>
                      <a:gd name="connsiteX4" fmla="*/ 773189 w 814104"/>
                      <a:gd name="connsiteY4" fmla="*/ 236292 h 312567"/>
                      <a:gd name="connsiteX5" fmla="*/ 291890 w 814104"/>
                      <a:gd name="connsiteY5" fmla="*/ 11474 h 312567"/>
                      <a:gd name="connsiteX6" fmla="*/ 58660 w 814104"/>
                      <a:gd name="connsiteY6" fmla="*/ 20891 h 312567"/>
                      <a:gd name="connsiteX0" fmla="*/ 58660 w 814104"/>
                      <a:gd name="connsiteY0" fmla="*/ 9417 h 301093"/>
                      <a:gd name="connsiteX1" fmla="*/ 19749 w 814104"/>
                      <a:gd name="connsiteY1" fmla="*/ 255851 h 301093"/>
                      <a:gd name="connsiteX2" fmla="*/ 353076 w 814104"/>
                      <a:gd name="connsiteY2" fmla="*/ 261847 h 301093"/>
                      <a:gd name="connsiteX3" fmla="*/ 759199 w 814104"/>
                      <a:gd name="connsiteY3" fmla="*/ 300408 h 301093"/>
                      <a:gd name="connsiteX4" fmla="*/ 773189 w 814104"/>
                      <a:gd name="connsiteY4" fmla="*/ 224818 h 301093"/>
                      <a:gd name="connsiteX5" fmla="*/ 291890 w 814104"/>
                      <a:gd name="connsiteY5" fmla="*/ 0 h 301093"/>
                      <a:gd name="connsiteX6" fmla="*/ 58660 w 814104"/>
                      <a:gd name="connsiteY6" fmla="*/ 9417 h 301093"/>
                      <a:gd name="connsiteX0" fmla="*/ 58660 w 814104"/>
                      <a:gd name="connsiteY0" fmla="*/ 9417 h 301924"/>
                      <a:gd name="connsiteX1" fmla="*/ 19749 w 814104"/>
                      <a:gd name="connsiteY1" fmla="*/ 255851 h 301924"/>
                      <a:gd name="connsiteX2" fmla="*/ 353076 w 814104"/>
                      <a:gd name="connsiteY2" fmla="*/ 261847 h 301924"/>
                      <a:gd name="connsiteX3" fmla="*/ 759199 w 814104"/>
                      <a:gd name="connsiteY3" fmla="*/ 300408 h 301924"/>
                      <a:gd name="connsiteX4" fmla="*/ 773189 w 814104"/>
                      <a:gd name="connsiteY4" fmla="*/ 224818 h 301924"/>
                      <a:gd name="connsiteX5" fmla="*/ 291890 w 814104"/>
                      <a:gd name="connsiteY5" fmla="*/ 0 h 301924"/>
                      <a:gd name="connsiteX6" fmla="*/ 58660 w 814104"/>
                      <a:gd name="connsiteY6" fmla="*/ 9417 h 301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4104" h="301924">
                        <a:moveTo>
                          <a:pt x="58660" y="9417"/>
                        </a:moveTo>
                        <a:cubicBezTo>
                          <a:pt x="13303" y="52059"/>
                          <a:pt x="-24566" y="208294"/>
                          <a:pt x="19749" y="255851"/>
                        </a:cubicBezTo>
                        <a:cubicBezTo>
                          <a:pt x="130858" y="257850"/>
                          <a:pt x="200389" y="229736"/>
                          <a:pt x="353076" y="261847"/>
                        </a:cubicBezTo>
                        <a:cubicBezTo>
                          <a:pt x="505763" y="293958"/>
                          <a:pt x="689180" y="306579"/>
                          <a:pt x="759199" y="300408"/>
                        </a:cubicBezTo>
                        <a:cubicBezTo>
                          <a:pt x="829218" y="294237"/>
                          <a:pt x="830474" y="279941"/>
                          <a:pt x="773189" y="224818"/>
                        </a:cubicBezTo>
                        <a:lnTo>
                          <a:pt x="291890" y="0"/>
                        </a:lnTo>
                        <a:lnTo>
                          <a:pt x="58660" y="94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bg1">
                        <a:lumMod val="9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5" name="Freeform 2711">
                    <a:extLst>
                      <a:ext uri="{FF2B5EF4-FFF2-40B4-BE49-F238E27FC236}">
                        <a16:creationId xmlns:a16="http://schemas.microsoft.com/office/drawing/2014/main" id="{4000EE75-715D-402A-8B61-1B08F571FD36}"/>
                      </a:ext>
                    </a:extLst>
                  </p:cNvPr>
                  <p:cNvSpPr/>
                  <p:nvPr/>
                </p:nvSpPr>
                <p:spPr>
                  <a:xfrm>
                    <a:off x="6749991" y="3453186"/>
                    <a:ext cx="388320" cy="408095"/>
                  </a:xfrm>
                  <a:custGeom>
                    <a:avLst/>
                    <a:gdLst>
                      <a:gd name="connsiteX0" fmla="*/ 3153 w 545573"/>
                      <a:gd name="connsiteY0" fmla="*/ 436778 h 641355"/>
                      <a:gd name="connsiteX1" fmla="*/ 122423 w 545573"/>
                      <a:gd name="connsiteY1" fmla="*/ 237996 h 641355"/>
                      <a:gd name="connsiteX2" fmla="*/ 162179 w 545573"/>
                      <a:gd name="connsiteY2" fmla="*/ 33534 h 641355"/>
                      <a:gd name="connsiteX3" fmla="*/ 360962 w 545573"/>
                      <a:gd name="connsiteY3" fmla="*/ 16495 h 641355"/>
                      <a:gd name="connsiteX4" fmla="*/ 406398 w 545573"/>
                      <a:gd name="connsiteY4" fmla="*/ 198239 h 641355"/>
                      <a:gd name="connsiteX5" fmla="*/ 542706 w 545573"/>
                      <a:gd name="connsiteY5" fmla="*/ 436778 h 641355"/>
                      <a:gd name="connsiteX6" fmla="*/ 264410 w 545573"/>
                      <a:gd name="connsiteY6" fmla="*/ 641240 h 641355"/>
                      <a:gd name="connsiteX7" fmla="*/ 3153 w 545573"/>
                      <a:gd name="connsiteY7" fmla="*/ 436778 h 64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45573" h="641355">
                        <a:moveTo>
                          <a:pt x="3153" y="436778"/>
                        </a:moveTo>
                        <a:cubicBezTo>
                          <a:pt x="-20511" y="369571"/>
                          <a:pt x="95919" y="305203"/>
                          <a:pt x="122423" y="237996"/>
                        </a:cubicBezTo>
                        <a:cubicBezTo>
                          <a:pt x="148927" y="170789"/>
                          <a:pt x="122422" y="70451"/>
                          <a:pt x="162179" y="33534"/>
                        </a:cubicBezTo>
                        <a:cubicBezTo>
                          <a:pt x="201936" y="-3383"/>
                          <a:pt x="320259" y="-10956"/>
                          <a:pt x="360962" y="16495"/>
                        </a:cubicBezTo>
                        <a:cubicBezTo>
                          <a:pt x="401665" y="43946"/>
                          <a:pt x="376107" y="128192"/>
                          <a:pt x="406398" y="198239"/>
                        </a:cubicBezTo>
                        <a:cubicBezTo>
                          <a:pt x="436689" y="268286"/>
                          <a:pt x="566371" y="362944"/>
                          <a:pt x="542706" y="436778"/>
                        </a:cubicBezTo>
                        <a:cubicBezTo>
                          <a:pt x="519041" y="510612"/>
                          <a:pt x="357175" y="636507"/>
                          <a:pt x="264410" y="641240"/>
                        </a:cubicBezTo>
                        <a:cubicBezTo>
                          <a:pt x="171645" y="645973"/>
                          <a:pt x="26817" y="503985"/>
                          <a:pt x="3153" y="436778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716" name="Group 3715">
                    <a:extLst>
                      <a:ext uri="{FF2B5EF4-FFF2-40B4-BE49-F238E27FC236}">
                        <a16:creationId xmlns:a16="http://schemas.microsoft.com/office/drawing/2014/main" id="{1DE85E73-D9B9-403C-B6E2-9D9EF45B86DE}"/>
                      </a:ext>
                    </a:extLst>
                  </p:cNvPr>
                  <p:cNvGrpSpPr/>
                  <p:nvPr/>
                </p:nvGrpSpPr>
                <p:grpSpPr>
                  <a:xfrm>
                    <a:off x="6657088" y="2966171"/>
                    <a:ext cx="574125" cy="649110"/>
                    <a:chOff x="4583876" y="3710540"/>
                    <a:chExt cx="1150317" cy="1300558"/>
                  </a:xfrm>
                </p:grpSpPr>
                <p:sp>
                  <p:nvSpPr>
                    <p:cNvPr id="3719" name="Oval 3718">
                      <a:extLst>
                        <a:ext uri="{FF2B5EF4-FFF2-40B4-BE49-F238E27FC236}">
                          <a16:creationId xmlns:a16="http://schemas.microsoft.com/office/drawing/2014/main" id="{78070F43-9F99-4872-AAB5-EF914D5B91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93924" y="3710540"/>
                      <a:ext cx="910274" cy="1300558"/>
                    </a:xfrm>
                    <a:prstGeom prst="ellipse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20" name="Oval 3719">
                      <a:extLst>
                        <a:ext uri="{FF2B5EF4-FFF2-40B4-BE49-F238E27FC236}">
                          <a16:creationId xmlns:a16="http://schemas.microsoft.com/office/drawing/2014/main" id="{4C23A767-D549-4751-9C6E-35DF69C4D8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83876" y="4310726"/>
                      <a:ext cx="228600" cy="254355"/>
                    </a:xfrm>
                    <a:prstGeom prst="ellipse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21" name="Oval 3720">
                      <a:extLst>
                        <a:ext uri="{FF2B5EF4-FFF2-40B4-BE49-F238E27FC236}">
                          <a16:creationId xmlns:a16="http://schemas.microsoft.com/office/drawing/2014/main" id="{67AD3627-D061-4E23-94A2-9CEB6829C7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05593" y="4315486"/>
                      <a:ext cx="228600" cy="254355"/>
                    </a:xfrm>
                    <a:prstGeom prst="ellipse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22" name="Freeform 2718">
                      <a:extLst>
                        <a:ext uri="{FF2B5EF4-FFF2-40B4-BE49-F238E27FC236}">
                          <a16:creationId xmlns:a16="http://schemas.microsoft.com/office/drawing/2014/main" id="{4DC7118D-6A50-48A9-BAB0-E87F9ECF12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87021" y="4703524"/>
                      <a:ext cx="337488" cy="180991"/>
                    </a:xfrm>
                    <a:custGeom>
                      <a:avLst/>
                      <a:gdLst>
                        <a:gd name="connsiteX0" fmla="*/ 8876 w 540980"/>
                        <a:gd name="connsiteY0" fmla="*/ 38100 h 342916"/>
                        <a:gd name="connsiteX1" fmla="*/ 537513 w 540980"/>
                        <a:gd name="connsiteY1" fmla="*/ 38100 h 342916"/>
                        <a:gd name="connsiteX2" fmla="*/ 227951 w 540980"/>
                        <a:gd name="connsiteY2" fmla="*/ 342900 h 342916"/>
                        <a:gd name="connsiteX3" fmla="*/ 8876 w 540980"/>
                        <a:gd name="connsiteY3" fmla="*/ 38100 h 3429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0980" h="342916">
                          <a:moveTo>
                            <a:pt x="8876" y="38100"/>
                          </a:moveTo>
                          <a:cubicBezTo>
                            <a:pt x="60470" y="-12700"/>
                            <a:pt x="501001" y="-12700"/>
                            <a:pt x="537513" y="38100"/>
                          </a:cubicBezTo>
                          <a:cubicBezTo>
                            <a:pt x="574025" y="88900"/>
                            <a:pt x="312088" y="340519"/>
                            <a:pt x="227951" y="342900"/>
                          </a:cubicBezTo>
                          <a:cubicBezTo>
                            <a:pt x="143814" y="345281"/>
                            <a:pt x="-42718" y="88900"/>
                            <a:pt x="8876" y="38100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23" name="Oval 3722">
                      <a:extLst>
                        <a:ext uri="{FF2B5EF4-FFF2-40B4-BE49-F238E27FC236}">
                          <a16:creationId xmlns:a16="http://schemas.microsoft.com/office/drawing/2014/main" id="{C876106F-A99A-4661-9127-C7FD8507D0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58446" y="4180056"/>
                      <a:ext cx="101842" cy="16906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24" name="Oval 3723">
                      <a:extLst>
                        <a:ext uri="{FF2B5EF4-FFF2-40B4-BE49-F238E27FC236}">
                          <a16:creationId xmlns:a16="http://schemas.microsoft.com/office/drawing/2014/main" id="{0C719A62-DB82-4271-8F52-E5A19354CD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58488" y="4180056"/>
                      <a:ext cx="101842" cy="16906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25" name="Freeform 2721">
                      <a:extLst>
                        <a:ext uri="{FF2B5EF4-FFF2-40B4-BE49-F238E27FC236}">
                          <a16:creationId xmlns:a16="http://schemas.microsoft.com/office/drawing/2014/main" id="{A82EEF42-BE5A-4230-897D-40CA382685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23844" y="4348533"/>
                      <a:ext cx="133812" cy="197287"/>
                    </a:xfrm>
                    <a:custGeom>
                      <a:avLst/>
                      <a:gdLst>
                        <a:gd name="connsiteX0" fmla="*/ 732 w 122014"/>
                        <a:gd name="connsiteY0" fmla="*/ 51 h 1021848"/>
                        <a:gd name="connsiteX1" fmla="*/ 119795 w 122014"/>
                        <a:gd name="connsiteY1" fmla="*/ 928739 h 1021848"/>
                        <a:gd name="connsiteX2" fmla="*/ 72170 w 122014"/>
                        <a:gd name="connsiteY2" fmla="*/ 885876 h 1021848"/>
                        <a:gd name="connsiteX3" fmla="*/ 732 w 122014"/>
                        <a:gd name="connsiteY3" fmla="*/ 51 h 1021848"/>
                        <a:gd name="connsiteX0" fmla="*/ 1130 w 122078"/>
                        <a:gd name="connsiteY0" fmla="*/ 51 h 1021848"/>
                        <a:gd name="connsiteX1" fmla="*/ 120193 w 122078"/>
                        <a:gd name="connsiteY1" fmla="*/ 928739 h 1021848"/>
                        <a:gd name="connsiteX2" fmla="*/ 63894 w 122078"/>
                        <a:gd name="connsiteY2" fmla="*/ 885877 h 1021848"/>
                        <a:gd name="connsiteX3" fmla="*/ 1130 w 122078"/>
                        <a:gd name="connsiteY3" fmla="*/ 51 h 1021848"/>
                        <a:gd name="connsiteX0" fmla="*/ 3192 w 166765"/>
                        <a:gd name="connsiteY0" fmla="*/ 692 h 1108839"/>
                        <a:gd name="connsiteX1" fmla="*/ 165624 w 166765"/>
                        <a:gd name="connsiteY1" fmla="*/ 1045079 h 1108839"/>
                        <a:gd name="connsiteX2" fmla="*/ 65956 w 166765"/>
                        <a:gd name="connsiteY2" fmla="*/ 886518 h 1108839"/>
                        <a:gd name="connsiteX3" fmla="*/ 3192 w 166765"/>
                        <a:gd name="connsiteY3" fmla="*/ 692 h 1108839"/>
                        <a:gd name="connsiteX0" fmla="*/ 2487 w 166860"/>
                        <a:gd name="connsiteY0" fmla="*/ 708 h 1171293"/>
                        <a:gd name="connsiteX1" fmla="*/ 164919 w 166860"/>
                        <a:gd name="connsiteY1" fmla="*/ 1045095 h 1171293"/>
                        <a:gd name="connsiteX2" fmla="*/ 48082 w 166860"/>
                        <a:gd name="connsiteY2" fmla="*/ 1145802 h 1171293"/>
                        <a:gd name="connsiteX3" fmla="*/ 65251 w 166860"/>
                        <a:gd name="connsiteY3" fmla="*/ 886534 h 1171293"/>
                        <a:gd name="connsiteX4" fmla="*/ 2487 w 166860"/>
                        <a:gd name="connsiteY4" fmla="*/ 708 h 1171293"/>
                        <a:gd name="connsiteX0" fmla="*/ 954 w 165326"/>
                        <a:gd name="connsiteY0" fmla="*/ 48 h 1170633"/>
                        <a:gd name="connsiteX1" fmla="*/ 163386 w 165326"/>
                        <a:gd name="connsiteY1" fmla="*/ 1044435 h 1170633"/>
                        <a:gd name="connsiteX2" fmla="*/ 46549 w 165326"/>
                        <a:gd name="connsiteY2" fmla="*/ 1145142 h 1170633"/>
                        <a:gd name="connsiteX3" fmla="*/ 94077 w 165326"/>
                        <a:gd name="connsiteY3" fmla="*/ 1001571 h 1170633"/>
                        <a:gd name="connsiteX4" fmla="*/ 954 w 165326"/>
                        <a:gd name="connsiteY4" fmla="*/ 48 h 1170633"/>
                        <a:gd name="connsiteX0" fmla="*/ 6423 w 170795"/>
                        <a:gd name="connsiteY0" fmla="*/ 85062 h 1255647"/>
                        <a:gd name="connsiteX1" fmla="*/ 168855 w 170795"/>
                        <a:gd name="connsiteY1" fmla="*/ 1129449 h 1255647"/>
                        <a:gd name="connsiteX2" fmla="*/ 52018 w 170795"/>
                        <a:gd name="connsiteY2" fmla="*/ 1230156 h 1255647"/>
                        <a:gd name="connsiteX3" fmla="*/ 99546 w 170795"/>
                        <a:gd name="connsiteY3" fmla="*/ 1086585 h 1255647"/>
                        <a:gd name="connsiteX4" fmla="*/ 39007 w 170795"/>
                        <a:gd name="connsiteY4" fmla="*/ 176028 h 1255647"/>
                        <a:gd name="connsiteX5" fmla="*/ 6423 w 170795"/>
                        <a:gd name="connsiteY5" fmla="*/ 85062 h 1255647"/>
                        <a:gd name="connsiteX0" fmla="*/ 42280 w 206652"/>
                        <a:gd name="connsiteY0" fmla="*/ 85062 h 1255647"/>
                        <a:gd name="connsiteX1" fmla="*/ 204712 w 206652"/>
                        <a:gd name="connsiteY1" fmla="*/ 1129449 h 1255647"/>
                        <a:gd name="connsiteX2" fmla="*/ 87875 w 206652"/>
                        <a:gd name="connsiteY2" fmla="*/ 1230156 h 1255647"/>
                        <a:gd name="connsiteX3" fmla="*/ 135403 w 206652"/>
                        <a:gd name="connsiteY3" fmla="*/ 1086585 h 1255647"/>
                        <a:gd name="connsiteX4" fmla="*/ 5472 w 206652"/>
                        <a:gd name="connsiteY4" fmla="*/ 176028 h 1255647"/>
                        <a:gd name="connsiteX5" fmla="*/ 42280 w 206652"/>
                        <a:gd name="connsiteY5" fmla="*/ 85062 h 1255647"/>
                        <a:gd name="connsiteX0" fmla="*/ 42280 w 206652"/>
                        <a:gd name="connsiteY0" fmla="*/ 85062 h 1255647"/>
                        <a:gd name="connsiteX1" fmla="*/ 204712 w 206652"/>
                        <a:gd name="connsiteY1" fmla="*/ 1129449 h 1255647"/>
                        <a:gd name="connsiteX2" fmla="*/ 87875 w 206652"/>
                        <a:gd name="connsiteY2" fmla="*/ 1230156 h 1255647"/>
                        <a:gd name="connsiteX3" fmla="*/ 178773 w 206652"/>
                        <a:gd name="connsiteY3" fmla="*/ 1086586 h 1255647"/>
                        <a:gd name="connsiteX4" fmla="*/ 5472 w 206652"/>
                        <a:gd name="connsiteY4" fmla="*/ 176028 h 1255647"/>
                        <a:gd name="connsiteX5" fmla="*/ 42280 w 206652"/>
                        <a:gd name="connsiteY5" fmla="*/ 85062 h 1255647"/>
                        <a:gd name="connsiteX0" fmla="*/ 19601 w 183973"/>
                        <a:gd name="connsiteY0" fmla="*/ 80206 h 1250791"/>
                        <a:gd name="connsiteX1" fmla="*/ 182033 w 183973"/>
                        <a:gd name="connsiteY1" fmla="*/ 1124593 h 1250791"/>
                        <a:gd name="connsiteX2" fmla="*/ 65196 w 183973"/>
                        <a:gd name="connsiteY2" fmla="*/ 1225300 h 1250791"/>
                        <a:gd name="connsiteX3" fmla="*/ 156094 w 183973"/>
                        <a:gd name="connsiteY3" fmla="*/ 1081730 h 1250791"/>
                        <a:gd name="connsiteX4" fmla="*/ 13151 w 183973"/>
                        <a:gd name="connsiteY4" fmla="*/ 184025 h 1250791"/>
                        <a:gd name="connsiteX5" fmla="*/ 19601 w 183973"/>
                        <a:gd name="connsiteY5" fmla="*/ 80206 h 1250791"/>
                        <a:gd name="connsiteX0" fmla="*/ 100 w 170922"/>
                        <a:gd name="connsiteY0" fmla="*/ 53 h 1066819"/>
                        <a:gd name="connsiteX1" fmla="*/ 168982 w 170922"/>
                        <a:gd name="connsiteY1" fmla="*/ 940621 h 1066819"/>
                        <a:gd name="connsiteX2" fmla="*/ 52145 w 170922"/>
                        <a:gd name="connsiteY2" fmla="*/ 1041328 h 1066819"/>
                        <a:gd name="connsiteX3" fmla="*/ 143043 w 170922"/>
                        <a:gd name="connsiteY3" fmla="*/ 897758 h 1066819"/>
                        <a:gd name="connsiteX4" fmla="*/ 100 w 170922"/>
                        <a:gd name="connsiteY4" fmla="*/ 53 h 1066819"/>
                        <a:gd name="connsiteX0" fmla="*/ 27829 w 120586"/>
                        <a:gd name="connsiteY0" fmla="*/ 133 h 526980"/>
                        <a:gd name="connsiteX1" fmla="*/ 118646 w 120586"/>
                        <a:gd name="connsiteY1" fmla="*/ 400782 h 526980"/>
                        <a:gd name="connsiteX2" fmla="*/ 1809 w 120586"/>
                        <a:gd name="connsiteY2" fmla="*/ 501489 h 526980"/>
                        <a:gd name="connsiteX3" fmla="*/ 92707 w 120586"/>
                        <a:gd name="connsiteY3" fmla="*/ 357919 h 526980"/>
                        <a:gd name="connsiteX4" fmla="*/ 27829 w 120586"/>
                        <a:gd name="connsiteY4" fmla="*/ 133 h 5269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20586" h="526980">
                          <a:moveTo>
                            <a:pt x="27829" y="133"/>
                          </a:moveTo>
                          <a:cubicBezTo>
                            <a:pt x="32152" y="7277"/>
                            <a:pt x="109972" y="227236"/>
                            <a:pt x="118646" y="400782"/>
                          </a:cubicBezTo>
                          <a:cubicBezTo>
                            <a:pt x="137087" y="572348"/>
                            <a:pt x="18420" y="527916"/>
                            <a:pt x="1809" y="501489"/>
                          </a:cubicBezTo>
                          <a:cubicBezTo>
                            <a:pt x="-14802" y="475062"/>
                            <a:pt x="88370" y="441478"/>
                            <a:pt x="92707" y="357919"/>
                          </a:cubicBezTo>
                          <a:cubicBezTo>
                            <a:pt x="97044" y="274360"/>
                            <a:pt x="23506" y="-7011"/>
                            <a:pt x="27829" y="133"/>
                          </a:cubicBezTo>
                          <a:close/>
                        </a:path>
                      </a:pathLst>
                    </a:custGeom>
                    <a:solidFill>
                      <a:srgbClr val="A77E4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717" name="Freeform 2713">
                    <a:extLst>
                      <a:ext uri="{FF2B5EF4-FFF2-40B4-BE49-F238E27FC236}">
                        <a16:creationId xmlns:a16="http://schemas.microsoft.com/office/drawing/2014/main" id="{B07AC031-C29F-48CE-86A7-AA34139ECCC8}"/>
                      </a:ext>
                    </a:extLst>
                  </p:cNvPr>
                  <p:cNvSpPr/>
                  <p:nvPr/>
                </p:nvSpPr>
                <p:spPr>
                  <a:xfrm>
                    <a:off x="6690166" y="2857747"/>
                    <a:ext cx="505995" cy="494810"/>
                  </a:xfrm>
                  <a:custGeom>
                    <a:avLst/>
                    <a:gdLst>
                      <a:gd name="connsiteX0" fmla="*/ 52939 w 890337"/>
                      <a:gd name="connsiteY0" fmla="*/ 952901 h 952901"/>
                      <a:gd name="connsiteX1" fmla="*/ 0 w 890337"/>
                      <a:gd name="connsiteY1" fmla="*/ 288758 h 952901"/>
                      <a:gd name="connsiteX2" fmla="*/ 211756 w 890337"/>
                      <a:gd name="connsiteY2" fmla="*/ 134754 h 952901"/>
                      <a:gd name="connsiteX3" fmla="*/ 471638 w 890337"/>
                      <a:gd name="connsiteY3" fmla="*/ 115503 h 952901"/>
                      <a:gd name="connsiteX4" fmla="*/ 654518 w 890337"/>
                      <a:gd name="connsiteY4" fmla="*/ 0 h 952901"/>
                      <a:gd name="connsiteX5" fmla="*/ 563078 w 890337"/>
                      <a:gd name="connsiteY5" fmla="*/ 115503 h 952901"/>
                      <a:gd name="connsiteX6" fmla="*/ 755584 w 890337"/>
                      <a:gd name="connsiteY6" fmla="*/ 62564 h 952901"/>
                      <a:gd name="connsiteX7" fmla="*/ 625643 w 890337"/>
                      <a:gd name="connsiteY7" fmla="*/ 206943 h 952901"/>
                      <a:gd name="connsiteX8" fmla="*/ 890337 w 890337"/>
                      <a:gd name="connsiteY8" fmla="*/ 187693 h 952901"/>
                      <a:gd name="connsiteX9" fmla="*/ 702645 w 890337"/>
                      <a:gd name="connsiteY9" fmla="*/ 341697 h 952901"/>
                      <a:gd name="connsiteX10" fmla="*/ 741146 w 890337"/>
                      <a:gd name="connsiteY10" fmla="*/ 543828 h 952901"/>
                      <a:gd name="connsiteX11" fmla="*/ 683394 w 890337"/>
                      <a:gd name="connsiteY11" fmla="*/ 952901 h 952901"/>
                      <a:gd name="connsiteX12" fmla="*/ 630455 w 890337"/>
                      <a:gd name="connsiteY12" fmla="*/ 481263 h 952901"/>
                      <a:gd name="connsiteX13" fmla="*/ 466826 w 890337"/>
                      <a:gd name="connsiteY13" fmla="*/ 476451 h 952901"/>
                      <a:gd name="connsiteX14" fmla="*/ 356135 w 890337"/>
                      <a:gd name="connsiteY14" fmla="*/ 548640 h 952901"/>
                      <a:gd name="connsiteX15" fmla="*/ 303196 w 890337"/>
                      <a:gd name="connsiteY15" fmla="*/ 490889 h 952901"/>
                      <a:gd name="connsiteX16" fmla="*/ 125129 w 890337"/>
                      <a:gd name="connsiteY16" fmla="*/ 447575 h 952901"/>
                      <a:gd name="connsiteX17" fmla="*/ 52939 w 890337"/>
                      <a:gd name="connsiteY17" fmla="*/ 952901 h 952901"/>
                      <a:gd name="connsiteX0" fmla="*/ 52939 w 890337"/>
                      <a:gd name="connsiteY0" fmla="*/ 890337 h 890337"/>
                      <a:gd name="connsiteX1" fmla="*/ 0 w 890337"/>
                      <a:gd name="connsiteY1" fmla="*/ 226194 h 890337"/>
                      <a:gd name="connsiteX2" fmla="*/ 211756 w 890337"/>
                      <a:gd name="connsiteY2" fmla="*/ 72190 h 890337"/>
                      <a:gd name="connsiteX3" fmla="*/ 471638 w 890337"/>
                      <a:gd name="connsiteY3" fmla="*/ 52939 h 890337"/>
                      <a:gd name="connsiteX4" fmla="*/ 563078 w 890337"/>
                      <a:gd name="connsiteY4" fmla="*/ 52939 h 890337"/>
                      <a:gd name="connsiteX5" fmla="*/ 755584 w 890337"/>
                      <a:gd name="connsiteY5" fmla="*/ 0 h 890337"/>
                      <a:gd name="connsiteX6" fmla="*/ 625643 w 890337"/>
                      <a:gd name="connsiteY6" fmla="*/ 144379 h 890337"/>
                      <a:gd name="connsiteX7" fmla="*/ 890337 w 890337"/>
                      <a:gd name="connsiteY7" fmla="*/ 125129 h 890337"/>
                      <a:gd name="connsiteX8" fmla="*/ 702645 w 890337"/>
                      <a:gd name="connsiteY8" fmla="*/ 279133 h 890337"/>
                      <a:gd name="connsiteX9" fmla="*/ 741146 w 890337"/>
                      <a:gd name="connsiteY9" fmla="*/ 481264 h 890337"/>
                      <a:gd name="connsiteX10" fmla="*/ 683394 w 890337"/>
                      <a:gd name="connsiteY10" fmla="*/ 890337 h 890337"/>
                      <a:gd name="connsiteX11" fmla="*/ 630455 w 890337"/>
                      <a:gd name="connsiteY11" fmla="*/ 418699 h 890337"/>
                      <a:gd name="connsiteX12" fmla="*/ 466826 w 890337"/>
                      <a:gd name="connsiteY12" fmla="*/ 413887 h 890337"/>
                      <a:gd name="connsiteX13" fmla="*/ 356135 w 890337"/>
                      <a:gd name="connsiteY13" fmla="*/ 486076 h 890337"/>
                      <a:gd name="connsiteX14" fmla="*/ 303196 w 890337"/>
                      <a:gd name="connsiteY14" fmla="*/ 428325 h 890337"/>
                      <a:gd name="connsiteX15" fmla="*/ 125129 w 890337"/>
                      <a:gd name="connsiteY15" fmla="*/ 385011 h 890337"/>
                      <a:gd name="connsiteX16" fmla="*/ 52939 w 890337"/>
                      <a:gd name="connsiteY16" fmla="*/ 890337 h 890337"/>
                      <a:gd name="connsiteX0" fmla="*/ 52939 w 890337"/>
                      <a:gd name="connsiteY0" fmla="*/ 991402 h 991402"/>
                      <a:gd name="connsiteX1" fmla="*/ 0 w 890337"/>
                      <a:gd name="connsiteY1" fmla="*/ 327259 h 991402"/>
                      <a:gd name="connsiteX2" fmla="*/ 211756 w 890337"/>
                      <a:gd name="connsiteY2" fmla="*/ 173255 h 991402"/>
                      <a:gd name="connsiteX3" fmla="*/ 471638 w 890337"/>
                      <a:gd name="connsiteY3" fmla="*/ 154004 h 991402"/>
                      <a:gd name="connsiteX4" fmla="*/ 563078 w 890337"/>
                      <a:gd name="connsiteY4" fmla="*/ 154004 h 991402"/>
                      <a:gd name="connsiteX5" fmla="*/ 687001 w 890337"/>
                      <a:gd name="connsiteY5" fmla="*/ 0 h 991402"/>
                      <a:gd name="connsiteX6" fmla="*/ 625643 w 890337"/>
                      <a:gd name="connsiteY6" fmla="*/ 245444 h 991402"/>
                      <a:gd name="connsiteX7" fmla="*/ 890337 w 890337"/>
                      <a:gd name="connsiteY7" fmla="*/ 226194 h 991402"/>
                      <a:gd name="connsiteX8" fmla="*/ 702645 w 890337"/>
                      <a:gd name="connsiteY8" fmla="*/ 380198 h 991402"/>
                      <a:gd name="connsiteX9" fmla="*/ 741146 w 890337"/>
                      <a:gd name="connsiteY9" fmla="*/ 582329 h 991402"/>
                      <a:gd name="connsiteX10" fmla="*/ 683394 w 890337"/>
                      <a:gd name="connsiteY10" fmla="*/ 991402 h 991402"/>
                      <a:gd name="connsiteX11" fmla="*/ 630455 w 890337"/>
                      <a:gd name="connsiteY11" fmla="*/ 519764 h 991402"/>
                      <a:gd name="connsiteX12" fmla="*/ 466826 w 890337"/>
                      <a:gd name="connsiteY12" fmla="*/ 514952 h 991402"/>
                      <a:gd name="connsiteX13" fmla="*/ 356135 w 890337"/>
                      <a:gd name="connsiteY13" fmla="*/ 587141 h 991402"/>
                      <a:gd name="connsiteX14" fmla="*/ 303196 w 890337"/>
                      <a:gd name="connsiteY14" fmla="*/ 529390 h 991402"/>
                      <a:gd name="connsiteX15" fmla="*/ 125129 w 890337"/>
                      <a:gd name="connsiteY15" fmla="*/ 486076 h 991402"/>
                      <a:gd name="connsiteX16" fmla="*/ 52939 w 890337"/>
                      <a:gd name="connsiteY16" fmla="*/ 991402 h 991402"/>
                      <a:gd name="connsiteX0" fmla="*/ 52939 w 760391"/>
                      <a:gd name="connsiteY0" fmla="*/ 991402 h 991402"/>
                      <a:gd name="connsiteX1" fmla="*/ 0 w 760391"/>
                      <a:gd name="connsiteY1" fmla="*/ 327259 h 991402"/>
                      <a:gd name="connsiteX2" fmla="*/ 211756 w 760391"/>
                      <a:gd name="connsiteY2" fmla="*/ 173255 h 991402"/>
                      <a:gd name="connsiteX3" fmla="*/ 471638 w 760391"/>
                      <a:gd name="connsiteY3" fmla="*/ 154004 h 991402"/>
                      <a:gd name="connsiteX4" fmla="*/ 563078 w 760391"/>
                      <a:gd name="connsiteY4" fmla="*/ 154004 h 991402"/>
                      <a:gd name="connsiteX5" fmla="*/ 687001 w 760391"/>
                      <a:gd name="connsiteY5" fmla="*/ 0 h 991402"/>
                      <a:gd name="connsiteX6" fmla="*/ 625643 w 760391"/>
                      <a:gd name="connsiteY6" fmla="*/ 245444 h 991402"/>
                      <a:gd name="connsiteX7" fmla="*/ 760391 w 760391"/>
                      <a:gd name="connsiteY7" fmla="*/ 38501 h 991402"/>
                      <a:gd name="connsiteX8" fmla="*/ 702645 w 760391"/>
                      <a:gd name="connsiteY8" fmla="*/ 380198 h 991402"/>
                      <a:gd name="connsiteX9" fmla="*/ 741146 w 760391"/>
                      <a:gd name="connsiteY9" fmla="*/ 582329 h 991402"/>
                      <a:gd name="connsiteX10" fmla="*/ 683394 w 760391"/>
                      <a:gd name="connsiteY10" fmla="*/ 991402 h 991402"/>
                      <a:gd name="connsiteX11" fmla="*/ 630455 w 760391"/>
                      <a:gd name="connsiteY11" fmla="*/ 519764 h 991402"/>
                      <a:gd name="connsiteX12" fmla="*/ 466826 w 760391"/>
                      <a:gd name="connsiteY12" fmla="*/ 514952 h 991402"/>
                      <a:gd name="connsiteX13" fmla="*/ 356135 w 760391"/>
                      <a:gd name="connsiteY13" fmla="*/ 587141 h 991402"/>
                      <a:gd name="connsiteX14" fmla="*/ 303196 w 760391"/>
                      <a:gd name="connsiteY14" fmla="*/ 529390 h 991402"/>
                      <a:gd name="connsiteX15" fmla="*/ 125129 w 760391"/>
                      <a:gd name="connsiteY15" fmla="*/ 486076 h 991402"/>
                      <a:gd name="connsiteX16" fmla="*/ 52939 w 760391"/>
                      <a:gd name="connsiteY16" fmla="*/ 991402 h 991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60391" h="991402">
                        <a:moveTo>
                          <a:pt x="52939" y="991402"/>
                        </a:moveTo>
                        <a:lnTo>
                          <a:pt x="0" y="327259"/>
                        </a:lnTo>
                        <a:lnTo>
                          <a:pt x="211756" y="173255"/>
                        </a:lnTo>
                        <a:lnTo>
                          <a:pt x="471638" y="154004"/>
                        </a:lnTo>
                        <a:lnTo>
                          <a:pt x="563078" y="154004"/>
                        </a:lnTo>
                        <a:lnTo>
                          <a:pt x="687001" y="0"/>
                        </a:lnTo>
                        <a:lnTo>
                          <a:pt x="625643" y="245444"/>
                        </a:lnTo>
                        <a:lnTo>
                          <a:pt x="760391" y="38501"/>
                        </a:lnTo>
                        <a:lnTo>
                          <a:pt x="702645" y="380198"/>
                        </a:lnTo>
                        <a:lnTo>
                          <a:pt x="741146" y="582329"/>
                        </a:lnTo>
                        <a:lnTo>
                          <a:pt x="683394" y="991402"/>
                        </a:lnTo>
                        <a:lnTo>
                          <a:pt x="630455" y="519764"/>
                        </a:lnTo>
                        <a:lnTo>
                          <a:pt x="466826" y="514952"/>
                        </a:lnTo>
                        <a:lnTo>
                          <a:pt x="356135" y="587141"/>
                        </a:lnTo>
                        <a:lnTo>
                          <a:pt x="303196" y="529390"/>
                        </a:lnTo>
                        <a:lnTo>
                          <a:pt x="125129" y="486076"/>
                        </a:lnTo>
                        <a:lnTo>
                          <a:pt x="52939" y="991402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8" name="Rectangle 268">
                    <a:extLst>
                      <a:ext uri="{FF2B5EF4-FFF2-40B4-BE49-F238E27FC236}">
                        <a16:creationId xmlns:a16="http://schemas.microsoft.com/office/drawing/2014/main" id="{87FF8B01-4251-4E52-B6FB-FE8FC9602EAF}"/>
                      </a:ext>
                    </a:extLst>
                  </p:cNvPr>
                  <p:cNvSpPr/>
                  <p:nvPr/>
                </p:nvSpPr>
                <p:spPr>
                  <a:xfrm>
                    <a:off x="6567587" y="4541054"/>
                    <a:ext cx="775631" cy="353810"/>
                  </a:xfrm>
                  <a:custGeom>
                    <a:avLst/>
                    <a:gdLst>
                      <a:gd name="connsiteX0" fmla="*/ 0 w 775631"/>
                      <a:gd name="connsiteY0" fmla="*/ 0 h 351800"/>
                      <a:gd name="connsiteX1" fmla="*/ 775631 w 775631"/>
                      <a:gd name="connsiteY1" fmla="*/ 0 h 351800"/>
                      <a:gd name="connsiteX2" fmla="*/ 775631 w 775631"/>
                      <a:gd name="connsiteY2" fmla="*/ 351800 h 351800"/>
                      <a:gd name="connsiteX3" fmla="*/ 0 w 775631"/>
                      <a:gd name="connsiteY3" fmla="*/ 351800 h 351800"/>
                      <a:gd name="connsiteX4" fmla="*/ 0 w 775631"/>
                      <a:gd name="connsiteY4" fmla="*/ 0 h 351800"/>
                      <a:gd name="connsiteX0" fmla="*/ 22107 w 775631"/>
                      <a:gd name="connsiteY0" fmla="*/ 6029 h 351800"/>
                      <a:gd name="connsiteX1" fmla="*/ 775631 w 775631"/>
                      <a:gd name="connsiteY1" fmla="*/ 0 h 351800"/>
                      <a:gd name="connsiteX2" fmla="*/ 775631 w 775631"/>
                      <a:gd name="connsiteY2" fmla="*/ 351800 h 351800"/>
                      <a:gd name="connsiteX3" fmla="*/ 0 w 775631"/>
                      <a:gd name="connsiteY3" fmla="*/ 351800 h 351800"/>
                      <a:gd name="connsiteX4" fmla="*/ 22107 w 775631"/>
                      <a:gd name="connsiteY4" fmla="*/ 6029 h 351800"/>
                      <a:gd name="connsiteX0" fmla="*/ 22107 w 775631"/>
                      <a:gd name="connsiteY0" fmla="*/ 8039 h 353810"/>
                      <a:gd name="connsiteX1" fmla="*/ 763573 w 775631"/>
                      <a:gd name="connsiteY1" fmla="*/ 0 h 353810"/>
                      <a:gd name="connsiteX2" fmla="*/ 775631 w 775631"/>
                      <a:gd name="connsiteY2" fmla="*/ 353810 h 353810"/>
                      <a:gd name="connsiteX3" fmla="*/ 0 w 775631"/>
                      <a:gd name="connsiteY3" fmla="*/ 353810 h 353810"/>
                      <a:gd name="connsiteX4" fmla="*/ 22107 w 775631"/>
                      <a:gd name="connsiteY4" fmla="*/ 8039 h 35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631" h="353810">
                        <a:moveTo>
                          <a:pt x="22107" y="8039"/>
                        </a:moveTo>
                        <a:lnTo>
                          <a:pt x="763573" y="0"/>
                        </a:lnTo>
                        <a:lnTo>
                          <a:pt x="775631" y="353810"/>
                        </a:lnTo>
                        <a:lnTo>
                          <a:pt x="0" y="353810"/>
                        </a:lnTo>
                        <a:lnTo>
                          <a:pt x="22107" y="8039"/>
                        </a:lnTo>
                        <a:close/>
                      </a:path>
                    </a:pathLst>
                  </a:custGeom>
                  <a:solidFill>
                    <a:srgbClr val="EF402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704" name="Freeform 2700">
                  <a:extLst>
                    <a:ext uri="{FF2B5EF4-FFF2-40B4-BE49-F238E27FC236}">
                      <a16:creationId xmlns:a16="http://schemas.microsoft.com/office/drawing/2014/main" id="{1FE77406-1260-4588-9CD9-906D404FC15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4740245" y="3962947"/>
                  <a:ext cx="98668" cy="146022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511" name="Group 3510">
                <a:extLst>
                  <a:ext uri="{FF2B5EF4-FFF2-40B4-BE49-F238E27FC236}">
                    <a16:creationId xmlns:a16="http://schemas.microsoft.com/office/drawing/2014/main" id="{09EE5071-3A7E-4637-AEEC-7887170404F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076143" y="5182008"/>
                <a:ext cx="492966" cy="1406881"/>
                <a:chOff x="3258403" y="2681812"/>
                <a:chExt cx="1407078" cy="4015675"/>
              </a:xfrm>
            </p:grpSpPr>
            <p:sp>
              <p:nvSpPr>
                <p:cNvPr id="3668" name="Freeform 2664">
                  <a:extLst>
                    <a:ext uri="{FF2B5EF4-FFF2-40B4-BE49-F238E27FC236}">
                      <a16:creationId xmlns:a16="http://schemas.microsoft.com/office/drawing/2014/main" id="{4C59FDD4-453E-4D33-A9EF-5A5EFC025311}"/>
                    </a:ext>
                  </a:extLst>
                </p:cNvPr>
                <p:cNvSpPr/>
                <p:nvPr/>
              </p:nvSpPr>
              <p:spPr>
                <a:xfrm>
                  <a:off x="3763216" y="3434479"/>
                  <a:ext cx="388320" cy="408095"/>
                </a:xfrm>
                <a:custGeom>
                  <a:avLst/>
                  <a:gdLst>
                    <a:gd name="connsiteX0" fmla="*/ 3153 w 545573"/>
                    <a:gd name="connsiteY0" fmla="*/ 436778 h 641355"/>
                    <a:gd name="connsiteX1" fmla="*/ 122423 w 545573"/>
                    <a:gd name="connsiteY1" fmla="*/ 237996 h 641355"/>
                    <a:gd name="connsiteX2" fmla="*/ 162179 w 545573"/>
                    <a:gd name="connsiteY2" fmla="*/ 33534 h 641355"/>
                    <a:gd name="connsiteX3" fmla="*/ 360962 w 545573"/>
                    <a:gd name="connsiteY3" fmla="*/ 16495 h 641355"/>
                    <a:gd name="connsiteX4" fmla="*/ 406398 w 545573"/>
                    <a:gd name="connsiteY4" fmla="*/ 198239 h 641355"/>
                    <a:gd name="connsiteX5" fmla="*/ 542706 w 545573"/>
                    <a:gd name="connsiteY5" fmla="*/ 436778 h 641355"/>
                    <a:gd name="connsiteX6" fmla="*/ 264410 w 545573"/>
                    <a:gd name="connsiteY6" fmla="*/ 641240 h 641355"/>
                    <a:gd name="connsiteX7" fmla="*/ 3153 w 545573"/>
                    <a:gd name="connsiteY7" fmla="*/ 436778 h 641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5573" h="641355">
                      <a:moveTo>
                        <a:pt x="3153" y="436778"/>
                      </a:moveTo>
                      <a:cubicBezTo>
                        <a:pt x="-20511" y="369571"/>
                        <a:pt x="95919" y="305203"/>
                        <a:pt x="122423" y="237996"/>
                      </a:cubicBezTo>
                      <a:cubicBezTo>
                        <a:pt x="148927" y="170789"/>
                        <a:pt x="122422" y="70451"/>
                        <a:pt x="162179" y="33534"/>
                      </a:cubicBezTo>
                      <a:cubicBezTo>
                        <a:pt x="201936" y="-3383"/>
                        <a:pt x="320259" y="-10956"/>
                        <a:pt x="360962" y="16495"/>
                      </a:cubicBezTo>
                      <a:cubicBezTo>
                        <a:pt x="401665" y="43946"/>
                        <a:pt x="376107" y="128192"/>
                        <a:pt x="406398" y="198239"/>
                      </a:cubicBezTo>
                      <a:cubicBezTo>
                        <a:pt x="436689" y="268286"/>
                        <a:pt x="566371" y="362944"/>
                        <a:pt x="542706" y="436778"/>
                      </a:cubicBezTo>
                      <a:cubicBezTo>
                        <a:pt x="519041" y="510612"/>
                        <a:pt x="357175" y="636507"/>
                        <a:pt x="264410" y="641240"/>
                      </a:cubicBezTo>
                      <a:cubicBezTo>
                        <a:pt x="171645" y="645973"/>
                        <a:pt x="26817" y="503985"/>
                        <a:pt x="3153" y="436778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669" name="Freeform 2665">
                  <a:extLst>
                    <a:ext uri="{FF2B5EF4-FFF2-40B4-BE49-F238E27FC236}">
                      <a16:creationId xmlns:a16="http://schemas.microsoft.com/office/drawing/2014/main" id="{FD6EB902-BFA6-4F77-A59E-BA508A064B7E}"/>
                    </a:ext>
                  </a:extLst>
                </p:cNvPr>
                <p:cNvSpPr/>
                <p:nvPr/>
              </p:nvSpPr>
              <p:spPr>
                <a:xfrm rot="679214">
                  <a:off x="3381003" y="3783417"/>
                  <a:ext cx="228065" cy="1264050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670" name="Freeform 2666">
                  <a:extLst>
                    <a:ext uri="{FF2B5EF4-FFF2-40B4-BE49-F238E27FC236}">
                      <a16:creationId xmlns:a16="http://schemas.microsoft.com/office/drawing/2014/main" id="{45A5A4B4-24B9-4906-A557-EC945949AAE5}"/>
                    </a:ext>
                  </a:extLst>
                </p:cNvPr>
                <p:cNvSpPr/>
                <p:nvPr/>
              </p:nvSpPr>
              <p:spPr>
                <a:xfrm rot="20920786" flipH="1">
                  <a:off x="4312430" y="3765023"/>
                  <a:ext cx="228065" cy="1264050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671" name="Freeform 2667">
                  <a:extLst>
                    <a:ext uri="{FF2B5EF4-FFF2-40B4-BE49-F238E27FC236}">
                      <a16:creationId xmlns:a16="http://schemas.microsoft.com/office/drawing/2014/main" id="{05A5E727-F0F3-4AAE-9C7B-5679F78EF87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258403" y="4938187"/>
                  <a:ext cx="197289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672" name="Freeform 2668">
                  <a:extLst>
                    <a:ext uri="{FF2B5EF4-FFF2-40B4-BE49-F238E27FC236}">
                      <a16:creationId xmlns:a16="http://schemas.microsoft.com/office/drawing/2014/main" id="{D04D84A1-523A-4D67-A3D5-DBE62FD8AF1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4468192" y="4937769"/>
                  <a:ext cx="197289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673" name="Freeform 2669">
                  <a:extLst>
                    <a:ext uri="{FF2B5EF4-FFF2-40B4-BE49-F238E27FC236}">
                      <a16:creationId xmlns:a16="http://schemas.microsoft.com/office/drawing/2014/main" id="{479433A3-E5F9-488F-AFF0-BB47533B0FCA}"/>
                    </a:ext>
                  </a:extLst>
                </p:cNvPr>
                <p:cNvSpPr/>
                <p:nvPr/>
              </p:nvSpPr>
              <p:spPr>
                <a:xfrm flipH="1">
                  <a:off x="3946028" y="3605839"/>
                  <a:ext cx="476885" cy="1411293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08747 w 842296"/>
                    <a:gd name="connsiteY0" fmla="*/ 2010242 h 2217964"/>
                    <a:gd name="connsiteX1" fmla="*/ 151307 w 842296"/>
                    <a:gd name="connsiteY1" fmla="*/ 1054546 h 2217964"/>
                    <a:gd name="connsiteX2" fmla="*/ 15119 w 842296"/>
                    <a:gd name="connsiteY2" fmla="*/ 347669 h 2217964"/>
                    <a:gd name="connsiteX3" fmla="*/ 566353 w 842296"/>
                    <a:gd name="connsiteY3" fmla="*/ 3958 h 2217964"/>
                    <a:gd name="connsiteX4" fmla="*/ 696056 w 842296"/>
                    <a:gd name="connsiteY4" fmla="*/ 477371 h 2217964"/>
                    <a:gd name="connsiteX5" fmla="*/ 812787 w 842296"/>
                    <a:gd name="connsiteY5" fmla="*/ 2105132 h 2217964"/>
                    <a:gd name="connsiteX6" fmla="*/ 108747 w 842296"/>
                    <a:gd name="connsiteY6" fmla="*/ 2010242 h 2217964"/>
                    <a:gd name="connsiteX0" fmla="*/ 138260 w 840664"/>
                    <a:gd name="connsiteY0" fmla="*/ 2010242 h 2217964"/>
                    <a:gd name="connsiteX1" fmla="*/ 151601 w 840664"/>
                    <a:gd name="connsiteY1" fmla="*/ 1054546 h 2217964"/>
                    <a:gd name="connsiteX2" fmla="*/ 15413 w 840664"/>
                    <a:gd name="connsiteY2" fmla="*/ 347669 h 2217964"/>
                    <a:gd name="connsiteX3" fmla="*/ 566647 w 840664"/>
                    <a:gd name="connsiteY3" fmla="*/ 3958 h 2217964"/>
                    <a:gd name="connsiteX4" fmla="*/ 696350 w 840664"/>
                    <a:gd name="connsiteY4" fmla="*/ 477371 h 2217964"/>
                    <a:gd name="connsiteX5" fmla="*/ 813081 w 840664"/>
                    <a:gd name="connsiteY5" fmla="*/ 2105132 h 2217964"/>
                    <a:gd name="connsiteX6" fmla="*/ 138260 w 840664"/>
                    <a:gd name="connsiteY6" fmla="*/ 2010242 h 2217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0664" h="2217964">
                      <a:moveTo>
                        <a:pt x="138260" y="2010242"/>
                      </a:moveTo>
                      <a:cubicBezTo>
                        <a:pt x="152447" y="1691677"/>
                        <a:pt x="172076" y="1331642"/>
                        <a:pt x="151601" y="1054546"/>
                      </a:cubicBezTo>
                      <a:cubicBezTo>
                        <a:pt x="131127" y="777451"/>
                        <a:pt x="-53761" y="522767"/>
                        <a:pt x="15413" y="347669"/>
                      </a:cubicBezTo>
                      <a:cubicBezTo>
                        <a:pt x="84587" y="172571"/>
                        <a:pt x="456400" y="35303"/>
                        <a:pt x="566647" y="3958"/>
                      </a:cubicBezTo>
                      <a:cubicBezTo>
                        <a:pt x="676894" y="-27387"/>
                        <a:pt x="655278" y="127175"/>
                        <a:pt x="696350" y="477371"/>
                      </a:cubicBezTo>
                      <a:cubicBezTo>
                        <a:pt x="737422" y="827567"/>
                        <a:pt x="906096" y="1849654"/>
                        <a:pt x="813081" y="2105132"/>
                      </a:cubicBezTo>
                      <a:cubicBezTo>
                        <a:pt x="720066" y="2360610"/>
                        <a:pt x="235536" y="2117246"/>
                        <a:pt x="138260" y="2010242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674" name="Freeform 2670">
                  <a:extLst>
                    <a:ext uri="{FF2B5EF4-FFF2-40B4-BE49-F238E27FC236}">
                      <a16:creationId xmlns:a16="http://schemas.microsoft.com/office/drawing/2014/main" id="{555A6B36-F5C4-49C6-A000-4B95669646CF}"/>
                    </a:ext>
                  </a:extLst>
                </p:cNvPr>
                <p:cNvSpPr/>
                <p:nvPr/>
              </p:nvSpPr>
              <p:spPr>
                <a:xfrm>
                  <a:off x="3509281" y="3612304"/>
                  <a:ext cx="476277" cy="1411293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08747 w 842296"/>
                    <a:gd name="connsiteY0" fmla="*/ 2010242 h 2217964"/>
                    <a:gd name="connsiteX1" fmla="*/ 151307 w 842296"/>
                    <a:gd name="connsiteY1" fmla="*/ 1054546 h 2217964"/>
                    <a:gd name="connsiteX2" fmla="*/ 15119 w 842296"/>
                    <a:gd name="connsiteY2" fmla="*/ 347669 h 2217964"/>
                    <a:gd name="connsiteX3" fmla="*/ 566353 w 842296"/>
                    <a:gd name="connsiteY3" fmla="*/ 3958 h 2217964"/>
                    <a:gd name="connsiteX4" fmla="*/ 696056 w 842296"/>
                    <a:gd name="connsiteY4" fmla="*/ 477371 h 2217964"/>
                    <a:gd name="connsiteX5" fmla="*/ 812787 w 842296"/>
                    <a:gd name="connsiteY5" fmla="*/ 2105132 h 2217964"/>
                    <a:gd name="connsiteX6" fmla="*/ 108747 w 842296"/>
                    <a:gd name="connsiteY6" fmla="*/ 2010242 h 2217964"/>
                    <a:gd name="connsiteX0" fmla="*/ 157942 w 839592"/>
                    <a:gd name="connsiteY0" fmla="*/ 2010242 h 2217964"/>
                    <a:gd name="connsiteX1" fmla="*/ 151804 w 839592"/>
                    <a:gd name="connsiteY1" fmla="*/ 1054546 h 2217964"/>
                    <a:gd name="connsiteX2" fmla="*/ 15616 w 839592"/>
                    <a:gd name="connsiteY2" fmla="*/ 347669 h 2217964"/>
                    <a:gd name="connsiteX3" fmla="*/ 566850 w 839592"/>
                    <a:gd name="connsiteY3" fmla="*/ 3958 h 2217964"/>
                    <a:gd name="connsiteX4" fmla="*/ 696553 w 839592"/>
                    <a:gd name="connsiteY4" fmla="*/ 477371 h 2217964"/>
                    <a:gd name="connsiteX5" fmla="*/ 813284 w 839592"/>
                    <a:gd name="connsiteY5" fmla="*/ 2105132 h 2217964"/>
                    <a:gd name="connsiteX6" fmla="*/ 157942 w 839592"/>
                    <a:gd name="connsiteY6" fmla="*/ 2010242 h 2217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9592" h="2217964">
                      <a:moveTo>
                        <a:pt x="157942" y="2010242"/>
                      </a:moveTo>
                      <a:cubicBezTo>
                        <a:pt x="172129" y="1691677"/>
                        <a:pt x="175525" y="1331641"/>
                        <a:pt x="151804" y="1054546"/>
                      </a:cubicBezTo>
                      <a:cubicBezTo>
                        <a:pt x="128083" y="777451"/>
                        <a:pt x="-53558" y="522767"/>
                        <a:pt x="15616" y="347669"/>
                      </a:cubicBezTo>
                      <a:cubicBezTo>
                        <a:pt x="84790" y="172571"/>
                        <a:pt x="456603" y="35303"/>
                        <a:pt x="566850" y="3958"/>
                      </a:cubicBezTo>
                      <a:cubicBezTo>
                        <a:pt x="677097" y="-27387"/>
                        <a:pt x="655481" y="127175"/>
                        <a:pt x="696553" y="477371"/>
                      </a:cubicBezTo>
                      <a:cubicBezTo>
                        <a:pt x="737625" y="827567"/>
                        <a:pt x="903052" y="1849654"/>
                        <a:pt x="813284" y="2105132"/>
                      </a:cubicBezTo>
                      <a:cubicBezTo>
                        <a:pt x="723516" y="2360610"/>
                        <a:pt x="255218" y="2117246"/>
                        <a:pt x="157942" y="2010242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675" name="Flowchart: Stored Data 3674">
                  <a:extLst>
                    <a:ext uri="{FF2B5EF4-FFF2-40B4-BE49-F238E27FC236}">
                      <a16:creationId xmlns:a16="http://schemas.microsoft.com/office/drawing/2014/main" id="{AB361D23-F6EF-4344-86D3-7BE4140D91E2}"/>
                    </a:ext>
                  </a:extLst>
                </p:cNvPr>
                <p:cNvSpPr/>
                <p:nvPr/>
              </p:nvSpPr>
              <p:spPr>
                <a:xfrm rot="16200000" flipV="1">
                  <a:off x="3885120" y="3599240"/>
                  <a:ext cx="159503" cy="200971"/>
                </a:xfrm>
                <a:prstGeom prst="flowChartOnlineStorag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676" name="Freeform 2672">
                  <a:extLst>
                    <a:ext uri="{FF2B5EF4-FFF2-40B4-BE49-F238E27FC236}">
                      <a16:creationId xmlns:a16="http://schemas.microsoft.com/office/drawing/2014/main" id="{36C0886E-34D6-4942-9F7D-29FD37E42215}"/>
                    </a:ext>
                  </a:extLst>
                </p:cNvPr>
                <p:cNvSpPr/>
                <p:nvPr/>
              </p:nvSpPr>
              <p:spPr>
                <a:xfrm>
                  <a:off x="3575145" y="4750676"/>
                  <a:ext cx="372820" cy="1763891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  <a:gd name="connsiteX0" fmla="*/ 204913 w 695969"/>
                    <a:gd name="connsiteY0" fmla="*/ 2962 h 2921608"/>
                    <a:gd name="connsiteX1" fmla="*/ 3874 w 695969"/>
                    <a:gd name="connsiteY1" fmla="*/ 528256 h 2921608"/>
                    <a:gd name="connsiteX2" fmla="*/ 108244 w 695969"/>
                    <a:gd name="connsiteY2" fmla="*/ 2750666 h 2921608"/>
                    <a:gd name="connsiteX3" fmla="*/ 522682 w 695969"/>
                    <a:gd name="connsiteY3" fmla="*/ 2772102 h 2921608"/>
                    <a:gd name="connsiteX4" fmla="*/ 684810 w 695969"/>
                    <a:gd name="connsiteY4" fmla="*/ 657958 h 2921608"/>
                    <a:gd name="connsiteX5" fmla="*/ 204913 w 695969"/>
                    <a:gd name="connsiteY5" fmla="*/ 2962 h 2921608"/>
                    <a:gd name="connsiteX0" fmla="*/ 204913 w 695969"/>
                    <a:gd name="connsiteY0" fmla="*/ 2962 h 2772102"/>
                    <a:gd name="connsiteX1" fmla="*/ 3874 w 695969"/>
                    <a:gd name="connsiteY1" fmla="*/ 528256 h 2772102"/>
                    <a:gd name="connsiteX2" fmla="*/ 108244 w 695969"/>
                    <a:gd name="connsiteY2" fmla="*/ 2750666 h 2772102"/>
                    <a:gd name="connsiteX3" fmla="*/ 522682 w 695969"/>
                    <a:gd name="connsiteY3" fmla="*/ 2772102 h 2772102"/>
                    <a:gd name="connsiteX4" fmla="*/ 684810 w 695969"/>
                    <a:gd name="connsiteY4" fmla="*/ 657958 h 2772102"/>
                    <a:gd name="connsiteX5" fmla="*/ 204913 w 695969"/>
                    <a:gd name="connsiteY5" fmla="*/ 2962 h 277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969" h="2772102">
                      <a:moveTo>
                        <a:pt x="204913" y="2962"/>
                      </a:moveTo>
                      <a:cubicBezTo>
                        <a:pt x="91424" y="-18655"/>
                        <a:pt x="19985" y="70305"/>
                        <a:pt x="3874" y="528256"/>
                      </a:cubicBezTo>
                      <a:cubicBezTo>
                        <a:pt x="-12237" y="986207"/>
                        <a:pt x="21776" y="2376692"/>
                        <a:pt x="108244" y="2750666"/>
                      </a:cubicBezTo>
                      <a:lnTo>
                        <a:pt x="522682" y="2772102"/>
                      </a:lnTo>
                      <a:cubicBezTo>
                        <a:pt x="588614" y="2421907"/>
                        <a:pt x="737771" y="1119481"/>
                        <a:pt x="684810" y="657958"/>
                      </a:cubicBezTo>
                      <a:cubicBezTo>
                        <a:pt x="631849" y="196435"/>
                        <a:pt x="318402" y="24579"/>
                        <a:pt x="204913" y="2962"/>
                      </a:cubicBezTo>
                      <a:close/>
                    </a:path>
                  </a:pathLst>
                </a:cu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677" name="Flowchart: Stored Data 3676">
                  <a:extLst>
                    <a:ext uri="{FF2B5EF4-FFF2-40B4-BE49-F238E27FC236}">
                      <a16:creationId xmlns:a16="http://schemas.microsoft.com/office/drawing/2014/main" id="{7A974D15-EE93-4E09-B858-5AAE4591DC0D}"/>
                    </a:ext>
                  </a:extLst>
                </p:cNvPr>
                <p:cNvSpPr/>
                <p:nvPr/>
              </p:nvSpPr>
              <p:spPr>
                <a:xfrm rot="5400000">
                  <a:off x="3736914" y="5029905"/>
                  <a:ext cx="466927" cy="73152"/>
                </a:xfrm>
                <a:prstGeom prst="flowChartOnlineStorage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678" name="Freeform 2674">
                  <a:extLst>
                    <a:ext uri="{FF2B5EF4-FFF2-40B4-BE49-F238E27FC236}">
                      <a16:creationId xmlns:a16="http://schemas.microsoft.com/office/drawing/2014/main" id="{5756CBBE-B030-4C88-8E42-54D2D4D20256}"/>
                    </a:ext>
                  </a:extLst>
                </p:cNvPr>
                <p:cNvSpPr/>
                <p:nvPr/>
              </p:nvSpPr>
              <p:spPr>
                <a:xfrm flipH="1">
                  <a:off x="3995903" y="4750676"/>
                  <a:ext cx="372820" cy="1763891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  <a:gd name="connsiteX0" fmla="*/ 204913 w 695969"/>
                    <a:gd name="connsiteY0" fmla="*/ 2962 h 2921608"/>
                    <a:gd name="connsiteX1" fmla="*/ 3874 w 695969"/>
                    <a:gd name="connsiteY1" fmla="*/ 528256 h 2921608"/>
                    <a:gd name="connsiteX2" fmla="*/ 108244 w 695969"/>
                    <a:gd name="connsiteY2" fmla="*/ 2750666 h 2921608"/>
                    <a:gd name="connsiteX3" fmla="*/ 522682 w 695969"/>
                    <a:gd name="connsiteY3" fmla="*/ 2772102 h 2921608"/>
                    <a:gd name="connsiteX4" fmla="*/ 684810 w 695969"/>
                    <a:gd name="connsiteY4" fmla="*/ 657958 h 2921608"/>
                    <a:gd name="connsiteX5" fmla="*/ 204913 w 695969"/>
                    <a:gd name="connsiteY5" fmla="*/ 2962 h 2921608"/>
                    <a:gd name="connsiteX0" fmla="*/ 204913 w 695969"/>
                    <a:gd name="connsiteY0" fmla="*/ 2962 h 2772102"/>
                    <a:gd name="connsiteX1" fmla="*/ 3874 w 695969"/>
                    <a:gd name="connsiteY1" fmla="*/ 528256 h 2772102"/>
                    <a:gd name="connsiteX2" fmla="*/ 108244 w 695969"/>
                    <a:gd name="connsiteY2" fmla="*/ 2750666 h 2772102"/>
                    <a:gd name="connsiteX3" fmla="*/ 522682 w 695969"/>
                    <a:gd name="connsiteY3" fmla="*/ 2772102 h 2772102"/>
                    <a:gd name="connsiteX4" fmla="*/ 684810 w 695969"/>
                    <a:gd name="connsiteY4" fmla="*/ 657958 h 2772102"/>
                    <a:gd name="connsiteX5" fmla="*/ 204913 w 695969"/>
                    <a:gd name="connsiteY5" fmla="*/ 2962 h 277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969" h="2772102">
                      <a:moveTo>
                        <a:pt x="204913" y="2962"/>
                      </a:moveTo>
                      <a:cubicBezTo>
                        <a:pt x="91424" y="-18655"/>
                        <a:pt x="19985" y="70305"/>
                        <a:pt x="3874" y="528256"/>
                      </a:cubicBezTo>
                      <a:cubicBezTo>
                        <a:pt x="-12237" y="986207"/>
                        <a:pt x="21776" y="2376692"/>
                        <a:pt x="108244" y="2750666"/>
                      </a:cubicBezTo>
                      <a:lnTo>
                        <a:pt x="522682" y="2772102"/>
                      </a:lnTo>
                      <a:cubicBezTo>
                        <a:pt x="588614" y="2421907"/>
                        <a:pt x="737771" y="1119481"/>
                        <a:pt x="684810" y="657958"/>
                      </a:cubicBezTo>
                      <a:cubicBezTo>
                        <a:pt x="631849" y="196435"/>
                        <a:pt x="318402" y="24579"/>
                        <a:pt x="204913" y="2962"/>
                      </a:cubicBezTo>
                      <a:close/>
                    </a:path>
                  </a:pathLst>
                </a:cu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679" name="Rectangle 3678">
                  <a:extLst>
                    <a:ext uri="{FF2B5EF4-FFF2-40B4-BE49-F238E27FC236}">
                      <a16:creationId xmlns:a16="http://schemas.microsoft.com/office/drawing/2014/main" id="{81AD804E-DF38-4F75-8239-F923973944A4}"/>
                    </a:ext>
                  </a:extLst>
                </p:cNvPr>
                <p:cNvSpPr/>
                <p:nvPr/>
              </p:nvSpPr>
              <p:spPr>
                <a:xfrm>
                  <a:off x="3767758" y="4870182"/>
                  <a:ext cx="401125" cy="319200"/>
                </a:xfrm>
                <a:prstGeom prst="rect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680" name="Rectangle 3679">
                  <a:extLst>
                    <a:ext uri="{FF2B5EF4-FFF2-40B4-BE49-F238E27FC236}">
                      <a16:creationId xmlns:a16="http://schemas.microsoft.com/office/drawing/2014/main" id="{E66D3CB1-C0D8-42D6-9B4B-3D4686D85976}"/>
                    </a:ext>
                  </a:extLst>
                </p:cNvPr>
                <p:cNvSpPr/>
                <p:nvPr/>
              </p:nvSpPr>
              <p:spPr>
                <a:xfrm>
                  <a:off x="3740702" y="3736421"/>
                  <a:ext cx="417942" cy="769044"/>
                </a:xfrm>
                <a:prstGeom prst="rect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681" name="Freeform 2677">
                  <a:extLst>
                    <a:ext uri="{FF2B5EF4-FFF2-40B4-BE49-F238E27FC236}">
                      <a16:creationId xmlns:a16="http://schemas.microsoft.com/office/drawing/2014/main" id="{0EAA0000-45BC-47BD-B08F-6A4222C2F615}"/>
                    </a:ext>
                  </a:extLst>
                </p:cNvPr>
                <p:cNvSpPr/>
                <p:nvPr/>
              </p:nvSpPr>
              <p:spPr>
                <a:xfrm>
                  <a:off x="4102579" y="6499812"/>
                  <a:ext cx="446835" cy="197675"/>
                </a:xfrm>
                <a:custGeom>
                  <a:avLst/>
                  <a:gdLst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3923"/>
                    <a:gd name="connsiteY0" fmla="*/ 13774 h 416165"/>
                    <a:gd name="connsiteX1" fmla="*/ 22003 w 853923"/>
                    <a:gd name="connsiteY1" fmla="*/ 260208 h 416165"/>
                    <a:gd name="connsiteX2" fmla="*/ 355330 w 853923"/>
                    <a:gd name="connsiteY2" fmla="*/ 266204 h 416165"/>
                    <a:gd name="connsiteX3" fmla="*/ 767790 w 853923"/>
                    <a:gd name="connsiteY3" fmla="*/ 415850 h 416165"/>
                    <a:gd name="connsiteX4" fmla="*/ 826156 w 853923"/>
                    <a:gd name="connsiteY4" fmla="*/ 299118 h 416165"/>
                    <a:gd name="connsiteX5" fmla="*/ 356101 w 853923"/>
                    <a:gd name="connsiteY5" fmla="*/ 59899 h 416165"/>
                    <a:gd name="connsiteX6" fmla="*/ 60914 w 853923"/>
                    <a:gd name="connsiteY6" fmla="*/ 13774 h 416165"/>
                    <a:gd name="connsiteX0" fmla="*/ 60914 w 898764"/>
                    <a:gd name="connsiteY0" fmla="*/ 13774 h 345430"/>
                    <a:gd name="connsiteX1" fmla="*/ 22003 w 898764"/>
                    <a:gd name="connsiteY1" fmla="*/ 260208 h 345430"/>
                    <a:gd name="connsiteX2" fmla="*/ 355330 w 898764"/>
                    <a:gd name="connsiteY2" fmla="*/ 266204 h 345430"/>
                    <a:gd name="connsiteX3" fmla="*/ 859709 w 898764"/>
                    <a:gd name="connsiteY3" fmla="*/ 341793 h 345430"/>
                    <a:gd name="connsiteX4" fmla="*/ 826156 w 898764"/>
                    <a:gd name="connsiteY4" fmla="*/ 299118 h 345430"/>
                    <a:gd name="connsiteX5" fmla="*/ 356101 w 898764"/>
                    <a:gd name="connsiteY5" fmla="*/ 59899 h 345430"/>
                    <a:gd name="connsiteX6" fmla="*/ 60914 w 898764"/>
                    <a:gd name="connsiteY6" fmla="*/ 13774 h 345430"/>
                    <a:gd name="connsiteX0" fmla="*/ 60914 w 898763"/>
                    <a:gd name="connsiteY0" fmla="*/ 13774 h 341858"/>
                    <a:gd name="connsiteX1" fmla="*/ 22003 w 898763"/>
                    <a:gd name="connsiteY1" fmla="*/ 260208 h 341858"/>
                    <a:gd name="connsiteX2" fmla="*/ 355330 w 898763"/>
                    <a:gd name="connsiteY2" fmla="*/ 266204 h 341858"/>
                    <a:gd name="connsiteX3" fmla="*/ 859709 w 898763"/>
                    <a:gd name="connsiteY3" fmla="*/ 341793 h 341858"/>
                    <a:gd name="connsiteX4" fmla="*/ 826155 w 898763"/>
                    <a:gd name="connsiteY4" fmla="*/ 251804 h 341858"/>
                    <a:gd name="connsiteX5" fmla="*/ 356101 w 898763"/>
                    <a:gd name="connsiteY5" fmla="*/ 59899 h 341858"/>
                    <a:gd name="connsiteX6" fmla="*/ 60914 w 898763"/>
                    <a:gd name="connsiteY6" fmla="*/ 13774 h 341858"/>
                    <a:gd name="connsiteX0" fmla="*/ 60914 w 855657"/>
                    <a:gd name="connsiteY0" fmla="*/ 13774 h 323364"/>
                    <a:gd name="connsiteX1" fmla="*/ 22003 w 855657"/>
                    <a:gd name="connsiteY1" fmla="*/ 260208 h 323364"/>
                    <a:gd name="connsiteX2" fmla="*/ 355330 w 855657"/>
                    <a:gd name="connsiteY2" fmla="*/ 266204 h 323364"/>
                    <a:gd name="connsiteX3" fmla="*/ 774130 w 855657"/>
                    <a:gd name="connsiteY3" fmla="*/ 323279 h 323364"/>
                    <a:gd name="connsiteX4" fmla="*/ 826155 w 855657"/>
                    <a:gd name="connsiteY4" fmla="*/ 251804 h 323364"/>
                    <a:gd name="connsiteX5" fmla="*/ 356101 w 855657"/>
                    <a:gd name="connsiteY5" fmla="*/ 59899 h 323364"/>
                    <a:gd name="connsiteX6" fmla="*/ 60914 w 855657"/>
                    <a:gd name="connsiteY6" fmla="*/ 13774 h 323364"/>
                    <a:gd name="connsiteX0" fmla="*/ 60914 w 822601"/>
                    <a:gd name="connsiteY0" fmla="*/ 13774 h 323779"/>
                    <a:gd name="connsiteX1" fmla="*/ 22003 w 822601"/>
                    <a:gd name="connsiteY1" fmla="*/ 260208 h 323779"/>
                    <a:gd name="connsiteX2" fmla="*/ 355330 w 822601"/>
                    <a:gd name="connsiteY2" fmla="*/ 266204 h 323779"/>
                    <a:gd name="connsiteX3" fmla="*/ 774130 w 822601"/>
                    <a:gd name="connsiteY3" fmla="*/ 323279 h 323779"/>
                    <a:gd name="connsiteX4" fmla="*/ 775443 w 822601"/>
                    <a:gd name="connsiteY4" fmla="*/ 229175 h 323779"/>
                    <a:gd name="connsiteX5" fmla="*/ 356101 w 822601"/>
                    <a:gd name="connsiteY5" fmla="*/ 59899 h 323779"/>
                    <a:gd name="connsiteX6" fmla="*/ 60914 w 822601"/>
                    <a:gd name="connsiteY6" fmla="*/ 13774 h 323779"/>
                    <a:gd name="connsiteX0" fmla="*/ 60914 w 806628"/>
                    <a:gd name="connsiteY0" fmla="*/ 13774 h 323779"/>
                    <a:gd name="connsiteX1" fmla="*/ 22003 w 806628"/>
                    <a:gd name="connsiteY1" fmla="*/ 260208 h 323779"/>
                    <a:gd name="connsiteX2" fmla="*/ 355330 w 806628"/>
                    <a:gd name="connsiteY2" fmla="*/ 266204 h 323779"/>
                    <a:gd name="connsiteX3" fmla="*/ 736094 w 806628"/>
                    <a:gd name="connsiteY3" fmla="*/ 323279 h 323779"/>
                    <a:gd name="connsiteX4" fmla="*/ 775443 w 806628"/>
                    <a:gd name="connsiteY4" fmla="*/ 229175 h 323779"/>
                    <a:gd name="connsiteX5" fmla="*/ 356101 w 806628"/>
                    <a:gd name="connsiteY5" fmla="*/ 59899 h 323779"/>
                    <a:gd name="connsiteX6" fmla="*/ 60914 w 806628"/>
                    <a:gd name="connsiteY6" fmla="*/ 13774 h 323779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17111"/>
                    <a:gd name="connsiteY0" fmla="*/ 0 h 291676"/>
                    <a:gd name="connsiteX1" fmla="*/ 22756 w 817111"/>
                    <a:gd name="connsiteY1" fmla="*/ 246434 h 291676"/>
                    <a:gd name="connsiteX2" fmla="*/ 356083 w 817111"/>
                    <a:gd name="connsiteY2" fmla="*/ 252430 h 291676"/>
                    <a:gd name="connsiteX3" fmla="*/ 762206 w 817111"/>
                    <a:gd name="connsiteY3" fmla="*/ 290991 h 291676"/>
                    <a:gd name="connsiteX4" fmla="*/ 776196 w 817111"/>
                    <a:gd name="connsiteY4" fmla="*/ 215401 h 291676"/>
                    <a:gd name="connsiteX5" fmla="*/ 375872 w 817111"/>
                    <a:gd name="connsiteY5" fmla="*/ 7040 h 291676"/>
                    <a:gd name="connsiteX6" fmla="*/ 61667 w 817111"/>
                    <a:gd name="connsiteY6" fmla="*/ 0 h 291676"/>
                    <a:gd name="connsiteX0" fmla="*/ 58660 w 814104"/>
                    <a:gd name="connsiteY0" fmla="*/ 20891 h 312567"/>
                    <a:gd name="connsiteX1" fmla="*/ 19749 w 814104"/>
                    <a:gd name="connsiteY1" fmla="*/ 267325 h 312567"/>
                    <a:gd name="connsiteX2" fmla="*/ 353076 w 814104"/>
                    <a:gd name="connsiteY2" fmla="*/ 273321 h 312567"/>
                    <a:gd name="connsiteX3" fmla="*/ 759199 w 814104"/>
                    <a:gd name="connsiteY3" fmla="*/ 311882 h 312567"/>
                    <a:gd name="connsiteX4" fmla="*/ 773189 w 814104"/>
                    <a:gd name="connsiteY4" fmla="*/ 236292 h 312567"/>
                    <a:gd name="connsiteX5" fmla="*/ 291890 w 814104"/>
                    <a:gd name="connsiteY5" fmla="*/ 11474 h 312567"/>
                    <a:gd name="connsiteX6" fmla="*/ 58660 w 814104"/>
                    <a:gd name="connsiteY6" fmla="*/ 20891 h 312567"/>
                    <a:gd name="connsiteX0" fmla="*/ 58660 w 814104"/>
                    <a:gd name="connsiteY0" fmla="*/ 9417 h 301093"/>
                    <a:gd name="connsiteX1" fmla="*/ 19749 w 814104"/>
                    <a:gd name="connsiteY1" fmla="*/ 255851 h 301093"/>
                    <a:gd name="connsiteX2" fmla="*/ 353076 w 814104"/>
                    <a:gd name="connsiteY2" fmla="*/ 261847 h 301093"/>
                    <a:gd name="connsiteX3" fmla="*/ 759199 w 814104"/>
                    <a:gd name="connsiteY3" fmla="*/ 300408 h 301093"/>
                    <a:gd name="connsiteX4" fmla="*/ 773189 w 814104"/>
                    <a:gd name="connsiteY4" fmla="*/ 224818 h 301093"/>
                    <a:gd name="connsiteX5" fmla="*/ 291890 w 814104"/>
                    <a:gd name="connsiteY5" fmla="*/ 0 h 301093"/>
                    <a:gd name="connsiteX6" fmla="*/ 58660 w 814104"/>
                    <a:gd name="connsiteY6" fmla="*/ 9417 h 301093"/>
                    <a:gd name="connsiteX0" fmla="*/ 58660 w 814104"/>
                    <a:gd name="connsiteY0" fmla="*/ 9417 h 301924"/>
                    <a:gd name="connsiteX1" fmla="*/ 19749 w 814104"/>
                    <a:gd name="connsiteY1" fmla="*/ 255851 h 301924"/>
                    <a:gd name="connsiteX2" fmla="*/ 353076 w 814104"/>
                    <a:gd name="connsiteY2" fmla="*/ 261847 h 301924"/>
                    <a:gd name="connsiteX3" fmla="*/ 759199 w 814104"/>
                    <a:gd name="connsiteY3" fmla="*/ 300408 h 301924"/>
                    <a:gd name="connsiteX4" fmla="*/ 773189 w 814104"/>
                    <a:gd name="connsiteY4" fmla="*/ 224818 h 301924"/>
                    <a:gd name="connsiteX5" fmla="*/ 291890 w 814104"/>
                    <a:gd name="connsiteY5" fmla="*/ 0 h 301924"/>
                    <a:gd name="connsiteX6" fmla="*/ 58660 w 814104"/>
                    <a:gd name="connsiteY6" fmla="*/ 9417 h 301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4104" h="301924">
                      <a:moveTo>
                        <a:pt x="58660" y="9417"/>
                      </a:moveTo>
                      <a:cubicBezTo>
                        <a:pt x="13303" y="52059"/>
                        <a:pt x="-24566" y="208294"/>
                        <a:pt x="19749" y="255851"/>
                      </a:cubicBezTo>
                      <a:cubicBezTo>
                        <a:pt x="130858" y="257850"/>
                        <a:pt x="200389" y="229736"/>
                        <a:pt x="353076" y="261847"/>
                      </a:cubicBezTo>
                      <a:cubicBezTo>
                        <a:pt x="505763" y="293958"/>
                        <a:pt x="689180" y="306579"/>
                        <a:pt x="759199" y="300408"/>
                      </a:cubicBezTo>
                      <a:cubicBezTo>
                        <a:pt x="829218" y="294237"/>
                        <a:pt x="830474" y="279941"/>
                        <a:pt x="773189" y="224818"/>
                      </a:cubicBezTo>
                      <a:lnTo>
                        <a:pt x="291890" y="0"/>
                      </a:lnTo>
                      <a:lnTo>
                        <a:pt x="58660" y="9417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682" name="Freeform 2678">
                  <a:extLst>
                    <a:ext uri="{FF2B5EF4-FFF2-40B4-BE49-F238E27FC236}">
                      <a16:creationId xmlns:a16="http://schemas.microsoft.com/office/drawing/2014/main" id="{F3A59237-51E2-44D1-9CF3-A47AC2F5B63D}"/>
                    </a:ext>
                  </a:extLst>
                </p:cNvPr>
                <p:cNvSpPr/>
                <p:nvPr/>
              </p:nvSpPr>
              <p:spPr>
                <a:xfrm flipH="1">
                  <a:off x="3392288" y="6499812"/>
                  <a:ext cx="446835" cy="197675"/>
                </a:xfrm>
                <a:custGeom>
                  <a:avLst/>
                  <a:gdLst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3923"/>
                    <a:gd name="connsiteY0" fmla="*/ 13774 h 416165"/>
                    <a:gd name="connsiteX1" fmla="*/ 22003 w 853923"/>
                    <a:gd name="connsiteY1" fmla="*/ 260208 h 416165"/>
                    <a:gd name="connsiteX2" fmla="*/ 355330 w 853923"/>
                    <a:gd name="connsiteY2" fmla="*/ 266204 h 416165"/>
                    <a:gd name="connsiteX3" fmla="*/ 767790 w 853923"/>
                    <a:gd name="connsiteY3" fmla="*/ 415850 h 416165"/>
                    <a:gd name="connsiteX4" fmla="*/ 826156 w 853923"/>
                    <a:gd name="connsiteY4" fmla="*/ 299118 h 416165"/>
                    <a:gd name="connsiteX5" fmla="*/ 356101 w 853923"/>
                    <a:gd name="connsiteY5" fmla="*/ 59899 h 416165"/>
                    <a:gd name="connsiteX6" fmla="*/ 60914 w 853923"/>
                    <a:gd name="connsiteY6" fmla="*/ 13774 h 416165"/>
                    <a:gd name="connsiteX0" fmla="*/ 60914 w 898764"/>
                    <a:gd name="connsiteY0" fmla="*/ 13774 h 345430"/>
                    <a:gd name="connsiteX1" fmla="*/ 22003 w 898764"/>
                    <a:gd name="connsiteY1" fmla="*/ 260208 h 345430"/>
                    <a:gd name="connsiteX2" fmla="*/ 355330 w 898764"/>
                    <a:gd name="connsiteY2" fmla="*/ 266204 h 345430"/>
                    <a:gd name="connsiteX3" fmla="*/ 859709 w 898764"/>
                    <a:gd name="connsiteY3" fmla="*/ 341793 h 345430"/>
                    <a:gd name="connsiteX4" fmla="*/ 826156 w 898764"/>
                    <a:gd name="connsiteY4" fmla="*/ 299118 h 345430"/>
                    <a:gd name="connsiteX5" fmla="*/ 356101 w 898764"/>
                    <a:gd name="connsiteY5" fmla="*/ 59899 h 345430"/>
                    <a:gd name="connsiteX6" fmla="*/ 60914 w 898764"/>
                    <a:gd name="connsiteY6" fmla="*/ 13774 h 345430"/>
                    <a:gd name="connsiteX0" fmla="*/ 60914 w 898763"/>
                    <a:gd name="connsiteY0" fmla="*/ 13774 h 341858"/>
                    <a:gd name="connsiteX1" fmla="*/ 22003 w 898763"/>
                    <a:gd name="connsiteY1" fmla="*/ 260208 h 341858"/>
                    <a:gd name="connsiteX2" fmla="*/ 355330 w 898763"/>
                    <a:gd name="connsiteY2" fmla="*/ 266204 h 341858"/>
                    <a:gd name="connsiteX3" fmla="*/ 859709 w 898763"/>
                    <a:gd name="connsiteY3" fmla="*/ 341793 h 341858"/>
                    <a:gd name="connsiteX4" fmla="*/ 826155 w 898763"/>
                    <a:gd name="connsiteY4" fmla="*/ 251804 h 341858"/>
                    <a:gd name="connsiteX5" fmla="*/ 356101 w 898763"/>
                    <a:gd name="connsiteY5" fmla="*/ 59899 h 341858"/>
                    <a:gd name="connsiteX6" fmla="*/ 60914 w 898763"/>
                    <a:gd name="connsiteY6" fmla="*/ 13774 h 341858"/>
                    <a:gd name="connsiteX0" fmla="*/ 60914 w 855657"/>
                    <a:gd name="connsiteY0" fmla="*/ 13774 h 323364"/>
                    <a:gd name="connsiteX1" fmla="*/ 22003 w 855657"/>
                    <a:gd name="connsiteY1" fmla="*/ 260208 h 323364"/>
                    <a:gd name="connsiteX2" fmla="*/ 355330 w 855657"/>
                    <a:gd name="connsiteY2" fmla="*/ 266204 h 323364"/>
                    <a:gd name="connsiteX3" fmla="*/ 774130 w 855657"/>
                    <a:gd name="connsiteY3" fmla="*/ 323279 h 323364"/>
                    <a:gd name="connsiteX4" fmla="*/ 826155 w 855657"/>
                    <a:gd name="connsiteY4" fmla="*/ 251804 h 323364"/>
                    <a:gd name="connsiteX5" fmla="*/ 356101 w 855657"/>
                    <a:gd name="connsiteY5" fmla="*/ 59899 h 323364"/>
                    <a:gd name="connsiteX6" fmla="*/ 60914 w 855657"/>
                    <a:gd name="connsiteY6" fmla="*/ 13774 h 323364"/>
                    <a:gd name="connsiteX0" fmla="*/ 60914 w 822601"/>
                    <a:gd name="connsiteY0" fmla="*/ 13774 h 323779"/>
                    <a:gd name="connsiteX1" fmla="*/ 22003 w 822601"/>
                    <a:gd name="connsiteY1" fmla="*/ 260208 h 323779"/>
                    <a:gd name="connsiteX2" fmla="*/ 355330 w 822601"/>
                    <a:gd name="connsiteY2" fmla="*/ 266204 h 323779"/>
                    <a:gd name="connsiteX3" fmla="*/ 774130 w 822601"/>
                    <a:gd name="connsiteY3" fmla="*/ 323279 h 323779"/>
                    <a:gd name="connsiteX4" fmla="*/ 775443 w 822601"/>
                    <a:gd name="connsiteY4" fmla="*/ 229175 h 323779"/>
                    <a:gd name="connsiteX5" fmla="*/ 356101 w 822601"/>
                    <a:gd name="connsiteY5" fmla="*/ 59899 h 323779"/>
                    <a:gd name="connsiteX6" fmla="*/ 60914 w 822601"/>
                    <a:gd name="connsiteY6" fmla="*/ 13774 h 323779"/>
                    <a:gd name="connsiteX0" fmla="*/ 60914 w 806628"/>
                    <a:gd name="connsiteY0" fmla="*/ 13774 h 323779"/>
                    <a:gd name="connsiteX1" fmla="*/ 22003 w 806628"/>
                    <a:gd name="connsiteY1" fmla="*/ 260208 h 323779"/>
                    <a:gd name="connsiteX2" fmla="*/ 355330 w 806628"/>
                    <a:gd name="connsiteY2" fmla="*/ 266204 h 323779"/>
                    <a:gd name="connsiteX3" fmla="*/ 736094 w 806628"/>
                    <a:gd name="connsiteY3" fmla="*/ 323279 h 323779"/>
                    <a:gd name="connsiteX4" fmla="*/ 775443 w 806628"/>
                    <a:gd name="connsiteY4" fmla="*/ 229175 h 323779"/>
                    <a:gd name="connsiteX5" fmla="*/ 356101 w 806628"/>
                    <a:gd name="connsiteY5" fmla="*/ 59899 h 323779"/>
                    <a:gd name="connsiteX6" fmla="*/ 60914 w 806628"/>
                    <a:gd name="connsiteY6" fmla="*/ 13774 h 323779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17111"/>
                    <a:gd name="connsiteY0" fmla="*/ 0 h 291676"/>
                    <a:gd name="connsiteX1" fmla="*/ 22756 w 817111"/>
                    <a:gd name="connsiteY1" fmla="*/ 246434 h 291676"/>
                    <a:gd name="connsiteX2" fmla="*/ 356083 w 817111"/>
                    <a:gd name="connsiteY2" fmla="*/ 252430 h 291676"/>
                    <a:gd name="connsiteX3" fmla="*/ 762206 w 817111"/>
                    <a:gd name="connsiteY3" fmla="*/ 290991 h 291676"/>
                    <a:gd name="connsiteX4" fmla="*/ 776196 w 817111"/>
                    <a:gd name="connsiteY4" fmla="*/ 215401 h 291676"/>
                    <a:gd name="connsiteX5" fmla="*/ 375872 w 817111"/>
                    <a:gd name="connsiteY5" fmla="*/ 7040 h 291676"/>
                    <a:gd name="connsiteX6" fmla="*/ 61667 w 817111"/>
                    <a:gd name="connsiteY6" fmla="*/ 0 h 291676"/>
                    <a:gd name="connsiteX0" fmla="*/ 58660 w 814104"/>
                    <a:gd name="connsiteY0" fmla="*/ 20891 h 312567"/>
                    <a:gd name="connsiteX1" fmla="*/ 19749 w 814104"/>
                    <a:gd name="connsiteY1" fmla="*/ 267325 h 312567"/>
                    <a:gd name="connsiteX2" fmla="*/ 353076 w 814104"/>
                    <a:gd name="connsiteY2" fmla="*/ 273321 h 312567"/>
                    <a:gd name="connsiteX3" fmla="*/ 759199 w 814104"/>
                    <a:gd name="connsiteY3" fmla="*/ 311882 h 312567"/>
                    <a:gd name="connsiteX4" fmla="*/ 773189 w 814104"/>
                    <a:gd name="connsiteY4" fmla="*/ 236292 h 312567"/>
                    <a:gd name="connsiteX5" fmla="*/ 291890 w 814104"/>
                    <a:gd name="connsiteY5" fmla="*/ 11474 h 312567"/>
                    <a:gd name="connsiteX6" fmla="*/ 58660 w 814104"/>
                    <a:gd name="connsiteY6" fmla="*/ 20891 h 312567"/>
                    <a:gd name="connsiteX0" fmla="*/ 58660 w 814104"/>
                    <a:gd name="connsiteY0" fmla="*/ 9417 h 301093"/>
                    <a:gd name="connsiteX1" fmla="*/ 19749 w 814104"/>
                    <a:gd name="connsiteY1" fmla="*/ 255851 h 301093"/>
                    <a:gd name="connsiteX2" fmla="*/ 353076 w 814104"/>
                    <a:gd name="connsiteY2" fmla="*/ 261847 h 301093"/>
                    <a:gd name="connsiteX3" fmla="*/ 759199 w 814104"/>
                    <a:gd name="connsiteY3" fmla="*/ 300408 h 301093"/>
                    <a:gd name="connsiteX4" fmla="*/ 773189 w 814104"/>
                    <a:gd name="connsiteY4" fmla="*/ 224818 h 301093"/>
                    <a:gd name="connsiteX5" fmla="*/ 291890 w 814104"/>
                    <a:gd name="connsiteY5" fmla="*/ 0 h 301093"/>
                    <a:gd name="connsiteX6" fmla="*/ 58660 w 814104"/>
                    <a:gd name="connsiteY6" fmla="*/ 9417 h 301093"/>
                    <a:gd name="connsiteX0" fmla="*/ 58660 w 814104"/>
                    <a:gd name="connsiteY0" fmla="*/ 9417 h 301924"/>
                    <a:gd name="connsiteX1" fmla="*/ 19749 w 814104"/>
                    <a:gd name="connsiteY1" fmla="*/ 255851 h 301924"/>
                    <a:gd name="connsiteX2" fmla="*/ 353076 w 814104"/>
                    <a:gd name="connsiteY2" fmla="*/ 261847 h 301924"/>
                    <a:gd name="connsiteX3" fmla="*/ 759199 w 814104"/>
                    <a:gd name="connsiteY3" fmla="*/ 300408 h 301924"/>
                    <a:gd name="connsiteX4" fmla="*/ 773189 w 814104"/>
                    <a:gd name="connsiteY4" fmla="*/ 224818 h 301924"/>
                    <a:gd name="connsiteX5" fmla="*/ 291890 w 814104"/>
                    <a:gd name="connsiteY5" fmla="*/ 0 h 301924"/>
                    <a:gd name="connsiteX6" fmla="*/ 58660 w 814104"/>
                    <a:gd name="connsiteY6" fmla="*/ 9417 h 301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4104" h="301924">
                      <a:moveTo>
                        <a:pt x="58660" y="9417"/>
                      </a:moveTo>
                      <a:cubicBezTo>
                        <a:pt x="13303" y="52059"/>
                        <a:pt x="-24566" y="208294"/>
                        <a:pt x="19749" y="255851"/>
                      </a:cubicBezTo>
                      <a:cubicBezTo>
                        <a:pt x="130858" y="257850"/>
                        <a:pt x="200389" y="229736"/>
                        <a:pt x="353076" y="261847"/>
                      </a:cubicBezTo>
                      <a:cubicBezTo>
                        <a:pt x="505763" y="293958"/>
                        <a:pt x="689180" y="306579"/>
                        <a:pt x="759199" y="300408"/>
                      </a:cubicBezTo>
                      <a:cubicBezTo>
                        <a:pt x="829218" y="294237"/>
                        <a:pt x="830474" y="279941"/>
                        <a:pt x="773189" y="224818"/>
                      </a:cubicBezTo>
                      <a:lnTo>
                        <a:pt x="291890" y="0"/>
                      </a:lnTo>
                      <a:lnTo>
                        <a:pt x="58660" y="9417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683" name="Oval 3682">
                  <a:extLst>
                    <a:ext uri="{FF2B5EF4-FFF2-40B4-BE49-F238E27FC236}">
                      <a16:creationId xmlns:a16="http://schemas.microsoft.com/office/drawing/2014/main" id="{0879F9EE-942A-4CE7-8E89-4A20A6746C7B}"/>
                    </a:ext>
                  </a:extLst>
                </p:cNvPr>
                <p:cNvSpPr/>
                <p:nvPr/>
              </p:nvSpPr>
              <p:spPr>
                <a:xfrm>
                  <a:off x="3667722" y="2681812"/>
                  <a:ext cx="614210" cy="61637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3684" name="Group 3683">
                  <a:extLst>
                    <a:ext uri="{FF2B5EF4-FFF2-40B4-BE49-F238E27FC236}">
                      <a16:creationId xmlns:a16="http://schemas.microsoft.com/office/drawing/2014/main" id="{9FC943A5-C543-4548-B5D5-36176EBB0511}"/>
                    </a:ext>
                  </a:extLst>
                </p:cNvPr>
                <p:cNvGrpSpPr/>
                <p:nvPr/>
              </p:nvGrpSpPr>
              <p:grpSpPr>
                <a:xfrm>
                  <a:off x="3745049" y="2958067"/>
                  <a:ext cx="451624" cy="598809"/>
                  <a:chOff x="5157788" y="1381501"/>
                  <a:chExt cx="904875" cy="1199774"/>
                </a:xfrm>
              </p:grpSpPr>
              <p:grpSp>
                <p:nvGrpSpPr>
                  <p:cNvPr id="3694" name="Group 3693">
                    <a:extLst>
                      <a:ext uri="{FF2B5EF4-FFF2-40B4-BE49-F238E27FC236}">
                        <a16:creationId xmlns:a16="http://schemas.microsoft.com/office/drawing/2014/main" id="{E30BA80D-5B36-452A-BF9E-73E93965953B}"/>
                      </a:ext>
                    </a:extLst>
                  </p:cNvPr>
                  <p:cNvGrpSpPr/>
                  <p:nvPr/>
                </p:nvGrpSpPr>
                <p:grpSpPr>
                  <a:xfrm>
                    <a:off x="5157788" y="1381501"/>
                    <a:ext cx="904875" cy="1199774"/>
                    <a:chOff x="5157788" y="1381501"/>
                    <a:chExt cx="904875" cy="1199774"/>
                  </a:xfrm>
                </p:grpSpPr>
                <p:sp>
                  <p:nvSpPr>
                    <p:cNvPr id="3700" name="Rounded Rectangle 2696">
                      <a:extLst>
                        <a:ext uri="{FF2B5EF4-FFF2-40B4-BE49-F238E27FC236}">
                          <a16:creationId xmlns:a16="http://schemas.microsoft.com/office/drawing/2014/main" id="{43EE07BF-B5B6-4FF8-B186-63F4C2B619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72088" y="1381501"/>
                      <a:ext cx="676275" cy="1199774"/>
                    </a:xfrm>
                    <a:prstGeom prst="roundRect">
                      <a:avLst/>
                    </a:prstGeom>
                    <a:solidFill>
                      <a:srgbClr val="A77E4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1" name="Oval 3700">
                      <a:extLst>
                        <a:ext uri="{FF2B5EF4-FFF2-40B4-BE49-F238E27FC236}">
                          <a16:creationId xmlns:a16="http://schemas.microsoft.com/office/drawing/2014/main" id="{9867B469-AE3B-4A32-97F9-6F92D04703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57788" y="1802168"/>
                      <a:ext cx="228600" cy="254355"/>
                    </a:xfrm>
                    <a:prstGeom prst="ellipse">
                      <a:avLst/>
                    </a:prstGeom>
                    <a:solidFill>
                      <a:srgbClr val="A77E4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2" name="Oval 3701">
                      <a:extLst>
                        <a:ext uri="{FF2B5EF4-FFF2-40B4-BE49-F238E27FC236}">
                          <a16:creationId xmlns:a16="http://schemas.microsoft.com/office/drawing/2014/main" id="{FF54BF02-26F1-4DCA-A5D8-9017813B74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4063" y="1806928"/>
                      <a:ext cx="228600" cy="254355"/>
                    </a:xfrm>
                    <a:prstGeom prst="ellipse">
                      <a:avLst/>
                    </a:prstGeom>
                    <a:solidFill>
                      <a:srgbClr val="A77E4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695" name="Freeform 2691">
                    <a:extLst>
                      <a:ext uri="{FF2B5EF4-FFF2-40B4-BE49-F238E27FC236}">
                        <a16:creationId xmlns:a16="http://schemas.microsoft.com/office/drawing/2014/main" id="{72FF5FCF-B66B-41CC-A173-D4B1CFDAB163}"/>
                      </a:ext>
                    </a:extLst>
                  </p:cNvPr>
                  <p:cNvSpPr/>
                  <p:nvPr/>
                </p:nvSpPr>
                <p:spPr>
                  <a:xfrm>
                    <a:off x="5441481" y="2259368"/>
                    <a:ext cx="337488" cy="180991"/>
                  </a:xfrm>
                  <a:custGeom>
                    <a:avLst/>
                    <a:gdLst>
                      <a:gd name="connsiteX0" fmla="*/ 8876 w 540980"/>
                      <a:gd name="connsiteY0" fmla="*/ 38100 h 342916"/>
                      <a:gd name="connsiteX1" fmla="*/ 537513 w 540980"/>
                      <a:gd name="connsiteY1" fmla="*/ 38100 h 342916"/>
                      <a:gd name="connsiteX2" fmla="*/ 227951 w 540980"/>
                      <a:gd name="connsiteY2" fmla="*/ 342900 h 342916"/>
                      <a:gd name="connsiteX3" fmla="*/ 8876 w 540980"/>
                      <a:gd name="connsiteY3" fmla="*/ 38100 h 342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80" h="342916">
                        <a:moveTo>
                          <a:pt x="8876" y="38100"/>
                        </a:moveTo>
                        <a:cubicBezTo>
                          <a:pt x="60470" y="-12700"/>
                          <a:pt x="501001" y="-12700"/>
                          <a:pt x="537513" y="38100"/>
                        </a:cubicBezTo>
                        <a:cubicBezTo>
                          <a:pt x="574025" y="88900"/>
                          <a:pt x="312088" y="340519"/>
                          <a:pt x="227951" y="342900"/>
                        </a:cubicBezTo>
                        <a:cubicBezTo>
                          <a:pt x="143814" y="345281"/>
                          <a:pt x="-42718" y="88900"/>
                          <a:pt x="8876" y="3810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696" name="Group 3695">
                    <a:extLst>
                      <a:ext uri="{FF2B5EF4-FFF2-40B4-BE49-F238E27FC236}">
                        <a16:creationId xmlns:a16="http://schemas.microsoft.com/office/drawing/2014/main" id="{283AAB31-83A0-4464-AEC7-9B09F3BC63FB}"/>
                      </a:ext>
                    </a:extLst>
                  </p:cNvPr>
                  <p:cNvGrpSpPr/>
                  <p:nvPr/>
                </p:nvGrpSpPr>
                <p:grpSpPr>
                  <a:xfrm>
                    <a:off x="5412906" y="1735900"/>
                    <a:ext cx="401884" cy="169069"/>
                    <a:chOff x="5536959" y="5172075"/>
                    <a:chExt cx="401884" cy="169069"/>
                  </a:xfrm>
                </p:grpSpPr>
                <p:sp>
                  <p:nvSpPr>
                    <p:cNvPr id="3698" name="Oval 3697">
                      <a:extLst>
                        <a:ext uri="{FF2B5EF4-FFF2-40B4-BE49-F238E27FC236}">
                          <a16:creationId xmlns:a16="http://schemas.microsoft.com/office/drawing/2014/main" id="{D76D8CD4-F98B-4A6C-A6D7-7FD44D06F1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959" y="5172075"/>
                      <a:ext cx="101842" cy="16906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99" name="Oval 3698">
                      <a:extLst>
                        <a:ext uri="{FF2B5EF4-FFF2-40B4-BE49-F238E27FC236}">
                          <a16:creationId xmlns:a16="http://schemas.microsoft.com/office/drawing/2014/main" id="{29081BCF-D659-4DD9-B27F-8F6950DA88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7001" y="5172075"/>
                      <a:ext cx="101842" cy="16906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697" name="Freeform 2693">
                    <a:extLst>
                      <a:ext uri="{FF2B5EF4-FFF2-40B4-BE49-F238E27FC236}">
                        <a16:creationId xmlns:a16="http://schemas.microsoft.com/office/drawing/2014/main" id="{CBA82E0A-F6C8-46D2-A110-4D9A20238F7F}"/>
                      </a:ext>
                    </a:extLst>
                  </p:cNvPr>
                  <p:cNvSpPr/>
                  <p:nvPr/>
                </p:nvSpPr>
                <p:spPr>
                  <a:xfrm>
                    <a:off x="5605908" y="1764477"/>
                    <a:ext cx="135396" cy="382552"/>
                  </a:xfrm>
                  <a:custGeom>
                    <a:avLst/>
                    <a:gdLst>
                      <a:gd name="connsiteX0" fmla="*/ 732 w 122014"/>
                      <a:gd name="connsiteY0" fmla="*/ 51 h 1021848"/>
                      <a:gd name="connsiteX1" fmla="*/ 119795 w 122014"/>
                      <a:gd name="connsiteY1" fmla="*/ 928739 h 1021848"/>
                      <a:gd name="connsiteX2" fmla="*/ 72170 w 122014"/>
                      <a:gd name="connsiteY2" fmla="*/ 885876 h 1021848"/>
                      <a:gd name="connsiteX3" fmla="*/ 732 w 122014"/>
                      <a:gd name="connsiteY3" fmla="*/ 51 h 102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014" h="1021848">
                        <a:moveTo>
                          <a:pt x="732" y="51"/>
                        </a:moveTo>
                        <a:cubicBezTo>
                          <a:pt x="8670" y="7195"/>
                          <a:pt x="107889" y="781102"/>
                          <a:pt x="119795" y="928739"/>
                        </a:cubicBezTo>
                        <a:cubicBezTo>
                          <a:pt x="131701" y="1076376"/>
                          <a:pt x="92808" y="1038276"/>
                          <a:pt x="72170" y="885876"/>
                        </a:cubicBezTo>
                        <a:cubicBezTo>
                          <a:pt x="51532" y="733476"/>
                          <a:pt x="-7206" y="-7093"/>
                          <a:pt x="732" y="51"/>
                        </a:cubicBezTo>
                        <a:close/>
                      </a:path>
                    </a:pathLst>
                  </a:cu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685" name="Freeform 2681">
                  <a:extLst>
                    <a:ext uri="{FF2B5EF4-FFF2-40B4-BE49-F238E27FC236}">
                      <a16:creationId xmlns:a16="http://schemas.microsoft.com/office/drawing/2014/main" id="{0A0DBBB0-4B4C-4727-B83F-C4B98D42BF02}"/>
                    </a:ext>
                  </a:extLst>
                </p:cNvPr>
                <p:cNvSpPr/>
                <p:nvPr/>
              </p:nvSpPr>
              <p:spPr>
                <a:xfrm>
                  <a:off x="3781704" y="2833287"/>
                  <a:ext cx="369907" cy="417946"/>
                </a:xfrm>
                <a:custGeom>
                  <a:avLst/>
                  <a:gdLst>
                    <a:gd name="connsiteX0" fmla="*/ 52939 w 890337"/>
                    <a:gd name="connsiteY0" fmla="*/ 952901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52939 w 890337"/>
                    <a:gd name="connsiteY17" fmla="*/ 952901 h 952901"/>
                    <a:gd name="connsiteX0" fmla="*/ 52939 w 890337"/>
                    <a:gd name="connsiteY0" fmla="*/ 890337 h 890337"/>
                    <a:gd name="connsiteX1" fmla="*/ 0 w 890337"/>
                    <a:gd name="connsiteY1" fmla="*/ 226194 h 890337"/>
                    <a:gd name="connsiteX2" fmla="*/ 211756 w 890337"/>
                    <a:gd name="connsiteY2" fmla="*/ 72190 h 890337"/>
                    <a:gd name="connsiteX3" fmla="*/ 471638 w 890337"/>
                    <a:gd name="connsiteY3" fmla="*/ 52939 h 890337"/>
                    <a:gd name="connsiteX4" fmla="*/ 563078 w 890337"/>
                    <a:gd name="connsiteY4" fmla="*/ 52939 h 890337"/>
                    <a:gd name="connsiteX5" fmla="*/ 755584 w 890337"/>
                    <a:gd name="connsiteY5" fmla="*/ 0 h 890337"/>
                    <a:gd name="connsiteX6" fmla="*/ 625643 w 890337"/>
                    <a:gd name="connsiteY6" fmla="*/ 144379 h 890337"/>
                    <a:gd name="connsiteX7" fmla="*/ 890337 w 890337"/>
                    <a:gd name="connsiteY7" fmla="*/ 125129 h 890337"/>
                    <a:gd name="connsiteX8" fmla="*/ 702645 w 890337"/>
                    <a:gd name="connsiteY8" fmla="*/ 279133 h 890337"/>
                    <a:gd name="connsiteX9" fmla="*/ 741146 w 890337"/>
                    <a:gd name="connsiteY9" fmla="*/ 481264 h 890337"/>
                    <a:gd name="connsiteX10" fmla="*/ 683394 w 890337"/>
                    <a:gd name="connsiteY10" fmla="*/ 890337 h 890337"/>
                    <a:gd name="connsiteX11" fmla="*/ 630455 w 890337"/>
                    <a:gd name="connsiteY11" fmla="*/ 418699 h 890337"/>
                    <a:gd name="connsiteX12" fmla="*/ 466826 w 890337"/>
                    <a:gd name="connsiteY12" fmla="*/ 413887 h 890337"/>
                    <a:gd name="connsiteX13" fmla="*/ 356135 w 890337"/>
                    <a:gd name="connsiteY13" fmla="*/ 486076 h 890337"/>
                    <a:gd name="connsiteX14" fmla="*/ 303196 w 890337"/>
                    <a:gd name="connsiteY14" fmla="*/ 428325 h 890337"/>
                    <a:gd name="connsiteX15" fmla="*/ 125129 w 890337"/>
                    <a:gd name="connsiteY15" fmla="*/ 385011 h 890337"/>
                    <a:gd name="connsiteX16" fmla="*/ 52939 w 890337"/>
                    <a:gd name="connsiteY16" fmla="*/ 890337 h 890337"/>
                    <a:gd name="connsiteX0" fmla="*/ 52939 w 890337"/>
                    <a:gd name="connsiteY0" fmla="*/ 837398 h 837398"/>
                    <a:gd name="connsiteX1" fmla="*/ 0 w 890337"/>
                    <a:gd name="connsiteY1" fmla="*/ 173255 h 837398"/>
                    <a:gd name="connsiteX2" fmla="*/ 211756 w 890337"/>
                    <a:gd name="connsiteY2" fmla="*/ 19251 h 837398"/>
                    <a:gd name="connsiteX3" fmla="*/ 471638 w 890337"/>
                    <a:gd name="connsiteY3" fmla="*/ 0 h 837398"/>
                    <a:gd name="connsiteX4" fmla="*/ 563078 w 890337"/>
                    <a:gd name="connsiteY4" fmla="*/ 0 h 837398"/>
                    <a:gd name="connsiteX5" fmla="*/ 625643 w 890337"/>
                    <a:gd name="connsiteY5" fmla="*/ 91440 h 837398"/>
                    <a:gd name="connsiteX6" fmla="*/ 890337 w 890337"/>
                    <a:gd name="connsiteY6" fmla="*/ 72190 h 837398"/>
                    <a:gd name="connsiteX7" fmla="*/ 702645 w 890337"/>
                    <a:gd name="connsiteY7" fmla="*/ 226194 h 837398"/>
                    <a:gd name="connsiteX8" fmla="*/ 741146 w 890337"/>
                    <a:gd name="connsiteY8" fmla="*/ 428325 h 837398"/>
                    <a:gd name="connsiteX9" fmla="*/ 683394 w 890337"/>
                    <a:gd name="connsiteY9" fmla="*/ 837398 h 837398"/>
                    <a:gd name="connsiteX10" fmla="*/ 630455 w 890337"/>
                    <a:gd name="connsiteY10" fmla="*/ 365760 h 837398"/>
                    <a:gd name="connsiteX11" fmla="*/ 466826 w 890337"/>
                    <a:gd name="connsiteY11" fmla="*/ 360948 h 837398"/>
                    <a:gd name="connsiteX12" fmla="*/ 356135 w 890337"/>
                    <a:gd name="connsiteY12" fmla="*/ 433137 h 837398"/>
                    <a:gd name="connsiteX13" fmla="*/ 303196 w 890337"/>
                    <a:gd name="connsiteY13" fmla="*/ 375386 h 837398"/>
                    <a:gd name="connsiteX14" fmla="*/ 125129 w 890337"/>
                    <a:gd name="connsiteY14" fmla="*/ 332072 h 837398"/>
                    <a:gd name="connsiteX15" fmla="*/ 52939 w 890337"/>
                    <a:gd name="connsiteY15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211756 w 741146"/>
                    <a:gd name="connsiteY2" fmla="*/ 19251 h 837398"/>
                    <a:gd name="connsiteX3" fmla="*/ 471638 w 741146"/>
                    <a:gd name="connsiteY3" fmla="*/ 0 h 837398"/>
                    <a:gd name="connsiteX4" fmla="*/ 563078 w 741146"/>
                    <a:gd name="connsiteY4" fmla="*/ 0 h 837398"/>
                    <a:gd name="connsiteX5" fmla="*/ 625643 w 741146"/>
                    <a:gd name="connsiteY5" fmla="*/ 91440 h 837398"/>
                    <a:gd name="connsiteX6" fmla="*/ 702645 w 741146"/>
                    <a:gd name="connsiteY6" fmla="*/ 226194 h 837398"/>
                    <a:gd name="connsiteX7" fmla="*/ 741146 w 741146"/>
                    <a:gd name="connsiteY7" fmla="*/ 428325 h 837398"/>
                    <a:gd name="connsiteX8" fmla="*/ 683394 w 741146"/>
                    <a:gd name="connsiteY8" fmla="*/ 837398 h 837398"/>
                    <a:gd name="connsiteX9" fmla="*/ 630455 w 741146"/>
                    <a:gd name="connsiteY9" fmla="*/ 365760 h 837398"/>
                    <a:gd name="connsiteX10" fmla="*/ 466826 w 741146"/>
                    <a:gd name="connsiteY10" fmla="*/ 360948 h 837398"/>
                    <a:gd name="connsiteX11" fmla="*/ 356135 w 741146"/>
                    <a:gd name="connsiteY11" fmla="*/ 433137 h 837398"/>
                    <a:gd name="connsiteX12" fmla="*/ 303196 w 741146"/>
                    <a:gd name="connsiteY12" fmla="*/ 375386 h 837398"/>
                    <a:gd name="connsiteX13" fmla="*/ 125129 w 741146"/>
                    <a:gd name="connsiteY13" fmla="*/ 332072 h 837398"/>
                    <a:gd name="connsiteX14" fmla="*/ 52939 w 741146"/>
                    <a:gd name="connsiteY14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125129 w 741146"/>
                    <a:gd name="connsiteY2" fmla="*/ 67378 h 837398"/>
                    <a:gd name="connsiteX3" fmla="*/ 471638 w 741146"/>
                    <a:gd name="connsiteY3" fmla="*/ 0 h 837398"/>
                    <a:gd name="connsiteX4" fmla="*/ 563078 w 741146"/>
                    <a:gd name="connsiteY4" fmla="*/ 0 h 837398"/>
                    <a:gd name="connsiteX5" fmla="*/ 625643 w 741146"/>
                    <a:gd name="connsiteY5" fmla="*/ 91440 h 837398"/>
                    <a:gd name="connsiteX6" fmla="*/ 702645 w 741146"/>
                    <a:gd name="connsiteY6" fmla="*/ 226194 h 837398"/>
                    <a:gd name="connsiteX7" fmla="*/ 741146 w 741146"/>
                    <a:gd name="connsiteY7" fmla="*/ 428325 h 837398"/>
                    <a:gd name="connsiteX8" fmla="*/ 683394 w 741146"/>
                    <a:gd name="connsiteY8" fmla="*/ 837398 h 837398"/>
                    <a:gd name="connsiteX9" fmla="*/ 630455 w 741146"/>
                    <a:gd name="connsiteY9" fmla="*/ 365760 h 837398"/>
                    <a:gd name="connsiteX10" fmla="*/ 466826 w 741146"/>
                    <a:gd name="connsiteY10" fmla="*/ 360948 h 837398"/>
                    <a:gd name="connsiteX11" fmla="*/ 356135 w 741146"/>
                    <a:gd name="connsiteY11" fmla="*/ 433137 h 837398"/>
                    <a:gd name="connsiteX12" fmla="*/ 303196 w 741146"/>
                    <a:gd name="connsiteY12" fmla="*/ 375386 h 837398"/>
                    <a:gd name="connsiteX13" fmla="*/ 125129 w 741146"/>
                    <a:gd name="connsiteY13" fmla="*/ 332072 h 837398"/>
                    <a:gd name="connsiteX14" fmla="*/ 52939 w 741146"/>
                    <a:gd name="connsiteY14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125129 w 741146"/>
                    <a:gd name="connsiteY2" fmla="*/ 67378 h 837398"/>
                    <a:gd name="connsiteX3" fmla="*/ 228142 w 741146"/>
                    <a:gd name="connsiteY3" fmla="*/ 133427 h 837398"/>
                    <a:gd name="connsiteX4" fmla="*/ 471638 w 741146"/>
                    <a:gd name="connsiteY4" fmla="*/ 0 h 837398"/>
                    <a:gd name="connsiteX5" fmla="*/ 563078 w 741146"/>
                    <a:gd name="connsiteY5" fmla="*/ 0 h 837398"/>
                    <a:gd name="connsiteX6" fmla="*/ 625643 w 741146"/>
                    <a:gd name="connsiteY6" fmla="*/ 91440 h 837398"/>
                    <a:gd name="connsiteX7" fmla="*/ 702645 w 741146"/>
                    <a:gd name="connsiteY7" fmla="*/ 226194 h 837398"/>
                    <a:gd name="connsiteX8" fmla="*/ 741146 w 741146"/>
                    <a:gd name="connsiteY8" fmla="*/ 428325 h 837398"/>
                    <a:gd name="connsiteX9" fmla="*/ 683394 w 741146"/>
                    <a:gd name="connsiteY9" fmla="*/ 837398 h 837398"/>
                    <a:gd name="connsiteX10" fmla="*/ 630455 w 741146"/>
                    <a:gd name="connsiteY10" fmla="*/ 365760 h 837398"/>
                    <a:gd name="connsiteX11" fmla="*/ 466826 w 741146"/>
                    <a:gd name="connsiteY11" fmla="*/ 360948 h 837398"/>
                    <a:gd name="connsiteX12" fmla="*/ 356135 w 741146"/>
                    <a:gd name="connsiteY12" fmla="*/ 433137 h 837398"/>
                    <a:gd name="connsiteX13" fmla="*/ 303196 w 741146"/>
                    <a:gd name="connsiteY13" fmla="*/ 375386 h 837398"/>
                    <a:gd name="connsiteX14" fmla="*/ 125129 w 741146"/>
                    <a:gd name="connsiteY14" fmla="*/ 332072 h 837398"/>
                    <a:gd name="connsiteX15" fmla="*/ 52939 w 741146"/>
                    <a:gd name="connsiteY15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125129 w 741146"/>
                    <a:gd name="connsiteY2" fmla="*/ 67378 h 837398"/>
                    <a:gd name="connsiteX3" fmla="*/ 228142 w 741146"/>
                    <a:gd name="connsiteY3" fmla="*/ 133427 h 837398"/>
                    <a:gd name="connsiteX4" fmla="*/ 223330 w 741146"/>
                    <a:gd name="connsiteY4" fmla="*/ 41987 h 837398"/>
                    <a:gd name="connsiteX5" fmla="*/ 471638 w 741146"/>
                    <a:gd name="connsiteY5" fmla="*/ 0 h 837398"/>
                    <a:gd name="connsiteX6" fmla="*/ 563078 w 741146"/>
                    <a:gd name="connsiteY6" fmla="*/ 0 h 837398"/>
                    <a:gd name="connsiteX7" fmla="*/ 625643 w 741146"/>
                    <a:gd name="connsiteY7" fmla="*/ 91440 h 837398"/>
                    <a:gd name="connsiteX8" fmla="*/ 702645 w 741146"/>
                    <a:gd name="connsiteY8" fmla="*/ 226194 h 837398"/>
                    <a:gd name="connsiteX9" fmla="*/ 741146 w 741146"/>
                    <a:gd name="connsiteY9" fmla="*/ 428325 h 837398"/>
                    <a:gd name="connsiteX10" fmla="*/ 683394 w 741146"/>
                    <a:gd name="connsiteY10" fmla="*/ 837398 h 837398"/>
                    <a:gd name="connsiteX11" fmla="*/ 630455 w 741146"/>
                    <a:gd name="connsiteY11" fmla="*/ 365760 h 837398"/>
                    <a:gd name="connsiteX12" fmla="*/ 466826 w 741146"/>
                    <a:gd name="connsiteY12" fmla="*/ 360948 h 837398"/>
                    <a:gd name="connsiteX13" fmla="*/ 356135 w 741146"/>
                    <a:gd name="connsiteY13" fmla="*/ 433137 h 837398"/>
                    <a:gd name="connsiteX14" fmla="*/ 303196 w 741146"/>
                    <a:gd name="connsiteY14" fmla="*/ 375386 h 837398"/>
                    <a:gd name="connsiteX15" fmla="*/ 125129 w 741146"/>
                    <a:gd name="connsiteY15" fmla="*/ 332072 h 837398"/>
                    <a:gd name="connsiteX16" fmla="*/ 52939 w 741146"/>
                    <a:gd name="connsiteY16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125129 w 741146"/>
                    <a:gd name="connsiteY2" fmla="*/ 67378 h 837398"/>
                    <a:gd name="connsiteX3" fmla="*/ 228142 w 741146"/>
                    <a:gd name="connsiteY3" fmla="*/ 133427 h 837398"/>
                    <a:gd name="connsiteX4" fmla="*/ 223330 w 741146"/>
                    <a:gd name="connsiteY4" fmla="*/ 41987 h 837398"/>
                    <a:gd name="connsiteX5" fmla="*/ 471638 w 741146"/>
                    <a:gd name="connsiteY5" fmla="*/ 0 h 837398"/>
                    <a:gd name="connsiteX6" fmla="*/ 563078 w 741146"/>
                    <a:gd name="connsiteY6" fmla="*/ 0 h 837398"/>
                    <a:gd name="connsiteX7" fmla="*/ 625643 w 741146"/>
                    <a:gd name="connsiteY7" fmla="*/ 91440 h 837398"/>
                    <a:gd name="connsiteX8" fmla="*/ 702645 w 741146"/>
                    <a:gd name="connsiteY8" fmla="*/ 226194 h 837398"/>
                    <a:gd name="connsiteX9" fmla="*/ 741146 w 741146"/>
                    <a:gd name="connsiteY9" fmla="*/ 428325 h 837398"/>
                    <a:gd name="connsiteX10" fmla="*/ 683394 w 741146"/>
                    <a:gd name="connsiteY10" fmla="*/ 837398 h 837398"/>
                    <a:gd name="connsiteX11" fmla="*/ 630455 w 741146"/>
                    <a:gd name="connsiteY11" fmla="*/ 365760 h 837398"/>
                    <a:gd name="connsiteX12" fmla="*/ 548641 w 741146"/>
                    <a:gd name="connsiteY12" fmla="*/ 385012 h 837398"/>
                    <a:gd name="connsiteX13" fmla="*/ 356135 w 741146"/>
                    <a:gd name="connsiteY13" fmla="*/ 433137 h 837398"/>
                    <a:gd name="connsiteX14" fmla="*/ 303196 w 741146"/>
                    <a:gd name="connsiteY14" fmla="*/ 375386 h 837398"/>
                    <a:gd name="connsiteX15" fmla="*/ 125129 w 741146"/>
                    <a:gd name="connsiteY15" fmla="*/ 332072 h 837398"/>
                    <a:gd name="connsiteX16" fmla="*/ 52939 w 741146"/>
                    <a:gd name="connsiteY16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125129 w 741146"/>
                    <a:gd name="connsiteY2" fmla="*/ 67378 h 837398"/>
                    <a:gd name="connsiteX3" fmla="*/ 228142 w 741146"/>
                    <a:gd name="connsiteY3" fmla="*/ 133427 h 837398"/>
                    <a:gd name="connsiteX4" fmla="*/ 223330 w 741146"/>
                    <a:gd name="connsiteY4" fmla="*/ 41987 h 837398"/>
                    <a:gd name="connsiteX5" fmla="*/ 471638 w 741146"/>
                    <a:gd name="connsiteY5" fmla="*/ 0 h 837398"/>
                    <a:gd name="connsiteX6" fmla="*/ 563078 w 741146"/>
                    <a:gd name="connsiteY6" fmla="*/ 0 h 837398"/>
                    <a:gd name="connsiteX7" fmla="*/ 625643 w 741146"/>
                    <a:gd name="connsiteY7" fmla="*/ 91440 h 837398"/>
                    <a:gd name="connsiteX8" fmla="*/ 702645 w 741146"/>
                    <a:gd name="connsiteY8" fmla="*/ 226194 h 837398"/>
                    <a:gd name="connsiteX9" fmla="*/ 741146 w 741146"/>
                    <a:gd name="connsiteY9" fmla="*/ 428325 h 837398"/>
                    <a:gd name="connsiteX10" fmla="*/ 683394 w 741146"/>
                    <a:gd name="connsiteY10" fmla="*/ 837398 h 837398"/>
                    <a:gd name="connsiteX11" fmla="*/ 630455 w 741146"/>
                    <a:gd name="connsiteY11" fmla="*/ 365760 h 837398"/>
                    <a:gd name="connsiteX12" fmla="*/ 356135 w 741146"/>
                    <a:gd name="connsiteY12" fmla="*/ 433137 h 837398"/>
                    <a:gd name="connsiteX13" fmla="*/ 303196 w 741146"/>
                    <a:gd name="connsiteY13" fmla="*/ 375386 h 837398"/>
                    <a:gd name="connsiteX14" fmla="*/ 125129 w 741146"/>
                    <a:gd name="connsiteY14" fmla="*/ 332072 h 837398"/>
                    <a:gd name="connsiteX15" fmla="*/ 52939 w 741146"/>
                    <a:gd name="connsiteY15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125129 w 741146"/>
                    <a:gd name="connsiteY2" fmla="*/ 67378 h 837398"/>
                    <a:gd name="connsiteX3" fmla="*/ 228142 w 741146"/>
                    <a:gd name="connsiteY3" fmla="*/ 133427 h 837398"/>
                    <a:gd name="connsiteX4" fmla="*/ 223330 w 741146"/>
                    <a:gd name="connsiteY4" fmla="*/ 41987 h 837398"/>
                    <a:gd name="connsiteX5" fmla="*/ 471638 w 741146"/>
                    <a:gd name="connsiteY5" fmla="*/ 0 h 837398"/>
                    <a:gd name="connsiteX6" fmla="*/ 563078 w 741146"/>
                    <a:gd name="connsiteY6" fmla="*/ 0 h 837398"/>
                    <a:gd name="connsiteX7" fmla="*/ 625643 w 741146"/>
                    <a:gd name="connsiteY7" fmla="*/ 91440 h 837398"/>
                    <a:gd name="connsiteX8" fmla="*/ 702645 w 741146"/>
                    <a:gd name="connsiteY8" fmla="*/ 226194 h 837398"/>
                    <a:gd name="connsiteX9" fmla="*/ 741146 w 741146"/>
                    <a:gd name="connsiteY9" fmla="*/ 428325 h 837398"/>
                    <a:gd name="connsiteX10" fmla="*/ 683394 w 741146"/>
                    <a:gd name="connsiteY10" fmla="*/ 837398 h 837398"/>
                    <a:gd name="connsiteX11" fmla="*/ 630455 w 741146"/>
                    <a:gd name="connsiteY11" fmla="*/ 365760 h 837398"/>
                    <a:gd name="connsiteX12" fmla="*/ 514952 w 741146"/>
                    <a:gd name="connsiteY12" fmla="*/ 433137 h 837398"/>
                    <a:gd name="connsiteX13" fmla="*/ 303196 w 741146"/>
                    <a:gd name="connsiteY13" fmla="*/ 375386 h 837398"/>
                    <a:gd name="connsiteX14" fmla="*/ 125129 w 741146"/>
                    <a:gd name="connsiteY14" fmla="*/ 332072 h 837398"/>
                    <a:gd name="connsiteX15" fmla="*/ 52939 w 741146"/>
                    <a:gd name="connsiteY15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125129 w 741146"/>
                    <a:gd name="connsiteY2" fmla="*/ 67378 h 837398"/>
                    <a:gd name="connsiteX3" fmla="*/ 228142 w 741146"/>
                    <a:gd name="connsiteY3" fmla="*/ 133427 h 837398"/>
                    <a:gd name="connsiteX4" fmla="*/ 223330 w 741146"/>
                    <a:gd name="connsiteY4" fmla="*/ 41987 h 837398"/>
                    <a:gd name="connsiteX5" fmla="*/ 471638 w 741146"/>
                    <a:gd name="connsiteY5" fmla="*/ 0 h 837398"/>
                    <a:gd name="connsiteX6" fmla="*/ 563078 w 741146"/>
                    <a:gd name="connsiteY6" fmla="*/ 0 h 837398"/>
                    <a:gd name="connsiteX7" fmla="*/ 625643 w 741146"/>
                    <a:gd name="connsiteY7" fmla="*/ 91440 h 837398"/>
                    <a:gd name="connsiteX8" fmla="*/ 702645 w 741146"/>
                    <a:gd name="connsiteY8" fmla="*/ 226194 h 837398"/>
                    <a:gd name="connsiteX9" fmla="*/ 741146 w 741146"/>
                    <a:gd name="connsiteY9" fmla="*/ 428325 h 837398"/>
                    <a:gd name="connsiteX10" fmla="*/ 683394 w 741146"/>
                    <a:gd name="connsiteY10" fmla="*/ 837398 h 837398"/>
                    <a:gd name="connsiteX11" fmla="*/ 630455 w 741146"/>
                    <a:gd name="connsiteY11" fmla="*/ 365760 h 837398"/>
                    <a:gd name="connsiteX12" fmla="*/ 514952 w 741146"/>
                    <a:gd name="connsiteY12" fmla="*/ 433137 h 837398"/>
                    <a:gd name="connsiteX13" fmla="*/ 505327 w 741146"/>
                    <a:gd name="connsiteY13" fmla="*/ 346510 h 837398"/>
                    <a:gd name="connsiteX14" fmla="*/ 125129 w 741146"/>
                    <a:gd name="connsiteY14" fmla="*/ 332072 h 837398"/>
                    <a:gd name="connsiteX15" fmla="*/ 52939 w 741146"/>
                    <a:gd name="connsiteY15" fmla="*/ 837398 h 837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41146" h="837398">
                      <a:moveTo>
                        <a:pt x="52939" y="837398"/>
                      </a:moveTo>
                      <a:lnTo>
                        <a:pt x="0" y="173255"/>
                      </a:lnTo>
                      <a:lnTo>
                        <a:pt x="125129" y="67378"/>
                      </a:lnTo>
                      <a:cubicBezTo>
                        <a:pt x="149842" y="65331"/>
                        <a:pt x="203429" y="135474"/>
                        <a:pt x="228142" y="133427"/>
                      </a:cubicBezTo>
                      <a:cubicBezTo>
                        <a:pt x="258622" y="117385"/>
                        <a:pt x="192850" y="58029"/>
                        <a:pt x="223330" y="41987"/>
                      </a:cubicBezTo>
                      <a:lnTo>
                        <a:pt x="471638" y="0"/>
                      </a:lnTo>
                      <a:lnTo>
                        <a:pt x="563078" y="0"/>
                      </a:lnTo>
                      <a:lnTo>
                        <a:pt x="625643" y="91440"/>
                      </a:lnTo>
                      <a:lnTo>
                        <a:pt x="702645" y="226194"/>
                      </a:lnTo>
                      <a:lnTo>
                        <a:pt x="741146" y="428325"/>
                      </a:lnTo>
                      <a:lnTo>
                        <a:pt x="683394" y="837398"/>
                      </a:lnTo>
                      <a:lnTo>
                        <a:pt x="630455" y="365760"/>
                      </a:lnTo>
                      <a:lnTo>
                        <a:pt x="514952" y="433137"/>
                      </a:lnTo>
                      <a:lnTo>
                        <a:pt x="505327" y="346510"/>
                      </a:lnTo>
                      <a:lnTo>
                        <a:pt x="125129" y="332072"/>
                      </a:lnTo>
                      <a:lnTo>
                        <a:pt x="52939" y="837398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686" name="Trapezoid 270">
                  <a:extLst>
                    <a:ext uri="{FF2B5EF4-FFF2-40B4-BE49-F238E27FC236}">
                      <a16:creationId xmlns:a16="http://schemas.microsoft.com/office/drawing/2014/main" id="{F0613696-3481-4C3C-9F59-A4BA87C86497}"/>
                    </a:ext>
                  </a:extLst>
                </p:cNvPr>
                <p:cNvSpPr/>
                <p:nvPr/>
              </p:nvSpPr>
              <p:spPr>
                <a:xfrm rot="20338925" flipH="1">
                  <a:off x="4162486" y="3749504"/>
                  <a:ext cx="318441" cy="484297"/>
                </a:xfrm>
                <a:custGeom>
                  <a:avLst/>
                  <a:gdLst>
                    <a:gd name="connsiteX0" fmla="*/ 0 w 318441"/>
                    <a:gd name="connsiteY0" fmla="*/ 484297 h 484297"/>
                    <a:gd name="connsiteX1" fmla="*/ 33879 w 318441"/>
                    <a:gd name="connsiteY1" fmla="*/ 0 h 484297"/>
                    <a:gd name="connsiteX2" fmla="*/ 284562 w 318441"/>
                    <a:gd name="connsiteY2" fmla="*/ 0 h 484297"/>
                    <a:gd name="connsiteX3" fmla="*/ 318441 w 318441"/>
                    <a:gd name="connsiteY3" fmla="*/ 484297 h 484297"/>
                    <a:gd name="connsiteX4" fmla="*/ 0 w 318441"/>
                    <a:gd name="connsiteY4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33879 w 318441"/>
                    <a:gd name="connsiteY2" fmla="*/ 0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1230 w 318441"/>
                    <a:gd name="connsiteY1" fmla="*/ 72704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8441" h="484297">
                      <a:moveTo>
                        <a:pt x="0" y="484297"/>
                      </a:moveTo>
                      <a:cubicBezTo>
                        <a:pt x="7439" y="367926"/>
                        <a:pt x="3791" y="189075"/>
                        <a:pt x="11230" y="72704"/>
                      </a:cubicBezTo>
                      <a:lnTo>
                        <a:pt x="49172" y="583"/>
                      </a:lnTo>
                      <a:lnTo>
                        <a:pt x="284562" y="0"/>
                      </a:lnTo>
                      <a:lnTo>
                        <a:pt x="318441" y="484297"/>
                      </a:lnTo>
                      <a:lnTo>
                        <a:pt x="0" y="484297"/>
                      </a:ln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687" name="Rectangle 268">
                  <a:extLst>
                    <a:ext uri="{FF2B5EF4-FFF2-40B4-BE49-F238E27FC236}">
                      <a16:creationId xmlns:a16="http://schemas.microsoft.com/office/drawing/2014/main" id="{63A086D7-571B-4955-B1CE-CF26D90E55A3}"/>
                    </a:ext>
                  </a:extLst>
                </p:cNvPr>
                <p:cNvSpPr/>
                <p:nvPr/>
              </p:nvSpPr>
              <p:spPr>
                <a:xfrm>
                  <a:off x="3594940" y="4629715"/>
                  <a:ext cx="760074" cy="281566"/>
                </a:xfrm>
                <a:custGeom>
                  <a:avLst/>
                  <a:gdLst>
                    <a:gd name="connsiteX0" fmla="*/ 0 w 775631"/>
                    <a:gd name="connsiteY0" fmla="*/ 0 h 351800"/>
                    <a:gd name="connsiteX1" fmla="*/ 775631 w 775631"/>
                    <a:gd name="connsiteY1" fmla="*/ 0 h 351800"/>
                    <a:gd name="connsiteX2" fmla="*/ 775631 w 775631"/>
                    <a:gd name="connsiteY2" fmla="*/ 351800 h 351800"/>
                    <a:gd name="connsiteX3" fmla="*/ 0 w 775631"/>
                    <a:gd name="connsiteY3" fmla="*/ 351800 h 351800"/>
                    <a:gd name="connsiteX4" fmla="*/ 0 w 775631"/>
                    <a:gd name="connsiteY4" fmla="*/ 0 h 351800"/>
                    <a:gd name="connsiteX0" fmla="*/ 22107 w 775631"/>
                    <a:gd name="connsiteY0" fmla="*/ 6029 h 351800"/>
                    <a:gd name="connsiteX1" fmla="*/ 775631 w 775631"/>
                    <a:gd name="connsiteY1" fmla="*/ 0 h 351800"/>
                    <a:gd name="connsiteX2" fmla="*/ 775631 w 775631"/>
                    <a:gd name="connsiteY2" fmla="*/ 351800 h 351800"/>
                    <a:gd name="connsiteX3" fmla="*/ 0 w 775631"/>
                    <a:gd name="connsiteY3" fmla="*/ 351800 h 351800"/>
                    <a:gd name="connsiteX4" fmla="*/ 22107 w 775631"/>
                    <a:gd name="connsiteY4" fmla="*/ 6029 h 351800"/>
                    <a:gd name="connsiteX0" fmla="*/ 22107 w 775631"/>
                    <a:gd name="connsiteY0" fmla="*/ 8039 h 353810"/>
                    <a:gd name="connsiteX1" fmla="*/ 763573 w 775631"/>
                    <a:gd name="connsiteY1" fmla="*/ 0 h 353810"/>
                    <a:gd name="connsiteX2" fmla="*/ 775631 w 775631"/>
                    <a:gd name="connsiteY2" fmla="*/ 353810 h 353810"/>
                    <a:gd name="connsiteX3" fmla="*/ 0 w 775631"/>
                    <a:gd name="connsiteY3" fmla="*/ 353810 h 353810"/>
                    <a:gd name="connsiteX4" fmla="*/ 22107 w 775631"/>
                    <a:gd name="connsiteY4" fmla="*/ 8039 h 353810"/>
                    <a:gd name="connsiteX0" fmla="*/ 22107 w 814741"/>
                    <a:gd name="connsiteY0" fmla="*/ 8039 h 353810"/>
                    <a:gd name="connsiteX1" fmla="*/ 763573 w 814741"/>
                    <a:gd name="connsiteY1" fmla="*/ 0 h 353810"/>
                    <a:gd name="connsiteX2" fmla="*/ 814741 w 814741"/>
                    <a:gd name="connsiteY2" fmla="*/ 281566 h 353810"/>
                    <a:gd name="connsiteX3" fmla="*/ 0 w 814741"/>
                    <a:gd name="connsiteY3" fmla="*/ 353810 h 353810"/>
                    <a:gd name="connsiteX4" fmla="*/ 22107 w 814741"/>
                    <a:gd name="connsiteY4" fmla="*/ 8039 h 353810"/>
                    <a:gd name="connsiteX0" fmla="*/ 40513 w 833147"/>
                    <a:gd name="connsiteY0" fmla="*/ 8039 h 281566"/>
                    <a:gd name="connsiteX1" fmla="*/ 781979 w 833147"/>
                    <a:gd name="connsiteY1" fmla="*/ 0 h 281566"/>
                    <a:gd name="connsiteX2" fmla="*/ 833147 w 833147"/>
                    <a:gd name="connsiteY2" fmla="*/ 281566 h 281566"/>
                    <a:gd name="connsiteX3" fmla="*/ 0 w 833147"/>
                    <a:gd name="connsiteY3" fmla="*/ 277438 h 281566"/>
                    <a:gd name="connsiteX4" fmla="*/ 40513 w 833147"/>
                    <a:gd name="connsiteY4" fmla="*/ 8039 h 281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3147" h="281566">
                      <a:moveTo>
                        <a:pt x="40513" y="8039"/>
                      </a:moveTo>
                      <a:lnTo>
                        <a:pt x="781979" y="0"/>
                      </a:lnTo>
                      <a:lnTo>
                        <a:pt x="833147" y="281566"/>
                      </a:lnTo>
                      <a:lnTo>
                        <a:pt x="0" y="277438"/>
                      </a:lnTo>
                      <a:lnTo>
                        <a:pt x="40513" y="8039"/>
                      </a:ln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688" name="Rectangle 268">
                  <a:extLst>
                    <a:ext uri="{FF2B5EF4-FFF2-40B4-BE49-F238E27FC236}">
                      <a16:creationId xmlns:a16="http://schemas.microsoft.com/office/drawing/2014/main" id="{AA2BCAF2-AF6E-4062-BEBE-4E1244F66804}"/>
                    </a:ext>
                  </a:extLst>
                </p:cNvPr>
                <p:cNvSpPr/>
                <p:nvPr/>
              </p:nvSpPr>
              <p:spPr>
                <a:xfrm>
                  <a:off x="3575517" y="4846608"/>
                  <a:ext cx="793206" cy="219736"/>
                </a:xfrm>
                <a:custGeom>
                  <a:avLst/>
                  <a:gdLst>
                    <a:gd name="connsiteX0" fmla="*/ 0 w 775631"/>
                    <a:gd name="connsiteY0" fmla="*/ 0 h 351800"/>
                    <a:gd name="connsiteX1" fmla="*/ 775631 w 775631"/>
                    <a:gd name="connsiteY1" fmla="*/ 0 h 351800"/>
                    <a:gd name="connsiteX2" fmla="*/ 775631 w 775631"/>
                    <a:gd name="connsiteY2" fmla="*/ 351800 h 351800"/>
                    <a:gd name="connsiteX3" fmla="*/ 0 w 775631"/>
                    <a:gd name="connsiteY3" fmla="*/ 351800 h 351800"/>
                    <a:gd name="connsiteX4" fmla="*/ 0 w 775631"/>
                    <a:gd name="connsiteY4" fmla="*/ 0 h 351800"/>
                    <a:gd name="connsiteX0" fmla="*/ 22107 w 775631"/>
                    <a:gd name="connsiteY0" fmla="*/ 6029 h 351800"/>
                    <a:gd name="connsiteX1" fmla="*/ 775631 w 775631"/>
                    <a:gd name="connsiteY1" fmla="*/ 0 h 351800"/>
                    <a:gd name="connsiteX2" fmla="*/ 775631 w 775631"/>
                    <a:gd name="connsiteY2" fmla="*/ 351800 h 351800"/>
                    <a:gd name="connsiteX3" fmla="*/ 0 w 775631"/>
                    <a:gd name="connsiteY3" fmla="*/ 351800 h 351800"/>
                    <a:gd name="connsiteX4" fmla="*/ 22107 w 775631"/>
                    <a:gd name="connsiteY4" fmla="*/ 6029 h 351800"/>
                    <a:gd name="connsiteX0" fmla="*/ 22107 w 775631"/>
                    <a:gd name="connsiteY0" fmla="*/ 8039 h 353810"/>
                    <a:gd name="connsiteX1" fmla="*/ 763573 w 775631"/>
                    <a:gd name="connsiteY1" fmla="*/ 0 h 353810"/>
                    <a:gd name="connsiteX2" fmla="*/ 775631 w 775631"/>
                    <a:gd name="connsiteY2" fmla="*/ 353810 h 353810"/>
                    <a:gd name="connsiteX3" fmla="*/ 0 w 775631"/>
                    <a:gd name="connsiteY3" fmla="*/ 353810 h 353810"/>
                    <a:gd name="connsiteX4" fmla="*/ 22107 w 775631"/>
                    <a:gd name="connsiteY4" fmla="*/ 8039 h 353810"/>
                    <a:gd name="connsiteX0" fmla="*/ 22107 w 814741"/>
                    <a:gd name="connsiteY0" fmla="*/ 8039 h 353810"/>
                    <a:gd name="connsiteX1" fmla="*/ 763573 w 814741"/>
                    <a:gd name="connsiteY1" fmla="*/ 0 h 353810"/>
                    <a:gd name="connsiteX2" fmla="*/ 814741 w 814741"/>
                    <a:gd name="connsiteY2" fmla="*/ 281566 h 353810"/>
                    <a:gd name="connsiteX3" fmla="*/ 0 w 814741"/>
                    <a:gd name="connsiteY3" fmla="*/ 353810 h 353810"/>
                    <a:gd name="connsiteX4" fmla="*/ 22107 w 814741"/>
                    <a:gd name="connsiteY4" fmla="*/ 8039 h 353810"/>
                    <a:gd name="connsiteX0" fmla="*/ 40513 w 833147"/>
                    <a:gd name="connsiteY0" fmla="*/ 8039 h 281566"/>
                    <a:gd name="connsiteX1" fmla="*/ 781979 w 833147"/>
                    <a:gd name="connsiteY1" fmla="*/ 0 h 281566"/>
                    <a:gd name="connsiteX2" fmla="*/ 833147 w 833147"/>
                    <a:gd name="connsiteY2" fmla="*/ 281566 h 281566"/>
                    <a:gd name="connsiteX3" fmla="*/ 0 w 833147"/>
                    <a:gd name="connsiteY3" fmla="*/ 277438 h 281566"/>
                    <a:gd name="connsiteX4" fmla="*/ 40513 w 833147"/>
                    <a:gd name="connsiteY4" fmla="*/ 8039 h 281566"/>
                    <a:gd name="connsiteX0" fmla="*/ 40513 w 818235"/>
                    <a:gd name="connsiteY0" fmla="*/ 8039 h 277438"/>
                    <a:gd name="connsiteX1" fmla="*/ 781979 w 818235"/>
                    <a:gd name="connsiteY1" fmla="*/ 0 h 277438"/>
                    <a:gd name="connsiteX2" fmla="*/ 818235 w 818235"/>
                    <a:gd name="connsiteY2" fmla="*/ 276803 h 277438"/>
                    <a:gd name="connsiteX3" fmla="*/ 0 w 818235"/>
                    <a:gd name="connsiteY3" fmla="*/ 277438 h 277438"/>
                    <a:gd name="connsiteX4" fmla="*/ 40513 w 818235"/>
                    <a:gd name="connsiteY4" fmla="*/ 8039 h 277438"/>
                    <a:gd name="connsiteX0" fmla="*/ 40513 w 820880"/>
                    <a:gd name="connsiteY0" fmla="*/ 8039 h 277438"/>
                    <a:gd name="connsiteX1" fmla="*/ 781979 w 820880"/>
                    <a:gd name="connsiteY1" fmla="*/ 0 h 277438"/>
                    <a:gd name="connsiteX2" fmla="*/ 818235 w 820880"/>
                    <a:gd name="connsiteY2" fmla="*/ 276803 h 277438"/>
                    <a:gd name="connsiteX3" fmla="*/ 0 w 820880"/>
                    <a:gd name="connsiteY3" fmla="*/ 277438 h 277438"/>
                    <a:gd name="connsiteX4" fmla="*/ 40513 w 820880"/>
                    <a:gd name="connsiteY4" fmla="*/ 8039 h 277438"/>
                    <a:gd name="connsiteX0" fmla="*/ 40513 w 822291"/>
                    <a:gd name="connsiteY0" fmla="*/ 8039 h 277438"/>
                    <a:gd name="connsiteX1" fmla="*/ 798547 w 822291"/>
                    <a:gd name="connsiteY1" fmla="*/ 0 h 277438"/>
                    <a:gd name="connsiteX2" fmla="*/ 818235 w 822291"/>
                    <a:gd name="connsiteY2" fmla="*/ 276803 h 277438"/>
                    <a:gd name="connsiteX3" fmla="*/ 0 w 822291"/>
                    <a:gd name="connsiteY3" fmla="*/ 277438 h 277438"/>
                    <a:gd name="connsiteX4" fmla="*/ 40513 w 822291"/>
                    <a:gd name="connsiteY4" fmla="*/ 8039 h 277438"/>
                    <a:gd name="connsiteX0" fmla="*/ 38857 w 822291"/>
                    <a:gd name="connsiteY0" fmla="*/ 10043 h 277438"/>
                    <a:gd name="connsiteX1" fmla="*/ 798547 w 822291"/>
                    <a:gd name="connsiteY1" fmla="*/ 0 h 277438"/>
                    <a:gd name="connsiteX2" fmla="*/ 818235 w 822291"/>
                    <a:gd name="connsiteY2" fmla="*/ 276803 h 277438"/>
                    <a:gd name="connsiteX3" fmla="*/ 0 w 822291"/>
                    <a:gd name="connsiteY3" fmla="*/ 277438 h 277438"/>
                    <a:gd name="connsiteX4" fmla="*/ 38857 w 822291"/>
                    <a:gd name="connsiteY4" fmla="*/ 10043 h 277438"/>
                    <a:gd name="connsiteX0" fmla="*/ 30574 w 814008"/>
                    <a:gd name="connsiteY0" fmla="*/ 10043 h 277438"/>
                    <a:gd name="connsiteX1" fmla="*/ 790264 w 814008"/>
                    <a:gd name="connsiteY1" fmla="*/ 0 h 277438"/>
                    <a:gd name="connsiteX2" fmla="*/ 809952 w 814008"/>
                    <a:gd name="connsiteY2" fmla="*/ 276803 h 277438"/>
                    <a:gd name="connsiteX3" fmla="*/ 0 w 814008"/>
                    <a:gd name="connsiteY3" fmla="*/ 277438 h 277438"/>
                    <a:gd name="connsiteX4" fmla="*/ 30574 w 814008"/>
                    <a:gd name="connsiteY4" fmla="*/ 10043 h 277438"/>
                    <a:gd name="connsiteX0" fmla="*/ 31544 w 814978"/>
                    <a:gd name="connsiteY0" fmla="*/ 10043 h 277438"/>
                    <a:gd name="connsiteX1" fmla="*/ 791234 w 814978"/>
                    <a:gd name="connsiteY1" fmla="*/ 0 h 277438"/>
                    <a:gd name="connsiteX2" fmla="*/ 810922 w 814978"/>
                    <a:gd name="connsiteY2" fmla="*/ 276803 h 277438"/>
                    <a:gd name="connsiteX3" fmla="*/ 970 w 814978"/>
                    <a:gd name="connsiteY3" fmla="*/ 277438 h 277438"/>
                    <a:gd name="connsiteX4" fmla="*/ 31544 w 814978"/>
                    <a:gd name="connsiteY4" fmla="*/ 10043 h 277438"/>
                    <a:gd name="connsiteX0" fmla="*/ 23598 w 815316"/>
                    <a:gd name="connsiteY0" fmla="*/ 10043 h 277438"/>
                    <a:gd name="connsiteX1" fmla="*/ 791572 w 815316"/>
                    <a:gd name="connsiteY1" fmla="*/ 0 h 277438"/>
                    <a:gd name="connsiteX2" fmla="*/ 811260 w 815316"/>
                    <a:gd name="connsiteY2" fmla="*/ 276803 h 277438"/>
                    <a:gd name="connsiteX3" fmla="*/ 1308 w 815316"/>
                    <a:gd name="connsiteY3" fmla="*/ 277438 h 277438"/>
                    <a:gd name="connsiteX4" fmla="*/ 23598 w 815316"/>
                    <a:gd name="connsiteY4" fmla="*/ 10043 h 277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5316" h="277438">
                      <a:moveTo>
                        <a:pt x="23598" y="10043"/>
                      </a:moveTo>
                      <a:lnTo>
                        <a:pt x="791572" y="0"/>
                      </a:lnTo>
                      <a:cubicBezTo>
                        <a:pt x="803657" y="92268"/>
                        <a:pt x="824026" y="181360"/>
                        <a:pt x="811260" y="276803"/>
                      </a:cubicBezTo>
                      <a:lnTo>
                        <a:pt x="1308" y="277438"/>
                      </a:lnTo>
                      <a:cubicBezTo>
                        <a:pt x="-5069" y="200332"/>
                        <a:pt x="13407" y="99175"/>
                        <a:pt x="23598" y="10043"/>
                      </a:cubicBezTo>
                      <a:close/>
                    </a:path>
                  </a:pathLst>
                </a:cu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689" name="Rectangle 268">
                  <a:extLst>
                    <a:ext uri="{FF2B5EF4-FFF2-40B4-BE49-F238E27FC236}">
                      <a16:creationId xmlns:a16="http://schemas.microsoft.com/office/drawing/2014/main" id="{8A4C5AE1-F231-445E-B783-7F6D1AE61FC0}"/>
                    </a:ext>
                  </a:extLst>
                </p:cNvPr>
                <p:cNvSpPr/>
                <p:nvPr/>
              </p:nvSpPr>
              <p:spPr>
                <a:xfrm>
                  <a:off x="3598468" y="4865657"/>
                  <a:ext cx="741888" cy="45719"/>
                </a:xfrm>
                <a:custGeom>
                  <a:avLst/>
                  <a:gdLst>
                    <a:gd name="connsiteX0" fmla="*/ 0 w 775631"/>
                    <a:gd name="connsiteY0" fmla="*/ 0 h 351800"/>
                    <a:gd name="connsiteX1" fmla="*/ 775631 w 775631"/>
                    <a:gd name="connsiteY1" fmla="*/ 0 h 351800"/>
                    <a:gd name="connsiteX2" fmla="*/ 775631 w 775631"/>
                    <a:gd name="connsiteY2" fmla="*/ 351800 h 351800"/>
                    <a:gd name="connsiteX3" fmla="*/ 0 w 775631"/>
                    <a:gd name="connsiteY3" fmla="*/ 351800 h 351800"/>
                    <a:gd name="connsiteX4" fmla="*/ 0 w 775631"/>
                    <a:gd name="connsiteY4" fmla="*/ 0 h 351800"/>
                    <a:gd name="connsiteX0" fmla="*/ 22107 w 775631"/>
                    <a:gd name="connsiteY0" fmla="*/ 6029 h 351800"/>
                    <a:gd name="connsiteX1" fmla="*/ 775631 w 775631"/>
                    <a:gd name="connsiteY1" fmla="*/ 0 h 351800"/>
                    <a:gd name="connsiteX2" fmla="*/ 775631 w 775631"/>
                    <a:gd name="connsiteY2" fmla="*/ 351800 h 351800"/>
                    <a:gd name="connsiteX3" fmla="*/ 0 w 775631"/>
                    <a:gd name="connsiteY3" fmla="*/ 351800 h 351800"/>
                    <a:gd name="connsiteX4" fmla="*/ 22107 w 775631"/>
                    <a:gd name="connsiteY4" fmla="*/ 6029 h 351800"/>
                    <a:gd name="connsiteX0" fmla="*/ 22107 w 775631"/>
                    <a:gd name="connsiteY0" fmla="*/ 8039 h 353810"/>
                    <a:gd name="connsiteX1" fmla="*/ 763573 w 775631"/>
                    <a:gd name="connsiteY1" fmla="*/ 0 h 353810"/>
                    <a:gd name="connsiteX2" fmla="*/ 775631 w 775631"/>
                    <a:gd name="connsiteY2" fmla="*/ 353810 h 353810"/>
                    <a:gd name="connsiteX3" fmla="*/ 0 w 775631"/>
                    <a:gd name="connsiteY3" fmla="*/ 353810 h 353810"/>
                    <a:gd name="connsiteX4" fmla="*/ 22107 w 775631"/>
                    <a:gd name="connsiteY4" fmla="*/ 8039 h 353810"/>
                    <a:gd name="connsiteX0" fmla="*/ 22107 w 814741"/>
                    <a:gd name="connsiteY0" fmla="*/ 8039 h 353810"/>
                    <a:gd name="connsiteX1" fmla="*/ 763573 w 814741"/>
                    <a:gd name="connsiteY1" fmla="*/ 0 h 353810"/>
                    <a:gd name="connsiteX2" fmla="*/ 814741 w 814741"/>
                    <a:gd name="connsiteY2" fmla="*/ 281566 h 353810"/>
                    <a:gd name="connsiteX3" fmla="*/ 0 w 814741"/>
                    <a:gd name="connsiteY3" fmla="*/ 353810 h 353810"/>
                    <a:gd name="connsiteX4" fmla="*/ 22107 w 814741"/>
                    <a:gd name="connsiteY4" fmla="*/ 8039 h 353810"/>
                    <a:gd name="connsiteX0" fmla="*/ 40513 w 833147"/>
                    <a:gd name="connsiteY0" fmla="*/ 8039 h 281566"/>
                    <a:gd name="connsiteX1" fmla="*/ 781979 w 833147"/>
                    <a:gd name="connsiteY1" fmla="*/ 0 h 281566"/>
                    <a:gd name="connsiteX2" fmla="*/ 833147 w 833147"/>
                    <a:gd name="connsiteY2" fmla="*/ 281566 h 281566"/>
                    <a:gd name="connsiteX3" fmla="*/ 0 w 833147"/>
                    <a:gd name="connsiteY3" fmla="*/ 277438 h 281566"/>
                    <a:gd name="connsiteX4" fmla="*/ 40513 w 833147"/>
                    <a:gd name="connsiteY4" fmla="*/ 8039 h 281566"/>
                    <a:gd name="connsiteX0" fmla="*/ 40513 w 818235"/>
                    <a:gd name="connsiteY0" fmla="*/ 8039 h 277438"/>
                    <a:gd name="connsiteX1" fmla="*/ 781979 w 818235"/>
                    <a:gd name="connsiteY1" fmla="*/ 0 h 277438"/>
                    <a:gd name="connsiteX2" fmla="*/ 818235 w 818235"/>
                    <a:gd name="connsiteY2" fmla="*/ 276803 h 277438"/>
                    <a:gd name="connsiteX3" fmla="*/ 0 w 818235"/>
                    <a:gd name="connsiteY3" fmla="*/ 277438 h 277438"/>
                    <a:gd name="connsiteX4" fmla="*/ 40513 w 818235"/>
                    <a:gd name="connsiteY4" fmla="*/ 8039 h 277438"/>
                    <a:gd name="connsiteX0" fmla="*/ 40513 w 820880"/>
                    <a:gd name="connsiteY0" fmla="*/ 8039 h 277438"/>
                    <a:gd name="connsiteX1" fmla="*/ 781979 w 820880"/>
                    <a:gd name="connsiteY1" fmla="*/ 0 h 277438"/>
                    <a:gd name="connsiteX2" fmla="*/ 818235 w 820880"/>
                    <a:gd name="connsiteY2" fmla="*/ 276803 h 277438"/>
                    <a:gd name="connsiteX3" fmla="*/ 0 w 820880"/>
                    <a:gd name="connsiteY3" fmla="*/ 277438 h 277438"/>
                    <a:gd name="connsiteX4" fmla="*/ 40513 w 820880"/>
                    <a:gd name="connsiteY4" fmla="*/ 8039 h 277438"/>
                    <a:gd name="connsiteX0" fmla="*/ 40513 w 822291"/>
                    <a:gd name="connsiteY0" fmla="*/ 8039 h 277438"/>
                    <a:gd name="connsiteX1" fmla="*/ 798547 w 822291"/>
                    <a:gd name="connsiteY1" fmla="*/ 0 h 277438"/>
                    <a:gd name="connsiteX2" fmla="*/ 818235 w 822291"/>
                    <a:gd name="connsiteY2" fmla="*/ 276803 h 277438"/>
                    <a:gd name="connsiteX3" fmla="*/ 0 w 822291"/>
                    <a:gd name="connsiteY3" fmla="*/ 277438 h 277438"/>
                    <a:gd name="connsiteX4" fmla="*/ 40513 w 822291"/>
                    <a:gd name="connsiteY4" fmla="*/ 8039 h 277438"/>
                    <a:gd name="connsiteX0" fmla="*/ 38857 w 822291"/>
                    <a:gd name="connsiteY0" fmla="*/ 10043 h 277438"/>
                    <a:gd name="connsiteX1" fmla="*/ 798547 w 822291"/>
                    <a:gd name="connsiteY1" fmla="*/ 0 h 277438"/>
                    <a:gd name="connsiteX2" fmla="*/ 818235 w 822291"/>
                    <a:gd name="connsiteY2" fmla="*/ 276803 h 277438"/>
                    <a:gd name="connsiteX3" fmla="*/ 0 w 822291"/>
                    <a:gd name="connsiteY3" fmla="*/ 277438 h 277438"/>
                    <a:gd name="connsiteX4" fmla="*/ 38857 w 822291"/>
                    <a:gd name="connsiteY4" fmla="*/ 10043 h 277438"/>
                    <a:gd name="connsiteX0" fmla="*/ 30574 w 814008"/>
                    <a:gd name="connsiteY0" fmla="*/ 10043 h 277438"/>
                    <a:gd name="connsiteX1" fmla="*/ 790264 w 814008"/>
                    <a:gd name="connsiteY1" fmla="*/ 0 h 277438"/>
                    <a:gd name="connsiteX2" fmla="*/ 809952 w 814008"/>
                    <a:gd name="connsiteY2" fmla="*/ 276803 h 277438"/>
                    <a:gd name="connsiteX3" fmla="*/ 0 w 814008"/>
                    <a:gd name="connsiteY3" fmla="*/ 277438 h 277438"/>
                    <a:gd name="connsiteX4" fmla="*/ 30574 w 814008"/>
                    <a:gd name="connsiteY4" fmla="*/ 10043 h 277438"/>
                    <a:gd name="connsiteX0" fmla="*/ 31544 w 814978"/>
                    <a:gd name="connsiteY0" fmla="*/ 10043 h 277438"/>
                    <a:gd name="connsiteX1" fmla="*/ 791234 w 814978"/>
                    <a:gd name="connsiteY1" fmla="*/ 0 h 277438"/>
                    <a:gd name="connsiteX2" fmla="*/ 810922 w 814978"/>
                    <a:gd name="connsiteY2" fmla="*/ 276803 h 277438"/>
                    <a:gd name="connsiteX3" fmla="*/ 970 w 814978"/>
                    <a:gd name="connsiteY3" fmla="*/ 277438 h 277438"/>
                    <a:gd name="connsiteX4" fmla="*/ 31544 w 814978"/>
                    <a:gd name="connsiteY4" fmla="*/ 10043 h 277438"/>
                    <a:gd name="connsiteX0" fmla="*/ 23598 w 815316"/>
                    <a:gd name="connsiteY0" fmla="*/ 10043 h 277438"/>
                    <a:gd name="connsiteX1" fmla="*/ 791572 w 815316"/>
                    <a:gd name="connsiteY1" fmla="*/ 0 h 277438"/>
                    <a:gd name="connsiteX2" fmla="*/ 811260 w 815316"/>
                    <a:gd name="connsiteY2" fmla="*/ 276803 h 277438"/>
                    <a:gd name="connsiteX3" fmla="*/ 1308 w 815316"/>
                    <a:gd name="connsiteY3" fmla="*/ 277438 h 277438"/>
                    <a:gd name="connsiteX4" fmla="*/ 23598 w 815316"/>
                    <a:gd name="connsiteY4" fmla="*/ 10043 h 277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5316" h="277438">
                      <a:moveTo>
                        <a:pt x="23598" y="10043"/>
                      </a:moveTo>
                      <a:lnTo>
                        <a:pt x="791572" y="0"/>
                      </a:lnTo>
                      <a:cubicBezTo>
                        <a:pt x="803657" y="92268"/>
                        <a:pt x="824026" y="181360"/>
                        <a:pt x="811260" y="276803"/>
                      </a:cubicBezTo>
                      <a:lnTo>
                        <a:pt x="1308" y="277438"/>
                      </a:lnTo>
                      <a:cubicBezTo>
                        <a:pt x="-5069" y="200332"/>
                        <a:pt x="13407" y="99175"/>
                        <a:pt x="23598" y="10043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690" name="Rectangle 3689">
                  <a:extLst>
                    <a:ext uri="{FF2B5EF4-FFF2-40B4-BE49-F238E27FC236}">
                      <a16:creationId xmlns:a16="http://schemas.microsoft.com/office/drawing/2014/main" id="{A356EECE-0CCE-42A2-A400-39E60AC8AB37}"/>
                    </a:ext>
                  </a:extLst>
                </p:cNvPr>
                <p:cNvSpPr/>
                <p:nvPr/>
              </p:nvSpPr>
              <p:spPr>
                <a:xfrm>
                  <a:off x="3702137" y="4851724"/>
                  <a:ext cx="27432" cy="200551"/>
                </a:xfrm>
                <a:prstGeom prst="rect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691" name="Rectangle 3690">
                  <a:extLst>
                    <a:ext uri="{FF2B5EF4-FFF2-40B4-BE49-F238E27FC236}">
                      <a16:creationId xmlns:a16="http://schemas.microsoft.com/office/drawing/2014/main" id="{8A5EACA9-7366-4EF3-A319-7D6A7BF73599}"/>
                    </a:ext>
                  </a:extLst>
                </p:cNvPr>
                <p:cNvSpPr/>
                <p:nvPr/>
              </p:nvSpPr>
              <p:spPr>
                <a:xfrm>
                  <a:off x="4196173" y="4850359"/>
                  <a:ext cx="27432" cy="200551"/>
                </a:xfrm>
                <a:prstGeom prst="rect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692" name="Rectangle 3691">
                  <a:extLst>
                    <a:ext uri="{FF2B5EF4-FFF2-40B4-BE49-F238E27FC236}">
                      <a16:creationId xmlns:a16="http://schemas.microsoft.com/office/drawing/2014/main" id="{78A2B08A-B650-431E-8D8D-3EE1F5714F09}"/>
                    </a:ext>
                  </a:extLst>
                </p:cNvPr>
                <p:cNvSpPr/>
                <p:nvPr/>
              </p:nvSpPr>
              <p:spPr>
                <a:xfrm>
                  <a:off x="3919441" y="4854644"/>
                  <a:ext cx="112654" cy="65267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693" name="Trapezoid 270">
                  <a:extLst>
                    <a:ext uri="{FF2B5EF4-FFF2-40B4-BE49-F238E27FC236}">
                      <a16:creationId xmlns:a16="http://schemas.microsoft.com/office/drawing/2014/main" id="{2B943309-DEFF-459D-8A72-F781640E0E3E}"/>
                    </a:ext>
                  </a:extLst>
                </p:cNvPr>
                <p:cNvSpPr/>
                <p:nvPr/>
              </p:nvSpPr>
              <p:spPr>
                <a:xfrm rot="1261075">
                  <a:off x="3420081" y="3785781"/>
                  <a:ext cx="318441" cy="484297"/>
                </a:xfrm>
                <a:custGeom>
                  <a:avLst/>
                  <a:gdLst>
                    <a:gd name="connsiteX0" fmla="*/ 0 w 318441"/>
                    <a:gd name="connsiteY0" fmla="*/ 484297 h 484297"/>
                    <a:gd name="connsiteX1" fmla="*/ 33879 w 318441"/>
                    <a:gd name="connsiteY1" fmla="*/ 0 h 484297"/>
                    <a:gd name="connsiteX2" fmla="*/ 284562 w 318441"/>
                    <a:gd name="connsiteY2" fmla="*/ 0 h 484297"/>
                    <a:gd name="connsiteX3" fmla="*/ 318441 w 318441"/>
                    <a:gd name="connsiteY3" fmla="*/ 484297 h 484297"/>
                    <a:gd name="connsiteX4" fmla="*/ 0 w 318441"/>
                    <a:gd name="connsiteY4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33879 w 318441"/>
                    <a:gd name="connsiteY2" fmla="*/ 0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1230 w 318441"/>
                    <a:gd name="connsiteY1" fmla="*/ 72704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8441" h="484297">
                      <a:moveTo>
                        <a:pt x="0" y="484297"/>
                      </a:moveTo>
                      <a:cubicBezTo>
                        <a:pt x="7439" y="367926"/>
                        <a:pt x="3791" y="189075"/>
                        <a:pt x="11230" y="72704"/>
                      </a:cubicBezTo>
                      <a:lnTo>
                        <a:pt x="49172" y="583"/>
                      </a:lnTo>
                      <a:lnTo>
                        <a:pt x="284562" y="0"/>
                      </a:lnTo>
                      <a:lnTo>
                        <a:pt x="318441" y="484297"/>
                      </a:lnTo>
                      <a:lnTo>
                        <a:pt x="0" y="484297"/>
                      </a:ln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512" name="Group 3511">
                <a:extLst>
                  <a:ext uri="{FF2B5EF4-FFF2-40B4-BE49-F238E27FC236}">
                    <a16:creationId xmlns:a16="http://schemas.microsoft.com/office/drawing/2014/main" id="{4C2B48BC-5CE5-4FEE-9F67-E96C6AF9713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61219" y="5531110"/>
                <a:ext cx="486827" cy="1328549"/>
                <a:chOff x="2486810" y="2989476"/>
                <a:chExt cx="1392632" cy="3800483"/>
              </a:xfrm>
            </p:grpSpPr>
            <p:grpSp>
              <p:nvGrpSpPr>
                <p:cNvPr id="3634" name="Group 3633">
                  <a:extLst>
                    <a:ext uri="{FF2B5EF4-FFF2-40B4-BE49-F238E27FC236}">
                      <a16:creationId xmlns:a16="http://schemas.microsoft.com/office/drawing/2014/main" id="{0F38365A-09F3-4880-9ED9-D8186B89BAF3}"/>
                    </a:ext>
                  </a:extLst>
                </p:cNvPr>
                <p:cNvGrpSpPr/>
                <p:nvPr/>
              </p:nvGrpSpPr>
              <p:grpSpPr>
                <a:xfrm>
                  <a:off x="2486810" y="2989476"/>
                  <a:ext cx="1392632" cy="3800483"/>
                  <a:chOff x="2486810" y="2989476"/>
                  <a:chExt cx="1392632" cy="3800483"/>
                </a:xfrm>
              </p:grpSpPr>
              <p:sp>
                <p:nvSpPr>
                  <p:cNvPr id="3636" name="Freeform 2632">
                    <a:extLst>
                      <a:ext uri="{FF2B5EF4-FFF2-40B4-BE49-F238E27FC236}">
                        <a16:creationId xmlns:a16="http://schemas.microsoft.com/office/drawing/2014/main" id="{A877620E-C935-44CA-83B8-29A462C610B0}"/>
                      </a:ext>
                    </a:extLst>
                  </p:cNvPr>
                  <p:cNvSpPr/>
                  <p:nvPr/>
                </p:nvSpPr>
                <p:spPr>
                  <a:xfrm>
                    <a:off x="2790275" y="4825880"/>
                    <a:ext cx="387025" cy="1862970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7" name="Freeform 2633">
                    <a:extLst>
                      <a:ext uri="{FF2B5EF4-FFF2-40B4-BE49-F238E27FC236}">
                        <a16:creationId xmlns:a16="http://schemas.microsoft.com/office/drawing/2014/main" id="{B92AC83B-DC1B-41E7-818E-5E3D9BBBDCD0}"/>
                      </a:ext>
                    </a:extLst>
                  </p:cNvPr>
                  <p:cNvSpPr/>
                  <p:nvPr/>
                </p:nvSpPr>
                <p:spPr>
                  <a:xfrm flipH="1">
                    <a:off x="3218947" y="4839029"/>
                    <a:ext cx="359217" cy="1862970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8" name="Oval 3637">
                    <a:extLst>
                      <a:ext uri="{FF2B5EF4-FFF2-40B4-BE49-F238E27FC236}">
                        <a16:creationId xmlns:a16="http://schemas.microsoft.com/office/drawing/2014/main" id="{B7A304FF-7216-4671-85A1-23766E7C503F}"/>
                      </a:ext>
                    </a:extLst>
                  </p:cNvPr>
                  <p:cNvSpPr/>
                  <p:nvPr/>
                </p:nvSpPr>
                <p:spPr>
                  <a:xfrm>
                    <a:off x="2787327" y="4714848"/>
                    <a:ext cx="786711" cy="581834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9" name="Flowchart: Stored Data 3638">
                    <a:extLst>
                      <a:ext uri="{FF2B5EF4-FFF2-40B4-BE49-F238E27FC236}">
                        <a16:creationId xmlns:a16="http://schemas.microsoft.com/office/drawing/2014/main" id="{4E42D9DD-46DD-48CB-8914-EA20189E79F7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961587" y="5127278"/>
                    <a:ext cx="466927" cy="55150"/>
                  </a:xfrm>
                  <a:prstGeom prst="flowChartOnlineStorag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0" name="Freeform 2636">
                    <a:extLst>
                      <a:ext uri="{FF2B5EF4-FFF2-40B4-BE49-F238E27FC236}">
                        <a16:creationId xmlns:a16="http://schemas.microsoft.com/office/drawing/2014/main" id="{3C64B839-3041-45D9-9400-6505A08E0CB3}"/>
                      </a:ext>
                    </a:extLst>
                  </p:cNvPr>
                  <p:cNvSpPr/>
                  <p:nvPr/>
                </p:nvSpPr>
                <p:spPr>
                  <a:xfrm>
                    <a:off x="2735445" y="3700675"/>
                    <a:ext cx="483756" cy="1413475"/>
                  </a:xfrm>
                  <a:custGeom>
                    <a:avLst/>
                    <a:gdLst>
                      <a:gd name="connsiteX0" fmla="*/ 157523 w 1582311"/>
                      <a:gd name="connsiteY0" fmla="*/ 1919666 h 1975803"/>
                      <a:gd name="connsiteX1" fmla="*/ 403957 w 1582311"/>
                      <a:gd name="connsiteY1" fmla="*/ 1374917 h 1975803"/>
                      <a:gd name="connsiteX2" fmla="*/ 112127 w 1582311"/>
                      <a:gd name="connsiteY2" fmla="*/ 739377 h 1975803"/>
                      <a:gd name="connsiteX3" fmla="*/ 47276 w 1582311"/>
                      <a:gd name="connsiteY3" fmla="*/ 246509 h 1975803"/>
                      <a:gd name="connsiteX4" fmla="*/ 793063 w 1582311"/>
                      <a:gd name="connsiteY4" fmla="*/ 75 h 1975803"/>
                      <a:gd name="connsiteX5" fmla="*/ 1473999 w 1582311"/>
                      <a:gd name="connsiteY5" fmla="*/ 227053 h 1975803"/>
                      <a:gd name="connsiteX6" fmla="*/ 1402663 w 1582311"/>
                      <a:gd name="connsiteY6" fmla="*/ 771802 h 1975803"/>
                      <a:gd name="connsiteX7" fmla="*/ 1292416 w 1582311"/>
                      <a:gd name="connsiteY7" fmla="*/ 1297096 h 1975803"/>
                      <a:gd name="connsiteX8" fmla="*/ 1532365 w 1582311"/>
                      <a:gd name="connsiteY8" fmla="*/ 1887240 h 1975803"/>
                      <a:gd name="connsiteX9" fmla="*/ 157523 w 1582311"/>
                      <a:gd name="connsiteY9" fmla="*/ 1919666 h 1975803"/>
                      <a:gd name="connsiteX0" fmla="*/ 157523 w 1582311"/>
                      <a:gd name="connsiteY0" fmla="*/ 1919666 h 1973041"/>
                      <a:gd name="connsiteX1" fmla="*/ 403957 w 1582311"/>
                      <a:gd name="connsiteY1" fmla="*/ 1374917 h 1973041"/>
                      <a:gd name="connsiteX2" fmla="*/ 112127 w 1582311"/>
                      <a:gd name="connsiteY2" fmla="*/ 739377 h 1973041"/>
                      <a:gd name="connsiteX3" fmla="*/ 47276 w 1582311"/>
                      <a:gd name="connsiteY3" fmla="*/ 246509 h 1973041"/>
                      <a:gd name="connsiteX4" fmla="*/ 793063 w 1582311"/>
                      <a:gd name="connsiteY4" fmla="*/ 75 h 1973041"/>
                      <a:gd name="connsiteX5" fmla="*/ 1473999 w 1582311"/>
                      <a:gd name="connsiteY5" fmla="*/ 227053 h 1973041"/>
                      <a:gd name="connsiteX6" fmla="*/ 1402663 w 1582311"/>
                      <a:gd name="connsiteY6" fmla="*/ 771802 h 1973041"/>
                      <a:gd name="connsiteX7" fmla="*/ 1292416 w 1582311"/>
                      <a:gd name="connsiteY7" fmla="*/ 1342492 h 1973041"/>
                      <a:gd name="connsiteX8" fmla="*/ 1532365 w 1582311"/>
                      <a:gd name="connsiteY8" fmla="*/ 1887240 h 1973041"/>
                      <a:gd name="connsiteX9" fmla="*/ 157523 w 1582311"/>
                      <a:gd name="connsiteY9" fmla="*/ 1919666 h 1973041"/>
                      <a:gd name="connsiteX0" fmla="*/ 157523 w 1582311"/>
                      <a:gd name="connsiteY0" fmla="*/ 1919660 h 1973035"/>
                      <a:gd name="connsiteX1" fmla="*/ 403957 w 1582311"/>
                      <a:gd name="connsiteY1" fmla="*/ 1374911 h 1973035"/>
                      <a:gd name="connsiteX2" fmla="*/ 112127 w 1582311"/>
                      <a:gd name="connsiteY2" fmla="*/ 739371 h 1973035"/>
                      <a:gd name="connsiteX3" fmla="*/ 47276 w 1582311"/>
                      <a:gd name="connsiteY3" fmla="*/ 246503 h 1973035"/>
                      <a:gd name="connsiteX4" fmla="*/ 793063 w 1582311"/>
                      <a:gd name="connsiteY4" fmla="*/ 69 h 1973035"/>
                      <a:gd name="connsiteX5" fmla="*/ 1473999 w 1582311"/>
                      <a:gd name="connsiteY5" fmla="*/ 227047 h 1973035"/>
                      <a:gd name="connsiteX6" fmla="*/ 1467514 w 1582311"/>
                      <a:gd name="connsiteY6" fmla="*/ 706945 h 1973035"/>
                      <a:gd name="connsiteX7" fmla="*/ 1292416 w 1582311"/>
                      <a:gd name="connsiteY7" fmla="*/ 1342486 h 1973035"/>
                      <a:gd name="connsiteX8" fmla="*/ 1532365 w 1582311"/>
                      <a:gd name="connsiteY8" fmla="*/ 1887234 h 1973035"/>
                      <a:gd name="connsiteX9" fmla="*/ 157523 w 1582311"/>
                      <a:gd name="connsiteY9" fmla="*/ 1919660 h 1973035"/>
                      <a:gd name="connsiteX0" fmla="*/ 157523 w 1582311"/>
                      <a:gd name="connsiteY0" fmla="*/ 2021986 h 2113807"/>
                      <a:gd name="connsiteX1" fmla="*/ 403957 w 1582311"/>
                      <a:gd name="connsiteY1" fmla="*/ 1477237 h 2113807"/>
                      <a:gd name="connsiteX2" fmla="*/ 112127 w 1582311"/>
                      <a:gd name="connsiteY2" fmla="*/ 841697 h 2113807"/>
                      <a:gd name="connsiteX3" fmla="*/ 47276 w 1582311"/>
                      <a:gd name="connsiteY3" fmla="*/ 348829 h 2113807"/>
                      <a:gd name="connsiteX4" fmla="*/ 793063 w 1582311"/>
                      <a:gd name="connsiteY4" fmla="*/ 102395 h 2113807"/>
                      <a:gd name="connsiteX5" fmla="*/ 844944 w 1582311"/>
                      <a:gd name="connsiteY5" fmla="*/ 2106292 h 2113807"/>
                      <a:gd name="connsiteX6" fmla="*/ 1467514 w 1582311"/>
                      <a:gd name="connsiteY6" fmla="*/ 809271 h 2113807"/>
                      <a:gd name="connsiteX7" fmla="*/ 1292416 w 1582311"/>
                      <a:gd name="connsiteY7" fmla="*/ 1444812 h 2113807"/>
                      <a:gd name="connsiteX8" fmla="*/ 1532365 w 1582311"/>
                      <a:gd name="connsiteY8" fmla="*/ 1989560 h 2113807"/>
                      <a:gd name="connsiteX9" fmla="*/ 157523 w 1582311"/>
                      <a:gd name="connsiteY9" fmla="*/ 2021986 h 2113807"/>
                      <a:gd name="connsiteX0" fmla="*/ 157523 w 1582311"/>
                      <a:gd name="connsiteY0" fmla="*/ 2021986 h 2113173"/>
                      <a:gd name="connsiteX1" fmla="*/ 403957 w 1582311"/>
                      <a:gd name="connsiteY1" fmla="*/ 1477237 h 2113173"/>
                      <a:gd name="connsiteX2" fmla="*/ 112127 w 1582311"/>
                      <a:gd name="connsiteY2" fmla="*/ 841697 h 2113173"/>
                      <a:gd name="connsiteX3" fmla="*/ 47276 w 1582311"/>
                      <a:gd name="connsiteY3" fmla="*/ 348829 h 2113173"/>
                      <a:gd name="connsiteX4" fmla="*/ 793063 w 1582311"/>
                      <a:gd name="connsiteY4" fmla="*/ 102395 h 2113173"/>
                      <a:gd name="connsiteX5" fmla="*/ 844944 w 1582311"/>
                      <a:gd name="connsiteY5" fmla="*/ 2106292 h 2113173"/>
                      <a:gd name="connsiteX6" fmla="*/ 1461029 w 1582311"/>
                      <a:gd name="connsiteY6" fmla="*/ 783331 h 2113173"/>
                      <a:gd name="connsiteX7" fmla="*/ 1292416 w 1582311"/>
                      <a:gd name="connsiteY7" fmla="*/ 1444812 h 2113173"/>
                      <a:gd name="connsiteX8" fmla="*/ 1532365 w 1582311"/>
                      <a:gd name="connsiteY8" fmla="*/ 1989560 h 2113173"/>
                      <a:gd name="connsiteX9" fmla="*/ 157523 w 1582311"/>
                      <a:gd name="connsiteY9" fmla="*/ 2021986 h 2113173"/>
                      <a:gd name="connsiteX0" fmla="*/ 157523 w 1591567"/>
                      <a:gd name="connsiteY0" fmla="*/ 2021986 h 2143200"/>
                      <a:gd name="connsiteX1" fmla="*/ 403957 w 1591567"/>
                      <a:gd name="connsiteY1" fmla="*/ 1477237 h 2143200"/>
                      <a:gd name="connsiteX2" fmla="*/ 112127 w 1591567"/>
                      <a:gd name="connsiteY2" fmla="*/ 841697 h 2143200"/>
                      <a:gd name="connsiteX3" fmla="*/ 47276 w 1591567"/>
                      <a:gd name="connsiteY3" fmla="*/ 348829 h 2143200"/>
                      <a:gd name="connsiteX4" fmla="*/ 793063 w 1591567"/>
                      <a:gd name="connsiteY4" fmla="*/ 102395 h 2143200"/>
                      <a:gd name="connsiteX5" fmla="*/ 844944 w 1591567"/>
                      <a:gd name="connsiteY5" fmla="*/ 2106292 h 2143200"/>
                      <a:gd name="connsiteX6" fmla="*/ 1292416 w 1591567"/>
                      <a:gd name="connsiteY6" fmla="*/ 1444812 h 2143200"/>
                      <a:gd name="connsiteX7" fmla="*/ 1532365 w 1591567"/>
                      <a:gd name="connsiteY7" fmla="*/ 1989560 h 2143200"/>
                      <a:gd name="connsiteX8" fmla="*/ 157523 w 1591567"/>
                      <a:gd name="connsiteY8" fmla="*/ 2021986 h 2143200"/>
                      <a:gd name="connsiteX0" fmla="*/ 157523 w 1545335"/>
                      <a:gd name="connsiteY0" fmla="*/ 2021986 h 2223374"/>
                      <a:gd name="connsiteX1" fmla="*/ 403957 w 1545335"/>
                      <a:gd name="connsiteY1" fmla="*/ 1477237 h 2223374"/>
                      <a:gd name="connsiteX2" fmla="*/ 112127 w 1545335"/>
                      <a:gd name="connsiteY2" fmla="*/ 841697 h 2223374"/>
                      <a:gd name="connsiteX3" fmla="*/ 47276 w 1545335"/>
                      <a:gd name="connsiteY3" fmla="*/ 348829 h 2223374"/>
                      <a:gd name="connsiteX4" fmla="*/ 793063 w 1545335"/>
                      <a:gd name="connsiteY4" fmla="*/ 102395 h 2223374"/>
                      <a:gd name="connsiteX5" fmla="*/ 844944 w 1545335"/>
                      <a:gd name="connsiteY5" fmla="*/ 2106292 h 2223374"/>
                      <a:gd name="connsiteX6" fmla="*/ 1532365 w 1545335"/>
                      <a:gd name="connsiteY6" fmla="*/ 1989560 h 2223374"/>
                      <a:gd name="connsiteX7" fmla="*/ 157523 w 1545335"/>
                      <a:gd name="connsiteY7" fmla="*/ 2021986 h 2223374"/>
                      <a:gd name="connsiteX0" fmla="*/ 157523 w 844944"/>
                      <a:gd name="connsiteY0" fmla="*/ 2021986 h 2249938"/>
                      <a:gd name="connsiteX1" fmla="*/ 403957 w 844944"/>
                      <a:gd name="connsiteY1" fmla="*/ 1477237 h 2249938"/>
                      <a:gd name="connsiteX2" fmla="*/ 112127 w 844944"/>
                      <a:gd name="connsiteY2" fmla="*/ 841697 h 2249938"/>
                      <a:gd name="connsiteX3" fmla="*/ 47276 w 844944"/>
                      <a:gd name="connsiteY3" fmla="*/ 348829 h 2249938"/>
                      <a:gd name="connsiteX4" fmla="*/ 793063 w 844944"/>
                      <a:gd name="connsiteY4" fmla="*/ 102395 h 2249938"/>
                      <a:gd name="connsiteX5" fmla="*/ 844944 w 844944"/>
                      <a:gd name="connsiteY5" fmla="*/ 2106292 h 2249938"/>
                      <a:gd name="connsiteX6" fmla="*/ 157523 w 844944"/>
                      <a:gd name="connsiteY6" fmla="*/ 2021986 h 2249938"/>
                      <a:gd name="connsiteX0" fmla="*/ 154587 w 842008"/>
                      <a:gd name="connsiteY0" fmla="*/ 2021986 h 2249467"/>
                      <a:gd name="connsiteX1" fmla="*/ 303744 w 842008"/>
                      <a:gd name="connsiteY1" fmla="*/ 1490207 h 2249467"/>
                      <a:gd name="connsiteX2" fmla="*/ 109191 w 842008"/>
                      <a:gd name="connsiteY2" fmla="*/ 841697 h 2249467"/>
                      <a:gd name="connsiteX3" fmla="*/ 44340 w 842008"/>
                      <a:gd name="connsiteY3" fmla="*/ 348829 h 2249467"/>
                      <a:gd name="connsiteX4" fmla="*/ 790127 w 842008"/>
                      <a:gd name="connsiteY4" fmla="*/ 102395 h 2249467"/>
                      <a:gd name="connsiteX5" fmla="*/ 842008 w 842008"/>
                      <a:gd name="connsiteY5" fmla="*/ 2106292 h 2249467"/>
                      <a:gd name="connsiteX6" fmla="*/ 154587 w 842008"/>
                      <a:gd name="connsiteY6" fmla="*/ 2021986 h 2249467"/>
                      <a:gd name="connsiteX0" fmla="*/ 166593 w 854014"/>
                      <a:gd name="connsiteY0" fmla="*/ 2021986 h 2249467"/>
                      <a:gd name="connsiteX1" fmla="*/ 315750 w 854014"/>
                      <a:gd name="connsiteY1" fmla="*/ 1490207 h 2249467"/>
                      <a:gd name="connsiteX2" fmla="*/ 121197 w 854014"/>
                      <a:gd name="connsiteY2" fmla="*/ 841697 h 2249467"/>
                      <a:gd name="connsiteX3" fmla="*/ 56346 w 854014"/>
                      <a:gd name="connsiteY3" fmla="*/ 348829 h 2249467"/>
                      <a:gd name="connsiteX4" fmla="*/ 802133 w 854014"/>
                      <a:gd name="connsiteY4" fmla="*/ 102395 h 2249467"/>
                      <a:gd name="connsiteX5" fmla="*/ 854014 w 854014"/>
                      <a:gd name="connsiteY5" fmla="*/ 2106292 h 2249467"/>
                      <a:gd name="connsiteX6" fmla="*/ 166593 w 854014"/>
                      <a:gd name="connsiteY6" fmla="*/ 2021986 h 2249467"/>
                      <a:gd name="connsiteX0" fmla="*/ 153312 w 840733"/>
                      <a:gd name="connsiteY0" fmla="*/ 2021986 h 2250412"/>
                      <a:gd name="connsiteX1" fmla="*/ 257074 w 840733"/>
                      <a:gd name="connsiteY1" fmla="*/ 1464267 h 2250412"/>
                      <a:gd name="connsiteX2" fmla="*/ 107916 w 840733"/>
                      <a:gd name="connsiteY2" fmla="*/ 841697 h 2250412"/>
                      <a:gd name="connsiteX3" fmla="*/ 43065 w 840733"/>
                      <a:gd name="connsiteY3" fmla="*/ 348829 h 2250412"/>
                      <a:gd name="connsiteX4" fmla="*/ 788852 w 840733"/>
                      <a:gd name="connsiteY4" fmla="*/ 102395 h 2250412"/>
                      <a:gd name="connsiteX5" fmla="*/ 840733 w 840733"/>
                      <a:gd name="connsiteY5" fmla="*/ 2106292 h 2250412"/>
                      <a:gd name="connsiteX6" fmla="*/ 153312 w 840733"/>
                      <a:gd name="connsiteY6" fmla="*/ 2021986 h 2250412"/>
                      <a:gd name="connsiteX0" fmla="*/ 174762 w 862183"/>
                      <a:gd name="connsiteY0" fmla="*/ 2021986 h 2250412"/>
                      <a:gd name="connsiteX1" fmla="*/ 278524 w 862183"/>
                      <a:gd name="connsiteY1" fmla="*/ 1464267 h 2250412"/>
                      <a:gd name="connsiteX2" fmla="*/ 129366 w 862183"/>
                      <a:gd name="connsiteY2" fmla="*/ 841697 h 2250412"/>
                      <a:gd name="connsiteX3" fmla="*/ 64515 w 862183"/>
                      <a:gd name="connsiteY3" fmla="*/ 348829 h 2250412"/>
                      <a:gd name="connsiteX4" fmla="*/ 810302 w 862183"/>
                      <a:gd name="connsiteY4" fmla="*/ 102395 h 2250412"/>
                      <a:gd name="connsiteX5" fmla="*/ 862183 w 862183"/>
                      <a:gd name="connsiteY5" fmla="*/ 2106292 h 2250412"/>
                      <a:gd name="connsiteX6" fmla="*/ 174762 w 862183"/>
                      <a:gd name="connsiteY6" fmla="*/ 2021986 h 2250412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6607 w 902204"/>
                      <a:gd name="connsiteY0" fmla="*/ 2010716 h 2237701"/>
                      <a:gd name="connsiteX1" fmla="*/ 260369 w 902204"/>
                      <a:gd name="connsiteY1" fmla="*/ 1452997 h 2237701"/>
                      <a:gd name="connsiteX2" fmla="*/ 182548 w 902204"/>
                      <a:gd name="connsiteY2" fmla="*/ 1044436 h 2237701"/>
                      <a:gd name="connsiteX3" fmla="*/ 46360 w 902204"/>
                      <a:gd name="connsiteY3" fmla="*/ 337559 h 2237701"/>
                      <a:gd name="connsiteX4" fmla="*/ 869969 w 902204"/>
                      <a:gd name="connsiteY4" fmla="*/ 110581 h 2237701"/>
                      <a:gd name="connsiteX5" fmla="*/ 844028 w 902204"/>
                      <a:gd name="connsiteY5" fmla="*/ 2095022 h 2237701"/>
                      <a:gd name="connsiteX6" fmla="*/ 156607 w 902204"/>
                      <a:gd name="connsiteY6" fmla="*/ 2010716 h 2237701"/>
                      <a:gd name="connsiteX0" fmla="*/ 156607 w 869969"/>
                      <a:gd name="connsiteY0" fmla="*/ 2010716 h 2237701"/>
                      <a:gd name="connsiteX1" fmla="*/ 260369 w 869969"/>
                      <a:gd name="connsiteY1" fmla="*/ 1452997 h 2237701"/>
                      <a:gd name="connsiteX2" fmla="*/ 182548 w 869969"/>
                      <a:gd name="connsiteY2" fmla="*/ 1044436 h 2237701"/>
                      <a:gd name="connsiteX3" fmla="*/ 46360 w 869969"/>
                      <a:gd name="connsiteY3" fmla="*/ 337559 h 2237701"/>
                      <a:gd name="connsiteX4" fmla="*/ 869969 w 869969"/>
                      <a:gd name="connsiteY4" fmla="*/ 110581 h 2237701"/>
                      <a:gd name="connsiteX5" fmla="*/ 844028 w 869969"/>
                      <a:gd name="connsiteY5" fmla="*/ 2095022 h 2237701"/>
                      <a:gd name="connsiteX6" fmla="*/ 156607 w 869969"/>
                      <a:gd name="connsiteY6" fmla="*/ 2010716 h 2237701"/>
                      <a:gd name="connsiteX0" fmla="*/ 144847 w 857749"/>
                      <a:gd name="connsiteY0" fmla="*/ 1978134 h 2202237"/>
                      <a:gd name="connsiteX1" fmla="*/ 248609 w 857749"/>
                      <a:gd name="connsiteY1" fmla="*/ 1420415 h 2202237"/>
                      <a:gd name="connsiteX2" fmla="*/ 170788 w 857749"/>
                      <a:gd name="connsiteY2" fmla="*/ 1011854 h 2202237"/>
                      <a:gd name="connsiteX3" fmla="*/ 34600 w 857749"/>
                      <a:gd name="connsiteY3" fmla="*/ 304977 h 2202237"/>
                      <a:gd name="connsiteX4" fmla="*/ 696082 w 857749"/>
                      <a:gd name="connsiteY4" fmla="*/ 116909 h 2202237"/>
                      <a:gd name="connsiteX5" fmla="*/ 832268 w 857749"/>
                      <a:gd name="connsiteY5" fmla="*/ 2062440 h 2202237"/>
                      <a:gd name="connsiteX6" fmla="*/ 144847 w 857749"/>
                      <a:gd name="connsiteY6" fmla="*/ 1978134 h 2202237"/>
                      <a:gd name="connsiteX0" fmla="*/ 136920 w 849427"/>
                      <a:gd name="connsiteY0" fmla="*/ 2082138 h 2306241"/>
                      <a:gd name="connsiteX1" fmla="*/ 240682 w 849427"/>
                      <a:gd name="connsiteY1" fmla="*/ 1524419 h 2306241"/>
                      <a:gd name="connsiteX2" fmla="*/ 162861 w 849427"/>
                      <a:gd name="connsiteY2" fmla="*/ 1115858 h 2306241"/>
                      <a:gd name="connsiteX3" fmla="*/ 26673 w 849427"/>
                      <a:gd name="connsiteY3" fmla="*/ 408981 h 2306241"/>
                      <a:gd name="connsiteX4" fmla="*/ 577907 w 849427"/>
                      <a:gd name="connsiteY4" fmla="*/ 65270 h 2306241"/>
                      <a:gd name="connsiteX5" fmla="*/ 688155 w 849427"/>
                      <a:gd name="connsiteY5" fmla="*/ 220913 h 2306241"/>
                      <a:gd name="connsiteX6" fmla="*/ 824341 w 849427"/>
                      <a:gd name="connsiteY6" fmla="*/ 2166444 h 2306241"/>
                      <a:gd name="connsiteX7" fmla="*/ 136920 w 849427"/>
                      <a:gd name="connsiteY7" fmla="*/ 2082138 h 2306241"/>
                      <a:gd name="connsiteX0" fmla="*/ 136920 w 852753"/>
                      <a:gd name="connsiteY0" fmla="*/ 2020826 h 2221392"/>
                      <a:gd name="connsiteX1" fmla="*/ 240682 w 852753"/>
                      <a:gd name="connsiteY1" fmla="*/ 1463107 h 2221392"/>
                      <a:gd name="connsiteX2" fmla="*/ 162861 w 852753"/>
                      <a:gd name="connsiteY2" fmla="*/ 1054546 h 2221392"/>
                      <a:gd name="connsiteX3" fmla="*/ 26673 w 852753"/>
                      <a:gd name="connsiteY3" fmla="*/ 347669 h 2221392"/>
                      <a:gd name="connsiteX4" fmla="*/ 577907 w 852753"/>
                      <a:gd name="connsiteY4" fmla="*/ 3958 h 2221392"/>
                      <a:gd name="connsiteX5" fmla="*/ 707610 w 852753"/>
                      <a:gd name="connsiteY5" fmla="*/ 477371 h 2221392"/>
                      <a:gd name="connsiteX6" fmla="*/ 824341 w 852753"/>
                      <a:gd name="connsiteY6" fmla="*/ 2105132 h 2221392"/>
                      <a:gd name="connsiteX7" fmla="*/ 136920 w 852753"/>
                      <a:gd name="connsiteY7" fmla="*/ 2020826 h 22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2753" h="2221392">
                        <a:moveTo>
                          <a:pt x="136920" y="2020826"/>
                        </a:moveTo>
                        <a:cubicBezTo>
                          <a:pt x="39644" y="1913822"/>
                          <a:pt x="236359" y="1624154"/>
                          <a:pt x="240682" y="1463107"/>
                        </a:cubicBezTo>
                        <a:cubicBezTo>
                          <a:pt x="245006" y="1302060"/>
                          <a:pt x="295806" y="1188571"/>
                          <a:pt x="162861" y="1054546"/>
                        </a:cubicBezTo>
                        <a:cubicBezTo>
                          <a:pt x="29916" y="920521"/>
                          <a:pt x="-42501" y="522767"/>
                          <a:pt x="26673" y="347669"/>
                        </a:cubicBezTo>
                        <a:cubicBezTo>
                          <a:pt x="95847" y="172571"/>
                          <a:pt x="467660" y="35303"/>
                          <a:pt x="577907" y="3958"/>
                        </a:cubicBezTo>
                        <a:cubicBezTo>
                          <a:pt x="688154" y="-27387"/>
                          <a:pt x="666538" y="127175"/>
                          <a:pt x="707610" y="477371"/>
                        </a:cubicBezTo>
                        <a:cubicBezTo>
                          <a:pt x="748682" y="827567"/>
                          <a:pt x="919456" y="1847890"/>
                          <a:pt x="824341" y="2105132"/>
                        </a:cubicBezTo>
                        <a:cubicBezTo>
                          <a:pt x="729226" y="2362375"/>
                          <a:pt x="234196" y="2127830"/>
                          <a:pt x="136920" y="2020826"/>
                        </a:cubicBezTo>
                        <a:close/>
                      </a:path>
                    </a:pathLst>
                  </a:custGeom>
                  <a:solidFill>
                    <a:srgbClr val="E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1" name="Freeform 2637">
                    <a:extLst>
                      <a:ext uri="{FF2B5EF4-FFF2-40B4-BE49-F238E27FC236}">
                        <a16:creationId xmlns:a16="http://schemas.microsoft.com/office/drawing/2014/main" id="{B46CE285-FFAC-4FD1-849C-A9FF710C7B72}"/>
                      </a:ext>
                    </a:extLst>
                  </p:cNvPr>
                  <p:cNvSpPr/>
                  <p:nvPr/>
                </p:nvSpPr>
                <p:spPr>
                  <a:xfrm flipH="1">
                    <a:off x="3148275" y="3701139"/>
                    <a:ext cx="483756" cy="1413475"/>
                  </a:xfrm>
                  <a:custGeom>
                    <a:avLst/>
                    <a:gdLst>
                      <a:gd name="connsiteX0" fmla="*/ 157523 w 1582311"/>
                      <a:gd name="connsiteY0" fmla="*/ 1919666 h 1975803"/>
                      <a:gd name="connsiteX1" fmla="*/ 403957 w 1582311"/>
                      <a:gd name="connsiteY1" fmla="*/ 1374917 h 1975803"/>
                      <a:gd name="connsiteX2" fmla="*/ 112127 w 1582311"/>
                      <a:gd name="connsiteY2" fmla="*/ 739377 h 1975803"/>
                      <a:gd name="connsiteX3" fmla="*/ 47276 w 1582311"/>
                      <a:gd name="connsiteY3" fmla="*/ 246509 h 1975803"/>
                      <a:gd name="connsiteX4" fmla="*/ 793063 w 1582311"/>
                      <a:gd name="connsiteY4" fmla="*/ 75 h 1975803"/>
                      <a:gd name="connsiteX5" fmla="*/ 1473999 w 1582311"/>
                      <a:gd name="connsiteY5" fmla="*/ 227053 h 1975803"/>
                      <a:gd name="connsiteX6" fmla="*/ 1402663 w 1582311"/>
                      <a:gd name="connsiteY6" fmla="*/ 771802 h 1975803"/>
                      <a:gd name="connsiteX7" fmla="*/ 1292416 w 1582311"/>
                      <a:gd name="connsiteY7" fmla="*/ 1297096 h 1975803"/>
                      <a:gd name="connsiteX8" fmla="*/ 1532365 w 1582311"/>
                      <a:gd name="connsiteY8" fmla="*/ 1887240 h 1975803"/>
                      <a:gd name="connsiteX9" fmla="*/ 157523 w 1582311"/>
                      <a:gd name="connsiteY9" fmla="*/ 1919666 h 1975803"/>
                      <a:gd name="connsiteX0" fmla="*/ 157523 w 1582311"/>
                      <a:gd name="connsiteY0" fmla="*/ 1919666 h 1973041"/>
                      <a:gd name="connsiteX1" fmla="*/ 403957 w 1582311"/>
                      <a:gd name="connsiteY1" fmla="*/ 1374917 h 1973041"/>
                      <a:gd name="connsiteX2" fmla="*/ 112127 w 1582311"/>
                      <a:gd name="connsiteY2" fmla="*/ 739377 h 1973041"/>
                      <a:gd name="connsiteX3" fmla="*/ 47276 w 1582311"/>
                      <a:gd name="connsiteY3" fmla="*/ 246509 h 1973041"/>
                      <a:gd name="connsiteX4" fmla="*/ 793063 w 1582311"/>
                      <a:gd name="connsiteY4" fmla="*/ 75 h 1973041"/>
                      <a:gd name="connsiteX5" fmla="*/ 1473999 w 1582311"/>
                      <a:gd name="connsiteY5" fmla="*/ 227053 h 1973041"/>
                      <a:gd name="connsiteX6" fmla="*/ 1402663 w 1582311"/>
                      <a:gd name="connsiteY6" fmla="*/ 771802 h 1973041"/>
                      <a:gd name="connsiteX7" fmla="*/ 1292416 w 1582311"/>
                      <a:gd name="connsiteY7" fmla="*/ 1342492 h 1973041"/>
                      <a:gd name="connsiteX8" fmla="*/ 1532365 w 1582311"/>
                      <a:gd name="connsiteY8" fmla="*/ 1887240 h 1973041"/>
                      <a:gd name="connsiteX9" fmla="*/ 157523 w 1582311"/>
                      <a:gd name="connsiteY9" fmla="*/ 1919666 h 1973041"/>
                      <a:gd name="connsiteX0" fmla="*/ 157523 w 1582311"/>
                      <a:gd name="connsiteY0" fmla="*/ 1919660 h 1973035"/>
                      <a:gd name="connsiteX1" fmla="*/ 403957 w 1582311"/>
                      <a:gd name="connsiteY1" fmla="*/ 1374911 h 1973035"/>
                      <a:gd name="connsiteX2" fmla="*/ 112127 w 1582311"/>
                      <a:gd name="connsiteY2" fmla="*/ 739371 h 1973035"/>
                      <a:gd name="connsiteX3" fmla="*/ 47276 w 1582311"/>
                      <a:gd name="connsiteY3" fmla="*/ 246503 h 1973035"/>
                      <a:gd name="connsiteX4" fmla="*/ 793063 w 1582311"/>
                      <a:gd name="connsiteY4" fmla="*/ 69 h 1973035"/>
                      <a:gd name="connsiteX5" fmla="*/ 1473999 w 1582311"/>
                      <a:gd name="connsiteY5" fmla="*/ 227047 h 1973035"/>
                      <a:gd name="connsiteX6" fmla="*/ 1467514 w 1582311"/>
                      <a:gd name="connsiteY6" fmla="*/ 706945 h 1973035"/>
                      <a:gd name="connsiteX7" fmla="*/ 1292416 w 1582311"/>
                      <a:gd name="connsiteY7" fmla="*/ 1342486 h 1973035"/>
                      <a:gd name="connsiteX8" fmla="*/ 1532365 w 1582311"/>
                      <a:gd name="connsiteY8" fmla="*/ 1887234 h 1973035"/>
                      <a:gd name="connsiteX9" fmla="*/ 157523 w 1582311"/>
                      <a:gd name="connsiteY9" fmla="*/ 1919660 h 1973035"/>
                      <a:gd name="connsiteX0" fmla="*/ 157523 w 1582311"/>
                      <a:gd name="connsiteY0" fmla="*/ 2021986 h 2113807"/>
                      <a:gd name="connsiteX1" fmla="*/ 403957 w 1582311"/>
                      <a:gd name="connsiteY1" fmla="*/ 1477237 h 2113807"/>
                      <a:gd name="connsiteX2" fmla="*/ 112127 w 1582311"/>
                      <a:gd name="connsiteY2" fmla="*/ 841697 h 2113807"/>
                      <a:gd name="connsiteX3" fmla="*/ 47276 w 1582311"/>
                      <a:gd name="connsiteY3" fmla="*/ 348829 h 2113807"/>
                      <a:gd name="connsiteX4" fmla="*/ 793063 w 1582311"/>
                      <a:gd name="connsiteY4" fmla="*/ 102395 h 2113807"/>
                      <a:gd name="connsiteX5" fmla="*/ 844944 w 1582311"/>
                      <a:gd name="connsiteY5" fmla="*/ 2106292 h 2113807"/>
                      <a:gd name="connsiteX6" fmla="*/ 1467514 w 1582311"/>
                      <a:gd name="connsiteY6" fmla="*/ 809271 h 2113807"/>
                      <a:gd name="connsiteX7" fmla="*/ 1292416 w 1582311"/>
                      <a:gd name="connsiteY7" fmla="*/ 1444812 h 2113807"/>
                      <a:gd name="connsiteX8" fmla="*/ 1532365 w 1582311"/>
                      <a:gd name="connsiteY8" fmla="*/ 1989560 h 2113807"/>
                      <a:gd name="connsiteX9" fmla="*/ 157523 w 1582311"/>
                      <a:gd name="connsiteY9" fmla="*/ 2021986 h 2113807"/>
                      <a:gd name="connsiteX0" fmla="*/ 157523 w 1582311"/>
                      <a:gd name="connsiteY0" fmla="*/ 2021986 h 2113173"/>
                      <a:gd name="connsiteX1" fmla="*/ 403957 w 1582311"/>
                      <a:gd name="connsiteY1" fmla="*/ 1477237 h 2113173"/>
                      <a:gd name="connsiteX2" fmla="*/ 112127 w 1582311"/>
                      <a:gd name="connsiteY2" fmla="*/ 841697 h 2113173"/>
                      <a:gd name="connsiteX3" fmla="*/ 47276 w 1582311"/>
                      <a:gd name="connsiteY3" fmla="*/ 348829 h 2113173"/>
                      <a:gd name="connsiteX4" fmla="*/ 793063 w 1582311"/>
                      <a:gd name="connsiteY4" fmla="*/ 102395 h 2113173"/>
                      <a:gd name="connsiteX5" fmla="*/ 844944 w 1582311"/>
                      <a:gd name="connsiteY5" fmla="*/ 2106292 h 2113173"/>
                      <a:gd name="connsiteX6" fmla="*/ 1461029 w 1582311"/>
                      <a:gd name="connsiteY6" fmla="*/ 783331 h 2113173"/>
                      <a:gd name="connsiteX7" fmla="*/ 1292416 w 1582311"/>
                      <a:gd name="connsiteY7" fmla="*/ 1444812 h 2113173"/>
                      <a:gd name="connsiteX8" fmla="*/ 1532365 w 1582311"/>
                      <a:gd name="connsiteY8" fmla="*/ 1989560 h 2113173"/>
                      <a:gd name="connsiteX9" fmla="*/ 157523 w 1582311"/>
                      <a:gd name="connsiteY9" fmla="*/ 2021986 h 2113173"/>
                      <a:gd name="connsiteX0" fmla="*/ 157523 w 1591567"/>
                      <a:gd name="connsiteY0" fmla="*/ 2021986 h 2143200"/>
                      <a:gd name="connsiteX1" fmla="*/ 403957 w 1591567"/>
                      <a:gd name="connsiteY1" fmla="*/ 1477237 h 2143200"/>
                      <a:gd name="connsiteX2" fmla="*/ 112127 w 1591567"/>
                      <a:gd name="connsiteY2" fmla="*/ 841697 h 2143200"/>
                      <a:gd name="connsiteX3" fmla="*/ 47276 w 1591567"/>
                      <a:gd name="connsiteY3" fmla="*/ 348829 h 2143200"/>
                      <a:gd name="connsiteX4" fmla="*/ 793063 w 1591567"/>
                      <a:gd name="connsiteY4" fmla="*/ 102395 h 2143200"/>
                      <a:gd name="connsiteX5" fmla="*/ 844944 w 1591567"/>
                      <a:gd name="connsiteY5" fmla="*/ 2106292 h 2143200"/>
                      <a:gd name="connsiteX6" fmla="*/ 1292416 w 1591567"/>
                      <a:gd name="connsiteY6" fmla="*/ 1444812 h 2143200"/>
                      <a:gd name="connsiteX7" fmla="*/ 1532365 w 1591567"/>
                      <a:gd name="connsiteY7" fmla="*/ 1989560 h 2143200"/>
                      <a:gd name="connsiteX8" fmla="*/ 157523 w 1591567"/>
                      <a:gd name="connsiteY8" fmla="*/ 2021986 h 2143200"/>
                      <a:gd name="connsiteX0" fmla="*/ 157523 w 1545335"/>
                      <a:gd name="connsiteY0" fmla="*/ 2021986 h 2223374"/>
                      <a:gd name="connsiteX1" fmla="*/ 403957 w 1545335"/>
                      <a:gd name="connsiteY1" fmla="*/ 1477237 h 2223374"/>
                      <a:gd name="connsiteX2" fmla="*/ 112127 w 1545335"/>
                      <a:gd name="connsiteY2" fmla="*/ 841697 h 2223374"/>
                      <a:gd name="connsiteX3" fmla="*/ 47276 w 1545335"/>
                      <a:gd name="connsiteY3" fmla="*/ 348829 h 2223374"/>
                      <a:gd name="connsiteX4" fmla="*/ 793063 w 1545335"/>
                      <a:gd name="connsiteY4" fmla="*/ 102395 h 2223374"/>
                      <a:gd name="connsiteX5" fmla="*/ 844944 w 1545335"/>
                      <a:gd name="connsiteY5" fmla="*/ 2106292 h 2223374"/>
                      <a:gd name="connsiteX6" fmla="*/ 1532365 w 1545335"/>
                      <a:gd name="connsiteY6" fmla="*/ 1989560 h 2223374"/>
                      <a:gd name="connsiteX7" fmla="*/ 157523 w 1545335"/>
                      <a:gd name="connsiteY7" fmla="*/ 2021986 h 2223374"/>
                      <a:gd name="connsiteX0" fmla="*/ 157523 w 844944"/>
                      <a:gd name="connsiteY0" fmla="*/ 2021986 h 2249938"/>
                      <a:gd name="connsiteX1" fmla="*/ 403957 w 844944"/>
                      <a:gd name="connsiteY1" fmla="*/ 1477237 h 2249938"/>
                      <a:gd name="connsiteX2" fmla="*/ 112127 w 844944"/>
                      <a:gd name="connsiteY2" fmla="*/ 841697 h 2249938"/>
                      <a:gd name="connsiteX3" fmla="*/ 47276 w 844944"/>
                      <a:gd name="connsiteY3" fmla="*/ 348829 h 2249938"/>
                      <a:gd name="connsiteX4" fmla="*/ 793063 w 844944"/>
                      <a:gd name="connsiteY4" fmla="*/ 102395 h 2249938"/>
                      <a:gd name="connsiteX5" fmla="*/ 844944 w 844944"/>
                      <a:gd name="connsiteY5" fmla="*/ 2106292 h 2249938"/>
                      <a:gd name="connsiteX6" fmla="*/ 157523 w 844944"/>
                      <a:gd name="connsiteY6" fmla="*/ 2021986 h 2249938"/>
                      <a:gd name="connsiteX0" fmla="*/ 154587 w 842008"/>
                      <a:gd name="connsiteY0" fmla="*/ 2021986 h 2249467"/>
                      <a:gd name="connsiteX1" fmla="*/ 303744 w 842008"/>
                      <a:gd name="connsiteY1" fmla="*/ 1490207 h 2249467"/>
                      <a:gd name="connsiteX2" fmla="*/ 109191 w 842008"/>
                      <a:gd name="connsiteY2" fmla="*/ 841697 h 2249467"/>
                      <a:gd name="connsiteX3" fmla="*/ 44340 w 842008"/>
                      <a:gd name="connsiteY3" fmla="*/ 348829 h 2249467"/>
                      <a:gd name="connsiteX4" fmla="*/ 790127 w 842008"/>
                      <a:gd name="connsiteY4" fmla="*/ 102395 h 2249467"/>
                      <a:gd name="connsiteX5" fmla="*/ 842008 w 842008"/>
                      <a:gd name="connsiteY5" fmla="*/ 2106292 h 2249467"/>
                      <a:gd name="connsiteX6" fmla="*/ 154587 w 842008"/>
                      <a:gd name="connsiteY6" fmla="*/ 2021986 h 2249467"/>
                      <a:gd name="connsiteX0" fmla="*/ 166593 w 854014"/>
                      <a:gd name="connsiteY0" fmla="*/ 2021986 h 2249467"/>
                      <a:gd name="connsiteX1" fmla="*/ 315750 w 854014"/>
                      <a:gd name="connsiteY1" fmla="*/ 1490207 h 2249467"/>
                      <a:gd name="connsiteX2" fmla="*/ 121197 w 854014"/>
                      <a:gd name="connsiteY2" fmla="*/ 841697 h 2249467"/>
                      <a:gd name="connsiteX3" fmla="*/ 56346 w 854014"/>
                      <a:gd name="connsiteY3" fmla="*/ 348829 h 2249467"/>
                      <a:gd name="connsiteX4" fmla="*/ 802133 w 854014"/>
                      <a:gd name="connsiteY4" fmla="*/ 102395 h 2249467"/>
                      <a:gd name="connsiteX5" fmla="*/ 854014 w 854014"/>
                      <a:gd name="connsiteY5" fmla="*/ 2106292 h 2249467"/>
                      <a:gd name="connsiteX6" fmla="*/ 166593 w 854014"/>
                      <a:gd name="connsiteY6" fmla="*/ 2021986 h 2249467"/>
                      <a:gd name="connsiteX0" fmla="*/ 153312 w 840733"/>
                      <a:gd name="connsiteY0" fmla="*/ 2021986 h 2250412"/>
                      <a:gd name="connsiteX1" fmla="*/ 257074 w 840733"/>
                      <a:gd name="connsiteY1" fmla="*/ 1464267 h 2250412"/>
                      <a:gd name="connsiteX2" fmla="*/ 107916 w 840733"/>
                      <a:gd name="connsiteY2" fmla="*/ 841697 h 2250412"/>
                      <a:gd name="connsiteX3" fmla="*/ 43065 w 840733"/>
                      <a:gd name="connsiteY3" fmla="*/ 348829 h 2250412"/>
                      <a:gd name="connsiteX4" fmla="*/ 788852 w 840733"/>
                      <a:gd name="connsiteY4" fmla="*/ 102395 h 2250412"/>
                      <a:gd name="connsiteX5" fmla="*/ 840733 w 840733"/>
                      <a:gd name="connsiteY5" fmla="*/ 2106292 h 2250412"/>
                      <a:gd name="connsiteX6" fmla="*/ 153312 w 840733"/>
                      <a:gd name="connsiteY6" fmla="*/ 2021986 h 2250412"/>
                      <a:gd name="connsiteX0" fmla="*/ 174762 w 862183"/>
                      <a:gd name="connsiteY0" fmla="*/ 2021986 h 2250412"/>
                      <a:gd name="connsiteX1" fmla="*/ 278524 w 862183"/>
                      <a:gd name="connsiteY1" fmla="*/ 1464267 h 2250412"/>
                      <a:gd name="connsiteX2" fmla="*/ 129366 w 862183"/>
                      <a:gd name="connsiteY2" fmla="*/ 841697 h 2250412"/>
                      <a:gd name="connsiteX3" fmla="*/ 64515 w 862183"/>
                      <a:gd name="connsiteY3" fmla="*/ 348829 h 2250412"/>
                      <a:gd name="connsiteX4" fmla="*/ 810302 w 862183"/>
                      <a:gd name="connsiteY4" fmla="*/ 102395 h 2250412"/>
                      <a:gd name="connsiteX5" fmla="*/ 862183 w 862183"/>
                      <a:gd name="connsiteY5" fmla="*/ 2106292 h 2250412"/>
                      <a:gd name="connsiteX6" fmla="*/ 174762 w 862183"/>
                      <a:gd name="connsiteY6" fmla="*/ 2021986 h 2250412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6607 w 902204"/>
                      <a:gd name="connsiteY0" fmla="*/ 2010716 h 2237701"/>
                      <a:gd name="connsiteX1" fmla="*/ 260369 w 902204"/>
                      <a:gd name="connsiteY1" fmla="*/ 1452997 h 2237701"/>
                      <a:gd name="connsiteX2" fmla="*/ 182548 w 902204"/>
                      <a:gd name="connsiteY2" fmla="*/ 1044436 h 2237701"/>
                      <a:gd name="connsiteX3" fmla="*/ 46360 w 902204"/>
                      <a:gd name="connsiteY3" fmla="*/ 337559 h 2237701"/>
                      <a:gd name="connsiteX4" fmla="*/ 869969 w 902204"/>
                      <a:gd name="connsiteY4" fmla="*/ 110581 h 2237701"/>
                      <a:gd name="connsiteX5" fmla="*/ 844028 w 902204"/>
                      <a:gd name="connsiteY5" fmla="*/ 2095022 h 2237701"/>
                      <a:gd name="connsiteX6" fmla="*/ 156607 w 902204"/>
                      <a:gd name="connsiteY6" fmla="*/ 2010716 h 2237701"/>
                      <a:gd name="connsiteX0" fmla="*/ 156607 w 869969"/>
                      <a:gd name="connsiteY0" fmla="*/ 2010716 h 2237701"/>
                      <a:gd name="connsiteX1" fmla="*/ 260369 w 869969"/>
                      <a:gd name="connsiteY1" fmla="*/ 1452997 h 2237701"/>
                      <a:gd name="connsiteX2" fmla="*/ 182548 w 869969"/>
                      <a:gd name="connsiteY2" fmla="*/ 1044436 h 2237701"/>
                      <a:gd name="connsiteX3" fmla="*/ 46360 w 869969"/>
                      <a:gd name="connsiteY3" fmla="*/ 337559 h 2237701"/>
                      <a:gd name="connsiteX4" fmla="*/ 869969 w 869969"/>
                      <a:gd name="connsiteY4" fmla="*/ 110581 h 2237701"/>
                      <a:gd name="connsiteX5" fmla="*/ 844028 w 869969"/>
                      <a:gd name="connsiteY5" fmla="*/ 2095022 h 2237701"/>
                      <a:gd name="connsiteX6" fmla="*/ 156607 w 869969"/>
                      <a:gd name="connsiteY6" fmla="*/ 2010716 h 2237701"/>
                      <a:gd name="connsiteX0" fmla="*/ 144847 w 857749"/>
                      <a:gd name="connsiteY0" fmla="*/ 1978134 h 2202237"/>
                      <a:gd name="connsiteX1" fmla="*/ 248609 w 857749"/>
                      <a:gd name="connsiteY1" fmla="*/ 1420415 h 2202237"/>
                      <a:gd name="connsiteX2" fmla="*/ 170788 w 857749"/>
                      <a:gd name="connsiteY2" fmla="*/ 1011854 h 2202237"/>
                      <a:gd name="connsiteX3" fmla="*/ 34600 w 857749"/>
                      <a:gd name="connsiteY3" fmla="*/ 304977 h 2202237"/>
                      <a:gd name="connsiteX4" fmla="*/ 696082 w 857749"/>
                      <a:gd name="connsiteY4" fmla="*/ 116909 h 2202237"/>
                      <a:gd name="connsiteX5" fmla="*/ 832268 w 857749"/>
                      <a:gd name="connsiteY5" fmla="*/ 2062440 h 2202237"/>
                      <a:gd name="connsiteX6" fmla="*/ 144847 w 857749"/>
                      <a:gd name="connsiteY6" fmla="*/ 1978134 h 2202237"/>
                      <a:gd name="connsiteX0" fmla="*/ 136920 w 849427"/>
                      <a:gd name="connsiteY0" fmla="*/ 2082138 h 2306241"/>
                      <a:gd name="connsiteX1" fmla="*/ 240682 w 849427"/>
                      <a:gd name="connsiteY1" fmla="*/ 1524419 h 2306241"/>
                      <a:gd name="connsiteX2" fmla="*/ 162861 w 849427"/>
                      <a:gd name="connsiteY2" fmla="*/ 1115858 h 2306241"/>
                      <a:gd name="connsiteX3" fmla="*/ 26673 w 849427"/>
                      <a:gd name="connsiteY3" fmla="*/ 408981 h 2306241"/>
                      <a:gd name="connsiteX4" fmla="*/ 577907 w 849427"/>
                      <a:gd name="connsiteY4" fmla="*/ 65270 h 2306241"/>
                      <a:gd name="connsiteX5" fmla="*/ 688155 w 849427"/>
                      <a:gd name="connsiteY5" fmla="*/ 220913 h 2306241"/>
                      <a:gd name="connsiteX6" fmla="*/ 824341 w 849427"/>
                      <a:gd name="connsiteY6" fmla="*/ 2166444 h 2306241"/>
                      <a:gd name="connsiteX7" fmla="*/ 136920 w 849427"/>
                      <a:gd name="connsiteY7" fmla="*/ 2082138 h 2306241"/>
                      <a:gd name="connsiteX0" fmla="*/ 136920 w 852753"/>
                      <a:gd name="connsiteY0" fmla="*/ 2020826 h 2221392"/>
                      <a:gd name="connsiteX1" fmla="*/ 240682 w 852753"/>
                      <a:gd name="connsiteY1" fmla="*/ 1463107 h 2221392"/>
                      <a:gd name="connsiteX2" fmla="*/ 162861 w 852753"/>
                      <a:gd name="connsiteY2" fmla="*/ 1054546 h 2221392"/>
                      <a:gd name="connsiteX3" fmla="*/ 26673 w 852753"/>
                      <a:gd name="connsiteY3" fmla="*/ 347669 h 2221392"/>
                      <a:gd name="connsiteX4" fmla="*/ 577907 w 852753"/>
                      <a:gd name="connsiteY4" fmla="*/ 3958 h 2221392"/>
                      <a:gd name="connsiteX5" fmla="*/ 707610 w 852753"/>
                      <a:gd name="connsiteY5" fmla="*/ 477371 h 2221392"/>
                      <a:gd name="connsiteX6" fmla="*/ 824341 w 852753"/>
                      <a:gd name="connsiteY6" fmla="*/ 2105132 h 2221392"/>
                      <a:gd name="connsiteX7" fmla="*/ 136920 w 852753"/>
                      <a:gd name="connsiteY7" fmla="*/ 2020826 h 22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2753" h="2221392">
                        <a:moveTo>
                          <a:pt x="136920" y="2020826"/>
                        </a:moveTo>
                        <a:cubicBezTo>
                          <a:pt x="39644" y="1913822"/>
                          <a:pt x="236359" y="1624154"/>
                          <a:pt x="240682" y="1463107"/>
                        </a:cubicBezTo>
                        <a:cubicBezTo>
                          <a:pt x="245006" y="1302060"/>
                          <a:pt x="295806" y="1188571"/>
                          <a:pt x="162861" y="1054546"/>
                        </a:cubicBezTo>
                        <a:cubicBezTo>
                          <a:pt x="29916" y="920521"/>
                          <a:pt x="-42501" y="522767"/>
                          <a:pt x="26673" y="347669"/>
                        </a:cubicBezTo>
                        <a:cubicBezTo>
                          <a:pt x="95847" y="172571"/>
                          <a:pt x="467660" y="35303"/>
                          <a:pt x="577907" y="3958"/>
                        </a:cubicBezTo>
                        <a:cubicBezTo>
                          <a:pt x="688154" y="-27387"/>
                          <a:pt x="666538" y="127175"/>
                          <a:pt x="707610" y="477371"/>
                        </a:cubicBezTo>
                        <a:cubicBezTo>
                          <a:pt x="748682" y="827567"/>
                          <a:pt x="919456" y="1847890"/>
                          <a:pt x="824341" y="2105132"/>
                        </a:cubicBezTo>
                        <a:cubicBezTo>
                          <a:pt x="729226" y="2362375"/>
                          <a:pt x="234196" y="2127830"/>
                          <a:pt x="136920" y="2020826"/>
                        </a:cubicBezTo>
                        <a:close/>
                      </a:path>
                    </a:pathLst>
                  </a:custGeom>
                  <a:solidFill>
                    <a:srgbClr val="E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2" name="Freeform 2638">
                    <a:extLst>
                      <a:ext uri="{FF2B5EF4-FFF2-40B4-BE49-F238E27FC236}">
                        <a16:creationId xmlns:a16="http://schemas.microsoft.com/office/drawing/2014/main" id="{2AF84012-4F2C-4154-B5CD-1D78768F073B}"/>
                      </a:ext>
                    </a:extLst>
                  </p:cNvPr>
                  <p:cNvSpPr/>
                  <p:nvPr/>
                </p:nvSpPr>
                <p:spPr>
                  <a:xfrm rot="679214">
                    <a:off x="2609413" y="3894556"/>
                    <a:ext cx="228071" cy="1264051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3" name="Freeform 2639">
                    <a:extLst>
                      <a:ext uri="{FF2B5EF4-FFF2-40B4-BE49-F238E27FC236}">
                        <a16:creationId xmlns:a16="http://schemas.microsoft.com/office/drawing/2014/main" id="{EF96A82A-22D3-4CBD-956F-3F0842B31472}"/>
                      </a:ext>
                    </a:extLst>
                  </p:cNvPr>
                  <p:cNvSpPr/>
                  <p:nvPr/>
                </p:nvSpPr>
                <p:spPr>
                  <a:xfrm rot="20920786" flipH="1">
                    <a:off x="3526382" y="3890461"/>
                    <a:ext cx="228071" cy="1264051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4" name="Freeform 2640">
                    <a:extLst>
                      <a:ext uri="{FF2B5EF4-FFF2-40B4-BE49-F238E27FC236}">
                        <a16:creationId xmlns:a16="http://schemas.microsoft.com/office/drawing/2014/main" id="{BF9B5719-8152-4EE7-8A14-5AF63C0247C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486810" y="5049327"/>
                    <a:ext cx="197294" cy="291974"/>
                  </a:xfrm>
                  <a:custGeom>
                    <a:avLst/>
                    <a:gdLst>
                      <a:gd name="connsiteX0" fmla="*/ 168773 w 344514"/>
                      <a:gd name="connsiteY0" fmla="*/ 17873 h 509845"/>
                      <a:gd name="connsiteX1" fmla="*/ 161 w 344514"/>
                      <a:gd name="connsiteY1" fmla="*/ 205941 h 509845"/>
                      <a:gd name="connsiteX2" fmla="*/ 201199 w 344514"/>
                      <a:gd name="connsiteY2" fmla="*/ 491286 h 509845"/>
                      <a:gd name="connsiteX3" fmla="*/ 246595 w 344514"/>
                      <a:gd name="connsiteY3" fmla="*/ 458860 h 509845"/>
                      <a:gd name="connsiteX4" fmla="*/ 149318 w 344514"/>
                      <a:gd name="connsiteY4" fmla="*/ 270792 h 509845"/>
                      <a:gd name="connsiteX5" fmla="*/ 246595 w 344514"/>
                      <a:gd name="connsiteY5" fmla="*/ 192971 h 509845"/>
                      <a:gd name="connsiteX6" fmla="*/ 259565 w 344514"/>
                      <a:gd name="connsiteY6" fmla="*/ 335643 h 509845"/>
                      <a:gd name="connsiteX7" fmla="*/ 291991 w 344514"/>
                      <a:gd name="connsiteY7" fmla="*/ 361584 h 509845"/>
                      <a:gd name="connsiteX8" fmla="*/ 343871 w 344514"/>
                      <a:gd name="connsiteY8" fmla="*/ 89209 h 509845"/>
                      <a:gd name="connsiteX9" fmla="*/ 253080 w 344514"/>
                      <a:gd name="connsiteY9" fmla="*/ 11388 h 509845"/>
                      <a:gd name="connsiteX10" fmla="*/ 168773 w 344514"/>
                      <a:gd name="connsiteY10" fmla="*/ 17873 h 509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4514" h="509845">
                        <a:moveTo>
                          <a:pt x="168773" y="17873"/>
                        </a:moveTo>
                        <a:cubicBezTo>
                          <a:pt x="126620" y="50299"/>
                          <a:pt x="-5243" y="127039"/>
                          <a:pt x="161" y="205941"/>
                        </a:cubicBezTo>
                        <a:cubicBezTo>
                          <a:pt x="5565" y="284843"/>
                          <a:pt x="160127" y="449133"/>
                          <a:pt x="201199" y="491286"/>
                        </a:cubicBezTo>
                        <a:cubicBezTo>
                          <a:pt x="242271" y="533439"/>
                          <a:pt x="255242" y="495609"/>
                          <a:pt x="246595" y="458860"/>
                        </a:cubicBezTo>
                        <a:cubicBezTo>
                          <a:pt x="237948" y="422111"/>
                          <a:pt x="149318" y="315107"/>
                          <a:pt x="149318" y="270792"/>
                        </a:cubicBezTo>
                        <a:cubicBezTo>
                          <a:pt x="149318" y="226477"/>
                          <a:pt x="228221" y="182163"/>
                          <a:pt x="246595" y="192971"/>
                        </a:cubicBezTo>
                        <a:cubicBezTo>
                          <a:pt x="264969" y="203779"/>
                          <a:pt x="251999" y="307541"/>
                          <a:pt x="259565" y="335643"/>
                        </a:cubicBezTo>
                        <a:cubicBezTo>
                          <a:pt x="267131" y="363745"/>
                          <a:pt x="277940" y="402656"/>
                          <a:pt x="291991" y="361584"/>
                        </a:cubicBezTo>
                        <a:cubicBezTo>
                          <a:pt x="306042" y="320512"/>
                          <a:pt x="350356" y="147575"/>
                          <a:pt x="343871" y="89209"/>
                        </a:cubicBezTo>
                        <a:cubicBezTo>
                          <a:pt x="337386" y="30843"/>
                          <a:pt x="279020" y="16792"/>
                          <a:pt x="253080" y="11388"/>
                        </a:cubicBezTo>
                        <a:cubicBezTo>
                          <a:pt x="227140" y="5984"/>
                          <a:pt x="210926" y="-14553"/>
                          <a:pt x="168773" y="17873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5" name="Freeform 2641">
                    <a:extLst>
                      <a:ext uri="{FF2B5EF4-FFF2-40B4-BE49-F238E27FC236}">
                        <a16:creationId xmlns:a16="http://schemas.microsoft.com/office/drawing/2014/main" id="{47860FC3-8D6D-4CDF-BAA3-B033234061D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H="1">
                    <a:off x="3682148" y="5063208"/>
                    <a:ext cx="197294" cy="291974"/>
                  </a:xfrm>
                  <a:custGeom>
                    <a:avLst/>
                    <a:gdLst>
                      <a:gd name="connsiteX0" fmla="*/ 168773 w 344514"/>
                      <a:gd name="connsiteY0" fmla="*/ 17873 h 509845"/>
                      <a:gd name="connsiteX1" fmla="*/ 161 w 344514"/>
                      <a:gd name="connsiteY1" fmla="*/ 205941 h 509845"/>
                      <a:gd name="connsiteX2" fmla="*/ 201199 w 344514"/>
                      <a:gd name="connsiteY2" fmla="*/ 491286 h 509845"/>
                      <a:gd name="connsiteX3" fmla="*/ 246595 w 344514"/>
                      <a:gd name="connsiteY3" fmla="*/ 458860 h 509845"/>
                      <a:gd name="connsiteX4" fmla="*/ 149318 w 344514"/>
                      <a:gd name="connsiteY4" fmla="*/ 270792 h 509845"/>
                      <a:gd name="connsiteX5" fmla="*/ 246595 w 344514"/>
                      <a:gd name="connsiteY5" fmla="*/ 192971 h 509845"/>
                      <a:gd name="connsiteX6" fmla="*/ 259565 w 344514"/>
                      <a:gd name="connsiteY6" fmla="*/ 335643 h 509845"/>
                      <a:gd name="connsiteX7" fmla="*/ 291991 w 344514"/>
                      <a:gd name="connsiteY7" fmla="*/ 361584 h 509845"/>
                      <a:gd name="connsiteX8" fmla="*/ 343871 w 344514"/>
                      <a:gd name="connsiteY8" fmla="*/ 89209 h 509845"/>
                      <a:gd name="connsiteX9" fmla="*/ 253080 w 344514"/>
                      <a:gd name="connsiteY9" fmla="*/ 11388 h 509845"/>
                      <a:gd name="connsiteX10" fmla="*/ 168773 w 344514"/>
                      <a:gd name="connsiteY10" fmla="*/ 17873 h 509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4514" h="509845">
                        <a:moveTo>
                          <a:pt x="168773" y="17873"/>
                        </a:moveTo>
                        <a:cubicBezTo>
                          <a:pt x="126620" y="50299"/>
                          <a:pt x="-5243" y="127039"/>
                          <a:pt x="161" y="205941"/>
                        </a:cubicBezTo>
                        <a:cubicBezTo>
                          <a:pt x="5565" y="284843"/>
                          <a:pt x="160127" y="449133"/>
                          <a:pt x="201199" y="491286"/>
                        </a:cubicBezTo>
                        <a:cubicBezTo>
                          <a:pt x="242271" y="533439"/>
                          <a:pt x="255242" y="495609"/>
                          <a:pt x="246595" y="458860"/>
                        </a:cubicBezTo>
                        <a:cubicBezTo>
                          <a:pt x="237948" y="422111"/>
                          <a:pt x="149318" y="315107"/>
                          <a:pt x="149318" y="270792"/>
                        </a:cubicBezTo>
                        <a:cubicBezTo>
                          <a:pt x="149318" y="226477"/>
                          <a:pt x="228221" y="182163"/>
                          <a:pt x="246595" y="192971"/>
                        </a:cubicBezTo>
                        <a:cubicBezTo>
                          <a:pt x="264969" y="203779"/>
                          <a:pt x="251999" y="307541"/>
                          <a:pt x="259565" y="335643"/>
                        </a:cubicBezTo>
                        <a:cubicBezTo>
                          <a:pt x="267131" y="363745"/>
                          <a:pt x="277940" y="402656"/>
                          <a:pt x="291991" y="361584"/>
                        </a:cubicBezTo>
                        <a:cubicBezTo>
                          <a:pt x="306042" y="320512"/>
                          <a:pt x="350356" y="147575"/>
                          <a:pt x="343871" y="89209"/>
                        </a:cubicBezTo>
                        <a:cubicBezTo>
                          <a:pt x="337386" y="30843"/>
                          <a:pt x="279020" y="16792"/>
                          <a:pt x="253080" y="11388"/>
                        </a:cubicBezTo>
                        <a:cubicBezTo>
                          <a:pt x="227140" y="5984"/>
                          <a:pt x="210926" y="-14553"/>
                          <a:pt x="168773" y="17873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6" name="Flowchart: Stored Data 3645">
                    <a:extLst>
                      <a:ext uri="{FF2B5EF4-FFF2-40B4-BE49-F238E27FC236}">
                        <a16:creationId xmlns:a16="http://schemas.microsoft.com/office/drawing/2014/main" id="{DBC4342A-6541-41B9-9E39-FEF001E0AA17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3102854" y="3702321"/>
                    <a:ext cx="159503" cy="171550"/>
                  </a:xfrm>
                  <a:prstGeom prst="flowChartOnlineStorage">
                    <a:avLst/>
                  </a:pr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7" name="Flowchart: Stored Data 3646">
                    <a:extLst>
                      <a:ext uri="{FF2B5EF4-FFF2-40B4-BE49-F238E27FC236}">
                        <a16:creationId xmlns:a16="http://schemas.microsoft.com/office/drawing/2014/main" id="{58C25F5F-A34F-48D5-BD82-142480EE9BF2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2800974" y="4032091"/>
                    <a:ext cx="763264" cy="171549"/>
                  </a:xfrm>
                  <a:prstGeom prst="flowChartOnlineStorage">
                    <a:avLst/>
                  </a:prstGeom>
                  <a:solidFill>
                    <a:srgbClr val="E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8" name="Freeform 2644">
                    <a:extLst>
                      <a:ext uri="{FF2B5EF4-FFF2-40B4-BE49-F238E27FC236}">
                        <a16:creationId xmlns:a16="http://schemas.microsoft.com/office/drawing/2014/main" id="{097F64FE-291A-458D-A392-CC9580AF0B9D}"/>
                      </a:ext>
                    </a:extLst>
                  </p:cNvPr>
                  <p:cNvSpPr/>
                  <p:nvPr/>
                </p:nvSpPr>
                <p:spPr>
                  <a:xfrm>
                    <a:off x="2761340" y="6581506"/>
                    <a:ext cx="338710" cy="186763"/>
                  </a:xfrm>
                  <a:custGeom>
                    <a:avLst/>
                    <a:gdLst>
                      <a:gd name="connsiteX0" fmla="*/ 465263 w 520380"/>
                      <a:gd name="connsiteY0" fmla="*/ 773 h 293514"/>
                      <a:gd name="connsiteX1" fmla="*/ 128038 w 520380"/>
                      <a:gd name="connsiteY1" fmla="*/ 123990 h 293514"/>
                      <a:gd name="connsiteX2" fmla="*/ 17791 w 520380"/>
                      <a:gd name="connsiteY2" fmla="*/ 292603 h 293514"/>
                      <a:gd name="connsiteX3" fmla="*/ 471748 w 520380"/>
                      <a:gd name="connsiteY3" fmla="*/ 182356 h 293514"/>
                      <a:gd name="connsiteX4" fmla="*/ 465263 w 520380"/>
                      <a:gd name="connsiteY4" fmla="*/ 773 h 293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380" h="293514">
                        <a:moveTo>
                          <a:pt x="465263" y="773"/>
                        </a:moveTo>
                        <a:cubicBezTo>
                          <a:pt x="407978" y="-8955"/>
                          <a:pt x="202617" y="75352"/>
                          <a:pt x="128038" y="123990"/>
                        </a:cubicBezTo>
                        <a:cubicBezTo>
                          <a:pt x="53459" y="172628"/>
                          <a:pt x="-39494" y="282875"/>
                          <a:pt x="17791" y="292603"/>
                        </a:cubicBezTo>
                        <a:cubicBezTo>
                          <a:pt x="75076" y="302331"/>
                          <a:pt x="392846" y="232075"/>
                          <a:pt x="471748" y="182356"/>
                        </a:cubicBezTo>
                        <a:cubicBezTo>
                          <a:pt x="550650" y="132637"/>
                          <a:pt x="522548" y="10501"/>
                          <a:pt x="465263" y="773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9" name="Freeform 2645">
                    <a:extLst>
                      <a:ext uri="{FF2B5EF4-FFF2-40B4-BE49-F238E27FC236}">
                        <a16:creationId xmlns:a16="http://schemas.microsoft.com/office/drawing/2014/main" id="{195C6292-F77F-4DD3-969B-9153A6DFE166}"/>
                      </a:ext>
                    </a:extLst>
                  </p:cNvPr>
                  <p:cNvSpPr/>
                  <p:nvPr/>
                </p:nvSpPr>
                <p:spPr>
                  <a:xfrm>
                    <a:off x="2733461" y="6603041"/>
                    <a:ext cx="384720" cy="186918"/>
                  </a:xfrm>
                  <a:custGeom>
                    <a:avLst/>
                    <a:gdLst>
                      <a:gd name="connsiteX0" fmla="*/ 465263 w 520380"/>
                      <a:gd name="connsiteY0" fmla="*/ 773 h 293514"/>
                      <a:gd name="connsiteX1" fmla="*/ 128038 w 520380"/>
                      <a:gd name="connsiteY1" fmla="*/ 123990 h 293514"/>
                      <a:gd name="connsiteX2" fmla="*/ 17791 w 520380"/>
                      <a:gd name="connsiteY2" fmla="*/ 292603 h 293514"/>
                      <a:gd name="connsiteX3" fmla="*/ 471748 w 520380"/>
                      <a:gd name="connsiteY3" fmla="*/ 182356 h 293514"/>
                      <a:gd name="connsiteX4" fmla="*/ 465263 w 520380"/>
                      <a:gd name="connsiteY4" fmla="*/ 773 h 293514"/>
                      <a:gd name="connsiteX0" fmla="*/ 463263 w 507974"/>
                      <a:gd name="connsiteY0" fmla="*/ 1016 h 293757"/>
                      <a:gd name="connsiteX1" fmla="*/ 343421 w 507974"/>
                      <a:gd name="connsiteY1" fmla="*/ 109723 h 293757"/>
                      <a:gd name="connsiteX2" fmla="*/ 126038 w 507974"/>
                      <a:gd name="connsiteY2" fmla="*/ 124233 h 293757"/>
                      <a:gd name="connsiteX3" fmla="*/ 15791 w 507974"/>
                      <a:gd name="connsiteY3" fmla="*/ 292846 h 293757"/>
                      <a:gd name="connsiteX4" fmla="*/ 469748 w 507974"/>
                      <a:gd name="connsiteY4" fmla="*/ 182599 h 293757"/>
                      <a:gd name="connsiteX5" fmla="*/ 463263 w 507974"/>
                      <a:gd name="connsiteY5" fmla="*/ 1016 h 293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7974" h="293757">
                        <a:moveTo>
                          <a:pt x="463263" y="1016"/>
                        </a:moveTo>
                        <a:cubicBezTo>
                          <a:pt x="442208" y="-11130"/>
                          <a:pt x="399625" y="89187"/>
                          <a:pt x="343421" y="109723"/>
                        </a:cubicBezTo>
                        <a:cubicBezTo>
                          <a:pt x="287217" y="130259"/>
                          <a:pt x="180643" y="93712"/>
                          <a:pt x="126038" y="124233"/>
                        </a:cubicBezTo>
                        <a:cubicBezTo>
                          <a:pt x="71433" y="154754"/>
                          <a:pt x="-41494" y="283118"/>
                          <a:pt x="15791" y="292846"/>
                        </a:cubicBezTo>
                        <a:cubicBezTo>
                          <a:pt x="73076" y="302574"/>
                          <a:pt x="390846" y="232318"/>
                          <a:pt x="469748" y="182599"/>
                        </a:cubicBezTo>
                        <a:cubicBezTo>
                          <a:pt x="548650" y="132880"/>
                          <a:pt x="484318" y="13162"/>
                          <a:pt x="463263" y="1016"/>
                        </a:cubicBezTo>
                        <a:close/>
                      </a:path>
                    </a:pathLst>
                  </a:custGeom>
                  <a:solidFill>
                    <a:srgbClr val="E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0" name="Trapezoid 3649">
                    <a:extLst>
                      <a:ext uri="{FF2B5EF4-FFF2-40B4-BE49-F238E27FC236}">
                        <a16:creationId xmlns:a16="http://schemas.microsoft.com/office/drawing/2014/main" id="{53591A2E-374D-4B34-8649-BB03F212A7C4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025497" y="6674668"/>
                    <a:ext cx="94851" cy="104434"/>
                  </a:xfrm>
                  <a:prstGeom prst="trapezoid">
                    <a:avLst/>
                  </a:prstGeom>
                  <a:solidFill>
                    <a:srgbClr val="E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1" name="Freeform 2647">
                    <a:extLst>
                      <a:ext uri="{FF2B5EF4-FFF2-40B4-BE49-F238E27FC236}">
                        <a16:creationId xmlns:a16="http://schemas.microsoft.com/office/drawing/2014/main" id="{8D7FEADE-2493-4FF7-BC3E-1648EA54F76A}"/>
                      </a:ext>
                    </a:extLst>
                  </p:cNvPr>
                  <p:cNvSpPr/>
                  <p:nvPr/>
                </p:nvSpPr>
                <p:spPr>
                  <a:xfrm flipH="1">
                    <a:off x="3285064" y="6579894"/>
                    <a:ext cx="338710" cy="186763"/>
                  </a:xfrm>
                  <a:custGeom>
                    <a:avLst/>
                    <a:gdLst>
                      <a:gd name="connsiteX0" fmla="*/ 465263 w 520380"/>
                      <a:gd name="connsiteY0" fmla="*/ 773 h 293514"/>
                      <a:gd name="connsiteX1" fmla="*/ 128038 w 520380"/>
                      <a:gd name="connsiteY1" fmla="*/ 123990 h 293514"/>
                      <a:gd name="connsiteX2" fmla="*/ 17791 w 520380"/>
                      <a:gd name="connsiteY2" fmla="*/ 292603 h 293514"/>
                      <a:gd name="connsiteX3" fmla="*/ 471748 w 520380"/>
                      <a:gd name="connsiteY3" fmla="*/ 182356 h 293514"/>
                      <a:gd name="connsiteX4" fmla="*/ 465263 w 520380"/>
                      <a:gd name="connsiteY4" fmla="*/ 773 h 293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380" h="293514">
                        <a:moveTo>
                          <a:pt x="465263" y="773"/>
                        </a:moveTo>
                        <a:cubicBezTo>
                          <a:pt x="407978" y="-8955"/>
                          <a:pt x="202617" y="75352"/>
                          <a:pt x="128038" y="123990"/>
                        </a:cubicBezTo>
                        <a:cubicBezTo>
                          <a:pt x="53459" y="172628"/>
                          <a:pt x="-39494" y="282875"/>
                          <a:pt x="17791" y="292603"/>
                        </a:cubicBezTo>
                        <a:cubicBezTo>
                          <a:pt x="75076" y="302331"/>
                          <a:pt x="392846" y="232075"/>
                          <a:pt x="471748" y="182356"/>
                        </a:cubicBezTo>
                        <a:cubicBezTo>
                          <a:pt x="550650" y="132637"/>
                          <a:pt x="522548" y="10501"/>
                          <a:pt x="465263" y="773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2" name="Freeform 2648">
                    <a:extLst>
                      <a:ext uri="{FF2B5EF4-FFF2-40B4-BE49-F238E27FC236}">
                        <a16:creationId xmlns:a16="http://schemas.microsoft.com/office/drawing/2014/main" id="{B2259304-3CD2-4460-B203-BF40C6F35BB9}"/>
                      </a:ext>
                    </a:extLst>
                  </p:cNvPr>
                  <p:cNvSpPr/>
                  <p:nvPr/>
                </p:nvSpPr>
                <p:spPr>
                  <a:xfrm flipH="1">
                    <a:off x="3266933" y="6601429"/>
                    <a:ext cx="384720" cy="186918"/>
                  </a:xfrm>
                  <a:custGeom>
                    <a:avLst/>
                    <a:gdLst>
                      <a:gd name="connsiteX0" fmla="*/ 465263 w 520380"/>
                      <a:gd name="connsiteY0" fmla="*/ 773 h 293514"/>
                      <a:gd name="connsiteX1" fmla="*/ 128038 w 520380"/>
                      <a:gd name="connsiteY1" fmla="*/ 123990 h 293514"/>
                      <a:gd name="connsiteX2" fmla="*/ 17791 w 520380"/>
                      <a:gd name="connsiteY2" fmla="*/ 292603 h 293514"/>
                      <a:gd name="connsiteX3" fmla="*/ 471748 w 520380"/>
                      <a:gd name="connsiteY3" fmla="*/ 182356 h 293514"/>
                      <a:gd name="connsiteX4" fmla="*/ 465263 w 520380"/>
                      <a:gd name="connsiteY4" fmla="*/ 773 h 293514"/>
                      <a:gd name="connsiteX0" fmla="*/ 463263 w 507974"/>
                      <a:gd name="connsiteY0" fmla="*/ 1016 h 293757"/>
                      <a:gd name="connsiteX1" fmla="*/ 343421 w 507974"/>
                      <a:gd name="connsiteY1" fmla="*/ 109723 h 293757"/>
                      <a:gd name="connsiteX2" fmla="*/ 126038 w 507974"/>
                      <a:gd name="connsiteY2" fmla="*/ 124233 h 293757"/>
                      <a:gd name="connsiteX3" fmla="*/ 15791 w 507974"/>
                      <a:gd name="connsiteY3" fmla="*/ 292846 h 293757"/>
                      <a:gd name="connsiteX4" fmla="*/ 469748 w 507974"/>
                      <a:gd name="connsiteY4" fmla="*/ 182599 h 293757"/>
                      <a:gd name="connsiteX5" fmla="*/ 463263 w 507974"/>
                      <a:gd name="connsiteY5" fmla="*/ 1016 h 293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7974" h="293757">
                        <a:moveTo>
                          <a:pt x="463263" y="1016"/>
                        </a:moveTo>
                        <a:cubicBezTo>
                          <a:pt x="442208" y="-11130"/>
                          <a:pt x="399625" y="89187"/>
                          <a:pt x="343421" y="109723"/>
                        </a:cubicBezTo>
                        <a:cubicBezTo>
                          <a:pt x="287217" y="130259"/>
                          <a:pt x="180643" y="93712"/>
                          <a:pt x="126038" y="124233"/>
                        </a:cubicBezTo>
                        <a:cubicBezTo>
                          <a:pt x="71433" y="154754"/>
                          <a:pt x="-41494" y="283118"/>
                          <a:pt x="15791" y="292846"/>
                        </a:cubicBezTo>
                        <a:cubicBezTo>
                          <a:pt x="73076" y="302574"/>
                          <a:pt x="390846" y="232318"/>
                          <a:pt x="469748" y="182599"/>
                        </a:cubicBezTo>
                        <a:cubicBezTo>
                          <a:pt x="548650" y="132880"/>
                          <a:pt x="484318" y="13162"/>
                          <a:pt x="463263" y="1016"/>
                        </a:cubicBezTo>
                        <a:close/>
                      </a:path>
                    </a:pathLst>
                  </a:custGeom>
                  <a:solidFill>
                    <a:srgbClr val="E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3" name="Trapezoid 3652">
                    <a:extLst>
                      <a:ext uri="{FF2B5EF4-FFF2-40B4-BE49-F238E27FC236}">
                        <a16:creationId xmlns:a16="http://schemas.microsoft.com/office/drawing/2014/main" id="{9F6BE2A1-03A4-4AB7-B635-800A972E68E1}"/>
                      </a:ext>
                    </a:extLst>
                  </p:cNvPr>
                  <p:cNvSpPr/>
                  <p:nvPr/>
                </p:nvSpPr>
                <p:spPr>
                  <a:xfrm rot="10800000" flipH="1">
                    <a:off x="3264766" y="6673056"/>
                    <a:ext cx="94851" cy="104434"/>
                  </a:xfrm>
                  <a:prstGeom prst="trapezoid">
                    <a:avLst/>
                  </a:prstGeom>
                  <a:solidFill>
                    <a:srgbClr val="E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4" name="Freeform 2650">
                    <a:extLst>
                      <a:ext uri="{FF2B5EF4-FFF2-40B4-BE49-F238E27FC236}">
                        <a16:creationId xmlns:a16="http://schemas.microsoft.com/office/drawing/2014/main" id="{2DCACF08-C6E0-43D4-A79A-A6FAFB30FB0C}"/>
                      </a:ext>
                    </a:extLst>
                  </p:cNvPr>
                  <p:cNvSpPr/>
                  <p:nvPr/>
                </p:nvSpPr>
                <p:spPr>
                  <a:xfrm>
                    <a:off x="2980188" y="3535398"/>
                    <a:ext cx="388330" cy="408095"/>
                  </a:xfrm>
                  <a:custGeom>
                    <a:avLst/>
                    <a:gdLst>
                      <a:gd name="connsiteX0" fmla="*/ 3153 w 545573"/>
                      <a:gd name="connsiteY0" fmla="*/ 436778 h 641355"/>
                      <a:gd name="connsiteX1" fmla="*/ 122423 w 545573"/>
                      <a:gd name="connsiteY1" fmla="*/ 237996 h 641355"/>
                      <a:gd name="connsiteX2" fmla="*/ 162179 w 545573"/>
                      <a:gd name="connsiteY2" fmla="*/ 33534 h 641355"/>
                      <a:gd name="connsiteX3" fmla="*/ 360962 w 545573"/>
                      <a:gd name="connsiteY3" fmla="*/ 16495 h 641355"/>
                      <a:gd name="connsiteX4" fmla="*/ 406398 w 545573"/>
                      <a:gd name="connsiteY4" fmla="*/ 198239 h 641355"/>
                      <a:gd name="connsiteX5" fmla="*/ 542706 w 545573"/>
                      <a:gd name="connsiteY5" fmla="*/ 436778 h 641355"/>
                      <a:gd name="connsiteX6" fmla="*/ 264410 w 545573"/>
                      <a:gd name="connsiteY6" fmla="*/ 641240 h 641355"/>
                      <a:gd name="connsiteX7" fmla="*/ 3153 w 545573"/>
                      <a:gd name="connsiteY7" fmla="*/ 436778 h 64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45573" h="641355">
                        <a:moveTo>
                          <a:pt x="3153" y="436778"/>
                        </a:moveTo>
                        <a:cubicBezTo>
                          <a:pt x="-20511" y="369571"/>
                          <a:pt x="95919" y="305203"/>
                          <a:pt x="122423" y="237996"/>
                        </a:cubicBezTo>
                        <a:cubicBezTo>
                          <a:pt x="148927" y="170789"/>
                          <a:pt x="122422" y="70451"/>
                          <a:pt x="162179" y="33534"/>
                        </a:cubicBezTo>
                        <a:cubicBezTo>
                          <a:pt x="201936" y="-3383"/>
                          <a:pt x="320259" y="-10956"/>
                          <a:pt x="360962" y="16495"/>
                        </a:cubicBezTo>
                        <a:cubicBezTo>
                          <a:pt x="401665" y="43946"/>
                          <a:pt x="376107" y="128192"/>
                          <a:pt x="406398" y="198239"/>
                        </a:cubicBezTo>
                        <a:cubicBezTo>
                          <a:pt x="436689" y="268286"/>
                          <a:pt x="566371" y="362944"/>
                          <a:pt x="542706" y="436778"/>
                        </a:cubicBezTo>
                        <a:cubicBezTo>
                          <a:pt x="519041" y="510612"/>
                          <a:pt x="357175" y="636507"/>
                          <a:pt x="264410" y="641240"/>
                        </a:cubicBezTo>
                        <a:cubicBezTo>
                          <a:pt x="171645" y="645973"/>
                          <a:pt x="26817" y="503985"/>
                          <a:pt x="3153" y="436778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655" name="Group 3654">
                    <a:extLst>
                      <a:ext uri="{FF2B5EF4-FFF2-40B4-BE49-F238E27FC236}">
                        <a16:creationId xmlns:a16="http://schemas.microsoft.com/office/drawing/2014/main" id="{DDFDD0EE-611F-4DED-8157-65CC8262FBBA}"/>
                      </a:ext>
                    </a:extLst>
                  </p:cNvPr>
                  <p:cNvGrpSpPr/>
                  <p:nvPr/>
                </p:nvGrpSpPr>
                <p:grpSpPr>
                  <a:xfrm>
                    <a:off x="2849125" y="2989476"/>
                    <a:ext cx="674473" cy="838025"/>
                    <a:chOff x="2929243" y="358256"/>
                    <a:chExt cx="674473" cy="838025"/>
                  </a:xfrm>
                </p:grpSpPr>
                <p:sp>
                  <p:nvSpPr>
                    <p:cNvPr id="3657" name="Freeform 2653">
                      <a:extLst>
                        <a:ext uri="{FF2B5EF4-FFF2-40B4-BE49-F238E27FC236}">
                          <a16:creationId xmlns:a16="http://schemas.microsoft.com/office/drawing/2014/main" id="{2820CA32-8AF2-4BF1-A0B8-505A983B5C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77877" y="461450"/>
                      <a:ext cx="325839" cy="734831"/>
                    </a:xfrm>
                    <a:custGeom>
                      <a:avLst/>
                      <a:gdLst>
                        <a:gd name="connsiteX0" fmla="*/ 52939 w 890337"/>
                        <a:gd name="connsiteY0" fmla="*/ 952901 h 952901"/>
                        <a:gd name="connsiteX1" fmla="*/ 0 w 890337"/>
                        <a:gd name="connsiteY1" fmla="*/ 288758 h 952901"/>
                        <a:gd name="connsiteX2" fmla="*/ 211756 w 890337"/>
                        <a:gd name="connsiteY2" fmla="*/ 134754 h 952901"/>
                        <a:gd name="connsiteX3" fmla="*/ 471638 w 890337"/>
                        <a:gd name="connsiteY3" fmla="*/ 115503 h 952901"/>
                        <a:gd name="connsiteX4" fmla="*/ 654518 w 890337"/>
                        <a:gd name="connsiteY4" fmla="*/ 0 h 952901"/>
                        <a:gd name="connsiteX5" fmla="*/ 563078 w 890337"/>
                        <a:gd name="connsiteY5" fmla="*/ 115503 h 952901"/>
                        <a:gd name="connsiteX6" fmla="*/ 755584 w 890337"/>
                        <a:gd name="connsiteY6" fmla="*/ 62564 h 952901"/>
                        <a:gd name="connsiteX7" fmla="*/ 625643 w 890337"/>
                        <a:gd name="connsiteY7" fmla="*/ 206943 h 952901"/>
                        <a:gd name="connsiteX8" fmla="*/ 890337 w 890337"/>
                        <a:gd name="connsiteY8" fmla="*/ 187693 h 952901"/>
                        <a:gd name="connsiteX9" fmla="*/ 702645 w 890337"/>
                        <a:gd name="connsiteY9" fmla="*/ 341697 h 952901"/>
                        <a:gd name="connsiteX10" fmla="*/ 741146 w 890337"/>
                        <a:gd name="connsiteY10" fmla="*/ 543828 h 952901"/>
                        <a:gd name="connsiteX11" fmla="*/ 683394 w 890337"/>
                        <a:gd name="connsiteY11" fmla="*/ 952901 h 952901"/>
                        <a:gd name="connsiteX12" fmla="*/ 630455 w 890337"/>
                        <a:gd name="connsiteY12" fmla="*/ 481263 h 952901"/>
                        <a:gd name="connsiteX13" fmla="*/ 466826 w 890337"/>
                        <a:gd name="connsiteY13" fmla="*/ 476451 h 952901"/>
                        <a:gd name="connsiteX14" fmla="*/ 356135 w 890337"/>
                        <a:gd name="connsiteY14" fmla="*/ 548640 h 952901"/>
                        <a:gd name="connsiteX15" fmla="*/ 303196 w 890337"/>
                        <a:gd name="connsiteY15" fmla="*/ 490889 h 952901"/>
                        <a:gd name="connsiteX16" fmla="*/ 125129 w 890337"/>
                        <a:gd name="connsiteY16" fmla="*/ 447575 h 952901"/>
                        <a:gd name="connsiteX17" fmla="*/ 52939 w 890337"/>
                        <a:gd name="connsiteY17" fmla="*/ 952901 h 952901"/>
                        <a:gd name="connsiteX0" fmla="*/ 121654 w 890337"/>
                        <a:gd name="connsiteY0" fmla="*/ 885524 h 952901"/>
                        <a:gd name="connsiteX1" fmla="*/ 0 w 890337"/>
                        <a:gd name="connsiteY1" fmla="*/ 288758 h 952901"/>
                        <a:gd name="connsiteX2" fmla="*/ 211756 w 890337"/>
                        <a:gd name="connsiteY2" fmla="*/ 134754 h 952901"/>
                        <a:gd name="connsiteX3" fmla="*/ 471638 w 890337"/>
                        <a:gd name="connsiteY3" fmla="*/ 115503 h 952901"/>
                        <a:gd name="connsiteX4" fmla="*/ 654518 w 890337"/>
                        <a:gd name="connsiteY4" fmla="*/ 0 h 952901"/>
                        <a:gd name="connsiteX5" fmla="*/ 563078 w 890337"/>
                        <a:gd name="connsiteY5" fmla="*/ 115503 h 952901"/>
                        <a:gd name="connsiteX6" fmla="*/ 755584 w 890337"/>
                        <a:gd name="connsiteY6" fmla="*/ 62564 h 952901"/>
                        <a:gd name="connsiteX7" fmla="*/ 625643 w 890337"/>
                        <a:gd name="connsiteY7" fmla="*/ 206943 h 952901"/>
                        <a:gd name="connsiteX8" fmla="*/ 890337 w 890337"/>
                        <a:gd name="connsiteY8" fmla="*/ 187693 h 952901"/>
                        <a:gd name="connsiteX9" fmla="*/ 702645 w 890337"/>
                        <a:gd name="connsiteY9" fmla="*/ 341697 h 952901"/>
                        <a:gd name="connsiteX10" fmla="*/ 741146 w 890337"/>
                        <a:gd name="connsiteY10" fmla="*/ 543828 h 952901"/>
                        <a:gd name="connsiteX11" fmla="*/ 683394 w 890337"/>
                        <a:gd name="connsiteY11" fmla="*/ 952901 h 952901"/>
                        <a:gd name="connsiteX12" fmla="*/ 630455 w 890337"/>
                        <a:gd name="connsiteY12" fmla="*/ 481263 h 952901"/>
                        <a:gd name="connsiteX13" fmla="*/ 466826 w 890337"/>
                        <a:gd name="connsiteY13" fmla="*/ 476451 h 952901"/>
                        <a:gd name="connsiteX14" fmla="*/ 356135 w 890337"/>
                        <a:gd name="connsiteY14" fmla="*/ 548640 h 952901"/>
                        <a:gd name="connsiteX15" fmla="*/ 303196 w 890337"/>
                        <a:gd name="connsiteY15" fmla="*/ 490889 h 952901"/>
                        <a:gd name="connsiteX16" fmla="*/ 125129 w 890337"/>
                        <a:gd name="connsiteY16" fmla="*/ 447575 h 952901"/>
                        <a:gd name="connsiteX17" fmla="*/ 121654 w 890337"/>
                        <a:gd name="connsiteY17" fmla="*/ 885524 h 952901"/>
                        <a:gd name="connsiteX0" fmla="*/ 121654 w 890337"/>
                        <a:gd name="connsiteY0" fmla="*/ 885524 h 885524"/>
                        <a:gd name="connsiteX1" fmla="*/ 0 w 890337"/>
                        <a:gd name="connsiteY1" fmla="*/ 288758 h 885524"/>
                        <a:gd name="connsiteX2" fmla="*/ 211756 w 890337"/>
                        <a:gd name="connsiteY2" fmla="*/ 134754 h 885524"/>
                        <a:gd name="connsiteX3" fmla="*/ 471638 w 890337"/>
                        <a:gd name="connsiteY3" fmla="*/ 115503 h 885524"/>
                        <a:gd name="connsiteX4" fmla="*/ 654518 w 890337"/>
                        <a:gd name="connsiteY4" fmla="*/ 0 h 885524"/>
                        <a:gd name="connsiteX5" fmla="*/ 563078 w 890337"/>
                        <a:gd name="connsiteY5" fmla="*/ 115503 h 885524"/>
                        <a:gd name="connsiteX6" fmla="*/ 755584 w 890337"/>
                        <a:gd name="connsiteY6" fmla="*/ 62564 h 885524"/>
                        <a:gd name="connsiteX7" fmla="*/ 625643 w 890337"/>
                        <a:gd name="connsiteY7" fmla="*/ 206943 h 885524"/>
                        <a:gd name="connsiteX8" fmla="*/ 890337 w 890337"/>
                        <a:gd name="connsiteY8" fmla="*/ 187693 h 885524"/>
                        <a:gd name="connsiteX9" fmla="*/ 702645 w 890337"/>
                        <a:gd name="connsiteY9" fmla="*/ 341697 h 885524"/>
                        <a:gd name="connsiteX10" fmla="*/ 741146 w 890337"/>
                        <a:gd name="connsiteY10" fmla="*/ 543828 h 885524"/>
                        <a:gd name="connsiteX11" fmla="*/ 658407 w 890337"/>
                        <a:gd name="connsiteY11" fmla="*/ 842210 h 885524"/>
                        <a:gd name="connsiteX12" fmla="*/ 630455 w 890337"/>
                        <a:gd name="connsiteY12" fmla="*/ 481263 h 885524"/>
                        <a:gd name="connsiteX13" fmla="*/ 466826 w 890337"/>
                        <a:gd name="connsiteY13" fmla="*/ 476451 h 885524"/>
                        <a:gd name="connsiteX14" fmla="*/ 356135 w 890337"/>
                        <a:gd name="connsiteY14" fmla="*/ 548640 h 885524"/>
                        <a:gd name="connsiteX15" fmla="*/ 303196 w 890337"/>
                        <a:gd name="connsiteY15" fmla="*/ 490889 h 885524"/>
                        <a:gd name="connsiteX16" fmla="*/ 125129 w 890337"/>
                        <a:gd name="connsiteY16" fmla="*/ 447575 h 885524"/>
                        <a:gd name="connsiteX17" fmla="*/ 121654 w 890337"/>
                        <a:gd name="connsiteY17" fmla="*/ 885524 h 885524"/>
                        <a:gd name="connsiteX0" fmla="*/ 121654 w 890337"/>
                        <a:gd name="connsiteY0" fmla="*/ 885524 h 885524"/>
                        <a:gd name="connsiteX1" fmla="*/ 0 w 890337"/>
                        <a:gd name="connsiteY1" fmla="*/ 288758 h 885524"/>
                        <a:gd name="connsiteX2" fmla="*/ 211756 w 890337"/>
                        <a:gd name="connsiteY2" fmla="*/ 134754 h 885524"/>
                        <a:gd name="connsiteX3" fmla="*/ 471638 w 890337"/>
                        <a:gd name="connsiteY3" fmla="*/ 115503 h 885524"/>
                        <a:gd name="connsiteX4" fmla="*/ 654518 w 890337"/>
                        <a:gd name="connsiteY4" fmla="*/ 0 h 885524"/>
                        <a:gd name="connsiteX5" fmla="*/ 563078 w 890337"/>
                        <a:gd name="connsiteY5" fmla="*/ 115503 h 885524"/>
                        <a:gd name="connsiteX6" fmla="*/ 755584 w 890337"/>
                        <a:gd name="connsiteY6" fmla="*/ 62564 h 885524"/>
                        <a:gd name="connsiteX7" fmla="*/ 625643 w 890337"/>
                        <a:gd name="connsiteY7" fmla="*/ 206943 h 885524"/>
                        <a:gd name="connsiteX8" fmla="*/ 890337 w 890337"/>
                        <a:gd name="connsiteY8" fmla="*/ 187693 h 885524"/>
                        <a:gd name="connsiteX9" fmla="*/ 702645 w 890337"/>
                        <a:gd name="connsiteY9" fmla="*/ 341697 h 885524"/>
                        <a:gd name="connsiteX10" fmla="*/ 741146 w 890337"/>
                        <a:gd name="connsiteY10" fmla="*/ 543828 h 885524"/>
                        <a:gd name="connsiteX11" fmla="*/ 729674 w 890337"/>
                        <a:gd name="connsiteY11" fmla="*/ 716549 h 885524"/>
                        <a:gd name="connsiteX12" fmla="*/ 658407 w 890337"/>
                        <a:gd name="connsiteY12" fmla="*/ 842210 h 885524"/>
                        <a:gd name="connsiteX13" fmla="*/ 630455 w 890337"/>
                        <a:gd name="connsiteY13" fmla="*/ 481263 h 885524"/>
                        <a:gd name="connsiteX14" fmla="*/ 466826 w 890337"/>
                        <a:gd name="connsiteY14" fmla="*/ 476451 h 885524"/>
                        <a:gd name="connsiteX15" fmla="*/ 356135 w 890337"/>
                        <a:gd name="connsiteY15" fmla="*/ 548640 h 885524"/>
                        <a:gd name="connsiteX16" fmla="*/ 303196 w 890337"/>
                        <a:gd name="connsiteY16" fmla="*/ 490889 h 885524"/>
                        <a:gd name="connsiteX17" fmla="*/ 125129 w 890337"/>
                        <a:gd name="connsiteY17" fmla="*/ 447575 h 885524"/>
                        <a:gd name="connsiteX18" fmla="*/ 121654 w 890337"/>
                        <a:gd name="connsiteY18" fmla="*/ 885524 h 885524"/>
                        <a:gd name="connsiteX0" fmla="*/ 121654 w 890337"/>
                        <a:gd name="connsiteY0" fmla="*/ 885524 h 885524"/>
                        <a:gd name="connsiteX1" fmla="*/ 36280 w 890337"/>
                        <a:gd name="connsiteY1" fmla="*/ 673235 h 885524"/>
                        <a:gd name="connsiteX2" fmla="*/ 0 w 890337"/>
                        <a:gd name="connsiteY2" fmla="*/ 288758 h 885524"/>
                        <a:gd name="connsiteX3" fmla="*/ 211756 w 890337"/>
                        <a:gd name="connsiteY3" fmla="*/ 134754 h 885524"/>
                        <a:gd name="connsiteX4" fmla="*/ 471638 w 890337"/>
                        <a:gd name="connsiteY4" fmla="*/ 115503 h 885524"/>
                        <a:gd name="connsiteX5" fmla="*/ 654518 w 890337"/>
                        <a:gd name="connsiteY5" fmla="*/ 0 h 885524"/>
                        <a:gd name="connsiteX6" fmla="*/ 563078 w 890337"/>
                        <a:gd name="connsiteY6" fmla="*/ 115503 h 885524"/>
                        <a:gd name="connsiteX7" fmla="*/ 755584 w 890337"/>
                        <a:gd name="connsiteY7" fmla="*/ 62564 h 885524"/>
                        <a:gd name="connsiteX8" fmla="*/ 625643 w 890337"/>
                        <a:gd name="connsiteY8" fmla="*/ 206943 h 885524"/>
                        <a:gd name="connsiteX9" fmla="*/ 890337 w 890337"/>
                        <a:gd name="connsiteY9" fmla="*/ 187693 h 885524"/>
                        <a:gd name="connsiteX10" fmla="*/ 702645 w 890337"/>
                        <a:gd name="connsiteY10" fmla="*/ 341697 h 885524"/>
                        <a:gd name="connsiteX11" fmla="*/ 741146 w 890337"/>
                        <a:gd name="connsiteY11" fmla="*/ 543828 h 885524"/>
                        <a:gd name="connsiteX12" fmla="*/ 729674 w 890337"/>
                        <a:gd name="connsiteY12" fmla="*/ 716549 h 885524"/>
                        <a:gd name="connsiteX13" fmla="*/ 658407 w 890337"/>
                        <a:gd name="connsiteY13" fmla="*/ 842210 h 885524"/>
                        <a:gd name="connsiteX14" fmla="*/ 630455 w 890337"/>
                        <a:gd name="connsiteY14" fmla="*/ 481263 h 885524"/>
                        <a:gd name="connsiteX15" fmla="*/ 466826 w 890337"/>
                        <a:gd name="connsiteY15" fmla="*/ 476451 h 885524"/>
                        <a:gd name="connsiteX16" fmla="*/ 356135 w 890337"/>
                        <a:gd name="connsiteY16" fmla="*/ 548640 h 885524"/>
                        <a:gd name="connsiteX17" fmla="*/ 303196 w 890337"/>
                        <a:gd name="connsiteY17" fmla="*/ 490889 h 885524"/>
                        <a:gd name="connsiteX18" fmla="*/ 125129 w 890337"/>
                        <a:gd name="connsiteY18" fmla="*/ 447575 h 885524"/>
                        <a:gd name="connsiteX19" fmla="*/ 121654 w 890337"/>
                        <a:gd name="connsiteY19" fmla="*/ 885524 h 885524"/>
                        <a:gd name="connsiteX0" fmla="*/ 85374 w 854057"/>
                        <a:gd name="connsiteY0" fmla="*/ 885524 h 885524"/>
                        <a:gd name="connsiteX1" fmla="*/ 0 w 854057"/>
                        <a:gd name="connsiteY1" fmla="*/ 673235 h 885524"/>
                        <a:gd name="connsiteX2" fmla="*/ 1201 w 854057"/>
                        <a:gd name="connsiteY2" fmla="*/ 312821 h 885524"/>
                        <a:gd name="connsiteX3" fmla="*/ 175476 w 854057"/>
                        <a:gd name="connsiteY3" fmla="*/ 134754 h 885524"/>
                        <a:gd name="connsiteX4" fmla="*/ 435358 w 854057"/>
                        <a:gd name="connsiteY4" fmla="*/ 115503 h 885524"/>
                        <a:gd name="connsiteX5" fmla="*/ 618238 w 854057"/>
                        <a:gd name="connsiteY5" fmla="*/ 0 h 885524"/>
                        <a:gd name="connsiteX6" fmla="*/ 526798 w 854057"/>
                        <a:gd name="connsiteY6" fmla="*/ 115503 h 885524"/>
                        <a:gd name="connsiteX7" fmla="*/ 719304 w 854057"/>
                        <a:gd name="connsiteY7" fmla="*/ 62564 h 885524"/>
                        <a:gd name="connsiteX8" fmla="*/ 589363 w 854057"/>
                        <a:gd name="connsiteY8" fmla="*/ 206943 h 885524"/>
                        <a:gd name="connsiteX9" fmla="*/ 854057 w 854057"/>
                        <a:gd name="connsiteY9" fmla="*/ 187693 h 885524"/>
                        <a:gd name="connsiteX10" fmla="*/ 666365 w 854057"/>
                        <a:gd name="connsiteY10" fmla="*/ 341697 h 885524"/>
                        <a:gd name="connsiteX11" fmla="*/ 704866 w 854057"/>
                        <a:gd name="connsiteY11" fmla="*/ 543828 h 885524"/>
                        <a:gd name="connsiteX12" fmla="*/ 693394 w 854057"/>
                        <a:gd name="connsiteY12" fmla="*/ 716549 h 885524"/>
                        <a:gd name="connsiteX13" fmla="*/ 622127 w 854057"/>
                        <a:gd name="connsiteY13" fmla="*/ 842210 h 885524"/>
                        <a:gd name="connsiteX14" fmla="*/ 594175 w 854057"/>
                        <a:gd name="connsiteY14" fmla="*/ 481263 h 885524"/>
                        <a:gd name="connsiteX15" fmla="*/ 430546 w 854057"/>
                        <a:gd name="connsiteY15" fmla="*/ 476451 h 885524"/>
                        <a:gd name="connsiteX16" fmla="*/ 319855 w 854057"/>
                        <a:gd name="connsiteY16" fmla="*/ 548640 h 885524"/>
                        <a:gd name="connsiteX17" fmla="*/ 266916 w 854057"/>
                        <a:gd name="connsiteY17" fmla="*/ 490889 h 885524"/>
                        <a:gd name="connsiteX18" fmla="*/ 88849 w 854057"/>
                        <a:gd name="connsiteY18" fmla="*/ 447575 h 885524"/>
                        <a:gd name="connsiteX19" fmla="*/ 85374 w 854057"/>
                        <a:gd name="connsiteY19" fmla="*/ 885524 h 885524"/>
                        <a:gd name="connsiteX0" fmla="*/ 85374 w 854057"/>
                        <a:gd name="connsiteY0" fmla="*/ 822960 h 822960"/>
                        <a:gd name="connsiteX1" fmla="*/ 0 w 854057"/>
                        <a:gd name="connsiteY1" fmla="*/ 610671 h 822960"/>
                        <a:gd name="connsiteX2" fmla="*/ 1201 w 854057"/>
                        <a:gd name="connsiteY2" fmla="*/ 250257 h 822960"/>
                        <a:gd name="connsiteX3" fmla="*/ 175476 w 854057"/>
                        <a:gd name="connsiteY3" fmla="*/ 72190 h 822960"/>
                        <a:gd name="connsiteX4" fmla="*/ 435358 w 854057"/>
                        <a:gd name="connsiteY4" fmla="*/ 52939 h 822960"/>
                        <a:gd name="connsiteX5" fmla="*/ 526798 w 854057"/>
                        <a:gd name="connsiteY5" fmla="*/ 52939 h 822960"/>
                        <a:gd name="connsiteX6" fmla="*/ 719304 w 854057"/>
                        <a:gd name="connsiteY6" fmla="*/ 0 h 822960"/>
                        <a:gd name="connsiteX7" fmla="*/ 589363 w 854057"/>
                        <a:gd name="connsiteY7" fmla="*/ 144379 h 822960"/>
                        <a:gd name="connsiteX8" fmla="*/ 854057 w 854057"/>
                        <a:gd name="connsiteY8" fmla="*/ 125129 h 822960"/>
                        <a:gd name="connsiteX9" fmla="*/ 666365 w 854057"/>
                        <a:gd name="connsiteY9" fmla="*/ 279133 h 822960"/>
                        <a:gd name="connsiteX10" fmla="*/ 704866 w 854057"/>
                        <a:gd name="connsiteY10" fmla="*/ 481264 h 822960"/>
                        <a:gd name="connsiteX11" fmla="*/ 693394 w 854057"/>
                        <a:gd name="connsiteY11" fmla="*/ 653985 h 822960"/>
                        <a:gd name="connsiteX12" fmla="*/ 622127 w 854057"/>
                        <a:gd name="connsiteY12" fmla="*/ 779646 h 822960"/>
                        <a:gd name="connsiteX13" fmla="*/ 594175 w 854057"/>
                        <a:gd name="connsiteY13" fmla="*/ 418699 h 822960"/>
                        <a:gd name="connsiteX14" fmla="*/ 430546 w 854057"/>
                        <a:gd name="connsiteY14" fmla="*/ 413887 h 822960"/>
                        <a:gd name="connsiteX15" fmla="*/ 319855 w 854057"/>
                        <a:gd name="connsiteY15" fmla="*/ 486076 h 822960"/>
                        <a:gd name="connsiteX16" fmla="*/ 266916 w 854057"/>
                        <a:gd name="connsiteY16" fmla="*/ 428325 h 822960"/>
                        <a:gd name="connsiteX17" fmla="*/ 88849 w 854057"/>
                        <a:gd name="connsiteY17" fmla="*/ 385011 h 822960"/>
                        <a:gd name="connsiteX18" fmla="*/ 85374 w 854057"/>
                        <a:gd name="connsiteY18" fmla="*/ 822960 h 822960"/>
                        <a:gd name="connsiteX0" fmla="*/ 85374 w 854057"/>
                        <a:gd name="connsiteY0" fmla="*/ 770021 h 770021"/>
                        <a:gd name="connsiteX1" fmla="*/ 0 w 854057"/>
                        <a:gd name="connsiteY1" fmla="*/ 557732 h 770021"/>
                        <a:gd name="connsiteX2" fmla="*/ 1201 w 854057"/>
                        <a:gd name="connsiteY2" fmla="*/ 197318 h 770021"/>
                        <a:gd name="connsiteX3" fmla="*/ 175476 w 854057"/>
                        <a:gd name="connsiteY3" fmla="*/ 19251 h 770021"/>
                        <a:gd name="connsiteX4" fmla="*/ 435358 w 854057"/>
                        <a:gd name="connsiteY4" fmla="*/ 0 h 770021"/>
                        <a:gd name="connsiteX5" fmla="*/ 526798 w 854057"/>
                        <a:gd name="connsiteY5" fmla="*/ 0 h 770021"/>
                        <a:gd name="connsiteX6" fmla="*/ 589363 w 854057"/>
                        <a:gd name="connsiteY6" fmla="*/ 91440 h 770021"/>
                        <a:gd name="connsiteX7" fmla="*/ 854057 w 854057"/>
                        <a:gd name="connsiteY7" fmla="*/ 72190 h 770021"/>
                        <a:gd name="connsiteX8" fmla="*/ 666365 w 854057"/>
                        <a:gd name="connsiteY8" fmla="*/ 226194 h 770021"/>
                        <a:gd name="connsiteX9" fmla="*/ 704866 w 854057"/>
                        <a:gd name="connsiteY9" fmla="*/ 428325 h 770021"/>
                        <a:gd name="connsiteX10" fmla="*/ 693394 w 854057"/>
                        <a:gd name="connsiteY10" fmla="*/ 601046 h 770021"/>
                        <a:gd name="connsiteX11" fmla="*/ 622127 w 854057"/>
                        <a:gd name="connsiteY11" fmla="*/ 726707 h 770021"/>
                        <a:gd name="connsiteX12" fmla="*/ 594175 w 854057"/>
                        <a:gd name="connsiteY12" fmla="*/ 365760 h 770021"/>
                        <a:gd name="connsiteX13" fmla="*/ 430546 w 854057"/>
                        <a:gd name="connsiteY13" fmla="*/ 360948 h 770021"/>
                        <a:gd name="connsiteX14" fmla="*/ 319855 w 854057"/>
                        <a:gd name="connsiteY14" fmla="*/ 433137 h 770021"/>
                        <a:gd name="connsiteX15" fmla="*/ 266916 w 854057"/>
                        <a:gd name="connsiteY15" fmla="*/ 375386 h 770021"/>
                        <a:gd name="connsiteX16" fmla="*/ 88849 w 854057"/>
                        <a:gd name="connsiteY16" fmla="*/ 332072 h 770021"/>
                        <a:gd name="connsiteX17" fmla="*/ 85374 w 854057"/>
                        <a:gd name="connsiteY17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0546 w 704866"/>
                        <a:gd name="connsiteY12" fmla="*/ 360948 h 770021"/>
                        <a:gd name="connsiteX13" fmla="*/ 319855 w 704866"/>
                        <a:gd name="connsiteY13" fmla="*/ 433137 h 770021"/>
                        <a:gd name="connsiteX14" fmla="*/ 266916 w 704866"/>
                        <a:gd name="connsiteY14" fmla="*/ 375386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0546 w 704866"/>
                        <a:gd name="connsiteY12" fmla="*/ 360948 h 770021"/>
                        <a:gd name="connsiteX13" fmla="*/ 266916 w 704866"/>
                        <a:gd name="connsiteY13" fmla="*/ 375386 h 770021"/>
                        <a:gd name="connsiteX14" fmla="*/ 88849 w 704866"/>
                        <a:gd name="connsiteY14" fmla="*/ 332072 h 770021"/>
                        <a:gd name="connsiteX15" fmla="*/ 85374 w 704866"/>
                        <a:gd name="connsiteY15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0546 w 704866"/>
                        <a:gd name="connsiteY12" fmla="*/ 360948 h 770021"/>
                        <a:gd name="connsiteX13" fmla="*/ 343573 w 704866"/>
                        <a:gd name="connsiteY13" fmla="*/ 307475 h 770021"/>
                        <a:gd name="connsiteX14" fmla="*/ 266916 w 704866"/>
                        <a:gd name="connsiteY14" fmla="*/ 375386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0546 w 704866"/>
                        <a:gd name="connsiteY12" fmla="*/ 360948 h 770021"/>
                        <a:gd name="connsiteX13" fmla="*/ 343573 w 704866"/>
                        <a:gd name="connsiteY13" fmla="*/ 307475 h 770021"/>
                        <a:gd name="connsiteX14" fmla="*/ 229435 w 704866"/>
                        <a:gd name="connsiteY14" fmla="*/ 351323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77397 w 704866"/>
                        <a:gd name="connsiteY12" fmla="*/ 385011 h 770021"/>
                        <a:gd name="connsiteX13" fmla="*/ 343573 w 704866"/>
                        <a:gd name="connsiteY13" fmla="*/ 307475 h 770021"/>
                        <a:gd name="connsiteX14" fmla="*/ 229435 w 704866"/>
                        <a:gd name="connsiteY14" fmla="*/ 351323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79127 w 704866"/>
                        <a:gd name="connsiteY0" fmla="*/ 668956 h 726707"/>
                        <a:gd name="connsiteX1" fmla="*/ 0 w 704866"/>
                        <a:gd name="connsiteY1" fmla="*/ 557732 h 726707"/>
                        <a:gd name="connsiteX2" fmla="*/ 1201 w 704866"/>
                        <a:gd name="connsiteY2" fmla="*/ 197318 h 726707"/>
                        <a:gd name="connsiteX3" fmla="*/ 175476 w 704866"/>
                        <a:gd name="connsiteY3" fmla="*/ 19251 h 726707"/>
                        <a:gd name="connsiteX4" fmla="*/ 435358 w 704866"/>
                        <a:gd name="connsiteY4" fmla="*/ 0 h 726707"/>
                        <a:gd name="connsiteX5" fmla="*/ 526798 w 704866"/>
                        <a:gd name="connsiteY5" fmla="*/ 0 h 726707"/>
                        <a:gd name="connsiteX6" fmla="*/ 589363 w 704866"/>
                        <a:gd name="connsiteY6" fmla="*/ 91440 h 726707"/>
                        <a:gd name="connsiteX7" fmla="*/ 666365 w 704866"/>
                        <a:gd name="connsiteY7" fmla="*/ 226194 h 726707"/>
                        <a:gd name="connsiteX8" fmla="*/ 704866 w 704866"/>
                        <a:gd name="connsiteY8" fmla="*/ 428325 h 726707"/>
                        <a:gd name="connsiteX9" fmla="*/ 693394 w 704866"/>
                        <a:gd name="connsiteY9" fmla="*/ 601046 h 726707"/>
                        <a:gd name="connsiteX10" fmla="*/ 622127 w 704866"/>
                        <a:gd name="connsiteY10" fmla="*/ 726707 h 726707"/>
                        <a:gd name="connsiteX11" fmla="*/ 594175 w 704866"/>
                        <a:gd name="connsiteY11" fmla="*/ 365760 h 726707"/>
                        <a:gd name="connsiteX12" fmla="*/ 477397 w 704866"/>
                        <a:gd name="connsiteY12" fmla="*/ 385011 h 726707"/>
                        <a:gd name="connsiteX13" fmla="*/ 343573 w 704866"/>
                        <a:gd name="connsiteY13" fmla="*/ 307475 h 726707"/>
                        <a:gd name="connsiteX14" fmla="*/ 229435 w 704866"/>
                        <a:gd name="connsiteY14" fmla="*/ 351323 h 726707"/>
                        <a:gd name="connsiteX15" fmla="*/ 88849 w 704866"/>
                        <a:gd name="connsiteY15" fmla="*/ 332072 h 726707"/>
                        <a:gd name="connsiteX16" fmla="*/ 79127 w 704866"/>
                        <a:gd name="connsiteY16" fmla="*/ 668956 h 726707"/>
                        <a:gd name="connsiteX0" fmla="*/ 77931 w 703670"/>
                        <a:gd name="connsiteY0" fmla="*/ 668956 h 726707"/>
                        <a:gd name="connsiteX1" fmla="*/ 23791 w 703670"/>
                        <a:gd name="connsiteY1" fmla="*/ 605858 h 726707"/>
                        <a:gd name="connsiteX2" fmla="*/ 5 w 703670"/>
                        <a:gd name="connsiteY2" fmla="*/ 197318 h 726707"/>
                        <a:gd name="connsiteX3" fmla="*/ 174280 w 703670"/>
                        <a:gd name="connsiteY3" fmla="*/ 19251 h 726707"/>
                        <a:gd name="connsiteX4" fmla="*/ 434162 w 703670"/>
                        <a:gd name="connsiteY4" fmla="*/ 0 h 726707"/>
                        <a:gd name="connsiteX5" fmla="*/ 525602 w 703670"/>
                        <a:gd name="connsiteY5" fmla="*/ 0 h 726707"/>
                        <a:gd name="connsiteX6" fmla="*/ 588167 w 703670"/>
                        <a:gd name="connsiteY6" fmla="*/ 91440 h 726707"/>
                        <a:gd name="connsiteX7" fmla="*/ 665169 w 703670"/>
                        <a:gd name="connsiteY7" fmla="*/ 226194 h 726707"/>
                        <a:gd name="connsiteX8" fmla="*/ 703670 w 703670"/>
                        <a:gd name="connsiteY8" fmla="*/ 428325 h 726707"/>
                        <a:gd name="connsiteX9" fmla="*/ 692198 w 703670"/>
                        <a:gd name="connsiteY9" fmla="*/ 601046 h 726707"/>
                        <a:gd name="connsiteX10" fmla="*/ 620931 w 703670"/>
                        <a:gd name="connsiteY10" fmla="*/ 726707 h 726707"/>
                        <a:gd name="connsiteX11" fmla="*/ 592979 w 703670"/>
                        <a:gd name="connsiteY11" fmla="*/ 365760 h 726707"/>
                        <a:gd name="connsiteX12" fmla="*/ 476201 w 703670"/>
                        <a:gd name="connsiteY12" fmla="*/ 385011 h 726707"/>
                        <a:gd name="connsiteX13" fmla="*/ 342377 w 703670"/>
                        <a:gd name="connsiteY13" fmla="*/ 307475 h 726707"/>
                        <a:gd name="connsiteX14" fmla="*/ 228239 w 703670"/>
                        <a:gd name="connsiteY14" fmla="*/ 351323 h 726707"/>
                        <a:gd name="connsiteX15" fmla="*/ 87653 w 703670"/>
                        <a:gd name="connsiteY15" fmla="*/ 332072 h 726707"/>
                        <a:gd name="connsiteX16" fmla="*/ 77931 w 703670"/>
                        <a:gd name="connsiteY16" fmla="*/ 668956 h 726707"/>
                        <a:gd name="connsiteX0" fmla="*/ 95960 w 721699"/>
                        <a:gd name="connsiteY0" fmla="*/ 668956 h 726707"/>
                        <a:gd name="connsiteX1" fmla="*/ 41820 w 721699"/>
                        <a:gd name="connsiteY1" fmla="*/ 605858 h 726707"/>
                        <a:gd name="connsiteX2" fmla="*/ 6612 w 721699"/>
                        <a:gd name="connsiteY2" fmla="*/ 485253 h 726707"/>
                        <a:gd name="connsiteX3" fmla="*/ 18034 w 721699"/>
                        <a:gd name="connsiteY3" fmla="*/ 197318 h 726707"/>
                        <a:gd name="connsiteX4" fmla="*/ 192309 w 721699"/>
                        <a:gd name="connsiteY4" fmla="*/ 19251 h 726707"/>
                        <a:gd name="connsiteX5" fmla="*/ 452191 w 721699"/>
                        <a:gd name="connsiteY5" fmla="*/ 0 h 726707"/>
                        <a:gd name="connsiteX6" fmla="*/ 543631 w 721699"/>
                        <a:gd name="connsiteY6" fmla="*/ 0 h 726707"/>
                        <a:gd name="connsiteX7" fmla="*/ 606196 w 721699"/>
                        <a:gd name="connsiteY7" fmla="*/ 91440 h 726707"/>
                        <a:gd name="connsiteX8" fmla="*/ 683198 w 721699"/>
                        <a:gd name="connsiteY8" fmla="*/ 226194 h 726707"/>
                        <a:gd name="connsiteX9" fmla="*/ 721699 w 721699"/>
                        <a:gd name="connsiteY9" fmla="*/ 428325 h 726707"/>
                        <a:gd name="connsiteX10" fmla="*/ 710227 w 721699"/>
                        <a:gd name="connsiteY10" fmla="*/ 601046 h 726707"/>
                        <a:gd name="connsiteX11" fmla="*/ 638960 w 721699"/>
                        <a:gd name="connsiteY11" fmla="*/ 726707 h 726707"/>
                        <a:gd name="connsiteX12" fmla="*/ 611008 w 721699"/>
                        <a:gd name="connsiteY12" fmla="*/ 365760 h 726707"/>
                        <a:gd name="connsiteX13" fmla="*/ 494230 w 721699"/>
                        <a:gd name="connsiteY13" fmla="*/ 385011 h 726707"/>
                        <a:gd name="connsiteX14" fmla="*/ 360406 w 721699"/>
                        <a:gd name="connsiteY14" fmla="*/ 307475 h 726707"/>
                        <a:gd name="connsiteX15" fmla="*/ 246268 w 721699"/>
                        <a:gd name="connsiteY15" fmla="*/ 351323 h 726707"/>
                        <a:gd name="connsiteX16" fmla="*/ 105682 w 721699"/>
                        <a:gd name="connsiteY16" fmla="*/ 332072 h 726707"/>
                        <a:gd name="connsiteX17" fmla="*/ 95960 w 721699"/>
                        <a:gd name="connsiteY17" fmla="*/ 668956 h 726707"/>
                        <a:gd name="connsiteX0" fmla="*/ 108184 w 733923"/>
                        <a:gd name="connsiteY0" fmla="*/ 668956 h 726707"/>
                        <a:gd name="connsiteX1" fmla="*/ 54044 w 733923"/>
                        <a:gd name="connsiteY1" fmla="*/ 605858 h 726707"/>
                        <a:gd name="connsiteX2" fmla="*/ 18836 w 733923"/>
                        <a:gd name="connsiteY2" fmla="*/ 485253 h 726707"/>
                        <a:gd name="connsiteX3" fmla="*/ 30258 w 733923"/>
                        <a:gd name="connsiteY3" fmla="*/ 197318 h 726707"/>
                        <a:gd name="connsiteX4" fmla="*/ 204533 w 733923"/>
                        <a:gd name="connsiteY4" fmla="*/ 19251 h 726707"/>
                        <a:gd name="connsiteX5" fmla="*/ 464415 w 733923"/>
                        <a:gd name="connsiteY5" fmla="*/ 0 h 726707"/>
                        <a:gd name="connsiteX6" fmla="*/ 555855 w 733923"/>
                        <a:gd name="connsiteY6" fmla="*/ 0 h 726707"/>
                        <a:gd name="connsiteX7" fmla="*/ 618420 w 733923"/>
                        <a:gd name="connsiteY7" fmla="*/ 91440 h 726707"/>
                        <a:gd name="connsiteX8" fmla="*/ 695422 w 733923"/>
                        <a:gd name="connsiteY8" fmla="*/ 226194 h 726707"/>
                        <a:gd name="connsiteX9" fmla="*/ 733923 w 733923"/>
                        <a:gd name="connsiteY9" fmla="*/ 428325 h 726707"/>
                        <a:gd name="connsiteX10" fmla="*/ 722451 w 733923"/>
                        <a:gd name="connsiteY10" fmla="*/ 601046 h 726707"/>
                        <a:gd name="connsiteX11" fmla="*/ 651184 w 733923"/>
                        <a:gd name="connsiteY11" fmla="*/ 726707 h 726707"/>
                        <a:gd name="connsiteX12" fmla="*/ 623232 w 733923"/>
                        <a:gd name="connsiteY12" fmla="*/ 365760 h 726707"/>
                        <a:gd name="connsiteX13" fmla="*/ 506454 w 733923"/>
                        <a:gd name="connsiteY13" fmla="*/ 385011 h 726707"/>
                        <a:gd name="connsiteX14" fmla="*/ 372630 w 733923"/>
                        <a:gd name="connsiteY14" fmla="*/ 307475 h 726707"/>
                        <a:gd name="connsiteX15" fmla="*/ 258492 w 733923"/>
                        <a:gd name="connsiteY15" fmla="*/ 351323 h 726707"/>
                        <a:gd name="connsiteX16" fmla="*/ 117906 w 733923"/>
                        <a:gd name="connsiteY16" fmla="*/ 332072 h 726707"/>
                        <a:gd name="connsiteX17" fmla="*/ 108184 w 733923"/>
                        <a:gd name="connsiteY17" fmla="*/ 668956 h 726707"/>
                        <a:gd name="connsiteX0" fmla="*/ 108184 w 733923"/>
                        <a:gd name="connsiteY0" fmla="*/ 681220 h 738971"/>
                        <a:gd name="connsiteX1" fmla="*/ 54044 w 733923"/>
                        <a:gd name="connsiteY1" fmla="*/ 618122 h 738971"/>
                        <a:gd name="connsiteX2" fmla="*/ 18836 w 733923"/>
                        <a:gd name="connsiteY2" fmla="*/ 497517 h 738971"/>
                        <a:gd name="connsiteX3" fmla="*/ 30258 w 733923"/>
                        <a:gd name="connsiteY3" fmla="*/ 209582 h 738971"/>
                        <a:gd name="connsiteX4" fmla="*/ 204533 w 733923"/>
                        <a:gd name="connsiteY4" fmla="*/ 31515 h 738971"/>
                        <a:gd name="connsiteX5" fmla="*/ 464415 w 733923"/>
                        <a:gd name="connsiteY5" fmla="*/ 12264 h 738971"/>
                        <a:gd name="connsiteX6" fmla="*/ 555855 w 733923"/>
                        <a:gd name="connsiteY6" fmla="*/ 12264 h 738971"/>
                        <a:gd name="connsiteX7" fmla="*/ 618420 w 733923"/>
                        <a:gd name="connsiteY7" fmla="*/ 103704 h 738971"/>
                        <a:gd name="connsiteX8" fmla="*/ 695422 w 733923"/>
                        <a:gd name="connsiteY8" fmla="*/ 238458 h 738971"/>
                        <a:gd name="connsiteX9" fmla="*/ 733923 w 733923"/>
                        <a:gd name="connsiteY9" fmla="*/ 440589 h 738971"/>
                        <a:gd name="connsiteX10" fmla="*/ 722451 w 733923"/>
                        <a:gd name="connsiteY10" fmla="*/ 613310 h 738971"/>
                        <a:gd name="connsiteX11" fmla="*/ 651184 w 733923"/>
                        <a:gd name="connsiteY11" fmla="*/ 738971 h 738971"/>
                        <a:gd name="connsiteX12" fmla="*/ 623232 w 733923"/>
                        <a:gd name="connsiteY12" fmla="*/ 378024 h 738971"/>
                        <a:gd name="connsiteX13" fmla="*/ 506454 w 733923"/>
                        <a:gd name="connsiteY13" fmla="*/ 397275 h 738971"/>
                        <a:gd name="connsiteX14" fmla="*/ 372630 w 733923"/>
                        <a:gd name="connsiteY14" fmla="*/ 319739 h 738971"/>
                        <a:gd name="connsiteX15" fmla="*/ 258492 w 733923"/>
                        <a:gd name="connsiteY15" fmla="*/ 363587 h 738971"/>
                        <a:gd name="connsiteX16" fmla="*/ 117906 w 733923"/>
                        <a:gd name="connsiteY16" fmla="*/ 344336 h 738971"/>
                        <a:gd name="connsiteX17" fmla="*/ 108184 w 733923"/>
                        <a:gd name="connsiteY17" fmla="*/ 681220 h 738971"/>
                        <a:gd name="connsiteX0" fmla="*/ 108184 w 733923"/>
                        <a:gd name="connsiteY0" fmla="*/ 669644 h 727395"/>
                        <a:gd name="connsiteX1" fmla="*/ 54044 w 733923"/>
                        <a:gd name="connsiteY1" fmla="*/ 606546 h 727395"/>
                        <a:gd name="connsiteX2" fmla="*/ 18836 w 733923"/>
                        <a:gd name="connsiteY2" fmla="*/ 485941 h 727395"/>
                        <a:gd name="connsiteX3" fmla="*/ 30258 w 733923"/>
                        <a:gd name="connsiteY3" fmla="*/ 198006 h 727395"/>
                        <a:gd name="connsiteX4" fmla="*/ 204533 w 733923"/>
                        <a:gd name="connsiteY4" fmla="*/ 19939 h 727395"/>
                        <a:gd name="connsiteX5" fmla="*/ 464415 w 733923"/>
                        <a:gd name="connsiteY5" fmla="*/ 688 h 727395"/>
                        <a:gd name="connsiteX6" fmla="*/ 555855 w 733923"/>
                        <a:gd name="connsiteY6" fmla="*/ 688 h 727395"/>
                        <a:gd name="connsiteX7" fmla="*/ 618420 w 733923"/>
                        <a:gd name="connsiteY7" fmla="*/ 92128 h 727395"/>
                        <a:gd name="connsiteX8" fmla="*/ 695422 w 733923"/>
                        <a:gd name="connsiteY8" fmla="*/ 226882 h 727395"/>
                        <a:gd name="connsiteX9" fmla="*/ 733923 w 733923"/>
                        <a:gd name="connsiteY9" fmla="*/ 429013 h 727395"/>
                        <a:gd name="connsiteX10" fmla="*/ 722451 w 733923"/>
                        <a:gd name="connsiteY10" fmla="*/ 601734 h 727395"/>
                        <a:gd name="connsiteX11" fmla="*/ 651184 w 733923"/>
                        <a:gd name="connsiteY11" fmla="*/ 727395 h 727395"/>
                        <a:gd name="connsiteX12" fmla="*/ 623232 w 733923"/>
                        <a:gd name="connsiteY12" fmla="*/ 366448 h 727395"/>
                        <a:gd name="connsiteX13" fmla="*/ 506454 w 733923"/>
                        <a:gd name="connsiteY13" fmla="*/ 385699 h 727395"/>
                        <a:gd name="connsiteX14" fmla="*/ 372630 w 733923"/>
                        <a:gd name="connsiteY14" fmla="*/ 308163 h 727395"/>
                        <a:gd name="connsiteX15" fmla="*/ 258492 w 733923"/>
                        <a:gd name="connsiteY15" fmla="*/ 352011 h 727395"/>
                        <a:gd name="connsiteX16" fmla="*/ 117906 w 733923"/>
                        <a:gd name="connsiteY16" fmla="*/ 332760 h 727395"/>
                        <a:gd name="connsiteX17" fmla="*/ 108184 w 733923"/>
                        <a:gd name="connsiteY17" fmla="*/ 669644 h 727395"/>
                        <a:gd name="connsiteX0" fmla="*/ 108184 w 733923"/>
                        <a:gd name="connsiteY0" fmla="*/ 669644 h 727395"/>
                        <a:gd name="connsiteX1" fmla="*/ 54044 w 733923"/>
                        <a:gd name="connsiteY1" fmla="*/ 606546 h 727395"/>
                        <a:gd name="connsiteX2" fmla="*/ 18836 w 733923"/>
                        <a:gd name="connsiteY2" fmla="*/ 485941 h 727395"/>
                        <a:gd name="connsiteX3" fmla="*/ 30258 w 733923"/>
                        <a:gd name="connsiteY3" fmla="*/ 198006 h 727395"/>
                        <a:gd name="connsiteX4" fmla="*/ 204533 w 733923"/>
                        <a:gd name="connsiteY4" fmla="*/ 19939 h 727395"/>
                        <a:gd name="connsiteX5" fmla="*/ 464415 w 733923"/>
                        <a:gd name="connsiteY5" fmla="*/ 688 h 727395"/>
                        <a:gd name="connsiteX6" fmla="*/ 555855 w 733923"/>
                        <a:gd name="connsiteY6" fmla="*/ 688 h 727395"/>
                        <a:gd name="connsiteX7" fmla="*/ 618420 w 733923"/>
                        <a:gd name="connsiteY7" fmla="*/ 92128 h 727395"/>
                        <a:gd name="connsiteX8" fmla="*/ 695422 w 733923"/>
                        <a:gd name="connsiteY8" fmla="*/ 226882 h 727395"/>
                        <a:gd name="connsiteX9" fmla="*/ 733923 w 733923"/>
                        <a:gd name="connsiteY9" fmla="*/ 429013 h 727395"/>
                        <a:gd name="connsiteX10" fmla="*/ 722451 w 733923"/>
                        <a:gd name="connsiteY10" fmla="*/ 601734 h 727395"/>
                        <a:gd name="connsiteX11" fmla="*/ 651184 w 733923"/>
                        <a:gd name="connsiteY11" fmla="*/ 727395 h 727395"/>
                        <a:gd name="connsiteX12" fmla="*/ 623232 w 733923"/>
                        <a:gd name="connsiteY12" fmla="*/ 366448 h 727395"/>
                        <a:gd name="connsiteX13" fmla="*/ 506454 w 733923"/>
                        <a:gd name="connsiteY13" fmla="*/ 385699 h 727395"/>
                        <a:gd name="connsiteX14" fmla="*/ 372630 w 733923"/>
                        <a:gd name="connsiteY14" fmla="*/ 308163 h 727395"/>
                        <a:gd name="connsiteX15" fmla="*/ 258492 w 733923"/>
                        <a:gd name="connsiteY15" fmla="*/ 352011 h 727395"/>
                        <a:gd name="connsiteX16" fmla="*/ 117906 w 733923"/>
                        <a:gd name="connsiteY16" fmla="*/ 332760 h 727395"/>
                        <a:gd name="connsiteX17" fmla="*/ 108184 w 733923"/>
                        <a:gd name="connsiteY17" fmla="*/ 669644 h 727395"/>
                        <a:gd name="connsiteX0" fmla="*/ 108184 w 733923"/>
                        <a:gd name="connsiteY0" fmla="*/ 669644 h 727395"/>
                        <a:gd name="connsiteX1" fmla="*/ 54044 w 733923"/>
                        <a:gd name="connsiteY1" fmla="*/ 606546 h 727395"/>
                        <a:gd name="connsiteX2" fmla="*/ 18836 w 733923"/>
                        <a:gd name="connsiteY2" fmla="*/ 485941 h 727395"/>
                        <a:gd name="connsiteX3" fmla="*/ 30258 w 733923"/>
                        <a:gd name="connsiteY3" fmla="*/ 198006 h 727395"/>
                        <a:gd name="connsiteX4" fmla="*/ 204533 w 733923"/>
                        <a:gd name="connsiteY4" fmla="*/ 19939 h 727395"/>
                        <a:gd name="connsiteX5" fmla="*/ 464415 w 733923"/>
                        <a:gd name="connsiteY5" fmla="*/ 688 h 727395"/>
                        <a:gd name="connsiteX6" fmla="*/ 555855 w 733923"/>
                        <a:gd name="connsiteY6" fmla="*/ 688 h 727395"/>
                        <a:gd name="connsiteX7" fmla="*/ 618420 w 733923"/>
                        <a:gd name="connsiteY7" fmla="*/ 92128 h 727395"/>
                        <a:gd name="connsiteX8" fmla="*/ 695422 w 733923"/>
                        <a:gd name="connsiteY8" fmla="*/ 226882 h 727395"/>
                        <a:gd name="connsiteX9" fmla="*/ 733923 w 733923"/>
                        <a:gd name="connsiteY9" fmla="*/ 429013 h 727395"/>
                        <a:gd name="connsiteX10" fmla="*/ 722451 w 733923"/>
                        <a:gd name="connsiteY10" fmla="*/ 601734 h 727395"/>
                        <a:gd name="connsiteX11" fmla="*/ 651184 w 733923"/>
                        <a:gd name="connsiteY11" fmla="*/ 727395 h 727395"/>
                        <a:gd name="connsiteX12" fmla="*/ 623232 w 733923"/>
                        <a:gd name="connsiteY12" fmla="*/ 366448 h 727395"/>
                        <a:gd name="connsiteX13" fmla="*/ 506454 w 733923"/>
                        <a:gd name="connsiteY13" fmla="*/ 385699 h 727395"/>
                        <a:gd name="connsiteX14" fmla="*/ 372630 w 733923"/>
                        <a:gd name="connsiteY14" fmla="*/ 308163 h 727395"/>
                        <a:gd name="connsiteX15" fmla="*/ 258492 w 733923"/>
                        <a:gd name="connsiteY15" fmla="*/ 352011 h 727395"/>
                        <a:gd name="connsiteX16" fmla="*/ 117906 w 733923"/>
                        <a:gd name="connsiteY16" fmla="*/ 332760 h 727395"/>
                        <a:gd name="connsiteX17" fmla="*/ 108184 w 733923"/>
                        <a:gd name="connsiteY17" fmla="*/ 669644 h 727395"/>
                        <a:gd name="connsiteX0" fmla="*/ 108184 w 733923"/>
                        <a:gd name="connsiteY0" fmla="*/ 669644 h 727395"/>
                        <a:gd name="connsiteX1" fmla="*/ 54044 w 733923"/>
                        <a:gd name="connsiteY1" fmla="*/ 606546 h 727395"/>
                        <a:gd name="connsiteX2" fmla="*/ 18836 w 733923"/>
                        <a:gd name="connsiteY2" fmla="*/ 485941 h 727395"/>
                        <a:gd name="connsiteX3" fmla="*/ 30258 w 733923"/>
                        <a:gd name="connsiteY3" fmla="*/ 198006 h 727395"/>
                        <a:gd name="connsiteX4" fmla="*/ 204533 w 733923"/>
                        <a:gd name="connsiteY4" fmla="*/ 19939 h 727395"/>
                        <a:gd name="connsiteX5" fmla="*/ 464415 w 733923"/>
                        <a:gd name="connsiteY5" fmla="*/ 688 h 727395"/>
                        <a:gd name="connsiteX6" fmla="*/ 555855 w 733923"/>
                        <a:gd name="connsiteY6" fmla="*/ 688 h 727395"/>
                        <a:gd name="connsiteX7" fmla="*/ 618420 w 733923"/>
                        <a:gd name="connsiteY7" fmla="*/ 92128 h 727395"/>
                        <a:gd name="connsiteX8" fmla="*/ 695422 w 733923"/>
                        <a:gd name="connsiteY8" fmla="*/ 226882 h 727395"/>
                        <a:gd name="connsiteX9" fmla="*/ 733923 w 733923"/>
                        <a:gd name="connsiteY9" fmla="*/ 429013 h 727395"/>
                        <a:gd name="connsiteX10" fmla="*/ 722451 w 733923"/>
                        <a:gd name="connsiteY10" fmla="*/ 601734 h 727395"/>
                        <a:gd name="connsiteX11" fmla="*/ 651184 w 733923"/>
                        <a:gd name="connsiteY11" fmla="*/ 727395 h 727395"/>
                        <a:gd name="connsiteX12" fmla="*/ 623232 w 733923"/>
                        <a:gd name="connsiteY12" fmla="*/ 366448 h 727395"/>
                        <a:gd name="connsiteX13" fmla="*/ 506454 w 733923"/>
                        <a:gd name="connsiteY13" fmla="*/ 385699 h 727395"/>
                        <a:gd name="connsiteX14" fmla="*/ 372630 w 733923"/>
                        <a:gd name="connsiteY14" fmla="*/ 308163 h 727395"/>
                        <a:gd name="connsiteX15" fmla="*/ 117906 w 733923"/>
                        <a:gd name="connsiteY15" fmla="*/ 332760 h 727395"/>
                        <a:gd name="connsiteX16" fmla="*/ 108184 w 733923"/>
                        <a:gd name="connsiteY16" fmla="*/ 669644 h 727395"/>
                        <a:gd name="connsiteX0" fmla="*/ 108184 w 733923"/>
                        <a:gd name="connsiteY0" fmla="*/ 669644 h 727395"/>
                        <a:gd name="connsiteX1" fmla="*/ 54044 w 733923"/>
                        <a:gd name="connsiteY1" fmla="*/ 606546 h 727395"/>
                        <a:gd name="connsiteX2" fmla="*/ 18836 w 733923"/>
                        <a:gd name="connsiteY2" fmla="*/ 485941 h 727395"/>
                        <a:gd name="connsiteX3" fmla="*/ 30258 w 733923"/>
                        <a:gd name="connsiteY3" fmla="*/ 198006 h 727395"/>
                        <a:gd name="connsiteX4" fmla="*/ 204533 w 733923"/>
                        <a:gd name="connsiteY4" fmla="*/ 19939 h 727395"/>
                        <a:gd name="connsiteX5" fmla="*/ 464415 w 733923"/>
                        <a:gd name="connsiteY5" fmla="*/ 688 h 727395"/>
                        <a:gd name="connsiteX6" fmla="*/ 555855 w 733923"/>
                        <a:gd name="connsiteY6" fmla="*/ 688 h 727395"/>
                        <a:gd name="connsiteX7" fmla="*/ 618420 w 733923"/>
                        <a:gd name="connsiteY7" fmla="*/ 92128 h 727395"/>
                        <a:gd name="connsiteX8" fmla="*/ 695422 w 733923"/>
                        <a:gd name="connsiteY8" fmla="*/ 226882 h 727395"/>
                        <a:gd name="connsiteX9" fmla="*/ 733923 w 733923"/>
                        <a:gd name="connsiteY9" fmla="*/ 429013 h 727395"/>
                        <a:gd name="connsiteX10" fmla="*/ 722451 w 733923"/>
                        <a:gd name="connsiteY10" fmla="*/ 601734 h 727395"/>
                        <a:gd name="connsiteX11" fmla="*/ 651184 w 733923"/>
                        <a:gd name="connsiteY11" fmla="*/ 727395 h 727395"/>
                        <a:gd name="connsiteX12" fmla="*/ 623232 w 733923"/>
                        <a:gd name="connsiteY12" fmla="*/ 366448 h 727395"/>
                        <a:gd name="connsiteX13" fmla="*/ 372630 w 733923"/>
                        <a:gd name="connsiteY13" fmla="*/ 308163 h 727395"/>
                        <a:gd name="connsiteX14" fmla="*/ 117906 w 733923"/>
                        <a:gd name="connsiteY14" fmla="*/ 332760 h 727395"/>
                        <a:gd name="connsiteX15" fmla="*/ 108184 w 733923"/>
                        <a:gd name="connsiteY15" fmla="*/ 669644 h 727395"/>
                        <a:gd name="connsiteX0" fmla="*/ 108184 w 733923"/>
                        <a:gd name="connsiteY0" fmla="*/ 669644 h 727395"/>
                        <a:gd name="connsiteX1" fmla="*/ 54044 w 733923"/>
                        <a:gd name="connsiteY1" fmla="*/ 606546 h 727395"/>
                        <a:gd name="connsiteX2" fmla="*/ 18836 w 733923"/>
                        <a:gd name="connsiteY2" fmla="*/ 485941 h 727395"/>
                        <a:gd name="connsiteX3" fmla="*/ 30258 w 733923"/>
                        <a:gd name="connsiteY3" fmla="*/ 198006 h 727395"/>
                        <a:gd name="connsiteX4" fmla="*/ 204533 w 733923"/>
                        <a:gd name="connsiteY4" fmla="*/ 19939 h 727395"/>
                        <a:gd name="connsiteX5" fmla="*/ 464415 w 733923"/>
                        <a:gd name="connsiteY5" fmla="*/ 688 h 727395"/>
                        <a:gd name="connsiteX6" fmla="*/ 555855 w 733923"/>
                        <a:gd name="connsiteY6" fmla="*/ 688 h 727395"/>
                        <a:gd name="connsiteX7" fmla="*/ 618420 w 733923"/>
                        <a:gd name="connsiteY7" fmla="*/ 92128 h 727395"/>
                        <a:gd name="connsiteX8" fmla="*/ 695422 w 733923"/>
                        <a:gd name="connsiteY8" fmla="*/ 226882 h 727395"/>
                        <a:gd name="connsiteX9" fmla="*/ 733923 w 733923"/>
                        <a:gd name="connsiteY9" fmla="*/ 429013 h 727395"/>
                        <a:gd name="connsiteX10" fmla="*/ 722451 w 733923"/>
                        <a:gd name="connsiteY10" fmla="*/ 601734 h 727395"/>
                        <a:gd name="connsiteX11" fmla="*/ 651184 w 733923"/>
                        <a:gd name="connsiteY11" fmla="*/ 727395 h 727395"/>
                        <a:gd name="connsiteX12" fmla="*/ 623232 w 733923"/>
                        <a:gd name="connsiteY12" fmla="*/ 366448 h 727395"/>
                        <a:gd name="connsiteX13" fmla="*/ 372630 w 733923"/>
                        <a:gd name="connsiteY13" fmla="*/ 308163 h 727395"/>
                        <a:gd name="connsiteX14" fmla="*/ 117906 w 733923"/>
                        <a:gd name="connsiteY14" fmla="*/ 332760 h 727395"/>
                        <a:gd name="connsiteX15" fmla="*/ 108184 w 733923"/>
                        <a:gd name="connsiteY15" fmla="*/ 669644 h 727395"/>
                        <a:gd name="connsiteX0" fmla="*/ 108184 w 733923"/>
                        <a:gd name="connsiteY0" fmla="*/ 669644 h 727395"/>
                        <a:gd name="connsiteX1" fmla="*/ 54044 w 733923"/>
                        <a:gd name="connsiteY1" fmla="*/ 606546 h 727395"/>
                        <a:gd name="connsiteX2" fmla="*/ 18836 w 733923"/>
                        <a:gd name="connsiteY2" fmla="*/ 485941 h 727395"/>
                        <a:gd name="connsiteX3" fmla="*/ 30258 w 733923"/>
                        <a:gd name="connsiteY3" fmla="*/ 198006 h 727395"/>
                        <a:gd name="connsiteX4" fmla="*/ 204533 w 733923"/>
                        <a:gd name="connsiteY4" fmla="*/ 19939 h 727395"/>
                        <a:gd name="connsiteX5" fmla="*/ 464415 w 733923"/>
                        <a:gd name="connsiteY5" fmla="*/ 688 h 727395"/>
                        <a:gd name="connsiteX6" fmla="*/ 618420 w 733923"/>
                        <a:gd name="connsiteY6" fmla="*/ 92128 h 727395"/>
                        <a:gd name="connsiteX7" fmla="*/ 695422 w 733923"/>
                        <a:gd name="connsiteY7" fmla="*/ 226882 h 727395"/>
                        <a:gd name="connsiteX8" fmla="*/ 733923 w 733923"/>
                        <a:gd name="connsiteY8" fmla="*/ 429013 h 727395"/>
                        <a:gd name="connsiteX9" fmla="*/ 722451 w 733923"/>
                        <a:gd name="connsiteY9" fmla="*/ 601734 h 727395"/>
                        <a:gd name="connsiteX10" fmla="*/ 651184 w 733923"/>
                        <a:gd name="connsiteY10" fmla="*/ 727395 h 727395"/>
                        <a:gd name="connsiteX11" fmla="*/ 623232 w 733923"/>
                        <a:gd name="connsiteY11" fmla="*/ 366448 h 727395"/>
                        <a:gd name="connsiteX12" fmla="*/ 372630 w 733923"/>
                        <a:gd name="connsiteY12" fmla="*/ 308163 h 727395"/>
                        <a:gd name="connsiteX13" fmla="*/ 117906 w 733923"/>
                        <a:gd name="connsiteY13" fmla="*/ 332760 h 727395"/>
                        <a:gd name="connsiteX14" fmla="*/ 108184 w 733923"/>
                        <a:gd name="connsiteY14" fmla="*/ 669644 h 727395"/>
                        <a:gd name="connsiteX0" fmla="*/ 108184 w 733923"/>
                        <a:gd name="connsiteY0" fmla="*/ 669644 h 727395"/>
                        <a:gd name="connsiteX1" fmla="*/ 54044 w 733923"/>
                        <a:gd name="connsiteY1" fmla="*/ 606546 h 727395"/>
                        <a:gd name="connsiteX2" fmla="*/ 18836 w 733923"/>
                        <a:gd name="connsiteY2" fmla="*/ 485941 h 727395"/>
                        <a:gd name="connsiteX3" fmla="*/ 30258 w 733923"/>
                        <a:gd name="connsiteY3" fmla="*/ 198006 h 727395"/>
                        <a:gd name="connsiteX4" fmla="*/ 204533 w 733923"/>
                        <a:gd name="connsiteY4" fmla="*/ 19939 h 727395"/>
                        <a:gd name="connsiteX5" fmla="*/ 464415 w 733923"/>
                        <a:gd name="connsiteY5" fmla="*/ 688 h 727395"/>
                        <a:gd name="connsiteX6" fmla="*/ 618420 w 733923"/>
                        <a:gd name="connsiteY6" fmla="*/ 92128 h 727395"/>
                        <a:gd name="connsiteX7" fmla="*/ 695422 w 733923"/>
                        <a:gd name="connsiteY7" fmla="*/ 226882 h 727395"/>
                        <a:gd name="connsiteX8" fmla="*/ 733923 w 733923"/>
                        <a:gd name="connsiteY8" fmla="*/ 429013 h 727395"/>
                        <a:gd name="connsiteX9" fmla="*/ 722451 w 733923"/>
                        <a:gd name="connsiteY9" fmla="*/ 601734 h 727395"/>
                        <a:gd name="connsiteX10" fmla="*/ 651184 w 733923"/>
                        <a:gd name="connsiteY10" fmla="*/ 727395 h 727395"/>
                        <a:gd name="connsiteX11" fmla="*/ 623232 w 733923"/>
                        <a:gd name="connsiteY11" fmla="*/ 366448 h 727395"/>
                        <a:gd name="connsiteX12" fmla="*/ 372630 w 733923"/>
                        <a:gd name="connsiteY12" fmla="*/ 308163 h 727395"/>
                        <a:gd name="connsiteX13" fmla="*/ 117906 w 733923"/>
                        <a:gd name="connsiteY13" fmla="*/ 332760 h 727395"/>
                        <a:gd name="connsiteX14" fmla="*/ 108184 w 733923"/>
                        <a:gd name="connsiteY14" fmla="*/ 669644 h 727395"/>
                        <a:gd name="connsiteX0" fmla="*/ 108184 w 733923"/>
                        <a:gd name="connsiteY0" fmla="*/ 684337 h 742088"/>
                        <a:gd name="connsiteX1" fmla="*/ 54044 w 733923"/>
                        <a:gd name="connsiteY1" fmla="*/ 621239 h 742088"/>
                        <a:gd name="connsiteX2" fmla="*/ 18836 w 733923"/>
                        <a:gd name="connsiteY2" fmla="*/ 500634 h 742088"/>
                        <a:gd name="connsiteX3" fmla="*/ 30258 w 733923"/>
                        <a:gd name="connsiteY3" fmla="*/ 212699 h 742088"/>
                        <a:gd name="connsiteX4" fmla="*/ 204533 w 733923"/>
                        <a:gd name="connsiteY4" fmla="*/ 34632 h 742088"/>
                        <a:gd name="connsiteX5" fmla="*/ 464415 w 733923"/>
                        <a:gd name="connsiteY5" fmla="*/ 15381 h 742088"/>
                        <a:gd name="connsiteX6" fmla="*/ 618420 w 733923"/>
                        <a:gd name="connsiteY6" fmla="*/ 106821 h 742088"/>
                        <a:gd name="connsiteX7" fmla="*/ 695422 w 733923"/>
                        <a:gd name="connsiteY7" fmla="*/ 241575 h 742088"/>
                        <a:gd name="connsiteX8" fmla="*/ 733923 w 733923"/>
                        <a:gd name="connsiteY8" fmla="*/ 443706 h 742088"/>
                        <a:gd name="connsiteX9" fmla="*/ 722451 w 733923"/>
                        <a:gd name="connsiteY9" fmla="*/ 616427 h 742088"/>
                        <a:gd name="connsiteX10" fmla="*/ 651184 w 733923"/>
                        <a:gd name="connsiteY10" fmla="*/ 742088 h 742088"/>
                        <a:gd name="connsiteX11" fmla="*/ 623232 w 733923"/>
                        <a:gd name="connsiteY11" fmla="*/ 381141 h 742088"/>
                        <a:gd name="connsiteX12" fmla="*/ 372630 w 733923"/>
                        <a:gd name="connsiteY12" fmla="*/ 322856 h 742088"/>
                        <a:gd name="connsiteX13" fmla="*/ 117906 w 733923"/>
                        <a:gd name="connsiteY13" fmla="*/ 347453 h 742088"/>
                        <a:gd name="connsiteX14" fmla="*/ 108184 w 733923"/>
                        <a:gd name="connsiteY14" fmla="*/ 684337 h 742088"/>
                        <a:gd name="connsiteX0" fmla="*/ 108184 w 733923"/>
                        <a:gd name="connsiteY0" fmla="*/ 684337 h 742088"/>
                        <a:gd name="connsiteX1" fmla="*/ 54044 w 733923"/>
                        <a:gd name="connsiteY1" fmla="*/ 621239 h 742088"/>
                        <a:gd name="connsiteX2" fmla="*/ 18836 w 733923"/>
                        <a:gd name="connsiteY2" fmla="*/ 500634 h 742088"/>
                        <a:gd name="connsiteX3" fmla="*/ 30258 w 733923"/>
                        <a:gd name="connsiteY3" fmla="*/ 212699 h 742088"/>
                        <a:gd name="connsiteX4" fmla="*/ 204533 w 733923"/>
                        <a:gd name="connsiteY4" fmla="*/ 34632 h 742088"/>
                        <a:gd name="connsiteX5" fmla="*/ 464415 w 733923"/>
                        <a:gd name="connsiteY5" fmla="*/ 15381 h 742088"/>
                        <a:gd name="connsiteX6" fmla="*/ 618420 w 733923"/>
                        <a:gd name="connsiteY6" fmla="*/ 106821 h 742088"/>
                        <a:gd name="connsiteX7" fmla="*/ 695422 w 733923"/>
                        <a:gd name="connsiteY7" fmla="*/ 241575 h 742088"/>
                        <a:gd name="connsiteX8" fmla="*/ 733923 w 733923"/>
                        <a:gd name="connsiteY8" fmla="*/ 443706 h 742088"/>
                        <a:gd name="connsiteX9" fmla="*/ 722451 w 733923"/>
                        <a:gd name="connsiteY9" fmla="*/ 616427 h 742088"/>
                        <a:gd name="connsiteX10" fmla="*/ 651184 w 733923"/>
                        <a:gd name="connsiteY10" fmla="*/ 742088 h 742088"/>
                        <a:gd name="connsiteX11" fmla="*/ 623232 w 733923"/>
                        <a:gd name="connsiteY11" fmla="*/ 381141 h 742088"/>
                        <a:gd name="connsiteX12" fmla="*/ 372630 w 733923"/>
                        <a:gd name="connsiteY12" fmla="*/ 322856 h 742088"/>
                        <a:gd name="connsiteX13" fmla="*/ 117906 w 733923"/>
                        <a:gd name="connsiteY13" fmla="*/ 347453 h 742088"/>
                        <a:gd name="connsiteX14" fmla="*/ 108184 w 733923"/>
                        <a:gd name="connsiteY14" fmla="*/ 684337 h 742088"/>
                        <a:gd name="connsiteX0" fmla="*/ 108184 w 739728"/>
                        <a:gd name="connsiteY0" fmla="*/ 684337 h 742088"/>
                        <a:gd name="connsiteX1" fmla="*/ 54044 w 739728"/>
                        <a:gd name="connsiteY1" fmla="*/ 621239 h 742088"/>
                        <a:gd name="connsiteX2" fmla="*/ 18836 w 739728"/>
                        <a:gd name="connsiteY2" fmla="*/ 500634 h 742088"/>
                        <a:gd name="connsiteX3" fmla="*/ 30258 w 739728"/>
                        <a:gd name="connsiteY3" fmla="*/ 212699 h 742088"/>
                        <a:gd name="connsiteX4" fmla="*/ 204533 w 739728"/>
                        <a:gd name="connsiteY4" fmla="*/ 34632 h 742088"/>
                        <a:gd name="connsiteX5" fmla="*/ 464415 w 739728"/>
                        <a:gd name="connsiteY5" fmla="*/ 15381 h 742088"/>
                        <a:gd name="connsiteX6" fmla="*/ 618420 w 739728"/>
                        <a:gd name="connsiteY6" fmla="*/ 106821 h 742088"/>
                        <a:gd name="connsiteX7" fmla="*/ 695422 w 739728"/>
                        <a:gd name="connsiteY7" fmla="*/ 241575 h 742088"/>
                        <a:gd name="connsiteX8" fmla="*/ 733923 w 739728"/>
                        <a:gd name="connsiteY8" fmla="*/ 443706 h 742088"/>
                        <a:gd name="connsiteX9" fmla="*/ 722451 w 739728"/>
                        <a:gd name="connsiteY9" fmla="*/ 616427 h 742088"/>
                        <a:gd name="connsiteX10" fmla="*/ 651184 w 739728"/>
                        <a:gd name="connsiteY10" fmla="*/ 742088 h 742088"/>
                        <a:gd name="connsiteX11" fmla="*/ 623232 w 739728"/>
                        <a:gd name="connsiteY11" fmla="*/ 381141 h 742088"/>
                        <a:gd name="connsiteX12" fmla="*/ 372630 w 739728"/>
                        <a:gd name="connsiteY12" fmla="*/ 322856 h 742088"/>
                        <a:gd name="connsiteX13" fmla="*/ 117906 w 739728"/>
                        <a:gd name="connsiteY13" fmla="*/ 347453 h 742088"/>
                        <a:gd name="connsiteX14" fmla="*/ 108184 w 739728"/>
                        <a:gd name="connsiteY14" fmla="*/ 684337 h 742088"/>
                        <a:gd name="connsiteX0" fmla="*/ 108184 w 738831"/>
                        <a:gd name="connsiteY0" fmla="*/ 684337 h 742088"/>
                        <a:gd name="connsiteX1" fmla="*/ 54044 w 738831"/>
                        <a:gd name="connsiteY1" fmla="*/ 621239 h 742088"/>
                        <a:gd name="connsiteX2" fmla="*/ 18836 w 738831"/>
                        <a:gd name="connsiteY2" fmla="*/ 500634 h 742088"/>
                        <a:gd name="connsiteX3" fmla="*/ 30258 w 738831"/>
                        <a:gd name="connsiteY3" fmla="*/ 212699 h 742088"/>
                        <a:gd name="connsiteX4" fmla="*/ 204533 w 738831"/>
                        <a:gd name="connsiteY4" fmla="*/ 34632 h 742088"/>
                        <a:gd name="connsiteX5" fmla="*/ 464415 w 738831"/>
                        <a:gd name="connsiteY5" fmla="*/ 15381 h 742088"/>
                        <a:gd name="connsiteX6" fmla="*/ 618420 w 738831"/>
                        <a:gd name="connsiteY6" fmla="*/ 106821 h 742088"/>
                        <a:gd name="connsiteX7" fmla="*/ 695422 w 738831"/>
                        <a:gd name="connsiteY7" fmla="*/ 241575 h 742088"/>
                        <a:gd name="connsiteX8" fmla="*/ 733923 w 738831"/>
                        <a:gd name="connsiteY8" fmla="*/ 443706 h 742088"/>
                        <a:gd name="connsiteX9" fmla="*/ 722451 w 738831"/>
                        <a:gd name="connsiteY9" fmla="*/ 616427 h 742088"/>
                        <a:gd name="connsiteX10" fmla="*/ 651184 w 738831"/>
                        <a:gd name="connsiteY10" fmla="*/ 742088 h 742088"/>
                        <a:gd name="connsiteX11" fmla="*/ 623232 w 738831"/>
                        <a:gd name="connsiteY11" fmla="*/ 381141 h 742088"/>
                        <a:gd name="connsiteX12" fmla="*/ 372630 w 738831"/>
                        <a:gd name="connsiteY12" fmla="*/ 322856 h 742088"/>
                        <a:gd name="connsiteX13" fmla="*/ 117906 w 738831"/>
                        <a:gd name="connsiteY13" fmla="*/ 347453 h 742088"/>
                        <a:gd name="connsiteX14" fmla="*/ 108184 w 738831"/>
                        <a:gd name="connsiteY14" fmla="*/ 684337 h 742088"/>
                        <a:gd name="connsiteX0" fmla="*/ 117906 w 738831"/>
                        <a:gd name="connsiteY0" fmla="*/ 347453 h 742088"/>
                        <a:gd name="connsiteX1" fmla="*/ 54044 w 738831"/>
                        <a:gd name="connsiteY1" fmla="*/ 621239 h 742088"/>
                        <a:gd name="connsiteX2" fmla="*/ 18836 w 738831"/>
                        <a:gd name="connsiteY2" fmla="*/ 500634 h 742088"/>
                        <a:gd name="connsiteX3" fmla="*/ 30258 w 738831"/>
                        <a:gd name="connsiteY3" fmla="*/ 212699 h 742088"/>
                        <a:gd name="connsiteX4" fmla="*/ 204533 w 738831"/>
                        <a:gd name="connsiteY4" fmla="*/ 34632 h 742088"/>
                        <a:gd name="connsiteX5" fmla="*/ 464415 w 738831"/>
                        <a:gd name="connsiteY5" fmla="*/ 15381 h 742088"/>
                        <a:gd name="connsiteX6" fmla="*/ 618420 w 738831"/>
                        <a:gd name="connsiteY6" fmla="*/ 106821 h 742088"/>
                        <a:gd name="connsiteX7" fmla="*/ 695422 w 738831"/>
                        <a:gd name="connsiteY7" fmla="*/ 241575 h 742088"/>
                        <a:gd name="connsiteX8" fmla="*/ 733923 w 738831"/>
                        <a:gd name="connsiteY8" fmla="*/ 443706 h 742088"/>
                        <a:gd name="connsiteX9" fmla="*/ 722451 w 738831"/>
                        <a:gd name="connsiteY9" fmla="*/ 616427 h 742088"/>
                        <a:gd name="connsiteX10" fmla="*/ 651184 w 738831"/>
                        <a:gd name="connsiteY10" fmla="*/ 742088 h 742088"/>
                        <a:gd name="connsiteX11" fmla="*/ 623232 w 738831"/>
                        <a:gd name="connsiteY11" fmla="*/ 381141 h 742088"/>
                        <a:gd name="connsiteX12" fmla="*/ 372630 w 738831"/>
                        <a:gd name="connsiteY12" fmla="*/ 322856 h 742088"/>
                        <a:gd name="connsiteX13" fmla="*/ 117906 w 738831"/>
                        <a:gd name="connsiteY13" fmla="*/ 347453 h 742088"/>
                        <a:gd name="connsiteX0" fmla="*/ 117906 w 738831"/>
                        <a:gd name="connsiteY0" fmla="*/ 347453 h 626196"/>
                        <a:gd name="connsiteX1" fmla="*/ 54044 w 738831"/>
                        <a:gd name="connsiteY1" fmla="*/ 621239 h 626196"/>
                        <a:gd name="connsiteX2" fmla="*/ 18836 w 738831"/>
                        <a:gd name="connsiteY2" fmla="*/ 500634 h 626196"/>
                        <a:gd name="connsiteX3" fmla="*/ 30258 w 738831"/>
                        <a:gd name="connsiteY3" fmla="*/ 212699 h 626196"/>
                        <a:gd name="connsiteX4" fmla="*/ 204533 w 738831"/>
                        <a:gd name="connsiteY4" fmla="*/ 34632 h 626196"/>
                        <a:gd name="connsiteX5" fmla="*/ 464415 w 738831"/>
                        <a:gd name="connsiteY5" fmla="*/ 15381 h 626196"/>
                        <a:gd name="connsiteX6" fmla="*/ 618420 w 738831"/>
                        <a:gd name="connsiteY6" fmla="*/ 106821 h 626196"/>
                        <a:gd name="connsiteX7" fmla="*/ 695422 w 738831"/>
                        <a:gd name="connsiteY7" fmla="*/ 241575 h 626196"/>
                        <a:gd name="connsiteX8" fmla="*/ 733923 w 738831"/>
                        <a:gd name="connsiteY8" fmla="*/ 443706 h 626196"/>
                        <a:gd name="connsiteX9" fmla="*/ 722451 w 738831"/>
                        <a:gd name="connsiteY9" fmla="*/ 616427 h 626196"/>
                        <a:gd name="connsiteX10" fmla="*/ 623232 w 738831"/>
                        <a:gd name="connsiteY10" fmla="*/ 381141 h 626196"/>
                        <a:gd name="connsiteX11" fmla="*/ 372630 w 738831"/>
                        <a:gd name="connsiteY11" fmla="*/ 322856 h 626196"/>
                        <a:gd name="connsiteX12" fmla="*/ 117906 w 738831"/>
                        <a:gd name="connsiteY12" fmla="*/ 347453 h 626196"/>
                        <a:gd name="connsiteX0" fmla="*/ 117906 w 733923"/>
                        <a:gd name="connsiteY0" fmla="*/ 347453 h 688616"/>
                        <a:gd name="connsiteX1" fmla="*/ 54044 w 733923"/>
                        <a:gd name="connsiteY1" fmla="*/ 621239 h 688616"/>
                        <a:gd name="connsiteX2" fmla="*/ 18836 w 733923"/>
                        <a:gd name="connsiteY2" fmla="*/ 500634 h 688616"/>
                        <a:gd name="connsiteX3" fmla="*/ 30258 w 733923"/>
                        <a:gd name="connsiteY3" fmla="*/ 212699 h 688616"/>
                        <a:gd name="connsiteX4" fmla="*/ 204533 w 733923"/>
                        <a:gd name="connsiteY4" fmla="*/ 34632 h 688616"/>
                        <a:gd name="connsiteX5" fmla="*/ 464415 w 733923"/>
                        <a:gd name="connsiteY5" fmla="*/ 15381 h 688616"/>
                        <a:gd name="connsiteX6" fmla="*/ 618420 w 733923"/>
                        <a:gd name="connsiteY6" fmla="*/ 106821 h 688616"/>
                        <a:gd name="connsiteX7" fmla="*/ 695422 w 733923"/>
                        <a:gd name="connsiteY7" fmla="*/ 241575 h 688616"/>
                        <a:gd name="connsiteX8" fmla="*/ 733923 w 733923"/>
                        <a:gd name="connsiteY8" fmla="*/ 443706 h 688616"/>
                        <a:gd name="connsiteX9" fmla="*/ 694340 w 733923"/>
                        <a:gd name="connsiteY9" fmla="*/ 688616 h 688616"/>
                        <a:gd name="connsiteX10" fmla="*/ 623232 w 733923"/>
                        <a:gd name="connsiteY10" fmla="*/ 381141 h 688616"/>
                        <a:gd name="connsiteX11" fmla="*/ 372630 w 733923"/>
                        <a:gd name="connsiteY11" fmla="*/ 322856 h 688616"/>
                        <a:gd name="connsiteX12" fmla="*/ 117906 w 733923"/>
                        <a:gd name="connsiteY12" fmla="*/ 347453 h 688616"/>
                        <a:gd name="connsiteX0" fmla="*/ 117906 w 733923"/>
                        <a:gd name="connsiteY0" fmla="*/ 347453 h 922511"/>
                        <a:gd name="connsiteX1" fmla="*/ 122043 w 733923"/>
                        <a:gd name="connsiteY1" fmla="*/ 921277 h 922511"/>
                        <a:gd name="connsiteX2" fmla="*/ 18836 w 733923"/>
                        <a:gd name="connsiteY2" fmla="*/ 500634 h 922511"/>
                        <a:gd name="connsiteX3" fmla="*/ 30258 w 733923"/>
                        <a:gd name="connsiteY3" fmla="*/ 212699 h 922511"/>
                        <a:gd name="connsiteX4" fmla="*/ 204533 w 733923"/>
                        <a:gd name="connsiteY4" fmla="*/ 34632 h 922511"/>
                        <a:gd name="connsiteX5" fmla="*/ 464415 w 733923"/>
                        <a:gd name="connsiteY5" fmla="*/ 15381 h 922511"/>
                        <a:gd name="connsiteX6" fmla="*/ 618420 w 733923"/>
                        <a:gd name="connsiteY6" fmla="*/ 106821 h 922511"/>
                        <a:gd name="connsiteX7" fmla="*/ 695422 w 733923"/>
                        <a:gd name="connsiteY7" fmla="*/ 241575 h 922511"/>
                        <a:gd name="connsiteX8" fmla="*/ 733923 w 733923"/>
                        <a:gd name="connsiteY8" fmla="*/ 443706 h 922511"/>
                        <a:gd name="connsiteX9" fmla="*/ 694340 w 733923"/>
                        <a:gd name="connsiteY9" fmla="*/ 688616 h 922511"/>
                        <a:gd name="connsiteX10" fmla="*/ 623232 w 733923"/>
                        <a:gd name="connsiteY10" fmla="*/ 381141 h 922511"/>
                        <a:gd name="connsiteX11" fmla="*/ 372630 w 733923"/>
                        <a:gd name="connsiteY11" fmla="*/ 322856 h 922511"/>
                        <a:gd name="connsiteX12" fmla="*/ 117906 w 733923"/>
                        <a:gd name="connsiteY12" fmla="*/ 347453 h 922511"/>
                        <a:gd name="connsiteX0" fmla="*/ 117906 w 741309"/>
                        <a:gd name="connsiteY0" fmla="*/ 347453 h 1445853"/>
                        <a:gd name="connsiteX1" fmla="*/ 122043 w 741309"/>
                        <a:gd name="connsiteY1" fmla="*/ 921277 h 1445853"/>
                        <a:gd name="connsiteX2" fmla="*/ 18836 w 741309"/>
                        <a:gd name="connsiteY2" fmla="*/ 500634 h 1445853"/>
                        <a:gd name="connsiteX3" fmla="*/ 30258 w 741309"/>
                        <a:gd name="connsiteY3" fmla="*/ 212699 h 1445853"/>
                        <a:gd name="connsiteX4" fmla="*/ 204533 w 741309"/>
                        <a:gd name="connsiteY4" fmla="*/ 34632 h 1445853"/>
                        <a:gd name="connsiteX5" fmla="*/ 464415 w 741309"/>
                        <a:gd name="connsiteY5" fmla="*/ 15381 h 1445853"/>
                        <a:gd name="connsiteX6" fmla="*/ 618420 w 741309"/>
                        <a:gd name="connsiteY6" fmla="*/ 106821 h 1445853"/>
                        <a:gd name="connsiteX7" fmla="*/ 695422 w 741309"/>
                        <a:gd name="connsiteY7" fmla="*/ 241575 h 1445853"/>
                        <a:gd name="connsiteX8" fmla="*/ 733923 w 741309"/>
                        <a:gd name="connsiteY8" fmla="*/ 443706 h 1445853"/>
                        <a:gd name="connsiteX9" fmla="*/ 536706 w 741309"/>
                        <a:gd name="connsiteY9" fmla="*/ 1445853 h 1445853"/>
                        <a:gd name="connsiteX10" fmla="*/ 623232 w 741309"/>
                        <a:gd name="connsiteY10" fmla="*/ 381141 h 1445853"/>
                        <a:gd name="connsiteX11" fmla="*/ 372630 w 741309"/>
                        <a:gd name="connsiteY11" fmla="*/ 322856 h 1445853"/>
                        <a:gd name="connsiteX12" fmla="*/ 117906 w 741309"/>
                        <a:gd name="connsiteY12" fmla="*/ 347453 h 1445853"/>
                        <a:gd name="connsiteX0" fmla="*/ 117906 w 773918"/>
                        <a:gd name="connsiteY0" fmla="*/ 347453 h 1632248"/>
                        <a:gd name="connsiteX1" fmla="*/ 122043 w 773918"/>
                        <a:gd name="connsiteY1" fmla="*/ 921277 h 1632248"/>
                        <a:gd name="connsiteX2" fmla="*/ 18836 w 773918"/>
                        <a:gd name="connsiteY2" fmla="*/ 500634 h 1632248"/>
                        <a:gd name="connsiteX3" fmla="*/ 30258 w 773918"/>
                        <a:gd name="connsiteY3" fmla="*/ 212699 h 1632248"/>
                        <a:gd name="connsiteX4" fmla="*/ 204533 w 773918"/>
                        <a:gd name="connsiteY4" fmla="*/ 34632 h 1632248"/>
                        <a:gd name="connsiteX5" fmla="*/ 464415 w 773918"/>
                        <a:gd name="connsiteY5" fmla="*/ 15381 h 1632248"/>
                        <a:gd name="connsiteX6" fmla="*/ 618420 w 773918"/>
                        <a:gd name="connsiteY6" fmla="*/ 106821 h 1632248"/>
                        <a:gd name="connsiteX7" fmla="*/ 695422 w 773918"/>
                        <a:gd name="connsiteY7" fmla="*/ 241575 h 1632248"/>
                        <a:gd name="connsiteX8" fmla="*/ 733923 w 773918"/>
                        <a:gd name="connsiteY8" fmla="*/ 443706 h 1632248"/>
                        <a:gd name="connsiteX9" fmla="*/ 762988 w 773918"/>
                        <a:gd name="connsiteY9" fmla="*/ 1536542 h 1632248"/>
                        <a:gd name="connsiteX10" fmla="*/ 536706 w 773918"/>
                        <a:gd name="connsiteY10" fmla="*/ 1445853 h 1632248"/>
                        <a:gd name="connsiteX11" fmla="*/ 623232 w 773918"/>
                        <a:gd name="connsiteY11" fmla="*/ 381141 h 1632248"/>
                        <a:gd name="connsiteX12" fmla="*/ 372630 w 773918"/>
                        <a:gd name="connsiteY12" fmla="*/ 322856 h 1632248"/>
                        <a:gd name="connsiteX13" fmla="*/ 117906 w 773918"/>
                        <a:gd name="connsiteY13" fmla="*/ 347453 h 1632248"/>
                        <a:gd name="connsiteX0" fmla="*/ 117906 w 773918"/>
                        <a:gd name="connsiteY0" fmla="*/ 347453 h 1632248"/>
                        <a:gd name="connsiteX1" fmla="*/ 122043 w 773918"/>
                        <a:gd name="connsiteY1" fmla="*/ 921277 h 1632248"/>
                        <a:gd name="connsiteX2" fmla="*/ 18836 w 773918"/>
                        <a:gd name="connsiteY2" fmla="*/ 500634 h 1632248"/>
                        <a:gd name="connsiteX3" fmla="*/ 30258 w 773918"/>
                        <a:gd name="connsiteY3" fmla="*/ 212699 h 1632248"/>
                        <a:gd name="connsiteX4" fmla="*/ 204533 w 773918"/>
                        <a:gd name="connsiteY4" fmla="*/ 34632 h 1632248"/>
                        <a:gd name="connsiteX5" fmla="*/ 464415 w 773918"/>
                        <a:gd name="connsiteY5" fmla="*/ 15381 h 1632248"/>
                        <a:gd name="connsiteX6" fmla="*/ 618420 w 773918"/>
                        <a:gd name="connsiteY6" fmla="*/ 106821 h 1632248"/>
                        <a:gd name="connsiteX7" fmla="*/ 695422 w 773918"/>
                        <a:gd name="connsiteY7" fmla="*/ 241575 h 1632248"/>
                        <a:gd name="connsiteX8" fmla="*/ 733923 w 773918"/>
                        <a:gd name="connsiteY8" fmla="*/ 443706 h 1632248"/>
                        <a:gd name="connsiteX9" fmla="*/ 762988 w 773918"/>
                        <a:gd name="connsiteY9" fmla="*/ 1536542 h 1632248"/>
                        <a:gd name="connsiteX10" fmla="*/ 533615 w 773918"/>
                        <a:gd name="connsiteY10" fmla="*/ 1445853 h 1632248"/>
                        <a:gd name="connsiteX11" fmla="*/ 623232 w 773918"/>
                        <a:gd name="connsiteY11" fmla="*/ 381141 h 1632248"/>
                        <a:gd name="connsiteX12" fmla="*/ 372630 w 773918"/>
                        <a:gd name="connsiteY12" fmla="*/ 322856 h 1632248"/>
                        <a:gd name="connsiteX13" fmla="*/ 117906 w 773918"/>
                        <a:gd name="connsiteY13" fmla="*/ 347453 h 1632248"/>
                        <a:gd name="connsiteX0" fmla="*/ 117906 w 773918"/>
                        <a:gd name="connsiteY0" fmla="*/ 347453 h 1628936"/>
                        <a:gd name="connsiteX1" fmla="*/ 122043 w 773918"/>
                        <a:gd name="connsiteY1" fmla="*/ 921277 h 1628936"/>
                        <a:gd name="connsiteX2" fmla="*/ 18836 w 773918"/>
                        <a:gd name="connsiteY2" fmla="*/ 500634 h 1628936"/>
                        <a:gd name="connsiteX3" fmla="*/ 30258 w 773918"/>
                        <a:gd name="connsiteY3" fmla="*/ 212699 h 1628936"/>
                        <a:gd name="connsiteX4" fmla="*/ 204533 w 773918"/>
                        <a:gd name="connsiteY4" fmla="*/ 34632 h 1628936"/>
                        <a:gd name="connsiteX5" fmla="*/ 464415 w 773918"/>
                        <a:gd name="connsiteY5" fmla="*/ 15381 h 1628936"/>
                        <a:gd name="connsiteX6" fmla="*/ 618420 w 773918"/>
                        <a:gd name="connsiteY6" fmla="*/ 106821 h 1628936"/>
                        <a:gd name="connsiteX7" fmla="*/ 695422 w 773918"/>
                        <a:gd name="connsiteY7" fmla="*/ 241575 h 1628936"/>
                        <a:gd name="connsiteX8" fmla="*/ 733923 w 773918"/>
                        <a:gd name="connsiteY8" fmla="*/ 443706 h 1628936"/>
                        <a:gd name="connsiteX9" fmla="*/ 762988 w 773918"/>
                        <a:gd name="connsiteY9" fmla="*/ 1536542 h 1628936"/>
                        <a:gd name="connsiteX10" fmla="*/ 533615 w 773918"/>
                        <a:gd name="connsiteY10" fmla="*/ 1445853 h 1628936"/>
                        <a:gd name="connsiteX11" fmla="*/ 579960 w 773918"/>
                        <a:gd name="connsiteY11" fmla="*/ 452579 h 1628936"/>
                        <a:gd name="connsiteX12" fmla="*/ 372630 w 773918"/>
                        <a:gd name="connsiteY12" fmla="*/ 322856 h 1628936"/>
                        <a:gd name="connsiteX13" fmla="*/ 117906 w 773918"/>
                        <a:gd name="connsiteY13" fmla="*/ 347453 h 1628936"/>
                        <a:gd name="connsiteX0" fmla="*/ 179723 w 773918"/>
                        <a:gd name="connsiteY0" fmla="*/ 437941 h 1628936"/>
                        <a:gd name="connsiteX1" fmla="*/ 122043 w 773918"/>
                        <a:gd name="connsiteY1" fmla="*/ 921277 h 1628936"/>
                        <a:gd name="connsiteX2" fmla="*/ 18836 w 773918"/>
                        <a:gd name="connsiteY2" fmla="*/ 500634 h 1628936"/>
                        <a:gd name="connsiteX3" fmla="*/ 30258 w 773918"/>
                        <a:gd name="connsiteY3" fmla="*/ 212699 h 1628936"/>
                        <a:gd name="connsiteX4" fmla="*/ 204533 w 773918"/>
                        <a:gd name="connsiteY4" fmla="*/ 34632 h 1628936"/>
                        <a:gd name="connsiteX5" fmla="*/ 464415 w 773918"/>
                        <a:gd name="connsiteY5" fmla="*/ 15381 h 1628936"/>
                        <a:gd name="connsiteX6" fmla="*/ 618420 w 773918"/>
                        <a:gd name="connsiteY6" fmla="*/ 106821 h 1628936"/>
                        <a:gd name="connsiteX7" fmla="*/ 695422 w 773918"/>
                        <a:gd name="connsiteY7" fmla="*/ 241575 h 1628936"/>
                        <a:gd name="connsiteX8" fmla="*/ 733923 w 773918"/>
                        <a:gd name="connsiteY8" fmla="*/ 443706 h 1628936"/>
                        <a:gd name="connsiteX9" fmla="*/ 762988 w 773918"/>
                        <a:gd name="connsiteY9" fmla="*/ 1536542 h 1628936"/>
                        <a:gd name="connsiteX10" fmla="*/ 533615 w 773918"/>
                        <a:gd name="connsiteY10" fmla="*/ 1445853 h 1628936"/>
                        <a:gd name="connsiteX11" fmla="*/ 579960 w 773918"/>
                        <a:gd name="connsiteY11" fmla="*/ 452579 h 1628936"/>
                        <a:gd name="connsiteX12" fmla="*/ 372630 w 773918"/>
                        <a:gd name="connsiteY12" fmla="*/ 322856 h 1628936"/>
                        <a:gd name="connsiteX13" fmla="*/ 179723 w 773918"/>
                        <a:gd name="connsiteY13" fmla="*/ 437941 h 1628936"/>
                        <a:gd name="connsiteX0" fmla="*/ 179723 w 773918"/>
                        <a:gd name="connsiteY0" fmla="*/ 437941 h 1628936"/>
                        <a:gd name="connsiteX1" fmla="*/ 122043 w 773918"/>
                        <a:gd name="connsiteY1" fmla="*/ 921277 h 1628936"/>
                        <a:gd name="connsiteX2" fmla="*/ 18836 w 773918"/>
                        <a:gd name="connsiteY2" fmla="*/ 500634 h 1628936"/>
                        <a:gd name="connsiteX3" fmla="*/ 30258 w 773918"/>
                        <a:gd name="connsiteY3" fmla="*/ 212699 h 1628936"/>
                        <a:gd name="connsiteX4" fmla="*/ 204533 w 773918"/>
                        <a:gd name="connsiteY4" fmla="*/ 34632 h 1628936"/>
                        <a:gd name="connsiteX5" fmla="*/ 464415 w 773918"/>
                        <a:gd name="connsiteY5" fmla="*/ 15381 h 1628936"/>
                        <a:gd name="connsiteX6" fmla="*/ 695422 w 773918"/>
                        <a:gd name="connsiteY6" fmla="*/ 241575 h 1628936"/>
                        <a:gd name="connsiteX7" fmla="*/ 733923 w 773918"/>
                        <a:gd name="connsiteY7" fmla="*/ 443706 h 1628936"/>
                        <a:gd name="connsiteX8" fmla="*/ 762988 w 773918"/>
                        <a:gd name="connsiteY8" fmla="*/ 1536542 h 1628936"/>
                        <a:gd name="connsiteX9" fmla="*/ 533615 w 773918"/>
                        <a:gd name="connsiteY9" fmla="*/ 1445853 h 1628936"/>
                        <a:gd name="connsiteX10" fmla="*/ 579960 w 773918"/>
                        <a:gd name="connsiteY10" fmla="*/ 452579 h 1628936"/>
                        <a:gd name="connsiteX11" fmla="*/ 372630 w 773918"/>
                        <a:gd name="connsiteY11" fmla="*/ 322856 h 1628936"/>
                        <a:gd name="connsiteX12" fmla="*/ 179723 w 773918"/>
                        <a:gd name="connsiteY12" fmla="*/ 437941 h 1628936"/>
                        <a:gd name="connsiteX0" fmla="*/ 179723 w 773918"/>
                        <a:gd name="connsiteY0" fmla="*/ 404307 h 1595302"/>
                        <a:gd name="connsiteX1" fmla="*/ 122043 w 773918"/>
                        <a:gd name="connsiteY1" fmla="*/ 887643 h 1595302"/>
                        <a:gd name="connsiteX2" fmla="*/ 18836 w 773918"/>
                        <a:gd name="connsiteY2" fmla="*/ 467000 h 1595302"/>
                        <a:gd name="connsiteX3" fmla="*/ 30258 w 773918"/>
                        <a:gd name="connsiteY3" fmla="*/ 179065 h 1595302"/>
                        <a:gd name="connsiteX4" fmla="*/ 204533 w 773918"/>
                        <a:gd name="connsiteY4" fmla="*/ 998 h 1595302"/>
                        <a:gd name="connsiteX5" fmla="*/ 380962 w 773918"/>
                        <a:gd name="connsiteY5" fmla="*/ 110334 h 1595302"/>
                        <a:gd name="connsiteX6" fmla="*/ 695422 w 773918"/>
                        <a:gd name="connsiteY6" fmla="*/ 207941 h 1595302"/>
                        <a:gd name="connsiteX7" fmla="*/ 733923 w 773918"/>
                        <a:gd name="connsiteY7" fmla="*/ 410072 h 1595302"/>
                        <a:gd name="connsiteX8" fmla="*/ 762988 w 773918"/>
                        <a:gd name="connsiteY8" fmla="*/ 1502908 h 1595302"/>
                        <a:gd name="connsiteX9" fmla="*/ 533615 w 773918"/>
                        <a:gd name="connsiteY9" fmla="*/ 1412219 h 1595302"/>
                        <a:gd name="connsiteX10" fmla="*/ 579960 w 773918"/>
                        <a:gd name="connsiteY10" fmla="*/ 418945 h 1595302"/>
                        <a:gd name="connsiteX11" fmla="*/ 372630 w 773918"/>
                        <a:gd name="connsiteY11" fmla="*/ 289222 h 1595302"/>
                        <a:gd name="connsiteX12" fmla="*/ 179723 w 773918"/>
                        <a:gd name="connsiteY12" fmla="*/ 404307 h 1595302"/>
                        <a:gd name="connsiteX0" fmla="*/ 173395 w 767590"/>
                        <a:gd name="connsiteY0" fmla="*/ 302211 h 1493206"/>
                        <a:gd name="connsiteX1" fmla="*/ 115715 w 767590"/>
                        <a:gd name="connsiteY1" fmla="*/ 785547 h 1493206"/>
                        <a:gd name="connsiteX2" fmla="*/ 12508 w 767590"/>
                        <a:gd name="connsiteY2" fmla="*/ 364904 h 1493206"/>
                        <a:gd name="connsiteX3" fmla="*/ 23930 w 767590"/>
                        <a:gd name="connsiteY3" fmla="*/ 76969 h 1493206"/>
                        <a:gd name="connsiteX4" fmla="*/ 272385 w 767590"/>
                        <a:gd name="connsiteY4" fmla="*/ 13202 h 1493206"/>
                        <a:gd name="connsiteX5" fmla="*/ 374634 w 767590"/>
                        <a:gd name="connsiteY5" fmla="*/ 8238 h 1493206"/>
                        <a:gd name="connsiteX6" fmla="*/ 689094 w 767590"/>
                        <a:gd name="connsiteY6" fmla="*/ 105845 h 1493206"/>
                        <a:gd name="connsiteX7" fmla="*/ 727595 w 767590"/>
                        <a:gd name="connsiteY7" fmla="*/ 307976 h 1493206"/>
                        <a:gd name="connsiteX8" fmla="*/ 756660 w 767590"/>
                        <a:gd name="connsiteY8" fmla="*/ 1400812 h 1493206"/>
                        <a:gd name="connsiteX9" fmla="*/ 527287 w 767590"/>
                        <a:gd name="connsiteY9" fmla="*/ 1310123 h 1493206"/>
                        <a:gd name="connsiteX10" fmla="*/ 573632 w 767590"/>
                        <a:gd name="connsiteY10" fmla="*/ 316849 h 1493206"/>
                        <a:gd name="connsiteX11" fmla="*/ 366302 w 767590"/>
                        <a:gd name="connsiteY11" fmla="*/ 187126 h 1493206"/>
                        <a:gd name="connsiteX12" fmla="*/ 173395 w 767590"/>
                        <a:gd name="connsiteY12" fmla="*/ 302211 h 1493206"/>
                        <a:gd name="connsiteX0" fmla="*/ 161099 w 755294"/>
                        <a:gd name="connsiteY0" fmla="*/ 302211 h 1493206"/>
                        <a:gd name="connsiteX1" fmla="*/ 103419 w 755294"/>
                        <a:gd name="connsiteY1" fmla="*/ 785547 h 1493206"/>
                        <a:gd name="connsiteX2" fmla="*/ 212 w 755294"/>
                        <a:gd name="connsiteY2" fmla="*/ 364904 h 1493206"/>
                        <a:gd name="connsiteX3" fmla="*/ 91996 w 755294"/>
                        <a:gd name="connsiteY3" fmla="*/ 76969 h 1493206"/>
                        <a:gd name="connsiteX4" fmla="*/ 260089 w 755294"/>
                        <a:gd name="connsiteY4" fmla="*/ 13202 h 1493206"/>
                        <a:gd name="connsiteX5" fmla="*/ 362338 w 755294"/>
                        <a:gd name="connsiteY5" fmla="*/ 8238 h 1493206"/>
                        <a:gd name="connsiteX6" fmla="*/ 676798 w 755294"/>
                        <a:gd name="connsiteY6" fmla="*/ 105845 h 1493206"/>
                        <a:gd name="connsiteX7" fmla="*/ 715299 w 755294"/>
                        <a:gd name="connsiteY7" fmla="*/ 307976 h 1493206"/>
                        <a:gd name="connsiteX8" fmla="*/ 744364 w 755294"/>
                        <a:gd name="connsiteY8" fmla="*/ 1400812 h 1493206"/>
                        <a:gd name="connsiteX9" fmla="*/ 514991 w 755294"/>
                        <a:gd name="connsiteY9" fmla="*/ 1310123 h 1493206"/>
                        <a:gd name="connsiteX10" fmla="*/ 561336 w 755294"/>
                        <a:gd name="connsiteY10" fmla="*/ 316849 h 1493206"/>
                        <a:gd name="connsiteX11" fmla="*/ 354006 w 755294"/>
                        <a:gd name="connsiteY11" fmla="*/ 187126 h 1493206"/>
                        <a:gd name="connsiteX12" fmla="*/ 161099 w 755294"/>
                        <a:gd name="connsiteY12" fmla="*/ 302211 h 1493206"/>
                        <a:gd name="connsiteX0" fmla="*/ 80344 w 674539"/>
                        <a:gd name="connsiteY0" fmla="*/ 302211 h 1493206"/>
                        <a:gd name="connsiteX1" fmla="*/ 22664 w 674539"/>
                        <a:gd name="connsiteY1" fmla="*/ 785547 h 1493206"/>
                        <a:gd name="connsiteX2" fmla="*/ 11241 w 674539"/>
                        <a:gd name="connsiteY2" fmla="*/ 76969 h 1493206"/>
                        <a:gd name="connsiteX3" fmla="*/ 179334 w 674539"/>
                        <a:gd name="connsiteY3" fmla="*/ 13202 h 1493206"/>
                        <a:gd name="connsiteX4" fmla="*/ 281583 w 674539"/>
                        <a:gd name="connsiteY4" fmla="*/ 8238 h 1493206"/>
                        <a:gd name="connsiteX5" fmla="*/ 596043 w 674539"/>
                        <a:gd name="connsiteY5" fmla="*/ 105845 h 1493206"/>
                        <a:gd name="connsiteX6" fmla="*/ 634544 w 674539"/>
                        <a:gd name="connsiteY6" fmla="*/ 307976 h 1493206"/>
                        <a:gd name="connsiteX7" fmla="*/ 663609 w 674539"/>
                        <a:gd name="connsiteY7" fmla="*/ 1400812 h 1493206"/>
                        <a:gd name="connsiteX8" fmla="*/ 434236 w 674539"/>
                        <a:gd name="connsiteY8" fmla="*/ 1310123 h 1493206"/>
                        <a:gd name="connsiteX9" fmla="*/ 480581 w 674539"/>
                        <a:gd name="connsiteY9" fmla="*/ 316849 h 1493206"/>
                        <a:gd name="connsiteX10" fmla="*/ 273251 w 674539"/>
                        <a:gd name="connsiteY10" fmla="*/ 187126 h 1493206"/>
                        <a:gd name="connsiteX11" fmla="*/ 80344 w 674539"/>
                        <a:gd name="connsiteY11" fmla="*/ 302211 h 1493206"/>
                        <a:gd name="connsiteX0" fmla="*/ 72776 w 666971"/>
                        <a:gd name="connsiteY0" fmla="*/ 302211 h 1493206"/>
                        <a:gd name="connsiteX1" fmla="*/ 3673 w 666971"/>
                        <a:gd name="connsiteY1" fmla="*/ 76969 h 1493206"/>
                        <a:gd name="connsiteX2" fmla="*/ 171766 w 666971"/>
                        <a:gd name="connsiteY2" fmla="*/ 13202 h 1493206"/>
                        <a:gd name="connsiteX3" fmla="*/ 274015 w 666971"/>
                        <a:gd name="connsiteY3" fmla="*/ 8238 h 1493206"/>
                        <a:gd name="connsiteX4" fmla="*/ 588475 w 666971"/>
                        <a:gd name="connsiteY4" fmla="*/ 105845 h 1493206"/>
                        <a:gd name="connsiteX5" fmla="*/ 626976 w 666971"/>
                        <a:gd name="connsiteY5" fmla="*/ 307976 h 1493206"/>
                        <a:gd name="connsiteX6" fmla="*/ 656041 w 666971"/>
                        <a:gd name="connsiteY6" fmla="*/ 1400812 h 1493206"/>
                        <a:gd name="connsiteX7" fmla="*/ 426668 w 666971"/>
                        <a:gd name="connsiteY7" fmla="*/ 1310123 h 1493206"/>
                        <a:gd name="connsiteX8" fmla="*/ 473013 w 666971"/>
                        <a:gd name="connsiteY8" fmla="*/ 316849 h 1493206"/>
                        <a:gd name="connsiteX9" fmla="*/ 265683 w 666971"/>
                        <a:gd name="connsiteY9" fmla="*/ 187126 h 1493206"/>
                        <a:gd name="connsiteX10" fmla="*/ 72776 w 666971"/>
                        <a:gd name="connsiteY10" fmla="*/ 302211 h 1493206"/>
                        <a:gd name="connsiteX0" fmla="*/ 263236 w 664524"/>
                        <a:gd name="connsiteY0" fmla="*/ 187126 h 1493206"/>
                        <a:gd name="connsiteX1" fmla="*/ 1226 w 664524"/>
                        <a:gd name="connsiteY1" fmla="*/ 76969 h 1493206"/>
                        <a:gd name="connsiteX2" fmla="*/ 169319 w 664524"/>
                        <a:gd name="connsiteY2" fmla="*/ 13202 h 1493206"/>
                        <a:gd name="connsiteX3" fmla="*/ 271568 w 664524"/>
                        <a:gd name="connsiteY3" fmla="*/ 8238 h 1493206"/>
                        <a:gd name="connsiteX4" fmla="*/ 586028 w 664524"/>
                        <a:gd name="connsiteY4" fmla="*/ 105845 h 1493206"/>
                        <a:gd name="connsiteX5" fmla="*/ 624529 w 664524"/>
                        <a:gd name="connsiteY5" fmla="*/ 307976 h 1493206"/>
                        <a:gd name="connsiteX6" fmla="*/ 653594 w 664524"/>
                        <a:gd name="connsiteY6" fmla="*/ 1400812 h 1493206"/>
                        <a:gd name="connsiteX7" fmla="*/ 424221 w 664524"/>
                        <a:gd name="connsiteY7" fmla="*/ 1310123 h 1493206"/>
                        <a:gd name="connsiteX8" fmla="*/ 470566 w 664524"/>
                        <a:gd name="connsiteY8" fmla="*/ 316849 h 1493206"/>
                        <a:gd name="connsiteX9" fmla="*/ 263236 w 664524"/>
                        <a:gd name="connsiteY9" fmla="*/ 187126 h 1493206"/>
                        <a:gd name="connsiteX0" fmla="*/ 93949 w 495237"/>
                        <a:gd name="connsiteY0" fmla="*/ 193417 h 1499497"/>
                        <a:gd name="connsiteX1" fmla="*/ 32 w 495237"/>
                        <a:gd name="connsiteY1" fmla="*/ 19493 h 1499497"/>
                        <a:gd name="connsiteX2" fmla="*/ 102281 w 495237"/>
                        <a:gd name="connsiteY2" fmla="*/ 14529 h 1499497"/>
                        <a:gd name="connsiteX3" fmla="*/ 416741 w 495237"/>
                        <a:gd name="connsiteY3" fmla="*/ 112136 h 1499497"/>
                        <a:gd name="connsiteX4" fmla="*/ 455242 w 495237"/>
                        <a:gd name="connsiteY4" fmla="*/ 314267 h 1499497"/>
                        <a:gd name="connsiteX5" fmla="*/ 484307 w 495237"/>
                        <a:gd name="connsiteY5" fmla="*/ 1407103 h 1499497"/>
                        <a:gd name="connsiteX6" fmla="*/ 254934 w 495237"/>
                        <a:gd name="connsiteY6" fmla="*/ 1316414 h 1499497"/>
                        <a:gd name="connsiteX7" fmla="*/ 301279 w 495237"/>
                        <a:gd name="connsiteY7" fmla="*/ 323140 h 1499497"/>
                        <a:gd name="connsiteX8" fmla="*/ 93949 w 495237"/>
                        <a:gd name="connsiteY8" fmla="*/ 193417 h 1499497"/>
                        <a:gd name="connsiteX0" fmla="*/ 28463 w 429751"/>
                        <a:gd name="connsiteY0" fmla="*/ 180800 h 1486880"/>
                        <a:gd name="connsiteX1" fmla="*/ 36795 w 429751"/>
                        <a:gd name="connsiteY1" fmla="*/ 1912 h 1486880"/>
                        <a:gd name="connsiteX2" fmla="*/ 351255 w 429751"/>
                        <a:gd name="connsiteY2" fmla="*/ 99519 h 1486880"/>
                        <a:gd name="connsiteX3" fmla="*/ 389756 w 429751"/>
                        <a:gd name="connsiteY3" fmla="*/ 301650 h 1486880"/>
                        <a:gd name="connsiteX4" fmla="*/ 418821 w 429751"/>
                        <a:gd name="connsiteY4" fmla="*/ 1394486 h 1486880"/>
                        <a:gd name="connsiteX5" fmla="*/ 189448 w 429751"/>
                        <a:gd name="connsiteY5" fmla="*/ 1303797 h 1486880"/>
                        <a:gd name="connsiteX6" fmla="*/ 235793 w 429751"/>
                        <a:gd name="connsiteY6" fmla="*/ 310523 h 1486880"/>
                        <a:gd name="connsiteX7" fmla="*/ 28463 w 429751"/>
                        <a:gd name="connsiteY7" fmla="*/ 180800 h 1486880"/>
                        <a:gd name="connsiteX0" fmla="*/ 25003 w 427616"/>
                        <a:gd name="connsiteY0" fmla="*/ 179837 h 1485917"/>
                        <a:gd name="connsiteX1" fmla="*/ 33335 w 427616"/>
                        <a:gd name="connsiteY1" fmla="*/ 949 h 1485917"/>
                        <a:gd name="connsiteX2" fmla="*/ 292160 w 427616"/>
                        <a:gd name="connsiteY2" fmla="*/ 117606 h 1485917"/>
                        <a:gd name="connsiteX3" fmla="*/ 386296 w 427616"/>
                        <a:gd name="connsiteY3" fmla="*/ 300687 h 1485917"/>
                        <a:gd name="connsiteX4" fmla="*/ 415361 w 427616"/>
                        <a:gd name="connsiteY4" fmla="*/ 1393523 h 1485917"/>
                        <a:gd name="connsiteX5" fmla="*/ 185988 w 427616"/>
                        <a:gd name="connsiteY5" fmla="*/ 1302834 h 1485917"/>
                        <a:gd name="connsiteX6" fmla="*/ 232333 w 427616"/>
                        <a:gd name="connsiteY6" fmla="*/ 309560 h 1485917"/>
                        <a:gd name="connsiteX7" fmla="*/ 25003 w 427616"/>
                        <a:gd name="connsiteY7" fmla="*/ 179837 h 14859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7616" h="1485917">
                          <a:moveTo>
                            <a:pt x="25003" y="179837"/>
                          </a:moveTo>
                          <a:cubicBezTo>
                            <a:pt x="-8163" y="128402"/>
                            <a:pt x="-11191" y="11321"/>
                            <a:pt x="33335" y="949"/>
                          </a:cubicBezTo>
                          <a:cubicBezTo>
                            <a:pt x="77861" y="-9423"/>
                            <a:pt x="233333" y="67650"/>
                            <a:pt x="292160" y="117606"/>
                          </a:cubicBezTo>
                          <a:cubicBezTo>
                            <a:pt x="350987" y="167562"/>
                            <a:pt x="365763" y="88034"/>
                            <a:pt x="386296" y="300687"/>
                          </a:cubicBezTo>
                          <a:cubicBezTo>
                            <a:pt x="406830" y="513340"/>
                            <a:pt x="448231" y="1226499"/>
                            <a:pt x="415361" y="1393523"/>
                          </a:cubicBezTo>
                          <a:cubicBezTo>
                            <a:pt x="382492" y="1560548"/>
                            <a:pt x="216493" y="1483494"/>
                            <a:pt x="185988" y="1302834"/>
                          </a:cubicBezTo>
                          <a:cubicBezTo>
                            <a:pt x="155483" y="1122174"/>
                            <a:pt x="259164" y="496726"/>
                            <a:pt x="232333" y="309560"/>
                          </a:cubicBezTo>
                          <a:cubicBezTo>
                            <a:pt x="205502" y="122394"/>
                            <a:pt x="109224" y="185452"/>
                            <a:pt x="25003" y="179837"/>
                          </a:cubicBez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58" name="Freeform 2654">
                      <a:extLst>
                        <a:ext uri="{FF2B5EF4-FFF2-40B4-BE49-F238E27FC236}">
                          <a16:creationId xmlns:a16="http://schemas.microsoft.com/office/drawing/2014/main" id="{EF4AEAE7-0BE9-4110-848F-671616BAA52C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929243" y="450021"/>
                      <a:ext cx="325839" cy="734831"/>
                    </a:xfrm>
                    <a:custGeom>
                      <a:avLst/>
                      <a:gdLst>
                        <a:gd name="connsiteX0" fmla="*/ 52939 w 890337"/>
                        <a:gd name="connsiteY0" fmla="*/ 952901 h 952901"/>
                        <a:gd name="connsiteX1" fmla="*/ 0 w 890337"/>
                        <a:gd name="connsiteY1" fmla="*/ 288758 h 952901"/>
                        <a:gd name="connsiteX2" fmla="*/ 211756 w 890337"/>
                        <a:gd name="connsiteY2" fmla="*/ 134754 h 952901"/>
                        <a:gd name="connsiteX3" fmla="*/ 471638 w 890337"/>
                        <a:gd name="connsiteY3" fmla="*/ 115503 h 952901"/>
                        <a:gd name="connsiteX4" fmla="*/ 654518 w 890337"/>
                        <a:gd name="connsiteY4" fmla="*/ 0 h 952901"/>
                        <a:gd name="connsiteX5" fmla="*/ 563078 w 890337"/>
                        <a:gd name="connsiteY5" fmla="*/ 115503 h 952901"/>
                        <a:gd name="connsiteX6" fmla="*/ 755584 w 890337"/>
                        <a:gd name="connsiteY6" fmla="*/ 62564 h 952901"/>
                        <a:gd name="connsiteX7" fmla="*/ 625643 w 890337"/>
                        <a:gd name="connsiteY7" fmla="*/ 206943 h 952901"/>
                        <a:gd name="connsiteX8" fmla="*/ 890337 w 890337"/>
                        <a:gd name="connsiteY8" fmla="*/ 187693 h 952901"/>
                        <a:gd name="connsiteX9" fmla="*/ 702645 w 890337"/>
                        <a:gd name="connsiteY9" fmla="*/ 341697 h 952901"/>
                        <a:gd name="connsiteX10" fmla="*/ 741146 w 890337"/>
                        <a:gd name="connsiteY10" fmla="*/ 543828 h 952901"/>
                        <a:gd name="connsiteX11" fmla="*/ 683394 w 890337"/>
                        <a:gd name="connsiteY11" fmla="*/ 952901 h 952901"/>
                        <a:gd name="connsiteX12" fmla="*/ 630455 w 890337"/>
                        <a:gd name="connsiteY12" fmla="*/ 481263 h 952901"/>
                        <a:gd name="connsiteX13" fmla="*/ 466826 w 890337"/>
                        <a:gd name="connsiteY13" fmla="*/ 476451 h 952901"/>
                        <a:gd name="connsiteX14" fmla="*/ 356135 w 890337"/>
                        <a:gd name="connsiteY14" fmla="*/ 548640 h 952901"/>
                        <a:gd name="connsiteX15" fmla="*/ 303196 w 890337"/>
                        <a:gd name="connsiteY15" fmla="*/ 490889 h 952901"/>
                        <a:gd name="connsiteX16" fmla="*/ 125129 w 890337"/>
                        <a:gd name="connsiteY16" fmla="*/ 447575 h 952901"/>
                        <a:gd name="connsiteX17" fmla="*/ 52939 w 890337"/>
                        <a:gd name="connsiteY17" fmla="*/ 952901 h 952901"/>
                        <a:gd name="connsiteX0" fmla="*/ 121654 w 890337"/>
                        <a:gd name="connsiteY0" fmla="*/ 885524 h 952901"/>
                        <a:gd name="connsiteX1" fmla="*/ 0 w 890337"/>
                        <a:gd name="connsiteY1" fmla="*/ 288758 h 952901"/>
                        <a:gd name="connsiteX2" fmla="*/ 211756 w 890337"/>
                        <a:gd name="connsiteY2" fmla="*/ 134754 h 952901"/>
                        <a:gd name="connsiteX3" fmla="*/ 471638 w 890337"/>
                        <a:gd name="connsiteY3" fmla="*/ 115503 h 952901"/>
                        <a:gd name="connsiteX4" fmla="*/ 654518 w 890337"/>
                        <a:gd name="connsiteY4" fmla="*/ 0 h 952901"/>
                        <a:gd name="connsiteX5" fmla="*/ 563078 w 890337"/>
                        <a:gd name="connsiteY5" fmla="*/ 115503 h 952901"/>
                        <a:gd name="connsiteX6" fmla="*/ 755584 w 890337"/>
                        <a:gd name="connsiteY6" fmla="*/ 62564 h 952901"/>
                        <a:gd name="connsiteX7" fmla="*/ 625643 w 890337"/>
                        <a:gd name="connsiteY7" fmla="*/ 206943 h 952901"/>
                        <a:gd name="connsiteX8" fmla="*/ 890337 w 890337"/>
                        <a:gd name="connsiteY8" fmla="*/ 187693 h 952901"/>
                        <a:gd name="connsiteX9" fmla="*/ 702645 w 890337"/>
                        <a:gd name="connsiteY9" fmla="*/ 341697 h 952901"/>
                        <a:gd name="connsiteX10" fmla="*/ 741146 w 890337"/>
                        <a:gd name="connsiteY10" fmla="*/ 543828 h 952901"/>
                        <a:gd name="connsiteX11" fmla="*/ 683394 w 890337"/>
                        <a:gd name="connsiteY11" fmla="*/ 952901 h 952901"/>
                        <a:gd name="connsiteX12" fmla="*/ 630455 w 890337"/>
                        <a:gd name="connsiteY12" fmla="*/ 481263 h 952901"/>
                        <a:gd name="connsiteX13" fmla="*/ 466826 w 890337"/>
                        <a:gd name="connsiteY13" fmla="*/ 476451 h 952901"/>
                        <a:gd name="connsiteX14" fmla="*/ 356135 w 890337"/>
                        <a:gd name="connsiteY14" fmla="*/ 548640 h 952901"/>
                        <a:gd name="connsiteX15" fmla="*/ 303196 w 890337"/>
                        <a:gd name="connsiteY15" fmla="*/ 490889 h 952901"/>
                        <a:gd name="connsiteX16" fmla="*/ 125129 w 890337"/>
                        <a:gd name="connsiteY16" fmla="*/ 447575 h 952901"/>
                        <a:gd name="connsiteX17" fmla="*/ 121654 w 890337"/>
                        <a:gd name="connsiteY17" fmla="*/ 885524 h 952901"/>
                        <a:gd name="connsiteX0" fmla="*/ 121654 w 890337"/>
                        <a:gd name="connsiteY0" fmla="*/ 885524 h 885524"/>
                        <a:gd name="connsiteX1" fmla="*/ 0 w 890337"/>
                        <a:gd name="connsiteY1" fmla="*/ 288758 h 885524"/>
                        <a:gd name="connsiteX2" fmla="*/ 211756 w 890337"/>
                        <a:gd name="connsiteY2" fmla="*/ 134754 h 885524"/>
                        <a:gd name="connsiteX3" fmla="*/ 471638 w 890337"/>
                        <a:gd name="connsiteY3" fmla="*/ 115503 h 885524"/>
                        <a:gd name="connsiteX4" fmla="*/ 654518 w 890337"/>
                        <a:gd name="connsiteY4" fmla="*/ 0 h 885524"/>
                        <a:gd name="connsiteX5" fmla="*/ 563078 w 890337"/>
                        <a:gd name="connsiteY5" fmla="*/ 115503 h 885524"/>
                        <a:gd name="connsiteX6" fmla="*/ 755584 w 890337"/>
                        <a:gd name="connsiteY6" fmla="*/ 62564 h 885524"/>
                        <a:gd name="connsiteX7" fmla="*/ 625643 w 890337"/>
                        <a:gd name="connsiteY7" fmla="*/ 206943 h 885524"/>
                        <a:gd name="connsiteX8" fmla="*/ 890337 w 890337"/>
                        <a:gd name="connsiteY8" fmla="*/ 187693 h 885524"/>
                        <a:gd name="connsiteX9" fmla="*/ 702645 w 890337"/>
                        <a:gd name="connsiteY9" fmla="*/ 341697 h 885524"/>
                        <a:gd name="connsiteX10" fmla="*/ 741146 w 890337"/>
                        <a:gd name="connsiteY10" fmla="*/ 543828 h 885524"/>
                        <a:gd name="connsiteX11" fmla="*/ 658407 w 890337"/>
                        <a:gd name="connsiteY11" fmla="*/ 842210 h 885524"/>
                        <a:gd name="connsiteX12" fmla="*/ 630455 w 890337"/>
                        <a:gd name="connsiteY12" fmla="*/ 481263 h 885524"/>
                        <a:gd name="connsiteX13" fmla="*/ 466826 w 890337"/>
                        <a:gd name="connsiteY13" fmla="*/ 476451 h 885524"/>
                        <a:gd name="connsiteX14" fmla="*/ 356135 w 890337"/>
                        <a:gd name="connsiteY14" fmla="*/ 548640 h 885524"/>
                        <a:gd name="connsiteX15" fmla="*/ 303196 w 890337"/>
                        <a:gd name="connsiteY15" fmla="*/ 490889 h 885524"/>
                        <a:gd name="connsiteX16" fmla="*/ 125129 w 890337"/>
                        <a:gd name="connsiteY16" fmla="*/ 447575 h 885524"/>
                        <a:gd name="connsiteX17" fmla="*/ 121654 w 890337"/>
                        <a:gd name="connsiteY17" fmla="*/ 885524 h 885524"/>
                        <a:gd name="connsiteX0" fmla="*/ 121654 w 890337"/>
                        <a:gd name="connsiteY0" fmla="*/ 885524 h 885524"/>
                        <a:gd name="connsiteX1" fmla="*/ 0 w 890337"/>
                        <a:gd name="connsiteY1" fmla="*/ 288758 h 885524"/>
                        <a:gd name="connsiteX2" fmla="*/ 211756 w 890337"/>
                        <a:gd name="connsiteY2" fmla="*/ 134754 h 885524"/>
                        <a:gd name="connsiteX3" fmla="*/ 471638 w 890337"/>
                        <a:gd name="connsiteY3" fmla="*/ 115503 h 885524"/>
                        <a:gd name="connsiteX4" fmla="*/ 654518 w 890337"/>
                        <a:gd name="connsiteY4" fmla="*/ 0 h 885524"/>
                        <a:gd name="connsiteX5" fmla="*/ 563078 w 890337"/>
                        <a:gd name="connsiteY5" fmla="*/ 115503 h 885524"/>
                        <a:gd name="connsiteX6" fmla="*/ 755584 w 890337"/>
                        <a:gd name="connsiteY6" fmla="*/ 62564 h 885524"/>
                        <a:gd name="connsiteX7" fmla="*/ 625643 w 890337"/>
                        <a:gd name="connsiteY7" fmla="*/ 206943 h 885524"/>
                        <a:gd name="connsiteX8" fmla="*/ 890337 w 890337"/>
                        <a:gd name="connsiteY8" fmla="*/ 187693 h 885524"/>
                        <a:gd name="connsiteX9" fmla="*/ 702645 w 890337"/>
                        <a:gd name="connsiteY9" fmla="*/ 341697 h 885524"/>
                        <a:gd name="connsiteX10" fmla="*/ 741146 w 890337"/>
                        <a:gd name="connsiteY10" fmla="*/ 543828 h 885524"/>
                        <a:gd name="connsiteX11" fmla="*/ 729674 w 890337"/>
                        <a:gd name="connsiteY11" fmla="*/ 716549 h 885524"/>
                        <a:gd name="connsiteX12" fmla="*/ 658407 w 890337"/>
                        <a:gd name="connsiteY12" fmla="*/ 842210 h 885524"/>
                        <a:gd name="connsiteX13" fmla="*/ 630455 w 890337"/>
                        <a:gd name="connsiteY13" fmla="*/ 481263 h 885524"/>
                        <a:gd name="connsiteX14" fmla="*/ 466826 w 890337"/>
                        <a:gd name="connsiteY14" fmla="*/ 476451 h 885524"/>
                        <a:gd name="connsiteX15" fmla="*/ 356135 w 890337"/>
                        <a:gd name="connsiteY15" fmla="*/ 548640 h 885524"/>
                        <a:gd name="connsiteX16" fmla="*/ 303196 w 890337"/>
                        <a:gd name="connsiteY16" fmla="*/ 490889 h 885524"/>
                        <a:gd name="connsiteX17" fmla="*/ 125129 w 890337"/>
                        <a:gd name="connsiteY17" fmla="*/ 447575 h 885524"/>
                        <a:gd name="connsiteX18" fmla="*/ 121654 w 890337"/>
                        <a:gd name="connsiteY18" fmla="*/ 885524 h 885524"/>
                        <a:gd name="connsiteX0" fmla="*/ 121654 w 890337"/>
                        <a:gd name="connsiteY0" fmla="*/ 885524 h 885524"/>
                        <a:gd name="connsiteX1" fmla="*/ 36280 w 890337"/>
                        <a:gd name="connsiteY1" fmla="*/ 673235 h 885524"/>
                        <a:gd name="connsiteX2" fmla="*/ 0 w 890337"/>
                        <a:gd name="connsiteY2" fmla="*/ 288758 h 885524"/>
                        <a:gd name="connsiteX3" fmla="*/ 211756 w 890337"/>
                        <a:gd name="connsiteY3" fmla="*/ 134754 h 885524"/>
                        <a:gd name="connsiteX4" fmla="*/ 471638 w 890337"/>
                        <a:gd name="connsiteY4" fmla="*/ 115503 h 885524"/>
                        <a:gd name="connsiteX5" fmla="*/ 654518 w 890337"/>
                        <a:gd name="connsiteY5" fmla="*/ 0 h 885524"/>
                        <a:gd name="connsiteX6" fmla="*/ 563078 w 890337"/>
                        <a:gd name="connsiteY6" fmla="*/ 115503 h 885524"/>
                        <a:gd name="connsiteX7" fmla="*/ 755584 w 890337"/>
                        <a:gd name="connsiteY7" fmla="*/ 62564 h 885524"/>
                        <a:gd name="connsiteX8" fmla="*/ 625643 w 890337"/>
                        <a:gd name="connsiteY8" fmla="*/ 206943 h 885524"/>
                        <a:gd name="connsiteX9" fmla="*/ 890337 w 890337"/>
                        <a:gd name="connsiteY9" fmla="*/ 187693 h 885524"/>
                        <a:gd name="connsiteX10" fmla="*/ 702645 w 890337"/>
                        <a:gd name="connsiteY10" fmla="*/ 341697 h 885524"/>
                        <a:gd name="connsiteX11" fmla="*/ 741146 w 890337"/>
                        <a:gd name="connsiteY11" fmla="*/ 543828 h 885524"/>
                        <a:gd name="connsiteX12" fmla="*/ 729674 w 890337"/>
                        <a:gd name="connsiteY12" fmla="*/ 716549 h 885524"/>
                        <a:gd name="connsiteX13" fmla="*/ 658407 w 890337"/>
                        <a:gd name="connsiteY13" fmla="*/ 842210 h 885524"/>
                        <a:gd name="connsiteX14" fmla="*/ 630455 w 890337"/>
                        <a:gd name="connsiteY14" fmla="*/ 481263 h 885524"/>
                        <a:gd name="connsiteX15" fmla="*/ 466826 w 890337"/>
                        <a:gd name="connsiteY15" fmla="*/ 476451 h 885524"/>
                        <a:gd name="connsiteX16" fmla="*/ 356135 w 890337"/>
                        <a:gd name="connsiteY16" fmla="*/ 548640 h 885524"/>
                        <a:gd name="connsiteX17" fmla="*/ 303196 w 890337"/>
                        <a:gd name="connsiteY17" fmla="*/ 490889 h 885524"/>
                        <a:gd name="connsiteX18" fmla="*/ 125129 w 890337"/>
                        <a:gd name="connsiteY18" fmla="*/ 447575 h 885524"/>
                        <a:gd name="connsiteX19" fmla="*/ 121654 w 890337"/>
                        <a:gd name="connsiteY19" fmla="*/ 885524 h 885524"/>
                        <a:gd name="connsiteX0" fmla="*/ 85374 w 854057"/>
                        <a:gd name="connsiteY0" fmla="*/ 885524 h 885524"/>
                        <a:gd name="connsiteX1" fmla="*/ 0 w 854057"/>
                        <a:gd name="connsiteY1" fmla="*/ 673235 h 885524"/>
                        <a:gd name="connsiteX2" fmla="*/ 1201 w 854057"/>
                        <a:gd name="connsiteY2" fmla="*/ 312821 h 885524"/>
                        <a:gd name="connsiteX3" fmla="*/ 175476 w 854057"/>
                        <a:gd name="connsiteY3" fmla="*/ 134754 h 885524"/>
                        <a:gd name="connsiteX4" fmla="*/ 435358 w 854057"/>
                        <a:gd name="connsiteY4" fmla="*/ 115503 h 885524"/>
                        <a:gd name="connsiteX5" fmla="*/ 618238 w 854057"/>
                        <a:gd name="connsiteY5" fmla="*/ 0 h 885524"/>
                        <a:gd name="connsiteX6" fmla="*/ 526798 w 854057"/>
                        <a:gd name="connsiteY6" fmla="*/ 115503 h 885524"/>
                        <a:gd name="connsiteX7" fmla="*/ 719304 w 854057"/>
                        <a:gd name="connsiteY7" fmla="*/ 62564 h 885524"/>
                        <a:gd name="connsiteX8" fmla="*/ 589363 w 854057"/>
                        <a:gd name="connsiteY8" fmla="*/ 206943 h 885524"/>
                        <a:gd name="connsiteX9" fmla="*/ 854057 w 854057"/>
                        <a:gd name="connsiteY9" fmla="*/ 187693 h 885524"/>
                        <a:gd name="connsiteX10" fmla="*/ 666365 w 854057"/>
                        <a:gd name="connsiteY10" fmla="*/ 341697 h 885524"/>
                        <a:gd name="connsiteX11" fmla="*/ 704866 w 854057"/>
                        <a:gd name="connsiteY11" fmla="*/ 543828 h 885524"/>
                        <a:gd name="connsiteX12" fmla="*/ 693394 w 854057"/>
                        <a:gd name="connsiteY12" fmla="*/ 716549 h 885524"/>
                        <a:gd name="connsiteX13" fmla="*/ 622127 w 854057"/>
                        <a:gd name="connsiteY13" fmla="*/ 842210 h 885524"/>
                        <a:gd name="connsiteX14" fmla="*/ 594175 w 854057"/>
                        <a:gd name="connsiteY14" fmla="*/ 481263 h 885524"/>
                        <a:gd name="connsiteX15" fmla="*/ 430546 w 854057"/>
                        <a:gd name="connsiteY15" fmla="*/ 476451 h 885524"/>
                        <a:gd name="connsiteX16" fmla="*/ 319855 w 854057"/>
                        <a:gd name="connsiteY16" fmla="*/ 548640 h 885524"/>
                        <a:gd name="connsiteX17" fmla="*/ 266916 w 854057"/>
                        <a:gd name="connsiteY17" fmla="*/ 490889 h 885524"/>
                        <a:gd name="connsiteX18" fmla="*/ 88849 w 854057"/>
                        <a:gd name="connsiteY18" fmla="*/ 447575 h 885524"/>
                        <a:gd name="connsiteX19" fmla="*/ 85374 w 854057"/>
                        <a:gd name="connsiteY19" fmla="*/ 885524 h 885524"/>
                        <a:gd name="connsiteX0" fmla="*/ 85374 w 854057"/>
                        <a:gd name="connsiteY0" fmla="*/ 822960 h 822960"/>
                        <a:gd name="connsiteX1" fmla="*/ 0 w 854057"/>
                        <a:gd name="connsiteY1" fmla="*/ 610671 h 822960"/>
                        <a:gd name="connsiteX2" fmla="*/ 1201 w 854057"/>
                        <a:gd name="connsiteY2" fmla="*/ 250257 h 822960"/>
                        <a:gd name="connsiteX3" fmla="*/ 175476 w 854057"/>
                        <a:gd name="connsiteY3" fmla="*/ 72190 h 822960"/>
                        <a:gd name="connsiteX4" fmla="*/ 435358 w 854057"/>
                        <a:gd name="connsiteY4" fmla="*/ 52939 h 822960"/>
                        <a:gd name="connsiteX5" fmla="*/ 526798 w 854057"/>
                        <a:gd name="connsiteY5" fmla="*/ 52939 h 822960"/>
                        <a:gd name="connsiteX6" fmla="*/ 719304 w 854057"/>
                        <a:gd name="connsiteY6" fmla="*/ 0 h 822960"/>
                        <a:gd name="connsiteX7" fmla="*/ 589363 w 854057"/>
                        <a:gd name="connsiteY7" fmla="*/ 144379 h 822960"/>
                        <a:gd name="connsiteX8" fmla="*/ 854057 w 854057"/>
                        <a:gd name="connsiteY8" fmla="*/ 125129 h 822960"/>
                        <a:gd name="connsiteX9" fmla="*/ 666365 w 854057"/>
                        <a:gd name="connsiteY9" fmla="*/ 279133 h 822960"/>
                        <a:gd name="connsiteX10" fmla="*/ 704866 w 854057"/>
                        <a:gd name="connsiteY10" fmla="*/ 481264 h 822960"/>
                        <a:gd name="connsiteX11" fmla="*/ 693394 w 854057"/>
                        <a:gd name="connsiteY11" fmla="*/ 653985 h 822960"/>
                        <a:gd name="connsiteX12" fmla="*/ 622127 w 854057"/>
                        <a:gd name="connsiteY12" fmla="*/ 779646 h 822960"/>
                        <a:gd name="connsiteX13" fmla="*/ 594175 w 854057"/>
                        <a:gd name="connsiteY13" fmla="*/ 418699 h 822960"/>
                        <a:gd name="connsiteX14" fmla="*/ 430546 w 854057"/>
                        <a:gd name="connsiteY14" fmla="*/ 413887 h 822960"/>
                        <a:gd name="connsiteX15" fmla="*/ 319855 w 854057"/>
                        <a:gd name="connsiteY15" fmla="*/ 486076 h 822960"/>
                        <a:gd name="connsiteX16" fmla="*/ 266916 w 854057"/>
                        <a:gd name="connsiteY16" fmla="*/ 428325 h 822960"/>
                        <a:gd name="connsiteX17" fmla="*/ 88849 w 854057"/>
                        <a:gd name="connsiteY17" fmla="*/ 385011 h 822960"/>
                        <a:gd name="connsiteX18" fmla="*/ 85374 w 854057"/>
                        <a:gd name="connsiteY18" fmla="*/ 822960 h 822960"/>
                        <a:gd name="connsiteX0" fmla="*/ 85374 w 854057"/>
                        <a:gd name="connsiteY0" fmla="*/ 770021 h 770021"/>
                        <a:gd name="connsiteX1" fmla="*/ 0 w 854057"/>
                        <a:gd name="connsiteY1" fmla="*/ 557732 h 770021"/>
                        <a:gd name="connsiteX2" fmla="*/ 1201 w 854057"/>
                        <a:gd name="connsiteY2" fmla="*/ 197318 h 770021"/>
                        <a:gd name="connsiteX3" fmla="*/ 175476 w 854057"/>
                        <a:gd name="connsiteY3" fmla="*/ 19251 h 770021"/>
                        <a:gd name="connsiteX4" fmla="*/ 435358 w 854057"/>
                        <a:gd name="connsiteY4" fmla="*/ 0 h 770021"/>
                        <a:gd name="connsiteX5" fmla="*/ 526798 w 854057"/>
                        <a:gd name="connsiteY5" fmla="*/ 0 h 770021"/>
                        <a:gd name="connsiteX6" fmla="*/ 589363 w 854057"/>
                        <a:gd name="connsiteY6" fmla="*/ 91440 h 770021"/>
                        <a:gd name="connsiteX7" fmla="*/ 854057 w 854057"/>
                        <a:gd name="connsiteY7" fmla="*/ 72190 h 770021"/>
                        <a:gd name="connsiteX8" fmla="*/ 666365 w 854057"/>
                        <a:gd name="connsiteY8" fmla="*/ 226194 h 770021"/>
                        <a:gd name="connsiteX9" fmla="*/ 704866 w 854057"/>
                        <a:gd name="connsiteY9" fmla="*/ 428325 h 770021"/>
                        <a:gd name="connsiteX10" fmla="*/ 693394 w 854057"/>
                        <a:gd name="connsiteY10" fmla="*/ 601046 h 770021"/>
                        <a:gd name="connsiteX11" fmla="*/ 622127 w 854057"/>
                        <a:gd name="connsiteY11" fmla="*/ 726707 h 770021"/>
                        <a:gd name="connsiteX12" fmla="*/ 594175 w 854057"/>
                        <a:gd name="connsiteY12" fmla="*/ 365760 h 770021"/>
                        <a:gd name="connsiteX13" fmla="*/ 430546 w 854057"/>
                        <a:gd name="connsiteY13" fmla="*/ 360948 h 770021"/>
                        <a:gd name="connsiteX14" fmla="*/ 319855 w 854057"/>
                        <a:gd name="connsiteY14" fmla="*/ 433137 h 770021"/>
                        <a:gd name="connsiteX15" fmla="*/ 266916 w 854057"/>
                        <a:gd name="connsiteY15" fmla="*/ 375386 h 770021"/>
                        <a:gd name="connsiteX16" fmla="*/ 88849 w 854057"/>
                        <a:gd name="connsiteY16" fmla="*/ 332072 h 770021"/>
                        <a:gd name="connsiteX17" fmla="*/ 85374 w 854057"/>
                        <a:gd name="connsiteY17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0546 w 704866"/>
                        <a:gd name="connsiteY12" fmla="*/ 360948 h 770021"/>
                        <a:gd name="connsiteX13" fmla="*/ 319855 w 704866"/>
                        <a:gd name="connsiteY13" fmla="*/ 433137 h 770021"/>
                        <a:gd name="connsiteX14" fmla="*/ 266916 w 704866"/>
                        <a:gd name="connsiteY14" fmla="*/ 375386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0546 w 704866"/>
                        <a:gd name="connsiteY12" fmla="*/ 360948 h 770021"/>
                        <a:gd name="connsiteX13" fmla="*/ 266916 w 704866"/>
                        <a:gd name="connsiteY13" fmla="*/ 375386 h 770021"/>
                        <a:gd name="connsiteX14" fmla="*/ 88849 w 704866"/>
                        <a:gd name="connsiteY14" fmla="*/ 332072 h 770021"/>
                        <a:gd name="connsiteX15" fmla="*/ 85374 w 704866"/>
                        <a:gd name="connsiteY15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0546 w 704866"/>
                        <a:gd name="connsiteY12" fmla="*/ 360948 h 770021"/>
                        <a:gd name="connsiteX13" fmla="*/ 343573 w 704866"/>
                        <a:gd name="connsiteY13" fmla="*/ 307475 h 770021"/>
                        <a:gd name="connsiteX14" fmla="*/ 266916 w 704866"/>
                        <a:gd name="connsiteY14" fmla="*/ 375386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0546 w 704866"/>
                        <a:gd name="connsiteY12" fmla="*/ 360948 h 770021"/>
                        <a:gd name="connsiteX13" fmla="*/ 343573 w 704866"/>
                        <a:gd name="connsiteY13" fmla="*/ 307475 h 770021"/>
                        <a:gd name="connsiteX14" fmla="*/ 229435 w 704866"/>
                        <a:gd name="connsiteY14" fmla="*/ 351323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77397 w 704866"/>
                        <a:gd name="connsiteY12" fmla="*/ 385011 h 770021"/>
                        <a:gd name="connsiteX13" fmla="*/ 343573 w 704866"/>
                        <a:gd name="connsiteY13" fmla="*/ 307475 h 770021"/>
                        <a:gd name="connsiteX14" fmla="*/ 229435 w 704866"/>
                        <a:gd name="connsiteY14" fmla="*/ 351323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79127 w 704866"/>
                        <a:gd name="connsiteY0" fmla="*/ 668956 h 726707"/>
                        <a:gd name="connsiteX1" fmla="*/ 0 w 704866"/>
                        <a:gd name="connsiteY1" fmla="*/ 557732 h 726707"/>
                        <a:gd name="connsiteX2" fmla="*/ 1201 w 704866"/>
                        <a:gd name="connsiteY2" fmla="*/ 197318 h 726707"/>
                        <a:gd name="connsiteX3" fmla="*/ 175476 w 704866"/>
                        <a:gd name="connsiteY3" fmla="*/ 19251 h 726707"/>
                        <a:gd name="connsiteX4" fmla="*/ 435358 w 704866"/>
                        <a:gd name="connsiteY4" fmla="*/ 0 h 726707"/>
                        <a:gd name="connsiteX5" fmla="*/ 526798 w 704866"/>
                        <a:gd name="connsiteY5" fmla="*/ 0 h 726707"/>
                        <a:gd name="connsiteX6" fmla="*/ 589363 w 704866"/>
                        <a:gd name="connsiteY6" fmla="*/ 91440 h 726707"/>
                        <a:gd name="connsiteX7" fmla="*/ 666365 w 704866"/>
                        <a:gd name="connsiteY7" fmla="*/ 226194 h 726707"/>
                        <a:gd name="connsiteX8" fmla="*/ 704866 w 704866"/>
                        <a:gd name="connsiteY8" fmla="*/ 428325 h 726707"/>
                        <a:gd name="connsiteX9" fmla="*/ 693394 w 704866"/>
                        <a:gd name="connsiteY9" fmla="*/ 601046 h 726707"/>
                        <a:gd name="connsiteX10" fmla="*/ 622127 w 704866"/>
                        <a:gd name="connsiteY10" fmla="*/ 726707 h 726707"/>
                        <a:gd name="connsiteX11" fmla="*/ 594175 w 704866"/>
                        <a:gd name="connsiteY11" fmla="*/ 365760 h 726707"/>
                        <a:gd name="connsiteX12" fmla="*/ 477397 w 704866"/>
                        <a:gd name="connsiteY12" fmla="*/ 385011 h 726707"/>
                        <a:gd name="connsiteX13" fmla="*/ 343573 w 704866"/>
                        <a:gd name="connsiteY13" fmla="*/ 307475 h 726707"/>
                        <a:gd name="connsiteX14" fmla="*/ 229435 w 704866"/>
                        <a:gd name="connsiteY14" fmla="*/ 351323 h 726707"/>
                        <a:gd name="connsiteX15" fmla="*/ 88849 w 704866"/>
                        <a:gd name="connsiteY15" fmla="*/ 332072 h 726707"/>
                        <a:gd name="connsiteX16" fmla="*/ 79127 w 704866"/>
                        <a:gd name="connsiteY16" fmla="*/ 668956 h 726707"/>
                        <a:gd name="connsiteX0" fmla="*/ 77931 w 703670"/>
                        <a:gd name="connsiteY0" fmla="*/ 668956 h 726707"/>
                        <a:gd name="connsiteX1" fmla="*/ 23791 w 703670"/>
                        <a:gd name="connsiteY1" fmla="*/ 605858 h 726707"/>
                        <a:gd name="connsiteX2" fmla="*/ 5 w 703670"/>
                        <a:gd name="connsiteY2" fmla="*/ 197318 h 726707"/>
                        <a:gd name="connsiteX3" fmla="*/ 174280 w 703670"/>
                        <a:gd name="connsiteY3" fmla="*/ 19251 h 726707"/>
                        <a:gd name="connsiteX4" fmla="*/ 434162 w 703670"/>
                        <a:gd name="connsiteY4" fmla="*/ 0 h 726707"/>
                        <a:gd name="connsiteX5" fmla="*/ 525602 w 703670"/>
                        <a:gd name="connsiteY5" fmla="*/ 0 h 726707"/>
                        <a:gd name="connsiteX6" fmla="*/ 588167 w 703670"/>
                        <a:gd name="connsiteY6" fmla="*/ 91440 h 726707"/>
                        <a:gd name="connsiteX7" fmla="*/ 665169 w 703670"/>
                        <a:gd name="connsiteY7" fmla="*/ 226194 h 726707"/>
                        <a:gd name="connsiteX8" fmla="*/ 703670 w 703670"/>
                        <a:gd name="connsiteY8" fmla="*/ 428325 h 726707"/>
                        <a:gd name="connsiteX9" fmla="*/ 692198 w 703670"/>
                        <a:gd name="connsiteY9" fmla="*/ 601046 h 726707"/>
                        <a:gd name="connsiteX10" fmla="*/ 620931 w 703670"/>
                        <a:gd name="connsiteY10" fmla="*/ 726707 h 726707"/>
                        <a:gd name="connsiteX11" fmla="*/ 592979 w 703670"/>
                        <a:gd name="connsiteY11" fmla="*/ 365760 h 726707"/>
                        <a:gd name="connsiteX12" fmla="*/ 476201 w 703670"/>
                        <a:gd name="connsiteY12" fmla="*/ 385011 h 726707"/>
                        <a:gd name="connsiteX13" fmla="*/ 342377 w 703670"/>
                        <a:gd name="connsiteY13" fmla="*/ 307475 h 726707"/>
                        <a:gd name="connsiteX14" fmla="*/ 228239 w 703670"/>
                        <a:gd name="connsiteY14" fmla="*/ 351323 h 726707"/>
                        <a:gd name="connsiteX15" fmla="*/ 87653 w 703670"/>
                        <a:gd name="connsiteY15" fmla="*/ 332072 h 726707"/>
                        <a:gd name="connsiteX16" fmla="*/ 77931 w 703670"/>
                        <a:gd name="connsiteY16" fmla="*/ 668956 h 726707"/>
                        <a:gd name="connsiteX0" fmla="*/ 95960 w 721699"/>
                        <a:gd name="connsiteY0" fmla="*/ 668956 h 726707"/>
                        <a:gd name="connsiteX1" fmla="*/ 41820 w 721699"/>
                        <a:gd name="connsiteY1" fmla="*/ 605858 h 726707"/>
                        <a:gd name="connsiteX2" fmla="*/ 6612 w 721699"/>
                        <a:gd name="connsiteY2" fmla="*/ 485253 h 726707"/>
                        <a:gd name="connsiteX3" fmla="*/ 18034 w 721699"/>
                        <a:gd name="connsiteY3" fmla="*/ 197318 h 726707"/>
                        <a:gd name="connsiteX4" fmla="*/ 192309 w 721699"/>
                        <a:gd name="connsiteY4" fmla="*/ 19251 h 726707"/>
                        <a:gd name="connsiteX5" fmla="*/ 452191 w 721699"/>
                        <a:gd name="connsiteY5" fmla="*/ 0 h 726707"/>
                        <a:gd name="connsiteX6" fmla="*/ 543631 w 721699"/>
                        <a:gd name="connsiteY6" fmla="*/ 0 h 726707"/>
                        <a:gd name="connsiteX7" fmla="*/ 606196 w 721699"/>
                        <a:gd name="connsiteY7" fmla="*/ 91440 h 726707"/>
                        <a:gd name="connsiteX8" fmla="*/ 683198 w 721699"/>
                        <a:gd name="connsiteY8" fmla="*/ 226194 h 726707"/>
                        <a:gd name="connsiteX9" fmla="*/ 721699 w 721699"/>
                        <a:gd name="connsiteY9" fmla="*/ 428325 h 726707"/>
                        <a:gd name="connsiteX10" fmla="*/ 710227 w 721699"/>
                        <a:gd name="connsiteY10" fmla="*/ 601046 h 726707"/>
                        <a:gd name="connsiteX11" fmla="*/ 638960 w 721699"/>
                        <a:gd name="connsiteY11" fmla="*/ 726707 h 726707"/>
                        <a:gd name="connsiteX12" fmla="*/ 611008 w 721699"/>
                        <a:gd name="connsiteY12" fmla="*/ 365760 h 726707"/>
                        <a:gd name="connsiteX13" fmla="*/ 494230 w 721699"/>
                        <a:gd name="connsiteY13" fmla="*/ 385011 h 726707"/>
                        <a:gd name="connsiteX14" fmla="*/ 360406 w 721699"/>
                        <a:gd name="connsiteY14" fmla="*/ 307475 h 726707"/>
                        <a:gd name="connsiteX15" fmla="*/ 246268 w 721699"/>
                        <a:gd name="connsiteY15" fmla="*/ 351323 h 726707"/>
                        <a:gd name="connsiteX16" fmla="*/ 105682 w 721699"/>
                        <a:gd name="connsiteY16" fmla="*/ 332072 h 726707"/>
                        <a:gd name="connsiteX17" fmla="*/ 95960 w 721699"/>
                        <a:gd name="connsiteY17" fmla="*/ 668956 h 726707"/>
                        <a:gd name="connsiteX0" fmla="*/ 108184 w 733923"/>
                        <a:gd name="connsiteY0" fmla="*/ 668956 h 726707"/>
                        <a:gd name="connsiteX1" fmla="*/ 54044 w 733923"/>
                        <a:gd name="connsiteY1" fmla="*/ 605858 h 726707"/>
                        <a:gd name="connsiteX2" fmla="*/ 18836 w 733923"/>
                        <a:gd name="connsiteY2" fmla="*/ 485253 h 726707"/>
                        <a:gd name="connsiteX3" fmla="*/ 30258 w 733923"/>
                        <a:gd name="connsiteY3" fmla="*/ 197318 h 726707"/>
                        <a:gd name="connsiteX4" fmla="*/ 204533 w 733923"/>
                        <a:gd name="connsiteY4" fmla="*/ 19251 h 726707"/>
                        <a:gd name="connsiteX5" fmla="*/ 464415 w 733923"/>
                        <a:gd name="connsiteY5" fmla="*/ 0 h 726707"/>
                        <a:gd name="connsiteX6" fmla="*/ 555855 w 733923"/>
                        <a:gd name="connsiteY6" fmla="*/ 0 h 726707"/>
                        <a:gd name="connsiteX7" fmla="*/ 618420 w 733923"/>
                        <a:gd name="connsiteY7" fmla="*/ 91440 h 726707"/>
                        <a:gd name="connsiteX8" fmla="*/ 695422 w 733923"/>
                        <a:gd name="connsiteY8" fmla="*/ 226194 h 726707"/>
                        <a:gd name="connsiteX9" fmla="*/ 733923 w 733923"/>
                        <a:gd name="connsiteY9" fmla="*/ 428325 h 726707"/>
                        <a:gd name="connsiteX10" fmla="*/ 722451 w 733923"/>
                        <a:gd name="connsiteY10" fmla="*/ 601046 h 726707"/>
                        <a:gd name="connsiteX11" fmla="*/ 651184 w 733923"/>
                        <a:gd name="connsiteY11" fmla="*/ 726707 h 726707"/>
                        <a:gd name="connsiteX12" fmla="*/ 623232 w 733923"/>
                        <a:gd name="connsiteY12" fmla="*/ 365760 h 726707"/>
                        <a:gd name="connsiteX13" fmla="*/ 506454 w 733923"/>
                        <a:gd name="connsiteY13" fmla="*/ 385011 h 726707"/>
                        <a:gd name="connsiteX14" fmla="*/ 372630 w 733923"/>
                        <a:gd name="connsiteY14" fmla="*/ 307475 h 726707"/>
                        <a:gd name="connsiteX15" fmla="*/ 258492 w 733923"/>
                        <a:gd name="connsiteY15" fmla="*/ 351323 h 726707"/>
                        <a:gd name="connsiteX16" fmla="*/ 117906 w 733923"/>
                        <a:gd name="connsiteY16" fmla="*/ 332072 h 726707"/>
                        <a:gd name="connsiteX17" fmla="*/ 108184 w 733923"/>
                        <a:gd name="connsiteY17" fmla="*/ 668956 h 726707"/>
                        <a:gd name="connsiteX0" fmla="*/ 108184 w 733923"/>
                        <a:gd name="connsiteY0" fmla="*/ 681220 h 738971"/>
                        <a:gd name="connsiteX1" fmla="*/ 54044 w 733923"/>
                        <a:gd name="connsiteY1" fmla="*/ 618122 h 738971"/>
                        <a:gd name="connsiteX2" fmla="*/ 18836 w 733923"/>
                        <a:gd name="connsiteY2" fmla="*/ 497517 h 738971"/>
                        <a:gd name="connsiteX3" fmla="*/ 30258 w 733923"/>
                        <a:gd name="connsiteY3" fmla="*/ 209582 h 738971"/>
                        <a:gd name="connsiteX4" fmla="*/ 204533 w 733923"/>
                        <a:gd name="connsiteY4" fmla="*/ 31515 h 738971"/>
                        <a:gd name="connsiteX5" fmla="*/ 464415 w 733923"/>
                        <a:gd name="connsiteY5" fmla="*/ 12264 h 738971"/>
                        <a:gd name="connsiteX6" fmla="*/ 555855 w 733923"/>
                        <a:gd name="connsiteY6" fmla="*/ 12264 h 738971"/>
                        <a:gd name="connsiteX7" fmla="*/ 618420 w 733923"/>
                        <a:gd name="connsiteY7" fmla="*/ 103704 h 738971"/>
                        <a:gd name="connsiteX8" fmla="*/ 695422 w 733923"/>
                        <a:gd name="connsiteY8" fmla="*/ 238458 h 738971"/>
                        <a:gd name="connsiteX9" fmla="*/ 733923 w 733923"/>
                        <a:gd name="connsiteY9" fmla="*/ 440589 h 738971"/>
                        <a:gd name="connsiteX10" fmla="*/ 722451 w 733923"/>
                        <a:gd name="connsiteY10" fmla="*/ 613310 h 738971"/>
                        <a:gd name="connsiteX11" fmla="*/ 651184 w 733923"/>
                        <a:gd name="connsiteY11" fmla="*/ 738971 h 738971"/>
                        <a:gd name="connsiteX12" fmla="*/ 623232 w 733923"/>
                        <a:gd name="connsiteY12" fmla="*/ 378024 h 738971"/>
                        <a:gd name="connsiteX13" fmla="*/ 506454 w 733923"/>
                        <a:gd name="connsiteY13" fmla="*/ 397275 h 738971"/>
                        <a:gd name="connsiteX14" fmla="*/ 372630 w 733923"/>
                        <a:gd name="connsiteY14" fmla="*/ 319739 h 738971"/>
                        <a:gd name="connsiteX15" fmla="*/ 258492 w 733923"/>
                        <a:gd name="connsiteY15" fmla="*/ 363587 h 738971"/>
                        <a:gd name="connsiteX16" fmla="*/ 117906 w 733923"/>
                        <a:gd name="connsiteY16" fmla="*/ 344336 h 738971"/>
                        <a:gd name="connsiteX17" fmla="*/ 108184 w 733923"/>
                        <a:gd name="connsiteY17" fmla="*/ 681220 h 738971"/>
                        <a:gd name="connsiteX0" fmla="*/ 108184 w 733923"/>
                        <a:gd name="connsiteY0" fmla="*/ 669644 h 727395"/>
                        <a:gd name="connsiteX1" fmla="*/ 54044 w 733923"/>
                        <a:gd name="connsiteY1" fmla="*/ 606546 h 727395"/>
                        <a:gd name="connsiteX2" fmla="*/ 18836 w 733923"/>
                        <a:gd name="connsiteY2" fmla="*/ 485941 h 727395"/>
                        <a:gd name="connsiteX3" fmla="*/ 30258 w 733923"/>
                        <a:gd name="connsiteY3" fmla="*/ 198006 h 727395"/>
                        <a:gd name="connsiteX4" fmla="*/ 204533 w 733923"/>
                        <a:gd name="connsiteY4" fmla="*/ 19939 h 727395"/>
                        <a:gd name="connsiteX5" fmla="*/ 464415 w 733923"/>
                        <a:gd name="connsiteY5" fmla="*/ 688 h 727395"/>
                        <a:gd name="connsiteX6" fmla="*/ 555855 w 733923"/>
                        <a:gd name="connsiteY6" fmla="*/ 688 h 727395"/>
                        <a:gd name="connsiteX7" fmla="*/ 618420 w 733923"/>
                        <a:gd name="connsiteY7" fmla="*/ 92128 h 727395"/>
                        <a:gd name="connsiteX8" fmla="*/ 695422 w 733923"/>
                        <a:gd name="connsiteY8" fmla="*/ 226882 h 727395"/>
                        <a:gd name="connsiteX9" fmla="*/ 733923 w 733923"/>
                        <a:gd name="connsiteY9" fmla="*/ 429013 h 727395"/>
                        <a:gd name="connsiteX10" fmla="*/ 722451 w 733923"/>
                        <a:gd name="connsiteY10" fmla="*/ 601734 h 727395"/>
                        <a:gd name="connsiteX11" fmla="*/ 651184 w 733923"/>
                        <a:gd name="connsiteY11" fmla="*/ 727395 h 727395"/>
                        <a:gd name="connsiteX12" fmla="*/ 623232 w 733923"/>
                        <a:gd name="connsiteY12" fmla="*/ 366448 h 727395"/>
                        <a:gd name="connsiteX13" fmla="*/ 506454 w 733923"/>
                        <a:gd name="connsiteY13" fmla="*/ 385699 h 727395"/>
                        <a:gd name="connsiteX14" fmla="*/ 372630 w 733923"/>
                        <a:gd name="connsiteY14" fmla="*/ 308163 h 727395"/>
                        <a:gd name="connsiteX15" fmla="*/ 258492 w 733923"/>
                        <a:gd name="connsiteY15" fmla="*/ 352011 h 727395"/>
                        <a:gd name="connsiteX16" fmla="*/ 117906 w 733923"/>
                        <a:gd name="connsiteY16" fmla="*/ 332760 h 727395"/>
                        <a:gd name="connsiteX17" fmla="*/ 108184 w 733923"/>
                        <a:gd name="connsiteY17" fmla="*/ 669644 h 727395"/>
                        <a:gd name="connsiteX0" fmla="*/ 108184 w 733923"/>
                        <a:gd name="connsiteY0" fmla="*/ 669644 h 727395"/>
                        <a:gd name="connsiteX1" fmla="*/ 54044 w 733923"/>
                        <a:gd name="connsiteY1" fmla="*/ 606546 h 727395"/>
                        <a:gd name="connsiteX2" fmla="*/ 18836 w 733923"/>
                        <a:gd name="connsiteY2" fmla="*/ 485941 h 727395"/>
                        <a:gd name="connsiteX3" fmla="*/ 30258 w 733923"/>
                        <a:gd name="connsiteY3" fmla="*/ 198006 h 727395"/>
                        <a:gd name="connsiteX4" fmla="*/ 204533 w 733923"/>
                        <a:gd name="connsiteY4" fmla="*/ 19939 h 727395"/>
                        <a:gd name="connsiteX5" fmla="*/ 464415 w 733923"/>
                        <a:gd name="connsiteY5" fmla="*/ 688 h 727395"/>
                        <a:gd name="connsiteX6" fmla="*/ 555855 w 733923"/>
                        <a:gd name="connsiteY6" fmla="*/ 688 h 727395"/>
                        <a:gd name="connsiteX7" fmla="*/ 618420 w 733923"/>
                        <a:gd name="connsiteY7" fmla="*/ 92128 h 727395"/>
                        <a:gd name="connsiteX8" fmla="*/ 695422 w 733923"/>
                        <a:gd name="connsiteY8" fmla="*/ 226882 h 727395"/>
                        <a:gd name="connsiteX9" fmla="*/ 733923 w 733923"/>
                        <a:gd name="connsiteY9" fmla="*/ 429013 h 727395"/>
                        <a:gd name="connsiteX10" fmla="*/ 722451 w 733923"/>
                        <a:gd name="connsiteY10" fmla="*/ 601734 h 727395"/>
                        <a:gd name="connsiteX11" fmla="*/ 651184 w 733923"/>
                        <a:gd name="connsiteY11" fmla="*/ 727395 h 727395"/>
                        <a:gd name="connsiteX12" fmla="*/ 623232 w 733923"/>
                        <a:gd name="connsiteY12" fmla="*/ 366448 h 727395"/>
                        <a:gd name="connsiteX13" fmla="*/ 506454 w 733923"/>
                        <a:gd name="connsiteY13" fmla="*/ 385699 h 727395"/>
                        <a:gd name="connsiteX14" fmla="*/ 372630 w 733923"/>
                        <a:gd name="connsiteY14" fmla="*/ 308163 h 727395"/>
                        <a:gd name="connsiteX15" fmla="*/ 258492 w 733923"/>
                        <a:gd name="connsiteY15" fmla="*/ 352011 h 727395"/>
                        <a:gd name="connsiteX16" fmla="*/ 117906 w 733923"/>
                        <a:gd name="connsiteY16" fmla="*/ 332760 h 727395"/>
                        <a:gd name="connsiteX17" fmla="*/ 108184 w 733923"/>
                        <a:gd name="connsiteY17" fmla="*/ 669644 h 727395"/>
                        <a:gd name="connsiteX0" fmla="*/ 108184 w 733923"/>
                        <a:gd name="connsiteY0" fmla="*/ 669644 h 727395"/>
                        <a:gd name="connsiteX1" fmla="*/ 54044 w 733923"/>
                        <a:gd name="connsiteY1" fmla="*/ 606546 h 727395"/>
                        <a:gd name="connsiteX2" fmla="*/ 18836 w 733923"/>
                        <a:gd name="connsiteY2" fmla="*/ 485941 h 727395"/>
                        <a:gd name="connsiteX3" fmla="*/ 30258 w 733923"/>
                        <a:gd name="connsiteY3" fmla="*/ 198006 h 727395"/>
                        <a:gd name="connsiteX4" fmla="*/ 204533 w 733923"/>
                        <a:gd name="connsiteY4" fmla="*/ 19939 h 727395"/>
                        <a:gd name="connsiteX5" fmla="*/ 464415 w 733923"/>
                        <a:gd name="connsiteY5" fmla="*/ 688 h 727395"/>
                        <a:gd name="connsiteX6" fmla="*/ 555855 w 733923"/>
                        <a:gd name="connsiteY6" fmla="*/ 688 h 727395"/>
                        <a:gd name="connsiteX7" fmla="*/ 618420 w 733923"/>
                        <a:gd name="connsiteY7" fmla="*/ 92128 h 727395"/>
                        <a:gd name="connsiteX8" fmla="*/ 695422 w 733923"/>
                        <a:gd name="connsiteY8" fmla="*/ 226882 h 727395"/>
                        <a:gd name="connsiteX9" fmla="*/ 733923 w 733923"/>
                        <a:gd name="connsiteY9" fmla="*/ 429013 h 727395"/>
                        <a:gd name="connsiteX10" fmla="*/ 722451 w 733923"/>
                        <a:gd name="connsiteY10" fmla="*/ 601734 h 727395"/>
                        <a:gd name="connsiteX11" fmla="*/ 651184 w 733923"/>
                        <a:gd name="connsiteY11" fmla="*/ 727395 h 727395"/>
                        <a:gd name="connsiteX12" fmla="*/ 623232 w 733923"/>
                        <a:gd name="connsiteY12" fmla="*/ 366448 h 727395"/>
                        <a:gd name="connsiteX13" fmla="*/ 506454 w 733923"/>
                        <a:gd name="connsiteY13" fmla="*/ 385699 h 727395"/>
                        <a:gd name="connsiteX14" fmla="*/ 372630 w 733923"/>
                        <a:gd name="connsiteY14" fmla="*/ 308163 h 727395"/>
                        <a:gd name="connsiteX15" fmla="*/ 258492 w 733923"/>
                        <a:gd name="connsiteY15" fmla="*/ 352011 h 727395"/>
                        <a:gd name="connsiteX16" fmla="*/ 117906 w 733923"/>
                        <a:gd name="connsiteY16" fmla="*/ 332760 h 727395"/>
                        <a:gd name="connsiteX17" fmla="*/ 108184 w 733923"/>
                        <a:gd name="connsiteY17" fmla="*/ 669644 h 727395"/>
                        <a:gd name="connsiteX0" fmla="*/ 108184 w 733923"/>
                        <a:gd name="connsiteY0" fmla="*/ 669644 h 727395"/>
                        <a:gd name="connsiteX1" fmla="*/ 54044 w 733923"/>
                        <a:gd name="connsiteY1" fmla="*/ 606546 h 727395"/>
                        <a:gd name="connsiteX2" fmla="*/ 18836 w 733923"/>
                        <a:gd name="connsiteY2" fmla="*/ 485941 h 727395"/>
                        <a:gd name="connsiteX3" fmla="*/ 30258 w 733923"/>
                        <a:gd name="connsiteY3" fmla="*/ 198006 h 727395"/>
                        <a:gd name="connsiteX4" fmla="*/ 204533 w 733923"/>
                        <a:gd name="connsiteY4" fmla="*/ 19939 h 727395"/>
                        <a:gd name="connsiteX5" fmla="*/ 464415 w 733923"/>
                        <a:gd name="connsiteY5" fmla="*/ 688 h 727395"/>
                        <a:gd name="connsiteX6" fmla="*/ 555855 w 733923"/>
                        <a:gd name="connsiteY6" fmla="*/ 688 h 727395"/>
                        <a:gd name="connsiteX7" fmla="*/ 618420 w 733923"/>
                        <a:gd name="connsiteY7" fmla="*/ 92128 h 727395"/>
                        <a:gd name="connsiteX8" fmla="*/ 695422 w 733923"/>
                        <a:gd name="connsiteY8" fmla="*/ 226882 h 727395"/>
                        <a:gd name="connsiteX9" fmla="*/ 733923 w 733923"/>
                        <a:gd name="connsiteY9" fmla="*/ 429013 h 727395"/>
                        <a:gd name="connsiteX10" fmla="*/ 722451 w 733923"/>
                        <a:gd name="connsiteY10" fmla="*/ 601734 h 727395"/>
                        <a:gd name="connsiteX11" fmla="*/ 651184 w 733923"/>
                        <a:gd name="connsiteY11" fmla="*/ 727395 h 727395"/>
                        <a:gd name="connsiteX12" fmla="*/ 623232 w 733923"/>
                        <a:gd name="connsiteY12" fmla="*/ 366448 h 727395"/>
                        <a:gd name="connsiteX13" fmla="*/ 506454 w 733923"/>
                        <a:gd name="connsiteY13" fmla="*/ 385699 h 727395"/>
                        <a:gd name="connsiteX14" fmla="*/ 372630 w 733923"/>
                        <a:gd name="connsiteY14" fmla="*/ 308163 h 727395"/>
                        <a:gd name="connsiteX15" fmla="*/ 117906 w 733923"/>
                        <a:gd name="connsiteY15" fmla="*/ 332760 h 727395"/>
                        <a:gd name="connsiteX16" fmla="*/ 108184 w 733923"/>
                        <a:gd name="connsiteY16" fmla="*/ 669644 h 727395"/>
                        <a:gd name="connsiteX0" fmla="*/ 108184 w 733923"/>
                        <a:gd name="connsiteY0" fmla="*/ 669644 h 727395"/>
                        <a:gd name="connsiteX1" fmla="*/ 54044 w 733923"/>
                        <a:gd name="connsiteY1" fmla="*/ 606546 h 727395"/>
                        <a:gd name="connsiteX2" fmla="*/ 18836 w 733923"/>
                        <a:gd name="connsiteY2" fmla="*/ 485941 h 727395"/>
                        <a:gd name="connsiteX3" fmla="*/ 30258 w 733923"/>
                        <a:gd name="connsiteY3" fmla="*/ 198006 h 727395"/>
                        <a:gd name="connsiteX4" fmla="*/ 204533 w 733923"/>
                        <a:gd name="connsiteY4" fmla="*/ 19939 h 727395"/>
                        <a:gd name="connsiteX5" fmla="*/ 464415 w 733923"/>
                        <a:gd name="connsiteY5" fmla="*/ 688 h 727395"/>
                        <a:gd name="connsiteX6" fmla="*/ 555855 w 733923"/>
                        <a:gd name="connsiteY6" fmla="*/ 688 h 727395"/>
                        <a:gd name="connsiteX7" fmla="*/ 618420 w 733923"/>
                        <a:gd name="connsiteY7" fmla="*/ 92128 h 727395"/>
                        <a:gd name="connsiteX8" fmla="*/ 695422 w 733923"/>
                        <a:gd name="connsiteY8" fmla="*/ 226882 h 727395"/>
                        <a:gd name="connsiteX9" fmla="*/ 733923 w 733923"/>
                        <a:gd name="connsiteY9" fmla="*/ 429013 h 727395"/>
                        <a:gd name="connsiteX10" fmla="*/ 722451 w 733923"/>
                        <a:gd name="connsiteY10" fmla="*/ 601734 h 727395"/>
                        <a:gd name="connsiteX11" fmla="*/ 651184 w 733923"/>
                        <a:gd name="connsiteY11" fmla="*/ 727395 h 727395"/>
                        <a:gd name="connsiteX12" fmla="*/ 623232 w 733923"/>
                        <a:gd name="connsiteY12" fmla="*/ 366448 h 727395"/>
                        <a:gd name="connsiteX13" fmla="*/ 372630 w 733923"/>
                        <a:gd name="connsiteY13" fmla="*/ 308163 h 727395"/>
                        <a:gd name="connsiteX14" fmla="*/ 117906 w 733923"/>
                        <a:gd name="connsiteY14" fmla="*/ 332760 h 727395"/>
                        <a:gd name="connsiteX15" fmla="*/ 108184 w 733923"/>
                        <a:gd name="connsiteY15" fmla="*/ 669644 h 727395"/>
                        <a:gd name="connsiteX0" fmla="*/ 108184 w 733923"/>
                        <a:gd name="connsiteY0" fmla="*/ 669644 h 727395"/>
                        <a:gd name="connsiteX1" fmla="*/ 54044 w 733923"/>
                        <a:gd name="connsiteY1" fmla="*/ 606546 h 727395"/>
                        <a:gd name="connsiteX2" fmla="*/ 18836 w 733923"/>
                        <a:gd name="connsiteY2" fmla="*/ 485941 h 727395"/>
                        <a:gd name="connsiteX3" fmla="*/ 30258 w 733923"/>
                        <a:gd name="connsiteY3" fmla="*/ 198006 h 727395"/>
                        <a:gd name="connsiteX4" fmla="*/ 204533 w 733923"/>
                        <a:gd name="connsiteY4" fmla="*/ 19939 h 727395"/>
                        <a:gd name="connsiteX5" fmla="*/ 464415 w 733923"/>
                        <a:gd name="connsiteY5" fmla="*/ 688 h 727395"/>
                        <a:gd name="connsiteX6" fmla="*/ 555855 w 733923"/>
                        <a:gd name="connsiteY6" fmla="*/ 688 h 727395"/>
                        <a:gd name="connsiteX7" fmla="*/ 618420 w 733923"/>
                        <a:gd name="connsiteY7" fmla="*/ 92128 h 727395"/>
                        <a:gd name="connsiteX8" fmla="*/ 695422 w 733923"/>
                        <a:gd name="connsiteY8" fmla="*/ 226882 h 727395"/>
                        <a:gd name="connsiteX9" fmla="*/ 733923 w 733923"/>
                        <a:gd name="connsiteY9" fmla="*/ 429013 h 727395"/>
                        <a:gd name="connsiteX10" fmla="*/ 722451 w 733923"/>
                        <a:gd name="connsiteY10" fmla="*/ 601734 h 727395"/>
                        <a:gd name="connsiteX11" fmla="*/ 651184 w 733923"/>
                        <a:gd name="connsiteY11" fmla="*/ 727395 h 727395"/>
                        <a:gd name="connsiteX12" fmla="*/ 623232 w 733923"/>
                        <a:gd name="connsiteY12" fmla="*/ 366448 h 727395"/>
                        <a:gd name="connsiteX13" fmla="*/ 372630 w 733923"/>
                        <a:gd name="connsiteY13" fmla="*/ 308163 h 727395"/>
                        <a:gd name="connsiteX14" fmla="*/ 117906 w 733923"/>
                        <a:gd name="connsiteY14" fmla="*/ 332760 h 727395"/>
                        <a:gd name="connsiteX15" fmla="*/ 108184 w 733923"/>
                        <a:gd name="connsiteY15" fmla="*/ 669644 h 727395"/>
                        <a:gd name="connsiteX0" fmla="*/ 108184 w 733923"/>
                        <a:gd name="connsiteY0" fmla="*/ 669644 h 727395"/>
                        <a:gd name="connsiteX1" fmla="*/ 54044 w 733923"/>
                        <a:gd name="connsiteY1" fmla="*/ 606546 h 727395"/>
                        <a:gd name="connsiteX2" fmla="*/ 18836 w 733923"/>
                        <a:gd name="connsiteY2" fmla="*/ 485941 h 727395"/>
                        <a:gd name="connsiteX3" fmla="*/ 30258 w 733923"/>
                        <a:gd name="connsiteY3" fmla="*/ 198006 h 727395"/>
                        <a:gd name="connsiteX4" fmla="*/ 204533 w 733923"/>
                        <a:gd name="connsiteY4" fmla="*/ 19939 h 727395"/>
                        <a:gd name="connsiteX5" fmla="*/ 464415 w 733923"/>
                        <a:gd name="connsiteY5" fmla="*/ 688 h 727395"/>
                        <a:gd name="connsiteX6" fmla="*/ 618420 w 733923"/>
                        <a:gd name="connsiteY6" fmla="*/ 92128 h 727395"/>
                        <a:gd name="connsiteX7" fmla="*/ 695422 w 733923"/>
                        <a:gd name="connsiteY7" fmla="*/ 226882 h 727395"/>
                        <a:gd name="connsiteX8" fmla="*/ 733923 w 733923"/>
                        <a:gd name="connsiteY8" fmla="*/ 429013 h 727395"/>
                        <a:gd name="connsiteX9" fmla="*/ 722451 w 733923"/>
                        <a:gd name="connsiteY9" fmla="*/ 601734 h 727395"/>
                        <a:gd name="connsiteX10" fmla="*/ 651184 w 733923"/>
                        <a:gd name="connsiteY10" fmla="*/ 727395 h 727395"/>
                        <a:gd name="connsiteX11" fmla="*/ 623232 w 733923"/>
                        <a:gd name="connsiteY11" fmla="*/ 366448 h 727395"/>
                        <a:gd name="connsiteX12" fmla="*/ 372630 w 733923"/>
                        <a:gd name="connsiteY12" fmla="*/ 308163 h 727395"/>
                        <a:gd name="connsiteX13" fmla="*/ 117906 w 733923"/>
                        <a:gd name="connsiteY13" fmla="*/ 332760 h 727395"/>
                        <a:gd name="connsiteX14" fmla="*/ 108184 w 733923"/>
                        <a:gd name="connsiteY14" fmla="*/ 669644 h 727395"/>
                        <a:gd name="connsiteX0" fmla="*/ 108184 w 733923"/>
                        <a:gd name="connsiteY0" fmla="*/ 669644 h 727395"/>
                        <a:gd name="connsiteX1" fmla="*/ 54044 w 733923"/>
                        <a:gd name="connsiteY1" fmla="*/ 606546 h 727395"/>
                        <a:gd name="connsiteX2" fmla="*/ 18836 w 733923"/>
                        <a:gd name="connsiteY2" fmla="*/ 485941 h 727395"/>
                        <a:gd name="connsiteX3" fmla="*/ 30258 w 733923"/>
                        <a:gd name="connsiteY3" fmla="*/ 198006 h 727395"/>
                        <a:gd name="connsiteX4" fmla="*/ 204533 w 733923"/>
                        <a:gd name="connsiteY4" fmla="*/ 19939 h 727395"/>
                        <a:gd name="connsiteX5" fmla="*/ 464415 w 733923"/>
                        <a:gd name="connsiteY5" fmla="*/ 688 h 727395"/>
                        <a:gd name="connsiteX6" fmla="*/ 618420 w 733923"/>
                        <a:gd name="connsiteY6" fmla="*/ 92128 h 727395"/>
                        <a:gd name="connsiteX7" fmla="*/ 695422 w 733923"/>
                        <a:gd name="connsiteY7" fmla="*/ 226882 h 727395"/>
                        <a:gd name="connsiteX8" fmla="*/ 733923 w 733923"/>
                        <a:gd name="connsiteY8" fmla="*/ 429013 h 727395"/>
                        <a:gd name="connsiteX9" fmla="*/ 722451 w 733923"/>
                        <a:gd name="connsiteY9" fmla="*/ 601734 h 727395"/>
                        <a:gd name="connsiteX10" fmla="*/ 651184 w 733923"/>
                        <a:gd name="connsiteY10" fmla="*/ 727395 h 727395"/>
                        <a:gd name="connsiteX11" fmla="*/ 623232 w 733923"/>
                        <a:gd name="connsiteY11" fmla="*/ 366448 h 727395"/>
                        <a:gd name="connsiteX12" fmla="*/ 372630 w 733923"/>
                        <a:gd name="connsiteY12" fmla="*/ 308163 h 727395"/>
                        <a:gd name="connsiteX13" fmla="*/ 117906 w 733923"/>
                        <a:gd name="connsiteY13" fmla="*/ 332760 h 727395"/>
                        <a:gd name="connsiteX14" fmla="*/ 108184 w 733923"/>
                        <a:gd name="connsiteY14" fmla="*/ 669644 h 727395"/>
                        <a:gd name="connsiteX0" fmla="*/ 108184 w 733923"/>
                        <a:gd name="connsiteY0" fmla="*/ 684337 h 742088"/>
                        <a:gd name="connsiteX1" fmla="*/ 54044 w 733923"/>
                        <a:gd name="connsiteY1" fmla="*/ 621239 h 742088"/>
                        <a:gd name="connsiteX2" fmla="*/ 18836 w 733923"/>
                        <a:gd name="connsiteY2" fmla="*/ 500634 h 742088"/>
                        <a:gd name="connsiteX3" fmla="*/ 30258 w 733923"/>
                        <a:gd name="connsiteY3" fmla="*/ 212699 h 742088"/>
                        <a:gd name="connsiteX4" fmla="*/ 204533 w 733923"/>
                        <a:gd name="connsiteY4" fmla="*/ 34632 h 742088"/>
                        <a:gd name="connsiteX5" fmla="*/ 464415 w 733923"/>
                        <a:gd name="connsiteY5" fmla="*/ 15381 h 742088"/>
                        <a:gd name="connsiteX6" fmla="*/ 618420 w 733923"/>
                        <a:gd name="connsiteY6" fmla="*/ 106821 h 742088"/>
                        <a:gd name="connsiteX7" fmla="*/ 695422 w 733923"/>
                        <a:gd name="connsiteY7" fmla="*/ 241575 h 742088"/>
                        <a:gd name="connsiteX8" fmla="*/ 733923 w 733923"/>
                        <a:gd name="connsiteY8" fmla="*/ 443706 h 742088"/>
                        <a:gd name="connsiteX9" fmla="*/ 722451 w 733923"/>
                        <a:gd name="connsiteY9" fmla="*/ 616427 h 742088"/>
                        <a:gd name="connsiteX10" fmla="*/ 651184 w 733923"/>
                        <a:gd name="connsiteY10" fmla="*/ 742088 h 742088"/>
                        <a:gd name="connsiteX11" fmla="*/ 623232 w 733923"/>
                        <a:gd name="connsiteY11" fmla="*/ 381141 h 742088"/>
                        <a:gd name="connsiteX12" fmla="*/ 372630 w 733923"/>
                        <a:gd name="connsiteY12" fmla="*/ 322856 h 742088"/>
                        <a:gd name="connsiteX13" fmla="*/ 117906 w 733923"/>
                        <a:gd name="connsiteY13" fmla="*/ 347453 h 742088"/>
                        <a:gd name="connsiteX14" fmla="*/ 108184 w 733923"/>
                        <a:gd name="connsiteY14" fmla="*/ 684337 h 742088"/>
                        <a:gd name="connsiteX0" fmla="*/ 108184 w 733923"/>
                        <a:gd name="connsiteY0" fmla="*/ 684337 h 742088"/>
                        <a:gd name="connsiteX1" fmla="*/ 54044 w 733923"/>
                        <a:gd name="connsiteY1" fmla="*/ 621239 h 742088"/>
                        <a:gd name="connsiteX2" fmla="*/ 18836 w 733923"/>
                        <a:gd name="connsiteY2" fmla="*/ 500634 h 742088"/>
                        <a:gd name="connsiteX3" fmla="*/ 30258 w 733923"/>
                        <a:gd name="connsiteY3" fmla="*/ 212699 h 742088"/>
                        <a:gd name="connsiteX4" fmla="*/ 204533 w 733923"/>
                        <a:gd name="connsiteY4" fmla="*/ 34632 h 742088"/>
                        <a:gd name="connsiteX5" fmla="*/ 464415 w 733923"/>
                        <a:gd name="connsiteY5" fmla="*/ 15381 h 742088"/>
                        <a:gd name="connsiteX6" fmla="*/ 618420 w 733923"/>
                        <a:gd name="connsiteY6" fmla="*/ 106821 h 742088"/>
                        <a:gd name="connsiteX7" fmla="*/ 695422 w 733923"/>
                        <a:gd name="connsiteY7" fmla="*/ 241575 h 742088"/>
                        <a:gd name="connsiteX8" fmla="*/ 733923 w 733923"/>
                        <a:gd name="connsiteY8" fmla="*/ 443706 h 742088"/>
                        <a:gd name="connsiteX9" fmla="*/ 722451 w 733923"/>
                        <a:gd name="connsiteY9" fmla="*/ 616427 h 742088"/>
                        <a:gd name="connsiteX10" fmla="*/ 651184 w 733923"/>
                        <a:gd name="connsiteY10" fmla="*/ 742088 h 742088"/>
                        <a:gd name="connsiteX11" fmla="*/ 623232 w 733923"/>
                        <a:gd name="connsiteY11" fmla="*/ 381141 h 742088"/>
                        <a:gd name="connsiteX12" fmla="*/ 372630 w 733923"/>
                        <a:gd name="connsiteY12" fmla="*/ 322856 h 742088"/>
                        <a:gd name="connsiteX13" fmla="*/ 117906 w 733923"/>
                        <a:gd name="connsiteY13" fmla="*/ 347453 h 742088"/>
                        <a:gd name="connsiteX14" fmla="*/ 108184 w 733923"/>
                        <a:gd name="connsiteY14" fmla="*/ 684337 h 742088"/>
                        <a:gd name="connsiteX0" fmla="*/ 108184 w 739728"/>
                        <a:gd name="connsiteY0" fmla="*/ 684337 h 742088"/>
                        <a:gd name="connsiteX1" fmla="*/ 54044 w 739728"/>
                        <a:gd name="connsiteY1" fmla="*/ 621239 h 742088"/>
                        <a:gd name="connsiteX2" fmla="*/ 18836 w 739728"/>
                        <a:gd name="connsiteY2" fmla="*/ 500634 h 742088"/>
                        <a:gd name="connsiteX3" fmla="*/ 30258 w 739728"/>
                        <a:gd name="connsiteY3" fmla="*/ 212699 h 742088"/>
                        <a:gd name="connsiteX4" fmla="*/ 204533 w 739728"/>
                        <a:gd name="connsiteY4" fmla="*/ 34632 h 742088"/>
                        <a:gd name="connsiteX5" fmla="*/ 464415 w 739728"/>
                        <a:gd name="connsiteY5" fmla="*/ 15381 h 742088"/>
                        <a:gd name="connsiteX6" fmla="*/ 618420 w 739728"/>
                        <a:gd name="connsiteY6" fmla="*/ 106821 h 742088"/>
                        <a:gd name="connsiteX7" fmla="*/ 695422 w 739728"/>
                        <a:gd name="connsiteY7" fmla="*/ 241575 h 742088"/>
                        <a:gd name="connsiteX8" fmla="*/ 733923 w 739728"/>
                        <a:gd name="connsiteY8" fmla="*/ 443706 h 742088"/>
                        <a:gd name="connsiteX9" fmla="*/ 722451 w 739728"/>
                        <a:gd name="connsiteY9" fmla="*/ 616427 h 742088"/>
                        <a:gd name="connsiteX10" fmla="*/ 651184 w 739728"/>
                        <a:gd name="connsiteY10" fmla="*/ 742088 h 742088"/>
                        <a:gd name="connsiteX11" fmla="*/ 623232 w 739728"/>
                        <a:gd name="connsiteY11" fmla="*/ 381141 h 742088"/>
                        <a:gd name="connsiteX12" fmla="*/ 372630 w 739728"/>
                        <a:gd name="connsiteY12" fmla="*/ 322856 h 742088"/>
                        <a:gd name="connsiteX13" fmla="*/ 117906 w 739728"/>
                        <a:gd name="connsiteY13" fmla="*/ 347453 h 742088"/>
                        <a:gd name="connsiteX14" fmla="*/ 108184 w 739728"/>
                        <a:gd name="connsiteY14" fmla="*/ 684337 h 742088"/>
                        <a:gd name="connsiteX0" fmla="*/ 108184 w 738831"/>
                        <a:gd name="connsiteY0" fmla="*/ 684337 h 742088"/>
                        <a:gd name="connsiteX1" fmla="*/ 54044 w 738831"/>
                        <a:gd name="connsiteY1" fmla="*/ 621239 h 742088"/>
                        <a:gd name="connsiteX2" fmla="*/ 18836 w 738831"/>
                        <a:gd name="connsiteY2" fmla="*/ 500634 h 742088"/>
                        <a:gd name="connsiteX3" fmla="*/ 30258 w 738831"/>
                        <a:gd name="connsiteY3" fmla="*/ 212699 h 742088"/>
                        <a:gd name="connsiteX4" fmla="*/ 204533 w 738831"/>
                        <a:gd name="connsiteY4" fmla="*/ 34632 h 742088"/>
                        <a:gd name="connsiteX5" fmla="*/ 464415 w 738831"/>
                        <a:gd name="connsiteY5" fmla="*/ 15381 h 742088"/>
                        <a:gd name="connsiteX6" fmla="*/ 618420 w 738831"/>
                        <a:gd name="connsiteY6" fmla="*/ 106821 h 742088"/>
                        <a:gd name="connsiteX7" fmla="*/ 695422 w 738831"/>
                        <a:gd name="connsiteY7" fmla="*/ 241575 h 742088"/>
                        <a:gd name="connsiteX8" fmla="*/ 733923 w 738831"/>
                        <a:gd name="connsiteY8" fmla="*/ 443706 h 742088"/>
                        <a:gd name="connsiteX9" fmla="*/ 722451 w 738831"/>
                        <a:gd name="connsiteY9" fmla="*/ 616427 h 742088"/>
                        <a:gd name="connsiteX10" fmla="*/ 651184 w 738831"/>
                        <a:gd name="connsiteY10" fmla="*/ 742088 h 742088"/>
                        <a:gd name="connsiteX11" fmla="*/ 623232 w 738831"/>
                        <a:gd name="connsiteY11" fmla="*/ 381141 h 742088"/>
                        <a:gd name="connsiteX12" fmla="*/ 372630 w 738831"/>
                        <a:gd name="connsiteY12" fmla="*/ 322856 h 742088"/>
                        <a:gd name="connsiteX13" fmla="*/ 117906 w 738831"/>
                        <a:gd name="connsiteY13" fmla="*/ 347453 h 742088"/>
                        <a:gd name="connsiteX14" fmla="*/ 108184 w 738831"/>
                        <a:gd name="connsiteY14" fmla="*/ 684337 h 742088"/>
                        <a:gd name="connsiteX0" fmla="*/ 117906 w 738831"/>
                        <a:gd name="connsiteY0" fmla="*/ 347453 h 742088"/>
                        <a:gd name="connsiteX1" fmla="*/ 54044 w 738831"/>
                        <a:gd name="connsiteY1" fmla="*/ 621239 h 742088"/>
                        <a:gd name="connsiteX2" fmla="*/ 18836 w 738831"/>
                        <a:gd name="connsiteY2" fmla="*/ 500634 h 742088"/>
                        <a:gd name="connsiteX3" fmla="*/ 30258 w 738831"/>
                        <a:gd name="connsiteY3" fmla="*/ 212699 h 742088"/>
                        <a:gd name="connsiteX4" fmla="*/ 204533 w 738831"/>
                        <a:gd name="connsiteY4" fmla="*/ 34632 h 742088"/>
                        <a:gd name="connsiteX5" fmla="*/ 464415 w 738831"/>
                        <a:gd name="connsiteY5" fmla="*/ 15381 h 742088"/>
                        <a:gd name="connsiteX6" fmla="*/ 618420 w 738831"/>
                        <a:gd name="connsiteY6" fmla="*/ 106821 h 742088"/>
                        <a:gd name="connsiteX7" fmla="*/ 695422 w 738831"/>
                        <a:gd name="connsiteY7" fmla="*/ 241575 h 742088"/>
                        <a:gd name="connsiteX8" fmla="*/ 733923 w 738831"/>
                        <a:gd name="connsiteY8" fmla="*/ 443706 h 742088"/>
                        <a:gd name="connsiteX9" fmla="*/ 722451 w 738831"/>
                        <a:gd name="connsiteY9" fmla="*/ 616427 h 742088"/>
                        <a:gd name="connsiteX10" fmla="*/ 651184 w 738831"/>
                        <a:gd name="connsiteY10" fmla="*/ 742088 h 742088"/>
                        <a:gd name="connsiteX11" fmla="*/ 623232 w 738831"/>
                        <a:gd name="connsiteY11" fmla="*/ 381141 h 742088"/>
                        <a:gd name="connsiteX12" fmla="*/ 372630 w 738831"/>
                        <a:gd name="connsiteY12" fmla="*/ 322856 h 742088"/>
                        <a:gd name="connsiteX13" fmla="*/ 117906 w 738831"/>
                        <a:gd name="connsiteY13" fmla="*/ 347453 h 742088"/>
                        <a:gd name="connsiteX0" fmla="*/ 117906 w 738831"/>
                        <a:gd name="connsiteY0" fmla="*/ 347453 h 626196"/>
                        <a:gd name="connsiteX1" fmla="*/ 54044 w 738831"/>
                        <a:gd name="connsiteY1" fmla="*/ 621239 h 626196"/>
                        <a:gd name="connsiteX2" fmla="*/ 18836 w 738831"/>
                        <a:gd name="connsiteY2" fmla="*/ 500634 h 626196"/>
                        <a:gd name="connsiteX3" fmla="*/ 30258 w 738831"/>
                        <a:gd name="connsiteY3" fmla="*/ 212699 h 626196"/>
                        <a:gd name="connsiteX4" fmla="*/ 204533 w 738831"/>
                        <a:gd name="connsiteY4" fmla="*/ 34632 h 626196"/>
                        <a:gd name="connsiteX5" fmla="*/ 464415 w 738831"/>
                        <a:gd name="connsiteY5" fmla="*/ 15381 h 626196"/>
                        <a:gd name="connsiteX6" fmla="*/ 618420 w 738831"/>
                        <a:gd name="connsiteY6" fmla="*/ 106821 h 626196"/>
                        <a:gd name="connsiteX7" fmla="*/ 695422 w 738831"/>
                        <a:gd name="connsiteY7" fmla="*/ 241575 h 626196"/>
                        <a:gd name="connsiteX8" fmla="*/ 733923 w 738831"/>
                        <a:gd name="connsiteY8" fmla="*/ 443706 h 626196"/>
                        <a:gd name="connsiteX9" fmla="*/ 722451 w 738831"/>
                        <a:gd name="connsiteY9" fmla="*/ 616427 h 626196"/>
                        <a:gd name="connsiteX10" fmla="*/ 623232 w 738831"/>
                        <a:gd name="connsiteY10" fmla="*/ 381141 h 626196"/>
                        <a:gd name="connsiteX11" fmla="*/ 372630 w 738831"/>
                        <a:gd name="connsiteY11" fmla="*/ 322856 h 626196"/>
                        <a:gd name="connsiteX12" fmla="*/ 117906 w 738831"/>
                        <a:gd name="connsiteY12" fmla="*/ 347453 h 626196"/>
                        <a:gd name="connsiteX0" fmla="*/ 117906 w 733923"/>
                        <a:gd name="connsiteY0" fmla="*/ 347453 h 688616"/>
                        <a:gd name="connsiteX1" fmla="*/ 54044 w 733923"/>
                        <a:gd name="connsiteY1" fmla="*/ 621239 h 688616"/>
                        <a:gd name="connsiteX2" fmla="*/ 18836 w 733923"/>
                        <a:gd name="connsiteY2" fmla="*/ 500634 h 688616"/>
                        <a:gd name="connsiteX3" fmla="*/ 30258 w 733923"/>
                        <a:gd name="connsiteY3" fmla="*/ 212699 h 688616"/>
                        <a:gd name="connsiteX4" fmla="*/ 204533 w 733923"/>
                        <a:gd name="connsiteY4" fmla="*/ 34632 h 688616"/>
                        <a:gd name="connsiteX5" fmla="*/ 464415 w 733923"/>
                        <a:gd name="connsiteY5" fmla="*/ 15381 h 688616"/>
                        <a:gd name="connsiteX6" fmla="*/ 618420 w 733923"/>
                        <a:gd name="connsiteY6" fmla="*/ 106821 h 688616"/>
                        <a:gd name="connsiteX7" fmla="*/ 695422 w 733923"/>
                        <a:gd name="connsiteY7" fmla="*/ 241575 h 688616"/>
                        <a:gd name="connsiteX8" fmla="*/ 733923 w 733923"/>
                        <a:gd name="connsiteY8" fmla="*/ 443706 h 688616"/>
                        <a:gd name="connsiteX9" fmla="*/ 694340 w 733923"/>
                        <a:gd name="connsiteY9" fmla="*/ 688616 h 688616"/>
                        <a:gd name="connsiteX10" fmla="*/ 623232 w 733923"/>
                        <a:gd name="connsiteY10" fmla="*/ 381141 h 688616"/>
                        <a:gd name="connsiteX11" fmla="*/ 372630 w 733923"/>
                        <a:gd name="connsiteY11" fmla="*/ 322856 h 688616"/>
                        <a:gd name="connsiteX12" fmla="*/ 117906 w 733923"/>
                        <a:gd name="connsiteY12" fmla="*/ 347453 h 688616"/>
                        <a:gd name="connsiteX0" fmla="*/ 117906 w 733923"/>
                        <a:gd name="connsiteY0" fmla="*/ 347453 h 922511"/>
                        <a:gd name="connsiteX1" fmla="*/ 122043 w 733923"/>
                        <a:gd name="connsiteY1" fmla="*/ 921277 h 922511"/>
                        <a:gd name="connsiteX2" fmla="*/ 18836 w 733923"/>
                        <a:gd name="connsiteY2" fmla="*/ 500634 h 922511"/>
                        <a:gd name="connsiteX3" fmla="*/ 30258 w 733923"/>
                        <a:gd name="connsiteY3" fmla="*/ 212699 h 922511"/>
                        <a:gd name="connsiteX4" fmla="*/ 204533 w 733923"/>
                        <a:gd name="connsiteY4" fmla="*/ 34632 h 922511"/>
                        <a:gd name="connsiteX5" fmla="*/ 464415 w 733923"/>
                        <a:gd name="connsiteY5" fmla="*/ 15381 h 922511"/>
                        <a:gd name="connsiteX6" fmla="*/ 618420 w 733923"/>
                        <a:gd name="connsiteY6" fmla="*/ 106821 h 922511"/>
                        <a:gd name="connsiteX7" fmla="*/ 695422 w 733923"/>
                        <a:gd name="connsiteY7" fmla="*/ 241575 h 922511"/>
                        <a:gd name="connsiteX8" fmla="*/ 733923 w 733923"/>
                        <a:gd name="connsiteY8" fmla="*/ 443706 h 922511"/>
                        <a:gd name="connsiteX9" fmla="*/ 694340 w 733923"/>
                        <a:gd name="connsiteY9" fmla="*/ 688616 h 922511"/>
                        <a:gd name="connsiteX10" fmla="*/ 623232 w 733923"/>
                        <a:gd name="connsiteY10" fmla="*/ 381141 h 922511"/>
                        <a:gd name="connsiteX11" fmla="*/ 372630 w 733923"/>
                        <a:gd name="connsiteY11" fmla="*/ 322856 h 922511"/>
                        <a:gd name="connsiteX12" fmla="*/ 117906 w 733923"/>
                        <a:gd name="connsiteY12" fmla="*/ 347453 h 922511"/>
                        <a:gd name="connsiteX0" fmla="*/ 117906 w 741309"/>
                        <a:gd name="connsiteY0" fmla="*/ 347453 h 1445853"/>
                        <a:gd name="connsiteX1" fmla="*/ 122043 w 741309"/>
                        <a:gd name="connsiteY1" fmla="*/ 921277 h 1445853"/>
                        <a:gd name="connsiteX2" fmla="*/ 18836 w 741309"/>
                        <a:gd name="connsiteY2" fmla="*/ 500634 h 1445853"/>
                        <a:gd name="connsiteX3" fmla="*/ 30258 w 741309"/>
                        <a:gd name="connsiteY3" fmla="*/ 212699 h 1445853"/>
                        <a:gd name="connsiteX4" fmla="*/ 204533 w 741309"/>
                        <a:gd name="connsiteY4" fmla="*/ 34632 h 1445853"/>
                        <a:gd name="connsiteX5" fmla="*/ 464415 w 741309"/>
                        <a:gd name="connsiteY5" fmla="*/ 15381 h 1445853"/>
                        <a:gd name="connsiteX6" fmla="*/ 618420 w 741309"/>
                        <a:gd name="connsiteY6" fmla="*/ 106821 h 1445853"/>
                        <a:gd name="connsiteX7" fmla="*/ 695422 w 741309"/>
                        <a:gd name="connsiteY7" fmla="*/ 241575 h 1445853"/>
                        <a:gd name="connsiteX8" fmla="*/ 733923 w 741309"/>
                        <a:gd name="connsiteY8" fmla="*/ 443706 h 1445853"/>
                        <a:gd name="connsiteX9" fmla="*/ 536706 w 741309"/>
                        <a:gd name="connsiteY9" fmla="*/ 1445853 h 1445853"/>
                        <a:gd name="connsiteX10" fmla="*/ 623232 w 741309"/>
                        <a:gd name="connsiteY10" fmla="*/ 381141 h 1445853"/>
                        <a:gd name="connsiteX11" fmla="*/ 372630 w 741309"/>
                        <a:gd name="connsiteY11" fmla="*/ 322856 h 1445853"/>
                        <a:gd name="connsiteX12" fmla="*/ 117906 w 741309"/>
                        <a:gd name="connsiteY12" fmla="*/ 347453 h 1445853"/>
                        <a:gd name="connsiteX0" fmla="*/ 117906 w 773918"/>
                        <a:gd name="connsiteY0" fmla="*/ 347453 h 1632248"/>
                        <a:gd name="connsiteX1" fmla="*/ 122043 w 773918"/>
                        <a:gd name="connsiteY1" fmla="*/ 921277 h 1632248"/>
                        <a:gd name="connsiteX2" fmla="*/ 18836 w 773918"/>
                        <a:gd name="connsiteY2" fmla="*/ 500634 h 1632248"/>
                        <a:gd name="connsiteX3" fmla="*/ 30258 w 773918"/>
                        <a:gd name="connsiteY3" fmla="*/ 212699 h 1632248"/>
                        <a:gd name="connsiteX4" fmla="*/ 204533 w 773918"/>
                        <a:gd name="connsiteY4" fmla="*/ 34632 h 1632248"/>
                        <a:gd name="connsiteX5" fmla="*/ 464415 w 773918"/>
                        <a:gd name="connsiteY5" fmla="*/ 15381 h 1632248"/>
                        <a:gd name="connsiteX6" fmla="*/ 618420 w 773918"/>
                        <a:gd name="connsiteY6" fmla="*/ 106821 h 1632248"/>
                        <a:gd name="connsiteX7" fmla="*/ 695422 w 773918"/>
                        <a:gd name="connsiteY7" fmla="*/ 241575 h 1632248"/>
                        <a:gd name="connsiteX8" fmla="*/ 733923 w 773918"/>
                        <a:gd name="connsiteY8" fmla="*/ 443706 h 1632248"/>
                        <a:gd name="connsiteX9" fmla="*/ 762988 w 773918"/>
                        <a:gd name="connsiteY9" fmla="*/ 1536542 h 1632248"/>
                        <a:gd name="connsiteX10" fmla="*/ 536706 w 773918"/>
                        <a:gd name="connsiteY10" fmla="*/ 1445853 h 1632248"/>
                        <a:gd name="connsiteX11" fmla="*/ 623232 w 773918"/>
                        <a:gd name="connsiteY11" fmla="*/ 381141 h 1632248"/>
                        <a:gd name="connsiteX12" fmla="*/ 372630 w 773918"/>
                        <a:gd name="connsiteY12" fmla="*/ 322856 h 1632248"/>
                        <a:gd name="connsiteX13" fmla="*/ 117906 w 773918"/>
                        <a:gd name="connsiteY13" fmla="*/ 347453 h 1632248"/>
                        <a:gd name="connsiteX0" fmla="*/ 117906 w 773918"/>
                        <a:gd name="connsiteY0" fmla="*/ 347453 h 1632248"/>
                        <a:gd name="connsiteX1" fmla="*/ 122043 w 773918"/>
                        <a:gd name="connsiteY1" fmla="*/ 921277 h 1632248"/>
                        <a:gd name="connsiteX2" fmla="*/ 18836 w 773918"/>
                        <a:gd name="connsiteY2" fmla="*/ 500634 h 1632248"/>
                        <a:gd name="connsiteX3" fmla="*/ 30258 w 773918"/>
                        <a:gd name="connsiteY3" fmla="*/ 212699 h 1632248"/>
                        <a:gd name="connsiteX4" fmla="*/ 204533 w 773918"/>
                        <a:gd name="connsiteY4" fmla="*/ 34632 h 1632248"/>
                        <a:gd name="connsiteX5" fmla="*/ 464415 w 773918"/>
                        <a:gd name="connsiteY5" fmla="*/ 15381 h 1632248"/>
                        <a:gd name="connsiteX6" fmla="*/ 618420 w 773918"/>
                        <a:gd name="connsiteY6" fmla="*/ 106821 h 1632248"/>
                        <a:gd name="connsiteX7" fmla="*/ 695422 w 773918"/>
                        <a:gd name="connsiteY7" fmla="*/ 241575 h 1632248"/>
                        <a:gd name="connsiteX8" fmla="*/ 733923 w 773918"/>
                        <a:gd name="connsiteY8" fmla="*/ 443706 h 1632248"/>
                        <a:gd name="connsiteX9" fmla="*/ 762988 w 773918"/>
                        <a:gd name="connsiteY9" fmla="*/ 1536542 h 1632248"/>
                        <a:gd name="connsiteX10" fmla="*/ 533615 w 773918"/>
                        <a:gd name="connsiteY10" fmla="*/ 1445853 h 1632248"/>
                        <a:gd name="connsiteX11" fmla="*/ 623232 w 773918"/>
                        <a:gd name="connsiteY11" fmla="*/ 381141 h 1632248"/>
                        <a:gd name="connsiteX12" fmla="*/ 372630 w 773918"/>
                        <a:gd name="connsiteY12" fmla="*/ 322856 h 1632248"/>
                        <a:gd name="connsiteX13" fmla="*/ 117906 w 773918"/>
                        <a:gd name="connsiteY13" fmla="*/ 347453 h 1632248"/>
                        <a:gd name="connsiteX0" fmla="*/ 117906 w 773918"/>
                        <a:gd name="connsiteY0" fmla="*/ 347453 h 1628936"/>
                        <a:gd name="connsiteX1" fmla="*/ 122043 w 773918"/>
                        <a:gd name="connsiteY1" fmla="*/ 921277 h 1628936"/>
                        <a:gd name="connsiteX2" fmla="*/ 18836 w 773918"/>
                        <a:gd name="connsiteY2" fmla="*/ 500634 h 1628936"/>
                        <a:gd name="connsiteX3" fmla="*/ 30258 w 773918"/>
                        <a:gd name="connsiteY3" fmla="*/ 212699 h 1628936"/>
                        <a:gd name="connsiteX4" fmla="*/ 204533 w 773918"/>
                        <a:gd name="connsiteY4" fmla="*/ 34632 h 1628936"/>
                        <a:gd name="connsiteX5" fmla="*/ 464415 w 773918"/>
                        <a:gd name="connsiteY5" fmla="*/ 15381 h 1628936"/>
                        <a:gd name="connsiteX6" fmla="*/ 618420 w 773918"/>
                        <a:gd name="connsiteY6" fmla="*/ 106821 h 1628936"/>
                        <a:gd name="connsiteX7" fmla="*/ 695422 w 773918"/>
                        <a:gd name="connsiteY7" fmla="*/ 241575 h 1628936"/>
                        <a:gd name="connsiteX8" fmla="*/ 733923 w 773918"/>
                        <a:gd name="connsiteY8" fmla="*/ 443706 h 1628936"/>
                        <a:gd name="connsiteX9" fmla="*/ 762988 w 773918"/>
                        <a:gd name="connsiteY9" fmla="*/ 1536542 h 1628936"/>
                        <a:gd name="connsiteX10" fmla="*/ 533615 w 773918"/>
                        <a:gd name="connsiteY10" fmla="*/ 1445853 h 1628936"/>
                        <a:gd name="connsiteX11" fmla="*/ 579960 w 773918"/>
                        <a:gd name="connsiteY11" fmla="*/ 452579 h 1628936"/>
                        <a:gd name="connsiteX12" fmla="*/ 372630 w 773918"/>
                        <a:gd name="connsiteY12" fmla="*/ 322856 h 1628936"/>
                        <a:gd name="connsiteX13" fmla="*/ 117906 w 773918"/>
                        <a:gd name="connsiteY13" fmla="*/ 347453 h 1628936"/>
                        <a:gd name="connsiteX0" fmla="*/ 179723 w 773918"/>
                        <a:gd name="connsiteY0" fmla="*/ 437941 h 1628936"/>
                        <a:gd name="connsiteX1" fmla="*/ 122043 w 773918"/>
                        <a:gd name="connsiteY1" fmla="*/ 921277 h 1628936"/>
                        <a:gd name="connsiteX2" fmla="*/ 18836 w 773918"/>
                        <a:gd name="connsiteY2" fmla="*/ 500634 h 1628936"/>
                        <a:gd name="connsiteX3" fmla="*/ 30258 w 773918"/>
                        <a:gd name="connsiteY3" fmla="*/ 212699 h 1628936"/>
                        <a:gd name="connsiteX4" fmla="*/ 204533 w 773918"/>
                        <a:gd name="connsiteY4" fmla="*/ 34632 h 1628936"/>
                        <a:gd name="connsiteX5" fmla="*/ 464415 w 773918"/>
                        <a:gd name="connsiteY5" fmla="*/ 15381 h 1628936"/>
                        <a:gd name="connsiteX6" fmla="*/ 618420 w 773918"/>
                        <a:gd name="connsiteY6" fmla="*/ 106821 h 1628936"/>
                        <a:gd name="connsiteX7" fmla="*/ 695422 w 773918"/>
                        <a:gd name="connsiteY7" fmla="*/ 241575 h 1628936"/>
                        <a:gd name="connsiteX8" fmla="*/ 733923 w 773918"/>
                        <a:gd name="connsiteY8" fmla="*/ 443706 h 1628936"/>
                        <a:gd name="connsiteX9" fmla="*/ 762988 w 773918"/>
                        <a:gd name="connsiteY9" fmla="*/ 1536542 h 1628936"/>
                        <a:gd name="connsiteX10" fmla="*/ 533615 w 773918"/>
                        <a:gd name="connsiteY10" fmla="*/ 1445853 h 1628936"/>
                        <a:gd name="connsiteX11" fmla="*/ 579960 w 773918"/>
                        <a:gd name="connsiteY11" fmla="*/ 452579 h 1628936"/>
                        <a:gd name="connsiteX12" fmla="*/ 372630 w 773918"/>
                        <a:gd name="connsiteY12" fmla="*/ 322856 h 1628936"/>
                        <a:gd name="connsiteX13" fmla="*/ 179723 w 773918"/>
                        <a:gd name="connsiteY13" fmla="*/ 437941 h 1628936"/>
                        <a:gd name="connsiteX0" fmla="*/ 179723 w 773918"/>
                        <a:gd name="connsiteY0" fmla="*/ 437941 h 1628936"/>
                        <a:gd name="connsiteX1" fmla="*/ 122043 w 773918"/>
                        <a:gd name="connsiteY1" fmla="*/ 921277 h 1628936"/>
                        <a:gd name="connsiteX2" fmla="*/ 18836 w 773918"/>
                        <a:gd name="connsiteY2" fmla="*/ 500634 h 1628936"/>
                        <a:gd name="connsiteX3" fmla="*/ 30258 w 773918"/>
                        <a:gd name="connsiteY3" fmla="*/ 212699 h 1628936"/>
                        <a:gd name="connsiteX4" fmla="*/ 204533 w 773918"/>
                        <a:gd name="connsiteY4" fmla="*/ 34632 h 1628936"/>
                        <a:gd name="connsiteX5" fmla="*/ 464415 w 773918"/>
                        <a:gd name="connsiteY5" fmla="*/ 15381 h 1628936"/>
                        <a:gd name="connsiteX6" fmla="*/ 695422 w 773918"/>
                        <a:gd name="connsiteY6" fmla="*/ 241575 h 1628936"/>
                        <a:gd name="connsiteX7" fmla="*/ 733923 w 773918"/>
                        <a:gd name="connsiteY7" fmla="*/ 443706 h 1628936"/>
                        <a:gd name="connsiteX8" fmla="*/ 762988 w 773918"/>
                        <a:gd name="connsiteY8" fmla="*/ 1536542 h 1628936"/>
                        <a:gd name="connsiteX9" fmla="*/ 533615 w 773918"/>
                        <a:gd name="connsiteY9" fmla="*/ 1445853 h 1628936"/>
                        <a:gd name="connsiteX10" fmla="*/ 579960 w 773918"/>
                        <a:gd name="connsiteY10" fmla="*/ 452579 h 1628936"/>
                        <a:gd name="connsiteX11" fmla="*/ 372630 w 773918"/>
                        <a:gd name="connsiteY11" fmla="*/ 322856 h 1628936"/>
                        <a:gd name="connsiteX12" fmla="*/ 179723 w 773918"/>
                        <a:gd name="connsiteY12" fmla="*/ 437941 h 1628936"/>
                        <a:gd name="connsiteX0" fmla="*/ 179723 w 773918"/>
                        <a:gd name="connsiteY0" fmla="*/ 404307 h 1595302"/>
                        <a:gd name="connsiteX1" fmla="*/ 122043 w 773918"/>
                        <a:gd name="connsiteY1" fmla="*/ 887643 h 1595302"/>
                        <a:gd name="connsiteX2" fmla="*/ 18836 w 773918"/>
                        <a:gd name="connsiteY2" fmla="*/ 467000 h 1595302"/>
                        <a:gd name="connsiteX3" fmla="*/ 30258 w 773918"/>
                        <a:gd name="connsiteY3" fmla="*/ 179065 h 1595302"/>
                        <a:gd name="connsiteX4" fmla="*/ 204533 w 773918"/>
                        <a:gd name="connsiteY4" fmla="*/ 998 h 1595302"/>
                        <a:gd name="connsiteX5" fmla="*/ 380962 w 773918"/>
                        <a:gd name="connsiteY5" fmla="*/ 110334 h 1595302"/>
                        <a:gd name="connsiteX6" fmla="*/ 695422 w 773918"/>
                        <a:gd name="connsiteY6" fmla="*/ 207941 h 1595302"/>
                        <a:gd name="connsiteX7" fmla="*/ 733923 w 773918"/>
                        <a:gd name="connsiteY7" fmla="*/ 410072 h 1595302"/>
                        <a:gd name="connsiteX8" fmla="*/ 762988 w 773918"/>
                        <a:gd name="connsiteY8" fmla="*/ 1502908 h 1595302"/>
                        <a:gd name="connsiteX9" fmla="*/ 533615 w 773918"/>
                        <a:gd name="connsiteY9" fmla="*/ 1412219 h 1595302"/>
                        <a:gd name="connsiteX10" fmla="*/ 579960 w 773918"/>
                        <a:gd name="connsiteY10" fmla="*/ 418945 h 1595302"/>
                        <a:gd name="connsiteX11" fmla="*/ 372630 w 773918"/>
                        <a:gd name="connsiteY11" fmla="*/ 289222 h 1595302"/>
                        <a:gd name="connsiteX12" fmla="*/ 179723 w 773918"/>
                        <a:gd name="connsiteY12" fmla="*/ 404307 h 1595302"/>
                        <a:gd name="connsiteX0" fmla="*/ 173395 w 767590"/>
                        <a:gd name="connsiteY0" fmla="*/ 302211 h 1493206"/>
                        <a:gd name="connsiteX1" fmla="*/ 115715 w 767590"/>
                        <a:gd name="connsiteY1" fmla="*/ 785547 h 1493206"/>
                        <a:gd name="connsiteX2" fmla="*/ 12508 w 767590"/>
                        <a:gd name="connsiteY2" fmla="*/ 364904 h 1493206"/>
                        <a:gd name="connsiteX3" fmla="*/ 23930 w 767590"/>
                        <a:gd name="connsiteY3" fmla="*/ 76969 h 1493206"/>
                        <a:gd name="connsiteX4" fmla="*/ 272385 w 767590"/>
                        <a:gd name="connsiteY4" fmla="*/ 13202 h 1493206"/>
                        <a:gd name="connsiteX5" fmla="*/ 374634 w 767590"/>
                        <a:gd name="connsiteY5" fmla="*/ 8238 h 1493206"/>
                        <a:gd name="connsiteX6" fmla="*/ 689094 w 767590"/>
                        <a:gd name="connsiteY6" fmla="*/ 105845 h 1493206"/>
                        <a:gd name="connsiteX7" fmla="*/ 727595 w 767590"/>
                        <a:gd name="connsiteY7" fmla="*/ 307976 h 1493206"/>
                        <a:gd name="connsiteX8" fmla="*/ 756660 w 767590"/>
                        <a:gd name="connsiteY8" fmla="*/ 1400812 h 1493206"/>
                        <a:gd name="connsiteX9" fmla="*/ 527287 w 767590"/>
                        <a:gd name="connsiteY9" fmla="*/ 1310123 h 1493206"/>
                        <a:gd name="connsiteX10" fmla="*/ 573632 w 767590"/>
                        <a:gd name="connsiteY10" fmla="*/ 316849 h 1493206"/>
                        <a:gd name="connsiteX11" fmla="*/ 366302 w 767590"/>
                        <a:gd name="connsiteY11" fmla="*/ 187126 h 1493206"/>
                        <a:gd name="connsiteX12" fmla="*/ 173395 w 767590"/>
                        <a:gd name="connsiteY12" fmla="*/ 302211 h 1493206"/>
                        <a:gd name="connsiteX0" fmla="*/ 161099 w 755294"/>
                        <a:gd name="connsiteY0" fmla="*/ 302211 h 1493206"/>
                        <a:gd name="connsiteX1" fmla="*/ 103419 w 755294"/>
                        <a:gd name="connsiteY1" fmla="*/ 785547 h 1493206"/>
                        <a:gd name="connsiteX2" fmla="*/ 212 w 755294"/>
                        <a:gd name="connsiteY2" fmla="*/ 364904 h 1493206"/>
                        <a:gd name="connsiteX3" fmla="*/ 91996 w 755294"/>
                        <a:gd name="connsiteY3" fmla="*/ 76969 h 1493206"/>
                        <a:gd name="connsiteX4" fmla="*/ 260089 w 755294"/>
                        <a:gd name="connsiteY4" fmla="*/ 13202 h 1493206"/>
                        <a:gd name="connsiteX5" fmla="*/ 362338 w 755294"/>
                        <a:gd name="connsiteY5" fmla="*/ 8238 h 1493206"/>
                        <a:gd name="connsiteX6" fmla="*/ 676798 w 755294"/>
                        <a:gd name="connsiteY6" fmla="*/ 105845 h 1493206"/>
                        <a:gd name="connsiteX7" fmla="*/ 715299 w 755294"/>
                        <a:gd name="connsiteY7" fmla="*/ 307976 h 1493206"/>
                        <a:gd name="connsiteX8" fmla="*/ 744364 w 755294"/>
                        <a:gd name="connsiteY8" fmla="*/ 1400812 h 1493206"/>
                        <a:gd name="connsiteX9" fmla="*/ 514991 w 755294"/>
                        <a:gd name="connsiteY9" fmla="*/ 1310123 h 1493206"/>
                        <a:gd name="connsiteX10" fmla="*/ 561336 w 755294"/>
                        <a:gd name="connsiteY10" fmla="*/ 316849 h 1493206"/>
                        <a:gd name="connsiteX11" fmla="*/ 354006 w 755294"/>
                        <a:gd name="connsiteY11" fmla="*/ 187126 h 1493206"/>
                        <a:gd name="connsiteX12" fmla="*/ 161099 w 755294"/>
                        <a:gd name="connsiteY12" fmla="*/ 302211 h 1493206"/>
                        <a:gd name="connsiteX0" fmla="*/ 80344 w 674539"/>
                        <a:gd name="connsiteY0" fmla="*/ 302211 h 1493206"/>
                        <a:gd name="connsiteX1" fmla="*/ 22664 w 674539"/>
                        <a:gd name="connsiteY1" fmla="*/ 785547 h 1493206"/>
                        <a:gd name="connsiteX2" fmla="*/ 11241 w 674539"/>
                        <a:gd name="connsiteY2" fmla="*/ 76969 h 1493206"/>
                        <a:gd name="connsiteX3" fmla="*/ 179334 w 674539"/>
                        <a:gd name="connsiteY3" fmla="*/ 13202 h 1493206"/>
                        <a:gd name="connsiteX4" fmla="*/ 281583 w 674539"/>
                        <a:gd name="connsiteY4" fmla="*/ 8238 h 1493206"/>
                        <a:gd name="connsiteX5" fmla="*/ 596043 w 674539"/>
                        <a:gd name="connsiteY5" fmla="*/ 105845 h 1493206"/>
                        <a:gd name="connsiteX6" fmla="*/ 634544 w 674539"/>
                        <a:gd name="connsiteY6" fmla="*/ 307976 h 1493206"/>
                        <a:gd name="connsiteX7" fmla="*/ 663609 w 674539"/>
                        <a:gd name="connsiteY7" fmla="*/ 1400812 h 1493206"/>
                        <a:gd name="connsiteX8" fmla="*/ 434236 w 674539"/>
                        <a:gd name="connsiteY8" fmla="*/ 1310123 h 1493206"/>
                        <a:gd name="connsiteX9" fmla="*/ 480581 w 674539"/>
                        <a:gd name="connsiteY9" fmla="*/ 316849 h 1493206"/>
                        <a:gd name="connsiteX10" fmla="*/ 273251 w 674539"/>
                        <a:gd name="connsiteY10" fmla="*/ 187126 h 1493206"/>
                        <a:gd name="connsiteX11" fmla="*/ 80344 w 674539"/>
                        <a:gd name="connsiteY11" fmla="*/ 302211 h 1493206"/>
                        <a:gd name="connsiteX0" fmla="*/ 72776 w 666971"/>
                        <a:gd name="connsiteY0" fmla="*/ 302211 h 1493206"/>
                        <a:gd name="connsiteX1" fmla="*/ 3673 w 666971"/>
                        <a:gd name="connsiteY1" fmla="*/ 76969 h 1493206"/>
                        <a:gd name="connsiteX2" fmla="*/ 171766 w 666971"/>
                        <a:gd name="connsiteY2" fmla="*/ 13202 h 1493206"/>
                        <a:gd name="connsiteX3" fmla="*/ 274015 w 666971"/>
                        <a:gd name="connsiteY3" fmla="*/ 8238 h 1493206"/>
                        <a:gd name="connsiteX4" fmla="*/ 588475 w 666971"/>
                        <a:gd name="connsiteY4" fmla="*/ 105845 h 1493206"/>
                        <a:gd name="connsiteX5" fmla="*/ 626976 w 666971"/>
                        <a:gd name="connsiteY5" fmla="*/ 307976 h 1493206"/>
                        <a:gd name="connsiteX6" fmla="*/ 656041 w 666971"/>
                        <a:gd name="connsiteY6" fmla="*/ 1400812 h 1493206"/>
                        <a:gd name="connsiteX7" fmla="*/ 426668 w 666971"/>
                        <a:gd name="connsiteY7" fmla="*/ 1310123 h 1493206"/>
                        <a:gd name="connsiteX8" fmla="*/ 473013 w 666971"/>
                        <a:gd name="connsiteY8" fmla="*/ 316849 h 1493206"/>
                        <a:gd name="connsiteX9" fmla="*/ 265683 w 666971"/>
                        <a:gd name="connsiteY9" fmla="*/ 187126 h 1493206"/>
                        <a:gd name="connsiteX10" fmla="*/ 72776 w 666971"/>
                        <a:gd name="connsiteY10" fmla="*/ 302211 h 1493206"/>
                        <a:gd name="connsiteX0" fmla="*/ 263236 w 664524"/>
                        <a:gd name="connsiteY0" fmla="*/ 187126 h 1493206"/>
                        <a:gd name="connsiteX1" fmla="*/ 1226 w 664524"/>
                        <a:gd name="connsiteY1" fmla="*/ 76969 h 1493206"/>
                        <a:gd name="connsiteX2" fmla="*/ 169319 w 664524"/>
                        <a:gd name="connsiteY2" fmla="*/ 13202 h 1493206"/>
                        <a:gd name="connsiteX3" fmla="*/ 271568 w 664524"/>
                        <a:gd name="connsiteY3" fmla="*/ 8238 h 1493206"/>
                        <a:gd name="connsiteX4" fmla="*/ 586028 w 664524"/>
                        <a:gd name="connsiteY4" fmla="*/ 105845 h 1493206"/>
                        <a:gd name="connsiteX5" fmla="*/ 624529 w 664524"/>
                        <a:gd name="connsiteY5" fmla="*/ 307976 h 1493206"/>
                        <a:gd name="connsiteX6" fmla="*/ 653594 w 664524"/>
                        <a:gd name="connsiteY6" fmla="*/ 1400812 h 1493206"/>
                        <a:gd name="connsiteX7" fmla="*/ 424221 w 664524"/>
                        <a:gd name="connsiteY7" fmla="*/ 1310123 h 1493206"/>
                        <a:gd name="connsiteX8" fmla="*/ 470566 w 664524"/>
                        <a:gd name="connsiteY8" fmla="*/ 316849 h 1493206"/>
                        <a:gd name="connsiteX9" fmla="*/ 263236 w 664524"/>
                        <a:gd name="connsiteY9" fmla="*/ 187126 h 1493206"/>
                        <a:gd name="connsiteX0" fmla="*/ 93949 w 495237"/>
                        <a:gd name="connsiteY0" fmla="*/ 193417 h 1499497"/>
                        <a:gd name="connsiteX1" fmla="*/ 32 w 495237"/>
                        <a:gd name="connsiteY1" fmla="*/ 19493 h 1499497"/>
                        <a:gd name="connsiteX2" fmla="*/ 102281 w 495237"/>
                        <a:gd name="connsiteY2" fmla="*/ 14529 h 1499497"/>
                        <a:gd name="connsiteX3" fmla="*/ 416741 w 495237"/>
                        <a:gd name="connsiteY3" fmla="*/ 112136 h 1499497"/>
                        <a:gd name="connsiteX4" fmla="*/ 455242 w 495237"/>
                        <a:gd name="connsiteY4" fmla="*/ 314267 h 1499497"/>
                        <a:gd name="connsiteX5" fmla="*/ 484307 w 495237"/>
                        <a:gd name="connsiteY5" fmla="*/ 1407103 h 1499497"/>
                        <a:gd name="connsiteX6" fmla="*/ 254934 w 495237"/>
                        <a:gd name="connsiteY6" fmla="*/ 1316414 h 1499497"/>
                        <a:gd name="connsiteX7" fmla="*/ 301279 w 495237"/>
                        <a:gd name="connsiteY7" fmla="*/ 323140 h 1499497"/>
                        <a:gd name="connsiteX8" fmla="*/ 93949 w 495237"/>
                        <a:gd name="connsiteY8" fmla="*/ 193417 h 1499497"/>
                        <a:gd name="connsiteX0" fmla="*/ 28463 w 429751"/>
                        <a:gd name="connsiteY0" fmla="*/ 180800 h 1486880"/>
                        <a:gd name="connsiteX1" fmla="*/ 36795 w 429751"/>
                        <a:gd name="connsiteY1" fmla="*/ 1912 h 1486880"/>
                        <a:gd name="connsiteX2" fmla="*/ 351255 w 429751"/>
                        <a:gd name="connsiteY2" fmla="*/ 99519 h 1486880"/>
                        <a:gd name="connsiteX3" fmla="*/ 389756 w 429751"/>
                        <a:gd name="connsiteY3" fmla="*/ 301650 h 1486880"/>
                        <a:gd name="connsiteX4" fmla="*/ 418821 w 429751"/>
                        <a:gd name="connsiteY4" fmla="*/ 1394486 h 1486880"/>
                        <a:gd name="connsiteX5" fmla="*/ 189448 w 429751"/>
                        <a:gd name="connsiteY5" fmla="*/ 1303797 h 1486880"/>
                        <a:gd name="connsiteX6" fmla="*/ 235793 w 429751"/>
                        <a:gd name="connsiteY6" fmla="*/ 310523 h 1486880"/>
                        <a:gd name="connsiteX7" fmla="*/ 28463 w 429751"/>
                        <a:gd name="connsiteY7" fmla="*/ 180800 h 1486880"/>
                        <a:gd name="connsiteX0" fmla="*/ 25003 w 427616"/>
                        <a:gd name="connsiteY0" fmla="*/ 179837 h 1485917"/>
                        <a:gd name="connsiteX1" fmla="*/ 33335 w 427616"/>
                        <a:gd name="connsiteY1" fmla="*/ 949 h 1485917"/>
                        <a:gd name="connsiteX2" fmla="*/ 292160 w 427616"/>
                        <a:gd name="connsiteY2" fmla="*/ 117606 h 1485917"/>
                        <a:gd name="connsiteX3" fmla="*/ 386296 w 427616"/>
                        <a:gd name="connsiteY3" fmla="*/ 300687 h 1485917"/>
                        <a:gd name="connsiteX4" fmla="*/ 415361 w 427616"/>
                        <a:gd name="connsiteY4" fmla="*/ 1393523 h 1485917"/>
                        <a:gd name="connsiteX5" fmla="*/ 185988 w 427616"/>
                        <a:gd name="connsiteY5" fmla="*/ 1302834 h 1485917"/>
                        <a:gd name="connsiteX6" fmla="*/ 232333 w 427616"/>
                        <a:gd name="connsiteY6" fmla="*/ 309560 h 1485917"/>
                        <a:gd name="connsiteX7" fmla="*/ 25003 w 427616"/>
                        <a:gd name="connsiteY7" fmla="*/ 179837 h 14859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7616" h="1485917">
                          <a:moveTo>
                            <a:pt x="25003" y="179837"/>
                          </a:moveTo>
                          <a:cubicBezTo>
                            <a:pt x="-8163" y="128402"/>
                            <a:pt x="-11191" y="11321"/>
                            <a:pt x="33335" y="949"/>
                          </a:cubicBezTo>
                          <a:cubicBezTo>
                            <a:pt x="77861" y="-9423"/>
                            <a:pt x="233333" y="67650"/>
                            <a:pt x="292160" y="117606"/>
                          </a:cubicBezTo>
                          <a:cubicBezTo>
                            <a:pt x="350987" y="167562"/>
                            <a:pt x="365763" y="88034"/>
                            <a:pt x="386296" y="300687"/>
                          </a:cubicBezTo>
                          <a:cubicBezTo>
                            <a:pt x="406830" y="513340"/>
                            <a:pt x="448231" y="1226499"/>
                            <a:pt x="415361" y="1393523"/>
                          </a:cubicBezTo>
                          <a:cubicBezTo>
                            <a:pt x="382492" y="1560548"/>
                            <a:pt x="216493" y="1483494"/>
                            <a:pt x="185988" y="1302834"/>
                          </a:cubicBezTo>
                          <a:cubicBezTo>
                            <a:pt x="155483" y="1122174"/>
                            <a:pt x="259164" y="496726"/>
                            <a:pt x="232333" y="309560"/>
                          </a:cubicBezTo>
                          <a:cubicBezTo>
                            <a:pt x="205502" y="122394"/>
                            <a:pt x="109224" y="185452"/>
                            <a:pt x="25003" y="179837"/>
                          </a:cubicBez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659" name="Group 3658">
                      <a:extLst>
                        <a:ext uri="{FF2B5EF4-FFF2-40B4-BE49-F238E27FC236}">
                          <a16:creationId xmlns:a16="http://schemas.microsoft.com/office/drawing/2014/main" id="{FDFD73EE-0057-4D7D-BEFB-2A9D976361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950641" y="441699"/>
                      <a:ext cx="568866" cy="631195"/>
                      <a:chOff x="6441152" y="2952103"/>
                      <a:chExt cx="1150317" cy="1276354"/>
                    </a:xfrm>
                  </p:grpSpPr>
                  <p:sp>
                    <p:nvSpPr>
                      <p:cNvPr id="3661" name="Freeform 2657">
                        <a:extLst>
                          <a:ext uri="{FF2B5EF4-FFF2-40B4-BE49-F238E27FC236}">
                            <a16:creationId xmlns:a16="http://schemas.microsoft.com/office/drawing/2014/main" id="{B0FC8ADE-1E59-4DE5-9508-7F37E17FBA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96738" y="2952103"/>
                        <a:ext cx="1085850" cy="1276354"/>
                      </a:xfrm>
                      <a:custGeom>
                        <a:avLst/>
                        <a:gdLst>
                          <a:gd name="connsiteX0" fmla="*/ 0 w 1085850"/>
                          <a:gd name="connsiteY0" fmla="*/ 376240 h 1276354"/>
                          <a:gd name="connsiteX1" fmla="*/ 528638 w 1085850"/>
                          <a:gd name="connsiteY1" fmla="*/ 1276352 h 1276354"/>
                          <a:gd name="connsiteX2" fmla="*/ 1085850 w 1085850"/>
                          <a:gd name="connsiteY2" fmla="*/ 366715 h 1276354"/>
                          <a:gd name="connsiteX3" fmla="*/ 528638 w 1085850"/>
                          <a:gd name="connsiteY3" fmla="*/ 2 h 1276354"/>
                          <a:gd name="connsiteX4" fmla="*/ 0 w 1085850"/>
                          <a:gd name="connsiteY4" fmla="*/ 376240 h 12763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85850" h="1276354">
                            <a:moveTo>
                              <a:pt x="0" y="376240"/>
                            </a:moveTo>
                            <a:cubicBezTo>
                              <a:pt x="0" y="588965"/>
                              <a:pt x="347663" y="1277940"/>
                              <a:pt x="528638" y="1276352"/>
                            </a:cubicBezTo>
                            <a:cubicBezTo>
                              <a:pt x="709613" y="1274764"/>
                              <a:pt x="1085850" y="579440"/>
                              <a:pt x="1085850" y="366715"/>
                            </a:cubicBezTo>
                            <a:cubicBezTo>
                              <a:pt x="1085850" y="153990"/>
                              <a:pt x="707232" y="796"/>
                              <a:pt x="528638" y="2"/>
                            </a:cubicBezTo>
                            <a:cubicBezTo>
                              <a:pt x="350044" y="-792"/>
                              <a:pt x="0" y="163515"/>
                              <a:pt x="0" y="376240"/>
                            </a:cubicBezTo>
                            <a:close/>
                          </a:path>
                        </a:pathLst>
                      </a:custGeom>
                      <a:solidFill>
                        <a:srgbClr val="E0CEB6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62" name="Oval 3661">
                        <a:extLst>
                          <a:ext uri="{FF2B5EF4-FFF2-40B4-BE49-F238E27FC236}">
                            <a16:creationId xmlns:a16="http://schemas.microsoft.com/office/drawing/2014/main" id="{C2B30474-124E-431D-A5A9-E961BE4F74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41152" y="3504237"/>
                        <a:ext cx="228600" cy="254355"/>
                      </a:xfrm>
                      <a:prstGeom prst="ellipse">
                        <a:avLst/>
                      </a:prstGeom>
                      <a:solidFill>
                        <a:srgbClr val="E0CEB6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63" name="Oval 3662">
                        <a:extLst>
                          <a:ext uri="{FF2B5EF4-FFF2-40B4-BE49-F238E27FC236}">
                            <a16:creationId xmlns:a16="http://schemas.microsoft.com/office/drawing/2014/main" id="{24909375-7DA9-4AE2-8FBE-7909912CDE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362869" y="3508997"/>
                        <a:ext cx="228600" cy="254355"/>
                      </a:xfrm>
                      <a:prstGeom prst="ellipse">
                        <a:avLst/>
                      </a:prstGeom>
                      <a:solidFill>
                        <a:srgbClr val="E0CEB6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64" name="Freeform 2660">
                        <a:extLst>
                          <a:ext uri="{FF2B5EF4-FFF2-40B4-BE49-F238E27FC236}">
                            <a16:creationId xmlns:a16="http://schemas.microsoft.com/office/drawing/2014/main" id="{BA3F1300-774F-4867-B9CD-642082E359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844297" y="3897035"/>
                        <a:ext cx="337488" cy="180991"/>
                      </a:xfrm>
                      <a:custGeom>
                        <a:avLst/>
                        <a:gdLst>
                          <a:gd name="connsiteX0" fmla="*/ 8876 w 540980"/>
                          <a:gd name="connsiteY0" fmla="*/ 38100 h 342916"/>
                          <a:gd name="connsiteX1" fmla="*/ 537513 w 540980"/>
                          <a:gd name="connsiteY1" fmla="*/ 38100 h 342916"/>
                          <a:gd name="connsiteX2" fmla="*/ 227951 w 540980"/>
                          <a:gd name="connsiteY2" fmla="*/ 342900 h 342916"/>
                          <a:gd name="connsiteX3" fmla="*/ 8876 w 540980"/>
                          <a:gd name="connsiteY3" fmla="*/ 38100 h 3429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40980" h="342916">
                            <a:moveTo>
                              <a:pt x="8876" y="38100"/>
                            </a:moveTo>
                            <a:cubicBezTo>
                              <a:pt x="60470" y="-12700"/>
                              <a:pt x="501001" y="-12700"/>
                              <a:pt x="537513" y="38100"/>
                            </a:cubicBezTo>
                            <a:cubicBezTo>
                              <a:pt x="574025" y="88900"/>
                              <a:pt x="312088" y="340519"/>
                              <a:pt x="227951" y="342900"/>
                            </a:cubicBezTo>
                            <a:cubicBezTo>
                              <a:pt x="143814" y="345281"/>
                              <a:pt x="-42718" y="88900"/>
                              <a:pt x="8876" y="38100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 w="6350">
                        <a:solidFill>
                          <a:schemeClr val="accent5">
                            <a:lumMod val="20000"/>
                            <a:lumOff val="8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65" name="Oval 3664">
                        <a:extLst>
                          <a:ext uri="{FF2B5EF4-FFF2-40B4-BE49-F238E27FC236}">
                            <a16:creationId xmlns:a16="http://schemas.microsoft.com/office/drawing/2014/main" id="{A04F768E-FAB9-4970-AF88-952FB08E2E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815722" y="3373567"/>
                        <a:ext cx="101842" cy="169069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66" name="Oval 3665">
                        <a:extLst>
                          <a:ext uri="{FF2B5EF4-FFF2-40B4-BE49-F238E27FC236}">
                            <a16:creationId xmlns:a16="http://schemas.microsoft.com/office/drawing/2014/main" id="{D6077E7B-10BE-43A9-B1F2-75265DCFD6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115764" y="3373567"/>
                        <a:ext cx="101842" cy="169069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67" name="Freeform 2663">
                        <a:extLst>
                          <a:ext uri="{FF2B5EF4-FFF2-40B4-BE49-F238E27FC236}">
                            <a16:creationId xmlns:a16="http://schemas.microsoft.com/office/drawing/2014/main" id="{679D898F-385E-4119-91AF-B851C5E294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987783" y="3372137"/>
                        <a:ext cx="91440" cy="365760"/>
                      </a:xfrm>
                      <a:custGeom>
                        <a:avLst/>
                        <a:gdLst>
                          <a:gd name="connsiteX0" fmla="*/ 732 w 122014"/>
                          <a:gd name="connsiteY0" fmla="*/ 51 h 1021848"/>
                          <a:gd name="connsiteX1" fmla="*/ 119795 w 122014"/>
                          <a:gd name="connsiteY1" fmla="*/ 928739 h 1021848"/>
                          <a:gd name="connsiteX2" fmla="*/ 72170 w 122014"/>
                          <a:gd name="connsiteY2" fmla="*/ 885876 h 1021848"/>
                          <a:gd name="connsiteX3" fmla="*/ 732 w 122014"/>
                          <a:gd name="connsiteY3" fmla="*/ 51 h 1021848"/>
                          <a:gd name="connsiteX0" fmla="*/ 1130 w 122078"/>
                          <a:gd name="connsiteY0" fmla="*/ 51 h 1021848"/>
                          <a:gd name="connsiteX1" fmla="*/ 120193 w 122078"/>
                          <a:gd name="connsiteY1" fmla="*/ 928739 h 1021848"/>
                          <a:gd name="connsiteX2" fmla="*/ 63894 w 122078"/>
                          <a:gd name="connsiteY2" fmla="*/ 885877 h 1021848"/>
                          <a:gd name="connsiteX3" fmla="*/ 1130 w 122078"/>
                          <a:gd name="connsiteY3" fmla="*/ 51 h 1021848"/>
                          <a:gd name="connsiteX0" fmla="*/ 3192 w 166765"/>
                          <a:gd name="connsiteY0" fmla="*/ 692 h 1108839"/>
                          <a:gd name="connsiteX1" fmla="*/ 165624 w 166765"/>
                          <a:gd name="connsiteY1" fmla="*/ 1045079 h 1108839"/>
                          <a:gd name="connsiteX2" fmla="*/ 65956 w 166765"/>
                          <a:gd name="connsiteY2" fmla="*/ 886518 h 1108839"/>
                          <a:gd name="connsiteX3" fmla="*/ 3192 w 166765"/>
                          <a:gd name="connsiteY3" fmla="*/ 692 h 1108839"/>
                          <a:gd name="connsiteX0" fmla="*/ 2487 w 166860"/>
                          <a:gd name="connsiteY0" fmla="*/ 708 h 1171293"/>
                          <a:gd name="connsiteX1" fmla="*/ 164919 w 166860"/>
                          <a:gd name="connsiteY1" fmla="*/ 1045095 h 1171293"/>
                          <a:gd name="connsiteX2" fmla="*/ 48082 w 166860"/>
                          <a:gd name="connsiteY2" fmla="*/ 1145802 h 1171293"/>
                          <a:gd name="connsiteX3" fmla="*/ 65251 w 166860"/>
                          <a:gd name="connsiteY3" fmla="*/ 886534 h 1171293"/>
                          <a:gd name="connsiteX4" fmla="*/ 2487 w 166860"/>
                          <a:gd name="connsiteY4" fmla="*/ 708 h 1171293"/>
                          <a:gd name="connsiteX0" fmla="*/ 954 w 165326"/>
                          <a:gd name="connsiteY0" fmla="*/ 48 h 1170633"/>
                          <a:gd name="connsiteX1" fmla="*/ 163386 w 165326"/>
                          <a:gd name="connsiteY1" fmla="*/ 1044435 h 1170633"/>
                          <a:gd name="connsiteX2" fmla="*/ 46549 w 165326"/>
                          <a:gd name="connsiteY2" fmla="*/ 1145142 h 1170633"/>
                          <a:gd name="connsiteX3" fmla="*/ 94077 w 165326"/>
                          <a:gd name="connsiteY3" fmla="*/ 1001571 h 1170633"/>
                          <a:gd name="connsiteX4" fmla="*/ 954 w 165326"/>
                          <a:gd name="connsiteY4" fmla="*/ 48 h 1170633"/>
                          <a:gd name="connsiteX0" fmla="*/ 6423 w 170795"/>
                          <a:gd name="connsiteY0" fmla="*/ 85062 h 1255647"/>
                          <a:gd name="connsiteX1" fmla="*/ 168855 w 170795"/>
                          <a:gd name="connsiteY1" fmla="*/ 1129449 h 1255647"/>
                          <a:gd name="connsiteX2" fmla="*/ 52018 w 170795"/>
                          <a:gd name="connsiteY2" fmla="*/ 1230156 h 1255647"/>
                          <a:gd name="connsiteX3" fmla="*/ 99546 w 170795"/>
                          <a:gd name="connsiteY3" fmla="*/ 1086585 h 1255647"/>
                          <a:gd name="connsiteX4" fmla="*/ 39007 w 170795"/>
                          <a:gd name="connsiteY4" fmla="*/ 176028 h 1255647"/>
                          <a:gd name="connsiteX5" fmla="*/ 6423 w 170795"/>
                          <a:gd name="connsiteY5" fmla="*/ 85062 h 1255647"/>
                          <a:gd name="connsiteX0" fmla="*/ 42280 w 206652"/>
                          <a:gd name="connsiteY0" fmla="*/ 85062 h 1255647"/>
                          <a:gd name="connsiteX1" fmla="*/ 204712 w 206652"/>
                          <a:gd name="connsiteY1" fmla="*/ 1129449 h 1255647"/>
                          <a:gd name="connsiteX2" fmla="*/ 87875 w 206652"/>
                          <a:gd name="connsiteY2" fmla="*/ 1230156 h 1255647"/>
                          <a:gd name="connsiteX3" fmla="*/ 135403 w 206652"/>
                          <a:gd name="connsiteY3" fmla="*/ 1086585 h 1255647"/>
                          <a:gd name="connsiteX4" fmla="*/ 5472 w 206652"/>
                          <a:gd name="connsiteY4" fmla="*/ 176028 h 1255647"/>
                          <a:gd name="connsiteX5" fmla="*/ 42280 w 206652"/>
                          <a:gd name="connsiteY5" fmla="*/ 85062 h 1255647"/>
                          <a:gd name="connsiteX0" fmla="*/ 42280 w 206652"/>
                          <a:gd name="connsiteY0" fmla="*/ 85062 h 1255647"/>
                          <a:gd name="connsiteX1" fmla="*/ 204712 w 206652"/>
                          <a:gd name="connsiteY1" fmla="*/ 1129449 h 1255647"/>
                          <a:gd name="connsiteX2" fmla="*/ 87875 w 206652"/>
                          <a:gd name="connsiteY2" fmla="*/ 1230156 h 1255647"/>
                          <a:gd name="connsiteX3" fmla="*/ 178773 w 206652"/>
                          <a:gd name="connsiteY3" fmla="*/ 1086586 h 1255647"/>
                          <a:gd name="connsiteX4" fmla="*/ 5472 w 206652"/>
                          <a:gd name="connsiteY4" fmla="*/ 176028 h 1255647"/>
                          <a:gd name="connsiteX5" fmla="*/ 42280 w 206652"/>
                          <a:gd name="connsiteY5" fmla="*/ 85062 h 1255647"/>
                          <a:gd name="connsiteX0" fmla="*/ 19601 w 183973"/>
                          <a:gd name="connsiteY0" fmla="*/ 80206 h 1250791"/>
                          <a:gd name="connsiteX1" fmla="*/ 182033 w 183973"/>
                          <a:gd name="connsiteY1" fmla="*/ 1124593 h 1250791"/>
                          <a:gd name="connsiteX2" fmla="*/ 65196 w 183973"/>
                          <a:gd name="connsiteY2" fmla="*/ 1225300 h 1250791"/>
                          <a:gd name="connsiteX3" fmla="*/ 156094 w 183973"/>
                          <a:gd name="connsiteY3" fmla="*/ 1081730 h 1250791"/>
                          <a:gd name="connsiteX4" fmla="*/ 13151 w 183973"/>
                          <a:gd name="connsiteY4" fmla="*/ 184025 h 1250791"/>
                          <a:gd name="connsiteX5" fmla="*/ 19601 w 183973"/>
                          <a:gd name="connsiteY5" fmla="*/ 80206 h 12507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3973" h="1250791">
                            <a:moveTo>
                              <a:pt x="19601" y="80206"/>
                            </a:moveTo>
                            <a:cubicBezTo>
                              <a:pt x="47748" y="236967"/>
                              <a:pt x="170127" y="976956"/>
                              <a:pt x="182033" y="1124593"/>
                            </a:cubicBezTo>
                            <a:cubicBezTo>
                              <a:pt x="200474" y="1296159"/>
                              <a:pt x="81807" y="1251727"/>
                              <a:pt x="65196" y="1225300"/>
                            </a:cubicBezTo>
                            <a:cubicBezTo>
                              <a:pt x="48585" y="1198873"/>
                              <a:pt x="164768" y="1255276"/>
                              <a:pt x="156094" y="1081730"/>
                            </a:cubicBezTo>
                            <a:cubicBezTo>
                              <a:pt x="147420" y="908184"/>
                              <a:pt x="28671" y="350945"/>
                              <a:pt x="13151" y="184025"/>
                            </a:cubicBezTo>
                            <a:cubicBezTo>
                              <a:pt x="-2369" y="17105"/>
                              <a:pt x="-8546" y="-76555"/>
                              <a:pt x="19601" y="80206"/>
                            </a:cubicBezTo>
                            <a:close/>
                          </a:path>
                        </a:pathLst>
                      </a:custGeom>
                      <a:solidFill>
                        <a:srgbClr val="A77E47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660" name="Freeform 2656">
                      <a:extLst>
                        <a:ext uri="{FF2B5EF4-FFF2-40B4-BE49-F238E27FC236}">
                          <a16:creationId xmlns:a16="http://schemas.microsoft.com/office/drawing/2014/main" id="{5E834518-A46A-43C7-8963-ED0A0B3F56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56904" y="358256"/>
                      <a:ext cx="593376" cy="383840"/>
                    </a:xfrm>
                    <a:custGeom>
                      <a:avLst/>
                      <a:gdLst>
                        <a:gd name="connsiteX0" fmla="*/ 86934 w 1199424"/>
                        <a:gd name="connsiteY0" fmla="*/ 700109 h 757917"/>
                        <a:gd name="connsiteX1" fmla="*/ 1209 w 1199424"/>
                        <a:gd name="connsiteY1" fmla="*/ 533422 h 757917"/>
                        <a:gd name="connsiteX2" fmla="*/ 48834 w 1199424"/>
                        <a:gd name="connsiteY2" fmla="*/ 290534 h 757917"/>
                        <a:gd name="connsiteX3" fmla="*/ 210759 w 1199424"/>
                        <a:gd name="connsiteY3" fmla="*/ 90509 h 757917"/>
                        <a:gd name="connsiteX4" fmla="*/ 563184 w 1199424"/>
                        <a:gd name="connsiteY4" fmla="*/ 22 h 757917"/>
                        <a:gd name="connsiteX5" fmla="*/ 972759 w 1199424"/>
                        <a:gd name="connsiteY5" fmla="*/ 85747 h 757917"/>
                        <a:gd name="connsiteX6" fmla="*/ 1196597 w 1199424"/>
                        <a:gd name="connsiteY6" fmla="*/ 400072 h 757917"/>
                        <a:gd name="connsiteX7" fmla="*/ 1087059 w 1199424"/>
                        <a:gd name="connsiteY7" fmla="*/ 757259 h 757917"/>
                        <a:gd name="connsiteX8" fmla="*/ 915609 w 1199424"/>
                        <a:gd name="connsiteY8" fmla="*/ 485797 h 757917"/>
                        <a:gd name="connsiteX9" fmla="*/ 687009 w 1199424"/>
                        <a:gd name="connsiteY9" fmla="*/ 376259 h 757917"/>
                        <a:gd name="connsiteX10" fmla="*/ 553659 w 1199424"/>
                        <a:gd name="connsiteY10" fmla="*/ 419122 h 757917"/>
                        <a:gd name="connsiteX11" fmla="*/ 444122 w 1199424"/>
                        <a:gd name="connsiteY11" fmla="*/ 361972 h 757917"/>
                        <a:gd name="connsiteX12" fmla="*/ 177422 w 1199424"/>
                        <a:gd name="connsiteY12" fmla="*/ 490559 h 757917"/>
                        <a:gd name="connsiteX13" fmla="*/ 86934 w 1199424"/>
                        <a:gd name="connsiteY13" fmla="*/ 700109 h 757917"/>
                        <a:gd name="connsiteX0" fmla="*/ 86934 w 1199424"/>
                        <a:gd name="connsiteY0" fmla="*/ 700109 h 757917"/>
                        <a:gd name="connsiteX1" fmla="*/ 1209 w 1199424"/>
                        <a:gd name="connsiteY1" fmla="*/ 533422 h 757917"/>
                        <a:gd name="connsiteX2" fmla="*/ 48834 w 1199424"/>
                        <a:gd name="connsiteY2" fmla="*/ 290534 h 757917"/>
                        <a:gd name="connsiteX3" fmla="*/ 210759 w 1199424"/>
                        <a:gd name="connsiteY3" fmla="*/ 90509 h 757917"/>
                        <a:gd name="connsiteX4" fmla="*/ 563184 w 1199424"/>
                        <a:gd name="connsiteY4" fmla="*/ 22 h 757917"/>
                        <a:gd name="connsiteX5" fmla="*/ 972759 w 1199424"/>
                        <a:gd name="connsiteY5" fmla="*/ 85747 h 757917"/>
                        <a:gd name="connsiteX6" fmla="*/ 1196597 w 1199424"/>
                        <a:gd name="connsiteY6" fmla="*/ 400072 h 757917"/>
                        <a:gd name="connsiteX7" fmla="*/ 1087059 w 1199424"/>
                        <a:gd name="connsiteY7" fmla="*/ 757259 h 757917"/>
                        <a:gd name="connsiteX8" fmla="*/ 915609 w 1199424"/>
                        <a:gd name="connsiteY8" fmla="*/ 485797 h 757917"/>
                        <a:gd name="connsiteX9" fmla="*/ 687009 w 1199424"/>
                        <a:gd name="connsiteY9" fmla="*/ 376259 h 757917"/>
                        <a:gd name="connsiteX10" fmla="*/ 548897 w 1199424"/>
                        <a:gd name="connsiteY10" fmla="*/ 338159 h 757917"/>
                        <a:gd name="connsiteX11" fmla="*/ 444122 w 1199424"/>
                        <a:gd name="connsiteY11" fmla="*/ 361972 h 757917"/>
                        <a:gd name="connsiteX12" fmla="*/ 177422 w 1199424"/>
                        <a:gd name="connsiteY12" fmla="*/ 490559 h 757917"/>
                        <a:gd name="connsiteX13" fmla="*/ 86934 w 1199424"/>
                        <a:gd name="connsiteY13" fmla="*/ 700109 h 757917"/>
                        <a:gd name="connsiteX0" fmla="*/ 86934 w 1199424"/>
                        <a:gd name="connsiteY0" fmla="*/ 700109 h 757917"/>
                        <a:gd name="connsiteX1" fmla="*/ 1209 w 1199424"/>
                        <a:gd name="connsiteY1" fmla="*/ 533422 h 757917"/>
                        <a:gd name="connsiteX2" fmla="*/ 48834 w 1199424"/>
                        <a:gd name="connsiteY2" fmla="*/ 290534 h 757917"/>
                        <a:gd name="connsiteX3" fmla="*/ 210759 w 1199424"/>
                        <a:gd name="connsiteY3" fmla="*/ 90509 h 757917"/>
                        <a:gd name="connsiteX4" fmla="*/ 563184 w 1199424"/>
                        <a:gd name="connsiteY4" fmla="*/ 22 h 757917"/>
                        <a:gd name="connsiteX5" fmla="*/ 972759 w 1199424"/>
                        <a:gd name="connsiteY5" fmla="*/ 85747 h 757917"/>
                        <a:gd name="connsiteX6" fmla="*/ 1196597 w 1199424"/>
                        <a:gd name="connsiteY6" fmla="*/ 400072 h 757917"/>
                        <a:gd name="connsiteX7" fmla="*/ 1087059 w 1199424"/>
                        <a:gd name="connsiteY7" fmla="*/ 757259 h 757917"/>
                        <a:gd name="connsiteX8" fmla="*/ 915609 w 1199424"/>
                        <a:gd name="connsiteY8" fmla="*/ 485797 h 757917"/>
                        <a:gd name="connsiteX9" fmla="*/ 687009 w 1199424"/>
                        <a:gd name="connsiteY9" fmla="*/ 376259 h 757917"/>
                        <a:gd name="connsiteX10" fmla="*/ 548897 w 1199424"/>
                        <a:gd name="connsiteY10" fmla="*/ 338159 h 757917"/>
                        <a:gd name="connsiteX11" fmla="*/ 177422 w 1199424"/>
                        <a:gd name="connsiteY11" fmla="*/ 490559 h 757917"/>
                        <a:gd name="connsiteX12" fmla="*/ 86934 w 1199424"/>
                        <a:gd name="connsiteY12" fmla="*/ 700109 h 757917"/>
                        <a:gd name="connsiteX0" fmla="*/ 86934 w 1199424"/>
                        <a:gd name="connsiteY0" fmla="*/ 700109 h 757935"/>
                        <a:gd name="connsiteX1" fmla="*/ 1209 w 1199424"/>
                        <a:gd name="connsiteY1" fmla="*/ 533422 h 757935"/>
                        <a:gd name="connsiteX2" fmla="*/ 48834 w 1199424"/>
                        <a:gd name="connsiteY2" fmla="*/ 290534 h 757935"/>
                        <a:gd name="connsiteX3" fmla="*/ 210759 w 1199424"/>
                        <a:gd name="connsiteY3" fmla="*/ 90509 h 757935"/>
                        <a:gd name="connsiteX4" fmla="*/ 563184 w 1199424"/>
                        <a:gd name="connsiteY4" fmla="*/ 22 h 757935"/>
                        <a:gd name="connsiteX5" fmla="*/ 972759 w 1199424"/>
                        <a:gd name="connsiteY5" fmla="*/ 85747 h 757935"/>
                        <a:gd name="connsiteX6" fmla="*/ 1196597 w 1199424"/>
                        <a:gd name="connsiteY6" fmla="*/ 400072 h 757935"/>
                        <a:gd name="connsiteX7" fmla="*/ 1087059 w 1199424"/>
                        <a:gd name="connsiteY7" fmla="*/ 757259 h 757935"/>
                        <a:gd name="connsiteX8" fmla="*/ 915609 w 1199424"/>
                        <a:gd name="connsiteY8" fmla="*/ 485797 h 757935"/>
                        <a:gd name="connsiteX9" fmla="*/ 548897 w 1199424"/>
                        <a:gd name="connsiteY9" fmla="*/ 338159 h 757935"/>
                        <a:gd name="connsiteX10" fmla="*/ 177422 w 1199424"/>
                        <a:gd name="connsiteY10" fmla="*/ 490559 h 757935"/>
                        <a:gd name="connsiteX11" fmla="*/ 86934 w 1199424"/>
                        <a:gd name="connsiteY11" fmla="*/ 700109 h 757935"/>
                        <a:gd name="connsiteX0" fmla="*/ 86934 w 1199879"/>
                        <a:gd name="connsiteY0" fmla="*/ 700109 h 758580"/>
                        <a:gd name="connsiteX1" fmla="*/ 1209 w 1199879"/>
                        <a:gd name="connsiteY1" fmla="*/ 533422 h 758580"/>
                        <a:gd name="connsiteX2" fmla="*/ 48834 w 1199879"/>
                        <a:gd name="connsiteY2" fmla="*/ 290534 h 758580"/>
                        <a:gd name="connsiteX3" fmla="*/ 210759 w 1199879"/>
                        <a:gd name="connsiteY3" fmla="*/ 90509 h 758580"/>
                        <a:gd name="connsiteX4" fmla="*/ 563184 w 1199879"/>
                        <a:gd name="connsiteY4" fmla="*/ 22 h 758580"/>
                        <a:gd name="connsiteX5" fmla="*/ 972759 w 1199879"/>
                        <a:gd name="connsiteY5" fmla="*/ 85747 h 758580"/>
                        <a:gd name="connsiteX6" fmla="*/ 1196597 w 1199879"/>
                        <a:gd name="connsiteY6" fmla="*/ 400072 h 758580"/>
                        <a:gd name="connsiteX7" fmla="*/ 1087059 w 1199879"/>
                        <a:gd name="connsiteY7" fmla="*/ 757259 h 758580"/>
                        <a:gd name="connsiteX8" fmla="*/ 829884 w 1199879"/>
                        <a:gd name="connsiteY8" fmla="*/ 514372 h 758580"/>
                        <a:gd name="connsiteX9" fmla="*/ 548897 w 1199879"/>
                        <a:gd name="connsiteY9" fmla="*/ 338159 h 758580"/>
                        <a:gd name="connsiteX10" fmla="*/ 177422 w 1199879"/>
                        <a:gd name="connsiteY10" fmla="*/ 490559 h 758580"/>
                        <a:gd name="connsiteX11" fmla="*/ 86934 w 1199879"/>
                        <a:gd name="connsiteY11" fmla="*/ 700109 h 758580"/>
                        <a:gd name="connsiteX0" fmla="*/ 86934 w 1199879"/>
                        <a:gd name="connsiteY0" fmla="*/ 700109 h 758632"/>
                        <a:gd name="connsiteX1" fmla="*/ 1209 w 1199879"/>
                        <a:gd name="connsiteY1" fmla="*/ 533422 h 758632"/>
                        <a:gd name="connsiteX2" fmla="*/ 48834 w 1199879"/>
                        <a:gd name="connsiteY2" fmla="*/ 290534 h 758632"/>
                        <a:gd name="connsiteX3" fmla="*/ 210759 w 1199879"/>
                        <a:gd name="connsiteY3" fmla="*/ 90509 h 758632"/>
                        <a:gd name="connsiteX4" fmla="*/ 563184 w 1199879"/>
                        <a:gd name="connsiteY4" fmla="*/ 22 h 758632"/>
                        <a:gd name="connsiteX5" fmla="*/ 972759 w 1199879"/>
                        <a:gd name="connsiteY5" fmla="*/ 85747 h 758632"/>
                        <a:gd name="connsiteX6" fmla="*/ 1196597 w 1199879"/>
                        <a:gd name="connsiteY6" fmla="*/ 400072 h 758632"/>
                        <a:gd name="connsiteX7" fmla="*/ 1087059 w 1199879"/>
                        <a:gd name="connsiteY7" fmla="*/ 757259 h 758632"/>
                        <a:gd name="connsiteX8" fmla="*/ 829884 w 1199879"/>
                        <a:gd name="connsiteY8" fmla="*/ 514372 h 758632"/>
                        <a:gd name="connsiteX9" fmla="*/ 572710 w 1199879"/>
                        <a:gd name="connsiteY9" fmla="*/ 290534 h 758632"/>
                        <a:gd name="connsiteX10" fmla="*/ 177422 w 1199879"/>
                        <a:gd name="connsiteY10" fmla="*/ 490559 h 758632"/>
                        <a:gd name="connsiteX11" fmla="*/ 86934 w 1199879"/>
                        <a:gd name="connsiteY11" fmla="*/ 700109 h 758632"/>
                        <a:gd name="connsiteX0" fmla="*/ 86934 w 1199879"/>
                        <a:gd name="connsiteY0" fmla="*/ 700109 h 758996"/>
                        <a:gd name="connsiteX1" fmla="*/ 1209 w 1199879"/>
                        <a:gd name="connsiteY1" fmla="*/ 533422 h 758996"/>
                        <a:gd name="connsiteX2" fmla="*/ 48834 w 1199879"/>
                        <a:gd name="connsiteY2" fmla="*/ 290534 h 758996"/>
                        <a:gd name="connsiteX3" fmla="*/ 210759 w 1199879"/>
                        <a:gd name="connsiteY3" fmla="*/ 90509 h 758996"/>
                        <a:gd name="connsiteX4" fmla="*/ 563184 w 1199879"/>
                        <a:gd name="connsiteY4" fmla="*/ 22 h 758996"/>
                        <a:gd name="connsiteX5" fmla="*/ 972759 w 1199879"/>
                        <a:gd name="connsiteY5" fmla="*/ 85747 h 758996"/>
                        <a:gd name="connsiteX6" fmla="*/ 1196597 w 1199879"/>
                        <a:gd name="connsiteY6" fmla="*/ 400072 h 758996"/>
                        <a:gd name="connsiteX7" fmla="*/ 1087059 w 1199879"/>
                        <a:gd name="connsiteY7" fmla="*/ 757259 h 758996"/>
                        <a:gd name="connsiteX8" fmla="*/ 829884 w 1199879"/>
                        <a:gd name="connsiteY8" fmla="*/ 514372 h 758996"/>
                        <a:gd name="connsiteX9" fmla="*/ 572710 w 1199879"/>
                        <a:gd name="connsiteY9" fmla="*/ 290534 h 758996"/>
                        <a:gd name="connsiteX10" fmla="*/ 177422 w 1199879"/>
                        <a:gd name="connsiteY10" fmla="*/ 490559 h 758996"/>
                        <a:gd name="connsiteX11" fmla="*/ 86934 w 1199879"/>
                        <a:gd name="connsiteY11" fmla="*/ 700109 h 758996"/>
                        <a:gd name="connsiteX0" fmla="*/ 86934 w 1199879"/>
                        <a:gd name="connsiteY0" fmla="*/ 700109 h 758996"/>
                        <a:gd name="connsiteX1" fmla="*/ 1209 w 1199879"/>
                        <a:gd name="connsiteY1" fmla="*/ 533422 h 758996"/>
                        <a:gd name="connsiteX2" fmla="*/ 48834 w 1199879"/>
                        <a:gd name="connsiteY2" fmla="*/ 290534 h 758996"/>
                        <a:gd name="connsiteX3" fmla="*/ 210759 w 1199879"/>
                        <a:gd name="connsiteY3" fmla="*/ 90509 h 758996"/>
                        <a:gd name="connsiteX4" fmla="*/ 563184 w 1199879"/>
                        <a:gd name="connsiteY4" fmla="*/ 22 h 758996"/>
                        <a:gd name="connsiteX5" fmla="*/ 972759 w 1199879"/>
                        <a:gd name="connsiteY5" fmla="*/ 85747 h 758996"/>
                        <a:gd name="connsiteX6" fmla="*/ 1196597 w 1199879"/>
                        <a:gd name="connsiteY6" fmla="*/ 400072 h 758996"/>
                        <a:gd name="connsiteX7" fmla="*/ 1087059 w 1199879"/>
                        <a:gd name="connsiteY7" fmla="*/ 757259 h 758996"/>
                        <a:gd name="connsiteX8" fmla="*/ 829884 w 1199879"/>
                        <a:gd name="connsiteY8" fmla="*/ 514372 h 758996"/>
                        <a:gd name="connsiteX9" fmla="*/ 572710 w 1199879"/>
                        <a:gd name="connsiteY9" fmla="*/ 290534 h 758996"/>
                        <a:gd name="connsiteX10" fmla="*/ 177422 w 1199879"/>
                        <a:gd name="connsiteY10" fmla="*/ 490559 h 758996"/>
                        <a:gd name="connsiteX11" fmla="*/ 86934 w 1199879"/>
                        <a:gd name="connsiteY11" fmla="*/ 700109 h 758996"/>
                        <a:gd name="connsiteX0" fmla="*/ 86934 w 1199879"/>
                        <a:gd name="connsiteY0" fmla="*/ 700109 h 758996"/>
                        <a:gd name="connsiteX1" fmla="*/ 1209 w 1199879"/>
                        <a:gd name="connsiteY1" fmla="*/ 533422 h 758996"/>
                        <a:gd name="connsiteX2" fmla="*/ 48834 w 1199879"/>
                        <a:gd name="connsiteY2" fmla="*/ 290534 h 758996"/>
                        <a:gd name="connsiteX3" fmla="*/ 210759 w 1199879"/>
                        <a:gd name="connsiteY3" fmla="*/ 90509 h 758996"/>
                        <a:gd name="connsiteX4" fmla="*/ 563184 w 1199879"/>
                        <a:gd name="connsiteY4" fmla="*/ 22 h 758996"/>
                        <a:gd name="connsiteX5" fmla="*/ 972759 w 1199879"/>
                        <a:gd name="connsiteY5" fmla="*/ 85747 h 758996"/>
                        <a:gd name="connsiteX6" fmla="*/ 1196597 w 1199879"/>
                        <a:gd name="connsiteY6" fmla="*/ 400072 h 758996"/>
                        <a:gd name="connsiteX7" fmla="*/ 1087059 w 1199879"/>
                        <a:gd name="connsiteY7" fmla="*/ 757259 h 758996"/>
                        <a:gd name="connsiteX8" fmla="*/ 829884 w 1199879"/>
                        <a:gd name="connsiteY8" fmla="*/ 514372 h 758996"/>
                        <a:gd name="connsiteX9" fmla="*/ 572710 w 1199879"/>
                        <a:gd name="connsiteY9" fmla="*/ 290534 h 758996"/>
                        <a:gd name="connsiteX10" fmla="*/ 177422 w 1199879"/>
                        <a:gd name="connsiteY10" fmla="*/ 490559 h 758996"/>
                        <a:gd name="connsiteX11" fmla="*/ 86934 w 1199879"/>
                        <a:gd name="connsiteY11" fmla="*/ 700109 h 758996"/>
                        <a:gd name="connsiteX0" fmla="*/ 86934 w 1199879"/>
                        <a:gd name="connsiteY0" fmla="*/ 700109 h 759104"/>
                        <a:gd name="connsiteX1" fmla="*/ 1209 w 1199879"/>
                        <a:gd name="connsiteY1" fmla="*/ 533422 h 759104"/>
                        <a:gd name="connsiteX2" fmla="*/ 48834 w 1199879"/>
                        <a:gd name="connsiteY2" fmla="*/ 290534 h 759104"/>
                        <a:gd name="connsiteX3" fmla="*/ 210759 w 1199879"/>
                        <a:gd name="connsiteY3" fmla="*/ 90509 h 759104"/>
                        <a:gd name="connsiteX4" fmla="*/ 563184 w 1199879"/>
                        <a:gd name="connsiteY4" fmla="*/ 22 h 759104"/>
                        <a:gd name="connsiteX5" fmla="*/ 972759 w 1199879"/>
                        <a:gd name="connsiteY5" fmla="*/ 85747 h 759104"/>
                        <a:gd name="connsiteX6" fmla="*/ 1196597 w 1199879"/>
                        <a:gd name="connsiteY6" fmla="*/ 400072 h 759104"/>
                        <a:gd name="connsiteX7" fmla="*/ 1087059 w 1199879"/>
                        <a:gd name="connsiteY7" fmla="*/ 757259 h 759104"/>
                        <a:gd name="connsiteX8" fmla="*/ 829884 w 1199879"/>
                        <a:gd name="connsiteY8" fmla="*/ 514372 h 759104"/>
                        <a:gd name="connsiteX9" fmla="*/ 572710 w 1199879"/>
                        <a:gd name="connsiteY9" fmla="*/ 290534 h 759104"/>
                        <a:gd name="connsiteX10" fmla="*/ 177422 w 1199879"/>
                        <a:gd name="connsiteY10" fmla="*/ 490559 h 759104"/>
                        <a:gd name="connsiteX11" fmla="*/ 86934 w 1199879"/>
                        <a:gd name="connsiteY11" fmla="*/ 700109 h 759104"/>
                        <a:gd name="connsiteX0" fmla="*/ 86934 w 1199879"/>
                        <a:gd name="connsiteY0" fmla="*/ 700109 h 759104"/>
                        <a:gd name="connsiteX1" fmla="*/ 1209 w 1199879"/>
                        <a:gd name="connsiteY1" fmla="*/ 533422 h 759104"/>
                        <a:gd name="connsiteX2" fmla="*/ 48834 w 1199879"/>
                        <a:gd name="connsiteY2" fmla="*/ 290534 h 759104"/>
                        <a:gd name="connsiteX3" fmla="*/ 210759 w 1199879"/>
                        <a:gd name="connsiteY3" fmla="*/ 90509 h 759104"/>
                        <a:gd name="connsiteX4" fmla="*/ 563184 w 1199879"/>
                        <a:gd name="connsiteY4" fmla="*/ 22 h 759104"/>
                        <a:gd name="connsiteX5" fmla="*/ 972759 w 1199879"/>
                        <a:gd name="connsiteY5" fmla="*/ 85747 h 759104"/>
                        <a:gd name="connsiteX6" fmla="*/ 1196597 w 1199879"/>
                        <a:gd name="connsiteY6" fmla="*/ 400072 h 759104"/>
                        <a:gd name="connsiteX7" fmla="*/ 1087059 w 1199879"/>
                        <a:gd name="connsiteY7" fmla="*/ 757259 h 759104"/>
                        <a:gd name="connsiteX8" fmla="*/ 829884 w 1199879"/>
                        <a:gd name="connsiteY8" fmla="*/ 514372 h 759104"/>
                        <a:gd name="connsiteX9" fmla="*/ 572710 w 1199879"/>
                        <a:gd name="connsiteY9" fmla="*/ 290534 h 759104"/>
                        <a:gd name="connsiteX10" fmla="*/ 177422 w 1199879"/>
                        <a:gd name="connsiteY10" fmla="*/ 490559 h 759104"/>
                        <a:gd name="connsiteX11" fmla="*/ 86934 w 1199879"/>
                        <a:gd name="connsiteY11" fmla="*/ 700109 h 759104"/>
                        <a:gd name="connsiteX0" fmla="*/ 86934 w 1199879"/>
                        <a:gd name="connsiteY0" fmla="*/ 700109 h 759104"/>
                        <a:gd name="connsiteX1" fmla="*/ 1209 w 1199879"/>
                        <a:gd name="connsiteY1" fmla="*/ 533422 h 759104"/>
                        <a:gd name="connsiteX2" fmla="*/ 48834 w 1199879"/>
                        <a:gd name="connsiteY2" fmla="*/ 290534 h 759104"/>
                        <a:gd name="connsiteX3" fmla="*/ 210759 w 1199879"/>
                        <a:gd name="connsiteY3" fmla="*/ 90509 h 759104"/>
                        <a:gd name="connsiteX4" fmla="*/ 563184 w 1199879"/>
                        <a:gd name="connsiteY4" fmla="*/ 22 h 759104"/>
                        <a:gd name="connsiteX5" fmla="*/ 972759 w 1199879"/>
                        <a:gd name="connsiteY5" fmla="*/ 85747 h 759104"/>
                        <a:gd name="connsiteX6" fmla="*/ 1196597 w 1199879"/>
                        <a:gd name="connsiteY6" fmla="*/ 400072 h 759104"/>
                        <a:gd name="connsiteX7" fmla="*/ 1087059 w 1199879"/>
                        <a:gd name="connsiteY7" fmla="*/ 757259 h 759104"/>
                        <a:gd name="connsiteX8" fmla="*/ 829884 w 1199879"/>
                        <a:gd name="connsiteY8" fmla="*/ 514372 h 759104"/>
                        <a:gd name="connsiteX9" fmla="*/ 572710 w 1199879"/>
                        <a:gd name="connsiteY9" fmla="*/ 290534 h 759104"/>
                        <a:gd name="connsiteX10" fmla="*/ 177422 w 1199879"/>
                        <a:gd name="connsiteY10" fmla="*/ 490559 h 759104"/>
                        <a:gd name="connsiteX11" fmla="*/ 86934 w 1199879"/>
                        <a:gd name="connsiteY11" fmla="*/ 700109 h 759104"/>
                        <a:gd name="connsiteX0" fmla="*/ 86934 w 1199879"/>
                        <a:gd name="connsiteY0" fmla="*/ 636283 h 695278"/>
                        <a:gd name="connsiteX1" fmla="*/ 1209 w 1199879"/>
                        <a:gd name="connsiteY1" fmla="*/ 469596 h 695278"/>
                        <a:gd name="connsiteX2" fmla="*/ 48834 w 1199879"/>
                        <a:gd name="connsiteY2" fmla="*/ 226708 h 695278"/>
                        <a:gd name="connsiteX3" fmla="*/ 210759 w 1199879"/>
                        <a:gd name="connsiteY3" fmla="*/ 26683 h 695278"/>
                        <a:gd name="connsiteX4" fmla="*/ 586997 w 1199879"/>
                        <a:gd name="connsiteY4" fmla="*/ 26683 h 695278"/>
                        <a:gd name="connsiteX5" fmla="*/ 972759 w 1199879"/>
                        <a:gd name="connsiteY5" fmla="*/ 21921 h 695278"/>
                        <a:gd name="connsiteX6" fmla="*/ 1196597 w 1199879"/>
                        <a:gd name="connsiteY6" fmla="*/ 336246 h 695278"/>
                        <a:gd name="connsiteX7" fmla="*/ 1087059 w 1199879"/>
                        <a:gd name="connsiteY7" fmla="*/ 693433 h 695278"/>
                        <a:gd name="connsiteX8" fmla="*/ 829884 w 1199879"/>
                        <a:gd name="connsiteY8" fmla="*/ 450546 h 695278"/>
                        <a:gd name="connsiteX9" fmla="*/ 572710 w 1199879"/>
                        <a:gd name="connsiteY9" fmla="*/ 226708 h 695278"/>
                        <a:gd name="connsiteX10" fmla="*/ 177422 w 1199879"/>
                        <a:gd name="connsiteY10" fmla="*/ 426733 h 695278"/>
                        <a:gd name="connsiteX11" fmla="*/ 86934 w 1199879"/>
                        <a:gd name="connsiteY11" fmla="*/ 636283 h 695278"/>
                        <a:gd name="connsiteX0" fmla="*/ 86934 w 1199879"/>
                        <a:gd name="connsiteY0" fmla="*/ 717176 h 776171"/>
                        <a:gd name="connsiteX1" fmla="*/ 1209 w 1199879"/>
                        <a:gd name="connsiteY1" fmla="*/ 550489 h 776171"/>
                        <a:gd name="connsiteX2" fmla="*/ 48834 w 1199879"/>
                        <a:gd name="connsiteY2" fmla="*/ 307601 h 776171"/>
                        <a:gd name="connsiteX3" fmla="*/ 210759 w 1199879"/>
                        <a:gd name="connsiteY3" fmla="*/ 107576 h 776171"/>
                        <a:gd name="connsiteX4" fmla="*/ 586997 w 1199879"/>
                        <a:gd name="connsiteY4" fmla="*/ 107576 h 776171"/>
                        <a:gd name="connsiteX5" fmla="*/ 972759 w 1199879"/>
                        <a:gd name="connsiteY5" fmla="*/ 102814 h 776171"/>
                        <a:gd name="connsiteX6" fmla="*/ 1196597 w 1199879"/>
                        <a:gd name="connsiteY6" fmla="*/ 417139 h 776171"/>
                        <a:gd name="connsiteX7" fmla="*/ 1087059 w 1199879"/>
                        <a:gd name="connsiteY7" fmla="*/ 774326 h 776171"/>
                        <a:gd name="connsiteX8" fmla="*/ 829884 w 1199879"/>
                        <a:gd name="connsiteY8" fmla="*/ 531439 h 776171"/>
                        <a:gd name="connsiteX9" fmla="*/ 572710 w 1199879"/>
                        <a:gd name="connsiteY9" fmla="*/ 307601 h 776171"/>
                        <a:gd name="connsiteX10" fmla="*/ 177422 w 1199879"/>
                        <a:gd name="connsiteY10" fmla="*/ 507626 h 776171"/>
                        <a:gd name="connsiteX11" fmla="*/ 86934 w 1199879"/>
                        <a:gd name="connsiteY11" fmla="*/ 717176 h 776171"/>
                        <a:gd name="connsiteX0" fmla="*/ 86934 w 1199879"/>
                        <a:gd name="connsiteY0" fmla="*/ 717176 h 776171"/>
                        <a:gd name="connsiteX1" fmla="*/ 1209 w 1199879"/>
                        <a:gd name="connsiteY1" fmla="*/ 550489 h 776171"/>
                        <a:gd name="connsiteX2" fmla="*/ 48834 w 1199879"/>
                        <a:gd name="connsiteY2" fmla="*/ 307601 h 776171"/>
                        <a:gd name="connsiteX3" fmla="*/ 210759 w 1199879"/>
                        <a:gd name="connsiteY3" fmla="*/ 107576 h 776171"/>
                        <a:gd name="connsiteX4" fmla="*/ 586997 w 1199879"/>
                        <a:gd name="connsiteY4" fmla="*/ 107576 h 776171"/>
                        <a:gd name="connsiteX5" fmla="*/ 972759 w 1199879"/>
                        <a:gd name="connsiteY5" fmla="*/ 102814 h 776171"/>
                        <a:gd name="connsiteX6" fmla="*/ 1196597 w 1199879"/>
                        <a:gd name="connsiteY6" fmla="*/ 417139 h 776171"/>
                        <a:gd name="connsiteX7" fmla="*/ 1087059 w 1199879"/>
                        <a:gd name="connsiteY7" fmla="*/ 774326 h 776171"/>
                        <a:gd name="connsiteX8" fmla="*/ 829884 w 1199879"/>
                        <a:gd name="connsiteY8" fmla="*/ 531439 h 776171"/>
                        <a:gd name="connsiteX9" fmla="*/ 572710 w 1199879"/>
                        <a:gd name="connsiteY9" fmla="*/ 307601 h 776171"/>
                        <a:gd name="connsiteX10" fmla="*/ 177422 w 1199879"/>
                        <a:gd name="connsiteY10" fmla="*/ 507626 h 776171"/>
                        <a:gd name="connsiteX11" fmla="*/ 86934 w 1199879"/>
                        <a:gd name="connsiteY11" fmla="*/ 717176 h 7761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199879" h="776171">
                          <a:moveTo>
                            <a:pt x="86934" y="717176"/>
                          </a:moveTo>
                          <a:cubicBezTo>
                            <a:pt x="57565" y="724320"/>
                            <a:pt x="7559" y="618751"/>
                            <a:pt x="1209" y="550489"/>
                          </a:cubicBezTo>
                          <a:cubicBezTo>
                            <a:pt x="-5141" y="482226"/>
                            <a:pt x="13909" y="381420"/>
                            <a:pt x="48834" y="307601"/>
                          </a:cubicBezTo>
                          <a:cubicBezTo>
                            <a:pt x="83759" y="233782"/>
                            <a:pt x="121065" y="140913"/>
                            <a:pt x="210759" y="107576"/>
                          </a:cubicBezTo>
                          <a:cubicBezTo>
                            <a:pt x="300453" y="74239"/>
                            <a:pt x="507622" y="-105942"/>
                            <a:pt x="586997" y="107576"/>
                          </a:cubicBezTo>
                          <a:cubicBezTo>
                            <a:pt x="552072" y="-102768"/>
                            <a:pt x="871159" y="51220"/>
                            <a:pt x="972759" y="102814"/>
                          </a:cubicBezTo>
                          <a:cubicBezTo>
                            <a:pt x="1074359" y="154408"/>
                            <a:pt x="1177547" y="305220"/>
                            <a:pt x="1196597" y="417139"/>
                          </a:cubicBezTo>
                          <a:cubicBezTo>
                            <a:pt x="1215647" y="529058"/>
                            <a:pt x="1148178" y="755276"/>
                            <a:pt x="1087059" y="774326"/>
                          </a:cubicBezTo>
                          <a:cubicBezTo>
                            <a:pt x="1025940" y="793376"/>
                            <a:pt x="1001334" y="661614"/>
                            <a:pt x="829884" y="531439"/>
                          </a:cubicBezTo>
                          <a:cubicBezTo>
                            <a:pt x="606046" y="434602"/>
                            <a:pt x="681454" y="311570"/>
                            <a:pt x="572710" y="307601"/>
                          </a:cubicBezTo>
                          <a:cubicBezTo>
                            <a:pt x="463966" y="303632"/>
                            <a:pt x="258385" y="439364"/>
                            <a:pt x="177422" y="507626"/>
                          </a:cubicBezTo>
                          <a:cubicBezTo>
                            <a:pt x="96459" y="575889"/>
                            <a:pt x="116303" y="710032"/>
                            <a:pt x="86934" y="717176"/>
                          </a:cubicBez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656" name="Trapezoid 270">
                    <a:extLst>
                      <a:ext uri="{FF2B5EF4-FFF2-40B4-BE49-F238E27FC236}">
                        <a16:creationId xmlns:a16="http://schemas.microsoft.com/office/drawing/2014/main" id="{1FDC9F28-72A7-41F3-BF50-E0396E99A619}"/>
                      </a:ext>
                    </a:extLst>
                  </p:cNvPr>
                  <p:cNvSpPr/>
                  <p:nvPr/>
                </p:nvSpPr>
                <p:spPr>
                  <a:xfrm rot="20338925" flipH="1">
                    <a:off x="3462019" y="3913526"/>
                    <a:ext cx="378473" cy="1158393"/>
                  </a:xfrm>
                  <a:custGeom>
                    <a:avLst/>
                    <a:gdLst>
                      <a:gd name="connsiteX0" fmla="*/ 0 w 318441"/>
                      <a:gd name="connsiteY0" fmla="*/ 484297 h 484297"/>
                      <a:gd name="connsiteX1" fmla="*/ 33879 w 318441"/>
                      <a:gd name="connsiteY1" fmla="*/ 0 h 484297"/>
                      <a:gd name="connsiteX2" fmla="*/ 284562 w 318441"/>
                      <a:gd name="connsiteY2" fmla="*/ 0 h 484297"/>
                      <a:gd name="connsiteX3" fmla="*/ 318441 w 318441"/>
                      <a:gd name="connsiteY3" fmla="*/ 484297 h 484297"/>
                      <a:gd name="connsiteX4" fmla="*/ 0 w 318441"/>
                      <a:gd name="connsiteY4" fmla="*/ 484297 h 484297"/>
                      <a:gd name="connsiteX0" fmla="*/ 0 w 318441"/>
                      <a:gd name="connsiteY0" fmla="*/ 484297 h 484297"/>
                      <a:gd name="connsiteX1" fmla="*/ 12651 w 318441"/>
                      <a:gd name="connsiteY1" fmla="*/ 132438 h 484297"/>
                      <a:gd name="connsiteX2" fmla="*/ 33879 w 318441"/>
                      <a:gd name="connsiteY2" fmla="*/ 0 h 484297"/>
                      <a:gd name="connsiteX3" fmla="*/ 284562 w 318441"/>
                      <a:gd name="connsiteY3" fmla="*/ 0 h 484297"/>
                      <a:gd name="connsiteX4" fmla="*/ 318441 w 318441"/>
                      <a:gd name="connsiteY4" fmla="*/ 484297 h 484297"/>
                      <a:gd name="connsiteX5" fmla="*/ 0 w 318441"/>
                      <a:gd name="connsiteY5" fmla="*/ 484297 h 484297"/>
                      <a:gd name="connsiteX0" fmla="*/ 0 w 318441"/>
                      <a:gd name="connsiteY0" fmla="*/ 484297 h 484297"/>
                      <a:gd name="connsiteX1" fmla="*/ 12651 w 318441"/>
                      <a:gd name="connsiteY1" fmla="*/ 132438 h 484297"/>
                      <a:gd name="connsiteX2" fmla="*/ 49172 w 318441"/>
                      <a:gd name="connsiteY2" fmla="*/ 583 h 484297"/>
                      <a:gd name="connsiteX3" fmla="*/ 284562 w 318441"/>
                      <a:gd name="connsiteY3" fmla="*/ 0 h 484297"/>
                      <a:gd name="connsiteX4" fmla="*/ 318441 w 318441"/>
                      <a:gd name="connsiteY4" fmla="*/ 484297 h 484297"/>
                      <a:gd name="connsiteX5" fmla="*/ 0 w 318441"/>
                      <a:gd name="connsiteY5" fmla="*/ 484297 h 484297"/>
                      <a:gd name="connsiteX0" fmla="*/ 0 w 318441"/>
                      <a:gd name="connsiteY0" fmla="*/ 484297 h 484297"/>
                      <a:gd name="connsiteX1" fmla="*/ 11230 w 318441"/>
                      <a:gd name="connsiteY1" fmla="*/ 72704 h 484297"/>
                      <a:gd name="connsiteX2" fmla="*/ 49172 w 318441"/>
                      <a:gd name="connsiteY2" fmla="*/ 583 h 484297"/>
                      <a:gd name="connsiteX3" fmla="*/ 284562 w 318441"/>
                      <a:gd name="connsiteY3" fmla="*/ 0 h 484297"/>
                      <a:gd name="connsiteX4" fmla="*/ 318441 w 318441"/>
                      <a:gd name="connsiteY4" fmla="*/ 484297 h 484297"/>
                      <a:gd name="connsiteX5" fmla="*/ 0 w 318441"/>
                      <a:gd name="connsiteY5" fmla="*/ 484297 h 484297"/>
                      <a:gd name="connsiteX0" fmla="*/ 64163 w 307709"/>
                      <a:gd name="connsiteY0" fmla="*/ 496110 h 496110"/>
                      <a:gd name="connsiteX1" fmla="*/ 498 w 307709"/>
                      <a:gd name="connsiteY1" fmla="*/ 72704 h 496110"/>
                      <a:gd name="connsiteX2" fmla="*/ 38440 w 307709"/>
                      <a:gd name="connsiteY2" fmla="*/ 583 h 496110"/>
                      <a:gd name="connsiteX3" fmla="*/ 273830 w 307709"/>
                      <a:gd name="connsiteY3" fmla="*/ 0 h 496110"/>
                      <a:gd name="connsiteX4" fmla="*/ 307709 w 307709"/>
                      <a:gd name="connsiteY4" fmla="*/ 484297 h 496110"/>
                      <a:gd name="connsiteX5" fmla="*/ 64163 w 307709"/>
                      <a:gd name="connsiteY5" fmla="*/ 496110 h 496110"/>
                      <a:gd name="connsiteX0" fmla="*/ 64163 w 307709"/>
                      <a:gd name="connsiteY0" fmla="*/ 496110 h 1158393"/>
                      <a:gd name="connsiteX1" fmla="*/ 498 w 307709"/>
                      <a:gd name="connsiteY1" fmla="*/ 72704 h 1158393"/>
                      <a:gd name="connsiteX2" fmla="*/ 38440 w 307709"/>
                      <a:gd name="connsiteY2" fmla="*/ 583 h 1158393"/>
                      <a:gd name="connsiteX3" fmla="*/ 273830 w 307709"/>
                      <a:gd name="connsiteY3" fmla="*/ 0 h 1158393"/>
                      <a:gd name="connsiteX4" fmla="*/ 307709 w 307709"/>
                      <a:gd name="connsiteY4" fmla="*/ 484297 h 1158393"/>
                      <a:gd name="connsiteX5" fmla="*/ 270326 w 307709"/>
                      <a:gd name="connsiteY5" fmla="*/ 1158393 h 1158393"/>
                      <a:gd name="connsiteX6" fmla="*/ 64163 w 307709"/>
                      <a:gd name="connsiteY6" fmla="*/ 496110 h 1158393"/>
                      <a:gd name="connsiteX0" fmla="*/ 64163 w 378971"/>
                      <a:gd name="connsiteY0" fmla="*/ 496110 h 1214821"/>
                      <a:gd name="connsiteX1" fmla="*/ 498 w 378971"/>
                      <a:gd name="connsiteY1" fmla="*/ 72704 h 1214821"/>
                      <a:gd name="connsiteX2" fmla="*/ 38440 w 378971"/>
                      <a:gd name="connsiteY2" fmla="*/ 583 h 1214821"/>
                      <a:gd name="connsiteX3" fmla="*/ 273830 w 378971"/>
                      <a:gd name="connsiteY3" fmla="*/ 0 h 1214821"/>
                      <a:gd name="connsiteX4" fmla="*/ 307709 w 378971"/>
                      <a:gd name="connsiteY4" fmla="*/ 484297 h 1214821"/>
                      <a:gd name="connsiteX5" fmla="*/ 378604 w 378971"/>
                      <a:gd name="connsiteY5" fmla="*/ 1130321 h 1214821"/>
                      <a:gd name="connsiteX6" fmla="*/ 270326 w 378971"/>
                      <a:gd name="connsiteY6" fmla="*/ 1158393 h 1214821"/>
                      <a:gd name="connsiteX7" fmla="*/ 64163 w 378971"/>
                      <a:gd name="connsiteY7" fmla="*/ 496110 h 1214821"/>
                      <a:gd name="connsiteX0" fmla="*/ 64163 w 378971"/>
                      <a:gd name="connsiteY0" fmla="*/ 496110 h 1158393"/>
                      <a:gd name="connsiteX1" fmla="*/ 498 w 378971"/>
                      <a:gd name="connsiteY1" fmla="*/ 72704 h 1158393"/>
                      <a:gd name="connsiteX2" fmla="*/ 38440 w 378971"/>
                      <a:gd name="connsiteY2" fmla="*/ 583 h 1158393"/>
                      <a:gd name="connsiteX3" fmla="*/ 273830 w 378971"/>
                      <a:gd name="connsiteY3" fmla="*/ 0 h 1158393"/>
                      <a:gd name="connsiteX4" fmla="*/ 307709 w 378971"/>
                      <a:gd name="connsiteY4" fmla="*/ 484297 h 1158393"/>
                      <a:gd name="connsiteX5" fmla="*/ 378604 w 378971"/>
                      <a:gd name="connsiteY5" fmla="*/ 1130321 h 1158393"/>
                      <a:gd name="connsiteX6" fmla="*/ 270326 w 378971"/>
                      <a:gd name="connsiteY6" fmla="*/ 1158393 h 1158393"/>
                      <a:gd name="connsiteX7" fmla="*/ 64163 w 378971"/>
                      <a:gd name="connsiteY7" fmla="*/ 496110 h 1158393"/>
                      <a:gd name="connsiteX0" fmla="*/ 63665 w 378473"/>
                      <a:gd name="connsiteY0" fmla="*/ 496110 h 1158393"/>
                      <a:gd name="connsiteX1" fmla="*/ 0 w 378473"/>
                      <a:gd name="connsiteY1" fmla="*/ 72704 h 1158393"/>
                      <a:gd name="connsiteX2" fmla="*/ 37942 w 378473"/>
                      <a:gd name="connsiteY2" fmla="*/ 583 h 1158393"/>
                      <a:gd name="connsiteX3" fmla="*/ 273332 w 378473"/>
                      <a:gd name="connsiteY3" fmla="*/ 0 h 1158393"/>
                      <a:gd name="connsiteX4" fmla="*/ 307211 w 378473"/>
                      <a:gd name="connsiteY4" fmla="*/ 484297 h 1158393"/>
                      <a:gd name="connsiteX5" fmla="*/ 378106 w 378473"/>
                      <a:gd name="connsiteY5" fmla="*/ 1130321 h 1158393"/>
                      <a:gd name="connsiteX6" fmla="*/ 269828 w 378473"/>
                      <a:gd name="connsiteY6" fmla="*/ 1158393 h 1158393"/>
                      <a:gd name="connsiteX7" fmla="*/ 63665 w 378473"/>
                      <a:gd name="connsiteY7" fmla="*/ 496110 h 1158393"/>
                      <a:gd name="connsiteX0" fmla="*/ 63665 w 378473"/>
                      <a:gd name="connsiteY0" fmla="*/ 538491 h 1200774"/>
                      <a:gd name="connsiteX1" fmla="*/ 0 w 378473"/>
                      <a:gd name="connsiteY1" fmla="*/ 115085 h 1200774"/>
                      <a:gd name="connsiteX2" fmla="*/ 86378 w 378473"/>
                      <a:gd name="connsiteY2" fmla="*/ 0 h 1200774"/>
                      <a:gd name="connsiteX3" fmla="*/ 273332 w 378473"/>
                      <a:gd name="connsiteY3" fmla="*/ 42381 h 1200774"/>
                      <a:gd name="connsiteX4" fmla="*/ 307211 w 378473"/>
                      <a:gd name="connsiteY4" fmla="*/ 526678 h 1200774"/>
                      <a:gd name="connsiteX5" fmla="*/ 378106 w 378473"/>
                      <a:gd name="connsiteY5" fmla="*/ 1172702 h 1200774"/>
                      <a:gd name="connsiteX6" fmla="*/ 269828 w 378473"/>
                      <a:gd name="connsiteY6" fmla="*/ 1200774 h 1200774"/>
                      <a:gd name="connsiteX7" fmla="*/ 63665 w 378473"/>
                      <a:gd name="connsiteY7" fmla="*/ 538491 h 1200774"/>
                      <a:gd name="connsiteX0" fmla="*/ 63665 w 378473"/>
                      <a:gd name="connsiteY0" fmla="*/ 496110 h 1158393"/>
                      <a:gd name="connsiteX1" fmla="*/ 0 w 378473"/>
                      <a:gd name="connsiteY1" fmla="*/ 72704 h 1158393"/>
                      <a:gd name="connsiteX2" fmla="*/ 147436 w 378473"/>
                      <a:gd name="connsiteY2" fmla="*/ 27858 h 1158393"/>
                      <a:gd name="connsiteX3" fmla="*/ 273332 w 378473"/>
                      <a:gd name="connsiteY3" fmla="*/ 0 h 1158393"/>
                      <a:gd name="connsiteX4" fmla="*/ 307211 w 378473"/>
                      <a:gd name="connsiteY4" fmla="*/ 484297 h 1158393"/>
                      <a:gd name="connsiteX5" fmla="*/ 378106 w 378473"/>
                      <a:gd name="connsiteY5" fmla="*/ 1130321 h 1158393"/>
                      <a:gd name="connsiteX6" fmla="*/ 269828 w 378473"/>
                      <a:gd name="connsiteY6" fmla="*/ 1158393 h 1158393"/>
                      <a:gd name="connsiteX7" fmla="*/ 63665 w 378473"/>
                      <a:gd name="connsiteY7" fmla="*/ 496110 h 1158393"/>
                      <a:gd name="connsiteX0" fmla="*/ 63665 w 378473"/>
                      <a:gd name="connsiteY0" fmla="*/ 496110 h 1158393"/>
                      <a:gd name="connsiteX1" fmla="*/ 0 w 378473"/>
                      <a:gd name="connsiteY1" fmla="*/ 72704 h 1158393"/>
                      <a:gd name="connsiteX2" fmla="*/ 122865 w 378473"/>
                      <a:gd name="connsiteY2" fmla="*/ 96926 h 1158393"/>
                      <a:gd name="connsiteX3" fmla="*/ 273332 w 378473"/>
                      <a:gd name="connsiteY3" fmla="*/ 0 h 1158393"/>
                      <a:gd name="connsiteX4" fmla="*/ 307211 w 378473"/>
                      <a:gd name="connsiteY4" fmla="*/ 484297 h 1158393"/>
                      <a:gd name="connsiteX5" fmla="*/ 378106 w 378473"/>
                      <a:gd name="connsiteY5" fmla="*/ 1130321 h 1158393"/>
                      <a:gd name="connsiteX6" fmla="*/ 269828 w 378473"/>
                      <a:gd name="connsiteY6" fmla="*/ 1158393 h 1158393"/>
                      <a:gd name="connsiteX7" fmla="*/ 63665 w 378473"/>
                      <a:gd name="connsiteY7" fmla="*/ 496110 h 1158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8473" h="1158393">
                        <a:moveTo>
                          <a:pt x="63665" y="496110"/>
                        </a:moveTo>
                        <a:lnTo>
                          <a:pt x="0" y="72704"/>
                        </a:lnTo>
                        <a:lnTo>
                          <a:pt x="122865" y="96926"/>
                        </a:lnTo>
                        <a:lnTo>
                          <a:pt x="273332" y="0"/>
                        </a:lnTo>
                        <a:lnTo>
                          <a:pt x="307211" y="484297"/>
                        </a:lnTo>
                        <a:cubicBezTo>
                          <a:pt x="309299" y="642060"/>
                          <a:pt x="384337" y="1017972"/>
                          <a:pt x="378106" y="1130321"/>
                        </a:cubicBezTo>
                        <a:lnTo>
                          <a:pt x="269828" y="1158393"/>
                        </a:lnTo>
                        <a:lnTo>
                          <a:pt x="63665" y="496110"/>
                        </a:lnTo>
                        <a:close/>
                      </a:path>
                    </a:pathLst>
                  </a:custGeom>
                  <a:solidFill>
                    <a:srgbClr val="E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635" name="Trapezoid 270">
                  <a:extLst>
                    <a:ext uri="{FF2B5EF4-FFF2-40B4-BE49-F238E27FC236}">
                      <a16:creationId xmlns:a16="http://schemas.microsoft.com/office/drawing/2014/main" id="{E4EA65ED-EEDA-4B9C-910D-795DBB7036CB}"/>
                    </a:ext>
                  </a:extLst>
                </p:cNvPr>
                <p:cNvSpPr/>
                <p:nvPr/>
              </p:nvSpPr>
              <p:spPr>
                <a:xfrm rot="1261075">
                  <a:off x="2526875" y="3895168"/>
                  <a:ext cx="378473" cy="1158393"/>
                </a:xfrm>
                <a:custGeom>
                  <a:avLst/>
                  <a:gdLst>
                    <a:gd name="connsiteX0" fmla="*/ 0 w 318441"/>
                    <a:gd name="connsiteY0" fmla="*/ 484297 h 484297"/>
                    <a:gd name="connsiteX1" fmla="*/ 33879 w 318441"/>
                    <a:gd name="connsiteY1" fmla="*/ 0 h 484297"/>
                    <a:gd name="connsiteX2" fmla="*/ 284562 w 318441"/>
                    <a:gd name="connsiteY2" fmla="*/ 0 h 484297"/>
                    <a:gd name="connsiteX3" fmla="*/ 318441 w 318441"/>
                    <a:gd name="connsiteY3" fmla="*/ 484297 h 484297"/>
                    <a:gd name="connsiteX4" fmla="*/ 0 w 318441"/>
                    <a:gd name="connsiteY4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33879 w 318441"/>
                    <a:gd name="connsiteY2" fmla="*/ 0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1230 w 318441"/>
                    <a:gd name="connsiteY1" fmla="*/ 72704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64163 w 307709"/>
                    <a:gd name="connsiteY0" fmla="*/ 496110 h 496110"/>
                    <a:gd name="connsiteX1" fmla="*/ 498 w 307709"/>
                    <a:gd name="connsiteY1" fmla="*/ 72704 h 496110"/>
                    <a:gd name="connsiteX2" fmla="*/ 38440 w 307709"/>
                    <a:gd name="connsiteY2" fmla="*/ 583 h 496110"/>
                    <a:gd name="connsiteX3" fmla="*/ 273830 w 307709"/>
                    <a:gd name="connsiteY3" fmla="*/ 0 h 496110"/>
                    <a:gd name="connsiteX4" fmla="*/ 307709 w 307709"/>
                    <a:gd name="connsiteY4" fmla="*/ 484297 h 496110"/>
                    <a:gd name="connsiteX5" fmla="*/ 64163 w 307709"/>
                    <a:gd name="connsiteY5" fmla="*/ 496110 h 496110"/>
                    <a:gd name="connsiteX0" fmla="*/ 64163 w 307709"/>
                    <a:gd name="connsiteY0" fmla="*/ 496110 h 1158393"/>
                    <a:gd name="connsiteX1" fmla="*/ 498 w 307709"/>
                    <a:gd name="connsiteY1" fmla="*/ 72704 h 1158393"/>
                    <a:gd name="connsiteX2" fmla="*/ 38440 w 307709"/>
                    <a:gd name="connsiteY2" fmla="*/ 583 h 1158393"/>
                    <a:gd name="connsiteX3" fmla="*/ 273830 w 307709"/>
                    <a:gd name="connsiteY3" fmla="*/ 0 h 1158393"/>
                    <a:gd name="connsiteX4" fmla="*/ 307709 w 307709"/>
                    <a:gd name="connsiteY4" fmla="*/ 484297 h 1158393"/>
                    <a:gd name="connsiteX5" fmla="*/ 270326 w 307709"/>
                    <a:gd name="connsiteY5" fmla="*/ 1158393 h 1158393"/>
                    <a:gd name="connsiteX6" fmla="*/ 64163 w 307709"/>
                    <a:gd name="connsiteY6" fmla="*/ 496110 h 1158393"/>
                    <a:gd name="connsiteX0" fmla="*/ 64163 w 378971"/>
                    <a:gd name="connsiteY0" fmla="*/ 496110 h 1214821"/>
                    <a:gd name="connsiteX1" fmla="*/ 498 w 378971"/>
                    <a:gd name="connsiteY1" fmla="*/ 72704 h 1214821"/>
                    <a:gd name="connsiteX2" fmla="*/ 38440 w 378971"/>
                    <a:gd name="connsiteY2" fmla="*/ 583 h 1214821"/>
                    <a:gd name="connsiteX3" fmla="*/ 273830 w 378971"/>
                    <a:gd name="connsiteY3" fmla="*/ 0 h 1214821"/>
                    <a:gd name="connsiteX4" fmla="*/ 307709 w 378971"/>
                    <a:gd name="connsiteY4" fmla="*/ 484297 h 1214821"/>
                    <a:gd name="connsiteX5" fmla="*/ 378604 w 378971"/>
                    <a:gd name="connsiteY5" fmla="*/ 1130321 h 1214821"/>
                    <a:gd name="connsiteX6" fmla="*/ 270326 w 378971"/>
                    <a:gd name="connsiteY6" fmla="*/ 1158393 h 1214821"/>
                    <a:gd name="connsiteX7" fmla="*/ 64163 w 378971"/>
                    <a:gd name="connsiteY7" fmla="*/ 496110 h 1214821"/>
                    <a:gd name="connsiteX0" fmla="*/ 64163 w 378971"/>
                    <a:gd name="connsiteY0" fmla="*/ 496110 h 1158393"/>
                    <a:gd name="connsiteX1" fmla="*/ 498 w 378971"/>
                    <a:gd name="connsiteY1" fmla="*/ 72704 h 1158393"/>
                    <a:gd name="connsiteX2" fmla="*/ 38440 w 378971"/>
                    <a:gd name="connsiteY2" fmla="*/ 583 h 1158393"/>
                    <a:gd name="connsiteX3" fmla="*/ 273830 w 378971"/>
                    <a:gd name="connsiteY3" fmla="*/ 0 h 1158393"/>
                    <a:gd name="connsiteX4" fmla="*/ 307709 w 378971"/>
                    <a:gd name="connsiteY4" fmla="*/ 484297 h 1158393"/>
                    <a:gd name="connsiteX5" fmla="*/ 378604 w 378971"/>
                    <a:gd name="connsiteY5" fmla="*/ 1130321 h 1158393"/>
                    <a:gd name="connsiteX6" fmla="*/ 270326 w 378971"/>
                    <a:gd name="connsiteY6" fmla="*/ 1158393 h 1158393"/>
                    <a:gd name="connsiteX7" fmla="*/ 64163 w 378971"/>
                    <a:gd name="connsiteY7" fmla="*/ 496110 h 1158393"/>
                    <a:gd name="connsiteX0" fmla="*/ 63665 w 378473"/>
                    <a:gd name="connsiteY0" fmla="*/ 496110 h 1158393"/>
                    <a:gd name="connsiteX1" fmla="*/ 0 w 378473"/>
                    <a:gd name="connsiteY1" fmla="*/ 72704 h 1158393"/>
                    <a:gd name="connsiteX2" fmla="*/ 37942 w 378473"/>
                    <a:gd name="connsiteY2" fmla="*/ 583 h 1158393"/>
                    <a:gd name="connsiteX3" fmla="*/ 273332 w 378473"/>
                    <a:gd name="connsiteY3" fmla="*/ 0 h 1158393"/>
                    <a:gd name="connsiteX4" fmla="*/ 307211 w 378473"/>
                    <a:gd name="connsiteY4" fmla="*/ 484297 h 1158393"/>
                    <a:gd name="connsiteX5" fmla="*/ 378106 w 378473"/>
                    <a:gd name="connsiteY5" fmla="*/ 1130321 h 1158393"/>
                    <a:gd name="connsiteX6" fmla="*/ 269828 w 378473"/>
                    <a:gd name="connsiteY6" fmla="*/ 1158393 h 1158393"/>
                    <a:gd name="connsiteX7" fmla="*/ 63665 w 378473"/>
                    <a:gd name="connsiteY7" fmla="*/ 496110 h 1158393"/>
                    <a:gd name="connsiteX0" fmla="*/ 63665 w 378473"/>
                    <a:gd name="connsiteY0" fmla="*/ 538491 h 1200774"/>
                    <a:gd name="connsiteX1" fmla="*/ 0 w 378473"/>
                    <a:gd name="connsiteY1" fmla="*/ 115085 h 1200774"/>
                    <a:gd name="connsiteX2" fmla="*/ 86378 w 378473"/>
                    <a:gd name="connsiteY2" fmla="*/ 0 h 1200774"/>
                    <a:gd name="connsiteX3" fmla="*/ 273332 w 378473"/>
                    <a:gd name="connsiteY3" fmla="*/ 42381 h 1200774"/>
                    <a:gd name="connsiteX4" fmla="*/ 307211 w 378473"/>
                    <a:gd name="connsiteY4" fmla="*/ 526678 h 1200774"/>
                    <a:gd name="connsiteX5" fmla="*/ 378106 w 378473"/>
                    <a:gd name="connsiteY5" fmla="*/ 1172702 h 1200774"/>
                    <a:gd name="connsiteX6" fmla="*/ 269828 w 378473"/>
                    <a:gd name="connsiteY6" fmla="*/ 1200774 h 1200774"/>
                    <a:gd name="connsiteX7" fmla="*/ 63665 w 378473"/>
                    <a:gd name="connsiteY7" fmla="*/ 538491 h 1200774"/>
                    <a:gd name="connsiteX0" fmla="*/ 63665 w 378473"/>
                    <a:gd name="connsiteY0" fmla="*/ 496110 h 1158393"/>
                    <a:gd name="connsiteX1" fmla="*/ 0 w 378473"/>
                    <a:gd name="connsiteY1" fmla="*/ 72704 h 1158393"/>
                    <a:gd name="connsiteX2" fmla="*/ 147436 w 378473"/>
                    <a:gd name="connsiteY2" fmla="*/ 27858 h 1158393"/>
                    <a:gd name="connsiteX3" fmla="*/ 273332 w 378473"/>
                    <a:gd name="connsiteY3" fmla="*/ 0 h 1158393"/>
                    <a:gd name="connsiteX4" fmla="*/ 307211 w 378473"/>
                    <a:gd name="connsiteY4" fmla="*/ 484297 h 1158393"/>
                    <a:gd name="connsiteX5" fmla="*/ 378106 w 378473"/>
                    <a:gd name="connsiteY5" fmla="*/ 1130321 h 1158393"/>
                    <a:gd name="connsiteX6" fmla="*/ 269828 w 378473"/>
                    <a:gd name="connsiteY6" fmla="*/ 1158393 h 1158393"/>
                    <a:gd name="connsiteX7" fmla="*/ 63665 w 378473"/>
                    <a:gd name="connsiteY7" fmla="*/ 496110 h 1158393"/>
                    <a:gd name="connsiteX0" fmla="*/ 63665 w 378473"/>
                    <a:gd name="connsiteY0" fmla="*/ 496110 h 1158393"/>
                    <a:gd name="connsiteX1" fmla="*/ 0 w 378473"/>
                    <a:gd name="connsiteY1" fmla="*/ 72704 h 1158393"/>
                    <a:gd name="connsiteX2" fmla="*/ 122865 w 378473"/>
                    <a:gd name="connsiteY2" fmla="*/ 96926 h 1158393"/>
                    <a:gd name="connsiteX3" fmla="*/ 273332 w 378473"/>
                    <a:gd name="connsiteY3" fmla="*/ 0 h 1158393"/>
                    <a:gd name="connsiteX4" fmla="*/ 307211 w 378473"/>
                    <a:gd name="connsiteY4" fmla="*/ 484297 h 1158393"/>
                    <a:gd name="connsiteX5" fmla="*/ 378106 w 378473"/>
                    <a:gd name="connsiteY5" fmla="*/ 1130321 h 1158393"/>
                    <a:gd name="connsiteX6" fmla="*/ 269828 w 378473"/>
                    <a:gd name="connsiteY6" fmla="*/ 1158393 h 1158393"/>
                    <a:gd name="connsiteX7" fmla="*/ 63665 w 378473"/>
                    <a:gd name="connsiteY7" fmla="*/ 496110 h 1158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8473" h="1158393">
                      <a:moveTo>
                        <a:pt x="63665" y="496110"/>
                      </a:moveTo>
                      <a:lnTo>
                        <a:pt x="0" y="72704"/>
                      </a:lnTo>
                      <a:lnTo>
                        <a:pt x="122865" y="96926"/>
                      </a:lnTo>
                      <a:lnTo>
                        <a:pt x="273332" y="0"/>
                      </a:lnTo>
                      <a:lnTo>
                        <a:pt x="307211" y="484297"/>
                      </a:lnTo>
                      <a:cubicBezTo>
                        <a:pt x="309299" y="642060"/>
                        <a:pt x="384337" y="1017972"/>
                        <a:pt x="378106" y="1130321"/>
                      </a:cubicBezTo>
                      <a:lnTo>
                        <a:pt x="269828" y="1158393"/>
                      </a:lnTo>
                      <a:lnTo>
                        <a:pt x="63665" y="496110"/>
                      </a:lnTo>
                      <a:close/>
                    </a:path>
                  </a:pathLst>
                </a:custGeom>
                <a:solidFill>
                  <a:srgbClr val="E0F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513" name="Group 3512">
                <a:extLst>
                  <a:ext uri="{FF2B5EF4-FFF2-40B4-BE49-F238E27FC236}">
                    <a16:creationId xmlns:a16="http://schemas.microsoft.com/office/drawing/2014/main" id="{14561444-B822-4CF6-A8BC-611A841FCF0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371862" y="5498664"/>
                <a:ext cx="486827" cy="1357147"/>
                <a:chOff x="6564687" y="-1479765"/>
                <a:chExt cx="1392632" cy="3882290"/>
              </a:xfrm>
            </p:grpSpPr>
            <p:sp>
              <p:nvSpPr>
                <p:cNvPr id="3602" name="Freeform 2598">
                  <a:extLst>
                    <a:ext uri="{FF2B5EF4-FFF2-40B4-BE49-F238E27FC236}">
                      <a16:creationId xmlns:a16="http://schemas.microsoft.com/office/drawing/2014/main" id="{84A26F2D-1A3A-4F0C-BFF6-CB219C1B8686}"/>
                    </a:ext>
                  </a:extLst>
                </p:cNvPr>
                <p:cNvSpPr/>
                <p:nvPr/>
              </p:nvSpPr>
              <p:spPr>
                <a:xfrm>
                  <a:off x="6928246" y="-1479765"/>
                  <a:ext cx="712309" cy="881068"/>
                </a:xfrm>
                <a:custGeom>
                  <a:avLst/>
                  <a:gdLst>
                    <a:gd name="connsiteX0" fmla="*/ 636439 w 1484721"/>
                    <a:gd name="connsiteY0" fmla="*/ 1627932 h 1643332"/>
                    <a:gd name="connsiteX1" fmla="*/ 79848 w 1484721"/>
                    <a:gd name="connsiteY1" fmla="*/ 1529587 h 1643332"/>
                    <a:gd name="connsiteX2" fmla="*/ 14982 w 1484721"/>
                    <a:gd name="connsiteY2" fmla="*/ 711440 h 1643332"/>
                    <a:gd name="connsiteX3" fmla="*/ 190747 w 1484721"/>
                    <a:gd name="connsiteY3" fmla="*/ 303413 h 1643332"/>
                    <a:gd name="connsiteX4" fmla="*/ 280723 w 1484721"/>
                    <a:gd name="connsiteY4" fmla="*/ 127647 h 1643332"/>
                    <a:gd name="connsiteX5" fmla="*/ 655271 w 1484721"/>
                    <a:gd name="connsiteY5" fmla="*/ 12562 h 1643332"/>
                    <a:gd name="connsiteX6" fmla="*/ 1098870 w 1484721"/>
                    <a:gd name="connsiteY6" fmla="*/ 62781 h 1643332"/>
                    <a:gd name="connsiteX7" fmla="*/ 1412737 w 1484721"/>
                    <a:gd name="connsiteY7" fmla="*/ 541952 h 1643332"/>
                    <a:gd name="connsiteX8" fmla="*/ 1381351 w 1484721"/>
                    <a:gd name="connsiteY8" fmla="*/ 1113190 h 1643332"/>
                    <a:gd name="connsiteX9" fmla="*/ 1439939 w 1484721"/>
                    <a:gd name="connsiteY9" fmla="*/ 1445889 h 1643332"/>
                    <a:gd name="connsiteX10" fmla="*/ 636439 w 1484721"/>
                    <a:gd name="connsiteY10" fmla="*/ 1627932 h 1643332"/>
                    <a:gd name="connsiteX0" fmla="*/ 636439 w 1484721"/>
                    <a:gd name="connsiteY0" fmla="*/ 1627932 h 1643633"/>
                    <a:gd name="connsiteX1" fmla="*/ 79848 w 1484721"/>
                    <a:gd name="connsiteY1" fmla="*/ 1529587 h 1643633"/>
                    <a:gd name="connsiteX2" fmla="*/ 14982 w 1484721"/>
                    <a:gd name="connsiteY2" fmla="*/ 711440 h 1643633"/>
                    <a:gd name="connsiteX3" fmla="*/ 190747 w 1484721"/>
                    <a:gd name="connsiteY3" fmla="*/ 303413 h 1643633"/>
                    <a:gd name="connsiteX4" fmla="*/ 280723 w 1484721"/>
                    <a:gd name="connsiteY4" fmla="*/ 127647 h 1643633"/>
                    <a:gd name="connsiteX5" fmla="*/ 655271 w 1484721"/>
                    <a:gd name="connsiteY5" fmla="*/ 12562 h 1643633"/>
                    <a:gd name="connsiteX6" fmla="*/ 1098870 w 1484721"/>
                    <a:gd name="connsiteY6" fmla="*/ 62781 h 1643633"/>
                    <a:gd name="connsiteX7" fmla="*/ 1412737 w 1484721"/>
                    <a:gd name="connsiteY7" fmla="*/ 541952 h 1643633"/>
                    <a:gd name="connsiteX8" fmla="*/ 1381351 w 1484721"/>
                    <a:gd name="connsiteY8" fmla="*/ 1113190 h 1643633"/>
                    <a:gd name="connsiteX9" fmla="*/ 1439939 w 1484721"/>
                    <a:gd name="connsiteY9" fmla="*/ 1441704 h 1643633"/>
                    <a:gd name="connsiteX10" fmla="*/ 636439 w 1484721"/>
                    <a:gd name="connsiteY10" fmla="*/ 1627932 h 1643633"/>
                    <a:gd name="connsiteX0" fmla="*/ 636439 w 1441664"/>
                    <a:gd name="connsiteY0" fmla="*/ 1627932 h 1643633"/>
                    <a:gd name="connsiteX1" fmla="*/ 79848 w 1441664"/>
                    <a:gd name="connsiteY1" fmla="*/ 1529587 h 1643633"/>
                    <a:gd name="connsiteX2" fmla="*/ 14982 w 1441664"/>
                    <a:gd name="connsiteY2" fmla="*/ 711440 h 1643633"/>
                    <a:gd name="connsiteX3" fmla="*/ 190747 w 1441664"/>
                    <a:gd name="connsiteY3" fmla="*/ 303413 h 1643633"/>
                    <a:gd name="connsiteX4" fmla="*/ 280723 w 1441664"/>
                    <a:gd name="connsiteY4" fmla="*/ 127647 h 1643633"/>
                    <a:gd name="connsiteX5" fmla="*/ 655271 w 1441664"/>
                    <a:gd name="connsiteY5" fmla="*/ 12562 h 1643633"/>
                    <a:gd name="connsiteX6" fmla="*/ 1098870 w 1441664"/>
                    <a:gd name="connsiteY6" fmla="*/ 62781 h 1643633"/>
                    <a:gd name="connsiteX7" fmla="*/ 1412737 w 1441664"/>
                    <a:gd name="connsiteY7" fmla="*/ 541952 h 1643633"/>
                    <a:gd name="connsiteX8" fmla="*/ 1381351 w 1441664"/>
                    <a:gd name="connsiteY8" fmla="*/ 1113190 h 1643633"/>
                    <a:gd name="connsiteX9" fmla="*/ 1439939 w 1441664"/>
                    <a:gd name="connsiteY9" fmla="*/ 1441704 h 1643633"/>
                    <a:gd name="connsiteX10" fmla="*/ 636439 w 1441664"/>
                    <a:gd name="connsiteY10" fmla="*/ 1627932 h 1643633"/>
                    <a:gd name="connsiteX0" fmla="*/ 636439 w 1482855"/>
                    <a:gd name="connsiteY0" fmla="*/ 1627932 h 1643633"/>
                    <a:gd name="connsiteX1" fmla="*/ 79848 w 1482855"/>
                    <a:gd name="connsiteY1" fmla="*/ 1529587 h 1643633"/>
                    <a:gd name="connsiteX2" fmla="*/ 14982 w 1482855"/>
                    <a:gd name="connsiteY2" fmla="*/ 711440 h 1643633"/>
                    <a:gd name="connsiteX3" fmla="*/ 190747 w 1482855"/>
                    <a:gd name="connsiteY3" fmla="*/ 303413 h 1643633"/>
                    <a:gd name="connsiteX4" fmla="*/ 280723 w 1482855"/>
                    <a:gd name="connsiteY4" fmla="*/ 127647 h 1643633"/>
                    <a:gd name="connsiteX5" fmla="*/ 655271 w 1482855"/>
                    <a:gd name="connsiteY5" fmla="*/ 12562 h 1643633"/>
                    <a:gd name="connsiteX6" fmla="*/ 1098870 w 1482855"/>
                    <a:gd name="connsiteY6" fmla="*/ 62781 h 1643633"/>
                    <a:gd name="connsiteX7" fmla="*/ 1412737 w 1482855"/>
                    <a:gd name="connsiteY7" fmla="*/ 541952 h 1643633"/>
                    <a:gd name="connsiteX8" fmla="*/ 1377166 w 1482855"/>
                    <a:gd name="connsiteY8" fmla="*/ 1010660 h 1643633"/>
                    <a:gd name="connsiteX9" fmla="*/ 1439939 w 1482855"/>
                    <a:gd name="connsiteY9" fmla="*/ 1441704 h 1643633"/>
                    <a:gd name="connsiteX10" fmla="*/ 636439 w 1482855"/>
                    <a:gd name="connsiteY10" fmla="*/ 1627932 h 1643633"/>
                    <a:gd name="connsiteX0" fmla="*/ 636439 w 1450144"/>
                    <a:gd name="connsiteY0" fmla="*/ 1627932 h 1643633"/>
                    <a:gd name="connsiteX1" fmla="*/ 79848 w 1450144"/>
                    <a:gd name="connsiteY1" fmla="*/ 1529587 h 1643633"/>
                    <a:gd name="connsiteX2" fmla="*/ 14982 w 1450144"/>
                    <a:gd name="connsiteY2" fmla="*/ 711440 h 1643633"/>
                    <a:gd name="connsiteX3" fmla="*/ 190747 w 1450144"/>
                    <a:gd name="connsiteY3" fmla="*/ 303413 h 1643633"/>
                    <a:gd name="connsiteX4" fmla="*/ 280723 w 1450144"/>
                    <a:gd name="connsiteY4" fmla="*/ 127647 h 1643633"/>
                    <a:gd name="connsiteX5" fmla="*/ 655271 w 1450144"/>
                    <a:gd name="connsiteY5" fmla="*/ 12562 h 1643633"/>
                    <a:gd name="connsiteX6" fmla="*/ 1098870 w 1450144"/>
                    <a:gd name="connsiteY6" fmla="*/ 62781 h 1643633"/>
                    <a:gd name="connsiteX7" fmla="*/ 1412737 w 1450144"/>
                    <a:gd name="connsiteY7" fmla="*/ 541952 h 1643633"/>
                    <a:gd name="connsiteX8" fmla="*/ 1377166 w 1450144"/>
                    <a:gd name="connsiteY8" fmla="*/ 1010660 h 1643633"/>
                    <a:gd name="connsiteX9" fmla="*/ 1439939 w 1450144"/>
                    <a:gd name="connsiteY9" fmla="*/ 1441704 h 1643633"/>
                    <a:gd name="connsiteX10" fmla="*/ 636439 w 1450144"/>
                    <a:gd name="connsiteY10" fmla="*/ 1627932 h 1643633"/>
                    <a:gd name="connsiteX0" fmla="*/ 636439 w 1450144"/>
                    <a:gd name="connsiteY0" fmla="*/ 1627932 h 1643633"/>
                    <a:gd name="connsiteX1" fmla="*/ 79848 w 1450144"/>
                    <a:gd name="connsiteY1" fmla="*/ 1529587 h 1643633"/>
                    <a:gd name="connsiteX2" fmla="*/ 14982 w 1450144"/>
                    <a:gd name="connsiteY2" fmla="*/ 711440 h 1643633"/>
                    <a:gd name="connsiteX3" fmla="*/ 190747 w 1450144"/>
                    <a:gd name="connsiteY3" fmla="*/ 303413 h 1643633"/>
                    <a:gd name="connsiteX4" fmla="*/ 280723 w 1450144"/>
                    <a:gd name="connsiteY4" fmla="*/ 127647 h 1643633"/>
                    <a:gd name="connsiteX5" fmla="*/ 655271 w 1450144"/>
                    <a:gd name="connsiteY5" fmla="*/ 12562 h 1643633"/>
                    <a:gd name="connsiteX6" fmla="*/ 1098870 w 1450144"/>
                    <a:gd name="connsiteY6" fmla="*/ 62781 h 1643633"/>
                    <a:gd name="connsiteX7" fmla="*/ 1412737 w 1450144"/>
                    <a:gd name="connsiteY7" fmla="*/ 541952 h 1643633"/>
                    <a:gd name="connsiteX8" fmla="*/ 1377166 w 1450144"/>
                    <a:gd name="connsiteY8" fmla="*/ 1010660 h 1643633"/>
                    <a:gd name="connsiteX9" fmla="*/ 1439939 w 1450144"/>
                    <a:gd name="connsiteY9" fmla="*/ 1441704 h 1643633"/>
                    <a:gd name="connsiteX10" fmla="*/ 636439 w 1450144"/>
                    <a:gd name="connsiteY10" fmla="*/ 1627932 h 1643633"/>
                    <a:gd name="connsiteX0" fmla="*/ 636439 w 1439939"/>
                    <a:gd name="connsiteY0" fmla="*/ 1627932 h 1643633"/>
                    <a:gd name="connsiteX1" fmla="*/ 79848 w 1439939"/>
                    <a:gd name="connsiteY1" fmla="*/ 1529587 h 1643633"/>
                    <a:gd name="connsiteX2" fmla="*/ 14982 w 1439939"/>
                    <a:gd name="connsiteY2" fmla="*/ 711440 h 1643633"/>
                    <a:gd name="connsiteX3" fmla="*/ 190747 w 1439939"/>
                    <a:gd name="connsiteY3" fmla="*/ 303413 h 1643633"/>
                    <a:gd name="connsiteX4" fmla="*/ 280723 w 1439939"/>
                    <a:gd name="connsiteY4" fmla="*/ 127647 h 1643633"/>
                    <a:gd name="connsiteX5" fmla="*/ 655271 w 1439939"/>
                    <a:gd name="connsiteY5" fmla="*/ 12562 h 1643633"/>
                    <a:gd name="connsiteX6" fmla="*/ 1098870 w 1439939"/>
                    <a:gd name="connsiteY6" fmla="*/ 62781 h 1643633"/>
                    <a:gd name="connsiteX7" fmla="*/ 1412737 w 1439939"/>
                    <a:gd name="connsiteY7" fmla="*/ 541952 h 1643633"/>
                    <a:gd name="connsiteX8" fmla="*/ 1377166 w 1439939"/>
                    <a:gd name="connsiteY8" fmla="*/ 1010660 h 1643633"/>
                    <a:gd name="connsiteX9" fmla="*/ 1439939 w 1439939"/>
                    <a:gd name="connsiteY9" fmla="*/ 1441704 h 1643633"/>
                    <a:gd name="connsiteX10" fmla="*/ 636439 w 1439939"/>
                    <a:gd name="connsiteY10" fmla="*/ 1627932 h 1643633"/>
                    <a:gd name="connsiteX0" fmla="*/ 636439 w 1440375"/>
                    <a:gd name="connsiteY0" fmla="*/ 1627932 h 1643633"/>
                    <a:gd name="connsiteX1" fmla="*/ 79848 w 1440375"/>
                    <a:gd name="connsiteY1" fmla="*/ 1529587 h 1643633"/>
                    <a:gd name="connsiteX2" fmla="*/ 14982 w 1440375"/>
                    <a:gd name="connsiteY2" fmla="*/ 711440 h 1643633"/>
                    <a:gd name="connsiteX3" fmla="*/ 190747 w 1440375"/>
                    <a:gd name="connsiteY3" fmla="*/ 303413 h 1643633"/>
                    <a:gd name="connsiteX4" fmla="*/ 280723 w 1440375"/>
                    <a:gd name="connsiteY4" fmla="*/ 127647 h 1643633"/>
                    <a:gd name="connsiteX5" fmla="*/ 655271 w 1440375"/>
                    <a:gd name="connsiteY5" fmla="*/ 12562 h 1643633"/>
                    <a:gd name="connsiteX6" fmla="*/ 1098870 w 1440375"/>
                    <a:gd name="connsiteY6" fmla="*/ 62781 h 1643633"/>
                    <a:gd name="connsiteX7" fmla="*/ 1412737 w 1440375"/>
                    <a:gd name="connsiteY7" fmla="*/ 541952 h 1643633"/>
                    <a:gd name="connsiteX8" fmla="*/ 1377166 w 1440375"/>
                    <a:gd name="connsiteY8" fmla="*/ 1010660 h 1643633"/>
                    <a:gd name="connsiteX9" fmla="*/ 1439939 w 1440375"/>
                    <a:gd name="connsiteY9" fmla="*/ 1441704 h 1643633"/>
                    <a:gd name="connsiteX10" fmla="*/ 636439 w 1440375"/>
                    <a:gd name="connsiteY10" fmla="*/ 1627932 h 1643633"/>
                    <a:gd name="connsiteX0" fmla="*/ 636439 w 1440375"/>
                    <a:gd name="connsiteY0" fmla="*/ 1627932 h 1643633"/>
                    <a:gd name="connsiteX1" fmla="*/ 79848 w 1440375"/>
                    <a:gd name="connsiteY1" fmla="*/ 1529587 h 1643633"/>
                    <a:gd name="connsiteX2" fmla="*/ 14982 w 1440375"/>
                    <a:gd name="connsiteY2" fmla="*/ 711440 h 1643633"/>
                    <a:gd name="connsiteX3" fmla="*/ 190747 w 1440375"/>
                    <a:gd name="connsiteY3" fmla="*/ 303413 h 1643633"/>
                    <a:gd name="connsiteX4" fmla="*/ 280723 w 1440375"/>
                    <a:gd name="connsiteY4" fmla="*/ 127647 h 1643633"/>
                    <a:gd name="connsiteX5" fmla="*/ 655271 w 1440375"/>
                    <a:gd name="connsiteY5" fmla="*/ 12562 h 1643633"/>
                    <a:gd name="connsiteX6" fmla="*/ 1098870 w 1440375"/>
                    <a:gd name="connsiteY6" fmla="*/ 62781 h 1643633"/>
                    <a:gd name="connsiteX7" fmla="*/ 1412737 w 1440375"/>
                    <a:gd name="connsiteY7" fmla="*/ 541952 h 1643633"/>
                    <a:gd name="connsiteX8" fmla="*/ 1377166 w 1440375"/>
                    <a:gd name="connsiteY8" fmla="*/ 1010660 h 1643633"/>
                    <a:gd name="connsiteX9" fmla="*/ 1439939 w 1440375"/>
                    <a:gd name="connsiteY9" fmla="*/ 1441704 h 1643633"/>
                    <a:gd name="connsiteX10" fmla="*/ 636439 w 1440375"/>
                    <a:gd name="connsiteY10" fmla="*/ 1627932 h 1643633"/>
                    <a:gd name="connsiteX0" fmla="*/ 636439 w 1440375"/>
                    <a:gd name="connsiteY0" fmla="*/ 1627932 h 1643633"/>
                    <a:gd name="connsiteX1" fmla="*/ 79848 w 1440375"/>
                    <a:gd name="connsiteY1" fmla="*/ 1529587 h 1643633"/>
                    <a:gd name="connsiteX2" fmla="*/ 14982 w 1440375"/>
                    <a:gd name="connsiteY2" fmla="*/ 711440 h 1643633"/>
                    <a:gd name="connsiteX3" fmla="*/ 190747 w 1440375"/>
                    <a:gd name="connsiteY3" fmla="*/ 303413 h 1643633"/>
                    <a:gd name="connsiteX4" fmla="*/ 280723 w 1440375"/>
                    <a:gd name="connsiteY4" fmla="*/ 127647 h 1643633"/>
                    <a:gd name="connsiteX5" fmla="*/ 655271 w 1440375"/>
                    <a:gd name="connsiteY5" fmla="*/ 12562 h 1643633"/>
                    <a:gd name="connsiteX6" fmla="*/ 1098870 w 1440375"/>
                    <a:gd name="connsiteY6" fmla="*/ 62781 h 1643633"/>
                    <a:gd name="connsiteX7" fmla="*/ 1412737 w 1440375"/>
                    <a:gd name="connsiteY7" fmla="*/ 541952 h 1643633"/>
                    <a:gd name="connsiteX8" fmla="*/ 1377166 w 1440375"/>
                    <a:gd name="connsiteY8" fmla="*/ 1010660 h 1643633"/>
                    <a:gd name="connsiteX9" fmla="*/ 1439939 w 1440375"/>
                    <a:gd name="connsiteY9" fmla="*/ 1441704 h 1643633"/>
                    <a:gd name="connsiteX10" fmla="*/ 636439 w 1440375"/>
                    <a:gd name="connsiteY10" fmla="*/ 1627932 h 1643633"/>
                    <a:gd name="connsiteX0" fmla="*/ 636439 w 1440375"/>
                    <a:gd name="connsiteY0" fmla="*/ 1632899 h 1648600"/>
                    <a:gd name="connsiteX1" fmla="*/ 79848 w 1440375"/>
                    <a:gd name="connsiteY1" fmla="*/ 1534554 h 1648600"/>
                    <a:gd name="connsiteX2" fmla="*/ 14982 w 1440375"/>
                    <a:gd name="connsiteY2" fmla="*/ 716407 h 1648600"/>
                    <a:gd name="connsiteX3" fmla="*/ 190747 w 1440375"/>
                    <a:gd name="connsiteY3" fmla="*/ 308380 h 1648600"/>
                    <a:gd name="connsiteX4" fmla="*/ 469044 w 1440375"/>
                    <a:gd name="connsiteY4" fmla="*/ 25900 h 1648600"/>
                    <a:gd name="connsiteX5" fmla="*/ 655271 w 1440375"/>
                    <a:gd name="connsiteY5" fmla="*/ 17529 h 1648600"/>
                    <a:gd name="connsiteX6" fmla="*/ 1098870 w 1440375"/>
                    <a:gd name="connsiteY6" fmla="*/ 67748 h 1648600"/>
                    <a:gd name="connsiteX7" fmla="*/ 1412737 w 1440375"/>
                    <a:gd name="connsiteY7" fmla="*/ 546919 h 1648600"/>
                    <a:gd name="connsiteX8" fmla="*/ 1377166 w 1440375"/>
                    <a:gd name="connsiteY8" fmla="*/ 1015627 h 1648600"/>
                    <a:gd name="connsiteX9" fmla="*/ 1439939 w 1440375"/>
                    <a:gd name="connsiteY9" fmla="*/ 1446671 h 1648600"/>
                    <a:gd name="connsiteX10" fmla="*/ 636439 w 1440375"/>
                    <a:gd name="connsiteY10" fmla="*/ 1632899 h 1648600"/>
                    <a:gd name="connsiteX0" fmla="*/ 636439 w 1440375"/>
                    <a:gd name="connsiteY0" fmla="*/ 1653835 h 1669536"/>
                    <a:gd name="connsiteX1" fmla="*/ 79848 w 1440375"/>
                    <a:gd name="connsiteY1" fmla="*/ 1555490 h 1669536"/>
                    <a:gd name="connsiteX2" fmla="*/ 14982 w 1440375"/>
                    <a:gd name="connsiteY2" fmla="*/ 737343 h 1669536"/>
                    <a:gd name="connsiteX3" fmla="*/ 190747 w 1440375"/>
                    <a:gd name="connsiteY3" fmla="*/ 329316 h 1669536"/>
                    <a:gd name="connsiteX4" fmla="*/ 469044 w 1440375"/>
                    <a:gd name="connsiteY4" fmla="*/ 46836 h 1669536"/>
                    <a:gd name="connsiteX5" fmla="*/ 818482 w 1440375"/>
                    <a:gd name="connsiteY5" fmla="*/ 2893 h 1669536"/>
                    <a:gd name="connsiteX6" fmla="*/ 1098870 w 1440375"/>
                    <a:gd name="connsiteY6" fmla="*/ 88684 h 1669536"/>
                    <a:gd name="connsiteX7" fmla="*/ 1412737 w 1440375"/>
                    <a:gd name="connsiteY7" fmla="*/ 567855 h 1669536"/>
                    <a:gd name="connsiteX8" fmla="*/ 1377166 w 1440375"/>
                    <a:gd name="connsiteY8" fmla="*/ 1036563 h 1669536"/>
                    <a:gd name="connsiteX9" fmla="*/ 1439939 w 1440375"/>
                    <a:gd name="connsiteY9" fmla="*/ 1467607 h 1669536"/>
                    <a:gd name="connsiteX10" fmla="*/ 636439 w 1440375"/>
                    <a:gd name="connsiteY10" fmla="*/ 1653835 h 1669536"/>
                    <a:gd name="connsiteX0" fmla="*/ 636439 w 1440375"/>
                    <a:gd name="connsiteY0" fmla="*/ 1653835 h 1669536"/>
                    <a:gd name="connsiteX1" fmla="*/ 79848 w 1440375"/>
                    <a:gd name="connsiteY1" fmla="*/ 1555490 h 1669536"/>
                    <a:gd name="connsiteX2" fmla="*/ 14982 w 1440375"/>
                    <a:gd name="connsiteY2" fmla="*/ 737343 h 1669536"/>
                    <a:gd name="connsiteX3" fmla="*/ 190747 w 1440375"/>
                    <a:gd name="connsiteY3" fmla="*/ 329316 h 1669536"/>
                    <a:gd name="connsiteX4" fmla="*/ 469044 w 1440375"/>
                    <a:gd name="connsiteY4" fmla="*/ 46836 h 1669536"/>
                    <a:gd name="connsiteX5" fmla="*/ 818482 w 1440375"/>
                    <a:gd name="connsiteY5" fmla="*/ 2893 h 1669536"/>
                    <a:gd name="connsiteX6" fmla="*/ 1098870 w 1440375"/>
                    <a:gd name="connsiteY6" fmla="*/ 88684 h 1669536"/>
                    <a:gd name="connsiteX7" fmla="*/ 1412737 w 1440375"/>
                    <a:gd name="connsiteY7" fmla="*/ 567855 h 1669536"/>
                    <a:gd name="connsiteX8" fmla="*/ 1377166 w 1440375"/>
                    <a:gd name="connsiteY8" fmla="*/ 1036563 h 1669536"/>
                    <a:gd name="connsiteX9" fmla="*/ 1439939 w 1440375"/>
                    <a:gd name="connsiteY9" fmla="*/ 1467607 h 1669536"/>
                    <a:gd name="connsiteX10" fmla="*/ 636439 w 1440375"/>
                    <a:gd name="connsiteY10" fmla="*/ 1653835 h 1669536"/>
                    <a:gd name="connsiteX0" fmla="*/ 636439 w 1440375"/>
                    <a:gd name="connsiteY0" fmla="*/ 1661788 h 1677489"/>
                    <a:gd name="connsiteX1" fmla="*/ 79848 w 1440375"/>
                    <a:gd name="connsiteY1" fmla="*/ 1563443 h 1677489"/>
                    <a:gd name="connsiteX2" fmla="*/ 14982 w 1440375"/>
                    <a:gd name="connsiteY2" fmla="*/ 745296 h 1677489"/>
                    <a:gd name="connsiteX3" fmla="*/ 190747 w 1440375"/>
                    <a:gd name="connsiteY3" fmla="*/ 337269 h 1677489"/>
                    <a:gd name="connsiteX4" fmla="*/ 469044 w 1440375"/>
                    <a:gd name="connsiteY4" fmla="*/ 54789 h 1677489"/>
                    <a:gd name="connsiteX5" fmla="*/ 818482 w 1440375"/>
                    <a:gd name="connsiteY5" fmla="*/ 10846 h 1677489"/>
                    <a:gd name="connsiteX6" fmla="*/ 1098870 w 1440375"/>
                    <a:gd name="connsiteY6" fmla="*/ 96637 h 1677489"/>
                    <a:gd name="connsiteX7" fmla="*/ 1412737 w 1440375"/>
                    <a:gd name="connsiteY7" fmla="*/ 575808 h 1677489"/>
                    <a:gd name="connsiteX8" fmla="*/ 1377166 w 1440375"/>
                    <a:gd name="connsiteY8" fmla="*/ 1044516 h 1677489"/>
                    <a:gd name="connsiteX9" fmla="*/ 1439939 w 1440375"/>
                    <a:gd name="connsiteY9" fmla="*/ 1475560 h 1677489"/>
                    <a:gd name="connsiteX10" fmla="*/ 636439 w 1440375"/>
                    <a:gd name="connsiteY10" fmla="*/ 1661788 h 1677489"/>
                    <a:gd name="connsiteX0" fmla="*/ 636439 w 1440375"/>
                    <a:gd name="connsiteY0" fmla="*/ 1634710 h 1650411"/>
                    <a:gd name="connsiteX1" fmla="*/ 79848 w 1440375"/>
                    <a:gd name="connsiteY1" fmla="*/ 1536365 h 1650411"/>
                    <a:gd name="connsiteX2" fmla="*/ 14982 w 1440375"/>
                    <a:gd name="connsiteY2" fmla="*/ 718218 h 1650411"/>
                    <a:gd name="connsiteX3" fmla="*/ 190747 w 1440375"/>
                    <a:gd name="connsiteY3" fmla="*/ 310191 h 1650411"/>
                    <a:gd name="connsiteX4" fmla="*/ 469044 w 1440375"/>
                    <a:gd name="connsiteY4" fmla="*/ 27711 h 1650411"/>
                    <a:gd name="connsiteX5" fmla="*/ 1098870 w 1440375"/>
                    <a:gd name="connsiteY5" fmla="*/ 69559 h 1650411"/>
                    <a:gd name="connsiteX6" fmla="*/ 1412737 w 1440375"/>
                    <a:gd name="connsiteY6" fmla="*/ 548730 h 1650411"/>
                    <a:gd name="connsiteX7" fmla="*/ 1377166 w 1440375"/>
                    <a:gd name="connsiteY7" fmla="*/ 1017438 h 1650411"/>
                    <a:gd name="connsiteX8" fmla="*/ 1439939 w 1440375"/>
                    <a:gd name="connsiteY8" fmla="*/ 1448482 h 1650411"/>
                    <a:gd name="connsiteX9" fmla="*/ 636439 w 1440375"/>
                    <a:gd name="connsiteY9" fmla="*/ 1634710 h 1650411"/>
                    <a:gd name="connsiteX0" fmla="*/ 636439 w 1440375"/>
                    <a:gd name="connsiteY0" fmla="*/ 1663705 h 1679406"/>
                    <a:gd name="connsiteX1" fmla="*/ 79848 w 1440375"/>
                    <a:gd name="connsiteY1" fmla="*/ 1565360 h 1679406"/>
                    <a:gd name="connsiteX2" fmla="*/ 14982 w 1440375"/>
                    <a:gd name="connsiteY2" fmla="*/ 747213 h 1679406"/>
                    <a:gd name="connsiteX3" fmla="*/ 190747 w 1440375"/>
                    <a:gd name="connsiteY3" fmla="*/ 339186 h 1679406"/>
                    <a:gd name="connsiteX4" fmla="*/ 469044 w 1440375"/>
                    <a:gd name="connsiteY4" fmla="*/ 56706 h 1679406"/>
                    <a:gd name="connsiteX5" fmla="*/ 1098870 w 1440375"/>
                    <a:gd name="connsiteY5" fmla="*/ 98554 h 1679406"/>
                    <a:gd name="connsiteX6" fmla="*/ 1412737 w 1440375"/>
                    <a:gd name="connsiteY6" fmla="*/ 577725 h 1679406"/>
                    <a:gd name="connsiteX7" fmla="*/ 1377166 w 1440375"/>
                    <a:gd name="connsiteY7" fmla="*/ 1046433 h 1679406"/>
                    <a:gd name="connsiteX8" fmla="*/ 1439939 w 1440375"/>
                    <a:gd name="connsiteY8" fmla="*/ 1477477 h 1679406"/>
                    <a:gd name="connsiteX9" fmla="*/ 636439 w 1440375"/>
                    <a:gd name="connsiteY9" fmla="*/ 1663705 h 1679406"/>
                    <a:gd name="connsiteX0" fmla="*/ 636439 w 1440375"/>
                    <a:gd name="connsiteY0" fmla="*/ 1633084 h 1648785"/>
                    <a:gd name="connsiteX1" fmla="*/ 79848 w 1440375"/>
                    <a:gd name="connsiteY1" fmla="*/ 1534739 h 1648785"/>
                    <a:gd name="connsiteX2" fmla="*/ 14982 w 1440375"/>
                    <a:gd name="connsiteY2" fmla="*/ 716592 h 1648785"/>
                    <a:gd name="connsiteX3" fmla="*/ 190747 w 1440375"/>
                    <a:gd name="connsiteY3" fmla="*/ 308565 h 1648785"/>
                    <a:gd name="connsiteX4" fmla="*/ 439750 w 1440375"/>
                    <a:gd name="connsiteY4" fmla="*/ 72119 h 1648785"/>
                    <a:gd name="connsiteX5" fmla="*/ 1098870 w 1440375"/>
                    <a:gd name="connsiteY5" fmla="*/ 67933 h 1648785"/>
                    <a:gd name="connsiteX6" fmla="*/ 1412737 w 1440375"/>
                    <a:gd name="connsiteY6" fmla="*/ 547104 h 1648785"/>
                    <a:gd name="connsiteX7" fmla="*/ 1377166 w 1440375"/>
                    <a:gd name="connsiteY7" fmla="*/ 1015812 h 1648785"/>
                    <a:gd name="connsiteX8" fmla="*/ 1439939 w 1440375"/>
                    <a:gd name="connsiteY8" fmla="*/ 1446856 h 1648785"/>
                    <a:gd name="connsiteX9" fmla="*/ 636439 w 1440375"/>
                    <a:gd name="connsiteY9" fmla="*/ 1633084 h 1648785"/>
                    <a:gd name="connsiteX0" fmla="*/ 636439 w 1440375"/>
                    <a:gd name="connsiteY0" fmla="*/ 1633084 h 1648785"/>
                    <a:gd name="connsiteX1" fmla="*/ 79848 w 1440375"/>
                    <a:gd name="connsiteY1" fmla="*/ 1534739 h 1648785"/>
                    <a:gd name="connsiteX2" fmla="*/ 14982 w 1440375"/>
                    <a:gd name="connsiteY2" fmla="*/ 716592 h 1648785"/>
                    <a:gd name="connsiteX3" fmla="*/ 190747 w 1440375"/>
                    <a:gd name="connsiteY3" fmla="*/ 308565 h 1648785"/>
                    <a:gd name="connsiteX4" fmla="*/ 439750 w 1440375"/>
                    <a:gd name="connsiteY4" fmla="*/ 72119 h 1648785"/>
                    <a:gd name="connsiteX5" fmla="*/ 1098870 w 1440375"/>
                    <a:gd name="connsiteY5" fmla="*/ 67933 h 1648785"/>
                    <a:gd name="connsiteX6" fmla="*/ 1412737 w 1440375"/>
                    <a:gd name="connsiteY6" fmla="*/ 547104 h 1648785"/>
                    <a:gd name="connsiteX7" fmla="*/ 1377166 w 1440375"/>
                    <a:gd name="connsiteY7" fmla="*/ 1015812 h 1648785"/>
                    <a:gd name="connsiteX8" fmla="*/ 1439939 w 1440375"/>
                    <a:gd name="connsiteY8" fmla="*/ 1446856 h 1648785"/>
                    <a:gd name="connsiteX9" fmla="*/ 636439 w 1440375"/>
                    <a:gd name="connsiteY9" fmla="*/ 1633084 h 1648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0375" h="1648785">
                      <a:moveTo>
                        <a:pt x="636439" y="1633084"/>
                      </a:moveTo>
                      <a:cubicBezTo>
                        <a:pt x="409757" y="1647731"/>
                        <a:pt x="183424" y="1687488"/>
                        <a:pt x="79848" y="1534739"/>
                      </a:cubicBezTo>
                      <a:cubicBezTo>
                        <a:pt x="-23728" y="1381990"/>
                        <a:pt x="-3501" y="920954"/>
                        <a:pt x="14982" y="716592"/>
                      </a:cubicBezTo>
                      <a:cubicBezTo>
                        <a:pt x="33465" y="512230"/>
                        <a:pt x="119952" y="415977"/>
                        <a:pt x="190747" y="308565"/>
                      </a:cubicBezTo>
                      <a:cubicBezTo>
                        <a:pt x="261542" y="201153"/>
                        <a:pt x="351867" y="210570"/>
                        <a:pt x="439750" y="72119"/>
                      </a:cubicBezTo>
                      <a:cubicBezTo>
                        <a:pt x="584827" y="-34944"/>
                        <a:pt x="936706" y="-11231"/>
                        <a:pt x="1098870" y="67933"/>
                      </a:cubicBezTo>
                      <a:cubicBezTo>
                        <a:pt x="1261034" y="147097"/>
                        <a:pt x="1366354" y="389124"/>
                        <a:pt x="1412737" y="547104"/>
                      </a:cubicBezTo>
                      <a:cubicBezTo>
                        <a:pt x="1459120" y="705084"/>
                        <a:pt x="1372632" y="865156"/>
                        <a:pt x="1377166" y="1015812"/>
                      </a:cubicBezTo>
                      <a:cubicBezTo>
                        <a:pt x="1381700" y="1166468"/>
                        <a:pt x="1423201" y="1251909"/>
                        <a:pt x="1439939" y="1446856"/>
                      </a:cubicBezTo>
                      <a:cubicBezTo>
                        <a:pt x="1458770" y="1637618"/>
                        <a:pt x="863121" y="1618437"/>
                        <a:pt x="636439" y="163308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603" name="Freeform 2599">
                  <a:extLst>
                    <a:ext uri="{FF2B5EF4-FFF2-40B4-BE49-F238E27FC236}">
                      <a16:creationId xmlns:a16="http://schemas.microsoft.com/office/drawing/2014/main" id="{835C028F-B78D-4AF9-B393-5515361104C7}"/>
                    </a:ext>
                  </a:extLst>
                </p:cNvPr>
                <p:cNvSpPr/>
                <p:nvPr/>
              </p:nvSpPr>
              <p:spPr>
                <a:xfrm>
                  <a:off x="7058065" y="-852036"/>
                  <a:ext cx="388330" cy="408095"/>
                </a:xfrm>
                <a:custGeom>
                  <a:avLst/>
                  <a:gdLst>
                    <a:gd name="connsiteX0" fmla="*/ 3153 w 545573"/>
                    <a:gd name="connsiteY0" fmla="*/ 436778 h 641355"/>
                    <a:gd name="connsiteX1" fmla="*/ 122423 w 545573"/>
                    <a:gd name="connsiteY1" fmla="*/ 237996 h 641355"/>
                    <a:gd name="connsiteX2" fmla="*/ 162179 w 545573"/>
                    <a:gd name="connsiteY2" fmla="*/ 33534 h 641355"/>
                    <a:gd name="connsiteX3" fmla="*/ 360962 w 545573"/>
                    <a:gd name="connsiteY3" fmla="*/ 16495 h 641355"/>
                    <a:gd name="connsiteX4" fmla="*/ 406398 w 545573"/>
                    <a:gd name="connsiteY4" fmla="*/ 198239 h 641355"/>
                    <a:gd name="connsiteX5" fmla="*/ 542706 w 545573"/>
                    <a:gd name="connsiteY5" fmla="*/ 436778 h 641355"/>
                    <a:gd name="connsiteX6" fmla="*/ 264410 w 545573"/>
                    <a:gd name="connsiteY6" fmla="*/ 641240 h 641355"/>
                    <a:gd name="connsiteX7" fmla="*/ 3153 w 545573"/>
                    <a:gd name="connsiteY7" fmla="*/ 436778 h 641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5573" h="641355">
                      <a:moveTo>
                        <a:pt x="3153" y="436778"/>
                      </a:moveTo>
                      <a:cubicBezTo>
                        <a:pt x="-20511" y="369571"/>
                        <a:pt x="95919" y="305203"/>
                        <a:pt x="122423" y="237996"/>
                      </a:cubicBezTo>
                      <a:cubicBezTo>
                        <a:pt x="148927" y="170789"/>
                        <a:pt x="122422" y="70451"/>
                        <a:pt x="162179" y="33534"/>
                      </a:cubicBezTo>
                      <a:cubicBezTo>
                        <a:pt x="201936" y="-3383"/>
                        <a:pt x="320259" y="-10956"/>
                        <a:pt x="360962" y="16495"/>
                      </a:cubicBezTo>
                      <a:cubicBezTo>
                        <a:pt x="401665" y="43946"/>
                        <a:pt x="376107" y="128192"/>
                        <a:pt x="406398" y="198239"/>
                      </a:cubicBezTo>
                      <a:cubicBezTo>
                        <a:pt x="436689" y="268286"/>
                        <a:pt x="566371" y="362944"/>
                        <a:pt x="542706" y="436778"/>
                      </a:cubicBezTo>
                      <a:cubicBezTo>
                        <a:pt x="519041" y="510612"/>
                        <a:pt x="357175" y="636507"/>
                        <a:pt x="264410" y="641240"/>
                      </a:cubicBezTo>
                      <a:cubicBezTo>
                        <a:pt x="171645" y="645973"/>
                        <a:pt x="26817" y="503985"/>
                        <a:pt x="3153" y="436778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3604" name="Group 3603">
                  <a:extLst>
                    <a:ext uri="{FF2B5EF4-FFF2-40B4-BE49-F238E27FC236}">
                      <a16:creationId xmlns:a16="http://schemas.microsoft.com/office/drawing/2014/main" id="{8EC0B736-B66E-4C7C-A8B2-8C0229313BF5}"/>
                    </a:ext>
                  </a:extLst>
                </p:cNvPr>
                <p:cNvGrpSpPr/>
                <p:nvPr/>
              </p:nvGrpSpPr>
              <p:grpSpPr>
                <a:xfrm>
                  <a:off x="6865204" y="327414"/>
                  <a:ext cx="790837" cy="1987151"/>
                  <a:chOff x="3610900" y="2674750"/>
                  <a:chExt cx="1394071" cy="3122972"/>
                </a:xfrm>
              </p:grpSpPr>
              <p:sp>
                <p:nvSpPr>
                  <p:cNvPr id="3630" name="Freeform 2626">
                    <a:extLst>
                      <a:ext uri="{FF2B5EF4-FFF2-40B4-BE49-F238E27FC236}">
                        <a16:creationId xmlns:a16="http://schemas.microsoft.com/office/drawing/2014/main" id="{F58C63F9-6A7F-4FDF-98A2-313BC93F44EB}"/>
                      </a:ext>
                    </a:extLst>
                  </p:cNvPr>
                  <p:cNvSpPr/>
                  <p:nvPr/>
                </p:nvSpPr>
                <p:spPr>
                  <a:xfrm>
                    <a:off x="3610901" y="2869910"/>
                    <a:ext cx="682240" cy="292781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1" name="Freeform 2627">
                    <a:extLst>
                      <a:ext uri="{FF2B5EF4-FFF2-40B4-BE49-F238E27FC236}">
                        <a16:creationId xmlns:a16="http://schemas.microsoft.com/office/drawing/2014/main" id="{9F509B83-ACE9-4108-9BA3-606DCB168AC9}"/>
                      </a:ext>
                    </a:extLst>
                  </p:cNvPr>
                  <p:cNvSpPr/>
                  <p:nvPr/>
                </p:nvSpPr>
                <p:spPr>
                  <a:xfrm flipH="1">
                    <a:off x="4371750" y="2869910"/>
                    <a:ext cx="633221" cy="292781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2" name="Oval 3631">
                    <a:extLst>
                      <a:ext uri="{FF2B5EF4-FFF2-40B4-BE49-F238E27FC236}">
                        <a16:creationId xmlns:a16="http://schemas.microsoft.com/office/drawing/2014/main" id="{4D444B31-334F-4BB0-8CFC-A378DFE3DFFF}"/>
                      </a:ext>
                    </a:extLst>
                  </p:cNvPr>
                  <p:cNvSpPr/>
                  <p:nvPr/>
                </p:nvSpPr>
                <p:spPr>
                  <a:xfrm>
                    <a:off x="3610900" y="2674750"/>
                    <a:ext cx="1386798" cy="914400"/>
                  </a:xfrm>
                  <a:prstGeom prst="ellipse">
                    <a:avLst/>
                  </a:pr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3" name="Flowchart: Stored Data 3632">
                    <a:extLst>
                      <a:ext uri="{FF2B5EF4-FFF2-40B4-BE49-F238E27FC236}">
                        <a16:creationId xmlns:a16="http://schemas.microsoft.com/office/drawing/2014/main" id="{AC92C361-095B-46A1-ADD4-A4013B483C92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3962720" y="3317645"/>
                    <a:ext cx="733815" cy="97218"/>
                  </a:xfrm>
                  <a:prstGeom prst="flowChartOnlineStorage">
                    <a:avLst/>
                  </a:pr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605" name="Freeform 2601">
                  <a:extLst>
                    <a:ext uri="{FF2B5EF4-FFF2-40B4-BE49-F238E27FC236}">
                      <a16:creationId xmlns:a16="http://schemas.microsoft.com/office/drawing/2014/main" id="{5A4CB645-0F80-4742-B395-0E0055023F7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564687" y="661893"/>
                  <a:ext cx="197294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606" name="Freeform 2602">
                  <a:extLst>
                    <a:ext uri="{FF2B5EF4-FFF2-40B4-BE49-F238E27FC236}">
                      <a16:creationId xmlns:a16="http://schemas.microsoft.com/office/drawing/2014/main" id="{F801D2DC-5AD7-416E-8D5E-F5A27692480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7760025" y="675774"/>
                  <a:ext cx="197294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3607" name="Group 3606">
                  <a:extLst>
                    <a:ext uri="{FF2B5EF4-FFF2-40B4-BE49-F238E27FC236}">
                      <a16:creationId xmlns:a16="http://schemas.microsoft.com/office/drawing/2014/main" id="{4414E3A4-4CFD-45C2-BEC0-6CB83548DA76}"/>
                    </a:ext>
                  </a:extLst>
                </p:cNvPr>
                <p:cNvGrpSpPr/>
                <p:nvPr/>
              </p:nvGrpSpPr>
              <p:grpSpPr>
                <a:xfrm>
                  <a:off x="6811338" y="2194072"/>
                  <a:ext cx="386887" cy="208453"/>
                  <a:chOff x="6087888" y="5874733"/>
                  <a:chExt cx="585660" cy="327601"/>
                </a:xfrm>
              </p:grpSpPr>
              <p:sp>
                <p:nvSpPr>
                  <p:cNvPr id="3627" name="Freeform 2623">
                    <a:extLst>
                      <a:ext uri="{FF2B5EF4-FFF2-40B4-BE49-F238E27FC236}">
                        <a16:creationId xmlns:a16="http://schemas.microsoft.com/office/drawing/2014/main" id="{9EB58908-8CC0-498A-9F95-8BC373336EDA}"/>
                      </a:ext>
                    </a:extLst>
                  </p:cNvPr>
                  <p:cNvSpPr/>
                  <p:nvPr/>
                </p:nvSpPr>
                <p:spPr>
                  <a:xfrm>
                    <a:off x="6130090" y="5874733"/>
                    <a:ext cx="512731" cy="293514"/>
                  </a:xfrm>
                  <a:custGeom>
                    <a:avLst/>
                    <a:gdLst>
                      <a:gd name="connsiteX0" fmla="*/ 465263 w 520380"/>
                      <a:gd name="connsiteY0" fmla="*/ 773 h 293514"/>
                      <a:gd name="connsiteX1" fmla="*/ 128038 w 520380"/>
                      <a:gd name="connsiteY1" fmla="*/ 123990 h 293514"/>
                      <a:gd name="connsiteX2" fmla="*/ 17791 w 520380"/>
                      <a:gd name="connsiteY2" fmla="*/ 292603 h 293514"/>
                      <a:gd name="connsiteX3" fmla="*/ 471748 w 520380"/>
                      <a:gd name="connsiteY3" fmla="*/ 182356 h 293514"/>
                      <a:gd name="connsiteX4" fmla="*/ 465263 w 520380"/>
                      <a:gd name="connsiteY4" fmla="*/ 773 h 293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380" h="293514">
                        <a:moveTo>
                          <a:pt x="465263" y="773"/>
                        </a:moveTo>
                        <a:cubicBezTo>
                          <a:pt x="407978" y="-8955"/>
                          <a:pt x="202617" y="75352"/>
                          <a:pt x="128038" y="123990"/>
                        </a:cubicBezTo>
                        <a:cubicBezTo>
                          <a:pt x="53459" y="172628"/>
                          <a:pt x="-39494" y="282875"/>
                          <a:pt x="17791" y="292603"/>
                        </a:cubicBezTo>
                        <a:cubicBezTo>
                          <a:pt x="75076" y="302331"/>
                          <a:pt x="392846" y="232075"/>
                          <a:pt x="471748" y="182356"/>
                        </a:cubicBezTo>
                        <a:cubicBezTo>
                          <a:pt x="550650" y="132637"/>
                          <a:pt x="522548" y="10501"/>
                          <a:pt x="465263" y="773"/>
                        </a:cubicBezTo>
                        <a:close/>
                      </a:path>
                    </a:pathLst>
                  </a:custGeom>
                  <a:solidFill>
                    <a:srgbClr val="CCE7D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8" name="Freeform 2624">
                    <a:extLst>
                      <a:ext uri="{FF2B5EF4-FFF2-40B4-BE49-F238E27FC236}">
                        <a16:creationId xmlns:a16="http://schemas.microsoft.com/office/drawing/2014/main" id="{5302E1C0-5AF9-4540-B8FE-1D3188BAC1E0}"/>
                      </a:ext>
                    </a:extLst>
                  </p:cNvPr>
                  <p:cNvSpPr/>
                  <p:nvPr/>
                </p:nvSpPr>
                <p:spPr>
                  <a:xfrm>
                    <a:off x="6087888" y="5908577"/>
                    <a:ext cx="582380" cy="293757"/>
                  </a:xfrm>
                  <a:custGeom>
                    <a:avLst/>
                    <a:gdLst>
                      <a:gd name="connsiteX0" fmla="*/ 465263 w 520380"/>
                      <a:gd name="connsiteY0" fmla="*/ 773 h 293514"/>
                      <a:gd name="connsiteX1" fmla="*/ 128038 w 520380"/>
                      <a:gd name="connsiteY1" fmla="*/ 123990 h 293514"/>
                      <a:gd name="connsiteX2" fmla="*/ 17791 w 520380"/>
                      <a:gd name="connsiteY2" fmla="*/ 292603 h 293514"/>
                      <a:gd name="connsiteX3" fmla="*/ 471748 w 520380"/>
                      <a:gd name="connsiteY3" fmla="*/ 182356 h 293514"/>
                      <a:gd name="connsiteX4" fmla="*/ 465263 w 520380"/>
                      <a:gd name="connsiteY4" fmla="*/ 773 h 293514"/>
                      <a:gd name="connsiteX0" fmla="*/ 463263 w 507974"/>
                      <a:gd name="connsiteY0" fmla="*/ 1016 h 293757"/>
                      <a:gd name="connsiteX1" fmla="*/ 343421 w 507974"/>
                      <a:gd name="connsiteY1" fmla="*/ 109723 h 293757"/>
                      <a:gd name="connsiteX2" fmla="*/ 126038 w 507974"/>
                      <a:gd name="connsiteY2" fmla="*/ 124233 h 293757"/>
                      <a:gd name="connsiteX3" fmla="*/ 15791 w 507974"/>
                      <a:gd name="connsiteY3" fmla="*/ 292846 h 293757"/>
                      <a:gd name="connsiteX4" fmla="*/ 469748 w 507974"/>
                      <a:gd name="connsiteY4" fmla="*/ 182599 h 293757"/>
                      <a:gd name="connsiteX5" fmla="*/ 463263 w 507974"/>
                      <a:gd name="connsiteY5" fmla="*/ 1016 h 293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7974" h="293757">
                        <a:moveTo>
                          <a:pt x="463263" y="1016"/>
                        </a:moveTo>
                        <a:cubicBezTo>
                          <a:pt x="442208" y="-11130"/>
                          <a:pt x="399625" y="89187"/>
                          <a:pt x="343421" y="109723"/>
                        </a:cubicBezTo>
                        <a:cubicBezTo>
                          <a:pt x="287217" y="130259"/>
                          <a:pt x="180643" y="93712"/>
                          <a:pt x="126038" y="124233"/>
                        </a:cubicBezTo>
                        <a:cubicBezTo>
                          <a:pt x="71433" y="154754"/>
                          <a:pt x="-41494" y="283118"/>
                          <a:pt x="15791" y="292846"/>
                        </a:cubicBezTo>
                        <a:cubicBezTo>
                          <a:pt x="73076" y="302574"/>
                          <a:pt x="390846" y="232318"/>
                          <a:pt x="469748" y="182599"/>
                        </a:cubicBezTo>
                        <a:cubicBezTo>
                          <a:pt x="548650" y="132880"/>
                          <a:pt x="484318" y="13162"/>
                          <a:pt x="463263" y="1016"/>
                        </a:cubicBezTo>
                        <a:close/>
                      </a:path>
                    </a:pathLst>
                  </a:custGeom>
                  <a:solidFill>
                    <a:srgbClr val="CCE7D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9" name="Trapezoid 3628">
                    <a:extLst>
                      <a:ext uri="{FF2B5EF4-FFF2-40B4-BE49-F238E27FC236}">
                        <a16:creationId xmlns:a16="http://schemas.microsoft.com/office/drawing/2014/main" id="{8CC4DAA8-036E-4B6B-85C9-0049B855B057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6529965" y="6021145"/>
                    <a:ext cx="143583" cy="164126"/>
                  </a:xfrm>
                  <a:prstGeom prst="trapezoid">
                    <a:avLst/>
                  </a:prstGeom>
                  <a:solidFill>
                    <a:srgbClr val="CCE7D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608" name="Group 3607">
                  <a:extLst>
                    <a:ext uri="{FF2B5EF4-FFF2-40B4-BE49-F238E27FC236}">
                      <a16:creationId xmlns:a16="http://schemas.microsoft.com/office/drawing/2014/main" id="{30B7AF9B-026B-4246-9004-10467BA6F853}"/>
                    </a:ext>
                  </a:extLst>
                </p:cNvPr>
                <p:cNvGrpSpPr/>
                <p:nvPr/>
              </p:nvGrpSpPr>
              <p:grpSpPr>
                <a:xfrm flipH="1">
                  <a:off x="7342643" y="2192460"/>
                  <a:ext cx="386887" cy="208453"/>
                  <a:chOff x="6087888" y="5874733"/>
                  <a:chExt cx="585660" cy="327601"/>
                </a:xfrm>
              </p:grpSpPr>
              <p:sp>
                <p:nvSpPr>
                  <p:cNvPr id="3624" name="Freeform 2620">
                    <a:extLst>
                      <a:ext uri="{FF2B5EF4-FFF2-40B4-BE49-F238E27FC236}">
                        <a16:creationId xmlns:a16="http://schemas.microsoft.com/office/drawing/2014/main" id="{4E26359C-7FF0-44CB-990A-7C8FCDA851EB}"/>
                      </a:ext>
                    </a:extLst>
                  </p:cNvPr>
                  <p:cNvSpPr/>
                  <p:nvPr/>
                </p:nvSpPr>
                <p:spPr>
                  <a:xfrm>
                    <a:off x="6130090" y="5874733"/>
                    <a:ext cx="512731" cy="293514"/>
                  </a:xfrm>
                  <a:custGeom>
                    <a:avLst/>
                    <a:gdLst>
                      <a:gd name="connsiteX0" fmla="*/ 465263 w 520380"/>
                      <a:gd name="connsiteY0" fmla="*/ 773 h 293514"/>
                      <a:gd name="connsiteX1" fmla="*/ 128038 w 520380"/>
                      <a:gd name="connsiteY1" fmla="*/ 123990 h 293514"/>
                      <a:gd name="connsiteX2" fmla="*/ 17791 w 520380"/>
                      <a:gd name="connsiteY2" fmla="*/ 292603 h 293514"/>
                      <a:gd name="connsiteX3" fmla="*/ 471748 w 520380"/>
                      <a:gd name="connsiteY3" fmla="*/ 182356 h 293514"/>
                      <a:gd name="connsiteX4" fmla="*/ 465263 w 520380"/>
                      <a:gd name="connsiteY4" fmla="*/ 773 h 293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380" h="293514">
                        <a:moveTo>
                          <a:pt x="465263" y="773"/>
                        </a:moveTo>
                        <a:cubicBezTo>
                          <a:pt x="407978" y="-8955"/>
                          <a:pt x="202617" y="75352"/>
                          <a:pt x="128038" y="123990"/>
                        </a:cubicBezTo>
                        <a:cubicBezTo>
                          <a:pt x="53459" y="172628"/>
                          <a:pt x="-39494" y="282875"/>
                          <a:pt x="17791" y="292603"/>
                        </a:cubicBezTo>
                        <a:cubicBezTo>
                          <a:pt x="75076" y="302331"/>
                          <a:pt x="392846" y="232075"/>
                          <a:pt x="471748" y="182356"/>
                        </a:cubicBezTo>
                        <a:cubicBezTo>
                          <a:pt x="550650" y="132637"/>
                          <a:pt x="522548" y="10501"/>
                          <a:pt x="465263" y="773"/>
                        </a:cubicBezTo>
                        <a:close/>
                      </a:path>
                    </a:pathLst>
                  </a:custGeom>
                  <a:solidFill>
                    <a:srgbClr val="CCE7D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5" name="Freeform 2621">
                    <a:extLst>
                      <a:ext uri="{FF2B5EF4-FFF2-40B4-BE49-F238E27FC236}">
                        <a16:creationId xmlns:a16="http://schemas.microsoft.com/office/drawing/2014/main" id="{A3CEC3AF-5444-4751-8BC8-76E64CE17E5C}"/>
                      </a:ext>
                    </a:extLst>
                  </p:cNvPr>
                  <p:cNvSpPr/>
                  <p:nvPr/>
                </p:nvSpPr>
                <p:spPr>
                  <a:xfrm>
                    <a:off x="6087888" y="5908577"/>
                    <a:ext cx="582380" cy="293757"/>
                  </a:xfrm>
                  <a:custGeom>
                    <a:avLst/>
                    <a:gdLst>
                      <a:gd name="connsiteX0" fmla="*/ 465263 w 520380"/>
                      <a:gd name="connsiteY0" fmla="*/ 773 h 293514"/>
                      <a:gd name="connsiteX1" fmla="*/ 128038 w 520380"/>
                      <a:gd name="connsiteY1" fmla="*/ 123990 h 293514"/>
                      <a:gd name="connsiteX2" fmla="*/ 17791 w 520380"/>
                      <a:gd name="connsiteY2" fmla="*/ 292603 h 293514"/>
                      <a:gd name="connsiteX3" fmla="*/ 471748 w 520380"/>
                      <a:gd name="connsiteY3" fmla="*/ 182356 h 293514"/>
                      <a:gd name="connsiteX4" fmla="*/ 465263 w 520380"/>
                      <a:gd name="connsiteY4" fmla="*/ 773 h 293514"/>
                      <a:gd name="connsiteX0" fmla="*/ 463263 w 507974"/>
                      <a:gd name="connsiteY0" fmla="*/ 1016 h 293757"/>
                      <a:gd name="connsiteX1" fmla="*/ 343421 w 507974"/>
                      <a:gd name="connsiteY1" fmla="*/ 109723 h 293757"/>
                      <a:gd name="connsiteX2" fmla="*/ 126038 w 507974"/>
                      <a:gd name="connsiteY2" fmla="*/ 124233 h 293757"/>
                      <a:gd name="connsiteX3" fmla="*/ 15791 w 507974"/>
                      <a:gd name="connsiteY3" fmla="*/ 292846 h 293757"/>
                      <a:gd name="connsiteX4" fmla="*/ 469748 w 507974"/>
                      <a:gd name="connsiteY4" fmla="*/ 182599 h 293757"/>
                      <a:gd name="connsiteX5" fmla="*/ 463263 w 507974"/>
                      <a:gd name="connsiteY5" fmla="*/ 1016 h 293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7974" h="293757">
                        <a:moveTo>
                          <a:pt x="463263" y="1016"/>
                        </a:moveTo>
                        <a:cubicBezTo>
                          <a:pt x="442208" y="-11130"/>
                          <a:pt x="399625" y="89187"/>
                          <a:pt x="343421" y="109723"/>
                        </a:cubicBezTo>
                        <a:cubicBezTo>
                          <a:pt x="287217" y="130259"/>
                          <a:pt x="180643" y="93712"/>
                          <a:pt x="126038" y="124233"/>
                        </a:cubicBezTo>
                        <a:cubicBezTo>
                          <a:pt x="71433" y="154754"/>
                          <a:pt x="-41494" y="283118"/>
                          <a:pt x="15791" y="292846"/>
                        </a:cubicBezTo>
                        <a:cubicBezTo>
                          <a:pt x="73076" y="302574"/>
                          <a:pt x="390846" y="232318"/>
                          <a:pt x="469748" y="182599"/>
                        </a:cubicBezTo>
                        <a:cubicBezTo>
                          <a:pt x="548650" y="132880"/>
                          <a:pt x="484318" y="13162"/>
                          <a:pt x="463263" y="1016"/>
                        </a:cubicBezTo>
                        <a:close/>
                      </a:path>
                    </a:pathLst>
                  </a:custGeom>
                  <a:solidFill>
                    <a:srgbClr val="CCE7D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6" name="Trapezoid 3625">
                    <a:extLst>
                      <a:ext uri="{FF2B5EF4-FFF2-40B4-BE49-F238E27FC236}">
                        <a16:creationId xmlns:a16="http://schemas.microsoft.com/office/drawing/2014/main" id="{78C235BB-BC6F-4BDF-A713-853C631D48C0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6529965" y="6021145"/>
                    <a:ext cx="143583" cy="164126"/>
                  </a:xfrm>
                  <a:prstGeom prst="trapezoid">
                    <a:avLst/>
                  </a:prstGeom>
                  <a:solidFill>
                    <a:srgbClr val="CCE7D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609" name="Group 3608">
                  <a:extLst>
                    <a:ext uri="{FF2B5EF4-FFF2-40B4-BE49-F238E27FC236}">
                      <a16:creationId xmlns:a16="http://schemas.microsoft.com/office/drawing/2014/main" id="{963FCBD5-FA40-4CA9-91A8-4BD741D477E1}"/>
                    </a:ext>
                  </a:extLst>
                </p:cNvPr>
                <p:cNvGrpSpPr/>
                <p:nvPr/>
              </p:nvGrpSpPr>
              <p:grpSpPr>
                <a:xfrm>
                  <a:off x="6961798" y="-1384190"/>
                  <a:ext cx="591062" cy="640693"/>
                  <a:chOff x="3242351" y="2761298"/>
                  <a:chExt cx="1195200" cy="1295559"/>
                </a:xfrm>
              </p:grpSpPr>
              <p:sp>
                <p:nvSpPr>
                  <p:cNvPr id="3617" name="Freeform 2613">
                    <a:extLst>
                      <a:ext uri="{FF2B5EF4-FFF2-40B4-BE49-F238E27FC236}">
                        <a16:creationId xmlns:a16="http://schemas.microsoft.com/office/drawing/2014/main" id="{FB2F49DA-9D32-4CB1-A2A9-AA270DED75B2}"/>
                      </a:ext>
                    </a:extLst>
                  </p:cNvPr>
                  <p:cNvSpPr/>
                  <p:nvPr/>
                </p:nvSpPr>
                <p:spPr>
                  <a:xfrm>
                    <a:off x="3297937" y="2780503"/>
                    <a:ext cx="1085850" cy="1276354"/>
                  </a:xfrm>
                  <a:custGeom>
                    <a:avLst/>
                    <a:gdLst>
                      <a:gd name="connsiteX0" fmla="*/ 0 w 1085850"/>
                      <a:gd name="connsiteY0" fmla="*/ 376240 h 1276354"/>
                      <a:gd name="connsiteX1" fmla="*/ 528638 w 1085850"/>
                      <a:gd name="connsiteY1" fmla="*/ 1276352 h 1276354"/>
                      <a:gd name="connsiteX2" fmla="*/ 1085850 w 1085850"/>
                      <a:gd name="connsiteY2" fmla="*/ 366715 h 1276354"/>
                      <a:gd name="connsiteX3" fmla="*/ 528638 w 1085850"/>
                      <a:gd name="connsiteY3" fmla="*/ 2 h 1276354"/>
                      <a:gd name="connsiteX4" fmla="*/ 0 w 1085850"/>
                      <a:gd name="connsiteY4" fmla="*/ 376240 h 1276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5850" h="1276354">
                        <a:moveTo>
                          <a:pt x="0" y="376240"/>
                        </a:moveTo>
                        <a:cubicBezTo>
                          <a:pt x="0" y="588965"/>
                          <a:pt x="347663" y="1277940"/>
                          <a:pt x="528638" y="1276352"/>
                        </a:cubicBezTo>
                        <a:cubicBezTo>
                          <a:pt x="709613" y="1274764"/>
                          <a:pt x="1085850" y="579440"/>
                          <a:pt x="1085850" y="366715"/>
                        </a:cubicBezTo>
                        <a:cubicBezTo>
                          <a:pt x="1085850" y="153990"/>
                          <a:pt x="707232" y="796"/>
                          <a:pt x="528638" y="2"/>
                        </a:cubicBezTo>
                        <a:cubicBezTo>
                          <a:pt x="350044" y="-792"/>
                          <a:pt x="0" y="163515"/>
                          <a:pt x="0" y="376240"/>
                        </a:cubicBezTo>
                        <a:close/>
                      </a:path>
                    </a:pathLst>
                  </a:cu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8" name="Oval 3617">
                    <a:extLst>
                      <a:ext uri="{FF2B5EF4-FFF2-40B4-BE49-F238E27FC236}">
                        <a16:creationId xmlns:a16="http://schemas.microsoft.com/office/drawing/2014/main" id="{724F04B0-8DA6-4668-BFB4-5590CB01E13E}"/>
                      </a:ext>
                    </a:extLst>
                  </p:cNvPr>
                  <p:cNvSpPr/>
                  <p:nvPr/>
                </p:nvSpPr>
                <p:spPr>
                  <a:xfrm>
                    <a:off x="3242351" y="3332637"/>
                    <a:ext cx="228600" cy="254355"/>
                  </a:xfrm>
                  <a:prstGeom prst="ellipse">
                    <a:avLst/>
                  </a:pr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9" name="Freeform 2615">
                    <a:extLst>
                      <a:ext uri="{FF2B5EF4-FFF2-40B4-BE49-F238E27FC236}">
                        <a16:creationId xmlns:a16="http://schemas.microsoft.com/office/drawing/2014/main" id="{F61A1BB4-4736-4B1C-9609-FC60B2604D98}"/>
                      </a:ext>
                    </a:extLst>
                  </p:cNvPr>
                  <p:cNvSpPr/>
                  <p:nvPr/>
                </p:nvSpPr>
                <p:spPr>
                  <a:xfrm>
                    <a:off x="3645496" y="3725435"/>
                    <a:ext cx="337488" cy="180991"/>
                  </a:xfrm>
                  <a:custGeom>
                    <a:avLst/>
                    <a:gdLst>
                      <a:gd name="connsiteX0" fmla="*/ 8876 w 540980"/>
                      <a:gd name="connsiteY0" fmla="*/ 38100 h 342916"/>
                      <a:gd name="connsiteX1" fmla="*/ 537513 w 540980"/>
                      <a:gd name="connsiteY1" fmla="*/ 38100 h 342916"/>
                      <a:gd name="connsiteX2" fmla="*/ 227951 w 540980"/>
                      <a:gd name="connsiteY2" fmla="*/ 342900 h 342916"/>
                      <a:gd name="connsiteX3" fmla="*/ 8876 w 540980"/>
                      <a:gd name="connsiteY3" fmla="*/ 38100 h 342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80" h="342916">
                        <a:moveTo>
                          <a:pt x="8876" y="38100"/>
                        </a:moveTo>
                        <a:cubicBezTo>
                          <a:pt x="60470" y="-12700"/>
                          <a:pt x="501001" y="-12700"/>
                          <a:pt x="537513" y="38100"/>
                        </a:cubicBezTo>
                        <a:cubicBezTo>
                          <a:pt x="574025" y="88900"/>
                          <a:pt x="312088" y="340519"/>
                          <a:pt x="227951" y="342900"/>
                        </a:cubicBezTo>
                        <a:cubicBezTo>
                          <a:pt x="143814" y="345281"/>
                          <a:pt x="-42718" y="88900"/>
                          <a:pt x="8876" y="3810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6350">
                    <a:solidFill>
                      <a:schemeClr val="bg2">
                        <a:lumMod val="20000"/>
                        <a:lumOff val="8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0" name="Oval 3619">
                    <a:extLst>
                      <a:ext uri="{FF2B5EF4-FFF2-40B4-BE49-F238E27FC236}">
                        <a16:creationId xmlns:a16="http://schemas.microsoft.com/office/drawing/2014/main" id="{A2D32695-24E4-4222-91D3-6B15ADDB6679}"/>
                      </a:ext>
                    </a:extLst>
                  </p:cNvPr>
                  <p:cNvSpPr/>
                  <p:nvPr/>
                </p:nvSpPr>
                <p:spPr>
                  <a:xfrm>
                    <a:off x="3616921" y="3201967"/>
                    <a:ext cx="101842" cy="16906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1" name="Oval 3620">
                    <a:extLst>
                      <a:ext uri="{FF2B5EF4-FFF2-40B4-BE49-F238E27FC236}">
                        <a16:creationId xmlns:a16="http://schemas.microsoft.com/office/drawing/2014/main" id="{CF7DE562-56F5-43DE-9E9E-F0F99DE2D4C1}"/>
                      </a:ext>
                    </a:extLst>
                  </p:cNvPr>
                  <p:cNvSpPr/>
                  <p:nvPr/>
                </p:nvSpPr>
                <p:spPr>
                  <a:xfrm>
                    <a:off x="3916963" y="3201967"/>
                    <a:ext cx="101842" cy="16906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2" name="Freeform 2618">
                    <a:extLst>
                      <a:ext uri="{FF2B5EF4-FFF2-40B4-BE49-F238E27FC236}">
                        <a16:creationId xmlns:a16="http://schemas.microsoft.com/office/drawing/2014/main" id="{9189C4D0-7E2A-466D-9EF9-59C53423DAB3}"/>
                      </a:ext>
                    </a:extLst>
                  </p:cNvPr>
                  <p:cNvSpPr/>
                  <p:nvPr/>
                </p:nvSpPr>
                <p:spPr>
                  <a:xfrm>
                    <a:off x="3788982" y="3200537"/>
                    <a:ext cx="204151" cy="468262"/>
                  </a:xfrm>
                  <a:custGeom>
                    <a:avLst/>
                    <a:gdLst>
                      <a:gd name="connsiteX0" fmla="*/ 732 w 122014"/>
                      <a:gd name="connsiteY0" fmla="*/ 51 h 1021848"/>
                      <a:gd name="connsiteX1" fmla="*/ 119795 w 122014"/>
                      <a:gd name="connsiteY1" fmla="*/ 928739 h 1021848"/>
                      <a:gd name="connsiteX2" fmla="*/ 72170 w 122014"/>
                      <a:gd name="connsiteY2" fmla="*/ 885876 h 1021848"/>
                      <a:gd name="connsiteX3" fmla="*/ 732 w 122014"/>
                      <a:gd name="connsiteY3" fmla="*/ 51 h 1021848"/>
                      <a:gd name="connsiteX0" fmla="*/ 1130 w 122078"/>
                      <a:gd name="connsiteY0" fmla="*/ 51 h 1021848"/>
                      <a:gd name="connsiteX1" fmla="*/ 120193 w 122078"/>
                      <a:gd name="connsiteY1" fmla="*/ 928739 h 1021848"/>
                      <a:gd name="connsiteX2" fmla="*/ 63894 w 122078"/>
                      <a:gd name="connsiteY2" fmla="*/ 885877 h 1021848"/>
                      <a:gd name="connsiteX3" fmla="*/ 1130 w 122078"/>
                      <a:gd name="connsiteY3" fmla="*/ 51 h 1021848"/>
                      <a:gd name="connsiteX0" fmla="*/ 3192 w 166765"/>
                      <a:gd name="connsiteY0" fmla="*/ 692 h 1108839"/>
                      <a:gd name="connsiteX1" fmla="*/ 165624 w 166765"/>
                      <a:gd name="connsiteY1" fmla="*/ 1045079 h 1108839"/>
                      <a:gd name="connsiteX2" fmla="*/ 65956 w 166765"/>
                      <a:gd name="connsiteY2" fmla="*/ 886518 h 1108839"/>
                      <a:gd name="connsiteX3" fmla="*/ 3192 w 166765"/>
                      <a:gd name="connsiteY3" fmla="*/ 692 h 1108839"/>
                      <a:gd name="connsiteX0" fmla="*/ 2487 w 166860"/>
                      <a:gd name="connsiteY0" fmla="*/ 708 h 1171293"/>
                      <a:gd name="connsiteX1" fmla="*/ 164919 w 166860"/>
                      <a:gd name="connsiteY1" fmla="*/ 1045095 h 1171293"/>
                      <a:gd name="connsiteX2" fmla="*/ 48082 w 166860"/>
                      <a:gd name="connsiteY2" fmla="*/ 1145802 h 1171293"/>
                      <a:gd name="connsiteX3" fmla="*/ 65251 w 166860"/>
                      <a:gd name="connsiteY3" fmla="*/ 886534 h 1171293"/>
                      <a:gd name="connsiteX4" fmla="*/ 2487 w 166860"/>
                      <a:gd name="connsiteY4" fmla="*/ 708 h 1171293"/>
                      <a:gd name="connsiteX0" fmla="*/ 954 w 165326"/>
                      <a:gd name="connsiteY0" fmla="*/ 48 h 1170633"/>
                      <a:gd name="connsiteX1" fmla="*/ 163386 w 165326"/>
                      <a:gd name="connsiteY1" fmla="*/ 1044435 h 1170633"/>
                      <a:gd name="connsiteX2" fmla="*/ 46549 w 165326"/>
                      <a:gd name="connsiteY2" fmla="*/ 1145142 h 1170633"/>
                      <a:gd name="connsiteX3" fmla="*/ 94077 w 165326"/>
                      <a:gd name="connsiteY3" fmla="*/ 1001571 h 1170633"/>
                      <a:gd name="connsiteX4" fmla="*/ 954 w 165326"/>
                      <a:gd name="connsiteY4" fmla="*/ 48 h 1170633"/>
                      <a:gd name="connsiteX0" fmla="*/ 6423 w 170795"/>
                      <a:gd name="connsiteY0" fmla="*/ 85062 h 1255647"/>
                      <a:gd name="connsiteX1" fmla="*/ 168855 w 170795"/>
                      <a:gd name="connsiteY1" fmla="*/ 1129449 h 1255647"/>
                      <a:gd name="connsiteX2" fmla="*/ 52018 w 170795"/>
                      <a:gd name="connsiteY2" fmla="*/ 1230156 h 1255647"/>
                      <a:gd name="connsiteX3" fmla="*/ 99546 w 170795"/>
                      <a:gd name="connsiteY3" fmla="*/ 1086585 h 1255647"/>
                      <a:gd name="connsiteX4" fmla="*/ 39007 w 170795"/>
                      <a:gd name="connsiteY4" fmla="*/ 176028 h 1255647"/>
                      <a:gd name="connsiteX5" fmla="*/ 6423 w 170795"/>
                      <a:gd name="connsiteY5" fmla="*/ 85062 h 1255647"/>
                      <a:gd name="connsiteX0" fmla="*/ 42280 w 206652"/>
                      <a:gd name="connsiteY0" fmla="*/ 85062 h 1255647"/>
                      <a:gd name="connsiteX1" fmla="*/ 204712 w 206652"/>
                      <a:gd name="connsiteY1" fmla="*/ 1129449 h 1255647"/>
                      <a:gd name="connsiteX2" fmla="*/ 87875 w 206652"/>
                      <a:gd name="connsiteY2" fmla="*/ 1230156 h 1255647"/>
                      <a:gd name="connsiteX3" fmla="*/ 135403 w 206652"/>
                      <a:gd name="connsiteY3" fmla="*/ 1086585 h 1255647"/>
                      <a:gd name="connsiteX4" fmla="*/ 5472 w 206652"/>
                      <a:gd name="connsiteY4" fmla="*/ 176028 h 1255647"/>
                      <a:gd name="connsiteX5" fmla="*/ 42280 w 206652"/>
                      <a:gd name="connsiteY5" fmla="*/ 85062 h 1255647"/>
                      <a:gd name="connsiteX0" fmla="*/ 42280 w 206652"/>
                      <a:gd name="connsiteY0" fmla="*/ 85062 h 1255647"/>
                      <a:gd name="connsiteX1" fmla="*/ 204712 w 206652"/>
                      <a:gd name="connsiteY1" fmla="*/ 1129449 h 1255647"/>
                      <a:gd name="connsiteX2" fmla="*/ 87875 w 206652"/>
                      <a:gd name="connsiteY2" fmla="*/ 1230156 h 1255647"/>
                      <a:gd name="connsiteX3" fmla="*/ 178773 w 206652"/>
                      <a:gd name="connsiteY3" fmla="*/ 1086586 h 1255647"/>
                      <a:gd name="connsiteX4" fmla="*/ 5472 w 206652"/>
                      <a:gd name="connsiteY4" fmla="*/ 176028 h 1255647"/>
                      <a:gd name="connsiteX5" fmla="*/ 42280 w 206652"/>
                      <a:gd name="connsiteY5" fmla="*/ 85062 h 1255647"/>
                      <a:gd name="connsiteX0" fmla="*/ 19601 w 183973"/>
                      <a:gd name="connsiteY0" fmla="*/ 80206 h 1250791"/>
                      <a:gd name="connsiteX1" fmla="*/ 182033 w 183973"/>
                      <a:gd name="connsiteY1" fmla="*/ 1124593 h 1250791"/>
                      <a:gd name="connsiteX2" fmla="*/ 65196 w 183973"/>
                      <a:gd name="connsiteY2" fmla="*/ 1225300 h 1250791"/>
                      <a:gd name="connsiteX3" fmla="*/ 156094 w 183973"/>
                      <a:gd name="connsiteY3" fmla="*/ 1081730 h 1250791"/>
                      <a:gd name="connsiteX4" fmla="*/ 13151 w 183973"/>
                      <a:gd name="connsiteY4" fmla="*/ 184025 h 1250791"/>
                      <a:gd name="connsiteX5" fmla="*/ 19601 w 183973"/>
                      <a:gd name="connsiteY5" fmla="*/ 80206 h 12507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973" h="1250791">
                        <a:moveTo>
                          <a:pt x="19601" y="80206"/>
                        </a:moveTo>
                        <a:cubicBezTo>
                          <a:pt x="47748" y="236967"/>
                          <a:pt x="170127" y="976956"/>
                          <a:pt x="182033" y="1124593"/>
                        </a:cubicBezTo>
                        <a:cubicBezTo>
                          <a:pt x="200474" y="1296159"/>
                          <a:pt x="81807" y="1251727"/>
                          <a:pt x="65196" y="1225300"/>
                        </a:cubicBezTo>
                        <a:cubicBezTo>
                          <a:pt x="48585" y="1198873"/>
                          <a:pt x="164768" y="1255276"/>
                          <a:pt x="156094" y="1081730"/>
                        </a:cubicBezTo>
                        <a:cubicBezTo>
                          <a:pt x="147420" y="908184"/>
                          <a:pt x="28671" y="350945"/>
                          <a:pt x="13151" y="184025"/>
                        </a:cubicBezTo>
                        <a:cubicBezTo>
                          <a:pt x="-2369" y="17105"/>
                          <a:pt x="-8546" y="-76555"/>
                          <a:pt x="19601" y="80206"/>
                        </a:cubicBezTo>
                        <a:close/>
                      </a:path>
                    </a:pathLst>
                  </a:cu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3" name="Freeform 2619">
                    <a:extLst>
                      <a:ext uri="{FF2B5EF4-FFF2-40B4-BE49-F238E27FC236}">
                        <a16:creationId xmlns:a16="http://schemas.microsoft.com/office/drawing/2014/main" id="{22879A86-2FAB-489E-BC99-54844FDEA62C}"/>
                      </a:ext>
                    </a:extLst>
                  </p:cNvPr>
                  <p:cNvSpPr/>
                  <p:nvPr/>
                </p:nvSpPr>
                <p:spPr>
                  <a:xfrm>
                    <a:off x="3285438" y="2761298"/>
                    <a:ext cx="1152113" cy="854130"/>
                  </a:xfrm>
                  <a:custGeom>
                    <a:avLst/>
                    <a:gdLst>
                      <a:gd name="connsiteX0" fmla="*/ 52939 w 890337"/>
                      <a:gd name="connsiteY0" fmla="*/ 952901 h 952901"/>
                      <a:gd name="connsiteX1" fmla="*/ 0 w 890337"/>
                      <a:gd name="connsiteY1" fmla="*/ 288758 h 952901"/>
                      <a:gd name="connsiteX2" fmla="*/ 211756 w 890337"/>
                      <a:gd name="connsiteY2" fmla="*/ 134754 h 952901"/>
                      <a:gd name="connsiteX3" fmla="*/ 471638 w 890337"/>
                      <a:gd name="connsiteY3" fmla="*/ 115503 h 952901"/>
                      <a:gd name="connsiteX4" fmla="*/ 654518 w 890337"/>
                      <a:gd name="connsiteY4" fmla="*/ 0 h 952901"/>
                      <a:gd name="connsiteX5" fmla="*/ 563078 w 890337"/>
                      <a:gd name="connsiteY5" fmla="*/ 115503 h 952901"/>
                      <a:gd name="connsiteX6" fmla="*/ 755584 w 890337"/>
                      <a:gd name="connsiteY6" fmla="*/ 62564 h 952901"/>
                      <a:gd name="connsiteX7" fmla="*/ 625643 w 890337"/>
                      <a:gd name="connsiteY7" fmla="*/ 206943 h 952901"/>
                      <a:gd name="connsiteX8" fmla="*/ 890337 w 890337"/>
                      <a:gd name="connsiteY8" fmla="*/ 187693 h 952901"/>
                      <a:gd name="connsiteX9" fmla="*/ 702645 w 890337"/>
                      <a:gd name="connsiteY9" fmla="*/ 341697 h 952901"/>
                      <a:gd name="connsiteX10" fmla="*/ 741146 w 890337"/>
                      <a:gd name="connsiteY10" fmla="*/ 543828 h 952901"/>
                      <a:gd name="connsiteX11" fmla="*/ 683394 w 890337"/>
                      <a:gd name="connsiteY11" fmla="*/ 952901 h 952901"/>
                      <a:gd name="connsiteX12" fmla="*/ 630455 w 890337"/>
                      <a:gd name="connsiteY12" fmla="*/ 481263 h 952901"/>
                      <a:gd name="connsiteX13" fmla="*/ 466826 w 890337"/>
                      <a:gd name="connsiteY13" fmla="*/ 476451 h 952901"/>
                      <a:gd name="connsiteX14" fmla="*/ 356135 w 890337"/>
                      <a:gd name="connsiteY14" fmla="*/ 548640 h 952901"/>
                      <a:gd name="connsiteX15" fmla="*/ 303196 w 890337"/>
                      <a:gd name="connsiteY15" fmla="*/ 490889 h 952901"/>
                      <a:gd name="connsiteX16" fmla="*/ 125129 w 890337"/>
                      <a:gd name="connsiteY16" fmla="*/ 447575 h 952901"/>
                      <a:gd name="connsiteX17" fmla="*/ 52939 w 890337"/>
                      <a:gd name="connsiteY17" fmla="*/ 952901 h 952901"/>
                      <a:gd name="connsiteX0" fmla="*/ 121654 w 890337"/>
                      <a:gd name="connsiteY0" fmla="*/ 885524 h 952901"/>
                      <a:gd name="connsiteX1" fmla="*/ 0 w 890337"/>
                      <a:gd name="connsiteY1" fmla="*/ 288758 h 952901"/>
                      <a:gd name="connsiteX2" fmla="*/ 211756 w 890337"/>
                      <a:gd name="connsiteY2" fmla="*/ 134754 h 952901"/>
                      <a:gd name="connsiteX3" fmla="*/ 471638 w 890337"/>
                      <a:gd name="connsiteY3" fmla="*/ 115503 h 952901"/>
                      <a:gd name="connsiteX4" fmla="*/ 654518 w 890337"/>
                      <a:gd name="connsiteY4" fmla="*/ 0 h 952901"/>
                      <a:gd name="connsiteX5" fmla="*/ 563078 w 890337"/>
                      <a:gd name="connsiteY5" fmla="*/ 115503 h 952901"/>
                      <a:gd name="connsiteX6" fmla="*/ 755584 w 890337"/>
                      <a:gd name="connsiteY6" fmla="*/ 62564 h 952901"/>
                      <a:gd name="connsiteX7" fmla="*/ 625643 w 890337"/>
                      <a:gd name="connsiteY7" fmla="*/ 206943 h 952901"/>
                      <a:gd name="connsiteX8" fmla="*/ 890337 w 890337"/>
                      <a:gd name="connsiteY8" fmla="*/ 187693 h 952901"/>
                      <a:gd name="connsiteX9" fmla="*/ 702645 w 890337"/>
                      <a:gd name="connsiteY9" fmla="*/ 341697 h 952901"/>
                      <a:gd name="connsiteX10" fmla="*/ 741146 w 890337"/>
                      <a:gd name="connsiteY10" fmla="*/ 543828 h 952901"/>
                      <a:gd name="connsiteX11" fmla="*/ 683394 w 890337"/>
                      <a:gd name="connsiteY11" fmla="*/ 952901 h 952901"/>
                      <a:gd name="connsiteX12" fmla="*/ 630455 w 890337"/>
                      <a:gd name="connsiteY12" fmla="*/ 481263 h 952901"/>
                      <a:gd name="connsiteX13" fmla="*/ 466826 w 890337"/>
                      <a:gd name="connsiteY13" fmla="*/ 476451 h 952901"/>
                      <a:gd name="connsiteX14" fmla="*/ 356135 w 890337"/>
                      <a:gd name="connsiteY14" fmla="*/ 548640 h 952901"/>
                      <a:gd name="connsiteX15" fmla="*/ 303196 w 890337"/>
                      <a:gd name="connsiteY15" fmla="*/ 490889 h 952901"/>
                      <a:gd name="connsiteX16" fmla="*/ 125129 w 890337"/>
                      <a:gd name="connsiteY16" fmla="*/ 447575 h 952901"/>
                      <a:gd name="connsiteX17" fmla="*/ 121654 w 890337"/>
                      <a:gd name="connsiteY17" fmla="*/ 885524 h 952901"/>
                      <a:gd name="connsiteX0" fmla="*/ 121654 w 890337"/>
                      <a:gd name="connsiteY0" fmla="*/ 885524 h 885524"/>
                      <a:gd name="connsiteX1" fmla="*/ 0 w 890337"/>
                      <a:gd name="connsiteY1" fmla="*/ 288758 h 885524"/>
                      <a:gd name="connsiteX2" fmla="*/ 211756 w 890337"/>
                      <a:gd name="connsiteY2" fmla="*/ 134754 h 885524"/>
                      <a:gd name="connsiteX3" fmla="*/ 471638 w 890337"/>
                      <a:gd name="connsiteY3" fmla="*/ 115503 h 885524"/>
                      <a:gd name="connsiteX4" fmla="*/ 654518 w 890337"/>
                      <a:gd name="connsiteY4" fmla="*/ 0 h 885524"/>
                      <a:gd name="connsiteX5" fmla="*/ 563078 w 890337"/>
                      <a:gd name="connsiteY5" fmla="*/ 115503 h 885524"/>
                      <a:gd name="connsiteX6" fmla="*/ 755584 w 890337"/>
                      <a:gd name="connsiteY6" fmla="*/ 62564 h 885524"/>
                      <a:gd name="connsiteX7" fmla="*/ 625643 w 890337"/>
                      <a:gd name="connsiteY7" fmla="*/ 206943 h 885524"/>
                      <a:gd name="connsiteX8" fmla="*/ 890337 w 890337"/>
                      <a:gd name="connsiteY8" fmla="*/ 187693 h 885524"/>
                      <a:gd name="connsiteX9" fmla="*/ 702645 w 890337"/>
                      <a:gd name="connsiteY9" fmla="*/ 341697 h 885524"/>
                      <a:gd name="connsiteX10" fmla="*/ 741146 w 890337"/>
                      <a:gd name="connsiteY10" fmla="*/ 543828 h 885524"/>
                      <a:gd name="connsiteX11" fmla="*/ 658407 w 890337"/>
                      <a:gd name="connsiteY11" fmla="*/ 842210 h 885524"/>
                      <a:gd name="connsiteX12" fmla="*/ 630455 w 890337"/>
                      <a:gd name="connsiteY12" fmla="*/ 481263 h 885524"/>
                      <a:gd name="connsiteX13" fmla="*/ 466826 w 890337"/>
                      <a:gd name="connsiteY13" fmla="*/ 476451 h 885524"/>
                      <a:gd name="connsiteX14" fmla="*/ 356135 w 890337"/>
                      <a:gd name="connsiteY14" fmla="*/ 548640 h 885524"/>
                      <a:gd name="connsiteX15" fmla="*/ 303196 w 890337"/>
                      <a:gd name="connsiteY15" fmla="*/ 490889 h 885524"/>
                      <a:gd name="connsiteX16" fmla="*/ 125129 w 890337"/>
                      <a:gd name="connsiteY16" fmla="*/ 447575 h 885524"/>
                      <a:gd name="connsiteX17" fmla="*/ 121654 w 890337"/>
                      <a:gd name="connsiteY17" fmla="*/ 885524 h 885524"/>
                      <a:gd name="connsiteX0" fmla="*/ 121654 w 890337"/>
                      <a:gd name="connsiteY0" fmla="*/ 885524 h 885524"/>
                      <a:gd name="connsiteX1" fmla="*/ 0 w 890337"/>
                      <a:gd name="connsiteY1" fmla="*/ 288758 h 885524"/>
                      <a:gd name="connsiteX2" fmla="*/ 211756 w 890337"/>
                      <a:gd name="connsiteY2" fmla="*/ 134754 h 885524"/>
                      <a:gd name="connsiteX3" fmla="*/ 471638 w 890337"/>
                      <a:gd name="connsiteY3" fmla="*/ 115503 h 885524"/>
                      <a:gd name="connsiteX4" fmla="*/ 654518 w 890337"/>
                      <a:gd name="connsiteY4" fmla="*/ 0 h 885524"/>
                      <a:gd name="connsiteX5" fmla="*/ 563078 w 890337"/>
                      <a:gd name="connsiteY5" fmla="*/ 115503 h 885524"/>
                      <a:gd name="connsiteX6" fmla="*/ 755584 w 890337"/>
                      <a:gd name="connsiteY6" fmla="*/ 62564 h 885524"/>
                      <a:gd name="connsiteX7" fmla="*/ 625643 w 890337"/>
                      <a:gd name="connsiteY7" fmla="*/ 206943 h 885524"/>
                      <a:gd name="connsiteX8" fmla="*/ 890337 w 890337"/>
                      <a:gd name="connsiteY8" fmla="*/ 187693 h 885524"/>
                      <a:gd name="connsiteX9" fmla="*/ 702645 w 890337"/>
                      <a:gd name="connsiteY9" fmla="*/ 341697 h 885524"/>
                      <a:gd name="connsiteX10" fmla="*/ 741146 w 890337"/>
                      <a:gd name="connsiteY10" fmla="*/ 543828 h 885524"/>
                      <a:gd name="connsiteX11" fmla="*/ 729674 w 890337"/>
                      <a:gd name="connsiteY11" fmla="*/ 716549 h 885524"/>
                      <a:gd name="connsiteX12" fmla="*/ 658407 w 890337"/>
                      <a:gd name="connsiteY12" fmla="*/ 842210 h 885524"/>
                      <a:gd name="connsiteX13" fmla="*/ 630455 w 890337"/>
                      <a:gd name="connsiteY13" fmla="*/ 481263 h 885524"/>
                      <a:gd name="connsiteX14" fmla="*/ 466826 w 890337"/>
                      <a:gd name="connsiteY14" fmla="*/ 476451 h 885524"/>
                      <a:gd name="connsiteX15" fmla="*/ 356135 w 890337"/>
                      <a:gd name="connsiteY15" fmla="*/ 548640 h 885524"/>
                      <a:gd name="connsiteX16" fmla="*/ 303196 w 890337"/>
                      <a:gd name="connsiteY16" fmla="*/ 490889 h 885524"/>
                      <a:gd name="connsiteX17" fmla="*/ 125129 w 890337"/>
                      <a:gd name="connsiteY17" fmla="*/ 447575 h 885524"/>
                      <a:gd name="connsiteX18" fmla="*/ 121654 w 890337"/>
                      <a:gd name="connsiteY18" fmla="*/ 885524 h 885524"/>
                      <a:gd name="connsiteX0" fmla="*/ 121654 w 890337"/>
                      <a:gd name="connsiteY0" fmla="*/ 885524 h 885524"/>
                      <a:gd name="connsiteX1" fmla="*/ 36280 w 890337"/>
                      <a:gd name="connsiteY1" fmla="*/ 673235 h 885524"/>
                      <a:gd name="connsiteX2" fmla="*/ 0 w 890337"/>
                      <a:gd name="connsiteY2" fmla="*/ 288758 h 885524"/>
                      <a:gd name="connsiteX3" fmla="*/ 211756 w 890337"/>
                      <a:gd name="connsiteY3" fmla="*/ 134754 h 885524"/>
                      <a:gd name="connsiteX4" fmla="*/ 471638 w 890337"/>
                      <a:gd name="connsiteY4" fmla="*/ 115503 h 885524"/>
                      <a:gd name="connsiteX5" fmla="*/ 654518 w 890337"/>
                      <a:gd name="connsiteY5" fmla="*/ 0 h 885524"/>
                      <a:gd name="connsiteX6" fmla="*/ 563078 w 890337"/>
                      <a:gd name="connsiteY6" fmla="*/ 115503 h 885524"/>
                      <a:gd name="connsiteX7" fmla="*/ 755584 w 890337"/>
                      <a:gd name="connsiteY7" fmla="*/ 62564 h 885524"/>
                      <a:gd name="connsiteX8" fmla="*/ 625643 w 890337"/>
                      <a:gd name="connsiteY8" fmla="*/ 206943 h 885524"/>
                      <a:gd name="connsiteX9" fmla="*/ 890337 w 890337"/>
                      <a:gd name="connsiteY9" fmla="*/ 187693 h 885524"/>
                      <a:gd name="connsiteX10" fmla="*/ 702645 w 890337"/>
                      <a:gd name="connsiteY10" fmla="*/ 341697 h 885524"/>
                      <a:gd name="connsiteX11" fmla="*/ 741146 w 890337"/>
                      <a:gd name="connsiteY11" fmla="*/ 543828 h 885524"/>
                      <a:gd name="connsiteX12" fmla="*/ 729674 w 890337"/>
                      <a:gd name="connsiteY12" fmla="*/ 716549 h 885524"/>
                      <a:gd name="connsiteX13" fmla="*/ 658407 w 890337"/>
                      <a:gd name="connsiteY13" fmla="*/ 842210 h 885524"/>
                      <a:gd name="connsiteX14" fmla="*/ 630455 w 890337"/>
                      <a:gd name="connsiteY14" fmla="*/ 481263 h 885524"/>
                      <a:gd name="connsiteX15" fmla="*/ 466826 w 890337"/>
                      <a:gd name="connsiteY15" fmla="*/ 476451 h 885524"/>
                      <a:gd name="connsiteX16" fmla="*/ 356135 w 890337"/>
                      <a:gd name="connsiteY16" fmla="*/ 548640 h 885524"/>
                      <a:gd name="connsiteX17" fmla="*/ 303196 w 890337"/>
                      <a:gd name="connsiteY17" fmla="*/ 490889 h 885524"/>
                      <a:gd name="connsiteX18" fmla="*/ 125129 w 890337"/>
                      <a:gd name="connsiteY18" fmla="*/ 447575 h 885524"/>
                      <a:gd name="connsiteX19" fmla="*/ 121654 w 890337"/>
                      <a:gd name="connsiteY19" fmla="*/ 885524 h 885524"/>
                      <a:gd name="connsiteX0" fmla="*/ 85374 w 854057"/>
                      <a:gd name="connsiteY0" fmla="*/ 885524 h 885524"/>
                      <a:gd name="connsiteX1" fmla="*/ 0 w 854057"/>
                      <a:gd name="connsiteY1" fmla="*/ 673235 h 885524"/>
                      <a:gd name="connsiteX2" fmla="*/ 1201 w 854057"/>
                      <a:gd name="connsiteY2" fmla="*/ 312821 h 885524"/>
                      <a:gd name="connsiteX3" fmla="*/ 175476 w 854057"/>
                      <a:gd name="connsiteY3" fmla="*/ 134754 h 885524"/>
                      <a:gd name="connsiteX4" fmla="*/ 435358 w 854057"/>
                      <a:gd name="connsiteY4" fmla="*/ 115503 h 885524"/>
                      <a:gd name="connsiteX5" fmla="*/ 618238 w 854057"/>
                      <a:gd name="connsiteY5" fmla="*/ 0 h 885524"/>
                      <a:gd name="connsiteX6" fmla="*/ 526798 w 854057"/>
                      <a:gd name="connsiteY6" fmla="*/ 115503 h 885524"/>
                      <a:gd name="connsiteX7" fmla="*/ 719304 w 854057"/>
                      <a:gd name="connsiteY7" fmla="*/ 62564 h 885524"/>
                      <a:gd name="connsiteX8" fmla="*/ 589363 w 854057"/>
                      <a:gd name="connsiteY8" fmla="*/ 206943 h 885524"/>
                      <a:gd name="connsiteX9" fmla="*/ 854057 w 854057"/>
                      <a:gd name="connsiteY9" fmla="*/ 187693 h 885524"/>
                      <a:gd name="connsiteX10" fmla="*/ 666365 w 854057"/>
                      <a:gd name="connsiteY10" fmla="*/ 341697 h 885524"/>
                      <a:gd name="connsiteX11" fmla="*/ 704866 w 854057"/>
                      <a:gd name="connsiteY11" fmla="*/ 543828 h 885524"/>
                      <a:gd name="connsiteX12" fmla="*/ 693394 w 854057"/>
                      <a:gd name="connsiteY12" fmla="*/ 716549 h 885524"/>
                      <a:gd name="connsiteX13" fmla="*/ 622127 w 854057"/>
                      <a:gd name="connsiteY13" fmla="*/ 842210 h 885524"/>
                      <a:gd name="connsiteX14" fmla="*/ 594175 w 854057"/>
                      <a:gd name="connsiteY14" fmla="*/ 481263 h 885524"/>
                      <a:gd name="connsiteX15" fmla="*/ 430546 w 854057"/>
                      <a:gd name="connsiteY15" fmla="*/ 476451 h 885524"/>
                      <a:gd name="connsiteX16" fmla="*/ 319855 w 854057"/>
                      <a:gd name="connsiteY16" fmla="*/ 548640 h 885524"/>
                      <a:gd name="connsiteX17" fmla="*/ 266916 w 854057"/>
                      <a:gd name="connsiteY17" fmla="*/ 490889 h 885524"/>
                      <a:gd name="connsiteX18" fmla="*/ 88849 w 854057"/>
                      <a:gd name="connsiteY18" fmla="*/ 447575 h 885524"/>
                      <a:gd name="connsiteX19" fmla="*/ 85374 w 854057"/>
                      <a:gd name="connsiteY19" fmla="*/ 885524 h 885524"/>
                      <a:gd name="connsiteX0" fmla="*/ 85374 w 854057"/>
                      <a:gd name="connsiteY0" fmla="*/ 822960 h 822960"/>
                      <a:gd name="connsiteX1" fmla="*/ 0 w 854057"/>
                      <a:gd name="connsiteY1" fmla="*/ 610671 h 822960"/>
                      <a:gd name="connsiteX2" fmla="*/ 1201 w 854057"/>
                      <a:gd name="connsiteY2" fmla="*/ 250257 h 822960"/>
                      <a:gd name="connsiteX3" fmla="*/ 175476 w 854057"/>
                      <a:gd name="connsiteY3" fmla="*/ 72190 h 822960"/>
                      <a:gd name="connsiteX4" fmla="*/ 435358 w 854057"/>
                      <a:gd name="connsiteY4" fmla="*/ 52939 h 822960"/>
                      <a:gd name="connsiteX5" fmla="*/ 526798 w 854057"/>
                      <a:gd name="connsiteY5" fmla="*/ 52939 h 822960"/>
                      <a:gd name="connsiteX6" fmla="*/ 719304 w 854057"/>
                      <a:gd name="connsiteY6" fmla="*/ 0 h 822960"/>
                      <a:gd name="connsiteX7" fmla="*/ 589363 w 854057"/>
                      <a:gd name="connsiteY7" fmla="*/ 144379 h 822960"/>
                      <a:gd name="connsiteX8" fmla="*/ 854057 w 854057"/>
                      <a:gd name="connsiteY8" fmla="*/ 125129 h 822960"/>
                      <a:gd name="connsiteX9" fmla="*/ 666365 w 854057"/>
                      <a:gd name="connsiteY9" fmla="*/ 279133 h 822960"/>
                      <a:gd name="connsiteX10" fmla="*/ 704866 w 854057"/>
                      <a:gd name="connsiteY10" fmla="*/ 481264 h 822960"/>
                      <a:gd name="connsiteX11" fmla="*/ 693394 w 854057"/>
                      <a:gd name="connsiteY11" fmla="*/ 653985 h 822960"/>
                      <a:gd name="connsiteX12" fmla="*/ 622127 w 854057"/>
                      <a:gd name="connsiteY12" fmla="*/ 779646 h 822960"/>
                      <a:gd name="connsiteX13" fmla="*/ 594175 w 854057"/>
                      <a:gd name="connsiteY13" fmla="*/ 418699 h 822960"/>
                      <a:gd name="connsiteX14" fmla="*/ 430546 w 854057"/>
                      <a:gd name="connsiteY14" fmla="*/ 413887 h 822960"/>
                      <a:gd name="connsiteX15" fmla="*/ 319855 w 854057"/>
                      <a:gd name="connsiteY15" fmla="*/ 486076 h 822960"/>
                      <a:gd name="connsiteX16" fmla="*/ 266916 w 854057"/>
                      <a:gd name="connsiteY16" fmla="*/ 428325 h 822960"/>
                      <a:gd name="connsiteX17" fmla="*/ 88849 w 854057"/>
                      <a:gd name="connsiteY17" fmla="*/ 385011 h 822960"/>
                      <a:gd name="connsiteX18" fmla="*/ 85374 w 854057"/>
                      <a:gd name="connsiteY18" fmla="*/ 822960 h 822960"/>
                      <a:gd name="connsiteX0" fmla="*/ 85374 w 854057"/>
                      <a:gd name="connsiteY0" fmla="*/ 770021 h 770021"/>
                      <a:gd name="connsiteX1" fmla="*/ 0 w 854057"/>
                      <a:gd name="connsiteY1" fmla="*/ 557732 h 770021"/>
                      <a:gd name="connsiteX2" fmla="*/ 1201 w 854057"/>
                      <a:gd name="connsiteY2" fmla="*/ 197318 h 770021"/>
                      <a:gd name="connsiteX3" fmla="*/ 175476 w 854057"/>
                      <a:gd name="connsiteY3" fmla="*/ 19251 h 770021"/>
                      <a:gd name="connsiteX4" fmla="*/ 435358 w 854057"/>
                      <a:gd name="connsiteY4" fmla="*/ 0 h 770021"/>
                      <a:gd name="connsiteX5" fmla="*/ 526798 w 854057"/>
                      <a:gd name="connsiteY5" fmla="*/ 0 h 770021"/>
                      <a:gd name="connsiteX6" fmla="*/ 589363 w 854057"/>
                      <a:gd name="connsiteY6" fmla="*/ 91440 h 770021"/>
                      <a:gd name="connsiteX7" fmla="*/ 854057 w 854057"/>
                      <a:gd name="connsiteY7" fmla="*/ 72190 h 770021"/>
                      <a:gd name="connsiteX8" fmla="*/ 666365 w 854057"/>
                      <a:gd name="connsiteY8" fmla="*/ 226194 h 770021"/>
                      <a:gd name="connsiteX9" fmla="*/ 704866 w 854057"/>
                      <a:gd name="connsiteY9" fmla="*/ 428325 h 770021"/>
                      <a:gd name="connsiteX10" fmla="*/ 693394 w 854057"/>
                      <a:gd name="connsiteY10" fmla="*/ 601046 h 770021"/>
                      <a:gd name="connsiteX11" fmla="*/ 622127 w 854057"/>
                      <a:gd name="connsiteY11" fmla="*/ 726707 h 770021"/>
                      <a:gd name="connsiteX12" fmla="*/ 594175 w 854057"/>
                      <a:gd name="connsiteY12" fmla="*/ 365760 h 770021"/>
                      <a:gd name="connsiteX13" fmla="*/ 430546 w 854057"/>
                      <a:gd name="connsiteY13" fmla="*/ 360948 h 770021"/>
                      <a:gd name="connsiteX14" fmla="*/ 319855 w 854057"/>
                      <a:gd name="connsiteY14" fmla="*/ 433137 h 770021"/>
                      <a:gd name="connsiteX15" fmla="*/ 266916 w 854057"/>
                      <a:gd name="connsiteY15" fmla="*/ 375386 h 770021"/>
                      <a:gd name="connsiteX16" fmla="*/ 88849 w 854057"/>
                      <a:gd name="connsiteY16" fmla="*/ 332072 h 770021"/>
                      <a:gd name="connsiteX17" fmla="*/ 85374 w 854057"/>
                      <a:gd name="connsiteY17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319855 w 704866"/>
                      <a:gd name="connsiteY13" fmla="*/ 433137 h 770021"/>
                      <a:gd name="connsiteX14" fmla="*/ 266916 w 704866"/>
                      <a:gd name="connsiteY14" fmla="*/ 375386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266916 w 704866"/>
                      <a:gd name="connsiteY13" fmla="*/ 375386 h 770021"/>
                      <a:gd name="connsiteX14" fmla="*/ 88849 w 704866"/>
                      <a:gd name="connsiteY14" fmla="*/ 332072 h 770021"/>
                      <a:gd name="connsiteX15" fmla="*/ 85374 w 704866"/>
                      <a:gd name="connsiteY15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343573 w 704866"/>
                      <a:gd name="connsiteY13" fmla="*/ 307475 h 770021"/>
                      <a:gd name="connsiteX14" fmla="*/ 266916 w 704866"/>
                      <a:gd name="connsiteY14" fmla="*/ 375386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343573 w 704866"/>
                      <a:gd name="connsiteY13" fmla="*/ 307475 h 770021"/>
                      <a:gd name="connsiteX14" fmla="*/ 229435 w 704866"/>
                      <a:gd name="connsiteY14" fmla="*/ 351323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77397 w 704866"/>
                      <a:gd name="connsiteY12" fmla="*/ 385011 h 770021"/>
                      <a:gd name="connsiteX13" fmla="*/ 343573 w 704866"/>
                      <a:gd name="connsiteY13" fmla="*/ 307475 h 770021"/>
                      <a:gd name="connsiteX14" fmla="*/ 229435 w 704866"/>
                      <a:gd name="connsiteY14" fmla="*/ 351323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77397 w 704866"/>
                      <a:gd name="connsiteY12" fmla="*/ 385011 h 770021"/>
                      <a:gd name="connsiteX13" fmla="*/ 343573 w 704866"/>
                      <a:gd name="connsiteY13" fmla="*/ 307475 h 770021"/>
                      <a:gd name="connsiteX14" fmla="*/ 229435 w 704866"/>
                      <a:gd name="connsiteY14" fmla="*/ 351323 h 770021"/>
                      <a:gd name="connsiteX15" fmla="*/ 118725 w 704866"/>
                      <a:gd name="connsiteY15" fmla="*/ 396938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77397 w 704866"/>
                      <a:gd name="connsiteY12" fmla="*/ 385011 h 770021"/>
                      <a:gd name="connsiteX13" fmla="*/ 343573 w 704866"/>
                      <a:gd name="connsiteY13" fmla="*/ 307475 h 770021"/>
                      <a:gd name="connsiteX14" fmla="*/ 253879 w 704866"/>
                      <a:gd name="connsiteY14" fmla="*/ 282272 h 770021"/>
                      <a:gd name="connsiteX15" fmla="*/ 118725 w 704866"/>
                      <a:gd name="connsiteY15" fmla="*/ 396938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77397 w 704866"/>
                      <a:gd name="connsiteY12" fmla="*/ 385011 h 770021"/>
                      <a:gd name="connsiteX13" fmla="*/ 343573 w 704866"/>
                      <a:gd name="connsiteY13" fmla="*/ 307475 h 770021"/>
                      <a:gd name="connsiteX14" fmla="*/ 118725 w 704866"/>
                      <a:gd name="connsiteY14" fmla="*/ 396938 h 770021"/>
                      <a:gd name="connsiteX15" fmla="*/ 85374 w 704866"/>
                      <a:gd name="connsiteY15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77397 w 704866"/>
                      <a:gd name="connsiteY12" fmla="*/ 385011 h 770021"/>
                      <a:gd name="connsiteX13" fmla="*/ 343573 w 704866"/>
                      <a:gd name="connsiteY13" fmla="*/ 307475 h 770021"/>
                      <a:gd name="connsiteX14" fmla="*/ 118725 w 704866"/>
                      <a:gd name="connsiteY14" fmla="*/ 396938 h 770021"/>
                      <a:gd name="connsiteX15" fmla="*/ 85374 w 704866"/>
                      <a:gd name="connsiteY15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77397 w 704866"/>
                      <a:gd name="connsiteY12" fmla="*/ 385011 h 770021"/>
                      <a:gd name="connsiteX13" fmla="*/ 343573 w 704866"/>
                      <a:gd name="connsiteY13" fmla="*/ 307475 h 770021"/>
                      <a:gd name="connsiteX14" fmla="*/ 118725 w 704866"/>
                      <a:gd name="connsiteY14" fmla="*/ 396938 h 770021"/>
                      <a:gd name="connsiteX15" fmla="*/ 85374 w 704866"/>
                      <a:gd name="connsiteY15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77397 w 704866"/>
                      <a:gd name="connsiteY12" fmla="*/ 385011 h 770021"/>
                      <a:gd name="connsiteX13" fmla="*/ 118725 w 704866"/>
                      <a:gd name="connsiteY13" fmla="*/ 396938 h 770021"/>
                      <a:gd name="connsiteX14" fmla="*/ 85374 w 704866"/>
                      <a:gd name="connsiteY14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361967 w 704866"/>
                      <a:gd name="connsiteY12" fmla="*/ 234355 h 770021"/>
                      <a:gd name="connsiteX13" fmla="*/ 118725 w 704866"/>
                      <a:gd name="connsiteY13" fmla="*/ 396938 h 770021"/>
                      <a:gd name="connsiteX14" fmla="*/ 85374 w 704866"/>
                      <a:gd name="connsiteY14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361967 w 704866"/>
                      <a:gd name="connsiteY12" fmla="*/ 234355 h 770021"/>
                      <a:gd name="connsiteX13" fmla="*/ 118725 w 704866"/>
                      <a:gd name="connsiteY13" fmla="*/ 396938 h 770021"/>
                      <a:gd name="connsiteX14" fmla="*/ 85374 w 704866"/>
                      <a:gd name="connsiteY14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361967 w 704866"/>
                      <a:gd name="connsiteY12" fmla="*/ 234355 h 770021"/>
                      <a:gd name="connsiteX13" fmla="*/ 118725 w 704866"/>
                      <a:gd name="connsiteY13" fmla="*/ 396938 h 770021"/>
                      <a:gd name="connsiteX14" fmla="*/ 85374 w 704866"/>
                      <a:gd name="connsiteY14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54163 w 704866"/>
                      <a:gd name="connsiteY2" fmla="*/ 209873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361967 w 704866"/>
                      <a:gd name="connsiteY12" fmla="*/ 234355 h 770021"/>
                      <a:gd name="connsiteX13" fmla="*/ 118725 w 704866"/>
                      <a:gd name="connsiteY13" fmla="*/ 396938 h 770021"/>
                      <a:gd name="connsiteX14" fmla="*/ 85374 w 704866"/>
                      <a:gd name="connsiteY14" fmla="*/ 770021 h 770021"/>
                      <a:gd name="connsiteX0" fmla="*/ 93691 w 713183"/>
                      <a:gd name="connsiteY0" fmla="*/ 770021 h 770021"/>
                      <a:gd name="connsiteX1" fmla="*/ 8317 w 713183"/>
                      <a:gd name="connsiteY1" fmla="*/ 557732 h 770021"/>
                      <a:gd name="connsiteX2" fmla="*/ 12 w 713183"/>
                      <a:gd name="connsiteY2" fmla="*/ 383546 h 770021"/>
                      <a:gd name="connsiteX3" fmla="*/ 183793 w 713183"/>
                      <a:gd name="connsiteY3" fmla="*/ 19251 h 770021"/>
                      <a:gd name="connsiteX4" fmla="*/ 443675 w 713183"/>
                      <a:gd name="connsiteY4" fmla="*/ 0 h 770021"/>
                      <a:gd name="connsiteX5" fmla="*/ 535115 w 713183"/>
                      <a:gd name="connsiteY5" fmla="*/ 0 h 770021"/>
                      <a:gd name="connsiteX6" fmla="*/ 597680 w 713183"/>
                      <a:gd name="connsiteY6" fmla="*/ 91440 h 770021"/>
                      <a:gd name="connsiteX7" fmla="*/ 674682 w 713183"/>
                      <a:gd name="connsiteY7" fmla="*/ 226194 h 770021"/>
                      <a:gd name="connsiteX8" fmla="*/ 713183 w 713183"/>
                      <a:gd name="connsiteY8" fmla="*/ 428325 h 770021"/>
                      <a:gd name="connsiteX9" fmla="*/ 701711 w 713183"/>
                      <a:gd name="connsiteY9" fmla="*/ 601046 h 770021"/>
                      <a:gd name="connsiteX10" fmla="*/ 630444 w 713183"/>
                      <a:gd name="connsiteY10" fmla="*/ 726707 h 770021"/>
                      <a:gd name="connsiteX11" fmla="*/ 602492 w 713183"/>
                      <a:gd name="connsiteY11" fmla="*/ 365760 h 770021"/>
                      <a:gd name="connsiteX12" fmla="*/ 370284 w 713183"/>
                      <a:gd name="connsiteY12" fmla="*/ 234355 h 770021"/>
                      <a:gd name="connsiteX13" fmla="*/ 127042 w 713183"/>
                      <a:gd name="connsiteY13" fmla="*/ 396938 h 770021"/>
                      <a:gd name="connsiteX14" fmla="*/ 93691 w 713183"/>
                      <a:gd name="connsiteY14" fmla="*/ 770021 h 770021"/>
                      <a:gd name="connsiteX0" fmla="*/ 93691 w 713183"/>
                      <a:gd name="connsiteY0" fmla="*/ 770021 h 770021"/>
                      <a:gd name="connsiteX1" fmla="*/ 8317 w 713183"/>
                      <a:gd name="connsiteY1" fmla="*/ 557732 h 770021"/>
                      <a:gd name="connsiteX2" fmla="*/ 12 w 713183"/>
                      <a:gd name="connsiteY2" fmla="*/ 383546 h 770021"/>
                      <a:gd name="connsiteX3" fmla="*/ 153917 w 713183"/>
                      <a:gd name="connsiteY3" fmla="*/ 115503 h 770021"/>
                      <a:gd name="connsiteX4" fmla="*/ 443675 w 713183"/>
                      <a:gd name="connsiteY4" fmla="*/ 0 h 770021"/>
                      <a:gd name="connsiteX5" fmla="*/ 535115 w 713183"/>
                      <a:gd name="connsiteY5" fmla="*/ 0 h 770021"/>
                      <a:gd name="connsiteX6" fmla="*/ 597680 w 713183"/>
                      <a:gd name="connsiteY6" fmla="*/ 91440 h 770021"/>
                      <a:gd name="connsiteX7" fmla="*/ 674682 w 713183"/>
                      <a:gd name="connsiteY7" fmla="*/ 226194 h 770021"/>
                      <a:gd name="connsiteX8" fmla="*/ 713183 w 713183"/>
                      <a:gd name="connsiteY8" fmla="*/ 428325 h 770021"/>
                      <a:gd name="connsiteX9" fmla="*/ 701711 w 713183"/>
                      <a:gd name="connsiteY9" fmla="*/ 601046 h 770021"/>
                      <a:gd name="connsiteX10" fmla="*/ 630444 w 713183"/>
                      <a:gd name="connsiteY10" fmla="*/ 726707 h 770021"/>
                      <a:gd name="connsiteX11" fmla="*/ 602492 w 713183"/>
                      <a:gd name="connsiteY11" fmla="*/ 365760 h 770021"/>
                      <a:gd name="connsiteX12" fmla="*/ 370284 w 713183"/>
                      <a:gd name="connsiteY12" fmla="*/ 234355 h 770021"/>
                      <a:gd name="connsiteX13" fmla="*/ 127042 w 713183"/>
                      <a:gd name="connsiteY13" fmla="*/ 396938 h 770021"/>
                      <a:gd name="connsiteX14" fmla="*/ 93691 w 713183"/>
                      <a:gd name="connsiteY14" fmla="*/ 770021 h 770021"/>
                      <a:gd name="connsiteX0" fmla="*/ 93691 w 713183"/>
                      <a:gd name="connsiteY0" fmla="*/ 770021 h 770021"/>
                      <a:gd name="connsiteX1" fmla="*/ 8317 w 713183"/>
                      <a:gd name="connsiteY1" fmla="*/ 557732 h 770021"/>
                      <a:gd name="connsiteX2" fmla="*/ 12 w 713183"/>
                      <a:gd name="connsiteY2" fmla="*/ 383546 h 770021"/>
                      <a:gd name="connsiteX3" fmla="*/ 153917 w 713183"/>
                      <a:gd name="connsiteY3" fmla="*/ 115503 h 770021"/>
                      <a:gd name="connsiteX4" fmla="*/ 443675 w 713183"/>
                      <a:gd name="connsiteY4" fmla="*/ 0 h 770021"/>
                      <a:gd name="connsiteX5" fmla="*/ 535115 w 713183"/>
                      <a:gd name="connsiteY5" fmla="*/ 0 h 770021"/>
                      <a:gd name="connsiteX6" fmla="*/ 597680 w 713183"/>
                      <a:gd name="connsiteY6" fmla="*/ 91440 h 770021"/>
                      <a:gd name="connsiteX7" fmla="*/ 674682 w 713183"/>
                      <a:gd name="connsiteY7" fmla="*/ 226194 h 770021"/>
                      <a:gd name="connsiteX8" fmla="*/ 713183 w 713183"/>
                      <a:gd name="connsiteY8" fmla="*/ 428325 h 770021"/>
                      <a:gd name="connsiteX9" fmla="*/ 701711 w 713183"/>
                      <a:gd name="connsiteY9" fmla="*/ 601046 h 770021"/>
                      <a:gd name="connsiteX10" fmla="*/ 630444 w 713183"/>
                      <a:gd name="connsiteY10" fmla="*/ 726707 h 770021"/>
                      <a:gd name="connsiteX11" fmla="*/ 602492 w 713183"/>
                      <a:gd name="connsiteY11" fmla="*/ 365760 h 770021"/>
                      <a:gd name="connsiteX12" fmla="*/ 370284 w 713183"/>
                      <a:gd name="connsiteY12" fmla="*/ 234355 h 770021"/>
                      <a:gd name="connsiteX13" fmla="*/ 127042 w 713183"/>
                      <a:gd name="connsiteY13" fmla="*/ 396938 h 770021"/>
                      <a:gd name="connsiteX14" fmla="*/ 93691 w 713183"/>
                      <a:gd name="connsiteY14" fmla="*/ 770021 h 770021"/>
                      <a:gd name="connsiteX0" fmla="*/ 93691 w 713183"/>
                      <a:gd name="connsiteY0" fmla="*/ 770021 h 770021"/>
                      <a:gd name="connsiteX1" fmla="*/ 8317 w 713183"/>
                      <a:gd name="connsiteY1" fmla="*/ 557732 h 770021"/>
                      <a:gd name="connsiteX2" fmla="*/ 12 w 713183"/>
                      <a:gd name="connsiteY2" fmla="*/ 383546 h 770021"/>
                      <a:gd name="connsiteX3" fmla="*/ 153917 w 713183"/>
                      <a:gd name="connsiteY3" fmla="*/ 115503 h 770021"/>
                      <a:gd name="connsiteX4" fmla="*/ 443675 w 713183"/>
                      <a:gd name="connsiteY4" fmla="*/ 0 h 770021"/>
                      <a:gd name="connsiteX5" fmla="*/ 518818 w 713183"/>
                      <a:gd name="connsiteY5" fmla="*/ 89975 h 770021"/>
                      <a:gd name="connsiteX6" fmla="*/ 597680 w 713183"/>
                      <a:gd name="connsiteY6" fmla="*/ 91440 h 770021"/>
                      <a:gd name="connsiteX7" fmla="*/ 674682 w 713183"/>
                      <a:gd name="connsiteY7" fmla="*/ 226194 h 770021"/>
                      <a:gd name="connsiteX8" fmla="*/ 713183 w 713183"/>
                      <a:gd name="connsiteY8" fmla="*/ 428325 h 770021"/>
                      <a:gd name="connsiteX9" fmla="*/ 701711 w 713183"/>
                      <a:gd name="connsiteY9" fmla="*/ 601046 h 770021"/>
                      <a:gd name="connsiteX10" fmla="*/ 630444 w 713183"/>
                      <a:gd name="connsiteY10" fmla="*/ 726707 h 770021"/>
                      <a:gd name="connsiteX11" fmla="*/ 602492 w 713183"/>
                      <a:gd name="connsiteY11" fmla="*/ 365760 h 770021"/>
                      <a:gd name="connsiteX12" fmla="*/ 370284 w 713183"/>
                      <a:gd name="connsiteY12" fmla="*/ 234355 h 770021"/>
                      <a:gd name="connsiteX13" fmla="*/ 127042 w 713183"/>
                      <a:gd name="connsiteY13" fmla="*/ 396938 h 770021"/>
                      <a:gd name="connsiteX14" fmla="*/ 93691 w 713183"/>
                      <a:gd name="connsiteY14" fmla="*/ 770021 h 770021"/>
                      <a:gd name="connsiteX0" fmla="*/ 93691 w 713183"/>
                      <a:gd name="connsiteY0" fmla="*/ 770021 h 770021"/>
                      <a:gd name="connsiteX1" fmla="*/ 8317 w 713183"/>
                      <a:gd name="connsiteY1" fmla="*/ 557732 h 770021"/>
                      <a:gd name="connsiteX2" fmla="*/ 12 w 713183"/>
                      <a:gd name="connsiteY2" fmla="*/ 383546 h 770021"/>
                      <a:gd name="connsiteX3" fmla="*/ 153917 w 713183"/>
                      <a:gd name="connsiteY3" fmla="*/ 115503 h 770021"/>
                      <a:gd name="connsiteX4" fmla="*/ 443675 w 713183"/>
                      <a:gd name="connsiteY4" fmla="*/ 0 h 770021"/>
                      <a:gd name="connsiteX5" fmla="*/ 597680 w 713183"/>
                      <a:gd name="connsiteY5" fmla="*/ 91440 h 770021"/>
                      <a:gd name="connsiteX6" fmla="*/ 674682 w 713183"/>
                      <a:gd name="connsiteY6" fmla="*/ 226194 h 770021"/>
                      <a:gd name="connsiteX7" fmla="*/ 713183 w 713183"/>
                      <a:gd name="connsiteY7" fmla="*/ 428325 h 770021"/>
                      <a:gd name="connsiteX8" fmla="*/ 701711 w 713183"/>
                      <a:gd name="connsiteY8" fmla="*/ 601046 h 770021"/>
                      <a:gd name="connsiteX9" fmla="*/ 630444 w 713183"/>
                      <a:gd name="connsiteY9" fmla="*/ 726707 h 770021"/>
                      <a:gd name="connsiteX10" fmla="*/ 602492 w 713183"/>
                      <a:gd name="connsiteY10" fmla="*/ 365760 h 770021"/>
                      <a:gd name="connsiteX11" fmla="*/ 370284 w 713183"/>
                      <a:gd name="connsiteY11" fmla="*/ 234355 h 770021"/>
                      <a:gd name="connsiteX12" fmla="*/ 127042 w 713183"/>
                      <a:gd name="connsiteY12" fmla="*/ 396938 h 770021"/>
                      <a:gd name="connsiteX13" fmla="*/ 93691 w 713183"/>
                      <a:gd name="connsiteY13" fmla="*/ 770021 h 770021"/>
                      <a:gd name="connsiteX0" fmla="*/ 93691 w 713183"/>
                      <a:gd name="connsiteY0" fmla="*/ 678581 h 678581"/>
                      <a:gd name="connsiteX1" fmla="*/ 8317 w 713183"/>
                      <a:gd name="connsiteY1" fmla="*/ 466292 h 678581"/>
                      <a:gd name="connsiteX2" fmla="*/ 12 w 713183"/>
                      <a:gd name="connsiteY2" fmla="*/ 292106 h 678581"/>
                      <a:gd name="connsiteX3" fmla="*/ 153917 w 713183"/>
                      <a:gd name="connsiteY3" fmla="*/ 24063 h 678581"/>
                      <a:gd name="connsiteX4" fmla="*/ 597680 w 713183"/>
                      <a:gd name="connsiteY4" fmla="*/ 0 h 678581"/>
                      <a:gd name="connsiteX5" fmla="*/ 674682 w 713183"/>
                      <a:gd name="connsiteY5" fmla="*/ 134754 h 678581"/>
                      <a:gd name="connsiteX6" fmla="*/ 713183 w 713183"/>
                      <a:gd name="connsiteY6" fmla="*/ 336885 h 678581"/>
                      <a:gd name="connsiteX7" fmla="*/ 701711 w 713183"/>
                      <a:gd name="connsiteY7" fmla="*/ 509606 h 678581"/>
                      <a:gd name="connsiteX8" fmla="*/ 630444 w 713183"/>
                      <a:gd name="connsiteY8" fmla="*/ 635267 h 678581"/>
                      <a:gd name="connsiteX9" fmla="*/ 602492 w 713183"/>
                      <a:gd name="connsiteY9" fmla="*/ 274320 h 678581"/>
                      <a:gd name="connsiteX10" fmla="*/ 370284 w 713183"/>
                      <a:gd name="connsiteY10" fmla="*/ 142915 h 678581"/>
                      <a:gd name="connsiteX11" fmla="*/ 127042 w 713183"/>
                      <a:gd name="connsiteY11" fmla="*/ 305498 h 678581"/>
                      <a:gd name="connsiteX12" fmla="*/ 93691 w 713183"/>
                      <a:gd name="connsiteY12" fmla="*/ 678581 h 678581"/>
                      <a:gd name="connsiteX0" fmla="*/ 93691 w 713183"/>
                      <a:gd name="connsiteY0" fmla="*/ 711982 h 711982"/>
                      <a:gd name="connsiteX1" fmla="*/ 8317 w 713183"/>
                      <a:gd name="connsiteY1" fmla="*/ 499693 h 711982"/>
                      <a:gd name="connsiteX2" fmla="*/ 12 w 713183"/>
                      <a:gd name="connsiteY2" fmla="*/ 325507 h 711982"/>
                      <a:gd name="connsiteX3" fmla="*/ 153917 w 713183"/>
                      <a:gd name="connsiteY3" fmla="*/ 57464 h 711982"/>
                      <a:gd name="connsiteX4" fmla="*/ 597680 w 713183"/>
                      <a:gd name="connsiteY4" fmla="*/ 33401 h 711982"/>
                      <a:gd name="connsiteX5" fmla="*/ 674682 w 713183"/>
                      <a:gd name="connsiteY5" fmla="*/ 168155 h 711982"/>
                      <a:gd name="connsiteX6" fmla="*/ 713183 w 713183"/>
                      <a:gd name="connsiteY6" fmla="*/ 370286 h 711982"/>
                      <a:gd name="connsiteX7" fmla="*/ 701711 w 713183"/>
                      <a:gd name="connsiteY7" fmla="*/ 543007 h 711982"/>
                      <a:gd name="connsiteX8" fmla="*/ 630444 w 713183"/>
                      <a:gd name="connsiteY8" fmla="*/ 668668 h 711982"/>
                      <a:gd name="connsiteX9" fmla="*/ 602492 w 713183"/>
                      <a:gd name="connsiteY9" fmla="*/ 307721 h 711982"/>
                      <a:gd name="connsiteX10" fmla="*/ 370284 w 713183"/>
                      <a:gd name="connsiteY10" fmla="*/ 176316 h 711982"/>
                      <a:gd name="connsiteX11" fmla="*/ 127042 w 713183"/>
                      <a:gd name="connsiteY11" fmla="*/ 338899 h 711982"/>
                      <a:gd name="connsiteX12" fmla="*/ 93691 w 713183"/>
                      <a:gd name="connsiteY12" fmla="*/ 711982 h 711982"/>
                      <a:gd name="connsiteX0" fmla="*/ 93691 w 713183"/>
                      <a:gd name="connsiteY0" fmla="*/ 744269 h 744269"/>
                      <a:gd name="connsiteX1" fmla="*/ 8317 w 713183"/>
                      <a:gd name="connsiteY1" fmla="*/ 531980 h 744269"/>
                      <a:gd name="connsiteX2" fmla="*/ 12 w 713183"/>
                      <a:gd name="connsiteY2" fmla="*/ 357794 h 744269"/>
                      <a:gd name="connsiteX3" fmla="*/ 153917 w 713183"/>
                      <a:gd name="connsiteY3" fmla="*/ 89751 h 744269"/>
                      <a:gd name="connsiteX4" fmla="*/ 597680 w 713183"/>
                      <a:gd name="connsiteY4" fmla="*/ 65688 h 744269"/>
                      <a:gd name="connsiteX5" fmla="*/ 674682 w 713183"/>
                      <a:gd name="connsiteY5" fmla="*/ 200442 h 744269"/>
                      <a:gd name="connsiteX6" fmla="*/ 713183 w 713183"/>
                      <a:gd name="connsiteY6" fmla="*/ 402573 h 744269"/>
                      <a:gd name="connsiteX7" fmla="*/ 701711 w 713183"/>
                      <a:gd name="connsiteY7" fmla="*/ 575294 h 744269"/>
                      <a:gd name="connsiteX8" fmla="*/ 630444 w 713183"/>
                      <a:gd name="connsiteY8" fmla="*/ 700955 h 744269"/>
                      <a:gd name="connsiteX9" fmla="*/ 602492 w 713183"/>
                      <a:gd name="connsiteY9" fmla="*/ 340008 h 744269"/>
                      <a:gd name="connsiteX10" fmla="*/ 370284 w 713183"/>
                      <a:gd name="connsiteY10" fmla="*/ 208603 h 744269"/>
                      <a:gd name="connsiteX11" fmla="*/ 127042 w 713183"/>
                      <a:gd name="connsiteY11" fmla="*/ 371186 h 744269"/>
                      <a:gd name="connsiteX12" fmla="*/ 93691 w 713183"/>
                      <a:gd name="connsiteY12" fmla="*/ 744269 h 744269"/>
                      <a:gd name="connsiteX0" fmla="*/ 93691 w 725088"/>
                      <a:gd name="connsiteY0" fmla="*/ 744269 h 744269"/>
                      <a:gd name="connsiteX1" fmla="*/ 8317 w 725088"/>
                      <a:gd name="connsiteY1" fmla="*/ 531980 h 744269"/>
                      <a:gd name="connsiteX2" fmla="*/ 12 w 725088"/>
                      <a:gd name="connsiteY2" fmla="*/ 357794 h 744269"/>
                      <a:gd name="connsiteX3" fmla="*/ 153917 w 725088"/>
                      <a:gd name="connsiteY3" fmla="*/ 89751 h 744269"/>
                      <a:gd name="connsiteX4" fmla="*/ 597680 w 725088"/>
                      <a:gd name="connsiteY4" fmla="*/ 65688 h 744269"/>
                      <a:gd name="connsiteX5" fmla="*/ 674682 w 725088"/>
                      <a:gd name="connsiteY5" fmla="*/ 200442 h 744269"/>
                      <a:gd name="connsiteX6" fmla="*/ 713183 w 725088"/>
                      <a:gd name="connsiteY6" fmla="*/ 402573 h 744269"/>
                      <a:gd name="connsiteX7" fmla="*/ 722081 w 725088"/>
                      <a:gd name="connsiteY7" fmla="*/ 581571 h 744269"/>
                      <a:gd name="connsiteX8" fmla="*/ 630444 w 725088"/>
                      <a:gd name="connsiteY8" fmla="*/ 700955 h 744269"/>
                      <a:gd name="connsiteX9" fmla="*/ 602492 w 725088"/>
                      <a:gd name="connsiteY9" fmla="*/ 340008 h 744269"/>
                      <a:gd name="connsiteX10" fmla="*/ 370284 w 725088"/>
                      <a:gd name="connsiteY10" fmla="*/ 208603 h 744269"/>
                      <a:gd name="connsiteX11" fmla="*/ 127042 w 725088"/>
                      <a:gd name="connsiteY11" fmla="*/ 371186 h 744269"/>
                      <a:gd name="connsiteX12" fmla="*/ 93691 w 725088"/>
                      <a:gd name="connsiteY12" fmla="*/ 744269 h 744269"/>
                      <a:gd name="connsiteX0" fmla="*/ 93691 w 727734"/>
                      <a:gd name="connsiteY0" fmla="*/ 744269 h 744269"/>
                      <a:gd name="connsiteX1" fmla="*/ 8317 w 727734"/>
                      <a:gd name="connsiteY1" fmla="*/ 531980 h 744269"/>
                      <a:gd name="connsiteX2" fmla="*/ 12 w 727734"/>
                      <a:gd name="connsiteY2" fmla="*/ 357794 h 744269"/>
                      <a:gd name="connsiteX3" fmla="*/ 153917 w 727734"/>
                      <a:gd name="connsiteY3" fmla="*/ 89751 h 744269"/>
                      <a:gd name="connsiteX4" fmla="*/ 597680 w 727734"/>
                      <a:gd name="connsiteY4" fmla="*/ 65688 h 744269"/>
                      <a:gd name="connsiteX5" fmla="*/ 674682 w 727734"/>
                      <a:gd name="connsiteY5" fmla="*/ 200442 h 744269"/>
                      <a:gd name="connsiteX6" fmla="*/ 713183 w 727734"/>
                      <a:gd name="connsiteY6" fmla="*/ 402573 h 744269"/>
                      <a:gd name="connsiteX7" fmla="*/ 722081 w 727734"/>
                      <a:gd name="connsiteY7" fmla="*/ 581571 h 744269"/>
                      <a:gd name="connsiteX8" fmla="*/ 630444 w 727734"/>
                      <a:gd name="connsiteY8" fmla="*/ 700955 h 744269"/>
                      <a:gd name="connsiteX9" fmla="*/ 602492 w 727734"/>
                      <a:gd name="connsiteY9" fmla="*/ 340008 h 744269"/>
                      <a:gd name="connsiteX10" fmla="*/ 370284 w 727734"/>
                      <a:gd name="connsiteY10" fmla="*/ 208603 h 744269"/>
                      <a:gd name="connsiteX11" fmla="*/ 127042 w 727734"/>
                      <a:gd name="connsiteY11" fmla="*/ 371186 h 744269"/>
                      <a:gd name="connsiteX12" fmla="*/ 93691 w 727734"/>
                      <a:gd name="connsiteY12" fmla="*/ 744269 h 744269"/>
                      <a:gd name="connsiteX0" fmla="*/ 93691 w 727734"/>
                      <a:gd name="connsiteY0" fmla="*/ 744269 h 744269"/>
                      <a:gd name="connsiteX1" fmla="*/ 8317 w 727734"/>
                      <a:gd name="connsiteY1" fmla="*/ 531980 h 744269"/>
                      <a:gd name="connsiteX2" fmla="*/ 12 w 727734"/>
                      <a:gd name="connsiteY2" fmla="*/ 357794 h 744269"/>
                      <a:gd name="connsiteX3" fmla="*/ 153917 w 727734"/>
                      <a:gd name="connsiteY3" fmla="*/ 89751 h 744269"/>
                      <a:gd name="connsiteX4" fmla="*/ 597680 w 727734"/>
                      <a:gd name="connsiteY4" fmla="*/ 65688 h 744269"/>
                      <a:gd name="connsiteX5" fmla="*/ 674682 w 727734"/>
                      <a:gd name="connsiteY5" fmla="*/ 200442 h 744269"/>
                      <a:gd name="connsiteX6" fmla="*/ 713183 w 727734"/>
                      <a:gd name="connsiteY6" fmla="*/ 402573 h 744269"/>
                      <a:gd name="connsiteX7" fmla="*/ 722081 w 727734"/>
                      <a:gd name="connsiteY7" fmla="*/ 581571 h 744269"/>
                      <a:gd name="connsiteX8" fmla="*/ 630444 w 727734"/>
                      <a:gd name="connsiteY8" fmla="*/ 700955 h 744269"/>
                      <a:gd name="connsiteX9" fmla="*/ 602492 w 727734"/>
                      <a:gd name="connsiteY9" fmla="*/ 340008 h 744269"/>
                      <a:gd name="connsiteX10" fmla="*/ 370284 w 727734"/>
                      <a:gd name="connsiteY10" fmla="*/ 208603 h 744269"/>
                      <a:gd name="connsiteX11" fmla="*/ 127042 w 727734"/>
                      <a:gd name="connsiteY11" fmla="*/ 371186 h 744269"/>
                      <a:gd name="connsiteX12" fmla="*/ 93691 w 727734"/>
                      <a:gd name="connsiteY12" fmla="*/ 744269 h 744269"/>
                      <a:gd name="connsiteX0" fmla="*/ 93691 w 727734"/>
                      <a:gd name="connsiteY0" fmla="*/ 730048 h 730048"/>
                      <a:gd name="connsiteX1" fmla="*/ 8317 w 727734"/>
                      <a:gd name="connsiteY1" fmla="*/ 517759 h 730048"/>
                      <a:gd name="connsiteX2" fmla="*/ 12 w 727734"/>
                      <a:gd name="connsiteY2" fmla="*/ 343573 h 730048"/>
                      <a:gd name="connsiteX3" fmla="*/ 153917 w 727734"/>
                      <a:gd name="connsiteY3" fmla="*/ 75530 h 730048"/>
                      <a:gd name="connsiteX4" fmla="*/ 597680 w 727734"/>
                      <a:gd name="connsiteY4" fmla="*/ 51467 h 730048"/>
                      <a:gd name="connsiteX5" fmla="*/ 674682 w 727734"/>
                      <a:gd name="connsiteY5" fmla="*/ 186221 h 730048"/>
                      <a:gd name="connsiteX6" fmla="*/ 713183 w 727734"/>
                      <a:gd name="connsiteY6" fmla="*/ 388352 h 730048"/>
                      <a:gd name="connsiteX7" fmla="*/ 722081 w 727734"/>
                      <a:gd name="connsiteY7" fmla="*/ 567350 h 730048"/>
                      <a:gd name="connsiteX8" fmla="*/ 630444 w 727734"/>
                      <a:gd name="connsiteY8" fmla="*/ 686734 h 730048"/>
                      <a:gd name="connsiteX9" fmla="*/ 602492 w 727734"/>
                      <a:gd name="connsiteY9" fmla="*/ 325787 h 730048"/>
                      <a:gd name="connsiteX10" fmla="*/ 370284 w 727734"/>
                      <a:gd name="connsiteY10" fmla="*/ 194382 h 730048"/>
                      <a:gd name="connsiteX11" fmla="*/ 127042 w 727734"/>
                      <a:gd name="connsiteY11" fmla="*/ 356965 h 730048"/>
                      <a:gd name="connsiteX12" fmla="*/ 93691 w 727734"/>
                      <a:gd name="connsiteY12" fmla="*/ 730048 h 730048"/>
                      <a:gd name="connsiteX0" fmla="*/ 93691 w 727734"/>
                      <a:gd name="connsiteY0" fmla="*/ 730048 h 854130"/>
                      <a:gd name="connsiteX1" fmla="*/ 8317 w 727734"/>
                      <a:gd name="connsiteY1" fmla="*/ 517759 h 854130"/>
                      <a:gd name="connsiteX2" fmla="*/ 12 w 727734"/>
                      <a:gd name="connsiteY2" fmla="*/ 343573 h 854130"/>
                      <a:gd name="connsiteX3" fmla="*/ 153917 w 727734"/>
                      <a:gd name="connsiteY3" fmla="*/ 75530 h 854130"/>
                      <a:gd name="connsiteX4" fmla="*/ 597680 w 727734"/>
                      <a:gd name="connsiteY4" fmla="*/ 51467 h 854130"/>
                      <a:gd name="connsiteX5" fmla="*/ 674682 w 727734"/>
                      <a:gd name="connsiteY5" fmla="*/ 186221 h 854130"/>
                      <a:gd name="connsiteX6" fmla="*/ 713183 w 727734"/>
                      <a:gd name="connsiteY6" fmla="*/ 388352 h 854130"/>
                      <a:gd name="connsiteX7" fmla="*/ 722081 w 727734"/>
                      <a:gd name="connsiteY7" fmla="*/ 567350 h 854130"/>
                      <a:gd name="connsiteX8" fmla="*/ 625012 w 727734"/>
                      <a:gd name="connsiteY8" fmla="*/ 854130 h 854130"/>
                      <a:gd name="connsiteX9" fmla="*/ 602492 w 727734"/>
                      <a:gd name="connsiteY9" fmla="*/ 325787 h 854130"/>
                      <a:gd name="connsiteX10" fmla="*/ 370284 w 727734"/>
                      <a:gd name="connsiteY10" fmla="*/ 194382 h 854130"/>
                      <a:gd name="connsiteX11" fmla="*/ 127042 w 727734"/>
                      <a:gd name="connsiteY11" fmla="*/ 356965 h 854130"/>
                      <a:gd name="connsiteX12" fmla="*/ 93691 w 727734"/>
                      <a:gd name="connsiteY12" fmla="*/ 730048 h 854130"/>
                      <a:gd name="connsiteX0" fmla="*/ 93691 w 747721"/>
                      <a:gd name="connsiteY0" fmla="*/ 730048 h 854130"/>
                      <a:gd name="connsiteX1" fmla="*/ 8317 w 747721"/>
                      <a:gd name="connsiteY1" fmla="*/ 517759 h 854130"/>
                      <a:gd name="connsiteX2" fmla="*/ 12 w 747721"/>
                      <a:gd name="connsiteY2" fmla="*/ 343573 h 854130"/>
                      <a:gd name="connsiteX3" fmla="*/ 153917 w 747721"/>
                      <a:gd name="connsiteY3" fmla="*/ 75530 h 854130"/>
                      <a:gd name="connsiteX4" fmla="*/ 597680 w 747721"/>
                      <a:gd name="connsiteY4" fmla="*/ 51467 h 854130"/>
                      <a:gd name="connsiteX5" fmla="*/ 674682 w 747721"/>
                      <a:gd name="connsiteY5" fmla="*/ 186221 h 854130"/>
                      <a:gd name="connsiteX6" fmla="*/ 745775 w 747721"/>
                      <a:gd name="connsiteY6" fmla="*/ 388352 h 854130"/>
                      <a:gd name="connsiteX7" fmla="*/ 722081 w 747721"/>
                      <a:gd name="connsiteY7" fmla="*/ 567350 h 854130"/>
                      <a:gd name="connsiteX8" fmla="*/ 625012 w 747721"/>
                      <a:gd name="connsiteY8" fmla="*/ 854130 h 854130"/>
                      <a:gd name="connsiteX9" fmla="*/ 602492 w 747721"/>
                      <a:gd name="connsiteY9" fmla="*/ 325787 h 854130"/>
                      <a:gd name="connsiteX10" fmla="*/ 370284 w 747721"/>
                      <a:gd name="connsiteY10" fmla="*/ 194382 h 854130"/>
                      <a:gd name="connsiteX11" fmla="*/ 127042 w 747721"/>
                      <a:gd name="connsiteY11" fmla="*/ 356965 h 854130"/>
                      <a:gd name="connsiteX12" fmla="*/ 93691 w 747721"/>
                      <a:gd name="connsiteY12" fmla="*/ 730048 h 85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47721" h="854130">
                        <a:moveTo>
                          <a:pt x="93691" y="730048"/>
                        </a:moveTo>
                        <a:cubicBezTo>
                          <a:pt x="73562" y="633618"/>
                          <a:pt x="28446" y="614189"/>
                          <a:pt x="8317" y="517759"/>
                        </a:cubicBezTo>
                        <a:cubicBezTo>
                          <a:pt x="8717" y="397621"/>
                          <a:pt x="-388" y="463711"/>
                          <a:pt x="12" y="343573"/>
                        </a:cubicBezTo>
                        <a:cubicBezTo>
                          <a:pt x="51314" y="254225"/>
                          <a:pt x="30641" y="196264"/>
                          <a:pt x="153917" y="75530"/>
                        </a:cubicBezTo>
                        <a:cubicBezTo>
                          <a:pt x="309986" y="-47576"/>
                          <a:pt x="572013" y="6549"/>
                          <a:pt x="597680" y="51467"/>
                        </a:cubicBezTo>
                        <a:cubicBezTo>
                          <a:pt x="623347" y="96385"/>
                          <a:pt x="650000" y="130074"/>
                          <a:pt x="674682" y="186221"/>
                        </a:cubicBezTo>
                        <a:cubicBezTo>
                          <a:pt x="699364" y="242368"/>
                          <a:pt x="737875" y="324830"/>
                          <a:pt x="745775" y="388352"/>
                        </a:cubicBezTo>
                        <a:cubicBezTo>
                          <a:pt x="753675" y="451874"/>
                          <a:pt x="735871" y="517620"/>
                          <a:pt x="722081" y="567350"/>
                        </a:cubicBezTo>
                        <a:lnTo>
                          <a:pt x="625012" y="854130"/>
                        </a:lnTo>
                        <a:cubicBezTo>
                          <a:pt x="608476" y="814916"/>
                          <a:pt x="644947" y="435745"/>
                          <a:pt x="602492" y="325787"/>
                        </a:cubicBezTo>
                        <a:cubicBezTo>
                          <a:pt x="560037" y="215829"/>
                          <a:pt x="449526" y="189186"/>
                          <a:pt x="370284" y="194382"/>
                        </a:cubicBezTo>
                        <a:cubicBezTo>
                          <a:pt x="291042" y="199578"/>
                          <a:pt x="173141" y="267687"/>
                          <a:pt x="127042" y="356965"/>
                        </a:cubicBezTo>
                        <a:cubicBezTo>
                          <a:pt x="80943" y="446243"/>
                          <a:pt x="113478" y="703249"/>
                          <a:pt x="93691" y="730048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610" name="Freeform 2606">
                  <a:extLst>
                    <a:ext uri="{FF2B5EF4-FFF2-40B4-BE49-F238E27FC236}">
                      <a16:creationId xmlns:a16="http://schemas.microsoft.com/office/drawing/2014/main" id="{E8CFAF3F-8760-4FC9-80FB-BE8622132656}"/>
                    </a:ext>
                  </a:extLst>
                </p:cNvPr>
                <p:cNvSpPr/>
                <p:nvPr/>
              </p:nvSpPr>
              <p:spPr>
                <a:xfrm>
                  <a:off x="6848360" y="391399"/>
                  <a:ext cx="813631" cy="1049999"/>
                </a:xfrm>
                <a:custGeom>
                  <a:avLst/>
                  <a:gdLst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3667 w 1005533"/>
                    <a:gd name="connsiteY0" fmla="*/ 44296 h 1532253"/>
                    <a:gd name="connsiteX1" fmla="*/ 76445 w 1005533"/>
                    <a:gd name="connsiteY1" fmla="*/ 263236 h 1532253"/>
                    <a:gd name="connsiteX2" fmla="*/ 9904 w 1005533"/>
                    <a:gd name="connsiteY2" fmla="*/ 1338622 h 1532253"/>
                    <a:gd name="connsiteX3" fmla="*/ 325436 w 1005533"/>
                    <a:gd name="connsiteY3" fmla="*/ 1347208 h 1532253"/>
                    <a:gd name="connsiteX4" fmla="*/ 510034 w 1005533"/>
                    <a:gd name="connsiteY4" fmla="*/ 1435214 h 1532253"/>
                    <a:gd name="connsiteX5" fmla="*/ 748293 w 1005533"/>
                    <a:gd name="connsiteY5" fmla="*/ 1347208 h 1532253"/>
                    <a:gd name="connsiteX6" fmla="*/ 1003724 w 1005533"/>
                    <a:gd name="connsiteY6" fmla="*/ 1465265 h 1532253"/>
                    <a:gd name="connsiteX7" fmla="*/ 859910 w 1005533"/>
                    <a:gd name="connsiteY7" fmla="*/ 143034 h 1532253"/>
                    <a:gd name="connsiteX8" fmla="*/ 810541 w 1005533"/>
                    <a:gd name="connsiteY8" fmla="*/ 22831 h 1532253"/>
                    <a:gd name="connsiteX9" fmla="*/ 123667 w 1005533"/>
                    <a:gd name="connsiteY9" fmla="*/ 44296 h 1532253"/>
                    <a:gd name="connsiteX0" fmla="*/ 123667 w 1005533"/>
                    <a:gd name="connsiteY0" fmla="*/ 45067 h 1533024"/>
                    <a:gd name="connsiteX1" fmla="*/ 76445 w 1005533"/>
                    <a:gd name="connsiteY1" fmla="*/ 264007 h 1533024"/>
                    <a:gd name="connsiteX2" fmla="*/ 9904 w 1005533"/>
                    <a:gd name="connsiteY2" fmla="*/ 1339393 h 1533024"/>
                    <a:gd name="connsiteX3" fmla="*/ 325436 w 1005533"/>
                    <a:gd name="connsiteY3" fmla="*/ 1347979 h 1533024"/>
                    <a:gd name="connsiteX4" fmla="*/ 510034 w 1005533"/>
                    <a:gd name="connsiteY4" fmla="*/ 1435985 h 1533024"/>
                    <a:gd name="connsiteX5" fmla="*/ 748293 w 1005533"/>
                    <a:gd name="connsiteY5" fmla="*/ 1347979 h 1533024"/>
                    <a:gd name="connsiteX6" fmla="*/ 1003724 w 1005533"/>
                    <a:gd name="connsiteY6" fmla="*/ 1466036 h 1533024"/>
                    <a:gd name="connsiteX7" fmla="*/ 859910 w 1005533"/>
                    <a:gd name="connsiteY7" fmla="*/ 143805 h 1533024"/>
                    <a:gd name="connsiteX8" fmla="*/ 810541 w 1005533"/>
                    <a:gd name="connsiteY8" fmla="*/ 23602 h 1533024"/>
                    <a:gd name="connsiteX9" fmla="*/ 123667 w 1005533"/>
                    <a:gd name="connsiteY9" fmla="*/ 45067 h 1533024"/>
                    <a:gd name="connsiteX0" fmla="*/ 123667 w 1005533"/>
                    <a:gd name="connsiteY0" fmla="*/ 45067 h 1533024"/>
                    <a:gd name="connsiteX1" fmla="*/ 76445 w 1005533"/>
                    <a:gd name="connsiteY1" fmla="*/ 264007 h 1533024"/>
                    <a:gd name="connsiteX2" fmla="*/ 9904 w 1005533"/>
                    <a:gd name="connsiteY2" fmla="*/ 1339393 h 1533024"/>
                    <a:gd name="connsiteX3" fmla="*/ 325436 w 1005533"/>
                    <a:gd name="connsiteY3" fmla="*/ 1347979 h 1533024"/>
                    <a:gd name="connsiteX4" fmla="*/ 510034 w 1005533"/>
                    <a:gd name="connsiteY4" fmla="*/ 1435985 h 1533024"/>
                    <a:gd name="connsiteX5" fmla="*/ 748293 w 1005533"/>
                    <a:gd name="connsiteY5" fmla="*/ 1347979 h 1533024"/>
                    <a:gd name="connsiteX6" fmla="*/ 1003724 w 1005533"/>
                    <a:gd name="connsiteY6" fmla="*/ 1466036 h 1533024"/>
                    <a:gd name="connsiteX7" fmla="*/ 859910 w 1005533"/>
                    <a:gd name="connsiteY7" fmla="*/ 143805 h 1533024"/>
                    <a:gd name="connsiteX8" fmla="*/ 810541 w 1005533"/>
                    <a:gd name="connsiteY8" fmla="*/ 23602 h 1533024"/>
                    <a:gd name="connsiteX9" fmla="*/ 123667 w 1005533"/>
                    <a:gd name="connsiteY9" fmla="*/ 45067 h 1533024"/>
                    <a:gd name="connsiteX0" fmla="*/ 123667 w 1005533"/>
                    <a:gd name="connsiteY0" fmla="*/ 37545 h 1525502"/>
                    <a:gd name="connsiteX1" fmla="*/ 76445 w 1005533"/>
                    <a:gd name="connsiteY1" fmla="*/ 256485 h 1525502"/>
                    <a:gd name="connsiteX2" fmla="*/ 9904 w 1005533"/>
                    <a:gd name="connsiteY2" fmla="*/ 1331871 h 1525502"/>
                    <a:gd name="connsiteX3" fmla="*/ 325436 w 1005533"/>
                    <a:gd name="connsiteY3" fmla="*/ 1340457 h 1525502"/>
                    <a:gd name="connsiteX4" fmla="*/ 510034 w 1005533"/>
                    <a:gd name="connsiteY4" fmla="*/ 1428463 h 1525502"/>
                    <a:gd name="connsiteX5" fmla="*/ 748293 w 1005533"/>
                    <a:gd name="connsiteY5" fmla="*/ 1340457 h 1525502"/>
                    <a:gd name="connsiteX6" fmla="*/ 1003724 w 1005533"/>
                    <a:gd name="connsiteY6" fmla="*/ 1458514 h 1525502"/>
                    <a:gd name="connsiteX7" fmla="*/ 859910 w 1005533"/>
                    <a:gd name="connsiteY7" fmla="*/ 136283 h 1525502"/>
                    <a:gd name="connsiteX8" fmla="*/ 810541 w 1005533"/>
                    <a:gd name="connsiteY8" fmla="*/ 16080 h 1525502"/>
                    <a:gd name="connsiteX9" fmla="*/ 123667 w 1005533"/>
                    <a:gd name="connsiteY9" fmla="*/ 37545 h 1525502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4349"/>
                    <a:gd name="connsiteX1" fmla="*/ 76445 w 1006240"/>
                    <a:gd name="connsiteY1" fmla="*/ 251967 h 1514349"/>
                    <a:gd name="connsiteX2" fmla="*/ 9904 w 1006240"/>
                    <a:gd name="connsiteY2" fmla="*/ 1327353 h 1514349"/>
                    <a:gd name="connsiteX3" fmla="*/ 325436 w 1006240"/>
                    <a:gd name="connsiteY3" fmla="*/ 1335939 h 1514349"/>
                    <a:gd name="connsiteX4" fmla="*/ 546524 w 1006240"/>
                    <a:gd name="connsiteY4" fmla="*/ 1353112 h 1514349"/>
                    <a:gd name="connsiteX5" fmla="*/ 748293 w 1006240"/>
                    <a:gd name="connsiteY5" fmla="*/ 1335939 h 1514349"/>
                    <a:gd name="connsiteX6" fmla="*/ 1003724 w 1006240"/>
                    <a:gd name="connsiteY6" fmla="*/ 1453996 h 1514349"/>
                    <a:gd name="connsiteX7" fmla="*/ 874935 w 1006240"/>
                    <a:gd name="connsiteY7" fmla="*/ 249821 h 1514349"/>
                    <a:gd name="connsiteX8" fmla="*/ 810541 w 1006240"/>
                    <a:gd name="connsiteY8" fmla="*/ 11562 h 1514349"/>
                    <a:gd name="connsiteX9" fmla="*/ 123667 w 1006240"/>
                    <a:gd name="connsiteY9" fmla="*/ 33027 h 1514349"/>
                    <a:gd name="connsiteX0" fmla="*/ 123667 w 999928"/>
                    <a:gd name="connsiteY0" fmla="*/ 33027 h 1389751"/>
                    <a:gd name="connsiteX1" fmla="*/ 76445 w 999928"/>
                    <a:gd name="connsiteY1" fmla="*/ 251967 h 1389751"/>
                    <a:gd name="connsiteX2" fmla="*/ 9904 w 999928"/>
                    <a:gd name="connsiteY2" fmla="*/ 1327353 h 1389751"/>
                    <a:gd name="connsiteX3" fmla="*/ 325436 w 999928"/>
                    <a:gd name="connsiteY3" fmla="*/ 1335939 h 1389751"/>
                    <a:gd name="connsiteX4" fmla="*/ 546524 w 999928"/>
                    <a:gd name="connsiteY4" fmla="*/ 1353112 h 1389751"/>
                    <a:gd name="connsiteX5" fmla="*/ 748293 w 999928"/>
                    <a:gd name="connsiteY5" fmla="*/ 1335939 h 1389751"/>
                    <a:gd name="connsiteX6" fmla="*/ 997285 w 999928"/>
                    <a:gd name="connsiteY6" fmla="*/ 1301596 h 1389751"/>
                    <a:gd name="connsiteX7" fmla="*/ 874935 w 999928"/>
                    <a:gd name="connsiteY7" fmla="*/ 249821 h 1389751"/>
                    <a:gd name="connsiteX8" fmla="*/ 810541 w 999928"/>
                    <a:gd name="connsiteY8" fmla="*/ 11562 h 1389751"/>
                    <a:gd name="connsiteX9" fmla="*/ 123667 w 999928"/>
                    <a:gd name="connsiteY9" fmla="*/ 33027 h 1389751"/>
                    <a:gd name="connsiteX0" fmla="*/ 123667 w 995727"/>
                    <a:gd name="connsiteY0" fmla="*/ 33027 h 1389751"/>
                    <a:gd name="connsiteX1" fmla="*/ 76445 w 995727"/>
                    <a:gd name="connsiteY1" fmla="*/ 251967 h 1389751"/>
                    <a:gd name="connsiteX2" fmla="*/ 9904 w 995727"/>
                    <a:gd name="connsiteY2" fmla="*/ 1327353 h 1389751"/>
                    <a:gd name="connsiteX3" fmla="*/ 325436 w 995727"/>
                    <a:gd name="connsiteY3" fmla="*/ 1335939 h 1389751"/>
                    <a:gd name="connsiteX4" fmla="*/ 546524 w 995727"/>
                    <a:gd name="connsiteY4" fmla="*/ 1353112 h 1389751"/>
                    <a:gd name="connsiteX5" fmla="*/ 748293 w 995727"/>
                    <a:gd name="connsiteY5" fmla="*/ 1335939 h 1389751"/>
                    <a:gd name="connsiteX6" fmla="*/ 992992 w 995727"/>
                    <a:gd name="connsiteY6" fmla="*/ 1301596 h 1389751"/>
                    <a:gd name="connsiteX7" fmla="*/ 874935 w 995727"/>
                    <a:gd name="connsiteY7" fmla="*/ 249821 h 1389751"/>
                    <a:gd name="connsiteX8" fmla="*/ 810541 w 995727"/>
                    <a:gd name="connsiteY8" fmla="*/ 11562 h 1389751"/>
                    <a:gd name="connsiteX9" fmla="*/ 123667 w 995727"/>
                    <a:gd name="connsiteY9" fmla="*/ 33027 h 1389751"/>
                    <a:gd name="connsiteX0" fmla="*/ 123667 w 995727"/>
                    <a:gd name="connsiteY0" fmla="*/ 33027 h 1389751"/>
                    <a:gd name="connsiteX1" fmla="*/ 76445 w 995727"/>
                    <a:gd name="connsiteY1" fmla="*/ 251967 h 1389751"/>
                    <a:gd name="connsiteX2" fmla="*/ 9904 w 995727"/>
                    <a:gd name="connsiteY2" fmla="*/ 1327353 h 1389751"/>
                    <a:gd name="connsiteX3" fmla="*/ 325436 w 995727"/>
                    <a:gd name="connsiteY3" fmla="*/ 1335939 h 1389751"/>
                    <a:gd name="connsiteX4" fmla="*/ 546524 w 995727"/>
                    <a:gd name="connsiteY4" fmla="*/ 1353112 h 1389751"/>
                    <a:gd name="connsiteX5" fmla="*/ 748293 w 995727"/>
                    <a:gd name="connsiteY5" fmla="*/ 1335939 h 1389751"/>
                    <a:gd name="connsiteX6" fmla="*/ 992992 w 995727"/>
                    <a:gd name="connsiteY6" fmla="*/ 1301596 h 1389751"/>
                    <a:gd name="connsiteX7" fmla="*/ 874935 w 995727"/>
                    <a:gd name="connsiteY7" fmla="*/ 249821 h 1389751"/>
                    <a:gd name="connsiteX8" fmla="*/ 810541 w 995727"/>
                    <a:gd name="connsiteY8" fmla="*/ 11562 h 1389751"/>
                    <a:gd name="connsiteX9" fmla="*/ 123667 w 995727"/>
                    <a:gd name="connsiteY9" fmla="*/ 33027 h 1389751"/>
                    <a:gd name="connsiteX0" fmla="*/ 123667 w 995727"/>
                    <a:gd name="connsiteY0" fmla="*/ 33027 h 1353112"/>
                    <a:gd name="connsiteX1" fmla="*/ 76445 w 995727"/>
                    <a:gd name="connsiteY1" fmla="*/ 251967 h 1353112"/>
                    <a:gd name="connsiteX2" fmla="*/ 9904 w 995727"/>
                    <a:gd name="connsiteY2" fmla="*/ 1327353 h 1353112"/>
                    <a:gd name="connsiteX3" fmla="*/ 325436 w 995727"/>
                    <a:gd name="connsiteY3" fmla="*/ 1335939 h 1353112"/>
                    <a:gd name="connsiteX4" fmla="*/ 546524 w 995727"/>
                    <a:gd name="connsiteY4" fmla="*/ 1353112 h 1353112"/>
                    <a:gd name="connsiteX5" fmla="*/ 748293 w 995727"/>
                    <a:gd name="connsiteY5" fmla="*/ 1335939 h 1353112"/>
                    <a:gd name="connsiteX6" fmla="*/ 992992 w 995727"/>
                    <a:gd name="connsiteY6" fmla="*/ 1301596 h 1353112"/>
                    <a:gd name="connsiteX7" fmla="*/ 874935 w 995727"/>
                    <a:gd name="connsiteY7" fmla="*/ 249821 h 1353112"/>
                    <a:gd name="connsiteX8" fmla="*/ 810541 w 995727"/>
                    <a:gd name="connsiteY8" fmla="*/ 11562 h 1353112"/>
                    <a:gd name="connsiteX9" fmla="*/ 123667 w 995727"/>
                    <a:gd name="connsiteY9" fmla="*/ 33027 h 1353112"/>
                    <a:gd name="connsiteX0" fmla="*/ 123667 w 997053"/>
                    <a:gd name="connsiteY0" fmla="*/ 33027 h 1353112"/>
                    <a:gd name="connsiteX1" fmla="*/ 76445 w 997053"/>
                    <a:gd name="connsiteY1" fmla="*/ 251967 h 1353112"/>
                    <a:gd name="connsiteX2" fmla="*/ 9904 w 997053"/>
                    <a:gd name="connsiteY2" fmla="*/ 1327353 h 1353112"/>
                    <a:gd name="connsiteX3" fmla="*/ 325436 w 997053"/>
                    <a:gd name="connsiteY3" fmla="*/ 1335939 h 1353112"/>
                    <a:gd name="connsiteX4" fmla="*/ 546524 w 997053"/>
                    <a:gd name="connsiteY4" fmla="*/ 1353112 h 1353112"/>
                    <a:gd name="connsiteX5" fmla="*/ 748293 w 997053"/>
                    <a:gd name="connsiteY5" fmla="*/ 1335939 h 1353112"/>
                    <a:gd name="connsiteX6" fmla="*/ 992992 w 997053"/>
                    <a:gd name="connsiteY6" fmla="*/ 1301596 h 1353112"/>
                    <a:gd name="connsiteX7" fmla="*/ 915447 w 997053"/>
                    <a:gd name="connsiteY7" fmla="*/ 284545 h 1353112"/>
                    <a:gd name="connsiteX8" fmla="*/ 810541 w 997053"/>
                    <a:gd name="connsiteY8" fmla="*/ 11562 h 1353112"/>
                    <a:gd name="connsiteX9" fmla="*/ 123667 w 997053"/>
                    <a:gd name="connsiteY9" fmla="*/ 33027 h 1353112"/>
                    <a:gd name="connsiteX0" fmla="*/ 123667 w 997053"/>
                    <a:gd name="connsiteY0" fmla="*/ 33027 h 1353112"/>
                    <a:gd name="connsiteX1" fmla="*/ 76445 w 997053"/>
                    <a:gd name="connsiteY1" fmla="*/ 251967 h 1353112"/>
                    <a:gd name="connsiteX2" fmla="*/ 9904 w 997053"/>
                    <a:gd name="connsiteY2" fmla="*/ 1327353 h 1353112"/>
                    <a:gd name="connsiteX3" fmla="*/ 325436 w 997053"/>
                    <a:gd name="connsiteY3" fmla="*/ 1335939 h 1353112"/>
                    <a:gd name="connsiteX4" fmla="*/ 546524 w 997053"/>
                    <a:gd name="connsiteY4" fmla="*/ 1353112 h 1353112"/>
                    <a:gd name="connsiteX5" fmla="*/ 748293 w 997053"/>
                    <a:gd name="connsiteY5" fmla="*/ 1335939 h 1353112"/>
                    <a:gd name="connsiteX6" fmla="*/ 992992 w 997053"/>
                    <a:gd name="connsiteY6" fmla="*/ 1301596 h 1353112"/>
                    <a:gd name="connsiteX7" fmla="*/ 915447 w 997053"/>
                    <a:gd name="connsiteY7" fmla="*/ 284545 h 1353112"/>
                    <a:gd name="connsiteX8" fmla="*/ 810541 w 997053"/>
                    <a:gd name="connsiteY8" fmla="*/ 11562 h 1353112"/>
                    <a:gd name="connsiteX9" fmla="*/ 123667 w 997053"/>
                    <a:gd name="connsiteY9" fmla="*/ 33027 h 1353112"/>
                    <a:gd name="connsiteX0" fmla="*/ 123667 w 999463"/>
                    <a:gd name="connsiteY0" fmla="*/ 33027 h 1353112"/>
                    <a:gd name="connsiteX1" fmla="*/ 76445 w 999463"/>
                    <a:gd name="connsiteY1" fmla="*/ 251967 h 1353112"/>
                    <a:gd name="connsiteX2" fmla="*/ 9904 w 999463"/>
                    <a:gd name="connsiteY2" fmla="*/ 1327353 h 1353112"/>
                    <a:gd name="connsiteX3" fmla="*/ 325436 w 999463"/>
                    <a:gd name="connsiteY3" fmla="*/ 1335939 h 1353112"/>
                    <a:gd name="connsiteX4" fmla="*/ 546524 w 999463"/>
                    <a:gd name="connsiteY4" fmla="*/ 1353112 h 1353112"/>
                    <a:gd name="connsiteX5" fmla="*/ 748293 w 999463"/>
                    <a:gd name="connsiteY5" fmla="*/ 1335939 h 1353112"/>
                    <a:gd name="connsiteX6" fmla="*/ 992992 w 999463"/>
                    <a:gd name="connsiteY6" fmla="*/ 1301596 h 1353112"/>
                    <a:gd name="connsiteX7" fmla="*/ 915447 w 999463"/>
                    <a:gd name="connsiteY7" fmla="*/ 284545 h 1353112"/>
                    <a:gd name="connsiteX8" fmla="*/ 810541 w 999463"/>
                    <a:gd name="connsiteY8" fmla="*/ 11562 h 1353112"/>
                    <a:gd name="connsiteX9" fmla="*/ 123667 w 999463"/>
                    <a:gd name="connsiteY9" fmla="*/ 33027 h 1353112"/>
                    <a:gd name="connsiteX0" fmla="*/ 158623 w 1000940"/>
                    <a:gd name="connsiteY0" fmla="*/ 39838 h 1350155"/>
                    <a:gd name="connsiteX1" fmla="*/ 77922 w 1000940"/>
                    <a:gd name="connsiteY1" fmla="*/ 249010 h 1350155"/>
                    <a:gd name="connsiteX2" fmla="*/ 11381 w 1000940"/>
                    <a:gd name="connsiteY2" fmla="*/ 1324396 h 1350155"/>
                    <a:gd name="connsiteX3" fmla="*/ 326913 w 1000940"/>
                    <a:gd name="connsiteY3" fmla="*/ 1332982 h 1350155"/>
                    <a:gd name="connsiteX4" fmla="*/ 548001 w 1000940"/>
                    <a:gd name="connsiteY4" fmla="*/ 1350155 h 1350155"/>
                    <a:gd name="connsiteX5" fmla="*/ 749770 w 1000940"/>
                    <a:gd name="connsiteY5" fmla="*/ 1332982 h 1350155"/>
                    <a:gd name="connsiteX6" fmla="*/ 994469 w 1000940"/>
                    <a:gd name="connsiteY6" fmla="*/ 1298639 h 1350155"/>
                    <a:gd name="connsiteX7" fmla="*/ 916924 w 1000940"/>
                    <a:gd name="connsiteY7" fmla="*/ 281588 h 1350155"/>
                    <a:gd name="connsiteX8" fmla="*/ 812018 w 1000940"/>
                    <a:gd name="connsiteY8" fmla="*/ 8605 h 1350155"/>
                    <a:gd name="connsiteX9" fmla="*/ 158623 w 1000940"/>
                    <a:gd name="connsiteY9" fmla="*/ 39838 h 1350155"/>
                    <a:gd name="connsiteX0" fmla="*/ 157347 w 999664"/>
                    <a:gd name="connsiteY0" fmla="*/ 39838 h 1350155"/>
                    <a:gd name="connsiteX1" fmla="*/ 91293 w 999664"/>
                    <a:gd name="connsiteY1" fmla="*/ 346684 h 1350155"/>
                    <a:gd name="connsiteX2" fmla="*/ 10105 w 999664"/>
                    <a:gd name="connsiteY2" fmla="*/ 1324396 h 1350155"/>
                    <a:gd name="connsiteX3" fmla="*/ 325637 w 999664"/>
                    <a:gd name="connsiteY3" fmla="*/ 1332982 h 1350155"/>
                    <a:gd name="connsiteX4" fmla="*/ 546725 w 999664"/>
                    <a:gd name="connsiteY4" fmla="*/ 1350155 h 1350155"/>
                    <a:gd name="connsiteX5" fmla="*/ 748494 w 999664"/>
                    <a:gd name="connsiteY5" fmla="*/ 1332982 h 1350155"/>
                    <a:gd name="connsiteX6" fmla="*/ 993193 w 999664"/>
                    <a:gd name="connsiteY6" fmla="*/ 1298639 h 1350155"/>
                    <a:gd name="connsiteX7" fmla="*/ 915648 w 999664"/>
                    <a:gd name="connsiteY7" fmla="*/ 281588 h 1350155"/>
                    <a:gd name="connsiteX8" fmla="*/ 810742 w 999664"/>
                    <a:gd name="connsiteY8" fmla="*/ 8605 h 1350155"/>
                    <a:gd name="connsiteX9" fmla="*/ 157347 w 999664"/>
                    <a:gd name="connsiteY9" fmla="*/ 39838 h 1350155"/>
                    <a:gd name="connsiteX0" fmla="*/ 66084 w 908401"/>
                    <a:gd name="connsiteY0" fmla="*/ 39838 h 1352181"/>
                    <a:gd name="connsiteX1" fmla="*/ 30 w 908401"/>
                    <a:gd name="connsiteY1" fmla="*/ 346684 h 1352181"/>
                    <a:gd name="connsiteX2" fmla="*/ 73683 w 908401"/>
                    <a:gd name="connsiteY2" fmla="*/ 1182768 h 1352181"/>
                    <a:gd name="connsiteX3" fmla="*/ 234374 w 908401"/>
                    <a:gd name="connsiteY3" fmla="*/ 1332982 h 1352181"/>
                    <a:gd name="connsiteX4" fmla="*/ 455462 w 908401"/>
                    <a:gd name="connsiteY4" fmla="*/ 1350155 h 1352181"/>
                    <a:gd name="connsiteX5" fmla="*/ 657231 w 908401"/>
                    <a:gd name="connsiteY5" fmla="*/ 1332982 h 1352181"/>
                    <a:gd name="connsiteX6" fmla="*/ 901930 w 908401"/>
                    <a:gd name="connsiteY6" fmla="*/ 1298639 h 1352181"/>
                    <a:gd name="connsiteX7" fmla="*/ 824385 w 908401"/>
                    <a:gd name="connsiteY7" fmla="*/ 281588 h 1352181"/>
                    <a:gd name="connsiteX8" fmla="*/ 719479 w 908401"/>
                    <a:gd name="connsiteY8" fmla="*/ 8605 h 1352181"/>
                    <a:gd name="connsiteX9" fmla="*/ 66084 w 908401"/>
                    <a:gd name="connsiteY9" fmla="*/ 39838 h 1352181"/>
                    <a:gd name="connsiteX0" fmla="*/ 66084 w 908401"/>
                    <a:gd name="connsiteY0" fmla="*/ 39838 h 1359258"/>
                    <a:gd name="connsiteX1" fmla="*/ 30 w 908401"/>
                    <a:gd name="connsiteY1" fmla="*/ 346684 h 1359258"/>
                    <a:gd name="connsiteX2" fmla="*/ 73683 w 908401"/>
                    <a:gd name="connsiteY2" fmla="*/ 1182768 h 1359258"/>
                    <a:gd name="connsiteX3" fmla="*/ 455462 w 908401"/>
                    <a:gd name="connsiteY3" fmla="*/ 1350155 h 1359258"/>
                    <a:gd name="connsiteX4" fmla="*/ 657231 w 908401"/>
                    <a:gd name="connsiteY4" fmla="*/ 1332982 h 1359258"/>
                    <a:gd name="connsiteX5" fmla="*/ 901930 w 908401"/>
                    <a:gd name="connsiteY5" fmla="*/ 1298639 h 1359258"/>
                    <a:gd name="connsiteX6" fmla="*/ 824385 w 908401"/>
                    <a:gd name="connsiteY6" fmla="*/ 281588 h 1359258"/>
                    <a:gd name="connsiteX7" fmla="*/ 719479 w 908401"/>
                    <a:gd name="connsiteY7" fmla="*/ 8605 h 1359258"/>
                    <a:gd name="connsiteX8" fmla="*/ 66084 w 908401"/>
                    <a:gd name="connsiteY8" fmla="*/ 39838 h 1359258"/>
                    <a:gd name="connsiteX0" fmla="*/ 66084 w 908401"/>
                    <a:gd name="connsiteY0" fmla="*/ 39838 h 1335646"/>
                    <a:gd name="connsiteX1" fmla="*/ 30 w 908401"/>
                    <a:gd name="connsiteY1" fmla="*/ 346684 h 1335646"/>
                    <a:gd name="connsiteX2" fmla="*/ 73683 w 908401"/>
                    <a:gd name="connsiteY2" fmla="*/ 1182768 h 1335646"/>
                    <a:gd name="connsiteX3" fmla="*/ 424076 w 908401"/>
                    <a:gd name="connsiteY3" fmla="*/ 1198760 h 1335646"/>
                    <a:gd name="connsiteX4" fmla="*/ 657231 w 908401"/>
                    <a:gd name="connsiteY4" fmla="*/ 1332982 h 1335646"/>
                    <a:gd name="connsiteX5" fmla="*/ 901930 w 908401"/>
                    <a:gd name="connsiteY5" fmla="*/ 1298639 h 1335646"/>
                    <a:gd name="connsiteX6" fmla="*/ 824385 w 908401"/>
                    <a:gd name="connsiteY6" fmla="*/ 281588 h 1335646"/>
                    <a:gd name="connsiteX7" fmla="*/ 719479 w 908401"/>
                    <a:gd name="connsiteY7" fmla="*/ 8605 h 1335646"/>
                    <a:gd name="connsiteX8" fmla="*/ 66084 w 908401"/>
                    <a:gd name="connsiteY8" fmla="*/ 39838 h 1335646"/>
                    <a:gd name="connsiteX0" fmla="*/ 66084 w 908401"/>
                    <a:gd name="connsiteY0" fmla="*/ 39838 h 1350261"/>
                    <a:gd name="connsiteX1" fmla="*/ 30 w 908401"/>
                    <a:gd name="connsiteY1" fmla="*/ 346684 h 1350261"/>
                    <a:gd name="connsiteX2" fmla="*/ 73683 w 908401"/>
                    <a:gd name="connsiteY2" fmla="*/ 1182768 h 1350261"/>
                    <a:gd name="connsiteX3" fmla="*/ 424076 w 908401"/>
                    <a:gd name="connsiteY3" fmla="*/ 1198760 h 1350261"/>
                    <a:gd name="connsiteX4" fmla="*/ 901930 w 908401"/>
                    <a:gd name="connsiteY4" fmla="*/ 1298639 h 1350261"/>
                    <a:gd name="connsiteX5" fmla="*/ 824385 w 908401"/>
                    <a:gd name="connsiteY5" fmla="*/ 281588 h 1350261"/>
                    <a:gd name="connsiteX6" fmla="*/ 719479 w 908401"/>
                    <a:gd name="connsiteY6" fmla="*/ 8605 h 1350261"/>
                    <a:gd name="connsiteX7" fmla="*/ 66084 w 908401"/>
                    <a:gd name="connsiteY7" fmla="*/ 39838 h 1350261"/>
                    <a:gd name="connsiteX0" fmla="*/ 66084 w 846210"/>
                    <a:gd name="connsiteY0" fmla="*/ 39838 h 1270909"/>
                    <a:gd name="connsiteX1" fmla="*/ 30 w 846210"/>
                    <a:gd name="connsiteY1" fmla="*/ 346684 h 1270909"/>
                    <a:gd name="connsiteX2" fmla="*/ 73683 w 846210"/>
                    <a:gd name="connsiteY2" fmla="*/ 1182768 h 1270909"/>
                    <a:gd name="connsiteX3" fmla="*/ 424076 w 846210"/>
                    <a:gd name="connsiteY3" fmla="*/ 1198760 h 1270909"/>
                    <a:gd name="connsiteX4" fmla="*/ 763828 w 846210"/>
                    <a:gd name="connsiteY4" fmla="*/ 1203407 h 1270909"/>
                    <a:gd name="connsiteX5" fmla="*/ 824385 w 846210"/>
                    <a:gd name="connsiteY5" fmla="*/ 281588 h 1270909"/>
                    <a:gd name="connsiteX6" fmla="*/ 719479 w 846210"/>
                    <a:gd name="connsiteY6" fmla="*/ 8605 h 1270909"/>
                    <a:gd name="connsiteX7" fmla="*/ 66084 w 846210"/>
                    <a:gd name="connsiteY7" fmla="*/ 39838 h 1270909"/>
                    <a:gd name="connsiteX0" fmla="*/ 66084 w 835539"/>
                    <a:gd name="connsiteY0" fmla="*/ 39838 h 1270909"/>
                    <a:gd name="connsiteX1" fmla="*/ 30 w 835539"/>
                    <a:gd name="connsiteY1" fmla="*/ 346684 h 1270909"/>
                    <a:gd name="connsiteX2" fmla="*/ 73683 w 835539"/>
                    <a:gd name="connsiteY2" fmla="*/ 1182768 h 1270909"/>
                    <a:gd name="connsiteX3" fmla="*/ 424076 w 835539"/>
                    <a:gd name="connsiteY3" fmla="*/ 1198760 h 1270909"/>
                    <a:gd name="connsiteX4" fmla="*/ 763828 w 835539"/>
                    <a:gd name="connsiteY4" fmla="*/ 1203407 h 1270909"/>
                    <a:gd name="connsiteX5" fmla="*/ 811830 w 835539"/>
                    <a:gd name="connsiteY5" fmla="*/ 301123 h 1270909"/>
                    <a:gd name="connsiteX6" fmla="*/ 719479 w 835539"/>
                    <a:gd name="connsiteY6" fmla="*/ 8605 h 1270909"/>
                    <a:gd name="connsiteX7" fmla="*/ 66084 w 835539"/>
                    <a:gd name="connsiteY7" fmla="*/ 39838 h 1270909"/>
                    <a:gd name="connsiteX0" fmla="*/ 66084 w 813631"/>
                    <a:gd name="connsiteY0" fmla="*/ 39838 h 1270909"/>
                    <a:gd name="connsiteX1" fmla="*/ 30 w 813631"/>
                    <a:gd name="connsiteY1" fmla="*/ 346684 h 1270909"/>
                    <a:gd name="connsiteX2" fmla="*/ 73683 w 813631"/>
                    <a:gd name="connsiteY2" fmla="*/ 1182768 h 1270909"/>
                    <a:gd name="connsiteX3" fmla="*/ 424076 w 813631"/>
                    <a:gd name="connsiteY3" fmla="*/ 1198760 h 1270909"/>
                    <a:gd name="connsiteX4" fmla="*/ 763828 w 813631"/>
                    <a:gd name="connsiteY4" fmla="*/ 1203407 h 1270909"/>
                    <a:gd name="connsiteX5" fmla="*/ 811830 w 813631"/>
                    <a:gd name="connsiteY5" fmla="*/ 301123 h 1270909"/>
                    <a:gd name="connsiteX6" fmla="*/ 719479 w 813631"/>
                    <a:gd name="connsiteY6" fmla="*/ 8605 h 1270909"/>
                    <a:gd name="connsiteX7" fmla="*/ 66084 w 813631"/>
                    <a:gd name="connsiteY7" fmla="*/ 39838 h 1270909"/>
                    <a:gd name="connsiteX0" fmla="*/ 66084 w 813631"/>
                    <a:gd name="connsiteY0" fmla="*/ 39838 h 1270909"/>
                    <a:gd name="connsiteX1" fmla="*/ 30 w 813631"/>
                    <a:gd name="connsiteY1" fmla="*/ 346684 h 1270909"/>
                    <a:gd name="connsiteX2" fmla="*/ 73683 w 813631"/>
                    <a:gd name="connsiteY2" fmla="*/ 1182768 h 1270909"/>
                    <a:gd name="connsiteX3" fmla="*/ 424076 w 813631"/>
                    <a:gd name="connsiteY3" fmla="*/ 1198760 h 1270909"/>
                    <a:gd name="connsiteX4" fmla="*/ 763828 w 813631"/>
                    <a:gd name="connsiteY4" fmla="*/ 1203407 h 1270909"/>
                    <a:gd name="connsiteX5" fmla="*/ 811830 w 813631"/>
                    <a:gd name="connsiteY5" fmla="*/ 301123 h 1270909"/>
                    <a:gd name="connsiteX6" fmla="*/ 719479 w 813631"/>
                    <a:gd name="connsiteY6" fmla="*/ 8605 h 1270909"/>
                    <a:gd name="connsiteX7" fmla="*/ 66084 w 813631"/>
                    <a:gd name="connsiteY7" fmla="*/ 39838 h 1270909"/>
                    <a:gd name="connsiteX0" fmla="*/ 66084 w 813631"/>
                    <a:gd name="connsiteY0" fmla="*/ 39838 h 1214494"/>
                    <a:gd name="connsiteX1" fmla="*/ 30 w 813631"/>
                    <a:gd name="connsiteY1" fmla="*/ 346684 h 1214494"/>
                    <a:gd name="connsiteX2" fmla="*/ 73683 w 813631"/>
                    <a:gd name="connsiteY2" fmla="*/ 1182768 h 1214494"/>
                    <a:gd name="connsiteX3" fmla="*/ 424076 w 813631"/>
                    <a:gd name="connsiteY3" fmla="*/ 1198760 h 1214494"/>
                    <a:gd name="connsiteX4" fmla="*/ 763828 w 813631"/>
                    <a:gd name="connsiteY4" fmla="*/ 1203407 h 1214494"/>
                    <a:gd name="connsiteX5" fmla="*/ 811830 w 813631"/>
                    <a:gd name="connsiteY5" fmla="*/ 301123 h 1214494"/>
                    <a:gd name="connsiteX6" fmla="*/ 719479 w 813631"/>
                    <a:gd name="connsiteY6" fmla="*/ 8605 h 1214494"/>
                    <a:gd name="connsiteX7" fmla="*/ 66084 w 813631"/>
                    <a:gd name="connsiteY7" fmla="*/ 39838 h 1214494"/>
                    <a:gd name="connsiteX0" fmla="*/ 66084 w 813631"/>
                    <a:gd name="connsiteY0" fmla="*/ 39838 h 1225336"/>
                    <a:gd name="connsiteX1" fmla="*/ 30 w 813631"/>
                    <a:gd name="connsiteY1" fmla="*/ 346684 h 1225336"/>
                    <a:gd name="connsiteX2" fmla="*/ 73683 w 813631"/>
                    <a:gd name="connsiteY2" fmla="*/ 1182768 h 1225336"/>
                    <a:gd name="connsiteX3" fmla="*/ 432446 w 813631"/>
                    <a:gd name="connsiteY3" fmla="*/ 1223179 h 1225336"/>
                    <a:gd name="connsiteX4" fmla="*/ 763828 w 813631"/>
                    <a:gd name="connsiteY4" fmla="*/ 1203407 h 1225336"/>
                    <a:gd name="connsiteX5" fmla="*/ 811830 w 813631"/>
                    <a:gd name="connsiteY5" fmla="*/ 301123 h 1225336"/>
                    <a:gd name="connsiteX6" fmla="*/ 719479 w 813631"/>
                    <a:gd name="connsiteY6" fmla="*/ 8605 h 1225336"/>
                    <a:gd name="connsiteX7" fmla="*/ 66084 w 813631"/>
                    <a:gd name="connsiteY7" fmla="*/ 39838 h 1225336"/>
                    <a:gd name="connsiteX0" fmla="*/ 66084 w 813631"/>
                    <a:gd name="connsiteY0" fmla="*/ 39838 h 1225336"/>
                    <a:gd name="connsiteX1" fmla="*/ 30 w 813631"/>
                    <a:gd name="connsiteY1" fmla="*/ 346684 h 1225336"/>
                    <a:gd name="connsiteX2" fmla="*/ 73683 w 813631"/>
                    <a:gd name="connsiteY2" fmla="*/ 1182768 h 1225336"/>
                    <a:gd name="connsiteX3" fmla="*/ 432446 w 813631"/>
                    <a:gd name="connsiteY3" fmla="*/ 1223179 h 1225336"/>
                    <a:gd name="connsiteX4" fmla="*/ 763828 w 813631"/>
                    <a:gd name="connsiteY4" fmla="*/ 1203407 h 1225336"/>
                    <a:gd name="connsiteX5" fmla="*/ 811830 w 813631"/>
                    <a:gd name="connsiteY5" fmla="*/ 301123 h 1225336"/>
                    <a:gd name="connsiteX6" fmla="*/ 719479 w 813631"/>
                    <a:gd name="connsiteY6" fmla="*/ 8605 h 1225336"/>
                    <a:gd name="connsiteX7" fmla="*/ 66084 w 813631"/>
                    <a:gd name="connsiteY7" fmla="*/ 39838 h 1225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13631" h="1225336">
                      <a:moveTo>
                        <a:pt x="66084" y="39838"/>
                      </a:moveTo>
                      <a:cubicBezTo>
                        <a:pt x="38181" y="122834"/>
                        <a:pt x="-1236" y="156196"/>
                        <a:pt x="30" y="346684"/>
                      </a:cubicBezTo>
                      <a:cubicBezTo>
                        <a:pt x="1296" y="537172"/>
                        <a:pt x="32185" y="1002106"/>
                        <a:pt x="73683" y="1182768"/>
                      </a:cubicBezTo>
                      <a:cubicBezTo>
                        <a:pt x="291874" y="1223036"/>
                        <a:pt x="317422" y="1219739"/>
                        <a:pt x="432446" y="1223179"/>
                      </a:cubicBezTo>
                      <a:cubicBezTo>
                        <a:pt x="547470" y="1226619"/>
                        <a:pt x="546453" y="1229293"/>
                        <a:pt x="763828" y="1203407"/>
                      </a:cubicBezTo>
                      <a:cubicBezTo>
                        <a:pt x="784935" y="1022388"/>
                        <a:pt x="822255" y="753660"/>
                        <a:pt x="811830" y="301123"/>
                      </a:cubicBezTo>
                      <a:cubicBezTo>
                        <a:pt x="784583" y="103781"/>
                        <a:pt x="757401" y="47599"/>
                        <a:pt x="719479" y="8605"/>
                      </a:cubicBezTo>
                      <a:cubicBezTo>
                        <a:pt x="664385" y="-8924"/>
                        <a:pt x="188433" y="-229"/>
                        <a:pt x="66084" y="39838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611" name="Flowchart: Stored Data 3610">
                  <a:extLst>
                    <a:ext uri="{FF2B5EF4-FFF2-40B4-BE49-F238E27FC236}">
                      <a16:creationId xmlns:a16="http://schemas.microsoft.com/office/drawing/2014/main" id="{54941065-BBF4-4799-84FF-BE18C6D1859A}"/>
                    </a:ext>
                  </a:extLst>
                </p:cNvPr>
                <p:cNvSpPr/>
                <p:nvPr/>
              </p:nvSpPr>
              <p:spPr>
                <a:xfrm rot="16200000" flipV="1">
                  <a:off x="6663360" y="-212639"/>
                  <a:ext cx="1192494" cy="278978"/>
                </a:xfrm>
                <a:prstGeom prst="flowChartOnlineStorage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3612" name="Group 3611">
                  <a:extLst>
                    <a:ext uri="{FF2B5EF4-FFF2-40B4-BE49-F238E27FC236}">
                      <a16:creationId xmlns:a16="http://schemas.microsoft.com/office/drawing/2014/main" id="{3C52D58F-E0DD-4692-A226-0763AAE3BE53}"/>
                    </a:ext>
                  </a:extLst>
                </p:cNvPr>
                <p:cNvGrpSpPr/>
                <p:nvPr/>
              </p:nvGrpSpPr>
              <p:grpSpPr>
                <a:xfrm>
                  <a:off x="6813322" y="-686759"/>
                  <a:ext cx="896586" cy="1413939"/>
                  <a:chOff x="6090983" y="1338628"/>
                  <a:chExt cx="1580479" cy="2222122"/>
                </a:xfrm>
              </p:grpSpPr>
              <p:sp>
                <p:nvSpPr>
                  <p:cNvPr id="3615" name="Freeform 2611">
                    <a:extLst>
                      <a:ext uri="{FF2B5EF4-FFF2-40B4-BE49-F238E27FC236}">
                        <a16:creationId xmlns:a16="http://schemas.microsoft.com/office/drawing/2014/main" id="{A53B8B88-B444-49C4-BB97-878D27CB9E0D}"/>
                      </a:ext>
                    </a:extLst>
                  </p:cNvPr>
                  <p:cNvSpPr/>
                  <p:nvPr/>
                </p:nvSpPr>
                <p:spPr>
                  <a:xfrm>
                    <a:off x="6090983" y="1338628"/>
                    <a:ext cx="824340" cy="2221393"/>
                  </a:xfrm>
                  <a:custGeom>
                    <a:avLst/>
                    <a:gdLst>
                      <a:gd name="connsiteX0" fmla="*/ 157523 w 1582311"/>
                      <a:gd name="connsiteY0" fmla="*/ 1919666 h 1975803"/>
                      <a:gd name="connsiteX1" fmla="*/ 403957 w 1582311"/>
                      <a:gd name="connsiteY1" fmla="*/ 1374917 h 1975803"/>
                      <a:gd name="connsiteX2" fmla="*/ 112127 w 1582311"/>
                      <a:gd name="connsiteY2" fmla="*/ 739377 h 1975803"/>
                      <a:gd name="connsiteX3" fmla="*/ 47276 w 1582311"/>
                      <a:gd name="connsiteY3" fmla="*/ 246509 h 1975803"/>
                      <a:gd name="connsiteX4" fmla="*/ 793063 w 1582311"/>
                      <a:gd name="connsiteY4" fmla="*/ 75 h 1975803"/>
                      <a:gd name="connsiteX5" fmla="*/ 1473999 w 1582311"/>
                      <a:gd name="connsiteY5" fmla="*/ 227053 h 1975803"/>
                      <a:gd name="connsiteX6" fmla="*/ 1402663 w 1582311"/>
                      <a:gd name="connsiteY6" fmla="*/ 771802 h 1975803"/>
                      <a:gd name="connsiteX7" fmla="*/ 1292416 w 1582311"/>
                      <a:gd name="connsiteY7" fmla="*/ 1297096 h 1975803"/>
                      <a:gd name="connsiteX8" fmla="*/ 1532365 w 1582311"/>
                      <a:gd name="connsiteY8" fmla="*/ 1887240 h 1975803"/>
                      <a:gd name="connsiteX9" fmla="*/ 157523 w 1582311"/>
                      <a:gd name="connsiteY9" fmla="*/ 1919666 h 1975803"/>
                      <a:gd name="connsiteX0" fmla="*/ 157523 w 1582311"/>
                      <a:gd name="connsiteY0" fmla="*/ 1919666 h 1973041"/>
                      <a:gd name="connsiteX1" fmla="*/ 403957 w 1582311"/>
                      <a:gd name="connsiteY1" fmla="*/ 1374917 h 1973041"/>
                      <a:gd name="connsiteX2" fmla="*/ 112127 w 1582311"/>
                      <a:gd name="connsiteY2" fmla="*/ 739377 h 1973041"/>
                      <a:gd name="connsiteX3" fmla="*/ 47276 w 1582311"/>
                      <a:gd name="connsiteY3" fmla="*/ 246509 h 1973041"/>
                      <a:gd name="connsiteX4" fmla="*/ 793063 w 1582311"/>
                      <a:gd name="connsiteY4" fmla="*/ 75 h 1973041"/>
                      <a:gd name="connsiteX5" fmla="*/ 1473999 w 1582311"/>
                      <a:gd name="connsiteY5" fmla="*/ 227053 h 1973041"/>
                      <a:gd name="connsiteX6" fmla="*/ 1402663 w 1582311"/>
                      <a:gd name="connsiteY6" fmla="*/ 771802 h 1973041"/>
                      <a:gd name="connsiteX7" fmla="*/ 1292416 w 1582311"/>
                      <a:gd name="connsiteY7" fmla="*/ 1342492 h 1973041"/>
                      <a:gd name="connsiteX8" fmla="*/ 1532365 w 1582311"/>
                      <a:gd name="connsiteY8" fmla="*/ 1887240 h 1973041"/>
                      <a:gd name="connsiteX9" fmla="*/ 157523 w 1582311"/>
                      <a:gd name="connsiteY9" fmla="*/ 1919666 h 1973041"/>
                      <a:gd name="connsiteX0" fmla="*/ 157523 w 1582311"/>
                      <a:gd name="connsiteY0" fmla="*/ 1919660 h 1973035"/>
                      <a:gd name="connsiteX1" fmla="*/ 403957 w 1582311"/>
                      <a:gd name="connsiteY1" fmla="*/ 1374911 h 1973035"/>
                      <a:gd name="connsiteX2" fmla="*/ 112127 w 1582311"/>
                      <a:gd name="connsiteY2" fmla="*/ 739371 h 1973035"/>
                      <a:gd name="connsiteX3" fmla="*/ 47276 w 1582311"/>
                      <a:gd name="connsiteY3" fmla="*/ 246503 h 1973035"/>
                      <a:gd name="connsiteX4" fmla="*/ 793063 w 1582311"/>
                      <a:gd name="connsiteY4" fmla="*/ 69 h 1973035"/>
                      <a:gd name="connsiteX5" fmla="*/ 1473999 w 1582311"/>
                      <a:gd name="connsiteY5" fmla="*/ 227047 h 1973035"/>
                      <a:gd name="connsiteX6" fmla="*/ 1467514 w 1582311"/>
                      <a:gd name="connsiteY6" fmla="*/ 706945 h 1973035"/>
                      <a:gd name="connsiteX7" fmla="*/ 1292416 w 1582311"/>
                      <a:gd name="connsiteY7" fmla="*/ 1342486 h 1973035"/>
                      <a:gd name="connsiteX8" fmla="*/ 1532365 w 1582311"/>
                      <a:gd name="connsiteY8" fmla="*/ 1887234 h 1973035"/>
                      <a:gd name="connsiteX9" fmla="*/ 157523 w 1582311"/>
                      <a:gd name="connsiteY9" fmla="*/ 1919660 h 1973035"/>
                      <a:gd name="connsiteX0" fmla="*/ 157523 w 1582311"/>
                      <a:gd name="connsiteY0" fmla="*/ 2021986 h 2113807"/>
                      <a:gd name="connsiteX1" fmla="*/ 403957 w 1582311"/>
                      <a:gd name="connsiteY1" fmla="*/ 1477237 h 2113807"/>
                      <a:gd name="connsiteX2" fmla="*/ 112127 w 1582311"/>
                      <a:gd name="connsiteY2" fmla="*/ 841697 h 2113807"/>
                      <a:gd name="connsiteX3" fmla="*/ 47276 w 1582311"/>
                      <a:gd name="connsiteY3" fmla="*/ 348829 h 2113807"/>
                      <a:gd name="connsiteX4" fmla="*/ 793063 w 1582311"/>
                      <a:gd name="connsiteY4" fmla="*/ 102395 h 2113807"/>
                      <a:gd name="connsiteX5" fmla="*/ 844944 w 1582311"/>
                      <a:gd name="connsiteY5" fmla="*/ 2106292 h 2113807"/>
                      <a:gd name="connsiteX6" fmla="*/ 1467514 w 1582311"/>
                      <a:gd name="connsiteY6" fmla="*/ 809271 h 2113807"/>
                      <a:gd name="connsiteX7" fmla="*/ 1292416 w 1582311"/>
                      <a:gd name="connsiteY7" fmla="*/ 1444812 h 2113807"/>
                      <a:gd name="connsiteX8" fmla="*/ 1532365 w 1582311"/>
                      <a:gd name="connsiteY8" fmla="*/ 1989560 h 2113807"/>
                      <a:gd name="connsiteX9" fmla="*/ 157523 w 1582311"/>
                      <a:gd name="connsiteY9" fmla="*/ 2021986 h 2113807"/>
                      <a:gd name="connsiteX0" fmla="*/ 157523 w 1582311"/>
                      <a:gd name="connsiteY0" fmla="*/ 2021986 h 2113173"/>
                      <a:gd name="connsiteX1" fmla="*/ 403957 w 1582311"/>
                      <a:gd name="connsiteY1" fmla="*/ 1477237 h 2113173"/>
                      <a:gd name="connsiteX2" fmla="*/ 112127 w 1582311"/>
                      <a:gd name="connsiteY2" fmla="*/ 841697 h 2113173"/>
                      <a:gd name="connsiteX3" fmla="*/ 47276 w 1582311"/>
                      <a:gd name="connsiteY3" fmla="*/ 348829 h 2113173"/>
                      <a:gd name="connsiteX4" fmla="*/ 793063 w 1582311"/>
                      <a:gd name="connsiteY4" fmla="*/ 102395 h 2113173"/>
                      <a:gd name="connsiteX5" fmla="*/ 844944 w 1582311"/>
                      <a:gd name="connsiteY5" fmla="*/ 2106292 h 2113173"/>
                      <a:gd name="connsiteX6" fmla="*/ 1461029 w 1582311"/>
                      <a:gd name="connsiteY6" fmla="*/ 783331 h 2113173"/>
                      <a:gd name="connsiteX7" fmla="*/ 1292416 w 1582311"/>
                      <a:gd name="connsiteY7" fmla="*/ 1444812 h 2113173"/>
                      <a:gd name="connsiteX8" fmla="*/ 1532365 w 1582311"/>
                      <a:gd name="connsiteY8" fmla="*/ 1989560 h 2113173"/>
                      <a:gd name="connsiteX9" fmla="*/ 157523 w 1582311"/>
                      <a:gd name="connsiteY9" fmla="*/ 2021986 h 2113173"/>
                      <a:gd name="connsiteX0" fmla="*/ 157523 w 1591567"/>
                      <a:gd name="connsiteY0" fmla="*/ 2021986 h 2143200"/>
                      <a:gd name="connsiteX1" fmla="*/ 403957 w 1591567"/>
                      <a:gd name="connsiteY1" fmla="*/ 1477237 h 2143200"/>
                      <a:gd name="connsiteX2" fmla="*/ 112127 w 1591567"/>
                      <a:gd name="connsiteY2" fmla="*/ 841697 h 2143200"/>
                      <a:gd name="connsiteX3" fmla="*/ 47276 w 1591567"/>
                      <a:gd name="connsiteY3" fmla="*/ 348829 h 2143200"/>
                      <a:gd name="connsiteX4" fmla="*/ 793063 w 1591567"/>
                      <a:gd name="connsiteY4" fmla="*/ 102395 h 2143200"/>
                      <a:gd name="connsiteX5" fmla="*/ 844944 w 1591567"/>
                      <a:gd name="connsiteY5" fmla="*/ 2106292 h 2143200"/>
                      <a:gd name="connsiteX6" fmla="*/ 1292416 w 1591567"/>
                      <a:gd name="connsiteY6" fmla="*/ 1444812 h 2143200"/>
                      <a:gd name="connsiteX7" fmla="*/ 1532365 w 1591567"/>
                      <a:gd name="connsiteY7" fmla="*/ 1989560 h 2143200"/>
                      <a:gd name="connsiteX8" fmla="*/ 157523 w 1591567"/>
                      <a:gd name="connsiteY8" fmla="*/ 2021986 h 2143200"/>
                      <a:gd name="connsiteX0" fmla="*/ 157523 w 1545335"/>
                      <a:gd name="connsiteY0" fmla="*/ 2021986 h 2223374"/>
                      <a:gd name="connsiteX1" fmla="*/ 403957 w 1545335"/>
                      <a:gd name="connsiteY1" fmla="*/ 1477237 h 2223374"/>
                      <a:gd name="connsiteX2" fmla="*/ 112127 w 1545335"/>
                      <a:gd name="connsiteY2" fmla="*/ 841697 h 2223374"/>
                      <a:gd name="connsiteX3" fmla="*/ 47276 w 1545335"/>
                      <a:gd name="connsiteY3" fmla="*/ 348829 h 2223374"/>
                      <a:gd name="connsiteX4" fmla="*/ 793063 w 1545335"/>
                      <a:gd name="connsiteY4" fmla="*/ 102395 h 2223374"/>
                      <a:gd name="connsiteX5" fmla="*/ 844944 w 1545335"/>
                      <a:gd name="connsiteY5" fmla="*/ 2106292 h 2223374"/>
                      <a:gd name="connsiteX6" fmla="*/ 1532365 w 1545335"/>
                      <a:gd name="connsiteY6" fmla="*/ 1989560 h 2223374"/>
                      <a:gd name="connsiteX7" fmla="*/ 157523 w 1545335"/>
                      <a:gd name="connsiteY7" fmla="*/ 2021986 h 2223374"/>
                      <a:gd name="connsiteX0" fmla="*/ 157523 w 844944"/>
                      <a:gd name="connsiteY0" fmla="*/ 2021986 h 2249938"/>
                      <a:gd name="connsiteX1" fmla="*/ 403957 w 844944"/>
                      <a:gd name="connsiteY1" fmla="*/ 1477237 h 2249938"/>
                      <a:gd name="connsiteX2" fmla="*/ 112127 w 844944"/>
                      <a:gd name="connsiteY2" fmla="*/ 841697 h 2249938"/>
                      <a:gd name="connsiteX3" fmla="*/ 47276 w 844944"/>
                      <a:gd name="connsiteY3" fmla="*/ 348829 h 2249938"/>
                      <a:gd name="connsiteX4" fmla="*/ 793063 w 844944"/>
                      <a:gd name="connsiteY4" fmla="*/ 102395 h 2249938"/>
                      <a:gd name="connsiteX5" fmla="*/ 844944 w 844944"/>
                      <a:gd name="connsiteY5" fmla="*/ 2106292 h 2249938"/>
                      <a:gd name="connsiteX6" fmla="*/ 157523 w 844944"/>
                      <a:gd name="connsiteY6" fmla="*/ 2021986 h 2249938"/>
                      <a:gd name="connsiteX0" fmla="*/ 154587 w 842008"/>
                      <a:gd name="connsiteY0" fmla="*/ 2021986 h 2249467"/>
                      <a:gd name="connsiteX1" fmla="*/ 303744 w 842008"/>
                      <a:gd name="connsiteY1" fmla="*/ 1490207 h 2249467"/>
                      <a:gd name="connsiteX2" fmla="*/ 109191 w 842008"/>
                      <a:gd name="connsiteY2" fmla="*/ 841697 h 2249467"/>
                      <a:gd name="connsiteX3" fmla="*/ 44340 w 842008"/>
                      <a:gd name="connsiteY3" fmla="*/ 348829 h 2249467"/>
                      <a:gd name="connsiteX4" fmla="*/ 790127 w 842008"/>
                      <a:gd name="connsiteY4" fmla="*/ 102395 h 2249467"/>
                      <a:gd name="connsiteX5" fmla="*/ 842008 w 842008"/>
                      <a:gd name="connsiteY5" fmla="*/ 2106292 h 2249467"/>
                      <a:gd name="connsiteX6" fmla="*/ 154587 w 842008"/>
                      <a:gd name="connsiteY6" fmla="*/ 2021986 h 2249467"/>
                      <a:gd name="connsiteX0" fmla="*/ 166593 w 854014"/>
                      <a:gd name="connsiteY0" fmla="*/ 2021986 h 2249467"/>
                      <a:gd name="connsiteX1" fmla="*/ 315750 w 854014"/>
                      <a:gd name="connsiteY1" fmla="*/ 1490207 h 2249467"/>
                      <a:gd name="connsiteX2" fmla="*/ 121197 w 854014"/>
                      <a:gd name="connsiteY2" fmla="*/ 841697 h 2249467"/>
                      <a:gd name="connsiteX3" fmla="*/ 56346 w 854014"/>
                      <a:gd name="connsiteY3" fmla="*/ 348829 h 2249467"/>
                      <a:gd name="connsiteX4" fmla="*/ 802133 w 854014"/>
                      <a:gd name="connsiteY4" fmla="*/ 102395 h 2249467"/>
                      <a:gd name="connsiteX5" fmla="*/ 854014 w 854014"/>
                      <a:gd name="connsiteY5" fmla="*/ 2106292 h 2249467"/>
                      <a:gd name="connsiteX6" fmla="*/ 166593 w 854014"/>
                      <a:gd name="connsiteY6" fmla="*/ 2021986 h 2249467"/>
                      <a:gd name="connsiteX0" fmla="*/ 153312 w 840733"/>
                      <a:gd name="connsiteY0" fmla="*/ 2021986 h 2250412"/>
                      <a:gd name="connsiteX1" fmla="*/ 257074 w 840733"/>
                      <a:gd name="connsiteY1" fmla="*/ 1464267 h 2250412"/>
                      <a:gd name="connsiteX2" fmla="*/ 107916 w 840733"/>
                      <a:gd name="connsiteY2" fmla="*/ 841697 h 2250412"/>
                      <a:gd name="connsiteX3" fmla="*/ 43065 w 840733"/>
                      <a:gd name="connsiteY3" fmla="*/ 348829 h 2250412"/>
                      <a:gd name="connsiteX4" fmla="*/ 788852 w 840733"/>
                      <a:gd name="connsiteY4" fmla="*/ 102395 h 2250412"/>
                      <a:gd name="connsiteX5" fmla="*/ 840733 w 840733"/>
                      <a:gd name="connsiteY5" fmla="*/ 2106292 h 2250412"/>
                      <a:gd name="connsiteX6" fmla="*/ 153312 w 840733"/>
                      <a:gd name="connsiteY6" fmla="*/ 2021986 h 2250412"/>
                      <a:gd name="connsiteX0" fmla="*/ 174762 w 862183"/>
                      <a:gd name="connsiteY0" fmla="*/ 2021986 h 2250412"/>
                      <a:gd name="connsiteX1" fmla="*/ 278524 w 862183"/>
                      <a:gd name="connsiteY1" fmla="*/ 1464267 h 2250412"/>
                      <a:gd name="connsiteX2" fmla="*/ 129366 w 862183"/>
                      <a:gd name="connsiteY2" fmla="*/ 841697 h 2250412"/>
                      <a:gd name="connsiteX3" fmla="*/ 64515 w 862183"/>
                      <a:gd name="connsiteY3" fmla="*/ 348829 h 2250412"/>
                      <a:gd name="connsiteX4" fmla="*/ 810302 w 862183"/>
                      <a:gd name="connsiteY4" fmla="*/ 102395 h 2250412"/>
                      <a:gd name="connsiteX5" fmla="*/ 862183 w 862183"/>
                      <a:gd name="connsiteY5" fmla="*/ 2106292 h 2250412"/>
                      <a:gd name="connsiteX6" fmla="*/ 174762 w 862183"/>
                      <a:gd name="connsiteY6" fmla="*/ 2021986 h 2250412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6607 w 902204"/>
                      <a:gd name="connsiteY0" fmla="*/ 2010716 h 2237701"/>
                      <a:gd name="connsiteX1" fmla="*/ 260369 w 902204"/>
                      <a:gd name="connsiteY1" fmla="*/ 1452997 h 2237701"/>
                      <a:gd name="connsiteX2" fmla="*/ 182548 w 902204"/>
                      <a:gd name="connsiteY2" fmla="*/ 1044436 h 2237701"/>
                      <a:gd name="connsiteX3" fmla="*/ 46360 w 902204"/>
                      <a:gd name="connsiteY3" fmla="*/ 337559 h 2237701"/>
                      <a:gd name="connsiteX4" fmla="*/ 869969 w 902204"/>
                      <a:gd name="connsiteY4" fmla="*/ 110581 h 2237701"/>
                      <a:gd name="connsiteX5" fmla="*/ 844028 w 902204"/>
                      <a:gd name="connsiteY5" fmla="*/ 2095022 h 2237701"/>
                      <a:gd name="connsiteX6" fmla="*/ 156607 w 902204"/>
                      <a:gd name="connsiteY6" fmla="*/ 2010716 h 2237701"/>
                      <a:gd name="connsiteX0" fmla="*/ 156607 w 869969"/>
                      <a:gd name="connsiteY0" fmla="*/ 2010716 h 2237701"/>
                      <a:gd name="connsiteX1" fmla="*/ 260369 w 869969"/>
                      <a:gd name="connsiteY1" fmla="*/ 1452997 h 2237701"/>
                      <a:gd name="connsiteX2" fmla="*/ 182548 w 869969"/>
                      <a:gd name="connsiteY2" fmla="*/ 1044436 h 2237701"/>
                      <a:gd name="connsiteX3" fmla="*/ 46360 w 869969"/>
                      <a:gd name="connsiteY3" fmla="*/ 337559 h 2237701"/>
                      <a:gd name="connsiteX4" fmla="*/ 869969 w 869969"/>
                      <a:gd name="connsiteY4" fmla="*/ 110581 h 2237701"/>
                      <a:gd name="connsiteX5" fmla="*/ 844028 w 869969"/>
                      <a:gd name="connsiteY5" fmla="*/ 2095022 h 2237701"/>
                      <a:gd name="connsiteX6" fmla="*/ 156607 w 869969"/>
                      <a:gd name="connsiteY6" fmla="*/ 2010716 h 2237701"/>
                      <a:gd name="connsiteX0" fmla="*/ 144847 w 857749"/>
                      <a:gd name="connsiteY0" fmla="*/ 1978134 h 2202237"/>
                      <a:gd name="connsiteX1" fmla="*/ 248609 w 857749"/>
                      <a:gd name="connsiteY1" fmla="*/ 1420415 h 2202237"/>
                      <a:gd name="connsiteX2" fmla="*/ 170788 w 857749"/>
                      <a:gd name="connsiteY2" fmla="*/ 1011854 h 2202237"/>
                      <a:gd name="connsiteX3" fmla="*/ 34600 w 857749"/>
                      <a:gd name="connsiteY3" fmla="*/ 304977 h 2202237"/>
                      <a:gd name="connsiteX4" fmla="*/ 696082 w 857749"/>
                      <a:gd name="connsiteY4" fmla="*/ 116909 h 2202237"/>
                      <a:gd name="connsiteX5" fmla="*/ 832268 w 857749"/>
                      <a:gd name="connsiteY5" fmla="*/ 2062440 h 2202237"/>
                      <a:gd name="connsiteX6" fmla="*/ 144847 w 857749"/>
                      <a:gd name="connsiteY6" fmla="*/ 1978134 h 2202237"/>
                      <a:gd name="connsiteX0" fmla="*/ 136920 w 849427"/>
                      <a:gd name="connsiteY0" fmla="*/ 2082138 h 2306241"/>
                      <a:gd name="connsiteX1" fmla="*/ 240682 w 849427"/>
                      <a:gd name="connsiteY1" fmla="*/ 1524419 h 2306241"/>
                      <a:gd name="connsiteX2" fmla="*/ 162861 w 849427"/>
                      <a:gd name="connsiteY2" fmla="*/ 1115858 h 2306241"/>
                      <a:gd name="connsiteX3" fmla="*/ 26673 w 849427"/>
                      <a:gd name="connsiteY3" fmla="*/ 408981 h 2306241"/>
                      <a:gd name="connsiteX4" fmla="*/ 577907 w 849427"/>
                      <a:gd name="connsiteY4" fmla="*/ 65270 h 2306241"/>
                      <a:gd name="connsiteX5" fmla="*/ 688155 w 849427"/>
                      <a:gd name="connsiteY5" fmla="*/ 220913 h 2306241"/>
                      <a:gd name="connsiteX6" fmla="*/ 824341 w 849427"/>
                      <a:gd name="connsiteY6" fmla="*/ 2166444 h 2306241"/>
                      <a:gd name="connsiteX7" fmla="*/ 136920 w 849427"/>
                      <a:gd name="connsiteY7" fmla="*/ 2082138 h 2306241"/>
                      <a:gd name="connsiteX0" fmla="*/ 136920 w 852753"/>
                      <a:gd name="connsiteY0" fmla="*/ 2020826 h 2221392"/>
                      <a:gd name="connsiteX1" fmla="*/ 240682 w 852753"/>
                      <a:gd name="connsiteY1" fmla="*/ 1463107 h 2221392"/>
                      <a:gd name="connsiteX2" fmla="*/ 162861 w 852753"/>
                      <a:gd name="connsiteY2" fmla="*/ 1054546 h 2221392"/>
                      <a:gd name="connsiteX3" fmla="*/ 26673 w 852753"/>
                      <a:gd name="connsiteY3" fmla="*/ 347669 h 2221392"/>
                      <a:gd name="connsiteX4" fmla="*/ 577907 w 852753"/>
                      <a:gd name="connsiteY4" fmla="*/ 3958 h 2221392"/>
                      <a:gd name="connsiteX5" fmla="*/ 707610 w 852753"/>
                      <a:gd name="connsiteY5" fmla="*/ 477371 h 2221392"/>
                      <a:gd name="connsiteX6" fmla="*/ 824341 w 852753"/>
                      <a:gd name="connsiteY6" fmla="*/ 2105132 h 2221392"/>
                      <a:gd name="connsiteX7" fmla="*/ 136920 w 852753"/>
                      <a:gd name="connsiteY7" fmla="*/ 2020826 h 2221392"/>
                      <a:gd name="connsiteX0" fmla="*/ 136920 w 824341"/>
                      <a:gd name="connsiteY0" fmla="*/ 2020826 h 2221392"/>
                      <a:gd name="connsiteX1" fmla="*/ 240682 w 824341"/>
                      <a:gd name="connsiteY1" fmla="*/ 1463107 h 2221392"/>
                      <a:gd name="connsiteX2" fmla="*/ 162861 w 824341"/>
                      <a:gd name="connsiteY2" fmla="*/ 1054546 h 2221392"/>
                      <a:gd name="connsiteX3" fmla="*/ 26673 w 824341"/>
                      <a:gd name="connsiteY3" fmla="*/ 347669 h 2221392"/>
                      <a:gd name="connsiteX4" fmla="*/ 577907 w 824341"/>
                      <a:gd name="connsiteY4" fmla="*/ 3958 h 2221392"/>
                      <a:gd name="connsiteX5" fmla="*/ 707610 w 824341"/>
                      <a:gd name="connsiteY5" fmla="*/ 477371 h 2221392"/>
                      <a:gd name="connsiteX6" fmla="*/ 824341 w 824341"/>
                      <a:gd name="connsiteY6" fmla="*/ 2105132 h 2221392"/>
                      <a:gd name="connsiteX7" fmla="*/ 136920 w 824341"/>
                      <a:gd name="connsiteY7" fmla="*/ 2020826 h 22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24341" h="2221392">
                        <a:moveTo>
                          <a:pt x="136920" y="2020826"/>
                        </a:moveTo>
                        <a:cubicBezTo>
                          <a:pt x="39644" y="1913822"/>
                          <a:pt x="236359" y="1624154"/>
                          <a:pt x="240682" y="1463107"/>
                        </a:cubicBezTo>
                        <a:cubicBezTo>
                          <a:pt x="245006" y="1302060"/>
                          <a:pt x="295806" y="1188571"/>
                          <a:pt x="162861" y="1054546"/>
                        </a:cubicBezTo>
                        <a:cubicBezTo>
                          <a:pt x="29916" y="920521"/>
                          <a:pt x="-42501" y="522767"/>
                          <a:pt x="26673" y="347669"/>
                        </a:cubicBezTo>
                        <a:cubicBezTo>
                          <a:pt x="95847" y="172571"/>
                          <a:pt x="467660" y="35303"/>
                          <a:pt x="577907" y="3958"/>
                        </a:cubicBezTo>
                        <a:cubicBezTo>
                          <a:pt x="688154" y="-27387"/>
                          <a:pt x="666538" y="127175"/>
                          <a:pt x="707610" y="477371"/>
                        </a:cubicBezTo>
                        <a:lnTo>
                          <a:pt x="824341" y="2105132"/>
                        </a:lnTo>
                        <a:cubicBezTo>
                          <a:pt x="729226" y="2362375"/>
                          <a:pt x="234196" y="2127830"/>
                          <a:pt x="136920" y="2020826"/>
                        </a:cubicBezTo>
                        <a:close/>
                      </a:path>
                    </a:pathLst>
                  </a:custGeom>
                  <a:solidFill>
                    <a:srgbClr val="01A8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6" name="Freeform 2612">
                    <a:extLst>
                      <a:ext uri="{FF2B5EF4-FFF2-40B4-BE49-F238E27FC236}">
                        <a16:creationId xmlns:a16="http://schemas.microsoft.com/office/drawing/2014/main" id="{6ECAD7E3-1CD5-4949-8FA8-449DBE8C01DE}"/>
                      </a:ext>
                    </a:extLst>
                  </p:cNvPr>
                  <p:cNvSpPr/>
                  <p:nvPr/>
                </p:nvSpPr>
                <p:spPr>
                  <a:xfrm flipH="1">
                    <a:off x="6847122" y="1339357"/>
                    <a:ext cx="824340" cy="2221393"/>
                  </a:xfrm>
                  <a:custGeom>
                    <a:avLst/>
                    <a:gdLst>
                      <a:gd name="connsiteX0" fmla="*/ 157523 w 1582311"/>
                      <a:gd name="connsiteY0" fmla="*/ 1919666 h 1975803"/>
                      <a:gd name="connsiteX1" fmla="*/ 403957 w 1582311"/>
                      <a:gd name="connsiteY1" fmla="*/ 1374917 h 1975803"/>
                      <a:gd name="connsiteX2" fmla="*/ 112127 w 1582311"/>
                      <a:gd name="connsiteY2" fmla="*/ 739377 h 1975803"/>
                      <a:gd name="connsiteX3" fmla="*/ 47276 w 1582311"/>
                      <a:gd name="connsiteY3" fmla="*/ 246509 h 1975803"/>
                      <a:gd name="connsiteX4" fmla="*/ 793063 w 1582311"/>
                      <a:gd name="connsiteY4" fmla="*/ 75 h 1975803"/>
                      <a:gd name="connsiteX5" fmla="*/ 1473999 w 1582311"/>
                      <a:gd name="connsiteY5" fmla="*/ 227053 h 1975803"/>
                      <a:gd name="connsiteX6" fmla="*/ 1402663 w 1582311"/>
                      <a:gd name="connsiteY6" fmla="*/ 771802 h 1975803"/>
                      <a:gd name="connsiteX7" fmla="*/ 1292416 w 1582311"/>
                      <a:gd name="connsiteY7" fmla="*/ 1297096 h 1975803"/>
                      <a:gd name="connsiteX8" fmla="*/ 1532365 w 1582311"/>
                      <a:gd name="connsiteY8" fmla="*/ 1887240 h 1975803"/>
                      <a:gd name="connsiteX9" fmla="*/ 157523 w 1582311"/>
                      <a:gd name="connsiteY9" fmla="*/ 1919666 h 1975803"/>
                      <a:gd name="connsiteX0" fmla="*/ 157523 w 1582311"/>
                      <a:gd name="connsiteY0" fmla="*/ 1919666 h 1973041"/>
                      <a:gd name="connsiteX1" fmla="*/ 403957 w 1582311"/>
                      <a:gd name="connsiteY1" fmla="*/ 1374917 h 1973041"/>
                      <a:gd name="connsiteX2" fmla="*/ 112127 w 1582311"/>
                      <a:gd name="connsiteY2" fmla="*/ 739377 h 1973041"/>
                      <a:gd name="connsiteX3" fmla="*/ 47276 w 1582311"/>
                      <a:gd name="connsiteY3" fmla="*/ 246509 h 1973041"/>
                      <a:gd name="connsiteX4" fmla="*/ 793063 w 1582311"/>
                      <a:gd name="connsiteY4" fmla="*/ 75 h 1973041"/>
                      <a:gd name="connsiteX5" fmla="*/ 1473999 w 1582311"/>
                      <a:gd name="connsiteY5" fmla="*/ 227053 h 1973041"/>
                      <a:gd name="connsiteX6" fmla="*/ 1402663 w 1582311"/>
                      <a:gd name="connsiteY6" fmla="*/ 771802 h 1973041"/>
                      <a:gd name="connsiteX7" fmla="*/ 1292416 w 1582311"/>
                      <a:gd name="connsiteY7" fmla="*/ 1342492 h 1973041"/>
                      <a:gd name="connsiteX8" fmla="*/ 1532365 w 1582311"/>
                      <a:gd name="connsiteY8" fmla="*/ 1887240 h 1973041"/>
                      <a:gd name="connsiteX9" fmla="*/ 157523 w 1582311"/>
                      <a:gd name="connsiteY9" fmla="*/ 1919666 h 1973041"/>
                      <a:gd name="connsiteX0" fmla="*/ 157523 w 1582311"/>
                      <a:gd name="connsiteY0" fmla="*/ 1919660 h 1973035"/>
                      <a:gd name="connsiteX1" fmla="*/ 403957 w 1582311"/>
                      <a:gd name="connsiteY1" fmla="*/ 1374911 h 1973035"/>
                      <a:gd name="connsiteX2" fmla="*/ 112127 w 1582311"/>
                      <a:gd name="connsiteY2" fmla="*/ 739371 h 1973035"/>
                      <a:gd name="connsiteX3" fmla="*/ 47276 w 1582311"/>
                      <a:gd name="connsiteY3" fmla="*/ 246503 h 1973035"/>
                      <a:gd name="connsiteX4" fmla="*/ 793063 w 1582311"/>
                      <a:gd name="connsiteY4" fmla="*/ 69 h 1973035"/>
                      <a:gd name="connsiteX5" fmla="*/ 1473999 w 1582311"/>
                      <a:gd name="connsiteY5" fmla="*/ 227047 h 1973035"/>
                      <a:gd name="connsiteX6" fmla="*/ 1467514 w 1582311"/>
                      <a:gd name="connsiteY6" fmla="*/ 706945 h 1973035"/>
                      <a:gd name="connsiteX7" fmla="*/ 1292416 w 1582311"/>
                      <a:gd name="connsiteY7" fmla="*/ 1342486 h 1973035"/>
                      <a:gd name="connsiteX8" fmla="*/ 1532365 w 1582311"/>
                      <a:gd name="connsiteY8" fmla="*/ 1887234 h 1973035"/>
                      <a:gd name="connsiteX9" fmla="*/ 157523 w 1582311"/>
                      <a:gd name="connsiteY9" fmla="*/ 1919660 h 1973035"/>
                      <a:gd name="connsiteX0" fmla="*/ 157523 w 1582311"/>
                      <a:gd name="connsiteY0" fmla="*/ 2021986 h 2113807"/>
                      <a:gd name="connsiteX1" fmla="*/ 403957 w 1582311"/>
                      <a:gd name="connsiteY1" fmla="*/ 1477237 h 2113807"/>
                      <a:gd name="connsiteX2" fmla="*/ 112127 w 1582311"/>
                      <a:gd name="connsiteY2" fmla="*/ 841697 h 2113807"/>
                      <a:gd name="connsiteX3" fmla="*/ 47276 w 1582311"/>
                      <a:gd name="connsiteY3" fmla="*/ 348829 h 2113807"/>
                      <a:gd name="connsiteX4" fmla="*/ 793063 w 1582311"/>
                      <a:gd name="connsiteY4" fmla="*/ 102395 h 2113807"/>
                      <a:gd name="connsiteX5" fmla="*/ 844944 w 1582311"/>
                      <a:gd name="connsiteY5" fmla="*/ 2106292 h 2113807"/>
                      <a:gd name="connsiteX6" fmla="*/ 1467514 w 1582311"/>
                      <a:gd name="connsiteY6" fmla="*/ 809271 h 2113807"/>
                      <a:gd name="connsiteX7" fmla="*/ 1292416 w 1582311"/>
                      <a:gd name="connsiteY7" fmla="*/ 1444812 h 2113807"/>
                      <a:gd name="connsiteX8" fmla="*/ 1532365 w 1582311"/>
                      <a:gd name="connsiteY8" fmla="*/ 1989560 h 2113807"/>
                      <a:gd name="connsiteX9" fmla="*/ 157523 w 1582311"/>
                      <a:gd name="connsiteY9" fmla="*/ 2021986 h 2113807"/>
                      <a:gd name="connsiteX0" fmla="*/ 157523 w 1582311"/>
                      <a:gd name="connsiteY0" fmla="*/ 2021986 h 2113173"/>
                      <a:gd name="connsiteX1" fmla="*/ 403957 w 1582311"/>
                      <a:gd name="connsiteY1" fmla="*/ 1477237 h 2113173"/>
                      <a:gd name="connsiteX2" fmla="*/ 112127 w 1582311"/>
                      <a:gd name="connsiteY2" fmla="*/ 841697 h 2113173"/>
                      <a:gd name="connsiteX3" fmla="*/ 47276 w 1582311"/>
                      <a:gd name="connsiteY3" fmla="*/ 348829 h 2113173"/>
                      <a:gd name="connsiteX4" fmla="*/ 793063 w 1582311"/>
                      <a:gd name="connsiteY4" fmla="*/ 102395 h 2113173"/>
                      <a:gd name="connsiteX5" fmla="*/ 844944 w 1582311"/>
                      <a:gd name="connsiteY5" fmla="*/ 2106292 h 2113173"/>
                      <a:gd name="connsiteX6" fmla="*/ 1461029 w 1582311"/>
                      <a:gd name="connsiteY6" fmla="*/ 783331 h 2113173"/>
                      <a:gd name="connsiteX7" fmla="*/ 1292416 w 1582311"/>
                      <a:gd name="connsiteY7" fmla="*/ 1444812 h 2113173"/>
                      <a:gd name="connsiteX8" fmla="*/ 1532365 w 1582311"/>
                      <a:gd name="connsiteY8" fmla="*/ 1989560 h 2113173"/>
                      <a:gd name="connsiteX9" fmla="*/ 157523 w 1582311"/>
                      <a:gd name="connsiteY9" fmla="*/ 2021986 h 2113173"/>
                      <a:gd name="connsiteX0" fmla="*/ 157523 w 1591567"/>
                      <a:gd name="connsiteY0" fmla="*/ 2021986 h 2143200"/>
                      <a:gd name="connsiteX1" fmla="*/ 403957 w 1591567"/>
                      <a:gd name="connsiteY1" fmla="*/ 1477237 h 2143200"/>
                      <a:gd name="connsiteX2" fmla="*/ 112127 w 1591567"/>
                      <a:gd name="connsiteY2" fmla="*/ 841697 h 2143200"/>
                      <a:gd name="connsiteX3" fmla="*/ 47276 w 1591567"/>
                      <a:gd name="connsiteY3" fmla="*/ 348829 h 2143200"/>
                      <a:gd name="connsiteX4" fmla="*/ 793063 w 1591567"/>
                      <a:gd name="connsiteY4" fmla="*/ 102395 h 2143200"/>
                      <a:gd name="connsiteX5" fmla="*/ 844944 w 1591567"/>
                      <a:gd name="connsiteY5" fmla="*/ 2106292 h 2143200"/>
                      <a:gd name="connsiteX6" fmla="*/ 1292416 w 1591567"/>
                      <a:gd name="connsiteY6" fmla="*/ 1444812 h 2143200"/>
                      <a:gd name="connsiteX7" fmla="*/ 1532365 w 1591567"/>
                      <a:gd name="connsiteY7" fmla="*/ 1989560 h 2143200"/>
                      <a:gd name="connsiteX8" fmla="*/ 157523 w 1591567"/>
                      <a:gd name="connsiteY8" fmla="*/ 2021986 h 2143200"/>
                      <a:gd name="connsiteX0" fmla="*/ 157523 w 1545335"/>
                      <a:gd name="connsiteY0" fmla="*/ 2021986 h 2223374"/>
                      <a:gd name="connsiteX1" fmla="*/ 403957 w 1545335"/>
                      <a:gd name="connsiteY1" fmla="*/ 1477237 h 2223374"/>
                      <a:gd name="connsiteX2" fmla="*/ 112127 w 1545335"/>
                      <a:gd name="connsiteY2" fmla="*/ 841697 h 2223374"/>
                      <a:gd name="connsiteX3" fmla="*/ 47276 w 1545335"/>
                      <a:gd name="connsiteY3" fmla="*/ 348829 h 2223374"/>
                      <a:gd name="connsiteX4" fmla="*/ 793063 w 1545335"/>
                      <a:gd name="connsiteY4" fmla="*/ 102395 h 2223374"/>
                      <a:gd name="connsiteX5" fmla="*/ 844944 w 1545335"/>
                      <a:gd name="connsiteY5" fmla="*/ 2106292 h 2223374"/>
                      <a:gd name="connsiteX6" fmla="*/ 1532365 w 1545335"/>
                      <a:gd name="connsiteY6" fmla="*/ 1989560 h 2223374"/>
                      <a:gd name="connsiteX7" fmla="*/ 157523 w 1545335"/>
                      <a:gd name="connsiteY7" fmla="*/ 2021986 h 2223374"/>
                      <a:gd name="connsiteX0" fmla="*/ 157523 w 844944"/>
                      <a:gd name="connsiteY0" fmla="*/ 2021986 h 2249938"/>
                      <a:gd name="connsiteX1" fmla="*/ 403957 w 844944"/>
                      <a:gd name="connsiteY1" fmla="*/ 1477237 h 2249938"/>
                      <a:gd name="connsiteX2" fmla="*/ 112127 w 844944"/>
                      <a:gd name="connsiteY2" fmla="*/ 841697 h 2249938"/>
                      <a:gd name="connsiteX3" fmla="*/ 47276 w 844944"/>
                      <a:gd name="connsiteY3" fmla="*/ 348829 h 2249938"/>
                      <a:gd name="connsiteX4" fmla="*/ 793063 w 844944"/>
                      <a:gd name="connsiteY4" fmla="*/ 102395 h 2249938"/>
                      <a:gd name="connsiteX5" fmla="*/ 844944 w 844944"/>
                      <a:gd name="connsiteY5" fmla="*/ 2106292 h 2249938"/>
                      <a:gd name="connsiteX6" fmla="*/ 157523 w 844944"/>
                      <a:gd name="connsiteY6" fmla="*/ 2021986 h 2249938"/>
                      <a:gd name="connsiteX0" fmla="*/ 154587 w 842008"/>
                      <a:gd name="connsiteY0" fmla="*/ 2021986 h 2249467"/>
                      <a:gd name="connsiteX1" fmla="*/ 303744 w 842008"/>
                      <a:gd name="connsiteY1" fmla="*/ 1490207 h 2249467"/>
                      <a:gd name="connsiteX2" fmla="*/ 109191 w 842008"/>
                      <a:gd name="connsiteY2" fmla="*/ 841697 h 2249467"/>
                      <a:gd name="connsiteX3" fmla="*/ 44340 w 842008"/>
                      <a:gd name="connsiteY3" fmla="*/ 348829 h 2249467"/>
                      <a:gd name="connsiteX4" fmla="*/ 790127 w 842008"/>
                      <a:gd name="connsiteY4" fmla="*/ 102395 h 2249467"/>
                      <a:gd name="connsiteX5" fmla="*/ 842008 w 842008"/>
                      <a:gd name="connsiteY5" fmla="*/ 2106292 h 2249467"/>
                      <a:gd name="connsiteX6" fmla="*/ 154587 w 842008"/>
                      <a:gd name="connsiteY6" fmla="*/ 2021986 h 2249467"/>
                      <a:gd name="connsiteX0" fmla="*/ 166593 w 854014"/>
                      <a:gd name="connsiteY0" fmla="*/ 2021986 h 2249467"/>
                      <a:gd name="connsiteX1" fmla="*/ 315750 w 854014"/>
                      <a:gd name="connsiteY1" fmla="*/ 1490207 h 2249467"/>
                      <a:gd name="connsiteX2" fmla="*/ 121197 w 854014"/>
                      <a:gd name="connsiteY2" fmla="*/ 841697 h 2249467"/>
                      <a:gd name="connsiteX3" fmla="*/ 56346 w 854014"/>
                      <a:gd name="connsiteY3" fmla="*/ 348829 h 2249467"/>
                      <a:gd name="connsiteX4" fmla="*/ 802133 w 854014"/>
                      <a:gd name="connsiteY4" fmla="*/ 102395 h 2249467"/>
                      <a:gd name="connsiteX5" fmla="*/ 854014 w 854014"/>
                      <a:gd name="connsiteY5" fmla="*/ 2106292 h 2249467"/>
                      <a:gd name="connsiteX6" fmla="*/ 166593 w 854014"/>
                      <a:gd name="connsiteY6" fmla="*/ 2021986 h 2249467"/>
                      <a:gd name="connsiteX0" fmla="*/ 153312 w 840733"/>
                      <a:gd name="connsiteY0" fmla="*/ 2021986 h 2250412"/>
                      <a:gd name="connsiteX1" fmla="*/ 257074 w 840733"/>
                      <a:gd name="connsiteY1" fmla="*/ 1464267 h 2250412"/>
                      <a:gd name="connsiteX2" fmla="*/ 107916 w 840733"/>
                      <a:gd name="connsiteY2" fmla="*/ 841697 h 2250412"/>
                      <a:gd name="connsiteX3" fmla="*/ 43065 w 840733"/>
                      <a:gd name="connsiteY3" fmla="*/ 348829 h 2250412"/>
                      <a:gd name="connsiteX4" fmla="*/ 788852 w 840733"/>
                      <a:gd name="connsiteY4" fmla="*/ 102395 h 2250412"/>
                      <a:gd name="connsiteX5" fmla="*/ 840733 w 840733"/>
                      <a:gd name="connsiteY5" fmla="*/ 2106292 h 2250412"/>
                      <a:gd name="connsiteX6" fmla="*/ 153312 w 840733"/>
                      <a:gd name="connsiteY6" fmla="*/ 2021986 h 2250412"/>
                      <a:gd name="connsiteX0" fmla="*/ 174762 w 862183"/>
                      <a:gd name="connsiteY0" fmla="*/ 2021986 h 2250412"/>
                      <a:gd name="connsiteX1" fmla="*/ 278524 w 862183"/>
                      <a:gd name="connsiteY1" fmla="*/ 1464267 h 2250412"/>
                      <a:gd name="connsiteX2" fmla="*/ 129366 w 862183"/>
                      <a:gd name="connsiteY2" fmla="*/ 841697 h 2250412"/>
                      <a:gd name="connsiteX3" fmla="*/ 64515 w 862183"/>
                      <a:gd name="connsiteY3" fmla="*/ 348829 h 2250412"/>
                      <a:gd name="connsiteX4" fmla="*/ 810302 w 862183"/>
                      <a:gd name="connsiteY4" fmla="*/ 102395 h 2250412"/>
                      <a:gd name="connsiteX5" fmla="*/ 862183 w 862183"/>
                      <a:gd name="connsiteY5" fmla="*/ 2106292 h 2250412"/>
                      <a:gd name="connsiteX6" fmla="*/ 174762 w 862183"/>
                      <a:gd name="connsiteY6" fmla="*/ 2021986 h 2250412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6607 w 902204"/>
                      <a:gd name="connsiteY0" fmla="*/ 2010716 h 2237701"/>
                      <a:gd name="connsiteX1" fmla="*/ 260369 w 902204"/>
                      <a:gd name="connsiteY1" fmla="*/ 1452997 h 2237701"/>
                      <a:gd name="connsiteX2" fmla="*/ 182548 w 902204"/>
                      <a:gd name="connsiteY2" fmla="*/ 1044436 h 2237701"/>
                      <a:gd name="connsiteX3" fmla="*/ 46360 w 902204"/>
                      <a:gd name="connsiteY3" fmla="*/ 337559 h 2237701"/>
                      <a:gd name="connsiteX4" fmla="*/ 869969 w 902204"/>
                      <a:gd name="connsiteY4" fmla="*/ 110581 h 2237701"/>
                      <a:gd name="connsiteX5" fmla="*/ 844028 w 902204"/>
                      <a:gd name="connsiteY5" fmla="*/ 2095022 h 2237701"/>
                      <a:gd name="connsiteX6" fmla="*/ 156607 w 902204"/>
                      <a:gd name="connsiteY6" fmla="*/ 2010716 h 2237701"/>
                      <a:gd name="connsiteX0" fmla="*/ 156607 w 869969"/>
                      <a:gd name="connsiteY0" fmla="*/ 2010716 h 2237701"/>
                      <a:gd name="connsiteX1" fmla="*/ 260369 w 869969"/>
                      <a:gd name="connsiteY1" fmla="*/ 1452997 h 2237701"/>
                      <a:gd name="connsiteX2" fmla="*/ 182548 w 869969"/>
                      <a:gd name="connsiteY2" fmla="*/ 1044436 h 2237701"/>
                      <a:gd name="connsiteX3" fmla="*/ 46360 w 869969"/>
                      <a:gd name="connsiteY3" fmla="*/ 337559 h 2237701"/>
                      <a:gd name="connsiteX4" fmla="*/ 869969 w 869969"/>
                      <a:gd name="connsiteY4" fmla="*/ 110581 h 2237701"/>
                      <a:gd name="connsiteX5" fmla="*/ 844028 w 869969"/>
                      <a:gd name="connsiteY5" fmla="*/ 2095022 h 2237701"/>
                      <a:gd name="connsiteX6" fmla="*/ 156607 w 869969"/>
                      <a:gd name="connsiteY6" fmla="*/ 2010716 h 2237701"/>
                      <a:gd name="connsiteX0" fmla="*/ 144847 w 857749"/>
                      <a:gd name="connsiteY0" fmla="*/ 1978134 h 2202237"/>
                      <a:gd name="connsiteX1" fmla="*/ 248609 w 857749"/>
                      <a:gd name="connsiteY1" fmla="*/ 1420415 h 2202237"/>
                      <a:gd name="connsiteX2" fmla="*/ 170788 w 857749"/>
                      <a:gd name="connsiteY2" fmla="*/ 1011854 h 2202237"/>
                      <a:gd name="connsiteX3" fmla="*/ 34600 w 857749"/>
                      <a:gd name="connsiteY3" fmla="*/ 304977 h 2202237"/>
                      <a:gd name="connsiteX4" fmla="*/ 696082 w 857749"/>
                      <a:gd name="connsiteY4" fmla="*/ 116909 h 2202237"/>
                      <a:gd name="connsiteX5" fmla="*/ 832268 w 857749"/>
                      <a:gd name="connsiteY5" fmla="*/ 2062440 h 2202237"/>
                      <a:gd name="connsiteX6" fmla="*/ 144847 w 857749"/>
                      <a:gd name="connsiteY6" fmla="*/ 1978134 h 2202237"/>
                      <a:gd name="connsiteX0" fmla="*/ 136920 w 849427"/>
                      <a:gd name="connsiteY0" fmla="*/ 2082138 h 2306241"/>
                      <a:gd name="connsiteX1" fmla="*/ 240682 w 849427"/>
                      <a:gd name="connsiteY1" fmla="*/ 1524419 h 2306241"/>
                      <a:gd name="connsiteX2" fmla="*/ 162861 w 849427"/>
                      <a:gd name="connsiteY2" fmla="*/ 1115858 h 2306241"/>
                      <a:gd name="connsiteX3" fmla="*/ 26673 w 849427"/>
                      <a:gd name="connsiteY3" fmla="*/ 408981 h 2306241"/>
                      <a:gd name="connsiteX4" fmla="*/ 577907 w 849427"/>
                      <a:gd name="connsiteY4" fmla="*/ 65270 h 2306241"/>
                      <a:gd name="connsiteX5" fmla="*/ 688155 w 849427"/>
                      <a:gd name="connsiteY5" fmla="*/ 220913 h 2306241"/>
                      <a:gd name="connsiteX6" fmla="*/ 824341 w 849427"/>
                      <a:gd name="connsiteY6" fmla="*/ 2166444 h 2306241"/>
                      <a:gd name="connsiteX7" fmla="*/ 136920 w 849427"/>
                      <a:gd name="connsiteY7" fmla="*/ 2082138 h 2306241"/>
                      <a:gd name="connsiteX0" fmla="*/ 136920 w 852753"/>
                      <a:gd name="connsiteY0" fmla="*/ 2020826 h 2221392"/>
                      <a:gd name="connsiteX1" fmla="*/ 240682 w 852753"/>
                      <a:gd name="connsiteY1" fmla="*/ 1463107 h 2221392"/>
                      <a:gd name="connsiteX2" fmla="*/ 162861 w 852753"/>
                      <a:gd name="connsiteY2" fmla="*/ 1054546 h 2221392"/>
                      <a:gd name="connsiteX3" fmla="*/ 26673 w 852753"/>
                      <a:gd name="connsiteY3" fmla="*/ 347669 h 2221392"/>
                      <a:gd name="connsiteX4" fmla="*/ 577907 w 852753"/>
                      <a:gd name="connsiteY4" fmla="*/ 3958 h 2221392"/>
                      <a:gd name="connsiteX5" fmla="*/ 707610 w 852753"/>
                      <a:gd name="connsiteY5" fmla="*/ 477371 h 2221392"/>
                      <a:gd name="connsiteX6" fmla="*/ 824341 w 852753"/>
                      <a:gd name="connsiteY6" fmla="*/ 2105132 h 2221392"/>
                      <a:gd name="connsiteX7" fmla="*/ 136920 w 852753"/>
                      <a:gd name="connsiteY7" fmla="*/ 2020826 h 2221392"/>
                      <a:gd name="connsiteX0" fmla="*/ 136920 w 824341"/>
                      <a:gd name="connsiteY0" fmla="*/ 2020826 h 2221392"/>
                      <a:gd name="connsiteX1" fmla="*/ 240682 w 824341"/>
                      <a:gd name="connsiteY1" fmla="*/ 1463107 h 2221392"/>
                      <a:gd name="connsiteX2" fmla="*/ 162861 w 824341"/>
                      <a:gd name="connsiteY2" fmla="*/ 1054546 h 2221392"/>
                      <a:gd name="connsiteX3" fmla="*/ 26673 w 824341"/>
                      <a:gd name="connsiteY3" fmla="*/ 347669 h 2221392"/>
                      <a:gd name="connsiteX4" fmla="*/ 577907 w 824341"/>
                      <a:gd name="connsiteY4" fmla="*/ 3958 h 2221392"/>
                      <a:gd name="connsiteX5" fmla="*/ 707610 w 824341"/>
                      <a:gd name="connsiteY5" fmla="*/ 477371 h 2221392"/>
                      <a:gd name="connsiteX6" fmla="*/ 824341 w 824341"/>
                      <a:gd name="connsiteY6" fmla="*/ 2105132 h 2221392"/>
                      <a:gd name="connsiteX7" fmla="*/ 136920 w 824341"/>
                      <a:gd name="connsiteY7" fmla="*/ 2020826 h 22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24341" h="2221392">
                        <a:moveTo>
                          <a:pt x="136920" y="2020826"/>
                        </a:moveTo>
                        <a:cubicBezTo>
                          <a:pt x="39644" y="1913822"/>
                          <a:pt x="236359" y="1624154"/>
                          <a:pt x="240682" y="1463107"/>
                        </a:cubicBezTo>
                        <a:cubicBezTo>
                          <a:pt x="245006" y="1302060"/>
                          <a:pt x="295806" y="1188571"/>
                          <a:pt x="162861" y="1054546"/>
                        </a:cubicBezTo>
                        <a:cubicBezTo>
                          <a:pt x="29916" y="920521"/>
                          <a:pt x="-42501" y="522767"/>
                          <a:pt x="26673" y="347669"/>
                        </a:cubicBezTo>
                        <a:cubicBezTo>
                          <a:pt x="95847" y="172571"/>
                          <a:pt x="467660" y="35303"/>
                          <a:pt x="577907" y="3958"/>
                        </a:cubicBezTo>
                        <a:cubicBezTo>
                          <a:pt x="688154" y="-27387"/>
                          <a:pt x="666538" y="127175"/>
                          <a:pt x="707610" y="477371"/>
                        </a:cubicBezTo>
                        <a:lnTo>
                          <a:pt x="824341" y="2105132"/>
                        </a:lnTo>
                        <a:cubicBezTo>
                          <a:pt x="729226" y="2362375"/>
                          <a:pt x="234196" y="2127830"/>
                          <a:pt x="136920" y="2020826"/>
                        </a:cubicBezTo>
                        <a:close/>
                      </a:path>
                    </a:pathLst>
                  </a:custGeom>
                  <a:solidFill>
                    <a:srgbClr val="01A8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613" name="Freeform 2609">
                  <a:extLst>
                    <a:ext uri="{FF2B5EF4-FFF2-40B4-BE49-F238E27FC236}">
                      <a16:creationId xmlns:a16="http://schemas.microsoft.com/office/drawing/2014/main" id="{3DBE9926-E4C5-4D05-8D92-F1513AE1FF11}"/>
                    </a:ext>
                  </a:extLst>
                </p:cNvPr>
                <p:cNvSpPr/>
                <p:nvPr/>
              </p:nvSpPr>
              <p:spPr>
                <a:xfrm rot="679214">
                  <a:off x="6687290" y="-492878"/>
                  <a:ext cx="228071" cy="1264051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614" name="Freeform 2610">
                  <a:extLst>
                    <a:ext uri="{FF2B5EF4-FFF2-40B4-BE49-F238E27FC236}">
                      <a16:creationId xmlns:a16="http://schemas.microsoft.com/office/drawing/2014/main" id="{1C033A02-A009-4385-8466-E8A084062449}"/>
                    </a:ext>
                  </a:extLst>
                </p:cNvPr>
                <p:cNvSpPr/>
                <p:nvPr/>
              </p:nvSpPr>
              <p:spPr>
                <a:xfrm rot="20920786" flipH="1">
                  <a:off x="7604259" y="-496973"/>
                  <a:ext cx="228071" cy="1264051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514" name="Group 3513">
                <a:extLst>
                  <a:ext uri="{FF2B5EF4-FFF2-40B4-BE49-F238E27FC236}">
                    <a16:creationId xmlns:a16="http://schemas.microsoft.com/office/drawing/2014/main" id="{120BC797-7AF8-454D-82B1-00F5DB6C49C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434104" y="5513901"/>
                <a:ext cx="486827" cy="1341439"/>
                <a:chOff x="4257253" y="2952102"/>
                <a:chExt cx="1392632" cy="3837356"/>
              </a:xfrm>
            </p:grpSpPr>
            <p:grpSp>
              <p:nvGrpSpPr>
                <p:cNvPr id="3551" name="Group 3550">
                  <a:extLst>
                    <a:ext uri="{FF2B5EF4-FFF2-40B4-BE49-F238E27FC236}">
                      <a16:creationId xmlns:a16="http://schemas.microsoft.com/office/drawing/2014/main" id="{182D949F-8ABB-4C2C-BD99-09996D36E9F2}"/>
                    </a:ext>
                  </a:extLst>
                </p:cNvPr>
                <p:cNvGrpSpPr/>
                <p:nvPr/>
              </p:nvGrpSpPr>
              <p:grpSpPr>
                <a:xfrm>
                  <a:off x="4557770" y="4714347"/>
                  <a:ext cx="790837" cy="1987151"/>
                  <a:chOff x="3610900" y="2674750"/>
                  <a:chExt cx="1394071" cy="3122972"/>
                </a:xfrm>
              </p:grpSpPr>
              <p:sp>
                <p:nvSpPr>
                  <p:cNvPr id="3598" name="Freeform 2594">
                    <a:extLst>
                      <a:ext uri="{FF2B5EF4-FFF2-40B4-BE49-F238E27FC236}">
                        <a16:creationId xmlns:a16="http://schemas.microsoft.com/office/drawing/2014/main" id="{02694730-6376-4E20-9C93-FE771AEC074D}"/>
                      </a:ext>
                    </a:extLst>
                  </p:cNvPr>
                  <p:cNvSpPr/>
                  <p:nvPr/>
                </p:nvSpPr>
                <p:spPr>
                  <a:xfrm>
                    <a:off x="3610901" y="2869910"/>
                    <a:ext cx="682240" cy="292781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9" name="Freeform 2595">
                    <a:extLst>
                      <a:ext uri="{FF2B5EF4-FFF2-40B4-BE49-F238E27FC236}">
                        <a16:creationId xmlns:a16="http://schemas.microsoft.com/office/drawing/2014/main" id="{D8307CA0-8BD3-4AF6-8565-5842D9DD2093}"/>
                      </a:ext>
                    </a:extLst>
                  </p:cNvPr>
                  <p:cNvSpPr/>
                  <p:nvPr/>
                </p:nvSpPr>
                <p:spPr>
                  <a:xfrm flipH="1">
                    <a:off x="4371750" y="2869910"/>
                    <a:ext cx="633221" cy="292781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0" name="Oval 3599">
                    <a:extLst>
                      <a:ext uri="{FF2B5EF4-FFF2-40B4-BE49-F238E27FC236}">
                        <a16:creationId xmlns:a16="http://schemas.microsoft.com/office/drawing/2014/main" id="{0064894C-EF49-40E2-983A-8022323D6711}"/>
                      </a:ext>
                    </a:extLst>
                  </p:cNvPr>
                  <p:cNvSpPr/>
                  <p:nvPr/>
                </p:nvSpPr>
                <p:spPr>
                  <a:xfrm>
                    <a:off x="3610900" y="2674750"/>
                    <a:ext cx="1386798" cy="914400"/>
                  </a:xfrm>
                  <a:prstGeom prst="ellips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1" name="Flowchart: Stored Data 3600">
                    <a:extLst>
                      <a:ext uri="{FF2B5EF4-FFF2-40B4-BE49-F238E27FC236}">
                        <a16:creationId xmlns:a16="http://schemas.microsoft.com/office/drawing/2014/main" id="{65731705-8F66-4292-A64C-9789B93E543C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3962720" y="3317645"/>
                    <a:ext cx="733815" cy="97218"/>
                  </a:xfrm>
                  <a:prstGeom prst="flowChartOnlineStorag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552" name="Freeform 2548">
                  <a:extLst>
                    <a:ext uri="{FF2B5EF4-FFF2-40B4-BE49-F238E27FC236}">
                      <a16:creationId xmlns:a16="http://schemas.microsoft.com/office/drawing/2014/main" id="{1F4099F1-798A-4FC6-9E4A-F68F99DB1106}"/>
                    </a:ext>
                  </a:extLst>
                </p:cNvPr>
                <p:cNvSpPr/>
                <p:nvPr/>
              </p:nvSpPr>
              <p:spPr>
                <a:xfrm>
                  <a:off x="4540506" y="4772045"/>
                  <a:ext cx="813631" cy="1049999"/>
                </a:xfrm>
                <a:custGeom>
                  <a:avLst/>
                  <a:gdLst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3667 w 1005533"/>
                    <a:gd name="connsiteY0" fmla="*/ 44296 h 1532253"/>
                    <a:gd name="connsiteX1" fmla="*/ 76445 w 1005533"/>
                    <a:gd name="connsiteY1" fmla="*/ 263236 h 1532253"/>
                    <a:gd name="connsiteX2" fmla="*/ 9904 w 1005533"/>
                    <a:gd name="connsiteY2" fmla="*/ 1338622 h 1532253"/>
                    <a:gd name="connsiteX3" fmla="*/ 325436 w 1005533"/>
                    <a:gd name="connsiteY3" fmla="*/ 1347208 h 1532253"/>
                    <a:gd name="connsiteX4" fmla="*/ 510034 w 1005533"/>
                    <a:gd name="connsiteY4" fmla="*/ 1435214 h 1532253"/>
                    <a:gd name="connsiteX5" fmla="*/ 748293 w 1005533"/>
                    <a:gd name="connsiteY5" fmla="*/ 1347208 h 1532253"/>
                    <a:gd name="connsiteX6" fmla="*/ 1003724 w 1005533"/>
                    <a:gd name="connsiteY6" fmla="*/ 1465265 h 1532253"/>
                    <a:gd name="connsiteX7" fmla="*/ 859910 w 1005533"/>
                    <a:gd name="connsiteY7" fmla="*/ 143034 h 1532253"/>
                    <a:gd name="connsiteX8" fmla="*/ 810541 w 1005533"/>
                    <a:gd name="connsiteY8" fmla="*/ 22831 h 1532253"/>
                    <a:gd name="connsiteX9" fmla="*/ 123667 w 1005533"/>
                    <a:gd name="connsiteY9" fmla="*/ 44296 h 1532253"/>
                    <a:gd name="connsiteX0" fmla="*/ 123667 w 1005533"/>
                    <a:gd name="connsiteY0" fmla="*/ 45067 h 1533024"/>
                    <a:gd name="connsiteX1" fmla="*/ 76445 w 1005533"/>
                    <a:gd name="connsiteY1" fmla="*/ 264007 h 1533024"/>
                    <a:gd name="connsiteX2" fmla="*/ 9904 w 1005533"/>
                    <a:gd name="connsiteY2" fmla="*/ 1339393 h 1533024"/>
                    <a:gd name="connsiteX3" fmla="*/ 325436 w 1005533"/>
                    <a:gd name="connsiteY3" fmla="*/ 1347979 h 1533024"/>
                    <a:gd name="connsiteX4" fmla="*/ 510034 w 1005533"/>
                    <a:gd name="connsiteY4" fmla="*/ 1435985 h 1533024"/>
                    <a:gd name="connsiteX5" fmla="*/ 748293 w 1005533"/>
                    <a:gd name="connsiteY5" fmla="*/ 1347979 h 1533024"/>
                    <a:gd name="connsiteX6" fmla="*/ 1003724 w 1005533"/>
                    <a:gd name="connsiteY6" fmla="*/ 1466036 h 1533024"/>
                    <a:gd name="connsiteX7" fmla="*/ 859910 w 1005533"/>
                    <a:gd name="connsiteY7" fmla="*/ 143805 h 1533024"/>
                    <a:gd name="connsiteX8" fmla="*/ 810541 w 1005533"/>
                    <a:gd name="connsiteY8" fmla="*/ 23602 h 1533024"/>
                    <a:gd name="connsiteX9" fmla="*/ 123667 w 1005533"/>
                    <a:gd name="connsiteY9" fmla="*/ 45067 h 1533024"/>
                    <a:gd name="connsiteX0" fmla="*/ 123667 w 1005533"/>
                    <a:gd name="connsiteY0" fmla="*/ 45067 h 1533024"/>
                    <a:gd name="connsiteX1" fmla="*/ 76445 w 1005533"/>
                    <a:gd name="connsiteY1" fmla="*/ 264007 h 1533024"/>
                    <a:gd name="connsiteX2" fmla="*/ 9904 w 1005533"/>
                    <a:gd name="connsiteY2" fmla="*/ 1339393 h 1533024"/>
                    <a:gd name="connsiteX3" fmla="*/ 325436 w 1005533"/>
                    <a:gd name="connsiteY3" fmla="*/ 1347979 h 1533024"/>
                    <a:gd name="connsiteX4" fmla="*/ 510034 w 1005533"/>
                    <a:gd name="connsiteY4" fmla="*/ 1435985 h 1533024"/>
                    <a:gd name="connsiteX5" fmla="*/ 748293 w 1005533"/>
                    <a:gd name="connsiteY5" fmla="*/ 1347979 h 1533024"/>
                    <a:gd name="connsiteX6" fmla="*/ 1003724 w 1005533"/>
                    <a:gd name="connsiteY6" fmla="*/ 1466036 h 1533024"/>
                    <a:gd name="connsiteX7" fmla="*/ 859910 w 1005533"/>
                    <a:gd name="connsiteY7" fmla="*/ 143805 h 1533024"/>
                    <a:gd name="connsiteX8" fmla="*/ 810541 w 1005533"/>
                    <a:gd name="connsiteY8" fmla="*/ 23602 h 1533024"/>
                    <a:gd name="connsiteX9" fmla="*/ 123667 w 1005533"/>
                    <a:gd name="connsiteY9" fmla="*/ 45067 h 1533024"/>
                    <a:gd name="connsiteX0" fmla="*/ 123667 w 1005533"/>
                    <a:gd name="connsiteY0" fmla="*/ 37545 h 1525502"/>
                    <a:gd name="connsiteX1" fmla="*/ 76445 w 1005533"/>
                    <a:gd name="connsiteY1" fmla="*/ 256485 h 1525502"/>
                    <a:gd name="connsiteX2" fmla="*/ 9904 w 1005533"/>
                    <a:gd name="connsiteY2" fmla="*/ 1331871 h 1525502"/>
                    <a:gd name="connsiteX3" fmla="*/ 325436 w 1005533"/>
                    <a:gd name="connsiteY3" fmla="*/ 1340457 h 1525502"/>
                    <a:gd name="connsiteX4" fmla="*/ 510034 w 1005533"/>
                    <a:gd name="connsiteY4" fmla="*/ 1428463 h 1525502"/>
                    <a:gd name="connsiteX5" fmla="*/ 748293 w 1005533"/>
                    <a:gd name="connsiteY5" fmla="*/ 1340457 h 1525502"/>
                    <a:gd name="connsiteX6" fmla="*/ 1003724 w 1005533"/>
                    <a:gd name="connsiteY6" fmla="*/ 1458514 h 1525502"/>
                    <a:gd name="connsiteX7" fmla="*/ 859910 w 1005533"/>
                    <a:gd name="connsiteY7" fmla="*/ 136283 h 1525502"/>
                    <a:gd name="connsiteX8" fmla="*/ 810541 w 1005533"/>
                    <a:gd name="connsiteY8" fmla="*/ 16080 h 1525502"/>
                    <a:gd name="connsiteX9" fmla="*/ 123667 w 1005533"/>
                    <a:gd name="connsiteY9" fmla="*/ 37545 h 1525502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4349"/>
                    <a:gd name="connsiteX1" fmla="*/ 76445 w 1006240"/>
                    <a:gd name="connsiteY1" fmla="*/ 251967 h 1514349"/>
                    <a:gd name="connsiteX2" fmla="*/ 9904 w 1006240"/>
                    <a:gd name="connsiteY2" fmla="*/ 1327353 h 1514349"/>
                    <a:gd name="connsiteX3" fmla="*/ 325436 w 1006240"/>
                    <a:gd name="connsiteY3" fmla="*/ 1335939 h 1514349"/>
                    <a:gd name="connsiteX4" fmla="*/ 546524 w 1006240"/>
                    <a:gd name="connsiteY4" fmla="*/ 1353112 h 1514349"/>
                    <a:gd name="connsiteX5" fmla="*/ 748293 w 1006240"/>
                    <a:gd name="connsiteY5" fmla="*/ 1335939 h 1514349"/>
                    <a:gd name="connsiteX6" fmla="*/ 1003724 w 1006240"/>
                    <a:gd name="connsiteY6" fmla="*/ 1453996 h 1514349"/>
                    <a:gd name="connsiteX7" fmla="*/ 874935 w 1006240"/>
                    <a:gd name="connsiteY7" fmla="*/ 249821 h 1514349"/>
                    <a:gd name="connsiteX8" fmla="*/ 810541 w 1006240"/>
                    <a:gd name="connsiteY8" fmla="*/ 11562 h 1514349"/>
                    <a:gd name="connsiteX9" fmla="*/ 123667 w 1006240"/>
                    <a:gd name="connsiteY9" fmla="*/ 33027 h 1514349"/>
                    <a:gd name="connsiteX0" fmla="*/ 123667 w 999928"/>
                    <a:gd name="connsiteY0" fmla="*/ 33027 h 1389751"/>
                    <a:gd name="connsiteX1" fmla="*/ 76445 w 999928"/>
                    <a:gd name="connsiteY1" fmla="*/ 251967 h 1389751"/>
                    <a:gd name="connsiteX2" fmla="*/ 9904 w 999928"/>
                    <a:gd name="connsiteY2" fmla="*/ 1327353 h 1389751"/>
                    <a:gd name="connsiteX3" fmla="*/ 325436 w 999928"/>
                    <a:gd name="connsiteY3" fmla="*/ 1335939 h 1389751"/>
                    <a:gd name="connsiteX4" fmla="*/ 546524 w 999928"/>
                    <a:gd name="connsiteY4" fmla="*/ 1353112 h 1389751"/>
                    <a:gd name="connsiteX5" fmla="*/ 748293 w 999928"/>
                    <a:gd name="connsiteY5" fmla="*/ 1335939 h 1389751"/>
                    <a:gd name="connsiteX6" fmla="*/ 997285 w 999928"/>
                    <a:gd name="connsiteY6" fmla="*/ 1301596 h 1389751"/>
                    <a:gd name="connsiteX7" fmla="*/ 874935 w 999928"/>
                    <a:gd name="connsiteY7" fmla="*/ 249821 h 1389751"/>
                    <a:gd name="connsiteX8" fmla="*/ 810541 w 999928"/>
                    <a:gd name="connsiteY8" fmla="*/ 11562 h 1389751"/>
                    <a:gd name="connsiteX9" fmla="*/ 123667 w 999928"/>
                    <a:gd name="connsiteY9" fmla="*/ 33027 h 1389751"/>
                    <a:gd name="connsiteX0" fmla="*/ 123667 w 995727"/>
                    <a:gd name="connsiteY0" fmla="*/ 33027 h 1389751"/>
                    <a:gd name="connsiteX1" fmla="*/ 76445 w 995727"/>
                    <a:gd name="connsiteY1" fmla="*/ 251967 h 1389751"/>
                    <a:gd name="connsiteX2" fmla="*/ 9904 w 995727"/>
                    <a:gd name="connsiteY2" fmla="*/ 1327353 h 1389751"/>
                    <a:gd name="connsiteX3" fmla="*/ 325436 w 995727"/>
                    <a:gd name="connsiteY3" fmla="*/ 1335939 h 1389751"/>
                    <a:gd name="connsiteX4" fmla="*/ 546524 w 995727"/>
                    <a:gd name="connsiteY4" fmla="*/ 1353112 h 1389751"/>
                    <a:gd name="connsiteX5" fmla="*/ 748293 w 995727"/>
                    <a:gd name="connsiteY5" fmla="*/ 1335939 h 1389751"/>
                    <a:gd name="connsiteX6" fmla="*/ 992992 w 995727"/>
                    <a:gd name="connsiteY6" fmla="*/ 1301596 h 1389751"/>
                    <a:gd name="connsiteX7" fmla="*/ 874935 w 995727"/>
                    <a:gd name="connsiteY7" fmla="*/ 249821 h 1389751"/>
                    <a:gd name="connsiteX8" fmla="*/ 810541 w 995727"/>
                    <a:gd name="connsiteY8" fmla="*/ 11562 h 1389751"/>
                    <a:gd name="connsiteX9" fmla="*/ 123667 w 995727"/>
                    <a:gd name="connsiteY9" fmla="*/ 33027 h 1389751"/>
                    <a:gd name="connsiteX0" fmla="*/ 123667 w 995727"/>
                    <a:gd name="connsiteY0" fmla="*/ 33027 h 1389751"/>
                    <a:gd name="connsiteX1" fmla="*/ 76445 w 995727"/>
                    <a:gd name="connsiteY1" fmla="*/ 251967 h 1389751"/>
                    <a:gd name="connsiteX2" fmla="*/ 9904 w 995727"/>
                    <a:gd name="connsiteY2" fmla="*/ 1327353 h 1389751"/>
                    <a:gd name="connsiteX3" fmla="*/ 325436 w 995727"/>
                    <a:gd name="connsiteY3" fmla="*/ 1335939 h 1389751"/>
                    <a:gd name="connsiteX4" fmla="*/ 546524 w 995727"/>
                    <a:gd name="connsiteY4" fmla="*/ 1353112 h 1389751"/>
                    <a:gd name="connsiteX5" fmla="*/ 748293 w 995727"/>
                    <a:gd name="connsiteY5" fmla="*/ 1335939 h 1389751"/>
                    <a:gd name="connsiteX6" fmla="*/ 992992 w 995727"/>
                    <a:gd name="connsiteY6" fmla="*/ 1301596 h 1389751"/>
                    <a:gd name="connsiteX7" fmla="*/ 874935 w 995727"/>
                    <a:gd name="connsiteY7" fmla="*/ 249821 h 1389751"/>
                    <a:gd name="connsiteX8" fmla="*/ 810541 w 995727"/>
                    <a:gd name="connsiteY8" fmla="*/ 11562 h 1389751"/>
                    <a:gd name="connsiteX9" fmla="*/ 123667 w 995727"/>
                    <a:gd name="connsiteY9" fmla="*/ 33027 h 1389751"/>
                    <a:gd name="connsiteX0" fmla="*/ 123667 w 995727"/>
                    <a:gd name="connsiteY0" fmla="*/ 33027 h 1353112"/>
                    <a:gd name="connsiteX1" fmla="*/ 76445 w 995727"/>
                    <a:gd name="connsiteY1" fmla="*/ 251967 h 1353112"/>
                    <a:gd name="connsiteX2" fmla="*/ 9904 w 995727"/>
                    <a:gd name="connsiteY2" fmla="*/ 1327353 h 1353112"/>
                    <a:gd name="connsiteX3" fmla="*/ 325436 w 995727"/>
                    <a:gd name="connsiteY3" fmla="*/ 1335939 h 1353112"/>
                    <a:gd name="connsiteX4" fmla="*/ 546524 w 995727"/>
                    <a:gd name="connsiteY4" fmla="*/ 1353112 h 1353112"/>
                    <a:gd name="connsiteX5" fmla="*/ 748293 w 995727"/>
                    <a:gd name="connsiteY5" fmla="*/ 1335939 h 1353112"/>
                    <a:gd name="connsiteX6" fmla="*/ 992992 w 995727"/>
                    <a:gd name="connsiteY6" fmla="*/ 1301596 h 1353112"/>
                    <a:gd name="connsiteX7" fmla="*/ 874935 w 995727"/>
                    <a:gd name="connsiteY7" fmla="*/ 249821 h 1353112"/>
                    <a:gd name="connsiteX8" fmla="*/ 810541 w 995727"/>
                    <a:gd name="connsiteY8" fmla="*/ 11562 h 1353112"/>
                    <a:gd name="connsiteX9" fmla="*/ 123667 w 995727"/>
                    <a:gd name="connsiteY9" fmla="*/ 33027 h 1353112"/>
                    <a:gd name="connsiteX0" fmla="*/ 123667 w 997053"/>
                    <a:gd name="connsiteY0" fmla="*/ 33027 h 1353112"/>
                    <a:gd name="connsiteX1" fmla="*/ 76445 w 997053"/>
                    <a:gd name="connsiteY1" fmla="*/ 251967 h 1353112"/>
                    <a:gd name="connsiteX2" fmla="*/ 9904 w 997053"/>
                    <a:gd name="connsiteY2" fmla="*/ 1327353 h 1353112"/>
                    <a:gd name="connsiteX3" fmla="*/ 325436 w 997053"/>
                    <a:gd name="connsiteY3" fmla="*/ 1335939 h 1353112"/>
                    <a:gd name="connsiteX4" fmla="*/ 546524 w 997053"/>
                    <a:gd name="connsiteY4" fmla="*/ 1353112 h 1353112"/>
                    <a:gd name="connsiteX5" fmla="*/ 748293 w 997053"/>
                    <a:gd name="connsiteY5" fmla="*/ 1335939 h 1353112"/>
                    <a:gd name="connsiteX6" fmla="*/ 992992 w 997053"/>
                    <a:gd name="connsiteY6" fmla="*/ 1301596 h 1353112"/>
                    <a:gd name="connsiteX7" fmla="*/ 915447 w 997053"/>
                    <a:gd name="connsiteY7" fmla="*/ 284545 h 1353112"/>
                    <a:gd name="connsiteX8" fmla="*/ 810541 w 997053"/>
                    <a:gd name="connsiteY8" fmla="*/ 11562 h 1353112"/>
                    <a:gd name="connsiteX9" fmla="*/ 123667 w 997053"/>
                    <a:gd name="connsiteY9" fmla="*/ 33027 h 1353112"/>
                    <a:gd name="connsiteX0" fmla="*/ 123667 w 997053"/>
                    <a:gd name="connsiteY0" fmla="*/ 33027 h 1353112"/>
                    <a:gd name="connsiteX1" fmla="*/ 76445 w 997053"/>
                    <a:gd name="connsiteY1" fmla="*/ 251967 h 1353112"/>
                    <a:gd name="connsiteX2" fmla="*/ 9904 w 997053"/>
                    <a:gd name="connsiteY2" fmla="*/ 1327353 h 1353112"/>
                    <a:gd name="connsiteX3" fmla="*/ 325436 w 997053"/>
                    <a:gd name="connsiteY3" fmla="*/ 1335939 h 1353112"/>
                    <a:gd name="connsiteX4" fmla="*/ 546524 w 997053"/>
                    <a:gd name="connsiteY4" fmla="*/ 1353112 h 1353112"/>
                    <a:gd name="connsiteX5" fmla="*/ 748293 w 997053"/>
                    <a:gd name="connsiteY5" fmla="*/ 1335939 h 1353112"/>
                    <a:gd name="connsiteX6" fmla="*/ 992992 w 997053"/>
                    <a:gd name="connsiteY6" fmla="*/ 1301596 h 1353112"/>
                    <a:gd name="connsiteX7" fmla="*/ 915447 w 997053"/>
                    <a:gd name="connsiteY7" fmla="*/ 284545 h 1353112"/>
                    <a:gd name="connsiteX8" fmla="*/ 810541 w 997053"/>
                    <a:gd name="connsiteY8" fmla="*/ 11562 h 1353112"/>
                    <a:gd name="connsiteX9" fmla="*/ 123667 w 997053"/>
                    <a:gd name="connsiteY9" fmla="*/ 33027 h 1353112"/>
                    <a:gd name="connsiteX0" fmla="*/ 123667 w 999463"/>
                    <a:gd name="connsiteY0" fmla="*/ 33027 h 1353112"/>
                    <a:gd name="connsiteX1" fmla="*/ 76445 w 999463"/>
                    <a:gd name="connsiteY1" fmla="*/ 251967 h 1353112"/>
                    <a:gd name="connsiteX2" fmla="*/ 9904 w 999463"/>
                    <a:gd name="connsiteY2" fmla="*/ 1327353 h 1353112"/>
                    <a:gd name="connsiteX3" fmla="*/ 325436 w 999463"/>
                    <a:gd name="connsiteY3" fmla="*/ 1335939 h 1353112"/>
                    <a:gd name="connsiteX4" fmla="*/ 546524 w 999463"/>
                    <a:gd name="connsiteY4" fmla="*/ 1353112 h 1353112"/>
                    <a:gd name="connsiteX5" fmla="*/ 748293 w 999463"/>
                    <a:gd name="connsiteY5" fmla="*/ 1335939 h 1353112"/>
                    <a:gd name="connsiteX6" fmla="*/ 992992 w 999463"/>
                    <a:gd name="connsiteY6" fmla="*/ 1301596 h 1353112"/>
                    <a:gd name="connsiteX7" fmla="*/ 915447 w 999463"/>
                    <a:gd name="connsiteY7" fmla="*/ 284545 h 1353112"/>
                    <a:gd name="connsiteX8" fmla="*/ 810541 w 999463"/>
                    <a:gd name="connsiteY8" fmla="*/ 11562 h 1353112"/>
                    <a:gd name="connsiteX9" fmla="*/ 123667 w 999463"/>
                    <a:gd name="connsiteY9" fmla="*/ 33027 h 1353112"/>
                    <a:gd name="connsiteX0" fmla="*/ 158623 w 1000940"/>
                    <a:gd name="connsiteY0" fmla="*/ 39838 h 1350155"/>
                    <a:gd name="connsiteX1" fmla="*/ 77922 w 1000940"/>
                    <a:gd name="connsiteY1" fmla="*/ 249010 h 1350155"/>
                    <a:gd name="connsiteX2" fmla="*/ 11381 w 1000940"/>
                    <a:gd name="connsiteY2" fmla="*/ 1324396 h 1350155"/>
                    <a:gd name="connsiteX3" fmla="*/ 326913 w 1000940"/>
                    <a:gd name="connsiteY3" fmla="*/ 1332982 h 1350155"/>
                    <a:gd name="connsiteX4" fmla="*/ 548001 w 1000940"/>
                    <a:gd name="connsiteY4" fmla="*/ 1350155 h 1350155"/>
                    <a:gd name="connsiteX5" fmla="*/ 749770 w 1000940"/>
                    <a:gd name="connsiteY5" fmla="*/ 1332982 h 1350155"/>
                    <a:gd name="connsiteX6" fmla="*/ 994469 w 1000940"/>
                    <a:gd name="connsiteY6" fmla="*/ 1298639 h 1350155"/>
                    <a:gd name="connsiteX7" fmla="*/ 916924 w 1000940"/>
                    <a:gd name="connsiteY7" fmla="*/ 281588 h 1350155"/>
                    <a:gd name="connsiteX8" fmla="*/ 812018 w 1000940"/>
                    <a:gd name="connsiteY8" fmla="*/ 8605 h 1350155"/>
                    <a:gd name="connsiteX9" fmla="*/ 158623 w 1000940"/>
                    <a:gd name="connsiteY9" fmla="*/ 39838 h 1350155"/>
                    <a:gd name="connsiteX0" fmla="*/ 157347 w 999664"/>
                    <a:gd name="connsiteY0" fmla="*/ 39838 h 1350155"/>
                    <a:gd name="connsiteX1" fmla="*/ 91293 w 999664"/>
                    <a:gd name="connsiteY1" fmla="*/ 346684 h 1350155"/>
                    <a:gd name="connsiteX2" fmla="*/ 10105 w 999664"/>
                    <a:gd name="connsiteY2" fmla="*/ 1324396 h 1350155"/>
                    <a:gd name="connsiteX3" fmla="*/ 325637 w 999664"/>
                    <a:gd name="connsiteY3" fmla="*/ 1332982 h 1350155"/>
                    <a:gd name="connsiteX4" fmla="*/ 546725 w 999664"/>
                    <a:gd name="connsiteY4" fmla="*/ 1350155 h 1350155"/>
                    <a:gd name="connsiteX5" fmla="*/ 748494 w 999664"/>
                    <a:gd name="connsiteY5" fmla="*/ 1332982 h 1350155"/>
                    <a:gd name="connsiteX6" fmla="*/ 993193 w 999664"/>
                    <a:gd name="connsiteY6" fmla="*/ 1298639 h 1350155"/>
                    <a:gd name="connsiteX7" fmla="*/ 915648 w 999664"/>
                    <a:gd name="connsiteY7" fmla="*/ 281588 h 1350155"/>
                    <a:gd name="connsiteX8" fmla="*/ 810742 w 999664"/>
                    <a:gd name="connsiteY8" fmla="*/ 8605 h 1350155"/>
                    <a:gd name="connsiteX9" fmla="*/ 157347 w 999664"/>
                    <a:gd name="connsiteY9" fmla="*/ 39838 h 1350155"/>
                    <a:gd name="connsiteX0" fmla="*/ 66084 w 908401"/>
                    <a:gd name="connsiteY0" fmla="*/ 39838 h 1352181"/>
                    <a:gd name="connsiteX1" fmla="*/ 30 w 908401"/>
                    <a:gd name="connsiteY1" fmla="*/ 346684 h 1352181"/>
                    <a:gd name="connsiteX2" fmla="*/ 73683 w 908401"/>
                    <a:gd name="connsiteY2" fmla="*/ 1182768 h 1352181"/>
                    <a:gd name="connsiteX3" fmla="*/ 234374 w 908401"/>
                    <a:gd name="connsiteY3" fmla="*/ 1332982 h 1352181"/>
                    <a:gd name="connsiteX4" fmla="*/ 455462 w 908401"/>
                    <a:gd name="connsiteY4" fmla="*/ 1350155 h 1352181"/>
                    <a:gd name="connsiteX5" fmla="*/ 657231 w 908401"/>
                    <a:gd name="connsiteY5" fmla="*/ 1332982 h 1352181"/>
                    <a:gd name="connsiteX6" fmla="*/ 901930 w 908401"/>
                    <a:gd name="connsiteY6" fmla="*/ 1298639 h 1352181"/>
                    <a:gd name="connsiteX7" fmla="*/ 824385 w 908401"/>
                    <a:gd name="connsiteY7" fmla="*/ 281588 h 1352181"/>
                    <a:gd name="connsiteX8" fmla="*/ 719479 w 908401"/>
                    <a:gd name="connsiteY8" fmla="*/ 8605 h 1352181"/>
                    <a:gd name="connsiteX9" fmla="*/ 66084 w 908401"/>
                    <a:gd name="connsiteY9" fmla="*/ 39838 h 1352181"/>
                    <a:gd name="connsiteX0" fmla="*/ 66084 w 908401"/>
                    <a:gd name="connsiteY0" fmla="*/ 39838 h 1359258"/>
                    <a:gd name="connsiteX1" fmla="*/ 30 w 908401"/>
                    <a:gd name="connsiteY1" fmla="*/ 346684 h 1359258"/>
                    <a:gd name="connsiteX2" fmla="*/ 73683 w 908401"/>
                    <a:gd name="connsiteY2" fmla="*/ 1182768 h 1359258"/>
                    <a:gd name="connsiteX3" fmla="*/ 455462 w 908401"/>
                    <a:gd name="connsiteY3" fmla="*/ 1350155 h 1359258"/>
                    <a:gd name="connsiteX4" fmla="*/ 657231 w 908401"/>
                    <a:gd name="connsiteY4" fmla="*/ 1332982 h 1359258"/>
                    <a:gd name="connsiteX5" fmla="*/ 901930 w 908401"/>
                    <a:gd name="connsiteY5" fmla="*/ 1298639 h 1359258"/>
                    <a:gd name="connsiteX6" fmla="*/ 824385 w 908401"/>
                    <a:gd name="connsiteY6" fmla="*/ 281588 h 1359258"/>
                    <a:gd name="connsiteX7" fmla="*/ 719479 w 908401"/>
                    <a:gd name="connsiteY7" fmla="*/ 8605 h 1359258"/>
                    <a:gd name="connsiteX8" fmla="*/ 66084 w 908401"/>
                    <a:gd name="connsiteY8" fmla="*/ 39838 h 1359258"/>
                    <a:gd name="connsiteX0" fmla="*/ 66084 w 908401"/>
                    <a:gd name="connsiteY0" fmla="*/ 39838 h 1335646"/>
                    <a:gd name="connsiteX1" fmla="*/ 30 w 908401"/>
                    <a:gd name="connsiteY1" fmla="*/ 346684 h 1335646"/>
                    <a:gd name="connsiteX2" fmla="*/ 73683 w 908401"/>
                    <a:gd name="connsiteY2" fmla="*/ 1182768 h 1335646"/>
                    <a:gd name="connsiteX3" fmla="*/ 424076 w 908401"/>
                    <a:gd name="connsiteY3" fmla="*/ 1198760 h 1335646"/>
                    <a:gd name="connsiteX4" fmla="*/ 657231 w 908401"/>
                    <a:gd name="connsiteY4" fmla="*/ 1332982 h 1335646"/>
                    <a:gd name="connsiteX5" fmla="*/ 901930 w 908401"/>
                    <a:gd name="connsiteY5" fmla="*/ 1298639 h 1335646"/>
                    <a:gd name="connsiteX6" fmla="*/ 824385 w 908401"/>
                    <a:gd name="connsiteY6" fmla="*/ 281588 h 1335646"/>
                    <a:gd name="connsiteX7" fmla="*/ 719479 w 908401"/>
                    <a:gd name="connsiteY7" fmla="*/ 8605 h 1335646"/>
                    <a:gd name="connsiteX8" fmla="*/ 66084 w 908401"/>
                    <a:gd name="connsiteY8" fmla="*/ 39838 h 1335646"/>
                    <a:gd name="connsiteX0" fmla="*/ 66084 w 908401"/>
                    <a:gd name="connsiteY0" fmla="*/ 39838 h 1350261"/>
                    <a:gd name="connsiteX1" fmla="*/ 30 w 908401"/>
                    <a:gd name="connsiteY1" fmla="*/ 346684 h 1350261"/>
                    <a:gd name="connsiteX2" fmla="*/ 73683 w 908401"/>
                    <a:gd name="connsiteY2" fmla="*/ 1182768 h 1350261"/>
                    <a:gd name="connsiteX3" fmla="*/ 424076 w 908401"/>
                    <a:gd name="connsiteY3" fmla="*/ 1198760 h 1350261"/>
                    <a:gd name="connsiteX4" fmla="*/ 901930 w 908401"/>
                    <a:gd name="connsiteY4" fmla="*/ 1298639 h 1350261"/>
                    <a:gd name="connsiteX5" fmla="*/ 824385 w 908401"/>
                    <a:gd name="connsiteY5" fmla="*/ 281588 h 1350261"/>
                    <a:gd name="connsiteX6" fmla="*/ 719479 w 908401"/>
                    <a:gd name="connsiteY6" fmla="*/ 8605 h 1350261"/>
                    <a:gd name="connsiteX7" fmla="*/ 66084 w 908401"/>
                    <a:gd name="connsiteY7" fmla="*/ 39838 h 1350261"/>
                    <a:gd name="connsiteX0" fmla="*/ 66084 w 846210"/>
                    <a:gd name="connsiteY0" fmla="*/ 39838 h 1270909"/>
                    <a:gd name="connsiteX1" fmla="*/ 30 w 846210"/>
                    <a:gd name="connsiteY1" fmla="*/ 346684 h 1270909"/>
                    <a:gd name="connsiteX2" fmla="*/ 73683 w 846210"/>
                    <a:gd name="connsiteY2" fmla="*/ 1182768 h 1270909"/>
                    <a:gd name="connsiteX3" fmla="*/ 424076 w 846210"/>
                    <a:gd name="connsiteY3" fmla="*/ 1198760 h 1270909"/>
                    <a:gd name="connsiteX4" fmla="*/ 763828 w 846210"/>
                    <a:gd name="connsiteY4" fmla="*/ 1203407 h 1270909"/>
                    <a:gd name="connsiteX5" fmla="*/ 824385 w 846210"/>
                    <a:gd name="connsiteY5" fmla="*/ 281588 h 1270909"/>
                    <a:gd name="connsiteX6" fmla="*/ 719479 w 846210"/>
                    <a:gd name="connsiteY6" fmla="*/ 8605 h 1270909"/>
                    <a:gd name="connsiteX7" fmla="*/ 66084 w 846210"/>
                    <a:gd name="connsiteY7" fmla="*/ 39838 h 1270909"/>
                    <a:gd name="connsiteX0" fmla="*/ 66084 w 835539"/>
                    <a:gd name="connsiteY0" fmla="*/ 39838 h 1270909"/>
                    <a:gd name="connsiteX1" fmla="*/ 30 w 835539"/>
                    <a:gd name="connsiteY1" fmla="*/ 346684 h 1270909"/>
                    <a:gd name="connsiteX2" fmla="*/ 73683 w 835539"/>
                    <a:gd name="connsiteY2" fmla="*/ 1182768 h 1270909"/>
                    <a:gd name="connsiteX3" fmla="*/ 424076 w 835539"/>
                    <a:gd name="connsiteY3" fmla="*/ 1198760 h 1270909"/>
                    <a:gd name="connsiteX4" fmla="*/ 763828 w 835539"/>
                    <a:gd name="connsiteY4" fmla="*/ 1203407 h 1270909"/>
                    <a:gd name="connsiteX5" fmla="*/ 811830 w 835539"/>
                    <a:gd name="connsiteY5" fmla="*/ 301123 h 1270909"/>
                    <a:gd name="connsiteX6" fmla="*/ 719479 w 835539"/>
                    <a:gd name="connsiteY6" fmla="*/ 8605 h 1270909"/>
                    <a:gd name="connsiteX7" fmla="*/ 66084 w 835539"/>
                    <a:gd name="connsiteY7" fmla="*/ 39838 h 1270909"/>
                    <a:gd name="connsiteX0" fmla="*/ 66084 w 813631"/>
                    <a:gd name="connsiteY0" fmla="*/ 39838 h 1270909"/>
                    <a:gd name="connsiteX1" fmla="*/ 30 w 813631"/>
                    <a:gd name="connsiteY1" fmla="*/ 346684 h 1270909"/>
                    <a:gd name="connsiteX2" fmla="*/ 73683 w 813631"/>
                    <a:gd name="connsiteY2" fmla="*/ 1182768 h 1270909"/>
                    <a:gd name="connsiteX3" fmla="*/ 424076 w 813631"/>
                    <a:gd name="connsiteY3" fmla="*/ 1198760 h 1270909"/>
                    <a:gd name="connsiteX4" fmla="*/ 763828 w 813631"/>
                    <a:gd name="connsiteY4" fmla="*/ 1203407 h 1270909"/>
                    <a:gd name="connsiteX5" fmla="*/ 811830 w 813631"/>
                    <a:gd name="connsiteY5" fmla="*/ 301123 h 1270909"/>
                    <a:gd name="connsiteX6" fmla="*/ 719479 w 813631"/>
                    <a:gd name="connsiteY6" fmla="*/ 8605 h 1270909"/>
                    <a:gd name="connsiteX7" fmla="*/ 66084 w 813631"/>
                    <a:gd name="connsiteY7" fmla="*/ 39838 h 1270909"/>
                    <a:gd name="connsiteX0" fmla="*/ 66084 w 813631"/>
                    <a:gd name="connsiteY0" fmla="*/ 39838 h 1270909"/>
                    <a:gd name="connsiteX1" fmla="*/ 30 w 813631"/>
                    <a:gd name="connsiteY1" fmla="*/ 346684 h 1270909"/>
                    <a:gd name="connsiteX2" fmla="*/ 73683 w 813631"/>
                    <a:gd name="connsiteY2" fmla="*/ 1182768 h 1270909"/>
                    <a:gd name="connsiteX3" fmla="*/ 424076 w 813631"/>
                    <a:gd name="connsiteY3" fmla="*/ 1198760 h 1270909"/>
                    <a:gd name="connsiteX4" fmla="*/ 763828 w 813631"/>
                    <a:gd name="connsiteY4" fmla="*/ 1203407 h 1270909"/>
                    <a:gd name="connsiteX5" fmla="*/ 811830 w 813631"/>
                    <a:gd name="connsiteY5" fmla="*/ 301123 h 1270909"/>
                    <a:gd name="connsiteX6" fmla="*/ 719479 w 813631"/>
                    <a:gd name="connsiteY6" fmla="*/ 8605 h 1270909"/>
                    <a:gd name="connsiteX7" fmla="*/ 66084 w 813631"/>
                    <a:gd name="connsiteY7" fmla="*/ 39838 h 1270909"/>
                    <a:gd name="connsiteX0" fmla="*/ 66084 w 813631"/>
                    <a:gd name="connsiteY0" fmla="*/ 39838 h 1214494"/>
                    <a:gd name="connsiteX1" fmla="*/ 30 w 813631"/>
                    <a:gd name="connsiteY1" fmla="*/ 346684 h 1214494"/>
                    <a:gd name="connsiteX2" fmla="*/ 73683 w 813631"/>
                    <a:gd name="connsiteY2" fmla="*/ 1182768 h 1214494"/>
                    <a:gd name="connsiteX3" fmla="*/ 424076 w 813631"/>
                    <a:gd name="connsiteY3" fmla="*/ 1198760 h 1214494"/>
                    <a:gd name="connsiteX4" fmla="*/ 763828 w 813631"/>
                    <a:gd name="connsiteY4" fmla="*/ 1203407 h 1214494"/>
                    <a:gd name="connsiteX5" fmla="*/ 811830 w 813631"/>
                    <a:gd name="connsiteY5" fmla="*/ 301123 h 1214494"/>
                    <a:gd name="connsiteX6" fmla="*/ 719479 w 813631"/>
                    <a:gd name="connsiteY6" fmla="*/ 8605 h 1214494"/>
                    <a:gd name="connsiteX7" fmla="*/ 66084 w 813631"/>
                    <a:gd name="connsiteY7" fmla="*/ 39838 h 1214494"/>
                    <a:gd name="connsiteX0" fmla="*/ 66084 w 813631"/>
                    <a:gd name="connsiteY0" fmla="*/ 39838 h 1225336"/>
                    <a:gd name="connsiteX1" fmla="*/ 30 w 813631"/>
                    <a:gd name="connsiteY1" fmla="*/ 346684 h 1225336"/>
                    <a:gd name="connsiteX2" fmla="*/ 73683 w 813631"/>
                    <a:gd name="connsiteY2" fmla="*/ 1182768 h 1225336"/>
                    <a:gd name="connsiteX3" fmla="*/ 432446 w 813631"/>
                    <a:gd name="connsiteY3" fmla="*/ 1223179 h 1225336"/>
                    <a:gd name="connsiteX4" fmla="*/ 763828 w 813631"/>
                    <a:gd name="connsiteY4" fmla="*/ 1203407 h 1225336"/>
                    <a:gd name="connsiteX5" fmla="*/ 811830 w 813631"/>
                    <a:gd name="connsiteY5" fmla="*/ 301123 h 1225336"/>
                    <a:gd name="connsiteX6" fmla="*/ 719479 w 813631"/>
                    <a:gd name="connsiteY6" fmla="*/ 8605 h 1225336"/>
                    <a:gd name="connsiteX7" fmla="*/ 66084 w 813631"/>
                    <a:gd name="connsiteY7" fmla="*/ 39838 h 1225336"/>
                    <a:gd name="connsiteX0" fmla="*/ 66084 w 813631"/>
                    <a:gd name="connsiteY0" fmla="*/ 39838 h 1225336"/>
                    <a:gd name="connsiteX1" fmla="*/ 30 w 813631"/>
                    <a:gd name="connsiteY1" fmla="*/ 346684 h 1225336"/>
                    <a:gd name="connsiteX2" fmla="*/ 73683 w 813631"/>
                    <a:gd name="connsiteY2" fmla="*/ 1182768 h 1225336"/>
                    <a:gd name="connsiteX3" fmla="*/ 432446 w 813631"/>
                    <a:gd name="connsiteY3" fmla="*/ 1223179 h 1225336"/>
                    <a:gd name="connsiteX4" fmla="*/ 763828 w 813631"/>
                    <a:gd name="connsiteY4" fmla="*/ 1203407 h 1225336"/>
                    <a:gd name="connsiteX5" fmla="*/ 811830 w 813631"/>
                    <a:gd name="connsiteY5" fmla="*/ 301123 h 1225336"/>
                    <a:gd name="connsiteX6" fmla="*/ 719479 w 813631"/>
                    <a:gd name="connsiteY6" fmla="*/ 8605 h 1225336"/>
                    <a:gd name="connsiteX7" fmla="*/ 66084 w 813631"/>
                    <a:gd name="connsiteY7" fmla="*/ 39838 h 1225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13631" h="1225336">
                      <a:moveTo>
                        <a:pt x="66084" y="39838"/>
                      </a:moveTo>
                      <a:cubicBezTo>
                        <a:pt x="38181" y="122834"/>
                        <a:pt x="-1236" y="156196"/>
                        <a:pt x="30" y="346684"/>
                      </a:cubicBezTo>
                      <a:cubicBezTo>
                        <a:pt x="1296" y="537172"/>
                        <a:pt x="32185" y="1002106"/>
                        <a:pt x="73683" y="1182768"/>
                      </a:cubicBezTo>
                      <a:cubicBezTo>
                        <a:pt x="291874" y="1223036"/>
                        <a:pt x="317422" y="1219739"/>
                        <a:pt x="432446" y="1223179"/>
                      </a:cubicBezTo>
                      <a:cubicBezTo>
                        <a:pt x="547470" y="1226619"/>
                        <a:pt x="546453" y="1229293"/>
                        <a:pt x="763828" y="1203407"/>
                      </a:cubicBezTo>
                      <a:cubicBezTo>
                        <a:pt x="784935" y="1022388"/>
                        <a:pt x="822255" y="753660"/>
                        <a:pt x="811830" y="301123"/>
                      </a:cubicBezTo>
                      <a:cubicBezTo>
                        <a:pt x="784583" y="103781"/>
                        <a:pt x="757401" y="47599"/>
                        <a:pt x="719479" y="8605"/>
                      </a:cubicBezTo>
                      <a:cubicBezTo>
                        <a:pt x="664385" y="-8924"/>
                        <a:pt x="188433" y="-229"/>
                        <a:pt x="66084" y="39838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3553" name="Group 3552">
                  <a:extLst>
                    <a:ext uri="{FF2B5EF4-FFF2-40B4-BE49-F238E27FC236}">
                      <a16:creationId xmlns:a16="http://schemas.microsoft.com/office/drawing/2014/main" id="{F6668B5F-3DE2-4763-B053-7F1F8A62EDD4}"/>
                    </a:ext>
                  </a:extLst>
                </p:cNvPr>
                <p:cNvGrpSpPr/>
                <p:nvPr/>
              </p:nvGrpSpPr>
              <p:grpSpPr>
                <a:xfrm>
                  <a:off x="4505888" y="3698942"/>
                  <a:ext cx="890889" cy="1414707"/>
                  <a:chOff x="6090983" y="1336692"/>
                  <a:chExt cx="1570438" cy="2223328"/>
                </a:xfrm>
              </p:grpSpPr>
              <p:sp>
                <p:nvSpPr>
                  <p:cNvPr id="3596" name="Freeform 2592">
                    <a:extLst>
                      <a:ext uri="{FF2B5EF4-FFF2-40B4-BE49-F238E27FC236}">
                        <a16:creationId xmlns:a16="http://schemas.microsoft.com/office/drawing/2014/main" id="{E54EA8D1-3BA1-43D5-9915-070262E6ECCC}"/>
                      </a:ext>
                    </a:extLst>
                  </p:cNvPr>
                  <p:cNvSpPr/>
                  <p:nvPr/>
                </p:nvSpPr>
                <p:spPr>
                  <a:xfrm>
                    <a:off x="6090983" y="1338628"/>
                    <a:ext cx="852753" cy="2221392"/>
                  </a:xfrm>
                  <a:custGeom>
                    <a:avLst/>
                    <a:gdLst>
                      <a:gd name="connsiteX0" fmla="*/ 157523 w 1582311"/>
                      <a:gd name="connsiteY0" fmla="*/ 1919666 h 1975803"/>
                      <a:gd name="connsiteX1" fmla="*/ 403957 w 1582311"/>
                      <a:gd name="connsiteY1" fmla="*/ 1374917 h 1975803"/>
                      <a:gd name="connsiteX2" fmla="*/ 112127 w 1582311"/>
                      <a:gd name="connsiteY2" fmla="*/ 739377 h 1975803"/>
                      <a:gd name="connsiteX3" fmla="*/ 47276 w 1582311"/>
                      <a:gd name="connsiteY3" fmla="*/ 246509 h 1975803"/>
                      <a:gd name="connsiteX4" fmla="*/ 793063 w 1582311"/>
                      <a:gd name="connsiteY4" fmla="*/ 75 h 1975803"/>
                      <a:gd name="connsiteX5" fmla="*/ 1473999 w 1582311"/>
                      <a:gd name="connsiteY5" fmla="*/ 227053 h 1975803"/>
                      <a:gd name="connsiteX6" fmla="*/ 1402663 w 1582311"/>
                      <a:gd name="connsiteY6" fmla="*/ 771802 h 1975803"/>
                      <a:gd name="connsiteX7" fmla="*/ 1292416 w 1582311"/>
                      <a:gd name="connsiteY7" fmla="*/ 1297096 h 1975803"/>
                      <a:gd name="connsiteX8" fmla="*/ 1532365 w 1582311"/>
                      <a:gd name="connsiteY8" fmla="*/ 1887240 h 1975803"/>
                      <a:gd name="connsiteX9" fmla="*/ 157523 w 1582311"/>
                      <a:gd name="connsiteY9" fmla="*/ 1919666 h 1975803"/>
                      <a:gd name="connsiteX0" fmla="*/ 157523 w 1582311"/>
                      <a:gd name="connsiteY0" fmla="*/ 1919666 h 1973041"/>
                      <a:gd name="connsiteX1" fmla="*/ 403957 w 1582311"/>
                      <a:gd name="connsiteY1" fmla="*/ 1374917 h 1973041"/>
                      <a:gd name="connsiteX2" fmla="*/ 112127 w 1582311"/>
                      <a:gd name="connsiteY2" fmla="*/ 739377 h 1973041"/>
                      <a:gd name="connsiteX3" fmla="*/ 47276 w 1582311"/>
                      <a:gd name="connsiteY3" fmla="*/ 246509 h 1973041"/>
                      <a:gd name="connsiteX4" fmla="*/ 793063 w 1582311"/>
                      <a:gd name="connsiteY4" fmla="*/ 75 h 1973041"/>
                      <a:gd name="connsiteX5" fmla="*/ 1473999 w 1582311"/>
                      <a:gd name="connsiteY5" fmla="*/ 227053 h 1973041"/>
                      <a:gd name="connsiteX6" fmla="*/ 1402663 w 1582311"/>
                      <a:gd name="connsiteY6" fmla="*/ 771802 h 1973041"/>
                      <a:gd name="connsiteX7" fmla="*/ 1292416 w 1582311"/>
                      <a:gd name="connsiteY7" fmla="*/ 1342492 h 1973041"/>
                      <a:gd name="connsiteX8" fmla="*/ 1532365 w 1582311"/>
                      <a:gd name="connsiteY8" fmla="*/ 1887240 h 1973041"/>
                      <a:gd name="connsiteX9" fmla="*/ 157523 w 1582311"/>
                      <a:gd name="connsiteY9" fmla="*/ 1919666 h 1973041"/>
                      <a:gd name="connsiteX0" fmla="*/ 157523 w 1582311"/>
                      <a:gd name="connsiteY0" fmla="*/ 1919660 h 1973035"/>
                      <a:gd name="connsiteX1" fmla="*/ 403957 w 1582311"/>
                      <a:gd name="connsiteY1" fmla="*/ 1374911 h 1973035"/>
                      <a:gd name="connsiteX2" fmla="*/ 112127 w 1582311"/>
                      <a:gd name="connsiteY2" fmla="*/ 739371 h 1973035"/>
                      <a:gd name="connsiteX3" fmla="*/ 47276 w 1582311"/>
                      <a:gd name="connsiteY3" fmla="*/ 246503 h 1973035"/>
                      <a:gd name="connsiteX4" fmla="*/ 793063 w 1582311"/>
                      <a:gd name="connsiteY4" fmla="*/ 69 h 1973035"/>
                      <a:gd name="connsiteX5" fmla="*/ 1473999 w 1582311"/>
                      <a:gd name="connsiteY5" fmla="*/ 227047 h 1973035"/>
                      <a:gd name="connsiteX6" fmla="*/ 1467514 w 1582311"/>
                      <a:gd name="connsiteY6" fmla="*/ 706945 h 1973035"/>
                      <a:gd name="connsiteX7" fmla="*/ 1292416 w 1582311"/>
                      <a:gd name="connsiteY7" fmla="*/ 1342486 h 1973035"/>
                      <a:gd name="connsiteX8" fmla="*/ 1532365 w 1582311"/>
                      <a:gd name="connsiteY8" fmla="*/ 1887234 h 1973035"/>
                      <a:gd name="connsiteX9" fmla="*/ 157523 w 1582311"/>
                      <a:gd name="connsiteY9" fmla="*/ 1919660 h 1973035"/>
                      <a:gd name="connsiteX0" fmla="*/ 157523 w 1582311"/>
                      <a:gd name="connsiteY0" fmla="*/ 2021986 h 2113807"/>
                      <a:gd name="connsiteX1" fmla="*/ 403957 w 1582311"/>
                      <a:gd name="connsiteY1" fmla="*/ 1477237 h 2113807"/>
                      <a:gd name="connsiteX2" fmla="*/ 112127 w 1582311"/>
                      <a:gd name="connsiteY2" fmla="*/ 841697 h 2113807"/>
                      <a:gd name="connsiteX3" fmla="*/ 47276 w 1582311"/>
                      <a:gd name="connsiteY3" fmla="*/ 348829 h 2113807"/>
                      <a:gd name="connsiteX4" fmla="*/ 793063 w 1582311"/>
                      <a:gd name="connsiteY4" fmla="*/ 102395 h 2113807"/>
                      <a:gd name="connsiteX5" fmla="*/ 844944 w 1582311"/>
                      <a:gd name="connsiteY5" fmla="*/ 2106292 h 2113807"/>
                      <a:gd name="connsiteX6" fmla="*/ 1467514 w 1582311"/>
                      <a:gd name="connsiteY6" fmla="*/ 809271 h 2113807"/>
                      <a:gd name="connsiteX7" fmla="*/ 1292416 w 1582311"/>
                      <a:gd name="connsiteY7" fmla="*/ 1444812 h 2113807"/>
                      <a:gd name="connsiteX8" fmla="*/ 1532365 w 1582311"/>
                      <a:gd name="connsiteY8" fmla="*/ 1989560 h 2113807"/>
                      <a:gd name="connsiteX9" fmla="*/ 157523 w 1582311"/>
                      <a:gd name="connsiteY9" fmla="*/ 2021986 h 2113807"/>
                      <a:gd name="connsiteX0" fmla="*/ 157523 w 1582311"/>
                      <a:gd name="connsiteY0" fmla="*/ 2021986 h 2113173"/>
                      <a:gd name="connsiteX1" fmla="*/ 403957 w 1582311"/>
                      <a:gd name="connsiteY1" fmla="*/ 1477237 h 2113173"/>
                      <a:gd name="connsiteX2" fmla="*/ 112127 w 1582311"/>
                      <a:gd name="connsiteY2" fmla="*/ 841697 h 2113173"/>
                      <a:gd name="connsiteX3" fmla="*/ 47276 w 1582311"/>
                      <a:gd name="connsiteY3" fmla="*/ 348829 h 2113173"/>
                      <a:gd name="connsiteX4" fmla="*/ 793063 w 1582311"/>
                      <a:gd name="connsiteY4" fmla="*/ 102395 h 2113173"/>
                      <a:gd name="connsiteX5" fmla="*/ 844944 w 1582311"/>
                      <a:gd name="connsiteY5" fmla="*/ 2106292 h 2113173"/>
                      <a:gd name="connsiteX6" fmla="*/ 1461029 w 1582311"/>
                      <a:gd name="connsiteY6" fmla="*/ 783331 h 2113173"/>
                      <a:gd name="connsiteX7" fmla="*/ 1292416 w 1582311"/>
                      <a:gd name="connsiteY7" fmla="*/ 1444812 h 2113173"/>
                      <a:gd name="connsiteX8" fmla="*/ 1532365 w 1582311"/>
                      <a:gd name="connsiteY8" fmla="*/ 1989560 h 2113173"/>
                      <a:gd name="connsiteX9" fmla="*/ 157523 w 1582311"/>
                      <a:gd name="connsiteY9" fmla="*/ 2021986 h 2113173"/>
                      <a:gd name="connsiteX0" fmla="*/ 157523 w 1591567"/>
                      <a:gd name="connsiteY0" fmla="*/ 2021986 h 2143200"/>
                      <a:gd name="connsiteX1" fmla="*/ 403957 w 1591567"/>
                      <a:gd name="connsiteY1" fmla="*/ 1477237 h 2143200"/>
                      <a:gd name="connsiteX2" fmla="*/ 112127 w 1591567"/>
                      <a:gd name="connsiteY2" fmla="*/ 841697 h 2143200"/>
                      <a:gd name="connsiteX3" fmla="*/ 47276 w 1591567"/>
                      <a:gd name="connsiteY3" fmla="*/ 348829 h 2143200"/>
                      <a:gd name="connsiteX4" fmla="*/ 793063 w 1591567"/>
                      <a:gd name="connsiteY4" fmla="*/ 102395 h 2143200"/>
                      <a:gd name="connsiteX5" fmla="*/ 844944 w 1591567"/>
                      <a:gd name="connsiteY5" fmla="*/ 2106292 h 2143200"/>
                      <a:gd name="connsiteX6" fmla="*/ 1292416 w 1591567"/>
                      <a:gd name="connsiteY6" fmla="*/ 1444812 h 2143200"/>
                      <a:gd name="connsiteX7" fmla="*/ 1532365 w 1591567"/>
                      <a:gd name="connsiteY7" fmla="*/ 1989560 h 2143200"/>
                      <a:gd name="connsiteX8" fmla="*/ 157523 w 1591567"/>
                      <a:gd name="connsiteY8" fmla="*/ 2021986 h 2143200"/>
                      <a:gd name="connsiteX0" fmla="*/ 157523 w 1545335"/>
                      <a:gd name="connsiteY0" fmla="*/ 2021986 h 2223374"/>
                      <a:gd name="connsiteX1" fmla="*/ 403957 w 1545335"/>
                      <a:gd name="connsiteY1" fmla="*/ 1477237 h 2223374"/>
                      <a:gd name="connsiteX2" fmla="*/ 112127 w 1545335"/>
                      <a:gd name="connsiteY2" fmla="*/ 841697 h 2223374"/>
                      <a:gd name="connsiteX3" fmla="*/ 47276 w 1545335"/>
                      <a:gd name="connsiteY3" fmla="*/ 348829 h 2223374"/>
                      <a:gd name="connsiteX4" fmla="*/ 793063 w 1545335"/>
                      <a:gd name="connsiteY4" fmla="*/ 102395 h 2223374"/>
                      <a:gd name="connsiteX5" fmla="*/ 844944 w 1545335"/>
                      <a:gd name="connsiteY5" fmla="*/ 2106292 h 2223374"/>
                      <a:gd name="connsiteX6" fmla="*/ 1532365 w 1545335"/>
                      <a:gd name="connsiteY6" fmla="*/ 1989560 h 2223374"/>
                      <a:gd name="connsiteX7" fmla="*/ 157523 w 1545335"/>
                      <a:gd name="connsiteY7" fmla="*/ 2021986 h 2223374"/>
                      <a:gd name="connsiteX0" fmla="*/ 157523 w 844944"/>
                      <a:gd name="connsiteY0" fmla="*/ 2021986 h 2249938"/>
                      <a:gd name="connsiteX1" fmla="*/ 403957 w 844944"/>
                      <a:gd name="connsiteY1" fmla="*/ 1477237 h 2249938"/>
                      <a:gd name="connsiteX2" fmla="*/ 112127 w 844944"/>
                      <a:gd name="connsiteY2" fmla="*/ 841697 h 2249938"/>
                      <a:gd name="connsiteX3" fmla="*/ 47276 w 844944"/>
                      <a:gd name="connsiteY3" fmla="*/ 348829 h 2249938"/>
                      <a:gd name="connsiteX4" fmla="*/ 793063 w 844944"/>
                      <a:gd name="connsiteY4" fmla="*/ 102395 h 2249938"/>
                      <a:gd name="connsiteX5" fmla="*/ 844944 w 844944"/>
                      <a:gd name="connsiteY5" fmla="*/ 2106292 h 2249938"/>
                      <a:gd name="connsiteX6" fmla="*/ 157523 w 844944"/>
                      <a:gd name="connsiteY6" fmla="*/ 2021986 h 2249938"/>
                      <a:gd name="connsiteX0" fmla="*/ 154587 w 842008"/>
                      <a:gd name="connsiteY0" fmla="*/ 2021986 h 2249467"/>
                      <a:gd name="connsiteX1" fmla="*/ 303744 w 842008"/>
                      <a:gd name="connsiteY1" fmla="*/ 1490207 h 2249467"/>
                      <a:gd name="connsiteX2" fmla="*/ 109191 w 842008"/>
                      <a:gd name="connsiteY2" fmla="*/ 841697 h 2249467"/>
                      <a:gd name="connsiteX3" fmla="*/ 44340 w 842008"/>
                      <a:gd name="connsiteY3" fmla="*/ 348829 h 2249467"/>
                      <a:gd name="connsiteX4" fmla="*/ 790127 w 842008"/>
                      <a:gd name="connsiteY4" fmla="*/ 102395 h 2249467"/>
                      <a:gd name="connsiteX5" fmla="*/ 842008 w 842008"/>
                      <a:gd name="connsiteY5" fmla="*/ 2106292 h 2249467"/>
                      <a:gd name="connsiteX6" fmla="*/ 154587 w 842008"/>
                      <a:gd name="connsiteY6" fmla="*/ 2021986 h 2249467"/>
                      <a:gd name="connsiteX0" fmla="*/ 166593 w 854014"/>
                      <a:gd name="connsiteY0" fmla="*/ 2021986 h 2249467"/>
                      <a:gd name="connsiteX1" fmla="*/ 315750 w 854014"/>
                      <a:gd name="connsiteY1" fmla="*/ 1490207 h 2249467"/>
                      <a:gd name="connsiteX2" fmla="*/ 121197 w 854014"/>
                      <a:gd name="connsiteY2" fmla="*/ 841697 h 2249467"/>
                      <a:gd name="connsiteX3" fmla="*/ 56346 w 854014"/>
                      <a:gd name="connsiteY3" fmla="*/ 348829 h 2249467"/>
                      <a:gd name="connsiteX4" fmla="*/ 802133 w 854014"/>
                      <a:gd name="connsiteY4" fmla="*/ 102395 h 2249467"/>
                      <a:gd name="connsiteX5" fmla="*/ 854014 w 854014"/>
                      <a:gd name="connsiteY5" fmla="*/ 2106292 h 2249467"/>
                      <a:gd name="connsiteX6" fmla="*/ 166593 w 854014"/>
                      <a:gd name="connsiteY6" fmla="*/ 2021986 h 2249467"/>
                      <a:gd name="connsiteX0" fmla="*/ 153312 w 840733"/>
                      <a:gd name="connsiteY0" fmla="*/ 2021986 h 2250412"/>
                      <a:gd name="connsiteX1" fmla="*/ 257074 w 840733"/>
                      <a:gd name="connsiteY1" fmla="*/ 1464267 h 2250412"/>
                      <a:gd name="connsiteX2" fmla="*/ 107916 w 840733"/>
                      <a:gd name="connsiteY2" fmla="*/ 841697 h 2250412"/>
                      <a:gd name="connsiteX3" fmla="*/ 43065 w 840733"/>
                      <a:gd name="connsiteY3" fmla="*/ 348829 h 2250412"/>
                      <a:gd name="connsiteX4" fmla="*/ 788852 w 840733"/>
                      <a:gd name="connsiteY4" fmla="*/ 102395 h 2250412"/>
                      <a:gd name="connsiteX5" fmla="*/ 840733 w 840733"/>
                      <a:gd name="connsiteY5" fmla="*/ 2106292 h 2250412"/>
                      <a:gd name="connsiteX6" fmla="*/ 153312 w 840733"/>
                      <a:gd name="connsiteY6" fmla="*/ 2021986 h 2250412"/>
                      <a:gd name="connsiteX0" fmla="*/ 174762 w 862183"/>
                      <a:gd name="connsiteY0" fmla="*/ 2021986 h 2250412"/>
                      <a:gd name="connsiteX1" fmla="*/ 278524 w 862183"/>
                      <a:gd name="connsiteY1" fmla="*/ 1464267 h 2250412"/>
                      <a:gd name="connsiteX2" fmla="*/ 129366 w 862183"/>
                      <a:gd name="connsiteY2" fmla="*/ 841697 h 2250412"/>
                      <a:gd name="connsiteX3" fmla="*/ 64515 w 862183"/>
                      <a:gd name="connsiteY3" fmla="*/ 348829 h 2250412"/>
                      <a:gd name="connsiteX4" fmla="*/ 810302 w 862183"/>
                      <a:gd name="connsiteY4" fmla="*/ 102395 h 2250412"/>
                      <a:gd name="connsiteX5" fmla="*/ 862183 w 862183"/>
                      <a:gd name="connsiteY5" fmla="*/ 2106292 h 2250412"/>
                      <a:gd name="connsiteX6" fmla="*/ 174762 w 862183"/>
                      <a:gd name="connsiteY6" fmla="*/ 2021986 h 2250412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6607 w 902204"/>
                      <a:gd name="connsiteY0" fmla="*/ 2010716 h 2237701"/>
                      <a:gd name="connsiteX1" fmla="*/ 260369 w 902204"/>
                      <a:gd name="connsiteY1" fmla="*/ 1452997 h 2237701"/>
                      <a:gd name="connsiteX2" fmla="*/ 182548 w 902204"/>
                      <a:gd name="connsiteY2" fmla="*/ 1044436 h 2237701"/>
                      <a:gd name="connsiteX3" fmla="*/ 46360 w 902204"/>
                      <a:gd name="connsiteY3" fmla="*/ 337559 h 2237701"/>
                      <a:gd name="connsiteX4" fmla="*/ 869969 w 902204"/>
                      <a:gd name="connsiteY4" fmla="*/ 110581 h 2237701"/>
                      <a:gd name="connsiteX5" fmla="*/ 844028 w 902204"/>
                      <a:gd name="connsiteY5" fmla="*/ 2095022 h 2237701"/>
                      <a:gd name="connsiteX6" fmla="*/ 156607 w 902204"/>
                      <a:gd name="connsiteY6" fmla="*/ 2010716 h 2237701"/>
                      <a:gd name="connsiteX0" fmla="*/ 156607 w 869969"/>
                      <a:gd name="connsiteY0" fmla="*/ 2010716 h 2237701"/>
                      <a:gd name="connsiteX1" fmla="*/ 260369 w 869969"/>
                      <a:gd name="connsiteY1" fmla="*/ 1452997 h 2237701"/>
                      <a:gd name="connsiteX2" fmla="*/ 182548 w 869969"/>
                      <a:gd name="connsiteY2" fmla="*/ 1044436 h 2237701"/>
                      <a:gd name="connsiteX3" fmla="*/ 46360 w 869969"/>
                      <a:gd name="connsiteY3" fmla="*/ 337559 h 2237701"/>
                      <a:gd name="connsiteX4" fmla="*/ 869969 w 869969"/>
                      <a:gd name="connsiteY4" fmla="*/ 110581 h 2237701"/>
                      <a:gd name="connsiteX5" fmla="*/ 844028 w 869969"/>
                      <a:gd name="connsiteY5" fmla="*/ 2095022 h 2237701"/>
                      <a:gd name="connsiteX6" fmla="*/ 156607 w 869969"/>
                      <a:gd name="connsiteY6" fmla="*/ 2010716 h 2237701"/>
                      <a:gd name="connsiteX0" fmla="*/ 144847 w 857749"/>
                      <a:gd name="connsiteY0" fmla="*/ 1978134 h 2202237"/>
                      <a:gd name="connsiteX1" fmla="*/ 248609 w 857749"/>
                      <a:gd name="connsiteY1" fmla="*/ 1420415 h 2202237"/>
                      <a:gd name="connsiteX2" fmla="*/ 170788 w 857749"/>
                      <a:gd name="connsiteY2" fmla="*/ 1011854 h 2202237"/>
                      <a:gd name="connsiteX3" fmla="*/ 34600 w 857749"/>
                      <a:gd name="connsiteY3" fmla="*/ 304977 h 2202237"/>
                      <a:gd name="connsiteX4" fmla="*/ 696082 w 857749"/>
                      <a:gd name="connsiteY4" fmla="*/ 116909 h 2202237"/>
                      <a:gd name="connsiteX5" fmla="*/ 832268 w 857749"/>
                      <a:gd name="connsiteY5" fmla="*/ 2062440 h 2202237"/>
                      <a:gd name="connsiteX6" fmla="*/ 144847 w 857749"/>
                      <a:gd name="connsiteY6" fmla="*/ 1978134 h 2202237"/>
                      <a:gd name="connsiteX0" fmla="*/ 136920 w 849427"/>
                      <a:gd name="connsiteY0" fmla="*/ 2082138 h 2306241"/>
                      <a:gd name="connsiteX1" fmla="*/ 240682 w 849427"/>
                      <a:gd name="connsiteY1" fmla="*/ 1524419 h 2306241"/>
                      <a:gd name="connsiteX2" fmla="*/ 162861 w 849427"/>
                      <a:gd name="connsiteY2" fmla="*/ 1115858 h 2306241"/>
                      <a:gd name="connsiteX3" fmla="*/ 26673 w 849427"/>
                      <a:gd name="connsiteY3" fmla="*/ 408981 h 2306241"/>
                      <a:gd name="connsiteX4" fmla="*/ 577907 w 849427"/>
                      <a:gd name="connsiteY4" fmla="*/ 65270 h 2306241"/>
                      <a:gd name="connsiteX5" fmla="*/ 688155 w 849427"/>
                      <a:gd name="connsiteY5" fmla="*/ 220913 h 2306241"/>
                      <a:gd name="connsiteX6" fmla="*/ 824341 w 849427"/>
                      <a:gd name="connsiteY6" fmla="*/ 2166444 h 2306241"/>
                      <a:gd name="connsiteX7" fmla="*/ 136920 w 849427"/>
                      <a:gd name="connsiteY7" fmla="*/ 2082138 h 2306241"/>
                      <a:gd name="connsiteX0" fmla="*/ 136920 w 852753"/>
                      <a:gd name="connsiteY0" fmla="*/ 2020826 h 2221392"/>
                      <a:gd name="connsiteX1" fmla="*/ 240682 w 852753"/>
                      <a:gd name="connsiteY1" fmla="*/ 1463107 h 2221392"/>
                      <a:gd name="connsiteX2" fmla="*/ 162861 w 852753"/>
                      <a:gd name="connsiteY2" fmla="*/ 1054546 h 2221392"/>
                      <a:gd name="connsiteX3" fmla="*/ 26673 w 852753"/>
                      <a:gd name="connsiteY3" fmla="*/ 347669 h 2221392"/>
                      <a:gd name="connsiteX4" fmla="*/ 577907 w 852753"/>
                      <a:gd name="connsiteY4" fmla="*/ 3958 h 2221392"/>
                      <a:gd name="connsiteX5" fmla="*/ 707610 w 852753"/>
                      <a:gd name="connsiteY5" fmla="*/ 477371 h 2221392"/>
                      <a:gd name="connsiteX6" fmla="*/ 824341 w 852753"/>
                      <a:gd name="connsiteY6" fmla="*/ 2105132 h 2221392"/>
                      <a:gd name="connsiteX7" fmla="*/ 136920 w 852753"/>
                      <a:gd name="connsiteY7" fmla="*/ 2020826 h 22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2753" h="2221392">
                        <a:moveTo>
                          <a:pt x="136920" y="2020826"/>
                        </a:moveTo>
                        <a:cubicBezTo>
                          <a:pt x="39644" y="1913822"/>
                          <a:pt x="236359" y="1624154"/>
                          <a:pt x="240682" y="1463107"/>
                        </a:cubicBezTo>
                        <a:cubicBezTo>
                          <a:pt x="245006" y="1302060"/>
                          <a:pt x="295806" y="1188571"/>
                          <a:pt x="162861" y="1054546"/>
                        </a:cubicBezTo>
                        <a:cubicBezTo>
                          <a:pt x="29916" y="920521"/>
                          <a:pt x="-42501" y="522767"/>
                          <a:pt x="26673" y="347669"/>
                        </a:cubicBezTo>
                        <a:cubicBezTo>
                          <a:pt x="95847" y="172571"/>
                          <a:pt x="467660" y="35303"/>
                          <a:pt x="577907" y="3958"/>
                        </a:cubicBezTo>
                        <a:cubicBezTo>
                          <a:pt x="688154" y="-27387"/>
                          <a:pt x="666538" y="127175"/>
                          <a:pt x="707610" y="477371"/>
                        </a:cubicBezTo>
                        <a:cubicBezTo>
                          <a:pt x="748682" y="827567"/>
                          <a:pt x="919456" y="1847890"/>
                          <a:pt x="824341" y="2105132"/>
                        </a:cubicBezTo>
                        <a:cubicBezTo>
                          <a:pt x="729226" y="2362375"/>
                          <a:pt x="234196" y="2127830"/>
                          <a:pt x="136920" y="202082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7" name="Freeform 2593">
                    <a:extLst>
                      <a:ext uri="{FF2B5EF4-FFF2-40B4-BE49-F238E27FC236}">
                        <a16:creationId xmlns:a16="http://schemas.microsoft.com/office/drawing/2014/main" id="{DC0552EF-9824-4D0A-A41C-1DE2DE55BA7F}"/>
                      </a:ext>
                    </a:extLst>
                  </p:cNvPr>
                  <p:cNvSpPr/>
                  <p:nvPr/>
                </p:nvSpPr>
                <p:spPr>
                  <a:xfrm flipH="1">
                    <a:off x="6808668" y="1336692"/>
                    <a:ext cx="852753" cy="2221393"/>
                  </a:xfrm>
                  <a:custGeom>
                    <a:avLst/>
                    <a:gdLst>
                      <a:gd name="connsiteX0" fmla="*/ 157523 w 1582311"/>
                      <a:gd name="connsiteY0" fmla="*/ 1919666 h 1975803"/>
                      <a:gd name="connsiteX1" fmla="*/ 403957 w 1582311"/>
                      <a:gd name="connsiteY1" fmla="*/ 1374917 h 1975803"/>
                      <a:gd name="connsiteX2" fmla="*/ 112127 w 1582311"/>
                      <a:gd name="connsiteY2" fmla="*/ 739377 h 1975803"/>
                      <a:gd name="connsiteX3" fmla="*/ 47276 w 1582311"/>
                      <a:gd name="connsiteY3" fmla="*/ 246509 h 1975803"/>
                      <a:gd name="connsiteX4" fmla="*/ 793063 w 1582311"/>
                      <a:gd name="connsiteY4" fmla="*/ 75 h 1975803"/>
                      <a:gd name="connsiteX5" fmla="*/ 1473999 w 1582311"/>
                      <a:gd name="connsiteY5" fmla="*/ 227053 h 1975803"/>
                      <a:gd name="connsiteX6" fmla="*/ 1402663 w 1582311"/>
                      <a:gd name="connsiteY6" fmla="*/ 771802 h 1975803"/>
                      <a:gd name="connsiteX7" fmla="*/ 1292416 w 1582311"/>
                      <a:gd name="connsiteY7" fmla="*/ 1297096 h 1975803"/>
                      <a:gd name="connsiteX8" fmla="*/ 1532365 w 1582311"/>
                      <a:gd name="connsiteY8" fmla="*/ 1887240 h 1975803"/>
                      <a:gd name="connsiteX9" fmla="*/ 157523 w 1582311"/>
                      <a:gd name="connsiteY9" fmla="*/ 1919666 h 1975803"/>
                      <a:gd name="connsiteX0" fmla="*/ 157523 w 1582311"/>
                      <a:gd name="connsiteY0" fmla="*/ 1919666 h 1973041"/>
                      <a:gd name="connsiteX1" fmla="*/ 403957 w 1582311"/>
                      <a:gd name="connsiteY1" fmla="*/ 1374917 h 1973041"/>
                      <a:gd name="connsiteX2" fmla="*/ 112127 w 1582311"/>
                      <a:gd name="connsiteY2" fmla="*/ 739377 h 1973041"/>
                      <a:gd name="connsiteX3" fmla="*/ 47276 w 1582311"/>
                      <a:gd name="connsiteY3" fmla="*/ 246509 h 1973041"/>
                      <a:gd name="connsiteX4" fmla="*/ 793063 w 1582311"/>
                      <a:gd name="connsiteY4" fmla="*/ 75 h 1973041"/>
                      <a:gd name="connsiteX5" fmla="*/ 1473999 w 1582311"/>
                      <a:gd name="connsiteY5" fmla="*/ 227053 h 1973041"/>
                      <a:gd name="connsiteX6" fmla="*/ 1402663 w 1582311"/>
                      <a:gd name="connsiteY6" fmla="*/ 771802 h 1973041"/>
                      <a:gd name="connsiteX7" fmla="*/ 1292416 w 1582311"/>
                      <a:gd name="connsiteY7" fmla="*/ 1342492 h 1973041"/>
                      <a:gd name="connsiteX8" fmla="*/ 1532365 w 1582311"/>
                      <a:gd name="connsiteY8" fmla="*/ 1887240 h 1973041"/>
                      <a:gd name="connsiteX9" fmla="*/ 157523 w 1582311"/>
                      <a:gd name="connsiteY9" fmla="*/ 1919666 h 1973041"/>
                      <a:gd name="connsiteX0" fmla="*/ 157523 w 1582311"/>
                      <a:gd name="connsiteY0" fmla="*/ 1919660 h 1973035"/>
                      <a:gd name="connsiteX1" fmla="*/ 403957 w 1582311"/>
                      <a:gd name="connsiteY1" fmla="*/ 1374911 h 1973035"/>
                      <a:gd name="connsiteX2" fmla="*/ 112127 w 1582311"/>
                      <a:gd name="connsiteY2" fmla="*/ 739371 h 1973035"/>
                      <a:gd name="connsiteX3" fmla="*/ 47276 w 1582311"/>
                      <a:gd name="connsiteY3" fmla="*/ 246503 h 1973035"/>
                      <a:gd name="connsiteX4" fmla="*/ 793063 w 1582311"/>
                      <a:gd name="connsiteY4" fmla="*/ 69 h 1973035"/>
                      <a:gd name="connsiteX5" fmla="*/ 1473999 w 1582311"/>
                      <a:gd name="connsiteY5" fmla="*/ 227047 h 1973035"/>
                      <a:gd name="connsiteX6" fmla="*/ 1467514 w 1582311"/>
                      <a:gd name="connsiteY6" fmla="*/ 706945 h 1973035"/>
                      <a:gd name="connsiteX7" fmla="*/ 1292416 w 1582311"/>
                      <a:gd name="connsiteY7" fmla="*/ 1342486 h 1973035"/>
                      <a:gd name="connsiteX8" fmla="*/ 1532365 w 1582311"/>
                      <a:gd name="connsiteY8" fmla="*/ 1887234 h 1973035"/>
                      <a:gd name="connsiteX9" fmla="*/ 157523 w 1582311"/>
                      <a:gd name="connsiteY9" fmla="*/ 1919660 h 1973035"/>
                      <a:gd name="connsiteX0" fmla="*/ 157523 w 1582311"/>
                      <a:gd name="connsiteY0" fmla="*/ 2021986 h 2113807"/>
                      <a:gd name="connsiteX1" fmla="*/ 403957 w 1582311"/>
                      <a:gd name="connsiteY1" fmla="*/ 1477237 h 2113807"/>
                      <a:gd name="connsiteX2" fmla="*/ 112127 w 1582311"/>
                      <a:gd name="connsiteY2" fmla="*/ 841697 h 2113807"/>
                      <a:gd name="connsiteX3" fmla="*/ 47276 w 1582311"/>
                      <a:gd name="connsiteY3" fmla="*/ 348829 h 2113807"/>
                      <a:gd name="connsiteX4" fmla="*/ 793063 w 1582311"/>
                      <a:gd name="connsiteY4" fmla="*/ 102395 h 2113807"/>
                      <a:gd name="connsiteX5" fmla="*/ 844944 w 1582311"/>
                      <a:gd name="connsiteY5" fmla="*/ 2106292 h 2113807"/>
                      <a:gd name="connsiteX6" fmla="*/ 1467514 w 1582311"/>
                      <a:gd name="connsiteY6" fmla="*/ 809271 h 2113807"/>
                      <a:gd name="connsiteX7" fmla="*/ 1292416 w 1582311"/>
                      <a:gd name="connsiteY7" fmla="*/ 1444812 h 2113807"/>
                      <a:gd name="connsiteX8" fmla="*/ 1532365 w 1582311"/>
                      <a:gd name="connsiteY8" fmla="*/ 1989560 h 2113807"/>
                      <a:gd name="connsiteX9" fmla="*/ 157523 w 1582311"/>
                      <a:gd name="connsiteY9" fmla="*/ 2021986 h 2113807"/>
                      <a:gd name="connsiteX0" fmla="*/ 157523 w 1582311"/>
                      <a:gd name="connsiteY0" fmla="*/ 2021986 h 2113173"/>
                      <a:gd name="connsiteX1" fmla="*/ 403957 w 1582311"/>
                      <a:gd name="connsiteY1" fmla="*/ 1477237 h 2113173"/>
                      <a:gd name="connsiteX2" fmla="*/ 112127 w 1582311"/>
                      <a:gd name="connsiteY2" fmla="*/ 841697 h 2113173"/>
                      <a:gd name="connsiteX3" fmla="*/ 47276 w 1582311"/>
                      <a:gd name="connsiteY3" fmla="*/ 348829 h 2113173"/>
                      <a:gd name="connsiteX4" fmla="*/ 793063 w 1582311"/>
                      <a:gd name="connsiteY4" fmla="*/ 102395 h 2113173"/>
                      <a:gd name="connsiteX5" fmla="*/ 844944 w 1582311"/>
                      <a:gd name="connsiteY5" fmla="*/ 2106292 h 2113173"/>
                      <a:gd name="connsiteX6" fmla="*/ 1461029 w 1582311"/>
                      <a:gd name="connsiteY6" fmla="*/ 783331 h 2113173"/>
                      <a:gd name="connsiteX7" fmla="*/ 1292416 w 1582311"/>
                      <a:gd name="connsiteY7" fmla="*/ 1444812 h 2113173"/>
                      <a:gd name="connsiteX8" fmla="*/ 1532365 w 1582311"/>
                      <a:gd name="connsiteY8" fmla="*/ 1989560 h 2113173"/>
                      <a:gd name="connsiteX9" fmla="*/ 157523 w 1582311"/>
                      <a:gd name="connsiteY9" fmla="*/ 2021986 h 2113173"/>
                      <a:gd name="connsiteX0" fmla="*/ 157523 w 1591567"/>
                      <a:gd name="connsiteY0" fmla="*/ 2021986 h 2143200"/>
                      <a:gd name="connsiteX1" fmla="*/ 403957 w 1591567"/>
                      <a:gd name="connsiteY1" fmla="*/ 1477237 h 2143200"/>
                      <a:gd name="connsiteX2" fmla="*/ 112127 w 1591567"/>
                      <a:gd name="connsiteY2" fmla="*/ 841697 h 2143200"/>
                      <a:gd name="connsiteX3" fmla="*/ 47276 w 1591567"/>
                      <a:gd name="connsiteY3" fmla="*/ 348829 h 2143200"/>
                      <a:gd name="connsiteX4" fmla="*/ 793063 w 1591567"/>
                      <a:gd name="connsiteY4" fmla="*/ 102395 h 2143200"/>
                      <a:gd name="connsiteX5" fmla="*/ 844944 w 1591567"/>
                      <a:gd name="connsiteY5" fmla="*/ 2106292 h 2143200"/>
                      <a:gd name="connsiteX6" fmla="*/ 1292416 w 1591567"/>
                      <a:gd name="connsiteY6" fmla="*/ 1444812 h 2143200"/>
                      <a:gd name="connsiteX7" fmla="*/ 1532365 w 1591567"/>
                      <a:gd name="connsiteY7" fmla="*/ 1989560 h 2143200"/>
                      <a:gd name="connsiteX8" fmla="*/ 157523 w 1591567"/>
                      <a:gd name="connsiteY8" fmla="*/ 2021986 h 2143200"/>
                      <a:gd name="connsiteX0" fmla="*/ 157523 w 1545335"/>
                      <a:gd name="connsiteY0" fmla="*/ 2021986 h 2223374"/>
                      <a:gd name="connsiteX1" fmla="*/ 403957 w 1545335"/>
                      <a:gd name="connsiteY1" fmla="*/ 1477237 h 2223374"/>
                      <a:gd name="connsiteX2" fmla="*/ 112127 w 1545335"/>
                      <a:gd name="connsiteY2" fmla="*/ 841697 h 2223374"/>
                      <a:gd name="connsiteX3" fmla="*/ 47276 w 1545335"/>
                      <a:gd name="connsiteY3" fmla="*/ 348829 h 2223374"/>
                      <a:gd name="connsiteX4" fmla="*/ 793063 w 1545335"/>
                      <a:gd name="connsiteY4" fmla="*/ 102395 h 2223374"/>
                      <a:gd name="connsiteX5" fmla="*/ 844944 w 1545335"/>
                      <a:gd name="connsiteY5" fmla="*/ 2106292 h 2223374"/>
                      <a:gd name="connsiteX6" fmla="*/ 1532365 w 1545335"/>
                      <a:gd name="connsiteY6" fmla="*/ 1989560 h 2223374"/>
                      <a:gd name="connsiteX7" fmla="*/ 157523 w 1545335"/>
                      <a:gd name="connsiteY7" fmla="*/ 2021986 h 2223374"/>
                      <a:gd name="connsiteX0" fmla="*/ 157523 w 844944"/>
                      <a:gd name="connsiteY0" fmla="*/ 2021986 h 2249938"/>
                      <a:gd name="connsiteX1" fmla="*/ 403957 w 844944"/>
                      <a:gd name="connsiteY1" fmla="*/ 1477237 h 2249938"/>
                      <a:gd name="connsiteX2" fmla="*/ 112127 w 844944"/>
                      <a:gd name="connsiteY2" fmla="*/ 841697 h 2249938"/>
                      <a:gd name="connsiteX3" fmla="*/ 47276 w 844944"/>
                      <a:gd name="connsiteY3" fmla="*/ 348829 h 2249938"/>
                      <a:gd name="connsiteX4" fmla="*/ 793063 w 844944"/>
                      <a:gd name="connsiteY4" fmla="*/ 102395 h 2249938"/>
                      <a:gd name="connsiteX5" fmla="*/ 844944 w 844944"/>
                      <a:gd name="connsiteY5" fmla="*/ 2106292 h 2249938"/>
                      <a:gd name="connsiteX6" fmla="*/ 157523 w 844944"/>
                      <a:gd name="connsiteY6" fmla="*/ 2021986 h 2249938"/>
                      <a:gd name="connsiteX0" fmla="*/ 154587 w 842008"/>
                      <a:gd name="connsiteY0" fmla="*/ 2021986 h 2249467"/>
                      <a:gd name="connsiteX1" fmla="*/ 303744 w 842008"/>
                      <a:gd name="connsiteY1" fmla="*/ 1490207 h 2249467"/>
                      <a:gd name="connsiteX2" fmla="*/ 109191 w 842008"/>
                      <a:gd name="connsiteY2" fmla="*/ 841697 h 2249467"/>
                      <a:gd name="connsiteX3" fmla="*/ 44340 w 842008"/>
                      <a:gd name="connsiteY3" fmla="*/ 348829 h 2249467"/>
                      <a:gd name="connsiteX4" fmla="*/ 790127 w 842008"/>
                      <a:gd name="connsiteY4" fmla="*/ 102395 h 2249467"/>
                      <a:gd name="connsiteX5" fmla="*/ 842008 w 842008"/>
                      <a:gd name="connsiteY5" fmla="*/ 2106292 h 2249467"/>
                      <a:gd name="connsiteX6" fmla="*/ 154587 w 842008"/>
                      <a:gd name="connsiteY6" fmla="*/ 2021986 h 2249467"/>
                      <a:gd name="connsiteX0" fmla="*/ 166593 w 854014"/>
                      <a:gd name="connsiteY0" fmla="*/ 2021986 h 2249467"/>
                      <a:gd name="connsiteX1" fmla="*/ 315750 w 854014"/>
                      <a:gd name="connsiteY1" fmla="*/ 1490207 h 2249467"/>
                      <a:gd name="connsiteX2" fmla="*/ 121197 w 854014"/>
                      <a:gd name="connsiteY2" fmla="*/ 841697 h 2249467"/>
                      <a:gd name="connsiteX3" fmla="*/ 56346 w 854014"/>
                      <a:gd name="connsiteY3" fmla="*/ 348829 h 2249467"/>
                      <a:gd name="connsiteX4" fmla="*/ 802133 w 854014"/>
                      <a:gd name="connsiteY4" fmla="*/ 102395 h 2249467"/>
                      <a:gd name="connsiteX5" fmla="*/ 854014 w 854014"/>
                      <a:gd name="connsiteY5" fmla="*/ 2106292 h 2249467"/>
                      <a:gd name="connsiteX6" fmla="*/ 166593 w 854014"/>
                      <a:gd name="connsiteY6" fmla="*/ 2021986 h 2249467"/>
                      <a:gd name="connsiteX0" fmla="*/ 153312 w 840733"/>
                      <a:gd name="connsiteY0" fmla="*/ 2021986 h 2250412"/>
                      <a:gd name="connsiteX1" fmla="*/ 257074 w 840733"/>
                      <a:gd name="connsiteY1" fmla="*/ 1464267 h 2250412"/>
                      <a:gd name="connsiteX2" fmla="*/ 107916 w 840733"/>
                      <a:gd name="connsiteY2" fmla="*/ 841697 h 2250412"/>
                      <a:gd name="connsiteX3" fmla="*/ 43065 w 840733"/>
                      <a:gd name="connsiteY3" fmla="*/ 348829 h 2250412"/>
                      <a:gd name="connsiteX4" fmla="*/ 788852 w 840733"/>
                      <a:gd name="connsiteY4" fmla="*/ 102395 h 2250412"/>
                      <a:gd name="connsiteX5" fmla="*/ 840733 w 840733"/>
                      <a:gd name="connsiteY5" fmla="*/ 2106292 h 2250412"/>
                      <a:gd name="connsiteX6" fmla="*/ 153312 w 840733"/>
                      <a:gd name="connsiteY6" fmla="*/ 2021986 h 2250412"/>
                      <a:gd name="connsiteX0" fmla="*/ 174762 w 862183"/>
                      <a:gd name="connsiteY0" fmla="*/ 2021986 h 2250412"/>
                      <a:gd name="connsiteX1" fmla="*/ 278524 w 862183"/>
                      <a:gd name="connsiteY1" fmla="*/ 1464267 h 2250412"/>
                      <a:gd name="connsiteX2" fmla="*/ 129366 w 862183"/>
                      <a:gd name="connsiteY2" fmla="*/ 841697 h 2250412"/>
                      <a:gd name="connsiteX3" fmla="*/ 64515 w 862183"/>
                      <a:gd name="connsiteY3" fmla="*/ 348829 h 2250412"/>
                      <a:gd name="connsiteX4" fmla="*/ 810302 w 862183"/>
                      <a:gd name="connsiteY4" fmla="*/ 102395 h 2250412"/>
                      <a:gd name="connsiteX5" fmla="*/ 862183 w 862183"/>
                      <a:gd name="connsiteY5" fmla="*/ 2106292 h 2250412"/>
                      <a:gd name="connsiteX6" fmla="*/ 174762 w 862183"/>
                      <a:gd name="connsiteY6" fmla="*/ 2021986 h 2250412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6607 w 902204"/>
                      <a:gd name="connsiteY0" fmla="*/ 2010716 h 2237701"/>
                      <a:gd name="connsiteX1" fmla="*/ 260369 w 902204"/>
                      <a:gd name="connsiteY1" fmla="*/ 1452997 h 2237701"/>
                      <a:gd name="connsiteX2" fmla="*/ 182548 w 902204"/>
                      <a:gd name="connsiteY2" fmla="*/ 1044436 h 2237701"/>
                      <a:gd name="connsiteX3" fmla="*/ 46360 w 902204"/>
                      <a:gd name="connsiteY3" fmla="*/ 337559 h 2237701"/>
                      <a:gd name="connsiteX4" fmla="*/ 869969 w 902204"/>
                      <a:gd name="connsiteY4" fmla="*/ 110581 h 2237701"/>
                      <a:gd name="connsiteX5" fmla="*/ 844028 w 902204"/>
                      <a:gd name="connsiteY5" fmla="*/ 2095022 h 2237701"/>
                      <a:gd name="connsiteX6" fmla="*/ 156607 w 902204"/>
                      <a:gd name="connsiteY6" fmla="*/ 2010716 h 2237701"/>
                      <a:gd name="connsiteX0" fmla="*/ 156607 w 869969"/>
                      <a:gd name="connsiteY0" fmla="*/ 2010716 h 2237701"/>
                      <a:gd name="connsiteX1" fmla="*/ 260369 w 869969"/>
                      <a:gd name="connsiteY1" fmla="*/ 1452997 h 2237701"/>
                      <a:gd name="connsiteX2" fmla="*/ 182548 w 869969"/>
                      <a:gd name="connsiteY2" fmla="*/ 1044436 h 2237701"/>
                      <a:gd name="connsiteX3" fmla="*/ 46360 w 869969"/>
                      <a:gd name="connsiteY3" fmla="*/ 337559 h 2237701"/>
                      <a:gd name="connsiteX4" fmla="*/ 869969 w 869969"/>
                      <a:gd name="connsiteY4" fmla="*/ 110581 h 2237701"/>
                      <a:gd name="connsiteX5" fmla="*/ 844028 w 869969"/>
                      <a:gd name="connsiteY5" fmla="*/ 2095022 h 2237701"/>
                      <a:gd name="connsiteX6" fmla="*/ 156607 w 869969"/>
                      <a:gd name="connsiteY6" fmla="*/ 2010716 h 2237701"/>
                      <a:gd name="connsiteX0" fmla="*/ 144847 w 857749"/>
                      <a:gd name="connsiteY0" fmla="*/ 1978134 h 2202237"/>
                      <a:gd name="connsiteX1" fmla="*/ 248609 w 857749"/>
                      <a:gd name="connsiteY1" fmla="*/ 1420415 h 2202237"/>
                      <a:gd name="connsiteX2" fmla="*/ 170788 w 857749"/>
                      <a:gd name="connsiteY2" fmla="*/ 1011854 h 2202237"/>
                      <a:gd name="connsiteX3" fmla="*/ 34600 w 857749"/>
                      <a:gd name="connsiteY3" fmla="*/ 304977 h 2202237"/>
                      <a:gd name="connsiteX4" fmla="*/ 696082 w 857749"/>
                      <a:gd name="connsiteY4" fmla="*/ 116909 h 2202237"/>
                      <a:gd name="connsiteX5" fmla="*/ 832268 w 857749"/>
                      <a:gd name="connsiteY5" fmla="*/ 2062440 h 2202237"/>
                      <a:gd name="connsiteX6" fmla="*/ 144847 w 857749"/>
                      <a:gd name="connsiteY6" fmla="*/ 1978134 h 2202237"/>
                      <a:gd name="connsiteX0" fmla="*/ 136920 w 849427"/>
                      <a:gd name="connsiteY0" fmla="*/ 2082138 h 2306241"/>
                      <a:gd name="connsiteX1" fmla="*/ 240682 w 849427"/>
                      <a:gd name="connsiteY1" fmla="*/ 1524419 h 2306241"/>
                      <a:gd name="connsiteX2" fmla="*/ 162861 w 849427"/>
                      <a:gd name="connsiteY2" fmla="*/ 1115858 h 2306241"/>
                      <a:gd name="connsiteX3" fmla="*/ 26673 w 849427"/>
                      <a:gd name="connsiteY3" fmla="*/ 408981 h 2306241"/>
                      <a:gd name="connsiteX4" fmla="*/ 577907 w 849427"/>
                      <a:gd name="connsiteY4" fmla="*/ 65270 h 2306241"/>
                      <a:gd name="connsiteX5" fmla="*/ 688155 w 849427"/>
                      <a:gd name="connsiteY5" fmla="*/ 220913 h 2306241"/>
                      <a:gd name="connsiteX6" fmla="*/ 824341 w 849427"/>
                      <a:gd name="connsiteY6" fmla="*/ 2166444 h 2306241"/>
                      <a:gd name="connsiteX7" fmla="*/ 136920 w 849427"/>
                      <a:gd name="connsiteY7" fmla="*/ 2082138 h 2306241"/>
                      <a:gd name="connsiteX0" fmla="*/ 136920 w 852753"/>
                      <a:gd name="connsiteY0" fmla="*/ 2020826 h 2221392"/>
                      <a:gd name="connsiteX1" fmla="*/ 240682 w 852753"/>
                      <a:gd name="connsiteY1" fmla="*/ 1463107 h 2221392"/>
                      <a:gd name="connsiteX2" fmla="*/ 162861 w 852753"/>
                      <a:gd name="connsiteY2" fmla="*/ 1054546 h 2221392"/>
                      <a:gd name="connsiteX3" fmla="*/ 26673 w 852753"/>
                      <a:gd name="connsiteY3" fmla="*/ 347669 h 2221392"/>
                      <a:gd name="connsiteX4" fmla="*/ 577907 w 852753"/>
                      <a:gd name="connsiteY4" fmla="*/ 3958 h 2221392"/>
                      <a:gd name="connsiteX5" fmla="*/ 707610 w 852753"/>
                      <a:gd name="connsiteY5" fmla="*/ 477371 h 2221392"/>
                      <a:gd name="connsiteX6" fmla="*/ 824341 w 852753"/>
                      <a:gd name="connsiteY6" fmla="*/ 2105132 h 2221392"/>
                      <a:gd name="connsiteX7" fmla="*/ 136920 w 852753"/>
                      <a:gd name="connsiteY7" fmla="*/ 2020826 h 22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2753" h="2221392">
                        <a:moveTo>
                          <a:pt x="136920" y="2020826"/>
                        </a:moveTo>
                        <a:cubicBezTo>
                          <a:pt x="39644" y="1913822"/>
                          <a:pt x="236359" y="1624154"/>
                          <a:pt x="240682" y="1463107"/>
                        </a:cubicBezTo>
                        <a:cubicBezTo>
                          <a:pt x="245006" y="1302060"/>
                          <a:pt x="295806" y="1188571"/>
                          <a:pt x="162861" y="1054546"/>
                        </a:cubicBezTo>
                        <a:cubicBezTo>
                          <a:pt x="29916" y="920521"/>
                          <a:pt x="-42501" y="522767"/>
                          <a:pt x="26673" y="347669"/>
                        </a:cubicBezTo>
                        <a:cubicBezTo>
                          <a:pt x="95847" y="172571"/>
                          <a:pt x="467660" y="35303"/>
                          <a:pt x="577907" y="3958"/>
                        </a:cubicBezTo>
                        <a:cubicBezTo>
                          <a:pt x="688154" y="-27387"/>
                          <a:pt x="666538" y="127175"/>
                          <a:pt x="707610" y="477371"/>
                        </a:cubicBezTo>
                        <a:cubicBezTo>
                          <a:pt x="748682" y="827567"/>
                          <a:pt x="919456" y="1847890"/>
                          <a:pt x="824341" y="2105132"/>
                        </a:cubicBezTo>
                        <a:cubicBezTo>
                          <a:pt x="729226" y="2362375"/>
                          <a:pt x="234196" y="2127830"/>
                          <a:pt x="136920" y="202082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554" name="Freeform 2550">
                  <a:extLst>
                    <a:ext uri="{FF2B5EF4-FFF2-40B4-BE49-F238E27FC236}">
                      <a16:creationId xmlns:a16="http://schemas.microsoft.com/office/drawing/2014/main" id="{8ED8FC42-A2F9-4BF8-9E15-970DF6624613}"/>
                    </a:ext>
                  </a:extLst>
                </p:cNvPr>
                <p:cNvSpPr/>
                <p:nvPr/>
              </p:nvSpPr>
              <p:spPr>
                <a:xfrm rot="679214">
                  <a:off x="4379856" y="3894055"/>
                  <a:ext cx="228071" cy="1264051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555" name="Freeform 2551">
                  <a:extLst>
                    <a:ext uri="{FF2B5EF4-FFF2-40B4-BE49-F238E27FC236}">
                      <a16:creationId xmlns:a16="http://schemas.microsoft.com/office/drawing/2014/main" id="{C9800AEB-B846-4840-917A-5C843FD339E9}"/>
                    </a:ext>
                  </a:extLst>
                </p:cNvPr>
                <p:cNvSpPr/>
                <p:nvPr/>
              </p:nvSpPr>
              <p:spPr>
                <a:xfrm rot="20920786" flipH="1">
                  <a:off x="5296825" y="3889960"/>
                  <a:ext cx="228071" cy="1264051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556" name="Freeform 2552">
                  <a:extLst>
                    <a:ext uri="{FF2B5EF4-FFF2-40B4-BE49-F238E27FC236}">
                      <a16:creationId xmlns:a16="http://schemas.microsoft.com/office/drawing/2014/main" id="{AC189AB7-87C8-4482-97A1-EE785C22E75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257253" y="5048826"/>
                  <a:ext cx="197294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557" name="Freeform 2553">
                  <a:extLst>
                    <a:ext uri="{FF2B5EF4-FFF2-40B4-BE49-F238E27FC236}">
                      <a16:creationId xmlns:a16="http://schemas.microsoft.com/office/drawing/2014/main" id="{86D85224-5278-4F7D-AEE8-80025CF8359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5452591" y="5062707"/>
                  <a:ext cx="197294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558" name="Flowchart: Stored Data 3557">
                  <a:extLst>
                    <a:ext uri="{FF2B5EF4-FFF2-40B4-BE49-F238E27FC236}">
                      <a16:creationId xmlns:a16="http://schemas.microsoft.com/office/drawing/2014/main" id="{BE3D5951-FFB7-4B75-8F85-DFF07912B2BC}"/>
                    </a:ext>
                  </a:extLst>
                </p:cNvPr>
                <p:cNvSpPr/>
                <p:nvPr/>
              </p:nvSpPr>
              <p:spPr>
                <a:xfrm rot="16200000" flipV="1">
                  <a:off x="4873297" y="3701820"/>
                  <a:ext cx="159503" cy="171550"/>
                </a:xfrm>
                <a:prstGeom prst="flowChartOnlineStorag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559" name="Flowchart: Stored Data 3558">
                  <a:extLst>
                    <a:ext uri="{FF2B5EF4-FFF2-40B4-BE49-F238E27FC236}">
                      <a16:creationId xmlns:a16="http://schemas.microsoft.com/office/drawing/2014/main" id="{62967EF0-93A6-48E0-B6DA-614D59E2847C}"/>
                    </a:ext>
                  </a:extLst>
                </p:cNvPr>
                <p:cNvSpPr/>
                <p:nvPr/>
              </p:nvSpPr>
              <p:spPr>
                <a:xfrm rot="16200000" flipV="1">
                  <a:off x="4571417" y="4031590"/>
                  <a:ext cx="763264" cy="171549"/>
                </a:xfrm>
                <a:prstGeom prst="flowChartOnlineStorag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560" name="Freeform 2556">
                  <a:extLst>
                    <a:ext uri="{FF2B5EF4-FFF2-40B4-BE49-F238E27FC236}">
                      <a16:creationId xmlns:a16="http://schemas.microsoft.com/office/drawing/2014/main" id="{D32C7707-70CA-48E7-ADA6-D55ACA559F64}"/>
                    </a:ext>
                  </a:extLst>
                </p:cNvPr>
                <p:cNvSpPr/>
                <p:nvPr/>
              </p:nvSpPr>
              <p:spPr>
                <a:xfrm>
                  <a:off x="4531783" y="6581005"/>
                  <a:ext cx="338710" cy="186763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0380" h="293514">
                      <a:moveTo>
                        <a:pt x="465263" y="773"/>
                      </a:moveTo>
                      <a:cubicBezTo>
                        <a:pt x="407978" y="-8955"/>
                        <a:pt x="202617" y="75352"/>
                        <a:pt x="128038" y="123990"/>
                      </a:cubicBezTo>
                      <a:cubicBezTo>
                        <a:pt x="53459" y="172628"/>
                        <a:pt x="-39494" y="282875"/>
                        <a:pt x="17791" y="292603"/>
                      </a:cubicBezTo>
                      <a:cubicBezTo>
                        <a:pt x="75076" y="302331"/>
                        <a:pt x="392846" y="232075"/>
                        <a:pt x="471748" y="182356"/>
                      </a:cubicBezTo>
                      <a:cubicBezTo>
                        <a:pt x="550650" y="132637"/>
                        <a:pt x="522548" y="10501"/>
                        <a:pt x="465263" y="77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561" name="Freeform 2557">
                  <a:extLst>
                    <a:ext uri="{FF2B5EF4-FFF2-40B4-BE49-F238E27FC236}">
                      <a16:creationId xmlns:a16="http://schemas.microsoft.com/office/drawing/2014/main" id="{F127AC46-EAC6-4B16-A0D4-69D9894FC218}"/>
                    </a:ext>
                  </a:extLst>
                </p:cNvPr>
                <p:cNvSpPr/>
                <p:nvPr/>
              </p:nvSpPr>
              <p:spPr>
                <a:xfrm>
                  <a:off x="4503904" y="6602540"/>
                  <a:ext cx="384720" cy="186918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  <a:gd name="connsiteX0" fmla="*/ 463263 w 507974"/>
                    <a:gd name="connsiteY0" fmla="*/ 1016 h 293757"/>
                    <a:gd name="connsiteX1" fmla="*/ 343421 w 507974"/>
                    <a:gd name="connsiteY1" fmla="*/ 109723 h 293757"/>
                    <a:gd name="connsiteX2" fmla="*/ 126038 w 507974"/>
                    <a:gd name="connsiteY2" fmla="*/ 124233 h 293757"/>
                    <a:gd name="connsiteX3" fmla="*/ 15791 w 507974"/>
                    <a:gd name="connsiteY3" fmla="*/ 292846 h 293757"/>
                    <a:gd name="connsiteX4" fmla="*/ 469748 w 507974"/>
                    <a:gd name="connsiteY4" fmla="*/ 182599 h 293757"/>
                    <a:gd name="connsiteX5" fmla="*/ 463263 w 507974"/>
                    <a:gd name="connsiteY5" fmla="*/ 1016 h 29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7974" h="293757">
                      <a:moveTo>
                        <a:pt x="463263" y="1016"/>
                      </a:moveTo>
                      <a:cubicBezTo>
                        <a:pt x="442208" y="-11130"/>
                        <a:pt x="399625" y="89187"/>
                        <a:pt x="343421" y="109723"/>
                      </a:cubicBezTo>
                      <a:cubicBezTo>
                        <a:pt x="287217" y="130259"/>
                        <a:pt x="180643" y="93712"/>
                        <a:pt x="126038" y="124233"/>
                      </a:cubicBezTo>
                      <a:cubicBezTo>
                        <a:pt x="71433" y="154754"/>
                        <a:pt x="-41494" y="283118"/>
                        <a:pt x="15791" y="292846"/>
                      </a:cubicBezTo>
                      <a:cubicBezTo>
                        <a:pt x="73076" y="302574"/>
                        <a:pt x="390846" y="232318"/>
                        <a:pt x="469748" y="182599"/>
                      </a:cubicBezTo>
                      <a:cubicBezTo>
                        <a:pt x="548650" y="132880"/>
                        <a:pt x="484318" y="13162"/>
                        <a:pt x="463263" y="101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562" name="Trapezoid 3561">
                  <a:extLst>
                    <a:ext uri="{FF2B5EF4-FFF2-40B4-BE49-F238E27FC236}">
                      <a16:creationId xmlns:a16="http://schemas.microsoft.com/office/drawing/2014/main" id="{1F70CBE3-184F-49A6-B112-F8991A69F180}"/>
                    </a:ext>
                  </a:extLst>
                </p:cNvPr>
                <p:cNvSpPr/>
                <p:nvPr/>
              </p:nvSpPr>
              <p:spPr>
                <a:xfrm rot="10800000">
                  <a:off x="4795940" y="6674167"/>
                  <a:ext cx="94851" cy="104434"/>
                </a:xfrm>
                <a:prstGeom prst="trapezoid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563" name="Freeform 2559">
                  <a:extLst>
                    <a:ext uri="{FF2B5EF4-FFF2-40B4-BE49-F238E27FC236}">
                      <a16:creationId xmlns:a16="http://schemas.microsoft.com/office/drawing/2014/main" id="{467623F6-6218-4909-9D6C-F57089A7D2D9}"/>
                    </a:ext>
                  </a:extLst>
                </p:cNvPr>
                <p:cNvSpPr/>
                <p:nvPr/>
              </p:nvSpPr>
              <p:spPr>
                <a:xfrm flipH="1">
                  <a:off x="5055507" y="6579393"/>
                  <a:ext cx="338710" cy="186763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0380" h="293514">
                      <a:moveTo>
                        <a:pt x="465263" y="773"/>
                      </a:moveTo>
                      <a:cubicBezTo>
                        <a:pt x="407978" y="-8955"/>
                        <a:pt x="202617" y="75352"/>
                        <a:pt x="128038" y="123990"/>
                      </a:cubicBezTo>
                      <a:cubicBezTo>
                        <a:pt x="53459" y="172628"/>
                        <a:pt x="-39494" y="282875"/>
                        <a:pt x="17791" y="292603"/>
                      </a:cubicBezTo>
                      <a:cubicBezTo>
                        <a:pt x="75076" y="302331"/>
                        <a:pt x="392846" y="232075"/>
                        <a:pt x="471748" y="182356"/>
                      </a:cubicBezTo>
                      <a:cubicBezTo>
                        <a:pt x="550650" y="132637"/>
                        <a:pt x="522548" y="10501"/>
                        <a:pt x="465263" y="77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564" name="Freeform 2560">
                  <a:extLst>
                    <a:ext uri="{FF2B5EF4-FFF2-40B4-BE49-F238E27FC236}">
                      <a16:creationId xmlns:a16="http://schemas.microsoft.com/office/drawing/2014/main" id="{9F827F9F-4108-4DEA-96F7-A473447BBCC3}"/>
                    </a:ext>
                  </a:extLst>
                </p:cNvPr>
                <p:cNvSpPr/>
                <p:nvPr/>
              </p:nvSpPr>
              <p:spPr>
                <a:xfrm flipH="1">
                  <a:off x="5037376" y="6600928"/>
                  <a:ext cx="384720" cy="186918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  <a:gd name="connsiteX0" fmla="*/ 463263 w 507974"/>
                    <a:gd name="connsiteY0" fmla="*/ 1016 h 293757"/>
                    <a:gd name="connsiteX1" fmla="*/ 343421 w 507974"/>
                    <a:gd name="connsiteY1" fmla="*/ 109723 h 293757"/>
                    <a:gd name="connsiteX2" fmla="*/ 126038 w 507974"/>
                    <a:gd name="connsiteY2" fmla="*/ 124233 h 293757"/>
                    <a:gd name="connsiteX3" fmla="*/ 15791 w 507974"/>
                    <a:gd name="connsiteY3" fmla="*/ 292846 h 293757"/>
                    <a:gd name="connsiteX4" fmla="*/ 469748 w 507974"/>
                    <a:gd name="connsiteY4" fmla="*/ 182599 h 293757"/>
                    <a:gd name="connsiteX5" fmla="*/ 463263 w 507974"/>
                    <a:gd name="connsiteY5" fmla="*/ 1016 h 29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7974" h="293757">
                      <a:moveTo>
                        <a:pt x="463263" y="1016"/>
                      </a:moveTo>
                      <a:cubicBezTo>
                        <a:pt x="442208" y="-11130"/>
                        <a:pt x="399625" y="89187"/>
                        <a:pt x="343421" y="109723"/>
                      </a:cubicBezTo>
                      <a:cubicBezTo>
                        <a:pt x="287217" y="130259"/>
                        <a:pt x="180643" y="93712"/>
                        <a:pt x="126038" y="124233"/>
                      </a:cubicBezTo>
                      <a:cubicBezTo>
                        <a:pt x="71433" y="154754"/>
                        <a:pt x="-41494" y="283118"/>
                        <a:pt x="15791" y="292846"/>
                      </a:cubicBezTo>
                      <a:cubicBezTo>
                        <a:pt x="73076" y="302574"/>
                        <a:pt x="390846" y="232318"/>
                        <a:pt x="469748" y="182599"/>
                      </a:cubicBezTo>
                      <a:cubicBezTo>
                        <a:pt x="548650" y="132880"/>
                        <a:pt x="484318" y="13162"/>
                        <a:pt x="463263" y="101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565" name="Trapezoid 3564">
                  <a:extLst>
                    <a:ext uri="{FF2B5EF4-FFF2-40B4-BE49-F238E27FC236}">
                      <a16:creationId xmlns:a16="http://schemas.microsoft.com/office/drawing/2014/main" id="{37B50D6F-E6BB-4F40-B246-33649BFA6DC8}"/>
                    </a:ext>
                  </a:extLst>
                </p:cNvPr>
                <p:cNvSpPr/>
                <p:nvPr/>
              </p:nvSpPr>
              <p:spPr>
                <a:xfrm rot="10800000" flipH="1">
                  <a:off x="5035209" y="6672555"/>
                  <a:ext cx="94851" cy="104434"/>
                </a:xfrm>
                <a:prstGeom prst="trapezoid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566" name="Freeform 2562">
                  <a:extLst>
                    <a:ext uri="{FF2B5EF4-FFF2-40B4-BE49-F238E27FC236}">
                      <a16:creationId xmlns:a16="http://schemas.microsoft.com/office/drawing/2014/main" id="{17F839BA-A07E-4FA4-832F-7C4BDDB98AD1}"/>
                    </a:ext>
                  </a:extLst>
                </p:cNvPr>
                <p:cNvSpPr/>
                <p:nvPr/>
              </p:nvSpPr>
              <p:spPr>
                <a:xfrm>
                  <a:off x="4750631" y="3534897"/>
                  <a:ext cx="388330" cy="408095"/>
                </a:xfrm>
                <a:custGeom>
                  <a:avLst/>
                  <a:gdLst>
                    <a:gd name="connsiteX0" fmla="*/ 3153 w 545573"/>
                    <a:gd name="connsiteY0" fmla="*/ 436778 h 641355"/>
                    <a:gd name="connsiteX1" fmla="*/ 122423 w 545573"/>
                    <a:gd name="connsiteY1" fmla="*/ 237996 h 641355"/>
                    <a:gd name="connsiteX2" fmla="*/ 162179 w 545573"/>
                    <a:gd name="connsiteY2" fmla="*/ 33534 h 641355"/>
                    <a:gd name="connsiteX3" fmla="*/ 360962 w 545573"/>
                    <a:gd name="connsiteY3" fmla="*/ 16495 h 641355"/>
                    <a:gd name="connsiteX4" fmla="*/ 406398 w 545573"/>
                    <a:gd name="connsiteY4" fmla="*/ 198239 h 641355"/>
                    <a:gd name="connsiteX5" fmla="*/ 542706 w 545573"/>
                    <a:gd name="connsiteY5" fmla="*/ 436778 h 641355"/>
                    <a:gd name="connsiteX6" fmla="*/ 264410 w 545573"/>
                    <a:gd name="connsiteY6" fmla="*/ 641240 h 641355"/>
                    <a:gd name="connsiteX7" fmla="*/ 3153 w 545573"/>
                    <a:gd name="connsiteY7" fmla="*/ 436778 h 641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5573" h="641355">
                      <a:moveTo>
                        <a:pt x="3153" y="436778"/>
                      </a:moveTo>
                      <a:cubicBezTo>
                        <a:pt x="-20511" y="369571"/>
                        <a:pt x="95919" y="305203"/>
                        <a:pt x="122423" y="237996"/>
                      </a:cubicBezTo>
                      <a:cubicBezTo>
                        <a:pt x="148927" y="170789"/>
                        <a:pt x="122422" y="70451"/>
                        <a:pt x="162179" y="33534"/>
                      </a:cubicBezTo>
                      <a:cubicBezTo>
                        <a:pt x="201936" y="-3383"/>
                        <a:pt x="320259" y="-10956"/>
                        <a:pt x="360962" y="16495"/>
                      </a:cubicBezTo>
                      <a:cubicBezTo>
                        <a:pt x="401665" y="43946"/>
                        <a:pt x="376107" y="128192"/>
                        <a:pt x="406398" y="198239"/>
                      </a:cubicBezTo>
                      <a:cubicBezTo>
                        <a:pt x="436689" y="268286"/>
                        <a:pt x="566371" y="362944"/>
                        <a:pt x="542706" y="436778"/>
                      </a:cubicBezTo>
                      <a:cubicBezTo>
                        <a:pt x="519041" y="510612"/>
                        <a:pt x="357175" y="636507"/>
                        <a:pt x="264410" y="641240"/>
                      </a:cubicBezTo>
                      <a:cubicBezTo>
                        <a:pt x="171645" y="645973"/>
                        <a:pt x="26817" y="503985"/>
                        <a:pt x="3153" y="43677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567" name="Trapezoid 270">
                  <a:extLst>
                    <a:ext uri="{FF2B5EF4-FFF2-40B4-BE49-F238E27FC236}">
                      <a16:creationId xmlns:a16="http://schemas.microsoft.com/office/drawing/2014/main" id="{9D29C9B7-5D9E-474B-9E13-6FC75AD69C45}"/>
                    </a:ext>
                  </a:extLst>
                </p:cNvPr>
                <p:cNvSpPr/>
                <p:nvPr/>
              </p:nvSpPr>
              <p:spPr>
                <a:xfrm rot="20338925" flipH="1">
                  <a:off x="5214505" y="3849073"/>
                  <a:ext cx="378473" cy="1220517"/>
                </a:xfrm>
                <a:custGeom>
                  <a:avLst/>
                  <a:gdLst>
                    <a:gd name="connsiteX0" fmla="*/ 0 w 318441"/>
                    <a:gd name="connsiteY0" fmla="*/ 484297 h 484297"/>
                    <a:gd name="connsiteX1" fmla="*/ 33879 w 318441"/>
                    <a:gd name="connsiteY1" fmla="*/ 0 h 484297"/>
                    <a:gd name="connsiteX2" fmla="*/ 284562 w 318441"/>
                    <a:gd name="connsiteY2" fmla="*/ 0 h 484297"/>
                    <a:gd name="connsiteX3" fmla="*/ 318441 w 318441"/>
                    <a:gd name="connsiteY3" fmla="*/ 484297 h 484297"/>
                    <a:gd name="connsiteX4" fmla="*/ 0 w 318441"/>
                    <a:gd name="connsiteY4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33879 w 318441"/>
                    <a:gd name="connsiteY2" fmla="*/ 0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1230 w 318441"/>
                    <a:gd name="connsiteY1" fmla="*/ 72704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64163 w 307709"/>
                    <a:gd name="connsiteY0" fmla="*/ 496110 h 496110"/>
                    <a:gd name="connsiteX1" fmla="*/ 498 w 307709"/>
                    <a:gd name="connsiteY1" fmla="*/ 72704 h 496110"/>
                    <a:gd name="connsiteX2" fmla="*/ 38440 w 307709"/>
                    <a:gd name="connsiteY2" fmla="*/ 583 h 496110"/>
                    <a:gd name="connsiteX3" fmla="*/ 273830 w 307709"/>
                    <a:gd name="connsiteY3" fmla="*/ 0 h 496110"/>
                    <a:gd name="connsiteX4" fmla="*/ 307709 w 307709"/>
                    <a:gd name="connsiteY4" fmla="*/ 484297 h 496110"/>
                    <a:gd name="connsiteX5" fmla="*/ 64163 w 307709"/>
                    <a:gd name="connsiteY5" fmla="*/ 496110 h 496110"/>
                    <a:gd name="connsiteX0" fmla="*/ 64163 w 307709"/>
                    <a:gd name="connsiteY0" fmla="*/ 496110 h 1158393"/>
                    <a:gd name="connsiteX1" fmla="*/ 498 w 307709"/>
                    <a:gd name="connsiteY1" fmla="*/ 72704 h 1158393"/>
                    <a:gd name="connsiteX2" fmla="*/ 38440 w 307709"/>
                    <a:gd name="connsiteY2" fmla="*/ 583 h 1158393"/>
                    <a:gd name="connsiteX3" fmla="*/ 273830 w 307709"/>
                    <a:gd name="connsiteY3" fmla="*/ 0 h 1158393"/>
                    <a:gd name="connsiteX4" fmla="*/ 307709 w 307709"/>
                    <a:gd name="connsiteY4" fmla="*/ 484297 h 1158393"/>
                    <a:gd name="connsiteX5" fmla="*/ 270326 w 307709"/>
                    <a:gd name="connsiteY5" fmla="*/ 1158393 h 1158393"/>
                    <a:gd name="connsiteX6" fmla="*/ 64163 w 307709"/>
                    <a:gd name="connsiteY6" fmla="*/ 496110 h 1158393"/>
                    <a:gd name="connsiteX0" fmla="*/ 64163 w 378971"/>
                    <a:gd name="connsiteY0" fmla="*/ 496110 h 1214821"/>
                    <a:gd name="connsiteX1" fmla="*/ 498 w 378971"/>
                    <a:gd name="connsiteY1" fmla="*/ 72704 h 1214821"/>
                    <a:gd name="connsiteX2" fmla="*/ 38440 w 378971"/>
                    <a:gd name="connsiteY2" fmla="*/ 583 h 1214821"/>
                    <a:gd name="connsiteX3" fmla="*/ 273830 w 378971"/>
                    <a:gd name="connsiteY3" fmla="*/ 0 h 1214821"/>
                    <a:gd name="connsiteX4" fmla="*/ 307709 w 378971"/>
                    <a:gd name="connsiteY4" fmla="*/ 484297 h 1214821"/>
                    <a:gd name="connsiteX5" fmla="*/ 378604 w 378971"/>
                    <a:gd name="connsiteY5" fmla="*/ 1130321 h 1214821"/>
                    <a:gd name="connsiteX6" fmla="*/ 270326 w 378971"/>
                    <a:gd name="connsiteY6" fmla="*/ 1158393 h 1214821"/>
                    <a:gd name="connsiteX7" fmla="*/ 64163 w 378971"/>
                    <a:gd name="connsiteY7" fmla="*/ 496110 h 1214821"/>
                    <a:gd name="connsiteX0" fmla="*/ 64163 w 378971"/>
                    <a:gd name="connsiteY0" fmla="*/ 496110 h 1158393"/>
                    <a:gd name="connsiteX1" fmla="*/ 498 w 378971"/>
                    <a:gd name="connsiteY1" fmla="*/ 72704 h 1158393"/>
                    <a:gd name="connsiteX2" fmla="*/ 38440 w 378971"/>
                    <a:gd name="connsiteY2" fmla="*/ 583 h 1158393"/>
                    <a:gd name="connsiteX3" fmla="*/ 273830 w 378971"/>
                    <a:gd name="connsiteY3" fmla="*/ 0 h 1158393"/>
                    <a:gd name="connsiteX4" fmla="*/ 307709 w 378971"/>
                    <a:gd name="connsiteY4" fmla="*/ 484297 h 1158393"/>
                    <a:gd name="connsiteX5" fmla="*/ 378604 w 378971"/>
                    <a:gd name="connsiteY5" fmla="*/ 1130321 h 1158393"/>
                    <a:gd name="connsiteX6" fmla="*/ 270326 w 378971"/>
                    <a:gd name="connsiteY6" fmla="*/ 1158393 h 1158393"/>
                    <a:gd name="connsiteX7" fmla="*/ 64163 w 378971"/>
                    <a:gd name="connsiteY7" fmla="*/ 496110 h 1158393"/>
                    <a:gd name="connsiteX0" fmla="*/ 63665 w 378473"/>
                    <a:gd name="connsiteY0" fmla="*/ 496110 h 1158393"/>
                    <a:gd name="connsiteX1" fmla="*/ 0 w 378473"/>
                    <a:gd name="connsiteY1" fmla="*/ 72704 h 1158393"/>
                    <a:gd name="connsiteX2" fmla="*/ 37942 w 378473"/>
                    <a:gd name="connsiteY2" fmla="*/ 583 h 1158393"/>
                    <a:gd name="connsiteX3" fmla="*/ 273332 w 378473"/>
                    <a:gd name="connsiteY3" fmla="*/ 0 h 1158393"/>
                    <a:gd name="connsiteX4" fmla="*/ 307211 w 378473"/>
                    <a:gd name="connsiteY4" fmla="*/ 484297 h 1158393"/>
                    <a:gd name="connsiteX5" fmla="*/ 378106 w 378473"/>
                    <a:gd name="connsiteY5" fmla="*/ 1130321 h 1158393"/>
                    <a:gd name="connsiteX6" fmla="*/ 269828 w 378473"/>
                    <a:gd name="connsiteY6" fmla="*/ 1158393 h 1158393"/>
                    <a:gd name="connsiteX7" fmla="*/ 63665 w 378473"/>
                    <a:gd name="connsiteY7" fmla="*/ 496110 h 1158393"/>
                    <a:gd name="connsiteX0" fmla="*/ 63665 w 378473"/>
                    <a:gd name="connsiteY0" fmla="*/ 538491 h 1200774"/>
                    <a:gd name="connsiteX1" fmla="*/ 0 w 378473"/>
                    <a:gd name="connsiteY1" fmla="*/ 115085 h 1200774"/>
                    <a:gd name="connsiteX2" fmla="*/ 86378 w 378473"/>
                    <a:gd name="connsiteY2" fmla="*/ 0 h 1200774"/>
                    <a:gd name="connsiteX3" fmla="*/ 273332 w 378473"/>
                    <a:gd name="connsiteY3" fmla="*/ 42381 h 1200774"/>
                    <a:gd name="connsiteX4" fmla="*/ 307211 w 378473"/>
                    <a:gd name="connsiteY4" fmla="*/ 526678 h 1200774"/>
                    <a:gd name="connsiteX5" fmla="*/ 378106 w 378473"/>
                    <a:gd name="connsiteY5" fmla="*/ 1172702 h 1200774"/>
                    <a:gd name="connsiteX6" fmla="*/ 269828 w 378473"/>
                    <a:gd name="connsiteY6" fmla="*/ 1200774 h 1200774"/>
                    <a:gd name="connsiteX7" fmla="*/ 63665 w 378473"/>
                    <a:gd name="connsiteY7" fmla="*/ 538491 h 1200774"/>
                    <a:gd name="connsiteX0" fmla="*/ 63665 w 378473"/>
                    <a:gd name="connsiteY0" fmla="*/ 496110 h 1158393"/>
                    <a:gd name="connsiteX1" fmla="*/ 0 w 378473"/>
                    <a:gd name="connsiteY1" fmla="*/ 72704 h 1158393"/>
                    <a:gd name="connsiteX2" fmla="*/ 147436 w 378473"/>
                    <a:gd name="connsiteY2" fmla="*/ 27858 h 1158393"/>
                    <a:gd name="connsiteX3" fmla="*/ 273332 w 378473"/>
                    <a:gd name="connsiteY3" fmla="*/ 0 h 1158393"/>
                    <a:gd name="connsiteX4" fmla="*/ 307211 w 378473"/>
                    <a:gd name="connsiteY4" fmla="*/ 484297 h 1158393"/>
                    <a:gd name="connsiteX5" fmla="*/ 378106 w 378473"/>
                    <a:gd name="connsiteY5" fmla="*/ 1130321 h 1158393"/>
                    <a:gd name="connsiteX6" fmla="*/ 269828 w 378473"/>
                    <a:gd name="connsiteY6" fmla="*/ 1158393 h 1158393"/>
                    <a:gd name="connsiteX7" fmla="*/ 63665 w 378473"/>
                    <a:gd name="connsiteY7" fmla="*/ 496110 h 1158393"/>
                    <a:gd name="connsiteX0" fmla="*/ 63665 w 378473"/>
                    <a:gd name="connsiteY0" fmla="*/ 496110 h 1158393"/>
                    <a:gd name="connsiteX1" fmla="*/ 0 w 378473"/>
                    <a:gd name="connsiteY1" fmla="*/ 72704 h 1158393"/>
                    <a:gd name="connsiteX2" fmla="*/ 122865 w 378473"/>
                    <a:gd name="connsiteY2" fmla="*/ 96926 h 1158393"/>
                    <a:gd name="connsiteX3" fmla="*/ 273332 w 378473"/>
                    <a:gd name="connsiteY3" fmla="*/ 0 h 1158393"/>
                    <a:gd name="connsiteX4" fmla="*/ 307211 w 378473"/>
                    <a:gd name="connsiteY4" fmla="*/ 484297 h 1158393"/>
                    <a:gd name="connsiteX5" fmla="*/ 378106 w 378473"/>
                    <a:gd name="connsiteY5" fmla="*/ 1130321 h 1158393"/>
                    <a:gd name="connsiteX6" fmla="*/ 269828 w 378473"/>
                    <a:gd name="connsiteY6" fmla="*/ 1158393 h 1158393"/>
                    <a:gd name="connsiteX7" fmla="*/ 63665 w 378473"/>
                    <a:gd name="connsiteY7" fmla="*/ 496110 h 1158393"/>
                    <a:gd name="connsiteX0" fmla="*/ 63665 w 378473"/>
                    <a:gd name="connsiteY0" fmla="*/ 558234 h 1220517"/>
                    <a:gd name="connsiteX1" fmla="*/ 0 w 378473"/>
                    <a:gd name="connsiteY1" fmla="*/ 134828 h 1220517"/>
                    <a:gd name="connsiteX2" fmla="*/ 47428 w 378473"/>
                    <a:gd name="connsiteY2" fmla="*/ 0 h 1220517"/>
                    <a:gd name="connsiteX3" fmla="*/ 273332 w 378473"/>
                    <a:gd name="connsiteY3" fmla="*/ 62124 h 1220517"/>
                    <a:gd name="connsiteX4" fmla="*/ 307211 w 378473"/>
                    <a:gd name="connsiteY4" fmla="*/ 546421 h 1220517"/>
                    <a:gd name="connsiteX5" fmla="*/ 378106 w 378473"/>
                    <a:gd name="connsiteY5" fmla="*/ 1192445 h 1220517"/>
                    <a:gd name="connsiteX6" fmla="*/ 269828 w 378473"/>
                    <a:gd name="connsiteY6" fmla="*/ 1220517 h 1220517"/>
                    <a:gd name="connsiteX7" fmla="*/ 63665 w 378473"/>
                    <a:gd name="connsiteY7" fmla="*/ 558234 h 1220517"/>
                    <a:gd name="connsiteX0" fmla="*/ 63665 w 378473"/>
                    <a:gd name="connsiteY0" fmla="*/ 558234 h 1220517"/>
                    <a:gd name="connsiteX1" fmla="*/ 0 w 378473"/>
                    <a:gd name="connsiteY1" fmla="*/ 134828 h 1220517"/>
                    <a:gd name="connsiteX2" fmla="*/ 47428 w 378473"/>
                    <a:gd name="connsiteY2" fmla="*/ 0 h 1220517"/>
                    <a:gd name="connsiteX3" fmla="*/ 273332 w 378473"/>
                    <a:gd name="connsiteY3" fmla="*/ 62124 h 1220517"/>
                    <a:gd name="connsiteX4" fmla="*/ 307211 w 378473"/>
                    <a:gd name="connsiteY4" fmla="*/ 546421 h 1220517"/>
                    <a:gd name="connsiteX5" fmla="*/ 378106 w 378473"/>
                    <a:gd name="connsiteY5" fmla="*/ 1192445 h 1220517"/>
                    <a:gd name="connsiteX6" fmla="*/ 269828 w 378473"/>
                    <a:gd name="connsiteY6" fmla="*/ 1220517 h 1220517"/>
                    <a:gd name="connsiteX7" fmla="*/ 63665 w 378473"/>
                    <a:gd name="connsiteY7" fmla="*/ 558234 h 1220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8473" h="1220517">
                      <a:moveTo>
                        <a:pt x="63665" y="558234"/>
                      </a:moveTo>
                      <a:lnTo>
                        <a:pt x="0" y="134828"/>
                      </a:lnTo>
                      <a:cubicBezTo>
                        <a:pt x="15809" y="89885"/>
                        <a:pt x="17099" y="39777"/>
                        <a:pt x="47428" y="0"/>
                      </a:cubicBezTo>
                      <a:lnTo>
                        <a:pt x="273332" y="62124"/>
                      </a:lnTo>
                      <a:lnTo>
                        <a:pt x="307211" y="546421"/>
                      </a:lnTo>
                      <a:cubicBezTo>
                        <a:pt x="309299" y="704184"/>
                        <a:pt x="384337" y="1080096"/>
                        <a:pt x="378106" y="1192445"/>
                      </a:cubicBezTo>
                      <a:lnTo>
                        <a:pt x="269828" y="1220517"/>
                      </a:lnTo>
                      <a:lnTo>
                        <a:pt x="63665" y="55823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568" name="Trapezoid 270">
                  <a:extLst>
                    <a:ext uri="{FF2B5EF4-FFF2-40B4-BE49-F238E27FC236}">
                      <a16:creationId xmlns:a16="http://schemas.microsoft.com/office/drawing/2014/main" id="{E1FA5F1A-FDDF-473E-9656-A12680F1448F}"/>
                    </a:ext>
                  </a:extLst>
                </p:cNvPr>
                <p:cNvSpPr/>
                <p:nvPr/>
              </p:nvSpPr>
              <p:spPr>
                <a:xfrm rot="1261075">
                  <a:off x="4317331" y="3836794"/>
                  <a:ext cx="378473" cy="1220517"/>
                </a:xfrm>
                <a:custGeom>
                  <a:avLst/>
                  <a:gdLst>
                    <a:gd name="connsiteX0" fmla="*/ 0 w 318441"/>
                    <a:gd name="connsiteY0" fmla="*/ 484297 h 484297"/>
                    <a:gd name="connsiteX1" fmla="*/ 33879 w 318441"/>
                    <a:gd name="connsiteY1" fmla="*/ 0 h 484297"/>
                    <a:gd name="connsiteX2" fmla="*/ 284562 w 318441"/>
                    <a:gd name="connsiteY2" fmla="*/ 0 h 484297"/>
                    <a:gd name="connsiteX3" fmla="*/ 318441 w 318441"/>
                    <a:gd name="connsiteY3" fmla="*/ 484297 h 484297"/>
                    <a:gd name="connsiteX4" fmla="*/ 0 w 318441"/>
                    <a:gd name="connsiteY4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33879 w 318441"/>
                    <a:gd name="connsiteY2" fmla="*/ 0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1230 w 318441"/>
                    <a:gd name="connsiteY1" fmla="*/ 72704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64163 w 307709"/>
                    <a:gd name="connsiteY0" fmla="*/ 496110 h 496110"/>
                    <a:gd name="connsiteX1" fmla="*/ 498 w 307709"/>
                    <a:gd name="connsiteY1" fmla="*/ 72704 h 496110"/>
                    <a:gd name="connsiteX2" fmla="*/ 38440 w 307709"/>
                    <a:gd name="connsiteY2" fmla="*/ 583 h 496110"/>
                    <a:gd name="connsiteX3" fmla="*/ 273830 w 307709"/>
                    <a:gd name="connsiteY3" fmla="*/ 0 h 496110"/>
                    <a:gd name="connsiteX4" fmla="*/ 307709 w 307709"/>
                    <a:gd name="connsiteY4" fmla="*/ 484297 h 496110"/>
                    <a:gd name="connsiteX5" fmla="*/ 64163 w 307709"/>
                    <a:gd name="connsiteY5" fmla="*/ 496110 h 496110"/>
                    <a:gd name="connsiteX0" fmla="*/ 64163 w 307709"/>
                    <a:gd name="connsiteY0" fmla="*/ 496110 h 1158393"/>
                    <a:gd name="connsiteX1" fmla="*/ 498 w 307709"/>
                    <a:gd name="connsiteY1" fmla="*/ 72704 h 1158393"/>
                    <a:gd name="connsiteX2" fmla="*/ 38440 w 307709"/>
                    <a:gd name="connsiteY2" fmla="*/ 583 h 1158393"/>
                    <a:gd name="connsiteX3" fmla="*/ 273830 w 307709"/>
                    <a:gd name="connsiteY3" fmla="*/ 0 h 1158393"/>
                    <a:gd name="connsiteX4" fmla="*/ 307709 w 307709"/>
                    <a:gd name="connsiteY4" fmla="*/ 484297 h 1158393"/>
                    <a:gd name="connsiteX5" fmla="*/ 270326 w 307709"/>
                    <a:gd name="connsiteY5" fmla="*/ 1158393 h 1158393"/>
                    <a:gd name="connsiteX6" fmla="*/ 64163 w 307709"/>
                    <a:gd name="connsiteY6" fmla="*/ 496110 h 1158393"/>
                    <a:gd name="connsiteX0" fmla="*/ 64163 w 378971"/>
                    <a:gd name="connsiteY0" fmla="*/ 496110 h 1214821"/>
                    <a:gd name="connsiteX1" fmla="*/ 498 w 378971"/>
                    <a:gd name="connsiteY1" fmla="*/ 72704 h 1214821"/>
                    <a:gd name="connsiteX2" fmla="*/ 38440 w 378971"/>
                    <a:gd name="connsiteY2" fmla="*/ 583 h 1214821"/>
                    <a:gd name="connsiteX3" fmla="*/ 273830 w 378971"/>
                    <a:gd name="connsiteY3" fmla="*/ 0 h 1214821"/>
                    <a:gd name="connsiteX4" fmla="*/ 307709 w 378971"/>
                    <a:gd name="connsiteY4" fmla="*/ 484297 h 1214821"/>
                    <a:gd name="connsiteX5" fmla="*/ 378604 w 378971"/>
                    <a:gd name="connsiteY5" fmla="*/ 1130321 h 1214821"/>
                    <a:gd name="connsiteX6" fmla="*/ 270326 w 378971"/>
                    <a:gd name="connsiteY6" fmla="*/ 1158393 h 1214821"/>
                    <a:gd name="connsiteX7" fmla="*/ 64163 w 378971"/>
                    <a:gd name="connsiteY7" fmla="*/ 496110 h 1214821"/>
                    <a:gd name="connsiteX0" fmla="*/ 64163 w 378971"/>
                    <a:gd name="connsiteY0" fmla="*/ 496110 h 1158393"/>
                    <a:gd name="connsiteX1" fmla="*/ 498 w 378971"/>
                    <a:gd name="connsiteY1" fmla="*/ 72704 h 1158393"/>
                    <a:gd name="connsiteX2" fmla="*/ 38440 w 378971"/>
                    <a:gd name="connsiteY2" fmla="*/ 583 h 1158393"/>
                    <a:gd name="connsiteX3" fmla="*/ 273830 w 378971"/>
                    <a:gd name="connsiteY3" fmla="*/ 0 h 1158393"/>
                    <a:gd name="connsiteX4" fmla="*/ 307709 w 378971"/>
                    <a:gd name="connsiteY4" fmla="*/ 484297 h 1158393"/>
                    <a:gd name="connsiteX5" fmla="*/ 378604 w 378971"/>
                    <a:gd name="connsiteY5" fmla="*/ 1130321 h 1158393"/>
                    <a:gd name="connsiteX6" fmla="*/ 270326 w 378971"/>
                    <a:gd name="connsiteY6" fmla="*/ 1158393 h 1158393"/>
                    <a:gd name="connsiteX7" fmla="*/ 64163 w 378971"/>
                    <a:gd name="connsiteY7" fmla="*/ 496110 h 1158393"/>
                    <a:gd name="connsiteX0" fmla="*/ 63665 w 378473"/>
                    <a:gd name="connsiteY0" fmla="*/ 496110 h 1158393"/>
                    <a:gd name="connsiteX1" fmla="*/ 0 w 378473"/>
                    <a:gd name="connsiteY1" fmla="*/ 72704 h 1158393"/>
                    <a:gd name="connsiteX2" fmla="*/ 37942 w 378473"/>
                    <a:gd name="connsiteY2" fmla="*/ 583 h 1158393"/>
                    <a:gd name="connsiteX3" fmla="*/ 273332 w 378473"/>
                    <a:gd name="connsiteY3" fmla="*/ 0 h 1158393"/>
                    <a:gd name="connsiteX4" fmla="*/ 307211 w 378473"/>
                    <a:gd name="connsiteY4" fmla="*/ 484297 h 1158393"/>
                    <a:gd name="connsiteX5" fmla="*/ 378106 w 378473"/>
                    <a:gd name="connsiteY5" fmla="*/ 1130321 h 1158393"/>
                    <a:gd name="connsiteX6" fmla="*/ 269828 w 378473"/>
                    <a:gd name="connsiteY6" fmla="*/ 1158393 h 1158393"/>
                    <a:gd name="connsiteX7" fmla="*/ 63665 w 378473"/>
                    <a:gd name="connsiteY7" fmla="*/ 496110 h 1158393"/>
                    <a:gd name="connsiteX0" fmla="*/ 63665 w 378473"/>
                    <a:gd name="connsiteY0" fmla="*/ 538491 h 1200774"/>
                    <a:gd name="connsiteX1" fmla="*/ 0 w 378473"/>
                    <a:gd name="connsiteY1" fmla="*/ 115085 h 1200774"/>
                    <a:gd name="connsiteX2" fmla="*/ 86378 w 378473"/>
                    <a:gd name="connsiteY2" fmla="*/ 0 h 1200774"/>
                    <a:gd name="connsiteX3" fmla="*/ 273332 w 378473"/>
                    <a:gd name="connsiteY3" fmla="*/ 42381 h 1200774"/>
                    <a:gd name="connsiteX4" fmla="*/ 307211 w 378473"/>
                    <a:gd name="connsiteY4" fmla="*/ 526678 h 1200774"/>
                    <a:gd name="connsiteX5" fmla="*/ 378106 w 378473"/>
                    <a:gd name="connsiteY5" fmla="*/ 1172702 h 1200774"/>
                    <a:gd name="connsiteX6" fmla="*/ 269828 w 378473"/>
                    <a:gd name="connsiteY6" fmla="*/ 1200774 h 1200774"/>
                    <a:gd name="connsiteX7" fmla="*/ 63665 w 378473"/>
                    <a:gd name="connsiteY7" fmla="*/ 538491 h 1200774"/>
                    <a:gd name="connsiteX0" fmla="*/ 63665 w 378473"/>
                    <a:gd name="connsiteY0" fmla="*/ 496110 h 1158393"/>
                    <a:gd name="connsiteX1" fmla="*/ 0 w 378473"/>
                    <a:gd name="connsiteY1" fmla="*/ 72704 h 1158393"/>
                    <a:gd name="connsiteX2" fmla="*/ 147436 w 378473"/>
                    <a:gd name="connsiteY2" fmla="*/ 27858 h 1158393"/>
                    <a:gd name="connsiteX3" fmla="*/ 273332 w 378473"/>
                    <a:gd name="connsiteY3" fmla="*/ 0 h 1158393"/>
                    <a:gd name="connsiteX4" fmla="*/ 307211 w 378473"/>
                    <a:gd name="connsiteY4" fmla="*/ 484297 h 1158393"/>
                    <a:gd name="connsiteX5" fmla="*/ 378106 w 378473"/>
                    <a:gd name="connsiteY5" fmla="*/ 1130321 h 1158393"/>
                    <a:gd name="connsiteX6" fmla="*/ 269828 w 378473"/>
                    <a:gd name="connsiteY6" fmla="*/ 1158393 h 1158393"/>
                    <a:gd name="connsiteX7" fmla="*/ 63665 w 378473"/>
                    <a:gd name="connsiteY7" fmla="*/ 496110 h 1158393"/>
                    <a:gd name="connsiteX0" fmla="*/ 63665 w 378473"/>
                    <a:gd name="connsiteY0" fmla="*/ 496110 h 1158393"/>
                    <a:gd name="connsiteX1" fmla="*/ 0 w 378473"/>
                    <a:gd name="connsiteY1" fmla="*/ 72704 h 1158393"/>
                    <a:gd name="connsiteX2" fmla="*/ 122865 w 378473"/>
                    <a:gd name="connsiteY2" fmla="*/ 96926 h 1158393"/>
                    <a:gd name="connsiteX3" fmla="*/ 273332 w 378473"/>
                    <a:gd name="connsiteY3" fmla="*/ 0 h 1158393"/>
                    <a:gd name="connsiteX4" fmla="*/ 307211 w 378473"/>
                    <a:gd name="connsiteY4" fmla="*/ 484297 h 1158393"/>
                    <a:gd name="connsiteX5" fmla="*/ 378106 w 378473"/>
                    <a:gd name="connsiteY5" fmla="*/ 1130321 h 1158393"/>
                    <a:gd name="connsiteX6" fmla="*/ 269828 w 378473"/>
                    <a:gd name="connsiteY6" fmla="*/ 1158393 h 1158393"/>
                    <a:gd name="connsiteX7" fmla="*/ 63665 w 378473"/>
                    <a:gd name="connsiteY7" fmla="*/ 496110 h 1158393"/>
                    <a:gd name="connsiteX0" fmla="*/ 63665 w 378473"/>
                    <a:gd name="connsiteY0" fmla="*/ 558234 h 1220517"/>
                    <a:gd name="connsiteX1" fmla="*/ 0 w 378473"/>
                    <a:gd name="connsiteY1" fmla="*/ 134828 h 1220517"/>
                    <a:gd name="connsiteX2" fmla="*/ 47428 w 378473"/>
                    <a:gd name="connsiteY2" fmla="*/ 0 h 1220517"/>
                    <a:gd name="connsiteX3" fmla="*/ 273332 w 378473"/>
                    <a:gd name="connsiteY3" fmla="*/ 62124 h 1220517"/>
                    <a:gd name="connsiteX4" fmla="*/ 307211 w 378473"/>
                    <a:gd name="connsiteY4" fmla="*/ 546421 h 1220517"/>
                    <a:gd name="connsiteX5" fmla="*/ 378106 w 378473"/>
                    <a:gd name="connsiteY5" fmla="*/ 1192445 h 1220517"/>
                    <a:gd name="connsiteX6" fmla="*/ 269828 w 378473"/>
                    <a:gd name="connsiteY6" fmla="*/ 1220517 h 1220517"/>
                    <a:gd name="connsiteX7" fmla="*/ 63665 w 378473"/>
                    <a:gd name="connsiteY7" fmla="*/ 558234 h 1220517"/>
                    <a:gd name="connsiteX0" fmla="*/ 63665 w 378473"/>
                    <a:gd name="connsiteY0" fmla="*/ 558234 h 1220517"/>
                    <a:gd name="connsiteX1" fmla="*/ 0 w 378473"/>
                    <a:gd name="connsiteY1" fmla="*/ 134828 h 1220517"/>
                    <a:gd name="connsiteX2" fmla="*/ 47428 w 378473"/>
                    <a:gd name="connsiteY2" fmla="*/ 0 h 1220517"/>
                    <a:gd name="connsiteX3" fmla="*/ 273332 w 378473"/>
                    <a:gd name="connsiteY3" fmla="*/ 62124 h 1220517"/>
                    <a:gd name="connsiteX4" fmla="*/ 307211 w 378473"/>
                    <a:gd name="connsiteY4" fmla="*/ 546421 h 1220517"/>
                    <a:gd name="connsiteX5" fmla="*/ 378106 w 378473"/>
                    <a:gd name="connsiteY5" fmla="*/ 1192445 h 1220517"/>
                    <a:gd name="connsiteX6" fmla="*/ 269828 w 378473"/>
                    <a:gd name="connsiteY6" fmla="*/ 1220517 h 1220517"/>
                    <a:gd name="connsiteX7" fmla="*/ 63665 w 378473"/>
                    <a:gd name="connsiteY7" fmla="*/ 558234 h 1220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8473" h="1220517">
                      <a:moveTo>
                        <a:pt x="63665" y="558234"/>
                      </a:moveTo>
                      <a:lnTo>
                        <a:pt x="0" y="134828"/>
                      </a:lnTo>
                      <a:cubicBezTo>
                        <a:pt x="15809" y="89885"/>
                        <a:pt x="17099" y="39777"/>
                        <a:pt x="47428" y="0"/>
                      </a:cubicBezTo>
                      <a:lnTo>
                        <a:pt x="273332" y="62124"/>
                      </a:lnTo>
                      <a:lnTo>
                        <a:pt x="307211" y="546421"/>
                      </a:lnTo>
                      <a:cubicBezTo>
                        <a:pt x="309299" y="704184"/>
                        <a:pt x="384337" y="1080096"/>
                        <a:pt x="378106" y="1192445"/>
                      </a:cubicBezTo>
                      <a:lnTo>
                        <a:pt x="269828" y="1220517"/>
                      </a:lnTo>
                      <a:lnTo>
                        <a:pt x="63665" y="55823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3569" name="Group 3568">
                  <a:extLst>
                    <a:ext uri="{FF2B5EF4-FFF2-40B4-BE49-F238E27FC236}">
                      <a16:creationId xmlns:a16="http://schemas.microsoft.com/office/drawing/2014/main" id="{74607814-21A4-486B-AB0C-5B3B3C077F53}"/>
                    </a:ext>
                  </a:extLst>
                </p:cNvPr>
                <p:cNvGrpSpPr/>
                <p:nvPr/>
              </p:nvGrpSpPr>
              <p:grpSpPr>
                <a:xfrm>
                  <a:off x="4663513" y="2952102"/>
                  <a:ext cx="568866" cy="1165590"/>
                  <a:chOff x="453014" y="1129450"/>
                  <a:chExt cx="568866" cy="1165590"/>
                </a:xfrm>
              </p:grpSpPr>
              <p:grpSp>
                <p:nvGrpSpPr>
                  <p:cNvPr id="3570" name="Group 3569">
                    <a:extLst>
                      <a:ext uri="{FF2B5EF4-FFF2-40B4-BE49-F238E27FC236}">
                        <a16:creationId xmlns:a16="http://schemas.microsoft.com/office/drawing/2014/main" id="{66D58945-F344-4A23-AB78-06E58330F4E7}"/>
                      </a:ext>
                    </a:extLst>
                  </p:cNvPr>
                  <p:cNvGrpSpPr/>
                  <p:nvPr/>
                </p:nvGrpSpPr>
                <p:grpSpPr>
                  <a:xfrm rot="484876">
                    <a:off x="473018" y="1635278"/>
                    <a:ext cx="170537" cy="659762"/>
                    <a:chOff x="2734458" y="5851998"/>
                    <a:chExt cx="344847" cy="1334118"/>
                  </a:xfrm>
                </p:grpSpPr>
                <p:grpSp>
                  <p:nvGrpSpPr>
                    <p:cNvPr id="3580" name="Group 3579">
                      <a:extLst>
                        <a:ext uri="{FF2B5EF4-FFF2-40B4-BE49-F238E27FC236}">
                          <a16:creationId xmlns:a16="http://schemas.microsoft.com/office/drawing/2014/main" id="{63D5B812-5661-45C8-95C3-A942E5A463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734458" y="5851998"/>
                      <a:ext cx="239098" cy="258531"/>
                      <a:chOff x="2734458" y="5851998"/>
                      <a:chExt cx="239098" cy="258531"/>
                    </a:xfrm>
                  </p:grpSpPr>
                  <p:sp>
                    <p:nvSpPr>
                      <p:cNvPr id="3594" name="Freeform 2590">
                        <a:extLst>
                          <a:ext uri="{FF2B5EF4-FFF2-40B4-BE49-F238E27FC236}">
                            <a16:creationId xmlns:a16="http://schemas.microsoft.com/office/drawing/2014/main" id="{08C207B0-13E9-4816-ACE5-FF04AC28D9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34458" y="5851998"/>
                        <a:ext cx="207481" cy="160152"/>
                      </a:xfrm>
                      <a:custGeom>
                        <a:avLst/>
                        <a:gdLst>
                          <a:gd name="connsiteX0" fmla="*/ 229035 w 274283"/>
                          <a:gd name="connsiteY0" fmla="*/ 617 h 246463"/>
                          <a:gd name="connsiteX1" fmla="*/ 16175 w 274283"/>
                          <a:gd name="connsiteY1" fmla="*/ 84562 h 246463"/>
                          <a:gd name="connsiteX2" fmla="*/ 43157 w 274283"/>
                          <a:gd name="connsiteY2" fmla="*/ 222471 h 246463"/>
                          <a:gd name="connsiteX3" fmla="*/ 268010 w 274283"/>
                          <a:gd name="connsiteY3" fmla="*/ 237461 h 246463"/>
                          <a:gd name="connsiteX4" fmla="*/ 214045 w 274283"/>
                          <a:gd name="connsiteY4" fmla="*/ 126534 h 246463"/>
                          <a:gd name="connsiteX5" fmla="*/ 229035 w 274283"/>
                          <a:gd name="connsiteY5" fmla="*/ 617 h 2464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74283" h="246463">
                            <a:moveTo>
                              <a:pt x="229035" y="617"/>
                            </a:moveTo>
                            <a:cubicBezTo>
                              <a:pt x="196057" y="-6378"/>
                              <a:pt x="47155" y="47586"/>
                              <a:pt x="16175" y="84562"/>
                            </a:cubicBezTo>
                            <a:cubicBezTo>
                              <a:pt x="-14805" y="121538"/>
                              <a:pt x="1185" y="196988"/>
                              <a:pt x="43157" y="222471"/>
                            </a:cubicBezTo>
                            <a:cubicBezTo>
                              <a:pt x="85129" y="247954"/>
                              <a:pt x="239529" y="253450"/>
                              <a:pt x="268010" y="237461"/>
                            </a:cubicBezTo>
                            <a:cubicBezTo>
                              <a:pt x="296491" y="221472"/>
                              <a:pt x="219042" y="162510"/>
                              <a:pt x="214045" y="126534"/>
                            </a:cubicBezTo>
                            <a:cubicBezTo>
                              <a:pt x="209048" y="90558"/>
                              <a:pt x="262013" y="7612"/>
                              <a:pt x="229035" y="617"/>
                            </a:cubicBezTo>
                            <a:close/>
                          </a:path>
                        </a:pathLst>
                      </a:cu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95" name="Freeform 2591">
                        <a:extLst>
                          <a:ext uri="{FF2B5EF4-FFF2-40B4-BE49-F238E27FC236}">
                            <a16:creationId xmlns:a16="http://schemas.microsoft.com/office/drawing/2014/main" id="{783693E2-5CEB-4AF5-9C21-A0AE615AA0A8}"/>
                          </a:ext>
                        </a:extLst>
                      </p:cNvPr>
                      <p:cNvSpPr/>
                      <p:nvPr/>
                    </p:nvSpPr>
                    <p:spPr>
                      <a:xfrm flipH="1">
                        <a:off x="2766075" y="5950377"/>
                        <a:ext cx="207481" cy="160152"/>
                      </a:xfrm>
                      <a:custGeom>
                        <a:avLst/>
                        <a:gdLst>
                          <a:gd name="connsiteX0" fmla="*/ 229035 w 274283"/>
                          <a:gd name="connsiteY0" fmla="*/ 617 h 246463"/>
                          <a:gd name="connsiteX1" fmla="*/ 16175 w 274283"/>
                          <a:gd name="connsiteY1" fmla="*/ 84562 h 246463"/>
                          <a:gd name="connsiteX2" fmla="*/ 43157 w 274283"/>
                          <a:gd name="connsiteY2" fmla="*/ 222471 h 246463"/>
                          <a:gd name="connsiteX3" fmla="*/ 268010 w 274283"/>
                          <a:gd name="connsiteY3" fmla="*/ 237461 h 246463"/>
                          <a:gd name="connsiteX4" fmla="*/ 214045 w 274283"/>
                          <a:gd name="connsiteY4" fmla="*/ 126534 h 246463"/>
                          <a:gd name="connsiteX5" fmla="*/ 229035 w 274283"/>
                          <a:gd name="connsiteY5" fmla="*/ 617 h 2464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74283" h="246463">
                            <a:moveTo>
                              <a:pt x="229035" y="617"/>
                            </a:moveTo>
                            <a:cubicBezTo>
                              <a:pt x="196057" y="-6378"/>
                              <a:pt x="47155" y="47586"/>
                              <a:pt x="16175" y="84562"/>
                            </a:cubicBezTo>
                            <a:cubicBezTo>
                              <a:pt x="-14805" y="121538"/>
                              <a:pt x="1185" y="196988"/>
                              <a:pt x="43157" y="222471"/>
                            </a:cubicBezTo>
                            <a:cubicBezTo>
                              <a:pt x="85129" y="247954"/>
                              <a:pt x="239529" y="253450"/>
                              <a:pt x="268010" y="237461"/>
                            </a:cubicBezTo>
                            <a:cubicBezTo>
                              <a:pt x="296491" y="221472"/>
                              <a:pt x="219042" y="162510"/>
                              <a:pt x="214045" y="126534"/>
                            </a:cubicBezTo>
                            <a:cubicBezTo>
                              <a:pt x="209048" y="90558"/>
                              <a:pt x="262013" y="7612"/>
                              <a:pt x="229035" y="617"/>
                            </a:cubicBezTo>
                            <a:close/>
                          </a:path>
                        </a:pathLst>
                      </a:cu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3581" name="Group 3580">
                      <a:extLst>
                        <a:ext uri="{FF2B5EF4-FFF2-40B4-BE49-F238E27FC236}">
                          <a16:creationId xmlns:a16="http://schemas.microsoft.com/office/drawing/2014/main" id="{FA6D5CBB-360F-4AE2-8C44-707DD153CE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759049" y="6039820"/>
                      <a:ext cx="239098" cy="258531"/>
                      <a:chOff x="2734458" y="5851998"/>
                      <a:chExt cx="239098" cy="258531"/>
                    </a:xfrm>
                  </p:grpSpPr>
                  <p:sp>
                    <p:nvSpPr>
                      <p:cNvPr id="3592" name="Freeform 2588">
                        <a:extLst>
                          <a:ext uri="{FF2B5EF4-FFF2-40B4-BE49-F238E27FC236}">
                            <a16:creationId xmlns:a16="http://schemas.microsoft.com/office/drawing/2014/main" id="{AABA28AC-62F1-4AEA-B73F-AFD20CBABA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34458" y="5851998"/>
                        <a:ext cx="207481" cy="160152"/>
                      </a:xfrm>
                      <a:custGeom>
                        <a:avLst/>
                        <a:gdLst>
                          <a:gd name="connsiteX0" fmla="*/ 229035 w 274283"/>
                          <a:gd name="connsiteY0" fmla="*/ 617 h 246463"/>
                          <a:gd name="connsiteX1" fmla="*/ 16175 w 274283"/>
                          <a:gd name="connsiteY1" fmla="*/ 84562 h 246463"/>
                          <a:gd name="connsiteX2" fmla="*/ 43157 w 274283"/>
                          <a:gd name="connsiteY2" fmla="*/ 222471 h 246463"/>
                          <a:gd name="connsiteX3" fmla="*/ 268010 w 274283"/>
                          <a:gd name="connsiteY3" fmla="*/ 237461 h 246463"/>
                          <a:gd name="connsiteX4" fmla="*/ 214045 w 274283"/>
                          <a:gd name="connsiteY4" fmla="*/ 126534 h 246463"/>
                          <a:gd name="connsiteX5" fmla="*/ 229035 w 274283"/>
                          <a:gd name="connsiteY5" fmla="*/ 617 h 2464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74283" h="246463">
                            <a:moveTo>
                              <a:pt x="229035" y="617"/>
                            </a:moveTo>
                            <a:cubicBezTo>
                              <a:pt x="196057" y="-6378"/>
                              <a:pt x="47155" y="47586"/>
                              <a:pt x="16175" y="84562"/>
                            </a:cubicBezTo>
                            <a:cubicBezTo>
                              <a:pt x="-14805" y="121538"/>
                              <a:pt x="1185" y="196988"/>
                              <a:pt x="43157" y="222471"/>
                            </a:cubicBezTo>
                            <a:cubicBezTo>
                              <a:pt x="85129" y="247954"/>
                              <a:pt x="239529" y="253450"/>
                              <a:pt x="268010" y="237461"/>
                            </a:cubicBezTo>
                            <a:cubicBezTo>
                              <a:pt x="296491" y="221472"/>
                              <a:pt x="219042" y="162510"/>
                              <a:pt x="214045" y="126534"/>
                            </a:cubicBezTo>
                            <a:cubicBezTo>
                              <a:pt x="209048" y="90558"/>
                              <a:pt x="262013" y="7612"/>
                              <a:pt x="229035" y="617"/>
                            </a:cubicBezTo>
                            <a:close/>
                          </a:path>
                        </a:pathLst>
                      </a:cu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93" name="Freeform 2589">
                        <a:extLst>
                          <a:ext uri="{FF2B5EF4-FFF2-40B4-BE49-F238E27FC236}">
                            <a16:creationId xmlns:a16="http://schemas.microsoft.com/office/drawing/2014/main" id="{048D20EB-205B-4267-B199-485315A85DC2}"/>
                          </a:ext>
                        </a:extLst>
                      </p:cNvPr>
                      <p:cNvSpPr/>
                      <p:nvPr/>
                    </p:nvSpPr>
                    <p:spPr>
                      <a:xfrm flipH="1">
                        <a:off x="2766075" y="5950377"/>
                        <a:ext cx="207481" cy="160152"/>
                      </a:xfrm>
                      <a:custGeom>
                        <a:avLst/>
                        <a:gdLst>
                          <a:gd name="connsiteX0" fmla="*/ 229035 w 274283"/>
                          <a:gd name="connsiteY0" fmla="*/ 617 h 246463"/>
                          <a:gd name="connsiteX1" fmla="*/ 16175 w 274283"/>
                          <a:gd name="connsiteY1" fmla="*/ 84562 h 246463"/>
                          <a:gd name="connsiteX2" fmla="*/ 43157 w 274283"/>
                          <a:gd name="connsiteY2" fmla="*/ 222471 h 246463"/>
                          <a:gd name="connsiteX3" fmla="*/ 268010 w 274283"/>
                          <a:gd name="connsiteY3" fmla="*/ 237461 h 246463"/>
                          <a:gd name="connsiteX4" fmla="*/ 214045 w 274283"/>
                          <a:gd name="connsiteY4" fmla="*/ 126534 h 246463"/>
                          <a:gd name="connsiteX5" fmla="*/ 229035 w 274283"/>
                          <a:gd name="connsiteY5" fmla="*/ 617 h 2464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74283" h="246463">
                            <a:moveTo>
                              <a:pt x="229035" y="617"/>
                            </a:moveTo>
                            <a:cubicBezTo>
                              <a:pt x="196057" y="-6378"/>
                              <a:pt x="47155" y="47586"/>
                              <a:pt x="16175" y="84562"/>
                            </a:cubicBezTo>
                            <a:cubicBezTo>
                              <a:pt x="-14805" y="121538"/>
                              <a:pt x="1185" y="196988"/>
                              <a:pt x="43157" y="222471"/>
                            </a:cubicBezTo>
                            <a:cubicBezTo>
                              <a:pt x="85129" y="247954"/>
                              <a:pt x="239529" y="253450"/>
                              <a:pt x="268010" y="237461"/>
                            </a:cubicBezTo>
                            <a:cubicBezTo>
                              <a:pt x="296491" y="221472"/>
                              <a:pt x="219042" y="162510"/>
                              <a:pt x="214045" y="126534"/>
                            </a:cubicBezTo>
                            <a:cubicBezTo>
                              <a:pt x="209048" y="90558"/>
                              <a:pt x="262013" y="7612"/>
                              <a:pt x="229035" y="617"/>
                            </a:cubicBezTo>
                            <a:close/>
                          </a:path>
                        </a:pathLst>
                      </a:cu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3582" name="Group 3581">
                      <a:extLst>
                        <a:ext uri="{FF2B5EF4-FFF2-40B4-BE49-F238E27FC236}">
                          <a16:creationId xmlns:a16="http://schemas.microsoft.com/office/drawing/2014/main" id="{A7A4544F-F8E8-44F8-9B05-7B72BDA5B6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790666" y="6218815"/>
                      <a:ext cx="239098" cy="258531"/>
                      <a:chOff x="2734458" y="5851998"/>
                      <a:chExt cx="239098" cy="258531"/>
                    </a:xfrm>
                  </p:grpSpPr>
                  <p:sp>
                    <p:nvSpPr>
                      <p:cNvPr id="3590" name="Freeform 2586">
                        <a:extLst>
                          <a:ext uri="{FF2B5EF4-FFF2-40B4-BE49-F238E27FC236}">
                            <a16:creationId xmlns:a16="http://schemas.microsoft.com/office/drawing/2014/main" id="{536C31EE-869F-46BD-B2D4-12F1FBE116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34458" y="5851998"/>
                        <a:ext cx="207481" cy="160152"/>
                      </a:xfrm>
                      <a:custGeom>
                        <a:avLst/>
                        <a:gdLst>
                          <a:gd name="connsiteX0" fmla="*/ 229035 w 274283"/>
                          <a:gd name="connsiteY0" fmla="*/ 617 h 246463"/>
                          <a:gd name="connsiteX1" fmla="*/ 16175 w 274283"/>
                          <a:gd name="connsiteY1" fmla="*/ 84562 h 246463"/>
                          <a:gd name="connsiteX2" fmla="*/ 43157 w 274283"/>
                          <a:gd name="connsiteY2" fmla="*/ 222471 h 246463"/>
                          <a:gd name="connsiteX3" fmla="*/ 268010 w 274283"/>
                          <a:gd name="connsiteY3" fmla="*/ 237461 h 246463"/>
                          <a:gd name="connsiteX4" fmla="*/ 214045 w 274283"/>
                          <a:gd name="connsiteY4" fmla="*/ 126534 h 246463"/>
                          <a:gd name="connsiteX5" fmla="*/ 229035 w 274283"/>
                          <a:gd name="connsiteY5" fmla="*/ 617 h 2464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74283" h="246463">
                            <a:moveTo>
                              <a:pt x="229035" y="617"/>
                            </a:moveTo>
                            <a:cubicBezTo>
                              <a:pt x="196057" y="-6378"/>
                              <a:pt x="47155" y="47586"/>
                              <a:pt x="16175" y="84562"/>
                            </a:cubicBezTo>
                            <a:cubicBezTo>
                              <a:pt x="-14805" y="121538"/>
                              <a:pt x="1185" y="196988"/>
                              <a:pt x="43157" y="222471"/>
                            </a:cubicBezTo>
                            <a:cubicBezTo>
                              <a:pt x="85129" y="247954"/>
                              <a:pt x="239529" y="253450"/>
                              <a:pt x="268010" y="237461"/>
                            </a:cubicBezTo>
                            <a:cubicBezTo>
                              <a:pt x="296491" y="221472"/>
                              <a:pt x="219042" y="162510"/>
                              <a:pt x="214045" y="126534"/>
                            </a:cubicBezTo>
                            <a:cubicBezTo>
                              <a:pt x="209048" y="90558"/>
                              <a:pt x="262013" y="7612"/>
                              <a:pt x="229035" y="617"/>
                            </a:cubicBezTo>
                            <a:close/>
                          </a:path>
                        </a:pathLst>
                      </a:cu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91" name="Freeform 2587">
                        <a:extLst>
                          <a:ext uri="{FF2B5EF4-FFF2-40B4-BE49-F238E27FC236}">
                            <a16:creationId xmlns:a16="http://schemas.microsoft.com/office/drawing/2014/main" id="{1FB7C0DC-D15D-4B49-9BB6-97C355712E81}"/>
                          </a:ext>
                        </a:extLst>
                      </p:cNvPr>
                      <p:cNvSpPr/>
                      <p:nvPr/>
                    </p:nvSpPr>
                    <p:spPr>
                      <a:xfrm flipH="1">
                        <a:off x="2766075" y="5950377"/>
                        <a:ext cx="207481" cy="160152"/>
                      </a:xfrm>
                      <a:custGeom>
                        <a:avLst/>
                        <a:gdLst>
                          <a:gd name="connsiteX0" fmla="*/ 229035 w 274283"/>
                          <a:gd name="connsiteY0" fmla="*/ 617 h 246463"/>
                          <a:gd name="connsiteX1" fmla="*/ 16175 w 274283"/>
                          <a:gd name="connsiteY1" fmla="*/ 84562 h 246463"/>
                          <a:gd name="connsiteX2" fmla="*/ 43157 w 274283"/>
                          <a:gd name="connsiteY2" fmla="*/ 222471 h 246463"/>
                          <a:gd name="connsiteX3" fmla="*/ 268010 w 274283"/>
                          <a:gd name="connsiteY3" fmla="*/ 237461 h 246463"/>
                          <a:gd name="connsiteX4" fmla="*/ 214045 w 274283"/>
                          <a:gd name="connsiteY4" fmla="*/ 126534 h 246463"/>
                          <a:gd name="connsiteX5" fmla="*/ 229035 w 274283"/>
                          <a:gd name="connsiteY5" fmla="*/ 617 h 2464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74283" h="246463">
                            <a:moveTo>
                              <a:pt x="229035" y="617"/>
                            </a:moveTo>
                            <a:cubicBezTo>
                              <a:pt x="196057" y="-6378"/>
                              <a:pt x="47155" y="47586"/>
                              <a:pt x="16175" y="84562"/>
                            </a:cubicBezTo>
                            <a:cubicBezTo>
                              <a:pt x="-14805" y="121538"/>
                              <a:pt x="1185" y="196988"/>
                              <a:pt x="43157" y="222471"/>
                            </a:cubicBezTo>
                            <a:cubicBezTo>
                              <a:pt x="85129" y="247954"/>
                              <a:pt x="239529" y="253450"/>
                              <a:pt x="268010" y="237461"/>
                            </a:cubicBezTo>
                            <a:cubicBezTo>
                              <a:pt x="296491" y="221472"/>
                              <a:pt x="219042" y="162510"/>
                              <a:pt x="214045" y="126534"/>
                            </a:cubicBezTo>
                            <a:cubicBezTo>
                              <a:pt x="209048" y="90558"/>
                              <a:pt x="262013" y="7612"/>
                              <a:pt x="229035" y="617"/>
                            </a:cubicBezTo>
                            <a:close/>
                          </a:path>
                        </a:pathLst>
                      </a:cu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3583" name="Group 3582">
                      <a:extLst>
                        <a:ext uri="{FF2B5EF4-FFF2-40B4-BE49-F238E27FC236}">
                          <a16:creationId xmlns:a16="http://schemas.microsoft.com/office/drawing/2014/main" id="{D7035FC2-6E8A-4B75-9B58-12C879870D6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15616" y="6404609"/>
                      <a:ext cx="239098" cy="258531"/>
                      <a:chOff x="2734458" y="5851998"/>
                      <a:chExt cx="239098" cy="258531"/>
                    </a:xfrm>
                  </p:grpSpPr>
                  <p:sp>
                    <p:nvSpPr>
                      <p:cNvPr id="3588" name="Freeform 2584">
                        <a:extLst>
                          <a:ext uri="{FF2B5EF4-FFF2-40B4-BE49-F238E27FC236}">
                            <a16:creationId xmlns:a16="http://schemas.microsoft.com/office/drawing/2014/main" id="{C98C41B1-1676-4E3D-AB2F-72311F0A76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34458" y="5851998"/>
                        <a:ext cx="207481" cy="160152"/>
                      </a:xfrm>
                      <a:custGeom>
                        <a:avLst/>
                        <a:gdLst>
                          <a:gd name="connsiteX0" fmla="*/ 229035 w 274283"/>
                          <a:gd name="connsiteY0" fmla="*/ 617 h 246463"/>
                          <a:gd name="connsiteX1" fmla="*/ 16175 w 274283"/>
                          <a:gd name="connsiteY1" fmla="*/ 84562 h 246463"/>
                          <a:gd name="connsiteX2" fmla="*/ 43157 w 274283"/>
                          <a:gd name="connsiteY2" fmla="*/ 222471 h 246463"/>
                          <a:gd name="connsiteX3" fmla="*/ 268010 w 274283"/>
                          <a:gd name="connsiteY3" fmla="*/ 237461 h 246463"/>
                          <a:gd name="connsiteX4" fmla="*/ 214045 w 274283"/>
                          <a:gd name="connsiteY4" fmla="*/ 126534 h 246463"/>
                          <a:gd name="connsiteX5" fmla="*/ 229035 w 274283"/>
                          <a:gd name="connsiteY5" fmla="*/ 617 h 2464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74283" h="246463">
                            <a:moveTo>
                              <a:pt x="229035" y="617"/>
                            </a:moveTo>
                            <a:cubicBezTo>
                              <a:pt x="196057" y="-6378"/>
                              <a:pt x="47155" y="47586"/>
                              <a:pt x="16175" y="84562"/>
                            </a:cubicBezTo>
                            <a:cubicBezTo>
                              <a:pt x="-14805" y="121538"/>
                              <a:pt x="1185" y="196988"/>
                              <a:pt x="43157" y="222471"/>
                            </a:cubicBezTo>
                            <a:cubicBezTo>
                              <a:pt x="85129" y="247954"/>
                              <a:pt x="239529" y="253450"/>
                              <a:pt x="268010" y="237461"/>
                            </a:cubicBezTo>
                            <a:cubicBezTo>
                              <a:pt x="296491" y="221472"/>
                              <a:pt x="219042" y="162510"/>
                              <a:pt x="214045" y="126534"/>
                            </a:cubicBezTo>
                            <a:cubicBezTo>
                              <a:pt x="209048" y="90558"/>
                              <a:pt x="262013" y="7612"/>
                              <a:pt x="229035" y="617"/>
                            </a:cubicBezTo>
                            <a:close/>
                          </a:path>
                        </a:pathLst>
                      </a:cu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89" name="Freeform 2585">
                        <a:extLst>
                          <a:ext uri="{FF2B5EF4-FFF2-40B4-BE49-F238E27FC236}">
                            <a16:creationId xmlns:a16="http://schemas.microsoft.com/office/drawing/2014/main" id="{393C7F0F-3F50-44DC-8741-23AD724B44FC}"/>
                          </a:ext>
                        </a:extLst>
                      </p:cNvPr>
                      <p:cNvSpPr/>
                      <p:nvPr/>
                    </p:nvSpPr>
                    <p:spPr>
                      <a:xfrm flipH="1">
                        <a:off x="2766075" y="5950377"/>
                        <a:ext cx="207481" cy="160152"/>
                      </a:xfrm>
                      <a:custGeom>
                        <a:avLst/>
                        <a:gdLst>
                          <a:gd name="connsiteX0" fmla="*/ 229035 w 274283"/>
                          <a:gd name="connsiteY0" fmla="*/ 617 h 246463"/>
                          <a:gd name="connsiteX1" fmla="*/ 16175 w 274283"/>
                          <a:gd name="connsiteY1" fmla="*/ 84562 h 246463"/>
                          <a:gd name="connsiteX2" fmla="*/ 43157 w 274283"/>
                          <a:gd name="connsiteY2" fmla="*/ 222471 h 246463"/>
                          <a:gd name="connsiteX3" fmla="*/ 268010 w 274283"/>
                          <a:gd name="connsiteY3" fmla="*/ 237461 h 246463"/>
                          <a:gd name="connsiteX4" fmla="*/ 214045 w 274283"/>
                          <a:gd name="connsiteY4" fmla="*/ 126534 h 246463"/>
                          <a:gd name="connsiteX5" fmla="*/ 229035 w 274283"/>
                          <a:gd name="connsiteY5" fmla="*/ 617 h 2464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74283" h="246463">
                            <a:moveTo>
                              <a:pt x="229035" y="617"/>
                            </a:moveTo>
                            <a:cubicBezTo>
                              <a:pt x="196057" y="-6378"/>
                              <a:pt x="47155" y="47586"/>
                              <a:pt x="16175" y="84562"/>
                            </a:cubicBezTo>
                            <a:cubicBezTo>
                              <a:pt x="-14805" y="121538"/>
                              <a:pt x="1185" y="196988"/>
                              <a:pt x="43157" y="222471"/>
                            </a:cubicBezTo>
                            <a:cubicBezTo>
                              <a:pt x="85129" y="247954"/>
                              <a:pt x="239529" y="253450"/>
                              <a:pt x="268010" y="237461"/>
                            </a:cubicBezTo>
                            <a:cubicBezTo>
                              <a:pt x="296491" y="221472"/>
                              <a:pt x="219042" y="162510"/>
                              <a:pt x="214045" y="126534"/>
                            </a:cubicBezTo>
                            <a:cubicBezTo>
                              <a:pt x="209048" y="90558"/>
                              <a:pt x="262013" y="7612"/>
                              <a:pt x="229035" y="617"/>
                            </a:cubicBezTo>
                            <a:close/>
                          </a:path>
                        </a:pathLst>
                      </a:cu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3584" name="Group 3583">
                      <a:extLst>
                        <a:ext uri="{FF2B5EF4-FFF2-40B4-BE49-F238E27FC236}">
                          <a16:creationId xmlns:a16="http://schemas.microsoft.com/office/drawing/2014/main" id="{555B6048-0F2F-47B0-B6D1-2B46A16FD52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40207" y="6586001"/>
                      <a:ext cx="239098" cy="258531"/>
                      <a:chOff x="2734458" y="5851998"/>
                      <a:chExt cx="239098" cy="258531"/>
                    </a:xfrm>
                  </p:grpSpPr>
                  <p:sp>
                    <p:nvSpPr>
                      <p:cNvPr id="3586" name="Freeform 2582">
                        <a:extLst>
                          <a:ext uri="{FF2B5EF4-FFF2-40B4-BE49-F238E27FC236}">
                            <a16:creationId xmlns:a16="http://schemas.microsoft.com/office/drawing/2014/main" id="{687940EA-6C39-4538-94E9-7E5436C261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34458" y="5851998"/>
                        <a:ext cx="207481" cy="160152"/>
                      </a:xfrm>
                      <a:custGeom>
                        <a:avLst/>
                        <a:gdLst>
                          <a:gd name="connsiteX0" fmla="*/ 229035 w 274283"/>
                          <a:gd name="connsiteY0" fmla="*/ 617 h 246463"/>
                          <a:gd name="connsiteX1" fmla="*/ 16175 w 274283"/>
                          <a:gd name="connsiteY1" fmla="*/ 84562 h 246463"/>
                          <a:gd name="connsiteX2" fmla="*/ 43157 w 274283"/>
                          <a:gd name="connsiteY2" fmla="*/ 222471 h 246463"/>
                          <a:gd name="connsiteX3" fmla="*/ 268010 w 274283"/>
                          <a:gd name="connsiteY3" fmla="*/ 237461 h 246463"/>
                          <a:gd name="connsiteX4" fmla="*/ 214045 w 274283"/>
                          <a:gd name="connsiteY4" fmla="*/ 126534 h 246463"/>
                          <a:gd name="connsiteX5" fmla="*/ 229035 w 274283"/>
                          <a:gd name="connsiteY5" fmla="*/ 617 h 2464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74283" h="246463">
                            <a:moveTo>
                              <a:pt x="229035" y="617"/>
                            </a:moveTo>
                            <a:cubicBezTo>
                              <a:pt x="196057" y="-6378"/>
                              <a:pt x="47155" y="47586"/>
                              <a:pt x="16175" y="84562"/>
                            </a:cubicBezTo>
                            <a:cubicBezTo>
                              <a:pt x="-14805" y="121538"/>
                              <a:pt x="1185" y="196988"/>
                              <a:pt x="43157" y="222471"/>
                            </a:cubicBezTo>
                            <a:cubicBezTo>
                              <a:pt x="85129" y="247954"/>
                              <a:pt x="239529" y="253450"/>
                              <a:pt x="268010" y="237461"/>
                            </a:cubicBezTo>
                            <a:cubicBezTo>
                              <a:pt x="296491" y="221472"/>
                              <a:pt x="219042" y="162510"/>
                              <a:pt x="214045" y="126534"/>
                            </a:cubicBezTo>
                            <a:cubicBezTo>
                              <a:pt x="209048" y="90558"/>
                              <a:pt x="262013" y="7612"/>
                              <a:pt x="229035" y="617"/>
                            </a:cubicBezTo>
                            <a:close/>
                          </a:path>
                        </a:pathLst>
                      </a:cu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87" name="Freeform 2583">
                        <a:extLst>
                          <a:ext uri="{FF2B5EF4-FFF2-40B4-BE49-F238E27FC236}">
                            <a16:creationId xmlns:a16="http://schemas.microsoft.com/office/drawing/2014/main" id="{F860ADAC-D011-4C57-853B-9A255E187E02}"/>
                          </a:ext>
                        </a:extLst>
                      </p:cNvPr>
                      <p:cNvSpPr/>
                      <p:nvPr/>
                    </p:nvSpPr>
                    <p:spPr>
                      <a:xfrm flipH="1">
                        <a:off x="2766075" y="5950377"/>
                        <a:ext cx="207481" cy="160152"/>
                      </a:xfrm>
                      <a:custGeom>
                        <a:avLst/>
                        <a:gdLst>
                          <a:gd name="connsiteX0" fmla="*/ 229035 w 274283"/>
                          <a:gd name="connsiteY0" fmla="*/ 617 h 246463"/>
                          <a:gd name="connsiteX1" fmla="*/ 16175 w 274283"/>
                          <a:gd name="connsiteY1" fmla="*/ 84562 h 246463"/>
                          <a:gd name="connsiteX2" fmla="*/ 43157 w 274283"/>
                          <a:gd name="connsiteY2" fmla="*/ 222471 h 246463"/>
                          <a:gd name="connsiteX3" fmla="*/ 268010 w 274283"/>
                          <a:gd name="connsiteY3" fmla="*/ 237461 h 246463"/>
                          <a:gd name="connsiteX4" fmla="*/ 214045 w 274283"/>
                          <a:gd name="connsiteY4" fmla="*/ 126534 h 246463"/>
                          <a:gd name="connsiteX5" fmla="*/ 229035 w 274283"/>
                          <a:gd name="connsiteY5" fmla="*/ 617 h 2464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74283" h="246463">
                            <a:moveTo>
                              <a:pt x="229035" y="617"/>
                            </a:moveTo>
                            <a:cubicBezTo>
                              <a:pt x="196057" y="-6378"/>
                              <a:pt x="47155" y="47586"/>
                              <a:pt x="16175" y="84562"/>
                            </a:cubicBezTo>
                            <a:cubicBezTo>
                              <a:pt x="-14805" y="121538"/>
                              <a:pt x="1185" y="196988"/>
                              <a:pt x="43157" y="222471"/>
                            </a:cubicBezTo>
                            <a:cubicBezTo>
                              <a:pt x="85129" y="247954"/>
                              <a:pt x="239529" y="253450"/>
                              <a:pt x="268010" y="237461"/>
                            </a:cubicBezTo>
                            <a:cubicBezTo>
                              <a:pt x="296491" y="221472"/>
                              <a:pt x="219042" y="162510"/>
                              <a:pt x="214045" y="126534"/>
                            </a:cubicBezTo>
                            <a:cubicBezTo>
                              <a:pt x="209048" y="90558"/>
                              <a:pt x="262013" y="7612"/>
                              <a:pt x="229035" y="617"/>
                            </a:cubicBezTo>
                            <a:close/>
                          </a:path>
                        </a:pathLst>
                      </a:cu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585" name="Freeform 2581">
                      <a:extLst>
                        <a:ext uri="{FF2B5EF4-FFF2-40B4-BE49-F238E27FC236}">
                          <a16:creationId xmlns:a16="http://schemas.microsoft.com/office/drawing/2014/main" id="{D84215F6-2A0A-4C2A-A3BE-91658396BA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60574" y="6823437"/>
                      <a:ext cx="202179" cy="362679"/>
                    </a:xfrm>
                    <a:custGeom>
                      <a:avLst/>
                      <a:gdLst>
                        <a:gd name="connsiteX0" fmla="*/ 68925 w 202179"/>
                        <a:gd name="connsiteY0" fmla="*/ 10160 h 362679"/>
                        <a:gd name="connsiteX1" fmla="*/ 1192 w 202179"/>
                        <a:gd name="connsiteY1" fmla="*/ 115147 h 362679"/>
                        <a:gd name="connsiteX2" fmla="*/ 119725 w 202179"/>
                        <a:gd name="connsiteY2" fmla="*/ 362374 h 362679"/>
                        <a:gd name="connsiteX3" fmla="*/ 201005 w 202179"/>
                        <a:gd name="connsiteY3" fmla="*/ 162560 h 362679"/>
                        <a:gd name="connsiteX4" fmla="*/ 160365 w 202179"/>
                        <a:gd name="connsiteY4" fmla="*/ 0 h 3626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2179" h="362679">
                          <a:moveTo>
                            <a:pt x="68925" y="10160"/>
                          </a:moveTo>
                          <a:cubicBezTo>
                            <a:pt x="30825" y="33302"/>
                            <a:pt x="-7275" y="56445"/>
                            <a:pt x="1192" y="115147"/>
                          </a:cubicBezTo>
                          <a:cubicBezTo>
                            <a:pt x="9659" y="173849"/>
                            <a:pt x="86423" y="354472"/>
                            <a:pt x="119725" y="362374"/>
                          </a:cubicBezTo>
                          <a:cubicBezTo>
                            <a:pt x="153027" y="370276"/>
                            <a:pt x="194232" y="222956"/>
                            <a:pt x="201005" y="162560"/>
                          </a:cubicBezTo>
                          <a:cubicBezTo>
                            <a:pt x="207778" y="102164"/>
                            <a:pt x="184071" y="51082"/>
                            <a:pt x="160365" y="0"/>
                          </a:cubicBezTo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571" name="Group 3570">
                    <a:extLst>
                      <a:ext uri="{FF2B5EF4-FFF2-40B4-BE49-F238E27FC236}">
                        <a16:creationId xmlns:a16="http://schemas.microsoft.com/office/drawing/2014/main" id="{7568BC03-568D-48A8-BEAB-9B84729DE834}"/>
                      </a:ext>
                    </a:extLst>
                  </p:cNvPr>
                  <p:cNvGrpSpPr/>
                  <p:nvPr/>
                </p:nvGrpSpPr>
                <p:grpSpPr>
                  <a:xfrm>
                    <a:off x="453014" y="1161498"/>
                    <a:ext cx="568866" cy="643165"/>
                    <a:chOff x="4583876" y="3710540"/>
                    <a:chExt cx="1150317" cy="1300558"/>
                  </a:xfrm>
                </p:grpSpPr>
                <p:sp>
                  <p:nvSpPr>
                    <p:cNvPr id="3573" name="Oval 3572">
                      <a:extLst>
                        <a:ext uri="{FF2B5EF4-FFF2-40B4-BE49-F238E27FC236}">
                          <a16:creationId xmlns:a16="http://schemas.microsoft.com/office/drawing/2014/main" id="{C87A759A-322A-48D2-B9B4-C7EED3ADDD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93924" y="3710540"/>
                      <a:ext cx="910274" cy="1300558"/>
                    </a:xfrm>
                    <a:prstGeom prst="ellipse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74" name="Oval 3573">
                      <a:extLst>
                        <a:ext uri="{FF2B5EF4-FFF2-40B4-BE49-F238E27FC236}">
                          <a16:creationId xmlns:a16="http://schemas.microsoft.com/office/drawing/2014/main" id="{860651FC-9E22-43D1-89F0-F100E70E1F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83876" y="4310726"/>
                      <a:ext cx="228600" cy="254355"/>
                    </a:xfrm>
                    <a:prstGeom prst="ellipse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75" name="Oval 3574">
                      <a:extLst>
                        <a:ext uri="{FF2B5EF4-FFF2-40B4-BE49-F238E27FC236}">
                          <a16:creationId xmlns:a16="http://schemas.microsoft.com/office/drawing/2014/main" id="{84CB5F2C-82F0-4A71-96BD-B70B1ED044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05593" y="4315486"/>
                      <a:ext cx="228600" cy="254355"/>
                    </a:xfrm>
                    <a:prstGeom prst="ellipse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76" name="Freeform 2572">
                      <a:extLst>
                        <a:ext uri="{FF2B5EF4-FFF2-40B4-BE49-F238E27FC236}">
                          <a16:creationId xmlns:a16="http://schemas.microsoft.com/office/drawing/2014/main" id="{E58C4ACC-00D9-460E-914B-C02981A5DC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87021" y="4703524"/>
                      <a:ext cx="337488" cy="180991"/>
                    </a:xfrm>
                    <a:custGeom>
                      <a:avLst/>
                      <a:gdLst>
                        <a:gd name="connsiteX0" fmla="*/ 8876 w 540980"/>
                        <a:gd name="connsiteY0" fmla="*/ 38100 h 342916"/>
                        <a:gd name="connsiteX1" fmla="*/ 537513 w 540980"/>
                        <a:gd name="connsiteY1" fmla="*/ 38100 h 342916"/>
                        <a:gd name="connsiteX2" fmla="*/ 227951 w 540980"/>
                        <a:gd name="connsiteY2" fmla="*/ 342900 h 342916"/>
                        <a:gd name="connsiteX3" fmla="*/ 8876 w 540980"/>
                        <a:gd name="connsiteY3" fmla="*/ 38100 h 3429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0980" h="342916">
                          <a:moveTo>
                            <a:pt x="8876" y="38100"/>
                          </a:moveTo>
                          <a:cubicBezTo>
                            <a:pt x="60470" y="-12700"/>
                            <a:pt x="501001" y="-12700"/>
                            <a:pt x="537513" y="38100"/>
                          </a:cubicBezTo>
                          <a:cubicBezTo>
                            <a:pt x="574025" y="88900"/>
                            <a:pt x="312088" y="340519"/>
                            <a:pt x="227951" y="342900"/>
                          </a:cubicBezTo>
                          <a:cubicBezTo>
                            <a:pt x="143814" y="345281"/>
                            <a:pt x="-42718" y="88900"/>
                            <a:pt x="8876" y="38100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rgbClr val="F9D69D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77" name="Oval 3576">
                      <a:extLst>
                        <a:ext uri="{FF2B5EF4-FFF2-40B4-BE49-F238E27FC236}">
                          <a16:creationId xmlns:a16="http://schemas.microsoft.com/office/drawing/2014/main" id="{C04B10F8-A6D2-4573-976C-713F37569D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58446" y="4180056"/>
                      <a:ext cx="101842" cy="16906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78" name="Oval 3577">
                      <a:extLst>
                        <a:ext uri="{FF2B5EF4-FFF2-40B4-BE49-F238E27FC236}">
                          <a16:creationId xmlns:a16="http://schemas.microsoft.com/office/drawing/2014/main" id="{9DA9BCE6-4283-4CB1-812A-2BD7BA2CFC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58488" y="4180056"/>
                      <a:ext cx="101842" cy="16906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79" name="Freeform 2575">
                      <a:extLst>
                        <a:ext uri="{FF2B5EF4-FFF2-40B4-BE49-F238E27FC236}">
                          <a16:creationId xmlns:a16="http://schemas.microsoft.com/office/drawing/2014/main" id="{E9AD6195-165E-4F07-9DFD-081C350318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23844" y="4348533"/>
                      <a:ext cx="133812" cy="197287"/>
                    </a:xfrm>
                    <a:custGeom>
                      <a:avLst/>
                      <a:gdLst>
                        <a:gd name="connsiteX0" fmla="*/ 732 w 122014"/>
                        <a:gd name="connsiteY0" fmla="*/ 51 h 1021848"/>
                        <a:gd name="connsiteX1" fmla="*/ 119795 w 122014"/>
                        <a:gd name="connsiteY1" fmla="*/ 928739 h 1021848"/>
                        <a:gd name="connsiteX2" fmla="*/ 72170 w 122014"/>
                        <a:gd name="connsiteY2" fmla="*/ 885876 h 1021848"/>
                        <a:gd name="connsiteX3" fmla="*/ 732 w 122014"/>
                        <a:gd name="connsiteY3" fmla="*/ 51 h 1021848"/>
                        <a:gd name="connsiteX0" fmla="*/ 1130 w 122078"/>
                        <a:gd name="connsiteY0" fmla="*/ 51 h 1021848"/>
                        <a:gd name="connsiteX1" fmla="*/ 120193 w 122078"/>
                        <a:gd name="connsiteY1" fmla="*/ 928739 h 1021848"/>
                        <a:gd name="connsiteX2" fmla="*/ 63894 w 122078"/>
                        <a:gd name="connsiteY2" fmla="*/ 885877 h 1021848"/>
                        <a:gd name="connsiteX3" fmla="*/ 1130 w 122078"/>
                        <a:gd name="connsiteY3" fmla="*/ 51 h 1021848"/>
                        <a:gd name="connsiteX0" fmla="*/ 3192 w 166765"/>
                        <a:gd name="connsiteY0" fmla="*/ 692 h 1108839"/>
                        <a:gd name="connsiteX1" fmla="*/ 165624 w 166765"/>
                        <a:gd name="connsiteY1" fmla="*/ 1045079 h 1108839"/>
                        <a:gd name="connsiteX2" fmla="*/ 65956 w 166765"/>
                        <a:gd name="connsiteY2" fmla="*/ 886518 h 1108839"/>
                        <a:gd name="connsiteX3" fmla="*/ 3192 w 166765"/>
                        <a:gd name="connsiteY3" fmla="*/ 692 h 1108839"/>
                        <a:gd name="connsiteX0" fmla="*/ 2487 w 166860"/>
                        <a:gd name="connsiteY0" fmla="*/ 708 h 1171293"/>
                        <a:gd name="connsiteX1" fmla="*/ 164919 w 166860"/>
                        <a:gd name="connsiteY1" fmla="*/ 1045095 h 1171293"/>
                        <a:gd name="connsiteX2" fmla="*/ 48082 w 166860"/>
                        <a:gd name="connsiteY2" fmla="*/ 1145802 h 1171293"/>
                        <a:gd name="connsiteX3" fmla="*/ 65251 w 166860"/>
                        <a:gd name="connsiteY3" fmla="*/ 886534 h 1171293"/>
                        <a:gd name="connsiteX4" fmla="*/ 2487 w 166860"/>
                        <a:gd name="connsiteY4" fmla="*/ 708 h 1171293"/>
                        <a:gd name="connsiteX0" fmla="*/ 954 w 165326"/>
                        <a:gd name="connsiteY0" fmla="*/ 48 h 1170633"/>
                        <a:gd name="connsiteX1" fmla="*/ 163386 w 165326"/>
                        <a:gd name="connsiteY1" fmla="*/ 1044435 h 1170633"/>
                        <a:gd name="connsiteX2" fmla="*/ 46549 w 165326"/>
                        <a:gd name="connsiteY2" fmla="*/ 1145142 h 1170633"/>
                        <a:gd name="connsiteX3" fmla="*/ 94077 w 165326"/>
                        <a:gd name="connsiteY3" fmla="*/ 1001571 h 1170633"/>
                        <a:gd name="connsiteX4" fmla="*/ 954 w 165326"/>
                        <a:gd name="connsiteY4" fmla="*/ 48 h 1170633"/>
                        <a:gd name="connsiteX0" fmla="*/ 6423 w 170795"/>
                        <a:gd name="connsiteY0" fmla="*/ 85062 h 1255647"/>
                        <a:gd name="connsiteX1" fmla="*/ 168855 w 170795"/>
                        <a:gd name="connsiteY1" fmla="*/ 1129449 h 1255647"/>
                        <a:gd name="connsiteX2" fmla="*/ 52018 w 170795"/>
                        <a:gd name="connsiteY2" fmla="*/ 1230156 h 1255647"/>
                        <a:gd name="connsiteX3" fmla="*/ 99546 w 170795"/>
                        <a:gd name="connsiteY3" fmla="*/ 1086585 h 1255647"/>
                        <a:gd name="connsiteX4" fmla="*/ 39007 w 170795"/>
                        <a:gd name="connsiteY4" fmla="*/ 176028 h 1255647"/>
                        <a:gd name="connsiteX5" fmla="*/ 6423 w 170795"/>
                        <a:gd name="connsiteY5" fmla="*/ 85062 h 1255647"/>
                        <a:gd name="connsiteX0" fmla="*/ 42280 w 206652"/>
                        <a:gd name="connsiteY0" fmla="*/ 85062 h 1255647"/>
                        <a:gd name="connsiteX1" fmla="*/ 204712 w 206652"/>
                        <a:gd name="connsiteY1" fmla="*/ 1129449 h 1255647"/>
                        <a:gd name="connsiteX2" fmla="*/ 87875 w 206652"/>
                        <a:gd name="connsiteY2" fmla="*/ 1230156 h 1255647"/>
                        <a:gd name="connsiteX3" fmla="*/ 135403 w 206652"/>
                        <a:gd name="connsiteY3" fmla="*/ 1086585 h 1255647"/>
                        <a:gd name="connsiteX4" fmla="*/ 5472 w 206652"/>
                        <a:gd name="connsiteY4" fmla="*/ 176028 h 1255647"/>
                        <a:gd name="connsiteX5" fmla="*/ 42280 w 206652"/>
                        <a:gd name="connsiteY5" fmla="*/ 85062 h 1255647"/>
                        <a:gd name="connsiteX0" fmla="*/ 42280 w 206652"/>
                        <a:gd name="connsiteY0" fmla="*/ 85062 h 1255647"/>
                        <a:gd name="connsiteX1" fmla="*/ 204712 w 206652"/>
                        <a:gd name="connsiteY1" fmla="*/ 1129449 h 1255647"/>
                        <a:gd name="connsiteX2" fmla="*/ 87875 w 206652"/>
                        <a:gd name="connsiteY2" fmla="*/ 1230156 h 1255647"/>
                        <a:gd name="connsiteX3" fmla="*/ 178773 w 206652"/>
                        <a:gd name="connsiteY3" fmla="*/ 1086586 h 1255647"/>
                        <a:gd name="connsiteX4" fmla="*/ 5472 w 206652"/>
                        <a:gd name="connsiteY4" fmla="*/ 176028 h 1255647"/>
                        <a:gd name="connsiteX5" fmla="*/ 42280 w 206652"/>
                        <a:gd name="connsiteY5" fmla="*/ 85062 h 1255647"/>
                        <a:gd name="connsiteX0" fmla="*/ 19601 w 183973"/>
                        <a:gd name="connsiteY0" fmla="*/ 80206 h 1250791"/>
                        <a:gd name="connsiteX1" fmla="*/ 182033 w 183973"/>
                        <a:gd name="connsiteY1" fmla="*/ 1124593 h 1250791"/>
                        <a:gd name="connsiteX2" fmla="*/ 65196 w 183973"/>
                        <a:gd name="connsiteY2" fmla="*/ 1225300 h 1250791"/>
                        <a:gd name="connsiteX3" fmla="*/ 156094 w 183973"/>
                        <a:gd name="connsiteY3" fmla="*/ 1081730 h 1250791"/>
                        <a:gd name="connsiteX4" fmla="*/ 13151 w 183973"/>
                        <a:gd name="connsiteY4" fmla="*/ 184025 h 1250791"/>
                        <a:gd name="connsiteX5" fmla="*/ 19601 w 183973"/>
                        <a:gd name="connsiteY5" fmla="*/ 80206 h 1250791"/>
                        <a:gd name="connsiteX0" fmla="*/ 100 w 170922"/>
                        <a:gd name="connsiteY0" fmla="*/ 53 h 1066819"/>
                        <a:gd name="connsiteX1" fmla="*/ 168982 w 170922"/>
                        <a:gd name="connsiteY1" fmla="*/ 940621 h 1066819"/>
                        <a:gd name="connsiteX2" fmla="*/ 52145 w 170922"/>
                        <a:gd name="connsiteY2" fmla="*/ 1041328 h 1066819"/>
                        <a:gd name="connsiteX3" fmla="*/ 143043 w 170922"/>
                        <a:gd name="connsiteY3" fmla="*/ 897758 h 1066819"/>
                        <a:gd name="connsiteX4" fmla="*/ 100 w 170922"/>
                        <a:gd name="connsiteY4" fmla="*/ 53 h 1066819"/>
                        <a:gd name="connsiteX0" fmla="*/ 27829 w 120586"/>
                        <a:gd name="connsiteY0" fmla="*/ 133 h 526980"/>
                        <a:gd name="connsiteX1" fmla="*/ 118646 w 120586"/>
                        <a:gd name="connsiteY1" fmla="*/ 400782 h 526980"/>
                        <a:gd name="connsiteX2" fmla="*/ 1809 w 120586"/>
                        <a:gd name="connsiteY2" fmla="*/ 501489 h 526980"/>
                        <a:gd name="connsiteX3" fmla="*/ 92707 w 120586"/>
                        <a:gd name="connsiteY3" fmla="*/ 357919 h 526980"/>
                        <a:gd name="connsiteX4" fmla="*/ 27829 w 120586"/>
                        <a:gd name="connsiteY4" fmla="*/ 133 h 5269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20586" h="526980">
                          <a:moveTo>
                            <a:pt x="27829" y="133"/>
                          </a:moveTo>
                          <a:cubicBezTo>
                            <a:pt x="32152" y="7277"/>
                            <a:pt x="109972" y="227236"/>
                            <a:pt x="118646" y="400782"/>
                          </a:cubicBezTo>
                          <a:cubicBezTo>
                            <a:pt x="137087" y="572348"/>
                            <a:pt x="18420" y="527916"/>
                            <a:pt x="1809" y="501489"/>
                          </a:cubicBezTo>
                          <a:cubicBezTo>
                            <a:pt x="-14802" y="475062"/>
                            <a:pt x="88370" y="441478"/>
                            <a:pt x="92707" y="357919"/>
                          </a:cubicBezTo>
                          <a:cubicBezTo>
                            <a:pt x="97044" y="274360"/>
                            <a:pt x="23506" y="-7011"/>
                            <a:pt x="27829" y="133"/>
                          </a:cubicBezTo>
                          <a:close/>
                        </a:path>
                      </a:pathLst>
                    </a:custGeom>
                    <a:solidFill>
                      <a:srgbClr val="A77E4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572" name="Freeform 2568">
                    <a:extLst>
                      <a:ext uri="{FF2B5EF4-FFF2-40B4-BE49-F238E27FC236}">
                        <a16:creationId xmlns:a16="http://schemas.microsoft.com/office/drawing/2014/main" id="{F23703ED-E2AF-4392-ABF7-B101B3D4B646}"/>
                      </a:ext>
                    </a:extLst>
                  </p:cNvPr>
                  <p:cNvSpPr/>
                  <p:nvPr/>
                </p:nvSpPr>
                <p:spPr>
                  <a:xfrm>
                    <a:off x="503248" y="1129450"/>
                    <a:ext cx="461338" cy="349743"/>
                  </a:xfrm>
                  <a:custGeom>
                    <a:avLst/>
                    <a:gdLst>
                      <a:gd name="connsiteX0" fmla="*/ 52939 w 890337"/>
                      <a:gd name="connsiteY0" fmla="*/ 952901 h 952901"/>
                      <a:gd name="connsiteX1" fmla="*/ 0 w 890337"/>
                      <a:gd name="connsiteY1" fmla="*/ 288758 h 952901"/>
                      <a:gd name="connsiteX2" fmla="*/ 211756 w 890337"/>
                      <a:gd name="connsiteY2" fmla="*/ 134754 h 952901"/>
                      <a:gd name="connsiteX3" fmla="*/ 471638 w 890337"/>
                      <a:gd name="connsiteY3" fmla="*/ 115503 h 952901"/>
                      <a:gd name="connsiteX4" fmla="*/ 654518 w 890337"/>
                      <a:gd name="connsiteY4" fmla="*/ 0 h 952901"/>
                      <a:gd name="connsiteX5" fmla="*/ 563078 w 890337"/>
                      <a:gd name="connsiteY5" fmla="*/ 115503 h 952901"/>
                      <a:gd name="connsiteX6" fmla="*/ 755584 w 890337"/>
                      <a:gd name="connsiteY6" fmla="*/ 62564 h 952901"/>
                      <a:gd name="connsiteX7" fmla="*/ 625643 w 890337"/>
                      <a:gd name="connsiteY7" fmla="*/ 206943 h 952901"/>
                      <a:gd name="connsiteX8" fmla="*/ 890337 w 890337"/>
                      <a:gd name="connsiteY8" fmla="*/ 187693 h 952901"/>
                      <a:gd name="connsiteX9" fmla="*/ 702645 w 890337"/>
                      <a:gd name="connsiteY9" fmla="*/ 341697 h 952901"/>
                      <a:gd name="connsiteX10" fmla="*/ 741146 w 890337"/>
                      <a:gd name="connsiteY10" fmla="*/ 543828 h 952901"/>
                      <a:gd name="connsiteX11" fmla="*/ 683394 w 890337"/>
                      <a:gd name="connsiteY11" fmla="*/ 952901 h 952901"/>
                      <a:gd name="connsiteX12" fmla="*/ 630455 w 890337"/>
                      <a:gd name="connsiteY12" fmla="*/ 481263 h 952901"/>
                      <a:gd name="connsiteX13" fmla="*/ 466826 w 890337"/>
                      <a:gd name="connsiteY13" fmla="*/ 476451 h 952901"/>
                      <a:gd name="connsiteX14" fmla="*/ 356135 w 890337"/>
                      <a:gd name="connsiteY14" fmla="*/ 548640 h 952901"/>
                      <a:gd name="connsiteX15" fmla="*/ 303196 w 890337"/>
                      <a:gd name="connsiteY15" fmla="*/ 490889 h 952901"/>
                      <a:gd name="connsiteX16" fmla="*/ 125129 w 890337"/>
                      <a:gd name="connsiteY16" fmla="*/ 447575 h 952901"/>
                      <a:gd name="connsiteX17" fmla="*/ 52939 w 890337"/>
                      <a:gd name="connsiteY17" fmla="*/ 952901 h 952901"/>
                      <a:gd name="connsiteX0" fmla="*/ 121654 w 890337"/>
                      <a:gd name="connsiteY0" fmla="*/ 885524 h 952901"/>
                      <a:gd name="connsiteX1" fmla="*/ 0 w 890337"/>
                      <a:gd name="connsiteY1" fmla="*/ 288758 h 952901"/>
                      <a:gd name="connsiteX2" fmla="*/ 211756 w 890337"/>
                      <a:gd name="connsiteY2" fmla="*/ 134754 h 952901"/>
                      <a:gd name="connsiteX3" fmla="*/ 471638 w 890337"/>
                      <a:gd name="connsiteY3" fmla="*/ 115503 h 952901"/>
                      <a:gd name="connsiteX4" fmla="*/ 654518 w 890337"/>
                      <a:gd name="connsiteY4" fmla="*/ 0 h 952901"/>
                      <a:gd name="connsiteX5" fmla="*/ 563078 w 890337"/>
                      <a:gd name="connsiteY5" fmla="*/ 115503 h 952901"/>
                      <a:gd name="connsiteX6" fmla="*/ 755584 w 890337"/>
                      <a:gd name="connsiteY6" fmla="*/ 62564 h 952901"/>
                      <a:gd name="connsiteX7" fmla="*/ 625643 w 890337"/>
                      <a:gd name="connsiteY7" fmla="*/ 206943 h 952901"/>
                      <a:gd name="connsiteX8" fmla="*/ 890337 w 890337"/>
                      <a:gd name="connsiteY8" fmla="*/ 187693 h 952901"/>
                      <a:gd name="connsiteX9" fmla="*/ 702645 w 890337"/>
                      <a:gd name="connsiteY9" fmla="*/ 341697 h 952901"/>
                      <a:gd name="connsiteX10" fmla="*/ 741146 w 890337"/>
                      <a:gd name="connsiteY10" fmla="*/ 543828 h 952901"/>
                      <a:gd name="connsiteX11" fmla="*/ 683394 w 890337"/>
                      <a:gd name="connsiteY11" fmla="*/ 952901 h 952901"/>
                      <a:gd name="connsiteX12" fmla="*/ 630455 w 890337"/>
                      <a:gd name="connsiteY12" fmla="*/ 481263 h 952901"/>
                      <a:gd name="connsiteX13" fmla="*/ 466826 w 890337"/>
                      <a:gd name="connsiteY13" fmla="*/ 476451 h 952901"/>
                      <a:gd name="connsiteX14" fmla="*/ 356135 w 890337"/>
                      <a:gd name="connsiteY14" fmla="*/ 548640 h 952901"/>
                      <a:gd name="connsiteX15" fmla="*/ 303196 w 890337"/>
                      <a:gd name="connsiteY15" fmla="*/ 490889 h 952901"/>
                      <a:gd name="connsiteX16" fmla="*/ 125129 w 890337"/>
                      <a:gd name="connsiteY16" fmla="*/ 447575 h 952901"/>
                      <a:gd name="connsiteX17" fmla="*/ 121654 w 890337"/>
                      <a:gd name="connsiteY17" fmla="*/ 885524 h 952901"/>
                      <a:gd name="connsiteX0" fmla="*/ 121654 w 890337"/>
                      <a:gd name="connsiteY0" fmla="*/ 885524 h 885524"/>
                      <a:gd name="connsiteX1" fmla="*/ 0 w 890337"/>
                      <a:gd name="connsiteY1" fmla="*/ 288758 h 885524"/>
                      <a:gd name="connsiteX2" fmla="*/ 211756 w 890337"/>
                      <a:gd name="connsiteY2" fmla="*/ 134754 h 885524"/>
                      <a:gd name="connsiteX3" fmla="*/ 471638 w 890337"/>
                      <a:gd name="connsiteY3" fmla="*/ 115503 h 885524"/>
                      <a:gd name="connsiteX4" fmla="*/ 654518 w 890337"/>
                      <a:gd name="connsiteY4" fmla="*/ 0 h 885524"/>
                      <a:gd name="connsiteX5" fmla="*/ 563078 w 890337"/>
                      <a:gd name="connsiteY5" fmla="*/ 115503 h 885524"/>
                      <a:gd name="connsiteX6" fmla="*/ 755584 w 890337"/>
                      <a:gd name="connsiteY6" fmla="*/ 62564 h 885524"/>
                      <a:gd name="connsiteX7" fmla="*/ 625643 w 890337"/>
                      <a:gd name="connsiteY7" fmla="*/ 206943 h 885524"/>
                      <a:gd name="connsiteX8" fmla="*/ 890337 w 890337"/>
                      <a:gd name="connsiteY8" fmla="*/ 187693 h 885524"/>
                      <a:gd name="connsiteX9" fmla="*/ 702645 w 890337"/>
                      <a:gd name="connsiteY9" fmla="*/ 341697 h 885524"/>
                      <a:gd name="connsiteX10" fmla="*/ 741146 w 890337"/>
                      <a:gd name="connsiteY10" fmla="*/ 543828 h 885524"/>
                      <a:gd name="connsiteX11" fmla="*/ 658407 w 890337"/>
                      <a:gd name="connsiteY11" fmla="*/ 842210 h 885524"/>
                      <a:gd name="connsiteX12" fmla="*/ 630455 w 890337"/>
                      <a:gd name="connsiteY12" fmla="*/ 481263 h 885524"/>
                      <a:gd name="connsiteX13" fmla="*/ 466826 w 890337"/>
                      <a:gd name="connsiteY13" fmla="*/ 476451 h 885524"/>
                      <a:gd name="connsiteX14" fmla="*/ 356135 w 890337"/>
                      <a:gd name="connsiteY14" fmla="*/ 548640 h 885524"/>
                      <a:gd name="connsiteX15" fmla="*/ 303196 w 890337"/>
                      <a:gd name="connsiteY15" fmla="*/ 490889 h 885524"/>
                      <a:gd name="connsiteX16" fmla="*/ 125129 w 890337"/>
                      <a:gd name="connsiteY16" fmla="*/ 447575 h 885524"/>
                      <a:gd name="connsiteX17" fmla="*/ 121654 w 890337"/>
                      <a:gd name="connsiteY17" fmla="*/ 885524 h 885524"/>
                      <a:gd name="connsiteX0" fmla="*/ 121654 w 890337"/>
                      <a:gd name="connsiteY0" fmla="*/ 885524 h 885524"/>
                      <a:gd name="connsiteX1" fmla="*/ 0 w 890337"/>
                      <a:gd name="connsiteY1" fmla="*/ 288758 h 885524"/>
                      <a:gd name="connsiteX2" fmla="*/ 211756 w 890337"/>
                      <a:gd name="connsiteY2" fmla="*/ 134754 h 885524"/>
                      <a:gd name="connsiteX3" fmla="*/ 471638 w 890337"/>
                      <a:gd name="connsiteY3" fmla="*/ 115503 h 885524"/>
                      <a:gd name="connsiteX4" fmla="*/ 654518 w 890337"/>
                      <a:gd name="connsiteY4" fmla="*/ 0 h 885524"/>
                      <a:gd name="connsiteX5" fmla="*/ 563078 w 890337"/>
                      <a:gd name="connsiteY5" fmla="*/ 115503 h 885524"/>
                      <a:gd name="connsiteX6" fmla="*/ 755584 w 890337"/>
                      <a:gd name="connsiteY6" fmla="*/ 62564 h 885524"/>
                      <a:gd name="connsiteX7" fmla="*/ 625643 w 890337"/>
                      <a:gd name="connsiteY7" fmla="*/ 206943 h 885524"/>
                      <a:gd name="connsiteX8" fmla="*/ 890337 w 890337"/>
                      <a:gd name="connsiteY8" fmla="*/ 187693 h 885524"/>
                      <a:gd name="connsiteX9" fmla="*/ 702645 w 890337"/>
                      <a:gd name="connsiteY9" fmla="*/ 341697 h 885524"/>
                      <a:gd name="connsiteX10" fmla="*/ 741146 w 890337"/>
                      <a:gd name="connsiteY10" fmla="*/ 543828 h 885524"/>
                      <a:gd name="connsiteX11" fmla="*/ 729674 w 890337"/>
                      <a:gd name="connsiteY11" fmla="*/ 716549 h 885524"/>
                      <a:gd name="connsiteX12" fmla="*/ 658407 w 890337"/>
                      <a:gd name="connsiteY12" fmla="*/ 842210 h 885524"/>
                      <a:gd name="connsiteX13" fmla="*/ 630455 w 890337"/>
                      <a:gd name="connsiteY13" fmla="*/ 481263 h 885524"/>
                      <a:gd name="connsiteX14" fmla="*/ 466826 w 890337"/>
                      <a:gd name="connsiteY14" fmla="*/ 476451 h 885524"/>
                      <a:gd name="connsiteX15" fmla="*/ 356135 w 890337"/>
                      <a:gd name="connsiteY15" fmla="*/ 548640 h 885524"/>
                      <a:gd name="connsiteX16" fmla="*/ 303196 w 890337"/>
                      <a:gd name="connsiteY16" fmla="*/ 490889 h 885524"/>
                      <a:gd name="connsiteX17" fmla="*/ 125129 w 890337"/>
                      <a:gd name="connsiteY17" fmla="*/ 447575 h 885524"/>
                      <a:gd name="connsiteX18" fmla="*/ 121654 w 890337"/>
                      <a:gd name="connsiteY18" fmla="*/ 885524 h 885524"/>
                      <a:gd name="connsiteX0" fmla="*/ 121654 w 890337"/>
                      <a:gd name="connsiteY0" fmla="*/ 885524 h 885524"/>
                      <a:gd name="connsiteX1" fmla="*/ 36280 w 890337"/>
                      <a:gd name="connsiteY1" fmla="*/ 673235 h 885524"/>
                      <a:gd name="connsiteX2" fmla="*/ 0 w 890337"/>
                      <a:gd name="connsiteY2" fmla="*/ 288758 h 885524"/>
                      <a:gd name="connsiteX3" fmla="*/ 211756 w 890337"/>
                      <a:gd name="connsiteY3" fmla="*/ 134754 h 885524"/>
                      <a:gd name="connsiteX4" fmla="*/ 471638 w 890337"/>
                      <a:gd name="connsiteY4" fmla="*/ 115503 h 885524"/>
                      <a:gd name="connsiteX5" fmla="*/ 654518 w 890337"/>
                      <a:gd name="connsiteY5" fmla="*/ 0 h 885524"/>
                      <a:gd name="connsiteX6" fmla="*/ 563078 w 890337"/>
                      <a:gd name="connsiteY6" fmla="*/ 115503 h 885524"/>
                      <a:gd name="connsiteX7" fmla="*/ 755584 w 890337"/>
                      <a:gd name="connsiteY7" fmla="*/ 62564 h 885524"/>
                      <a:gd name="connsiteX8" fmla="*/ 625643 w 890337"/>
                      <a:gd name="connsiteY8" fmla="*/ 206943 h 885524"/>
                      <a:gd name="connsiteX9" fmla="*/ 890337 w 890337"/>
                      <a:gd name="connsiteY9" fmla="*/ 187693 h 885524"/>
                      <a:gd name="connsiteX10" fmla="*/ 702645 w 890337"/>
                      <a:gd name="connsiteY10" fmla="*/ 341697 h 885524"/>
                      <a:gd name="connsiteX11" fmla="*/ 741146 w 890337"/>
                      <a:gd name="connsiteY11" fmla="*/ 543828 h 885524"/>
                      <a:gd name="connsiteX12" fmla="*/ 729674 w 890337"/>
                      <a:gd name="connsiteY12" fmla="*/ 716549 h 885524"/>
                      <a:gd name="connsiteX13" fmla="*/ 658407 w 890337"/>
                      <a:gd name="connsiteY13" fmla="*/ 842210 h 885524"/>
                      <a:gd name="connsiteX14" fmla="*/ 630455 w 890337"/>
                      <a:gd name="connsiteY14" fmla="*/ 481263 h 885524"/>
                      <a:gd name="connsiteX15" fmla="*/ 466826 w 890337"/>
                      <a:gd name="connsiteY15" fmla="*/ 476451 h 885524"/>
                      <a:gd name="connsiteX16" fmla="*/ 356135 w 890337"/>
                      <a:gd name="connsiteY16" fmla="*/ 548640 h 885524"/>
                      <a:gd name="connsiteX17" fmla="*/ 303196 w 890337"/>
                      <a:gd name="connsiteY17" fmla="*/ 490889 h 885524"/>
                      <a:gd name="connsiteX18" fmla="*/ 125129 w 890337"/>
                      <a:gd name="connsiteY18" fmla="*/ 447575 h 885524"/>
                      <a:gd name="connsiteX19" fmla="*/ 121654 w 890337"/>
                      <a:gd name="connsiteY19" fmla="*/ 885524 h 885524"/>
                      <a:gd name="connsiteX0" fmla="*/ 85374 w 854057"/>
                      <a:gd name="connsiteY0" fmla="*/ 885524 h 885524"/>
                      <a:gd name="connsiteX1" fmla="*/ 0 w 854057"/>
                      <a:gd name="connsiteY1" fmla="*/ 673235 h 885524"/>
                      <a:gd name="connsiteX2" fmla="*/ 1201 w 854057"/>
                      <a:gd name="connsiteY2" fmla="*/ 312821 h 885524"/>
                      <a:gd name="connsiteX3" fmla="*/ 175476 w 854057"/>
                      <a:gd name="connsiteY3" fmla="*/ 134754 h 885524"/>
                      <a:gd name="connsiteX4" fmla="*/ 435358 w 854057"/>
                      <a:gd name="connsiteY4" fmla="*/ 115503 h 885524"/>
                      <a:gd name="connsiteX5" fmla="*/ 618238 w 854057"/>
                      <a:gd name="connsiteY5" fmla="*/ 0 h 885524"/>
                      <a:gd name="connsiteX6" fmla="*/ 526798 w 854057"/>
                      <a:gd name="connsiteY6" fmla="*/ 115503 h 885524"/>
                      <a:gd name="connsiteX7" fmla="*/ 719304 w 854057"/>
                      <a:gd name="connsiteY7" fmla="*/ 62564 h 885524"/>
                      <a:gd name="connsiteX8" fmla="*/ 589363 w 854057"/>
                      <a:gd name="connsiteY8" fmla="*/ 206943 h 885524"/>
                      <a:gd name="connsiteX9" fmla="*/ 854057 w 854057"/>
                      <a:gd name="connsiteY9" fmla="*/ 187693 h 885524"/>
                      <a:gd name="connsiteX10" fmla="*/ 666365 w 854057"/>
                      <a:gd name="connsiteY10" fmla="*/ 341697 h 885524"/>
                      <a:gd name="connsiteX11" fmla="*/ 704866 w 854057"/>
                      <a:gd name="connsiteY11" fmla="*/ 543828 h 885524"/>
                      <a:gd name="connsiteX12" fmla="*/ 693394 w 854057"/>
                      <a:gd name="connsiteY12" fmla="*/ 716549 h 885524"/>
                      <a:gd name="connsiteX13" fmla="*/ 622127 w 854057"/>
                      <a:gd name="connsiteY13" fmla="*/ 842210 h 885524"/>
                      <a:gd name="connsiteX14" fmla="*/ 594175 w 854057"/>
                      <a:gd name="connsiteY14" fmla="*/ 481263 h 885524"/>
                      <a:gd name="connsiteX15" fmla="*/ 430546 w 854057"/>
                      <a:gd name="connsiteY15" fmla="*/ 476451 h 885524"/>
                      <a:gd name="connsiteX16" fmla="*/ 319855 w 854057"/>
                      <a:gd name="connsiteY16" fmla="*/ 548640 h 885524"/>
                      <a:gd name="connsiteX17" fmla="*/ 266916 w 854057"/>
                      <a:gd name="connsiteY17" fmla="*/ 490889 h 885524"/>
                      <a:gd name="connsiteX18" fmla="*/ 88849 w 854057"/>
                      <a:gd name="connsiteY18" fmla="*/ 447575 h 885524"/>
                      <a:gd name="connsiteX19" fmla="*/ 85374 w 854057"/>
                      <a:gd name="connsiteY19" fmla="*/ 885524 h 885524"/>
                      <a:gd name="connsiteX0" fmla="*/ 85374 w 854057"/>
                      <a:gd name="connsiteY0" fmla="*/ 822960 h 822960"/>
                      <a:gd name="connsiteX1" fmla="*/ 0 w 854057"/>
                      <a:gd name="connsiteY1" fmla="*/ 610671 h 822960"/>
                      <a:gd name="connsiteX2" fmla="*/ 1201 w 854057"/>
                      <a:gd name="connsiteY2" fmla="*/ 250257 h 822960"/>
                      <a:gd name="connsiteX3" fmla="*/ 175476 w 854057"/>
                      <a:gd name="connsiteY3" fmla="*/ 72190 h 822960"/>
                      <a:gd name="connsiteX4" fmla="*/ 435358 w 854057"/>
                      <a:gd name="connsiteY4" fmla="*/ 52939 h 822960"/>
                      <a:gd name="connsiteX5" fmla="*/ 526798 w 854057"/>
                      <a:gd name="connsiteY5" fmla="*/ 52939 h 822960"/>
                      <a:gd name="connsiteX6" fmla="*/ 719304 w 854057"/>
                      <a:gd name="connsiteY6" fmla="*/ 0 h 822960"/>
                      <a:gd name="connsiteX7" fmla="*/ 589363 w 854057"/>
                      <a:gd name="connsiteY7" fmla="*/ 144379 h 822960"/>
                      <a:gd name="connsiteX8" fmla="*/ 854057 w 854057"/>
                      <a:gd name="connsiteY8" fmla="*/ 125129 h 822960"/>
                      <a:gd name="connsiteX9" fmla="*/ 666365 w 854057"/>
                      <a:gd name="connsiteY9" fmla="*/ 279133 h 822960"/>
                      <a:gd name="connsiteX10" fmla="*/ 704866 w 854057"/>
                      <a:gd name="connsiteY10" fmla="*/ 481264 h 822960"/>
                      <a:gd name="connsiteX11" fmla="*/ 693394 w 854057"/>
                      <a:gd name="connsiteY11" fmla="*/ 653985 h 822960"/>
                      <a:gd name="connsiteX12" fmla="*/ 622127 w 854057"/>
                      <a:gd name="connsiteY12" fmla="*/ 779646 h 822960"/>
                      <a:gd name="connsiteX13" fmla="*/ 594175 w 854057"/>
                      <a:gd name="connsiteY13" fmla="*/ 418699 h 822960"/>
                      <a:gd name="connsiteX14" fmla="*/ 430546 w 854057"/>
                      <a:gd name="connsiteY14" fmla="*/ 413887 h 822960"/>
                      <a:gd name="connsiteX15" fmla="*/ 319855 w 854057"/>
                      <a:gd name="connsiteY15" fmla="*/ 486076 h 822960"/>
                      <a:gd name="connsiteX16" fmla="*/ 266916 w 854057"/>
                      <a:gd name="connsiteY16" fmla="*/ 428325 h 822960"/>
                      <a:gd name="connsiteX17" fmla="*/ 88849 w 854057"/>
                      <a:gd name="connsiteY17" fmla="*/ 385011 h 822960"/>
                      <a:gd name="connsiteX18" fmla="*/ 85374 w 854057"/>
                      <a:gd name="connsiteY18" fmla="*/ 822960 h 822960"/>
                      <a:gd name="connsiteX0" fmla="*/ 85374 w 854057"/>
                      <a:gd name="connsiteY0" fmla="*/ 770021 h 770021"/>
                      <a:gd name="connsiteX1" fmla="*/ 0 w 854057"/>
                      <a:gd name="connsiteY1" fmla="*/ 557732 h 770021"/>
                      <a:gd name="connsiteX2" fmla="*/ 1201 w 854057"/>
                      <a:gd name="connsiteY2" fmla="*/ 197318 h 770021"/>
                      <a:gd name="connsiteX3" fmla="*/ 175476 w 854057"/>
                      <a:gd name="connsiteY3" fmla="*/ 19251 h 770021"/>
                      <a:gd name="connsiteX4" fmla="*/ 435358 w 854057"/>
                      <a:gd name="connsiteY4" fmla="*/ 0 h 770021"/>
                      <a:gd name="connsiteX5" fmla="*/ 526798 w 854057"/>
                      <a:gd name="connsiteY5" fmla="*/ 0 h 770021"/>
                      <a:gd name="connsiteX6" fmla="*/ 589363 w 854057"/>
                      <a:gd name="connsiteY6" fmla="*/ 91440 h 770021"/>
                      <a:gd name="connsiteX7" fmla="*/ 854057 w 854057"/>
                      <a:gd name="connsiteY7" fmla="*/ 72190 h 770021"/>
                      <a:gd name="connsiteX8" fmla="*/ 666365 w 854057"/>
                      <a:gd name="connsiteY8" fmla="*/ 226194 h 770021"/>
                      <a:gd name="connsiteX9" fmla="*/ 704866 w 854057"/>
                      <a:gd name="connsiteY9" fmla="*/ 428325 h 770021"/>
                      <a:gd name="connsiteX10" fmla="*/ 693394 w 854057"/>
                      <a:gd name="connsiteY10" fmla="*/ 601046 h 770021"/>
                      <a:gd name="connsiteX11" fmla="*/ 622127 w 854057"/>
                      <a:gd name="connsiteY11" fmla="*/ 726707 h 770021"/>
                      <a:gd name="connsiteX12" fmla="*/ 594175 w 854057"/>
                      <a:gd name="connsiteY12" fmla="*/ 365760 h 770021"/>
                      <a:gd name="connsiteX13" fmla="*/ 430546 w 854057"/>
                      <a:gd name="connsiteY13" fmla="*/ 360948 h 770021"/>
                      <a:gd name="connsiteX14" fmla="*/ 319855 w 854057"/>
                      <a:gd name="connsiteY14" fmla="*/ 433137 h 770021"/>
                      <a:gd name="connsiteX15" fmla="*/ 266916 w 854057"/>
                      <a:gd name="connsiteY15" fmla="*/ 375386 h 770021"/>
                      <a:gd name="connsiteX16" fmla="*/ 88849 w 854057"/>
                      <a:gd name="connsiteY16" fmla="*/ 332072 h 770021"/>
                      <a:gd name="connsiteX17" fmla="*/ 85374 w 854057"/>
                      <a:gd name="connsiteY17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319855 w 704866"/>
                      <a:gd name="connsiteY13" fmla="*/ 433137 h 770021"/>
                      <a:gd name="connsiteX14" fmla="*/ 266916 w 704866"/>
                      <a:gd name="connsiteY14" fmla="*/ 375386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266916 w 704866"/>
                      <a:gd name="connsiteY13" fmla="*/ 375386 h 770021"/>
                      <a:gd name="connsiteX14" fmla="*/ 88849 w 704866"/>
                      <a:gd name="connsiteY14" fmla="*/ 332072 h 770021"/>
                      <a:gd name="connsiteX15" fmla="*/ 85374 w 704866"/>
                      <a:gd name="connsiteY15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343573 w 704866"/>
                      <a:gd name="connsiteY13" fmla="*/ 307475 h 770021"/>
                      <a:gd name="connsiteX14" fmla="*/ 266916 w 704866"/>
                      <a:gd name="connsiteY14" fmla="*/ 375386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343573 w 704866"/>
                      <a:gd name="connsiteY13" fmla="*/ 307475 h 770021"/>
                      <a:gd name="connsiteX14" fmla="*/ 229435 w 704866"/>
                      <a:gd name="connsiteY14" fmla="*/ 351323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77397 w 704866"/>
                      <a:gd name="connsiteY12" fmla="*/ 385011 h 770021"/>
                      <a:gd name="connsiteX13" fmla="*/ 343573 w 704866"/>
                      <a:gd name="connsiteY13" fmla="*/ 307475 h 770021"/>
                      <a:gd name="connsiteX14" fmla="*/ 229435 w 704866"/>
                      <a:gd name="connsiteY14" fmla="*/ 351323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77397 w 704866"/>
                      <a:gd name="connsiteY12" fmla="*/ 385011 h 770021"/>
                      <a:gd name="connsiteX13" fmla="*/ 343573 w 704866"/>
                      <a:gd name="connsiteY13" fmla="*/ 307475 h 770021"/>
                      <a:gd name="connsiteX14" fmla="*/ 179461 w 704866"/>
                      <a:gd name="connsiteY14" fmla="*/ 235820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9917 w 704866"/>
                      <a:gd name="connsiteY12" fmla="*/ 404262 h 770021"/>
                      <a:gd name="connsiteX13" fmla="*/ 343573 w 704866"/>
                      <a:gd name="connsiteY13" fmla="*/ 307475 h 770021"/>
                      <a:gd name="connsiteX14" fmla="*/ 179461 w 704866"/>
                      <a:gd name="connsiteY14" fmla="*/ 235820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9917 w 704866"/>
                      <a:gd name="connsiteY12" fmla="*/ 404262 h 770021"/>
                      <a:gd name="connsiteX13" fmla="*/ 343573 w 704866"/>
                      <a:gd name="connsiteY13" fmla="*/ 307475 h 770021"/>
                      <a:gd name="connsiteX14" fmla="*/ 210695 w 704866"/>
                      <a:gd name="connsiteY14" fmla="*/ 240632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9917 w 704866"/>
                      <a:gd name="connsiteY12" fmla="*/ 404262 h 770021"/>
                      <a:gd name="connsiteX13" fmla="*/ 343573 w 704866"/>
                      <a:gd name="connsiteY13" fmla="*/ 307475 h 770021"/>
                      <a:gd name="connsiteX14" fmla="*/ 210695 w 704866"/>
                      <a:gd name="connsiteY14" fmla="*/ 240632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9917 w 704866"/>
                      <a:gd name="connsiteY12" fmla="*/ 404262 h 770021"/>
                      <a:gd name="connsiteX13" fmla="*/ 343573 w 704866"/>
                      <a:gd name="connsiteY13" fmla="*/ 307475 h 770021"/>
                      <a:gd name="connsiteX14" fmla="*/ 210695 w 704866"/>
                      <a:gd name="connsiteY14" fmla="*/ 240632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9917 w 704866"/>
                      <a:gd name="connsiteY12" fmla="*/ 404262 h 770021"/>
                      <a:gd name="connsiteX13" fmla="*/ 343573 w 704866"/>
                      <a:gd name="connsiteY13" fmla="*/ 307475 h 770021"/>
                      <a:gd name="connsiteX14" fmla="*/ 210695 w 704866"/>
                      <a:gd name="connsiteY14" fmla="*/ 240632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9917 w 704866"/>
                      <a:gd name="connsiteY12" fmla="*/ 404262 h 770021"/>
                      <a:gd name="connsiteX13" fmla="*/ 343573 w 704866"/>
                      <a:gd name="connsiteY13" fmla="*/ 307475 h 770021"/>
                      <a:gd name="connsiteX14" fmla="*/ 210695 w 704866"/>
                      <a:gd name="connsiteY14" fmla="*/ 240632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9917 w 704866"/>
                      <a:gd name="connsiteY12" fmla="*/ 404262 h 770021"/>
                      <a:gd name="connsiteX13" fmla="*/ 343573 w 704866"/>
                      <a:gd name="connsiteY13" fmla="*/ 307475 h 770021"/>
                      <a:gd name="connsiteX14" fmla="*/ 210695 w 704866"/>
                      <a:gd name="connsiteY14" fmla="*/ 240632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9917 w 704866"/>
                      <a:gd name="connsiteY12" fmla="*/ 404262 h 770021"/>
                      <a:gd name="connsiteX13" fmla="*/ 343573 w 704866"/>
                      <a:gd name="connsiteY13" fmla="*/ 307475 h 770021"/>
                      <a:gd name="connsiteX14" fmla="*/ 210695 w 704866"/>
                      <a:gd name="connsiteY14" fmla="*/ 240632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9917 w 704866"/>
                      <a:gd name="connsiteY12" fmla="*/ 404262 h 770021"/>
                      <a:gd name="connsiteX13" fmla="*/ 343573 w 704866"/>
                      <a:gd name="connsiteY13" fmla="*/ 307475 h 770021"/>
                      <a:gd name="connsiteX14" fmla="*/ 210695 w 704866"/>
                      <a:gd name="connsiteY14" fmla="*/ 240632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74274 w 704866"/>
                      <a:gd name="connsiteY12" fmla="*/ 418700 h 770021"/>
                      <a:gd name="connsiteX13" fmla="*/ 343573 w 704866"/>
                      <a:gd name="connsiteY13" fmla="*/ 307475 h 770021"/>
                      <a:gd name="connsiteX14" fmla="*/ 210695 w 704866"/>
                      <a:gd name="connsiteY14" fmla="*/ 240632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8849 w 704866"/>
                      <a:gd name="connsiteY0" fmla="*/ 332072 h 726707"/>
                      <a:gd name="connsiteX1" fmla="*/ 0 w 704866"/>
                      <a:gd name="connsiteY1" fmla="*/ 557732 h 726707"/>
                      <a:gd name="connsiteX2" fmla="*/ 1201 w 704866"/>
                      <a:gd name="connsiteY2" fmla="*/ 197318 h 726707"/>
                      <a:gd name="connsiteX3" fmla="*/ 175476 w 704866"/>
                      <a:gd name="connsiteY3" fmla="*/ 19251 h 726707"/>
                      <a:gd name="connsiteX4" fmla="*/ 435358 w 704866"/>
                      <a:gd name="connsiteY4" fmla="*/ 0 h 726707"/>
                      <a:gd name="connsiteX5" fmla="*/ 526798 w 704866"/>
                      <a:gd name="connsiteY5" fmla="*/ 0 h 726707"/>
                      <a:gd name="connsiteX6" fmla="*/ 589363 w 704866"/>
                      <a:gd name="connsiteY6" fmla="*/ 91440 h 726707"/>
                      <a:gd name="connsiteX7" fmla="*/ 666365 w 704866"/>
                      <a:gd name="connsiteY7" fmla="*/ 226194 h 726707"/>
                      <a:gd name="connsiteX8" fmla="*/ 704866 w 704866"/>
                      <a:gd name="connsiteY8" fmla="*/ 428325 h 726707"/>
                      <a:gd name="connsiteX9" fmla="*/ 693394 w 704866"/>
                      <a:gd name="connsiteY9" fmla="*/ 601046 h 726707"/>
                      <a:gd name="connsiteX10" fmla="*/ 622127 w 704866"/>
                      <a:gd name="connsiteY10" fmla="*/ 726707 h 726707"/>
                      <a:gd name="connsiteX11" fmla="*/ 594175 w 704866"/>
                      <a:gd name="connsiteY11" fmla="*/ 365760 h 726707"/>
                      <a:gd name="connsiteX12" fmla="*/ 474274 w 704866"/>
                      <a:gd name="connsiteY12" fmla="*/ 418700 h 726707"/>
                      <a:gd name="connsiteX13" fmla="*/ 343573 w 704866"/>
                      <a:gd name="connsiteY13" fmla="*/ 307475 h 726707"/>
                      <a:gd name="connsiteX14" fmla="*/ 210695 w 704866"/>
                      <a:gd name="connsiteY14" fmla="*/ 240632 h 726707"/>
                      <a:gd name="connsiteX15" fmla="*/ 88849 w 704866"/>
                      <a:gd name="connsiteY15" fmla="*/ 332072 h 726707"/>
                      <a:gd name="connsiteX0" fmla="*/ 88849 w 704866"/>
                      <a:gd name="connsiteY0" fmla="*/ 332072 h 726707"/>
                      <a:gd name="connsiteX1" fmla="*/ 68714 w 704866"/>
                      <a:gd name="connsiteY1" fmla="*/ 586608 h 726707"/>
                      <a:gd name="connsiteX2" fmla="*/ 0 w 704866"/>
                      <a:gd name="connsiteY2" fmla="*/ 557732 h 726707"/>
                      <a:gd name="connsiteX3" fmla="*/ 1201 w 704866"/>
                      <a:gd name="connsiteY3" fmla="*/ 197318 h 726707"/>
                      <a:gd name="connsiteX4" fmla="*/ 175476 w 704866"/>
                      <a:gd name="connsiteY4" fmla="*/ 19251 h 726707"/>
                      <a:gd name="connsiteX5" fmla="*/ 435358 w 704866"/>
                      <a:gd name="connsiteY5" fmla="*/ 0 h 726707"/>
                      <a:gd name="connsiteX6" fmla="*/ 526798 w 704866"/>
                      <a:gd name="connsiteY6" fmla="*/ 0 h 726707"/>
                      <a:gd name="connsiteX7" fmla="*/ 589363 w 704866"/>
                      <a:gd name="connsiteY7" fmla="*/ 91440 h 726707"/>
                      <a:gd name="connsiteX8" fmla="*/ 666365 w 704866"/>
                      <a:gd name="connsiteY8" fmla="*/ 226194 h 726707"/>
                      <a:gd name="connsiteX9" fmla="*/ 704866 w 704866"/>
                      <a:gd name="connsiteY9" fmla="*/ 428325 h 726707"/>
                      <a:gd name="connsiteX10" fmla="*/ 693394 w 704866"/>
                      <a:gd name="connsiteY10" fmla="*/ 601046 h 726707"/>
                      <a:gd name="connsiteX11" fmla="*/ 622127 w 704866"/>
                      <a:gd name="connsiteY11" fmla="*/ 726707 h 726707"/>
                      <a:gd name="connsiteX12" fmla="*/ 594175 w 704866"/>
                      <a:gd name="connsiteY12" fmla="*/ 365760 h 726707"/>
                      <a:gd name="connsiteX13" fmla="*/ 474274 w 704866"/>
                      <a:gd name="connsiteY13" fmla="*/ 418700 h 726707"/>
                      <a:gd name="connsiteX14" fmla="*/ 343573 w 704866"/>
                      <a:gd name="connsiteY14" fmla="*/ 307475 h 726707"/>
                      <a:gd name="connsiteX15" fmla="*/ 210695 w 704866"/>
                      <a:gd name="connsiteY15" fmla="*/ 240632 h 726707"/>
                      <a:gd name="connsiteX16" fmla="*/ 88849 w 704866"/>
                      <a:gd name="connsiteY16" fmla="*/ 332072 h 726707"/>
                      <a:gd name="connsiteX0" fmla="*/ 88849 w 704866"/>
                      <a:gd name="connsiteY0" fmla="*/ 332072 h 726707"/>
                      <a:gd name="connsiteX1" fmla="*/ 68714 w 704866"/>
                      <a:gd name="connsiteY1" fmla="*/ 586608 h 726707"/>
                      <a:gd name="connsiteX2" fmla="*/ 0 w 704866"/>
                      <a:gd name="connsiteY2" fmla="*/ 557732 h 726707"/>
                      <a:gd name="connsiteX3" fmla="*/ 1201 w 704866"/>
                      <a:gd name="connsiteY3" fmla="*/ 197318 h 726707"/>
                      <a:gd name="connsiteX4" fmla="*/ 175476 w 704866"/>
                      <a:gd name="connsiteY4" fmla="*/ 19251 h 726707"/>
                      <a:gd name="connsiteX5" fmla="*/ 435358 w 704866"/>
                      <a:gd name="connsiteY5" fmla="*/ 0 h 726707"/>
                      <a:gd name="connsiteX6" fmla="*/ 526798 w 704866"/>
                      <a:gd name="connsiteY6" fmla="*/ 0 h 726707"/>
                      <a:gd name="connsiteX7" fmla="*/ 589363 w 704866"/>
                      <a:gd name="connsiteY7" fmla="*/ 91440 h 726707"/>
                      <a:gd name="connsiteX8" fmla="*/ 666365 w 704866"/>
                      <a:gd name="connsiteY8" fmla="*/ 226194 h 726707"/>
                      <a:gd name="connsiteX9" fmla="*/ 704866 w 704866"/>
                      <a:gd name="connsiteY9" fmla="*/ 428325 h 726707"/>
                      <a:gd name="connsiteX10" fmla="*/ 693394 w 704866"/>
                      <a:gd name="connsiteY10" fmla="*/ 601046 h 726707"/>
                      <a:gd name="connsiteX11" fmla="*/ 622127 w 704866"/>
                      <a:gd name="connsiteY11" fmla="*/ 726707 h 726707"/>
                      <a:gd name="connsiteX12" fmla="*/ 594175 w 704866"/>
                      <a:gd name="connsiteY12" fmla="*/ 365760 h 726707"/>
                      <a:gd name="connsiteX13" fmla="*/ 474274 w 704866"/>
                      <a:gd name="connsiteY13" fmla="*/ 418700 h 726707"/>
                      <a:gd name="connsiteX14" fmla="*/ 343573 w 704866"/>
                      <a:gd name="connsiteY14" fmla="*/ 307475 h 726707"/>
                      <a:gd name="connsiteX15" fmla="*/ 210695 w 704866"/>
                      <a:gd name="connsiteY15" fmla="*/ 240632 h 726707"/>
                      <a:gd name="connsiteX16" fmla="*/ 88849 w 704866"/>
                      <a:gd name="connsiteY16" fmla="*/ 332072 h 726707"/>
                      <a:gd name="connsiteX0" fmla="*/ 88851 w 704868"/>
                      <a:gd name="connsiteY0" fmla="*/ 332072 h 726707"/>
                      <a:gd name="connsiteX1" fmla="*/ 68716 w 704868"/>
                      <a:gd name="connsiteY1" fmla="*/ 586608 h 726707"/>
                      <a:gd name="connsiteX2" fmla="*/ 2 w 704868"/>
                      <a:gd name="connsiteY2" fmla="*/ 557732 h 726707"/>
                      <a:gd name="connsiteX3" fmla="*/ 1203 w 704868"/>
                      <a:gd name="connsiteY3" fmla="*/ 197318 h 726707"/>
                      <a:gd name="connsiteX4" fmla="*/ 175478 w 704868"/>
                      <a:gd name="connsiteY4" fmla="*/ 19251 h 726707"/>
                      <a:gd name="connsiteX5" fmla="*/ 435360 w 704868"/>
                      <a:gd name="connsiteY5" fmla="*/ 0 h 726707"/>
                      <a:gd name="connsiteX6" fmla="*/ 526800 w 704868"/>
                      <a:gd name="connsiteY6" fmla="*/ 0 h 726707"/>
                      <a:gd name="connsiteX7" fmla="*/ 589365 w 704868"/>
                      <a:gd name="connsiteY7" fmla="*/ 91440 h 726707"/>
                      <a:gd name="connsiteX8" fmla="*/ 666367 w 704868"/>
                      <a:gd name="connsiteY8" fmla="*/ 226194 h 726707"/>
                      <a:gd name="connsiteX9" fmla="*/ 704868 w 704868"/>
                      <a:gd name="connsiteY9" fmla="*/ 428325 h 726707"/>
                      <a:gd name="connsiteX10" fmla="*/ 693396 w 704868"/>
                      <a:gd name="connsiteY10" fmla="*/ 601046 h 726707"/>
                      <a:gd name="connsiteX11" fmla="*/ 622129 w 704868"/>
                      <a:gd name="connsiteY11" fmla="*/ 726707 h 726707"/>
                      <a:gd name="connsiteX12" fmla="*/ 594177 w 704868"/>
                      <a:gd name="connsiteY12" fmla="*/ 365760 h 726707"/>
                      <a:gd name="connsiteX13" fmla="*/ 474276 w 704868"/>
                      <a:gd name="connsiteY13" fmla="*/ 418700 h 726707"/>
                      <a:gd name="connsiteX14" fmla="*/ 343575 w 704868"/>
                      <a:gd name="connsiteY14" fmla="*/ 307475 h 726707"/>
                      <a:gd name="connsiteX15" fmla="*/ 210697 w 704868"/>
                      <a:gd name="connsiteY15" fmla="*/ 240632 h 726707"/>
                      <a:gd name="connsiteX16" fmla="*/ 88851 w 704868"/>
                      <a:gd name="connsiteY16" fmla="*/ 332072 h 726707"/>
                      <a:gd name="connsiteX0" fmla="*/ 113691 w 729708"/>
                      <a:gd name="connsiteY0" fmla="*/ 332072 h 726707"/>
                      <a:gd name="connsiteX1" fmla="*/ 93556 w 729708"/>
                      <a:gd name="connsiteY1" fmla="*/ 586608 h 726707"/>
                      <a:gd name="connsiteX2" fmla="*/ 24842 w 729708"/>
                      <a:gd name="connsiteY2" fmla="*/ 557732 h 726707"/>
                      <a:gd name="connsiteX3" fmla="*/ 26043 w 729708"/>
                      <a:gd name="connsiteY3" fmla="*/ 197318 h 726707"/>
                      <a:gd name="connsiteX4" fmla="*/ 200318 w 729708"/>
                      <a:gd name="connsiteY4" fmla="*/ 19251 h 726707"/>
                      <a:gd name="connsiteX5" fmla="*/ 460200 w 729708"/>
                      <a:gd name="connsiteY5" fmla="*/ 0 h 726707"/>
                      <a:gd name="connsiteX6" fmla="*/ 551640 w 729708"/>
                      <a:gd name="connsiteY6" fmla="*/ 0 h 726707"/>
                      <a:gd name="connsiteX7" fmla="*/ 614205 w 729708"/>
                      <a:gd name="connsiteY7" fmla="*/ 91440 h 726707"/>
                      <a:gd name="connsiteX8" fmla="*/ 691207 w 729708"/>
                      <a:gd name="connsiteY8" fmla="*/ 226194 h 726707"/>
                      <a:gd name="connsiteX9" fmla="*/ 729708 w 729708"/>
                      <a:gd name="connsiteY9" fmla="*/ 428325 h 726707"/>
                      <a:gd name="connsiteX10" fmla="*/ 718236 w 729708"/>
                      <a:gd name="connsiteY10" fmla="*/ 601046 h 726707"/>
                      <a:gd name="connsiteX11" fmla="*/ 646969 w 729708"/>
                      <a:gd name="connsiteY11" fmla="*/ 726707 h 726707"/>
                      <a:gd name="connsiteX12" fmla="*/ 619017 w 729708"/>
                      <a:gd name="connsiteY12" fmla="*/ 365760 h 726707"/>
                      <a:gd name="connsiteX13" fmla="*/ 499116 w 729708"/>
                      <a:gd name="connsiteY13" fmla="*/ 418700 h 726707"/>
                      <a:gd name="connsiteX14" fmla="*/ 368415 w 729708"/>
                      <a:gd name="connsiteY14" fmla="*/ 307475 h 726707"/>
                      <a:gd name="connsiteX15" fmla="*/ 235537 w 729708"/>
                      <a:gd name="connsiteY15" fmla="*/ 240632 h 726707"/>
                      <a:gd name="connsiteX16" fmla="*/ 113691 w 729708"/>
                      <a:gd name="connsiteY16" fmla="*/ 332072 h 726707"/>
                      <a:gd name="connsiteX0" fmla="*/ 113691 w 729708"/>
                      <a:gd name="connsiteY0" fmla="*/ 344336 h 738971"/>
                      <a:gd name="connsiteX1" fmla="*/ 93556 w 729708"/>
                      <a:gd name="connsiteY1" fmla="*/ 598872 h 738971"/>
                      <a:gd name="connsiteX2" fmla="*/ 24842 w 729708"/>
                      <a:gd name="connsiteY2" fmla="*/ 569996 h 738971"/>
                      <a:gd name="connsiteX3" fmla="*/ 26043 w 729708"/>
                      <a:gd name="connsiteY3" fmla="*/ 209582 h 738971"/>
                      <a:gd name="connsiteX4" fmla="*/ 200318 w 729708"/>
                      <a:gd name="connsiteY4" fmla="*/ 31515 h 738971"/>
                      <a:gd name="connsiteX5" fmla="*/ 460200 w 729708"/>
                      <a:gd name="connsiteY5" fmla="*/ 12264 h 738971"/>
                      <a:gd name="connsiteX6" fmla="*/ 551640 w 729708"/>
                      <a:gd name="connsiteY6" fmla="*/ 12264 h 738971"/>
                      <a:gd name="connsiteX7" fmla="*/ 614205 w 729708"/>
                      <a:gd name="connsiteY7" fmla="*/ 103704 h 738971"/>
                      <a:gd name="connsiteX8" fmla="*/ 691207 w 729708"/>
                      <a:gd name="connsiteY8" fmla="*/ 238458 h 738971"/>
                      <a:gd name="connsiteX9" fmla="*/ 729708 w 729708"/>
                      <a:gd name="connsiteY9" fmla="*/ 440589 h 738971"/>
                      <a:gd name="connsiteX10" fmla="*/ 718236 w 729708"/>
                      <a:gd name="connsiteY10" fmla="*/ 613310 h 738971"/>
                      <a:gd name="connsiteX11" fmla="*/ 646969 w 729708"/>
                      <a:gd name="connsiteY11" fmla="*/ 738971 h 738971"/>
                      <a:gd name="connsiteX12" fmla="*/ 619017 w 729708"/>
                      <a:gd name="connsiteY12" fmla="*/ 378024 h 738971"/>
                      <a:gd name="connsiteX13" fmla="*/ 499116 w 729708"/>
                      <a:gd name="connsiteY13" fmla="*/ 430964 h 738971"/>
                      <a:gd name="connsiteX14" fmla="*/ 368415 w 729708"/>
                      <a:gd name="connsiteY14" fmla="*/ 319739 h 738971"/>
                      <a:gd name="connsiteX15" fmla="*/ 235537 w 729708"/>
                      <a:gd name="connsiteY15" fmla="*/ 252896 h 738971"/>
                      <a:gd name="connsiteX16" fmla="*/ 113691 w 729708"/>
                      <a:gd name="connsiteY16" fmla="*/ 344336 h 738971"/>
                      <a:gd name="connsiteX0" fmla="*/ 93938 w 709955"/>
                      <a:gd name="connsiteY0" fmla="*/ 389291 h 783926"/>
                      <a:gd name="connsiteX1" fmla="*/ 73803 w 709955"/>
                      <a:gd name="connsiteY1" fmla="*/ 643827 h 783926"/>
                      <a:gd name="connsiteX2" fmla="*/ 5089 w 709955"/>
                      <a:gd name="connsiteY2" fmla="*/ 614951 h 783926"/>
                      <a:gd name="connsiteX3" fmla="*/ 6290 w 709955"/>
                      <a:gd name="connsiteY3" fmla="*/ 254537 h 783926"/>
                      <a:gd name="connsiteX4" fmla="*/ 86863 w 709955"/>
                      <a:gd name="connsiteY4" fmla="*/ 18718 h 783926"/>
                      <a:gd name="connsiteX5" fmla="*/ 440447 w 709955"/>
                      <a:gd name="connsiteY5" fmla="*/ 57219 h 783926"/>
                      <a:gd name="connsiteX6" fmla="*/ 531887 w 709955"/>
                      <a:gd name="connsiteY6" fmla="*/ 57219 h 783926"/>
                      <a:gd name="connsiteX7" fmla="*/ 594452 w 709955"/>
                      <a:gd name="connsiteY7" fmla="*/ 148659 h 783926"/>
                      <a:gd name="connsiteX8" fmla="*/ 671454 w 709955"/>
                      <a:gd name="connsiteY8" fmla="*/ 283413 h 783926"/>
                      <a:gd name="connsiteX9" fmla="*/ 709955 w 709955"/>
                      <a:gd name="connsiteY9" fmla="*/ 485544 h 783926"/>
                      <a:gd name="connsiteX10" fmla="*/ 698483 w 709955"/>
                      <a:gd name="connsiteY10" fmla="*/ 658265 h 783926"/>
                      <a:gd name="connsiteX11" fmla="*/ 627216 w 709955"/>
                      <a:gd name="connsiteY11" fmla="*/ 783926 h 783926"/>
                      <a:gd name="connsiteX12" fmla="*/ 599264 w 709955"/>
                      <a:gd name="connsiteY12" fmla="*/ 422979 h 783926"/>
                      <a:gd name="connsiteX13" fmla="*/ 479363 w 709955"/>
                      <a:gd name="connsiteY13" fmla="*/ 475919 h 783926"/>
                      <a:gd name="connsiteX14" fmla="*/ 348662 w 709955"/>
                      <a:gd name="connsiteY14" fmla="*/ 364694 h 783926"/>
                      <a:gd name="connsiteX15" fmla="*/ 215784 w 709955"/>
                      <a:gd name="connsiteY15" fmla="*/ 297851 h 783926"/>
                      <a:gd name="connsiteX16" fmla="*/ 93938 w 709955"/>
                      <a:gd name="connsiteY16" fmla="*/ 389291 h 783926"/>
                      <a:gd name="connsiteX0" fmla="*/ 93938 w 709955"/>
                      <a:gd name="connsiteY0" fmla="*/ 413705 h 808340"/>
                      <a:gd name="connsiteX1" fmla="*/ 73803 w 709955"/>
                      <a:gd name="connsiteY1" fmla="*/ 668241 h 808340"/>
                      <a:gd name="connsiteX2" fmla="*/ 5089 w 709955"/>
                      <a:gd name="connsiteY2" fmla="*/ 639365 h 808340"/>
                      <a:gd name="connsiteX3" fmla="*/ 6290 w 709955"/>
                      <a:gd name="connsiteY3" fmla="*/ 278951 h 808340"/>
                      <a:gd name="connsiteX4" fmla="*/ 86863 w 709955"/>
                      <a:gd name="connsiteY4" fmla="*/ 43132 h 808340"/>
                      <a:gd name="connsiteX5" fmla="*/ 440447 w 709955"/>
                      <a:gd name="connsiteY5" fmla="*/ 81633 h 808340"/>
                      <a:gd name="connsiteX6" fmla="*/ 531887 w 709955"/>
                      <a:gd name="connsiteY6" fmla="*/ 81633 h 808340"/>
                      <a:gd name="connsiteX7" fmla="*/ 594452 w 709955"/>
                      <a:gd name="connsiteY7" fmla="*/ 173073 h 808340"/>
                      <a:gd name="connsiteX8" fmla="*/ 671454 w 709955"/>
                      <a:gd name="connsiteY8" fmla="*/ 307827 h 808340"/>
                      <a:gd name="connsiteX9" fmla="*/ 709955 w 709955"/>
                      <a:gd name="connsiteY9" fmla="*/ 509958 h 808340"/>
                      <a:gd name="connsiteX10" fmla="*/ 698483 w 709955"/>
                      <a:gd name="connsiteY10" fmla="*/ 682679 h 808340"/>
                      <a:gd name="connsiteX11" fmla="*/ 627216 w 709955"/>
                      <a:gd name="connsiteY11" fmla="*/ 808340 h 808340"/>
                      <a:gd name="connsiteX12" fmla="*/ 599264 w 709955"/>
                      <a:gd name="connsiteY12" fmla="*/ 447393 h 808340"/>
                      <a:gd name="connsiteX13" fmla="*/ 479363 w 709955"/>
                      <a:gd name="connsiteY13" fmla="*/ 500333 h 808340"/>
                      <a:gd name="connsiteX14" fmla="*/ 348662 w 709955"/>
                      <a:gd name="connsiteY14" fmla="*/ 389108 h 808340"/>
                      <a:gd name="connsiteX15" fmla="*/ 215784 w 709955"/>
                      <a:gd name="connsiteY15" fmla="*/ 322265 h 808340"/>
                      <a:gd name="connsiteX16" fmla="*/ 93938 w 709955"/>
                      <a:gd name="connsiteY16" fmla="*/ 413705 h 808340"/>
                      <a:gd name="connsiteX0" fmla="*/ 93938 w 709955"/>
                      <a:gd name="connsiteY0" fmla="*/ 481264 h 875899"/>
                      <a:gd name="connsiteX1" fmla="*/ 73803 w 709955"/>
                      <a:gd name="connsiteY1" fmla="*/ 735800 h 875899"/>
                      <a:gd name="connsiteX2" fmla="*/ 5089 w 709955"/>
                      <a:gd name="connsiteY2" fmla="*/ 706924 h 875899"/>
                      <a:gd name="connsiteX3" fmla="*/ 6290 w 709955"/>
                      <a:gd name="connsiteY3" fmla="*/ 346510 h 875899"/>
                      <a:gd name="connsiteX4" fmla="*/ 86863 w 709955"/>
                      <a:gd name="connsiteY4" fmla="*/ 110691 h 875899"/>
                      <a:gd name="connsiteX5" fmla="*/ 331128 w 709955"/>
                      <a:gd name="connsiteY5" fmla="*/ 0 h 875899"/>
                      <a:gd name="connsiteX6" fmla="*/ 531887 w 709955"/>
                      <a:gd name="connsiteY6" fmla="*/ 149192 h 875899"/>
                      <a:gd name="connsiteX7" fmla="*/ 594452 w 709955"/>
                      <a:gd name="connsiteY7" fmla="*/ 240632 h 875899"/>
                      <a:gd name="connsiteX8" fmla="*/ 671454 w 709955"/>
                      <a:gd name="connsiteY8" fmla="*/ 375386 h 875899"/>
                      <a:gd name="connsiteX9" fmla="*/ 709955 w 709955"/>
                      <a:gd name="connsiteY9" fmla="*/ 577517 h 875899"/>
                      <a:gd name="connsiteX10" fmla="*/ 698483 w 709955"/>
                      <a:gd name="connsiteY10" fmla="*/ 750238 h 875899"/>
                      <a:gd name="connsiteX11" fmla="*/ 627216 w 709955"/>
                      <a:gd name="connsiteY11" fmla="*/ 875899 h 875899"/>
                      <a:gd name="connsiteX12" fmla="*/ 599264 w 709955"/>
                      <a:gd name="connsiteY12" fmla="*/ 514952 h 875899"/>
                      <a:gd name="connsiteX13" fmla="*/ 479363 w 709955"/>
                      <a:gd name="connsiteY13" fmla="*/ 567892 h 875899"/>
                      <a:gd name="connsiteX14" fmla="*/ 348662 w 709955"/>
                      <a:gd name="connsiteY14" fmla="*/ 456667 h 875899"/>
                      <a:gd name="connsiteX15" fmla="*/ 215784 w 709955"/>
                      <a:gd name="connsiteY15" fmla="*/ 389824 h 875899"/>
                      <a:gd name="connsiteX16" fmla="*/ 93938 w 709955"/>
                      <a:gd name="connsiteY16" fmla="*/ 481264 h 875899"/>
                      <a:gd name="connsiteX0" fmla="*/ 93938 w 709955"/>
                      <a:gd name="connsiteY0" fmla="*/ 481264 h 875899"/>
                      <a:gd name="connsiteX1" fmla="*/ 73803 w 709955"/>
                      <a:gd name="connsiteY1" fmla="*/ 735800 h 875899"/>
                      <a:gd name="connsiteX2" fmla="*/ 5089 w 709955"/>
                      <a:gd name="connsiteY2" fmla="*/ 706924 h 875899"/>
                      <a:gd name="connsiteX3" fmla="*/ 6290 w 709955"/>
                      <a:gd name="connsiteY3" fmla="*/ 346510 h 875899"/>
                      <a:gd name="connsiteX4" fmla="*/ 86863 w 709955"/>
                      <a:gd name="connsiteY4" fmla="*/ 110691 h 875899"/>
                      <a:gd name="connsiteX5" fmla="*/ 331128 w 709955"/>
                      <a:gd name="connsiteY5" fmla="*/ 0 h 875899"/>
                      <a:gd name="connsiteX6" fmla="*/ 547504 w 709955"/>
                      <a:gd name="connsiteY6" fmla="*/ 38502 h 875899"/>
                      <a:gd name="connsiteX7" fmla="*/ 594452 w 709955"/>
                      <a:gd name="connsiteY7" fmla="*/ 240632 h 875899"/>
                      <a:gd name="connsiteX8" fmla="*/ 671454 w 709955"/>
                      <a:gd name="connsiteY8" fmla="*/ 375386 h 875899"/>
                      <a:gd name="connsiteX9" fmla="*/ 709955 w 709955"/>
                      <a:gd name="connsiteY9" fmla="*/ 577517 h 875899"/>
                      <a:gd name="connsiteX10" fmla="*/ 698483 w 709955"/>
                      <a:gd name="connsiteY10" fmla="*/ 750238 h 875899"/>
                      <a:gd name="connsiteX11" fmla="*/ 627216 w 709955"/>
                      <a:gd name="connsiteY11" fmla="*/ 875899 h 875899"/>
                      <a:gd name="connsiteX12" fmla="*/ 599264 w 709955"/>
                      <a:gd name="connsiteY12" fmla="*/ 514952 h 875899"/>
                      <a:gd name="connsiteX13" fmla="*/ 479363 w 709955"/>
                      <a:gd name="connsiteY13" fmla="*/ 567892 h 875899"/>
                      <a:gd name="connsiteX14" fmla="*/ 348662 w 709955"/>
                      <a:gd name="connsiteY14" fmla="*/ 456667 h 875899"/>
                      <a:gd name="connsiteX15" fmla="*/ 215784 w 709955"/>
                      <a:gd name="connsiteY15" fmla="*/ 389824 h 875899"/>
                      <a:gd name="connsiteX16" fmla="*/ 93938 w 709955"/>
                      <a:gd name="connsiteY16" fmla="*/ 481264 h 875899"/>
                      <a:gd name="connsiteX0" fmla="*/ 93938 w 709955"/>
                      <a:gd name="connsiteY0" fmla="*/ 481264 h 875899"/>
                      <a:gd name="connsiteX1" fmla="*/ 73803 w 709955"/>
                      <a:gd name="connsiteY1" fmla="*/ 735800 h 875899"/>
                      <a:gd name="connsiteX2" fmla="*/ 5089 w 709955"/>
                      <a:gd name="connsiteY2" fmla="*/ 706924 h 875899"/>
                      <a:gd name="connsiteX3" fmla="*/ 6290 w 709955"/>
                      <a:gd name="connsiteY3" fmla="*/ 346510 h 875899"/>
                      <a:gd name="connsiteX4" fmla="*/ 86863 w 709955"/>
                      <a:gd name="connsiteY4" fmla="*/ 110691 h 875899"/>
                      <a:gd name="connsiteX5" fmla="*/ 331128 w 709955"/>
                      <a:gd name="connsiteY5" fmla="*/ 0 h 875899"/>
                      <a:gd name="connsiteX6" fmla="*/ 547504 w 709955"/>
                      <a:gd name="connsiteY6" fmla="*/ 38502 h 875899"/>
                      <a:gd name="connsiteX7" fmla="*/ 594452 w 709955"/>
                      <a:gd name="connsiteY7" fmla="*/ 240632 h 875899"/>
                      <a:gd name="connsiteX8" fmla="*/ 671454 w 709955"/>
                      <a:gd name="connsiteY8" fmla="*/ 375386 h 875899"/>
                      <a:gd name="connsiteX9" fmla="*/ 709955 w 709955"/>
                      <a:gd name="connsiteY9" fmla="*/ 577517 h 875899"/>
                      <a:gd name="connsiteX10" fmla="*/ 698483 w 709955"/>
                      <a:gd name="connsiteY10" fmla="*/ 750238 h 875899"/>
                      <a:gd name="connsiteX11" fmla="*/ 627216 w 709955"/>
                      <a:gd name="connsiteY11" fmla="*/ 875899 h 875899"/>
                      <a:gd name="connsiteX12" fmla="*/ 599264 w 709955"/>
                      <a:gd name="connsiteY12" fmla="*/ 514952 h 875899"/>
                      <a:gd name="connsiteX13" fmla="*/ 479363 w 709955"/>
                      <a:gd name="connsiteY13" fmla="*/ 567892 h 875899"/>
                      <a:gd name="connsiteX14" fmla="*/ 348662 w 709955"/>
                      <a:gd name="connsiteY14" fmla="*/ 456667 h 875899"/>
                      <a:gd name="connsiteX15" fmla="*/ 215784 w 709955"/>
                      <a:gd name="connsiteY15" fmla="*/ 389824 h 875899"/>
                      <a:gd name="connsiteX16" fmla="*/ 93938 w 709955"/>
                      <a:gd name="connsiteY16" fmla="*/ 481264 h 875899"/>
                      <a:gd name="connsiteX0" fmla="*/ 93938 w 709955"/>
                      <a:gd name="connsiteY0" fmla="*/ 482886 h 877521"/>
                      <a:gd name="connsiteX1" fmla="*/ 73803 w 709955"/>
                      <a:gd name="connsiteY1" fmla="*/ 737422 h 877521"/>
                      <a:gd name="connsiteX2" fmla="*/ 5089 w 709955"/>
                      <a:gd name="connsiteY2" fmla="*/ 708546 h 877521"/>
                      <a:gd name="connsiteX3" fmla="*/ 6290 w 709955"/>
                      <a:gd name="connsiteY3" fmla="*/ 348132 h 877521"/>
                      <a:gd name="connsiteX4" fmla="*/ 86863 w 709955"/>
                      <a:gd name="connsiteY4" fmla="*/ 112313 h 877521"/>
                      <a:gd name="connsiteX5" fmla="*/ 331128 w 709955"/>
                      <a:gd name="connsiteY5" fmla="*/ 1622 h 877521"/>
                      <a:gd name="connsiteX6" fmla="*/ 547504 w 709955"/>
                      <a:gd name="connsiteY6" fmla="*/ 40124 h 877521"/>
                      <a:gd name="connsiteX7" fmla="*/ 594452 w 709955"/>
                      <a:gd name="connsiteY7" fmla="*/ 242254 h 877521"/>
                      <a:gd name="connsiteX8" fmla="*/ 671454 w 709955"/>
                      <a:gd name="connsiteY8" fmla="*/ 377008 h 877521"/>
                      <a:gd name="connsiteX9" fmla="*/ 709955 w 709955"/>
                      <a:gd name="connsiteY9" fmla="*/ 579139 h 877521"/>
                      <a:gd name="connsiteX10" fmla="*/ 698483 w 709955"/>
                      <a:gd name="connsiteY10" fmla="*/ 751860 h 877521"/>
                      <a:gd name="connsiteX11" fmla="*/ 627216 w 709955"/>
                      <a:gd name="connsiteY11" fmla="*/ 877521 h 877521"/>
                      <a:gd name="connsiteX12" fmla="*/ 599264 w 709955"/>
                      <a:gd name="connsiteY12" fmla="*/ 516574 h 877521"/>
                      <a:gd name="connsiteX13" fmla="*/ 479363 w 709955"/>
                      <a:gd name="connsiteY13" fmla="*/ 569514 h 877521"/>
                      <a:gd name="connsiteX14" fmla="*/ 348662 w 709955"/>
                      <a:gd name="connsiteY14" fmla="*/ 458289 h 877521"/>
                      <a:gd name="connsiteX15" fmla="*/ 215784 w 709955"/>
                      <a:gd name="connsiteY15" fmla="*/ 391446 h 877521"/>
                      <a:gd name="connsiteX16" fmla="*/ 93938 w 709955"/>
                      <a:gd name="connsiteY16" fmla="*/ 482886 h 877521"/>
                      <a:gd name="connsiteX0" fmla="*/ 93938 w 709955"/>
                      <a:gd name="connsiteY0" fmla="*/ 482886 h 877521"/>
                      <a:gd name="connsiteX1" fmla="*/ 73803 w 709955"/>
                      <a:gd name="connsiteY1" fmla="*/ 737422 h 877521"/>
                      <a:gd name="connsiteX2" fmla="*/ 5089 w 709955"/>
                      <a:gd name="connsiteY2" fmla="*/ 708546 h 877521"/>
                      <a:gd name="connsiteX3" fmla="*/ 6290 w 709955"/>
                      <a:gd name="connsiteY3" fmla="*/ 348132 h 877521"/>
                      <a:gd name="connsiteX4" fmla="*/ 86863 w 709955"/>
                      <a:gd name="connsiteY4" fmla="*/ 112313 h 877521"/>
                      <a:gd name="connsiteX5" fmla="*/ 331128 w 709955"/>
                      <a:gd name="connsiteY5" fmla="*/ 1622 h 877521"/>
                      <a:gd name="connsiteX6" fmla="*/ 594452 w 709955"/>
                      <a:gd name="connsiteY6" fmla="*/ 242254 h 877521"/>
                      <a:gd name="connsiteX7" fmla="*/ 671454 w 709955"/>
                      <a:gd name="connsiteY7" fmla="*/ 377008 h 877521"/>
                      <a:gd name="connsiteX8" fmla="*/ 709955 w 709955"/>
                      <a:gd name="connsiteY8" fmla="*/ 579139 h 877521"/>
                      <a:gd name="connsiteX9" fmla="*/ 698483 w 709955"/>
                      <a:gd name="connsiteY9" fmla="*/ 751860 h 877521"/>
                      <a:gd name="connsiteX10" fmla="*/ 627216 w 709955"/>
                      <a:gd name="connsiteY10" fmla="*/ 877521 h 877521"/>
                      <a:gd name="connsiteX11" fmla="*/ 599264 w 709955"/>
                      <a:gd name="connsiteY11" fmla="*/ 516574 h 877521"/>
                      <a:gd name="connsiteX12" fmla="*/ 479363 w 709955"/>
                      <a:gd name="connsiteY12" fmla="*/ 569514 h 877521"/>
                      <a:gd name="connsiteX13" fmla="*/ 348662 w 709955"/>
                      <a:gd name="connsiteY13" fmla="*/ 458289 h 877521"/>
                      <a:gd name="connsiteX14" fmla="*/ 215784 w 709955"/>
                      <a:gd name="connsiteY14" fmla="*/ 391446 h 877521"/>
                      <a:gd name="connsiteX15" fmla="*/ 93938 w 709955"/>
                      <a:gd name="connsiteY15" fmla="*/ 482886 h 877521"/>
                      <a:gd name="connsiteX0" fmla="*/ 93938 w 709955"/>
                      <a:gd name="connsiteY0" fmla="*/ 482886 h 877521"/>
                      <a:gd name="connsiteX1" fmla="*/ 73803 w 709955"/>
                      <a:gd name="connsiteY1" fmla="*/ 737422 h 877521"/>
                      <a:gd name="connsiteX2" fmla="*/ 5089 w 709955"/>
                      <a:gd name="connsiteY2" fmla="*/ 708546 h 877521"/>
                      <a:gd name="connsiteX3" fmla="*/ 6290 w 709955"/>
                      <a:gd name="connsiteY3" fmla="*/ 348132 h 877521"/>
                      <a:gd name="connsiteX4" fmla="*/ 86863 w 709955"/>
                      <a:gd name="connsiteY4" fmla="*/ 112313 h 877521"/>
                      <a:gd name="connsiteX5" fmla="*/ 331128 w 709955"/>
                      <a:gd name="connsiteY5" fmla="*/ 1622 h 877521"/>
                      <a:gd name="connsiteX6" fmla="*/ 594452 w 709955"/>
                      <a:gd name="connsiteY6" fmla="*/ 242254 h 877521"/>
                      <a:gd name="connsiteX7" fmla="*/ 671454 w 709955"/>
                      <a:gd name="connsiteY7" fmla="*/ 377008 h 877521"/>
                      <a:gd name="connsiteX8" fmla="*/ 709955 w 709955"/>
                      <a:gd name="connsiteY8" fmla="*/ 579139 h 877521"/>
                      <a:gd name="connsiteX9" fmla="*/ 698483 w 709955"/>
                      <a:gd name="connsiteY9" fmla="*/ 751860 h 877521"/>
                      <a:gd name="connsiteX10" fmla="*/ 627216 w 709955"/>
                      <a:gd name="connsiteY10" fmla="*/ 877521 h 877521"/>
                      <a:gd name="connsiteX11" fmla="*/ 599264 w 709955"/>
                      <a:gd name="connsiteY11" fmla="*/ 516574 h 877521"/>
                      <a:gd name="connsiteX12" fmla="*/ 479363 w 709955"/>
                      <a:gd name="connsiteY12" fmla="*/ 569514 h 877521"/>
                      <a:gd name="connsiteX13" fmla="*/ 348662 w 709955"/>
                      <a:gd name="connsiteY13" fmla="*/ 458289 h 877521"/>
                      <a:gd name="connsiteX14" fmla="*/ 215784 w 709955"/>
                      <a:gd name="connsiteY14" fmla="*/ 391446 h 877521"/>
                      <a:gd name="connsiteX15" fmla="*/ 93938 w 709955"/>
                      <a:gd name="connsiteY15" fmla="*/ 482886 h 877521"/>
                      <a:gd name="connsiteX0" fmla="*/ 93938 w 709955"/>
                      <a:gd name="connsiteY0" fmla="*/ 482886 h 877521"/>
                      <a:gd name="connsiteX1" fmla="*/ 73803 w 709955"/>
                      <a:gd name="connsiteY1" fmla="*/ 737422 h 877521"/>
                      <a:gd name="connsiteX2" fmla="*/ 5089 w 709955"/>
                      <a:gd name="connsiteY2" fmla="*/ 708546 h 877521"/>
                      <a:gd name="connsiteX3" fmla="*/ 6290 w 709955"/>
                      <a:gd name="connsiteY3" fmla="*/ 348132 h 877521"/>
                      <a:gd name="connsiteX4" fmla="*/ 86863 w 709955"/>
                      <a:gd name="connsiteY4" fmla="*/ 112313 h 877521"/>
                      <a:gd name="connsiteX5" fmla="*/ 331128 w 709955"/>
                      <a:gd name="connsiteY5" fmla="*/ 1622 h 877521"/>
                      <a:gd name="connsiteX6" fmla="*/ 594452 w 709955"/>
                      <a:gd name="connsiteY6" fmla="*/ 242254 h 877521"/>
                      <a:gd name="connsiteX7" fmla="*/ 671454 w 709955"/>
                      <a:gd name="connsiteY7" fmla="*/ 377008 h 877521"/>
                      <a:gd name="connsiteX8" fmla="*/ 709955 w 709955"/>
                      <a:gd name="connsiteY8" fmla="*/ 579139 h 877521"/>
                      <a:gd name="connsiteX9" fmla="*/ 698483 w 709955"/>
                      <a:gd name="connsiteY9" fmla="*/ 751860 h 877521"/>
                      <a:gd name="connsiteX10" fmla="*/ 627216 w 709955"/>
                      <a:gd name="connsiteY10" fmla="*/ 877521 h 877521"/>
                      <a:gd name="connsiteX11" fmla="*/ 599264 w 709955"/>
                      <a:gd name="connsiteY11" fmla="*/ 516574 h 877521"/>
                      <a:gd name="connsiteX12" fmla="*/ 479363 w 709955"/>
                      <a:gd name="connsiteY12" fmla="*/ 569514 h 877521"/>
                      <a:gd name="connsiteX13" fmla="*/ 348662 w 709955"/>
                      <a:gd name="connsiteY13" fmla="*/ 458289 h 877521"/>
                      <a:gd name="connsiteX14" fmla="*/ 215784 w 709955"/>
                      <a:gd name="connsiteY14" fmla="*/ 391446 h 877521"/>
                      <a:gd name="connsiteX15" fmla="*/ 93938 w 709955"/>
                      <a:gd name="connsiteY15" fmla="*/ 482886 h 877521"/>
                      <a:gd name="connsiteX0" fmla="*/ 93938 w 709955"/>
                      <a:gd name="connsiteY0" fmla="*/ 482886 h 800518"/>
                      <a:gd name="connsiteX1" fmla="*/ 73803 w 709955"/>
                      <a:gd name="connsiteY1" fmla="*/ 737422 h 800518"/>
                      <a:gd name="connsiteX2" fmla="*/ 5089 w 709955"/>
                      <a:gd name="connsiteY2" fmla="*/ 708546 h 800518"/>
                      <a:gd name="connsiteX3" fmla="*/ 6290 w 709955"/>
                      <a:gd name="connsiteY3" fmla="*/ 348132 h 800518"/>
                      <a:gd name="connsiteX4" fmla="*/ 86863 w 709955"/>
                      <a:gd name="connsiteY4" fmla="*/ 112313 h 800518"/>
                      <a:gd name="connsiteX5" fmla="*/ 331128 w 709955"/>
                      <a:gd name="connsiteY5" fmla="*/ 1622 h 800518"/>
                      <a:gd name="connsiteX6" fmla="*/ 594452 w 709955"/>
                      <a:gd name="connsiteY6" fmla="*/ 242254 h 800518"/>
                      <a:gd name="connsiteX7" fmla="*/ 671454 w 709955"/>
                      <a:gd name="connsiteY7" fmla="*/ 377008 h 800518"/>
                      <a:gd name="connsiteX8" fmla="*/ 709955 w 709955"/>
                      <a:gd name="connsiteY8" fmla="*/ 579139 h 800518"/>
                      <a:gd name="connsiteX9" fmla="*/ 698483 w 709955"/>
                      <a:gd name="connsiteY9" fmla="*/ 751860 h 800518"/>
                      <a:gd name="connsiteX10" fmla="*/ 627216 w 709955"/>
                      <a:gd name="connsiteY10" fmla="*/ 800518 h 800518"/>
                      <a:gd name="connsiteX11" fmla="*/ 599264 w 709955"/>
                      <a:gd name="connsiteY11" fmla="*/ 516574 h 800518"/>
                      <a:gd name="connsiteX12" fmla="*/ 479363 w 709955"/>
                      <a:gd name="connsiteY12" fmla="*/ 569514 h 800518"/>
                      <a:gd name="connsiteX13" fmla="*/ 348662 w 709955"/>
                      <a:gd name="connsiteY13" fmla="*/ 458289 h 800518"/>
                      <a:gd name="connsiteX14" fmla="*/ 215784 w 709955"/>
                      <a:gd name="connsiteY14" fmla="*/ 391446 h 800518"/>
                      <a:gd name="connsiteX15" fmla="*/ 93938 w 709955"/>
                      <a:gd name="connsiteY15" fmla="*/ 482886 h 800518"/>
                      <a:gd name="connsiteX0" fmla="*/ 93938 w 709955"/>
                      <a:gd name="connsiteY0" fmla="*/ 482890 h 800522"/>
                      <a:gd name="connsiteX1" fmla="*/ 73803 w 709955"/>
                      <a:gd name="connsiteY1" fmla="*/ 737426 h 800522"/>
                      <a:gd name="connsiteX2" fmla="*/ 5089 w 709955"/>
                      <a:gd name="connsiteY2" fmla="*/ 708550 h 800522"/>
                      <a:gd name="connsiteX3" fmla="*/ 6290 w 709955"/>
                      <a:gd name="connsiteY3" fmla="*/ 348136 h 800522"/>
                      <a:gd name="connsiteX4" fmla="*/ 86863 w 709955"/>
                      <a:gd name="connsiteY4" fmla="*/ 112317 h 800522"/>
                      <a:gd name="connsiteX5" fmla="*/ 331128 w 709955"/>
                      <a:gd name="connsiteY5" fmla="*/ 1626 h 800522"/>
                      <a:gd name="connsiteX6" fmla="*/ 541354 w 709955"/>
                      <a:gd name="connsiteY6" fmla="*/ 49753 h 800522"/>
                      <a:gd name="connsiteX7" fmla="*/ 671454 w 709955"/>
                      <a:gd name="connsiteY7" fmla="*/ 377012 h 800522"/>
                      <a:gd name="connsiteX8" fmla="*/ 709955 w 709955"/>
                      <a:gd name="connsiteY8" fmla="*/ 579143 h 800522"/>
                      <a:gd name="connsiteX9" fmla="*/ 698483 w 709955"/>
                      <a:gd name="connsiteY9" fmla="*/ 751864 h 800522"/>
                      <a:gd name="connsiteX10" fmla="*/ 627216 w 709955"/>
                      <a:gd name="connsiteY10" fmla="*/ 800522 h 800522"/>
                      <a:gd name="connsiteX11" fmla="*/ 599264 w 709955"/>
                      <a:gd name="connsiteY11" fmla="*/ 516578 h 800522"/>
                      <a:gd name="connsiteX12" fmla="*/ 479363 w 709955"/>
                      <a:gd name="connsiteY12" fmla="*/ 569518 h 800522"/>
                      <a:gd name="connsiteX13" fmla="*/ 348662 w 709955"/>
                      <a:gd name="connsiteY13" fmla="*/ 458293 h 800522"/>
                      <a:gd name="connsiteX14" fmla="*/ 215784 w 709955"/>
                      <a:gd name="connsiteY14" fmla="*/ 391450 h 800522"/>
                      <a:gd name="connsiteX15" fmla="*/ 93938 w 709955"/>
                      <a:gd name="connsiteY15" fmla="*/ 482890 h 800522"/>
                      <a:gd name="connsiteX0" fmla="*/ 93938 w 709955"/>
                      <a:gd name="connsiteY0" fmla="*/ 482890 h 800522"/>
                      <a:gd name="connsiteX1" fmla="*/ 73803 w 709955"/>
                      <a:gd name="connsiteY1" fmla="*/ 737426 h 800522"/>
                      <a:gd name="connsiteX2" fmla="*/ 5089 w 709955"/>
                      <a:gd name="connsiteY2" fmla="*/ 708550 h 800522"/>
                      <a:gd name="connsiteX3" fmla="*/ 6290 w 709955"/>
                      <a:gd name="connsiteY3" fmla="*/ 348136 h 800522"/>
                      <a:gd name="connsiteX4" fmla="*/ 86863 w 709955"/>
                      <a:gd name="connsiteY4" fmla="*/ 112317 h 800522"/>
                      <a:gd name="connsiteX5" fmla="*/ 331128 w 709955"/>
                      <a:gd name="connsiteY5" fmla="*/ 1626 h 800522"/>
                      <a:gd name="connsiteX6" fmla="*/ 541354 w 709955"/>
                      <a:gd name="connsiteY6" fmla="*/ 49753 h 800522"/>
                      <a:gd name="connsiteX7" fmla="*/ 671454 w 709955"/>
                      <a:gd name="connsiteY7" fmla="*/ 377012 h 800522"/>
                      <a:gd name="connsiteX8" fmla="*/ 709955 w 709955"/>
                      <a:gd name="connsiteY8" fmla="*/ 579143 h 800522"/>
                      <a:gd name="connsiteX9" fmla="*/ 698483 w 709955"/>
                      <a:gd name="connsiteY9" fmla="*/ 751864 h 800522"/>
                      <a:gd name="connsiteX10" fmla="*/ 627216 w 709955"/>
                      <a:gd name="connsiteY10" fmla="*/ 800522 h 800522"/>
                      <a:gd name="connsiteX11" fmla="*/ 599264 w 709955"/>
                      <a:gd name="connsiteY11" fmla="*/ 516578 h 800522"/>
                      <a:gd name="connsiteX12" fmla="*/ 479363 w 709955"/>
                      <a:gd name="connsiteY12" fmla="*/ 569518 h 800522"/>
                      <a:gd name="connsiteX13" fmla="*/ 348662 w 709955"/>
                      <a:gd name="connsiteY13" fmla="*/ 458293 h 800522"/>
                      <a:gd name="connsiteX14" fmla="*/ 215784 w 709955"/>
                      <a:gd name="connsiteY14" fmla="*/ 391450 h 800522"/>
                      <a:gd name="connsiteX15" fmla="*/ 93938 w 709955"/>
                      <a:gd name="connsiteY15" fmla="*/ 482890 h 800522"/>
                      <a:gd name="connsiteX0" fmla="*/ 93938 w 709955"/>
                      <a:gd name="connsiteY0" fmla="*/ 482890 h 801244"/>
                      <a:gd name="connsiteX1" fmla="*/ 73803 w 709955"/>
                      <a:gd name="connsiteY1" fmla="*/ 737426 h 801244"/>
                      <a:gd name="connsiteX2" fmla="*/ 5089 w 709955"/>
                      <a:gd name="connsiteY2" fmla="*/ 708550 h 801244"/>
                      <a:gd name="connsiteX3" fmla="*/ 6290 w 709955"/>
                      <a:gd name="connsiteY3" fmla="*/ 348136 h 801244"/>
                      <a:gd name="connsiteX4" fmla="*/ 86863 w 709955"/>
                      <a:gd name="connsiteY4" fmla="*/ 112317 h 801244"/>
                      <a:gd name="connsiteX5" fmla="*/ 331128 w 709955"/>
                      <a:gd name="connsiteY5" fmla="*/ 1626 h 801244"/>
                      <a:gd name="connsiteX6" fmla="*/ 541354 w 709955"/>
                      <a:gd name="connsiteY6" fmla="*/ 49753 h 801244"/>
                      <a:gd name="connsiteX7" fmla="*/ 671454 w 709955"/>
                      <a:gd name="connsiteY7" fmla="*/ 377012 h 801244"/>
                      <a:gd name="connsiteX8" fmla="*/ 709955 w 709955"/>
                      <a:gd name="connsiteY8" fmla="*/ 579143 h 801244"/>
                      <a:gd name="connsiteX9" fmla="*/ 698483 w 709955"/>
                      <a:gd name="connsiteY9" fmla="*/ 751864 h 801244"/>
                      <a:gd name="connsiteX10" fmla="*/ 627216 w 709955"/>
                      <a:gd name="connsiteY10" fmla="*/ 800522 h 801244"/>
                      <a:gd name="connsiteX11" fmla="*/ 599264 w 709955"/>
                      <a:gd name="connsiteY11" fmla="*/ 516578 h 801244"/>
                      <a:gd name="connsiteX12" fmla="*/ 479363 w 709955"/>
                      <a:gd name="connsiteY12" fmla="*/ 569518 h 801244"/>
                      <a:gd name="connsiteX13" fmla="*/ 348662 w 709955"/>
                      <a:gd name="connsiteY13" fmla="*/ 458293 h 801244"/>
                      <a:gd name="connsiteX14" fmla="*/ 215784 w 709955"/>
                      <a:gd name="connsiteY14" fmla="*/ 391450 h 801244"/>
                      <a:gd name="connsiteX15" fmla="*/ 93938 w 709955"/>
                      <a:gd name="connsiteY15" fmla="*/ 482890 h 801244"/>
                      <a:gd name="connsiteX0" fmla="*/ 93938 w 713716"/>
                      <a:gd name="connsiteY0" fmla="*/ 482890 h 801244"/>
                      <a:gd name="connsiteX1" fmla="*/ 73803 w 713716"/>
                      <a:gd name="connsiteY1" fmla="*/ 737426 h 801244"/>
                      <a:gd name="connsiteX2" fmla="*/ 5089 w 713716"/>
                      <a:gd name="connsiteY2" fmla="*/ 708550 h 801244"/>
                      <a:gd name="connsiteX3" fmla="*/ 6290 w 713716"/>
                      <a:gd name="connsiteY3" fmla="*/ 348136 h 801244"/>
                      <a:gd name="connsiteX4" fmla="*/ 86863 w 713716"/>
                      <a:gd name="connsiteY4" fmla="*/ 112317 h 801244"/>
                      <a:gd name="connsiteX5" fmla="*/ 331128 w 713716"/>
                      <a:gd name="connsiteY5" fmla="*/ 1626 h 801244"/>
                      <a:gd name="connsiteX6" fmla="*/ 541354 w 713716"/>
                      <a:gd name="connsiteY6" fmla="*/ 49753 h 801244"/>
                      <a:gd name="connsiteX7" fmla="*/ 671454 w 713716"/>
                      <a:gd name="connsiteY7" fmla="*/ 377012 h 801244"/>
                      <a:gd name="connsiteX8" fmla="*/ 709955 w 713716"/>
                      <a:gd name="connsiteY8" fmla="*/ 579143 h 801244"/>
                      <a:gd name="connsiteX9" fmla="*/ 698483 w 713716"/>
                      <a:gd name="connsiteY9" fmla="*/ 751864 h 801244"/>
                      <a:gd name="connsiteX10" fmla="*/ 627216 w 713716"/>
                      <a:gd name="connsiteY10" fmla="*/ 800522 h 801244"/>
                      <a:gd name="connsiteX11" fmla="*/ 599264 w 713716"/>
                      <a:gd name="connsiteY11" fmla="*/ 516578 h 801244"/>
                      <a:gd name="connsiteX12" fmla="*/ 479363 w 713716"/>
                      <a:gd name="connsiteY12" fmla="*/ 569518 h 801244"/>
                      <a:gd name="connsiteX13" fmla="*/ 348662 w 713716"/>
                      <a:gd name="connsiteY13" fmla="*/ 458293 h 801244"/>
                      <a:gd name="connsiteX14" fmla="*/ 215784 w 713716"/>
                      <a:gd name="connsiteY14" fmla="*/ 391450 h 801244"/>
                      <a:gd name="connsiteX15" fmla="*/ 93938 w 713716"/>
                      <a:gd name="connsiteY15" fmla="*/ 482890 h 801244"/>
                      <a:gd name="connsiteX0" fmla="*/ 93938 w 713716"/>
                      <a:gd name="connsiteY0" fmla="*/ 482890 h 801244"/>
                      <a:gd name="connsiteX1" fmla="*/ 73803 w 713716"/>
                      <a:gd name="connsiteY1" fmla="*/ 737426 h 801244"/>
                      <a:gd name="connsiteX2" fmla="*/ 5089 w 713716"/>
                      <a:gd name="connsiteY2" fmla="*/ 708550 h 801244"/>
                      <a:gd name="connsiteX3" fmla="*/ 6290 w 713716"/>
                      <a:gd name="connsiteY3" fmla="*/ 348136 h 801244"/>
                      <a:gd name="connsiteX4" fmla="*/ 86863 w 713716"/>
                      <a:gd name="connsiteY4" fmla="*/ 112317 h 801244"/>
                      <a:gd name="connsiteX5" fmla="*/ 331128 w 713716"/>
                      <a:gd name="connsiteY5" fmla="*/ 1626 h 801244"/>
                      <a:gd name="connsiteX6" fmla="*/ 541354 w 713716"/>
                      <a:gd name="connsiteY6" fmla="*/ 49753 h 801244"/>
                      <a:gd name="connsiteX7" fmla="*/ 671454 w 713716"/>
                      <a:gd name="connsiteY7" fmla="*/ 377012 h 801244"/>
                      <a:gd name="connsiteX8" fmla="*/ 709955 w 713716"/>
                      <a:gd name="connsiteY8" fmla="*/ 579143 h 801244"/>
                      <a:gd name="connsiteX9" fmla="*/ 698483 w 713716"/>
                      <a:gd name="connsiteY9" fmla="*/ 751864 h 801244"/>
                      <a:gd name="connsiteX10" fmla="*/ 627216 w 713716"/>
                      <a:gd name="connsiteY10" fmla="*/ 800522 h 801244"/>
                      <a:gd name="connsiteX11" fmla="*/ 599264 w 713716"/>
                      <a:gd name="connsiteY11" fmla="*/ 516578 h 801244"/>
                      <a:gd name="connsiteX12" fmla="*/ 479363 w 713716"/>
                      <a:gd name="connsiteY12" fmla="*/ 569518 h 801244"/>
                      <a:gd name="connsiteX13" fmla="*/ 348662 w 713716"/>
                      <a:gd name="connsiteY13" fmla="*/ 458293 h 801244"/>
                      <a:gd name="connsiteX14" fmla="*/ 215784 w 713716"/>
                      <a:gd name="connsiteY14" fmla="*/ 391450 h 801244"/>
                      <a:gd name="connsiteX15" fmla="*/ 93938 w 713716"/>
                      <a:gd name="connsiteY15" fmla="*/ 482890 h 801244"/>
                      <a:gd name="connsiteX0" fmla="*/ 93938 w 714451"/>
                      <a:gd name="connsiteY0" fmla="*/ 484848 h 803202"/>
                      <a:gd name="connsiteX1" fmla="*/ 73803 w 714451"/>
                      <a:gd name="connsiteY1" fmla="*/ 739384 h 803202"/>
                      <a:gd name="connsiteX2" fmla="*/ 5089 w 714451"/>
                      <a:gd name="connsiteY2" fmla="*/ 710508 h 803202"/>
                      <a:gd name="connsiteX3" fmla="*/ 6290 w 714451"/>
                      <a:gd name="connsiteY3" fmla="*/ 350094 h 803202"/>
                      <a:gd name="connsiteX4" fmla="*/ 86863 w 714451"/>
                      <a:gd name="connsiteY4" fmla="*/ 114275 h 803202"/>
                      <a:gd name="connsiteX5" fmla="*/ 331128 w 714451"/>
                      <a:gd name="connsiteY5" fmla="*/ 3584 h 803202"/>
                      <a:gd name="connsiteX6" fmla="*/ 541354 w 714451"/>
                      <a:gd name="connsiteY6" fmla="*/ 51711 h 803202"/>
                      <a:gd name="connsiteX7" fmla="*/ 677700 w 714451"/>
                      <a:gd name="connsiteY7" fmla="*/ 287530 h 803202"/>
                      <a:gd name="connsiteX8" fmla="*/ 709955 w 714451"/>
                      <a:gd name="connsiteY8" fmla="*/ 581101 h 803202"/>
                      <a:gd name="connsiteX9" fmla="*/ 698483 w 714451"/>
                      <a:gd name="connsiteY9" fmla="*/ 753822 h 803202"/>
                      <a:gd name="connsiteX10" fmla="*/ 627216 w 714451"/>
                      <a:gd name="connsiteY10" fmla="*/ 802480 h 803202"/>
                      <a:gd name="connsiteX11" fmla="*/ 599264 w 714451"/>
                      <a:gd name="connsiteY11" fmla="*/ 518536 h 803202"/>
                      <a:gd name="connsiteX12" fmla="*/ 479363 w 714451"/>
                      <a:gd name="connsiteY12" fmla="*/ 571476 h 803202"/>
                      <a:gd name="connsiteX13" fmla="*/ 348662 w 714451"/>
                      <a:gd name="connsiteY13" fmla="*/ 460251 h 803202"/>
                      <a:gd name="connsiteX14" fmla="*/ 215784 w 714451"/>
                      <a:gd name="connsiteY14" fmla="*/ 393408 h 803202"/>
                      <a:gd name="connsiteX15" fmla="*/ 93938 w 714451"/>
                      <a:gd name="connsiteY15" fmla="*/ 484848 h 803202"/>
                      <a:gd name="connsiteX0" fmla="*/ 93938 w 711199"/>
                      <a:gd name="connsiteY0" fmla="*/ 484848 h 784455"/>
                      <a:gd name="connsiteX1" fmla="*/ 73803 w 711199"/>
                      <a:gd name="connsiteY1" fmla="*/ 739384 h 784455"/>
                      <a:gd name="connsiteX2" fmla="*/ 5089 w 711199"/>
                      <a:gd name="connsiteY2" fmla="*/ 710508 h 784455"/>
                      <a:gd name="connsiteX3" fmla="*/ 6290 w 711199"/>
                      <a:gd name="connsiteY3" fmla="*/ 350094 h 784455"/>
                      <a:gd name="connsiteX4" fmla="*/ 86863 w 711199"/>
                      <a:gd name="connsiteY4" fmla="*/ 114275 h 784455"/>
                      <a:gd name="connsiteX5" fmla="*/ 331128 w 711199"/>
                      <a:gd name="connsiteY5" fmla="*/ 3584 h 784455"/>
                      <a:gd name="connsiteX6" fmla="*/ 541354 w 711199"/>
                      <a:gd name="connsiteY6" fmla="*/ 51711 h 784455"/>
                      <a:gd name="connsiteX7" fmla="*/ 677700 w 711199"/>
                      <a:gd name="connsiteY7" fmla="*/ 287530 h 784455"/>
                      <a:gd name="connsiteX8" fmla="*/ 709955 w 711199"/>
                      <a:gd name="connsiteY8" fmla="*/ 581101 h 784455"/>
                      <a:gd name="connsiteX9" fmla="*/ 698483 w 711199"/>
                      <a:gd name="connsiteY9" fmla="*/ 753822 h 784455"/>
                      <a:gd name="connsiteX10" fmla="*/ 642833 w 711199"/>
                      <a:gd name="connsiteY10" fmla="*/ 768791 h 784455"/>
                      <a:gd name="connsiteX11" fmla="*/ 599264 w 711199"/>
                      <a:gd name="connsiteY11" fmla="*/ 518536 h 784455"/>
                      <a:gd name="connsiteX12" fmla="*/ 479363 w 711199"/>
                      <a:gd name="connsiteY12" fmla="*/ 571476 h 784455"/>
                      <a:gd name="connsiteX13" fmla="*/ 348662 w 711199"/>
                      <a:gd name="connsiteY13" fmla="*/ 460251 h 784455"/>
                      <a:gd name="connsiteX14" fmla="*/ 215784 w 711199"/>
                      <a:gd name="connsiteY14" fmla="*/ 393408 h 784455"/>
                      <a:gd name="connsiteX15" fmla="*/ 93938 w 711199"/>
                      <a:gd name="connsiteY15" fmla="*/ 484848 h 784455"/>
                      <a:gd name="connsiteX0" fmla="*/ 93938 w 709986"/>
                      <a:gd name="connsiteY0" fmla="*/ 484848 h 814161"/>
                      <a:gd name="connsiteX1" fmla="*/ 73803 w 709986"/>
                      <a:gd name="connsiteY1" fmla="*/ 739384 h 814161"/>
                      <a:gd name="connsiteX2" fmla="*/ 5089 w 709986"/>
                      <a:gd name="connsiteY2" fmla="*/ 710508 h 814161"/>
                      <a:gd name="connsiteX3" fmla="*/ 6290 w 709986"/>
                      <a:gd name="connsiteY3" fmla="*/ 350094 h 814161"/>
                      <a:gd name="connsiteX4" fmla="*/ 86863 w 709986"/>
                      <a:gd name="connsiteY4" fmla="*/ 114275 h 814161"/>
                      <a:gd name="connsiteX5" fmla="*/ 331128 w 709986"/>
                      <a:gd name="connsiteY5" fmla="*/ 3584 h 814161"/>
                      <a:gd name="connsiteX6" fmla="*/ 541354 w 709986"/>
                      <a:gd name="connsiteY6" fmla="*/ 51711 h 814161"/>
                      <a:gd name="connsiteX7" fmla="*/ 677700 w 709986"/>
                      <a:gd name="connsiteY7" fmla="*/ 287530 h 814161"/>
                      <a:gd name="connsiteX8" fmla="*/ 709955 w 709986"/>
                      <a:gd name="connsiteY8" fmla="*/ 581101 h 814161"/>
                      <a:gd name="connsiteX9" fmla="*/ 682866 w 709986"/>
                      <a:gd name="connsiteY9" fmla="*/ 797135 h 814161"/>
                      <a:gd name="connsiteX10" fmla="*/ 642833 w 709986"/>
                      <a:gd name="connsiteY10" fmla="*/ 768791 h 814161"/>
                      <a:gd name="connsiteX11" fmla="*/ 599264 w 709986"/>
                      <a:gd name="connsiteY11" fmla="*/ 518536 h 814161"/>
                      <a:gd name="connsiteX12" fmla="*/ 479363 w 709986"/>
                      <a:gd name="connsiteY12" fmla="*/ 571476 h 814161"/>
                      <a:gd name="connsiteX13" fmla="*/ 348662 w 709986"/>
                      <a:gd name="connsiteY13" fmla="*/ 460251 h 814161"/>
                      <a:gd name="connsiteX14" fmla="*/ 215784 w 709986"/>
                      <a:gd name="connsiteY14" fmla="*/ 393408 h 814161"/>
                      <a:gd name="connsiteX15" fmla="*/ 93938 w 709986"/>
                      <a:gd name="connsiteY15" fmla="*/ 484848 h 814161"/>
                      <a:gd name="connsiteX0" fmla="*/ 84568 w 709986"/>
                      <a:gd name="connsiteY0" fmla="*/ 484848 h 814161"/>
                      <a:gd name="connsiteX1" fmla="*/ 73803 w 709986"/>
                      <a:gd name="connsiteY1" fmla="*/ 739384 h 814161"/>
                      <a:gd name="connsiteX2" fmla="*/ 5089 w 709986"/>
                      <a:gd name="connsiteY2" fmla="*/ 710508 h 814161"/>
                      <a:gd name="connsiteX3" fmla="*/ 6290 w 709986"/>
                      <a:gd name="connsiteY3" fmla="*/ 350094 h 814161"/>
                      <a:gd name="connsiteX4" fmla="*/ 86863 w 709986"/>
                      <a:gd name="connsiteY4" fmla="*/ 114275 h 814161"/>
                      <a:gd name="connsiteX5" fmla="*/ 331128 w 709986"/>
                      <a:gd name="connsiteY5" fmla="*/ 3584 h 814161"/>
                      <a:gd name="connsiteX6" fmla="*/ 541354 w 709986"/>
                      <a:gd name="connsiteY6" fmla="*/ 51711 h 814161"/>
                      <a:gd name="connsiteX7" fmla="*/ 677700 w 709986"/>
                      <a:gd name="connsiteY7" fmla="*/ 287530 h 814161"/>
                      <a:gd name="connsiteX8" fmla="*/ 709955 w 709986"/>
                      <a:gd name="connsiteY8" fmla="*/ 581101 h 814161"/>
                      <a:gd name="connsiteX9" fmla="*/ 682866 w 709986"/>
                      <a:gd name="connsiteY9" fmla="*/ 797135 h 814161"/>
                      <a:gd name="connsiteX10" fmla="*/ 642833 w 709986"/>
                      <a:gd name="connsiteY10" fmla="*/ 768791 h 814161"/>
                      <a:gd name="connsiteX11" fmla="*/ 599264 w 709986"/>
                      <a:gd name="connsiteY11" fmla="*/ 518536 h 814161"/>
                      <a:gd name="connsiteX12" fmla="*/ 479363 w 709986"/>
                      <a:gd name="connsiteY12" fmla="*/ 571476 h 814161"/>
                      <a:gd name="connsiteX13" fmla="*/ 348662 w 709986"/>
                      <a:gd name="connsiteY13" fmla="*/ 460251 h 814161"/>
                      <a:gd name="connsiteX14" fmla="*/ 215784 w 709986"/>
                      <a:gd name="connsiteY14" fmla="*/ 393408 h 814161"/>
                      <a:gd name="connsiteX15" fmla="*/ 84568 w 709986"/>
                      <a:gd name="connsiteY15" fmla="*/ 484848 h 814161"/>
                      <a:gd name="connsiteX0" fmla="*/ 84568 w 709986"/>
                      <a:gd name="connsiteY0" fmla="*/ 484848 h 814161"/>
                      <a:gd name="connsiteX1" fmla="*/ 73803 w 709986"/>
                      <a:gd name="connsiteY1" fmla="*/ 739384 h 814161"/>
                      <a:gd name="connsiteX2" fmla="*/ 5089 w 709986"/>
                      <a:gd name="connsiteY2" fmla="*/ 710508 h 814161"/>
                      <a:gd name="connsiteX3" fmla="*/ 6290 w 709986"/>
                      <a:gd name="connsiteY3" fmla="*/ 350094 h 814161"/>
                      <a:gd name="connsiteX4" fmla="*/ 86863 w 709986"/>
                      <a:gd name="connsiteY4" fmla="*/ 114275 h 814161"/>
                      <a:gd name="connsiteX5" fmla="*/ 331128 w 709986"/>
                      <a:gd name="connsiteY5" fmla="*/ 3584 h 814161"/>
                      <a:gd name="connsiteX6" fmla="*/ 541354 w 709986"/>
                      <a:gd name="connsiteY6" fmla="*/ 51711 h 814161"/>
                      <a:gd name="connsiteX7" fmla="*/ 677700 w 709986"/>
                      <a:gd name="connsiteY7" fmla="*/ 287530 h 814161"/>
                      <a:gd name="connsiteX8" fmla="*/ 709955 w 709986"/>
                      <a:gd name="connsiteY8" fmla="*/ 581101 h 814161"/>
                      <a:gd name="connsiteX9" fmla="*/ 682866 w 709986"/>
                      <a:gd name="connsiteY9" fmla="*/ 797135 h 814161"/>
                      <a:gd name="connsiteX10" fmla="*/ 642833 w 709986"/>
                      <a:gd name="connsiteY10" fmla="*/ 768791 h 814161"/>
                      <a:gd name="connsiteX11" fmla="*/ 599264 w 709986"/>
                      <a:gd name="connsiteY11" fmla="*/ 518536 h 814161"/>
                      <a:gd name="connsiteX12" fmla="*/ 479363 w 709986"/>
                      <a:gd name="connsiteY12" fmla="*/ 571476 h 814161"/>
                      <a:gd name="connsiteX13" fmla="*/ 342415 w 709986"/>
                      <a:gd name="connsiteY13" fmla="*/ 489126 h 814161"/>
                      <a:gd name="connsiteX14" fmla="*/ 215784 w 709986"/>
                      <a:gd name="connsiteY14" fmla="*/ 393408 h 814161"/>
                      <a:gd name="connsiteX15" fmla="*/ 84568 w 709986"/>
                      <a:gd name="connsiteY15" fmla="*/ 484848 h 814161"/>
                      <a:gd name="connsiteX0" fmla="*/ 84568 w 709986"/>
                      <a:gd name="connsiteY0" fmla="*/ 484848 h 817059"/>
                      <a:gd name="connsiteX1" fmla="*/ 73803 w 709986"/>
                      <a:gd name="connsiteY1" fmla="*/ 739384 h 817059"/>
                      <a:gd name="connsiteX2" fmla="*/ 5089 w 709986"/>
                      <a:gd name="connsiteY2" fmla="*/ 710508 h 817059"/>
                      <a:gd name="connsiteX3" fmla="*/ 6290 w 709986"/>
                      <a:gd name="connsiteY3" fmla="*/ 350094 h 817059"/>
                      <a:gd name="connsiteX4" fmla="*/ 86863 w 709986"/>
                      <a:gd name="connsiteY4" fmla="*/ 114275 h 817059"/>
                      <a:gd name="connsiteX5" fmla="*/ 331128 w 709986"/>
                      <a:gd name="connsiteY5" fmla="*/ 3584 h 817059"/>
                      <a:gd name="connsiteX6" fmla="*/ 541354 w 709986"/>
                      <a:gd name="connsiteY6" fmla="*/ 51711 h 817059"/>
                      <a:gd name="connsiteX7" fmla="*/ 677700 w 709986"/>
                      <a:gd name="connsiteY7" fmla="*/ 287530 h 817059"/>
                      <a:gd name="connsiteX8" fmla="*/ 709955 w 709986"/>
                      <a:gd name="connsiteY8" fmla="*/ 581101 h 817059"/>
                      <a:gd name="connsiteX9" fmla="*/ 682866 w 709986"/>
                      <a:gd name="connsiteY9" fmla="*/ 797135 h 817059"/>
                      <a:gd name="connsiteX10" fmla="*/ 642833 w 709986"/>
                      <a:gd name="connsiteY10" fmla="*/ 768791 h 817059"/>
                      <a:gd name="connsiteX11" fmla="*/ 630498 w 709986"/>
                      <a:gd name="connsiteY11" fmla="*/ 455972 h 817059"/>
                      <a:gd name="connsiteX12" fmla="*/ 479363 w 709986"/>
                      <a:gd name="connsiteY12" fmla="*/ 571476 h 817059"/>
                      <a:gd name="connsiteX13" fmla="*/ 342415 w 709986"/>
                      <a:gd name="connsiteY13" fmla="*/ 489126 h 817059"/>
                      <a:gd name="connsiteX14" fmla="*/ 215784 w 709986"/>
                      <a:gd name="connsiteY14" fmla="*/ 393408 h 817059"/>
                      <a:gd name="connsiteX15" fmla="*/ 84568 w 709986"/>
                      <a:gd name="connsiteY15" fmla="*/ 484848 h 817059"/>
                      <a:gd name="connsiteX0" fmla="*/ 84568 w 709986"/>
                      <a:gd name="connsiteY0" fmla="*/ 484848 h 817059"/>
                      <a:gd name="connsiteX1" fmla="*/ 73803 w 709986"/>
                      <a:gd name="connsiteY1" fmla="*/ 739384 h 817059"/>
                      <a:gd name="connsiteX2" fmla="*/ 5089 w 709986"/>
                      <a:gd name="connsiteY2" fmla="*/ 710508 h 817059"/>
                      <a:gd name="connsiteX3" fmla="*/ 6290 w 709986"/>
                      <a:gd name="connsiteY3" fmla="*/ 350094 h 817059"/>
                      <a:gd name="connsiteX4" fmla="*/ 86863 w 709986"/>
                      <a:gd name="connsiteY4" fmla="*/ 114275 h 817059"/>
                      <a:gd name="connsiteX5" fmla="*/ 331128 w 709986"/>
                      <a:gd name="connsiteY5" fmla="*/ 3584 h 817059"/>
                      <a:gd name="connsiteX6" fmla="*/ 541354 w 709986"/>
                      <a:gd name="connsiteY6" fmla="*/ 51711 h 817059"/>
                      <a:gd name="connsiteX7" fmla="*/ 677700 w 709986"/>
                      <a:gd name="connsiteY7" fmla="*/ 287530 h 817059"/>
                      <a:gd name="connsiteX8" fmla="*/ 709955 w 709986"/>
                      <a:gd name="connsiteY8" fmla="*/ 581101 h 817059"/>
                      <a:gd name="connsiteX9" fmla="*/ 682866 w 709986"/>
                      <a:gd name="connsiteY9" fmla="*/ 797135 h 817059"/>
                      <a:gd name="connsiteX10" fmla="*/ 642833 w 709986"/>
                      <a:gd name="connsiteY10" fmla="*/ 768791 h 817059"/>
                      <a:gd name="connsiteX11" fmla="*/ 630498 w 709986"/>
                      <a:gd name="connsiteY11" fmla="*/ 455972 h 817059"/>
                      <a:gd name="connsiteX12" fmla="*/ 489700 w 709986"/>
                      <a:gd name="connsiteY12" fmla="*/ 485337 h 817059"/>
                      <a:gd name="connsiteX13" fmla="*/ 342415 w 709986"/>
                      <a:gd name="connsiteY13" fmla="*/ 489126 h 817059"/>
                      <a:gd name="connsiteX14" fmla="*/ 215784 w 709986"/>
                      <a:gd name="connsiteY14" fmla="*/ 393408 h 817059"/>
                      <a:gd name="connsiteX15" fmla="*/ 84568 w 709986"/>
                      <a:gd name="connsiteY15" fmla="*/ 484848 h 817059"/>
                      <a:gd name="connsiteX0" fmla="*/ 84568 w 709986"/>
                      <a:gd name="connsiteY0" fmla="*/ 484848 h 817059"/>
                      <a:gd name="connsiteX1" fmla="*/ 73803 w 709986"/>
                      <a:gd name="connsiteY1" fmla="*/ 739384 h 817059"/>
                      <a:gd name="connsiteX2" fmla="*/ 5089 w 709986"/>
                      <a:gd name="connsiteY2" fmla="*/ 710508 h 817059"/>
                      <a:gd name="connsiteX3" fmla="*/ 6290 w 709986"/>
                      <a:gd name="connsiteY3" fmla="*/ 350094 h 817059"/>
                      <a:gd name="connsiteX4" fmla="*/ 86863 w 709986"/>
                      <a:gd name="connsiteY4" fmla="*/ 114275 h 817059"/>
                      <a:gd name="connsiteX5" fmla="*/ 331128 w 709986"/>
                      <a:gd name="connsiteY5" fmla="*/ 3584 h 817059"/>
                      <a:gd name="connsiteX6" fmla="*/ 541354 w 709986"/>
                      <a:gd name="connsiteY6" fmla="*/ 51711 h 817059"/>
                      <a:gd name="connsiteX7" fmla="*/ 677700 w 709986"/>
                      <a:gd name="connsiteY7" fmla="*/ 287530 h 817059"/>
                      <a:gd name="connsiteX8" fmla="*/ 709955 w 709986"/>
                      <a:gd name="connsiteY8" fmla="*/ 581101 h 817059"/>
                      <a:gd name="connsiteX9" fmla="*/ 682866 w 709986"/>
                      <a:gd name="connsiteY9" fmla="*/ 797135 h 817059"/>
                      <a:gd name="connsiteX10" fmla="*/ 642833 w 709986"/>
                      <a:gd name="connsiteY10" fmla="*/ 768791 h 817059"/>
                      <a:gd name="connsiteX11" fmla="*/ 630498 w 709986"/>
                      <a:gd name="connsiteY11" fmla="*/ 455972 h 817059"/>
                      <a:gd name="connsiteX12" fmla="*/ 489700 w 709986"/>
                      <a:gd name="connsiteY12" fmla="*/ 485337 h 817059"/>
                      <a:gd name="connsiteX13" fmla="*/ 357921 w 709986"/>
                      <a:gd name="connsiteY13" fmla="*/ 396361 h 817059"/>
                      <a:gd name="connsiteX14" fmla="*/ 215784 w 709986"/>
                      <a:gd name="connsiteY14" fmla="*/ 393408 h 817059"/>
                      <a:gd name="connsiteX15" fmla="*/ 84568 w 709986"/>
                      <a:gd name="connsiteY15" fmla="*/ 484848 h 817059"/>
                      <a:gd name="connsiteX0" fmla="*/ 90239 w 715657"/>
                      <a:gd name="connsiteY0" fmla="*/ 484848 h 817059"/>
                      <a:gd name="connsiteX1" fmla="*/ 79474 w 715657"/>
                      <a:gd name="connsiteY1" fmla="*/ 739384 h 817059"/>
                      <a:gd name="connsiteX2" fmla="*/ 193 w 715657"/>
                      <a:gd name="connsiteY2" fmla="*/ 686801 h 817059"/>
                      <a:gd name="connsiteX3" fmla="*/ 11961 w 715657"/>
                      <a:gd name="connsiteY3" fmla="*/ 350094 h 817059"/>
                      <a:gd name="connsiteX4" fmla="*/ 92534 w 715657"/>
                      <a:gd name="connsiteY4" fmla="*/ 114275 h 817059"/>
                      <a:gd name="connsiteX5" fmla="*/ 336799 w 715657"/>
                      <a:gd name="connsiteY5" fmla="*/ 3584 h 817059"/>
                      <a:gd name="connsiteX6" fmla="*/ 547025 w 715657"/>
                      <a:gd name="connsiteY6" fmla="*/ 51711 h 817059"/>
                      <a:gd name="connsiteX7" fmla="*/ 683371 w 715657"/>
                      <a:gd name="connsiteY7" fmla="*/ 287530 h 817059"/>
                      <a:gd name="connsiteX8" fmla="*/ 715626 w 715657"/>
                      <a:gd name="connsiteY8" fmla="*/ 581101 h 817059"/>
                      <a:gd name="connsiteX9" fmla="*/ 688537 w 715657"/>
                      <a:gd name="connsiteY9" fmla="*/ 797135 h 817059"/>
                      <a:gd name="connsiteX10" fmla="*/ 648504 w 715657"/>
                      <a:gd name="connsiteY10" fmla="*/ 768791 h 817059"/>
                      <a:gd name="connsiteX11" fmla="*/ 636169 w 715657"/>
                      <a:gd name="connsiteY11" fmla="*/ 455972 h 817059"/>
                      <a:gd name="connsiteX12" fmla="*/ 495371 w 715657"/>
                      <a:gd name="connsiteY12" fmla="*/ 485337 h 817059"/>
                      <a:gd name="connsiteX13" fmla="*/ 363592 w 715657"/>
                      <a:gd name="connsiteY13" fmla="*/ 396361 h 817059"/>
                      <a:gd name="connsiteX14" fmla="*/ 221455 w 715657"/>
                      <a:gd name="connsiteY14" fmla="*/ 393408 h 817059"/>
                      <a:gd name="connsiteX15" fmla="*/ 90239 w 715657"/>
                      <a:gd name="connsiteY15" fmla="*/ 484848 h 817059"/>
                      <a:gd name="connsiteX0" fmla="*/ 90239 w 718648"/>
                      <a:gd name="connsiteY0" fmla="*/ 484848 h 780080"/>
                      <a:gd name="connsiteX1" fmla="*/ 79474 w 718648"/>
                      <a:gd name="connsiteY1" fmla="*/ 739384 h 780080"/>
                      <a:gd name="connsiteX2" fmla="*/ 193 w 718648"/>
                      <a:gd name="connsiteY2" fmla="*/ 686801 h 780080"/>
                      <a:gd name="connsiteX3" fmla="*/ 11961 w 718648"/>
                      <a:gd name="connsiteY3" fmla="*/ 350094 h 780080"/>
                      <a:gd name="connsiteX4" fmla="*/ 92534 w 718648"/>
                      <a:gd name="connsiteY4" fmla="*/ 114275 h 780080"/>
                      <a:gd name="connsiteX5" fmla="*/ 336799 w 718648"/>
                      <a:gd name="connsiteY5" fmla="*/ 3584 h 780080"/>
                      <a:gd name="connsiteX6" fmla="*/ 547025 w 718648"/>
                      <a:gd name="connsiteY6" fmla="*/ 51711 h 780080"/>
                      <a:gd name="connsiteX7" fmla="*/ 683371 w 718648"/>
                      <a:gd name="connsiteY7" fmla="*/ 287530 h 780080"/>
                      <a:gd name="connsiteX8" fmla="*/ 715626 w 718648"/>
                      <a:gd name="connsiteY8" fmla="*/ 581101 h 780080"/>
                      <a:gd name="connsiteX9" fmla="*/ 709670 w 718648"/>
                      <a:gd name="connsiteY9" fmla="*/ 698921 h 780080"/>
                      <a:gd name="connsiteX10" fmla="*/ 648504 w 718648"/>
                      <a:gd name="connsiteY10" fmla="*/ 768791 h 780080"/>
                      <a:gd name="connsiteX11" fmla="*/ 636169 w 718648"/>
                      <a:gd name="connsiteY11" fmla="*/ 455972 h 780080"/>
                      <a:gd name="connsiteX12" fmla="*/ 495371 w 718648"/>
                      <a:gd name="connsiteY12" fmla="*/ 485337 h 780080"/>
                      <a:gd name="connsiteX13" fmla="*/ 363592 w 718648"/>
                      <a:gd name="connsiteY13" fmla="*/ 396361 h 780080"/>
                      <a:gd name="connsiteX14" fmla="*/ 221455 w 718648"/>
                      <a:gd name="connsiteY14" fmla="*/ 393408 h 780080"/>
                      <a:gd name="connsiteX15" fmla="*/ 90239 w 718648"/>
                      <a:gd name="connsiteY15" fmla="*/ 484848 h 780080"/>
                      <a:gd name="connsiteX0" fmla="*/ 90239 w 718921"/>
                      <a:gd name="connsiteY0" fmla="*/ 484848 h 770983"/>
                      <a:gd name="connsiteX1" fmla="*/ 79474 w 718921"/>
                      <a:gd name="connsiteY1" fmla="*/ 739384 h 770983"/>
                      <a:gd name="connsiteX2" fmla="*/ 193 w 718921"/>
                      <a:gd name="connsiteY2" fmla="*/ 686801 h 770983"/>
                      <a:gd name="connsiteX3" fmla="*/ 11961 w 718921"/>
                      <a:gd name="connsiteY3" fmla="*/ 350094 h 770983"/>
                      <a:gd name="connsiteX4" fmla="*/ 92534 w 718921"/>
                      <a:gd name="connsiteY4" fmla="*/ 114275 h 770983"/>
                      <a:gd name="connsiteX5" fmla="*/ 336799 w 718921"/>
                      <a:gd name="connsiteY5" fmla="*/ 3584 h 770983"/>
                      <a:gd name="connsiteX6" fmla="*/ 547025 w 718921"/>
                      <a:gd name="connsiteY6" fmla="*/ 51711 h 770983"/>
                      <a:gd name="connsiteX7" fmla="*/ 683371 w 718921"/>
                      <a:gd name="connsiteY7" fmla="*/ 287530 h 770983"/>
                      <a:gd name="connsiteX8" fmla="*/ 715626 w 718921"/>
                      <a:gd name="connsiteY8" fmla="*/ 581101 h 770983"/>
                      <a:gd name="connsiteX9" fmla="*/ 709670 w 718921"/>
                      <a:gd name="connsiteY9" fmla="*/ 698921 h 770983"/>
                      <a:gd name="connsiteX10" fmla="*/ 643221 w 718921"/>
                      <a:gd name="connsiteY10" fmla="*/ 670578 h 770983"/>
                      <a:gd name="connsiteX11" fmla="*/ 636169 w 718921"/>
                      <a:gd name="connsiteY11" fmla="*/ 455972 h 770983"/>
                      <a:gd name="connsiteX12" fmla="*/ 495371 w 718921"/>
                      <a:gd name="connsiteY12" fmla="*/ 485337 h 770983"/>
                      <a:gd name="connsiteX13" fmla="*/ 363592 w 718921"/>
                      <a:gd name="connsiteY13" fmla="*/ 396361 h 770983"/>
                      <a:gd name="connsiteX14" fmla="*/ 221455 w 718921"/>
                      <a:gd name="connsiteY14" fmla="*/ 393408 h 770983"/>
                      <a:gd name="connsiteX15" fmla="*/ 90239 w 718921"/>
                      <a:gd name="connsiteY15" fmla="*/ 484848 h 770983"/>
                      <a:gd name="connsiteX0" fmla="*/ 94633 w 723315"/>
                      <a:gd name="connsiteY0" fmla="*/ 484848 h 713157"/>
                      <a:gd name="connsiteX1" fmla="*/ 73302 w 723315"/>
                      <a:gd name="connsiteY1" fmla="*/ 668264 h 713157"/>
                      <a:gd name="connsiteX2" fmla="*/ 4587 w 723315"/>
                      <a:gd name="connsiteY2" fmla="*/ 686801 h 713157"/>
                      <a:gd name="connsiteX3" fmla="*/ 16355 w 723315"/>
                      <a:gd name="connsiteY3" fmla="*/ 350094 h 713157"/>
                      <a:gd name="connsiteX4" fmla="*/ 96928 w 723315"/>
                      <a:gd name="connsiteY4" fmla="*/ 114275 h 713157"/>
                      <a:gd name="connsiteX5" fmla="*/ 341193 w 723315"/>
                      <a:gd name="connsiteY5" fmla="*/ 3584 h 713157"/>
                      <a:gd name="connsiteX6" fmla="*/ 551419 w 723315"/>
                      <a:gd name="connsiteY6" fmla="*/ 51711 h 713157"/>
                      <a:gd name="connsiteX7" fmla="*/ 687765 w 723315"/>
                      <a:gd name="connsiteY7" fmla="*/ 287530 h 713157"/>
                      <a:gd name="connsiteX8" fmla="*/ 720020 w 723315"/>
                      <a:gd name="connsiteY8" fmla="*/ 581101 h 713157"/>
                      <a:gd name="connsiteX9" fmla="*/ 714064 w 723315"/>
                      <a:gd name="connsiteY9" fmla="*/ 698921 h 713157"/>
                      <a:gd name="connsiteX10" fmla="*/ 647615 w 723315"/>
                      <a:gd name="connsiteY10" fmla="*/ 670578 h 713157"/>
                      <a:gd name="connsiteX11" fmla="*/ 640563 w 723315"/>
                      <a:gd name="connsiteY11" fmla="*/ 455972 h 713157"/>
                      <a:gd name="connsiteX12" fmla="*/ 499765 w 723315"/>
                      <a:gd name="connsiteY12" fmla="*/ 485337 h 713157"/>
                      <a:gd name="connsiteX13" fmla="*/ 367986 w 723315"/>
                      <a:gd name="connsiteY13" fmla="*/ 396361 h 713157"/>
                      <a:gd name="connsiteX14" fmla="*/ 225849 w 723315"/>
                      <a:gd name="connsiteY14" fmla="*/ 393408 h 713157"/>
                      <a:gd name="connsiteX15" fmla="*/ 94633 w 723315"/>
                      <a:gd name="connsiteY15" fmla="*/ 484848 h 713157"/>
                      <a:gd name="connsiteX0" fmla="*/ 98967 w 727649"/>
                      <a:gd name="connsiteY0" fmla="*/ 484848 h 707223"/>
                      <a:gd name="connsiteX1" fmla="*/ 77636 w 727649"/>
                      <a:gd name="connsiteY1" fmla="*/ 668264 h 707223"/>
                      <a:gd name="connsiteX2" fmla="*/ 3638 w 727649"/>
                      <a:gd name="connsiteY2" fmla="*/ 636001 h 707223"/>
                      <a:gd name="connsiteX3" fmla="*/ 20689 w 727649"/>
                      <a:gd name="connsiteY3" fmla="*/ 350094 h 707223"/>
                      <a:gd name="connsiteX4" fmla="*/ 101262 w 727649"/>
                      <a:gd name="connsiteY4" fmla="*/ 114275 h 707223"/>
                      <a:gd name="connsiteX5" fmla="*/ 345527 w 727649"/>
                      <a:gd name="connsiteY5" fmla="*/ 3584 h 707223"/>
                      <a:gd name="connsiteX6" fmla="*/ 555753 w 727649"/>
                      <a:gd name="connsiteY6" fmla="*/ 51711 h 707223"/>
                      <a:gd name="connsiteX7" fmla="*/ 692099 w 727649"/>
                      <a:gd name="connsiteY7" fmla="*/ 287530 h 707223"/>
                      <a:gd name="connsiteX8" fmla="*/ 724354 w 727649"/>
                      <a:gd name="connsiteY8" fmla="*/ 581101 h 707223"/>
                      <a:gd name="connsiteX9" fmla="*/ 718398 w 727649"/>
                      <a:gd name="connsiteY9" fmla="*/ 698921 h 707223"/>
                      <a:gd name="connsiteX10" fmla="*/ 651949 w 727649"/>
                      <a:gd name="connsiteY10" fmla="*/ 670578 h 707223"/>
                      <a:gd name="connsiteX11" fmla="*/ 644897 w 727649"/>
                      <a:gd name="connsiteY11" fmla="*/ 455972 h 707223"/>
                      <a:gd name="connsiteX12" fmla="*/ 504099 w 727649"/>
                      <a:gd name="connsiteY12" fmla="*/ 485337 h 707223"/>
                      <a:gd name="connsiteX13" fmla="*/ 372320 w 727649"/>
                      <a:gd name="connsiteY13" fmla="*/ 396361 h 707223"/>
                      <a:gd name="connsiteX14" fmla="*/ 230183 w 727649"/>
                      <a:gd name="connsiteY14" fmla="*/ 393408 h 707223"/>
                      <a:gd name="connsiteX15" fmla="*/ 98967 w 727649"/>
                      <a:gd name="connsiteY15" fmla="*/ 484848 h 707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727649" h="707223">
                        <a:moveTo>
                          <a:pt x="98967" y="484848"/>
                        </a:moveTo>
                        <a:cubicBezTo>
                          <a:pt x="68536" y="527271"/>
                          <a:pt x="93524" y="643072"/>
                          <a:pt x="77636" y="668264"/>
                        </a:cubicBezTo>
                        <a:cubicBezTo>
                          <a:pt x="61748" y="693456"/>
                          <a:pt x="13129" y="689029"/>
                          <a:pt x="3638" y="636001"/>
                        </a:cubicBezTo>
                        <a:cubicBezTo>
                          <a:pt x="-5853" y="582973"/>
                          <a:pt x="4418" y="437048"/>
                          <a:pt x="20689" y="350094"/>
                        </a:cubicBezTo>
                        <a:cubicBezTo>
                          <a:pt x="36960" y="263140"/>
                          <a:pt x="47122" y="172027"/>
                          <a:pt x="101262" y="114275"/>
                        </a:cubicBezTo>
                        <a:cubicBezTo>
                          <a:pt x="155402" y="56523"/>
                          <a:pt x="269778" y="14011"/>
                          <a:pt x="345527" y="3584"/>
                        </a:cubicBezTo>
                        <a:cubicBezTo>
                          <a:pt x="421276" y="-6843"/>
                          <a:pt x="497991" y="4387"/>
                          <a:pt x="555753" y="51711"/>
                        </a:cubicBezTo>
                        <a:cubicBezTo>
                          <a:pt x="613515" y="99035"/>
                          <a:pt x="663999" y="199298"/>
                          <a:pt x="692099" y="287530"/>
                        </a:cubicBezTo>
                        <a:cubicBezTo>
                          <a:pt x="720199" y="375762"/>
                          <a:pt x="719971" y="512536"/>
                          <a:pt x="724354" y="581101"/>
                        </a:cubicBezTo>
                        <a:cubicBezTo>
                          <a:pt x="728737" y="649666"/>
                          <a:pt x="730465" y="684008"/>
                          <a:pt x="718398" y="698921"/>
                        </a:cubicBezTo>
                        <a:cubicBezTo>
                          <a:pt x="706331" y="713834"/>
                          <a:pt x="664199" y="711070"/>
                          <a:pt x="651949" y="670578"/>
                        </a:cubicBezTo>
                        <a:cubicBezTo>
                          <a:pt x="639699" y="630086"/>
                          <a:pt x="669539" y="494473"/>
                          <a:pt x="644897" y="455972"/>
                        </a:cubicBezTo>
                        <a:cubicBezTo>
                          <a:pt x="614529" y="402231"/>
                          <a:pt x="549529" y="495272"/>
                          <a:pt x="504099" y="485337"/>
                        </a:cubicBezTo>
                        <a:cubicBezTo>
                          <a:pt x="458670" y="475402"/>
                          <a:pt x="416250" y="426039"/>
                          <a:pt x="372320" y="396361"/>
                        </a:cubicBezTo>
                        <a:cubicBezTo>
                          <a:pt x="328390" y="366683"/>
                          <a:pt x="275742" y="378660"/>
                          <a:pt x="230183" y="393408"/>
                        </a:cubicBezTo>
                        <a:cubicBezTo>
                          <a:pt x="184624" y="408156"/>
                          <a:pt x="119854" y="396617"/>
                          <a:pt x="98967" y="484848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515" name="Group 3514">
                <a:extLst>
                  <a:ext uri="{FF2B5EF4-FFF2-40B4-BE49-F238E27FC236}">
                    <a16:creationId xmlns:a16="http://schemas.microsoft.com/office/drawing/2014/main" id="{8940ECFE-09F2-4B52-8FEC-054EF10020F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893185" y="5475068"/>
                <a:ext cx="492966" cy="1367260"/>
                <a:chOff x="2318636" y="-1096644"/>
                <a:chExt cx="1407078" cy="3902584"/>
              </a:xfrm>
            </p:grpSpPr>
            <p:sp>
              <p:nvSpPr>
                <p:cNvPr id="3516" name="Freeform 2512">
                  <a:extLst>
                    <a:ext uri="{FF2B5EF4-FFF2-40B4-BE49-F238E27FC236}">
                      <a16:creationId xmlns:a16="http://schemas.microsoft.com/office/drawing/2014/main" id="{E05C955A-AAD3-4552-A6D0-DE3702CF1187}"/>
                    </a:ext>
                  </a:extLst>
                </p:cNvPr>
                <p:cNvSpPr/>
                <p:nvPr/>
              </p:nvSpPr>
              <p:spPr>
                <a:xfrm rot="679214">
                  <a:off x="2441236" y="-108130"/>
                  <a:ext cx="228065" cy="1264050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F9D6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517" name="Freeform 2513">
                  <a:extLst>
                    <a:ext uri="{FF2B5EF4-FFF2-40B4-BE49-F238E27FC236}">
                      <a16:creationId xmlns:a16="http://schemas.microsoft.com/office/drawing/2014/main" id="{BBD912CD-AF04-4542-A4AE-6D4DDC7DBCD7}"/>
                    </a:ext>
                  </a:extLst>
                </p:cNvPr>
                <p:cNvSpPr/>
                <p:nvPr/>
              </p:nvSpPr>
              <p:spPr>
                <a:xfrm rot="20920786" flipH="1">
                  <a:off x="3372663" y="-126524"/>
                  <a:ext cx="228065" cy="1264050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F9D6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518" name="Freeform 2514">
                  <a:extLst>
                    <a:ext uri="{FF2B5EF4-FFF2-40B4-BE49-F238E27FC236}">
                      <a16:creationId xmlns:a16="http://schemas.microsoft.com/office/drawing/2014/main" id="{05001600-02A5-4D24-A5E7-A999A4747A4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318636" y="1046640"/>
                  <a:ext cx="197289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rgbClr val="F9D6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519" name="Freeform 2515">
                  <a:extLst>
                    <a:ext uri="{FF2B5EF4-FFF2-40B4-BE49-F238E27FC236}">
                      <a16:creationId xmlns:a16="http://schemas.microsoft.com/office/drawing/2014/main" id="{9788E6AB-321F-46C1-98A6-DB4CAED030A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3528425" y="1046222"/>
                  <a:ext cx="197289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rgbClr val="F9D6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520" name="Flowchart: Stored Data 3519">
                  <a:extLst>
                    <a:ext uri="{FF2B5EF4-FFF2-40B4-BE49-F238E27FC236}">
                      <a16:creationId xmlns:a16="http://schemas.microsoft.com/office/drawing/2014/main" id="{992E70D0-9F97-4801-B372-37062BD5BCF2}"/>
                    </a:ext>
                  </a:extLst>
                </p:cNvPr>
                <p:cNvSpPr/>
                <p:nvPr/>
              </p:nvSpPr>
              <p:spPr>
                <a:xfrm rot="16200000" flipV="1">
                  <a:off x="2945353" y="-292307"/>
                  <a:ext cx="159503" cy="200971"/>
                </a:xfrm>
                <a:prstGeom prst="flowChartOnlineStorage">
                  <a:avLst/>
                </a:prstGeom>
                <a:solidFill>
                  <a:srgbClr val="F9D6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3521" name="Group 3520">
                  <a:extLst>
                    <a:ext uri="{FF2B5EF4-FFF2-40B4-BE49-F238E27FC236}">
                      <a16:creationId xmlns:a16="http://schemas.microsoft.com/office/drawing/2014/main" id="{9CB196DD-55E3-4D41-9287-263E11CD0FD2}"/>
                    </a:ext>
                  </a:extLst>
                </p:cNvPr>
                <p:cNvGrpSpPr/>
                <p:nvPr/>
              </p:nvGrpSpPr>
              <p:grpSpPr>
                <a:xfrm>
                  <a:off x="2635378" y="859129"/>
                  <a:ext cx="793578" cy="1763891"/>
                  <a:chOff x="3856413" y="3097053"/>
                  <a:chExt cx="1299495" cy="2772102"/>
                </a:xfrm>
              </p:grpSpPr>
              <p:sp>
                <p:nvSpPr>
                  <p:cNvPr id="3547" name="Freeform 2543">
                    <a:extLst>
                      <a:ext uri="{FF2B5EF4-FFF2-40B4-BE49-F238E27FC236}">
                        <a16:creationId xmlns:a16="http://schemas.microsoft.com/office/drawing/2014/main" id="{919B3E26-A348-4CD1-91EF-42442FB01A11}"/>
                      </a:ext>
                    </a:extLst>
                  </p:cNvPr>
                  <p:cNvSpPr/>
                  <p:nvPr/>
                </p:nvSpPr>
                <p:spPr>
                  <a:xfrm>
                    <a:off x="3856413" y="3097053"/>
                    <a:ext cx="610498" cy="277210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  <a:gd name="connsiteX0" fmla="*/ 204913 w 695969"/>
                      <a:gd name="connsiteY0" fmla="*/ 2962 h 2921608"/>
                      <a:gd name="connsiteX1" fmla="*/ 3874 w 695969"/>
                      <a:gd name="connsiteY1" fmla="*/ 528256 h 2921608"/>
                      <a:gd name="connsiteX2" fmla="*/ 108244 w 695969"/>
                      <a:gd name="connsiteY2" fmla="*/ 2750666 h 2921608"/>
                      <a:gd name="connsiteX3" fmla="*/ 522682 w 695969"/>
                      <a:gd name="connsiteY3" fmla="*/ 2772102 h 2921608"/>
                      <a:gd name="connsiteX4" fmla="*/ 684810 w 695969"/>
                      <a:gd name="connsiteY4" fmla="*/ 657958 h 2921608"/>
                      <a:gd name="connsiteX5" fmla="*/ 204913 w 695969"/>
                      <a:gd name="connsiteY5" fmla="*/ 2962 h 2921608"/>
                      <a:gd name="connsiteX0" fmla="*/ 204913 w 695969"/>
                      <a:gd name="connsiteY0" fmla="*/ 2962 h 2772102"/>
                      <a:gd name="connsiteX1" fmla="*/ 3874 w 695969"/>
                      <a:gd name="connsiteY1" fmla="*/ 528256 h 2772102"/>
                      <a:gd name="connsiteX2" fmla="*/ 108244 w 695969"/>
                      <a:gd name="connsiteY2" fmla="*/ 2750666 h 2772102"/>
                      <a:gd name="connsiteX3" fmla="*/ 522682 w 695969"/>
                      <a:gd name="connsiteY3" fmla="*/ 2772102 h 2772102"/>
                      <a:gd name="connsiteX4" fmla="*/ 684810 w 695969"/>
                      <a:gd name="connsiteY4" fmla="*/ 657958 h 2772102"/>
                      <a:gd name="connsiteX5" fmla="*/ 204913 w 695969"/>
                      <a:gd name="connsiteY5" fmla="*/ 2962 h 2772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969" h="2772102">
                        <a:moveTo>
                          <a:pt x="204913" y="2962"/>
                        </a:moveTo>
                        <a:cubicBezTo>
                          <a:pt x="91424" y="-18655"/>
                          <a:pt x="19985" y="70305"/>
                          <a:pt x="3874" y="528256"/>
                        </a:cubicBezTo>
                        <a:cubicBezTo>
                          <a:pt x="-12237" y="986207"/>
                          <a:pt x="21776" y="2376692"/>
                          <a:pt x="108244" y="2750666"/>
                        </a:cubicBezTo>
                        <a:lnTo>
                          <a:pt x="522682" y="2772102"/>
                        </a:lnTo>
                        <a:cubicBezTo>
                          <a:pt x="588614" y="2421907"/>
                          <a:pt x="737771" y="1119481"/>
                          <a:pt x="684810" y="657958"/>
                        </a:cubicBezTo>
                        <a:cubicBezTo>
                          <a:pt x="631849" y="196435"/>
                          <a:pt x="318402" y="24579"/>
                          <a:pt x="204913" y="2962"/>
                        </a:cubicBezTo>
                        <a:close/>
                      </a:path>
                    </a:pathLst>
                  </a:custGeom>
                  <a:solidFill>
                    <a:srgbClr val="F5F2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48" name="Flowchart: Stored Data 3547">
                    <a:extLst>
                      <a:ext uri="{FF2B5EF4-FFF2-40B4-BE49-F238E27FC236}">
                        <a16:creationId xmlns:a16="http://schemas.microsoft.com/office/drawing/2014/main" id="{2B43095B-02AA-483D-BA72-E53AADE8D043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4140042" y="3533473"/>
                    <a:ext cx="733815" cy="119787"/>
                  </a:xfrm>
                  <a:prstGeom prst="flowChartOnlineStorage">
                    <a:avLst/>
                  </a:prstGeom>
                  <a:solidFill>
                    <a:srgbClr val="F5F2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49" name="Freeform 2545">
                    <a:extLst>
                      <a:ext uri="{FF2B5EF4-FFF2-40B4-BE49-F238E27FC236}">
                        <a16:creationId xmlns:a16="http://schemas.microsoft.com/office/drawing/2014/main" id="{EA839C26-7190-4457-AC41-FF3DCE026F6B}"/>
                      </a:ext>
                    </a:extLst>
                  </p:cNvPr>
                  <p:cNvSpPr/>
                  <p:nvPr/>
                </p:nvSpPr>
                <p:spPr>
                  <a:xfrm flipH="1">
                    <a:off x="4545410" y="3097053"/>
                    <a:ext cx="610498" cy="277210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  <a:gd name="connsiteX0" fmla="*/ 204913 w 695969"/>
                      <a:gd name="connsiteY0" fmla="*/ 2962 h 2921608"/>
                      <a:gd name="connsiteX1" fmla="*/ 3874 w 695969"/>
                      <a:gd name="connsiteY1" fmla="*/ 528256 h 2921608"/>
                      <a:gd name="connsiteX2" fmla="*/ 108244 w 695969"/>
                      <a:gd name="connsiteY2" fmla="*/ 2750666 h 2921608"/>
                      <a:gd name="connsiteX3" fmla="*/ 522682 w 695969"/>
                      <a:gd name="connsiteY3" fmla="*/ 2772102 h 2921608"/>
                      <a:gd name="connsiteX4" fmla="*/ 684810 w 695969"/>
                      <a:gd name="connsiteY4" fmla="*/ 657958 h 2921608"/>
                      <a:gd name="connsiteX5" fmla="*/ 204913 w 695969"/>
                      <a:gd name="connsiteY5" fmla="*/ 2962 h 2921608"/>
                      <a:gd name="connsiteX0" fmla="*/ 204913 w 695969"/>
                      <a:gd name="connsiteY0" fmla="*/ 2962 h 2772102"/>
                      <a:gd name="connsiteX1" fmla="*/ 3874 w 695969"/>
                      <a:gd name="connsiteY1" fmla="*/ 528256 h 2772102"/>
                      <a:gd name="connsiteX2" fmla="*/ 108244 w 695969"/>
                      <a:gd name="connsiteY2" fmla="*/ 2750666 h 2772102"/>
                      <a:gd name="connsiteX3" fmla="*/ 522682 w 695969"/>
                      <a:gd name="connsiteY3" fmla="*/ 2772102 h 2772102"/>
                      <a:gd name="connsiteX4" fmla="*/ 684810 w 695969"/>
                      <a:gd name="connsiteY4" fmla="*/ 657958 h 2772102"/>
                      <a:gd name="connsiteX5" fmla="*/ 204913 w 695969"/>
                      <a:gd name="connsiteY5" fmla="*/ 2962 h 2772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969" h="2772102">
                        <a:moveTo>
                          <a:pt x="204913" y="2962"/>
                        </a:moveTo>
                        <a:cubicBezTo>
                          <a:pt x="91424" y="-18655"/>
                          <a:pt x="19985" y="70305"/>
                          <a:pt x="3874" y="528256"/>
                        </a:cubicBezTo>
                        <a:cubicBezTo>
                          <a:pt x="-12237" y="986207"/>
                          <a:pt x="21776" y="2376692"/>
                          <a:pt x="108244" y="2750666"/>
                        </a:cubicBezTo>
                        <a:lnTo>
                          <a:pt x="522682" y="2772102"/>
                        </a:lnTo>
                        <a:cubicBezTo>
                          <a:pt x="588614" y="2421907"/>
                          <a:pt x="737771" y="1119481"/>
                          <a:pt x="684810" y="657958"/>
                        </a:cubicBezTo>
                        <a:cubicBezTo>
                          <a:pt x="631849" y="196435"/>
                          <a:pt x="318402" y="24579"/>
                          <a:pt x="204913" y="2962"/>
                        </a:cubicBezTo>
                        <a:close/>
                      </a:path>
                    </a:pathLst>
                  </a:custGeom>
                  <a:solidFill>
                    <a:srgbClr val="F5F2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50" name="Rectangle 3549">
                    <a:extLst>
                      <a:ext uri="{FF2B5EF4-FFF2-40B4-BE49-F238E27FC236}">
                        <a16:creationId xmlns:a16="http://schemas.microsoft.com/office/drawing/2014/main" id="{71D290AE-00EE-40CD-81C5-88EDDC271EB0}"/>
                      </a:ext>
                    </a:extLst>
                  </p:cNvPr>
                  <p:cNvSpPr/>
                  <p:nvPr/>
                </p:nvSpPr>
                <p:spPr>
                  <a:xfrm>
                    <a:off x="4171819" y="3284867"/>
                    <a:ext cx="656848" cy="501650"/>
                  </a:xfrm>
                  <a:prstGeom prst="rect">
                    <a:avLst/>
                  </a:prstGeom>
                  <a:solidFill>
                    <a:srgbClr val="F5F2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522" name="Rectangle 3521">
                  <a:extLst>
                    <a:ext uri="{FF2B5EF4-FFF2-40B4-BE49-F238E27FC236}">
                      <a16:creationId xmlns:a16="http://schemas.microsoft.com/office/drawing/2014/main" id="{530C7415-44C8-426C-B6DC-4B8C9E99F6D1}"/>
                    </a:ext>
                  </a:extLst>
                </p:cNvPr>
                <p:cNvSpPr/>
                <p:nvPr/>
              </p:nvSpPr>
              <p:spPr>
                <a:xfrm>
                  <a:off x="2800935" y="-155126"/>
                  <a:ext cx="417942" cy="769044"/>
                </a:xfrm>
                <a:prstGeom prst="rect">
                  <a:avLst/>
                </a:prstGeom>
                <a:solidFill>
                  <a:srgbClr val="F9D6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523" name="Freeform 2519">
                  <a:extLst>
                    <a:ext uri="{FF2B5EF4-FFF2-40B4-BE49-F238E27FC236}">
                      <a16:creationId xmlns:a16="http://schemas.microsoft.com/office/drawing/2014/main" id="{38009A2A-B504-4002-8D9B-F1BCBCE53DFD}"/>
                    </a:ext>
                  </a:extLst>
                </p:cNvPr>
                <p:cNvSpPr/>
                <p:nvPr/>
              </p:nvSpPr>
              <p:spPr>
                <a:xfrm>
                  <a:off x="3162812" y="2608265"/>
                  <a:ext cx="446835" cy="197675"/>
                </a:xfrm>
                <a:custGeom>
                  <a:avLst/>
                  <a:gdLst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3923"/>
                    <a:gd name="connsiteY0" fmla="*/ 13774 h 416165"/>
                    <a:gd name="connsiteX1" fmla="*/ 22003 w 853923"/>
                    <a:gd name="connsiteY1" fmla="*/ 260208 h 416165"/>
                    <a:gd name="connsiteX2" fmla="*/ 355330 w 853923"/>
                    <a:gd name="connsiteY2" fmla="*/ 266204 h 416165"/>
                    <a:gd name="connsiteX3" fmla="*/ 767790 w 853923"/>
                    <a:gd name="connsiteY3" fmla="*/ 415850 h 416165"/>
                    <a:gd name="connsiteX4" fmla="*/ 826156 w 853923"/>
                    <a:gd name="connsiteY4" fmla="*/ 299118 h 416165"/>
                    <a:gd name="connsiteX5" fmla="*/ 356101 w 853923"/>
                    <a:gd name="connsiteY5" fmla="*/ 59899 h 416165"/>
                    <a:gd name="connsiteX6" fmla="*/ 60914 w 853923"/>
                    <a:gd name="connsiteY6" fmla="*/ 13774 h 416165"/>
                    <a:gd name="connsiteX0" fmla="*/ 60914 w 898764"/>
                    <a:gd name="connsiteY0" fmla="*/ 13774 h 345430"/>
                    <a:gd name="connsiteX1" fmla="*/ 22003 w 898764"/>
                    <a:gd name="connsiteY1" fmla="*/ 260208 h 345430"/>
                    <a:gd name="connsiteX2" fmla="*/ 355330 w 898764"/>
                    <a:gd name="connsiteY2" fmla="*/ 266204 h 345430"/>
                    <a:gd name="connsiteX3" fmla="*/ 859709 w 898764"/>
                    <a:gd name="connsiteY3" fmla="*/ 341793 h 345430"/>
                    <a:gd name="connsiteX4" fmla="*/ 826156 w 898764"/>
                    <a:gd name="connsiteY4" fmla="*/ 299118 h 345430"/>
                    <a:gd name="connsiteX5" fmla="*/ 356101 w 898764"/>
                    <a:gd name="connsiteY5" fmla="*/ 59899 h 345430"/>
                    <a:gd name="connsiteX6" fmla="*/ 60914 w 898764"/>
                    <a:gd name="connsiteY6" fmla="*/ 13774 h 345430"/>
                    <a:gd name="connsiteX0" fmla="*/ 60914 w 898763"/>
                    <a:gd name="connsiteY0" fmla="*/ 13774 h 341858"/>
                    <a:gd name="connsiteX1" fmla="*/ 22003 w 898763"/>
                    <a:gd name="connsiteY1" fmla="*/ 260208 h 341858"/>
                    <a:gd name="connsiteX2" fmla="*/ 355330 w 898763"/>
                    <a:gd name="connsiteY2" fmla="*/ 266204 h 341858"/>
                    <a:gd name="connsiteX3" fmla="*/ 859709 w 898763"/>
                    <a:gd name="connsiteY3" fmla="*/ 341793 h 341858"/>
                    <a:gd name="connsiteX4" fmla="*/ 826155 w 898763"/>
                    <a:gd name="connsiteY4" fmla="*/ 251804 h 341858"/>
                    <a:gd name="connsiteX5" fmla="*/ 356101 w 898763"/>
                    <a:gd name="connsiteY5" fmla="*/ 59899 h 341858"/>
                    <a:gd name="connsiteX6" fmla="*/ 60914 w 898763"/>
                    <a:gd name="connsiteY6" fmla="*/ 13774 h 341858"/>
                    <a:gd name="connsiteX0" fmla="*/ 60914 w 855657"/>
                    <a:gd name="connsiteY0" fmla="*/ 13774 h 323364"/>
                    <a:gd name="connsiteX1" fmla="*/ 22003 w 855657"/>
                    <a:gd name="connsiteY1" fmla="*/ 260208 h 323364"/>
                    <a:gd name="connsiteX2" fmla="*/ 355330 w 855657"/>
                    <a:gd name="connsiteY2" fmla="*/ 266204 h 323364"/>
                    <a:gd name="connsiteX3" fmla="*/ 774130 w 855657"/>
                    <a:gd name="connsiteY3" fmla="*/ 323279 h 323364"/>
                    <a:gd name="connsiteX4" fmla="*/ 826155 w 855657"/>
                    <a:gd name="connsiteY4" fmla="*/ 251804 h 323364"/>
                    <a:gd name="connsiteX5" fmla="*/ 356101 w 855657"/>
                    <a:gd name="connsiteY5" fmla="*/ 59899 h 323364"/>
                    <a:gd name="connsiteX6" fmla="*/ 60914 w 855657"/>
                    <a:gd name="connsiteY6" fmla="*/ 13774 h 323364"/>
                    <a:gd name="connsiteX0" fmla="*/ 60914 w 822601"/>
                    <a:gd name="connsiteY0" fmla="*/ 13774 h 323779"/>
                    <a:gd name="connsiteX1" fmla="*/ 22003 w 822601"/>
                    <a:gd name="connsiteY1" fmla="*/ 260208 h 323779"/>
                    <a:gd name="connsiteX2" fmla="*/ 355330 w 822601"/>
                    <a:gd name="connsiteY2" fmla="*/ 266204 h 323779"/>
                    <a:gd name="connsiteX3" fmla="*/ 774130 w 822601"/>
                    <a:gd name="connsiteY3" fmla="*/ 323279 h 323779"/>
                    <a:gd name="connsiteX4" fmla="*/ 775443 w 822601"/>
                    <a:gd name="connsiteY4" fmla="*/ 229175 h 323779"/>
                    <a:gd name="connsiteX5" fmla="*/ 356101 w 822601"/>
                    <a:gd name="connsiteY5" fmla="*/ 59899 h 323779"/>
                    <a:gd name="connsiteX6" fmla="*/ 60914 w 822601"/>
                    <a:gd name="connsiteY6" fmla="*/ 13774 h 323779"/>
                    <a:gd name="connsiteX0" fmla="*/ 60914 w 806628"/>
                    <a:gd name="connsiteY0" fmla="*/ 13774 h 323779"/>
                    <a:gd name="connsiteX1" fmla="*/ 22003 w 806628"/>
                    <a:gd name="connsiteY1" fmla="*/ 260208 h 323779"/>
                    <a:gd name="connsiteX2" fmla="*/ 355330 w 806628"/>
                    <a:gd name="connsiteY2" fmla="*/ 266204 h 323779"/>
                    <a:gd name="connsiteX3" fmla="*/ 736094 w 806628"/>
                    <a:gd name="connsiteY3" fmla="*/ 323279 h 323779"/>
                    <a:gd name="connsiteX4" fmla="*/ 775443 w 806628"/>
                    <a:gd name="connsiteY4" fmla="*/ 229175 h 323779"/>
                    <a:gd name="connsiteX5" fmla="*/ 356101 w 806628"/>
                    <a:gd name="connsiteY5" fmla="*/ 59899 h 323779"/>
                    <a:gd name="connsiteX6" fmla="*/ 60914 w 806628"/>
                    <a:gd name="connsiteY6" fmla="*/ 13774 h 323779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17111"/>
                    <a:gd name="connsiteY0" fmla="*/ 0 h 291676"/>
                    <a:gd name="connsiteX1" fmla="*/ 22756 w 817111"/>
                    <a:gd name="connsiteY1" fmla="*/ 246434 h 291676"/>
                    <a:gd name="connsiteX2" fmla="*/ 356083 w 817111"/>
                    <a:gd name="connsiteY2" fmla="*/ 252430 h 291676"/>
                    <a:gd name="connsiteX3" fmla="*/ 762206 w 817111"/>
                    <a:gd name="connsiteY3" fmla="*/ 290991 h 291676"/>
                    <a:gd name="connsiteX4" fmla="*/ 776196 w 817111"/>
                    <a:gd name="connsiteY4" fmla="*/ 215401 h 291676"/>
                    <a:gd name="connsiteX5" fmla="*/ 375872 w 817111"/>
                    <a:gd name="connsiteY5" fmla="*/ 7040 h 291676"/>
                    <a:gd name="connsiteX6" fmla="*/ 61667 w 817111"/>
                    <a:gd name="connsiteY6" fmla="*/ 0 h 291676"/>
                    <a:gd name="connsiteX0" fmla="*/ 58660 w 814104"/>
                    <a:gd name="connsiteY0" fmla="*/ 20891 h 312567"/>
                    <a:gd name="connsiteX1" fmla="*/ 19749 w 814104"/>
                    <a:gd name="connsiteY1" fmla="*/ 267325 h 312567"/>
                    <a:gd name="connsiteX2" fmla="*/ 353076 w 814104"/>
                    <a:gd name="connsiteY2" fmla="*/ 273321 h 312567"/>
                    <a:gd name="connsiteX3" fmla="*/ 759199 w 814104"/>
                    <a:gd name="connsiteY3" fmla="*/ 311882 h 312567"/>
                    <a:gd name="connsiteX4" fmla="*/ 773189 w 814104"/>
                    <a:gd name="connsiteY4" fmla="*/ 236292 h 312567"/>
                    <a:gd name="connsiteX5" fmla="*/ 291890 w 814104"/>
                    <a:gd name="connsiteY5" fmla="*/ 11474 h 312567"/>
                    <a:gd name="connsiteX6" fmla="*/ 58660 w 814104"/>
                    <a:gd name="connsiteY6" fmla="*/ 20891 h 312567"/>
                    <a:gd name="connsiteX0" fmla="*/ 58660 w 814104"/>
                    <a:gd name="connsiteY0" fmla="*/ 9417 h 301093"/>
                    <a:gd name="connsiteX1" fmla="*/ 19749 w 814104"/>
                    <a:gd name="connsiteY1" fmla="*/ 255851 h 301093"/>
                    <a:gd name="connsiteX2" fmla="*/ 353076 w 814104"/>
                    <a:gd name="connsiteY2" fmla="*/ 261847 h 301093"/>
                    <a:gd name="connsiteX3" fmla="*/ 759199 w 814104"/>
                    <a:gd name="connsiteY3" fmla="*/ 300408 h 301093"/>
                    <a:gd name="connsiteX4" fmla="*/ 773189 w 814104"/>
                    <a:gd name="connsiteY4" fmla="*/ 224818 h 301093"/>
                    <a:gd name="connsiteX5" fmla="*/ 291890 w 814104"/>
                    <a:gd name="connsiteY5" fmla="*/ 0 h 301093"/>
                    <a:gd name="connsiteX6" fmla="*/ 58660 w 814104"/>
                    <a:gd name="connsiteY6" fmla="*/ 9417 h 301093"/>
                    <a:gd name="connsiteX0" fmla="*/ 58660 w 814104"/>
                    <a:gd name="connsiteY0" fmla="*/ 9417 h 301924"/>
                    <a:gd name="connsiteX1" fmla="*/ 19749 w 814104"/>
                    <a:gd name="connsiteY1" fmla="*/ 255851 h 301924"/>
                    <a:gd name="connsiteX2" fmla="*/ 353076 w 814104"/>
                    <a:gd name="connsiteY2" fmla="*/ 261847 h 301924"/>
                    <a:gd name="connsiteX3" fmla="*/ 759199 w 814104"/>
                    <a:gd name="connsiteY3" fmla="*/ 300408 h 301924"/>
                    <a:gd name="connsiteX4" fmla="*/ 773189 w 814104"/>
                    <a:gd name="connsiteY4" fmla="*/ 224818 h 301924"/>
                    <a:gd name="connsiteX5" fmla="*/ 291890 w 814104"/>
                    <a:gd name="connsiteY5" fmla="*/ 0 h 301924"/>
                    <a:gd name="connsiteX6" fmla="*/ 58660 w 814104"/>
                    <a:gd name="connsiteY6" fmla="*/ 9417 h 301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4104" h="301924">
                      <a:moveTo>
                        <a:pt x="58660" y="9417"/>
                      </a:moveTo>
                      <a:cubicBezTo>
                        <a:pt x="13303" y="52059"/>
                        <a:pt x="-24566" y="208294"/>
                        <a:pt x="19749" y="255851"/>
                      </a:cubicBezTo>
                      <a:cubicBezTo>
                        <a:pt x="130858" y="257850"/>
                        <a:pt x="200389" y="229736"/>
                        <a:pt x="353076" y="261847"/>
                      </a:cubicBezTo>
                      <a:cubicBezTo>
                        <a:pt x="505763" y="293958"/>
                        <a:pt x="689180" y="306579"/>
                        <a:pt x="759199" y="300408"/>
                      </a:cubicBezTo>
                      <a:cubicBezTo>
                        <a:pt x="829218" y="294237"/>
                        <a:pt x="830474" y="279941"/>
                        <a:pt x="773189" y="224818"/>
                      </a:cubicBezTo>
                      <a:lnTo>
                        <a:pt x="291890" y="0"/>
                      </a:lnTo>
                      <a:lnTo>
                        <a:pt x="58660" y="9417"/>
                      </a:ln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524" name="Freeform 2520">
                  <a:extLst>
                    <a:ext uri="{FF2B5EF4-FFF2-40B4-BE49-F238E27FC236}">
                      <a16:creationId xmlns:a16="http://schemas.microsoft.com/office/drawing/2014/main" id="{1B7DB5F2-86F4-46F3-91C6-E1E71CF94E24}"/>
                    </a:ext>
                  </a:extLst>
                </p:cNvPr>
                <p:cNvSpPr/>
                <p:nvPr/>
              </p:nvSpPr>
              <p:spPr>
                <a:xfrm flipH="1">
                  <a:off x="2452521" y="2608265"/>
                  <a:ext cx="446835" cy="197675"/>
                </a:xfrm>
                <a:custGeom>
                  <a:avLst/>
                  <a:gdLst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3923"/>
                    <a:gd name="connsiteY0" fmla="*/ 13774 h 416165"/>
                    <a:gd name="connsiteX1" fmla="*/ 22003 w 853923"/>
                    <a:gd name="connsiteY1" fmla="*/ 260208 h 416165"/>
                    <a:gd name="connsiteX2" fmla="*/ 355330 w 853923"/>
                    <a:gd name="connsiteY2" fmla="*/ 266204 h 416165"/>
                    <a:gd name="connsiteX3" fmla="*/ 767790 w 853923"/>
                    <a:gd name="connsiteY3" fmla="*/ 415850 h 416165"/>
                    <a:gd name="connsiteX4" fmla="*/ 826156 w 853923"/>
                    <a:gd name="connsiteY4" fmla="*/ 299118 h 416165"/>
                    <a:gd name="connsiteX5" fmla="*/ 356101 w 853923"/>
                    <a:gd name="connsiteY5" fmla="*/ 59899 h 416165"/>
                    <a:gd name="connsiteX6" fmla="*/ 60914 w 853923"/>
                    <a:gd name="connsiteY6" fmla="*/ 13774 h 416165"/>
                    <a:gd name="connsiteX0" fmla="*/ 60914 w 898764"/>
                    <a:gd name="connsiteY0" fmla="*/ 13774 h 345430"/>
                    <a:gd name="connsiteX1" fmla="*/ 22003 w 898764"/>
                    <a:gd name="connsiteY1" fmla="*/ 260208 h 345430"/>
                    <a:gd name="connsiteX2" fmla="*/ 355330 w 898764"/>
                    <a:gd name="connsiteY2" fmla="*/ 266204 h 345430"/>
                    <a:gd name="connsiteX3" fmla="*/ 859709 w 898764"/>
                    <a:gd name="connsiteY3" fmla="*/ 341793 h 345430"/>
                    <a:gd name="connsiteX4" fmla="*/ 826156 w 898764"/>
                    <a:gd name="connsiteY4" fmla="*/ 299118 h 345430"/>
                    <a:gd name="connsiteX5" fmla="*/ 356101 w 898764"/>
                    <a:gd name="connsiteY5" fmla="*/ 59899 h 345430"/>
                    <a:gd name="connsiteX6" fmla="*/ 60914 w 898764"/>
                    <a:gd name="connsiteY6" fmla="*/ 13774 h 345430"/>
                    <a:gd name="connsiteX0" fmla="*/ 60914 w 898763"/>
                    <a:gd name="connsiteY0" fmla="*/ 13774 h 341858"/>
                    <a:gd name="connsiteX1" fmla="*/ 22003 w 898763"/>
                    <a:gd name="connsiteY1" fmla="*/ 260208 h 341858"/>
                    <a:gd name="connsiteX2" fmla="*/ 355330 w 898763"/>
                    <a:gd name="connsiteY2" fmla="*/ 266204 h 341858"/>
                    <a:gd name="connsiteX3" fmla="*/ 859709 w 898763"/>
                    <a:gd name="connsiteY3" fmla="*/ 341793 h 341858"/>
                    <a:gd name="connsiteX4" fmla="*/ 826155 w 898763"/>
                    <a:gd name="connsiteY4" fmla="*/ 251804 h 341858"/>
                    <a:gd name="connsiteX5" fmla="*/ 356101 w 898763"/>
                    <a:gd name="connsiteY5" fmla="*/ 59899 h 341858"/>
                    <a:gd name="connsiteX6" fmla="*/ 60914 w 898763"/>
                    <a:gd name="connsiteY6" fmla="*/ 13774 h 341858"/>
                    <a:gd name="connsiteX0" fmla="*/ 60914 w 855657"/>
                    <a:gd name="connsiteY0" fmla="*/ 13774 h 323364"/>
                    <a:gd name="connsiteX1" fmla="*/ 22003 w 855657"/>
                    <a:gd name="connsiteY1" fmla="*/ 260208 h 323364"/>
                    <a:gd name="connsiteX2" fmla="*/ 355330 w 855657"/>
                    <a:gd name="connsiteY2" fmla="*/ 266204 h 323364"/>
                    <a:gd name="connsiteX3" fmla="*/ 774130 w 855657"/>
                    <a:gd name="connsiteY3" fmla="*/ 323279 h 323364"/>
                    <a:gd name="connsiteX4" fmla="*/ 826155 w 855657"/>
                    <a:gd name="connsiteY4" fmla="*/ 251804 h 323364"/>
                    <a:gd name="connsiteX5" fmla="*/ 356101 w 855657"/>
                    <a:gd name="connsiteY5" fmla="*/ 59899 h 323364"/>
                    <a:gd name="connsiteX6" fmla="*/ 60914 w 855657"/>
                    <a:gd name="connsiteY6" fmla="*/ 13774 h 323364"/>
                    <a:gd name="connsiteX0" fmla="*/ 60914 w 822601"/>
                    <a:gd name="connsiteY0" fmla="*/ 13774 h 323779"/>
                    <a:gd name="connsiteX1" fmla="*/ 22003 w 822601"/>
                    <a:gd name="connsiteY1" fmla="*/ 260208 h 323779"/>
                    <a:gd name="connsiteX2" fmla="*/ 355330 w 822601"/>
                    <a:gd name="connsiteY2" fmla="*/ 266204 h 323779"/>
                    <a:gd name="connsiteX3" fmla="*/ 774130 w 822601"/>
                    <a:gd name="connsiteY3" fmla="*/ 323279 h 323779"/>
                    <a:gd name="connsiteX4" fmla="*/ 775443 w 822601"/>
                    <a:gd name="connsiteY4" fmla="*/ 229175 h 323779"/>
                    <a:gd name="connsiteX5" fmla="*/ 356101 w 822601"/>
                    <a:gd name="connsiteY5" fmla="*/ 59899 h 323779"/>
                    <a:gd name="connsiteX6" fmla="*/ 60914 w 822601"/>
                    <a:gd name="connsiteY6" fmla="*/ 13774 h 323779"/>
                    <a:gd name="connsiteX0" fmla="*/ 60914 w 806628"/>
                    <a:gd name="connsiteY0" fmla="*/ 13774 h 323779"/>
                    <a:gd name="connsiteX1" fmla="*/ 22003 w 806628"/>
                    <a:gd name="connsiteY1" fmla="*/ 260208 h 323779"/>
                    <a:gd name="connsiteX2" fmla="*/ 355330 w 806628"/>
                    <a:gd name="connsiteY2" fmla="*/ 266204 h 323779"/>
                    <a:gd name="connsiteX3" fmla="*/ 736094 w 806628"/>
                    <a:gd name="connsiteY3" fmla="*/ 323279 h 323779"/>
                    <a:gd name="connsiteX4" fmla="*/ 775443 w 806628"/>
                    <a:gd name="connsiteY4" fmla="*/ 229175 h 323779"/>
                    <a:gd name="connsiteX5" fmla="*/ 356101 w 806628"/>
                    <a:gd name="connsiteY5" fmla="*/ 59899 h 323779"/>
                    <a:gd name="connsiteX6" fmla="*/ 60914 w 806628"/>
                    <a:gd name="connsiteY6" fmla="*/ 13774 h 323779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17111"/>
                    <a:gd name="connsiteY0" fmla="*/ 0 h 291676"/>
                    <a:gd name="connsiteX1" fmla="*/ 22756 w 817111"/>
                    <a:gd name="connsiteY1" fmla="*/ 246434 h 291676"/>
                    <a:gd name="connsiteX2" fmla="*/ 356083 w 817111"/>
                    <a:gd name="connsiteY2" fmla="*/ 252430 h 291676"/>
                    <a:gd name="connsiteX3" fmla="*/ 762206 w 817111"/>
                    <a:gd name="connsiteY3" fmla="*/ 290991 h 291676"/>
                    <a:gd name="connsiteX4" fmla="*/ 776196 w 817111"/>
                    <a:gd name="connsiteY4" fmla="*/ 215401 h 291676"/>
                    <a:gd name="connsiteX5" fmla="*/ 375872 w 817111"/>
                    <a:gd name="connsiteY5" fmla="*/ 7040 h 291676"/>
                    <a:gd name="connsiteX6" fmla="*/ 61667 w 817111"/>
                    <a:gd name="connsiteY6" fmla="*/ 0 h 291676"/>
                    <a:gd name="connsiteX0" fmla="*/ 58660 w 814104"/>
                    <a:gd name="connsiteY0" fmla="*/ 20891 h 312567"/>
                    <a:gd name="connsiteX1" fmla="*/ 19749 w 814104"/>
                    <a:gd name="connsiteY1" fmla="*/ 267325 h 312567"/>
                    <a:gd name="connsiteX2" fmla="*/ 353076 w 814104"/>
                    <a:gd name="connsiteY2" fmla="*/ 273321 h 312567"/>
                    <a:gd name="connsiteX3" fmla="*/ 759199 w 814104"/>
                    <a:gd name="connsiteY3" fmla="*/ 311882 h 312567"/>
                    <a:gd name="connsiteX4" fmla="*/ 773189 w 814104"/>
                    <a:gd name="connsiteY4" fmla="*/ 236292 h 312567"/>
                    <a:gd name="connsiteX5" fmla="*/ 291890 w 814104"/>
                    <a:gd name="connsiteY5" fmla="*/ 11474 h 312567"/>
                    <a:gd name="connsiteX6" fmla="*/ 58660 w 814104"/>
                    <a:gd name="connsiteY6" fmla="*/ 20891 h 312567"/>
                    <a:gd name="connsiteX0" fmla="*/ 58660 w 814104"/>
                    <a:gd name="connsiteY0" fmla="*/ 9417 h 301093"/>
                    <a:gd name="connsiteX1" fmla="*/ 19749 w 814104"/>
                    <a:gd name="connsiteY1" fmla="*/ 255851 h 301093"/>
                    <a:gd name="connsiteX2" fmla="*/ 353076 w 814104"/>
                    <a:gd name="connsiteY2" fmla="*/ 261847 h 301093"/>
                    <a:gd name="connsiteX3" fmla="*/ 759199 w 814104"/>
                    <a:gd name="connsiteY3" fmla="*/ 300408 h 301093"/>
                    <a:gd name="connsiteX4" fmla="*/ 773189 w 814104"/>
                    <a:gd name="connsiteY4" fmla="*/ 224818 h 301093"/>
                    <a:gd name="connsiteX5" fmla="*/ 291890 w 814104"/>
                    <a:gd name="connsiteY5" fmla="*/ 0 h 301093"/>
                    <a:gd name="connsiteX6" fmla="*/ 58660 w 814104"/>
                    <a:gd name="connsiteY6" fmla="*/ 9417 h 301093"/>
                    <a:gd name="connsiteX0" fmla="*/ 58660 w 814104"/>
                    <a:gd name="connsiteY0" fmla="*/ 9417 h 301924"/>
                    <a:gd name="connsiteX1" fmla="*/ 19749 w 814104"/>
                    <a:gd name="connsiteY1" fmla="*/ 255851 h 301924"/>
                    <a:gd name="connsiteX2" fmla="*/ 353076 w 814104"/>
                    <a:gd name="connsiteY2" fmla="*/ 261847 h 301924"/>
                    <a:gd name="connsiteX3" fmla="*/ 759199 w 814104"/>
                    <a:gd name="connsiteY3" fmla="*/ 300408 h 301924"/>
                    <a:gd name="connsiteX4" fmla="*/ 773189 w 814104"/>
                    <a:gd name="connsiteY4" fmla="*/ 224818 h 301924"/>
                    <a:gd name="connsiteX5" fmla="*/ 291890 w 814104"/>
                    <a:gd name="connsiteY5" fmla="*/ 0 h 301924"/>
                    <a:gd name="connsiteX6" fmla="*/ 58660 w 814104"/>
                    <a:gd name="connsiteY6" fmla="*/ 9417 h 301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4104" h="301924">
                      <a:moveTo>
                        <a:pt x="58660" y="9417"/>
                      </a:moveTo>
                      <a:cubicBezTo>
                        <a:pt x="13303" y="52059"/>
                        <a:pt x="-24566" y="208294"/>
                        <a:pt x="19749" y="255851"/>
                      </a:cubicBezTo>
                      <a:cubicBezTo>
                        <a:pt x="130858" y="257850"/>
                        <a:pt x="200389" y="229736"/>
                        <a:pt x="353076" y="261847"/>
                      </a:cubicBezTo>
                      <a:cubicBezTo>
                        <a:pt x="505763" y="293958"/>
                        <a:pt x="689180" y="306579"/>
                        <a:pt x="759199" y="300408"/>
                      </a:cubicBezTo>
                      <a:cubicBezTo>
                        <a:pt x="829218" y="294237"/>
                        <a:pt x="830474" y="279941"/>
                        <a:pt x="773189" y="224818"/>
                      </a:cubicBezTo>
                      <a:lnTo>
                        <a:pt x="291890" y="0"/>
                      </a:lnTo>
                      <a:lnTo>
                        <a:pt x="58660" y="9417"/>
                      </a:ln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525" name="Freeform 2521">
                  <a:extLst>
                    <a:ext uri="{FF2B5EF4-FFF2-40B4-BE49-F238E27FC236}">
                      <a16:creationId xmlns:a16="http://schemas.microsoft.com/office/drawing/2014/main" id="{753EC5FD-2201-4A64-B80A-9ADEC432FC7B}"/>
                    </a:ext>
                  </a:extLst>
                </p:cNvPr>
                <p:cNvSpPr/>
                <p:nvPr/>
              </p:nvSpPr>
              <p:spPr>
                <a:xfrm>
                  <a:off x="2823449" y="-457068"/>
                  <a:ext cx="388320" cy="408095"/>
                </a:xfrm>
                <a:custGeom>
                  <a:avLst/>
                  <a:gdLst>
                    <a:gd name="connsiteX0" fmla="*/ 3153 w 545573"/>
                    <a:gd name="connsiteY0" fmla="*/ 436778 h 641355"/>
                    <a:gd name="connsiteX1" fmla="*/ 122423 w 545573"/>
                    <a:gd name="connsiteY1" fmla="*/ 237996 h 641355"/>
                    <a:gd name="connsiteX2" fmla="*/ 162179 w 545573"/>
                    <a:gd name="connsiteY2" fmla="*/ 33534 h 641355"/>
                    <a:gd name="connsiteX3" fmla="*/ 360962 w 545573"/>
                    <a:gd name="connsiteY3" fmla="*/ 16495 h 641355"/>
                    <a:gd name="connsiteX4" fmla="*/ 406398 w 545573"/>
                    <a:gd name="connsiteY4" fmla="*/ 198239 h 641355"/>
                    <a:gd name="connsiteX5" fmla="*/ 542706 w 545573"/>
                    <a:gd name="connsiteY5" fmla="*/ 436778 h 641355"/>
                    <a:gd name="connsiteX6" fmla="*/ 264410 w 545573"/>
                    <a:gd name="connsiteY6" fmla="*/ 641240 h 641355"/>
                    <a:gd name="connsiteX7" fmla="*/ 3153 w 545573"/>
                    <a:gd name="connsiteY7" fmla="*/ 436778 h 641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5573" h="641355">
                      <a:moveTo>
                        <a:pt x="3153" y="436778"/>
                      </a:moveTo>
                      <a:cubicBezTo>
                        <a:pt x="-20511" y="369571"/>
                        <a:pt x="95919" y="305203"/>
                        <a:pt x="122423" y="237996"/>
                      </a:cubicBezTo>
                      <a:cubicBezTo>
                        <a:pt x="148927" y="170789"/>
                        <a:pt x="122422" y="70451"/>
                        <a:pt x="162179" y="33534"/>
                      </a:cubicBezTo>
                      <a:cubicBezTo>
                        <a:pt x="201936" y="-3383"/>
                        <a:pt x="320259" y="-10956"/>
                        <a:pt x="360962" y="16495"/>
                      </a:cubicBezTo>
                      <a:cubicBezTo>
                        <a:pt x="401665" y="43946"/>
                        <a:pt x="376107" y="128192"/>
                        <a:pt x="406398" y="198239"/>
                      </a:cubicBezTo>
                      <a:cubicBezTo>
                        <a:pt x="436689" y="268286"/>
                        <a:pt x="566371" y="362944"/>
                        <a:pt x="542706" y="436778"/>
                      </a:cubicBezTo>
                      <a:cubicBezTo>
                        <a:pt x="519041" y="510612"/>
                        <a:pt x="357175" y="636507"/>
                        <a:pt x="264410" y="641240"/>
                      </a:cubicBezTo>
                      <a:cubicBezTo>
                        <a:pt x="171645" y="645973"/>
                        <a:pt x="26817" y="503985"/>
                        <a:pt x="3153" y="436778"/>
                      </a:cubicBezTo>
                      <a:close/>
                    </a:path>
                  </a:pathLst>
                </a:custGeom>
                <a:solidFill>
                  <a:srgbClr val="F9D6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526" name="Rectangle 3525">
                  <a:extLst>
                    <a:ext uri="{FF2B5EF4-FFF2-40B4-BE49-F238E27FC236}">
                      <a16:creationId xmlns:a16="http://schemas.microsoft.com/office/drawing/2014/main" id="{57299D2E-EAAE-4454-8563-D6D0D36C1ABB}"/>
                    </a:ext>
                  </a:extLst>
                </p:cNvPr>
                <p:cNvSpPr/>
                <p:nvPr/>
              </p:nvSpPr>
              <p:spPr>
                <a:xfrm>
                  <a:off x="2808479" y="-150140"/>
                  <a:ext cx="417942" cy="76904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527" name="Freeform 2523">
                  <a:extLst>
                    <a:ext uri="{FF2B5EF4-FFF2-40B4-BE49-F238E27FC236}">
                      <a16:creationId xmlns:a16="http://schemas.microsoft.com/office/drawing/2014/main" id="{60B1D1B6-268E-447A-8B0B-E83DB10AA548}"/>
                    </a:ext>
                  </a:extLst>
                </p:cNvPr>
                <p:cNvSpPr/>
                <p:nvPr/>
              </p:nvSpPr>
              <p:spPr>
                <a:xfrm flipH="1">
                  <a:off x="3012034" y="-285514"/>
                  <a:ext cx="476558" cy="1395516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08747 w 842296"/>
                    <a:gd name="connsiteY0" fmla="*/ 2010242 h 2217964"/>
                    <a:gd name="connsiteX1" fmla="*/ 151307 w 842296"/>
                    <a:gd name="connsiteY1" fmla="*/ 1054546 h 2217964"/>
                    <a:gd name="connsiteX2" fmla="*/ 15119 w 842296"/>
                    <a:gd name="connsiteY2" fmla="*/ 347669 h 2217964"/>
                    <a:gd name="connsiteX3" fmla="*/ 566353 w 842296"/>
                    <a:gd name="connsiteY3" fmla="*/ 3958 h 2217964"/>
                    <a:gd name="connsiteX4" fmla="*/ 696056 w 842296"/>
                    <a:gd name="connsiteY4" fmla="*/ 477371 h 2217964"/>
                    <a:gd name="connsiteX5" fmla="*/ 812787 w 842296"/>
                    <a:gd name="connsiteY5" fmla="*/ 2105132 h 2217964"/>
                    <a:gd name="connsiteX6" fmla="*/ 108747 w 842296"/>
                    <a:gd name="connsiteY6" fmla="*/ 2010242 h 2217964"/>
                    <a:gd name="connsiteX0" fmla="*/ 105345 w 840087"/>
                    <a:gd name="connsiteY0" fmla="*/ 1985447 h 2193169"/>
                    <a:gd name="connsiteX1" fmla="*/ 147905 w 840087"/>
                    <a:gd name="connsiteY1" fmla="*/ 1029751 h 2193169"/>
                    <a:gd name="connsiteX2" fmla="*/ 11717 w 840087"/>
                    <a:gd name="connsiteY2" fmla="*/ 322874 h 2193169"/>
                    <a:gd name="connsiteX3" fmla="*/ 499182 w 840087"/>
                    <a:gd name="connsiteY3" fmla="*/ 4430 h 2193169"/>
                    <a:gd name="connsiteX4" fmla="*/ 692654 w 840087"/>
                    <a:gd name="connsiteY4" fmla="*/ 452576 h 2193169"/>
                    <a:gd name="connsiteX5" fmla="*/ 809385 w 840087"/>
                    <a:gd name="connsiteY5" fmla="*/ 2080337 h 2193169"/>
                    <a:gd name="connsiteX6" fmla="*/ 105345 w 840087"/>
                    <a:gd name="connsiteY6" fmla="*/ 1985447 h 2193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0087" h="2193169">
                      <a:moveTo>
                        <a:pt x="105345" y="1985447"/>
                      </a:moveTo>
                      <a:cubicBezTo>
                        <a:pt x="119532" y="1666882"/>
                        <a:pt x="163510" y="1306847"/>
                        <a:pt x="147905" y="1029751"/>
                      </a:cubicBezTo>
                      <a:cubicBezTo>
                        <a:pt x="132300" y="752656"/>
                        <a:pt x="-46829" y="493761"/>
                        <a:pt x="11717" y="322874"/>
                      </a:cubicBezTo>
                      <a:cubicBezTo>
                        <a:pt x="70263" y="151987"/>
                        <a:pt x="388935" y="35775"/>
                        <a:pt x="499182" y="4430"/>
                      </a:cubicBezTo>
                      <a:cubicBezTo>
                        <a:pt x="609429" y="-26915"/>
                        <a:pt x="640954" y="106592"/>
                        <a:pt x="692654" y="452576"/>
                      </a:cubicBezTo>
                      <a:cubicBezTo>
                        <a:pt x="744354" y="798560"/>
                        <a:pt x="907270" y="1824859"/>
                        <a:pt x="809385" y="2080337"/>
                      </a:cubicBezTo>
                      <a:cubicBezTo>
                        <a:pt x="711500" y="2335815"/>
                        <a:pt x="202621" y="2092451"/>
                        <a:pt x="105345" y="1985447"/>
                      </a:cubicBezTo>
                      <a:close/>
                    </a:path>
                  </a:pathLst>
                </a:custGeom>
                <a:solidFill>
                  <a:srgbClr val="E0F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528" name="Freeform 2524">
                  <a:extLst>
                    <a:ext uri="{FF2B5EF4-FFF2-40B4-BE49-F238E27FC236}">
                      <a16:creationId xmlns:a16="http://schemas.microsoft.com/office/drawing/2014/main" id="{E6FBE25B-E008-4230-9736-8D3A132F775D}"/>
                    </a:ext>
                  </a:extLst>
                </p:cNvPr>
                <p:cNvSpPr/>
                <p:nvPr/>
              </p:nvSpPr>
              <p:spPr>
                <a:xfrm>
                  <a:off x="2578958" y="-282989"/>
                  <a:ext cx="476755" cy="1399455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08747 w 842296"/>
                    <a:gd name="connsiteY0" fmla="*/ 2010242 h 2217964"/>
                    <a:gd name="connsiteX1" fmla="*/ 151307 w 842296"/>
                    <a:gd name="connsiteY1" fmla="*/ 1054546 h 2217964"/>
                    <a:gd name="connsiteX2" fmla="*/ 15119 w 842296"/>
                    <a:gd name="connsiteY2" fmla="*/ 347669 h 2217964"/>
                    <a:gd name="connsiteX3" fmla="*/ 566353 w 842296"/>
                    <a:gd name="connsiteY3" fmla="*/ 3958 h 2217964"/>
                    <a:gd name="connsiteX4" fmla="*/ 696056 w 842296"/>
                    <a:gd name="connsiteY4" fmla="*/ 477371 h 2217964"/>
                    <a:gd name="connsiteX5" fmla="*/ 812787 w 842296"/>
                    <a:gd name="connsiteY5" fmla="*/ 2105132 h 2217964"/>
                    <a:gd name="connsiteX6" fmla="*/ 108747 w 842296"/>
                    <a:gd name="connsiteY6" fmla="*/ 2010242 h 2217964"/>
                    <a:gd name="connsiteX0" fmla="*/ 105897 w 840434"/>
                    <a:gd name="connsiteY0" fmla="*/ 1991638 h 2199360"/>
                    <a:gd name="connsiteX1" fmla="*/ 148457 w 840434"/>
                    <a:gd name="connsiteY1" fmla="*/ 1035942 h 2199360"/>
                    <a:gd name="connsiteX2" fmla="*/ 12269 w 840434"/>
                    <a:gd name="connsiteY2" fmla="*/ 329065 h 2199360"/>
                    <a:gd name="connsiteX3" fmla="*/ 510362 w 840434"/>
                    <a:gd name="connsiteY3" fmla="*/ 4303 h 2199360"/>
                    <a:gd name="connsiteX4" fmla="*/ 693206 w 840434"/>
                    <a:gd name="connsiteY4" fmla="*/ 458767 h 2199360"/>
                    <a:gd name="connsiteX5" fmla="*/ 809937 w 840434"/>
                    <a:gd name="connsiteY5" fmla="*/ 2086528 h 2199360"/>
                    <a:gd name="connsiteX6" fmla="*/ 105897 w 840434"/>
                    <a:gd name="connsiteY6" fmla="*/ 1991638 h 2199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0434" h="2199360">
                      <a:moveTo>
                        <a:pt x="105897" y="1991638"/>
                      </a:moveTo>
                      <a:cubicBezTo>
                        <a:pt x="120084" y="1673073"/>
                        <a:pt x="164062" y="1313038"/>
                        <a:pt x="148457" y="1035942"/>
                      </a:cubicBezTo>
                      <a:cubicBezTo>
                        <a:pt x="132852" y="758847"/>
                        <a:pt x="-48048" y="501005"/>
                        <a:pt x="12269" y="329065"/>
                      </a:cubicBezTo>
                      <a:cubicBezTo>
                        <a:pt x="72586" y="157125"/>
                        <a:pt x="400115" y="35648"/>
                        <a:pt x="510362" y="4303"/>
                      </a:cubicBezTo>
                      <a:cubicBezTo>
                        <a:pt x="620609" y="-27042"/>
                        <a:pt x="643277" y="111730"/>
                        <a:pt x="693206" y="458767"/>
                      </a:cubicBezTo>
                      <a:cubicBezTo>
                        <a:pt x="743135" y="805804"/>
                        <a:pt x="907822" y="1831050"/>
                        <a:pt x="809937" y="2086528"/>
                      </a:cubicBezTo>
                      <a:cubicBezTo>
                        <a:pt x="712052" y="2342006"/>
                        <a:pt x="203173" y="2098642"/>
                        <a:pt x="105897" y="1991638"/>
                      </a:cubicBezTo>
                      <a:close/>
                    </a:path>
                  </a:pathLst>
                </a:custGeom>
                <a:solidFill>
                  <a:srgbClr val="E0F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529" name="Trapezoid 270">
                  <a:extLst>
                    <a:ext uri="{FF2B5EF4-FFF2-40B4-BE49-F238E27FC236}">
                      <a16:creationId xmlns:a16="http://schemas.microsoft.com/office/drawing/2014/main" id="{805A891A-33B6-4EF3-B543-2C02DEB12BF4}"/>
                    </a:ext>
                  </a:extLst>
                </p:cNvPr>
                <p:cNvSpPr/>
                <p:nvPr/>
              </p:nvSpPr>
              <p:spPr>
                <a:xfrm rot="1261075">
                  <a:off x="2485143" y="-118485"/>
                  <a:ext cx="318441" cy="484297"/>
                </a:xfrm>
                <a:custGeom>
                  <a:avLst/>
                  <a:gdLst>
                    <a:gd name="connsiteX0" fmla="*/ 0 w 318441"/>
                    <a:gd name="connsiteY0" fmla="*/ 484297 h 484297"/>
                    <a:gd name="connsiteX1" fmla="*/ 33879 w 318441"/>
                    <a:gd name="connsiteY1" fmla="*/ 0 h 484297"/>
                    <a:gd name="connsiteX2" fmla="*/ 284562 w 318441"/>
                    <a:gd name="connsiteY2" fmla="*/ 0 h 484297"/>
                    <a:gd name="connsiteX3" fmla="*/ 318441 w 318441"/>
                    <a:gd name="connsiteY3" fmla="*/ 484297 h 484297"/>
                    <a:gd name="connsiteX4" fmla="*/ 0 w 318441"/>
                    <a:gd name="connsiteY4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33879 w 318441"/>
                    <a:gd name="connsiteY2" fmla="*/ 0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1230 w 318441"/>
                    <a:gd name="connsiteY1" fmla="*/ 72704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8441" h="484297">
                      <a:moveTo>
                        <a:pt x="0" y="484297"/>
                      </a:moveTo>
                      <a:cubicBezTo>
                        <a:pt x="7439" y="367926"/>
                        <a:pt x="3791" y="189075"/>
                        <a:pt x="11230" y="72704"/>
                      </a:cubicBezTo>
                      <a:lnTo>
                        <a:pt x="49172" y="583"/>
                      </a:lnTo>
                      <a:lnTo>
                        <a:pt x="284562" y="0"/>
                      </a:lnTo>
                      <a:lnTo>
                        <a:pt x="318441" y="484297"/>
                      </a:lnTo>
                      <a:lnTo>
                        <a:pt x="0" y="484297"/>
                      </a:lnTo>
                      <a:close/>
                    </a:path>
                  </a:pathLst>
                </a:custGeom>
                <a:solidFill>
                  <a:srgbClr val="E0F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530" name="Trapezoid 270">
                  <a:extLst>
                    <a:ext uri="{FF2B5EF4-FFF2-40B4-BE49-F238E27FC236}">
                      <a16:creationId xmlns:a16="http://schemas.microsoft.com/office/drawing/2014/main" id="{39767F71-4557-4E45-984A-A220EB1A5B2F}"/>
                    </a:ext>
                  </a:extLst>
                </p:cNvPr>
                <p:cNvSpPr/>
                <p:nvPr/>
              </p:nvSpPr>
              <p:spPr>
                <a:xfrm rot="20338925" flipH="1">
                  <a:off x="3227548" y="-154762"/>
                  <a:ext cx="318441" cy="484297"/>
                </a:xfrm>
                <a:custGeom>
                  <a:avLst/>
                  <a:gdLst>
                    <a:gd name="connsiteX0" fmla="*/ 0 w 318441"/>
                    <a:gd name="connsiteY0" fmla="*/ 484297 h 484297"/>
                    <a:gd name="connsiteX1" fmla="*/ 33879 w 318441"/>
                    <a:gd name="connsiteY1" fmla="*/ 0 h 484297"/>
                    <a:gd name="connsiteX2" fmla="*/ 284562 w 318441"/>
                    <a:gd name="connsiteY2" fmla="*/ 0 h 484297"/>
                    <a:gd name="connsiteX3" fmla="*/ 318441 w 318441"/>
                    <a:gd name="connsiteY3" fmla="*/ 484297 h 484297"/>
                    <a:gd name="connsiteX4" fmla="*/ 0 w 318441"/>
                    <a:gd name="connsiteY4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33879 w 318441"/>
                    <a:gd name="connsiteY2" fmla="*/ 0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1230 w 318441"/>
                    <a:gd name="connsiteY1" fmla="*/ 72704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8441" h="484297">
                      <a:moveTo>
                        <a:pt x="0" y="484297"/>
                      </a:moveTo>
                      <a:cubicBezTo>
                        <a:pt x="7439" y="367926"/>
                        <a:pt x="3791" y="189075"/>
                        <a:pt x="11230" y="72704"/>
                      </a:cubicBezTo>
                      <a:lnTo>
                        <a:pt x="49172" y="583"/>
                      </a:lnTo>
                      <a:lnTo>
                        <a:pt x="284562" y="0"/>
                      </a:lnTo>
                      <a:lnTo>
                        <a:pt x="318441" y="484297"/>
                      </a:lnTo>
                      <a:lnTo>
                        <a:pt x="0" y="484297"/>
                      </a:lnTo>
                      <a:close/>
                    </a:path>
                  </a:pathLst>
                </a:custGeom>
                <a:solidFill>
                  <a:srgbClr val="E0F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3531" name="Group 3530">
                  <a:extLst>
                    <a:ext uri="{FF2B5EF4-FFF2-40B4-BE49-F238E27FC236}">
                      <a16:creationId xmlns:a16="http://schemas.microsoft.com/office/drawing/2014/main" id="{749746D8-95C3-46FD-B46F-5235A92E1579}"/>
                    </a:ext>
                  </a:extLst>
                </p:cNvPr>
                <p:cNvGrpSpPr/>
                <p:nvPr/>
              </p:nvGrpSpPr>
              <p:grpSpPr>
                <a:xfrm>
                  <a:off x="2788714" y="-918708"/>
                  <a:ext cx="457937" cy="607178"/>
                  <a:chOff x="5157788" y="1381501"/>
                  <a:chExt cx="904875" cy="1199774"/>
                </a:xfrm>
              </p:grpSpPr>
              <p:grpSp>
                <p:nvGrpSpPr>
                  <p:cNvPr id="3538" name="Group 3537">
                    <a:extLst>
                      <a:ext uri="{FF2B5EF4-FFF2-40B4-BE49-F238E27FC236}">
                        <a16:creationId xmlns:a16="http://schemas.microsoft.com/office/drawing/2014/main" id="{65808929-A517-4312-81E1-4B26653E6FCE}"/>
                      </a:ext>
                    </a:extLst>
                  </p:cNvPr>
                  <p:cNvGrpSpPr/>
                  <p:nvPr/>
                </p:nvGrpSpPr>
                <p:grpSpPr>
                  <a:xfrm>
                    <a:off x="5157788" y="1381501"/>
                    <a:ext cx="904875" cy="1199774"/>
                    <a:chOff x="5157788" y="1381501"/>
                    <a:chExt cx="904875" cy="1199774"/>
                  </a:xfrm>
                </p:grpSpPr>
                <p:sp>
                  <p:nvSpPr>
                    <p:cNvPr id="3544" name="Rounded Rectangle 2540">
                      <a:extLst>
                        <a:ext uri="{FF2B5EF4-FFF2-40B4-BE49-F238E27FC236}">
                          <a16:creationId xmlns:a16="http://schemas.microsoft.com/office/drawing/2014/main" id="{CB679C74-49E0-4646-93BE-E572D88625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72088" y="1381501"/>
                      <a:ext cx="676275" cy="1199774"/>
                    </a:xfrm>
                    <a:prstGeom prst="roundRect">
                      <a:avLst/>
                    </a:prstGeom>
                    <a:solidFill>
                      <a:srgbClr val="F9D69D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45" name="Oval 3544">
                      <a:extLst>
                        <a:ext uri="{FF2B5EF4-FFF2-40B4-BE49-F238E27FC236}">
                          <a16:creationId xmlns:a16="http://schemas.microsoft.com/office/drawing/2014/main" id="{DA53E3DA-D882-4530-B75C-76830E9740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57788" y="1802168"/>
                      <a:ext cx="228600" cy="254355"/>
                    </a:xfrm>
                    <a:prstGeom prst="ellipse">
                      <a:avLst/>
                    </a:prstGeom>
                    <a:solidFill>
                      <a:srgbClr val="F9D69D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46" name="Oval 3545">
                      <a:extLst>
                        <a:ext uri="{FF2B5EF4-FFF2-40B4-BE49-F238E27FC236}">
                          <a16:creationId xmlns:a16="http://schemas.microsoft.com/office/drawing/2014/main" id="{1882EFF6-C37D-4D99-81FE-DD1676FE67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4063" y="1806928"/>
                      <a:ext cx="228600" cy="254355"/>
                    </a:xfrm>
                    <a:prstGeom prst="ellipse">
                      <a:avLst/>
                    </a:prstGeom>
                    <a:solidFill>
                      <a:srgbClr val="F9D69D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539" name="Freeform 2535">
                    <a:extLst>
                      <a:ext uri="{FF2B5EF4-FFF2-40B4-BE49-F238E27FC236}">
                        <a16:creationId xmlns:a16="http://schemas.microsoft.com/office/drawing/2014/main" id="{10B0DDDF-F6BF-4209-8F65-9CF888039761}"/>
                      </a:ext>
                    </a:extLst>
                  </p:cNvPr>
                  <p:cNvSpPr/>
                  <p:nvPr/>
                </p:nvSpPr>
                <p:spPr>
                  <a:xfrm>
                    <a:off x="5441481" y="2259368"/>
                    <a:ext cx="337488" cy="180991"/>
                  </a:xfrm>
                  <a:custGeom>
                    <a:avLst/>
                    <a:gdLst>
                      <a:gd name="connsiteX0" fmla="*/ 8876 w 540980"/>
                      <a:gd name="connsiteY0" fmla="*/ 38100 h 342916"/>
                      <a:gd name="connsiteX1" fmla="*/ 537513 w 540980"/>
                      <a:gd name="connsiteY1" fmla="*/ 38100 h 342916"/>
                      <a:gd name="connsiteX2" fmla="*/ 227951 w 540980"/>
                      <a:gd name="connsiteY2" fmla="*/ 342900 h 342916"/>
                      <a:gd name="connsiteX3" fmla="*/ 8876 w 540980"/>
                      <a:gd name="connsiteY3" fmla="*/ 38100 h 342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80" h="342916">
                        <a:moveTo>
                          <a:pt x="8876" y="38100"/>
                        </a:moveTo>
                        <a:cubicBezTo>
                          <a:pt x="60470" y="-12700"/>
                          <a:pt x="501001" y="-12700"/>
                          <a:pt x="537513" y="38100"/>
                        </a:cubicBezTo>
                        <a:cubicBezTo>
                          <a:pt x="574025" y="88900"/>
                          <a:pt x="312088" y="340519"/>
                          <a:pt x="227951" y="342900"/>
                        </a:cubicBezTo>
                        <a:cubicBezTo>
                          <a:pt x="143814" y="345281"/>
                          <a:pt x="-42718" y="88900"/>
                          <a:pt x="8876" y="3810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540" name="Group 3539">
                    <a:extLst>
                      <a:ext uri="{FF2B5EF4-FFF2-40B4-BE49-F238E27FC236}">
                        <a16:creationId xmlns:a16="http://schemas.microsoft.com/office/drawing/2014/main" id="{D8D9E6FF-FF73-4F74-9DB4-D1267B1628FE}"/>
                      </a:ext>
                    </a:extLst>
                  </p:cNvPr>
                  <p:cNvGrpSpPr/>
                  <p:nvPr/>
                </p:nvGrpSpPr>
                <p:grpSpPr>
                  <a:xfrm>
                    <a:off x="5412906" y="1735900"/>
                    <a:ext cx="401884" cy="169069"/>
                    <a:chOff x="5536959" y="5172075"/>
                    <a:chExt cx="401884" cy="169069"/>
                  </a:xfrm>
                </p:grpSpPr>
                <p:sp>
                  <p:nvSpPr>
                    <p:cNvPr id="3542" name="Oval 3541">
                      <a:extLst>
                        <a:ext uri="{FF2B5EF4-FFF2-40B4-BE49-F238E27FC236}">
                          <a16:creationId xmlns:a16="http://schemas.microsoft.com/office/drawing/2014/main" id="{970C842A-A31D-4E9E-AD49-D335FD31DB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959" y="5172075"/>
                      <a:ext cx="101842" cy="16906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43" name="Oval 3542">
                      <a:extLst>
                        <a:ext uri="{FF2B5EF4-FFF2-40B4-BE49-F238E27FC236}">
                          <a16:creationId xmlns:a16="http://schemas.microsoft.com/office/drawing/2014/main" id="{202084C2-D0D4-4E74-8249-934980F1C0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7001" y="5172075"/>
                      <a:ext cx="101842" cy="16906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541" name="Freeform 2537">
                    <a:extLst>
                      <a:ext uri="{FF2B5EF4-FFF2-40B4-BE49-F238E27FC236}">
                        <a16:creationId xmlns:a16="http://schemas.microsoft.com/office/drawing/2014/main" id="{002BA2E5-336A-4402-A658-5928F8DA8125}"/>
                      </a:ext>
                    </a:extLst>
                  </p:cNvPr>
                  <p:cNvSpPr/>
                  <p:nvPr/>
                </p:nvSpPr>
                <p:spPr>
                  <a:xfrm>
                    <a:off x="5605908" y="1764477"/>
                    <a:ext cx="135396" cy="382552"/>
                  </a:xfrm>
                  <a:custGeom>
                    <a:avLst/>
                    <a:gdLst>
                      <a:gd name="connsiteX0" fmla="*/ 732 w 122014"/>
                      <a:gd name="connsiteY0" fmla="*/ 51 h 1021848"/>
                      <a:gd name="connsiteX1" fmla="*/ 119795 w 122014"/>
                      <a:gd name="connsiteY1" fmla="*/ 928739 h 1021848"/>
                      <a:gd name="connsiteX2" fmla="*/ 72170 w 122014"/>
                      <a:gd name="connsiteY2" fmla="*/ 885876 h 1021848"/>
                      <a:gd name="connsiteX3" fmla="*/ 732 w 122014"/>
                      <a:gd name="connsiteY3" fmla="*/ 51 h 102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014" h="1021848">
                        <a:moveTo>
                          <a:pt x="732" y="51"/>
                        </a:moveTo>
                        <a:cubicBezTo>
                          <a:pt x="8670" y="7195"/>
                          <a:pt x="107889" y="781102"/>
                          <a:pt x="119795" y="928739"/>
                        </a:cubicBezTo>
                        <a:cubicBezTo>
                          <a:pt x="131701" y="1076376"/>
                          <a:pt x="92808" y="1038276"/>
                          <a:pt x="72170" y="885876"/>
                        </a:cubicBezTo>
                        <a:cubicBezTo>
                          <a:pt x="51532" y="733476"/>
                          <a:pt x="-7206" y="-7093"/>
                          <a:pt x="732" y="51"/>
                        </a:cubicBezTo>
                        <a:close/>
                      </a:path>
                    </a:pathLst>
                  </a:cu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532" name="Freeform 2528">
                  <a:extLst>
                    <a:ext uri="{FF2B5EF4-FFF2-40B4-BE49-F238E27FC236}">
                      <a16:creationId xmlns:a16="http://schemas.microsoft.com/office/drawing/2014/main" id="{73BCB1DF-A227-426F-920A-0AD97B55C226}"/>
                    </a:ext>
                  </a:extLst>
                </p:cNvPr>
                <p:cNvSpPr/>
                <p:nvPr/>
              </p:nvSpPr>
              <p:spPr>
                <a:xfrm>
                  <a:off x="2833239" y="-1096644"/>
                  <a:ext cx="450579" cy="482241"/>
                </a:xfrm>
                <a:custGeom>
                  <a:avLst/>
                  <a:gdLst>
                    <a:gd name="connsiteX0" fmla="*/ 52939 w 890337"/>
                    <a:gd name="connsiteY0" fmla="*/ 952901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52939 w 890337"/>
                    <a:gd name="connsiteY17" fmla="*/ 952901 h 952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890337" h="952901">
                      <a:moveTo>
                        <a:pt x="52939" y="952901"/>
                      </a:moveTo>
                      <a:lnTo>
                        <a:pt x="0" y="288758"/>
                      </a:lnTo>
                      <a:lnTo>
                        <a:pt x="211756" y="134754"/>
                      </a:lnTo>
                      <a:lnTo>
                        <a:pt x="471638" y="115503"/>
                      </a:lnTo>
                      <a:lnTo>
                        <a:pt x="654518" y="0"/>
                      </a:lnTo>
                      <a:lnTo>
                        <a:pt x="563078" y="115503"/>
                      </a:lnTo>
                      <a:lnTo>
                        <a:pt x="755584" y="62564"/>
                      </a:lnTo>
                      <a:lnTo>
                        <a:pt x="625643" y="206943"/>
                      </a:lnTo>
                      <a:lnTo>
                        <a:pt x="890337" y="187693"/>
                      </a:lnTo>
                      <a:lnTo>
                        <a:pt x="702645" y="341697"/>
                      </a:lnTo>
                      <a:lnTo>
                        <a:pt x="741146" y="543828"/>
                      </a:lnTo>
                      <a:lnTo>
                        <a:pt x="683394" y="952901"/>
                      </a:lnTo>
                      <a:lnTo>
                        <a:pt x="630455" y="481263"/>
                      </a:lnTo>
                      <a:lnTo>
                        <a:pt x="466826" y="476451"/>
                      </a:lnTo>
                      <a:lnTo>
                        <a:pt x="356135" y="548640"/>
                      </a:lnTo>
                      <a:lnTo>
                        <a:pt x="303196" y="490889"/>
                      </a:lnTo>
                      <a:lnTo>
                        <a:pt x="125129" y="447575"/>
                      </a:lnTo>
                      <a:lnTo>
                        <a:pt x="52939" y="952901"/>
                      </a:ln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533" name="Freeform 2529">
                  <a:extLst>
                    <a:ext uri="{FF2B5EF4-FFF2-40B4-BE49-F238E27FC236}">
                      <a16:creationId xmlns:a16="http://schemas.microsoft.com/office/drawing/2014/main" id="{2DDF49BB-869D-47F5-86A9-94D415A5724B}"/>
                    </a:ext>
                  </a:extLst>
                </p:cNvPr>
                <p:cNvSpPr/>
                <p:nvPr/>
              </p:nvSpPr>
              <p:spPr>
                <a:xfrm>
                  <a:off x="2879466" y="-538338"/>
                  <a:ext cx="280777" cy="128907"/>
                </a:xfrm>
                <a:custGeom>
                  <a:avLst/>
                  <a:gdLst>
                    <a:gd name="connsiteX0" fmla="*/ 293667 w 554811"/>
                    <a:gd name="connsiteY0" fmla="*/ 3702 h 254718"/>
                    <a:gd name="connsiteX1" fmla="*/ 130037 w 554811"/>
                    <a:gd name="connsiteY1" fmla="*/ 51829 h 254718"/>
                    <a:gd name="connsiteX2" fmla="*/ 4909 w 554811"/>
                    <a:gd name="connsiteY2" fmla="*/ 234709 h 254718"/>
                    <a:gd name="connsiteX3" fmla="*/ 303292 w 554811"/>
                    <a:gd name="connsiteY3" fmla="*/ 109580 h 254718"/>
                    <a:gd name="connsiteX4" fmla="*/ 548736 w 554811"/>
                    <a:gd name="connsiteY4" fmla="*/ 253959 h 254718"/>
                    <a:gd name="connsiteX5" fmla="*/ 462109 w 554811"/>
                    <a:gd name="connsiteY5" fmla="*/ 32578 h 254718"/>
                    <a:gd name="connsiteX6" fmla="*/ 293667 w 554811"/>
                    <a:gd name="connsiteY6" fmla="*/ 3702 h 254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4811" h="254718">
                      <a:moveTo>
                        <a:pt x="293667" y="3702"/>
                      </a:moveTo>
                      <a:cubicBezTo>
                        <a:pt x="238322" y="6910"/>
                        <a:pt x="178163" y="13328"/>
                        <a:pt x="130037" y="51829"/>
                      </a:cubicBezTo>
                      <a:cubicBezTo>
                        <a:pt x="81911" y="90330"/>
                        <a:pt x="-23967" y="225084"/>
                        <a:pt x="4909" y="234709"/>
                      </a:cubicBezTo>
                      <a:cubicBezTo>
                        <a:pt x="33785" y="244334"/>
                        <a:pt x="212654" y="106372"/>
                        <a:pt x="303292" y="109580"/>
                      </a:cubicBezTo>
                      <a:cubicBezTo>
                        <a:pt x="393930" y="112788"/>
                        <a:pt x="522267" y="266793"/>
                        <a:pt x="548736" y="253959"/>
                      </a:cubicBezTo>
                      <a:cubicBezTo>
                        <a:pt x="575206" y="241125"/>
                        <a:pt x="509433" y="75892"/>
                        <a:pt x="462109" y="32578"/>
                      </a:cubicBezTo>
                      <a:cubicBezTo>
                        <a:pt x="414785" y="-10736"/>
                        <a:pt x="349012" y="494"/>
                        <a:pt x="293667" y="3702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534" name="Freeform 2530">
                  <a:extLst>
                    <a:ext uri="{FF2B5EF4-FFF2-40B4-BE49-F238E27FC236}">
                      <a16:creationId xmlns:a16="http://schemas.microsoft.com/office/drawing/2014/main" id="{B7FC3F1E-3E50-453B-91F0-FB9760D55302}"/>
                    </a:ext>
                  </a:extLst>
                </p:cNvPr>
                <p:cNvSpPr/>
                <p:nvPr/>
              </p:nvSpPr>
              <p:spPr>
                <a:xfrm rot="10800000">
                  <a:off x="2832581" y="-724893"/>
                  <a:ext cx="375077" cy="542649"/>
                </a:xfrm>
                <a:custGeom>
                  <a:avLst/>
                  <a:gdLst>
                    <a:gd name="connsiteX0" fmla="*/ 52939 w 890337"/>
                    <a:gd name="connsiteY0" fmla="*/ 952901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52939 w 890337"/>
                    <a:gd name="connsiteY17" fmla="*/ 952901 h 952901"/>
                    <a:gd name="connsiteX0" fmla="*/ 52939 w 755584"/>
                    <a:gd name="connsiteY0" fmla="*/ 952901 h 952901"/>
                    <a:gd name="connsiteX1" fmla="*/ 0 w 755584"/>
                    <a:gd name="connsiteY1" fmla="*/ 288758 h 952901"/>
                    <a:gd name="connsiteX2" fmla="*/ 211756 w 755584"/>
                    <a:gd name="connsiteY2" fmla="*/ 134754 h 952901"/>
                    <a:gd name="connsiteX3" fmla="*/ 471638 w 755584"/>
                    <a:gd name="connsiteY3" fmla="*/ 115503 h 952901"/>
                    <a:gd name="connsiteX4" fmla="*/ 654518 w 755584"/>
                    <a:gd name="connsiteY4" fmla="*/ 0 h 952901"/>
                    <a:gd name="connsiteX5" fmla="*/ 563078 w 755584"/>
                    <a:gd name="connsiteY5" fmla="*/ 115503 h 952901"/>
                    <a:gd name="connsiteX6" fmla="*/ 755584 w 755584"/>
                    <a:gd name="connsiteY6" fmla="*/ 62564 h 952901"/>
                    <a:gd name="connsiteX7" fmla="*/ 625643 w 755584"/>
                    <a:gd name="connsiteY7" fmla="*/ 206943 h 952901"/>
                    <a:gd name="connsiteX8" fmla="*/ 702645 w 755584"/>
                    <a:gd name="connsiteY8" fmla="*/ 341697 h 952901"/>
                    <a:gd name="connsiteX9" fmla="*/ 741146 w 755584"/>
                    <a:gd name="connsiteY9" fmla="*/ 543828 h 952901"/>
                    <a:gd name="connsiteX10" fmla="*/ 683394 w 755584"/>
                    <a:gd name="connsiteY10" fmla="*/ 952901 h 952901"/>
                    <a:gd name="connsiteX11" fmla="*/ 630455 w 755584"/>
                    <a:gd name="connsiteY11" fmla="*/ 481263 h 952901"/>
                    <a:gd name="connsiteX12" fmla="*/ 466826 w 755584"/>
                    <a:gd name="connsiteY12" fmla="*/ 476451 h 952901"/>
                    <a:gd name="connsiteX13" fmla="*/ 356135 w 755584"/>
                    <a:gd name="connsiteY13" fmla="*/ 548640 h 952901"/>
                    <a:gd name="connsiteX14" fmla="*/ 303196 w 755584"/>
                    <a:gd name="connsiteY14" fmla="*/ 490889 h 952901"/>
                    <a:gd name="connsiteX15" fmla="*/ 125129 w 755584"/>
                    <a:gd name="connsiteY15" fmla="*/ 447575 h 952901"/>
                    <a:gd name="connsiteX16" fmla="*/ 52939 w 755584"/>
                    <a:gd name="connsiteY16" fmla="*/ 952901 h 952901"/>
                    <a:gd name="connsiteX0" fmla="*/ 52939 w 741146"/>
                    <a:gd name="connsiteY0" fmla="*/ 952901 h 952901"/>
                    <a:gd name="connsiteX1" fmla="*/ 0 w 741146"/>
                    <a:gd name="connsiteY1" fmla="*/ 288758 h 952901"/>
                    <a:gd name="connsiteX2" fmla="*/ 211756 w 741146"/>
                    <a:gd name="connsiteY2" fmla="*/ 134754 h 952901"/>
                    <a:gd name="connsiteX3" fmla="*/ 471638 w 741146"/>
                    <a:gd name="connsiteY3" fmla="*/ 115503 h 952901"/>
                    <a:gd name="connsiteX4" fmla="*/ 654518 w 741146"/>
                    <a:gd name="connsiteY4" fmla="*/ 0 h 952901"/>
                    <a:gd name="connsiteX5" fmla="*/ 563078 w 741146"/>
                    <a:gd name="connsiteY5" fmla="*/ 115503 h 952901"/>
                    <a:gd name="connsiteX6" fmla="*/ 625643 w 741146"/>
                    <a:gd name="connsiteY6" fmla="*/ 206943 h 952901"/>
                    <a:gd name="connsiteX7" fmla="*/ 702645 w 741146"/>
                    <a:gd name="connsiteY7" fmla="*/ 341697 h 952901"/>
                    <a:gd name="connsiteX8" fmla="*/ 741146 w 741146"/>
                    <a:gd name="connsiteY8" fmla="*/ 543828 h 952901"/>
                    <a:gd name="connsiteX9" fmla="*/ 683394 w 741146"/>
                    <a:gd name="connsiteY9" fmla="*/ 952901 h 952901"/>
                    <a:gd name="connsiteX10" fmla="*/ 630455 w 741146"/>
                    <a:gd name="connsiteY10" fmla="*/ 481263 h 952901"/>
                    <a:gd name="connsiteX11" fmla="*/ 466826 w 741146"/>
                    <a:gd name="connsiteY11" fmla="*/ 476451 h 952901"/>
                    <a:gd name="connsiteX12" fmla="*/ 356135 w 741146"/>
                    <a:gd name="connsiteY12" fmla="*/ 548640 h 952901"/>
                    <a:gd name="connsiteX13" fmla="*/ 303196 w 741146"/>
                    <a:gd name="connsiteY13" fmla="*/ 490889 h 952901"/>
                    <a:gd name="connsiteX14" fmla="*/ 125129 w 741146"/>
                    <a:gd name="connsiteY14" fmla="*/ 447575 h 952901"/>
                    <a:gd name="connsiteX15" fmla="*/ 52939 w 741146"/>
                    <a:gd name="connsiteY15" fmla="*/ 952901 h 952901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211756 w 741146"/>
                    <a:gd name="connsiteY2" fmla="*/ 19251 h 837398"/>
                    <a:gd name="connsiteX3" fmla="*/ 471638 w 741146"/>
                    <a:gd name="connsiteY3" fmla="*/ 0 h 837398"/>
                    <a:gd name="connsiteX4" fmla="*/ 563078 w 741146"/>
                    <a:gd name="connsiteY4" fmla="*/ 0 h 837398"/>
                    <a:gd name="connsiteX5" fmla="*/ 625643 w 741146"/>
                    <a:gd name="connsiteY5" fmla="*/ 91440 h 837398"/>
                    <a:gd name="connsiteX6" fmla="*/ 702645 w 741146"/>
                    <a:gd name="connsiteY6" fmla="*/ 226194 h 837398"/>
                    <a:gd name="connsiteX7" fmla="*/ 741146 w 741146"/>
                    <a:gd name="connsiteY7" fmla="*/ 428325 h 837398"/>
                    <a:gd name="connsiteX8" fmla="*/ 683394 w 741146"/>
                    <a:gd name="connsiteY8" fmla="*/ 837398 h 837398"/>
                    <a:gd name="connsiteX9" fmla="*/ 630455 w 741146"/>
                    <a:gd name="connsiteY9" fmla="*/ 365760 h 837398"/>
                    <a:gd name="connsiteX10" fmla="*/ 466826 w 741146"/>
                    <a:gd name="connsiteY10" fmla="*/ 360948 h 837398"/>
                    <a:gd name="connsiteX11" fmla="*/ 356135 w 741146"/>
                    <a:gd name="connsiteY11" fmla="*/ 433137 h 837398"/>
                    <a:gd name="connsiteX12" fmla="*/ 303196 w 741146"/>
                    <a:gd name="connsiteY12" fmla="*/ 375386 h 837398"/>
                    <a:gd name="connsiteX13" fmla="*/ 125129 w 741146"/>
                    <a:gd name="connsiteY13" fmla="*/ 332072 h 837398"/>
                    <a:gd name="connsiteX14" fmla="*/ 52939 w 741146"/>
                    <a:gd name="connsiteY14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211756 w 741146"/>
                    <a:gd name="connsiteY2" fmla="*/ 19251 h 837398"/>
                    <a:gd name="connsiteX3" fmla="*/ 471638 w 741146"/>
                    <a:gd name="connsiteY3" fmla="*/ 0 h 837398"/>
                    <a:gd name="connsiteX4" fmla="*/ 563078 w 741146"/>
                    <a:gd name="connsiteY4" fmla="*/ 0 h 837398"/>
                    <a:gd name="connsiteX5" fmla="*/ 625643 w 741146"/>
                    <a:gd name="connsiteY5" fmla="*/ 91440 h 837398"/>
                    <a:gd name="connsiteX6" fmla="*/ 702645 w 741146"/>
                    <a:gd name="connsiteY6" fmla="*/ 226194 h 837398"/>
                    <a:gd name="connsiteX7" fmla="*/ 741146 w 741146"/>
                    <a:gd name="connsiteY7" fmla="*/ 428325 h 837398"/>
                    <a:gd name="connsiteX8" fmla="*/ 683394 w 741146"/>
                    <a:gd name="connsiteY8" fmla="*/ 837398 h 837398"/>
                    <a:gd name="connsiteX9" fmla="*/ 630455 w 741146"/>
                    <a:gd name="connsiteY9" fmla="*/ 365760 h 837398"/>
                    <a:gd name="connsiteX10" fmla="*/ 466826 w 741146"/>
                    <a:gd name="connsiteY10" fmla="*/ 360948 h 837398"/>
                    <a:gd name="connsiteX11" fmla="*/ 303196 w 741146"/>
                    <a:gd name="connsiteY11" fmla="*/ 375386 h 837398"/>
                    <a:gd name="connsiteX12" fmla="*/ 125129 w 741146"/>
                    <a:gd name="connsiteY12" fmla="*/ 332072 h 837398"/>
                    <a:gd name="connsiteX13" fmla="*/ 52939 w 741146"/>
                    <a:gd name="connsiteY13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211756 w 741146"/>
                    <a:gd name="connsiteY2" fmla="*/ 19251 h 837398"/>
                    <a:gd name="connsiteX3" fmla="*/ 471638 w 741146"/>
                    <a:gd name="connsiteY3" fmla="*/ 0 h 837398"/>
                    <a:gd name="connsiteX4" fmla="*/ 563078 w 741146"/>
                    <a:gd name="connsiteY4" fmla="*/ 0 h 837398"/>
                    <a:gd name="connsiteX5" fmla="*/ 625643 w 741146"/>
                    <a:gd name="connsiteY5" fmla="*/ 91440 h 837398"/>
                    <a:gd name="connsiteX6" fmla="*/ 702645 w 741146"/>
                    <a:gd name="connsiteY6" fmla="*/ 226194 h 837398"/>
                    <a:gd name="connsiteX7" fmla="*/ 741146 w 741146"/>
                    <a:gd name="connsiteY7" fmla="*/ 428325 h 837398"/>
                    <a:gd name="connsiteX8" fmla="*/ 683394 w 741146"/>
                    <a:gd name="connsiteY8" fmla="*/ 837398 h 837398"/>
                    <a:gd name="connsiteX9" fmla="*/ 630455 w 741146"/>
                    <a:gd name="connsiteY9" fmla="*/ 365760 h 837398"/>
                    <a:gd name="connsiteX10" fmla="*/ 462013 w 741146"/>
                    <a:gd name="connsiteY10" fmla="*/ 244435 h 837398"/>
                    <a:gd name="connsiteX11" fmla="*/ 303196 w 741146"/>
                    <a:gd name="connsiteY11" fmla="*/ 375386 h 837398"/>
                    <a:gd name="connsiteX12" fmla="*/ 125129 w 741146"/>
                    <a:gd name="connsiteY12" fmla="*/ 332072 h 837398"/>
                    <a:gd name="connsiteX13" fmla="*/ 52939 w 741146"/>
                    <a:gd name="connsiteY13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211756 w 741146"/>
                    <a:gd name="connsiteY2" fmla="*/ 19251 h 837398"/>
                    <a:gd name="connsiteX3" fmla="*/ 471638 w 741146"/>
                    <a:gd name="connsiteY3" fmla="*/ 0 h 837398"/>
                    <a:gd name="connsiteX4" fmla="*/ 563078 w 741146"/>
                    <a:gd name="connsiteY4" fmla="*/ 0 h 837398"/>
                    <a:gd name="connsiteX5" fmla="*/ 625643 w 741146"/>
                    <a:gd name="connsiteY5" fmla="*/ 91440 h 837398"/>
                    <a:gd name="connsiteX6" fmla="*/ 702645 w 741146"/>
                    <a:gd name="connsiteY6" fmla="*/ 226194 h 837398"/>
                    <a:gd name="connsiteX7" fmla="*/ 741146 w 741146"/>
                    <a:gd name="connsiteY7" fmla="*/ 428325 h 837398"/>
                    <a:gd name="connsiteX8" fmla="*/ 683394 w 741146"/>
                    <a:gd name="connsiteY8" fmla="*/ 837398 h 837398"/>
                    <a:gd name="connsiteX9" fmla="*/ 630455 w 741146"/>
                    <a:gd name="connsiteY9" fmla="*/ 365760 h 837398"/>
                    <a:gd name="connsiteX10" fmla="*/ 462013 w 741146"/>
                    <a:gd name="connsiteY10" fmla="*/ 244435 h 837398"/>
                    <a:gd name="connsiteX11" fmla="*/ 269507 w 741146"/>
                    <a:gd name="connsiteY11" fmla="*/ 228806 h 837398"/>
                    <a:gd name="connsiteX12" fmla="*/ 125129 w 741146"/>
                    <a:gd name="connsiteY12" fmla="*/ 332072 h 837398"/>
                    <a:gd name="connsiteX13" fmla="*/ 52939 w 741146"/>
                    <a:gd name="connsiteY13" fmla="*/ 837398 h 837398"/>
                    <a:gd name="connsiteX0" fmla="*/ 52939 w 741146"/>
                    <a:gd name="connsiteY0" fmla="*/ 837398 h 837398"/>
                    <a:gd name="connsiteX1" fmla="*/ 0 w 741146"/>
                    <a:gd name="connsiteY1" fmla="*/ 173255 h 837398"/>
                    <a:gd name="connsiteX2" fmla="*/ 211756 w 741146"/>
                    <a:gd name="connsiteY2" fmla="*/ 19251 h 837398"/>
                    <a:gd name="connsiteX3" fmla="*/ 471638 w 741146"/>
                    <a:gd name="connsiteY3" fmla="*/ 0 h 837398"/>
                    <a:gd name="connsiteX4" fmla="*/ 563078 w 741146"/>
                    <a:gd name="connsiteY4" fmla="*/ 0 h 837398"/>
                    <a:gd name="connsiteX5" fmla="*/ 625643 w 741146"/>
                    <a:gd name="connsiteY5" fmla="*/ 91440 h 837398"/>
                    <a:gd name="connsiteX6" fmla="*/ 702645 w 741146"/>
                    <a:gd name="connsiteY6" fmla="*/ 226194 h 837398"/>
                    <a:gd name="connsiteX7" fmla="*/ 741146 w 741146"/>
                    <a:gd name="connsiteY7" fmla="*/ 428325 h 837398"/>
                    <a:gd name="connsiteX8" fmla="*/ 683394 w 741146"/>
                    <a:gd name="connsiteY8" fmla="*/ 837398 h 837398"/>
                    <a:gd name="connsiteX9" fmla="*/ 630455 w 741146"/>
                    <a:gd name="connsiteY9" fmla="*/ 365760 h 837398"/>
                    <a:gd name="connsiteX10" fmla="*/ 462013 w 741146"/>
                    <a:gd name="connsiteY10" fmla="*/ 244435 h 837398"/>
                    <a:gd name="connsiteX11" fmla="*/ 378899 w 741146"/>
                    <a:gd name="connsiteY11" fmla="*/ 294803 h 837398"/>
                    <a:gd name="connsiteX12" fmla="*/ 269507 w 741146"/>
                    <a:gd name="connsiteY12" fmla="*/ 228806 h 837398"/>
                    <a:gd name="connsiteX13" fmla="*/ 125129 w 741146"/>
                    <a:gd name="connsiteY13" fmla="*/ 332072 h 837398"/>
                    <a:gd name="connsiteX14" fmla="*/ 52939 w 741146"/>
                    <a:gd name="connsiteY14" fmla="*/ 837398 h 837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41146" h="837398">
                      <a:moveTo>
                        <a:pt x="52939" y="837398"/>
                      </a:moveTo>
                      <a:lnTo>
                        <a:pt x="0" y="173255"/>
                      </a:lnTo>
                      <a:lnTo>
                        <a:pt x="211756" y="19251"/>
                      </a:lnTo>
                      <a:lnTo>
                        <a:pt x="471638" y="0"/>
                      </a:lnTo>
                      <a:lnTo>
                        <a:pt x="563078" y="0"/>
                      </a:lnTo>
                      <a:lnTo>
                        <a:pt x="625643" y="91440"/>
                      </a:lnTo>
                      <a:lnTo>
                        <a:pt x="702645" y="226194"/>
                      </a:lnTo>
                      <a:lnTo>
                        <a:pt x="741146" y="428325"/>
                      </a:lnTo>
                      <a:lnTo>
                        <a:pt x="683394" y="837398"/>
                      </a:lnTo>
                      <a:lnTo>
                        <a:pt x="630455" y="365760"/>
                      </a:lnTo>
                      <a:lnTo>
                        <a:pt x="462013" y="244435"/>
                      </a:lnTo>
                      <a:cubicBezTo>
                        <a:pt x="437517" y="246191"/>
                        <a:pt x="403395" y="293047"/>
                        <a:pt x="378899" y="294803"/>
                      </a:cubicBezTo>
                      <a:lnTo>
                        <a:pt x="269507" y="228806"/>
                      </a:lnTo>
                      <a:lnTo>
                        <a:pt x="125129" y="332072"/>
                      </a:lnTo>
                      <a:lnTo>
                        <a:pt x="52939" y="837398"/>
                      </a:ln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535" name="Oval 3534">
                  <a:extLst>
                    <a:ext uri="{FF2B5EF4-FFF2-40B4-BE49-F238E27FC236}">
                      <a16:creationId xmlns:a16="http://schemas.microsoft.com/office/drawing/2014/main" id="{1A27A573-CC09-4999-92A3-FAA49E29C4E7}"/>
                    </a:ext>
                  </a:extLst>
                </p:cNvPr>
                <p:cNvSpPr/>
                <p:nvPr/>
              </p:nvSpPr>
              <p:spPr>
                <a:xfrm>
                  <a:off x="3023817" y="623506"/>
                  <a:ext cx="18288" cy="18288"/>
                </a:xfrm>
                <a:prstGeom prst="ellipse">
                  <a:avLst/>
                </a:pr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536" name="Oval 3535">
                  <a:extLst>
                    <a:ext uri="{FF2B5EF4-FFF2-40B4-BE49-F238E27FC236}">
                      <a16:creationId xmlns:a16="http://schemas.microsoft.com/office/drawing/2014/main" id="{21C0DE23-6C19-42B7-9E5C-965F59CCAD45}"/>
                    </a:ext>
                  </a:extLst>
                </p:cNvPr>
                <p:cNvSpPr/>
                <p:nvPr/>
              </p:nvSpPr>
              <p:spPr>
                <a:xfrm>
                  <a:off x="3023817" y="775906"/>
                  <a:ext cx="18288" cy="18288"/>
                </a:xfrm>
                <a:prstGeom prst="ellipse">
                  <a:avLst/>
                </a:pr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537" name="Oval 3536">
                  <a:extLst>
                    <a:ext uri="{FF2B5EF4-FFF2-40B4-BE49-F238E27FC236}">
                      <a16:creationId xmlns:a16="http://schemas.microsoft.com/office/drawing/2014/main" id="{3C5234DC-5987-4B4A-8428-8507479A5BE2}"/>
                    </a:ext>
                  </a:extLst>
                </p:cNvPr>
                <p:cNvSpPr/>
                <p:nvPr/>
              </p:nvSpPr>
              <p:spPr>
                <a:xfrm>
                  <a:off x="3023817" y="928306"/>
                  <a:ext cx="18288" cy="18288"/>
                </a:xfrm>
                <a:prstGeom prst="ellipse">
                  <a:avLst/>
                </a:pr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FD359846-0CF8-46F2-A51E-DA1373EE5338}"/>
              </a:ext>
            </a:extLst>
          </p:cNvPr>
          <p:cNvSpPr txBox="1"/>
          <p:nvPr/>
        </p:nvSpPr>
        <p:spPr>
          <a:xfrm>
            <a:off x="59775" y="1759337"/>
            <a:ext cx="2796801" cy="1348173"/>
          </a:xfrm>
          <a:prstGeom prst="rect">
            <a:avLst/>
          </a:prstGeom>
        </p:spPr>
        <p:txBody>
          <a:bodyPr vert="horz" wrap="square" lIns="91440" tIns="45720" rIns="91440" bIns="45720" rtlCol="0">
            <a:noAutofit/>
          </a:bodyPr>
          <a:lstStyle/>
          <a:p>
            <a:pPr algn="ctr" defTabSz="914400"/>
            <a:r>
              <a:rPr lang="en-US" sz="2400" b="1" dirty="0" err="1">
                <a:solidFill>
                  <a:schemeClr val="bg1"/>
                </a:solidFill>
                <a:latin typeface="Verdana" pitchFamily="34" charset="0"/>
              </a:rPr>
              <a:t>Kraljevstvo</a:t>
            </a:r>
            <a:r>
              <a:rPr lang="en-US" sz="2400" b="1" dirty="0">
                <a:solidFill>
                  <a:schemeClr val="bg1"/>
                </a:solidFill>
                <a:latin typeface="Verdana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Verdana" pitchFamily="34" charset="0"/>
              </a:rPr>
              <a:t>opće</a:t>
            </a:r>
            <a:r>
              <a:rPr lang="en-US" sz="2400" b="1" dirty="0">
                <a:solidFill>
                  <a:schemeClr val="bg1"/>
                </a:solidFill>
                <a:latin typeface="Verdana" pitchFamily="34" charset="0"/>
              </a:rPr>
              <a:t> </a:t>
            </a:r>
          </a:p>
          <a:p>
            <a:pPr algn="ctr" defTabSz="914400"/>
            <a:r>
              <a:rPr lang="en-US" sz="2400" b="1" dirty="0" err="1">
                <a:solidFill>
                  <a:schemeClr val="bg1"/>
                </a:solidFill>
                <a:latin typeface="Verdana" pitchFamily="34" charset="0"/>
              </a:rPr>
              <a:t>milosti</a:t>
            </a:r>
            <a:endParaRPr lang="en-US" sz="2400" b="1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650" name="TextBox 1649">
            <a:extLst>
              <a:ext uri="{FF2B5EF4-FFF2-40B4-BE49-F238E27FC236}">
                <a16:creationId xmlns:a16="http://schemas.microsoft.com/office/drawing/2014/main" id="{F684B864-AF8E-4126-A28A-EA0AD7E52737}"/>
              </a:ext>
            </a:extLst>
          </p:cNvPr>
          <p:cNvSpPr txBox="1"/>
          <p:nvPr/>
        </p:nvSpPr>
        <p:spPr>
          <a:xfrm>
            <a:off x="6146783" y="1774714"/>
            <a:ext cx="2796801" cy="1348173"/>
          </a:xfrm>
          <a:prstGeom prst="rect">
            <a:avLst/>
          </a:prstGeom>
        </p:spPr>
        <p:txBody>
          <a:bodyPr vert="horz" wrap="square" lIns="91440" tIns="45720" rIns="91440" bIns="45720" rtlCol="0">
            <a:noAutofit/>
          </a:bodyPr>
          <a:lstStyle/>
          <a:p>
            <a:pPr algn="ctr" defTabSz="914400"/>
            <a:r>
              <a:rPr lang="en-US" sz="2400" b="1" dirty="0" err="1">
                <a:solidFill>
                  <a:schemeClr val="bg1"/>
                </a:solidFill>
                <a:latin typeface="Verdana" pitchFamily="34" charset="0"/>
              </a:rPr>
              <a:t>Kraljevstvo</a:t>
            </a:r>
            <a:r>
              <a:rPr lang="en-US" sz="2400" b="1" dirty="0">
                <a:solidFill>
                  <a:schemeClr val="bg1"/>
                </a:solidFill>
                <a:latin typeface="Verdana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Verdana" pitchFamily="34" charset="0"/>
              </a:rPr>
              <a:t>posebne</a:t>
            </a:r>
            <a:r>
              <a:rPr lang="en-US" sz="2400" b="1" dirty="0">
                <a:solidFill>
                  <a:schemeClr val="bg1"/>
                </a:solidFill>
                <a:latin typeface="Verdana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Verdana" pitchFamily="34" charset="0"/>
              </a:rPr>
              <a:t>milosti</a:t>
            </a:r>
            <a:endParaRPr lang="en-US" sz="2400" b="1" dirty="0">
              <a:solidFill>
                <a:schemeClr val="bg1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202840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022" y="284176"/>
            <a:ext cx="8001781" cy="1508760"/>
          </a:xfrm>
        </p:spPr>
        <p:txBody>
          <a:bodyPr>
            <a:normAutofit/>
          </a:bodyPr>
          <a:lstStyle/>
          <a:p>
            <a:r>
              <a:rPr lang="hr-HR" dirty="0"/>
              <a:t>Sporazumi između </a:t>
            </a:r>
            <a:r>
              <a:rPr lang="hr-HR" dirty="0" err="1"/>
              <a:t>suzerena</a:t>
            </a:r>
            <a:r>
              <a:rPr lang="hr-HR" dirty="0"/>
              <a:t> i vazala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34440" y="1792936"/>
            <a:ext cx="7223760" cy="4780888"/>
          </a:xfrm>
        </p:spPr>
        <p:txBody>
          <a:bodyPr>
            <a:normAutofit/>
          </a:bodyPr>
          <a:lstStyle/>
          <a:p>
            <a:r>
              <a:rPr lang="en-US" dirty="0"/>
              <a:t>1</a:t>
            </a:r>
            <a:r>
              <a:rPr lang="hr-HR" dirty="0"/>
              <a:t>.</a:t>
            </a:r>
            <a:r>
              <a:rPr lang="en-US" dirty="0"/>
              <a:t> </a:t>
            </a:r>
            <a:r>
              <a:rPr lang="hr-HR" dirty="0"/>
              <a:t>naslov</a:t>
            </a:r>
            <a:endParaRPr lang="en-US" dirty="0"/>
          </a:p>
          <a:p>
            <a:r>
              <a:rPr lang="en-US" dirty="0"/>
              <a:t>2</a:t>
            </a:r>
            <a:r>
              <a:rPr lang="hr-HR" dirty="0"/>
              <a:t>.</a:t>
            </a:r>
            <a:r>
              <a:rPr lang="en-US" dirty="0"/>
              <a:t> </a:t>
            </a:r>
            <a:r>
              <a:rPr lang="hr-HR" dirty="0"/>
              <a:t>povijesni prolog</a:t>
            </a:r>
            <a:endParaRPr lang="en-US" dirty="0"/>
          </a:p>
          <a:p>
            <a:r>
              <a:rPr lang="en-US" dirty="0"/>
              <a:t>3</a:t>
            </a:r>
            <a:r>
              <a:rPr lang="hr-HR" dirty="0"/>
              <a:t>.</a:t>
            </a:r>
            <a:r>
              <a:rPr lang="en-US" dirty="0"/>
              <a:t> </a:t>
            </a:r>
            <a:r>
              <a:rPr lang="hr-HR" dirty="0"/>
              <a:t>odredbe</a:t>
            </a:r>
            <a:endParaRPr lang="en-US" dirty="0"/>
          </a:p>
          <a:p>
            <a:r>
              <a:rPr lang="en-US" dirty="0"/>
              <a:t>	a. </a:t>
            </a:r>
            <a:r>
              <a:rPr lang="hr-HR" dirty="0"/>
              <a:t>opće</a:t>
            </a:r>
            <a:endParaRPr lang="en-US" dirty="0"/>
          </a:p>
          <a:p>
            <a:r>
              <a:rPr lang="en-US" dirty="0"/>
              <a:t>	b. </a:t>
            </a:r>
            <a:r>
              <a:rPr lang="hr-HR" dirty="0"/>
              <a:t>posebne</a:t>
            </a:r>
            <a:endParaRPr lang="en-US" dirty="0"/>
          </a:p>
          <a:p>
            <a:r>
              <a:rPr lang="en-US" dirty="0"/>
              <a:t>4</a:t>
            </a:r>
            <a:r>
              <a:rPr lang="hr-HR" dirty="0"/>
              <a:t>.</a:t>
            </a:r>
            <a:r>
              <a:rPr lang="en-US" dirty="0"/>
              <a:t> </a:t>
            </a:r>
            <a:r>
              <a:rPr lang="hr-HR" dirty="0"/>
              <a:t>izjava i redovno čitanje</a:t>
            </a:r>
            <a:endParaRPr lang="en-US" dirty="0"/>
          </a:p>
          <a:p>
            <a:r>
              <a:rPr lang="en-US" dirty="0"/>
              <a:t>5</a:t>
            </a:r>
            <a:r>
              <a:rPr lang="hr-HR" dirty="0"/>
              <a:t>.</a:t>
            </a:r>
            <a:r>
              <a:rPr lang="en-US" dirty="0"/>
              <a:t> </a:t>
            </a:r>
            <a:r>
              <a:rPr lang="hr-HR" dirty="0"/>
              <a:t>svjedoci</a:t>
            </a:r>
            <a:endParaRPr lang="en-US" dirty="0"/>
          </a:p>
          <a:p>
            <a:r>
              <a:rPr lang="en-US" dirty="0"/>
              <a:t>6</a:t>
            </a:r>
            <a:r>
              <a:rPr lang="hr-HR" dirty="0"/>
              <a:t>.</a:t>
            </a:r>
            <a:r>
              <a:rPr lang="en-US" dirty="0"/>
              <a:t> </a:t>
            </a:r>
            <a:r>
              <a:rPr lang="hr-HR" dirty="0"/>
              <a:t>blagoslovi</a:t>
            </a:r>
            <a:endParaRPr lang="en-US" dirty="0"/>
          </a:p>
          <a:p>
            <a:r>
              <a:rPr lang="en-US" dirty="0"/>
              <a:t>7</a:t>
            </a:r>
            <a:r>
              <a:rPr lang="hr-HR" dirty="0"/>
              <a:t>.</a:t>
            </a:r>
            <a:r>
              <a:rPr lang="en-US" dirty="0"/>
              <a:t> </a:t>
            </a:r>
            <a:r>
              <a:rPr lang="hr-HR" dirty="0"/>
              <a:t>prokletstva</a:t>
            </a:r>
            <a:endParaRPr lang="en-US" dirty="0"/>
          </a:p>
          <a:p>
            <a:r>
              <a:rPr lang="en-US" dirty="0"/>
              <a:t>(</a:t>
            </a:r>
            <a:r>
              <a:rPr lang="hr-HR" dirty="0"/>
              <a:t>Ratifikacija kroz </a:t>
            </a:r>
            <a:r>
              <a:rPr lang="hr-HR" dirty="0" err="1"/>
              <a:t>cermonijalni</a:t>
            </a:r>
            <a:r>
              <a:rPr lang="hr-HR" dirty="0"/>
              <a:t> obred žrtvovanja i zakletve</a:t>
            </a:r>
            <a:r>
              <a:rPr lang="en-US" dirty="0"/>
              <a:t>)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16128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" name="Group 150"/>
          <p:cNvGrpSpPr>
            <a:grpSpLocks noChangeAspect="1"/>
          </p:cNvGrpSpPr>
          <p:nvPr/>
        </p:nvGrpSpPr>
        <p:grpSpPr>
          <a:xfrm>
            <a:off x="3689684" y="308741"/>
            <a:ext cx="1828800" cy="1039356"/>
            <a:chOff x="2710062" y="2358317"/>
            <a:chExt cx="4211409" cy="2393456"/>
          </a:xfrm>
        </p:grpSpPr>
        <p:grpSp>
          <p:nvGrpSpPr>
            <p:cNvPr id="152" name="Group 151"/>
            <p:cNvGrpSpPr/>
            <p:nvPr/>
          </p:nvGrpSpPr>
          <p:grpSpPr>
            <a:xfrm>
              <a:off x="2870076" y="2358317"/>
              <a:ext cx="3873284" cy="510151"/>
              <a:chOff x="2870076" y="2282117"/>
              <a:chExt cx="3873284" cy="510151"/>
            </a:xfrm>
          </p:grpSpPr>
          <p:grpSp>
            <p:nvGrpSpPr>
              <p:cNvPr id="205" name="Group 204"/>
              <p:cNvGrpSpPr/>
              <p:nvPr/>
            </p:nvGrpSpPr>
            <p:grpSpPr>
              <a:xfrm>
                <a:off x="4698882" y="2282117"/>
                <a:ext cx="228600" cy="339673"/>
                <a:chOff x="4069603" y="1403862"/>
                <a:chExt cx="228600" cy="339673"/>
              </a:xfrm>
            </p:grpSpPr>
            <p:sp>
              <p:nvSpPr>
                <p:cNvPr id="231" name="Rectangle 230"/>
                <p:cNvSpPr/>
                <p:nvPr/>
              </p:nvSpPr>
              <p:spPr>
                <a:xfrm>
                  <a:off x="4069603" y="1514935"/>
                  <a:ext cx="228600" cy="228600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Rectangle 231"/>
                <p:cNvSpPr/>
                <p:nvPr/>
              </p:nvSpPr>
              <p:spPr>
                <a:xfrm>
                  <a:off x="4124467" y="1403862"/>
                  <a:ext cx="118872" cy="118872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06" name="Group 205"/>
              <p:cNvGrpSpPr/>
              <p:nvPr/>
            </p:nvGrpSpPr>
            <p:grpSpPr>
              <a:xfrm rot="120000">
                <a:off x="5150914" y="2289866"/>
                <a:ext cx="228600" cy="339673"/>
                <a:chOff x="4069603" y="1403862"/>
                <a:chExt cx="228600" cy="339673"/>
              </a:xfrm>
            </p:grpSpPr>
            <p:sp>
              <p:nvSpPr>
                <p:cNvPr id="229" name="Rectangle 228"/>
                <p:cNvSpPr/>
                <p:nvPr/>
              </p:nvSpPr>
              <p:spPr>
                <a:xfrm>
                  <a:off x="4069603" y="1514935"/>
                  <a:ext cx="228600" cy="228600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30" name="Rectangle 229"/>
                <p:cNvSpPr/>
                <p:nvPr/>
              </p:nvSpPr>
              <p:spPr>
                <a:xfrm>
                  <a:off x="4124467" y="1403862"/>
                  <a:ext cx="118872" cy="118872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07" name="Group 206"/>
              <p:cNvGrpSpPr/>
              <p:nvPr/>
            </p:nvGrpSpPr>
            <p:grpSpPr>
              <a:xfrm rot="540000">
                <a:off x="6057569" y="2367356"/>
                <a:ext cx="228600" cy="339673"/>
                <a:chOff x="4069603" y="1403862"/>
                <a:chExt cx="228600" cy="339673"/>
              </a:xfrm>
            </p:grpSpPr>
            <p:sp>
              <p:nvSpPr>
                <p:cNvPr id="227" name="Rectangle 226"/>
                <p:cNvSpPr/>
                <p:nvPr/>
              </p:nvSpPr>
              <p:spPr>
                <a:xfrm>
                  <a:off x="4069603" y="1514935"/>
                  <a:ext cx="228600" cy="228600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28" name="Rectangle 227"/>
                <p:cNvSpPr/>
                <p:nvPr/>
              </p:nvSpPr>
              <p:spPr>
                <a:xfrm>
                  <a:off x="4124467" y="1403862"/>
                  <a:ext cx="118872" cy="118872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08" name="Group 207"/>
              <p:cNvGrpSpPr/>
              <p:nvPr/>
            </p:nvGrpSpPr>
            <p:grpSpPr>
              <a:xfrm rot="300000">
                <a:off x="5605533" y="2320862"/>
                <a:ext cx="228600" cy="339673"/>
                <a:chOff x="4069603" y="1403862"/>
                <a:chExt cx="228600" cy="339673"/>
              </a:xfrm>
            </p:grpSpPr>
            <p:sp>
              <p:nvSpPr>
                <p:cNvPr id="225" name="Rectangle 224"/>
                <p:cNvSpPr/>
                <p:nvPr/>
              </p:nvSpPr>
              <p:spPr>
                <a:xfrm>
                  <a:off x="4069603" y="1514935"/>
                  <a:ext cx="228600" cy="228600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Rectangle 225"/>
                <p:cNvSpPr/>
                <p:nvPr/>
              </p:nvSpPr>
              <p:spPr>
                <a:xfrm>
                  <a:off x="4124467" y="1403862"/>
                  <a:ext cx="118872" cy="118872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09" name="Group 208"/>
              <p:cNvGrpSpPr/>
              <p:nvPr/>
            </p:nvGrpSpPr>
            <p:grpSpPr>
              <a:xfrm rot="780000">
                <a:off x="6514760" y="2452595"/>
                <a:ext cx="228600" cy="339673"/>
                <a:chOff x="4069603" y="1403862"/>
                <a:chExt cx="228600" cy="339673"/>
              </a:xfrm>
            </p:grpSpPr>
            <p:sp>
              <p:nvSpPr>
                <p:cNvPr id="223" name="Rectangle 222"/>
                <p:cNvSpPr/>
                <p:nvPr/>
              </p:nvSpPr>
              <p:spPr>
                <a:xfrm>
                  <a:off x="4069603" y="1514935"/>
                  <a:ext cx="228600" cy="228600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Rectangle 223"/>
                <p:cNvSpPr/>
                <p:nvPr/>
              </p:nvSpPr>
              <p:spPr>
                <a:xfrm>
                  <a:off x="4124467" y="1403862"/>
                  <a:ext cx="118872" cy="118872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0" name="Group 209"/>
              <p:cNvGrpSpPr/>
              <p:nvPr/>
            </p:nvGrpSpPr>
            <p:grpSpPr>
              <a:xfrm flipH="1">
                <a:off x="2870076" y="2287282"/>
                <a:ext cx="1592446" cy="502402"/>
                <a:chOff x="4674035" y="1570473"/>
                <a:chExt cx="1592446" cy="502402"/>
              </a:xfrm>
            </p:grpSpPr>
            <p:grpSp>
              <p:nvGrpSpPr>
                <p:cNvPr id="211" name="Group 210"/>
                <p:cNvGrpSpPr/>
                <p:nvPr/>
              </p:nvGrpSpPr>
              <p:grpSpPr>
                <a:xfrm rot="120000">
                  <a:off x="4674035" y="1570473"/>
                  <a:ext cx="228600" cy="339673"/>
                  <a:chOff x="4069603" y="1403862"/>
                  <a:chExt cx="228600" cy="339673"/>
                </a:xfrm>
              </p:grpSpPr>
              <p:sp>
                <p:nvSpPr>
                  <p:cNvPr id="221" name="Rectangle 220"/>
                  <p:cNvSpPr/>
                  <p:nvPr/>
                </p:nvSpPr>
                <p:spPr>
                  <a:xfrm>
                    <a:off x="4069603" y="1514935"/>
                    <a:ext cx="228600" cy="228600"/>
                  </a:xfrm>
                  <a:prstGeom prst="rect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" name="Rectangle 221"/>
                  <p:cNvSpPr/>
                  <p:nvPr/>
                </p:nvSpPr>
                <p:spPr>
                  <a:xfrm>
                    <a:off x="4124467" y="1403862"/>
                    <a:ext cx="118872" cy="118872"/>
                  </a:xfrm>
                  <a:prstGeom prst="rect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2" name="Group 211"/>
                <p:cNvGrpSpPr/>
                <p:nvPr/>
              </p:nvGrpSpPr>
              <p:grpSpPr>
                <a:xfrm rot="540000">
                  <a:off x="5580690" y="1647963"/>
                  <a:ext cx="228600" cy="339673"/>
                  <a:chOff x="4069603" y="1403862"/>
                  <a:chExt cx="228600" cy="339673"/>
                </a:xfrm>
              </p:grpSpPr>
              <p:sp>
                <p:nvSpPr>
                  <p:cNvPr id="219" name="Rectangle 218"/>
                  <p:cNvSpPr/>
                  <p:nvPr/>
                </p:nvSpPr>
                <p:spPr>
                  <a:xfrm>
                    <a:off x="4069603" y="1514935"/>
                    <a:ext cx="228600" cy="228600"/>
                  </a:xfrm>
                  <a:prstGeom prst="rect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" name="Rectangle 219"/>
                  <p:cNvSpPr/>
                  <p:nvPr/>
                </p:nvSpPr>
                <p:spPr>
                  <a:xfrm>
                    <a:off x="4124467" y="1403862"/>
                    <a:ext cx="118872" cy="118872"/>
                  </a:xfrm>
                  <a:prstGeom prst="rect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3" name="Group 212"/>
                <p:cNvGrpSpPr/>
                <p:nvPr/>
              </p:nvGrpSpPr>
              <p:grpSpPr>
                <a:xfrm rot="300000">
                  <a:off x="5128654" y="1601469"/>
                  <a:ext cx="228600" cy="339673"/>
                  <a:chOff x="4069603" y="1403862"/>
                  <a:chExt cx="228600" cy="339673"/>
                </a:xfrm>
              </p:grpSpPr>
              <p:sp>
                <p:nvSpPr>
                  <p:cNvPr id="217" name="Rectangle 216"/>
                  <p:cNvSpPr/>
                  <p:nvPr/>
                </p:nvSpPr>
                <p:spPr>
                  <a:xfrm>
                    <a:off x="4069603" y="1514935"/>
                    <a:ext cx="228600" cy="228600"/>
                  </a:xfrm>
                  <a:prstGeom prst="rect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" name="Rectangle 217"/>
                  <p:cNvSpPr/>
                  <p:nvPr/>
                </p:nvSpPr>
                <p:spPr>
                  <a:xfrm>
                    <a:off x="4124467" y="1403862"/>
                    <a:ext cx="118872" cy="118872"/>
                  </a:xfrm>
                  <a:prstGeom prst="rect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4" name="Group 213"/>
                <p:cNvGrpSpPr/>
                <p:nvPr/>
              </p:nvGrpSpPr>
              <p:grpSpPr>
                <a:xfrm rot="780000">
                  <a:off x="6037881" y="1733202"/>
                  <a:ext cx="228600" cy="339673"/>
                  <a:chOff x="4069603" y="1403862"/>
                  <a:chExt cx="228600" cy="339673"/>
                </a:xfrm>
              </p:grpSpPr>
              <p:sp>
                <p:nvSpPr>
                  <p:cNvPr id="215" name="Rectangle 214"/>
                  <p:cNvSpPr/>
                  <p:nvPr/>
                </p:nvSpPr>
                <p:spPr>
                  <a:xfrm>
                    <a:off x="4069603" y="1514935"/>
                    <a:ext cx="228600" cy="228600"/>
                  </a:xfrm>
                  <a:prstGeom prst="rect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6" name="Rectangle 215"/>
                  <p:cNvSpPr/>
                  <p:nvPr/>
                </p:nvSpPr>
                <p:spPr>
                  <a:xfrm>
                    <a:off x="4124467" y="1403862"/>
                    <a:ext cx="118872" cy="118872"/>
                  </a:xfrm>
                  <a:prstGeom prst="rect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sp>
          <p:nvSpPr>
            <p:cNvPr id="153" name="Freeform 152"/>
            <p:cNvSpPr/>
            <p:nvPr/>
          </p:nvSpPr>
          <p:spPr>
            <a:xfrm>
              <a:off x="2755782" y="2615328"/>
              <a:ext cx="4114800" cy="2100041"/>
            </a:xfrm>
            <a:custGeom>
              <a:avLst/>
              <a:gdLst>
                <a:gd name="connsiteX0" fmla="*/ 299083 w 4644841"/>
                <a:gd name="connsiteY0" fmla="*/ 152066 h 2069205"/>
                <a:gd name="connsiteX1" fmla="*/ 368825 w 4644841"/>
                <a:gd name="connsiteY1" fmla="*/ 384540 h 2069205"/>
                <a:gd name="connsiteX2" fmla="*/ 771781 w 4644841"/>
                <a:gd name="connsiteY2" fmla="*/ 1988615 h 2069205"/>
                <a:gd name="connsiteX3" fmla="*/ 2375856 w 4644841"/>
                <a:gd name="connsiteY3" fmla="*/ 1763889 h 2069205"/>
                <a:gd name="connsiteX4" fmla="*/ 3941184 w 4644841"/>
                <a:gd name="connsiteY4" fmla="*/ 1988615 h 2069205"/>
                <a:gd name="connsiteX5" fmla="*/ 4413883 w 4644841"/>
                <a:gd name="connsiteY5" fmla="*/ 144316 h 2069205"/>
                <a:gd name="connsiteX6" fmla="*/ 299083 w 4644841"/>
                <a:gd name="connsiteY6" fmla="*/ 152066 h 2069205"/>
                <a:gd name="connsiteX0" fmla="*/ 232579 w 4578337"/>
                <a:gd name="connsiteY0" fmla="*/ 152066 h 2069205"/>
                <a:gd name="connsiteX1" fmla="*/ 705277 w 4578337"/>
                <a:gd name="connsiteY1" fmla="*/ 1988615 h 2069205"/>
                <a:gd name="connsiteX2" fmla="*/ 2309352 w 4578337"/>
                <a:gd name="connsiteY2" fmla="*/ 1763889 h 2069205"/>
                <a:gd name="connsiteX3" fmla="*/ 3874680 w 4578337"/>
                <a:gd name="connsiteY3" fmla="*/ 1988615 h 2069205"/>
                <a:gd name="connsiteX4" fmla="*/ 4347379 w 4578337"/>
                <a:gd name="connsiteY4" fmla="*/ 144316 h 2069205"/>
                <a:gd name="connsiteX5" fmla="*/ 232579 w 4578337"/>
                <a:gd name="connsiteY5" fmla="*/ 152066 h 2069205"/>
                <a:gd name="connsiteX0" fmla="*/ 0 w 4345758"/>
                <a:gd name="connsiteY0" fmla="*/ 152066 h 2069205"/>
                <a:gd name="connsiteX1" fmla="*/ 472698 w 4345758"/>
                <a:gd name="connsiteY1" fmla="*/ 1988615 h 2069205"/>
                <a:gd name="connsiteX2" fmla="*/ 2076773 w 4345758"/>
                <a:gd name="connsiteY2" fmla="*/ 1763889 h 2069205"/>
                <a:gd name="connsiteX3" fmla="*/ 3642101 w 4345758"/>
                <a:gd name="connsiteY3" fmla="*/ 1988615 h 2069205"/>
                <a:gd name="connsiteX4" fmla="*/ 4114800 w 4345758"/>
                <a:gd name="connsiteY4" fmla="*/ 144316 h 2069205"/>
                <a:gd name="connsiteX5" fmla="*/ 0 w 4345758"/>
                <a:gd name="connsiteY5" fmla="*/ 152066 h 2069205"/>
                <a:gd name="connsiteX0" fmla="*/ 0 w 4114800"/>
                <a:gd name="connsiteY0" fmla="*/ 152066 h 2069205"/>
                <a:gd name="connsiteX1" fmla="*/ 472698 w 4114800"/>
                <a:gd name="connsiteY1" fmla="*/ 1988615 h 2069205"/>
                <a:gd name="connsiteX2" fmla="*/ 2076773 w 4114800"/>
                <a:gd name="connsiteY2" fmla="*/ 1763889 h 2069205"/>
                <a:gd name="connsiteX3" fmla="*/ 3642101 w 4114800"/>
                <a:gd name="connsiteY3" fmla="*/ 1988615 h 2069205"/>
                <a:gd name="connsiteX4" fmla="*/ 4114800 w 4114800"/>
                <a:gd name="connsiteY4" fmla="*/ 144316 h 2069205"/>
                <a:gd name="connsiteX5" fmla="*/ 0 w 4114800"/>
                <a:gd name="connsiteY5" fmla="*/ 152066 h 2069205"/>
                <a:gd name="connsiteX0" fmla="*/ 0 w 4114800"/>
                <a:gd name="connsiteY0" fmla="*/ 152066 h 2068693"/>
                <a:gd name="connsiteX1" fmla="*/ 472698 w 4114800"/>
                <a:gd name="connsiteY1" fmla="*/ 1988615 h 2068693"/>
                <a:gd name="connsiteX2" fmla="*/ 2076773 w 4114800"/>
                <a:gd name="connsiteY2" fmla="*/ 1763889 h 2068693"/>
                <a:gd name="connsiteX3" fmla="*/ 3642101 w 4114800"/>
                <a:gd name="connsiteY3" fmla="*/ 1988615 h 2068693"/>
                <a:gd name="connsiteX4" fmla="*/ 4114800 w 4114800"/>
                <a:gd name="connsiteY4" fmla="*/ 144316 h 2068693"/>
                <a:gd name="connsiteX5" fmla="*/ 0 w 4114800"/>
                <a:gd name="connsiteY5" fmla="*/ 152066 h 2068693"/>
                <a:gd name="connsiteX0" fmla="*/ 0 w 4114800"/>
                <a:gd name="connsiteY0" fmla="*/ 152066 h 1992814"/>
                <a:gd name="connsiteX1" fmla="*/ 472698 w 4114800"/>
                <a:gd name="connsiteY1" fmla="*/ 1988615 h 1992814"/>
                <a:gd name="connsiteX2" fmla="*/ 2076773 w 4114800"/>
                <a:gd name="connsiteY2" fmla="*/ 1763889 h 1992814"/>
                <a:gd name="connsiteX3" fmla="*/ 3642101 w 4114800"/>
                <a:gd name="connsiteY3" fmla="*/ 1988615 h 1992814"/>
                <a:gd name="connsiteX4" fmla="*/ 4114800 w 4114800"/>
                <a:gd name="connsiteY4" fmla="*/ 144316 h 1992814"/>
                <a:gd name="connsiteX5" fmla="*/ 0 w 4114800"/>
                <a:gd name="connsiteY5" fmla="*/ 152066 h 1992814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76773 w 4114800"/>
                <a:gd name="connsiteY2" fmla="*/ 1763889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2079363"/>
                <a:gd name="connsiteX1" fmla="*/ 472698 w 4114800"/>
                <a:gd name="connsiteY1" fmla="*/ 1988615 h 2079363"/>
                <a:gd name="connsiteX2" fmla="*/ 2092272 w 4114800"/>
                <a:gd name="connsiteY2" fmla="*/ 1818133 h 2079363"/>
                <a:gd name="connsiteX3" fmla="*/ 3642101 w 4114800"/>
                <a:gd name="connsiteY3" fmla="*/ 1988615 h 2079363"/>
                <a:gd name="connsiteX4" fmla="*/ 4114800 w 4114800"/>
                <a:gd name="connsiteY4" fmla="*/ 144316 h 2079363"/>
                <a:gd name="connsiteX5" fmla="*/ 0 w 4114800"/>
                <a:gd name="connsiteY5" fmla="*/ 152066 h 2079363"/>
                <a:gd name="connsiteX0" fmla="*/ 0 w 4114800"/>
                <a:gd name="connsiteY0" fmla="*/ 152066 h 2079363"/>
                <a:gd name="connsiteX1" fmla="*/ 472698 w 4114800"/>
                <a:gd name="connsiteY1" fmla="*/ 1988615 h 2079363"/>
                <a:gd name="connsiteX2" fmla="*/ 2092272 w 4114800"/>
                <a:gd name="connsiteY2" fmla="*/ 1818133 h 2079363"/>
                <a:gd name="connsiteX3" fmla="*/ 3642101 w 4114800"/>
                <a:gd name="connsiteY3" fmla="*/ 1988615 h 2079363"/>
                <a:gd name="connsiteX4" fmla="*/ 4114800 w 4114800"/>
                <a:gd name="connsiteY4" fmla="*/ 144316 h 2079363"/>
                <a:gd name="connsiteX5" fmla="*/ 0 w 4114800"/>
                <a:gd name="connsiteY5" fmla="*/ 152066 h 2079363"/>
                <a:gd name="connsiteX0" fmla="*/ 0 w 4114800"/>
                <a:gd name="connsiteY0" fmla="*/ 152066 h 1994999"/>
                <a:gd name="connsiteX1" fmla="*/ 472698 w 4114800"/>
                <a:gd name="connsiteY1" fmla="*/ 1988615 h 1994999"/>
                <a:gd name="connsiteX2" fmla="*/ 2092272 w 4114800"/>
                <a:gd name="connsiteY2" fmla="*/ 1818133 h 1994999"/>
                <a:gd name="connsiteX3" fmla="*/ 3642101 w 4114800"/>
                <a:gd name="connsiteY3" fmla="*/ 1988615 h 1994999"/>
                <a:gd name="connsiteX4" fmla="*/ 4114800 w 4114800"/>
                <a:gd name="connsiteY4" fmla="*/ 144316 h 1994999"/>
                <a:gd name="connsiteX5" fmla="*/ 0 w 4114800"/>
                <a:gd name="connsiteY5" fmla="*/ 152066 h 1994999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0 w 4184952"/>
                <a:gd name="connsiteY0" fmla="*/ 228462 h 2065011"/>
                <a:gd name="connsiteX1" fmla="*/ 472698 w 4184952"/>
                <a:gd name="connsiteY1" fmla="*/ 2065011 h 2065011"/>
                <a:gd name="connsiteX2" fmla="*/ 2092272 w 4184952"/>
                <a:gd name="connsiteY2" fmla="*/ 1894529 h 2065011"/>
                <a:gd name="connsiteX3" fmla="*/ 3642101 w 4184952"/>
                <a:gd name="connsiteY3" fmla="*/ 2065011 h 2065011"/>
                <a:gd name="connsiteX4" fmla="*/ 4114800 w 4184952"/>
                <a:gd name="connsiteY4" fmla="*/ 220712 h 2065011"/>
                <a:gd name="connsiteX5" fmla="*/ 2022527 w 4184952"/>
                <a:gd name="connsiteY5" fmla="*/ 34734 h 2065011"/>
                <a:gd name="connsiteX6" fmla="*/ 0 w 4184952"/>
                <a:gd name="connsiteY6" fmla="*/ 228462 h 2065011"/>
                <a:gd name="connsiteX0" fmla="*/ 0 w 4114800"/>
                <a:gd name="connsiteY0" fmla="*/ 228462 h 2065011"/>
                <a:gd name="connsiteX1" fmla="*/ 472698 w 4114800"/>
                <a:gd name="connsiteY1" fmla="*/ 2065011 h 2065011"/>
                <a:gd name="connsiteX2" fmla="*/ 2092272 w 4114800"/>
                <a:gd name="connsiteY2" fmla="*/ 1894529 h 2065011"/>
                <a:gd name="connsiteX3" fmla="*/ 3642101 w 4114800"/>
                <a:gd name="connsiteY3" fmla="*/ 2065011 h 2065011"/>
                <a:gd name="connsiteX4" fmla="*/ 4114800 w 4114800"/>
                <a:gd name="connsiteY4" fmla="*/ 220712 h 2065011"/>
                <a:gd name="connsiteX5" fmla="*/ 2022527 w 4114800"/>
                <a:gd name="connsiteY5" fmla="*/ 34734 h 2065011"/>
                <a:gd name="connsiteX6" fmla="*/ 0 w 4114800"/>
                <a:gd name="connsiteY6" fmla="*/ 228462 h 2065011"/>
                <a:gd name="connsiteX0" fmla="*/ 0 w 4114800"/>
                <a:gd name="connsiteY0" fmla="*/ 272949 h 2109498"/>
                <a:gd name="connsiteX1" fmla="*/ 472698 w 4114800"/>
                <a:gd name="connsiteY1" fmla="*/ 2109498 h 2109498"/>
                <a:gd name="connsiteX2" fmla="*/ 2092272 w 4114800"/>
                <a:gd name="connsiteY2" fmla="*/ 1939016 h 2109498"/>
                <a:gd name="connsiteX3" fmla="*/ 3642101 w 4114800"/>
                <a:gd name="connsiteY3" fmla="*/ 2109498 h 2109498"/>
                <a:gd name="connsiteX4" fmla="*/ 4114800 w 4114800"/>
                <a:gd name="connsiteY4" fmla="*/ 265199 h 2109498"/>
                <a:gd name="connsiteX5" fmla="*/ 2014777 w 4114800"/>
                <a:gd name="connsiteY5" fmla="*/ 9478 h 2109498"/>
                <a:gd name="connsiteX6" fmla="*/ 0 w 4114800"/>
                <a:gd name="connsiteY6" fmla="*/ 272949 h 2109498"/>
                <a:gd name="connsiteX0" fmla="*/ 0 w 4114800"/>
                <a:gd name="connsiteY0" fmla="*/ 272949 h 2109498"/>
                <a:gd name="connsiteX1" fmla="*/ 472698 w 4114800"/>
                <a:gd name="connsiteY1" fmla="*/ 2109498 h 2109498"/>
                <a:gd name="connsiteX2" fmla="*/ 2092272 w 4114800"/>
                <a:gd name="connsiteY2" fmla="*/ 1939016 h 2109498"/>
                <a:gd name="connsiteX3" fmla="*/ 3642101 w 4114800"/>
                <a:gd name="connsiteY3" fmla="*/ 2109498 h 2109498"/>
                <a:gd name="connsiteX4" fmla="*/ 4114800 w 4114800"/>
                <a:gd name="connsiteY4" fmla="*/ 265199 h 2109498"/>
                <a:gd name="connsiteX5" fmla="*/ 2014777 w 4114800"/>
                <a:gd name="connsiteY5" fmla="*/ 9478 h 2109498"/>
                <a:gd name="connsiteX6" fmla="*/ 0 w 4114800"/>
                <a:gd name="connsiteY6" fmla="*/ 272949 h 2109498"/>
                <a:gd name="connsiteX0" fmla="*/ 0 w 4114800"/>
                <a:gd name="connsiteY0" fmla="*/ 263492 h 2100041"/>
                <a:gd name="connsiteX1" fmla="*/ 472698 w 4114800"/>
                <a:gd name="connsiteY1" fmla="*/ 2100041 h 2100041"/>
                <a:gd name="connsiteX2" fmla="*/ 2092272 w 4114800"/>
                <a:gd name="connsiteY2" fmla="*/ 1929559 h 2100041"/>
                <a:gd name="connsiteX3" fmla="*/ 3642101 w 4114800"/>
                <a:gd name="connsiteY3" fmla="*/ 2100041 h 2100041"/>
                <a:gd name="connsiteX4" fmla="*/ 4114800 w 4114800"/>
                <a:gd name="connsiteY4" fmla="*/ 255742 h 2100041"/>
                <a:gd name="connsiteX5" fmla="*/ 2014777 w 4114800"/>
                <a:gd name="connsiteY5" fmla="*/ 21 h 2100041"/>
                <a:gd name="connsiteX6" fmla="*/ 0 w 4114800"/>
                <a:gd name="connsiteY6" fmla="*/ 263492 h 2100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4800" h="2100041">
                  <a:moveTo>
                    <a:pt x="0" y="263492"/>
                  </a:moveTo>
                  <a:lnTo>
                    <a:pt x="472698" y="2100041"/>
                  </a:lnTo>
                  <a:cubicBezTo>
                    <a:pt x="1235990" y="1968305"/>
                    <a:pt x="1564038" y="1929559"/>
                    <a:pt x="2092272" y="1929559"/>
                  </a:cubicBezTo>
                  <a:cubicBezTo>
                    <a:pt x="2620506" y="1929559"/>
                    <a:pt x="3248186" y="2029007"/>
                    <a:pt x="3642101" y="2100041"/>
                  </a:cubicBezTo>
                  <a:lnTo>
                    <a:pt x="4114800" y="255742"/>
                  </a:lnTo>
                  <a:cubicBezTo>
                    <a:pt x="3658891" y="56848"/>
                    <a:pt x="2700577" y="-1271"/>
                    <a:pt x="2014777" y="21"/>
                  </a:cubicBezTo>
                  <a:cubicBezTo>
                    <a:pt x="1328977" y="1313"/>
                    <a:pt x="382292" y="41350"/>
                    <a:pt x="0" y="263492"/>
                  </a:cubicBezTo>
                  <a:close/>
                </a:path>
              </a:pathLst>
            </a:custGeom>
            <a:solidFill>
              <a:srgbClr val="FFF1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4" name="Freeform 153"/>
            <p:cNvSpPr/>
            <p:nvPr/>
          </p:nvSpPr>
          <p:spPr>
            <a:xfrm>
              <a:off x="2768700" y="2643744"/>
              <a:ext cx="4114800" cy="2100041"/>
            </a:xfrm>
            <a:custGeom>
              <a:avLst/>
              <a:gdLst>
                <a:gd name="connsiteX0" fmla="*/ 299083 w 4644841"/>
                <a:gd name="connsiteY0" fmla="*/ 152066 h 2069205"/>
                <a:gd name="connsiteX1" fmla="*/ 368825 w 4644841"/>
                <a:gd name="connsiteY1" fmla="*/ 384540 h 2069205"/>
                <a:gd name="connsiteX2" fmla="*/ 771781 w 4644841"/>
                <a:gd name="connsiteY2" fmla="*/ 1988615 h 2069205"/>
                <a:gd name="connsiteX3" fmla="*/ 2375856 w 4644841"/>
                <a:gd name="connsiteY3" fmla="*/ 1763889 h 2069205"/>
                <a:gd name="connsiteX4" fmla="*/ 3941184 w 4644841"/>
                <a:gd name="connsiteY4" fmla="*/ 1988615 h 2069205"/>
                <a:gd name="connsiteX5" fmla="*/ 4413883 w 4644841"/>
                <a:gd name="connsiteY5" fmla="*/ 144316 h 2069205"/>
                <a:gd name="connsiteX6" fmla="*/ 299083 w 4644841"/>
                <a:gd name="connsiteY6" fmla="*/ 152066 h 2069205"/>
                <a:gd name="connsiteX0" fmla="*/ 232579 w 4578337"/>
                <a:gd name="connsiteY0" fmla="*/ 152066 h 2069205"/>
                <a:gd name="connsiteX1" fmla="*/ 705277 w 4578337"/>
                <a:gd name="connsiteY1" fmla="*/ 1988615 h 2069205"/>
                <a:gd name="connsiteX2" fmla="*/ 2309352 w 4578337"/>
                <a:gd name="connsiteY2" fmla="*/ 1763889 h 2069205"/>
                <a:gd name="connsiteX3" fmla="*/ 3874680 w 4578337"/>
                <a:gd name="connsiteY3" fmla="*/ 1988615 h 2069205"/>
                <a:gd name="connsiteX4" fmla="*/ 4347379 w 4578337"/>
                <a:gd name="connsiteY4" fmla="*/ 144316 h 2069205"/>
                <a:gd name="connsiteX5" fmla="*/ 232579 w 4578337"/>
                <a:gd name="connsiteY5" fmla="*/ 152066 h 2069205"/>
                <a:gd name="connsiteX0" fmla="*/ 0 w 4345758"/>
                <a:gd name="connsiteY0" fmla="*/ 152066 h 2069205"/>
                <a:gd name="connsiteX1" fmla="*/ 472698 w 4345758"/>
                <a:gd name="connsiteY1" fmla="*/ 1988615 h 2069205"/>
                <a:gd name="connsiteX2" fmla="*/ 2076773 w 4345758"/>
                <a:gd name="connsiteY2" fmla="*/ 1763889 h 2069205"/>
                <a:gd name="connsiteX3" fmla="*/ 3642101 w 4345758"/>
                <a:gd name="connsiteY3" fmla="*/ 1988615 h 2069205"/>
                <a:gd name="connsiteX4" fmla="*/ 4114800 w 4345758"/>
                <a:gd name="connsiteY4" fmla="*/ 144316 h 2069205"/>
                <a:gd name="connsiteX5" fmla="*/ 0 w 4345758"/>
                <a:gd name="connsiteY5" fmla="*/ 152066 h 2069205"/>
                <a:gd name="connsiteX0" fmla="*/ 0 w 4114800"/>
                <a:gd name="connsiteY0" fmla="*/ 152066 h 2069205"/>
                <a:gd name="connsiteX1" fmla="*/ 472698 w 4114800"/>
                <a:gd name="connsiteY1" fmla="*/ 1988615 h 2069205"/>
                <a:gd name="connsiteX2" fmla="*/ 2076773 w 4114800"/>
                <a:gd name="connsiteY2" fmla="*/ 1763889 h 2069205"/>
                <a:gd name="connsiteX3" fmla="*/ 3642101 w 4114800"/>
                <a:gd name="connsiteY3" fmla="*/ 1988615 h 2069205"/>
                <a:gd name="connsiteX4" fmla="*/ 4114800 w 4114800"/>
                <a:gd name="connsiteY4" fmla="*/ 144316 h 2069205"/>
                <a:gd name="connsiteX5" fmla="*/ 0 w 4114800"/>
                <a:gd name="connsiteY5" fmla="*/ 152066 h 2069205"/>
                <a:gd name="connsiteX0" fmla="*/ 0 w 4114800"/>
                <a:gd name="connsiteY0" fmla="*/ 152066 h 2068693"/>
                <a:gd name="connsiteX1" fmla="*/ 472698 w 4114800"/>
                <a:gd name="connsiteY1" fmla="*/ 1988615 h 2068693"/>
                <a:gd name="connsiteX2" fmla="*/ 2076773 w 4114800"/>
                <a:gd name="connsiteY2" fmla="*/ 1763889 h 2068693"/>
                <a:gd name="connsiteX3" fmla="*/ 3642101 w 4114800"/>
                <a:gd name="connsiteY3" fmla="*/ 1988615 h 2068693"/>
                <a:gd name="connsiteX4" fmla="*/ 4114800 w 4114800"/>
                <a:gd name="connsiteY4" fmla="*/ 144316 h 2068693"/>
                <a:gd name="connsiteX5" fmla="*/ 0 w 4114800"/>
                <a:gd name="connsiteY5" fmla="*/ 152066 h 2068693"/>
                <a:gd name="connsiteX0" fmla="*/ 0 w 4114800"/>
                <a:gd name="connsiteY0" fmla="*/ 152066 h 1992814"/>
                <a:gd name="connsiteX1" fmla="*/ 472698 w 4114800"/>
                <a:gd name="connsiteY1" fmla="*/ 1988615 h 1992814"/>
                <a:gd name="connsiteX2" fmla="*/ 2076773 w 4114800"/>
                <a:gd name="connsiteY2" fmla="*/ 1763889 h 1992814"/>
                <a:gd name="connsiteX3" fmla="*/ 3642101 w 4114800"/>
                <a:gd name="connsiteY3" fmla="*/ 1988615 h 1992814"/>
                <a:gd name="connsiteX4" fmla="*/ 4114800 w 4114800"/>
                <a:gd name="connsiteY4" fmla="*/ 144316 h 1992814"/>
                <a:gd name="connsiteX5" fmla="*/ 0 w 4114800"/>
                <a:gd name="connsiteY5" fmla="*/ 152066 h 1992814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76773 w 4114800"/>
                <a:gd name="connsiteY2" fmla="*/ 1763889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2079363"/>
                <a:gd name="connsiteX1" fmla="*/ 472698 w 4114800"/>
                <a:gd name="connsiteY1" fmla="*/ 1988615 h 2079363"/>
                <a:gd name="connsiteX2" fmla="*/ 2092272 w 4114800"/>
                <a:gd name="connsiteY2" fmla="*/ 1818133 h 2079363"/>
                <a:gd name="connsiteX3" fmla="*/ 3642101 w 4114800"/>
                <a:gd name="connsiteY3" fmla="*/ 1988615 h 2079363"/>
                <a:gd name="connsiteX4" fmla="*/ 4114800 w 4114800"/>
                <a:gd name="connsiteY4" fmla="*/ 144316 h 2079363"/>
                <a:gd name="connsiteX5" fmla="*/ 0 w 4114800"/>
                <a:gd name="connsiteY5" fmla="*/ 152066 h 2079363"/>
                <a:gd name="connsiteX0" fmla="*/ 0 w 4114800"/>
                <a:gd name="connsiteY0" fmla="*/ 152066 h 2079363"/>
                <a:gd name="connsiteX1" fmla="*/ 472698 w 4114800"/>
                <a:gd name="connsiteY1" fmla="*/ 1988615 h 2079363"/>
                <a:gd name="connsiteX2" fmla="*/ 2092272 w 4114800"/>
                <a:gd name="connsiteY2" fmla="*/ 1818133 h 2079363"/>
                <a:gd name="connsiteX3" fmla="*/ 3642101 w 4114800"/>
                <a:gd name="connsiteY3" fmla="*/ 1988615 h 2079363"/>
                <a:gd name="connsiteX4" fmla="*/ 4114800 w 4114800"/>
                <a:gd name="connsiteY4" fmla="*/ 144316 h 2079363"/>
                <a:gd name="connsiteX5" fmla="*/ 0 w 4114800"/>
                <a:gd name="connsiteY5" fmla="*/ 152066 h 2079363"/>
                <a:gd name="connsiteX0" fmla="*/ 0 w 4114800"/>
                <a:gd name="connsiteY0" fmla="*/ 152066 h 1994999"/>
                <a:gd name="connsiteX1" fmla="*/ 472698 w 4114800"/>
                <a:gd name="connsiteY1" fmla="*/ 1988615 h 1994999"/>
                <a:gd name="connsiteX2" fmla="*/ 2092272 w 4114800"/>
                <a:gd name="connsiteY2" fmla="*/ 1818133 h 1994999"/>
                <a:gd name="connsiteX3" fmla="*/ 3642101 w 4114800"/>
                <a:gd name="connsiteY3" fmla="*/ 1988615 h 1994999"/>
                <a:gd name="connsiteX4" fmla="*/ 4114800 w 4114800"/>
                <a:gd name="connsiteY4" fmla="*/ 144316 h 1994999"/>
                <a:gd name="connsiteX5" fmla="*/ 0 w 4114800"/>
                <a:gd name="connsiteY5" fmla="*/ 152066 h 1994999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0 w 4184952"/>
                <a:gd name="connsiteY0" fmla="*/ 228462 h 2065011"/>
                <a:gd name="connsiteX1" fmla="*/ 472698 w 4184952"/>
                <a:gd name="connsiteY1" fmla="*/ 2065011 h 2065011"/>
                <a:gd name="connsiteX2" fmla="*/ 2092272 w 4184952"/>
                <a:gd name="connsiteY2" fmla="*/ 1894529 h 2065011"/>
                <a:gd name="connsiteX3" fmla="*/ 3642101 w 4184952"/>
                <a:gd name="connsiteY3" fmla="*/ 2065011 h 2065011"/>
                <a:gd name="connsiteX4" fmla="*/ 4114800 w 4184952"/>
                <a:gd name="connsiteY4" fmla="*/ 220712 h 2065011"/>
                <a:gd name="connsiteX5" fmla="*/ 2022527 w 4184952"/>
                <a:gd name="connsiteY5" fmla="*/ 34734 h 2065011"/>
                <a:gd name="connsiteX6" fmla="*/ 0 w 4184952"/>
                <a:gd name="connsiteY6" fmla="*/ 228462 h 2065011"/>
                <a:gd name="connsiteX0" fmla="*/ 0 w 4114800"/>
                <a:gd name="connsiteY0" fmla="*/ 228462 h 2065011"/>
                <a:gd name="connsiteX1" fmla="*/ 472698 w 4114800"/>
                <a:gd name="connsiteY1" fmla="*/ 2065011 h 2065011"/>
                <a:gd name="connsiteX2" fmla="*/ 2092272 w 4114800"/>
                <a:gd name="connsiteY2" fmla="*/ 1894529 h 2065011"/>
                <a:gd name="connsiteX3" fmla="*/ 3642101 w 4114800"/>
                <a:gd name="connsiteY3" fmla="*/ 2065011 h 2065011"/>
                <a:gd name="connsiteX4" fmla="*/ 4114800 w 4114800"/>
                <a:gd name="connsiteY4" fmla="*/ 220712 h 2065011"/>
                <a:gd name="connsiteX5" fmla="*/ 2022527 w 4114800"/>
                <a:gd name="connsiteY5" fmla="*/ 34734 h 2065011"/>
                <a:gd name="connsiteX6" fmla="*/ 0 w 4114800"/>
                <a:gd name="connsiteY6" fmla="*/ 228462 h 2065011"/>
                <a:gd name="connsiteX0" fmla="*/ 0 w 4114800"/>
                <a:gd name="connsiteY0" fmla="*/ 272949 h 2109498"/>
                <a:gd name="connsiteX1" fmla="*/ 472698 w 4114800"/>
                <a:gd name="connsiteY1" fmla="*/ 2109498 h 2109498"/>
                <a:gd name="connsiteX2" fmla="*/ 2092272 w 4114800"/>
                <a:gd name="connsiteY2" fmla="*/ 1939016 h 2109498"/>
                <a:gd name="connsiteX3" fmla="*/ 3642101 w 4114800"/>
                <a:gd name="connsiteY3" fmla="*/ 2109498 h 2109498"/>
                <a:gd name="connsiteX4" fmla="*/ 4114800 w 4114800"/>
                <a:gd name="connsiteY4" fmla="*/ 265199 h 2109498"/>
                <a:gd name="connsiteX5" fmla="*/ 2014777 w 4114800"/>
                <a:gd name="connsiteY5" fmla="*/ 9478 h 2109498"/>
                <a:gd name="connsiteX6" fmla="*/ 0 w 4114800"/>
                <a:gd name="connsiteY6" fmla="*/ 272949 h 2109498"/>
                <a:gd name="connsiteX0" fmla="*/ 0 w 4114800"/>
                <a:gd name="connsiteY0" fmla="*/ 272949 h 2109498"/>
                <a:gd name="connsiteX1" fmla="*/ 472698 w 4114800"/>
                <a:gd name="connsiteY1" fmla="*/ 2109498 h 2109498"/>
                <a:gd name="connsiteX2" fmla="*/ 2092272 w 4114800"/>
                <a:gd name="connsiteY2" fmla="*/ 1939016 h 2109498"/>
                <a:gd name="connsiteX3" fmla="*/ 3642101 w 4114800"/>
                <a:gd name="connsiteY3" fmla="*/ 2109498 h 2109498"/>
                <a:gd name="connsiteX4" fmla="*/ 4114800 w 4114800"/>
                <a:gd name="connsiteY4" fmla="*/ 265199 h 2109498"/>
                <a:gd name="connsiteX5" fmla="*/ 2014777 w 4114800"/>
                <a:gd name="connsiteY5" fmla="*/ 9478 h 2109498"/>
                <a:gd name="connsiteX6" fmla="*/ 0 w 4114800"/>
                <a:gd name="connsiteY6" fmla="*/ 272949 h 2109498"/>
                <a:gd name="connsiteX0" fmla="*/ 0 w 4114800"/>
                <a:gd name="connsiteY0" fmla="*/ 263492 h 2100041"/>
                <a:gd name="connsiteX1" fmla="*/ 472698 w 4114800"/>
                <a:gd name="connsiteY1" fmla="*/ 2100041 h 2100041"/>
                <a:gd name="connsiteX2" fmla="*/ 2092272 w 4114800"/>
                <a:gd name="connsiteY2" fmla="*/ 1929559 h 2100041"/>
                <a:gd name="connsiteX3" fmla="*/ 3642101 w 4114800"/>
                <a:gd name="connsiteY3" fmla="*/ 2100041 h 2100041"/>
                <a:gd name="connsiteX4" fmla="*/ 4114800 w 4114800"/>
                <a:gd name="connsiteY4" fmla="*/ 255742 h 2100041"/>
                <a:gd name="connsiteX5" fmla="*/ 2014777 w 4114800"/>
                <a:gd name="connsiteY5" fmla="*/ 21 h 2100041"/>
                <a:gd name="connsiteX6" fmla="*/ 0 w 4114800"/>
                <a:gd name="connsiteY6" fmla="*/ 263492 h 2100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4800" h="2100041">
                  <a:moveTo>
                    <a:pt x="0" y="263492"/>
                  </a:moveTo>
                  <a:lnTo>
                    <a:pt x="472698" y="2100041"/>
                  </a:lnTo>
                  <a:cubicBezTo>
                    <a:pt x="1235990" y="1968305"/>
                    <a:pt x="1564038" y="1929559"/>
                    <a:pt x="2092272" y="1929559"/>
                  </a:cubicBezTo>
                  <a:cubicBezTo>
                    <a:pt x="2620506" y="1929559"/>
                    <a:pt x="3248186" y="2029007"/>
                    <a:pt x="3642101" y="2100041"/>
                  </a:cubicBezTo>
                  <a:lnTo>
                    <a:pt x="4114800" y="255742"/>
                  </a:lnTo>
                  <a:cubicBezTo>
                    <a:pt x="3658891" y="56848"/>
                    <a:pt x="2700577" y="-1271"/>
                    <a:pt x="2014777" y="21"/>
                  </a:cubicBezTo>
                  <a:cubicBezTo>
                    <a:pt x="1328977" y="1313"/>
                    <a:pt x="382292" y="41350"/>
                    <a:pt x="0" y="263492"/>
                  </a:cubicBezTo>
                  <a:close/>
                </a:path>
              </a:pathLst>
            </a:cu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5" name="Freeform 154"/>
            <p:cNvSpPr/>
            <p:nvPr/>
          </p:nvSpPr>
          <p:spPr>
            <a:xfrm>
              <a:off x="2715231" y="3033539"/>
              <a:ext cx="4206240" cy="1692407"/>
            </a:xfrm>
            <a:custGeom>
              <a:avLst/>
              <a:gdLst>
                <a:gd name="connsiteX0" fmla="*/ 299083 w 4644841"/>
                <a:gd name="connsiteY0" fmla="*/ 152066 h 2069205"/>
                <a:gd name="connsiteX1" fmla="*/ 368825 w 4644841"/>
                <a:gd name="connsiteY1" fmla="*/ 384540 h 2069205"/>
                <a:gd name="connsiteX2" fmla="*/ 771781 w 4644841"/>
                <a:gd name="connsiteY2" fmla="*/ 1988615 h 2069205"/>
                <a:gd name="connsiteX3" fmla="*/ 2375856 w 4644841"/>
                <a:gd name="connsiteY3" fmla="*/ 1763889 h 2069205"/>
                <a:gd name="connsiteX4" fmla="*/ 3941184 w 4644841"/>
                <a:gd name="connsiteY4" fmla="*/ 1988615 h 2069205"/>
                <a:gd name="connsiteX5" fmla="*/ 4413883 w 4644841"/>
                <a:gd name="connsiteY5" fmla="*/ 144316 h 2069205"/>
                <a:gd name="connsiteX6" fmla="*/ 299083 w 4644841"/>
                <a:gd name="connsiteY6" fmla="*/ 152066 h 2069205"/>
                <a:gd name="connsiteX0" fmla="*/ 232579 w 4578337"/>
                <a:gd name="connsiteY0" fmla="*/ 152066 h 2069205"/>
                <a:gd name="connsiteX1" fmla="*/ 705277 w 4578337"/>
                <a:gd name="connsiteY1" fmla="*/ 1988615 h 2069205"/>
                <a:gd name="connsiteX2" fmla="*/ 2309352 w 4578337"/>
                <a:gd name="connsiteY2" fmla="*/ 1763889 h 2069205"/>
                <a:gd name="connsiteX3" fmla="*/ 3874680 w 4578337"/>
                <a:gd name="connsiteY3" fmla="*/ 1988615 h 2069205"/>
                <a:gd name="connsiteX4" fmla="*/ 4347379 w 4578337"/>
                <a:gd name="connsiteY4" fmla="*/ 144316 h 2069205"/>
                <a:gd name="connsiteX5" fmla="*/ 232579 w 4578337"/>
                <a:gd name="connsiteY5" fmla="*/ 152066 h 2069205"/>
                <a:gd name="connsiteX0" fmla="*/ 0 w 4345758"/>
                <a:gd name="connsiteY0" fmla="*/ 152066 h 2069205"/>
                <a:gd name="connsiteX1" fmla="*/ 472698 w 4345758"/>
                <a:gd name="connsiteY1" fmla="*/ 1988615 h 2069205"/>
                <a:gd name="connsiteX2" fmla="*/ 2076773 w 4345758"/>
                <a:gd name="connsiteY2" fmla="*/ 1763889 h 2069205"/>
                <a:gd name="connsiteX3" fmla="*/ 3642101 w 4345758"/>
                <a:gd name="connsiteY3" fmla="*/ 1988615 h 2069205"/>
                <a:gd name="connsiteX4" fmla="*/ 4114800 w 4345758"/>
                <a:gd name="connsiteY4" fmla="*/ 144316 h 2069205"/>
                <a:gd name="connsiteX5" fmla="*/ 0 w 4345758"/>
                <a:gd name="connsiteY5" fmla="*/ 152066 h 2069205"/>
                <a:gd name="connsiteX0" fmla="*/ 0 w 4114800"/>
                <a:gd name="connsiteY0" fmla="*/ 152066 h 2069205"/>
                <a:gd name="connsiteX1" fmla="*/ 472698 w 4114800"/>
                <a:gd name="connsiteY1" fmla="*/ 1988615 h 2069205"/>
                <a:gd name="connsiteX2" fmla="*/ 2076773 w 4114800"/>
                <a:gd name="connsiteY2" fmla="*/ 1763889 h 2069205"/>
                <a:gd name="connsiteX3" fmla="*/ 3642101 w 4114800"/>
                <a:gd name="connsiteY3" fmla="*/ 1988615 h 2069205"/>
                <a:gd name="connsiteX4" fmla="*/ 4114800 w 4114800"/>
                <a:gd name="connsiteY4" fmla="*/ 144316 h 2069205"/>
                <a:gd name="connsiteX5" fmla="*/ 0 w 4114800"/>
                <a:gd name="connsiteY5" fmla="*/ 152066 h 2069205"/>
                <a:gd name="connsiteX0" fmla="*/ 0 w 4114800"/>
                <a:gd name="connsiteY0" fmla="*/ 152066 h 2068693"/>
                <a:gd name="connsiteX1" fmla="*/ 472698 w 4114800"/>
                <a:gd name="connsiteY1" fmla="*/ 1988615 h 2068693"/>
                <a:gd name="connsiteX2" fmla="*/ 2076773 w 4114800"/>
                <a:gd name="connsiteY2" fmla="*/ 1763889 h 2068693"/>
                <a:gd name="connsiteX3" fmla="*/ 3642101 w 4114800"/>
                <a:gd name="connsiteY3" fmla="*/ 1988615 h 2068693"/>
                <a:gd name="connsiteX4" fmla="*/ 4114800 w 4114800"/>
                <a:gd name="connsiteY4" fmla="*/ 144316 h 2068693"/>
                <a:gd name="connsiteX5" fmla="*/ 0 w 4114800"/>
                <a:gd name="connsiteY5" fmla="*/ 152066 h 2068693"/>
                <a:gd name="connsiteX0" fmla="*/ 0 w 4114800"/>
                <a:gd name="connsiteY0" fmla="*/ 152066 h 1992814"/>
                <a:gd name="connsiteX1" fmla="*/ 472698 w 4114800"/>
                <a:gd name="connsiteY1" fmla="*/ 1988615 h 1992814"/>
                <a:gd name="connsiteX2" fmla="*/ 2076773 w 4114800"/>
                <a:gd name="connsiteY2" fmla="*/ 1763889 h 1992814"/>
                <a:gd name="connsiteX3" fmla="*/ 3642101 w 4114800"/>
                <a:gd name="connsiteY3" fmla="*/ 1988615 h 1992814"/>
                <a:gd name="connsiteX4" fmla="*/ 4114800 w 4114800"/>
                <a:gd name="connsiteY4" fmla="*/ 144316 h 1992814"/>
                <a:gd name="connsiteX5" fmla="*/ 0 w 4114800"/>
                <a:gd name="connsiteY5" fmla="*/ 152066 h 1992814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76773 w 4114800"/>
                <a:gd name="connsiteY2" fmla="*/ 1763889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2079363"/>
                <a:gd name="connsiteX1" fmla="*/ 472698 w 4114800"/>
                <a:gd name="connsiteY1" fmla="*/ 1988615 h 2079363"/>
                <a:gd name="connsiteX2" fmla="*/ 2092272 w 4114800"/>
                <a:gd name="connsiteY2" fmla="*/ 1818133 h 2079363"/>
                <a:gd name="connsiteX3" fmla="*/ 3642101 w 4114800"/>
                <a:gd name="connsiteY3" fmla="*/ 1988615 h 2079363"/>
                <a:gd name="connsiteX4" fmla="*/ 4114800 w 4114800"/>
                <a:gd name="connsiteY4" fmla="*/ 144316 h 2079363"/>
                <a:gd name="connsiteX5" fmla="*/ 0 w 4114800"/>
                <a:gd name="connsiteY5" fmla="*/ 152066 h 2079363"/>
                <a:gd name="connsiteX0" fmla="*/ 0 w 4114800"/>
                <a:gd name="connsiteY0" fmla="*/ 152066 h 2079363"/>
                <a:gd name="connsiteX1" fmla="*/ 472698 w 4114800"/>
                <a:gd name="connsiteY1" fmla="*/ 1988615 h 2079363"/>
                <a:gd name="connsiteX2" fmla="*/ 2092272 w 4114800"/>
                <a:gd name="connsiteY2" fmla="*/ 1818133 h 2079363"/>
                <a:gd name="connsiteX3" fmla="*/ 3642101 w 4114800"/>
                <a:gd name="connsiteY3" fmla="*/ 1988615 h 2079363"/>
                <a:gd name="connsiteX4" fmla="*/ 4114800 w 4114800"/>
                <a:gd name="connsiteY4" fmla="*/ 144316 h 2079363"/>
                <a:gd name="connsiteX5" fmla="*/ 0 w 4114800"/>
                <a:gd name="connsiteY5" fmla="*/ 152066 h 2079363"/>
                <a:gd name="connsiteX0" fmla="*/ 0 w 4114800"/>
                <a:gd name="connsiteY0" fmla="*/ 152066 h 1994999"/>
                <a:gd name="connsiteX1" fmla="*/ 472698 w 4114800"/>
                <a:gd name="connsiteY1" fmla="*/ 1988615 h 1994999"/>
                <a:gd name="connsiteX2" fmla="*/ 2092272 w 4114800"/>
                <a:gd name="connsiteY2" fmla="*/ 1818133 h 1994999"/>
                <a:gd name="connsiteX3" fmla="*/ 3642101 w 4114800"/>
                <a:gd name="connsiteY3" fmla="*/ 1988615 h 1994999"/>
                <a:gd name="connsiteX4" fmla="*/ 4114800 w 4114800"/>
                <a:gd name="connsiteY4" fmla="*/ 144316 h 1994999"/>
                <a:gd name="connsiteX5" fmla="*/ 0 w 4114800"/>
                <a:gd name="connsiteY5" fmla="*/ 152066 h 1994999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0 w 4184952"/>
                <a:gd name="connsiteY0" fmla="*/ 228462 h 2065011"/>
                <a:gd name="connsiteX1" fmla="*/ 472698 w 4184952"/>
                <a:gd name="connsiteY1" fmla="*/ 2065011 h 2065011"/>
                <a:gd name="connsiteX2" fmla="*/ 2092272 w 4184952"/>
                <a:gd name="connsiteY2" fmla="*/ 1894529 h 2065011"/>
                <a:gd name="connsiteX3" fmla="*/ 3642101 w 4184952"/>
                <a:gd name="connsiteY3" fmla="*/ 2065011 h 2065011"/>
                <a:gd name="connsiteX4" fmla="*/ 4114800 w 4184952"/>
                <a:gd name="connsiteY4" fmla="*/ 220712 h 2065011"/>
                <a:gd name="connsiteX5" fmla="*/ 2022527 w 4184952"/>
                <a:gd name="connsiteY5" fmla="*/ 34734 h 2065011"/>
                <a:gd name="connsiteX6" fmla="*/ 0 w 4184952"/>
                <a:gd name="connsiteY6" fmla="*/ 228462 h 2065011"/>
                <a:gd name="connsiteX0" fmla="*/ 0 w 4114800"/>
                <a:gd name="connsiteY0" fmla="*/ 228462 h 2065011"/>
                <a:gd name="connsiteX1" fmla="*/ 472698 w 4114800"/>
                <a:gd name="connsiteY1" fmla="*/ 2065011 h 2065011"/>
                <a:gd name="connsiteX2" fmla="*/ 2092272 w 4114800"/>
                <a:gd name="connsiteY2" fmla="*/ 1894529 h 2065011"/>
                <a:gd name="connsiteX3" fmla="*/ 3642101 w 4114800"/>
                <a:gd name="connsiteY3" fmla="*/ 2065011 h 2065011"/>
                <a:gd name="connsiteX4" fmla="*/ 4114800 w 4114800"/>
                <a:gd name="connsiteY4" fmla="*/ 220712 h 2065011"/>
                <a:gd name="connsiteX5" fmla="*/ 2022527 w 4114800"/>
                <a:gd name="connsiteY5" fmla="*/ 34734 h 2065011"/>
                <a:gd name="connsiteX6" fmla="*/ 0 w 4114800"/>
                <a:gd name="connsiteY6" fmla="*/ 228462 h 2065011"/>
                <a:gd name="connsiteX0" fmla="*/ 0 w 4114800"/>
                <a:gd name="connsiteY0" fmla="*/ 272949 h 2109498"/>
                <a:gd name="connsiteX1" fmla="*/ 472698 w 4114800"/>
                <a:gd name="connsiteY1" fmla="*/ 2109498 h 2109498"/>
                <a:gd name="connsiteX2" fmla="*/ 2092272 w 4114800"/>
                <a:gd name="connsiteY2" fmla="*/ 1939016 h 2109498"/>
                <a:gd name="connsiteX3" fmla="*/ 3642101 w 4114800"/>
                <a:gd name="connsiteY3" fmla="*/ 2109498 h 2109498"/>
                <a:gd name="connsiteX4" fmla="*/ 4114800 w 4114800"/>
                <a:gd name="connsiteY4" fmla="*/ 265199 h 2109498"/>
                <a:gd name="connsiteX5" fmla="*/ 2014777 w 4114800"/>
                <a:gd name="connsiteY5" fmla="*/ 9478 h 2109498"/>
                <a:gd name="connsiteX6" fmla="*/ 0 w 4114800"/>
                <a:gd name="connsiteY6" fmla="*/ 272949 h 2109498"/>
                <a:gd name="connsiteX0" fmla="*/ 0 w 4114800"/>
                <a:gd name="connsiteY0" fmla="*/ 272949 h 2109498"/>
                <a:gd name="connsiteX1" fmla="*/ 472698 w 4114800"/>
                <a:gd name="connsiteY1" fmla="*/ 2109498 h 2109498"/>
                <a:gd name="connsiteX2" fmla="*/ 2092272 w 4114800"/>
                <a:gd name="connsiteY2" fmla="*/ 1939016 h 2109498"/>
                <a:gd name="connsiteX3" fmla="*/ 3642101 w 4114800"/>
                <a:gd name="connsiteY3" fmla="*/ 2109498 h 2109498"/>
                <a:gd name="connsiteX4" fmla="*/ 4114800 w 4114800"/>
                <a:gd name="connsiteY4" fmla="*/ 265199 h 2109498"/>
                <a:gd name="connsiteX5" fmla="*/ 2014777 w 4114800"/>
                <a:gd name="connsiteY5" fmla="*/ 9478 h 2109498"/>
                <a:gd name="connsiteX6" fmla="*/ 0 w 4114800"/>
                <a:gd name="connsiteY6" fmla="*/ 272949 h 2109498"/>
                <a:gd name="connsiteX0" fmla="*/ 0 w 4114800"/>
                <a:gd name="connsiteY0" fmla="*/ 263492 h 2100041"/>
                <a:gd name="connsiteX1" fmla="*/ 472698 w 4114800"/>
                <a:gd name="connsiteY1" fmla="*/ 2100041 h 2100041"/>
                <a:gd name="connsiteX2" fmla="*/ 2092272 w 4114800"/>
                <a:gd name="connsiteY2" fmla="*/ 1929559 h 2100041"/>
                <a:gd name="connsiteX3" fmla="*/ 3642101 w 4114800"/>
                <a:gd name="connsiteY3" fmla="*/ 2100041 h 2100041"/>
                <a:gd name="connsiteX4" fmla="*/ 4114800 w 4114800"/>
                <a:gd name="connsiteY4" fmla="*/ 255742 h 2100041"/>
                <a:gd name="connsiteX5" fmla="*/ 2014777 w 4114800"/>
                <a:gd name="connsiteY5" fmla="*/ 21 h 2100041"/>
                <a:gd name="connsiteX6" fmla="*/ 0 w 4114800"/>
                <a:gd name="connsiteY6" fmla="*/ 263492 h 2100041"/>
                <a:gd name="connsiteX0" fmla="*/ 0 w 4114800"/>
                <a:gd name="connsiteY0" fmla="*/ 322805 h 2159354"/>
                <a:gd name="connsiteX1" fmla="*/ 472698 w 4114800"/>
                <a:gd name="connsiteY1" fmla="*/ 2159354 h 2159354"/>
                <a:gd name="connsiteX2" fmla="*/ 2092272 w 4114800"/>
                <a:gd name="connsiteY2" fmla="*/ 1988872 h 2159354"/>
                <a:gd name="connsiteX3" fmla="*/ 3642101 w 4114800"/>
                <a:gd name="connsiteY3" fmla="*/ 2159354 h 2159354"/>
                <a:gd name="connsiteX4" fmla="*/ 4114800 w 4114800"/>
                <a:gd name="connsiteY4" fmla="*/ 315055 h 2159354"/>
                <a:gd name="connsiteX5" fmla="*/ 2014777 w 4114800"/>
                <a:gd name="connsiteY5" fmla="*/ 10 h 2159354"/>
                <a:gd name="connsiteX6" fmla="*/ 0 w 4114800"/>
                <a:gd name="connsiteY6" fmla="*/ 322805 h 215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4800" h="2159354">
                  <a:moveTo>
                    <a:pt x="0" y="322805"/>
                  </a:moveTo>
                  <a:lnTo>
                    <a:pt x="472698" y="2159354"/>
                  </a:lnTo>
                  <a:cubicBezTo>
                    <a:pt x="1235990" y="2027618"/>
                    <a:pt x="1564038" y="1988872"/>
                    <a:pt x="2092272" y="1988872"/>
                  </a:cubicBezTo>
                  <a:cubicBezTo>
                    <a:pt x="2620506" y="1988872"/>
                    <a:pt x="3248186" y="2088320"/>
                    <a:pt x="3642101" y="2159354"/>
                  </a:cubicBezTo>
                  <a:lnTo>
                    <a:pt x="4114800" y="315055"/>
                  </a:lnTo>
                  <a:cubicBezTo>
                    <a:pt x="3658891" y="116161"/>
                    <a:pt x="2700577" y="-1282"/>
                    <a:pt x="2014777" y="10"/>
                  </a:cubicBezTo>
                  <a:cubicBezTo>
                    <a:pt x="1328977" y="1302"/>
                    <a:pt x="382292" y="100663"/>
                    <a:pt x="0" y="322805"/>
                  </a:cubicBezTo>
                  <a:close/>
                </a:path>
              </a:pathLst>
            </a:custGeom>
            <a:solidFill>
              <a:srgbClr val="FFF1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6" name="Freeform 155"/>
            <p:cNvSpPr/>
            <p:nvPr/>
          </p:nvSpPr>
          <p:spPr>
            <a:xfrm>
              <a:off x="2710062" y="3059366"/>
              <a:ext cx="4206240" cy="1692407"/>
            </a:xfrm>
            <a:custGeom>
              <a:avLst/>
              <a:gdLst>
                <a:gd name="connsiteX0" fmla="*/ 299083 w 4644841"/>
                <a:gd name="connsiteY0" fmla="*/ 152066 h 2069205"/>
                <a:gd name="connsiteX1" fmla="*/ 368825 w 4644841"/>
                <a:gd name="connsiteY1" fmla="*/ 384540 h 2069205"/>
                <a:gd name="connsiteX2" fmla="*/ 771781 w 4644841"/>
                <a:gd name="connsiteY2" fmla="*/ 1988615 h 2069205"/>
                <a:gd name="connsiteX3" fmla="*/ 2375856 w 4644841"/>
                <a:gd name="connsiteY3" fmla="*/ 1763889 h 2069205"/>
                <a:gd name="connsiteX4" fmla="*/ 3941184 w 4644841"/>
                <a:gd name="connsiteY4" fmla="*/ 1988615 h 2069205"/>
                <a:gd name="connsiteX5" fmla="*/ 4413883 w 4644841"/>
                <a:gd name="connsiteY5" fmla="*/ 144316 h 2069205"/>
                <a:gd name="connsiteX6" fmla="*/ 299083 w 4644841"/>
                <a:gd name="connsiteY6" fmla="*/ 152066 h 2069205"/>
                <a:gd name="connsiteX0" fmla="*/ 232579 w 4578337"/>
                <a:gd name="connsiteY0" fmla="*/ 152066 h 2069205"/>
                <a:gd name="connsiteX1" fmla="*/ 705277 w 4578337"/>
                <a:gd name="connsiteY1" fmla="*/ 1988615 h 2069205"/>
                <a:gd name="connsiteX2" fmla="*/ 2309352 w 4578337"/>
                <a:gd name="connsiteY2" fmla="*/ 1763889 h 2069205"/>
                <a:gd name="connsiteX3" fmla="*/ 3874680 w 4578337"/>
                <a:gd name="connsiteY3" fmla="*/ 1988615 h 2069205"/>
                <a:gd name="connsiteX4" fmla="*/ 4347379 w 4578337"/>
                <a:gd name="connsiteY4" fmla="*/ 144316 h 2069205"/>
                <a:gd name="connsiteX5" fmla="*/ 232579 w 4578337"/>
                <a:gd name="connsiteY5" fmla="*/ 152066 h 2069205"/>
                <a:gd name="connsiteX0" fmla="*/ 0 w 4345758"/>
                <a:gd name="connsiteY0" fmla="*/ 152066 h 2069205"/>
                <a:gd name="connsiteX1" fmla="*/ 472698 w 4345758"/>
                <a:gd name="connsiteY1" fmla="*/ 1988615 h 2069205"/>
                <a:gd name="connsiteX2" fmla="*/ 2076773 w 4345758"/>
                <a:gd name="connsiteY2" fmla="*/ 1763889 h 2069205"/>
                <a:gd name="connsiteX3" fmla="*/ 3642101 w 4345758"/>
                <a:gd name="connsiteY3" fmla="*/ 1988615 h 2069205"/>
                <a:gd name="connsiteX4" fmla="*/ 4114800 w 4345758"/>
                <a:gd name="connsiteY4" fmla="*/ 144316 h 2069205"/>
                <a:gd name="connsiteX5" fmla="*/ 0 w 4345758"/>
                <a:gd name="connsiteY5" fmla="*/ 152066 h 2069205"/>
                <a:gd name="connsiteX0" fmla="*/ 0 w 4114800"/>
                <a:gd name="connsiteY0" fmla="*/ 152066 h 2069205"/>
                <a:gd name="connsiteX1" fmla="*/ 472698 w 4114800"/>
                <a:gd name="connsiteY1" fmla="*/ 1988615 h 2069205"/>
                <a:gd name="connsiteX2" fmla="*/ 2076773 w 4114800"/>
                <a:gd name="connsiteY2" fmla="*/ 1763889 h 2069205"/>
                <a:gd name="connsiteX3" fmla="*/ 3642101 w 4114800"/>
                <a:gd name="connsiteY3" fmla="*/ 1988615 h 2069205"/>
                <a:gd name="connsiteX4" fmla="*/ 4114800 w 4114800"/>
                <a:gd name="connsiteY4" fmla="*/ 144316 h 2069205"/>
                <a:gd name="connsiteX5" fmla="*/ 0 w 4114800"/>
                <a:gd name="connsiteY5" fmla="*/ 152066 h 2069205"/>
                <a:gd name="connsiteX0" fmla="*/ 0 w 4114800"/>
                <a:gd name="connsiteY0" fmla="*/ 152066 h 2068693"/>
                <a:gd name="connsiteX1" fmla="*/ 472698 w 4114800"/>
                <a:gd name="connsiteY1" fmla="*/ 1988615 h 2068693"/>
                <a:gd name="connsiteX2" fmla="*/ 2076773 w 4114800"/>
                <a:gd name="connsiteY2" fmla="*/ 1763889 h 2068693"/>
                <a:gd name="connsiteX3" fmla="*/ 3642101 w 4114800"/>
                <a:gd name="connsiteY3" fmla="*/ 1988615 h 2068693"/>
                <a:gd name="connsiteX4" fmla="*/ 4114800 w 4114800"/>
                <a:gd name="connsiteY4" fmla="*/ 144316 h 2068693"/>
                <a:gd name="connsiteX5" fmla="*/ 0 w 4114800"/>
                <a:gd name="connsiteY5" fmla="*/ 152066 h 2068693"/>
                <a:gd name="connsiteX0" fmla="*/ 0 w 4114800"/>
                <a:gd name="connsiteY0" fmla="*/ 152066 h 1992814"/>
                <a:gd name="connsiteX1" fmla="*/ 472698 w 4114800"/>
                <a:gd name="connsiteY1" fmla="*/ 1988615 h 1992814"/>
                <a:gd name="connsiteX2" fmla="*/ 2076773 w 4114800"/>
                <a:gd name="connsiteY2" fmla="*/ 1763889 h 1992814"/>
                <a:gd name="connsiteX3" fmla="*/ 3642101 w 4114800"/>
                <a:gd name="connsiteY3" fmla="*/ 1988615 h 1992814"/>
                <a:gd name="connsiteX4" fmla="*/ 4114800 w 4114800"/>
                <a:gd name="connsiteY4" fmla="*/ 144316 h 1992814"/>
                <a:gd name="connsiteX5" fmla="*/ 0 w 4114800"/>
                <a:gd name="connsiteY5" fmla="*/ 152066 h 1992814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76773 w 4114800"/>
                <a:gd name="connsiteY2" fmla="*/ 1763889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2079363"/>
                <a:gd name="connsiteX1" fmla="*/ 472698 w 4114800"/>
                <a:gd name="connsiteY1" fmla="*/ 1988615 h 2079363"/>
                <a:gd name="connsiteX2" fmla="*/ 2092272 w 4114800"/>
                <a:gd name="connsiteY2" fmla="*/ 1818133 h 2079363"/>
                <a:gd name="connsiteX3" fmla="*/ 3642101 w 4114800"/>
                <a:gd name="connsiteY3" fmla="*/ 1988615 h 2079363"/>
                <a:gd name="connsiteX4" fmla="*/ 4114800 w 4114800"/>
                <a:gd name="connsiteY4" fmla="*/ 144316 h 2079363"/>
                <a:gd name="connsiteX5" fmla="*/ 0 w 4114800"/>
                <a:gd name="connsiteY5" fmla="*/ 152066 h 2079363"/>
                <a:gd name="connsiteX0" fmla="*/ 0 w 4114800"/>
                <a:gd name="connsiteY0" fmla="*/ 152066 h 2079363"/>
                <a:gd name="connsiteX1" fmla="*/ 472698 w 4114800"/>
                <a:gd name="connsiteY1" fmla="*/ 1988615 h 2079363"/>
                <a:gd name="connsiteX2" fmla="*/ 2092272 w 4114800"/>
                <a:gd name="connsiteY2" fmla="*/ 1818133 h 2079363"/>
                <a:gd name="connsiteX3" fmla="*/ 3642101 w 4114800"/>
                <a:gd name="connsiteY3" fmla="*/ 1988615 h 2079363"/>
                <a:gd name="connsiteX4" fmla="*/ 4114800 w 4114800"/>
                <a:gd name="connsiteY4" fmla="*/ 144316 h 2079363"/>
                <a:gd name="connsiteX5" fmla="*/ 0 w 4114800"/>
                <a:gd name="connsiteY5" fmla="*/ 152066 h 2079363"/>
                <a:gd name="connsiteX0" fmla="*/ 0 w 4114800"/>
                <a:gd name="connsiteY0" fmla="*/ 152066 h 1994999"/>
                <a:gd name="connsiteX1" fmla="*/ 472698 w 4114800"/>
                <a:gd name="connsiteY1" fmla="*/ 1988615 h 1994999"/>
                <a:gd name="connsiteX2" fmla="*/ 2092272 w 4114800"/>
                <a:gd name="connsiteY2" fmla="*/ 1818133 h 1994999"/>
                <a:gd name="connsiteX3" fmla="*/ 3642101 w 4114800"/>
                <a:gd name="connsiteY3" fmla="*/ 1988615 h 1994999"/>
                <a:gd name="connsiteX4" fmla="*/ 4114800 w 4114800"/>
                <a:gd name="connsiteY4" fmla="*/ 144316 h 1994999"/>
                <a:gd name="connsiteX5" fmla="*/ 0 w 4114800"/>
                <a:gd name="connsiteY5" fmla="*/ 152066 h 1994999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0 w 4114800"/>
                <a:gd name="connsiteY0" fmla="*/ 152066 h 1988615"/>
                <a:gd name="connsiteX1" fmla="*/ 472698 w 4114800"/>
                <a:gd name="connsiteY1" fmla="*/ 1988615 h 1988615"/>
                <a:gd name="connsiteX2" fmla="*/ 2092272 w 4114800"/>
                <a:gd name="connsiteY2" fmla="*/ 1818133 h 1988615"/>
                <a:gd name="connsiteX3" fmla="*/ 3642101 w 4114800"/>
                <a:gd name="connsiteY3" fmla="*/ 1988615 h 1988615"/>
                <a:gd name="connsiteX4" fmla="*/ 4114800 w 4114800"/>
                <a:gd name="connsiteY4" fmla="*/ 144316 h 1988615"/>
                <a:gd name="connsiteX5" fmla="*/ 0 w 4114800"/>
                <a:gd name="connsiteY5" fmla="*/ 152066 h 1988615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65916 w 4250868"/>
                <a:gd name="connsiteY0" fmla="*/ 228462 h 2065011"/>
                <a:gd name="connsiteX1" fmla="*/ 538614 w 4250868"/>
                <a:gd name="connsiteY1" fmla="*/ 2065011 h 2065011"/>
                <a:gd name="connsiteX2" fmla="*/ 2158188 w 4250868"/>
                <a:gd name="connsiteY2" fmla="*/ 1894529 h 2065011"/>
                <a:gd name="connsiteX3" fmla="*/ 3708017 w 4250868"/>
                <a:gd name="connsiteY3" fmla="*/ 2065011 h 2065011"/>
                <a:gd name="connsiteX4" fmla="*/ 4180716 w 4250868"/>
                <a:gd name="connsiteY4" fmla="*/ 220712 h 2065011"/>
                <a:gd name="connsiteX5" fmla="*/ 2088443 w 4250868"/>
                <a:gd name="connsiteY5" fmla="*/ 34734 h 2065011"/>
                <a:gd name="connsiteX6" fmla="*/ 65916 w 4250868"/>
                <a:gd name="connsiteY6" fmla="*/ 228462 h 2065011"/>
                <a:gd name="connsiteX0" fmla="*/ 0 w 4184952"/>
                <a:gd name="connsiteY0" fmla="*/ 228462 h 2065011"/>
                <a:gd name="connsiteX1" fmla="*/ 472698 w 4184952"/>
                <a:gd name="connsiteY1" fmla="*/ 2065011 h 2065011"/>
                <a:gd name="connsiteX2" fmla="*/ 2092272 w 4184952"/>
                <a:gd name="connsiteY2" fmla="*/ 1894529 h 2065011"/>
                <a:gd name="connsiteX3" fmla="*/ 3642101 w 4184952"/>
                <a:gd name="connsiteY3" fmla="*/ 2065011 h 2065011"/>
                <a:gd name="connsiteX4" fmla="*/ 4114800 w 4184952"/>
                <a:gd name="connsiteY4" fmla="*/ 220712 h 2065011"/>
                <a:gd name="connsiteX5" fmla="*/ 2022527 w 4184952"/>
                <a:gd name="connsiteY5" fmla="*/ 34734 h 2065011"/>
                <a:gd name="connsiteX6" fmla="*/ 0 w 4184952"/>
                <a:gd name="connsiteY6" fmla="*/ 228462 h 2065011"/>
                <a:gd name="connsiteX0" fmla="*/ 0 w 4114800"/>
                <a:gd name="connsiteY0" fmla="*/ 228462 h 2065011"/>
                <a:gd name="connsiteX1" fmla="*/ 472698 w 4114800"/>
                <a:gd name="connsiteY1" fmla="*/ 2065011 h 2065011"/>
                <a:gd name="connsiteX2" fmla="*/ 2092272 w 4114800"/>
                <a:gd name="connsiteY2" fmla="*/ 1894529 h 2065011"/>
                <a:gd name="connsiteX3" fmla="*/ 3642101 w 4114800"/>
                <a:gd name="connsiteY3" fmla="*/ 2065011 h 2065011"/>
                <a:gd name="connsiteX4" fmla="*/ 4114800 w 4114800"/>
                <a:gd name="connsiteY4" fmla="*/ 220712 h 2065011"/>
                <a:gd name="connsiteX5" fmla="*/ 2022527 w 4114800"/>
                <a:gd name="connsiteY5" fmla="*/ 34734 h 2065011"/>
                <a:gd name="connsiteX6" fmla="*/ 0 w 4114800"/>
                <a:gd name="connsiteY6" fmla="*/ 228462 h 2065011"/>
                <a:gd name="connsiteX0" fmla="*/ 0 w 4114800"/>
                <a:gd name="connsiteY0" fmla="*/ 272949 h 2109498"/>
                <a:gd name="connsiteX1" fmla="*/ 472698 w 4114800"/>
                <a:gd name="connsiteY1" fmla="*/ 2109498 h 2109498"/>
                <a:gd name="connsiteX2" fmla="*/ 2092272 w 4114800"/>
                <a:gd name="connsiteY2" fmla="*/ 1939016 h 2109498"/>
                <a:gd name="connsiteX3" fmla="*/ 3642101 w 4114800"/>
                <a:gd name="connsiteY3" fmla="*/ 2109498 h 2109498"/>
                <a:gd name="connsiteX4" fmla="*/ 4114800 w 4114800"/>
                <a:gd name="connsiteY4" fmla="*/ 265199 h 2109498"/>
                <a:gd name="connsiteX5" fmla="*/ 2014777 w 4114800"/>
                <a:gd name="connsiteY5" fmla="*/ 9478 h 2109498"/>
                <a:gd name="connsiteX6" fmla="*/ 0 w 4114800"/>
                <a:gd name="connsiteY6" fmla="*/ 272949 h 2109498"/>
                <a:gd name="connsiteX0" fmla="*/ 0 w 4114800"/>
                <a:gd name="connsiteY0" fmla="*/ 272949 h 2109498"/>
                <a:gd name="connsiteX1" fmla="*/ 472698 w 4114800"/>
                <a:gd name="connsiteY1" fmla="*/ 2109498 h 2109498"/>
                <a:gd name="connsiteX2" fmla="*/ 2092272 w 4114800"/>
                <a:gd name="connsiteY2" fmla="*/ 1939016 h 2109498"/>
                <a:gd name="connsiteX3" fmla="*/ 3642101 w 4114800"/>
                <a:gd name="connsiteY3" fmla="*/ 2109498 h 2109498"/>
                <a:gd name="connsiteX4" fmla="*/ 4114800 w 4114800"/>
                <a:gd name="connsiteY4" fmla="*/ 265199 h 2109498"/>
                <a:gd name="connsiteX5" fmla="*/ 2014777 w 4114800"/>
                <a:gd name="connsiteY5" fmla="*/ 9478 h 2109498"/>
                <a:gd name="connsiteX6" fmla="*/ 0 w 4114800"/>
                <a:gd name="connsiteY6" fmla="*/ 272949 h 2109498"/>
                <a:gd name="connsiteX0" fmla="*/ 0 w 4114800"/>
                <a:gd name="connsiteY0" fmla="*/ 263492 h 2100041"/>
                <a:gd name="connsiteX1" fmla="*/ 472698 w 4114800"/>
                <a:gd name="connsiteY1" fmla="*/ 2100041 h 2100041"/>
                <a:gd name="connsiteX2" fmla="*/ 2092272 w 4114800"/>
                <a:gd name="connsiteY2" fmla="*/ 1929559 h 2100041"/>
                <a:gd name="connsiteX3" fmla="*/ 3642101 w 4114800"/>
                <a:gd name="connsiteY3" fmla="*/ 2100041 h 2100041"/>
                <a:gd name="connsiteX4" fmla="*/ 4114800 w 4114800"/>
                <a:gd name="connsiteY4" fmla="*/ 255742 h 2100041"/>
                <a:gd name="connsiteX5" fmla="*/ 2014777 w 4114800"/>
                <a:gd name="connsiteY5" fmla="*/ 21 h 2100041"/>
                <a:gd name="connsiteX6" fmla="*/ 0 w 4114800"/>
                <a:gd name="connsiteY6" fmla="*/ 263492 h 2100041"/>
                <a:gd name="connsiteX0" fmla="*/ 0 w 4114800"/>
                <a:gd name="connsiteY0" fmla="*/ 322805 h 2159354"/>
                <a:gd name="connsiteX1" fmla="*/ 472698 w 4114800"/>
                <a:gd name="connsiteY1" fmla="*/ 2159354 h 2159354"/>
                <a:gd name="connsiteX2" fmla="*/ 2092272 w 4114800"/>
                <a:gd name="connsiteY2" fmla="*/ 1988872 h 2159354"/>
                <a:gd name="connsiteX3" fmla="*/ 3642101 w 4114800"/>
                <a:gd name="connsiteY3" fmla="*/ 2159354 h 2159354"/>
                <a:gd name="connsiteX4" fmla="*/ 4114800 w 4114800"/>
                <a:gd name="connsiteY4" fmla="*/ 315055 h 2159354"/>
                <a:gd name="connsiteX5" fmla="*/ 2014777 w 4114800"/>
                <a:gd name="connsiteY5" fmla="*/ 10 h 2159354"/>
                <a:gd name="connsiteX6" fmla="*/ 0 w 4114800"/>
                <a:gd name="connsiteY6" fmla="*/ 322805 h 215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4800" h="2159354">
                  <a:moveTo>
                    <a:pt x="0" y="322805"/>
                  </a:moveTo>
                  <a:lnTo>
                    <a:pt x="472698" y="2159354"/>
                  </a:lnTo>
                  <a:cubicBezTo>
                    <a:pt x="1235990" y="2027618"/>
                    <a:pt x="1564038" y="1988872"/>
                    <a:pt x="2092272" y="1988872"/>
                  </a:cubicBezTo>
                  <a:cubicBezTo>
                    <a:pt x="2620506" y="1988872"/>
                    <a:pt x="3248186" y="2088320"/>
                    <a:pt x="3642101" y="2159354"/>
                  </a:cubicBezTo>
                  <a:lnTo>
                    <a:pt x="4114800" y="315055"/>
                  </a:lnTo>
                  <a:cubicBezTo>
                    <a:pt x="3658891" y="116161"/>
                    <a:pt x="2700577" y="-1282"/>
                    <a:pt x="2014777" y="10"/>
                  </a:cubicBezTo>
                  <a:cubicBezTo>
                    <a:pt x="1328977" y="1302"/>
                    <a:pt x="382292" y="100663"/>
                    <a:pt x="0" y="322805"/>
                  </a:cubicBezTo>
                  <a:close/>
                </a:path>
              </a:pathLst>
            </a:cu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157" name="Group 156"/>
            <p:cNvGrpSpPr/>
            <p:nvPr/>
          </p:nvGrpSpPr>
          <p:grpSpPr>
            <a:xfrm>
              <a:off x="4358566" y="3394778"/>
              <a:ext cx="914400" cy="914400"/>
              <a:chOff x="3709633" y="2522985"/>
              <a:chExt cx="914400" cy="914400"/>
            </a:xfrm>
          </p:grpSpPr>
          <p:sp>
            <p:nvSpPr>
              <p:cNvPr id="203" name="Oval 202"/>
              <p:cNvSpPr/>
              <p:nvPr/>
            </p:nvSpPr>
            <p:spPr>
              <a:xfrm>
                <a:off x="3709633" y="2522985"/>
                <a:ext cx="914400" cy="914400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4" name="Oval 203"/>
              <p:cNvSpPr/>
              <p:nvPr/>
            </p:nvSpPr>
            <p:spPr>
              <a:xfrm>
                <a:off x="3755353" y="2568705"/>
                <a:ext cx="822960" cy="822960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158" name="Group 157"/>
            <p:cNvGrpSpPr/>
            <p:nvPr/>
          </p:nvGrpSpPr>
          <p:grpSpPr>
            <a:xfrm>
              <a:off x="3069628" y="3508433"/>
              <a:ext cx="914400" cy="914400"/>
              <a:chOff x="3709633" y="2522985"/>
              <a:chExt cx="914400" cy="914400"/>
            </a:xfrm>
          </p:grpSpPr>
          <p:sp>
            <p:nvSpPr>
              <p:cNvPr id="201" name="Oval 200"/>
              <p:cNvSpPr/>
              <p:nvPr/>
            </p:nvSpPr>
            <p:spPr>
              <a:xfrm>
                <a:off x="3709633" y="2522985"/>
                <a:ext cx="914400" cy="914400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2" name="Oval 201"/>
              <p:cNvSpPr/>
              <p:nvPr/>
            </p:nvSpPr>
            <p:spPr>
              <a:xfrm>
                <a:off x="3755353" y="2568705"/>
                <a:ext cx="822960" cy="822960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159" name="Group 158"/>
            <p:cNvGrpSpPr/>
            <p:nvPr/>
          </p:nvGrpSpPr>
          <p:grpSpPr>
            <a:xfrm>
              <a:off x="5642340" y="3500682"/>
              <a:ext cx="914400" cy="914400"/>
              <a:chOff x="3709633" y="2522985"/>
              <a:chExt cx="914400" cy="914400"/>
            </a:xfrm>
          </p:grpSpPr>
          <p:sp>
            <p:nvSpPr>
              <p:cNvPr id="199" name="Oval 198"/>
              <p:cNvSpPr/>
              <p:nvPr/>
            </p:nvSpPr>
            <p:spPr>
              <a:xfrm>
                <a:off x="3709633" y="2522985"/>
                <a:ext cx="914400" cy="914400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0" name="Oval 199"/>
              <p:cNvSpPr/>
              <p:nvPr/>
            </p:nvSpPr>
            <p:spPr>
              <a:xfrm>
                <a:off x="3755353" y="2568705"/>
                <a:ext cx="822960" cy="822960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160" name="Group 159"/>
            <p:cNvGrpSpPr/>
            <p:nvPr/>
          </p:nvGrpSpPr>
          <p:grpSpPr>
            <a:xfrm>
              <a:off x="4005337" y="3250903"/>
              <a:ext cx="312033" cy="1218683"/>
              <a:chOff x="3376058" y="2379110"/>
              <a:chExt cx="312033" cy="1218683"/>
            </a:xfrm>
          </p:grpSpPr>
          <p:sp>
            <p:nvSpPr>
              <p:cNvPr id="197" name="Oval 196"/>
              <p:cNvSpPr/>
              <p:nvPr/>
            </p:nvSpPr>
            <p:spPr>
              <a:xfrm>
                <a:off x="3376058" y="2379110"/>
                <a:ext cx="182880" cy="182880"/>
              </a:xfrm>
              <a:prstGeom prst="ellipse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98" name="Oval 197"/>
              <p:cNvSpPr/>
              <p:nvPr/>
            </p:nvSpPr>
            <p:spPr>
              <a:xfrm>
                <a:off x="3505211" y="3414913"/>
                <a:ext cx="182880" cy="182880"/>
              </a:xfrm>
              <a:prstGeom prst="ellipse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161" name="Group 160"/>
            <p:cNvGrpSpPr/>
            <p:nvPr/>
          </p:nvGrpSpPr>
          <p:grpSpPr>
            <a:xfrm flipH="1">
              <a:off x="5320117" y="3248321"/>
              <a:ext cx="312033" cy="1218683"/>
              <a:chOff x="3376058" y="2379110"/>
              <a:chExt cx="312033" cy="1218683"/>
            </a:xfrm>
          </p:grpSpPr>
          <p:sp>
            <p:nvSpPr>
              <p:cNvPr id="195" name="Oval 194"/>
              <p:cNvSpPr/>
              <p:nvPr/>
            </p:nvSpPr>
            <p:spPr>
              <a:xfrm>
                <a:off x="3376058" y="2379110"/>
                <a:ext cx="182880" cy="182880"/>
              </a:xfrm>
              <a:prstGeom prst="ellipse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96" name="Oval 195"/>
              <p:cNvSpPr/>
              <p:nvPr/>
            </p:nvSpPr>
            <p:spPr>
              <a:xfrm>
                <a:off x="3505211" y="3414913"/>
                <a:ext cx="182880" cy="182880"/>
              </a:xfrm>
              <a:prstGeom prst="ellipse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162" name="Group 161"/>
            <p:cNvGrpSpPr/>
            <p:nvPr/>
          </p:nvGrpSpPr>
          <p:grpSpPr>
            <a:xfrm>
              <a:off x="6446705" y="3485960"/>
              <a:ext cx="441960" cy="1125694"/>
              <a:chOff x="5817426" y="2614167"/>
              <a:chExt cx="441960" cy="1125694"/>
            </a:xfrm>
          </p:grpSpPr>
          <p:sp>
            <p:nvSpPr>
              <p:cNvPr id="193" name="Oval 192"/>
              <p:cNvSpPr/>
              <p:nvPr/>
            </p:nvSpPr>
            <p:spPr>
              <a:xfrm rot="1140000">
                <a:off x="6122226" y="2614167"/>
                <a:ext cx="137160" cy="182880"/>
              </a:xfrm>
              <a:prstGeom prst="ellipse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94" name="Oval 193"/>
              <p:cNvSpPr/>
              <p:nvPr/>
            </p:nvSpPr>
            <p:spPr>
              <a:xfrm rot="1140000">
                <a:off x="5817426" y="3556981"/>
                <a:ext cx="137160" cy="182880"/>
              </a:xfrm>
              <a:prstGeom prst="ellipse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163" name="Group 162"/>
            <p:cNvGrpSpPr/>
            <p:nvPr/>
          </p:nvGrpSpPr>
          <p:grpSpPr>
            <a:xfrm flipH="1">
              <a:off x="2740014" y="3483380"/>
              <a:ext cx="441960" cy="1125694"/>
              <a:chOff x="5817426" y="2614167"/>
              <a:chExt cx="441960" cy="1125694"/>
            </a:xfrm>
          </p:grpSpPr>
          <p:sp>
            <p:nvSpPr>
              <p:cNvPr id="191" name="Oval 190"/>
              <p:cNvSpPr/>
              <p:nvPr/>
            </p:nvSpPr>
            <p:spPr>
              <a:xfrm rot="1140000">
                <a:off x="6122226" y="2614167"/>
                <a:ext cx="137160" cy="182880"/>
              </a:xfrm>
              <a:prstGeom prst="ellipse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92" name="Oval 191"/>
              <p:cNvSpPr/>
              <p:nvPr/>
            </p:nvSpPr>
            <p:spPr>
              <a:xfrm rot="1140000">
                <a:off x="5817426" y="3556981"/>
                <a:ext cx="137160" cy="182880"/>
              </a:xfrm>
              <a:prstGeom prst="ellipse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164" name="5-Point Star 163"/>
            <p:cNvSpPr/>
            <p:nvPr/>
          </p:nvSpPr>
          <p:spPr>
            <a:xfrm>
              <a:off x="3985924" y="3202601"/>
              <a:ext cx="228600" cy="228600"/>
            </a:xfrm>
            <a:prstGeom prst="star5">
              <a:avLst>
                <a:gd name="adj" fmla="val 50000"/>
                <a:gd name="hf" fmla="val 105146"/>
                <a:gd name="vf" fmla="val 110557"/>
              </a:avLst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5" name="5-Point Star 164"/>
            <p:cNvSpPr/>
            <p:nvPr/>
          </p:nvSpPr>
          <p:spPr>
            <a:xfrm>
              <a:off x="5426559" y="3206596"/>
              <a:ext cx="228600" cy="228600"/>
            </a:xfrm>
            <a:prstGeom prst="star5">
              <a:avLst>
                <a:gd name="adj" fmla="val 50000"/>
                <a:gd name="hf" fmla="val 105146"/>
                <a:gd name="vf" fmla="val 110557"/>
              </a:avLst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6" name="5-Point Star 165"/>
            <p:cNvSpPr/>
            <p:nvPr/>
          </p:nvSpPr>
          <p:spPr>
            <a:xfrm>
              <a:off x="5298815" y="4255062"/>
              <a:ext cx="228600" cy="228600"/>
            </a:xfrm>
            <a:prstGeom prst="star5">
              <a:avLst>
                <a:gd name="adj" fmla="val 50000"/>
                <a:gd name="hf" fmla="val 105146"/>
                <a:gd name="vf" fmla="val 110557"/>
              </a:avLst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7" name="5-Point Star 166"/>
            <p:cNvSpPr/>
            <p:nvPr/>
          </p:nvSpPr>
          <p:spPr>
            <a:xfrm>
              <a:off x="4107106" y="4262596"/>
              <a:ext cx="228600" cy="228600"/>
            </a:xfrm>
            <a:prstGeom prst="star5">
              <a:avLst>
                <a:gd name="adj" fmla="val 50000"/>
                <a:gd name="hf" fmla="val 105146"/>
                <a:gd name="vf" fmla="val 110557"/>
              </a:avLst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8" name="5-Point Star 167"/>
            <p:cNvSpPr/>
            <p:nvPr/>
          </p:nvSpPr>
          <p:spPr>
            <a:xfrm rot="20400000">
              <a:off x="3018739" y="4401277"/>
              <a:ext cx="182880" cy="228600"/>
            </a:xfrm>
            <a:prstGeom prst="star5">
              <a:avLst>
                <a:gd name="adj" fmla="val 50000"/>
                <a:gd name="hf" fmla="val 105146"/>
                <a:gd name="vf" fmla="val 110557"/>
              </a:avLst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9" name="5-Point Star 168"/>
            <p:cNvSpPr/>
            <p:nvPr/>
          </p:nvSpPr>
          <p:spPr>
            <a:xfrm rot="20400000">
              <a:off x="2722348" y="3436136"/>
              <a:ext cx="182880" cy="228600"/>
            </a:xfrm>
            <a:prstGeom prst="star5">
              <a:avLst>
                <a:gd name="adj" fmla="val 50000"/>
                <a:gd name="hf" fmla="val 105146"/>
                <a:gd name="vf" fmla="val 110557"/>
              </a:avLst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0" name="5-Point Star 169"/>
            <p:cNvSpPr/>
            <p:nvPr/>
          </p:nvSpPr>
          <p:spPr>
            <a:xfrm rot="1200000" flipH="1">
              <a:off x="6724426" y="3455582"/>
              <a:ext cx="182880" cy="228600"/>
            </a:xfrm>
            <a:prstGeom prst="star5">
              <a:avLst>
                <a:gd name="adj" fmla="val 50000"/>
                <a:gd name="hf" fmla="val 105146"/>
                <a:gd name="vf" fmla="val 110557"/>
              </a:avLst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1" name="5-Point Star 170"/>
            <p:cNvSpPr/>
            <p:nvPr/>
          </p:nvSpPr>
          <p:spPr>
            <a:xfrm rot="1200000" flipH="1">
              <a:off x="6437437" y="4401101"/>
              <a:ext cx="182880" cy="228600"/>
            </a:xfrm>
            <a:prstGeom prst="star5">
              <a:avLst>
                <a:gd name="adj" fmla="val 50000"/>
                <a:gd name="hf" fmla="val 105146"/>
                <a:gd name="vf" fmla="val 110557"/>
              </a:avLst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2" name="Freeform 171"/>
            <p:cNvSpPr/>
            <p:nvPr/>
          </p:nvSpPr>
          <p:spPr>
            <a:xfrm rot="9880209">
              <a:off x="3288661" y="3716178"/>
              <a:ext cx="457200" cy="548640"/>
            </a:xfrm>
            <a:custGeom>
              <a:avLst/>
              <a:gdLst>
                <a:gd name="connsiteX0" fmla="*/ 426203 w 914400"/>
                <a:gd name="connsiteY0" fmla="*/ 1162373 h 1162373"/>
                <a:gd name="connsiteX1" fmla="*/ 154983 w 914400"/>
                <a:gd name="connsiteY1" fmla="*/ 1061634 h 1162373"/>
                <a:gd name="connsiteX2" fmla="*/ 0 w 914400"/>
                <a:gd name="connsiteY2" fmla="*/ 813661 h 1162373"/>
                <a:gd name="connsiteX3" fmla="*/ 23247 w 914400"/>
                <a:gd name="connsiteY3" fmla="*/ 534691 h 1162373"/>
                <a:gd name="connsiteX4" fmla="*/ 201478 w 914400"/>
                <a:gd name="connsiteY4" fmla="*/ 309966 h 1162373"/>
                <a:gd name="connsiteX5" fmla="*/ 402956 w 914400"/>
                <a:gd name="connsiteY5" fmla="*/ 240223 h 1162373"/>
                <a:gd name="connsiteX6" fmla="*/ 271220 w 914400"/>
                <a:gd name="connsiteY6" fmla="*/ 23247 h 1162373"/>
                <a:gd name="connsiteX7" fmla="*/ 426203 w 914400"/>
                <a:gd name="connsiteY7" fmla="*/ 92989 h 1162373"/>
                <a:gd name="connsiteX8" fmla="*/ 550189 w 914400"/>
                <a:gd name="connsiteY8" fmla="*/ 0 h 1162373"/>
                <a:gd name="connsiteX9" fmla="*/ 565688 w 914400"/>
                <a:gd name="connsiteY9" fmla="*/ 108488 h 1162373"/>
                <a:gd name="connsiteX10" fmla="*/ 759417 w 914400"/>
                <a:gd name="connsiteY10" fmla="*/ 15498 h 1162373"/>
                <a:gd name="connsiteX11" fmla="*/ 604434 w 914400"/>
                <a:gd name="connsiteY11" fmla="*/ 271220 h 1162373"/>
                <a:gd name="connsiteX12" fmla="*/ 821410 w 914400"/>
                <a:gd name="connsiteY12" fmla="*/ 410705 h 1162373"/>
                <a:gd name="connsiteX13" fmla="*/ 914400 w 914400"/>
                <a:gd name="connsiteY13" fmla="*/ 720671 h 1162373"/>
                <a:gd name="connsiteX14" fmla="*/ 821410 w 914400"/>
                <a:gd name="connsiteY14" fmla="*/ 991891 h 1162373"/>
                <a:gd name="connsiteX15" fmla="*/ 612183 w 914400"/>
                <a:gd name="connsiteY15" fmla="*/ 1131376 h 1162373"/>
                <a:gd name="connsiteX16" fmla="*/ 426203 w 914400"/>
                <a:gd name="connsiteY16" fmla="*/ 1162373 h 1162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4400" h="1162373">
                  <a:moveTo>
                    <a:pt x="426203" y="1162373"/>
                  </a:moveTo>
                  <a:lnTo>
                    <a:pt x="154983" y="1061634"/>
                  </a:lnTo>
                  <a:lnTo>
                    <a:pt x="0" y="813661"/>
                  </a:lnTo>
                  <a:lnTo>
                    <a:pt x="23247" y="534691"/>
                  </a:lnTo>
                  <a:lnTo>
                    <a:pt x="201478" y="309966"/>
                  </a:lnTo>
                  <a:lnTo>
                    <a:pt x="402956" y="240223"/>
                  </a:lnTo>
                  <a:lnTo>
                    <a:pt x="271220" y="23247"/>
                  </a:lnTo>
                  <a:lnTo>
                    <a:pt x="426203" y="92989"/>
                  </a:lnTo>
                  <a:lnTo>
                    <a:pt x="550189" y="0"/>
                  </a:lnTo>
                  <a:lnTo>
                    <a:pt x="565688" y="108488"/>
                  </a:lnTo>
                  <a:lnTo>
                    <a:pt x="759417" y="15498"/>
                  </a:lnTo>
                  <a:lnTo>
                    <a:pt x="604434" y="271220"/>
                  </a:lnTo>
                  <a:lnTo>
                    <a:pt x="821410" y="410705"/>
                  </a:lnTo>
                  <a:lnTo>
                    <a:pt x="914400" y="720671"/>
                  </a:lnTo>
                  <a:lnTo>
                    <a:pt x="821410" y="991891"/>
                  </a:lnTo>
                  <a:lnTo>
                    <a:pt x="612183" y="1131376"/>
                  </a:lnTo>
                  <a:lnTo>
                    <a:pt x="426203" y="1162373"/>
                  </a:lnTo>
                  <a:close/>
                </a:path>
              </a:pathLst>
            </a:custGeom>
            <a:solidFill>
              <a:srgbClr val="FFF1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3" name="Moon 172"/>
            <p:cNvSpPr/>
            <p:nvPr/>
          </p:nvSpPr>
          <p:spPr>
            <a:xfrm rot="5047772">
              <a:off x="3211788" y="3539586"/>
              <a:ext cx="216085" cy="480221"/>
            </a:xfrm>
            <a:prstGeom prst="moon">
              <a:avLst>
                <a:gd name="adj" fmla="val 19375"/>
              </a:avLst>
            </a:prstGeom>
            <a:solidFill>
              <a:srgbClr val="FFF1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4" name="Freeform 173"/>
            <p:cNvSpPr/>
            <p:nvPr/>
          </p:nvSpPr>
          <p:spPr>
            <a:xfrm rot="9880209">
              <a:off x="3334381" y="3761898"/>
              <a:ext cx="365760" cy="457200"/>
            </a:xfrm>
            <a:custGeom>
              <a:avLst/>
              <a:gdLst>
                <a:gd name="connsiteX0" fmla="*/ 426203 w 914400"/>
                <a:gd name="connsiteY0" fmla="*/ 1162373 h 1162373"/>
                <a:gd name="connsiteX1" fmla="*/ 154983 w 914400"/>
                <a:gd name="connsiteY1" fmla="*/ 1061634 h 1162373"/>
                <a:gd name="connsiteX2" fmla="*/ 0 w 914400"/>
                <a:gd name="connsiteY2" fmla="*/ 813661 h 1162373"/>
                <a:gd name="connsiteX3" fmla="*/ 23247 w 914400"/>
                <a:gd name="connsiteY3" fmla="*/ 534691 h 1162373"/>
                <a:gd name="connsiteX4" fmla="*/ 201478 w 914400"/>
                <a:gd name="connsiteY4" fmla="*/ 309966 h 1162373"/>
                <a:gd name="connsiteX5" fmla="*/ 402956 w 914400"/>
                <a:gd name="connsiteY5" fmla="*/ 240223 h 1162373"/>
                <a:gd name="connsiteX6" fmla="*/ 271220 w 914400"/>
                <a:gd name="connsiteY6" fmla="*/ 23247 h 1162373"/>
                <a:gd name="connsiteX7" fmla="*/ 426203 w 914400"/>
                <a:gd name="connsiteY7" fmla="*/ 92989 h 1162373"/>
                <a:gd name="connsiteX8" fmla="*/ 550189 w 914400"/>
                <a:gd name="connsiteY8" fmla="*/ 0 h 1162373"/>
                <a:gd name="connsiteX9" fmla="*/ 565688 w 914400"/>
                <a:gd name="connsiteY9" fmla="*/ 108488 h 1162373"/>
                <a:gd name="connsiteX10" fmla="*/ 759417 w 914400"/>
                <a:gd name="connsiteY10" fmla="*/ 15498 h 1162373"/>
                <a:gd name="connsiteX11" fmla="*/ 604434 w 914400"/>
                <a:gd name="connsiteY11" fmla="*/ 271220 h 1162373"/>
                <a:gd name="connsiteX12" fmla="*/ 821410 w 914400"/>
                <a:gd name="connsiteY12" fmla="*/ 410705 h 1162373"/>
                <a:gd name="connsiteX13" fmla="*/ 914400 w 914400"/>
                <a:gd name="connsiteY13" fmla="*/ 720671 h 1162373"/>
                <a:gd name="connsiteX14" fmla="*/ 821410 w 914400"/>
                <a:gd name="connsiteY14" fmla="*/ 991891 h 1162373"/>
                <a:gd name="connsiteX15" fmla="*/ 612183 w 914400"/>
                <a:gd name="connsiteY15" fmla="*/ 1131376 h 1162373"/>
                <a:gd name="connsiteX16" fmla="*/ 426203 w 914400"/>
                <a:gd name="connsiteY16" fmla="*/ 1162373 h 1162373"/>
                <a:gd name="connsiteX0" fmla="*/ 426203 w 914400"/>
                <a:gd name="connsiteY0" fmla="*/ 1162373 h 1162373"/>
                <a:gd name="connsiteX1" fmla="*/ 154983 w 914400"/>
                <a:gd name="connsiteY1" fmla="*/ 1061634 h 1162373"/>
                <a:gd name="connsiteX2" fmla="*/ 0 w 914400"/>
                <a:gd name="connsiteY2" fmla="*/ 813661 h 1162373"/>
                <a:gd name="connsiteX3" fmla="*/ 23247 w 914400"/>
                <a:gd name="connsiteY3" fmla="*/ 534691 h 1162373"/>
                <a:gd name="connsiteX4" fmla="*/ 201478 w 914400"/>
                <a:gd name="connsiteY4" fmla="*/ 309966 h 1162373"/>
                <a:gd name="connsiteX5" fmla="*/ 402956 w 914400"/>
                <a:gd name="connsiteY5" fmla="*/ 240223 h 1162373"/>
                <a:gd name="connsiteX6" fmla="*/ 271220 w 914400"/>
                <a:gd name="connsiteY6" fmla="*/ 23247 h 1162373"/>
                <a:gd name="connsiteX7" fmla="*/ 426203 w 914400"/>
                <a:gd name="connsiteY7" fmla="*/ 92989 h 1162373"/>
                <a:gd name="connsiteX8" fmla="*/ 550189 w 914400"/>
                <a:gd name="connsiteY8" fmla="*/ 0 h 1162373"/>
                <a:gd name="connsiteX9" fmla="*/ 565688 w 914400"/>
                <a:gd name="connsiteY9" fmla="*/ 108488 h 1162373"/>
                <a:gd name="connsiteX10" fmla="*/ 759417 w 914400"/>
                <a:gd name="connsiteY10" fmla="*/ 15498 h 1162373"/>
                <a:gd name="connsiteX11" fmla="*/ 549142 w 914400"/>
                <a:gd name="connsiteY11" fmla="*/ 228643 h 1162373"/>
                <a:gd name="connsiteX12" fmla="*/ 821410 w 914400"/>
                <a:gd name="connsiteY12" fmla="*/ 410705 h 1162373"/>
                <a:gd name="connsiteX13" fmla="*/ 914400 w 914400"/>
                <a:gd name="connsiteY13" fmla="*/ 720671 h 1162373"/>
                <a:gd name="connsiteX14" fmla="*/ 821410 w 914400"/>
                <a:gd name="connsiteY14" fmla="*/ 991891 h 1162373"/>
                <a:gd name="connsiteX15" fmla="*/ 612183 w 914400"/>
                <a:gd name="connsiteY15" fmla="*/ 1131376 h 1162373"/>
                <a:gd name="connsiteX16" fmla="*/ 426203 w 914400"/>
                <a:gd name="connsiteY16" fmla="*/ 1162373 h 1162373"/>
                <a:gd name="connsiteX0" fmla="*/ 426203 w 914400"/>
                <a:gd name="connsiteY0" fmla="*/ 1162373 h 1162373"/>
                <a:gd name="connsiteX1" fmla="*/ 154983 w 914400"/>
                <a:gd name="connsiteY1" fmla="*/ 1061634 h 1162373"/>
                <a:gd name="connsiteX2" fmla="*/ 0 w 914400"/>
                <a:gd name="connsiteY2" fmla="*/ 813661 h 1162373"/>
                <a:gd name="connsiteX3" fmla="*/ 23247 w 914400"/>
                <a:gd name="connsiteY3" fmla="*/ 534691 h 1162373"/>
                <a:gd name="connsiteX4" fmla="*/ 201478 w 914400"/>
                <a:gd name="connsiteY4" fmla="*/ 309966 h 1162373"/>
                <a:gd name="connsiteX5" fmla="*/ 402956 w 914400"/>
                <a:gd name="connsiteY5" fmla="*/ 240223 h 1162373"/>
                <a:gd name="connsiteX6" fmla="*/ 271220 w 914400"/>
                <a:gd name="connsiteY6" fmla="*/ 23247 h 1162373"/>
                <a:gd name="connsiteX7" fmla="*/ 426203 w 914400"/>
                <a:gd name="connsiteY7" fmla="*/ 92989 h 1162373"/>
                <a:gd name="connsiteX8" fmla="*/ 550189 w 914400"/>
                <a:gd name="connsiteY8" fmla="*/ 0 h 1162373"/>
                <a:gd name="connsiteX9" fmla="*/ 565688 w 914400"/>
                <a:gd name="connsiteY9" fmla="*/ 108488 h 1162373"/>
                <a:gd name="connsiteX10" fmla="*/ 684295 w 914400"/>
                <a:gd name="connsiteY10" fmla="*/ 21716 h 1162373"/>
                <a:gd name="connsiteX11" fmla="*/ 549142 w 914400"/>
                <a:gd name="connsiteY11" fmla="*/ 228643 h 1162373"/>
                <a:gd name="connsiteX12" fmla="*/ 821410 w 914400"/>
                <a:gd name="connsiteY12" fmla="*/ 410705 h 1162373"/>
                <a:gd name="connsiteX13" fmla="*/ 914400 w 914400"/>
                <a:gd name="connsiteY13" fmla="*/ 720671 h 1162373"/>
                <a:gd name="connsiteX14" fmla="*/ 821410 w 914400"/>
                <a:gd name="connsiteY14" fmla="*/ 991891 h 1162373"/>
                <a:gd name="connsiteX15" fmla="*/ 612183 w 914400"/>
                <a:gd name="connsiteY15" fmla="*/ 1131376 h 1162373"/>
                <a:gd name="connsiteX16" fmla="*/ 426203 w 914400"/>
                <a:gd name="connsiteY16" fmla="*/ 1162373 h 1162373"/>
                <a:gd name="connsiteX0" fmla="*/ 426203 w 914400"/>
                <a:gd name="connsiteY0" fmla="*/ 1162373 h 1162373"/>
                <a:gd name="connsiteX1" fmla="*/ 154983 w 914400"/>
                <a:gd name="connsiteY1" fmla="*/ 1061634 h 1162373"/>
                <a:gd name="connsiteX2" fmla="*/ 0 w 914400"/>
                <a:gd name="connsiteY2" fmla="*/ 813661 h 1162373"/>
                <a:gd name="connsiteX3" fmla="*/ 23247 w 914400"/>
                <a:gd name="connsiteY3" fmla="*/ 534691 h 1162373"/>
                <a:gd name="connsiteX4" fmla="*/ 201478 w 914400"/>
                <a:gd name="connsiteY4" fmla="*/ 309966 h 1162373"/>
                <a:gd name="connsiteX5" fmla="*/ 402956 w 914400"/>
                <a:gd name="connsiteY5" fmla="*/ 240223 h 1162373"/>
                <a:gd name="connsiteX6" fmla="*/ 340134 w 914400"/>
                <a:gd name="connsiteY6" fmla="*/ 15297 h 1162373"/>
                <a:gd name="connsiteX7" fmla="*/ 426203 w 914400"/>
                <a:gd name="connsiteY7" fmla="*/ 92989 h 1162373"/>
                <a:gd name="connsiteX8" fmla="*/ 550189 w 914400"/>
                <a:gd name="connsiteY8" fmla="*/ 0 h 1162373"/>
                <a:gd name="connsiteX9" fmla="*/ 565688 w 914400"/>
                <a:gd name="connsiteY9" fmla="*/ 108488 h 1162373"/>
                <a:gd name="connsiteX10" fmla="*/ 684295 w 914400"/>
                <a:gd name="connsiteY10" fmla="*/ 21716 h 1162373"/>
                <a:gd name="connsiteX11" fmla="*/ 549142 w 914400"/>
                <a:gd name="connsiteY11" fmla="*/ 228643 h 1162373"/>
                <a:gd name="connsiteX12" fmla="*/ 821410 w 914400"/>
                <a:gd name="connsiteY12" fmla="*/ 410705 h 1162373"/>
                <a:gd name="connsiteX13" fmla="*/ 914400 w 914400"/>
                <a:gd name="connsiteY13" fmla="*/ 720671 h 1162373"/>
                <a:gd name="connsiteX14" fmla="*/ 821410 w 914400"/>
                <a:gd name="connsiteY14" fmla="*/ 991891 h 1162373"/>
                <a:gd name="connsiteX15" fmla="*/ 612183 w 914400"/>
                <a:gd name="connsiteY15" fmla="*/ 1131376 h 1162373"/>
                <a:gd name="connsiteX16" fmla="*/ 426203 w 914400"/>
                <a:gd name="connsiteY16" fmla="*/ 1162373 h 1162373"/>
                <a:gd name="connsiteX0" fmla="*/ 426203 w 914400"/>
                <a:gd name="connsiteY0" fmla="*/ 1162373 h 1162373"/>
                <a:gd name="connsiteX1" fmla="*/ 154983 w 914400"/>
                <a:gd name="connsiteY1" fmla="*/ 1061634 h 1162373"/>
                <a:gd name="connsiteX2" fmla="*/ 0 w 914400"/>
                <a:gd name="connsiteY2" fmla="*/ 813661 h 1162373"/>
                <a:gd name="connsiteX3" fmla="*/ 23247 w 914400"/>
                <a:gd name="connsiteY3" fmla="*/ 534691 h 1162373"/>
                <a:gd name="connsiteX4" fmla="*/ 201478 w 914400"/>
                <a:gd name="connsiteY4" fmla="*/ 309966 h 1162373"/>
                <a:gd name="connsiteX5" fmla="*/ 432903 w 914400"/>
                <a:gd name="connsiteY5" fmla="*/ 228202 h 1162373"/>
                <a:gd name="connsiteX6" fmla="*/ 340134 w 914400"/>
                <a:gd name="connsiteY6" fmla="*/ 15297 h 1162373"/>
                <a:gd name="connsiteX7" fmla="*/ 426203 w 914400"/>
                <a:gd name="connsiteY7" fmla="*/ 92989 h 1162373"/>
                <a:gd name="connsiteX8" fmla="*/ 550189 w 914400"/>
                <a:gd name="connsiteY8" fmla="*/ 0 h 1162373"/>
                <a:gd name="connsiteX9" fmla="*/ 565688 w 914400"/>
                <a:gd name="connsiteY9" fmla="*/ 108488 h 1162373"/>
                <a:gd name="connsiteX10" fmla="*/ 684295 w 914400"/>
                <a:gd name="connsiteY10" fmla="*/ 21716 h 1162373"/>
                <a:gd name="connsiteX11" fmla="*/ 549142 w 914400"/>
                <a:gd name="connsiteY11" fmla="*/ 228643 h 1162373"/>
                <a:gd name="connsiteX12" fmla="*/ 821410 w 914400"/>
                <a:gd name="connsiteY12" fmla="*/ 410705 h 1162373"/>
                <a:gd name="connsiteX13" fmla="*/ 914400 w 914400"/>
                <a:gd name="connsiteY13" fmla="*/ 720671 h 1162373"/>
                <a:gd name="connsiteX14" fmla="*/ 821410 w 914400"/>
                <a:gd name="connsiteY14" fmla="*/ 991891 h 1162373"/>
                <a:gd name="connsiteX15" fmla="*/ 612183 w 914400"/>
                <a:gd name="connsiteY15" fmla="*/ 1131376 h 1162373"/>
                <a:gd name="connsiteX16" fmla="*/ 426203 w 914400"/>
                <a:gd name="connsiteY16" fmla="*/ 1162373 h 1162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4400" h="1162373">
                  <a:moveTo>
                    <a:pt x="426203" y="1162373"/>
                  </a:moveTo>
                  <a:lnTo>
                    <a:pt x="154983" y="1061634"/>
                  </a:lnTo>
                  <a:lnTo>
                    <a:pt x="0" y="813661"/>
                  </a:lnTo>
                  <a:lnTo>
                    <a:pt x="23247" y="534691"/>
                  </a:lnTo>
                  <a:lnTo>
                    <a:pt x="201478" y="309966"/>
                  </a:lnTo>
                  <a:lnTo>
                    <a:pt x="432903" y="228202"/>
                  </a:lnTo>
                  <a:lnTo>
                    <a:pt x="340134" y="15297"/>
                  </a:lnTo>
                  <a:lnTo>
                    <a:pt x="426203" y="92989"/>
                  </a:lnTo>
                  <a:lnTo>
                    <a:pt x="550189" y="0"/>
                  </a:lnTo>
                  <a:lnTo>
                    <a:pt x="565688" y="108488"/>
                  </a:lnTo>
                  <a:lnTo>
                    <a:pt x="684295" y="21716"/>
                  </a:lnTo>
                  <a:lnTo>
                    <a:pt x="549142" y="228643"/>
                  </a:lnTo>
                  <a:lnTo>
                    <a:pt x="821410" y="410705"/>
                  </a:lnTo>
                  <a:lnTo>
                    <a:pt x="914400" y="720671"/>
                  </a:lnTo>
                  <a:lnTo>
                    <a:pt x="821410" y="991891"/>
                  </a:lnTo>
                  <a:lnTo>
                    <a:pt x="612183" y="1131376"/>
                  </a:lnTo>
                  <a:lnTo>
                    <a:pt x="426203" y="1162373"/>
                  </a:lnTo>
                  <a:close/>
                </a:path>
              </a:pathLst>
            </a:cu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175" name="Group 174"/>
            <p:cNvGrpSpPr/>
            <p:nvPr/>
          </p:nvGrpSpPr>
          <p:grpSpPr>
            <a:xfrm flipH="1">
              <a:off x="5870579" y="3685187"/>
              <a:ext cx="666141" cy="593164"/>
              <a:chOff x="2602841" y="2952261"/>
              <a:chExt cx="666141" cy="593164"/>
            </a:xfrm>
          </p:grpSpPr>
          <p:sp>
            <p:nvSpPr>
              <p:cNvPr id="188" name="Freeform 187"/>
              <p:cNvSpPr/>
              <p:nvPr/>
            </p:nvSpPr>
            <p:spPr>
              <a:xfrm rot="9880209">
                <a:off x="2811782" y="2996785"/>
                <a:ext cx="457200" cy="548640"/>
              </a:xfrm>
              <a:custGeom>
                <a:avLst/>
                <a:gdLst>
                  <a:gd name="connsiteX0" fmla="*/ 426203 w 914400"/>
                  <a:gd name="connsiteY0" fmla="*/ 1162373 h 1162373"/>
                  <a:gd name="connsiteX1" fmla="*/ 154983 w 914400"/>
                  <a:gd name="connsiteY1" fmla="*/ 1061634 h 1162373"/>
                  <a:gd name="connsiteX2" fmla="*/ 0 w 914400"/>
                  <a:gd name="connsiteY2" fmla="*/ 813661 h 1162373"/>
                  <a:gd name="connsiteX3" fmla="*/ 23247 w 914400"/>
                  <a:gd name="connsiteY3" fmla="*/ 534691 h 1162373"/>
                  <a:gd name="connsiteX4" fmla="*/ 201478 w 914400"/>
                  <a:gd name="connsiteY4" fmla="*/ 309966 h 1162373"/>
                  <a:gd name="connsiteX5" fmla="*/ 402956 w 914400"/>
                  <a:gd name="connsiteY5" fmla="*/ 240223 h 1162373"/>
                  <a:gd name="connsiteX6" fmla="*/ 271220 w 914400"/>
                  <a:gd name="connsiteY6" fmla="*/ 23247 h 1162373"/>
                  <a:gd name="connsiteX7" fmla="*/ 426203 w 914400"/>
                  <a:gd name="connsiteY7" fmla="*/ 92989 h 1162373"/>
                  <a:gd name="connsiteX8" fmla="*/ 550189 w 914400"/>
                  <a:gd name="connsiteY8" fmla="*/ 0 h 1162373"/>
                  <a:gd name="connsiteX9" fmla="*/ 565688 w 914400"/>
                  <a:gd name="connsiteY9" fmla="*/ 108488 h 1162373"/>
                  <a:gd name="connsiteX10" fmla="*/ 759417 w 914400"/>
                  <a:gd name="connsiteY10" fmla="*/ 15498 h 1162373"/>
                  <a:gd name="connsiteX11" fmla="*/ 604434 w 914400"/>
                  <a:gd name="connsiteY11" fmla="*/ 271220 h 1162373"/>
                  <a:gd name="connsiteX12" fmla="*/ 821410 w 914400"/>
                  <a:gd name="connsiteY12" fmla="*/ 410705 h 1162373"/>
                  <a:gd name="connsiteX13" fmla="*/ 914400 w 914400"/>
                  <a:gd name="connsiteY13" fmla="*/ 720671 h 1162373"/>
                  <a:gd name="connsiteX14" fmla="*/ 821410 w 914400"/>
                  <a:gd name="connsiteY14" fmla="*/ 991891 h 1162373"/>
                  <a:gd name="connsiteX15" fmla="*/ 612183 w 914400"/>
                  <a:gd name="connsiteY15" fmla="*/ 1131376 h 1162373"/>
                  <a:gd name="connsiteX16" fmla="*/ 426203 w 914400"/>
                  <a:gd name="connsiteY16" fmla="*/ 1162373 h 1162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14400" h="1162373">
                    <a:moveTo>
                      <a:pt x="426203" y="1162373"/>
                    </a:moveTo>
                    <a:lnTo>
                      <a:pt x="154983" y="1061634"/>
                    </a:lnTo>
                    <a:lnTo>
                      <a:pt x="0" y="813661"/>
                    </a:lnTo>
                    <a:lnTo>
                      <a:pt x="23247" y="534691"/>
                    </a:lnTo>
                    <a:lnTo>
                      <a:pt x="201478" y="309966"/>
                    </a:lnTo>
                    <a:lnTo>
                      <a:pt x="402956" y="240223"/>
                    </a:lnTo>
                    <a:lnTo>
                      <a:pt x="271220" y="23247"/>
                    </a:lnTo>
                    <a:lnTo>
                      <a:pt x="426203" y="92989"/>
                    </a:lnTo>
                    <a:lnTo>
                      <a:pt x="550189" y="0"/>
                    </a:lnTo>
                    <a:lnTo>
                      <a:pt x="565688" y="108488"/>
                    </a:lnTo>
                    <a:lnTo>
                      <a:pt x="759417" y="15498"/>
                    </a:lnTo>
                    <a:lnTo>
                      <a:pt x="604434" y="271220"/>
                    </a:lnTo>
                    <a:lnTo>
                      <a:pt x="821410" y="410705"/>
                    </a:lnTo>
                    <a:lnTo>
                      <a:pt x="914400" y="720671"/>
                    </a:lnTo>
                    <a:lnTo>
                      <a:pt x="821410" y="991891"/>
                    </a:lnTo>
                    <a:lnTo>
                      <a:pt x="612183" y="1131376"/>
                    </a:lnTo>
                    <a:lnTo>
                      <a:pt x="426203" y="1162373"/>
                    </a:ln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89" name="Moon 188"/>
              <p:cNvSpPr/>
              <p:nvPr/>
            </p:nvSpPr>
            <p:spPr>
              <a:xfrm rot="5047772">
                <a:off x="2734909" y="2820193"/>
                <a:ext cx="216085" cy="480221"/>
              </a:xfrm>
              <a:prstGeom prst="moon">
                <a:avLst>
                  <a:gd name="adj" fmla="val 19375"/>
                </a:avLst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90" name="Freeform 189"/>
              <p:cNvSpPr/>
              <p:nvPr/>
            </p:nvSpPr>
            <p:spPr>
              <a:xfrm rot="9880209">
                <a:off x="2857502" y="3042505"/>
                <a:ext cx="365760" cy="457200"/>
              </a:xfrm>
              <a:custGeom>
                <a:avLst/>
                <a:gdLst>
                  <a:gd name="connsiteX0" fmla="*/ 426203 w 914400"/>
                  <a:gd name="connsiteY0" fmla="*/ 1162373 h 1162373"/>
                  <a:gd name="connsiteX1" fmla="*/ 154983 w 914400"/>
                  <a:gd name="connsiteY1" fmla="*/ 1061634 h 1162373"/>
                  <a:gd name="connsiteX2" fmla="*/ 0 w 914400"/>
                  <a:gd name="connsiteY2" fmla="*/ 813661 h 1162373"/>
                  <a:gd name="connsiteX3" fmla="*/ 23247 w 914400"/>
                  <a:gd name="connsiteY3" fmla="*/ 534691 h 1162373"/>
                  <a:gd name="connsiteX4" fmla="*/ 201478 w 914400"/>
                  <a:gd name="connsiteY4" fmla="*/ 309966 h 1162373"/>
                  <a:gd name="connsiteX5" fmla="*/ 402956 w 914400"/>
                  <a:gd name="connsiteY5" fmla="*/ 240223 h 1162373"/>
                  <a:gd name="connsiteX6" fmla="*/ 271220 w 914400"/>
                  <a:gd name="connsiteY6" fmla="*/ 23247 h 1162373"/>
                  <a:gd name="connsiteX7" fmla="*/ 426203 w 914400"/>
                  <a:gd name="connsiteY7" fmla="*/ 92989 h 1162373"/>
                  <a:gd name="connsiteX8" fmla="*/ 550189 w 914400"/>
                  <a:gd name="connsiteY8" fmla="*/ 0 h 1162373"/>
                  <a:gd name="connsiteX9" fmla="*/ 565688 w 914400"/>
                  <a:gd name="connsiteY9" fmla="*/ 108488 h 1162373"/>
                  <a:gd name="connsiteX10" fmla="*/ 759417 w 914400"/>
                  <a:gd name="connsiteY10" fmla="*/ 15498 h 1162373"/>
                  <a:gd name="connsiteX11" fmla="*/ 604434 w 914400"/>
                  <a:gd name="connsiteY11" fmla="*/ 271220 h 1162373"/>
                  <a:gd name="connsiteX12" fmla="*/ 821410 w 914400"/>
                  <a:gd name="connsiteY12" fmla="*/ 410705 h 1162373"/>
                  <a:gd name="connsiteX13" fmla="*/ 914400 w 914400"/>
                  <a:gd name="connsiteY13" fmla="*/ 720671 h 1162373"/>
                  <a:gd name="connsiteX14" fmla="*/ 821410 w 914400"/>
                  <a:gd name="connsiteY14" fmla="*/ 991891 h 1162373"/>
                  <a:gd name="connsiteX15" fmla="*/ 612183 w 914400"/>
                  <a:gd name="connsiteY15" fmla="*/ 1131376 h 1162373"/>
                  <a:gd name="connsiteX16" fmla="*/ 426203 w 914400"/>
                  <a:gd name="connsiteY16" fmla="*/ 1162373 h 1162373"/>
                  <a:gd name="connsiteX0" fmla="*/ 426203 w 914400"/>
                  <a:gd name="connsiteY0" fmla="*/ 1162373 h 1162373"/>
                  <a:gd name="connsiteX1" fmla="*/ 154983 w 914400"/>
                  <a:gd name="connsiteY1" fmla="*/ 1061634 h 1162373"/>
                  <a:gd name="connsiteX2" fmla="*/ 0 w 914400"/>
                  <a:gd name="connsiteY2" fmla="*/ 813661 h 1162373"/>
                  <a:gd name="connsiteX3" fmla="*/ 23247 w 914400"/>
                  <a:gd name="connsiteY3" fmla="*/ 534691 h 1162373"/>
                  <a:gd name="connsiteX4" fmla="*/ 201478 w 914400"/>
                  <a:gd name="connsiteY4" fmla="*/ 309966 h 1162373"/>
                  <a:gd name="connsiteX5" fmla="*/ 402956 w 914400"/>
                  <a:gd name="connsiteY5" fmla="*/ 240223 h 1162373"/>
                  <a:gd name="connsiteX6" fmla="*/ 271220 w 914400"/>
                  <a:gd name="connsiteY6" fmla="*/ 23247 h 1162373"/>
                  <a:gd name="connsiteX7" fmla="*/ 426203 w 914400"/>
                  <a:gd name="connsiteY7" fmla="*/ 92989 h 1162373"/>
                  <a:gd name="connsiteX8" fmla="*/ 550189 w 914400"/>
                  <a:gd name="connsiteY8" fmla="*/ 0 h 1162373"/>
                  <a:gd name="connsiteX9" fmla="*/ 565688 w 914400"/>
                  <a:gd name="connsiteY9" fmla="*/ 108488 h 1162373"/>
                  <a:gd name="connsiteX10" fmla="*/ 759417 w 914400"/>
                  <a:gd name="connsiteY10" fmla="*/ 15498 h 1162373"/>
                  <a:gd name="connsiteX11" fmla="*/ 549142 w 914400"/>
                  <a:gd name="connsiteY11" fmla="*/ 228643 h 1162373"/>
                  <a:gd name="connsiteX12" fmla="*/ 821410 w 914400"/>
                  <a:gd name="connsiteY12" fmla="*/ 410705 h 1162373"/>
                  <a:gd name="connsiteX13" fmla="*/ 914400 w 914400"/>
                  <a:gd name="connsiteY13" fmla="*/ 720671 h 1162373"/>
                  <a:gd name="connsiteX14" fmla="*/ 821410 w 914400"/>
                  <a:gd name="connsiteY14" fmla="*/ 991891 h 1162373"/>
                  <a:gd name="connsiteX15" fmla="*/ 612183 w 914400"/>
                  <a:gd name="connsiteY15" fmla="*/ 1131376 h 1162373"/>
                  <a:gd name="connsiteX16" fmla="*/ 426203 w 914400"/>
                  <a:gd name="connsiteY16" fmla="*/ 1162373 h 1162373"/>
                  <a:gd name="connsiteX0" fmla="*/ 426203 w 914400"/>
                  <a:gd name="connsiteY0" fmla="*/ 1162373 h 1162373"/>
                  <a:gd name="connsiteX1" fmla="*/ 154983 w 914400"/>
                  <a:gd name="connsiteY1" fmla="*/ 1061634 h 1162373"/>
                  <a:gd name="connsiteX2" fmla="*/ 0 w 914400"/>
                  <a:gd name="connsiteY2" fmla="*/ 813661 h 1162373"/>
                  <a:gd name="connsiteX3" fmla="*/ 23247 w 914400"/>
                  <a:gd name="connsiteY3" fmla="*/ 534691 h 1162373"/>
                  <a:gd name="connsiteX4" fmla="*/ 201478 w 914400"/>
                  <a:gd name="connsiteY4" fmla="*/ 309966 h 1162373"/>
                  <a:gd name="connsiteX5" fmla="*/ 402956 w 914400"/>
                  <a:gd name="connsiteY5" fmla="*/ 240223 h 1162373"/>
                  <a:gd name="connsiteX6" fmla="*/ 271220 w 914400"/>
                  <a:gd name="connsiteY6" fmla="*/ 23247 h 1162373"/>
                  <a:gd name="connsiteX7" fmla="*/ 426203 w 914400"/>
                  <a:gd name="connsiteY7" fmla="*/ 92989 h 1162373"/>
                  <a:gd name="connsiteX8" fmla="*/ 550189 w 914400"/>
                  <a:gd name="connsiteY8" fmla="*/ 0 h 1162373"/>
                  <a:gd name="connsiteX9" fmla="*/ 565688 w 914400"/>
                  <a:gd name="connsiteY9" fmla="*/ 108488 h 1162373"/>
                  <a:gd name="connsiteX10" fmla="*/ 684295 w 914400"/>
                  <a:gd name="connsiteY10" fmla="*/ 21716 h 1162373"/>
                  <a:gd name="connsiteX11" fmla="*/ 549142 w 914400"/>
                  <a:gd name="connsiteY11" fmla="*/ 228643 h 1162373"/>
                  <a:gd name="connsiteX12" fmla="*/ 821410 w 914400"/>
                  <a:gd name="connsiteY12" fmla="*/ 410705 h 1162373"/>
                  <a:gd name="connsiteX13" fmla="*/ 914400 w 914400"/>
                  <a:gd name="connsiteY13" fmla="*/ 720671 h 1162373"/>
                  <a:gd name="connsiteX14" fmla="*/ 821410 w 914400"/>
                  <a:gd name="connsiteY14" fmla="*/ 991891 h 1162373"/>
                  <a:gd name="connsiteX15" fmla="*/ 612183 w 914400"/>
                  <a:gd name="connsiteY15" fmla="*/ 1131376 h 1162373"/>
                  <a:gd name="connsiteX16" fmla="*/ 426203 w 914400"/>
                  <a:gd name="connsiteY16" fmla="*/ 1162373 h 1162373"/>
                  <a:gd name="connsiteX0" fmla="*/ 426203 w 914400"/>
                  <a:gd name="connsiteY0" fmla="*/ 1162373 h 1162373"/>
                  <a:gd name="connsiteX1" fmla="*/ 154983 w 914400"/>
                  <a:gd name="connsiteY1" fmla="*/ 1061634 h 1162373"/>
                  <a:gd name="connsiteX2" fmla="*/ 0 w 914400"/>
                  <a:gd name="connsiteY2" fmla="*/ 813661 h 1162373"/>
                  <a:gd name="connsiteX3" fmla="*/ 23247 w 914400"/>
                  <a:gd name="connsiteY3" fmla="*/ 534691 h 1162373"/>
                  <a:gd name="connsiteX4" fmla="*/ 201478 w 914400"/>
                  <a:gd name="connsiteY4" fmla="*/ 309966 h 1162373"/>
                  <a:gd name="connsiteX5" fmla="*/ 402956 w 914400"/>
                  <a:gd name="connsiteY5" fmla="*/ 240223 h 1162373"/>
                  <a:gd name="connsiteX6" fmla="*/ 340134 w 914400"/>
                  <a:gd name="connsiteY6" fmla="*/ 15297 h 1162373"/>
                  <a:gd name="connsiteX7" fmla="*/ 426203 w 914400"/>
                  <a:gd name="connsiteY7" fmla="*/ 92989 h 1162373"/>
                  <a:gd name="connsiteX8" fmla="*/ 550189 w 914400"/>
                  <a:gd name="connsiteY8" fmla="*/ 0 h 1162373"/>
                  <a:gd name="connsiteX9" fmla="*/ 565688 w 914400"/>
                  <a:gd name="connsiteY9" fmla="*/ 108488 h 1162373"/>
                  <a:gd name="connsiteX10" fmla="*/ 684295 w 914400"/>
                  <a:gd name="connsiteY10" fmla="*/ 21716 h 1162373"/>
                  <a:gd name="connsiteX11" fmla="*/ 549142 w 914400"/>
                  <a:gd name="connsiteY11" fmla="*/ 228643 h 1162373"/>
                  <a:gd name="connsiteX12" fmla="*/ 821410 w 914400"/>
                  <a:gd name="connsiteY12" fmla="*/ 410705 h 1162373"/>
                  <a:gd name="connsiteX13" fmla="*/ 914400 w 914400"/>
                  <a:gd name="connsiteY13" fmla="*/ 720671 h 1162373"/>
                  <a:gd name="connsiteX14" fmla="*/ 821410 w 914400"/>
                  <a:gd name="connsiteY14" fmla="*/ 991891 h 1162373"/>
                  <a:gd name="connsiteX15" fmla="*/ 612183 w 914400"/>
                  <a:gd name="connsiteY15" fmla="*/ 1131376 h 1162373"/>
                  <a:gd name="connsiteX16" fmla="*/ 426203 w 914400"/>
                  <a:gd name="connsiteY16" fmla="*/ 1162373 h 1162373"/>
                  <a:gd name="connsiteX0" fmla="*/ 426203 w 914400"/>
                  <a:gd name="connsiteY0" fmla="*/ 1162373 h 1162373"/>
                  <a:gd name="connsiteX1" fmla="*/ 154983 w 914400"/>
                  <a:gd name="connsiteY1" fmla="*/ 1061634 h 1162373"/>
                  <a:gd name="connsiteX2" fmla="*/ 0 w 914400"/>
                  <a:gd name="connsiteY2" fmla="*/ 813661 h 1162373"/>
                  <a:gd name="connsiteX3" fmla="*/ 23247 w 914400"/>
                  <a:gd name="connsiteY3" fmla="*/ 534691 h 1162373"/>
                  <a:gd name="connsiteX4" fmla="*/ 201478 w 914400"/>
                  <a:gd name="connsiteY4" fmla="*/ 309966 h 1162373"/>
                  <a:gd name="connsiteX5" fmla="*/ 432903 w 914400"/>
                  <a:gd name="connsiteY5" fmla="*/ 228202 h 1162373"/>
                  <a:gd name="connsiteX6" fmla="*/ 340134 w 914400"/>
                  <a:gd name="connsiteY6" fmla="*/ 15297 h 1162373"/>
                  <a:gd name="connsiteX7" fmla="*/ 426203 w 914400"/>
                  <a:gd name="connsiteY7" fmla="*/ 92989 h 1162373"/>
                  <a:gd name="connsiteX8" fmla="*/ 550189 w 914400"/>
                  <a:gd name="connsiteY8" fmla="*/ 0 h 1162373"/>
                  <a:gd name="connsiteX9" fmla="*/ 565688 w 914400"/>
                  <a:gd name="connsiteY9" fmla="*/ 108488 h 1162373"/>
                  <a:gd name="connsiteX10" fmla="*/ 684295 w 914400"/>
                  <a:gd name="connsiteY10" fmla="*/ 21716 h 1162373"/>
                  <a:gd name="connsiteX11" fmla="*/ 549142 w 914400"/>
                  <a:gd name="connsiteY11" fmla="*/ 228643 h 1162373"/>
                  <a:gd name="connsiteX12" fmla="*/ 821410 w 914400"/>
                  <a:gd name="connsiteY12" fmla="*/ 410705 h 1162373"/>
                  <a:gd name="connsiteX13" fmla="*/ 914400 w 914400"/>
                  <a:gd name="connsiteY13" fmla="*/ 720671 h 1162373"/>
                  <a:gd name="connsiteX14" fmla="*/ 821410 w 914400"/>
                  <a:gd name="connsiteY14" fmla="*/ 991891 h 1162373"/>
                  <a:gd name="connsiteX15" fmla="*/ 612183 w 914400"/>
                  <a:gd name="connsiteY15" fmla="*/ 1131376 h 1162373"/>
                  <a:gd name="connsiteX16" fmla="*/ 426203 w 914400"/>
                  <a:gd name="connsiteY16" fmla="*/ 1162373 h 1162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14400" h="1162373">
                    <a:moveTo>
                      <a:pt x="426203" y="1162373"/>
                    </a:moveTo>
                    <a:lnTo>
                      <a:pt x="154983" y="1061634"/>
                    </a:lnTo>
                    <a:lnTo>
                      <a:pt x="0" y="813661"/>
                    </a:lnTo>
                    <a:lnTo>
                      <a:pt x="23247" y="534691"/>
                    </a:lnTo>
                    <a:lnTo>
                      <a:pt x="201478" y="309966"/>
                    </a:lnTo>
                    <a:lnTo>
                      <a:pt x="432903" y="228202"/>
                    </a:lnTo>
                    <a:lnTo>
                      <a:pt x="340134" y="15297"/>
                    </a:lnTo>
                    <a:lnTo>
                      <a:pt x="426203" y="92989"/>
                    </a:lnTo>
                    <a:lnTo>
                      <a:pt x="550189" y="0"/>
                    </a:lnTo>
                    <a:lnTo>
                      <a:pt x="565688" y="108488"/>
                    </a:lnTo>
                    <a:lnTo>
                      <a:pt x="684295" y="21716"/>
                    </a:lnTo>
                    <a:lnTo>
                      <a:pt x="549142" y="228643"/>
                    </a:lnTo>
                    <a:lnTo>
                      <a:pt x="821410" y="410705"/>
                    </a:lnTo>
                    <a:lnTo>
                      <a:pt x="914400" y="720671"/>
                    </a:lnTo>
                    <a:lnTo>
                      <a:pt x="821410" y="991891"/>
                    </a:lnTo>
                    <a:lnTo>
                      <a:pt x="612183" y="1131376"/>
                    </a:lnTo>
                    <a:lnTo>
                      <a:pt x="426203" y="1162373"/>
                    </a:ln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176" name="Group 175"/>
            <p:cNvGrpSpPr/>
            <p:nvPr/>
          </p:nvGrpSpPr>
          <p:grpSpPr>
            <a:xfrm>
              <a:off x="4496079" y="3508433"/>
              <a:ext cx="657350" cy="709751"/>
              <a:chOff x="3790292" y="4301329"/>
              <a:chExt cx="657350" cy="709751"/>
            </a:xfrm>
          </p:grpSpPr>
          <p:sp>
            <p:nvSpPr>
              <p:cNvPr id="177" name="Freeform 176"/>
              <p:cNvSpPr/>
              <p:nvPr/>
            </p:nvSpPr>
            <p:spPr>
              <a:xfrm>
                <a:off x="3790292" y="4301329"/>
                <a:ext cx="657350" cy="709751"/>
              </a:xfrm>
              <a:custGeom>
                <a:avLst/>
                <a:gdLst>
                  <a:gd name="connsiteX0" fmla="*/ 167675 w 657350"/>
                  <a:gd name="connsiteY0" fmla="*/ 43788 h 709751"/>
                  <a:gd name="connsiteX1" fmla="*/ 257827 w 657350"/>
                  <a:gd name="connsiteY1" fmla="*/ 18031 h 709751"/>
                  <a:gd name="connsiteX2" fmla="*/ 262979 w 657350"/>
                  <a:gd name="connsiteY2" fmla="*/ 0 h 709751"/>
                  <a:gd name="connsiteX3" fmla="*/ 332525 w 657350"/>
                  <a:gd name="connsiteY3" fmla="*/ 18031 h 709751"/>
                  <a:gd name="connsiteX4" fmla="*/ 366010 w 657350"/>
                  <a:gd name="connsiteY4" fmla="*/ 2576 h 709751"/>
                  <a:gd name="connsiteX5" fmla="*/ 407222 w 657350"/>
                  <a:gd name="connsiteY5" fmla="*/ 33485 h 709751"/>
                  <a:gd name="connsiteX6" fmla="*/ 440707 w 657350"/>
                  <a:gd name="connsiteY6" fmla="*/ 25758 h 709751"/>
                  <a:gd name="connsiteX7" fmla="*/ 469041 w 657350"/>
                  <a:gd name="connsiteY7" fmla="*/ 56667 h 709751"/>
                  <a:gd name="connsiteX8" fmla="*/ 546314 w 657350"/>
                  <a:gd name="connsiteY8" fmla="*/ 59243 h 709751"/>
                  <a:gd name="connsiteX9" fmla="*/ 572072 w 657350"/>
                  <a:gd name="connsiteY9" fmla="*/ 136516 h 709751"/>
                  <a:gd name="connsiteX10" fmla="*/ 541162 w 657350"/>
                  <a:gd name="connsiteY10" fmla="*/ 182880 h 709751"/>
                  <a:gd name="connsiteX11" fmla="*/ 628739 w 657350"/>
                  <a:gd name="connsiteY11" fmla="*/ 206062 h 709751"/>
                  <a:gd name="connsiteX12" fmla="*/ 657072 w 657350"/>
                  <a:gd name="connsiteY12" fmla="*/ 309093 h 709751"/>
                  <a:gd name="connsiteX13" fmla="*/ 641617 w 657350"/>
                  <a:gd name="connsiteY13" fmla="*/ 368336 h 709751"/>
                  <a:gd name="connsiteX14" fmla="*/ 615860 w 657350"/>
                  <a:gd name="connsiteY14" fmla="*/ 358033 h 709751"/>
                  <a:gd name="connsiteX15" fmla="*/ 626163 w 657350"/>
                  <a:gd name="connsiteY15" fmla="*/ 448185 h 709751"/>
                  <a:gd name="connsiteX16" fmla="*/ 554041 w 657350"/>
                  <a:gd name="connsiteY16" fmla="*/ 463640 h 709751"/>
                  <a:gd name="connsiteX17" fmla="*/ 597829 w 657350"/>
                  <a:gd name="connsiteY17" fmla="*/ 543489 h 709751"/>
                  <a:gd name="connsiteX18" fmla="*/ 525708 w 657350"/>
                  <a:gd name="connsiteY18" fmla="*/ 533186 h 709751"/>
                  <a:gd name="connsiteX19" fmla="*/ 530859 w 657350"/>
                  <a:gd name="connsiteY19" fmla="*/ 646520 h 709751"/>
                  <a:gd name="connsiteX20" fmla="*/ 438131 w 657350"/>
                  <a:gd name="connsiteY20" fmla="*/ 613035 h 709751"/>
                  <a:gd name="connsiteX21" fmla="*/ 396919 w 657350"/>
                  <a:gd name="connsiteY21" fmla="*/ 708338 h 709751"/>
                  <a:gd name="connsiteX22" fmla="*/ 317070 w 657350"/>
                  <a:gd name="connsiteY22" fmla="*/ 672277 h 709751"/>
                  <a:gd name="connsiteX23" fmla="*/ 237221 w 657350"/>
                  <a:gd name="connsiteY23" fmla="*/ 703187 h 709751"/>
                  <a:gd name="connsiteX24" fmla="*/ 206312 w 657350"/>
                  <a:gd name="connsiteY24" fmla="*/ 628489 h 709751"/>
                  <a:gd name="connsiteX25" fmla="*/ 100705 w 657350"/>
                  <a:gd name="connsiteY25" fmla="*/ 615610 h 709751"/>
                  <a:gd name="connsiteX26" fmla="*/ 111008 w 657350"/>
                  <a:gd name="connsiteY26" fmla="*/ 546064 h 709751"/>
                  <a:gd name="connsiteX27" fmla="*/ 44038 w 657350"/>
                  <a:gd name="connsiteY27" fmla="*/ 525458 h 709751"/>
                  <a:gd name="connsiteX28" fmla="*/ 103281 w 657350"/>
                  <a:gd name="connsiteY28" fmla="*/ 481670 h 709751"/>
                  <a:gd name="connsiteX29" fmla="*/ 250 w 657350"/>
                  <a:gd name="connsiteY29" fmla="*/ 432730 h 709751"/>
                  <a:gd name="connsiteX30" fmla="*/ 72371 w 657350"/>
                  <a:gd name="connsiteY30" fmla="*/ 381215 h 709751"/>
                  <a:gd name="connsiteX31" fmla="*/ 7977 w 657350"/>
                  <a:gd name="connsiteY31" fmla="*/ 291063 h 709751"/>
                  <a:gd name="connsiteX32" fmla="*/ 87826 w 657350"/>
                  <a:gd name="connsiteY32" fmla="*/ 244699 h 709751"/>
                  <a:gd name="connsiteX33" fmla="*/ 44038 w 657350"/>
                  <a:gd name="connsiteY33" fmla="*/ 175153 h 709751"/>
                  <a:gd name="connsiteX34" fmla="*/ 108432 w 657350"/>
                  <a:gd name="connsiteY34" fmla="*/ 177729 h 709751"/>
                  <a:gd name="connsiteX35" fmla="*/ 56917 w 657350"/>
                  <a:gd name="connsiteY35" fmla="*/ 121062 h 709751"/>
                  <a:gd name="connsiteX36" fmla="*/ 82674 w 657350"/>
                  <a:gd name="connsiteY36" fmla="*/ 46364 h 709751"/>
                  <a:gd name="connsiteX37" fmla="*/ 167675 w 657350"/>
                  <a:gd name="connsiteY37" fmla="*/ 43788 h 709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657350" h="709751">
                    <a:moveTo>
                      <a:pt x="167675" y="43788"/>
                    </a:moveTo>
                    <a:cubicBezTo>
                      <a:pt x="196867" y="39066"/>
                      <a:pt x="241943" y="25329"/>
                      <a:pt x="257827" y="18031"/>
                    </a:cubicBezTo>
                    <a:cubicBezTo>
                      <a:pt x="273711" y="10733"/>
                      <a:pt x="250529" y="0"/>
                      <a:pt x="262979" y="0"/>
                    </a:cubicBezTo>
                    <a:cubicBezTo>
                      <a:pt x="275429" y="0"/>
                      <a:pt x="315353" y="17602"/>
                      <a:pt x="332525" y="18031"/>
                    </a:cubicBezTo>
                    <a:cubicBezTo>
                      <a:pt x="349697" y="18460"/>
                      <a:pt x="353561" y="0"/>
                      <a:pt x="366010" y="2576"/>
                    </a:cubicBezTo>
                    <a:cubicBezTo>
                      <a:pt x="378459" y="5152"/>
                      <a:pt x="394773" y="29621"/>
                      <a:pt x="407222" y="33485"/>
                    </a:cubicBezTo>
                    <a:cubicBezTo>
                      <a:pt x="419671" y="37349"/>
                      <a:pt x="430404" y="21894"/>
                      <a:pt x="440707" y="25758"/>
                    </a:cubicBezTo>
                    <a:cubicBezTo>
                      <a:pt x="451010" y="29622"/>
                      <a:pt x="451440" y="51086"/>
                      <a:pt x="469041" y="56667"/>
                    </a:cubicBezTo>
                    <a:cubicBezTo>
                      <a:pt x="486642" y="62248"/>
                      <a:pt x="529142" y="45935"/>
                      <a:pt x="546314" y="59243"/>
                    </a:cubicBezTo>
                    <a:cubicBezTo>
                      <a:pt x="563486" y="72551"/>
                      <a:pt x="572931" y="115910"/>
                      <a:pt x="572072" y="136516"/>
                    </a:cubicBezTo>
                    <a:cubicBezTo>
                      <a:pt x="571213" y="157122"/>
                      <a:pt x="531717" y="171289"/>
                      <a:pt x="541162" y="182880"/>
                    </a:cubicBezTo>
                    <a:cubicBezTo>
                      <a:pt x="550607" y="194471"/>
                      <a:pt x="609421" y="185027"/>
                      <a:pt x="628739" y="206062"/>
                    </a:cubicBezTo>
                    <a:cubicBezTo>
                      <a:pt x="648057" y="227097"/>
                      <a:pt x="654926" y="282047"/>
                      <a:pt x="657072" y="309093"/>
                    </a:cubicBezTo>
                    <a:cubicBezTo>
                      <a:pt x="659218" y="336139"/>
                      <a:pt x="648486" y="360179"/>
                      <a:pt x="641617" y="368336"/>
                    </a:cubicBezTo>
                    <a:cubicBezTo>
                      <a:pt x="634748" y="376493"/>
                      <a:pt x="618436" y="344725"/>
                      <a:pt x="615860" y="358033"/>
                    </a:cubicBezTo>
                    <a:cubicBezTo>
                      <a:pt x="613284" y="371341"/>
                      <a:pt x="636466" y="430584"/>
                      <a:pt x="626163" y="448185"/>
                    </a:cubicBezTo>
                    <a:cubicBezTo>
                      <a:pt x="615860" y="465786"/>
                      <a:pt x="558763" y="447756"/>
                      <a:pt x="554041" y="463640"/>
                    </a:cubicBezTo>
                    <a:cubicBezTo>
                      <a:pt x="549319" y="479524"/>
                      <a:pt x="602551" y="531898"/>
                      <a:pt x="597829" y="543489"/>
                    </a:cubicBezTo>
                    <a:cubicBezTo>
                      <a:pt x="593107" y="555080"/>
                      <a:pt x="536870" y="516014"/>
                      <a:pt x="525708" y="533186"/>
                    </a:cubicBezTo>
                    <a:cubicBezTo>
                      <a:pt x="514546" y="550358"/>
                      <a:pt x="545455" y="633212"/>
                      <a:pt x="530859" y="646520"/>
                    </a:cubicBezTo>
                    <a:cubicBezTo>
                      <a:pt x="516263" y="659828"/>
                      <a:pt x="460454" y="602732"/>
                      <a:pt x="438131" y="613035"/>
                    </a:cubicBezTo>
                    <a:cubicBezTo>
                      <a:pt x="415808" y="623338"/>
                      <a:pt x="417096" y="698464"/>
                      <a:pt x="396919" y="708338"/>
                    </a:cubicBezTo>
                    <a:cubicBezTo>
                      <a:pt x="376742" y="718212"/>
                      <a:pt x="343686" y="673135"/>
                      <a:pt x="317070" y="672277"/>
                    </a:cubicBezTo>
                    <a:cubicBezTo>
                      <a:pt x="290454" y="671419"/>
                      <a:pt x="255681" y="710485"/>
                      <a:pt x="237221" y="703187"/>
                    </a:cubicBezTo>
                    <a:cubicBezTo>
                      <a:pt x="218761" y="695889"/>
                      <a:pt x="229065" y="643085"/>
                      <a:pt x="206312" y="628489"/>
                    </a:cubicBezTo>
                    <a:cubicBezTo>
                      <a:pt x="183559" y="613893"/>
                      <a:pt x="116589" y="629347"/>
                      <a:pt x="100705" y="615610"/>
                    </a:cubicBezTo>
                    <a:cubicBezTo>
                      <a:pt x="84821" y="601873"/>
                      <a:pt x="120452" y="561089"/>
                      <a:pt x="111008" y="546064"/>
                    </a:cubicBezTo>
                    <a:cubicBezTo>
                      <a:pt x="101563" y="531039"/>
                      <a:pt x="45326" y="536190"/>
                      <a:pt x="44038" y="525458"/>
                    </a:cubicBezTo>
                    <a:cubicBezTo>
                      <a:pt x="42750" y="514726"/>
                      <a:pt x="110579" y="497125"/>
                      <a:pt x="103281" y="481670"/>
                    </a:cubicBezTo>
                    <a:cubicBezTo>
                      <a:pt x="95983" y="466215"/>
                      <a:pt x="5402" y="449472"/>
                      <a:pt x="250" y="432730"/>
                    </a:cubicBezTo>
                    <a:cubicBezTo>
                      <a:pt x="-4902" y="415988"/>
                      <a:pt x="71083" y="404826"/>
                      <a:pt x="72371" y="381215"/>
                    </a:cubicBezTo>
                    <a:cubicBezTo>
                      <a:pt x="73659" y="357604"/>
                      <a:pt x="5401" y="313816"/>
                      <a:pt x="7977" y="291063"/>
                    </a:cubicBezTo>
                    <a:cubicBezTo>
                      <a:pt x="10553" y="268310"/>
                      <a:pt x="81816" y="264017"/>
                      <a:pt x="87826" y="244699"/>
                    </a:cubicBezTo>
                    <a:cubicBezTo>
                      <a:pt x="93836" y="225381"/>
                      <a:pt x="40604" y="186315"/>
                      <a:pt x="44038" y="175153"/>
                    </a:cubicBezTo>
                    <a:cubicBezTo>
                      <a:pt x="47472" y="163991"/>
                      <a:pt x="106286" y="186744"/>
                      <a:pt x="108432" y="177729"/>
                    </a:cubicBezTo>
                    <a:cubicBezTo>
                      <a:pt x="110578" y="168714"/>
                      <a:pt x="61210" y="142956"/>
                      <a:pt x="56917" y="121062"/>
                    </a:cubicBezTo>
                    <a:cubicBezTo>
                      <a:pt x="52624" y="99168"/>
                      <a:pt x="64644" y="56667"/>
                      <a:pt x="82674" y="46364"/>
                    </a:cubicBezTo>
                    <a:cubicBezTo>
                      <a:pt x="100704" y="36061"/>
                      <a:pt x="138483" y="48510"/>
                      <a:pt x="167675" y="43788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78" name="Freeform 177"/>
              <p:cNvSpPr/>
              <p:nvPr/>
            </p:nvSpPr>
            <p:spPr>
              <a:xfrm>
                <a:off x="4153351" y="4493708"/>
                <a:ext cx="170765" cy="106633"/>
              </a:xfrm>
              <a:custGeom>
                <a:avLst/>
                <a:gdLst>
                  <a:gd name="connsiteX0" fmla="*/ 78647 w 170765"/>
                  <a:gd name="connsiteY0" fmla="*/ 1019 h 106633"/>
                  <a:gd name="connsiteX1" fmla="*/ 9101 w 170765"/>
                  <a:gd name="connsiteY1" fmla="*/ 13898 h 106633"/>
                  <a:gd name="connsiteX2" fmla="*/ 1374 w 170765"/>
                  <a:gd name="connsiteY2" fmla="*/ 55110 h 106633"/>
                  <a:gd name="connsiteX3" fmla="*/ 14252 w 170765"/>
                  <a:gd name="connsiteY3" fmla="*/ 75716 h 106633"/>
                  <a:gd name="connsiteX4" fmla="*/ 73495 w 170765"/>
                  <a:gd name="connsiteY4" fmla="*/ 106626 h 106633"/>
                  <a:gd name="connsiteX5" fmla="*/ 163647 w 170765"/>
                  <a:gd name="connsiteY5" fmla="*/ 78292 h 106633"/>
                  <a:gd name="connsiteX6" fmla="*/ 153344 w 170765"/>
                  <a:gd name="connsiteY6" fmla="*/ 37080 h 106633"/>
                  <a:gd name="connsiteX7" fmla="*/ 78647 w 170765"/>
                  <a:gd name="connsiteY7" fmla="*/ 1019 h 106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765" h="106633">
                    <a:moveTo>
                      <a:pt x="78647" y="1019"/>
                    </a:moveTo>
                    <a:cubicBezTo>
                      <a:pt x="54607" y="-2845"/>
                      <a:pt x="21980" y="4883"/>
                      <a:pt x="9101" y="13898"/>
                    </a:cubicBezTo>
                    <a:cubicBezTo>
                      <a:pt x="-3778" y="22913"/>
                      <a:pt x="515" y="44807"/>
                      <a:pt x="1374" y="55110"/>
                    </a:cubicBezTo>
                    <a:cubicBezTo>
                      <a:pt x="2233" y="65413"/>
                      <a:pt x="2232" y="67130"/>
                      <a:pt x="14252" y="75716"/>
                    </a:cubicBezTo>
                    <a:cubicBezTo>
                      <a:pt x="26272" y="84302"/>
                      <a:pt x="48596" y="106197"/>
                      <a:pt x="73495" y="106626"/>
                    </a:cubicBezTo>
                    <a:cubicBezTo>
                      <a:pt x="98394" y="107055"/>
                      <a:pt x="150339" y="89883"/>
                      <a:pt x="163647" y="78292"/>
                    </a:cubicBezTo>
                    <a:cubicBezTo>
                      <a:pt x="176955" y="66701"/>
                      <a:pt x="170516" y="49959"/>
                      <a:pt x="153344" y="37080"/>
                    </a:cubicBezTo>
                    <a:cubicBezTo>
                      <a:pt x="136172" y="24201"/>
                      <a:pt x="102687" y="4883"/>
                      <a:pt x="78647" y="1019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79" name="5-Point Star 178"/>
              <p:cNvSpPr/>
              <p:nvPr/>
            </p:nvSpPr>
            <p:spPr>
              <a:xfrm>
                <a:off x="4170175" y="4515625"/>
                <a:ext cx="104639" cy="55269"/>
              </a:xfrm>
              <a:prstGeom prst="star5">
                <a:avLst>
                  <a:gd name="adj" fmla="val 50000"/>
                  <a:gd name="hf" fmla="val 105146"/>
                  <a:gd name="vf" fmla="val 110557"/>
                </a:avLst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80" name="Oval 179"/>
              <p:cNvSpPr/>
              <p:nvPr/>
            </p:nvSpPr>
            <p:spPr>
              <a:xfrm rot="2218988">
                <a:off x="3879045" y="4368635"/>
                <a:ext cx="64973" cy="45719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81" name="Oval 180"/>
              <p:cNvSpPr/>
              <p:nvPr/>
            </p:nvSpPr>
            <p:spPr>
              <a:xfrm rot="8498302">
                <a:off x="4263626" y="4376358"/>
                <a:ext cx="64973" cy="45719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82" name="Freeform 181"/>
              <p:cNvSpPr/>
              <p:nvPr/>
            </p:nvSpPr>
            <p:spPr>
              <a:xfrm>
                <a:off x="4056845" y="4656743"/>
                <a:ext cx="105607" cy="80138"/>
              </a:xfrm>
              <a:custGeom>
                <a:avLst/>
                <a:gdLst>
                  <a:gd name="connsiteX0" fmla="*/ 0 w 105607"/>
                  <a:gd name="connsiteY0" fmla="*/ 2833 h 80138"/>
                  <a:gd name="connsiteX1" fmla="*/ 56667 w 105607"/>
                  <a:gd name="connsiteY1" fmla="*/ 15712 h 80138"/>
                  <a:gd name="connsiteX2" fmla="*/ 105607 w 105607"/>
                  <a:gd name="connsiteY2" fmla="*/ 5409 h 80138"/>
                  <a:gd name="connsiteX3" fmla="*/ 56667 w 105607"/>
                  <a:gd name="connsiteY3" fmla="*/ 80107 h 80138"/>
                  <a:gd name="connsiteX4" fmla="*/ 0 w 105607"/>
                  <a:gd name="connsiteY4" fmla="*/ 2833 h 80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607" h="80138">
                    <a:moveTo>
                      <a:pt x="0" y="2833"/>
                    </a:moveTo>
                    <a:cubicBezTo>
                      <a:pt x="0" y="-7899"/>
                      <a:pt x="39066" y="15283"/>
                      <a:pt x="56667" y="15712"/>
                    </a:cubicBezTo>
                    <a:cubicBezTo>
                      <a:pt x="74268" y="16141"/>
                      <a:pt x="105607" y="-5323"/>
                      <a:pt x="105607" y="5409"/>
                    </a:cubicBezTo>
                    <a:cubicBezTo>
                      <a:pt x="105607" y="16141"/>
                      <a:pt x="75556" y="78390"/>
                      <a:pt x="56667" y="80107"/>
                    </a:cubicBezTo>
                    <a:cubicBezTo>
                      <a:pt x="37778" y="81824"/>
                      <a:pt x="0" y="13565"/>
                      <a:pt x="0" y="2833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83" name="Freeform 182"/>
              <p:cNvSpPr/>
              <p:nvPr/>
            </p:nvSpPr>
            <p:spPr>
              <a:xfrm>
                <a:off x="4190638" y="4623522"/>
                <a:ext cx="105401" cy="139049"/>
              </a:xfrm>
              <a:custGeom>
                <a:avLst/>
                <a:gdLst>
                  <a:gd name="connsiteX0" fmla="*/ 103423 w 105401"/>
                  <a:gd name="connsiteY0" fmla="*/ 4555 h 139049"/>
                  <a:gd name="connsiteX1" fmla="*/ 51907 w 105401"/>
                  <a:gd name="connsiteY1" fmla="*/ 14858 h 139049"/>
                  <a:gd name="connsiteX2" fmla="*/ 392 w 105401"/>
                  <a:gd name="connsiteY2" fmla="*/ 20009 h 139049"/>
                  <a:gd name="connsiteX3" fmla="*/ 80241 w 105401"/>
                  <a:gd name="connsiteY3" fmla="*/ 135919 h 139049"/>
                  <a:gd name="connsiteX4" fmla="*/ 93119 w 105401"/>
                  <a:gd name="connsiteY4" fmla="*/ 97283 h 139049"/>
                  <a:gd name="connsiteX5" fmla="*/ 103423 w 105401"/>
                  <a:gd name="connsiteY5" fmla="*/ 4555 h 139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401" h="139049">
                    <a:moveTo>
                      <a:pt x="103423" y="4555"/>
                    </a:moveTo>
                    <a:cubicBezTo>
                      <a:pt x="96554" y="-9182"/>
                      <a:pt x="69079" y="12282"/>
                      <a:pt x="51907" y="14858"/>
                    </a:cubicBezTo>
                    <a:cubicBezTo>
                      <a:pt x="34735" y="17434"/>
                      <a:pt x="-4330" y="-168"/>
                      <a:pt x="392" y="20009"/>
                    </a:cubicBezTo>
                    <a:cubicBezTo>
                      <a:pt x="5114" y="40186"/>
                      <a:pt x="64787" y="123040"/>
                      <a:pt x="80241" y="135919"/>
                    </a:cubicBezTo>
                    <a:cubicBezTo>
                      <a:pt x="95695" y="148798"/>
                      <a:pt x="88826" y="119177"/>
                      <a:pt x="93119" y="97283"/>
                    </a:cubicBezTo>
                    <a:cubicBezTo>
                      <a:pt x="97412" y="75389"/>
                      <a:pt x="110292" y="18292"/>
                      <a:pt x="103423" y="4555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84" name="Freeform 183"/>
              <p:cNvSpPr/>
              <p:nvPr/>
            </p:nvSpPr>
            <p:spPr>
              <a:xfrm>
                <a:off x="3937130" y="4617795"/>
                <a:ext cx="95441" cy="115621"/>
              </a:xfrm>
              <a:custGeom>
                <a:avLst/>
                <a:gdLst>
                  <a:gd name="connsiteX0" fmla="*/ 1441 w 95441"/>
                  <a:gd name="connsiteY0" fmla="*/ 7365 h 115621"/>
                  <a:gd name="connsiteX1" fmla="*/ 65835 w 95441"/>
                  <a:gd name="connsiteY1" fmla="*/ 12516 h 115621"/>
                  <a:gd name="connsiteX2" fmla="*/ 94169 w 95441"/>
                  <a:gd name="connsiteY2" fmla="*/ 35698 h 115621"/>
                  <a:gd name="connsiteX3" fmla="*/ 27198 w 95441"/>
                  <a:gd name="connsiteY3" fmla="*/ 115547 h 115621"/>
                  <a:gd name="connsiteX4" fmla="*/ 1441 w 95441"/>
                  <a:gd name="connsiteY4" fmla="*/ 7365 h 115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441" h="115621">
                    <a:moveTo>
                      <a:pt x="1441" y="7365"/>
                    </a:moveTo>
                    <a:cubicBezTo>
                      <a:pt x="7881" y="-9807"/>
                      <a:pt x="50380" y="7794"/>
                      <a:pt x="65835" y="12516"/>
                    </a:cubicBezTo>
                    <a:cubicBezTo>
                      <a:pt x="81290" y="17238"/>
                      <a:pt x="100609" y="18526"/>
                      <a:pt x="94169" y="35698"/>
                    </a:cubicBezTo>
                    <a:cubicBezTo>
                      <a:pt x="87730" y="52870"/>
                      <a:pt x="43082" y="118123"/>
                      <a:pt x="27198" y="115547"/>
                    </a:cubicBezTo>
                    <a:cubicBezTo>
                      <a:pt x="11314" y="112971"/>
                      <a:pt x="-4999" y="24537"/>
                      <a:pt x="1441" y="7365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85" name="Freeform 184"/>
              <p:cNvSpPr/>
              <p:nvPr/>
            </p:nvSpPr>
            <p:spPr>
              <a:xfrm>
                <a:off x="3961180" y="4721055"/>
                <a:ext cx="291562" cy="169230"/>
              </a:xfrm>
              <a:custGeom>
                <a:avLst/>
                <a:gdLst>
                  <a:gd name="connsiteX0" fmla="*/ 116278 w 291580"/>
                  <a:gd name="connsiteY0" fmla="*/ 38646 h 168899"/>
                  <a:gd name="connsiteX1" fmla="*/ 64763 w 291580"/>
                  <a:gd name="connsiteY1" fmla="*/ 2585 h 168899"/>
                  <a:gd name="connsiteX2" fmla="*/ 368 w 291580"/>
                  <a:gd name="connsiteY2" fmla="*/ 38646 h 168899"/>
                  <a:gd name="connsiteX3" fmla="*/ 95672 w 291580"/>
                  <a:gd name="connsiteY3" fmla="*/ 159707 h 168899"/>
                  <a:gd name="connsiteX4" fmla="*/ 229612 w 291580"/>
                  <a:gd name="connsiteY4" fmla="*/ 146828 h 168899"/>
                  <a:gd name="connsiteX5" fmla="*/ 291431 w 291580"/>
                  <a:gd name="connsiteY5" fmla="*/ 38646 h 168899"/>
                  <a:gd name="connsiteX6" fmla="*/ 245067 w 291580"/>
                  <a:gd name="connsiteY6" fmla="*/ 9 h 168899"/>
                  <a:gd name="connsiteX7" fmla="*/ 185824 w 291580"/>
                  <a:gd name="connsiteY7" fmla="*/ 41221 h 168899"/>
                  <a:gd name="connsiteX8" fmla="*/ 165218 w 291580"/>
                  <a:gd name="connsiteY8" fmla="*/ 79858 h 168899"/>
                  <a:gd name="connsiteX9" fmla="*/ 116278 w 291580"/>
                  <a:gd name="connsiteY9" fmla="*/ 38646 h 168899"/>
                  <a:gd name="connsiteX0" fmla="*/ 116278 w 291580"/>
                  <a:gd name="connsiteY0" fmla="*/ 38646 h 168899"/>
                  <a:gd name="connsiteX1" fmla="*/ 64763 w 291580"/>
                  <a:gd name="connsiteY1" fmla="*/ 2585 h 168899"/>
                  <a:gd name="connsiteX2" fmla="*/ 368 w 291580"/>
                  <a:gd name="connsiteY2" fmla="*/ 38646 h 168899"/>
                  <a:gd name="connsiteX3" fmla="*/ 95672 w 291580"/>
                  <a:gd name="connsiteY3" fmla="*/ 159707 h 168899"/>
                  <a:gd name="connsiteX4" fmla="*/ 229612 w 291580"/>
                  <a:gd name="connsiteY4" fmla="*/ 146828 h 168899"/>
                  <a:gd name="connsiteX5" fmla="*/ 291431 w 291580"/>
                  <a:gd name="connsiteY5" fmla="*/ 38646 h 168899"/>
                  <a:gd name="connsiteX6" fmla="*/ 245067 w 291580"/>
                  <a:gd name="connsiteY6" fmla="*/ 9 h 168899"/>
                  <a:gd name="connsiteX7" fmla="*/ 185824 w 291580"/>
                  <a:gd name="connsiteY7" fmla="*/ 41221 h 168899"/>
                  <a:gd name="connsiteX8" fmla="*/ 149763 w 291580"/>
                  <a:gd name="connsiteY8" fmla="*/ 54101 h 168899"/>
                  <a:gd name="connsiteX9" fmla="*/ 116278 w 291580"/>
                  <a:gd name="connsiteY9" fmla="*/ 38646 h 168899"/>
                  <a:gd name="connsiteX0" fmla="*/ 116278 w 291569"/>
                  <a:gd name="connsiteY0" fmla="*/ 38662 h 168915"/>
                  <a:gd name="connsiteX1" fmla="*/ 64763 w 291569"/>
                  <a:gd name="connsiteY1" fmla="*/ 2601 h 168915"/>
                  <a:gd name="connsiteX2" fmla="*/ 368 w 291569"/>
                  <a:gd name="connsiteY2" fmla="*/ 38662 h 168915"/>
                  <a:gd name="connsiteX3" fmla="*/ 95672 w 291569"/>
                  <a:gd name="connsiteY3" fmla="*/ 159723 h 168915"/>
                  <a:gd name="connsiteX4" fmla="*/ 229612 w 291569"/>
                  <a:gd name="connsiteY4" fmla="*/ 146844 h 168915"/>
                  <a:gd name="connsiteX5" fmla="*/ 291431 w 291569"/>
                  <a:gd name="connsiteY5" fmla="*/ 38662 h 168915"/>
                  <a:gd name="connsiteX6" fmla="*/ 245067 w 291569"/>
                  <a:gd name="connsiteY6" fmla="*/ 25 h 168915"/>
                  <a:gd name="connsiteX7" fmla="*/ 201279 w 291569"/>
                  <a:gd name="connsiteY7" fmla="*/ 33510 h 168915"/>
                  <a:gd name="connsiteX8" fmla="*/ 149763 w 291569"/>
                  <a:gd name="connsiteY8" fmla="*/ 54117 h 168915"/>
                  <a:gd name="connsiteX9" fmla="*/ 116278 w 291569"/>
                  <a:gd name="connsiteY9" fmla="*/ 38662 h 168915"/>
                  <a:gd name="connsiteX0" fmla="*/ 108544 w 291562"/>
                  <a:gd name="connsiteY0" fmla="*/ 18056 h 168915"/>
                  <a:gd name="connsiteX1" fmla="*/ 64756 w 291562"/>
                  <a:gd name="connsiteY1" fmla="*/ 2601 h 168915"/>
                  <a:gd name="connsiteX2" fmla="*/ 361 w 291562"/>
                  <a:gd name="connsiteY2" fmla="*/ 38662 h 168915"/>
                  <a:gd name="connsiteX3" fmla="*/ 95665 w 291562"/>
                  <a:gd name="connsiteY3" fmla="*/ 159723 h 168915"/>
                  <a:gd name="connsiteX4" fmla="*/ 229605 w 291562"/>
                  <a:gd name="connsiteY4" fmla="*/ 146844 h 168915"/>
                  <a:gd name="connsiteX5" fmla="*/ 291424 w 291562"/>
                  <a:gd name="connsiteY5" fmla="*/ 38662 h 168915"/>
                  <a:gd name="connsiteX6" fmla="*/ 245060 w 291562"/>
                  <a:gd name="connsiteY6" fmla="*/ 25 h 168915"/>
                  <a:gd name="connsiteX7" fmla="*/ 201272 w 291562"/>
                  <a:gd name="connsiteY7" fmla="*/ 33510 h 168915"/>
                  <a:gd name="connsiteX8" fmla="*/ 149756 w 291562"/>
                  <a:gd name="connsiteY8" fmla="*/ 54117 h 168915"/>
                  <a:gd name="connsiteX9" fmla="*/ 108544 w 291562"/>
                  <a:gd name="connsiteY9" fmla="*/ 18056 h 168915"/>
                  <a:gd name="connsiteX0" fmla="*/ 108544 w 291562"/>
                  <a:gd name="connsiteY0" fmla="*/ 18371 h 169230"/>
                  <a:gd name="connsiteX1" fmla="*/ 64756 w 291562"/>
                  <a:gd name="connsiteY1" fmla="*/ 2916 h 169230"/>
                  <a:gd name="connsiteX2" fmla="*/ 361 w 291562"/>
                  <a:gd name="connsiteY2" fmla="*/ 38977 h 169230"/>
                  <a:gd name="connsiteX3" fmla="*/ 95665 w 291562"/>
                  <a:gd name="connsiteY3" fmla="*/ 160038 h 169230"/>
                  <a:gd name="connsiteX4" fmla="*/ 229605 w 291562"/>
                  <a:gd name="connsiteY4" fmla="*/ 147159 h 169230"/>
                  <a:gd name="connsiteX5" fmla="*/ 291424 w 291562"/>
                  <a:gd name="connsiteY5" fmla="*/ 38977 h 169230"/>
                  <a:gd name="connsiteX6" fmla="*/ 245060 w 291562"/>
                  <a:gd name="connsiteY6" fmla="*/ 340 h 169230"/>
                  <a:gd name="connsiteX7" fmla="*/ 201272 w 291562"/>
                  <a:gd name="connsiteY7" fmla="*/ 23522 h 169230"/>
                  <a:gd name="connsiteX8" fmla="*/ 149756 w 291562"/>
                  <a:gd name="connsiteY8" fmla="*/ 54432 h 169230"/>
                  <a:gd name="connsiteX9" fmla="*/ 108544 w 291562"/>
                  <a:gd name="connsiteY9" fmla="*/ 18371 h 169230"/>
                  <a:gd name="connsiteX0" fmla="*/ 108544 w 291562"/>
                  <a:gd name="connsiteY0" fmla="*/ 18371 h 169230"/>
                  <a:gd name="connsiteX1" fmla="*/ 64756 w 291562"/>
                  <a:gd name="connsiteY1" fmla="*/ 2916 h 169230"/>
                  <a:gd name="connsiteX2" fmla="*/ 361 w 291562"/>
                  <a:gd name="connsiteY2" fmla="*/ 38977 h 169230"/>
                  <a:gd name="connsiteX3" fmla="*/ 95665 w 291562"/>
                  <a:gd name="connsiteY3" fmla="*/ 160038 h 169230"/>
                  <a:gd name="connsiteX4" fmla="*/ 229605 w 291562"/>
                  <a:gd name="connsiteY4" fmla="*/ 147159 h 169230"/>
                  <a:gd name="connsiteX5" fmla="*/ 291424 w 291562"/>
                  <a:gd name="connsiteY5" fmla="*/ 38977 h 169230"/>
                  <a:gd name="connsiteX6" fmla="*/ 245060 w 291562"/>
                  <a:gd name="connsiteY6" fmla="*/ 340 h 169230"/>
                  <a:gd name="connsiteX7" fmla="*/ 201272 w 291562"/>
                  <a:gd name="connsiteY7" fmla="*/ 23522 h 169230"/>
                  <a:gd name="connsiteX8" fmla="*/ 162635 w 291562"/>
                  <a:gd name="connsiteY8" fmla="*/ 44129 h 169230"/>
                  <a:gd name="connsiteX9" fmla="*/ 108544 w 291562"/>
                  <a:gd name="connsiteY9" fmla="*/ 18371 h 169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1562" h="169230">
                    <a:moveTo>
                      <a:pt x="108544" y="18371"/>
                    </a:moveTo>
                    <a:cubicBezTo>
                      <a:pt x="92231" y="11502"/>
                      <a:pt x="82786" y="-518"/>
                      <a:pt x="64756" y="2916"/>
                    </a:cubicBezTo>
                    <a:cubicBezTo>
                      <a:pt x="46726" y="6350"/>
                      <a:pt x="-4791" y="12790"/>
                      <a:pt x="361" y="38977"/>
                    </a:cubicBezTo>
                    <a:cubicBezTo>
                      <a:pt x="5512" y="65164"/>
                      <a:pt x="57458" y="142008"/>
                      <a:pt x="95665" y="160038"/>
                    </a:cubicBezTo>
                    <a:cubicBezTo>
                      <a:pt x="133872" y="178068"/>
                      <a:pt x="196979" y="167336"/>
                      <a:pt x="229605" y="147159"/>
                    </a:cubicBezTo>
                    <a:cubicBezTo>
                      <a:pt x="262231" y="126982"/>
                      <a:pt x="288848" y="63447"/>
                      <a:pt x="291424" y="38977"/>
                    </a:cubicBezTo>
                    <a:cubicBezTo>
                      <a:pt x="294000" y="14507"/>
                      <a:pt x="260085" y="2916"/>
                      <a:pt x="245060" y="340"/>
                    </a:cubicBezTo>
                    <a:cubicBezTo>
                      <a:pt x="230035" y="-2236"/>
                      <a:pt x="214580" y="10214"/>
                      <a:pt x="201272" y="23522"/>
                    </a:cubicBezTo>
                    <a:cubicBezTo>
                      <a:pt x="187964" y="36830"/>
                      <a:pt x="178090" y="44987"/>
                      <a:pt x="162635" y="44129"/>
                    </a:cubicBezTo>
                    <a:cubicBezTo>
                      <a:pt x="147180" y="43271"/>
                      <a:pt x="124857" y="25240"/>
                      <a:pt x="108544" y="18371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86" name="Freeform 185"/>
              <p:cNvSpPr/>
              <p:nvPr/>
            </p:nvSpPr>
            <p:spPr>
              <a:xfrm>
                <a:off x="3912601" y="4497212"/>
                <a:ext cx="164849" cy="100546"/>
              </a:xfrm>
              <a:custGeom>
                <a:avLst/>
                <a:gdLst>
                  <a:gd name="connsiteX0" fmla="*/ 0 w 133940"/>
                  <a:gd name="connsiteY0" fmla="*/ 46363 h 90152"/>
                  <a:gd name="connsiteX1" fmla="*/ 74697 w 133940"/>
                  <a:gd name="connsiteY1" fmla="*/ 0 h 90152"/>
                  <a:gd name="connsiteX2" fmla="*/ 133940 w 133940"/>
                  <a:gd name="connsiteY2" fmla="*/ 36060 h 90152"/>
                  <a:gd name="connsiteX3" fmla="*/ 85001 w 133940"/>
                  <a:gd name="connsiteY3" fmla="*/ 90152 h 90152"/>
                  <a:gd name="connsiteX4" fmla="*/ 36061 w 133940"/>
                  <a:gd name="connsiteY4" fmla="*/ 85000 h 90152"/>
                  <a:gd name="connsiteX5" fmla="*/ 0 w 133940"/>
                  <a:gd name="connsiteY5" fmla="*/ 46363 h 90152"/>
                  <a:gd name="connsiteX0" fmla="*/ 0 w 133940"/>
                  <a:gd name="connsiteY0" fmla="*/ 46363 h 90152"/>
                  <a:gd name="connsiteX1" fmla="*/ 74697 w 133940"/>
                  <a:gd name="connsiteY1" fmla="*/ 0 h 90152"/>
                  <a:gd name="connsiteX2" fmla="*/ 133940 w 133940"/>
                  <a:gd name="connsiteY2" fmla="*/ 36060 h 90152"/>
                  <a:gd name="connsiteX3" fmla="*/ 85001 w 133940"/>
                  <a:gd name="connsiteY3" fmla="*/ 90152 h 90152"/>
                  <a:gd name="connsiteX4" fmla="*/ 36061 w 133940"/>
                  <a:gd name="connsiteY4" fmla="*/ 85000 h 90152"/>
                  <a:gd name="connsiteX5" fmla="*/ 0 w 133940"/>
                  <a:gd name="connsiteY5" fmla="*/ 46363 h 90152"/>
                  <a:gd name="connsiteX0" fmla="*/ 0 w 133940"/>
                  <a:gd name="connsiteY0" fmla="*/ 46454 h 90243"/>
                  <a:gd name="connsiteX1" fmla="*/ 74697 w 133940"/>
                  <a:gd name="connsiteY1" fmla="*/ 91 h 90243"/>
                  <a:gd name="connsiteX2" fmla="*/ 133940 w 133940"/>
                  <a:gd name="connsiteY2" fmla="*/ 36151 h 90243"/>
                  <a:gd name="connsiteX3" fmla="*/ 85001 w 133940"/>
                  <a:gd name="connsiteY3" fmla="*/ 90243 h 90243"/>
                  <a:gd name="connsiteX4" fmla="*/ 36061 w 133940"/>
                  <a:gd name="connsiteY4" fmla="*/ 85091 h 90243"/>
                  <a:gd name="connsiteX5" fmla="*/ 0 w 133940"/>
                  <a:gd name="connsiteY5" fmla="*/ 46454 h 90243"/>
                  <a:gd name="connsiteX0" fmla="*/ 0 w 133940"/>
                  <a:gd name="connsiteY0" fmla="*/ 46454 h 126304"/>
                  <a:gd name="connsiteX1" fmla="*/ 74697 w 133940"/>
                  <a:gd name="connsiteY1" fmla="*/ 91 h 126304"/>
                  <a:gd name="connsiteX2" fmla="*/ 133940 w 133940"/>
                  <a:gd name="connsiteY2" fmla="*/ 36151 h 126304"/>
                  <a:gd name="connsiteX3" fmla="*/ 110759 w 133940"/>
                  <a:gd name="connsiteY3" fmla="*/ 126304 h 126304"/>
                  <a:gd name="connsiteX4" fmla="*/ 36061 w 133940"/>
                  <a:gd name="connsiteY4" fmla="*/ 85091 h 126304"/>
                  <a:gd name="connsiteX5" fmla="*/ 0 w 133940"/>
                  <a:gd name="connsiteY5" fmla="*/ 46454 h 126304"/>
                  <a:gd name="connsiteX0" fmla="*/ 0 w 133940"/>
                  <a:gd name="connsiteY0" fmla="*/ 46454 h 100546"/>
                  <a:gd name="connsiteX1" fmla="*/ 74697 w 133940"/>
                  <a:gd name="connsiteY1" fmla="*/ 91 h 100546"/>
                  <a:gd name="connsiteX2" fmla="*/ 133940 w 133940"/>
                  <a:gd name="connsiteY2" fmla="*/ 36151 h 100546"/>
                  <a:gd name="connsiteX3" fmla="*/ 121062 w 133940"/>
                  <a:gd name="connsiteY3" fmla="*/ 100546 h 100546"/>
                  <a:gd name="connsiteX4" fmla="*/ 36061 w 133940"/>
                  <a:gd name="connsiteY4" fmla="*/ 85091 h 100546"/>
                  <a:gd name="connsiteX5" fmla="*/ 0 w 133940"/>
                  <a:gd name="connsiteY5" fmla="*/ 46454 h 100546"/>
                  <a:gd name="connsiteX0" fmla="*/ 0 w 133940"/>
                  <a:gd name="connsiteY0" fmla="*/ 46454 h 100546"/>
                  <a:gd name="connsiteX1" fmla="*/ 74697 w 133940"/>
                  <a:gd name="connsiteY1" fmla="*/ 91 h 100546"/>
                  <a:gd name="connsiteX2" fmla="*/ 133940 w 133940"/>
                  <a:gd name="connsiteY2" fmla="*/ 36151 h 100546"/>
                  <a:gd name="connsiteX3" fmla="*/ 121062 w 133940"/>
                  <a:gd name="connsiteY3" fmla="*/ 100546 h 100546"/>
                  <a:gd name="connsiteX4" fmla="*/ 36061 w 133940"/>
                  <a:gd name="connsiteY4" fmla="*/ 85091 h 100546"/>
                  <a:gd name="connsiteX5" fmla="*/ 0 w 133940"/>
                  <a:gd name="connsiteY5" fmla="*/ 46454 h 100546"/>
                  <a:gd name="connsiteX0" fmla="*/ 0 w 133940"/>
                  <a:gd name="connsiteY0" fmla="*/ 46454 h 100546"/>
                  <a:gd name="connsiteX1" fmla="*/ 74697 w 133940"/>
                  <a:gd name="connsiteY1" fmla="*/ 91 h 100546"/>
                  <a:gd name="connsiteX2" fmla="*/ 133940 w 133940"/>
                  <a:gd name="connsiteY2" fmla="*/ 36151 h 100546"/>
                  <a:gd name="connsiteX3" fmla="*/ 121062 w 133940"/>
                  <a:gd name="connsiteY3" fmla="*/ 100546 h 100546"/>
                  <a:gd name="connsiteX4" fmla="*/ 36061 w 133940"/>
                  <a:gd name="connsiteY4" fmla="*/ 85091 h 100546"/>
                  <a:gd name="connsiteX5" fmla="*/ 0 w 133940"/>
                  <a:gd name="connsiteY5" fmla="*/ 46454 h 100546"/>
                  <a:gd name="connsiteX0" fmla="*/ 0 w 133940"/>
                  <a:gd name="connsiteY0" fmla="*/ 46454 h 100546"/>
                  <a:gd name="connsiteX1" fmla="*/ 74697 w 133940"/>
                  <a:gd name="connsiteY1" fmla="*/ 91 h 100546"/>
                  <a:gd name="connsiteX2" fmla="*/ 133940 w 133940"/>
                  <a:gd name="connsiteY2" fmla="*/ 36151 h 100546"/>
                  <a:gd name="connsiteX3" fmla="*/ 121062 w 133940"/>
                  <a:gd name="connsiteY3" fmla="*/ 100546 h 100546"/>
                  <a:gd name="connsiteX4" fmla="*/ 10303 w 133940"/>
                  <a:gd name="connsiteY4" fmla="*/ 87667 h 100546"/>
                  <a:gd name="connsiteX5" fmla="*/ 0 w 133940"/>
                  <a:gd name="connsiteY5" fmla="*/ 46454 h 100546"/>
                  <a:gd name="connsiteX0" fmla="*/ 0 w 157122"/>
                  <a:gd name="connsiteY0" fmla="*/ 41303 h 100546"/>
                  <a:gd name="connsiteX1" fmla="*/ 97879 w 157122"/>
                  <a:gd name="connsiteY1" fmla="*/ 91 h 100546"/>
                  <a:gd name="connsiteX2" fmla="*/ 157122 w 157122"/>
                  <a:gd name="connsiteY2" fmla="*/ 36151 h 100546"/>
                  <a:gd name="connsiteX3" fmla="*/ 144244 w 157122"/>
                  <a:gd name="connsiteY3" fmla="*/ 100546 h 100546"/>
                  <a:gd name="connsiteX4" fmla="*/ 33485 w 157122"/>
                  <a:gd name="connsiteY4" fmla="*/ 87667 h 100546"/>
                  <a:gd name="connsiteX5" fmla="*/ 0 w 157122"/>
                  <a:gd name="connsiteY5" fmla="*/ 41303 h 100546"/>
                  <a:gd name="connsiteX0" fmla="*/ 0 w 164849"/>
                  <a:gd name="connsiteY0" fmla="*/ 41303 h 100546"/>
                  <a:gd name="connsiteX1" fmla="*/ 105606 w 164849"/>
                  <a:gd name="connsiteY1" fmla="*/ 91 h 100546"/>
                  <a:gd name="connsiteX2" fmla="*/ 164849 w 164849"/>
                  <a:gd name="connsiteY2" fmla="*/ 36151 h 100546"/>
                  <a:gd name="connsiteX3" fmla="*/ 151971 w 164849"/>
                  <a:gd name="connsiteY3" fmla="*/ 100546 h 100546"/>
                  <a:gd name="connsiteX4" fmla="*/ 41212 w 164849"/>
                  <a:gd name="connsiteY4" fmla="*/ 87667 h 100546"/>
                  <a:gd name="connsiteX5" fmla="*/ 0 w 164849"/>
                  <a:gd name="connsiteY5" fmla="*/ 41303 h 100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849" h="100546">
                    <a:moveTo>
                      <a:pt x="0" y="41303"/>
                    </a:moveTo>
                    <a:cubicBezTo>
                      <a:pt x="6439" y="27136"/>
                      <a:pt x="83283" y="1808"/>
                      <a:pt x="105606" y="91"/>
                    </a:cubicBezTo>
                    <a:cubicBezTo>
                      <a:pt x="127929" y="-1626"/>
                      <a:pt x="163132" y="21126"/>
                      <a:pt x="164849" y="36151"/>
                    </a:cubicBezTo>
                    <a:cubicBezTo>
                      <a:pt x="160556" y="57616"/>
                      <a:pt x="169143" y="66202"/>
                      <a:pt x="151971" y="100546"/>
                    </a:cubicBezTo>
                    <a:cubicBezTo>
                      <a:pt x="103031" y="100546"/>
                      <a:pt x="69546" y="92819"/>
                      <a:pt x="41212" y="87667"/>
                    </a:cubicBezTo>
                    <a:lnTo>
                      <a:pt x="0" y="41303"/>
                    </a:ln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87" name="5-Point Star 186"/>
              <p:cNvSpPr/>
              <p:nvPr/>
            </p:nvSpPr>
            <p:spPr>
              <a:xfrm>
                <a:off x="3960935" y="4521129"/>
                <a:ext cx="104639" cy="55269"/>
              </a:xfrm>
              <a:prstGeom prst="star5">
                <a:avLst>
                  <a:gd name="adj" fmla="val 50000"/>
                  <a:gd name="hf" fmla="val 105146"/>
                  <a:gd name="vf" fmla="val 110557"/>
                </a:avLst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33" name="Group 232"/>
          <p:cNvGrpSpPr>
            <a:grpSpLocks noChangeAspect="1"/>
          </p:cNvGrpSpPr>
          <p:nvPr/>
        </p:nvGrpSpPr>
        <p:grpSpPr>
          <a:xfrm>
            <a:off x="3797593" y="1680169"/>
            <a:ext cx="1626206" cy="1291014"/>
            <a:chOff x="2277623" y="3360550"/>
            <a:chExt cx="4065514" cy="3227536"/>
          </a:xfrm>
        </p:grpSpPr>
        <p:sp>
          <p:nvSpPr>
            <p:cNvPr id="234" name="Freeform 233"/>
            <p:cNvSpPr/>
            <p:nvPr/>
          </p:nvSpPr>
          <p:spPr>
            <a:xfrm>
              <a:off x="5946153" y="3360550"/>
              <a:ext cx="333213" cy="2760461"/>
            </a:xfrm>
            <a:custGeom>
              <a:avLst/>
              <a:gdLst>
                <a:gd name="connsiteX0" fmla="*/ 0 w 1616271"/>
                <a:gd name="connsiteY0" fmla="*/ 0 h 2912372"/>
                <a:gd name="connsiteX1" fmla="*/ 200025 w 1616271"/>
                <a:gd name="connsiteY1" fmla="*/ 1285875 h 2912372"/>
                <a:gd name="connsiteX2" fmla="*/ 76200 w 1616271"/>
                <a:gd name="connsiteY2" fmla="*/ 2609850 h 2912372"/>
                <a:gd name="connsiteX3" fmla="*/ 866775 w 1616271"/>
                <a:gd name="connsiteY3" fmla="*/ 2876550 h 2912372"/>
                <a:gd name="connsiteX4" fmla="*/ 1600200 w 1616271"/>
                <a:gd name="connsiteY4" fmla="*/ 2724150 h 2912372"/>
                <a:gd name="connsiteX5" fmla="*/ 1381125 w 1616271"/>
                <a:gd name="connsiteY5" fmla="*/ 1209675 h 2912372"/>
                <a:gd name="connsiteX6" fmla="*/ 1476375 w 1616271"/>
                <a:gd name="connsiteY6" fmla="*/ 9525 h 2912372"/>
                <a:gd name="connsiteX0" fmla="*/ 0 w 1616271"/>
                <a:gd name="connsiteY0" fmla="*/ 82157 h 2994529"/>
                <a:gd name="connsiteX1" fmla="*/ 200025 w 1616271"/>
                <a:gd name="connsiteY1" fmla="*/ 1368032 h 2994529"/>
                <a:gd name="connsiteX2" fmla="*/ 76200 w 1616271"/>
                <a:gd name="connsiteY2" fmla="*/ 2692007 h 2994529"/>
                <a:gd name="connsiteX3" fmla="*/ 866775 w 1616271"/>
                <a:gd name="connsiteY3" fmla="*/ 2958707 h 2994529"/>
                <a:gd name="connsiteX4" fmla="*/ 1600200 w 1616271"/>
                <a:gd name="connsiteY4" fmla="*/ 2806307 h 2994529"/>
                <a:gd name="connsiteX5" fmla="*/ 1381125 w 1616271"/>
                <a:gd name="connsiteY5" fmla="*/ 1291832 h 2994529"/>
                <a:gd name="connsiteX6" fmla="*/ 1476375 w 1616271"/>
                <a:gd name="connsiteY6" fmla="*/ 91682 h 2994529"/>
                <a:gd name="connsiteX7" fmla="*/ 1476375 w 1616271"/>
                <a:gd name="connsiteY7" fmla="*/ 82157 h 2994529"/>
                <a:gd name="connsiteX0" fmla="*/ 9525 w 1625796"/>
                <a:gd name="connsiteY0" fmla="*/ 84817 h 2997189"/>
                <a:gd name="connsiteX1" fmla="*/ 209550 w 1625796"/>
                <a:gd name="connsiteY1" fmla="*/ 1370692 h 2997189"/>
                <a:gd name="connsiteX2" fmla="*/ 85725 w 1625796"/>
                <a:gd name="connsiteY2" fmla="*/ 2694667 h 2997189"/>
                <a:gd name="connsiteX3" fmla="*/ 876300 w 1625796"/>
                <a:gd name="connsiteY3" fmla="*/ 2961367 h 2997189"/>
                <a:gd name="connsiteX4" fmla="*/ 1609725 w 1625796"/>
                <a:gd name="connsiteY4" fmla="*/ 2808967 h 2997189"/>
                <a:gd name="connsiteX5" fmla="*/ 1390650 w 1625796"/>
                <a:gd name="connsiteY5" fmla="*/ 1294492 h 2997189"/>
                <a:gd name="connsiteX6" fmla="*/ 1485900 w 1625796"/>
                <a:gd name="connsiteY6" fmla="*/ 94342 h 2997189"/>
                <a:gd name="connsiteX7" fmla="*/ 0 w 1625796"/>
                <a:gd name="connsiteY7" fmla="*/ 75292 h 2997189"/>
                <a:gd name="connsiteX0" fmla="*/ 9525 w 1486024"/>
                <a:gd name="connsiteY0" fmla="*/ 84817 h 2971884"/>
                <a:gd name="connsiteX1" fmla="*/ 209550 w 1486024"/>
                <a:gd name="connsiteY1" fmla="*/ 1370692 h 2971884"/>
                <a:gd name="connsiteX2" fmla="*/ 85725 w 1486024"/>
                <a:gd name="connsiteY2" fmla="*/ 2694667 h 2971884"/>
                <a:gd name="connsiteX3" fmla="*/ 876300 w 1486024"/>
                <a:gd name="connsiteY3" fmla="*/ 2961367 h 2971884"/>
                <a:gd name="connsiteX4" fmla="*/ 1104900 w 1486024"/>
                <a:gd name="connsiteY4" fmla="*/ 2494642 h 2971884"/>
                <a:gd name="connsiteX5" fmla="*/ 1390650 w 1486024"/>
                <a:gd name="connsiteY5" fmla="*/ 1294492 h 2971884"/>
                <a:gd name="connsiteX6" fmla="*/ 1485900 w 1486024"/>
                <a:gd name="connsiteY6" fmla="*/ 94342 h 2971884"/>
                <a:gd name="connsiteX7" fmla="*/ 0 w 1486024"/>
                <a:gd name="connsiteY7" fmla="*/ 75292 h 2971884"/>
                <a:gd name="connsiteX0" fmla="*/ 9525 w 1544329"/>
                <a:gd name="connsiteY0" fmla="*/ 84817 h 3002111"/>
                <a:gd name="connsiteX1" fmla="*/ 209550 w 1544329"/>
                <a:gd name="connsiteY1" fmla="*/ 1370692 h 3002111"/>
                <a:gd name="connsiteX2" fmla="*/ 85725 w 1544329"/>
                <a:gd name="connsiteY2" fmla="*/ 2694667 h 3002111"/>
                <a:gd name="connsiteX3" fmla="*/ 876300 w 1544329"/>
                <a:gd name="connsiteY3" fmla="*/ 2961367 h 3002111"/>
                <a:gd name="connsiteX4" fmla="*/ 1524000 w 1544329"/>
                <a:gd name="connsiteY4" fmla="*/ 2818492 h 3002111"/>
                <a:gd name="connsiteX5" fmla="*/ 1390650 w 1544329"/>
                <a:gd name="connsiteY5" fmla="*/ 1294492 h 3002111"/>
                <a:gd name="connsiteX6" fmla="*/ 1485900 w 1544329"/>
                <a:gd name="connsiteY6" fmla="*/ 94342 h 3002111"/>
                <a:gd name="connsiteX7" fmla="*/ 0 w 1544329"/>
                <a:gd name="connsiteY7" fmla="*/ 75292 h 3002111"/>
                <a:gd name="connsiteX0" fmla="*/ 9525 w 1565668"/>
                <a:gd name="connsiteY0" fmla="*/ 84817 h 2963832"/>
                <a:gd name="connsiteX1" fmla="*/ 209550 w 1565668"/>
                <a:gd name="connsiteY1" fmla="*/ 1370692 h 2963832"/>
                <a:gd name="connsiteX2" fmla="*/ 85725 w 1565668"/>
                <a:gd name="connsiteY2" fmla="*/ 2694667 h 2963832"/>
                <a:gd name="connsiteX3" fmla="*/ 876300 w 1565668"/>
                <a:gd name="connsiteY3" fmla="*/ 2961367 h 2963832"/>
                <a:gd name="connsiteX4" fmla="*/ 1524000 w 1565668"/>
                <a:gd name="connsiteY4" fmla="*/ 2818492 h 2963832"/>
                <a:gd name="connsiteX5" fmla="*/ 1390650 w 1565668"/>
                <a:gd name="connsiteY5" fmla="*/ 1294492 h 2963832"/>
                <a:gd name="connsiteX6" fmla="*/ 1485900 w 1565668"/>
                <a:gd name="connsiteY6" fmla="*/ 94342 h 2963832"/>
                <a:gd name="connsiteX7" fmla="*/ 0 w 1565668"/>
                <a:gd name="connsiteY7" fmla="*/ 75292 h 2963832"/>
                <a:gd name="connsiteX0" fmla="*/ 9525 w 1565668"/>
                <a:gd name="connsiteY0" fmla="*/ 84817 h 2979820"/>
                <a:gd name="connsiteX1" fmla="*/ 209550 w 1565668"/>
                <a:gd name="connsiteY1" fmla="*/ 1370692 h 2979820"/>
                <a:gd name="connsiteX2" fmla="*/ 104775 w 1565668"/>
                <a:gd name="connsiteY2" fmla="*/ 2799442 h 2979820"/>
                <a:gd name="connsiteX3" fmla="*/ 876300 w 1565668"/>
                <a:gd name="connsiteY3" fmla="*/ 2961367 h 2979820"/>
                <a:gd name="connsiteX4" fmla="*/ 1524000 w 1565668"/>
                <a:gd name="connsiteY4" fmla="*/ 2818492 h 2979820"/>
                <a:gd name="connsiteX5" fmla="*/ 1390650 w 1565668"/>
                <a:gd name="connsiteY5" fmla="*/ 1294492 h 2979820"/>
                <a:gd name="connsiteX6" fmla="*/ 1485900 w 1565668"/>
                <a:gd name="connsiteY6" fmla="*/ 94342 h 2979820"/>
                <a:gd name="connsiteX7" fmla="*/ 0 w 1565668"/>
                <a:gd name="connsiteY7" fmla="*/ 75292 h 2979820"/>
                <a:gd name="connsiteX0" fmla="*/ 9525 w 1565668"/>
                <a:gd name="connsiteY0" fmla="*/ 84817 h 2961443"/>
                <a:gd name="connsiteX1" fmla="*/ 209550 w 1565668"/>
                <a:gd name="connsiteY1" fmla="*/ 1370692 h 2961443"/>
                <a:gd name="connsiteX2" fmla="*/ 104775 w 1565668"/>
                <a:gd name="connsiteY2" fmla="*/ 2799442 h 2961443"/>
                <a:gd name="connsiteX3" fmla="*/ 876300 w 1565668"/>
                <a:gd name="connsiteY3" fmla="*/ 2961367 h 2961443"/>
                <a:gd name="connsiteX4" fmla="*/ 1524000 w 1565668"/>
                <a:gd name="connsiteY4" fmla="*/ 2818492 h 2961443"/>
                <a:gd name="connsiteX5" fmla="*/ 1390650 w 1565668"/>
                <a:gd name="connsiteY5" fmla="*/ 1294492 h 2961443"/>
                <a:gd name="connsiteX6" fmla="*/ 1485900 w 1565668"/>
                <a:gd name="connsiteY6" fmla="*/ 94342 h 2961443"/>
                <a:gd name="connsiteX7" fmla="*/ 0 w 1565668"/>
                <a:gd name="connsiteY7" fmla="*/ 75292 h 2961443"/>
                <a:gd name="connsiteX0" fmla="*/ 9525 w 1565668"/>
                <a:gd name="connsiteY0" fmla="*/ 84817 h 2961443"/>
                <a:gd name="connsiteX1" fmla="*/ 209550 w 1565668"/>
                <a:gd name="connsiteY1" fmla="*/ 1370692 h 2961443"/>
                <a:gd name="connsiteX2" fmla="*/ 104775 w 1565668"/>
                <a:gd name="connsiteY2" fmla="*/ 2799442 h 2961443"/>
                <a:gd name="connsiteX3" fmla="*/ 876300 w 1565668"/>
                <a:gd name="connsiteY3" fmla="*/ 2961367 h 2961443"/>
                <a:gd name="connsiteX4" fmla="*/ 1524000 w 1565668"/>
                <a:gd name="connsiteY4" fmla="*/ 2818492 h 2961443"/>
                <a:gd name="connsiteX5" fmla="*/ 1390650 w 1565668"/>
                <a:gd name="connsiteY5" fmla="*/ 1294492 h 2961443"/>
                <a:gd name="connsiteX6" fmla="*/ 1485900 w 1565668"/>
                <a:gd name="connsiteY6" fmla="*/ 94342 h 2961443"/>
                <a:gd name="connsiteX7" fmla="*/ 0 w 1565668"/>
                <a:gd name="connsiteY7" fmla="*/ 75292 h 2961443"/>
                <a:gd name="connsiteX0" fmla="*/ 9525 w 1565668"/>
                <a:gd name="connsiteY0" fmla="*/ 84817 h 2961443"/>
                <a:gd name="connsiteX1" fmla="*/ 209550 w 1565668"/>
                <a:gd name="connsiteY1" fmla="*/ 1370692 h 2961443"/>
                <a:gd name="connsiteX2" fmla="*/ 104775 w 1565668"/>
                <a:gd name="connsiteY2" fmla="*/ 2799442 h 2961443"/>
                <a:gd name="connsiteX3" fmla="*/ 876300 w 1565668"/>
                <a:gd name="connsiteY3" fmla="*/ 2961367 h 2961443"/>
                <a:gd name="connsiteX4" fmla="*/ 1524000 w 1565668"/>
                <a:gd name="connsiteY4" fmla="*/ 2818492 h 2961443"/>
                <a:gd name="connsiteX5" fmla="*/ 1390650 w 1565668"/>
                <a:gd name="connsiteY5" fmla="*/ 1294492 h 2961443"/>
                <a:gd name="connsiteX6" fmla="*/ 1485900 w 1565668"/>
                <a:gd name="connsiteY6" fmla="*/ 94342 h 2961443"/>
                <a:gd name="connsiteX7" fmla="*/ 0 w 1565668"/>
                <a:gd name="connsiteY7" fmla="*/ 75292 h 2961443"/>
                <a:gd name="connsiteX0" fmla="*/ 9525 w 1565668"/>
                <a:gd name="connsiteY0" fmla="*/ 84817 h 2961443"/>
                <a:gd name="connsiteX1" fmla="*/ 209550 w 1565668"/>
                <a:gd name="connsiteY1" fmla="*/ 1370692 h 2961443"/>
                <a:gd name="connsiteX2" fmla="*/ 104775 w 1565668"/>
                <a:gd name="connsiteY2" fmla="*/ 2799442 h 2961443"/>
                <a:gd name="connsiteX3" fmla="*/ 876300 w 1565668"/>
                <a:gd name="connsiteY3" fmla="*/ 2961367 h 2961443"/>
                <a:gd name="connsiteX4" fmla="*/ 1524000 w 1565668"/>
                <a:gd name="connsiteY4" fmla="*/ 2818492 h 2961443"/>
                <a:gd name="connsiteX5" fmla="*/ 1390650 w 1565668"/>
                <a:gd name="connsiteY5" fmla="*/ 1294492 h 2961443"/>
                <a:gd name="connsiteX6" fmla="*/ 1485900 w 1565668"/>
                <a:gd name="connsiteY6" fmla="*/ 94342 h 2961443"/>
                <a:gd name="connsiteX7" fmla="*/ 0 w 1565668"/>
                <a:gd name="connsiteY7" fmla="*/ 75292 h 2961443"/>
                <a:gd name="connsiteX0" fmla="*/ 9525 w 1565668"/>
                <a:gd name="connsiteY0" fmla="*/ 84817 h 2961367"/>
                <a:gd name="connsiteX1" fmla="*/ 209550 w 1565668"/>
                <a:gd name="connsiteY1" fmla="*/ 1370692 h 2961367"/>
                <a:gd name="connsiteX2" fmla="*/ 85725 w 1565668"/>
                <a:gd name="connsiteY2" fmla="*/ 2818492 h 2961367"/>
                <a:gd name="connsiteX3" fmla="*/ 876300 w 1565668"/>
                <a:gd name="connsiteY3" fmla="*/ 2961367 h 2961367"/>
                <a:gd name="connsiteX4" fmla="*/ 1524000 w 1565668"/>
                <a:gd name="connsiteY4" fmla="*/ 2818492 h 2961367"/>
                <a:gd name="connsiteX5" fmla="*/ 1390650 w 1565668"/>
                <a:gd name="connsiteY5" fmla="*/ 1294492 h 2961367"/>
                <a:gd name="connsiteX6" fmla="*/ 1485900 w 1565668"/>
                <a:gd name="connsiteY6" fmla="*/ 94342 h 2961367"/>
                <a:gd name="connsiteX7" fmla="*/ 0 w 1565668"/>
                <a:gd name="connsiteY7" fmla="*/ 75292 h 2961367"/>
                <a:gd name="connsiteX0" fmla="*/ 9525 w 1545999"/>
                <a:gd name="connsiteY0" fmla="*/ 84817 h 2956490"/>
                <a:gd name="connsiteX1" fmla="*/ 209550 w 1545999"/>
                <a:gd name="connsiteY1" fmla="*/ 1370692 h 2956490"/>
                <a:gd name="connsiteX2" fmla="*/ 85725 w 1545999"/>
                <a:gd name="connsiteY2" fmla="*/ 2818492 h 2956490"/>
                <a:gd name="connsiteX3" fmla="*/ 847725 w 1545999"/>
                <a:gd name="connsiteY3" fmla="*/ 2885167 h 2956490"/>
                <a:gd name="connsiteX4" fmla="*/ 1524000 w 1545999"/>
                <a:gd name="connsiteY4" fmla="*/ 2818492 h 2956490"/>
                <a:gd name="connsiteX5" fmla="*/ 1390650 w 1545999"/>
                <a:gd name="connsiteY5" fmla="*/ 1294492 h 2956490"/>
                <a:gd name="connsiteX6" fmla="*/ 1485900 w 1545999"/>
                <a:gd name="connsiteY6" fmla="*/ 94342 h 2956490"/>
                <a:gd name="connsiteX7" fmla="*/ 0 w 1545999"/>
                <a:gd name="connsiteY7" fmla="*/ 75292 h 2956490"/>
                <a:gd name="connsiteX0" fmla="*/ 9525 w 1545999"/>
                <a:gd name="connsiteY0" fmla="*/ 84817 h 2956490"/>
                <a:gd name="connsiteX1" fmla="*/ 209550 w 1545999"/>
                <a:gd name="connsiteY1" fmla="*/ 1370692 h 2956490"/>
                <a:gd name="connsiteX2" fmla="*/ 85725 w 1545999"/>
                <a:gd name="connsiteY2" fmla="*/ 2818492 h 2956490"/>
                <a:gd name="connsiteX3" fmla="*/ 847725 w 1545999"/>
                <a:gd name="connsiteY3" fmla="*/ 2885167 h 2956490"/>
                <a:gd name="connsiteX4" fmla="*/ 1524000 w 1545999"/>
                <a:gd name="connsiteY4" fmla="*/ 2818492 h 2956490"/>
                <a:gd name="connsiteX5" fmla="*/ 1390650 w 1545999"/>
                <a:gd name="connsiteY5" fmla="*/ 1294492 h 2956490"/>
                <a:gd name="connsiteX6" fmla="*/ 1485900 w 1545999"/>
                <a:gd name="connsiteY6" fmla="*/ 94342 h 2956490"/>
                <a:gd name="connsiteX7" fmla="*/ 0 w 1545999"/>
                <a:gd name="connsiteY7" fmla="*/ 75292 h 2956490"/>
                <a:gd name="connsiteX0" fmla="*/ 9525 w 1545999"/>
                <a:gd name="connsiteY0" fmla="*/ 84817 h 2956490"/>
                <a:gd name="connsiteX1" fmla="*/ 209550 w 1545999"/>
                <a:gd name="connsiteY1" fmla="*/ 1370692 h 2956490"/>
                <a:gd name="connsiteX2" fmla="*/ 85725 w 1545999"/>
                <a:gd name="connsiteY2" fmla="*/ 2818492 h 2956490"/>
                <a:gd name="connsiteX3" fmla="*/ 847725 w 1545999"/>
                <a:gd name="connsiteY3" fmla="*/ 2885167 h 2956490"/>
                <a:gd name="connsiteX4" fmla="*/ 1524000 w 1545999"/>
                <a:gd name="connsiteY4" fmla="*/ 2818492 h 2956490"/>
                <a:gd name="connsiteX5" fmla="*/ 1390650 w 1545999"/>
                <a:gd name="connsiteY5" fmla="*/ 1294492 h 2956490"/>
                <a:gd name="connsiteX6" fmla="*/ 1485900 w 1545999"/>
                <a:gd name="connsiteY6" fmla="*/ 94342 h 2956490"/>
                <a:gd name="connsiteX7" fmla="*/ 0 w 1545999"/>
                <a:gd name="connsiteY7" fmla="*/ 75292 h 2956490"/>
                <a:gd name="connsiteX0" fmla="*/ 9525 w 1545999"/>
                <a:gd name="connsiteY0" fmla="*/ 84817 h 2885167"/>
                <a:gd name="connsiteX1" fmla="*/ 209550 w 1545999"/>
                <a:gd name="connsiteY1" fmla="*/ 1370692 h 2885167"/>
                <a:gd name="connsiteX2" fmla="*/ 85725 w 1545999"/>
                <a:gd name="connsiteY2" fmla="*/ 2818492 h 2885167"/>
                <a:gd name="connsiteX3" fmla="*/ 847725 w 1545999"/>
                <a:gd name="connsiteY3" fmla="*/ 2885167 h 2885167"/>
                <a:gd name="connsiteX4" fmla="*/ 1524000 w 1545999"/>
                <a:gd name="connsiteY4" fmla="*/ 2818492 h 2885167"/>
                <a:gd name="connsiteX5" fmla="*/ 1390650 w 1545999"/>
                <a:gd name="connsiteY5" fmla="*/ 1294492 h 2885167"/>
                <a:gd name="connsiteX6" fmla="*/ 1485900 w 1545999"/>
                <a:gd name="connsiteY6" fmla="*/ 94342 h 2885167"/>
                <a:gd name="connsiteX7" fmla="*/ 0 w 1545999"/>
                <a:gd name="connsiteY7" fmla="*/ 75292 h 2885167"/>
                <a:gd name="connsiteX0" fmla="*/ 9525 w 1486024"/>
                <a:gd name="connsiteY0" fmla="*/ 84817 h 2892937"/>
                <a:gd name="connsiteX1" fmla="*/ 209550 w 1486024"/>
                <a:gd name="connsiteY1" fmla="*/ 1370692 h 2892937"/>
                <a:gd name="connsiteX2" fmla="*/ 85725 w 1486024"/>
                <a:gd name="connsiteY2" fmla="*/ 2818492 h 2892937"/>
                <a:gd name="connsiteX3" fmla="*/ 847725 w 1486024"/>
                <a:gd name="connsiteY3" fmla="*/ 2885167 h 2892937"/>
                <a:gd name="connsiteX4" fmla="*/ 1352550 w 1486024"/>
                <a:gd name="connsiteY4" fmla="*/ 2608942 h 2892937"/>
                <a:gd name="connsiteX5" fmla="*/ 1390650 w 1486024"/>
                <a:gd name="connsiteY5" fmla="*/ 1294492 h 2892937"/>
                <a:gd name="connsiteX6" fmla="*/ 1485900 w 1486024"/>
                <a:gd name="connsiteY6" fmla="*/ 94342 h 2892937"/>
                <a:gd name="connsiteX7" fmla="*/ 0 w 1486024"/>
                <a:gd name="connsiteY7" fmla="*/ 75292 h 2892937"/>
                <a:gd name="connsiteX0" fmla="*/ 9525 w 1572834"/>
                <a:gd name="connsiteY0" fmla="*/ 84817 h 2885167"/>
                <a:gd name="connsiteX1" fmla="*/ 209550 w 1572834"/>
                <a:gd name="connsiteY1" fmla="*/ 1370692 h 2885167"/>
                <a:gd name="connsiteX2" fmla="*/ 85725 w 1572834"/>
                <a:gd name="connsiteY2" fmla="*/ 2818492 h 2885167"/>
                <a:gd name="connsiteX3" fmla="*/ 847725 w 1572834"/>
                <a:gd name="connsiteY3" fmla="*/ 2885167 h 2885167"/>
                <a:gd name="connsiteX4" fmla="*/ 1552575 w 1572834"/>
                <a:gd name="connsiteY4" fmla="*/ 2818492 h 2885167"/>
                <a:gd name="connsiteX5" fmla="*/ 1390650 w 1572834"/>
                <a:gd name="connsiteY5" fmla="*/ 1294492 h 2885167"/>
                <a:gd name="connsiteX6" fmla="*/ 1485900 w 1572834"/>
                <a:gd name="connsiteY6" fmla="*/ 94342 h 2885167"/>
                <a:gd name="connsiteX7" fmla="*/ 0 w 1572834"/>
                <a:gd name="connsiteY7" fmla="*/ 75292 h 2885167"/>
                <a:gd name="connsiteX0" fmla="*/ 9525 w 1554803"/>
                <a:gd name="connsiteY0" fmla="*/ 84817 h 2885167"/>
                <a:gd name="connsiteX1" fmla="*/ 209550 w 1554803"/>
                <a:gd name="connsiteY1" fmla="*/ 1370692 h 2885167"/>
                <a:gd name="connsiteX2" fmla="*/ 85725 w 1554803"/>
                <a:gd name="connsiteY2" fmla="*/ 2818492 h 2885167"/>
                <a:gd name="connsiteX3" fmla="*/ 847725 w 1554803"/>
                <a:gd name="connsiteY3" fmla="*/ 2885167 h 2885167"/>
                <a:gd name="connsiteX4" fmla="*/ 1552575 w 1554803"/>
                <a:gd name="connsiteY4" fmla="*/ 2818492 h 2885167"/>
                <a:gd name="connsiteX5" fmla="*/ 1390650 w 1554803"/>
                <a:gd name="connsiteY5" fmla="*/ 1294492 h 2885167"/>
                <a:gd name="connsiteX6" fmla="*/ 1485900 w 1554803"/>
                <a:gd name="connsiteY6" fmla="*/ 94342 h 2885167"/>
                <a:gd name="connsiteX7" fmla="*/ 0 w 1554803"/>
                <a:gd name="connsiteY7" fmla="*/ 75292 h 2885167"/>
                <a:gd name="connsiteX0" fmla="*/ 2381 w 1547659"/>
                <a:gd name="connsiteY0" fmla="*/ 89853 h 2890203"/>
                <a:gd name="connsiteX1" fmla="*/ 202406 w 1547659"/>
                <a:gd name="connsiteY1" fmla="*/ 1375728 h 2890203"/>
                <a:gd name="connsiteX2" fmla="*/ 78581 w 1547659"/>
                <a:gd name="connsiteY2" fmla="*/ 2823528 h 2890203"/>
                <a:gd name="connsiteX3" fmla="*/ 840581 w 1547659"/>
                <a:gd name="connsiteY3" fmla="*/ 2890203 h 2890203"/>
                <a:gd name="connsiteX4" fmla="*/ 1545431 w 1547659"/>
                <a:gd name="connsiteY4" fmla="*/ 2823528 h 2890203"/>
                <a:gd name="connsiteX5" fmla="*/ 1383506 w 1547659"/>
                <a:gd name="connsiteY5" fmla="*/ 1299528 h 2890203"/>
                <a:gd name="connsiteX6" fmla="*/ 1478756 w 1547659"/>
                <a:gd name="connsiteY6" fmla="*/ 99378 h 2890203"/>
                <a:gd name="connsiteX7" fmla="*/ 0 w 1547659"/>
                <a:gd name="connsiteY7" fmla="*/ 63660 h 2890203"/>
                <a:gd name="connsiteX0" fmla="*/ 2381 w 1547659"/>
                <a:gd name="connsiteY0" fmla="*/ 26193 h 2826543"/>
                <a:gd name="connsiteX1" fmla="*/ 202406 w 1547659"/>
                <a:gd name="connsiteY1" fmla="*/ 1312068 h 2826543"/>
                <a:gd name="connsiteX2" fmla="*/ 78581 w 1547659"/>
                <a:gd name="connsiteY2" fmla="*/ 2759868 h 2826543"/>
                <a:gd name="connsiteX3" fmla="*/ 840581 w 1547659"/>
                <a:gd name="connsiteY3" fmla="*/ 2826543 h 2826543"/>
                <a:gd name="connsiteX4" fmla="*/ 1545431 w 1547659"/>
                <a:gd name="connsiteY4" fmla="*/ 2759868 h 2826543"/>
                <a:gd name="connsiteX5" fmla="*/ 1383506 w 1547659"/>
                <a:gd name="connsiteY5" fmla="*/ 1235868 h 2826543"/>
                <a:gd name="connsiteX6" fmla="*/ 1478756 w 1547659"/>
                <a:gd name="connsiteY6" fmla="*/ 35718 h 2826543"/>
                <a:gd name="connsiteX7" fmla="*/ 0 w 1547659"/>
                <a:gd name="connsiteY7" fmla="*/ 0 h 2826543"/>
                <a:gd name="connsiteX0" fmla="*/ 2381 w 1547742"/>
                <a:gd name="connsiteY0" fmla="*/ 26193 h 2826543"/>
                <a:gd name="connsiteX1" fmla="*/ 202406 w 1547742"/>
                <a:gd name="connsiteY1" fmla="*/ 1312068 h 2826543"/>
                <a:gd name="connsiteX2" fmla="*/ 78581 w 1547742"/>
                <a:gd name="connsiteY2" fmla="*/ 2759868 h 2826543"/>
                <a:gd name="connsiteX3" fmla="*/ 840581 w 1547742"/>
                <a:gd name="connsiteY3" fmla="*/ 2826543 h 2826543"/>
                <a:gd name="connsiteX4" fmla="*/ 1545431 w 1547742"/>
                <a:gd name="connsiteY4" fmla="*/ 2759868 h 2826543"/>
                <a:gd name="connsiteX5" fmla="*/ 1383506 w 1547742"/>
                <a:gd name="connsiteY5" fmla="*/ 1235868 h 2826543"/>
                <a:gd name="connsiteX6" fmla="*/ 1436941 w 1547742"/>
                <a:gd name="connsiteY6" fmla="*/ 138267 h 2826543"/>
                <a:gd name="connsiteX7" fmla="*/ 0 w 1547742"/>
                <a:gd name="connsiteY7" fmla="*/ 0 h 2826543"/>
                <a:gd name="connsiteX0" fmla="*/ 2381 w 1547742"/>
                <a:gd name="connsiteY0" fmla="*/ 26193 h 2769066"/>
                <a:gd name="connsiteX1" fmla="*/ 202406 w 1547742"/>
                <a:gd name="connsiteY1" fmla="*/ 1312068 h 2769066"/>
                <a:gd name="connsiteX2" fmla="*/ 78581 w 1547742"/>
                <a:gd name="connsiteY2" fmla="*/ 2759868 h 2769066"/>
                <a:gd name="connsiteX3" fmla="*/ 924222 w 1547742"/>
                <a:gd name="connsiteY3" fmla="*/ 2664173 h 2769066"/>
                <a:gd name="connsiteX4" fmla="*/ 1545431 w 1547742"/>
                <a:gd name="connsiteY4" fmla="*/ 2759868 h 2769066"/>
                <a:gd name="connsiteX5" fmla="*/ 1383506 w 1547742"/>
                <a:gd name="connsiteY5" fmla="*/ 1235868 h 2769066"/>
                <a:gd name="connsiteX6" fmla="*/ 1436941 w 1547742"/>
                <a:gd name="connsiteY6" fmla="*/ 138267 h 2769066"/>
                <a:gd name="connsiteX7" fmla="*/ 0 w 1547742"/>
                <a:gd name="connsiteY7" fmla="*/ 0 h 2769066"/>
                <a:gd name="connsiteX0" fmla="*/ 2381 w 1630747"/>
                <a:gd name="connsiteY0" fmla="*/ 26193 h 2760461"/>
                <a:gd name="connsiteX1" fmla="*/ 202406 w 1630747"/>
                <a:gd name="connsiteY1" fmla="*/ 1312068 h 2760461"/>
                <a:gd name="connsiteX2" fmla="*/ 78581 w 1630747"/>
                <a:gd name="connsiteY2" fmla="*/ 2759868 h 2760461"/>
                <a:gd name="connsiteX3" fmla="*/ 924222 w 1630747"/>
                <a:gd name="connsiteY3" fmla="*/ 2664173 h 2760461"/>
                <a:gd name="connsiteX4" fmla="*/ 1629074 w 1630747"/>
                <a:gd name="connsiteY4" fmla="*/ 2580407 h 2760461"/>
                <a:gd name="connsiteX5" fmla="*/ 1383506 w 1630747"/>
                <a:gd name="connsiteY5" fmla="*/ 1235868 h 2760461"/>
                <a:gd name="connsiteX6" fmla="*/ 1436941 w 1630747"/>
                <a:gd name="connsiteY6" fmla="*/ 138267 h 2760461"/>
                <a:gd name="connsiteX7" fmla="*/ 0 w 1630747"/>
                <a:gd name="connsiteY7" fmla="*/ 0 h 2760461"/>
                <a:gd name="connsiteX0" fmla="*/ 2381 w 1630615"/>
                <a:gd name="connsiteY0" fmla="*/ 26193 h 2760461"/>
                <a:gd name="connsiteX1" fmla="*/ 202406 w 1630615"/>
                <a:gd name="connsiteY1" fmla="*/ 1312068 h 2760461"/>
                <a:gd name="connsiteX2" fmla="*/ 78581 w 1630615"/>
                <a:gd name="connsiteY2" fmla="*/ 2759868 h 2760461"/>
                <a:gd name="connsiteX3" fmla="*/ 924222 w 1630615"/>
                <a:gd name="connsiteY3" fmla="*/ 2664173 h 2760461"/>
                <a:gd name="connsiteX4" fmla="*/ 1629074 w 1630615"/>
                <a:gd name="connsiteY4" fmla="*/ 2580407 h 2760461"/>
                <a:gd name="connsiteX5" fmla="*/ 1383506 w 1630615"/>
                <a:gd name="connsiteY5" fmla="*/ 1235868 h 2760461"/>
                <a:gd name="connsiteX6" fmla="*/ 1569259 w 1630615"/>
                <a:gd name="connsiteY6" fmla="*/ 140725 h 2760461"/>
                <a:gd name="connsiteX7" fmla="*/ 0 w 1630615"/>
                <a:gd name="connsiteY7" fmla="*/ 0 h 2760461"/>
                <a:gd name="connsiteX0" fmla="*/ 2381 w 1630615"/>
                <a:gd name="connsiteY0" fmla="*/ 26193 h 2760461"/>
                <a:gd name="connsiteX1" fmla="*/ 202406 w 1630615"/>
                <a:gd name="connsiteY1" fmla="*/ 1312068 h 2760461"/>
                <a:gd name="connsiteX2" fmla="*/ 78581 w 1630615"/>
                <a:gd name="connsiteY2" fmla="*/ 2759868 h 2760461"/>
                <a:gd name="connsiteX3" fmla="*/ 924222 w 1630615"/>
                <a:gd name="connsiteY3" fmla="*/ 2664173 h 2760461"/>
                <a:gd name="connsiteX4" fmla="*/ 1629074 w 1630615"/>
                <a:gd name="connsiteY4" fmla="*/ 2580407 h 2760461"/>
                <a:gd name="connsiteX5" fmla="*/ 1383506 w 1630615"/>
                <a:gd name="connsiteY5" fmla="*/ 1235868 h 2760461"/>
                <a:gd name="connsiteX6" fmla="*/ 1569259 w 1630615"/>
                <a:gd name="connsiteY6" fmla="*/ 140725 h 2760461"/>
                <a:gd name="connsiteX7" fmla="*/ 0 w 1630615"/>
                <a:gd name="connsiteY7" fmla="*/ 0 h 2760461"/>
                <a:gd name="connsiteX0" fmla="*/ 2381 w 1630615"/>
                <a:gd name="connsiteY0" fmla="*/ 26193 h 2760461"/>
                <a:gd name="connsiteX1" fmla="*/ 202406 w 1630615"/>
                <a:gd name="connsiteY1" fmla="*/ 1312068 h 2760461"/>
                <a:gd name="connsiteX2" fmla="*/ 78581 w 1630615"/>
                <a:gd name="connsiteY2" fmla="*/ 2759868 h 2760461"/>
                <a:gd name="connsiteX3" fmla="*/ 924222 w 1630615"/>
                <a:gd name="connsiteY3" fmla="*/ 2664173 h 2760461"/>
                <a:gd name="connsiteX4" fmla="*/ 1629074 w 1630615"/>
                <a:gd name="connsiteY4" fmla="*/ 2580407 h 2760461"/>
                <a:gd name="connsiteX5" fmla="*/ 1383506 w 1630615"/>
                <a:gd name="connsiteY5" fmla="*/ 1235868 h 2760461"/>
                <a:gd name="connsiteX6" fmla="*/ 1569259 w 1630615"/>
                <a:gd name="connsiteY6" fmla="*/ 140725 h 2760461"/>
                <a:gd name="connsiteX7" fmla="*/ 0 w 1630615"/>
                <a:gd name="connsiteY7" fmla="*/ 0 h 27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0615" h="2760461">
                  <a:moveTo>
                    <a:pt x="2381" y="26193"/>
                  </a:moveTo>
                  <a:cubicBezTo>
                    <a:pt x="96043" y="451643"/>
                    <a:pt x="189706" y="856456"/>
                    <a:pt x="202406" y="1312068"/>
                  </a:cubicBezTo>
                  <a:cubicBezTo>
                    <a:pt x="215106" y="1767680"/>
                    <a:pt x="62706" y="2475706"/>
                    <a:pt x="78581" y="2759868"/>
                  </a:cubicBezTo>
                  <a:cubicBezTo>
                    <a:pt x="246856" y="2767805"/>
                    <a:pt x="665807" y="2694083"/>
                    <a:pt x="924222" y="2664173"/>
                  </a:cubicBezTo>
                  <a:lnTo>
                    <a:pt x="1629074" y="2580407"/>
                  </a:lnTo>
                  <a:cubicBezTo>
                    <a:pt x="1652886" y="2315295"/>
                    <a:pt x="1393475" y="1642482"/>
                    <a:pt x="1383506" y="1235868"/>
                  </a:cubicBezTo>
                  <a:cubicBezTo>
                    <a:pt x="1373537" y="829254"/>
                    <a:pt x="1511315" y="514581"/>
                    <a:pt x="1569259" y="140725"/>
                  </a:cubicBezTo>
                  <a:cubicBezTo>
                    <a:pt x="1238632" y="22533"/>
                    <a:pt x="583230" y="32160"/>
                    <a:pt x="0" y="0"/>
                  </a:cubicBezTo>
                </a:path>
              </a:pathLst>
            </a:cu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35" name="Freeform 234"/>
            <p:cNvSpPr/>
            <p:nvPr/>
          </p:nvSpPr>
          <p:spPr>
            <a:xfrm>
              <a:off x="2605489" y="3362319"/>
              <a:ext cx="3737648" cy="3089968"/>
            </a:xfrm>
            <a:custGeom>
              <a:avLst/>
              <a:gdLst>
                <a:gd name="connsiteX0" fmla="*/ 191143 w 3925158"/>
                <a:gd name="connsiteY0" fmla="*/ 329354 h 2981011"/>
                <a:gd name="connsiteX1" fmla="*/ 1524287 w 3925158"/>
                <a:gd name="connsiteY1" fmla="*/ 508815 h 2981011"/>
                <a:gd name="connsiteX2" fmla="*/ 3489820 w 3925158"/>
                <a:gd name="connsiteY2" fmla="*/ 312262 h 2981011"/>
                <a:gd name="connsiteX3" fmla="*/ 3335995 w 3925158"/>
                <a:gd name="connsiteY3" fmla="*/ 98617 h 2981011"/>
                <a:gd name="connsiteX4" fmla="*/ 3788922 w 3925158"/>
                <a:gd name="connsiteY4" fmla="*/ 218258 h 2981011"/>
                <a:gd name="connsiteX5" fmla="*/ 3737648 w 3925158"/>
                <a:gd name="connsiteY5" fmla="*/ 2474348 h 2981011"/>
                <a:gd name="connsiteX6" fmla="*/ 1703749 w 3925158"/>
                <a:gd name="connsiteY6" fmla="*/ 2927275 h 2981011"/>
                <a:gd name="connsiteX7" fmla="*/ 165506 w 3925158"/>
                <a:gd name="connsiteY7" fmla="*/ 2679447 h 2981011"/>
                <a:gd name="connsiteX8" fmla="*/ 191143 w 3925158"/>
                <a:gd name="connsiteY8" fmla="*/ 329354 h 2981011"/>
                <a:gd name="connsiteX0" fmla="*/ 191143 w 3925158"/>
                <a:gd name="connsiteY0" fmla="*/ 329354 h 2981011"/>
                <a:gd name="connsiteX1" fmla="*/ 1524287 w 3925158"/>
                <a:gd name="connsiteY1" fmla="*/ 508815 h 2981011"/>
                <a:gd name="connsiteX2" fmla="*/ 3489820 w 3925158"/>
                <a:gd name="connsiteY2" fmla="*/ 312262 h 2981011"/>
                <a:gd name="connsiteX3" fmla="*/ 3335995 w 3925158"/>
                <a:gd name="connsiteY3" fmla="*/ 98617 h 2981011"/>
                <a:gd name="connsiteX4" fmla="*/ 3788922 w 3925158"/>
                <a:gd name="connsiteY4" fmla="*/ 218258 h 2981011"/>
                <a:gd name="connsiteX5" fmla="*/ 3737648 w 3925158"/>
                <a:gd name="connsiteY5" fmla="*/ 2474348 h 2981011"/>
                <a:gd name="connsiteX6" fmla="*/ 1703749 w 3925158"/>
                <a:gd name="connsiteY6" fmla="*/ 2927275 h 2981011"/>
                <a:gd name="connsiteX7" fmla="*/ 165506 w 3925158"/>
                <a:gd name="connsiteY7" fmla="*/ 2679447 h 2981011"/>
                <a:gd name="connsiteX8" fmla="*/ 191143 w 3925158"/>
                <a:gd name="connsiteY8" fmla="*/ 329354 h 2981011"/>
                <a:gd name="connsiteX0" fmla="*/ 191143 w 3925158"/>
                <a:gd name="connsiteY0" fmla="*/ 329354 h 2932295"/>
                <a:gd name="connsiteX1" fmla="*/ 1524287 w 3925158"/>
                <a:gd name="connsiteY1" fmla="*/ 508815 h 2932295"/>
                <a:gd name="connsiteX2" fmla="*/ 3489820 w 3925158"/>
                <a:gd name="connsiteY2" fmla="*/ 312262 h 2932295"/>
                <a:gd name="connsiteX3" fmla="*/ 3335995 w 3925158"/>
                <a:gd name="connsiteY3" fmla="*/ 98617 h 2932295"/>
                <a:gd name="connsiteX4" fmla="*/ 3788922 w 3925158"/>
                <a:gd name="connsiteY4" fmla="*/ 218258 h 2932295"/>
                <a:gd name="connsiteX5" fmla="*/ 3737648 w 3925158"/>
                <a:gd name="connsiteY5" fmla="*/ 2474348 h 2932295"/>
                <a:gd name="connsiteX6" fmla="*/ 1703749 w 3925158"/>
                <a:gd name="connsiteY6" fmla="*/ 2927275 h 2932295"/>
                <a:gd name="connsiteX7" fmla="*/ 165506 w 3925158"/>
                <a:gd name="connsiteY7" fmla="*/ 2679447 h 2932295"/>
                <a:gd name="connsiteX8" fmla="*/ 191143 w 3925158"/>
                <a:gd name="connsiteY8" fmla="*/ 329354 h 2932295"/>
                <a:gd name="connsiteX0" fmla="*/ 191143 w 3925158"/>
                <a:gd name="connsiteY0" fmla="*/ 329354 h 2927275"/>
                <a:gd name="connsiteX1" fmla="*/ 1524287 w 3925158"/>
                <a:gd name="connsiteY1" fmla="*/ 508815 h 2927275"/>
                <a:gd name="connsiteX2" fmla="*/ 3489820 w 3925158"/>
                <a:gd name="connsiteY2" fmla="*/ 312262 h 2927275"/>
                <a:gd name="connsiteX3" fmla="*/ 3335995 w 3925158"/>
                <a:gd name="connsiteY3" fmla="*/ 98617 h 2927275"/>
                <a:gd name="connsiteX4" fmla="*/ 3788922 w 3925158"/>
                <a:gd name="connsiteY4" fmla="*/ 218258 h 2927275"/>
                <a:gd name="connsiteX5" fmla="*/ 3737648 w 3925158"/>
                <a:gd name="connsiteY5" fmla="*/ 2474348 h 2927275"/>
                <a:gd name="connsiteX6" fmla="*/ 1703749 w 3925158"/>
                <a:gd name="connsiteY6" fmla="*/ 2927275 h 2927275"/>
                <a:gd name="connsiteX7" fmla="*/ 165506 w 3925158"/>
                <a:gd name="connsiteY7" fmla="*/ 2679447 h 2927275"/>
                <a:gd name="connsiteX8" fmla="*/ 191143 w 3925158"/>
                <a:gd name="connsiteY8" fmla="*/ 329354 h 2927275"/>
                <a:gd name="connsiteX0" fmla="*/ 191143 w 3909343"/>
                <a:gd name="connsiteY0" fmla="*/ 329354 h 2935821"/>
                <a:gd name="connsiteX1" fmla="*/ 1524287 w 3909343"/>
                <a:gd name="connsiteY1" fmla="*/ 508815 h 2935821"/>
                <a:gd name="connsiteX2" fmla="*/ 3489820 w 3909343"/>
                <a:gd name="connsiteY2" fmla="*/ 312262 h 2935821"/>
                <a:gd name="connsiteX3" fmla="*/ 3335995 w 3909343"/>
                <a:gd name="connsiteY3" fmla="*/ 98617 h 2935821"/>
                <a:gd name="connsiteX4" fmla="*/ 3788922 w 3909343"/>
                <a:gd name="connsiteY4" fmla="*/ 218258 h 2935821"/>
                <a:gd name="connsiteX5" fmla="*/ 3737648 w 3909343"/>
                <a:gd name="connsiteY5" fmla="*/ 2474348 h 2935821"/>
                <a:gd name="connsiteX6" fmla="*/ 1925940 w 3909343"/>
                <a:gd name="connsiteY6" fmla="*/ 2935821 h 2935821"/>
                <a:gd name="connsiteX7" fmla="*/ 165506 w 3909343"/>
                <a:gd name="connsiteY7" fmla="*/ 2679447 h 2935821"/>
                <a:gd name="connsiteX8" fmla="*/ 191143 w 3909343"/>
                <a:gd name="connsiteY8" fmla="*/ 329354 h 2935821"/>
                <a:gd name="connsiteX0" fmla="*/ 191143 w 3909343"/>
                <a:gd name="connsiteY0" fmla="*/ 329354 h 2935821"/>
                <a:gd name="connsiteX1" fmla="*/ 1524287 w 3909343"/>
                <a:gd name="connsiteY1" fmla="*/ 508815 h 2935821"/>
                <a:gd name="connsiteX2" fmla="*/ 3489820 w 3909343"/>
                <a:gd name="connsiteY2" fmla="*/ 312262 h 2935821"/>
                <a:gd name="connsiteX3" fmla="*/ 3335995 w 3909343"/>
                <a:gd name="connsiteY3" fmla="*/ 98617 h 2935821"/>
                <a:gd name="connsiteX4" fmla="*/ 3788922 w 3909343"/>
                <a:gd name="connsiteY4" fmla="*/ 218258 h 2935821"/>
                <a:gd name="connsiteX5" fmla="*/ 3737648 w 3909343"/>
                <a:gd name="connsiteY5" fmla="*/ 2474348 h 2935821"/>
                <a:gd name="connsiteX6" fmla="*/ 1925940 w 3909343"/>
                <a:gd name="connsiteY6" fmla="*/ 2935821 h 2935821"/>
                <a:gd name="connsiteX7" fmla="*/ 165506 w 3909343"/>
                <a:gd name="connsiteY7" fmla="*/ 2679447 h 2935821"/>
                <a:gd name="connsiteX8" fmla="*/ 191143 w 3909343"/>
                <a:gd name="connsiteY8" fmla="*/ 329354 h 2935821"/>
                <a:gd name="connsiteX0" fmla="*/ 191143 w 3909343"/>
                <a:gd name="connsiteY0" fmla="*/ 329354 h 2937210"/>
                <a:gd name="connsiteX1" fmla="*/ 1524287 w 3909343"/>
                <a:gd name="connsiteY1" fmla="*/ 508815 h 2937210"/>
                <a:gd name="connsiteX2" fmla="*/ 3489820 w 3909343"/>
                <a:gd name="connsiteY2" fmla="*/ 312262 h 2937210"/>
                <a:gd name="connsiteX3" fmla="*/ 3335995 w 3909343"/>
                <a:gd name="connsiteY3" fmla="*/ 98617 h 2937210"/>
                <a:gd name="connsiteX4" fmla="*/ 3788922 w 3909343"/>
                <a:gd name="connsiteY4" fmla="*/ 218258 h 2937210"/>
                <a:gd name="connsiteX5" fmla="*/ 3737648 w 3909343"/>
                <a:gd name="connsiteY5" fmla="*/ 2474348 h 2937210"/>
                <a:gd name="connsiteX6" fmla="*/ 1925940 w 3909343"/>
                <a:gd name="connsiteY6" fmla="*/ 2935821 h 2937210"/>
                <a:gd name="connsiteX7" fmla="*/ 165506 w 3909343"/>
                <a:gd name="connsiteY7" fmla="*/ 2679447 h 2937210"/>
                <a:gd name="connsiteX8" fmla="*/ 191143 w 3909343"/>
                <a:gd name="connsiteY8" fmla="*/ 329354 h 2937210"/>
                <a:gd name="connsiteX0" fmla="*/ 191143 w 3909343"/>
                <a:gd name="connsiteY0" fmla="*/ 329354 h 2937210"/>
                <a:gd name="connsiteX1" fmla="*/ 1524287 w 3909343"/>
                <a:gd name="connsiteY1" fmla="*/ 508815 h 2937210"/>
                <a:gd name="connsiteX2" fmla="*/ 3489820 w 3909343"/>
                <a:gd name="connsiteY2" fmla="*/ 312262 h 2937210"/>
                <a:gd name="connsiteX3" fmla="*/ 3335995 w 3909343"/>
                <a:gd name="connsiteY3" fmla="*/ 98617 h 2937210"/>
                <a:gd name="connsiteX4" fmla="*/ 3788922 w 3909343"/>
                <a:gd name="connsiteY4" fmla="*/ 218258 h 2937210"/>
                <a:gd name="connsiteX5" fmla="*/ 3737648 w 3909343"/>
                <a:gd name="connsiteY5" fmla="*/ 2474348 h 2937210"/>
                <a:gd name="connsiteX6" fmla="*/ 1925940 w 3909343"/>
                <a:gd name="connsiteY6" fmla="*/ 2935821 h 2937210"/>
                <a:gd name="connsiteX7" fmla="*/ 165506 w 3909343"/>
                <a:gd name="connsiteY7" fmla="*/ 2679447 h 2937210"/>
                <a:gd name="connsiteX8" fmla="*/ 191143 w 3909343"/>
                <a:gd name="connsiteY8" fmla="*/ 329354 h 2937210"/>
                <a:gd name="connsiteX0" fmla="*/ 191143 w 3808818"/>
                <a:gd name="connsiteY0" fmla="*/ 329354 h 2937210"/>
                <a:gd name="connsiteX1" fmla="*/ 1524287 w 3808818"/>
                <a:gd name="connsiteY1" fmla="*/ 508815 h 2937210"/>
                <a:gd name="connsiteX2" fmla="*/ 3489820 w 3808818"/>
                <a:gd name="connsiteY2" fmla="*/ 312262 h 2937210"/>
                <a:gd name="connsiteX3" fmla="*/ 3335995 w 3808818"/>
                <a:gd name="connsiteY3" fmla="*/ 98617 h 2937210"/>
                <a:gd name="connsiteX4" fmla="*/ 3788922 w 3808818"/>
                <a:gd name="connsiteY4" fmla="*/ 218258 h 2937210"/>
                <a:gd name="connsiteX5" fmla="*/ 3737648 w 3808818"/>
                <a:gd name="connsiteY5" fmla="*/ 2474348 h 2937210"/>
                <a:gd name="connsiteX6" fmla="*/ 1925940 w 3808818"/>
                <a:gd name="connsiteY6" fmla="*/ 2935821 h 2937210"/>
                <a:gd name="connsiteX7" fmla="*/ 165506 w 3808818"/>
                <a:gd name="connsiteY7" fmla="*/ 2679447 h 2937210"/>
                <a:gd name="connsiteX8" fmla="*/ 191143 w 3808818"/>
                <a:gd name="connsiteY8" fmla="*/ 329354 h 2937210"/>
                <a:gd name="connsiteX0" fmla="*/ 191143 w 3737648"/>
                <a:gd name="connsiteY0" fmla="*/ 307381 h 2915237"/>
                <a:gd name="connsiteX1" fmla="*/ 1524287 w 3737648"/>
                <a:gd name="connsiteY1" fmla="*/ 486842 h 2915237"/>
                <a:gd name="connsiteX2" fmla="*/ 3489820 w 3737648"/>
                <a:gd name="connsiteY2" fmla="*/ 290289 h 2915237"/>
                <a:gd name="connsiteX3" fmla="*/ 3335995 w 3737648"/>
                <a:gd name="connsiteY3" fmla="*/ 76644 h 2915237"/>
                <a:gd name="connsiteX4" fmla="*/ 3686373 w 3737648"/>
                <a:gd name="connsiteY4" fmla="*/ 230469 h 2915237"/>
                <a:gd name="connsiteX5" fmla="*/ 3737648 w 3737648"/>
                <a:gd name="connsiteY5" fmla="*/ 2452375 h 2915237"/>
                <a:gd name="connsiteX6" fmla="*/ 1925940 w 3737648"/>
                <a:gd name="connsiteY6" fmla="*/ 2913848 h 2915237"/>
                <a:gd name="connsiteX7" fmla="*/ 165506 w 3737648"/>
                <a:gd name="connsiteY7" fmla="*/ 2657474 h 2915237"/>
                <a:gd name="connsiteX8" fmla="*/ 191143 w 3737648"/>
                <a:gd name="connsiteY8" fmla="*/ 307381 h 2915237"/>
                <a:gd name="connsiteX0" fmla="*/ 191143 w 3737648"/>
                <a:gd name="connsiteY0" fmla="*/ 232403 h 2840259"/>
                <a:gd name="connsiteX1" fmla="*/ 1524287 w 3737648"/>
                <a:gd name="connsiteY1" fmla="*/ 411864 h 2840259"/>
                <a:gd name="connsiteX2" fmla="*/ 3489820 w 3737648"/>
                <a:gd name="connsiteY2" fmla="*/ 215311 h 2840259"/>
                <a:gd name="connsiteX3" fmla="*/ 3335995 w 3737648"/>
                <a:gd name="connsiteY3" fmla="*/ 1666 h 2840259"/>
                <a:gd name="connsiteX4" fmla="*/ 3686373 w 3737648"/>
                <a:gd name="connsiteY4" fmla="*/ 155491 h 2840259"/>
                <a:gd name="connsiteX5" fmla="*/ 3737648 w 3737648"/>
                <a:gd name="connsiteY5" fmla="*/ 2377397 h 2840259"/>
                <a:gd name="connsiteX6" fmla="*/ 1925940 w 3737648"/>
                <a:gd name="connsiteY6" fmla="*/ 2838870 h 2840259"/>
                <a:gd name="connsiteX7" fmla="*/ 165506 w 3737648"/>
                <a:gd name="connsiteY7" fmla="*/ 2582496 h 2840259"/>
                <a:gd name="connsiteX8" fmla="*/ 191143 w 3737648"/>
                <a:gd name="connsiteY8" fmla="*/ 232403 h 2840259"/>
                <a:gd name="connsiteX0" fmla="*/ 191143 w 3737648"/>
                <a:gd name="connsiteY0" fmla="*/ 232403 h 2840259"/>
                <a:gd name="connsiteX1" fmla="*/ 1524287 w 3737648"/>
                <a:gd name="connsiteY1" fmla="*/ 411864 h 2840259"/>
                <a:gd name="connsiteX2" fmla="*/ 3489820 w 3737648"/>
                <a:gd name="connsiteY2" fmla="*/ 215311 h 2840259"/>
                <a:gd name="connsiteX3" fmla="*/ 3335995 w 3737648"/>
                <a:gd name="connsiteY3" fmla="*/ 1666 h 2840259"/>
                <a:gd name="connsiteX4" fmla="*/ 3686373 w 3737648"/>
                <a:gd name="connsiteY4" fmla="*/ 155491 h 2840259"/>
                <a:gd name="connsiteX5" fmla="*/ 3737648 w 3737648"/>
                <a:gd name="connsiteY5" fmla="*/ 2377397 h 2840259"/>
                <a:gd name="connsiteX6" fmla="*/ 1925940 w 3737648"/>
                <a:gd name="connsiteY6" fmla="*/ 2838870 h 2840259"/>
                <a:gd name="connsiteX7" fmla="*/ 165506 w 3737648"/>
                <a:gd name="connsiteY7" fmla="*/ 2582496 h 2840259"/>
                <a:gd name="connsiteX8" fmla="*/ 191143 w 3737648"/>
                <a:gd name="connsiteY8" fmla="*/ 232403 h 2840259"/>
                <a:gd name="connsiteX0" fmla="*/ 191143 w 3737648"/>
                <a:gd name="connsiteY0" fmla="*/ 232403 h 2840259"/>
                <a:gd name="connsiteX1" fmla="*/ 1524287 w 3737648"/>
                <a:gd name="connsiteY1" fmla="*/ 411864 h 2840259"/>
                <a:gd name="connsiteX2" fmla="*/ 3489820 w 3737648"/>
                <a:gd name="connsiteY2" fmla="*/ 215311 h 2840259"/>
                <a:gd name="connsiteX3" fmla="*/ 3335995 w 3737648"/>
                <a:gd name="connsiteY3" fmla="*/ 1666 h 2840259"/>
                <a:gd name="connsiteX4" fmla="*/ 3686373 w 3737648"/>
                <a:gd name="connsiteY4" fmla="*/ 155491 h 2840259"/>
                <a:gd name="connsiteX5" fmla="*/ 3737648 w 3737648"/>
                <a:gd name="connsiteY5" fmla="*/ 2377397 h 2840259"/>
                <a:gd name="connsiteX6" fmla="*/ 1925940 w 3737648"/>
                <a:gd name="connsiteY6" fmla="*/ 2838870 h 2840259"/>
                <a:gd name="connsiteX7" fmla="*/ 165506 w 3737648"/>
                <a:gd name="connsiteY7" fmla="*/ 2582496 h 2840259"/>
                <a:gd name="connsiteX8" fmla="*/ 191143 w 3737648"/>
                <a:gd name="connsiteY8" fmla="*/ 232403 h 2840259"/>
                <a:gd name="connsiteX0" fmla="*/ 191143 w 3737648"/>
                <a:gd name="connsiteY0" fmla="*/ 232403 h 2840259"/>
                <a:gd name="connsiteX1" fmla="*/ 1806298 w 3737648"/>
                <a:gd name="connsiteY1" fmla="*/ 420410 h 2840259"/>
                <a:gd name="connsiteX2" fmla="*/ 3489820 w 3737648"/>
                <a:gd name="connsiteY2" fmla="*/ 215311 h 2840259"/>
                <a:gd name="connsiteX3" fmla="*/ 3335995 w 3737648"/>
                <a:gd name="connsiteY3" fmla="*/ 1666 h 2840259"/>
                <a:gd name="connsiteX4" fmla="*/ 3686373 w 3737648"/>
                <a:gd name="connsiteY4" fmla="*/ 155491 h 2840259"/>
                <a:gd name="connsiteX5" fmla="*/ 3737648 w 3737648"/>
                <a:gd name="connsiteY5" fmla="*/ 2377397 h 2840259"/>
                <a:gd name="connsiteX6" fmla="*/ 1925940 w 3737648"/>
                <a:gd name="connsiteY6" fmla="*/ 2838870 h 2840259"/>
                <a:gd name="connsiteX7" fmla="*/ 165506 w 3737648"/>
                <a:gd name="connsiteY7" fmla="*/ 2582496 h 2840259"/>
                <a:gd name="connsiteX8" fmla="*/ 191143 w 3737648"/>
                <a:gd name="connsiteY8" fmla="*/ 232403 h 2840259"/>
                <a:gd name="connsiteX0" fmla="*/ 191143 w 3737648"/>
                <a:gd name="connsiteY0" fmla="*/ 232403 h 2840259"/>
                <a:gd name="connsiteX1" fmla="*/ 1806298 w 3737648"/>
                <a:gd name="connsiteY1" fmla="*/ 420410 h 2840259"/>
                <a:gd name="connsiteX2" fmla="*/ 3489820 w 3737648"/>
                <a:gd name="connsiteY2" fmla="*/ 215311 h 2840259"/>
                <a:gd name="connsiteX3" fmla="*/ 3335995 w 3737648"/>
                <a:gd name="connsiteY3" fmla="*/ 1666 h 2840259"/>
                <a:gd name="connsiteX4" fmla="*/ 3686373 w 3737648"/>
                <a:gd name="connsiteY4" fmla="*/ 155491 h 2840259"/>
                <a:gd name="connsiteX5" fmla="*/ 3737648 w 3737648"/>
                <a:gd name="connsiteY5" fmla="*/ 2377397 h 2840259"/>
                <a:gd name="connsiteX6" fmla="*/ 1925940 w 3737648"/>
                <a:gd name="connsiteY6" fmla="*/ 2838870 h 2840259"/>
                <a:gd name="connsiteX7" fmla="*/ 165506 w 3737648"/>
                <a:gd name="connsiteY7" fmla="*/ 2582496 h 2840259"/>
                <a:gd name="connsiteX8" fmla="*/ 191143 w 3737648"/>
                <a:gd name="connsiteY8" fmla="*/ 232403 h 2840259"/>
                <a:gd name="connsiteX0" fmla="*/ 191143 w 3737648"/>
                <a:gd name="connsiteY0" fmla="*/ 230813 h 2838669"/>
                <a:gd name="connsiteX1" fmla="*/ 1806298 w 3737648"/>
                <a:gd name="connsiteY1" fmla="*/ 418820 h 2838669"/>
                <a:gd name="connsiteX2" fmla="*/ 3489820 w 3737648"/>
                <a:gd name="connsiteY2" fmla="*/ 213721 h 2838669"/>
                <a:gd name="connsiteX3" fmla="*/ 3627015 w 3737648"/>
                <a:gd name="connsiteY3" fmla="*/ 134435 h 2838669"/>
                <a:gd name="connsiteX4" fmla="*/ 3335995 w 3737648"/>
                <a:gd name="connsiteY4" fmla="*/ 76 h 2838669"/>
                <a:gd name="connsiteX5" fmla="*/ 3686373 w 3737648"/>
                <a:gd name="connsiteY5" fmla="*/ 153901 h 2838669"/>
                <a:gd name="connsiteX6" fmla="*/ 3737648 w 3737648"/>
                <a:gd name="connsiteY6" fmla="*/ 2375807 h 2838669"/>
                <a:gd name="connsiteX7" fmla="*/ 1925940 w 3737648"/>
                <a:gd name="connsiteY7" fmla="*/ 2837280 h 2838669"/>
                <a:gd name="connsiteX8" fmla="*/ 165506 w 3737648"/>
                <a:gd name="connsiteY8" fmla="*/ 2580906 h 2838669"/>
                <a:gd name="connsiteX9" fmla="*/ 191143 w 3737648"/>
                <a:gd name="connsiteY9" fmla="*/ 230813 h 2838669"/>
                <a:gd name="connsiteX0" fmla="*/ 191143 w 3737648"/>
                <a:gd name="connsiteY0" fmla="*/ 232767 h 2840623"/>
                <a:gd name="connsiteX1" fmla="*/ 1806298 w 3737648"/>
                <a:gd name="connsiteY1" fmla="*/ 420774 h 2840623"/>
                <a:gd name="connsiteX2" fmla="*/ 3489820 w 3737648"/>
                <a:gd name="connsiteY2" fmla="*/ 215675 h 2840623"/>
                <a:gd name="connsiteX3" fmla="*/ 3627015 w 3737648"/>
                <a:gd name="connsiteY3" fmla="*/ 136389 h 2840623"/>
                <a:gd name="connsiteX4" fmla="*/ 3556994 w 3737648"/>
                <a:gd name="connsiteY4" fmla="*/ 72167 h 2840623"/>
                <a:gd name="connsiteX5" fmla="*/ 3335995 w 3737648"/>
                <a:gd name="connsiteY5" fmla="*/ 2030 h 2840623"/>
                <a:gd name="connsiteX6" fmla="*/ 3686373 w 3737648"/>
                <a:gd name="connsiteY6" fmla="*/ 155855 h 2840623"/>
                <a:gd name="connsiteX7" fmla="*/ 3737648 w 3737648"/>
                <a:gd name="connsiteY7" fmla="*/ 2377761 h 2840623"/>
                <a:gd name="connsiteX8" fmla="*/ 1925940 w 3737648"/>
                <a:gd name="connsiteY8" fmla="*/ 2839234 h 2840623"/>
                <a:gd name="connsiteX9" fmla="*/ 165506 w 3737648"/>
                <a:gd name="connsiteY9" fmla="*/ 2582860 h 2840623"/>
                <a:gd name="connsiteX10" fmla="*/ 191143 w 3737648"/>
                <a:gd name="connsiteY10" fmla="*/ 232767 h 2840623"/>
                <a:gd name="connsiteX0" fmla="*/ 191143 w 3737648"/>
                <a:gd name="connsiteY0" fmla="*/ 407792 h 3015648"/>
                <a:gd name="connsiteX1" fmla="*/ 1806298 w 3737648"/>
                <a:gd name="connsiteY1" fmla="*/ 595799 h 3015648"/>
                <a:gd name="connsiteX2" fmla="*/ 3489820 w 3737648"/>
                <a:gd name="connsiteY2" fmla="*/ 390700 h 3015648"/>
                <a:gd name="connsiteX3" fmla="*/ 3627015 w 3737648"/>
                <a:gd name="connsiteY3" fmla="*/ 311414 h 3015648"/>
                <a:gd name="connsiteX4" fmla="*/ 3556994 w 3737648"/>
                <a:gd name="connsiteY4" fmla="*/ 247192 h 3015648"/>
                <a:gd name="connsiteX5" fmla="*/ 3458899 w 3737648"/>
                <a:gd name="connsiteY5" fmla="*/ 3458 h 3015648"/>
                <a:gd name="connsiteX6" fmla="*/ 3686373 w 3737648"/>
                <a:gd name="connsiteY6" fmla="*/ 330880 h 3015648"/>
                <a:gd name="connsiteX7" fmla="*/ 3737648 w 3737648"/>
                <a:gd name="connsiteY7" fmla="*/ 2552786 h 3015648"/>
                <a:gd name="connsiteX8" fmla="*/ 1925940 w 3737648"/>
                <a:gd name="connsiteY8" fmla="*/ 3014259 h 3015648"/>
                <a:gd name="connsiteX9" fmla="*/ 165506 w 3737648"/>
                <a:gd name="connsiteY9" fmla="*/ 2757885 h 3015648"/>
                <a:gd name="connsiteX10" fmla="*/ 191143 w 3737648"/>
                <a:gd name="connsiteY10" fmla="*/ 407792 h 3015648"/>
                <a:gd name="connsiteX0" fmla="*/ 191143 w 3737648"/>
                <a:gd name="connsiteY0" fmla="*/ 434795 h 3042651"/>
                <a:gd name="connsiteX1" fmla="*/ 1806298 w 3737648"/>
                <a:gd name="connsiteY1" fmla="*/ 622802 h 3042651"/>
                <a:gd name="connsiteX2" fmla="*/ 3489820 w 3737648"/>
                <a:gd name="connsiteY2" fmla="*/ 417703 h 3042651"/>
                <a:gd name="connsiteX3" fmla="*/ 3627015 w 3737648"/>
                <a:gd name="connsiteY3" fmla="*/ 338417 h 3042651"/>
                <a:gd name="connsiteX4" fmla="*/ 3556994 w 3737648"/>
                <a:gd name="connsiteY4" fmla="*/ 274195 h 3042651"/>
                <a:gd name="connsiteX5" fmla="*/ 3458899 w 3737648"/>
                <a:gd name="connsiteY5" fmla="*/ 30461 h 3042651"/>
                <a:gd name="connsiteX6" fmla="*/ 3686373 w 3737648"/>
                <a:gd name="connsiteY6" fmla="*/ 357883 h 3042651"/>
                <a:gd name="connsiteX7" fmla="*/ 3737648 w 3737648"/>
                <a:gd name="connsiteY7" fmla="*/ 2579789 h 3042651"/>
                <a:gd name="connsiteX8" fmla="*/ 1925940 w 3737648"/>
                <a:gd name="connsiteY8" fmla="*/ 3041262 h 3042651"/>
                <a:gd name="connsiteX9" fmla="*/ 165506 w 3737648"/>
                <a:gd name="connsiteY9" fmla="*/ 2784888 h 3042651"/>
                <a:gd name="connsiteX10" fmla="*/ 191143 w 3737648"/>
                <a:gd name="connsiteY10" fmla="*/ 434795 h 3042651"/>
                <a:gd name="connsiteX0" fmla="*/ 191143 w 3737648"/>
                <a:gd name="connsiteY0" fmla="*/ 434795 h 3042651"/>
                <a:gd name="connsiteX1" fmla="*/ 1806298 w 3737648"/>
                <a:gd name="connsiteY1" fmla="*/ 622802 h 3042651"/>
                <a:gd name="connsiteX2" fmla="*/ 3489820 w 3737648"/>
                <a:gd name="connsiteY2" fmla="*/ 417703 h 3042651"/>
                <a:gd name="connsiteX3" fmla="*/ 3627015 w 3737648"/>
                <a:gd name="connsiteY3" fmla="*/ 338417 h 3042651"/>
                <a:gd name="connsiteX4" fmla="*/ 3556994 w 3737648"/>
                <a:gd name="connsiteY4" fmla="*/ 274195 h 3042651"/>
                <a:gd name="connsiteX5" fmla="*/ 3458899 w 3737648"/>
                <a:gd name="connsiteY5" fmla="*/ 30461 h 3042651"/>
                <a:gd name="connsiteX6" fmla="*/ 3686373 w 3737648"/>
                <a:gd name="connsiteY6" fmla="*/ 357883 h 3042651"/>
                <a:gd name="connsiteX7" fmla="*/ 3737648 w 3737648"/>
                <a:gd name="connsiteY7" fmla="*/ 2579789 h 3042651"/>
                <a:gd name="connsiteX8" fmla="*/ 1925940 w 3737648"/>
                <a:gd name="connsiteY8" fmla="*/ 3041262 h 3042651"/>
                <a:gd name="connsiteX9" fmla="*/ 165506 w 3737648"/>
                <a:gd name="connsiteY9" fmla="*/ 2784888 h 3042651"/>
                <a:gd name="connsiteX10" fmla="*/ 191143 w 3737648"/>
                <a:gd name="connsiteY10" fmla="*/ 434795 h 3042651"/>
                <a:gd name="connsiteX0" fmla="*/ 191143 w 3737648"/>
                <a:gd name="connsiteY0" fmla="*/ 408792 h 3016648"/>
                <a:gd name="connsiteX1" fmla="*/ 1806298 w 3737648"/>
                <a:gd name="connsiteY1" fmla="*/ 596799 h 3016648"/>
                <a:gd name="connsiteX2" fmla="*/ 3489820 w 3737648"/>
                <a:gd name="connsiteY2" fmla="*/ 391700 h 3016648"/>
                <a:gd name="connsiteX3" fmla="*/ 3627015 w 3737648"/>
                <a:gd name="connsiteY3" fmla="*/ 312414 h 3016648"/>
                <a:gd name="connsiteX4" fmla="*/ 3556994 w 3737648"/>
                <a:gd name="connsiteY4" fmla="*/ 248192 h 3016648"/>
                <a:gd name="connsiteX5" fmla="*/ 3458899 w 3737648"/>
                <a:gd name="connsiteY5" fmla="*/ 4458 h 3016648"/>
                <a:gd name="connsiteX6" fmla="*/ 3686373 w 3737648"/>
                <a:gd name="connsiteY6" fmla="*/ 331880 h 3016648"/>
                <a:gd name="connsiteX7" fmla="*/ 3737648 w 3737648"/>
                <a:gd name="connsiteY7" fmla="*/ 2553786 h 3016648"/>
                <a:gd name="connsiteX8" fmla="*/ 1925940 w 3737648"/>
                <a:gd name="connsiteY8" fmla="*/ 3015259 h 3016648"/>
                <a:gd name="connsiteX9" fmla="*/ 165506 w 3737648"/>
                <a:gd name="connsiteY9" fmla="*/ 2758885 h 3016648"/>
                <a:gd name="connsiteX10" fmla="*/ 191143 w 3737648"/>
                <a:gd name="connsiteY10" fmla="*/ 408792 h 3016648"/>
                <a:gd name="connsiteX0" fmla="*/ 191143 w 3737648"/>
                <a:gd name="connsiteY0" fmla="*/ 408792 h 3016648"/>
                <a:gd name="connsiteX1" fmla="*/ 1806298 w 3737648"/>
                <a:gd name="connsiteY1" fmla="*/ 596799 h 3016648"/>
                <a:gd name="connsiteX2" fmla="*/ 3489820 w 3737648"/>
                <a:gd name="connsiteY2" fmla="*/ 391700 h 3016648"/>
                <a:gd name="connsiteX3" fmla="*/ 3627015 w 3737648"/>
                <a:gd name="connsiteY3" fmla="*/ 312414 h 3016648"/>
                <a:gd name="connsiteX4" fmla="*/ 3556994 w 3737648"/>
                <a:gd name="connsiteY4" fmla="*/ 248192 h 3016648"/>
                <a:gd name="connsiteX5" fmla="*/ 3458899 w 3737648"/>
                <a:gd name="connsiteY5" fmla="*/ 4458 h 3016648"/>
                <a:gd name="connsiteX6" fmla="*/ 3686373 w 3737648"/>
                <a:gd name="connsiteY6" fmla="*/ 331880 h 3016648"/>
                <a:gd name="connsiteX7" fmla="*/ 3737648 w 3737648"/>
                <a:gd name="connsiteY7" fmla="*/ 2553786 h 3016648"/>
                <a:gd name="connsiteX8" fmla="*/ 1925940 w 3737648"/>
                <a:gd name="connsiteY8" fmla="*/ 3015259 h 3016648"/>
                <a:gd name="connsiteX9" fmla="*/ 165506 w 3737648"/>
                <a:gd name="connsiteY9" fmla="*/ 2758885 h 3016648"/>
                <a:gd name="connsiteX10" fmla="*/ 191143 w 3737648"/>
                <a:gd name="connsiteY10" fmla="*/ 408792 h 3016648"/>
                <a:gd name="connsiteX0" fmla="*/ 191143 w 3737648"/>
                <a:gd name="connsiteY0" fmla="*/ 297989 h 2905845"/>
                <a:gd name="connsiteX1" fmla="*/ 1806298 w 3737648"/>
                <a:gd name="connsiteY1" fmla="*/ 485996 h 2905845"/>
                <a:gd name="connsiteX2" fmla="*/ 3489820 w 3737648"/>
                <a:gd name="connsiteY2" fmla="*/ 280897 h 2905845"/>
                <a:gd name="connsiteX3" fmla="*/ 3627015 w 3737648"/>
                <a:gd name="connsiteY3" fmla="*/ 201611 h 2905845"/>
                <a:gd name="connsiteX4" fmla="*/ 3556994 w 3737648"/>
                <a:gd name="connsiteY4" fmla="*/ 137389 h 2905845"/>
                <a:gd name="connsiteX5" fmla="*/ 3335996 w 3737648"/>
                <a:gd name="connsiteY5" fmla="*/ 71762 h 2905845"/>
                <a:gd name="connsiteX6" fmla="*/ 3686373 w 3737648"/>
                <a:gd name="connsiteY6" fmla="*/ 221077 h 2905845"/>
                <a:gd name="connsiteX7" fmla="*/ 3737648 w 3737648"/>
                <a:gd name="connsiteY7" fmla="*/ 2442983 h 2905845"/>
                <a:gd name="connsiteX8" fmla="*/ 1925940 w 3737648"/>
                <a:gd name="connsiteY8" fmla="*/ 2904456 h 2905845"/>
                <a:gd name="connsiteX9" fmla="*/ 165506 w 3737648"/>
                <a:gd name="connsiteY9" fmla="*/ 2648082 h 2905845"/>
                <a:gd name="connsiteX10" fmla="*/ 191143 w 3737648"/>
                <a:gd name="connsiteY10" fmla="*/ 297989 h 2905845"/>
                <a:gd name="connsiteX0" fmla="*/ 191143 w 3737648"/>
                <a:gd name="connsiteY0" fmla="*/ 297989 h 2905845"/>
                <a:gd name="connsiteX1" fmla="*/ 1806298 w 3737648"/>
                <a:gd name="connsiteY1" fmla="*/ 485996 h 2905845"/>
                <a:gd name="connsiteX2" fmla="*/ 3489820 w 3737648"/>
                <a:gd name="connsiteY2" fmla="*/ 280897 h 2905845"/>
                <a:gd name="connsiteX3" fmla="*/ 3627015 w 3737648"/>
                <a:gd name="connsiteY3" fmla="*/ 201611 h 2905845"/>
                <a:gd name="connsiteX4" fmla="*/ 3571742 w 3737648"/>
                <a:gd name="connsiteY4" fmla="*/ 130625 h 2905845"/>
                <a:gd name="connsiteX5" fmla="*/ 3335996 w 3737648"/>
                <a:gd name="connsiteY5" fmla="*/ 71762 h 2905845"/>
                <a:gd name="connsiteX6" fmla="*/ 3686373 w 3737648"/>
                <a:gd name="connsiteY6" fmla="*/ 221077 h 2905845"/>
                <a:gd name="connsiteX7" fmla="*/ 3737648 w 3737648"/>
                <a:gd name="connsiteY7" fmla="*/ 2442983 h 2905845"/>
                <a:gd name="connsiteX8" fmla="*/ 1925940 w 3737648"/>
                <a:gd name="connsiteY8" fmla="*/ 2904456 h 2905845"/>
                <a:gd name="connsiteX9" fmla="*/ 165506 w 3737648"/>
                <a:gd name="connsiteY9" fmla="*/ 2648082 h 2905845"/>
                <a:gd name="connsiteX10" fmla="*/ 191143 w 3737648"/>
                <a:gd name="connsiteY10" fmla="*/ 297989 h 2905845"/>
                <a:gd name="connsiteX0" fmla="*/ 191143 w 3737648"/>
                <a:gd name="connsiteY0" fmla="*/ 299454 h 2907310"/>
                <a:gd name="connsiteX1" fmla="*/ 1806298 w 3737648"/>
                <a:gd name="connsiteY1" fmla="*/ 487461 h 2907310"/>
                <a:gd name="connsiteX2" fmla="*/ 3489820 w 3737648"/>
                <a:gd name="connsiteY2" fmla="*/ 282362 h 2907310"/>
                <a:gd name="connsiteX3" fmla="*/ 3627015 w 3737648"/>
                <a:gd name="connsiteY3" fmla="*/ 203076 h 2907310"/>
                <a:gd name="connsiteX4" fmla="*/ 3571742 w 3737648"/>
                <a:gd name="connsiteY4" fmla="*/ 132090 h 2907310"/>
                <a:gd name="connsiteX5" fmla="*/ 3335996 w 3737648"/>
                <a:gd name="connsiteY5" fmla="*/ 73227 h 2907310"/>
                <a:gd name="connsiteX6" fmla="*/ 3686373 w 3737648"/>
                <a:gd name="connsiteY6" fmla="*/ 222542 h 2907310"/>
                <a:gd name="connsiteX7" fmla="*/ 3737648 w 3737648"/>
                <a:gd name="connsiteY7" fmla="*/ 2444448 h 2907310"/>
                <a:gd name="connsiteX8" fmla="*/ 1925940 w 3737648"/>
                <a:gd name="connsiteY8" fmla="*/ 2905921 h 2907310"/>
                <a:gd name="connsiteX9" fmla="*/ 165506 w 3737648"/>
                <a:gd name="connsiteY9" fmla="*/ 2649547 h 2907310"/>
                <a:gd name="connsiteX10" fmla="*/ 191143 w 3737648"/>
                <a:gd name="connsiteY10" fmla="*/ 299454 h 2907310"/>
                <a:gd name="connsiteX0" fmla="*/ 191143 w 3737648"/>
                <a:gd name="connsiteY0" fmla="*/ 299454 h 2907310"/>
                <a:gd name="connsiteX1" fmla="*/ 1806298 w 3737648"/>
                <a:gd name="connsiteY1" fmla="*/ 487461 h 2907310"/>
                <a:gd name="connsiteX2" fmla="*/ 3489820 w 3737648"/>
                <a:gd name="connsiteY2" fmla="*/ 282362 h 2907310"/>
                <a:gd name="connsiteX3" fmla="*/ 3627015 w 3737648"/>
                <a:gd name="connsiteY3" fmla="*/ 203076 h 2907310"/>
                <a:gd name="connsiteX4" fmla="*/ 3571742 w 3737648"/>
                <a:gd name="connsiteY4" fmla="*/ 132090 h 2907310"/>
                <a:gd name="connsiteX5" fmla="*/ 3335996 w 3737648"/>
                <a:gd name="connsiteY5" fmla="*/ 73227 h 2907310"/>
                <a:gd name="connsiteX6" fmla="*/ 3686373 w 3737648"/>
                <a:gd name="connsiteY6" fmla="*/ 222542 h 2907310"/>
                <a:gd name="connsiteX7" fmla="*/ 3737648 w 3737648"/>
                <a:gd name="connsiteY7" fmla="*/ 2444448 h 2907310"/>
                <a:gd name="connsiteX8" fmla="*/ 1925940 w 3737648"/>
                <a:gd name="connsiteY8" fmla="*/ 2905921 h 2907310"/>
                <a:gd name="connsiteX9" fmla="*/ 165506 w 3737648"/>
                <a:gd name="connsiteY9" fmla="*/ 2649547 h 2907310"/>
                <a:gd name="connsiteX10" fmla="*/ 191143 w 3737648"/>
                <a:gd name="connsiteY10" fmla="*/ 299454 h 2907310"/>
                <a:gd name="connsiteX0" fmla="*/ 191143 w 3737648"/>
                <a:gd name="connsiteY0" fmla="*/ 226227 h 2834083"/>
                <a:gd name="connsiteX1" fmla="*/ 1806298 w 3737648"/>
                <a:gd name="connsiteY1" fmla="*/ 414234 h 2834083"/>
                <a:gd name="connsiteX2" fmla="*/ 3489820 w 3737648"/>
                <a:gd name="connsiteY2" fmla="*/ 209135 h 2834083"/>
                <a:gd name="connsiteX3" fmla="*/ 3627015 w 3737648"/>
                <a:gd name="connsiteY3" fmla="*/ 129849 h 2834083"/>
                <a:gd name="connsiteX4" fmla="*/ 3571742 w 3737648"/>
                <a:gd name="connsiteY4" fmla="*/ 58863 h 2834083"/>
                <a:gd name="connsiteX5" fmla="*/ 3335996 w 3737648"/>
                <a:gd name="connsiteY5" fmla="*/ 0 h 2834083"/>
                <a:gd name="connsiteX6" fmla="*/ 3686373 w 3737648"/>
                <a:gd name="connsiteY6" fmla="*/ 149315 h 2834083"/>
                <a:gd name="connsiteX7" fmla="*/ 3737648 w 3737648"/>
                <a:gd name="connsiteY7" fmla="*/ 2371221 h 2834083"/>
                <a:gd name="connsiteX8" fmla="*/ 1925940 w 3737648"/>
                <a:gd name="connsiteY8" fmla="*/ 2832694 h 2834083"/>
                <a:gd name="connsiteX9" fmla="*/ 165506 w 3737648"/>
                <a:gd name="connsiteY9" fmla="*/ 2576320 h 2834083"/>
                <a:gd name="connsiteX10" fmla="*/ 191143 w 3737648"/>
                <a:gd name="connsiteY10" fmla="*/ 226227 h 2834083"/>
                <a:gd name="connsiteX0" fmla="*/ 191143 w 3737648"/>
                <a:gd name="connsiteY0" fmla="*/ 226227 h 2834083"/>
                <a:gd name="connsiteX1" fmla="*/ 1806298 w 3737648"/>
                <a:gd name="connsiteY1" fmla="*/ 414234 h 2834083"/>
                <a:gd name="connsiteX2" fmla="*/ 3489820 w 3737648"/>
                <a:gd name="connsiteY2" fmla="*/ 209135 h 2834083"/>
                <a:gd name="connsiteX3" fmla="*/ 3646679 w 3737648"/>
                <a:gd name="connsiteY3" fmla="*/ 147885 h 2834083"/>
                <a:gd name="connsiteX4" fmla="*/ 3571742 w 3737648"/>
                <a:gd name="connsiteY4" fmla="*/ 58863 h 2834083"/>
                <a:gd name="connsiteX5" fmla="*/ 3335996 w 3737648"/>
                <a:gd name="connsiteY5" fmla="*/ 0 h 2834083"/>
                <a:gd name="connsiteX6" fmla="*/ 3686373 w 3737648"/>
                <a:gd name="connsiteY6" fmla="*/ 149315 h 2834083"/>
                <a:gd name="connsiteX7" fmla="*/ 3737648 w 3737648"/>
                <a:gd name="connsiteY7" fmla="*/ 2371221 h 2834083"/>
                <a:gd name="connsiteX8" fmla="*/ 1925940 w 3737648"/>
                <a:gd name="connsiteY8" fmla="*/ 2832694 h 2834083"/>
                <a:gd name="connsiteX9" fmla="*/ 165506 w 3737648"/>
                <a:gd name="connsiteY9" fmla="*/ 2576320 h 2834083"/>
                <a:gd name="connsiteX10" fmla="*/ 191143 w 3737648"/>
                <a:gd name="connsiteY10" fmla="*/ 226227 h 2834083"/>
                <a:gd name="connsiteX0" fmla="*/ 191143 w 3737648"/>
                <a:gd name="connsiteY0" fmla="*/ 226227 h 2834083"/>
                <a:gd name="connsiteX1" fmla="*/ 1806298 w 3737648"/>
                <a:gd name="connsiteY1" fmla="*/ 414234 h 2834083"/>
                <a:gd name="connsiteX2" fmla="*/ 3489820 w 3737648"/>
                <a:gd name="connsiteY2" fmla="*/ 209135 h 2834083"/>
                <a:gd name="connsiteX3" fmla="*/ 3646679 w 3737648"/>
                <a:gd name="connsiteY3" fmla="*/ 147885 h 2834083"/>
                <a:gd name="connsiteX4" fmla="*/ 3571742 w 3737648"/>
                <a:gd name="connsiteY4" fmla="*/ 58863 h 2834083"/>
                <a:gd name="connsiteX5" fmla="*/ 3335996 w 3737648"/>
                <a:gd name="connsiteY5" fmla="*/ 0 h 2834083"/>
                <a:gd name="connsiteX6" fmla="*/ 3686373 w 3737648"/>
                <a:gd name="connsiteY6" fmla="*/ 149315 h 2834083"/>
                <a:gd name="connsiteX7" fmla="*/ 3737648 w 3737648"/>
                <a:gd name="connsiteY7" fmla="*/ 2371221 h 2834083"/>
                <a:gd name="connsiteX8" fmla="*/ 1925940 w 3737648"/>
                <a:gd name="connsiteY8" fmla="*/ 2832694 h 2834083"/>
                <a:gd name="connsiteX9" fmla="*/ 165506 w 3737648"/>
                <a:gd name="connsiteY9" fmla="*/ 2576320 h 2834083"/>
                <a:gd name="connsiteX10" fmla="*/ 191143 w 3737648"/>
                <a:gd name="connsiteY10" fmla="*/ 226227 h 2834083"/>
                <a:gd name="connsiteX0" fmla="*/ 191143 w 3737648"/>
                <a:gd name="connsiteY0" fmla="*/ 226227 h 2834083"/>
                <a:gd name="connsiteX1" fmla="*/ 1806298 w 3737648"/>
                <a:gd name="connsiteY1" fmla="*/ 414234 h 2834083"/>
                <a:gd name="connsiteX2" fmla="*/ 3489820 w 3737648"/>
                <a:gd name="connsiteY2" fmla="*/ 209135 h 2834083"/>
                <a:gd name="connsiteX3" fmla="*/ 3646679 w 3737648"/>
                <a:gd name="connsiteY3" fmla="*/ 147885 h 2834083"/>
                <a:gd name="connsiteX4" fmla="*/ 3571742 w 3737648"/>
                <a:gd name="connsiteY4" fmla="*/ 58863 h 2834083"/>
                <a:gd name="connsiteX5" fmla="*/ 3335996 w 3737648"/>
                <a:gd name="connsiteY5" fmla="*/ 0 h 2834083"/>
                <a:gd name="connsiteX6" fmla="*/ 3686373 w 3737648"/>
                <a:gd name="connsiteY6" fmla="*/ 149315 h 2834083"/>
                <a:gd name="connsiteX7" fmla="*/ 3737648 w 3737648"/>
                <a:gd name="connsiteY7" fmla="*/ 2371221 h 2834083"/>
                <a:gd name="connsiteX8" fmla="*/ 1925940 w 3737648"/>
                <a:gd name="connsiteY8" fmla="*/ 2832694 h 2834083"/>
                <a:gd name="connsiteX9" fmla="*/ 165506 w 3737648"/>
                <a:gd name="connsiteY9" fmla="*/ 2576320 h 2834083"/>
                <a:gd name="connsiteX10" fmla="*/ 191143 w 3737648"/>
                <a:gd name="connsiteY10" fmla="*/ 226227 h 2834083"/>
                <a:gd name="connsiteX0" fmla="*/ 191143 w 3737648"/>
                <a:gd name="connsiteY0" fmla="*/ 226227 h 2834083"/>
                <a:gd name="connsiteX1" fmla="*/ 1806298 w 3737648"/>
                <a:gd name="connsiteY1" fmla="*/ 414234 h 2834083"/>
                <a:gd name="connsiteX2" fmla="*/ 3489820 w 3737648"/>
                <a:gd name="connsiteY2" fmla="*/ 209135 h 2834083"/>
                <a:gd name="connsiteX3" fmla="*/ 3646679 w 3737648"/>
                <a:gd name="connsiteY3" fmla="*/ 147885 h 2834083"/>
                <a:gd name="connsiteX4" fmla="*/ 3571742 w 3737648"/>
                <a:gd name="connsiteY4" fmla="*/ 58863 h 2834083"/>
                <a:gd name="connsiteX5" fmla="*/ 3335996 w 3737648"/>
                <a:gd name="connsiteY5" fmla="*/ 0 h 2834083"/>
                <a:gd name="connsiteX6" fmla="*/ 3686373 w 3737648"/>
                <a:gd name="connsiteY6" fmla="*/ 149315 h 2834083"/>
                <a:gd name="connsiteX7" fmla="*/ 3737648 w 3737648"/>
                <a:gd name="connsiteY7" fmla="*/ 2371221 h 2834083"/>
                <a:gd name="connsiteX8" fmla="*/ 1925940 w 3737648"/>
                <a:gd name="connsiteY8" fmla="*/ 2832694 h 2834083"/>
                <a:gd name="connsiteX9" fmla="*/ 165506 w 3737648"/>
                <a:gd name="connsiteY9" fmla="*/ 2576320 h 2834083"/>
                <a:gd name="connsiteX10" fmla="*/ 191143 w 3737648"/>
                <a:gd name="connsiteY10" fmla="*/ 226227 h 2834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37648" h="2834083">
                  <a:moveTo>
                    <a:pt x="191143" y="226227"/>
                  </a:moveTo>
                  <a:cubicBezTo>
                    <a:pt x="545793" y="240470"/>
                    <a:pt x="1256519" y="417083"/>
                    <a:pt x="1806298" y="414234"/>
                  </a:cubicBezTo>
                  <a:cubicBezTo>
                    <a:pt x="2356077" y="411385"/>
                    <a:pt x="3337948" y="235490"/>
                    <a:pt x="3489820" y="209135"/>
                  </a:cubicBezTo>
                  <a:cubicBezTo>
                    <a:pt x="3641692" y="182780"/>
                    <a:pt x="3614335" y="186325"/>
                    <a:pt x="3646679" y="147885"/>
                  </a:cubicBezTo>
                  <a:cubicBezTo>
                    <a:pt x="3654442" y="125226"/>
                    <a:pt x="3620245" y="81256"/>
                    <a:pt x="3571742" y="58863"/>
                  </a:cubicBezTo>
                  <a:cubicBezTo>
                    <a:pt x="3523239" y="36470"/>
                    <a:pt x="3464374" y="26634"/>
                    <a:pt x="3335996" y="0"/>
                  </a:cubicBezTo>
                  <a:cubicBezTo>
                    <a:pt x="3507500" y="7185"/>
                    <a:pt x="3666135" y="56216"/>
                    <a:pt x="3686373" y="149315"/>
                  </a:cubicBezTo>
                  <a:cubicBezTo>
                    <a:pt x="3706611" y="242414"/>
                    <a:pt x="3731950" y="1790108"/>
                    <a:pt x="3737648" y="2371221"/>
                  </a:cubicBezTo>
                  <a:cubicBezTo>
                    <a:pt x="3427151" y="2824148"/>
                    <a:pt x="2666575" y="2841240"/>
                    <a:pt x="1925940" y="2832694"/>
                  </a:cubicBezTo>
                  <a:cubicBezTo>
                    <a:pt x="1108393" y="2815603"/>
                    <a:pt x="599918" y="2711629"/>
                    <a:pt x="165506" y="2576320"/>
                  </a:cubicBezTo>
                  <a:cubicBezTo>
                    <a:pt x="-80898" y="2141909"/>
                    <a:pt x="-35320" y="587999"/>
                    <a:pt x="191143" y="226227"/>
                  </a:cubicBezTo>
                  <a:close/>
                </a:path>
              </a:pathLst>
            </a:custGeom>
            <a:solidFill>
              <a:srgbClr val="FCEBD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36" name="Freeform 235"/>
            <p:cNvSpPr/>
            <p:nvPr/>
          </p:nvSpPr>
          <p:spPr>
            <a:xfrm>
              <a:off x="2342351" y="3629161"/>
              <a:ext cx="1547659" cy="2890203"/>
            </a:xfrm>
            <a:custGeom>
              <a:avLst/>
              <a:gdLst>
                <a:gd name="connsiteX0" fmla="*/ 0 w 1616271"/>
                <a:gd name="connsiteY0" fmla="*/ 0 h 2912372"/>
                <a:gd name="connsiteX1" fmla="*/ 200025 w 1616271"/>
                <a:gd name="connsiteY1" fmla="*/ 1285875 h 2912372"/>
                <a:gd name="connsiteX2" fmla="*/ 76200 w 1616271"/>
                <a:gd name="connsiteY2" fmla="*/ 2609850 h 2912372"/>
                <a:gd name="connsiteX3" fmla="*/ 866775 w 1616271"/>
                <a:gd name="connsiteY3" fmla="*/ 2876550 h 2912372"/>
                <a:gd name="connsiteX4" fmla="*/ 1600200 w 1616271"/>
                <a:gd name="connsiteY4" fmla="*/ 2724150 h 2912372"/>
                <a:gd name="connsiteX5" fmla="*/ 1381125 w 1616271"/>
                <a:gd name="connsiteY5" fmla="*/ 1209675 h 2912372"/>
                <a:gd name="connsiteX6" fmla="*/ 1476375 w 1616271"/>
                <a:gd name="connsiteY6" fmla="*/ 9525 h 2912372"/>
                <a:gd name="connsiteX0" fmla="*/ 0 w 1616271"/>
                <a:gd name="connsiteY0" fmla="*/ 82157 h 2994529"/>
                <a:gd name="connsiteX1" fmla="*/ 200025 w 1616271"/>
                <a:gd name="connsiteY1" fmla="*/ 1368032 h 2994529"/>
                <a:gd name="connsiteX2" fmla="*/ 76200 w 1616271"/>
                <a:gd name="connsiteY2" fmla="*/ 2692007 h 2994529"/>
                <a:gd name="connsiteX3" fmla="*/ 866775 w 1616271"/>
                <a:gd name="connsiteY3" fmla="*/ 2958707 h 2994529"/>
                <a:gd name="connsiteX4" fmla="*/ 1600200 w 1616271"/>
                <a:gd name="connsiteY4" fmla="*/ 2806307 h 2994529"/>
                <a:gd name="connsiteX5" fmla="*/ 1381125 w 1616271"/>
                <a:gd name="connsiteY5" fmla="*/ 1291832 h 2994529"/>
                <a:gd name="connsiteX6" fmla="*/ 1476375 w 1616271"/>
                <a:gd name="connsiteY6" fmla="*/ 91682 h 2994529"/>
                <a:gd name="connsiteX7" fmla="*/ 1476375 w 1616271"/>
                <a:gd name="connsiteY7" fmla="*/ 82157 h 2994529"/>
                <a:gd name="connsiteX0" fmla="*/ 9525 w 1625796"/>
                <a:gd name="connsiteY0" fmla="*/ 84817 h 2997189"/>
                <a:gd name="connsiteX1" fmla="*/ 209550 w 1625796"/>
                <a:gd name="connsiteY1" fmla="*/ 1370692 h 2997189"/>
                <a:gd name="connsiteX2" fmla="*/ 85725 w 1625796"/>
                <a:gd name="connsiteY2" fmla="*/ 2694667 h 2997189"/>
                <a:gd name="connsiteX3" fmla="*/ 876300 w 1625796"/>
                <a:gd name="connsiteY3" fmla="*/ 2961367 h 2997189"/>
                <a:gd name="connsiteX4" fmla="*/ 1609725 w 1625796"/>
                <a:gd name="connsiteY4" fmla="*/ 2808967 h 2997189"/>
                <a:gd name="connsiteX5" fmla="*/ 1390650 w 1625796"/>
                <a:gd name="connsiteY5" fmla="*/ 1294492 h 2997189"/>
                <a:gd name="connsiteX6" fmla="*/ 1485900 w 1625796"/>
                <a:gd name="connsiteY6" fmla="*/ 94342 h 2997189"/>
                <a:gd name="connsiteX7" fmla="*/ 0 w 1625796"/>
                <a:gd name="connsiteY7" fmla="*/ 75292 h 2997189"/>
                <a:gd name="connsiteX0" fmla="*/ 9525 w 1486024"/>
                <a:gd name="connsiteY0" fmla="*/ 84817 h 2971884"/>
                <a:gd name="connsiteX1" fmla="*/ 209550 w 1486024"/>
                <a:gd name="connsiteY1" fmla="*/ 1370692 h 2971884"/>
                <a:gd name="connsiteX2" fmla="*/ 85725 w 1486024"/>
                <a:gd name="connsiteY2" fmla="*/ 2694667 h 2971884"/>
                <a:gd name="connsiteX3" fmla="*/ 876300 w 1486024"/>
                <a:gd name="connsiteY3" fmla="*/ 2961367 h 2971884"/>
                <a:gd name="connsiteX4" fmla="*/ 1104900 w 1486024"/>
                <a:gd name="connsiteY4" fmla="*/ 2494642 h 2971884"/>
                <a:gd name="connsiteX5" fmla="*/ 1390650 w 1486024"/>
                <a:gd name="connsiteY5" fmla="*/ 1294492 h 2971884"/>
                <a:gd name="connsiteX6" fmla="*/ 1485900 w 1486024"/>
                <a:gd name="connsiteY6" fmla="*/ 94342 h 2971884"/>
                <a:gd name="connsiteX7" fmla="*/ 0 w 1486024"/>
                <a:gd name="connsiteY7" fmla="*/ 75292 h 2971884"/>
                <a:gd name="connsiteX0" fmla="*/ 9525 w 1544329"/>
                <a:gd name="connsiteY0" fmla="*/ 84817 h 3002111"/>
                <a:gd name="connsiteX1" fmla="*/ 209550 w 1544329"/>
                <a:gd name="connsiteY1" fmla="*/ 1370692 h 3002111"/>
                <a:gd name="connsiteX2" fmla="*/ 85725 w 1544329"/>
                <a:gd name="connsiteY2" fmla="*/ 2694667 h 3002111"/>
                <a:gd name="connsiteX3" fmla="*/ 876300 w 1544329"/>
                <a:gd name="connsiteY3" fmla="*/ 2961367 h 3002111"/>
                <a:gd name="connsiteX4" fmla="*/ 1524000 w 1544329"/>
                <a:gd name="connsiteY4" fmla="*/ 2818492 h 3002111"/>
                <a:gd name="connsiteX5" fmla="*/ 1390650 w 1544329"/>
                <a:gd name="connsiteY5" fmla="*/ 1294492 h 3002111"/>
                <a:gd name="connsiteX6" fmla="*/ 1485900 w 1544329"/>
                <a:gd name="connsiteY6" fmla="*/ 94342 h 3002111"/>
                <a:gd name="connsiteX7" fmla="*/ 0 w 1544329"/>
                <a:gd name="connsiteY7" fmla="*/ 75292 h 3002111"/>
                <a:gd name="connsiteX0" fmla="*/ 9525 w 1565668"/>
                <a:gd name="connsiteY0" fmla="*/ 84817 h 2963832"/>
                <a:gd name="connsiteX1" fmla="*/ 209550 w 1565668"/>
                <a:gd name="connsiteY1" fmla="*/ 1370692 h 2963832"/>
                <a:gd name="connsiteX2" fmla="*/ 85725 w 1565668"/>
                <a:gd name="connsiteY2" fmla="*/ 2694667 h 2963832"/>
                <a:gd name="connsiteX3" fmla="*/ 876300 w 1565668"/>
                <a:gd name="connsiteY3" fmla="*/ 2961367 h 2963832"/>
                <a:gd name="connsiteX4" fmla="*/ 1524000 w 1565668"/>
                <a:gd name="connsiteY4" fmla="*/ 2818492 h 2963832"/>
                <a:gd name="connsiteX5" fmla="*/ 1390650 w 1565668"/>
                <a:gd name="connsiteY5" fmla="*/ 1294492 h 2963832"/>
                <a:gd name="connsiteX6" fmla="*/ 1485900 w 1565668"/>
                <a:gd name="connsiteY6" fmla="*/ 94342 h 2963832"/>
                <a:gd name="connsiteX7" fmla="*/ 0 w 1565668"/>
                <a:gd name="connsiteY7" fmla="*/ 75292 h 2963832"/>
                <a:gd name="connsiteX0" fmla="*/ 9525 w 1565668"/>
                <a:gd name="connsiteY0" fmla="*/ 84817 h 2979820"/>
                <a:gd name="connsiteX1" fmla="*/ 209550 w 1565668"/>
                <a:gd name="connsiteY1" fmla="*/ 1370692 h 2979820"/>
                <a:gd name="connsiteX2" fmla="*/ 104775 w 1565668"/>
                <a:gd name="connsiteY2" fmla="*/ 2799442 h 2979820"/>
                <a:gd name="connsiteX3" fmla="*/ 876300 w 1565668"/>
                <a:gd name="connsiteY3" fmla="*/ 2961367 h 2979820"/>
                <a:gd name="connsiteX4" fmla="*/ 1524000 w 1565668"/>
                <a:gd name="connsiteY4" fmla="*/ 2818492 h 2979820"/>
                <a:gd name="connsiteX5" fmla="*/ 1390650 w 1565668"/>
                <a:gd name="connsiteY5" fmla="*/ 1294492 h 2979820"/>
                <a:gd name="connsiteX6" fmla="*/ 1485900 w 1565668"/>
                <a:gd name="connsiteY6" fmla="*/ 94342 h 2979820"/>
                <a:gd name="connsiteX7" fmla="*/ 0 w 1565668"/>
                <a:gd name="connsiteY7" fmla="*/ 75292 h 2979820"/>
                <a:gd name="connsiteX0" fmla="*/ 9525 w 1565668"/>
                <a:gd name="connsiteY0" fmla="*/ 84817 h 2961443"/>
                <a:gd name="connsiteX1" fmla="*/ 209550 w 1565668"/>
                <a:gd name="connsiteY1" fmla="*/ 1370692 h 2961443"/>
                <a:gd name="connsiteX2" fmla="*/ 104775 w 1565668"/>
                <a:gd name="connsiteY2" fmla="*/ 2799442 h 2961443"/>
                <a:gd name="connsiteX3" fmla="*/ 876300 w 1565668"/>
                <a:gd name="connsiteY3" fmla="*/ 2961367 h 2961443"/>
                <a:gd name="connsiteX4" fmla="*/ 1524000 w 1565668"/>
                <a:gd name="connsiteY4" fmla="*/ 2818492 h 2961443"/>
                <a:gd name="connsiteX5" fmla="*/ 1390650 w 1565668"/>
                <a:gd name="connsiteY5" fmla="*/ 1294492 h 2961443"/>
                <a:gd name="connsiteX6" fmla="*/ 1485900 w 1565668"/>
                <a:gd name="connsiteY6" fmla="*/ 94342 h 2961443"/>
                <a:gd name="connsiteX7" fmla="*/ 0 w 1565668"/>
                <a:gd name="connsiteY7" fmla="*/ 75292 h 2961443"/>
                <a:gd name="connsiteX0" fmla="*/ 9525 w 1565668"/>
                <a:gd name="connsiteY0" fmla="*/ 84817 h 2961443"/>
                <a:gd name="connsiteX1" fmla="*/ 209550 w 1565668"/>
                <a:gd name="connsiteY1" fmla="*/ 1370692 h 2961443"/>
                <a:gd name="connsiteX2" fmla="*/ 104775 w 1565668"/>
                <a:gd name="connsiteY2" fmla="*/ 2799442 h 2961443"/>
                <a:gd name="connsiteX3" fmla="*/ 876300 w 1565668"/>
                <a:gd name="connsiteY3" fmla="*/ 2961367 h 2961443"/>
                <a:gd name="connsiteX4" fmla="*/ 1524000 w 1565668"/>
                <a:gd name="connsiteY4" fmla="*/ 2818492 h 2961443"/>
                <a:gd name="connsiteX5" fmla="*/ 1390650 w 1565668"/>
                <a:gd name="connsiteY5" fmla="*/ 1294492 h 2961443"/>
                <a:gd name="connsiteX6" fmla="*/ 1485900 w 1565668"/>
                <a:gd name="connsiteY6" fmla="*/ 94342 h 2961443"/>
                <a:gd name="connsiteX7" fmla="*/ 0 w 1565668"/>
                <a:gd name="connsiteY7" fmla="*/ 75292 h 2961443"/>
                <a:gd name="connsiteX0" fmla="*/ 9525 w 1565668"/>
                <a:gd name="connsiteY0" fmla="*/ 84817 h 2961443"/>
                <a:gd name="connsiteX1" fmla="*/ 209550 w 1565668"/>
                <a:gd name="connsiteY1" fmla="*/ 1370692 h 2961443"/>
                <a:gd name="connsiteX2" fmla="*/ 104775 w 1565668"/>
                <a:gd name="connsiteY2" fmla="*/ 2799442 h 2961443"/>
                <a:gd name="connsiteX3" fmla="*/ 876300 w 1565668"/>
                <a:gd name="connsiteY3" fmla="*/ 2961367 h 2961443"/>
                <a:gd name="connsiteX4" fmla="*/ 1524000 w 1565668"/>
                <a:gd name="connsiteY4" fmla="*/ 2818492 h 2961443"/>
                <a:gd name="connsiteX5" fmla="*/ 1390650 w 1565668"/>
                <a:gd name="connsiteY5" fmla="*/ 1294492 h 2961443"/>
                <a:gd name="connsiteX6" fmla="*/ 1485900 w 1565668"/>
                <a:gd name="connsiteY6" fmla="*/ 94342 h 2961443"/>
                <a:gd name="connsiteX7" fmla="*/ 0 w 1565668"/>
                <a:gd name="connsiteY7" fmla="*/ 75292 h 2961443"/>
                <a:gd name="connsiteX0" fmla="*/ 9525 w 1565668"/>
                <a:gd name="connsiteY0" fmla="*/ 84817 h 2961443"/>
                <a:gd name="connsiteX1" fmla="*/ 209550 w 1565668"/>
                <a:gd name="connsiteY1" fmla="*/ 1370692 h 2961443"/>
                <a:gd name="connsiteX2" fmla="*/ 104775 w 1565668"/>
                <a:gd name="connsiteY2" fmla="*/ 2799442 h 2961443"/>
                <a:gd name="connsiteX3" fmla="*/ 876300 w 1565668"/>
                <a:gd name="connsiteY3" fmla="*/ 2961367 h 2961443"/>
                <a:gd name="connsiteX4" fmla="*/ 1524000 w 1565668"/>
                <a:gd name="connsiteY4" fmla="*/ 2818492 h 2961443"/>
                <a:gd name="connsiteX5" fmla="*/ 1390650 w 1565668"/>
                <a:gd name="connsiteY5" fmla="*/ 1294492 h 2961443"/>
                <a:gd name="connsiteX6" fmla="*/ 1485900 w 1565668"/>
                <a:gd name="connsiteY6" fmla="*/ 94342 h 2961443"/>
                <a:gd name="connsiteX7" fmla="*/ 0 w 1565668"/>
                <a:gd name="connsiteY7" fmla="*/ 75292 h 2961443"/>
                <a:gd name="connsiteX0" fmla="*/ 9525 w 1565668"/>
                <a:gd name="connsiteY0" fmla="*/ 84817 h 2961367"/>
                <a:gd name="connsiteX1" fmla="*/ 209550 w 1565668"/>
                <a:gd name="connsiteY1" fmla="*/ 1370692 h 2961367"/>
                <a:gd name="connsiteX2" fmla="*/ 85725 w 1565668"/>
                <a:gd name="connsiteY2" fmla="*/ 2818492 h 2961367"/>
                <a:gd name="connsiteX3" fmla="*/ 876300 w 1565668"/>
                <a:gd name="connsiteY3" fmla="*/ 2961367 h 2961367"/>
                <a:gd name="connsiteX4" fmla="*/ 1524000 w 1565668"/>
                <a:gd name="connsiteY4" fmla="*/ 2818492 h 2961367"/>
                <a:gd name="connsiteX5" fmla="*/ 1390650 w 1565668"/>
                <a:gd name="connsiteY5" fmla="*/ 1294492 h 2961367"/>
                <a:gd name="connsiteX6" fmla="*/ 1485900 w 1565668"/>
                <a:gd name="connsiteY6" fmla="*/ 94342 h 2961367"/>
                <a:gd name="connsiteX7" fmla="*/ 0 w 1565668"/>
                <a:gd name="connsiteY7" fmla="*/ 75292 h 2961367"/>
                <a:gd name="connsiteX0" fmla="*/ 9525 w 1545999"/>
                <a:gd name="connsiteY0" fmla="*/ 84817 h 2956490"/>
                <a:gd name="connsiteX1" fmla="*/ 209550 w 1545999"/>
                <a:gd name="connsiteY1" fmla="*/ 1370692 h 2956490"/>
                <a:gd name="connsiteX2" fmla="*/ 85725 w 1545999"/>
                <a:gd name="connsiteY2" fmla="*/ 2818492 h 2956490"/>
                <a:gd name="connsiteX3" fmla="*/ 847725 w 1545999"/>
                <a:gd name="connsiteY3" fmla="*/ 2885167 h 2956490"/>
                <a:gd name="connsiteX4" fmla="*/ 1524000 w 1545999"/>
                <a:gd name="connsiteY4" fmla="*/ 2818492 h 2956490"/>
                <a:gd name="connsiteX5" fmla="*/ 1390650 w 1545999"/>
                <a:gd name="connsiteY5" fmla="*/ 1294492 h 2956490"/>
                <a:gd name="connsiteX6" fmla="*/ 1485900 w 1545999"/>
                <a:gd name="connsiteY6" fmla="*/ 94342 h 2956490"/>
                <a:gd name="connsiteX7" fmla="*/ 0 w 1545999"/>
                <a:gd name="connsiteY7" fmla="*/ 75292 h 2956490"/>
                <a:gd name="connsiteX0" fmla="*/ 9525 w 1545999"/>
                <a:gd name="connsiteY0" fmla="*/ 84817 h 2956490"/>
                <a:gd name="connsiteX1" fmla="*/ 209550 w 1545999"/>
                <a:gd name="connsiteY1" fmla="*/ 1370692 h 2956490"/>
                <a:gd name="connsiteX2" fmla="*/ 85725 w 1545999"/>
                <a:gd name="connsiteY2" fmla="*/ 2818492 h 2956490"/>
                <a:gd name="connsiteX3" fmla="*/ 847725 w 1545999"/>
                <a:gd name="connsiteY3" fmla="*/ 2885167 h 2956490"/>
                <a:gd name="connsiteX4" fmla="*/ 1524000 w 1545999"/>
                <a:gd name="connsiteY4" fmla="*/ 2818492 h 2956490"/>
                <a:gd name="connsiteX5" fmla="*/ 1390650 w 1545999"/>
                <a:gd name="connsiteY5" fmla="*/ 1294492 h 2956490"/>
                <a:gd name="connsiteX6" fmla="*/ 1485900 w 1545999"/>
                <a:gd name="connsiteY6" fmla="*/ 94342 h 2956490"/>
                <a:gd name="connsiteX7" fmla="*/ 0 w 1545999"/>
                <a:gd name="connsiteY7" fmla="*/ 75292 h 2956490"/>
                <a:gd name="connsiteX0" fmla="*/ 9525 w 1545999"/>
                <a:gd name="connsiteY0" fmla="*/ 84817 h 2956490"/>
                <a:gd name="connsiteX1" fmla="*/ 209550 w 1545999"/>
                <a:gd name="connsiteY1" fmla="*/ 1370692 h 2956490"/>
                <a:gd name="connsiteX2" fmla="*/ 85725 w 1545999"/>
                <a:gd name="connsiteY2" fmla="*/ 2818492 h 2956490"/>
                <a:gd name="connsiteX3" fmla="*/ 847725 w 1545999"/>
                <a:gd name="connsiteY3" fmla="*/ 2885167 h 2956490"/>
                <a:gd name="connsiteX4" fmla="*/ 1524000 w 1545999"/>
                <a:gd name="connsiteY4" fmla="*/ 2818492 h 2956490"/>
                <a:gd name="connsiteX5" fmla="*/ 1390650 w 1545999"/>
                <a:gd name="connsiteY5" fmla="*/ 1294492 h 2956490"/>
                <a:gd name="connsiteX6" fmla="*/ 1485900 w 1545999"/>
                <a:gd name="connsiteY6" fmla="*/ 94342 h 2956490"/>
                <a:gd name="connsiteX7" fmla="*/ 0 w 1545999"/>
                <a:gd name="connsiteY7" fmla="*/ 75292 h 2956490"/>
                <a:gd name="connsiteX0" fmla="*/ 9525 w 1545999"/>
                <a:gd name="connsiteY0" fmla="*/ 84817 h 2885167"/>
                <a:gd name="connsiteX1" fmla="*/ 209550 w 1545999"/>
                <a:gd name="connsiteY1" fmla="*/ 1370692 h 2885167"/>
                <a:gd name="connsiteX2" fmla="*/ 85725 w 1545999"/>
                <a:gd name="connsiteY2" fmla="*/ 2818492 h 2885167"/>
                <a:gd name="connsiteX3" fmla="*/ 847725 w 1545999"/>
                <a:gd name="connsiteY3" fmla="*/ 2885167 h 2885167"/>
                <a:gd name="connsiteX4" fmla="*/ 1524000 w 1545999"/>
                <a:gd name="connsiteY4" fmla="*/ 2818492 h 2885167"/>
                <a:gd name="connsiteX5" fmla="*/ 1390650 w 1545999"/>
                <a:gd name="connsiteY5" fmla="*/ 1294492 h 2885167"/>
                <a:gd name="connsiteX6" fmla="*/ 1485900 w 1545999"/>
                <a:gd name="connsiteY6" fmla="*/ 94342 h 2885167"/>
                <a:gd name="connsiteX7" fmla="*/ 0 w 1545999"/>
                <a:gd name="connsiteY7" fmla="*/ 75292 h 2885167"/>
                <a:gd name="connsiteX0" fmla="*/ 9525 w 1486024"/>
                <a:gd name="connsiteY0" fmla="*/ 84817 h 2892937"/>
                <a:gd name="connsiteX1" fmla="*/ 209550 w 1486024"/>
                <a:gd name="connsiteY1" fmla="*/ 1370692 h 2892937"/>
                <a:gd name="connsiteX2" fmla="*/ 85725 w 1486024"/>
                <a:gd name="connsiteY2" fmla="*/ 2818492 h 2892937"/>
                <a:gd name="connsiteX3" fmla="*/ 847725 w 1486024"/>
                <a:gd name="connsiteY3" fmla="*/ 2885167 h 2892937"/>
                <a:gd name="connsiteX4" fmla="*/ 1352550 w 1486024"/>
                <a:gd name="connsiteY4" fmla="*/ 2608942 h 2892937"/>
                <a:gd name="connsiteX5" fmla="*/ 1390650 w 1486024"/>
                <a:gd name="connsiteY5" fmla="*/ 1294492 h 2892937"/>
                <a:gd name="connsiteX6" fmla="*/ 1485900 w 1486024"/>
                <a:gd name="connsiteY6" fmla="*/ 94342 h 2892937"/>
                <a:gd name="connsiteX7" fmla="*/ 0 w 1486024"/>
                <a:gd name="connsiteY7" fmla="*/ 75292 h 2892937"/>
                <a:gd name="connsiteX0" fmla="*/ 9525 w 1572834"/>
                <a:gd name="connsiteY0" fmla="*/ 84817 h 2885167"/>
                <a:gd name="connsiteX1" fmla="*/ 209550 w 1572834"/>
                <a:gd name="connsiteY1" fmla="*/ 1370692 h 2885167"/>
                <a:gd name="connsiteX2" fmla="*/ 85725 w 1572834"/>
                <a:gd name="connsiteY2" fmla="*/ 2818492 h 2885167"/>
                <a:gd name="connsiteX3" fmla="*/ 847725 w 1572834"/>
                <a:gd name="connsiteY3" fmla="*/ 2885167 h 2885167"/>
                <a:gd name="connsiteX4" fmla="*/ 1552575 w 1572834"/>
                <a:gd name="connsiteY4" fmla="*/ 2818492 h 2885167"/>
                <a:gd name="connsiteX5" fmla="*/ 1390650 w 1572834"/>
                <a:gd name="connsiteY5" fmla="*/ 1294492 h 2885167"/>
                <a:gd name="connsiteX6" fmla="*/ 1485900 w 1572834"/>
                <a:gd name="connsiteY6" fmla="*/ 94342 h 2885167"/>
                <a:gd name="connsiteX7" fmla="*/ 0 w 1572834"/>
                <a:gd name="connsiteY7" fmla="*/ 75292 h 2885167"/>
                <a:gd name="connsiteX0" fmla="*/ 9525 w 1554803"/>
                <a:gd name="connsiteY0" fmla="*/ 84817 h 2885167"/>
                <a:gd name="connsiteX1" fmla="*/ 209550 w 1554803"/>
                <a:gd name="connsiteY1" fmla="*/ 1370692 h 2885167"/>
                <a:gd name="connsiteX2" fmla="*/ 85725 w 1554803"/>
                <a:gd name="connsiteY2" fmla="*/ 2818492 h 2885167"/>
                <a:gd name="connsiteX3" fmla="*/ 847725 w 1554803"/>
                <a:gd name="connsiteY3" fmla="*/ 2885167 h 2885167"/>
                <a:gd name="connsiteX4" fmla="*/ 1552575 w 1554803"/>
                <a:gd name="connsiteY4" fmla="*/ 2818492 h 2885167"/>
                <a:gd name="connsiteX5" fmla="*/ 1390650 w 1554803"/>
                <a:gd name="connsiteY5" fmla="*/ 1294492 h 2885167"/>
                <a:gd name="connsiteX6" fmla="*/ 1485900 w 1554803"/>
                <a:gd name="connsiteY6" fmla="*/ 94342 h 2885167"/>
                <a:gd name="connsiteX7" fmla="*/ 0 w 1554803"/>
                <a:gd name="connsiteY7" fmla="*/ 75292 h 2885167"/>
                <a:gd name="connsiteX0" fmla="*/ 2381 w 1547659"/>
                <a:gd name="connsiteY0" fmla="*/ 89853 h 2890203"/>
                <a:gd name="connsiteX1" fmla="*/ 202406 w 1547659"/>
                <a:gd name="connsiteY1" fmla="*/ 1375728 h 2890203"/>
                <a:gd name="connsiteX2" fmla="*/ 78581 w 1547659"/>
                <a:gd name="connsiteY2" fmla="*/ 2823528 h 2890203"/>
                <a:gd name="connsiteX3" fmla="*/ 840581 w 1547659"/>
                <a:gd name="connsiteY3" fmla="*/ 2890203 h 2890203"/>
                <a:gd name="connsiteX4" fmla="*/ 1545431 w 1547659"/>
                <a:gd name="connsiteY4" fmla="*/ 2823528 h 2890203"/>
                <a:gd name="connsiteX5" fmla="*/ 1383506 w 1547659"/>
                <a:gd name="connsiteY5" fmla="*/ 1299528 h 2890203"/>
                <a:gd name="connsiteX6" fmla="*/ 1478756 w 1547659"/>
                <a:gd name="connsiteY6" fmla="*/ 99378 h 2890203"/>
                <a:gd name="connsiteX7" fmla="*/ 0 w 1547659"/>
                <a:gd name="connsiteY7" fmla="*/ 63660 h 2890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7659" h="2890203">
                  <a:moveTo>
                    <a:pt x="2381" y="89853"/>
                  </a:moveTo>
                  <a:cubicBezTo>
                    <a:pt x="96043" y="515303"/>
                    <a:pt x="189706" y="920116"/>
                    <a:pt x="202406" y="1375728"/>
                  </a:cubicBezTo>
                  <a:cubicBezTo>
                    <a:pt x="215106" y="1831340"/>
                    <a:pt x="62706" y="2539366"/>
                    <a:pt x="78581" y="2823528"/>
                  </a:cubicBezTo>
                  <a:cubicBezTo>
                    <a:pt x="246856" y="2831465"/>
                    <a:pt x="596106" y="2890203"/>
                    <a:pt x="840581" y="2890203"/>
                  </a:cubicBezTo>
                  <a:cubicBezTo>
                    <a:pt x="1085056" y="2890203"/>
                    <a:pt x="1159669" y="2869565"/>
                    <a:pt x="1545431" y="2823528"/>
                  </a:cubicBezTo>
                  <a:cubicBezTo>
                    <a:pt x="1569243" y="2558416"/>
                    <a:pt x="1394618" y="1753553"/>
                    <a:pt x="1383506" y="1299528"/>
                  </a:cubicBezTo>
                  <a:cubicBezTo>
                    <a:pt x="1372394" y="845503"/>
                    <a:pt x="1420812" y="473234"/>
                    <a:pt x="1478756" y="99378"/>
                  </a:cubicBezTo>
                  <a:cubicBezTo>
                    <a:pt x="1494631" y="-102235"/>
                    <a:pt x="0" y="65644"/>
                    <a:pt x="0" y="63660"/>
                  </a:cubicBezTo>
                </a:path>
              </a:pathLst>
            </a:cu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37" name="Oval 236"/>
            <p:cNvSpPr/>
            <p:nvPr/>
          </p:nvSpPr>
          <p:spPr>
            <a:xfrm>
              <a:off x="2284132" y="3558598"/>
              <a:ext cx="1453198" cy="286126"/>
            </a:xfrm>
            <a:prstGeom prst="ellipse">
              <a:avLst/>
            </a:prstGeom>
            <a:solidFill>
              <a:srgbClr val="FCEBD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38" name="Freeform 237"/>
            <p:cNvSpPr/>
            <p:nvPr/>
          </p:nvSpPr>
          <p:spPr>
            <a:xfrm>
              <a:off x="2277623" y="3630667"/>
              <a:ext cx="1547659" cy="2890203"/>
            </a:xfrm>
            <a:custGeom>
              <a:avLst/>
              <a:gdLst>
                <a:gd name="connsiteX0" fmla="*/ 0 w 1616271"/>
                <a:gd name="connsiteY0" fmla="*/ 0 h 2912372"/>
                <a:gd name="connsiteX1" fmla="*/ 200025 w 1616271"/>
                <a:gd name="connsiteY1" fmla="*/ 1285875 h 2912372"/>
                <a:gd name="connsiteX2" fmla="*/ 76200 w 1616271"/>
                <a:gd name="connsiteY2" fmla="*/ 2609850 h 2912372"/>
                <a:gd name="connsiteX3" fmla="*/ 866775 w 1616271"/>
                <a:gd name="connsiteY3" fmla="*/ 2876550 h 2912372"/>
                <a:gd name="connsiteX4" fmla="*/ 1600200 w 1616271"/>
                <a:gd name="connsiteY4" fmla="*/ 2724150 h 2912372"/>
                <a:gd name="connsiteX5" fmla="*/ 1381125 w 1616271"/>
                <a:gd name="connsiteY5" fmla="*/ 1209675 h 2912372"/>
                <a:gd name="connsiteX6" fmla="*/ 1476375 w 1616271"/>
                <a:gd name="connsiteY6" fmla="*/ 9525 h 2912372"/>
                <a:gd name="connsiteX0" fmla="*/ 0 w 1616271"/>
                <a:gd name="connsiteY0" fmla="*/ 82157 h 2994529"/>
                <a:gd name="connsiteX1" fmla="*/ 200025 w 1616271"/>
                <a:gd name="connsiteY1" fmla="*/ 1368032 h 2994529"/>
                <a:gd name="connsiteX2" fmla="*/ 76200 w 1616271"/>
                <a:gd name="connsiteY2" fmla="*/ 2692007 h 2994529"/>
                <a:gd name="connsiteX3" fmla="*/ 866775 w 1616271"/>
                <a:gd name="connsiteY3" fmla="*/ 2958707 h 2994529"/>
                <a:gd name="connsiteX4" fmla="*/ 1600200 w 1616271"/>
                <a:gd name="connsiteY4" fmla="*/ 2806307 h 2994529"/>
                <a:gd name="connsiteX5" fmla="*/ 1381125 w 1616271"/>
                <a:gd name="connsiteY5" fmla="*/ 1291832 h 2994529"/>
                <a:gd name="connsiteX6" fmla="*/ 1476375 w 1616271"/>
                <a:gd name="connsiteY6" fmla="*/ 91682 h 2994529"/>
                <a:gd name="connsiteX7" fmla="*/ 1476375 w 1616271"/>
                <a:gd name="connsiteY7" fmla="*/ 82157 h 2994529"/>
                <a:gd name="connsiteX0" fmla="*/ 9525 w 1625796"/>
                <a:gd name="connsiteY0" fmla="*/ 84817 h 2997189"/>
                <a:gd name="connsiteX1" fmla="*/ 209550 w 1625796"/>
                <a:gd name="connsiteY1" fmla="*/ 1370692 h 2997189"/>
                <a:gd name="connsiteX2" fmla="*/ 85725 w 1625796"/>
                <a:gd name="connsiteY2" fmla="*/ 2694667 h 2997189"/>
                <a:gd name="connsiteX3" fmla="*/ 876300 w 1625796"/>
                <a:gd name="connsiteY3" fmla="*/ 2961367 h 2997189"/>
                <a:gd name="connsiteX4" fmla="*/ 1609725 w 1625796"/>
                <a:gd name="connsiteY4" fmla="*/ 2808967 h 2997189"/>
                <a:gd name="connsiteX5" fmla="*/ 1390650 w 1625796"/>
                <a:gd name="connsiteY5" fmla="*/ 1294492 h 2997189"/>
                <a:gd name="connsiteX6" fmla="*/ 1485900 w 1625796"/>
                <a:gd name="connsiteY6" fmla="*/ 94342 h 2997189"/>
                <a:gd name="connsiteX7" fmla="*/ 0 w 1625796"/>
                <a:gd name="connsiteY7" fmla="*/ 75292 h 2997189"/>
                <a:gd name="connsiteX0" fmla="*/ 9525 w 1486024"/>
                <a:gd name="connsiteY0" fmla="*/ 84817 h 2971884"/>
                <a:gd name="connsiteX1" fmla="*/ 209550 w 1486024"/>
                <a:gd name="connsiteY1" fmla="*/ 1370692 h 2971884"/>
                <a:gd name="connsiteX2" fmla="*/ 85725 w 1486024"/>
                <a:gd name="connsiteY2" fmla="*/ 2694667 h 2971884"/>
                <a:gd name="connsiteX3" fmla="*/ 876300 w 1486024"/>
                <a:gd name="connsiteY3" fmla="*/ 2961367 h 2971884"/>
                <a:gd name="connsiteX4" fmla="*/ 1104900 w 1486024"/>
                <a:gd name="connsiteY4" fmla="*/ 2494642 h 2971884"/>
                <a:gd name="connsiteX5" fmla="*/ 1390650 w 1486024"/>
                <a:gd name="connsiteY5" fmla="*/ 1294492 h 2971884"/>
                <a:gd name="connsiteX6" fmla="*/ 1485900 w 1486024"/>
                <a:gd name="connsiteY6" fmla="*/ 94342 h 2971884"/>
                <a:gd name="connsiteX7" fmla="*/ 0 w 1486024"/>
                <a:gd name="connsiteY7" fmla="*/ 75292 h 2971884"/>
                <a:gd name="connsiteX0" fmla="*/ 9525 w 1544329"/>
                <a:gd name="connsiteY0" fmla="*/ 84817 h 3002111"/>
                <a:gd name="connsiteX1" fmla="*/ 209550 w 1544329"/>
                <a:gd name="connsiteY1" fmla="*/ 1370692 h 3002111"/>
                <a:gd name="connsiteX2" fmla="*/ 85725 w 1544329"/>
                <a:gd name="connsiteY2" fmla="*/ 2694667 h 3002111"/>
                <a:gd name="connsiteX3" fmla="*/ 876300 w 1544329"/>
                <a:gd name="connsiteY3" fmla="*/ 2961367 h 3002111"/>
                <a:gd name="connsiteX4" fmla="*/ 1524000 w 1544329"/>
                <a:gd name="connsiteY4" fmla="*/ 2818492 h 3002111"/>
                <a:gd name="connsiteX5" fmla="*/ 1390650 w 1544329"/>
                <a:gd name="connsiteY5" fmla="*/ 1294492 h 3002111"/>
                <a:gd name="connsiteX6" fmla="*/ 1485900 w 1544329"/>
                <a:gd name="connsiteY6" fmla="*/ 94342 h 3002111"/>
                <a:gd name="connsiteX7" fmla="*/ 0 w 1544329"/>
                <a:gd name="connsiteY7" fmla="*/ 75292 h 3002111"/>
                <a:gd name="connsiteX0" fmla="*/ 9525 w 1565668"/>
                <a:gd name="connsiteY0" fmla="*/ 84817 h 2963832"/>
                <a:gd name="connsiteX1" fmla="*/ 209550 w 1565668"/>
                <a:gd name="connsiteY1" fmla="*/ 1370692 h 2963832"/>
                <a:gd name="connsiteX2" fmla="*/ 85725 w 1565668"/>
                <a:gd name="connsiteY2" fmla="*/ 2694667 h 2963832"/>
                <a:gd name="connsiteX3" fmla="*/ 876300 w 1565668"/>
                <a:gd name="connsiteY3" fmla="*/ 2961367 h 2963832"/>
                <a:gd name="connsiteX4" fmla="*/ 1524000 w 1565668"/>
                <a:gd name="connsiteY4" fmla="*/ 2818492 h 2963832"/>
                <a:gd name="connsiteX5" fmla="*/ 1390650 w 1565668"/>
                <a:gd name="connsiteY5" fmla="*/ 1294492 h 2963832"/>
                <a:gd name="connsiteX6" fmla="*/ 1485900 w 1565668"/>
                <a:gd name="connsiteY6" fmla="*/ 94342 h 2963832"/>
                <a:gd name="connsiteX7" fmla="*/ 0 w 1565668"/>
                <a:gd name="connsiteY7" fmla="*/ 75292 h 2963832"/>
                <a:gd name="connsiteX0" fmla="*/ 9525 w 1565668"/>
                <a:gd name="connsiteY0" fmla="*/ 84817 h 2979820"/>
                <a:gd name="connsiteX1" fmla="*/ 209550 w 1565668"/>
                <a:gd name="connsiteY1" fmla="*/ 1370692 h 2979820"/>
                <a:gd name="connsiteX2" fmla="*/ 104775 w 1565668"/>
                <a:gd name="connsiteY2" fmla="*/ 2799442 h 2979820"/>
                <a:gd name="connsiteX3" fmla="*/ 876300 w 1565668"/>
                <a:gd name="connsiteY3" fmla="*/ 2961367 h 2979820"/>
                <a:gd name="connsiteX4" fmla="*/ 1524000 w 1565668"/>
                <a:gd name="connsiteY4" fmla="*/ 2818492 h 2979820"/>
                <a:gd name="connsiteX5" fmla="*/ 1390650 w 1565668"/>
                <a:gd name="connsiteY5" fmla="*/ 1294492 h 2979820"/>
                <a:gd name="connsiteX6" fmla="*/ 1485900 w 1565668"/>
                <a:gd name="connsiteY6" fmla="*/ 94342 h 2979820"/>
                <a:gd name="connsiteX7" fmla="*/ 0 w 1565668"/>
                <a:gd name="connsiteY7" fmla="*/ 75292 h 2979820"/>
                <a:gd name="connsiteX0" fmla="*/ 9525 w 1565668"/>
                <a:gd name="connsiteY0" fmla="*/ 84817 h 2961443"/>
                <a:gd name="connsiteX1" fmla="*/ 209550 w 1565668"/>
                <a:gd name="connsiteY1" fmla="*/ 1370692 h 2961443"/>
                <a:gd name="connsiteX2" fmla="*/ 104775 w 1565668"/>
                <a:gd name="connsiteY2" fmla="*/ 2799442 h 2961443"/>
                <a:gd name="connsiteX3" fmla="*/ 876300 w 1565668"/>
                <a:gd name="connsiteY3" fmla="*/ 2961367 h 2961443"/>
                <a:gd name="connsiteX4" fmla="*/ 1524000 w 1565668"/>
                <a:gd name="connsiteY4" fmla="*/ 2818492 h 2961443"/>
                <a:gd name="connsiteX5" fmla="*/ 1390650 w 1565668"/>
                <a:gd name="connsiteY5" fmla="*/ 1294492 h 2961443"/>
                <a:gd name="connsiteX6" fmla="*/ 1485900 w 1565668"/>
                <a:gd name="connsiteY6" fmla="*/ 94342 h 2961443"/>
                <a:gd name="connsiteX7" fmla="*/ 0 w 1565668"/>
                <a:gd name="connsiteY7" fmla="*/ 75292 h 2961443"/>
                <a:gd name="connsiteX0" fmla="*/ 9525 w 1565668"/>
                <a:gd name="connsiteY0" fmla="*/ 84817 h 2961443"/>
                <a:gd name="connsiteX1" fmla="*/ 209550 w 1565668"/>
                <a:gd name="connsiteY1" fmla="*/ 1370692 h 2961443"/>
                <a:gd name="connsiteX2" fmla="*/ 104775 w 1565668"/>
                <a:gd name="connsiteY2" fmla="*/ 2799442 h 2961443"/>
                <a:gd name="connsiteX3" fmla="*/ 876300 w 1565668"/>
                <a:gd name="connsiteY3" fmla="*/ 2961367 h 2961443"/>
                <a:gd name="connsiteX4" fmla="*/ 1524000 w 1565668"/>
                <a:gd name="connsiteY4" fmla="*/ 2818492 h 2961443"/>
                <a:gd name="connsiteX5" fmla="*/ 1390650 w 1565668"/>
                <a:gd name="connsiteY5" fmla="*/ 1294492 h 2961443"/>
                <a:gd name="connsiteX6" fmla="*/ 1485900 w 1565668"/>
                <a:gd name="connsiteY6" fmla="*/ 94342 h 2961443"/>
                <a:gd name="connsiteX7" fmla="*/ 0 w 1565668"/>
                <a:gd name="connsiteY7" fmla="*/ 75292 h 2961443"/>
                <a:gd name="connsiteX0" fmla="*/ 9525 w 1565668"/>
                <a:gd name="connsiteY0" fmla="*/ 84817 h 2961443"/>
                <a:gd name="connsiteX1" fmla="*/ 209550 w 1565668"/>
                <a:gd name="connsiteY1" fmla="*/ 1370692 h 2961443"/>
                <a:gd name="connsiteX2" fmla="*/ 104775 w 1565668"/>
                <a:gd name="connsiteY2" fmla="*/ 2799442 h 2961443"/>
                <a:gd name="connsiteX3" fmla="*/ 876300 w 1565668"/>
                <a:gd name="connsiteY3" fmla="*/ 2961367 h 2961443"/>
                <a:gd name="connsiteX4" fmla="*/ 1524000 w 1565668"/>
                <a:gd name="connsiteY4" fmla="*/ 2818492 h 2961443"/>
                <a:gd name="connsiteX5" fmla="*/ 1390650 w 1565668"/>
                <a:gd name="connsiteY5" fmla="*/ 1294492 h 2961443"/>
                <a:gd name="connsiteX6" fmla="*/ 1485900 w 1565668"/>
                <a:gd name="connsiteY6" fmla="*/ 94342 h 2961443"/>
                <a:gd name="connsiteX7" fmla="*/ 0 w 1565668"/>
                <a:gd name="connsiteY7" fmla="*/ 75292 h 2961443"/>
                <a:gd name="connsiteX0" fmla="*/ 9525 w 1565668"/>
                <a:gd name="connsiteY0" fmla="*/ 84817 h 2961443"/>
                <a:gd name="connsiteX1" fmla="*/ 209550 w 1565668"/>
                <a:gd name="connsiteY1" fmla="*/ 1370692 h 2961443"/>
                <a:gd name="connsiteX2" fmla="*/ 104775 w 1565668"/>
                <a:gd name="connsiteY2" fmla="*/ 2799442 h 2961443"/>
                <a:gd name="connsiteX3" fmla="*/ 876300 w 1565668"/>
                <a:gd name="connsiteY3" fmla="*/ 2961367 h 2961443"/>
                <a:gd name="connsiteX4" fmla="*/ 1524000 w 1565668"/>
                <a:gd name="connsiteY4" fmla="*/ 2818492 h 2961443"/>
                <a:gd name="connsiteX5" fmla="*/ 1390650 w 1565668"/>
                <a:gd name="connsiteY5" fmla="*/ 1294492 h 2961443"/>
                <a:gd name="connsiteX6" fmla="*/ 1485900 w 1565668"/>
                <a:gd name="connsiteY6" fmla="*/ 94342 h 2961443"/>
                <a:gd name="connsiteX7" fmla="*/ 0 w 1565668"/>
                <a:gd name="connsiteY7" fmla="*/ 75292 h 2961443"/>
                <a:gd name="connsiteX0" fmla="*/ 9525 w 1565668"/>
                <a:gd name="connsiteY0" fmla="*/ 84817 h 2961367"/>
                <a:gd name="connsiteX1" fmla="*/ 209550 w 1565668"/>
                <a:gd name="connsiteY1" fmla="*/ 1370692 h 2961367"/>
                <a:gd name="connsiteX2" fmla="*/ 85725 w 1565668"/>
                <a:gd name="connsiteY2" fmla="*/ 2818492 h 2961367"/>
                <a:gd name="connsiteX3" fmla="*/ 876300 w 1565668"/>
                <a:gd name="connsiteY3" fmla="*/ 2961367 h 2961367"/>
                <a:gd name="connsiteX4" fmla="*/ 1524000 w 1565668"/>
                <a:gd name="connsiteY4" fmla="*/ 2818492 h 2961367"/>
                <a:gd name="connsiteX5" fmla="*/ 1390650 w 1565668"/>
                <a:gd name="connsiteY5" fmla="*/ 1294492 h 2961367"/>
                <a:gd name="connsiteX6" fmla="*/ 1485900 w 1565668"/>
                <a:gd name="connsiteY6" fmla="*/ 94342 h 2961367"/>
                <a:gd name="connsiteX7" fmla="*/ 0 w 1565668"/>
                <a:gd name="connsiteY7" fmla="*/ 75292 h 2961367"/>
                <a:gd name="connsiteX0" fmla="*/ 9525 w 1545999"/>
                <a:gd name="connsiteY0" fmla="*/ 84817 h 2956490"/>
                <a:gd name="connsiteX1" fmla="*/ 209550 w 1545999"/>
                <a:gd name="connsiteY1" fmla="*/ 1370692 h 2956490"/>
                <a:gd name="connsiteX2" fmla="*/ 85725 w 1545999"/>
                <a:gd name="connsiteY2" fmla="*/ 2818492 h 2956490"/>
                <a:gd name="connsiteX3" fmla="*/ 847725 w 1545999"/>
                <a:gd name="connsiteY3" fmla="*/ 2885167 h 2956490"/>
                <a:gd name="connsiteX4" fmla="*/ 1524000 w 1545999"/>
                <a:gd name="connsiteY4" fmla="*/ 2818492 h 2956490"/>
                <a:gd name="connsiteX5" fmla="*/ 1390650 w 1545999"/>
                <a:gd name="connsiteY5" fmla="*/ 1294492 h 2956490"/>
                <a:gd name="connsiteX6" fmla="*/ 1485900 w 1545999"/>
                <a:gd name="connsiteY6" fmla="*/ 94342 h 2956490"/>
                <a:gd name="connsiteX7" fmla="*/ 0 w 1545999"/>
                <a:gd name="connsiteY7" fmla="*/ 75292 h 2956490"/>
                <a:gd name="connsiteX0" fmla="*/ 9525 w 1545999"/>
                <a:gd name="connsiteY0" fmla="*/ 84817 h 2956490"/>
                <a:gd name="connsiteX1" fmla="*/ 209550 w 1545999"/>
                <a:gd name="connsiteY1" fmla="*/ 1370692 h 2956490"/>
                <a:gd name="connsiteX2" fmla="*/ 85725 w 1545999"/>
                <a:gd name="connsiteY2" fmla="*/ 2818492 h 2956490"/>
                <a:gd name="connsiteX3" fmla="*/ 847725 w 1545999"/>
                <a:gd name="connsiteY3" fmla="*/ 2885167 h 2956490"/>
                <a:gd name="connsiteX4" fmla="*/ 1524000 w 1545999"/>
                <a:gd name="connsiteY4" fmla="*/ 2818492 h 2956490"/>
                <a:gd name="connsiteX5" fmla="*/ 1390650 w 1545999"/>
                <a:gd name="connsiteY5" fmla="*/ 1294492 h 2956490"/>
                <a:gd name="connsiteX6" fmla="*/ 1485900 w 1545999"/>
                <a:gd name="connsiteY6" fmla="*/ 94342 h 2956490"/>
                <a:gd name="connsiteX7" fmla="*/ 0 w 1545999"/>
                <a:gd name="connsiteY7" fmla="*/ 75292 h 2956490"/>
                <a:gd name="connsiteX0" fmla="*/ 9525 w 1545999"/>
                <a:gd name="connsiteY0" fmla="*/ 84817 h 2956490"/>
                <a:gd name="connsiteX1" fmla="*/ 209550 w 1545999"/>
                <a:gd name="connsiteY1" fmla="*/ 1370692 h 2956490"/>
                <a:gd name="connsiteX2" fmla="*/ 85725 w 1545999"/>
                <a:gd name="connsiteY2" fmla="*/ 2818492 h 2956490"/>
                <a:gd name="connsiteX3" fmla="*/ 847725 w 1545999"/>
                <a:gd name="connsiteY3" fmla="*/ 2885167 h 2956490"/>
                <a:gd name="connsiteX4" fmla="*/ 1524000 w 1545999"/>
                <a:gd name="connsiteY4" fmla="*/ 2818492 h 2956490"/>
                <a:gd name="connsiteX5" fmla="*/ 1390650 w 1545999"/>
                <a:gd name="connsiteY5" fmla="*/ 1294492 h 2956490"/>
                <a:gd name="connsiteX6" fmla="*/ 1485900 w 1545999"/>
                <a:gd name="connsiteY6" fmla="*/ 94342 h 2956490"/>
                <a:gd name="connsiteX7" fmla="*/ 0 w 1545999"/>
                <a:gd name="connsiteY7" fmla="*/ 75292 h 2956490"/>
                <a:gd name="connsiteX0" fmla="*/ 9525 w 1545999"/>
                <a:gd name="connsiteY0" fmla="*/ 84817 h 2885167"/>
                <a:gd name="connsiteX1" fmla="*/ 209550 w 1545999"/>
                <a:gd name="connsiteY1" fmla="*/ 1370692 h 2885167"/>
                <a:gd name="connsiteX2" fmla="*/ 85725 w 1545999"/>
                <a:gd name="connsiteY2" fmla="*/ 2818492 h 2885167"/>
                <a:gd name="connsiteX3" fmla="*/ 847725 w 1545999"/>
                <a:gd name="connsiteY3" fmla="*/ 2885167 h 2885167"/>
                <a:gd name="connsiteX4" fmla="*/ 1524000 w 1545999"/>
                <a:gd name="connsiteY4" fmla="*/ 2818492 h 2885167"/>
                <a:gd name="connsiteX5" fmla="*/ 1390650 w 1545999"/>
                <a:gd name="connsiteY5" fmla="*/ 1294492 h 2885167"/>
                <a:gd name="connsiteX6" fmla="*/ 1485900 w 1545999"/>
                <a:gd name="connsiteY6" fmla="*/ 94342 h 2885167"/>
                <a:gd name="connsiteX7" fmla="*/ 0 w 1545999"/>
                <a:gd name="connsiteY7" fmla="*/ 75292 h 2885167"/>
                <a:gd name="connsiteX0" fmla="*/ 9525 w 1486024"/>
                <a:gd name="connsiteY0" fmla="*/ 84817 h 2892937"/>
                <a:gd name="connsiteX1" fmla="*/ 209550 w 1486024"/>
                <a:gd name="connsiteY1" fmla="*/ 1370692 h 2892937"/>
                <a:gd name="connsiteX2" fmla="*/ 85725 w 1486024"/>
                <a:gd name="connsiteY2" fmla="*/ 2818492 h 2892937"/>
                <a:gd name="connsiteX3" fmla="*/ 847725 w 1486024"/>
                <a:gd name="connsiteY3" fmla="*/ 2885167 h 2892937"/>
                <a:gd name="connsiteX4" fmla="*/ 1352550 w 1486024"/>
                <a:gd name="connsiteY4" fmla="*/ 2608942 h 2892937"/>
                <a:gd name="connsiteX5" fmla="*/ 1390650 w 1486024"/>
                <a:gd name="connsiteY5" fmla="*/ 1294492 h 2892937"/>
                <a:gd name="connsiteX6" fmla="*/ 1485900 w 1486024"/>
                <a:gd name="connsiteY6" fmla="*/ 94342 h 2892937"/>
                <a:gd name="connsiteX7" fmla="*/ 0 w 1486024"/>
                <a:gd name="connsiteY7" fmla="*/ 75292 h 2892937"/>
                <a:gd name="connsiteX0" fmla="*/ 9525 w 1572834"/>
                <a:gd name="connsiteY0" fmla="*/ 84817 h 2885167"/>
                <a:gd name="connsiteX1" fmla="*/ 209550 w 1572834"/>
                <a:gd name="connsiteY1" fmla="*/ 1370692 h 2885167"/>
                <a:gd name="connsiteX2" fmla="*/ 85725 w 1572834"/>
                <a:gd name="connsiteY2" fmla="*/ 2818492 h 2885167"/>
                <a:gd name="connsiteX3" fmla="*/ 847725 w 1572834"/>
                <a:gd name="connsiteY3" fmla="*/ 2885167 h 2885167"/>
                <a:gd name="connsiteX4" fmla="*/ 1552575 w 1572834"/>
                <a:gd name="connsiteY4" fmla="*/ 2818492 h 2885167"/>
                <a:gd name="connsiteX5" fmla="*/ 1390650 w 1572834"/>
                <a:gd name="connsiteY5" fmla="*/ 1294492 h 2885167"/>
                <a:gd name="connsiteX6" fmla="*/ 1485900 w 1572834"/>
                <a:gd name="connsiteY6" fmla="*/ 94342 h 2885167"/>
                <a:gd name="connsiteX7" fmla="*/ 0 w 1572834"/>
                <a:gd name="connsiteY7" fmla="*/ 75292 h 2885167"/>
                <a:gd name="connsiteX0" fmla="*/ 9525 w 1554803"/>
                <a:gd name="connsiteY0" fmla="*/ 84817 h 2885167"/>
                <a:gd name="connsiteX1" fmla="*/ 209550 w 1554803"/>
                <a:gd name="connsiteY1" fmla="*/ 1370692 h 2885167"/>
                <a:gd name="connsiteX2" fmla="*/ 85725 w 1554803"/>
                <a:gd name="connsiteY2" fmla="*/ 2818492 h 2885167"/>
                <a:gd name="connsiteX3" fmla="*/ 847725 w 1554803"/>
                <a:gd name="connsiteY3" fmla="*/ 2885167 h 2885167"/>
                <a:gd name="connsiteX4" fmla="*/ 1552575 w 1554803"/>
                <a:gd name="connsiteY4" fmla="*/ 2818492 h 2885167"/>
                <a:gd name="connsiteX5" fmla="*/ 1390650 w 1554803"/>
                <a:gd name="connsiteY5" fmla="*/ 1294492 h 2885167"/>
                <a:gd name="connsiteX6" fmla="*/ 1485900 w 1554803"/>
                <a:gd name="connsiteY6" fmla="*/ 94342 h 2885167"/>
                <a:gd name="connsiteX7" fmla="*/ 0 w 1554803"/>
                <a:gd name="connsiteY7" fmla="*/ 75292 h 2885167"/>
                <a:gd name="connsiteX0" fmla="*/ 2381 w 1547659"/>
                <a:gd name="connsiteY0" fmla="*/ 89853 h 2890203"/>
                <a:gd name="connsiteX1" fmla="*/ 202406 w 1547659"/>
                <a:gd name="connsiteY1" fmla="*/ 1375728 h 2890203"/>
                <a:gd name="connsiteX2" fmla="*/ 78581 w 1547659"/>
                <a:gd name="connsiteY2" fmla="*/ 2823528 h 2890203"/>
                <a:gd name="connsiteX3" fmla="*/ 840581 w 1547659"/>
                <a:gd name="connsiteY3" fmla="*/ 2890203 h 2890203"/>
                <a:gd name="connsiteX4" fmla="*/ 1545431 w 1547659"/>
                <a:gd name="connsiteY4" fmla="*/ 2823528 h 2890203"/>
                <a:gd name="connsiteX5" fmla="*/ 1383506 w 1547659"/>
                <a:gd name="connsiteY5" fmla="*/ 1299528 h 2890203"/>
                <a:gd name="connsiteX6" fmla="*/ 1478756 w 1547659"/>
                <a:gd name="connsiteY6" fmla="*/ 99378 h 2890203"/>
                <a:gd name="connsiteX7" fmla="*/ 0 w 1547659"/>
                <a:gd name="connsiteY7" fmla="*/ 63660 h 2890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7659" h="2890203">
                  <a:moveTo>
                    <a:pt x="2381" y="89853"/>
                  </a:moveTo>
                  <a:cubicBezTo>
                    <a:pt x="96043" y="515303"/>
                    <a:pt x="189706" y="920116"/>
                    <a:pt x="202406" y="1375728"/>
                  </a:cubicBezTo>
                  <a:cubicBezTo>
                    <a:pt x="215106" y="1831340"/>
                    <a:pt x="62706" y="2539366"/>
                    <a:pt x="78581" y="2823528"/>
                  </a:cubicBezTo>
                  <a:cubicBezTo>
                    <a:pt x="246856" y="2831465"/>
                    <a:pt x="596106" y="2890203"/>
                    <a:pt x="840581" y="2890203"/>
                  </a:cubicBezTo>
                  <a:cubicBezTo>
                    <a:pt x="1085056" y="2890203"/>
                    <a:pt x="1159669" y="2869565"/>
                    <a:pt x="1545431" y="2823528"/>
                  </a:cubicBezTo>
                  <a:cubicBezTo>
                    <a:pt x="1569243" y="2558416"/>
                    <a:pt x="1394618" y="1753553"/>
                    <a:pt x="1383506" y="1299528"/>
                  </a:cubicBezTo>
                  <a:cubicBezTo>
                    <a:pt x="1372394" y="845503"/>
                    <a:pt x="1420812" y="473234"/>
                    <a:pt x="1478756" y="99378"/>
                  </a:cubicBezTo>
                  <a:cubicBezTo>
                    <a:pt x="1494631" y="-102235"/>
                    <a:pt x="0" y="65644"/>
                    <a:pt x="0" y="63660"/>
                  </a:cubicBezTo>
                </a:path>
              </a:pathLst>
            </a:custGeom>
            <a:solidFill>
              <a:srgbClr val="FCEBD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39" name="Oval 238"/>
            <p:cNvSpPr/>
            <p:nvPr/>
          </p:nvSpPr>
          <p:spPr>
            <a:xfrm>
              <a:off x="2356779" y="6301960"/>
              <a:ext cx="1453198" cy="286126"/>
            </a:xfrm>
            <a:prstGeom prst="ellipse">
              <a:avLst/>
            </a:prstGeom>
            <a:solidFill>
              <a:srgbClr val="FCEBD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0" name="Freeform 239"/>
            <p:cNvSpPr/>
            <p:nvPr/>
          </p:nvSpPr>
          <p:spPr>
            <a:xfrm>
              <a:off x="2283065" y="3558899"/>
              <a:ext cx="1454265" cy="261714"/>
            </a:xfrm>
            <a:custGeom>
              <a:avLst/>
              <a:gdLst>
                <a:gd name="connsiteX0" fmla="*/ 43911 w 1470982"/>
                <a:gd name="connsiteY0" fmla="*/ 169790 h 277004"/>
                <a:gd name="connsiteX1" fmla="*/ 19720 w 1470982"/>
                <a:gd name="connsiteY1" fmla="*/ 116571 h 277004"/>
                <a:gd name="connsiteX2" fmla="*/ 251949 w 1470982"/>
                <a:gd name="connsiteY2" fmla="*/ 41581 h 277004"/>
                <a:gd name="connsiteX3" fmla="*/ 706730 w 1470982"/>
                <a:gd name="connsiteY3" fmla="*/ 457 h 277004"/>
                <a:gd name="connsiteX4" fmla="*/ 1088939 w 1470982"/>
                <a:gd name="connsiteY4" fmla="*/ 22228 h 277004"/>
                <a:gd name="connsiteX5" fmla="*/ 1330844 w 1470982"/>
                <a:gd name="connsiteY5" fmla="*/ 63352 h 277004"/>
                <a:gd name="connsiteX6" fmla="*/ 1459054 w 1470982"/>
                <a:gd name="connsiteY6" fmla="*/ 121409 h 277004"/>
                <a:gd name="connsiteX7" fmla="*/ 1456634 w 1470982"/>
                <a:gd name="connsiteY7" fmla="*/ 162533 h 277004"/>
                <a:gd name="connsiteX8" fmla="*/ 1381644 w 1470982"/>
                <a:gd name="connsiteY8" fmla="*/ 196400 h 277004"/>
                <a:gd name="connsiteX9" fmla="*/ 989758 w 1470982"/>
                <a:gd name="connsiteY9" fmla="*/ 268971 h 277004"/>
                <a:gd name="connsiteX10" fmla="*/ 532558 w 1470982"/>
                <a:gd name="connsiteY10" fmla="*/ 271390 h 277004"/>
                <a:gd name="connsiteX11" fmla="*/ 235015 w 1470982"/>
                <a:gd name="connsiteY11" fmla="*/ 235104 h 277004"/>
                <a:gd name="connsiteX12" fmla="*/ 266463 w 1470982"/>
                <a:gd name="connsiteY12" fmla="*/ 135924 h 277004"/>
                <a:gd name="connsiteX13" fmla="*/ 730920 w 1470982"/>
                <a:gd name="connsiteY13" fmla="*/ 104476 h 277004"/>
                <a:gd name="connsiteX14" fmla="*/ 1176025 w 1470982"/>
                <a:gd name="connsiteY14" fmla="*/ 131085 h 277004"/>
                <a:gd name="connsiteX15" fmla="*/ 1047815 w 1470982"/>
                <a:gd name="connsiteY15" fmla="*/ 184304 h 277004"/>
                <a:gd name="connsiteX16" fmla="*/ 476920 w 1470982"/>
                <a:gd name="connsiteY16" fmla="*/ 201238 h 277004"/>
                <a:gd name="connsiteX17" fmla="*/ 496273 w 1470982"/>
                <a:gd name="connsiteY17" fmla="*/ 169790 h 277004"/>
                <a:gd name="connsiteX18" fmla="*/ 987339 w 1470982"/>
                <a:gd name="connsiteY18" fmla="*/ 172209 h 277004"/>
                <a:gd name="connsiteX19" fmla="*/ 1142158 w 1470982"/>
                <a:gd name="connsiteY19" fmla="*/ 135924 h 277004"/>
                <a:gd name="connsiteX20" fmla="*/ 747854 w 1470982"/>
                <a:gd name="connsiteY20" fmla="*/ 123828 h 277004"/>
                <a:gd name="connsiteX21" fmla="*/ 293073 w 1470982"/>
                <a:gd name="connsiteY21" fmla="*/ 150438 h 277004"/>
                <a:gd name="connsiteX22" fmla="*/ 232596 w 1470982"/>
                <a:gd name="connsiteY22" fmla="*/ 208495 h 277004"/>
                <a:gd name="connsiteX23" fmla="*/ 421282 w 1470982"/>
                <a:gd name="connsiteY23" fmla="*/ 239943 h 277004"/>
                <a:gd name="connsiteX24" fmla="*/ 818006 w 1470982"/>
                <a:gd name="connsiteY24" fmla="*/ 254457 h 277004"/>
                <a:gd name="connsiteX25" fmla="*/ 1207473 w 1470982"/>
                <a:gd name="connsiteY25" fmla="*/ 213333 h 277004"/>
                <a:gd name="connsiteX26" fmla="*/ 1437282 w 1470982"/>
                <a:gd name="connsiteY26" fmla="*/ 150438 h 277004"/>
                <a:gd name="connsiteX27" fmla="*/ 1352615 w 1470982"/>
                <a:gd name="connsiteY27" fmla="*/ 97219 h 277004"/>
                <a:gd name="connsiteX28" fmla="*/ 1074425 w 1470982"/>
                <a:gd name="connsiteY28" fmla="*/ 44000 h 277004"/>
                <a:gd name="connsiteX29" fmla="*/ 733339 w 1470982"/>
                <a:gd name="connsiteY29" fmla="*/ 27066 h 277004"/>
                <a:gd name="connsiteX30" fmla="*/ 295492 w 1470982"/>
                <a:gd name="connsiteY30" fmla="*/ 60933 h 277004"/>
                <a:gd name="connsiteX31" fmla="*/ 43911 w 1470982"/>
                <a:gd name="connsiteY31" fmla="*/ 169790 h 277004"/>
                <a:gd name="connsiteX0" fmla="*/ 36520 w 1463591"/>
                <a:gd name="connsiteY0" fmla="*/ 169790 h 277004"/>
                <a:gd name="connsiteX1" fmla="*/ 12329 w 1463591"/>
                <a:gd name="connsiteY1" fmla="*/ 116571 h 277004"/>
                <a:gd name="connsiteX2" fmla="*/ 244558 w 1463591"/>
                <a:gd name="connsiteY2" fmla="*/ 41581 h 277004"/>
                <a:gd name="connsiteX3" fmla="*/ 699339 w 1463591"/>
                <a:gd name="connsiteY3" fmla="*/ 457 h 277004"/>
                <a:gd name="connsiteX4" fmla="*/ 1081548 w 1463591"/>
                <a:gd name="connsiteY4" fmla="*/ 22228 h 277004"/>
                <a:gd name="connsiteX5" fmla="*/ 1323453 w 1463591"/>
                <a:gd name="connsiteY5" fmla="*/ 63352 h 277004"/>
                <a:gd name="connsiteX6" fmla="*/ 1451663 w 1463591"/>
                <a:gd name="connsiteY6" fmla="*/ 121409 h 277004"/>
                <a:gd name="connsiteX7" fmla="*/ 1449243 w 1463591"/>
                <a:gd name="connsiteY7" fmla="*/ 162533 h 277004"/>
                <a:gd name="connsiteX8" fmla="*/ 1374253 w 1463591"/>
                <a:gd name="connsiteY8" fmla="*/ 196400 h 277004"/>
                <a:gd name="connsiteX9" fmla="*/ 982367 w 1463591"/>
                <a:gd name="connsiteY9" fmla="*/ 268971 h 277004"/>
                <a:gd name="connsiteX10" fmla="*/ 525167 w 1463591"/>
                <a:gd name="connsiteY10" fmla="*/ 271390 h 277004"/>
                <a:gd name="connsiteX11" fmla="*/ 227624 w 1463591"/>
                <a:gd name="connsiteY11" fmla="*/ 235104 h 277004"/>
                <a:gd name="connsiteX12" fmla="*/ 259072 w 1463591"/>
                <a:gd name="connsiteY12" fmla="*/ 135924 h 277004"/>
                <a:gd name="connsiteX13" fmla="*/ 723529 w 1463591"/>
                <a:gd name="connsiteY13" fmla="*/ 104476 h 277004"/>
                <a:gd name="connsiteX14" fmla="*/ 1168634 w 1463591"/>
                <a:gd name="connsiteY14" fmla="*/ 131085 h 277004"/>
                <a:gd name="connsiteX15" fmla="*/ 1040424 w 1463591"/>
                <a:gd name="connsiteY15" fmla="*/ 184304 h 277004"/>
                <a:gd name="connsiteX16" fmla="*/ 469529 w 1463591"/>
                <a:gd name="connsiteY16" fmla="*/ 201238 h 277004"/>
                <a:gd name="connsiteX17" fmla="*/ 488882 w 1463591"/>
                <a:gd name="connsiteY17" fmla="*/ 169790 h 277004"/>
                <a:gd name="connsiteX18" fmla="*/ 979948 w 1463591"/>
                <a:gd name="connsiteY18" fmla="*/ 172209 h 277004"/>
                <a:gd name="connsiteX19" fmla="*/ 1134767 w 1463591"/>
                <a:gd name="connsiteY19" fmla="*/ 135924 h 277004"/>
                <a:gd name="connsiteX20" fmla="*/ 740463 w 1463591"/>
                <a:gd name="connsiteY20" fmla="*/ 123828 h 277004"/>
                <a:gd name="connsiteX21" fmla="*/ 285682 w 1463591"/>
                <a:gd name="connsiteY21" fmla="*/ 150438 h 277004"/>
                <a:gd name="connsiteX22" fmla="*/ 225205 w 1463591"/>
                <a:gd name="connsiteY22" fmla="*/ 208495 h 277004"/>
                <a:gd name="connsiteX23" fmla="*/ 413891 w 1463591"/>
                <a:gd name="connsiteY23" fmla="*/ 239943 h 277004"/>
                <a:gd name="connsiteX24" fmla="*/ 810615 w 1463591"/>
                <a:gd name="connsiteY24" fmla="*/ 254457 h 277004"/>
                <a:gd name="connsiteX25" fmla="*/ 1200082 w 1463591"/>
                <a:gd name="connsiteY25" fmla="*/ 213333 h 277004"/>
                <a:gd name="connsiteX26" fmla="*/ 1429891 w 1463591"/>
                <a:gd name="connsiteY26" fmla="*/ 150438 h 277004"/>
                <a:gd name="connsiteX27" fmla="*/ 1345224 w 1463591"/>
                <a:gd name="connsiteY27" fmla="*/ 97219 h 277004"/>
                <a:gd name="connsiteX28" fmla="*/ 1067034 w 1463591"/>
                <a:gd name="connsiteY28" fmla="*/ 44000 h 277004"/>
                <a:gd name="connsiteX29" fmla="*/ 725948 w 1463591"/>
                <a:gd name="connsiteY29" fmla="*/ 27066 h 277004"/>
                <a:gd name="connsiteX30" fmla="*/ 288101 w 1463591"/>
                <a:gd name="connsiteY30" fmla="*/ 60933 h 277004"/>
                <a:gd name="connsiteX31" fmla="*/ 75224 w 1463591"/>
                <a:gd name="connsiteY31" fmla="*/ 126247 h 277004"/>
                <a:gd name="connsiteX32" fmla="*/ 36520 w 1463591"/>
                <a:gd name="connsiteY32" fmla="*/ 169790 h 277004"/>
                <a:gd name="connsiteX0" fmla="*/ 36520 w 1463591"/>
                <a:gd name="connsiteY0" fmla="*/ 169790 h 277004"/>
                <a:gd name="connsiteX1" fmla="*/ 12329 w 1463591"/>
                <a:gd name="connsiteY1" fmla="*/ 116571 h 277004"/>
                <a:gd name="connsiteX2" fmla="*/ 244558 w 1463591"/>
                <a:gd name="connsiteY2" fmla="*/ 41581 h 277004"/>
                <a:gd name="connsiteX3" fmla="*/ 699339 w 1463591"/>
                <a:gd name="connsiteY3" fmla="*/ 457 h 277004"/>
                <a:gd name="connsiteX4" fmla="*/ 1081548 w 1463591"/>
                <a:gd name="connsiteY4" fmla="*/ 22228 h 277004"/>
                <a:gd name="connsiteX5" fmla="*/ 1323453 w 1463591"/>
                <a:gd name="connsiteY5" fmla="*/ 63352 h 277004"/>
                <a:gd name="connsiteX6" fmla="*/ 1451663 w 1463591"/>
                <a:gd name="connsiteY6" fmla="*/ 121409 h 277004"/>
                <a:gd name="connsiteX7" fmla="*/ 1449243 w 1463591"/>
                <a:gd name="connsiteY7" fmla="*/ 162533 h 277004"/>
                <a:gd name="connsiteX8" fmla="*/ 1374253 w 1463591"/>
                <a:gd name="connsiteY8" fmla="*/ 196400 h 277004"/>
                <a:gd name="connsiteX9" fmla="*/ 982367 w 1463591"/>
                <a:gd name="connsiteY9" fmla="*/ 268971 h 277004"/>
                <a:gd name="connsiteX10" fmla="*/ 525167 w 1463591"/>
                <a:gd name="connsiteY10" fmla="*/ 271390 h 277004"/>
                <a:gd name="connsiteX11" fmla="*/ 227624 w 1463591"/>
                <a:gd name="connsiteY11" fmla="*/ 235104 h 277004"/>
                <a:gd name="connsiteX12" fmla="*/ 259072 w 1463591"/>
                <a:gd name="connsiteY12" fmla="*/ 135924 h 277004"/>
                <a:gd name="connsiteX13" fmla="*/ 723529 w 1463591"/>
                <a:gd name="connsiteY13" fmla="*/ 104476 h 277004"/>
                <a:gd name="connsiteX14" fmla="*/ 1168634 w 1463591"/>
                <a:gd name="connsiteY14" fmla="*/ 131085 h 277004"/>
                <a:gd name="connsiteX15" fmla="*/ 1040424 w 1463591"/>
                <a:gd name="connsiteY15" fmla="*/ 184304 h 277004"/>
                <a:gd name="connsiteX16" fmla="*/ 469529 w 1463591"/>
                <a:gd name="connsiteY16" fmla="*/ 201238 h 277004"/>
                <a:gd name="connsiteX17" fmla="*/ 488882 w 1463591"/>
                <a:gd name="connsiteY17" fmla="*/ 169790 h 277004"/>
                <a:gd name="connsiteX18" fmla="*/ 979948 w 1463591"/>
                <a:gd name="connsiteY18" fmla="*/ 172209 h 277004"/>
                <a:gd name="connsiteX19" fmla="*/ 1134767 w 1463591"/>
                <a:gd name="connsiteY19" fmla="*/ 135924 h 277004"/>
                <a:gd name="connsiteX20" fmla="*/ 740463 w 1463591"/>
                <a:gd name="connsiteY20" fmla="*/ 123828 h 277004"/>
                <a:gd name="connsiteX21" fmla="*/ 285682 w 1463591"/>
                <a:gd name="connsiteY21" fmla="*/ 150438 h 277004"/>
                <a:gd name="connsiteX22" fmla="*/ 225205 w 1463591"/>
                <a:gd name="connsiteY22" fmla="*/ 208495 h 277004"/>
                <a:gd name="connsiteX23" fmla="*/ 413891 w 1463591"/>
                <a:gd name="connsiteY23" fmla="*/ 239943 h 277004"/>
                <a:gd name="connsiteX24" fmla="*/ 810615 w 1463591"/>
                <a:gd name="connsiteY24" fmla="*/ 254457 h 277004"/>
                <a:gd name="connsiteX25" fmla="*/ 1200082 w 1463591"/>
                <a:gd name="connsiteY25" fmla="*/ 213333 h 277004"/>
                <a:gd name="connsiteX26" fmla="*/ 1415377 w 1463591"/>
                <a:gd name="connsiteY26" fmla="*/ 148019 h 277004"/>
                <a:gd name="connsiteX27" fmla="*/ 1345224 w 1463591"/>
                <a:gd name="connsiteY27" fmla="*/ 97219 h 277004"/>
                <a:gd name="connsiteX28" fmla="*/ 1067034 w 1463591"/>
                <a:gd name="connsiteY28" fmla="*/ 44000 h 277004"/>
                <a:gd name="connsiteX29" fmla="*/ 725948 w 1463591"/>
                <a:gd name="connsiteY29" fmla="*/ 27066 h 277004"/>
                <a:gd name="connsiteX30" fmla="*/ 288101 w 1463591"/>
                <a:gd name="connsiteY30" fmla="*/ 60933 h 277004"/>
                <a:gd name="connsiteX31" fmla="*/ 75224 w 1463591"/>
                <a:gd name="connsiteY31" fmla="*/ 126247 h 277004"/>
                <a:gd name="connsiteX32" fmla="*/ 36520 w 1463591"/>
                <a:gd name="connsiteY32" fmla="*/ 169790 h 277004"/>
                <a:gd name="connsiteX0" fmla="*/ 36520 w 1463591"/>
                <a:gd name="connsiteY0" fmla="*/ 169790 h 277004"/>
                <a:gd name="connsiteX1" fmla="*/ 12329 w 1463591"/>
                <a:gd name="connsiteY1" fmla="*/ 116571 h 277004"/>
                <a:gd name="connsiteX2" fmla="*/ 244558 w 1463591"/>
                <a:gd name="connsiteY2" fmla="*/ 41581 h 277004"/>
                <a:gd name="connsiteX3" fmla="*/ 699339 w 1463591"/>
                <a:gd name="connsiteY3" fmla="*/ 457 h 277004"/>
                <a:gd name="connsiteX4" fmla="*/ 1081548 w 1463591"/>
                <a:gd name="connsiteY4" fmla="*/ 22228 h 277004"/>
                <a:gd name="connsiteX5" fmla="*/ 1323453 w 1463591"/>
                <a:gd name="connsiteY5" fmla="*/ 63352 h 277004"/>
                <a:gd name="connsiteX6" fmla="*/ 1451663 w 1463591"/>
                <a:gd name="connsiteY6" fmla="*/ 121409 h 277004"/>
                <a:gd name="connsiteX7" fmla="*/ 1449243 w 1463591"/>
                <a:gd name="connsiteY7" fmla="*/ 162533 h 277004"/>
                <a:gd name="connsiteX8" fmla="*/ 1374253 w 1463591"/>
                <a:gd name="connsiteY8" fmla="*/ 196400 h 277004"/>
                <a:gd name="connsiteX9" fmla="*/ 982367 w 1463591"/>
                <a:gd name="connsiteY9" fmla="*/ 268971 h 277004"/>
                <a:gd name="connsiteX10" fmla="*/ 525167 w 1463591"/>
                <a:gd name="connsiteY10" fmla="*/ 271390 h 277004"/>
                <a:gd name="connsiteX11" fmla="*/ 227624 w 1463591"/>
                <a:gd name="connsiteY11" fmla="*/ 235104 h 277004"/>
                <a:gd name="connsiteX12" fmla="*/ 259072 w 1463591"/>
                <a:gd name="connsiteY12" fmla="*/ 135924 h 277004"/>
                <a:gd name="connsiteX13" fmla="*/ 723529 w 1463591"/>
                <a:gd name="connsiteY13" fmla="*/ 104476 h 277004"/>
                <a:gd name="connsiteX14" fmla="*/ 1168634 w 1463591"/>
                <a:gd name="connsiteY14" fmla="*/ 131085 h 277004"/>
                <a:gd name="connsiteX15" fmla="*/ 1040424 w 1463591"/>
                <a:gd name="connsiteY15" fmla="*/ 184304 h 277004"/>
                <a:gd name="connsiteX16" fmla="*/ 469529 w 1463591"/>
                <a:gd name="connsiteY16" fmla="*/ 201238 h 277004"/>
                <a:gd name="connsiteX17" fmla="*/ 488882 w 1463591"/>
                <a:gd name="connsiteY17" fmla="*/ 169790 h 277004"/>
                <a:gd name="connsiteX18" fmla="*/ 979948 w 1463591"/>
                <a:gd name="connsiteY18" fmla="*/ 172209 h 277004"/>
                <a:gd name="connsiteX19" fmla="*/ 1134767 w 1463591"/>
                <a:gd name="connsiteY19" fmla="*/ 135924 h 277004"/>
                <a:gd name="connsiteX20" fmla="*/ 740463 w 1463591"/>
                <a:gd name="connsiteY20" fmla="*/ 123828 h 277004"/>
                <a:gd name="connsiteX21" fmla="*/ 285682 w 1463591"/>
                <a:gd name="connsiteY21" fmla="*/ 150438 h 277004"/>
                <a:gd name="connsiteX22" fmla="*/ 246977 w 1463591"/>
                <a:gd name="connsiteY22" fmla="*/ 203657 h 277004"/>
                <a:gd name="connsiteX23" fmla="*/ 413891 w 1463591"/>
                <a:gd name="connsiteY23" fmla="*/ 239943 h 277004"/>
                <a:gd name="connsiteX24" fmla="*/ 810615 w 1463591"/>
                <a:gd name="connsiteY24" fmla="*/ 254457 h 277004"/>
                <a:gd name="connsiteX25" fmla="*/ 1200082 w 1463591"/>
                <a:gd name="connsiteY25" fmla="*/ 213333 h 277004"/>
                <a:gd name="connsiteX26" fmla="*/ 1415377 w 1463591"/>
                <a:gd name="connsiteY26" fmla="*/ 148019 h 277004"/>
                <a:gd name="connsiteX27" fmla="*/ 1345224 w 1463591"/>
                <a:gd name="connsiteY27" fmla="*/ 97219 h 277004"/>
                <a:gd name="connsiteX28" fmla="*/ 1067034 w 1463591"/>
                <a:gd name="connsiteY28" fmla="*/ 44000 h 277004"/>
                <a:gd name="connsiteX29" fmla="*/ 725948 w 1463591"/>
                <a:gd name="connsiteY29" fmla="*/ 27066 h 277004"/>
                <a:gd name="connsiteX30" fmla="*/ 288101 w 1463591"/>
                <a:gd name="connsiteY30" fmla="*/ 60933 h 277004"/>
                <a:gd name="connsiteX31" fmla="*/ 75224 w 1463591"/>
                <a:gd name="connsiteY31" fmla="*/ 126247 h 277004"/>
                <a:gd name="connsiteX32" fmla="*/ 36520 w 1463591"/>
                <a:gd name="connsiteY32" fmla="*/ 169790 h 277004"/>
                <a:gd name="connsiteX0" fmla="*/ 36520 w 1463591"/>
                <a:gd name="connsiteY0" fmla="*/ 169790 h 277004"/>
                <a:gd name="connsiteX1" fmla="*/ 12329 w 1463591"/>
                <a:gd name="connsiteY1" fmla="*/ 116571 h 277004"/>
                <a:gd name="connsiteX2" fmla="*/ 244558 w 1463591"/>
                <a:gd name="connsiteY2" fmla="*/ 41581 h 277004"/>
                <a:gd name="connsiteX3" fmla="*/ 699339 w 1463591"/>
                <a:gd name="connsiteY3" fmla="*/ 457 h 277004"/>
                <a:gd name="connsiteX4" fmla="*/ 1081548 w 1463591"/>
                <a:gd name="connsiteY4" fmla="*/ 22228 h 277004"/>
                <a:gd name="connsiteX5" fmla="*/ 1323453 w 1463591"/>
                <a:gd name="connsiteY5" fmla="*/ 63352 h 277004"/>
                <a:gd name="connsiteX6" fmla="*/ 1451663 w 1463591"/>
                <a:gd name="connsiteY6" fmla="*/ 121409 h 277004"/>
                <a:gd name="connsiteX7" fmla="*/ 1449243 w 1463591"/>
                <a:gd name="connsiteY7" fmla="*/ 162533 h 277004"/>
                <a:gd name="connsiteX8" fmla="*/ 1374253 w 1463591"/>
                <a:gd name="connsiteY8" fmla="*/ 196400 h 277004"/>
                <a:gd name="connsiteX9" fmla="*/ 982367 w 1463591"/>
                <a:gd name="connsiteY9" fmla="*/ 268971 h 277004"/>
                <a:gd name="connsiteX10" fmla="*/ 525167 w 1463591"/>
                <a:gd name="connsiteY10" fmla="*/ 271390 h 277004"/>
                <a:gd name="connsiteX11" fmla="*/ 227624 w 1463591"/>
                <a:gd name="connsiteY11" fmla="*/ 235104 h 277004"/>
                <a:gd name="connsiteX12" fmla="*/ 259072 w 1463591"/>
                <a:gd name="connsiteY12" fmla="*/ 135924 h 277004"/>
                <a:gd name="connsiteX13" fmla="*/ 723529 w 1463591"/>
                <a:gd name="connsiteY13" fmla="*/ 104476 h 277004"/>
                <a:gd name="connsiteX14" fmla="*/ 1168634 w 1463591"/>
                <a:gd name="connsiteY14" fmla="*/ 131085 h 277004"/>
                <a:gd name="connsiteX15" fmla="*/ 1040424 w 1463591"/>
                <a:gd name="connsiteY15" fmla="*/ 184304 h 277004"/>
                <a:gd name="connsiteX16" fmla="*/ 469529 w 1463591"/>
                <a:gd name="connsiteY16" fmla="*/ 201238 h 277004"/>
                <a:gd name="connsiteX17" fmla="*/ 488882 w 1463591"/>
                <a:gd name="connsiteY17" fmla="*/ 169790 h 277004"/>
                <a:gd name="connsiteX18" fmla="*/ 979948 w 1463591"/>
                <a:gd name="connsiteY18" fmla="*/ 172209 h 277004"/>
                <a:gd name="connsiteX19" fmla="*/ 1134767 w 1463591"/>
                <a:gd name="connsiteY19" fmla="*/ 135924 h 277004"/>
                <a:gd name="connsiteX20" fmla="*/ 740463 w 1463591"/>
                <a:gd name="connsiteY20" fmla="*/ 123828 h 277004"/>
                <a:gd name="connsiteX21" fmla="*/ 314710 w 1463591"/>
                <a:gd name="connsiteY21" fmla="*/ 160114 h 277004"/>
                <a:gd name="connsiteX22" fmla="*/ 246977 w 1463591"/>
                <a:gd name="connsiteY22" fmla="*/ 203657 h 277004"/>
                <a:gd name="connsiteX23" fmla="*/ 413891 w 1463591"/>
                <a:gd name="connsiteY23" fmla="*/ 239943 h 277004"/>
                <a:gd name="connsiteX24" fmla="*/ 810615 w 1463591"/>
                <a:gd name="connsiteY24" fmla="*/ 254457 h 277004"/>
                <a:gd name="connsiteX25" fmla="*/ 1200082 w 1463591"/>
                <a:gd name="connsiteY25" fmla="*/ 213333 h 277004"/>
                <a:gd name="connsiteX26" fmla="*/ 1415377 w 1463591"/>
                <a:gd name="connsiteY26" fmla="*/ 148019 h 277004"/>
                <a:gd name="connsiteX27" fmla="*/ 1345224 w 1463591"/>
                <a:gd name="connsiteY27" fmla="*/ 97219 h 277004"/>
                <a:gd name="connsiteX28" fmla="*/ 1067034 w 1463591"/>
                <a:gd name="connsiteY28" fmla="*/ 44000 h 277004"/>
                <a:gd name="connsiteX29" fmla="*/ 725948 w 1463591"/>
                <a:gd name="connsiteY29" fmla="*/ 27066 h 277004"/>
                <a:gd name="connsiteX30" fmla="*/ 288101 w 1463591"/>
                <a:gd name="connsiteY30" fmla="*/ 60933 h 277004"/>
                <a:gd name="connsiteX31" fmla="*/ 75224 w 1463591"/>
                <a:gd name="connsiteY31" fmla="*/ 126247 h 277004"/>
                <a:gd name="connsiteX32" fmla="*/ 36520 w 1463591"/>
                <a:gd name="connsiteY32" fmla="*/ 169790 h 277004"/>
                <a:gd name="connsiteX0" fmla="*/ 36520 w 1463591"/>
                <a:gd name="connsiteY0" fmla="*/ 169790 h 277004"/>
                <a:gd name="connsiteX1" fmla="*/ 12329 w 1463591"/>
                <a:gd name="connsiteY1" fmla="*/ 116571 h 277004"/>
                <a:gd name="connsiteX2" fmla="*/ 244558 w 1463591"/>
                <a:gd name="connsiteY2" fmla="*/ 41581 h 277004"/>
                <a:gd name="connsiteX3" fmla="*/ 699339 w 1463591"/>
                <a:gd name="connsiteY3" fmla="*/ 457 h 277004"/>
                <a:gd name="connsiteX4" fmla="*/ 1081548 w 1463591"/>
                <a:gd name="connsiteY4" fmla="*/ 22228 h 277004"/>
                <a:gd name="connsiteX5" fmla="*/ 1323453 w 1463591"/>
                <a:gd name="connsiteY5" fmla="*/ 63352 h 277004"/>
                <a:gd name="connsiteX6" fmla="*/ 1451663 w 1463591"/>
                <a:gd name="connsiteY6" fmla="*/ 121409 h 277004"/>
                <a:gd name="connsiteX7" fmla="*/ 1449243 w 1463591"/>
                <a:gd name="connsiteY7" fmla="*/ 162533 h 277004"/>
                <a:gd name="connsiteX8" fmla="*/ 1374253 w 1463591"/>
                <a:gd name="connsiteY8" fmla="*/ 196400 h 277004"/>
                <a:gd name="connsiteX9" fmla="*/ 982367 w 1463591"/>
                <a:gd name="connsiteY9" fmla="*/ 268971 h 277004"/>
                <a:gd name="connsiteX10" fmla="*/ 525167 w 1463591"/>
                <a:gd name="connsiteY10" fmla="*/ 271390 h 277004"/>
                <a:gd name="connsiteX11" fmla="*/ 227624 w 1463591"/>
                <a:gd name="connsiteY11" fmla="*/ 235104 h 277004"/>
                <a:gd name="connsiteX12" fmla="*/ 246977 w 1463591"/>
                <a:gd name="connsiteY12" fmla="*/ 121409 h 277004"/>
                <a:gd name="connsiteX13" fmla="*/ 723529 w 1463591"/>
                <a:gd name="connsiteY13" fmla="*/ 104476 h 277004"/>
                <a:gd name="connsiteX14" fmla="*/ 1168634 w 1463591"/>
                <a:gd name="connsiteY14" fmla="*/ 131085 h 277004"/>
                <a:gd name="connsiteX15" fmla="*/ 1040424 w 1463591"/>
                <a:gd name="connsiteY15" fmla="*/ 184304 h 277004"/>
                <a:gd name="connsiteX16" fmla="*/ 469529 w 1463591"/>
                <a:gd name="connsiteY16" fmla="*/ 201238 h 277004"/>
                <a:gd name="connsiteX17" fmla="*/ 488882 w 1463591"/>
                <a:gd name="connsiteY17" fmla="*/ 169790 h 277004"/>
                <a:gd name="connsiteX18" fmla="*/ 979948 w 1463591"/>
                <a:gd name="connsiteY18" fmla="*/ 172209 h 277004"/>
                <a:gd name="connsiteX19" fmla="*/ 1134767 w 1463591"/>
                <a:gd name="connsiteY19" fmla="*/ 135924 h 277004"/>
                <a:gd name="connsiteX20" fmla="*/ 740463 w 1463591"/>
                <a:gd name="connsiteY20" fmla="*/ 123828 h 277004"/>
                <a:gd name="connsiteX21" fmla="*/ 314710 w 1463591"/>
                <a:gd name="connsiteY21" fmla="*/ 160114 h 277004"/>
                <a:gd name="connsiteX22" fmla="*/ 246977 w 1463591"/>
                <a:gd name="connsiteY22" fmla="*/ 203657 h 277004"/>
                <a:gd name="connsiteX23" fmla="*/ 413891 w 1463591"/>
                <a:gd name="connsiteY23" fmla="*/ 239943 h 277004"/>
                <a:gd name="connsiteX24" fmla="*/ 810615 w 1463591"/>
                <a:gd name="connsiteY24" fmla="*/ 254457 h 277004"/>
                <a:gd name="connsiteX25" fmla="*/ 1200082 w 1463591"/>
                <a:gd name="connsiteY25" fmla="*/ 213333 h 277004"/>
                <a:gd name="connsiteX26" fmla="*/ 1415377 w 1463591"/>
                <a:gd name="connsiteY26" fmla="*/ 148019 h 277004"/>
                <a:gd name="connsiteX27" fmla="*/ 1345224 w 1463591"/>
                <a:gd name="connsiteY27" fmla="*/ 97219 h 277004"/>
                <a:gd name="connsiteX28" fmla="*/ 1067034 w 1463591"/>
                <a:gd name="connsiteY28" fmla="*/ 44000 h 277004"/>
                <a:gd name="connsiteX29" fmla="*/ 725948 w 1463591"/>
                <a:gd name="connsiteY29" fmla="*/ 27066 h 277004"/>
                <a:gd name="connsiteX30" fmla="*/ 288101 w 1463591"/>
                <a:gd name="connsiteY30" fmla="*/ 60933 h 277004"/>
                <a:gd name="connsiteX31" fmla="*/ 75224 w 1463591"/>
                <a:gd name="connsiteY31" fmla="*/ 126247 h 277004"/>
                <a:gd name="connsiteX32" fmla="*/ 36520 w 1463591"/>
                <a:gd name="connsiteY32" fmla="*/ 169790 h 277004"/>
                <a:gd name="connsiteX0" fmla="*/ 36520 w 1463591"/>
                <a:gd name="connsiteY0" fmla="*/ 169790 h 277004"/>
                <a:gd name="connsiteX1" fmla="*/ 12329 w 1463591"/>
                <a:gd name="connsiteY1" fmla="*/ 116571 h 277004"/>
                <a:gd name="connsiteX2" fmla="*/ 244558 w 1463591"/>
                <a:gd name="connsiteY2" fmla="*/ 41581 h 277004"/>
                <a:gd name="connsiteX3" fmla="*/ 699339 w 1463591"/>
                <a:gd name="connsiteY3" fmla="*/ 457 h 277004"/>
                <a:gd name="connsiteX4" fmla="*/ 1081548 w 1463591"/>
                <a:gd name="connsiteY4" fmla="*/ 22228 h 277004"/>
                <a:gd name="connsiteX5" fmla="*/ 1323453 w 1463591"/>
                <a:gd name="connsiteY5" fmla="*/ 63352 h 277004"/>
                <a:gd name="connsiteX6" fmla="*/ 1451663 w 1463591"/>
                <a:gd name="connsiteY6" fmla="*/ 121409 h 277004"/>
                <a:gd name="connsiteX7" fmla="*/ 1449243 w 1463591"/>
                <a:gd name="connsiteY7" fmla="*/ 162533 h 277004"/>
                <a:gd name="connsiteX8" fmla="*/ 1374253 w 1463591"/>
                <a:gd name="connsiteY8" fmla="*/ 196400 h 277004"/>
                <a:gd name="connsiteX9" fmla="*/ 982367 w 1463591"/>
                <a:gd name="connsiteY9" fmla="*/ 268971 h 277004"/>
                <a:gd name="connsiteX10" fmla="*/ 525167 w 1463591"/>
                <a:gd name="connsiteY10" fmla="*/ 271390 h 277004"/>
                <a:gd name="connsiteX11" fmla="*/ 227624 w 1463591"/>
                <a:gd name="connsiteY11" fmla="*/ 235104 h 277004"/>
                <a:gd name="connsiteX12" fmla="*/ 246977 w 1463591"/>
                <a:gd name="connsiteY12" fmla="*/ 121409 h 277004"/>
                <a:gd name="connsiteX13" fmla="*/ 735624 w 1463591"/>
                <a:gd name="connsiteY13" fmla="*/ 82704 h 277004"/>
                <a:gd name="connsiteX14" fmla="*/ 1168634 w 1463591"/>
                <a:gd name="connsiteY14" fmla="*/ 131085 h 277004"/>
                <a:gd name="connsiteX15" fmla="*/ 1040424 w 1463591"/>
                <a:gd name="connsiteY15" fmla="*/ 184304 h 277004"/>
                <a:gd name="connsiteX16" fmla="*/ 469529 w 1463591"/>
                <a:gd name="connsiteY16" fmla="*/ 201238 h 277004"/>
                <a:gd name="connsiteX17" fmla="*/ 488882 w 1463591"/>
                <a:gd name="connsiteY17" fmla="*/ 169790 h 277004"/>
                <a:gd name="connsiteX18" fmla="*/ 979948 w 1463591"/>
                <a:gd name="connsiteY18" fmla="*/ 172209 h 277004"/>
                <a:gd name="connsiteX19" fmla="*/ 1134767 w 1463591"/>
                <a:gd name="connsiteY19" fmla="*/ 135924 h 277004"/>
                <a:gd name="connsiteX20" fmla="*/ 740463 w 1463591"/>
                <a:gd name="connsiteY20" fmla="*/ 123828 h 277004"/>
                <a:gd name="connsiteX21" fmla="*/ 314710 w 1463591"/>
                <a:gd name="connsiteY21" fmla="*/ 160114 h 277004"/>
                <a:gd name="connsiteX22" fmla="*/ 246977 w 1463591"/>
                <a:gd name="connsiteY22" fmla="*/ 203657 h 277004"/>
                <a:gd name="connsiteX23" fmla="*/ 413891 w 1463591"/>
                <a:gd name="connsiteY23" fmla="*/ 239943 h 277004"/>
                <a:gd name="connsiteX24" fmla="*/ 810615 w 1463591"/>
                <a:gd name="connsiteY24" fmla="*/ 254457 h 277004"/>
                <a:gd name="connsiteX25" fmla="*/ 1200082 w 1463591"/>
                <a:gd name="connsiteY25" fmla="*/ 213333 h 277004"/>
                <a:gd name="connsiteX26" fmla="*/ 1415377 w 1463591"/>
                <a:gd name="connsiteY26" fmla="*/ 148019 h 277004"/>
                <a:gd name="connsiteX27" fmla="*/ 1345224 w 1463591"/>
                <a:gd name="connsiteY27" fmla="*/ 97219 h 277004"/>
                <a:gd name="connsiteX28" fmla="*/ 1067034 w 1463591"/>
                <a:gd name="connsiteY28" fmla="*/ 44000 h 277004"/>
                <a:gd name="connsiteX29" fmla="*/ 725948 w 1463591"/>
                <a:gd name="connsiteY29" fmla="*/ 27066 h 277004"/>
                <a:gd name="connsiteX30" fmla="*/ 288101 w 1463591"/>
                <a:gd name="connsiteY30" fmla="*/ 60933 h 277004"/>
                <a:gd name="connsiteX31" fmla="*/ 75224 w 1463591"/>
                <a:gd name="connsiteY31" fmla="*/ 126247 h 277004"/>
                <a:gd name="connsiteX32" fmla="*/ 36520 w 1463591"/>
                <a:gd name="connsiteY32" fmla="*/ 169790 h 277004"/>
                <a:gd name="connsiteX0" fmla="*/ 36520 w 1463591"/>
                <a:gd name="connsiteY0" fmla="*/ 169790 h 277004"/>
                <a:gd name="connsiteX1" fmla="*/ 12329 w 1463591"/>
                <a:gd name="connsiteY1" fmla="*/ 116571 h 277004"/>
                <a:gd name="connsiteX2" fmla="*/ 244558 w 1463591"/>
                <a:gd name="connsiteY2" fmla="*/ 41581 h 277004"/>
                <a:gd name="connsiteX3" fmla="*/ 699339 w 1463591"/>
                <a:gd name="connsiteY3" fmla="*/ 457 h 277004"/>
                <a:gd name="connsiteX4" fmla="*/ 1081548 w 1463591"/>
                <a:gd name="connsiteY4" fmla="*/ 22228 h 277004"/>
                <a:gd name="connsiteX5" fmla="*/ 1323453 w 1463591"/>
                <a:gd name="connsiteY5" fmla="*/ 63352 h 277004"/>
                <a:gd name="connsiteX6" fmla="*/ 1451663 w 1463591"/>
                <a:gd name="connsiteY6" fmla="*/ 121409 h 277004"/>
                <a:gd name="connsiteX7" fmla="*/ 1449243 w 1463591"/>
                <a:gd name="connsiteY7" fmla="*/ 162533 h 277004"/>
                <a:gd name="connsiteX8" fmla="*/ 1374253 w 1463591"/>
                <a:gd name="connsiteY8" fmla="*/ 196400 h 277004"/>
                <a:gd name="connsiteX9" fmla="*/ 982367 w 1463591"/>
                <a:gd name="connsiteY9" fmla="*/ 268971 h 277004"/>
                <a:gd name="connsiteX10" fmla="*/ 525167 w 1463591"/>
                <a:gd name="connsiteY10" fmla="*/ 271390 h 277004"/>
                <a:gd name="connsiteX11" fmla="*/ 227624 w 1463591"/>
                <a:gd name="connsiteY11" fmla="*/ 235104 h 277004"/>
                <a:gd name="connsiteX12" fmla="*/ 246977 w 1463591"/>
                <a:gd name="connsiteY12" fmla="*/ 121409 h 277004"/>
                <a:gd name="connsiteX13" fmla="*/ 735624 w 1463591"/>
                <a:gd name="connsiteY13" fmla="*/ 82704 h 277004"/>
                <a:gd name="connsiteX14" fmla="*/ 1197663 w 1463591"/>
                <a:gd name="connsiteY14" fmla="*/ 118990 h 277004"/>
                <a:gd name="connsiteX15" fmla="*/ 1040424 w 1463591"/>
                <a:gd name="connsiteY15" fmla="*/ 184304 h 277004"/>
                <a:gd name="connsiteX16" fmla="*/ 469529 w 1463591"/>
                <a:gd name="connsiteY16" fmla="*/ 201238 h 277004"/>
                <a:gd name="connsiteX17" fmla="*/ 488882 w 1463591"/>
                <a:gd name="connsiteY17" fmla="*/ 169790 h 277004"/>
                <a:gd name="connsiteX18" fmla="*/ 979948 w 1463591"/>
                <a:gd name="connsiteY18" fmla="*/ 172209 h 277004"/>
                <a:gd name="connsiteX19" fmla="*/ 1134767 w 1463591"/>
                <a:gd name="connsiteY19" fmla="*/ 135924 h 277004"/>
                <a:gd name="connsiteX20" fmla="*/ 740463 w 1463591"/>
                <a:gd name="connsiteY20" fmla="*/ 123828 h 277004"/>
                <a:gd name="connsiteX21" fmla="*/ 314710 w 1463591"/>
                <a:gd name="connsiteY21" fmla="*/ 160114 h 277004"/>
                <a:gd name="connsiteX22" fmla="*/ 246977 w 1463591"/>
                <a:gd name="connsiteY22" fmla="*/ 203657 h 277004"/>
                <a:gd name="connsiteX23" fmla="*/ 413891 w 1463591"/>
                <a:gd name="connsiteY23" fmla="*/ 239943 h 277004"/>
                <a:gd name="connsiteX24" fmla="*/ 810615 w 1463591"/>
                <a:gd name="connsiteY24" fmla="*/ 254457 h 277004"/>
                <a:gd name="connsiteX25" fmla="*/ 1200082 w 1463591"/>
                <a:gd name="connsiteY25" fmla="*/ 213333 h 277004"/>
                <a:gd name="connsiteX26" fmla="*/ 1415377 w 1463591"/>
                <a:gd name="connsiteY26" fmla="*/ 148019 h 277004"/>
                <a:gd name="connsiteX27" fmla="*/ 1345224 w 1463591"/>
                <a:gd name="connsiteY27" fmla="*/ 97219 h 277004"/>
                <a:gd name="connsiteX28" fmla="*/ 1067034 w 1463591"/>
                <a:gd name="connsiteY28" fmla="*/ 44000 h 277004"/>
                <a:gd name="connsiteX29" fmla="*/ 725948 w 1463591"/>
                <a:gd name="connsiteY29" fmla="*/ 27066 h 277004"/>
                <a:gd name="connsiteX30" fmla="*/ 288101 w 1463591"/>
                <a:gd name="connsiteY30" fmla="*/ 60933 h 277004"/>
                <a:gd name="connsiteX31" fmla="*/ 75224 w 1463591"/>
                <a:gd name="connsiteY31" fmla="*/ 126247 h 277004"/>
                <a:gd name="connsiteX32" fmla="*/ 36520 w 1463591"/>
                <a:gd name="connsiteY32" fmla="*/ 169790 h 277004"/>
                <a:gd name="connsiteX0" fmla="*/ 36520 w 1463591"/>
                <a:gd name="connsiteY0" fmla="*/ 169790 h 277004"/>
                <a:gd name="connsiteX1" fmla="*/ 12329 w 1463591"/>
                <a:gd name="connsiteY1" fmla="*/ 116571 h 277004"/>
                <a:gd name="connsiteX2" fmla="*/ 244558 w 1463591"/>
                <a:gd name="connsiteY2" fmla="*/ 41581 h 277004"/>
                <a:gd name="connsiteX3" fmla="*/ 699339 w 1463591"/>
                <a:gd name="connsiteY3" fmla="*/ 457 h 277004"/>
                <a:gd name="connsiteX4" fmla="*/ 1081548 w 1463591"/>
                <a:gd name="connsiteY4" fmla="*/ 22228 h 277004"/>
                <a:gd name="connsiteX5" fmla="*/ 1323453 w 1463591"/>
                <a:gd name="connsiteY5" fmla="*/ 63352 h 277004"/>
                <a:gd name="connsiteX6" fmla="*/ 1451663 w 1463591"/>
                <a:gd name="connsiteY6" fmla="*/ 121409 h 277004"/>
                <a:gd name="connsiteX7" fmla="*/ 1449243 w 1463591"/>
                <a:gd name="connsiteY7" fmla="*/ 162533 h 277004"/>
                <a:gd name="connsiteX8" fmla="*/ 1374253 w 1463591"/>
                <a:gd name="connsiteY8" fmla="*/ 196400 h 277004"/>
                <a:gd name="connsiteX9" fmla="*/ 982367 w 1463591"/>
                <a:gd name="connsiteY9" fmla="*/ 268971 h 277004"/>
                <a:gd name="connsiteX10" fmla="*/ 525167 w 1463591"/>
                <a:gd name="connsiteY10" fmla="*/ 271390 h 277004"/>
                <a:gd name="connsiteX11" fmla="*/ 227624 w 1463591"/>
                <a:gd name="connsiteY11" fmla="*/ 235104 h 277004"/>
                <a:gd name="connsiteX12" fmla="*/ 246977 w 1463591"/>
                <a:gd name="connsiteY12" fmla="*/ 121409 h 277004"/>
                <a:gd name="connsiteX13" fmla="*/ 735624 w 1463591"/>
                <a:gd name="connsiteY13" fmla="*/ 82704 h 277004"/>
                <a:gd name="connsiteX14" fmla="*/ 1197663 w 1463591"/>
                <a:gd name="connsiteY14" fmla="*/ 118990 h 277004"/>
                <a:gd name="connsiteX15" fmla="*/ 1062196 w 1463591"/>
                <a:gd name="connsiteY15" fmla="*/ 189142 h 277004"/>
                <a:gd name="connsiteX16" fmla="*/ 469529 w 1463591"/>
                <a:gd name="connsiteY16" fmla="*/ 201238 h 277004"/>
                <a:gd name="connsiteX17" fmla="*/ 488882 w 1463591"/>
                <a:gd name="connsiteY17" fmla="*/ 169790 h 277004"/>
                <a:gd name="connsiteX18" fmla="*/ 979948 w 1463591"/>
                <a:gd name="connsiteY18" fmla="*/ 172209 h 277004"/>
                <a:gd name="connsiteX19" fmla="*/ 1134767 w 1463591"/>
                <a:gd name="connsiteY19" fmla="*/ 135924 h 277004"/>
                <a:gd name="connsiteX20" fmla="*/ 740463 w 1463591"/>
                <a:gd name="connsiteY20" fmla="*/ 123828 h 277004"/>
                <a:gd name="connsiteX21" fmla="*/ 314710 w 1463591"/>
                <a:gd name="connsiteY21" fmla="*/ 160114 h 277004"/>
                <a:gd name="connsiteX22" fmla="*/ 246977 w 1463591"/>
                <a:gd name="connsiteY22" fmla="*/ 203657 h 277004"/>
                <a:gd name="connsiteX23" fmla="*/ 413891 w 1463591"/>
                <a:gd name="connsiteY23" fmla="*/ 239943 h 277004"/>
                <a:gd name="connsiteX24" fmla="*/ 810615 w 1463591"/>
                <a:gd name="connsiteY24" fmla="*/ 254457 h 277004"/>
                <a:gd name="connsiteX25" fmla="*/ 1200082 w 1463591"/>
                <a:gd name="connsiteY25" fmla="*/ 213333 h 277004"/>
                <a:gd name="connsiteX26" fmla="*/ 1415377 w 1463591"/>
                <a:gd name="connsiteY26" fmla="*/ 148019 h 277004"/>
                <a:gd name="connsiteX27" fmla="*/ 1345224 w 1463591"/>
                <a:gd name="connsiteY27" fmla="*/ 97219 h 277004"/>
                <a:gd name="connsiteX28" fmla="*/ 1067034 w 1463591"/>
                <a:gd name="connsiteY28" fmla="*/ 44000 h 277004"/>
                <a:gd name="connsiteX29" fmla="*/ 725948 w 1463591"/>
                <a:gd name="connsiteY29" fmla="*/ 27066 h 277004"/>
                <a:gd name="connsiteX30" fmla="*/ 288101 w 1463591"/>
                <a:gd name="connsiteY30" fmla="*/ 60933 h 277004"/>
                <a:gd name="connsiteX31" fmla="*/ 75224 w 1463591"/>
                <a:gd name="connsiteY31" fmla="*/ 126247 h 277004"/>
                <a:gd name="connsiteX32" fmla="*/ 36520 w 1463591"/>
                <a:gd name="connsiteY32" fmla="*/ 169790 h 277004"/>
                <a:gd name="connsiteX0" fmla="*/ 36520 w 1463591"/>
                <a:gd name="connsiteY0" fmla="*/ 169790 h 277004"/>
                <a:gd name="connsiteX1" fmla="*/ 12329 w 1463591"/>
                <a:gd name="connsiteY1" fmla="*/ 116571 h 277004"/>
                <a:gd name="connsiteX2" fmla="*/ 244558 w 1463591"/>
                <a:gd name="connsiteY2" fmla="*/ 41581 h 277004"/>
                <a:gd name="connsiteX3" fmla="*/ 699339 w 1463591"/>
                <a:gd name="connsiteY3" fmla="*/ 457 h 277004"/>
                <a:gd name="connsiteX4" fmla="*/ 1081548 w 1463591"/>
                <a:gd name="connsiteY4" fmla="*/ 22228 h 277004"/>
                <a:gd name="connsiteX5" fmla="*/ 1323453 w 1463591"/>
                <a:gd name="connsiteY5" fmla="*/ 63352 h 277004"/>
                <a:gd name="connsiteX6" fmla="*/ 1451663 w 1463591"/>
                <a:gd name="connsiteY6" fmla="*/ 121409 h 277004"/>
                <a:gd name="connsiteX7" fmla="*/ 1449243 w 1463591"/>
                <a:gd name="connsiteY7" fmla="*/ 162533 h 277004"/>
                <a:gd name="connsiteX8" fmla="*/ 1374253 w 1463591"/>
                <a:gd name="connsiteY8" fmla="*/ 196400 h 277004"/>
                <a:gd name="connsiteX9" fmla="*/ 982367 w 1463591"/>
                <a:gd name="connsiteY9" fmla="*/ 268971 h 277004"/>
                <a:gd name="connsiteX10" fmla="*/ 525167 w 1463591"/>
                <a:gd name="connsiteY10" fmla="*/ 271390 h 277004"/>
                <a:gd name="connsiteX11" fmla="*/ 227624 w 1463591"/>
                <a:gd name="connsiteY11" fmla="*/ 235104 h 277004"/>
                <a:gd name="connsiteX12" fmla="*/ 246977 w 1463591"/>
                <a:gd name="connsiteY12" fmla="*/ 121409 h 277004"/>
                <a:gd name="connsiteX13" fmla="*/ 735624 w 1463591"/>
                <a:gd name="connsiteY13" fmla="*/ 82704 h 277004"/>
                <a:gd name="connsiteX14" fmla="*/ 1197663 w 1463591"/>
                <a:gd name="connsiteY14" fmla="*/ 118990 h 277004"/>
                <a:gd name="connsiteX15" fmla="*/ 1062196 w 1463591"/>
                <a:gd name="connsiteY15" fmla="*/ 189142 h 277004"/>
                <a:gd name="connsiteX16" fmla="*/ 679986 w 1463591"/>
                <a:gd name="connsiteY16" fmla="*/ 208495 h 277004"/>
                <a:gd name="connsiteX17" fmla="*/ 469529 w 1463591"/>
                <a:gd name="connsiteY17" fmla="*/ 201238 h 277004"/>
                <a:gd name="connsiteX18" fmla="*/ 488882 w 1463591"/>
                <a:gd name="connsiteY18" fmla="*/ 169790 h 277004"/>
                <a:gd name="connsiteX19" fmla="*/ 979948 w 1463591"/>
                <a:gd name="connsiteY19" fmla="*/ 172209 h 277004"/>
                <a:gd name="connsiteX20" fmla="*/ 1134767 w 1463591"/>
                <a:gd name="connsiteY20" fmla="*/ 135924 h 277004"/>
                <a:gd name="connsiteX21" fmla="*/ 740463 w 1463591"/>
                <a:gd name="connsiteY21" fmla="*/ 123828 h 277004"/>
                <a:gd name="connsiteX22" fmla="*/ 314710 w 1463591"/>
                <a:gd name="connsiteY22" fmla="*/ 160114 h 277004"/>
                <a:gd name="connsiteX23" fmla="*/ 246977 w 1463591"/>
                <a:gd name="connsiteY23" fmla="*/ 203657 h 277004"/>
                <a:gd name="connsiteX24" fmla="*/ 413891 w 1463591"/>
                <a:gd name="connsiteY24" fmla="*/ 239943 h 277004"/>
                <a:gd name="connsiteX25" fmla="*/ 810615 w 1463591"/>
                <a:gd name="connsiteY25" fmla="*/ 254457 h 277004"/>
                <a:gd name="connsiteX26" fmla="*/ 1200082 w 1463591"/>
                <a:gd name="connsiteY26" fmla="*/ 213333 h 277004"/>
                <a:gd name="connsiteX27" fmla="*/ 1415377 w 1463591"/>
                <a:gd name="connsiteY27" fmla="*/ 148019 h 277004"/>
                <a:gd name="connsiteX28" fmla="*/ 1345224 w 1463591"/>
                <a:gd name="connsiteY28" fmla="*/ 97219 h 277004"/>
                <a:gd name="connsiteX29" fmla="*/ 1067034 w 1463591"/>
                <a:gd name="connsiteY29" fmla="*/ 44000 h 277004"/>
                <a:gd name="connsiteX30" fmla="*/ 725948 w 1463591"/>
                <a:gd name="connsiteY30" fmla="*/ 27066 h 277004"/>
                <a:gd name="connsiteX31" fmla="*/ 288101 w 1463591"/>
                <a:gd name="connsiteY31" fmla="*/ 60933 h 277004"/>
                <a:gd name="connsiteX32" fmla="*/ 75224 w 1463591"/>
                <a:gd name="connsiteY32" fmla="*/ 126247 h 277004"/>
                <a:gd name="connsiteX33" fmla="*/ 36520 w 1463591"/>
                <a:gd name="connsiteY33" fmla="*/ 169790 h 277004"/>
                <a:gd name="connsiteX0" fmla="*/ 36520 w 1463591"/>
                <a:gd name="connsiteY0" fmla="*/ 169790 h 277004"/>
                <a:gd name="connsiteX1" fmla="*/ 12329 w 1463591"/>
                <a:gd name="connsiteY1" fmla="*/ 116571 h 277004"/>
                <a:gd name="connsiteX2" fmla="*/ 244558 w 1463591"/>
                <a:gd name="connsiteY2" fmla="*/ 41581 h 277004"/>
                <a:gd name="connsiteX3" fmla="*/ 699339 w 1463591"/>
                <a:gd name="connsiteY3" fmla="*/ 457 h 277004"/>
                <a:gd name="connsiteX4" fmla="*/ 1081548 w 1463591"/>
                <a:gd name="connsiteY4" fmla="*/ 22228 h 277004"/>
                <a:gd name="connsiteX5" fmla="*/ 1323453 w 1463591"/>
                <a:gd name="connsiteY5" fmla="*/ 63352 h 277004"/>
                <a:gd name="connsiteX6" fmla="*/ 1451663 w 1463591"/>
                <a:gd name="connsiteY6" fmla="*/ 121409 h 277004"/>
                <a:gd name="connsiteX7" fmla="*/ 1449243 w 1463591"/>
                <a:gd name="connsiteY7" fmla="*/ 162533 h 277004"/>
                <a:gd name="connsiteX8" fmla="*/ 1374253 w 1463591"/>
                <a:gd name="connsiteY8" fmla="*/ 196400 h 277004"/>
                <a:gd name="connsiteX9" fmla="*/ 982367 w 1463591"/>
                <a:gd name="connsiteY9" fmla="*/ 268971 h 277004"/>
                <a:gd name="connsiteX10" fmla="*/ 525167 w 1463591"/>
                <a:gd name="connsiteY10" fmla="*/ 271390 h 277004"/>
                <a:gd name="connsiteX11" fmla="*/ 227624 w 1463591"/>
                <a:gd name="connsiteY11" fmla="*/ 235104 h 277004"/>
                <a:gd name="connsiteX12" fmla="*/ 246977 w 1463591"/>
                <a:gd name="connsiteY12" fmla="*/ 121409 h 277004"/>
                <a:gd name="connsiteX13" fmla="*/ 735624 w 1463591"/>
                <a:gd name="connsiteY13" fmla="*/ 82704 h 277004"/>
                <a:gd name="connsiteX14" fmla="*/ 1197663 w 1463591"/>
                <a:gd name="connsiteY14" fmla="*/ 118990 h 277004"/>
                <a:gd name="connsiteX15" fmla="*/ 1062196 w 1463591"/>
                <a:gd name="connsiteY15" fmla="*/ 189142 h 277004"/>
                <a:gd name="connsiteX16" fmla="*/ 679986 w 1463591"/>
                <a:gd name="connsiteY16" fmla="*/ 208495 h 277004"/>
                <a:gd name="connsiteX17" fmla="*/ 469529 w 1463591"/>
                <a:gd name="connsiteY17" fmla="*/ 201238 h 277004"/>
                <a:gd name="connsiteX18" fmla="*/ 488882 w 1463591"/>
                <a:gd name="connsiteY18" fmla="*/ 169790 h 277004"/>
                <a:gd name="connsiteX19" fmla="*/ 970272 w 1463591"/>
                <a:gd name="connsiteY19" fmla="*/ 162533 h 277004"/>
                <a:gd name="connsiteX20" fmla="*/ 1134767 w 1463591"/>
                <a:gd name="connsiteY20" fmla="*/ 135924 h 277004"/>
                <a:gd name="connsiteX21" fmla="*/ 740463 w 1463591"/>
                <a:gd name="connsiteY21" fmla="*/ 123828 h 277004"/>
                <a:gd name="connsiteX22" fmla="*/ 314710 w 1463591"/>
                <a:gd name="connsiteY22" fmla="*/ 160114 h 277004"/>
                <a:gd name="connsiteX23" fmla="*/ 246977 w 1463591"/>
                <a:gd name="connsiteY23" fmla="*/ 203657 h 277004"/>
                <a:gd name="connsiteX24" fmla="*/ 413891 w 1463591"/>
                <a:gd name="connsiteY24" fmla="*/ 239943 h 277004"/>
                <a:gd name="connsiteX25" fmla="*/ 810615 w 1463591"/>
                <a:gd name="connsiteY25" fmla="*/ 254457 h 277004"/>
                <a:gd name="connsiteX26" fmla="*/ 1200082 w 1463591"/>
                <a:gd name="connsiteY26" fmla="*/ 213333 h 277004"/>
                <a:gd name="connsiteX27" fmla="*/ 1415377 w 1463591"/>
                <a:gd name="connsiteY27" fmla="*/ 148019 h 277004"/>
                <a:gd name="connsiteX28" fmla="*/ 1345224 w 1463591"/>
                <a:gd name="connsiteY28" fmla="*/ 97219 h 277004"/>
                <a:gd name="connsiteX29" fmla="*/ 1067034 w 1463591"/>
                <a:gd name="connsiteY29" fmla="*/ 44000 h 277004"/>
                <a:gd name="connsiteX30" fmla="*/ 725948 w 1463591"/>
                <a:gd name="connsiteY30" fmla="*/ 27066 h 277004"/>
                <a:gd name="connsiteX31" fmla="*/ 288101 w 1463591"/>
                <a:gd name="connsiteY31" fmla="*/ 60933 h 277004"/>
                <a:gd name="connsiteX32" fmla="*/ 75224 w 1463591"/>
                <a:gd name="connsiteY32" fmla="*/ 126247 h 277004"/>
                <a:gd name="connsiteX33" fmla="*/ 36520 w 1463591"/>
                <a:gd name="connsiteY33" fmla="*/ 169790 h 277004"/>
                <a:gd name="connsiteX0" fmla="*/ 36520 w 1463591"/>
                <a:gd name="connsiteY0" fmla="*/ 169790 h 277004"/>
                <a:gd name="connsiteX1" fmla="*/ 12329 w 1463591"/>
                <a:gd name="connsiteY1" fmla="*/ 116571 h 277004"/>
                <a:gd name="connsiteX2" fmla="*/ 244558 w 1463591"/>
                <a:gd name="connsiteY2" fmla="*/ 41581 h 277004"/>
                <a:gd name="connsiteX3" fmla="*/ 699339 w 1463591"/>
                <a:gd name="connsiteY3" fmla="*/ 457 h 277004"/>
                <a:gd name="connsiteX4" fmla="*/ 1081548 w 1463591"/>
                <a:gd name="connsiteY4" fmla="*/ 22228 h 277004"/>
                <a:gd name="connsiteX5" fmla="*/ 1323453 w 1463591"/>
                <a:gd name="connsiteY5" fmla="*/ 63352 h 277004"/>
                <a:gd name="connsiteX6" fmla="*/ 1451663 w 1463591"/>
                <a:gd name="connsiteY6" fmla="*/ 121409 h 277004"/>
                <a:gd name="connsiteX7" fmla="*/ 1449243 w 1463591"/>
                <a:gd name="connsiteY7" fmla="*/ 162533 h 277004"/>
                <a:gd name="connsiteX8" fmla="*/ 1374253 w 1463591"/>
                <a:gd name="connsiteY8" fmla="*/ 196400 h 277004"/>
                <a:gd name="connsiteX9" fmla="*/ 982367 w 1463591"/>
                <a:gd name="connsiteY9" fmla="*/ 268971 h 277004"/>
                <a:gd name="connsiteX10" fmla="*/ 525167 w 1463591"/>
                <a:gd name="connsiteY10" fmla="*/ 271390 h 277004"/>
                <a:gd name="connsiteX11" fmla="*/ 227624 w 1463591"/>
                <a:gd name="connsiteY11" fmla="*/ 235104 h 277004"/>
                <a:gd name="connsiteX12" fmla="*/ 246977 w 1463591"/>
                <a:gd name="connsiteY12" fmla="*/ 121409 h 277004"/>
                <a:gd name="connsiteX13" fmla="*/ 735624 w 1463591"/>
                <a:gd name="connsiteY13" fmla="*/ 82704 h 277004"/>
                <a:gd name="connsiteX14" fmla="*/ 1197663 w 1463591"/>
                <a:gd name="connsiteY14" fmla="*/ 118990 h 277004"/>
                <a:gd name="connsiteX15" fmla="*/ 1062196 w 1463591"/>
                <a:gd name="connsiteY15" fmla="*/ 189142 h 277004"/>
                <a:gd name="connsiteX16" fmla="*/ 679986 w 1463591"/>
                <a:gd name="connsiteY16" fmla="*/ 208495 h 277004"/>
                <a:gd name="connsiteX17" fmla="*/ 469529 w 1463591"/>
                <a:gd name="connsiteY17" fmla="*/ 201238 h 277004"/>
                <a:gd name="connsiteX18" fmla="*/ 488882 w 1463591"/>
                <a:gd name="connsiteY18" fmla="*/ 169790 h 277004"/>
                <a:gd name="connsiteX19" fmla="*/ 970272 w 1463591"/>
                <a:gd name="connsiteY19" fmla="*/ 162533 h 277004"/>
                <a:gd name="connsiteX20" fmla="*/ 1120253 w 1463591"/>
                <a:gd name="connsiteY20" fmla="*/ 140763 h 277004"/>
                <a:gd name="connsiteX21" fmla="*/ 740463 w 1463591"/>
                <a:gd name="connsiteY21" fmla="*/ 123828 h 277004"/>
                <a:gd name="connsiteX22" fmla="*/ 314710 w 1463591"/>
                <a:gd name="connsiteY22" fmla="*/ 160114 h 277004"/>
                <a:gd name="connsiteX23" fmla="*/ 246977 w 1463591"/>
                <a:gd name="connsiteY23" fmla="*/ 203657 h 277004"/>
                <a:gd name="connsiteX24" fmla="*/ 413891 w 1463591"/>
                <a:gd name="connsiteY24" fmla="*/ 239943 h 277004"/>
                <a:gd name="connsiteX25" fmla="*/ 810615 w 1463591"/>
                <a:gd name="connsiteY25" fmla="*/ 254457 h 277004"/>
                <a:gd name="connsiteX26" fmla="*/ 1200082 w 1463591"/>
                <a:gd name="connsiteY26" fmla="*/ 213333 h 277004"/>
                <a:gd name="connsiteX27" fmla="*/ 1415377 w 1463591"/>
                <a:gd name="connsiteY27" fmla="*/ 148019 h 277004"/>
                <a:gd name="connsiteX28" fmla="*/ 1345224 w 1463591"/>
                <a:gd name="connsiteY28" fmla="*/ 97219 h 277004"/>
                <a:gd name="connsiteX29" fmla="*/ 1067034 w 1463591"/>
                <a:gd name="connsiteY29" fmla="*/ 44000 h 277004"/>
                <a:gd name="connsiteX30" fmla="*/ 725948 w 1463591"/>
                <a:gd name="connsiteY30" fmla="*/ 27066 h 277004"/>
                <a:gd name="connsiteX31" fmla="*/ 288101 w 1463591"/>
                <a:gd name="connsiteY31" fmla="*/ 60933 h 277004"/>
                <a:gd name="connsiteX32" fmla="*/ 75224 w 1463591"/>
                <a:gd name="connsiteY32" fmla="*/ 126247 h 277004"/>
                <a:gd name="connsiteX33" fmla="*/ 36520 w 1463591"/>
                <a:gd name="connsiteY33" fmla="*/ 169790 h 277004"/>
                <a:gd name="connsiteX0" fmla="*/ 36520 w 1463591"/>
                <a:gd name="connsiteY0" fmla="*/ 169790 h 277004"/>
                <a:gd name="connsiteX1" fmla="*/ 12329 w 1463591"/>
                <a:gd name="connsiteY1" fmla="*/ 116571 h 277004"/>
                <a:gd name="connsiteX2" fmla="*/ 244558 w 1463591"/>
                <a:gd name="connsiteY2" fmla="*/ 41581 h 277004"/>
                <a:gd name="connsiteX3" fmla="*/ 699339 w 1463591"/>
                <a:gd name="connsiteY3" fmla="*/ 457 h 277004"/>
                <a:gd name="connsiteX4" fmla="*/ 1081548 w 1463591"/>
                <a:gd name="connsiteY4" fmla="*/ 22228 h 277004"/>
                <a:gd name="connsiteX5" fmla="*/ 1323453 w 1463591"/>
                <a:gd name="connsiteY5" fmla="*/ 63352 h 277004"/>
                <a:gd name="connsiteX6" fmla="*/ 1451663 w 1463591"/>
                <a:gd name="connsiteY6" fmla="*/ 121409 h 277004"/>
                <a:gd name="connsiteX7" fmla="*/ 1449243 w 1463591"/>
                <a:gd name="connsiteY7" fmla="*/ 162533 h 277004"/>
                <a:gd name="connsiteX8" fmla="*/ 1374253 w 1463591"/>
                <a:gd name="connsiteY8" fmla="*/ 196400 h 277004"/>
                <a:gd name="connsiteX9" fmla="*/ 982367 w 1463591"/>
                <a:gd name="connsiteY9" fmla="*/ 268971 h 277004"/>
                <a:gd name="connsiteX10" fmla="*/ 525167 w 1463591"/>
                <a:gd name="connsiteY10" fmla="*/ 271390 h 277004"/>
                <a:gd name="connsiteX11" fmla="*/ 227624 w 1463591"/>
                <a:gd name="connsiteY11" fmla="*/ 235104 h 277004"/>
                <a:gd name="connsiteX12" fmla="*/ 246977 w 1463591"/>
                <a:gd name="connsiteY12" fmla="*/ 121409 h 277004"/>
                <a:gd name="connsiteX13" fmla="*/ 735624 w 1463591"/>
                <a:gd name="connsiteY13" fmla="*/ 82704 h 277004"/>
                <a:gd name="connsiteX14" fmla="*/ 1197663 w 1463591"/>
                <a:gd name="connsiteY14" fmla="*/ 118990 h 277004"/>
                <a:gd name="connsiteX15" fmla="*/ 1062196 w 1463591"/>
                <a:gd name="connsiteY15" fmla="*/ 189142 h 277004"/>
                <a:gd name="connsiteX16" fmla="*/ 679986 w 1463591"/>
                <a:gd name="connsiteY16" fmla="*/ 208495 h 277004"/>
                <a:gd name="connsiteX17" fmla="*/ 469529 w 1463591"/>
                <a:gd name="connsiteY17" fmla="*/ 201238 h 277004"/>
                <a:gd name="connsiteX18" fmla="*/ 488882 w 1463591"/>
                <a:gd name="connsiteY18" fmla="*/ 169790 h 277004"/>
                <a:gd name="connsiteX19" fmla="*/ 970272 w 1463591"/>
                <a:gd name="connsiteY19" fmla="*/ 162533 h 277004"/>
                <a:gd name="connsiteX20" fmla="*/ 1120253 w 1463591"/>
                <a:gd name="connsiteY20" fmla="*/ 140763 h 277004"/>
                <a:gd name="connsiteX21" fmla="*/ 740463 w 1463591"/>
                <a:gd name="connsiteY21" fmla="*/ 123828 h 277004"/>
                <a:gd name="connsiteX22" fmla="*/ 314710 w 1463591"/>
                <a:gd name="connsiteY22" fmla="*/ 160114 h 277004"/>
                <a:gd name="connsiteX23" fmla="*/ 246977 w 1463591"/>
                <a:gd name="connsiteY23" fmla="*/ 203657 h 277004"/>
                <a:gd name="connsiteX24" fmla="*/ 413891 w 1463591"/>
                <a:gd name="connsiteY24" fmla="*/ 239943 h 277004"/>
                <a:gd name="connsiteX25" fmla="*/ 810615 w 1463591"/>
                <a:gd name="connsiteY25" fmla="*/ 254457 h 277004"/>
                <a:gd name="connsiteX26" fmla="*/ 1200082 w 1463591"/>
                <a:gd name="connsiteY26" fmla="*/ 213333 h 277004"/>
                <a:gd name="connsiteX27" fmla="*/ 1415377 w 1463591"/>
                <a:gd name="connsiteY27" fmla="*/ 148019 h 277004"/>
                <a:gd name="connsiteX28" fmla="*/ 1345224 w 1463591"/>
                <a:gd name="connsiteY28" fmla="*/ 97219 h 277004"/>
                <a:gd name="connsiteX29" fmla="*/ 1067034 w 1463591"/>
                <a:gd name="connsiteY29" fmla="*/ 44000 h 277004"/>
                <a:gd name="connsiteX30" fmla="*/ 725948 w 1463591"/>
                <a:gd name="connsiteY30" fmla="*/ 27066 h 277004"/>
                <a:gd name="connsiteX31" fmla="*/ 288101 w 1463591"/>
                <a:gd name="connsiteY31" fmla="*/ 60933 h 277004"/>
                <a:gd name="connsiteX32" fmla="*/ 75224 w 1463591"/>
                <a:gd name="connsiteY32" fmla="*/ 126247 h 277004"/>
                <a:gd name="connsiteX33" fmla="*/ 36520 w 1463591"/>
                <a:gd name="connsiteY33" fmla="*/ 169790 h 277004"/>
                <a:gd name="connsiteX0" fmla="*/ 36289 w 1463360"/>
                <a:gd name="connsiteY0" fmla="*/ 169790 h 277004"/>
                <a:gd name="connsiteX1" fmla="*/ 12098 w 1463360"/>
                <a:gd name="connsiteY1" fmla="*/ 116571 h 277004"/>
                <a:gd name="connsiteX2" fmla="*/ 244327 w 1463360"/>
                <a:gd name="connsiteY2" fmla="*/ 41581 h 277004"/>
                <a:gd name="connsiteX3" fmla="*/ 699108 w 1463360"/>
                <a:gd name="connsiteY3" fmla="*/ 457 h 277004"/>
                <a:gd name="connsiteX4" fmla="*/ 1081317 w 1463360"/>
                <a:gd name="connsiteY4" fmla="*/ 22228 h 277004"/>
                <a:gd name="connsiteX5" fmla="*/ 1323222 w 1463360"/>
                <a:gd name="connsiteY5" fmla="*/ 63352 h 277004"/>
                <a:gd name="connsiteX6" fmla="*/ 1451432 w 1463360"/>
                <a:gd name="connsiteY6" fmla="*/ 121409 h 277004"/>
                <a:gd name="connsiteX7" fmla="*/ 1449012 w 1463360"/>
                <a:gd name="connsiteY7" fmla="*/ 162533 h 277004"/>
                <a:gd name="connsiteX8" fmla="*/ 1374022 w 1463360"/>
                <a:gd name="connsiteY8" fmla="*/ 196400 h 277004"/>
                <a:gd name="connsiteX9" fmla="*/ 982136 w 1463360"/>
                <a:gd name="connsiteY9" fmla="*/ 268971 h 277004"/>
                <a:gd name="connsiteX10" fmla="*/ 524936 w 1463360"/>
                <a:gd name="connsiteY10" fmla="*/ 271390 h 277004"/>
                <a:gd name="connsiteX11" fmla="*/ 227393 w 1463360"/>
                <a:gd name="connsiteY11" fmla="*/ 235104 h 277004"/>
                <a:gd name="connsiteX12" fmla="*/ 246746 w 1463360"/>
                <a:gd name="connsiteY12" fmla="*/ 121409 h 277004"/>
                <a:gd name="connsiteX13" fmla="*/ 735393 w 1463360"/>
                <a:gd name="connsiteY13" fmla="*/ 82704 h 277004"/>
                <a:gd name="connsiteX14" fmla="*/ 1197432 w 1463360"/>
                <a:gd name="connsiteY14" fmla="*/ 118990 h 277004"/>
                <a:gd name="connsiteX15" fmla="*/ 1061965 w 1463360"/>
                <a:gd name="connsiteY15" fmla="*/ 189142 h 277004"/>
                <a:gd name="connsiteX16" fmla="*/ 679755 w 1463360"/>
                <a:gd name="connsiteY16" fmla="*/ 208495 h 277004"/>
                <a:gd name="connsiteX17" fmla="*/ 469298 w 1463360"/>
                <a:gd name="connsiteY17" fmla="*/ 201238 h 277004"/>
                <a:gd name="connsiteX18" fmla="*/ 488651 w 1463360"/>
                <a:gd name="connsiteY18" fmla="*/ 169790 h 277004"/>
                <a:gd name="connsiteX19" fmla="*/ 970041 w 1463360"/>
                <a:gd name="connsiteY19" fmla="*/ 162533 h 277004"/>
                <a:gd name="connsiteX20" fmla="*/ 1120022 w 1463360"/>
                <a:gd name="connsiteY20" fmla="*/ 140763 h 277004"/>
                <a:gd name="connsiteX21" fmla="*/ 740232 w 1463360"/>
                <a:gd name="connsiteY21" fmla="*/ 123828 h 277004"/>
                <a:gd name="connsiteX22" fmla="*/ 314479 w 1463360"/>
                <a:gd name="connsiteY22" fmla="*/ 160114 h 277004"/>
                <a:gd name="connsiteX23" fmla="*/ 246746 w 1463360"/>
                <a:gd name="connsiteY23" fmla="*/ 203657 h 277004"/>
                <a:gd name="connsiteX24" fmla="*/ 413660 w 1463360"/>
                <a:gd name="connsiteY24" fmla="*/ 239943 h 277004"/>
                <a:gd name="connsiteX25" fmla="*/ 810384 w 1463360"/>
                <a:gd name="connsiteY25" fmla="*/ 254457 h 277004"/>
                <a:gd name="connsiteX26" fmla="*/ 1199851 w 1463360"/>
                <a:gd name="connsiteY26" fmla="*/ 213333 h 277004"/>
                <a:gd name="connsiteX27" fmla="*/ 1415146 w 1463360"/>
                <a:gd name="connsiteY27" fmla="*/ 148019 h 277004"/>
                <a:gd name="connsiteX28" fmla="*/ 1344993 w 1463360"/>
                <a:gd name="connsiteY28" fmla="*/ 97219 h 277004"/>
                <a:gd name="connsiteX29" fmla="*/ 1066803 w 1463360"/>
                <a:gd name="connsiteY29" fmla="*/ 44000 h 277004"/>
                <a:gd name="connsiteX30" fmla="*/ 725717 w 1463360"/>
                <a:gd name="connsiteY30" fmla="*/ 27066 h 277004"/>
                <a:gd name="connsiteX31" fmla="*/ 287870 w 1463360"/>
                <a:gd name="connsiteY31" fmla="*/ 60933 h 277004"/>
                <a:gd name="connsiteX32" fmla="*/ 65382 w 1463360"/>
                <a:gd name="connsiteY32" fmla="*/ 143889 h 277004"/>
                <a:gd name="connsiteX33" fmla="*/ 36289 w 1463360"/>
                <a:gd name="connsiteY33" fmla="*/ 169790 h 277004"/>
                <a:gd name="connsiteX0" fmla="*/ 42164 w 1469235"/>
                <a:gd name="connsiteY0" fmla="*/ 169790 h 277004"/>
                <a:gd name="connsiteX1" fmla="*/ 17973 w 1469235"/>
                <a:gd name="connsiteY1" fmla="*/ 116571 h 277004"/>
                <a:gd name="connsiteX2" fmla="*/ 250202 w 1469235"/>
                <a:gd name="connsiteY2" fmla="*/ 41581 h 277004"/>
                <a:gd name="connsiteX3" fmla="*/ 704983 w 1469235"/>
                <a:gd name="connsiteY3" fmla="*/ 457 h 277004"/>
                <a:gd name="connsiteX4" fmla="*/ 1087192 w 1469235"/>
                <a:gd name="connsiteY4" fmla="*/ 22228 h 277004"/>
                <a:gd name="connsiteX5" fmla="*/ 1329097 w 1469235"/>
                <a:gd name="connsiteY5" fmla="*/ 63352 h 277004"/>
                <a:gd name="connsiteX6" fmla="*/ 1457307 w 1469235"/>
                <a:gd name="connsiteY6" fmla="*/ 121409 h 277004"/>
                <a:gd name="connsiteX7" fmla="*/ 1454887 w 1469235"/>
                <a:gd name="connsiteY7" fmla="*/ 162533 h 277004"/>
                <a:gd name="connsiteX8" fmla="*/ 1379897 w 1469235"/>
                <a:gd name="connsiteY8" fmla="*/ 196400 h 277004"/>
                <a:gd name="connsiteX9" fmla="*/ 988011 w 1469235"/>
                <a:gd name="connsiteY9" fmla="*/ 268971 h 277004"/>
                <a:gd name="connsiteX10" fmla="*/ 530811 w 1469235"/>
                <a:gd name="connsiteY10" fmla="*/ 271390 h 277004"/>
                <a:gd name="connsiteX11" fmla="*/ 233268 w 1469235"/>
                <a:gd name="connsiteY11" fmla="*/ 235104 h 277004"/>
                <a:gd name="connsiteX12" fmla="*/ 252621 w 1469235"/>
                <a:gd name="connsiteY12" fmla="*/ 121409 h 277004"/>
                <a:gd name="connsiteX13" fmla="*/ 741268 w 1469235"/>
                <a:gd name="connsiteY13" fmla="*/ 82704 h 277004"/>
                <a:gd name="connsiteX14" fmla="*/ 1203307 w 1469235"/>
                <a:gd name="connsiteY14" fmla="*/ 118990 h 277004"/>
                <a:gd name="connsiteX15" fmla="*/ 1067840 w 1469235"/>
                <a:gd name="connsiteY15" fmla="*/ 189142 h 277004"/>
                <a:gd name="connsiteX16" fmla="*/ 685630 w 1469235"/>
                <a:gd name="connsiteY16" fmla="*/ 208495 h 277004"/>
                <a:gd name="connsiteX17" fmla="*/ 475173 w 1469235"/>
                <a:gd name="connsiteY17" fmla="*/ 201238 h 277004"/>
                <a:gd name="connsiteX18" fmla="*/ 494526 w 1469235"/>
                <a:gd name="connsiteY18" fmla="*/ 169790 h 277004"/>
                <a:gd name="connsiteX19" fmla="*/ 975916 w 1469235"/>
                <a:gd name="connsiteY19" fmla="*/ 162533 h 277004"/>
                <a:gd name="connsiteX20" fmla="*/ 1125897 w 1469235"/>
                <a:gd name="connsiteY20" fmla="*/ 140763 h 277004"/>
                <a:gd name="connsiteX21" fmla="*/ 746107 w 1469235"/>
                <a:gd name="connsiteY21" fmla="*/ 123828 h 277004"/>
                <a:gd name="connsiteX22" fmla="*/ 320354 w 1469235"/>
                <a:gd name="connsiteY22" fmla="*/ 160114 h 277004"/>
                <a:gd name="connsiteX23" fmla="*/ 252621 w 1469235"/>
                <a:gd name="connsiteY23" fmla="*/ 203657 h 277004"/>
                <a:gd name="connsiteX24" fmla="*/ 419535 w 1469235"/>
                <a:gd name="connsiteY24" fmla="*/ 239943 h 277004"/>
                <a:gd name="connsiteX25" fmla="*/ 816259 w 1469235"/>
                <a:gd name="connsiteY25" fmla="*/ 254457 h 277004"/>
                <a:gd name="connsiteX26" fmla="*/ 1205726 w 1469235"/>
                <a:gd name="connsiteY26" fmla="*/ 213333 h 277004"/>
                <a:gd name="connsiteX27" fmla="*/ 1421021 w 1469235"/>
                <a:gd name="connsiteY27" fmla="*/ 148019 h 277004"/>
                <a:gd name="connsiteX28" fmla="*/ 1350868 w 1469235"/>
                <a:gd name="connsiteY28" fmla="*/ 97219 h 277004"/>
                <a:gd name="connsiteX29" fmla="*/ 1072678 w 1469235"/>
                <a:gd name="connsiteY29" fmla="*/ 44000 h 277004"/>
                <a:gd name="connsiteX30" fmla="*/ 731592 w 1469235"/>
                <a:gd name="connsiteY30" fmla="*/ 27066 h 277004"/>
                <a:gd name="connsiteX31" fmla="*/ 293745 w 1469235"/>
                <a:gd name="connsiteY31" fmla="*/ 60933 h 277004"/>
                <a:gd name="connsiteX32" fmla="*/ 253870 w 1469235"/>
                <a:gd name="connsiteY32" fmla="*/ 232103 h 277004"/>
                <a:gd name="connsiteX33" fmla="*/ 42164 w 1469235"/>
                <a:gd name="connsiteY33" fmla="*/ 169790 h 277004"/>
                <a:gd name="connsiteX0" fmla="*/ 42164 w 1469235"/>
                <a:gd name="connsiteY0" fmla="*/ 169790 h 277004"/>
                <a:gd name="connsiteX1" fmla="*/ 17973 w 1469235"/>
                <a:gd name="connsiteY1" fmla="*/ 116571 h 277004"/>
                <a:gd name="connsiteX2" fmla="*/ 250202 w 1469235"/>
                <a:gd name="connsiteY2" fmla="*/ 41581 h 277004"/>
                <a:gd name="connsiteX3" fmla="*/ 704983 w 1469235"/>
                <a:gd name="connsiteY3" fmla="*/ 457 h 277004"/>
                <a:gd name="connsiteX4" fmla="*/ 1087192 w 1469235"/>
                <a:gd name="connsiteY4" fmla="*/ 22228 h 277004"/>
                <a:gd name="connsiteX5" fmla="*/ 1329097 w 1469235"/>
                <a:gd name="connsiteY5" fmla="*/ 63352 h 277004"/>
                <a:gd name="connsiteX6" fmla="*/ 1457307 w 1469235"/>
                <a:gd name="connsiteY6" fmla="*/ 121409 h 277004"/>
                <a:gd name="connsiteX7" fmla="*/ 1454887 w 1469235"/>
                <a:gd name="connsiteY7" fmla="*/ 162533 h 277004"/>
                <a:gd name="connsiteX8" fmla="*/ 1379897 w 1469235"/>
                <a:gd name="connsiteY8" fmla="*/ 196400 h 277004"/>
                <a:gd name="connsiteX9" fmla="*/ 988011 w 1469235"/>
                <a:gd name="connsiteY9" fmla="*/ 268971 h 277004"/>
                <a:gd name="connsiteX10" fmla="*/ 530811 w 1469235"/>
                <a:gd name="connsiteY10" fmla="*/ 271390 h 277004"/>
                <a:gd name="connsiteX11" fmla="*/ 233268 w 1469235"/>
                <a:gd name="connsiteY11" fmla="*/ 235104 h 277004"/>
                <a:gd name="connsiteX12" fmla="*/ 252621 w 1469235"/>
                <a:gd name="connsiteY12" fmla="*/ 121409 h 277004"/>
                <a:gd name="connsiteX13" fmla="*/ 741268 w 1469235"/>
                <a:gd name="connsiteY13" fmla="*/ 82704 h 277004"/>
                <a:gd name="connsiteX14" fmla="*/ 1203307 w 1469235"/>
                <a:gd name="connsiteY14" fmla="*/ 118990 h 277004"/>
                <a:gd name="connsiteX15" fmla="*/ 1067840 w 1469235"/>
                <a:gd name="connsiteY15" fmla="*/ 189142 h 277004"/>
                <a:gd name="connsiteX16" fmla="*/ 685630 w 1469235"/>
                <a:gd name="connsiteY16" fmla="*/ 208495 h 277004"/>
                <a:gd name="connsiteX17" fmla="*/ 475173 w 1469235"/>
                <a:gd name="connsiteY17" fmla="*/ 201238 h 277004"/>
                <a:gd name="connsiteX18" fmla="*/ 494526 w 1469235"/>
                <a:gd name="connsiteY18" fmla="*/ 169790 h 277004"/>
                <a:gd name="connsiteX19" fmla="*/ 975916 w 1469235"/>
                <a:gd name="connsiteY19" fmla="*/ 162533 h 277004"/>
                <a:gd name="connsiteX20" fmla="*/ 1125897 w 1469235"/>
                <a:gd name="connsiteY20" fmla="*/ 140763 h 277004"/>
                <a:gd name="connsiteX21" fmla="*/ 746107 w 1469235"/>
                <a:gd name="connsiteY21" fmla="*/ 123828 h 277004"/>
                <a:gd name="connsiteX22" fmla="*/ 320354 w 1469235"/>
                <a:gd name="connsiteY22" fmla="*/ 160114 h 277004"/>
                <a:gd name="connsiteX23" fmla="*/ 252621 w 1469235"/>
                <a:gd name="connsiteY23" fmla="*/ 203657 h 277004"/>
                <a:gd name="connsiteX24" fmla="*/ 419535 w 1469235"/>
                <a:gd name="connsiteY24" fmla="*/ 239943 h 277004"/>
                <a:gd name="connsiteX25" fmla="*/ 816259 w 1469235"/>
                <a:gd name="connsiteY25" fmla="*/ 254457 h 277004"/>
                <a:gd name="connsiteX26" fmla="*/ 1205726 w 1469235"/>
                <a:gd name="connsiteY26" fmla="*/ 213333 h 277004"/>
                <a:gd name="connsiteX27" fmla="*/ 1421021 w 1469235"/>
                <a:gd name="connsiteY27" fmla="*/ 148019 h 277004"/>
                <a:gd name="connsiteX28" fmla="*/ 1350868 w 1469235"/>
                <a:gd name="connsiteY28" fmla="*/ 97219 h 277004"/>
                <a:gd name="connsiteX29" fmla="*/ 1072678 w 1469235"/>
                <a:gd name="connsiteY29" fmla="*/ 44000 h 277004"/>
                <a:gd name="connsiteX30" fmla="*/ 731592 w 1469235"/>
                <a:gd name="connsiteY30" fmla="*/ 27066 h 277004"/>
                <a:gd name="connsiteX31" fmla="*/ 293745 w 1469235"/>
                <a:gd name="connsiteY31" fmla="*/ 60933 h 277004"/>
                <a:gd name="connsiteX32" fmla="*/ 82815 w 1469235"/>
                <a:gd name="connsiteY32" fmla="*/ 135783 h 277004"/>
                <a:gd name="connsiteX33" fmla="*/ 253870 w 1469235"/>
                <a:gd name="connsiteY33" fmla="*/ 232103 h 277004"/>
                <a:gd name="connsiteX34" fmla="*/ 42164 w 1469235"/>
                <a:gd name="connsiteY34" fmla="*/ 169790 h 277004"/>
                <a:gd name="connsiteX0" fmla="*/ 42164 w 1469235"/>
                <a:gd name="connsiteY0" fmla="*/ 169790 h 277004"/>
                <a:gd name="connsiteX1" fmla="*/ 17973 w 1469235"/>
                <a:gd name="connsiteY1" fmla="*/ 116571 h 277004"/>
                <a:gd name="connsiteX2" fmla="*/ 250202 w 1469235"/>
                <a:gd name="connsiteY2" fmla="*/ 41581 h 277004"/>
                <a:gd name="connsiteX3" fmla="*/ 704983 w 1469235"/>
                <a:gd name="connsiteY3" fmla="*/ 457 h 277004"/>
                <a:gd name="connsiteX4" fmla="*/ 1087192 w 1469235"/>
                <a:gd name="connsiteY4" fmla="*/ 22228 h 277004"/>
                <a:gd name="connsiteX5" fmla="*/ 1329097 w 1469235"/>
                <a:gd name="connsiteY5" fmla="*/ 63352 h 277004"/>
                <a:gd name="connsiteX6" fmla="*/ 1457307 w 1469235"/>
                <a:gd name="connsiteY6" fmla="*/ 121409 h 277004"/>
                <a:gd name="connsiteX7" fmla="*/ 1454887 w 1469235"/>
                <a:gd name="connsiteY7" fmla="*/ 162533 h 277004"/>
                <a:gd name="connsiteX8" fmla="*/ 1379897 w 1469235"/>
                <a:gd name="connsiteY8" fmla="*/ 196400 h 277004"/>
                <a:gd name="connsiteX9" fmla="*/ 988011 w 1469235"/>
                <a:gd name="connsiteY9" fmla="*/ 268971 h 277004"/>
                <a:gd name="connsiteX10" fmla="*/ 530811 w 1469235"/>
                <a:gd name="connsiteY10" fmla="*/ 271390 h 277004"/>
                <a:gd name="connsiteX11" fmla="*/ 233268 w 1469235"/>
                <a:gd name="connsiteY11" fmla="*/ 235104 h 277004"/>
                <a:gd name="connsiteX12" fmla="*/ 252621 w 1469235"/>
                <a:gd name="connsiteY12" fmla="*/ 121409 h 277004"/>
                <a:gd name="connsiteX13" fmla="*/ 741268 w 1469235"/>
                <a:gd name="connsiteY13" fmla="*/ 82704 h 277004"/>
                <a:gd name="connsiteX14" fmla="*/ 1203307 w 1469235"/>
                <a:gd name="connsiteY14" fmla="*/ 118990 h 277004"/>
                <a:gd name="connsiteX15" fmla="*/ 1067840 w 1469235"/>
                <a:gd name="connsiteY15" fmla="*/ 189142 h 277004"/>
                <a:gd name="connsiteX16" fmla="*/ 685630 w 1469235"/>
                <a:gd name="connsiteY16" fmla="*/ 208495 h 277004"/>
                <a:gd name="connsiteX17" fmla="*/ 475173 w 1469235"/>
                <a:gd name="connsiteY17" fmla="*/ 201238 h 277004"/>
                <a:gd name="connsiteX18" fmla="*/ 494526 w 1469235"/>
                <a:gd name="connsiteY18" fmla="*/ 169790 h 277004"/>
                <a:gd name="connsiteX19" fmla="*/ 975916 w 1469235"/>
                <a:gd name="connsiteY19" fmla="*/ 162533 h 277004"/>
                <a:gd name="connsiteX20" fmla="*/ 1125897 w 1469235"/>
                <a:gd name="connsiteY20" fmla="*/ 140763 h 277004"/>
                <a:gd name="connsiteX21" fmla="*/ 746107 w 1469235"/>
                <a:gd name="connsiteY21" fmla="*/ 123828 h 277004"/>
                <a:gd name="connsiteX22" fmla="*/ 320354 w 1469235"/>
                <a:gd name="connsiteY22" fmla="*/ 160114 h 277004"/>
                <a:gd name="connsiteX23" fmla="*/ 269441 w 1469235"/>
                <a:gd name="connsiteY23" fmla="*/ 201136 h 277004"/>
                <a:gd name="connsiteX24" fmla="*/ 419535 w 1469235"/>
                <a:gd name="connsiteY24" fmla="*/ 239943 h 277004"/>
                <a:gd name="connsiteX25" fmla="*/ 816259 w 1469235"/>
                <a:gd name="connsiteY25" fmla="*/ 254457 h 277004"/>
                <a:gd name="connsiteX26" fmla="*/ 1205726 w 1469235"/>
                <a:gd name="connsiteY26" fmla="*/ 213333 h 277004"/>
                <a:gd name="connsiteX27" fmla="*/ 1421021 w 1469235"/>
                <a:gd name="connsiteY27" fmla="*/ 148019 h 277004"/>
                <a:gd name="connsiteX28" fmla="*/ 1350868 w 1469235"/>
                <a:gd name="connsiteY28" fmla="*/ 97219 h 277004"/>
                <a:gd name="connsiteX29" fmla="*/ 1072678 w 1469235"/>
                <a:gd name="connsiteY29" fmla="*/ 44000 h 277004"/>
                <a:gd name="connsiteX30" fmla="*/ 731592 w 1469235"/>
                <a:gd name="connsiteY30" fmla="*/ 27066 h 277004"/>
                <a:gd name="connsiteX31" fmla="*/ 293745 w 1469235"/>
                <a:gd name="connsiteY31" fmla="*/ 60933 h 277004"/>
                <a:gd name="connsiteX32" fmla="*/ 82815 w 1469235"/>
                <a:gd name="connsiteY32" fmla="*/ 135783 h 277004"/>
                <a:gd name="connsiteX33" fmla="*/ 253870 w 1469235"/>
                <a:gd name="connsiteY33" fmla="*/ 232103 h 277004"/>
                <a:gd name="connsiteX34" fmla="*/ 42164 w 1469235"/>
                <a:gd name="connsiteY34" fmla="*/ 169790 h 277004"/>
                <a:gd name="connsiteX0" fmla="*/ 40029 w 1467100"/>
                <a:gd name="connsiteY0" fmla="*/ 169790 h 277004"/>
                <a:gd name="connsiteX1" fmla="*/ 15838 w 1467100"/>
                <a:gd name="connsiteY1" fmla="*/ 116571 h 277004"/>
                <a:gd name="connsiteX2" fmla="*/ 248067 w 1467100"/>
                <a:gd name="connsiteY2" fmla="*/ 41581 h 277004"/>
                <a:gd name="connsiteX3" fmla="*/ 702848 w 1467100"/>
                <a:gd name="connsiteY3" fmla="*/ 457 h 277004"/>
                <a:gd name="connsiteX4" fmla="*/ 1085057 w 1467100"/>
                <a:gd name="connsiteY4" fmla="*/ 22228 h 277004"/>
                <a:gd name="connsiteX5" fmla="*/ 1326962 w 1467100"/>
                <a:gd name="connsiteY5" fmla="*/ 63352 h 277004"/>
                <a:gd name="connsiteX6" fmla="*/ 1455172 w 1467100"/>
                <a:gd name="connsiteY6" fmla="*/ 121409 h 277004"/>
                <a:gd name="connsiteX7" fmla="*/ 1452752 w 1467100"/>
                <a:gd name="connsiteY7" fmla="*/ 162533 h 277004"/>
                <a:gd name="connsiteX8" fmla="*/ 1377762 w 1467100"/>
                <a:gd name="connsiteY8" fmla="*/ 196400 h 277004"/>
                <a:gd name="connsiteX9" fmla="*/ 985876 w 1467100"/>
                <a:gd name="connsiteY9" fmla="*/ 268971 h 277004"/>
                <a:gd name="connsiteX10" fmla="*/ 528676 w 1467100"/>
                <a:gd name="connsiteY10" fmla="*/ 271390 h 277004"/>
                <a:gd name="connsiteX11" fmla="*/ 231133 w 1467100"/>
                <a:gd name="connsiteY11" fmla="*/ 235104 h 277004"/>
                <a:gd name="connsiteX12" fmla="*/ 250486 w 1467100"/>
                <a:gd name="connsiteY12" fmla="*/ 121409 h 277004"/>
                <a:gd name="connsiteX13" fmla="*/ 739133 w 1467100"/>
                <a:gd name="connsiteY13" fmla="*/ 82704 h 277004"/>
                <a:gd name="connsiteX14" fmla="*/ 1201172 w 1467100"/>
                <a:gd name="connsiteY14" fmla="*/ 118990 h 277004"/>
                <a:gd name="connsiteX15" fmla="*/ 1065705 w 1467100"/>
                <a:gd name="connsiteY15" fmla="*/ 189142 h 277004"/>
                <a:gd name="connsiteX16" fmla="*/ 683495 w 1467100"/>
                <a:gd name="connsiteY16" fmla="*/ 208495 h 277004"/>
                <a:gd name="connsiteX17" fmla="*/ 473038 w 1467100"/>
                <a:gd name="connsiteY17" fmla="*/ 201238 h 277004"/>
                <a:gd name="connsiteX18" fmla="*/ 492391 w 1467100"/>
                <a:gd name="connsiteY18" fmla="*/ 169790 h 277004"/>
                <a:gd name="connsiteX19" fmla="*/ 973781 w 1467100"/>
                <a:gd name="connsiteY19" fmla="*/ 162533 h 277004"/>
                <a:gd name="connsiteX20" fmla="*/ 1123762 w 1467100"/>
                <a:gd name="connsiteY20" fmla="*/ 140763 h 277004"/>
                <a:gd name="connsiteX21" fmla="*/ 743972 w 1467100"/>
                <a:gd name="connsiteY21" fmla="*/ 123828 h 277004"/>
                <a:gd name="connsiteX22" fmla="*/ 318219 w 1467100"/>
                <a:gd name="connsiteY22" fmla="*/ 160114 h 277004"/>
                <a:gd name="connsiteX23" fmla="*/ 267306 w 1467100"/>
                <a:gd name="connsiteY23" fmla="*/ 201136 h 277004"/>
                <a:gd name="connsiteX24" fmla="*/ 417400 w 1467100"/>
                <a:gd name="connsiteY24" fmla="*/ 239943 h 277004"/>
                <a:gd name="connsiteX25" fmla="*/ 814124 w 1467100"/>
                <a:gd name="connsiteY25" fmla="*/ 254457 h 277004"/>
                <a:gd name="connsiteX26" fmla="*/ 1203591 w 1467100"/>
                <a:gd name="connsiteY26" fmla="*/ 213333 h 277004"/>
                <a:gd name="connsiteX27" fmla="*/ 1418886 w 1467100"/>
                <a:gd name="connsiteY27" fmla="*/ 148019 h 277004"/>
                <a:gd name="connsiteX28" fmla="*/ 1348733 w 1467100"/>
                <a:gd name="connsiteY28" fmla="*/ 97219 h 277004"/>
                <a:gd name="connsiteX29" fmla="*/ 1070543 w 1467100"/>
                <a:gd name="connsiteY29" fmla="*/ 44000 h 277004"/>
                <a:gd name="connsiteX30" fmla="*/ 729457 w 1467100"/>
                <a:gd name="connsiteY30" fmla="*/ 27066 h 277004"/>
                <a:gd name="connsiteX31" fmla="*/ 291610 w 1467100"/>
                <a:gd name="connsiteY31" fmla="*/ 60933 h 277004"/>
                <a:gd name="connsiteX32" fmla="*/ 80680 w 1467100"/>
                <a:gd name="connsiteY32" fmla="*/ 135783 h 277004"/>
                <a:gd name="connsiteX33" fmla="*/ 196470 w 1467100"/>
                <a:gd name="connsiteY33" fmla="*/ 204379 h 277004"/>
                <a:gd name="connsiteX34" fmla="*/ 40029 w 1467100"/>
                <a:gd name="connsiteY34" fmla="*/ 169790 h 277004"/>
                <a:gd name="connsiteX0" fmla="*/ 40359 w 1467430"/>
                <a:gd name="connsiteY0" fmla="*/ 169790 h 277004"/>
                <a:gd name="connsiteX1" fmla="*/ 16168 w 1467430"/>
                <a:gd name="connsiteY1" fmla="*/ 116571 h 277004"/>
                <a:gd name="connsiteX2" fmla="*/ 248397 w 1467430"/>
                <a:gd name="connsiteY2" fmla="*/ 41581 h 277004"/>
                <a:gd name="connsiteX3" fmla="*/ 703178 w 1467430"/>
                <a:gd name="connsiteY3" fmla="*/ 457 h 277004"/>
                <a:gd name="connsiteX4" fmla="*/ 1085387 w 1467430"/>
                <a:gd name="connsiteY4" fmla="*/ 22228 h 277004"/>
                <a:gd name="connsiteX5" fmla="*/ 1327292 w 1467430"/>
                <a:gd name="connsiteY5" fmla="*/ 63352 h 277004"/>
                <a:gd name="connsiteX6" fmla="*/ 1455502 w 1467430"/>
                <a:gd name="connsiteY6" fmla="*/ 121409 h 277004"/>
                <a:gd name="connsiteX7" fmla="*/ 1453082 w 1467430"/>
                <a:gd name="connsiteY7" fmla="*/ 162533 h 277004"/>
                <a:gd name="connsiteX8" fmla="*/ 1378092 w 1467430"/>
                <a:gd name="connsiteY8" fmla="*/ 196400 h 277004"/>
                <a:gd name="connsiteX9" fmla="*/ 986206 w 1467430"/>
                <a:gd name="connsiteY9" fmla="*/ 268971 h 277004"/>
                <a:gd name="connsiteX10" fmla="*/ 529006 w 1467430"/>
                <a:gd name="connsiteY10" fmla="*/ 271390 h 277004"/>
                <a:gd name="connsiteX11" fmla="*/ 231463 w 1467430"/>
                <a:gd name="connsiteY11" fmla="*/ 235104 h 277004"/>
                <a:gd name="connsiteX12" fmla="*/ 250816 w 1467430"/>
                <a:gd name="connsiteY12" fmla="*/ 121409 h 277004"/>
                <a:gd name="connsiteX13" fmla="*/ 739463 w 1467430"/>
                <a:gd name="connsiteY13" fmla="*/ 82704 h 277004"/>
                <a:gd name="connsiteX14" fmla="*/ 1201502 w 1467430"/>
                <a:gd name="connsiteY14" fmla="*/ 118990 h 277004"/>
                <a:gd name="connsiteX15" fmla="*/ 1066035 w 1467430"/>
                <a:gd name="connsiteY15" fmla="*/ 189142 h 277004"/>
                <a:gd name="connsiteX16" fmla="*/ 683825 w 1467430"/>
                <a:gd name="connsiteY16" fmla="*/ 208495 h 277004"/>
                <a:gd name="connsiteX17" fmla="*/ 473368 w 1467430"/>
                <a:gd name="connsiteY17" fmla="*/ 201238 h 277004"/>
                <a:gd name="connsiteX18" fmla="*/ 492721 w 1467430"/>
                <a:gd name="connsiteY18" fmla="*/ 169790 h 277004"/>
                <a:gd name="connsiteX19" fmla="*/ 974111 w 1467430"/>
                <a:gd name="connsiteY19" fmla="*/ 162533 h 277004"/>
                <a:gd name="connsiteX20" fmla="*/ 1124092 w 1467430"/>
                <a:gd name="connsiteY20" fmla="*/ 140763 h 277004"/>
                <a:gd name="connsiteX21" fmla="*/ 744302 w 1467430"/>
                <a:gd name="connsiteY21" fmla="*/ 123828 h 277004"/>
                <a:gd name="connsiteX22" fmla="*/ 318549 w 1467430"/>
                <a:gd name="connsiteY22" fmla="*/ 160114 h 277004"/>
                <a:gd name="connsiteX23" fmla="*/ 267636 w 1467430"/>
                <a:gd name="connsiteY23" fmla="*/ 201136 h 277004"/>
                <a:gd name="connsiteX24" fmla="*/ 417730 w 1467430"/>
                <a:gd name="connsiteY24" fmla="*/ 239943 h 277004"/>
                <a:gd name="connsiteX25" fmla="*/ 814454 w 1467430"/>
                <a:gd name="connsiteY25" fmla="*/ 254457 h 277004"/>
                <a:gd name="connsiteX26" fmla="*/ 1203921 w 1467430"/>
                <a:gd name="connsiteY26" fmla="*/ 213333 h 277004"/>
                <a:gd name="connsiteX27" fmla="*/ 1419216 w 1467430"/>
                <a:gd name="connsiteY27" fmla="*/ 148019 h 277004"/>
                <a:gd name="connsiteX28" fmla="*/ 1349063 w 1467430"/>
                <a:gd name="connsiteY28" fmla="*/ 97219 h 277004"/>
                <a:gd name="connsiteX29" fmla="*/ 1070873 w 1467430"/>
                <a:gd name="connsiteY29" fmla="*/ 44000 h 277004"/>
                <a:gd name="connsiteX30" fmla="*/ 729787 w 1467430"/>
                <a:gd name="connsiteY30" fmla="*/ 27066 h 277004"/>
                <a:gd name="connsiteX31" fmla="*/ 291940 w 1467430"/>
                <a:gd name="connsiteY31" fmla="*/ 60933 h 277004"/>
                <a:gd name="connsiteX32" fmla="*/ 81010 w 1467430"/>
                <a:gd name="connsiteY32" fmla="*/ 135783 h 277004"/>
                <a:gd name="connsiteX33" fmla="*/ 196800 w 1467430"/>
                <a:gd name="connsiteY33" fmla="*/ 204379 h 277004"/>
                <a:gd name="connsiteX34" fmla="*/ 205956 w 1467430"/>
                <a:gd name="connsiteY34" fmla="*/ 229035 h 277004"/>
                <a:gd name="connsiteX35" fmla="*/ 40359 w 1467430"/>
                <a:gd name="connsiteY35" fmla="*/ 169790 h 277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67430" h="277004">
                  <a:moveTo>
                    <a:pt x="40359" y="169790"/>
                  </a:moveTo>
                  <a:cubicBezTo>
                    <a:pt x="8728" y="151046"/>
                    <a:pt x="-18505" y="137939"/>
                    <a:pt x="16168" y="116571"/>
                  </a:cubicBezTo>
                  <a:cubicBezTo>
                    <a:pt x="50841" y="95203"/>
                    <a:pt x="133895" y="60933"/>
                    <a:pt x="248397" y="41581"/>
                  </a:cubicBezTo>
                  <a:cubicBezTo>
                    <a:pt x="362899" y="22229"/>
                    <a:pt x="563680" y="3682"/>
                    <a:pt x="703178" y="457"/>
                  </a:cubicBezTo>
                  <a:cubicBezTo>
                    <a:pt x="842676" y="-2768"/>
                    <a:pt x="981368" y="11746"/>
                    <a:pt x="1085387" y="22228"/>
                  </a:cubicBezTo>
                  <a:cubicBezTo>
                    <a:pt x="1189406" y="32710"/>
                    <a:pt x="1265606" y="46822"/>
                    <a:pt x="1327292" y="63352"/>
                  </a:cubicBezTo>
                  <a:cubicBezTo>
                    <a:pt x="1388978" y="79882"/>
                    <a:pt x="1434537" y="104879"/>
                    <a:pt x="1455502" y="121409"/>
                  </a:cubicBezTo>
                  <a:cubicBezTo>
                    <a:pt x="1476467" y="137939"/>
                    <a:pt x="1465984" y="150034"/>
                    <a:pt x="1453082" y="162533"/>
                  </a:cubicBezTo>
                  <a:cubicBezTo>
                    <a:pt x="1440180" y="175032"/>
                    <a:pt x="1455905" y="178660"/>
                    <a:pt x="1378092" y="196400"/>
                  </a:cubicBezTo>
                  <a:cubicBezTo>
                    <a:pt x="1300279" y="214140"/>
                    <a:pt x="1127720" y="256473"/>
                    <a:pt x="986206" y="268971"/>
                  </a:cubicBezTo>
                  <a:cubicBezTo>
                    <a:pt x="844692" y="281469"/>
                    <a:pt x="654797" y="277035"/>
                    <a:pt x="529006" y="271390"/>
                  </a:cubicBezTo>
                  <a:cubicBezTo>
                    <a:pt x="403216" y="265746"/>
                    <a:pt x="277828" y="260101"/>
                    <a:pt x="231463" y="235104"/>
                  </a:cubicBezTo>
                  <a:cubicBezTo>
                    <a:pt x="185098" y="210107"/>
                    <a:pt x="166149" y="146809"/>
                    <a:pt x="250816" y="121409"/>
                  </a:cubicBezTo>
                  <a:cubicBezTo>
                    <a:pt x="335483" y="96009"/>
                    <a:pt x="581015" y="83107"/>
                    <a:pt x="739463" y="82704"/>
                  </a:cubicBezTo>
                  <a:cubicBezTo>
                    <a:pt x="897911" y="82301"/>
                    <a:pt x="1147073" y="101250"/>
                    <a:pt x="1201502" y="118990"/>
                  </a:cubicBezTo>
                  <a:cubicBezTo>
                    <a:pt x="1255931" y="136730"/>
                    <a:pt x="1152314" y="174225"/>
                    <a:pt x="1066035" y="189142"/>
                  </a:cubicBezTo>
                  <a:cubicBezTo>
                    <a:pt x="979756" y="204059"/>
                    <a:pt x="782603" y="206479"/>
                    <a:pt x="683825" y="208495"/>
                  </a:cubicBezTo>
                  <a:cubicBezTo>
                    <a:pt x="585047" y="210511"/>
                    <a:pt x="505219" y="207689"/>
                    <a:pt x="473368" y="201238"/>
                  </a:cubicBezTo>
                  <a:cubicBezTo>
                    <a:pt x="441517" y="194787"/>
                    <a:pt x="409264" y="176241"/>
                    <a:pt x="492721" y="169790"/>
                  </a:cubicBezTo>
                  <a:cubicBezTo>
                    <a:pt x="576178" y="163339"/>
                    <a:pt x="868883" y="167371"/>
                    <a:pt x="974111" y="162533"/>
                  </a:cubicBezTo>
                  <a:cubicBezTo>
                    <a:pt x="1079339" y="157695"/>
                    <a:pt x="1162394" y="147214"/>
                    <a:pt x="1124092" y="140763"/>
                  </a:cubicBezTo>
                  <a:cubicBezTo>
                    <a:pt x="1085791" y="134312"/>
                    <a:pt x="878559" y="120603"/>
                    <a:pt x="744302" y="123828"/>
                  </a:cubicBezTo>
                  <a:cubicBezTo>
                    <a:pt x="610045" y="127053"/>
                    <a:pt x="397993" y="147229"/>
                    <a:pt x="318549" y="160114"/>
                  </a:cubicBezTo>
                  <a:cubicBezTo>
                    <a:pt x="239105" y="172999"/>
                    <a:pt x="251106" y="187831"/>
                    <a:pt x="267636" y="201136"/>
                  </a:cubicBezTo>
                  <a:cubicBezTo>
                    <a:pt x="284166" y="214441"/>
                    <a:pt x="326594" y="231056"/>
                    <a:pt x="417730" y="239943"/>
                  </a:cubicBezTo>
                  <a:cubicBezTo>
                    <a:pt x="508866" y="248830"/>
                    <a:pt x="683422" y="258892"/>
                    <a:pt x="814454" y="254457"/>
                  </a:cubicBezTo>
                  <a:cubicBezTo>
                    <a:pt x="945486" y="250022"/>
                    <a:pt x="1103127" y="231073"/>
                    <a:pt x="1203921" y="213333"/>
                  </a:cubicBezTo>
                  <a:cubicBezTo>
                    <a:pt x="1304715" y="195593"/>
                    <a:pt x="1395026" y="167371"/>
                    <a:pt x="1419216" y="148019"/>
                  </a:cubicBezTo>
                  <a:cubicBezTo>
                    <a:pt x="1443406" y="128667"/>
                    <a:pt x="1407120" y="114556"/>
                    <a:pt x="1349063" y="97219"/>
                  </a:cubicBezTo>
                  <a:cubicBezTo>
                    <a:pt x="1291006" y="79882"/>
                    <a:pt x="1174086" y="55692"/>
                    <a:pt x="1070873" y="44000"/>
                  </a:cubicBezTo>
                  <a:cubicBezTo>
                    <a:pt x="967660" y="32308"/>
                    <a:pt x="859609" y="24244"/>
                    <a:pt x="729787" y="27066"/>
                  </a:cubicBezTo>
                  <a:cubicBezTo>
                    <a:pt x="599965" y="29888"/>
                    <a:pt x="400069" y="42814"/>
                    <a:pt x="291940" y="60933"/>
                  </a:cubicBezTo>
                  <a:cubicBezTo>
                    <a:pt x="183811" y="79052"/>
                    <a:pt x="87656" y="107255"/>
                    <a:pt x="81010" y="135783"/>
                  </a:cubicBezTo>
                  <a:cubicBezTo>
                    <a:pt x="74364" y="164311"/>
                    <a:pt x="183184" y="191778"/>
                    <a:pt x="196800" y="204379"/>
                  </a:cubicBezTo>
                  <a:cubicBezTo>
                    <a:pt x="210416" y="216981"/>
                    <a:pt x="232029" y="234800"/>
                    <a:pt x="205956" y="229035"/>
                  </a:cubicBezTo>
                  <a:cubicBezTo>
                    <a:pt x="179883" y="223270"/>
                    <a:pt x="71990" y="188534"/>
                    <a:pt x="40359" y="169790"/>
                  </a:cubicBezTo>
                  <a:close/>
                </a:path>
              </a:pathLst>
            </a:cu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258" name="Group 257"/>
          <p:cNvGrpSpPr>
            <a:grpSpLocks noChangeAspect="1"/>
          </p:cNvGrpSpPr>
          <p:nvPr/>
        </p:nvGrpSpPr>
        <p:grpSpPr>
          <a:xfrm>
            <a:off x="3766489" y="2402229"/>
            <a:ext cx="3049136" cy="1702796"/>
            <a:chOff x="1851097" y="926689"/>
            <a:chExt cx="6110169" cy="3412235"/>
          </a:xfrm>
        </p:grpSpPr>
        <p:sp>
          <p:nvSpPr>
            <p:cNvPr id="259" name="Freeform 258"/>
            <p:cNvSpPr/>
            <p:nvPr/>
          </p:nvSpPr>
          <p:spPr>
            <a:xfrm>
              <a:off x="1851097" y="3128276"/>
              <a:ext cx="3351900" cy="1210648"/>
            </a:xfrm>
            <a:custGeom>
              <a:avLst/>
              <a:gdLst>
                <a:gd name="connsiteX0" fmla="*/ 136729 w 3351900"/>
                <a:gd name="connsiteY0" fmla="*/ 807620 h 1210648"/>
                <a:gd name="connsiteX1" fmla="*/ 961677 w 3351900"/>
                <a:gd name="connsiteY1" fmla="*/ 380237 h 1210648"/>
                <a:gd name="connsiteX2" fmla="*/ 1786625 w 3351900"/>
                <a:gd name="connsiteY2" fmla="*/ 608837 h 1210648"/>
                <a:gd name="connsiteX3" fmla="*/ 2452546 w 3351900"/>
                <a:gd name="connsiteY3" fmla="*/ 62185 h 1210648"/>
                <a:gd name="connsiteX4" fmla="*/ 2899807 w 3351900"/>
                <a:gd name="connsiteY4" fmla="*/ 42307 h 1210648"/>
                <a:gd name="connsiteX5" fmla="*/ 3247677 w 3351900"/>
                <a:gd name="connsiteY5" fmla="*/ 330541 h 1210648"/>
                <a:gd name="connsiteX6" fmla="*/ 3317251 w 3351900"/>
                <a:gd name="connsiteY6" fmla="*/ 658533 h 1210648"/>
                <a:gd name="connsiteX7" fmla="*/ 2750720 w 3351900"/>
                <a:gd name="connsiteY7" fmla="*/ 966646 h 1210648"/>
                <a:gd name="connsiteX8" fmla="*/ 1796564 w 3351900"/>
                <a:gd name="connsiteY8" fmla="*/ 1205185 h 1210648"/>
                <a:gd name="connsiteX9" fmla="*/ 1071007 w 3351900"/>
                <a:gd name="connsiteY9" fmla="*/ 728107 h 1210648"/>
                <a:gd name="connsiteX10" fmla="*/ 47277 w 3351900"/>
                <a:gd name="connsiteY10" fmla="*/ 1105794 h 1210648"/>
                <a:gd name="connsiteX11" fmla="*/ 166546 w 3351900"/>
                <a:gd name="connsiteY11" fmla="*/ 936828 h 1210648"/>
                <a:gd name="connsiteX12" fmla="*/ 136729 w 3351900"/>
                <a:gd name="connsiteY12" fmla="*/ 807620 h 1210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51900" h="1210648">
                  <a:moveTo>
                    <a:pt x="136729" y="807620"/>
                  </a:moveTo>
                  <a:cubicBezTo>
                    <a:pt x="269251" y="714855"/>
                    <a:pt x="686695" y="413367"/>
                    <a:pt x="961677" y="380237"/>
                  </a:cubicBezTo>
                  <a:cubicBezTo>
                    <a:pt x="1236659" y="347107"/>
                    <a:pt x="1538147" y="661846"/>
                    <a:pt x="1786625" y="608837"/>
                  </a:cubicBezTo>
                  <a:cubicBezTo>
                    <a:pt x="2035103" y="555828"/>
                    <a:pt x="2267016" y="156607"/>
                    <a:pt x="2452546" y="62185"/>
                  </a:cubicBezTo>
                  <a:cubicBezTo>
                    <a:pt x="2638076" y="-32237"/>
                    <a:pt x="2767285" y="-2419"/>
                    <a:pt x="2899807" y="42307"/>
                  </a:cubicBezTo>
                  <a:cubicBezTo>
                    <a:pt x="3032329" y="87033"/>
                    <a:pt x="3178103" y="227837"/>
                    <a:pt x="3247677" y="330541"/>
                  </a:cubicBezTo>
                  <a:cubicBezTo>
                    <a:pt x="3317251" y="433245"/>
                    <a:pt x="3400077" y="552515"/>
                    <a:pt x="3317251" y="658533"/>
                  </a:cubicBezTo>
                  <a:cubicBezTo>
                    <a:pt x="3234425" y="764551"/>
                    <a:pt x="3004168" y="875537"/>
                    <a:pt x="2750720" y="966646"/>
                  </a:cubicBezTo>
                  <a:cubicBezTo>
                    <a:pt x="2497272" y="1057755"/>
                    <a:pt x="2076516" y="1244941"/>
                    <a:pt x="1796564" y="1205185"/>
                  </a:cubicBezTo>
                  <a:cubicBezTo>
                    <a:pt x="1516612" y="1165429"/>
                    <a:pt x="1362555" y="744672"/>
                    <a:pt x="1071007" y="728107"/>
                  </a:cubicBezTo>
                  <a:cubicBezTo>
                    <a:pt x="779459" y="711542"/>
                    <a:pt x="198020" y="1071007"/>
                    <a:pt x="47277" y="1105794"/>
                  </a:cubicBezTo>
                  <a:cubicBezTo>
                    <a:pt x="-103466" y="1140581"/>
                    <a:pt x="153294" y="984867"/>
                    <a:pt x="166546" y="936828"/>
                  </a:cubicBezTo>
                  <a:cubicBezTo>
                    <a:pt x="179798" y="888789"/>
                    <a:pt x="4207" y="900385"/>
                    <a:pt x="136729" y="807620"/>
                  </a:cubicBezTo>
                  <a:close/>
                </a:path>
              </a:pathLst>
            </a:cu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60" name="Freeform 259"/>
            <p:cNvSpPr/>
            <p:nvPr/>
          </p:nvSpPr>
          <p:spPr>
            <a:xfrm rot="11178313">
              <a:off x="4381130" y="3220647"/>
              <a:ext cx="763361" cy="601738"/>
            </a:xfrm>
            <a:custGeom>
              <a:avLst/>
              <a:gdLst>
                <a:gd name="connsiteX0" fmla="*/ 2027 w 763361"/>
                <a:gd name="connsiteY0" fmla="*/ 128840 h 601738"/>
                <a:gd name="connsiteX1" fmla="*/ 260444 w 763361"/>
                <a:gd name="connsiteY1" fmla="*/ 9570 h 601738"/>
                <a:gd name="connsiteX2" fmla="*/ 727583 w 763361"/>
                <a:gd name="connsiteY2" fmla="*/ 367379 h 601738"/>
                <a:gd name="connsiteX3" fmla="*/ 707705 w 763361"/>
                <a:gd name="connsiteY3" fmla="*/ 536344 h 601738"/>
                <a:gd name="connsiteX4" fmla="*/ 518861 w 763361"/>
                <a:gd name="connsiteY4" fmla="*/ 595979 h 601738"/>
                <a:gd name="connsiteX5" fmla="*/ 161053 w 763361"/>
                <a:gd name="connsiteY5" fmla="*/ 407136 h 601738"/>
                <a:gd name="connsiteX6" fmla="*/ 2027 w 763361"/>
                <a:gd name="connsiteY6" fmla="*/ 128840 h 601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3361" h="601738">
                  <a:moveTo>
                    <a:pt x="2027" y="128840"/>
                  </a:moveTo>
                  <a:cubicBezTo>
                    <a:pt x="18592" y="62579"/>
                    <a:pt x="139518" y="-30186"/>
                    <a:pt x="260444" y="9570"/>
                  </a:cubicBezTo>
                  <a:cubicBezTo>
                    <a:pt x="381370" y="49326"/>
                    <a:pt x="653040" y="279583"/>
                    <a:pt x="727583" y="367379"/>
                  </a:cubicBezTo>
                  <a:cubicBezTo>
                    <a:pt x="802126" y="455175"/>
                    <a:pt x="742492" y="498244"/>
                    <a:pt x="707705" y="536344"/>
                  </a:cubicBezTo>
                  <a:cubicBezTo>
                    <a:pt x="672918" y="574444"/>
                    <a:pt x="609970" y="617514"/>
                    <a:pt x="518861" y="595979"/>
                  </a:cubicBezTo>
                  <a:cubicBezTo>
                    <a:pt x="427752" y="574444"/>
                    <a:pt x="248849" y="488305"/>
                    <a:pt x="161053" y="407136"/>
                  </a:cubicBezTo>
                  <a:cubicBezTo>
                    <a:pt x="73257" y="325967"/>
                    <a:pt x="-14538" y="195101"/>
                    <a:pt x="2027" y="128840"/>
                  </a:cubicBezTo>
                  <a:close/>
                </a:path>
              </a:pathLst>
            </a:custGeom>
            <a:solidFill>
              <a:schemeClr val="tx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61" name="Freeform 260"/>
            <p:cNvSpPr/>
            <p:nvPr/>
          </p:nvSpPr>
          <p:spPr>
            <a:xfrm>
              <a:off x="4596347" y="1984788"/>
              <a:ext cx="843751" cy="1375762"/>
            </a:xfrm>
            <a:custGeom>
              <a:avLst/>
              <a:gdLst>
                <a:gd name="connsiteX0" fmla="*/ 1278 w 1536552"/>
                <a:gd name="connsiteY0" fmla="*/ 1841357 h 1843327"/>
                <a:gd name="connsiteX1" fmla="*/ 766591 w 1536552"/>
                <a:gd name="connsiteY1" fmla="*/ 1056165 h 1843327"/>
                <a:gd name="connsiteX2" fmla="*/ 687078 w 1536552"/>
                <a:gd name="connsiteY2" fmla="*/ 350487 h 1843327"/>
                <a:gd name="connsiteX3" fmla="*/ 955435 w 1536552"/>
                <a:gd name="connsiteY3" fmla="*/ 32435 h 1843327"/>
                <a:gd name="connsiteX4" fmla="*/ 1343061 w 1536552"/>
                <a:gd name="connsiteY4" fmla="*/ 62252 h 1843327"/>
                <a:gd name="connsiteX5" fmla="*/ 1521965 w 1536552"/>
                <a:gd name="connsiteY5" fmla="*/ 489635 h 1843327"/>
                <a:gd name="connsiteX6" fmla="*/ 975313 w 1536552"/>
                <a:gd name="connsiteY6" fmla="*/ 1254948 h 1843327"/>
                <a:gd name="connsiteX7" fmla="*/ 1278 w 1536552"/>
                <a:gd name="connsiteY7" fmla="*/ 1841357 h 18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6552" h="1843327">
                  <a:moveTo>
                    <a:pt x="1278" y="1841357"/>
                  </a:moveTo>
                  <a:cubicBezTo>
                    <a:pt x="-33509" y="1808226"/>
                    <a:pt x="652291" y="1304643"/>
                    <a:pt x="766591" y="1056165"/>
                  </a:cubicBezTo>
                  <a:cubicBezTo>
                    <a:pt x="880891" y="807687"/>
                    <a:pt x="655604" y="521109"/>
                    <a:pt x="687078" y="350487"/>
                  </a:cubicBezTo>
                  <a:cubicBezTo>
                    <a:pt x="718552" y="179865"/>
                    <a:pt x="846105" y="80474"/>
                    <a:pt x="955435" y="32435"/>
                  </a:cubicBezTo>
                  <a:cubicBezTo>
                    <a:pt x="1064765" y="-15604"/>
                    <a:pt x="1248639" y="-13948"/>
                    <a:pt x="1343061" y="62252"/>
                  </a:cubicBezTo>
                  <a:cubicBezTo>
                    <a:pt x="1437483" y="138452"/>
                    <a:pt x="1583256" y="290852"/>
                    <a:pt x="1521965" y="489635"/>
                  </a:cubicBezTo>
                  <a:cubicBezTo>
                    <a:pt x="1460674" y="688418"/>
                    <a:pt x="1225448" y="1028005"/>
                    <a:pt x="975313" y="1254948"/>
                  </a:cubicBezTo>
                  <a:cubicBezTo>
                    <a:pt x="725178" y="1481891"/>
                    <a:pt x="36065" y="1874488"/>
                    <a:pt x="1278" y="1841357"/>
                  </a:cubicBezTo>
                  <a:close/>
                </a:path>
              </a:pathLst>
            </a:custGeom>
            <a:solidFill>
              <a:srgbClr val="EF4023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62" name="Freeform 261"/>
            <p:cNvSpPr/>
            <p:nvPr/>
          </p:nvSpPr>
          <p:spPr>
            <a:xfrm rot="16537697" flipV="1">
              <a:off x="5290155" y="2694286"/>
              <a:ext cx="803399" cy="1399604"/>
            </a:xfrm>
            <a:custGeom>
              <a:avLst/>
              <a:gdLst>
                <a:gd name="connsiteX0" fmla="*/ 1278 w 1536552"/>
                <a:gd name="connsiteY0" fmla="*/ 1841357 h 1843327"/>
                <a:gd name="connsiteX1" fmla="*/ 766591 w 1536552"/>
                <a:gd name="connsiteY1" fmla="*/ 1056165 h 1843327"/>
                <a:gd name="connsiteX2" fmla="*/ 687078 w 1536552"/>
                <a:gd name="connsiteY2" fmla="*/ 350487 h 1843327"/>
                <a:gd name="connsiteX3" fmla="*/ 955435 w 1536552"/>
                <a:gd name="connsiteY3" fmla="*/ 32435 h 1843327"/>
                <a:gd name="connsiteX4" fmla="*/ 1343061 w 1536552"/>
                <a:gd name="connsiteY4" fmla="*/ 62252 h 1843327"/>
                <a:gd name="connsiteX5" fmla="*/ 1521965 w 1536552"/>
                <a:gd name="connsiteY5" fmla="*/ 489635 h 1843327"/>
                <a:gd name="connsiteX6" fmla="*/ 975313 w 1536552"/>
                <a:gd name="connsiteY6" fmla="*/ 1254948 h 1843327"/>
                <a:gd name="connsiteX7" fmla="*/ 1278 w 1536552"/>
                <a:gd name="connsiteY7" fmla="*/ 1841357 h 18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6552" h="1843327">
                  <a:moveTo>
                    <a:pt x="1278" y="1841357"/>
                  </a:moveTo>
                  <a:cubicBezTo>
                    <a:pt x="-33509" y="1808226"/>
                    <a:pt x="652291" y="1304643"/>
                    <a:pt x="766591" y="1056165"/>
                  </a:cubicBezTo>
                  <a:cubicBezTo>
                    <a:pt x="880891" y="807687"/>
                    <a:pt x="655604" y="521109"/>
                    <a:pt x="687078" y="350487"/>
                  </a:cubicBezTo>
                  <a:cubicBezTo>
                    <a:pt x="718552" y="179865"/>
                    <a:pt x="846105" y="80474"/>
                    <a:pt x="955435" y="32435"/>
                  </a:cubicBezTo>
                  <a:cubicBezTo>
                    <a:pt x="1064765" y="-15604"/>
                    <a:pt x="1248639" y="-13948"/>
                    <a:pt x="1343061" y="62252"/>
                  </a:cubicBezTo>
                  <a:cubicBezTo>
                    <a:pt x="1437483" y="138452"/>
                    <a:pt x="1583256" y="290852"/>
                    <a:pt x="1521965" y="489635"/>
                  </a:cubicBezTo>
                  <a:cubicBezTo>
                    <a:pt x="1460674" y="688418"/>
                    <a:pt x="1225448" y="1028005"/>
                    <a:pt x="975313" y="1254948"/>
                  </a:cubicBezTo>
                  <a:cubicBezTo>
                    <a:pt x="725178" y="1481891"/>
                    <a:pt x="36065" y="1874488"/>
                    <a:pt x="1278" y="1841357"/>
                  </a:cubicBezTo>
                  <a:close/>
                </a:path>
              </a:pathLst>
            </a:custGeom>
            <a:solidFill>
              <a:srgbClr val="EF4023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63" name="Freeform 262"/>
            <p:cNvSpPr/>
            <p:nvPr/>
          </p:nvSpPr>
          <p:spPr>
            <a:xfrm>
              <a:off x="4667681" y="926689"/>
              <a:ext cx="1506994" cy="2433861"/>
            </a:xfrm>
            <a:custGeom>
              <a:avLst/>
              <a:gdLst>
                <a:gd name="connsiteX0" fmla="*/ 1278 w 1536552"/>
                <a:gd name="connsiteY0" fmla="*/ 1841357 h 1843327"/>
                <a:gd name="connsiteX1" fmla="*/ 766591 w 1536552"/>
                <a:gd name="connsiteY1" fmla="*/ 1056165 h 1843327"/>
                <a:gd name="connsiteX2" fmla="*/ 687078 w 1536552"/>
                <a:gd name="connsiteY2" fmla="*/ 350487 h 1843327"/>
                <a:gd name="connsiteX3" fmla="*/ 955435 w 1536552"/>
                <a:gd name="connsiteY3" fmla="*/ 32435 h 1843327"/>
                <a:gd name="connsiteX4" fmla="*/ 1343061 w 1536552"/>
                <a:gd name="connsiteY4" fmla="*/ 62252 h 1843327"/>
                <a:gd name="connsiteX5" fmla="*/ 1521965 w 1536552"/>
                <a:gd name="connsiteY5" fmla="*/ 489635 h 1843327"/>
                <a:gd name="connsiteX6" fmla="*/ 975313 w 1536552"/>
                <a:gd name="connsiteY6" fmla="*/ 1254948 h 1843327"/>
                <a:gd name="connsiteX7" fmla="*/ 1278 w 1536552"/>
                <a:gd name="connsiteY7" fmla="*/ 1841357 h 1843327"/>
                <a:gd name="connsiteX0" fmla="*/ 1365 w 1536639"/>
                <a:gd name="connsiteY0" fmla="*/ 1841357 h 1843327"/>
                <a:gd name="connsiteX1" fmla="*/ 766678 w 1536639"/>
                <a:gd name="connsiteY1" fmla="*/ 1056165 h 1843327"/>
                <a:gd name="connsiteX2" fmla="*/ 962475 w 1536639"/>
                <a:gd name="connsiteY2" fmla="*/ 738846 h 1843327"/>
                <a:gd name="connsiteX3" fmla="*/ 687165 w 1536639"/>
                <a:gd name="connsiteY3" fmla="*/ 350487 h 1843327"/>
                <a:gd name="connsiteX4" fmla="*/ 955522 w 1536639"/>
                <a:gd name="connsiteY4" fmla="*/ 32435 h 1843327"/>
                <a:gd name="connsiteX5" fmla="*/ 1343148 w 1536639"/>
                <a:gd name="connsiteY5" fmla="*/ 62252 h 1843327"/>
                <a:gd name="connsiteX6" fmla="*/ 1522052 w 1536639"/>
                <a:gd name="connsiteY6" fmla="*/ 489635 h 1843327"/>
                <a:gd name="connsiteX7" fmla="*/ 975400 w 1536639"/>
                <a:gd name="connsiteY7" fmla="*/ 1254948 h 1843327"/>
                <a:gd name="connsiteX8" fmla="*/ 1365 w 1536639"/>
                <a:gd name="connsiteY8" fmla="*/ 1841357 h 1843327"/>
                <a:gd name="connsiteX0" fmla="*/ 1365 w 1536639"/>
                <a:gd name="connsiteY0" fmla="*/ 1839468 h 1841438"/>
                <a:gd name="connsiteX1" fmla="*/ 766678 w 1536639"/>
                <a:gd name="connsiteY1" fmla="*/ 1054276 h 1841438"/>
                <a:gd name="connsiteX2" fmla="*/ 962475 w 1536639"/>
                <a:gd name="connsiteY2" fmla="*/ 736957 h 1841438"/>
                <a:gd name="connsiteX3" fmla="*/ 904952 w 1536639"/>
                <a:gd name="connsiteY3" fmla="*/ 321233 h 1841438"/>
                <a:gd name="connsiteX4" fmla="*/ 955522 w 1536639"/>
                <a:gd name="connsiteY4" fmla="*/ 30546 h 1841438"/>
                <a:gd name="connsiteX5" fmla="*/ 1343148 w 1536639"/>
                <a:gd name="connsiteY5" fmla="*/ 60363 h 1841438"/>
                <a:gd name="connsiteX6" fmla="*/ 1522052 w 1536639"/>
                <a:gd name="connsiteY6" fmla="*/ 487746 h 1841438"/>
                <a:gd name="connsiteX7" fmla="*/ 975400 w 1536639"/>
                <a:gd name="connsiteY7" fmla="*/ 1253059 h 1841438"/>
                <a:gd name="connsiteX8" fmla="*/ 1365 w 1536639"/>
                <a:gd name="connsiteY8" fmla="*/ 1839468 h 1841438"/>
                <a:gd name="connsiteX0" fmla="*/ 1365 w 1534751"/>
                <a:gd name="connsiteY0" fmla="*/ 1792806 h 1794776"/>
                <a:gd name="connsiteX1" fmla="*/ 766678 w 1534751"/>
                <a:gd name="connsiteY1" fmla="*/ 1007614 h 1794776"/>
                <a:gd name="connsiteX2" fmla="*/ 962475 w 1534751"/>
                <a:gd name="connsiteY2" fmla="*/ 690295 h 1794776"/>
                <a:gd name="connsiteX3" fmla="*/ 904952 w 1534751"/>
                <a:gd name="connsiteY3" fmla="*/ 274571 h 1794776"/>
                <a:gd name="connsiteX4" fmla="*/ 1143609 w 1534751"/>
                <a:gd name="connsiteY4" fmla="*/ 120707 h 1794776"/>
                <a:gd name="connsiteX5" fmla="*/ 1343148 w 1534751"/>
                <a:gd name="connsiteY5" fmla="*/ 13701 h 1794776"/>
                <a:gd name="connsiteX6" fmla="*/ 1522052 w 1534751"/>
                <a:gd name="connsiteY6" fmla="*/ 441084 h 1794776"/>
                <a:gd name="connsiteX7" fmla="*/ 975400 w 1534751"/>
                <a:gd name="connsiteY7" fmla="*/ 1206397 h 1794776"/>
                <a:gd name="connsiteX8" fmla="*/ 1365 w 1534751"/>
                <a:gd name="connsiteY8" fmla="*/ 1792806 h 1794776"/>
                <a:gd name="connsiteX0" fmla="*/ 1365 w 1546033"/>
                <a:gd name="connsiteY0" fmla="*/ 1672846 h 1674816"/>
                <a:gd name="connsiteX1" fmla="*/ 766678 w 1546033"/>
                <a:gd name="connsiteY1" fmla="*/ 887654 h 1674816"/>
                <a:gd name="connsiteX2" fmla="*/ 962475 w 1546033"/>
                <a:gd name="connsiteY2" fmla="*/ 570335 h 1674816"/>
                <a:gd name="connsiteX3" fmla="*/ 904952 w 1546033"/>
                <a:gd name="connsiteY3" fmla="*/ 154611 h 1674816"/>
                <a:gd name="connsiteX4" fmla="*/ 1143609 w 1546033"/>
                <a:gd name="connsiteY4" fmla="*/ 747 h 1674816"/>
                <a:gd name="connsiteX5" fmla="*/ 1452042 w 1546033"/>
                <a:gd name="connsiteY5" fmla="*/ 105817 h 1674816"/>
                <a:gd name="connsiteX6" fmla="*/ 1522052 w 1546033"/>
                <a:gd name="connsiteY6" fmla="*/ 321124 h 1674816"/>
                <a:gd name="connsiteX7" fmla="*/ 975400 w 1546033"/>
                <a:gd name="connsiteY7" fmla="*/ 1086437 h 1674816"/>
                <a:gd name="connsiteX8" fmla="*/ 1365 w 1546033"/>
                <a:gd name="connsiteY8" fmla="*/ 1672846 h 1674816"/>
                <a:gd name="connsiteX0" fmla="*/ 1365 w 1500967"/>
                <a:gd name="connsiteY0" fmla="*/ 1673411 h 1675241"/>
                <a:gd name="connsiteX1" fmla="*/ 766678 w 1500967"/>
                <a:gd name="connsiteY1" fmla="*/ 888219 h 1675241"/>
                <a:gd name="connsiteX2" fmla="*/ 962475 w 1500967"/>
                <a:gd name="connsiteY2" fmla="*/ 570900 h 1675241"/>
                <a:gd name="connsiteX3" fmla="*/ 904952 w 1500967"/>
                <a:gd name="connsiteY3" fmla="*/ 155176 h 1675241"/>
                <a:gd name="connsiteX4" fmla="*/ 1143609 w 1500967"/>
                <a:gd name="connsiteY4" fmla="*/ 1312 h 1675241"/>
                <a:gd name="connsiteX5" fmla="*/ 1452042 w 1500967"/>
                <a:gd name="connsiteY5" fmla="*/ 106382 h 1675241"/>
                <a:gd name="connsiteX6" fmla="*/ 1462656 w 1500967"/>
                <a:gd name="connsiteY6" fmla="*/ 506400 h 1675241"/>
                <a:gd name="connsiteX7" fmla="*/ 975400 w 1500967"/>
                <a:gd name="connsiteY7" fmla="*/ 1087002 h 1675241"/>
                <a:gd name="connsiteX8" fmla="*/ 1365 w 1500967"/>
                <a:gd name="connsiteY8" fmla="*/ 1673411 h 1675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0967" h="1675241">
                  <a:moveTo>
                    <a:pt x="1365" y="1673411"/>
                  </a:moveTo>
                  <a:cubicBezTo>
                    <a:pt x="-33422" y="1640280"/>
                    <a:pt x="606493" y="1071971"/>
                    <a:pt x="766678" y="888219"/>
                  </a:cubicBezTo>
                  <a:cubicBezTo>
                    <a:pt x="926863" y="704467"/>
                    <a:pt x="975727" y="688513"/>
                    <a:pt x="962475" y="570900"/>
                  </a:cubicBezTo>
                  <a:cubicBezTo>
                    <a:pt x="949223" y="453287"/>
                    <a:pt x="874763" y="250107"/>
                    <a:pt x="904952" y="155176"/>
                  </a:cubicBezTo>
                  <a:cubicBezTo>
                    <a:pt x="935141" y="60245"/>
                    <a:pt x="1052427" y="9444"/>
                    <a:pt x="1143609" y="1312"/>
                  </a:cubicBezTo>
                  <a:cubicBezTo>
                    <a:pt x="1234791" y="-6820"/>
                    <a:pt x="1398868" y="22201"/>
                    <a:pt x="1452042" y="106382"/>
                  </a:cubicBezTo>
                  <a:cubicBezTo>
                    <a:pt x="1505216" y="190563"/>
                    <a:pt x="1523947" y="307617"/>
                    <a:pt x="1462656" y="506400"/>
                  </a:cubicBezTo>
                  <a:cubicBezTo>
                    <a:pt x="1401365" y="705183"/>
                    <a:pt x="1218948" y="892500"/>
                    <a:pt x="975400" y="1087002"/>
                  </a:cubicBezTo>
                  <a:cubicBezTo>
                    <a:pt x="731852" y="1281504"/>
                    <a:pt x="36152" y="1706542"/>
                    <a:pt x="1365" y="1673411"/>
                  </a:cubicBezTo>
                  <a:close/>
                </a:path>
              </a:pathLst>
            </a:custGeom>
            <a:solidFill>
              <a:srgbClr val="EF4023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64" name="Freeform 263"/>
            <p:cNvSpPr/>
            <p:nvPr/>
          </p:nvSpPr>
          <p:spPr>
            <a:xfrm>
              <a:off x="4859043" y="1154032"/>
              <a:ext cx="3102223" cy="2305040"/>
            </a:xfrm>
            <a:custGeom>
              <a:avLst/>
              <a:gdLst>
                <a:gd name="connsiteX0" fmla="*/ 1192 w 3102223"/>
                <a:gd name="connsiteY0" fmla="*/ 2304785 h 2305040"/>
                <a:gd name="connsiteX1" fmla="*/ 746627 w 3102223"/>
                <a:gd name="connsiteY1" fmla="*/ 1609046 h 2305040"/>
                <a:gd name="connsiteX2" fmla="*/ 1780296 w 3102223"/>
                <a:gd name="connsiteY2" fmla="*/ 1290994 h 2305040"/>
                <a:gd name="connsiteX3" fmla="*/ 2157983 w 3102223"/>
                <a:gd name="connsiteY3" fmla="*/ 485925 h 2305040"/>
                <a:gd name="connsiteX4" fmla="*/ 2515792 w 3102223"/>
                <a:gd name="connsiteY4" fmla="*/ 38664 h 2305040"/>
                <a:gd name="connsiteX5" fmla="*/ 2903418 w 3102223"/>
                <a:gd name="connsiteY5" fmla="*/ 68481 h 2305040"/>
                <a:gd name="connsiteX6" fmla="*/ 3102200 w 3102223"/>
                <a:gd name="connsiteY6" fmla="*/ 436229 h 2305040"/>
                <a:gd name="connsiteX7" fmla="*/ 2913357 w 3102223"/>
                <a:gd name="connsiteY7" fmla="*/ 784098 h 2305040"/>
                <a:gd name="connsiteX8" fmla="*/ 2466096 w 3102223"/>
                <a:gd name="connsiteY8" fmla="*/ 774159 h 2305040"/>
                <a:gd name="connsiteX9" fmla="*/ 2018835 w 3102223"/>
                <a:gd name="connsiteY9" fmla="*/ 1569290 h 2305040"/>
                <a:gd name="connsiteX10" fmla="*/ 915592 w 3102223"/>
                <a:gd name="connsiteY10" fmla="*/ 1688559 h 2305040"/>
                <a:gd name="connsiteX11" fmla="*/ 1192 w 3102223"/>
                <a:gd name="connsiteY11" fmla="*/ 2304785 h 230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02223" h="2305040">
                  <a:moveTo>
                    <a:pt x="1192" y="2304785"/>
                  </a:moveTo>
                  <a:cubicBezTo>
                    <a:pt x="-26969" y="2291533"/>
                    <a:pt x="450110" y="1778011"/>
                    <a:pt x="746627" y="1609046"/>
                  </a:cubicBezTo>
                  <a:cubicBezTo>
                    <a:pt x="1043144" y="1440081"/>
                    <a:pt x="1545070" y="1478181"/>
                    <a:pt x="1780296" y="1290994"/>
                  </a:cubicBezTo>
                  <a:cubicBezTo>
                    <a:pt x="2015522" y="1103807"/>
                    <a:pt x="2035400" y="694647"/>
                    <a:pt x="2157983" y="485925"/>
                  </a:cubicBezTo>
                  <a:cubicBezTo>
                    <a:pt x="2280566" y="277203"/>
                    <a:pt x="2391553" y="108238"/>
                    <a:pt x="2515792" y="38664"/>
                  </a:cubicBezTo>
                  <a:cubicBezTo>
                    <a:pt x="2640031" y="-30910"/>
                    <a:pt x="2805683" y="2220"/>
                    <a:pt x="2903418" y="68481"/>
                  </a:cubicBezTo>
                  <a:cubicBezTo>
                    <a:pt x="3001153" y="134742"/>
                    <a:pt x="3100544" y="316960"/>
                    <a:pt x="3102200" y="436229"/>
                  </a:cubicBezTo>
                  <a:cubicBezTo>
                    <a:pt x="3103856" y="555498"/>
                    <a:pt x="3019374" y="727776"/>
                    <a:pt x="2913357" y="784098"/>
                  </a:cubicBezTo>
                  <a:cubicBezTo>
                    <a:pt x="2807340" y="840420"/>
                    <a:pt x="2615183" y="643294"/>
                    <a:pt x="2466096" y="774159"/>
                  </a:cubicBezTo>
                  <a:cubicBezTo>
                    <a:pt x="2317009" y="905024"/>
                    <a:pt x="2277252" y="1416890"/>
                    <a:pt x="2018835" y="1569290"/>
                  </a:cubicBezTo>
                  <a:cubicBezTo>
                    <a:pt x="1760418" y="1721690"/>
                    <a:pt x="1251866" y="1564320"/>
                    <a:pt x="915592" y="1688559"/>
                  </a:cubicBezTo>
                  <a:cubicBezTo>
                    <a:pt x="579318" y="1812798"/>
                    <a:pt x="29353" y="2318037"/>
                    <a:pt x="1192" y="2304785"/>
                  </a:cubicBezTo>
                  <a:close/>
                </a:path>
              </a:pathLst>
            </a:custGeom>
            <a:solidFill>
              <a:srgbClr val="EF4023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65" name="Freeform 264"/>
            <p:cNvSpPr/>
            <p:nvPr/>
          </p:nvSpPr>
          <p:spPr>
            <a:xfrm>
              <a:off x="5631460" y="1269379"/>
              <a:ext cx="1283586" cy="1366817"/>
            </a:xfrm>
            <a:custGeom>
              <a:avLst/>
              <a:gdLst>
                <a:gd name="connsiteX0" fmla="*/ 9179 w 949068"/>
                <a:gd name="connsiteY0" fmla="*/ 1248459 h 1249554"/>
                <a:gd name="connsiteX1" fmla="*/ 625405 w 949068"/>
                <a:gd name="connsiteY1" fmla="*/ 1089433 h 1249554"/>
                <a:gd name="connsiteX2" fmla="*/ 913640 w 949068"/>
                <a:gd name="connsiteY2" fmla="*/ 592476 h 1249554"/>
                <a:gd name="connsiteX3" fmla="*/ 903700 w 949068"/>
                <a:gd name="connsiteY3" fmla="*/ 35885 h 1249554"/>
                <a:gd name="connsiteX4" fmla="*/ 545892 w 949068"/>
                <a:gd name="connsiteY4" fmla="*/ 95520 h 1249554"/>
                <a:gd name="connsiteX5" fmla="*/ 506135 w 949068"/>
                <a:gd name="connsiteY5" fmla="*/ 423511 h 1249554"/>
                <a:gd name="connsiteX6" fmla="*/ 724796 w 949068"/>
                <a:gd name="connsiteY6" fmla="*/ 542781 h 1249554"/>
                <a:gd name="connsiteX7" fmla="*/ 585648 w 949068"/>
                <a:gd name="connsiteY7" fmla="*/ 970163 h 1249554"/>
                <a:gd name="connsiteX8" fmla="*/ 277535 w 949068"/>
                <a:gd name="connsiteY8" fmla="*/ 1149068 h 1249554"/>
                <a:gd name="connsiteX9" fmla="*/ 9179 w 949068"/>
                <a:gd name="connsiteY9" fmla="*/ 1248459 h 1249554"/>
                <a:gd name="connsiteX0" fmla="*/ 9179 w 949068"/>
                <a:gd name="connsiteY0" fmla="*/ 1246561 h 1247656"/>
                <a:gd name="connsiteX1" fmla="*/ 625405 w 949068"/>
                <a:gd name="connsiteY1" fmla="*/ 1087535 h 1247656"/>
                <a:gd name="connsiteX2" fmla="*/ 913640 w 949068"/>
                <a:gd name="connsiteY2" fmla="*/ 590578 h 1247656"/>
                <a:gd name="connsiteX3" fmla="*/ 903700 w 949068"/>
                <a:gd name="connsiteY3" fmla="*/ 33987 h 1247656"/>
                <a:gd name="connsiteX4" fmla="*/ 545892 w 949068"/>
                <a:gd name="connsiteY4" fmla="*/ 93622 h 1247656"/>
                <a:gd name="connsiteX5" fmla="*/ 625404 w 949068"/>
                <a:gd name="connsiteY5" fmla="*/ 361979 h 1247656"/>
                <a:gd name="connsiteX6" fmla="*/ 724796 w 949068"/>
                <a:gd name="connsiteY6" fmla="*/ 540883 h 1247656"/>
                <a:gd name="connsiteX7" fmla="*/ 585648 w 949068"/>
                <a:gd name="connsiteY7" fmla="*/ 968265 h 1247656"/>
                <a:gd name="connsiteX8" fmla="*/ 277535 w 949068"/>
                <a:gd name="connsiteY8" fmla="*/ 1147170 h 1247656"/>
                <a:gd name="connsiteX9" fmla="*/ 9179 w 949068"/>
                <a:gd name="connsiteY9" fmla="*/ 1246561 h 1247656"/>
                <a:gd name="connsiteX0" fmla="*/ 9179 w 944966"/>
                <a:gd name="connsiteY0" fmla="*/ 1243874 h 1244969"/>
                <a:gd name="connsiteX1" fmla="*/ 625405 w 944966"/>
                <a:gd name="connsiteY1" fmla="*/ 1084848 h 1244969"/>
                <a:gd name="connsiteX2" fmla="*/ 913640 w 944966"/>
                <a:gd name="connsiteY2" fmla="*/ 587891 h 1244969"/>
                <a:gd name="connsiteX3" fmla="*/ 903700 w 944966"/>
                <a:gd name="connsiteY3" fmla="*/ 31300 h 1244969"/>
                <a:gd name="connsiteX4" fmla="*/ 615466 w 944966"/>
                <a:gd name="connsiteY4" fmla="*/ 100874 h 1244969"/>
                <a:gd name="connsiteX5" fmla="*/ 625404 w 944966"/>
                <a:gd name="connsiteY5" fmla="*/ 359292 h 1244969"/>
                <a:gd name="connsiteX6" fmla="*/ 724796 w 944966"/>
                <a:gd name="connsiteY6" fmla="*/ 538196 h 1244969"/>
                <a:gd name="connsiteX7" fmla="*/ 585648 w 944966"/>
                <a:gd name="connsiteY7" fmla="*/ 965578 h 1244969"/>
                <a:gd name="connsiteX8" fmla="*/ 277535 w 944966"/>
                <a:gd name="connsiteY8" fmla="*/ 1144483 h 1244969"/>
                <a:gd name="connsiteX9" fmla="*/ 9179 w 944966"/>
                <a:gd name="connsiteY9" fmla="*/ 1243874 h 1244969"/>
                <a:gd name="connsiteX0" fmla="*/ 9179 w 977327"/>
                <a:gd name="connsiteY0" fmla="*/ 1150638 h 1151733"/>
                <a:gd name="connsiteX1" fmla="*/ 625405 w 977327"/>
                <a:gd name="connsiteY1" fmla="*/ 991612 h 1151733"/>
                <a:gd name="connsiteX2" fmla="*/ 913640 w 977327"/>
                <a:gd name="connsiteY2" fmla="*/ 494655 h 1151733"/>
                <a:gd name="connsiteX3" fmla="*/ 953396 w 977327"/>
                <a:gd name="connsiteY3" fmla="*/ 107029 h 1151733"/>
                <a:gd name="connsiteX4" fmla="*/ 615466 w 977327"/>
                <a:gd name="connsiteY4" fmla="*/ 7638 h 1151733"/>
                <a:gd name="connsiteX5" fmla="*/ 625404 w 977327"/>
                <a:gd name="connsiteY5" fmla="*/ 266056 h 1151733"/>
                <a:gd name="connsiteX6" fmla="*/ 724796 w 977327"/>
                <a:gd name="connsiteY6" fmla="*/ 444960 h 1151733"/>
                <a:gd name="connsiteX7" fmla="*/ 585648 w 977327"/>
                <a:gd name="connsiteY7" fmla="*/ 872342 h 1151733"/>
                <a:gd name="connsiteX8" fmla="*/ 277535 w 977327"/>
                <a:gd name="connsiteY8" fmla="*/ 1051247 h 1151733"/>
                <a:gd name="connsiteX9" fmla="*/ 9179 w 977327"/>
                <a:gd name="connsiteY9" fmla="*/ 1150638 h 1151733"/>
                <a:gd name="connsiteX0" fmla="*/ 9179 w 976591"/>
                <a:gd name="connsiteY0" fmla="*/ 1050057 h 1051152"/>
                <a:gd name="connsiteX1" fmla="*/ 625405 w 976591"/>
                <a:gd name="connsiteY1" fmla="*/ 891031 h 1051152"/>
                <a:gd name="connsiteX2" fmla="*/ 913640 w 976591"/>
                <a:gd name="connsiteY2" fmla="*/ 394074 h 1051152"/>
                <a:gd name="connsiteX3" fmla="*/ 953396 w 976591"/>
                <a:gd name="connsiteY3" fmla="*/ 6448 h 1051152"/>
                <a:gd name="connsiteX4" fmla="*/ 625404 w 976591"/>
                <a:gd name="connsiteY4" fmla="*/ 165475 h 1051152"/>
                <a:gd name="connsiteX5" fmla="*/ 724796 w 976591"/>
                <a:gd name="connsiteY5" fmla="*/ 344379 h 1051152"/>
                <a:gd name="connsiteX6" fmla="*/ 585648 w 976591"/>
                <a:gd name="connsiteY6" fmla="*/ 771761 h 1051152"/>
                <a:gd name="connsiteX7" fmla="*/ 277535 w 976591"/>
                <a:gd name="connsiteY7" fmla="*/ 950666 h 1051152"/>
                <a:gd name="connsiteX8" fmla="*/ 9179 w 976591"/>
                <a:gd name="connsiteY8" fmla="*/ 1050057 h 1051152"/>
                <a:gd name="connsiteX0" fmla="*/ 9179 w 972825"/>
                <a:gd name="connsiteY0" fmla="*/ 1157474 h 1158569"/>
                <a:gd name="connsiteX1" fmla="*/ 625405 w 972825"/>
                <a:gd name="connsiteY1" fmla="*/ 998448 h 1158569"/>
                <a:gd name="connsiteX2" fmla="*/ 913640 w 972825"/>
                <a:gd name="connsiteY2" fmla="*/ 501491 h 1158569"/>
                <a:gd name="connsiteX3" fmla="*/ 953396 w 972825"/>
                <a:gd name="connsiteY3" fmla="*/ 113865 h 1158569"/>
                <a:gd name="connsiteX4" fmla="*/ 676254 w 972825"/>
                <a:gd name="connsiteY4" fmla="*/ 7055 h 1158569"/>
                <a:gd name="connsiteX5" fmla="*/ 625404 w 972825"/>
                <a:gd name="connsiteY5" fmla="*/ 272892 h 1158569"/>
                <a:gd name="connsiteX6" fmla="*/ 724796 w 972825"/>
                <a:gd name="connsiteY6" fmla="*/ 451796 h 1158569"/>
                <a:gd name="connsiteX7" fmla="*/ 585648 w 972825"/>
                <a:gd name="connsiteY7" fmla="*/ 879178 h 1158569"/>
                <a:gd name="connsiteX8" fmla="*/ 277535 w 972825"/>
                <a:gd name="connsiteY8" fmla="*/ 1058083 h 1158569"/>
                <a:gd name="connsiteX9" fmla="*/ 9179 w 972825"/>
                <a:gd name="connsiteY9" fmla="*/ 1157474 h 1158569"/>
                <a:gd name="connsiteX0" fmla="*/ 9179 w 972825"/>
                <a:gd name="connsiteY0" fmla="*/ 1161218 h 1162313"/>
                <a:gd name="connsiteX1" fmla="*/ 625405 w 972825"/>
                <a:gd name="connsiteY1" fmla="*/ 1002192 h 1162313"/>
                <a:gd name="connsiteX2" fmla="*/ 913640 w 972825"/>
                <a:gd name="connsiteY2" fmla="*/ 505235 h 1162313"/>
                <a:gd name="connsiteX3" fmla="*/ 953396 w 972825"/>
                <a:gd name="connsiteY3" fmla="*/ 117609 h 1162313"/>
                <a:gd name="connsiteX4" fmla="*/ 676254 w 972825"/>
                <a:gd name="connsiteY4" fmla="*/ 10799 h 1162313"/>
                <a:gd name="connsiteX5" fmla="*/ 625404 w 972825"/>
                <a:gd name="connsiteY5" fmla="*/ 276636 h 1162313"/>
                <a:gd name="connsiteX6" fmla="*/ 724796 w 972825"/>
                <a:gd name="connsiteY6" fmla="*/ 455540 h 1162313"/>
                <a:gd name="connsiteX7" fmla="*/ 585648 w 972825"/>
                <a:gd name="connsiteY7" fmla="*/ 882922 h 1162313"/>
                <a:gd name="connsiteX8" fmla="*/ 277535 w 972825"/>
                <a:gd name="connsiteY8" fmla="*/ 1061827 h 1162313"/>
                <a:gd name="connsiteX9" fmla="*/ 9179 w 972825"/>
                <a:gd name="connsiteY9" fmla="*/ 1161218 h 1162313"/>
                <a:gd name="connsiteX0" fmla="*/ 9179 w 972825"/>
                <a:gd name="connsiteY0" fmla="*/ 1161218 h 1162313"/>
                <a:gd name="connsiteX1" fmla="*/ 625405 w 972825"/>
                <a:gd name="connsiteY1" fmla="*/ 1002192 h 1162313"/>
                <a:gd name="connsiteX2" fmla="*/ 913640 w 972825"/>
                <a:gd name="connsiteY2" fmla="*/ 505235 h 1162313"/>
                <a:gd name="connsiteX3" fmla="*/ 953396 w 972825"/>
                <a:gd name="connsiteY3" fmla="*/ 117609 h 1162313"/>
                <a:gd name="connsiteX4" fmla="*/ 676254 w 972825"/>
                <a:gd name="connsiteY4" fmla="*/ 10799 h 1162313"/>
                <a:gd name="connsiteX5" fmla="*/ 625404 w 972825"/>
                <a:gd name="connsiteY5" fmla="*/ 276636 h 1162313"/>
                <a:gd name="connsiteX6" fmla="*/ 724796 w 972825"/>
                <a:gd name="connsiteY6" fmla="*/ 455540 h 1162313"/>
                <a:gd name="connsiteX7" fmla="*/ 585648 w 972825"/>
                <a:gd name="connsiteY7" fmla="*/ 882922 h 1162313"/>
                <a:gd name="connsiteX8" fmla="*/ 277535 w 972825"/>
                <a:gd name="connsiteY8" fmla="*/ 1061827 h 1162313"/>
                <a:gd name="connsiteX9" fmla="*/ 9179 w 972825"/>
                <a:gd name="connsiteY9" fmla="*/ 1161218 h 1162313"/>
                <a:gd name="connsiteX0" fmla="*/ 9179 w 972825"/>
                <a:gd name="connsiteY0" fmla="*/ 1161218 h 1162313"/>
                <a:gd name="connsiteX1" fmla="*/ 625405 w 972825"/>
                <a:gd name="connsiteY1" fmla="*/ 1002192 h 1162313"/>
                <a:gd name="connsiteX2" fmla="*/ 913640 w 972825"/>
                <a:gd name="connsiteY2" fmla="*/ 505235 h 1162313"/>
                <a:gd name="connsiteX3" fmla="*/ 953396 w 972825"/>
                <a:gd name="connsiteY3" fmla="*/ 117609 h 1162313"/>
                <a:gd name="connsiteX4" fmla="*/ 676254 w 972825"/>
                <a:gd name="connsiteY4" fmla="*/ 10799 h 1162313"/>
                <a:gd name="connsiteX5" fmla="*/ 625404 w 972825"/>
                <a:gd name="connsiteY5" fmla="*/ 276636 h 1162313"/>
                <a:gd name="connsiteX6" fmla="*/ 724796 w 972825"/>
                <a:gd name="connsiteY6" fmla="*/ 455540 h 1162313"/>
                <a:gd name="connsiteX7" fmla="*/ 585648 w 972825"/>
                <a:gd name="connsiteY7" fmla="*/ 882922 h 1162313"/>
                <a:gd name="connsiteX8" fmla="*/ 277535 w 972825"/>
                <a:gd name="connsiteY8" fmla="*/ 1061827 h 1162313"/>
                <a:gd name="connsiteX9" fmla="*/ 9179 w 972825"/>
                <a:gd name="connsiteY9" fmla="*/ 1161218 h 1162313"/>
                <a:gd name="connsiteX0" fmla="*/ 9179 w 972825"/>
                <a:gd name="connsiteY0" fmla="*/ 1161218 h 1162313"/>
                <a:gd name="connsiteX1" fmla="*/ 625405 w 972825"/>
                <a:gd name="connsiteY1" fmla="*/ 1002192 h 1162313"/>
                <a:gd name="connsiteX2" fmla="*/ 913640 w 972825"/>
                <a:gd name="connsiteY2" fmla="*/ 505235 h 1162313"/>
                <a:gd name="connsiteX3" fmla="*/ 953396 w 972825"/>
                <a:gd name="connsiteY3" fmla="*/ 117609 h 1162313"/>
                <a:gd name="connsiteX4" fmla="*/ 676254 w 972825"/>
                <a:gd name="connsiteY4" fmla="*/ 10799 h 1162313"/>
                <a:gd name="connsiteX5" fmla="*/ 605949 w 972825"/>
                <a:gd name="connsiteY5" fmla="*/ 276636 h 1162313"/>
                <a:gd name="connsiteX6" fmla="*/ 724796 w 972825"/>
                <a:gd name="connsiteY6" fmla="*/ 455540 h 1162313"/>
                <a:gd name="connsiteX7" fmla="*/ 585648 w 972825"/>
                <a:gd name="connsiteY7" fmla="*/ 882922 h 1162313"/>
                <a:gd name="connsiteX8" fmla="*/ 277535 w 972825"/>
                <a:gd name="connsiteY8" fmla="*/ 1061827 h 1162313"/>
                <a:gd name="connsiteX9" fmla="*/ 9179 w 972825"/>
                <a:gd name="connsiteY9" fmla="*/ 1161218 h 1162313"/>
                <a:gd name="connsiteX0" fmla="*/ 9179 w 972825"/>
                <a:gd name="connsiteY0" fmla="*/ 1161218 h 1162313"/>
                <a:gd name="connsiteX1" fmla="*/ 625405 w 972825"/>
                <a:gd name="connsiteY1" fmla="*/ 1002192 h 1162313"/>
                <a:gd name="connsiteX2" fmla="*/ 913640 w 972825"/>
                <a:gd name="connsiteY2" fmla="*/ 505235 h 1162313"/>
                <a:gd name="connsiteX3" fmla="*/ 953396 w 972825"/>
                <a:gd name="connsiteY3" fmla="*/ 117609 h 1162313"/>
                <a:gd name="connsiteX4" fmla="*/ 676254 w 972825"/>
                <a:gd name="connsiteY4" fmla="*/ 10799 h 1162313"/>
                <a:gd name="connsiteX5" fmla="*/ 605949 w 972825"/>
                <a:gd name="connsiteY5" fmla="*/ 276636 h 1162313"/>
                <a:gd name="connsiteX6" fmla="*/ 724796 w 972825"/>
                <a:gd name="connsiteY6" fmla="*/ 455540 h 1162313"/>
                <a:gd name="connsiteX7" fmla="*/ 585648 w 972825"/>
                <a:gd name="connsiteY7" fmla="*/ 882922 h 1162313"/>
                <a:gd name="connsiteX8" fmla="*/ 277535 w 972825"/>
                <a:gd name="connsiteY8" fmla="*/ 1061827 h 1162313"/>
                <a:gd name="connsiteX9" fmla="*/ 9179 w 972825"/>
                <a:gd name="connsiteY9" fmla="*/ 1161218 h 1162313"/>
                <a:gd name="connsiteX0" fmla="*/ 9179 w 972825"/>
                <a:gd name="connsiteY0" fmla="*/ 1161218 h 1162313"/>
                <a:gd name="connsiteX1" fmla="*/ 625405 w 972825"/>
                <a:gd name="connsiteY1" fmla="*/ 1002192 h 1162313"/>
                <a:gd name="connsiteX2" fmla="*/ 913640 w 972825"/>
                <a:gd name="connsiteY2" fmla="*/ 505235 h 1162313"/>
                <a:gd name="connsiteX3" fmla="*/ 953396 w 972825"/>
                <a:gd name="connsiteY3" fmla="*/ 117609 h 1162313"/>
                <a:gd name="connsiteX4" fmla="*/ 676254 w 972825"/>
                <a:gd name="connsiteY4" fmla="*/ 10799 h 1162313"/>
                <a:gd name="connsiteX5" fmla="*/ 605949 w 972825"/>
                <a:gd name="connsiteY5" fmla="*/ 276636 h 1162313"/>
                <a:gd name="connsiteX6" fmla="*/ 724796 w 972825"/>
                <a:gd name="connsiteY6" fmla="*/ 455540 h 1162313"/>
                <a:gd name="connsiteX7" fmla="*/ 585648 w 972825"/>
                <a:gd name="connsiteY7" fmla="*/ 882922 h 1162313"/>
                <a:gd name="connsiteX8" fmla="*/ 277535 w 972825"/>
                <a:gd name="connsiteY8" fmla="*/ 1061827 h 1162313"/>
                <a:gd name="connsiteX9" fmla="*/ 9179 w 972825"/>
                <a:gd name="connsiteY9" fmla="*/ 1161218 h 1162313"/>
                <a:gd name="connsiteX0" fmla="*/ 9179 w 972825"/>
                <a:gd name="connsiteY0" fmla="*/ 1161218 h 1162313"/>
                <a:gd name="connsiteX1" fmla="*/ 625405 w 972825"/>
                <a:gd name="connsiteY1" fmla="*/ 1002192 h 1162313"/>
                <a:gd name="connsiteX2" fmla="*/ 913640 w 972825"/>
                <a:gd name="connsiteY2" fmla="*/ 505235 h 1162313"/>
                <a:gd name="connsiteX3" fmla="*/ 953396 w 972825"/>
                <a:gd name="connsiteY3" fmla="*/ 117609 h 1162313"/>
                <a:gd name="connsiteX4" fmla="*/ 676254 w 972825"/>
                <a:gd name="connsiteY4" fmla="*/ 10799 h 1162313"/>
                <a:gd name="connsiteX5" fmla="*/ 605949 w 972825"/>
                <a:gd name="connsiteY5" fmla="*/ 276636 h 1162313"/>
                <a:gd name="connsiteX6" fmla="*/ 724796 w 972825"/>
                <a:gd name="connsiteY6" fmla="*/ 455540 h 1162313"/>
                <a:gd name="connsiteX7" fmla="*/ 585648 w 972825"/>
                <a:gd name="connsiteY7" fmla="*/ 882922 h 1162313"/>
                <a:gd name="connsiteX8" fmla="*/ 277535 w 972825"/>
                <a:gd name="connsiteY8" fmla="*/ 1061827 h 1162313"/>
                <a:gd name="connsiteX9" fmla="*/ 9179 w 972825"/>
                <a:gd name="connsiteY9" fmla="*/ 1161218 h 1162313"/>
                <a:gd name="connsiteX0" fmla="*/ 9179 w 972825"/>
                <a:gd name="connsiteY0" fmla="*/ 1161218 h 1162313"/>
                <a:gd name="connsiteX1" fmla="*/ 625405 w 972825"/>
                <a:gd name="connsiteY1" fmla="*/ 1002192 h 1162313"/>
                <a:gd name="connsiteX2" fmla="*/ 913640 w 972825"/>
                <a:gd name="connsiteY2" fmla="*/ 505235 h 1162313"/>
                <a:gd name="connsiteX3" fmla="*/ 953396 w 972825"/>
                <a:gd name="connsiteY3" fmla="*/ 117609 h 1162313"/>
                <a:gd name="connsiteX4" fmla="*/ 676254 w 972825"/>
                <a:gd name="connsiteY4" fmla="*/ 10799 h 1162313"/>
                <a:gd name="connsiteX5" fmla="*/ 605949 w 972825"/>
                <a:gd name="connsiteY5" fmla="*/ 276636 h 1162313"/>
                <a:gd name="connsiteX6" fmla="*/ 724796 w 972825"/>
                <a:gd name="connsiteY6" fmla="*/ 455540 h 1162313"/>
                <a:gd name="connsiteX7" fmla="*/ 585648 w 972825"/>
                <a:gd name="connsiteY7" fmla="*/ 882922 h 1162313"/>
                <a:gd name="connsiteX8" fmla="*/ 277535 w 972825"/>
                <a:gd name="connsiteY8" fmla="*/ 1061827 h 1162313"/>
                <a:gd name="connsiteX9" fmla="*/ 9179 w 972825"/>
                <a:gd name="connsiteY9" fmla="*/ 1161218 h 1162313"/>
                <a:gd name="connsiteX0" fmla="*/ 9179 w 972825"/>
                <a:gd name="connsiteY0" fmla="*/ 1161218 h 1162313"/>
                <a:gd name="connsiteX1" fmla="*/ 625405 w 972825"/>
                <a:gd name="connsiteY1" fmla="*/ 1002192 h 1162313"/>
                <a:gd name="connsiteX2" fmla="*/ 913640 w 972825"/>
                <a:gd name="connsiteY2" fmla="*/ 505235 h 1162313"/>
                <a:gd name="connsiteX3" fmla="*/ 953396 w 972825"/>
                <a:gd name="connsiteY3" fmla="*/ 117609 h 1162313"/>
                <a:gd name="connsiteX4" fmla="*/ 676254 w 972825"/>
                <a:gd name="connsiteY4" fmla="*/ 10799 h 1162313"/>
                <a:gd name="connsiteX5" fmla="*/ 605949 w 972825"/>
                <a:gd name="connsiteY5" fmla="*/ 276636 h 1162313"/>
                <a:gd name="connsiteX6" fmla="*/ 724796 w 972825"/>
                <a:gd name="connsiteY6" fmla="*/ 455540 h 1162313"/>
                <a:gd name="connsiteX7" fmla="*/ 585648 w 972825"/>
                <a:gd name="connsiteY7" fmla="*/ 882922 h 1162313"/>
                <a:gd name="connsiteX8" fmla="*/ 277535 w 972825"/>
                <a:gd name="connsiteY8" fmla="*/ 1061827 h 1162313"/>
                <a:gd name="connsiteX9" fmla="*/ 9179 w 972825"/>
                <a:gd name="connsiteY9" fmla="*/ 1161218 h 1162313"/>
                <a:gd name="connsiteX0" fmla="*/ 9179 w 972825"/>
                <a:gd name="connsiteY0" fmla="*/ 1161218 h 1162313"/>
                <a:gd name="connsiteX1" fmla="*/ 625405 w 972825"/>
                <a:gd name="connsiteY1" fmla="*/ 1002192 h 1162313"/>
                <a:gd name="connsiteX2" fmla="*/ 913640 w 972825"/>
                <a:gd name="connsiteY2" fmla="*/ 505235 h 1162313"/>
                <a:gd name="connsiteX3" fmla="*/ 953396 w 972825"/>
                <a:gd name="connsiteY3" fmla="*/ 117609 h 1162313"/>
                <a:gd name="connsiteX4" fmla="*/ 676254 w 972825"/>
                <a:gd name="connsiteY4" fmla="*/ 10799 h 1162313"/>
                <a:gd name="connsiteX5" fmla="*/ 605949 w 972825"/>
                <a:gd name="connsiteY5" fmla="*/ 276636 h 1162313"/>
                <a:gd name="connsiteX6" fmla="*/ 724796 w 972825"/>
                <a:gd name="connsiteY6" fmla="*/ 455540 h 1162313"/>
                <a:gd name="connsiteX7" fmla="*/ 585648 w 972825"/>
                <a:gd name="connsiteY7" fmla="*/ 882922 h 1162313"/>
                <a:gd name="connsiteX8" fmla="*/ 277535 w 972825"/>
                <a:gd name="connsiteY8" fmla="*/ 1061827 h 1162313"/>
                <a:gd name="connsiteX9" fmla="*/ 9179 w 972825"/>
                <a:gd name="connsiteY9" fmla="*/ 1161218 h 1162313"/>
                <a:gd name="connsiteX0" fmla="*/ 9179 w 972825"/>
                <a:gd name="connsiteY0" fmla="*/ 1161218 h 1162313"/>
                <a:gd name="connsiteX1" fmla="*/ 625405 w 972825"/>
                <a:gd name="connsiteY1" fmla="*/ 1002192 h 1162313"/>
                <a:gd name="connsiteX2" fmla="*/ 913640 w 972825"/>
                <a:gd name="connsiteY2" fmla="*/ 505235 h 1162313"/>
                <a:gd name="connsiteX3" fmla="*/ 953396 w 972825"/>
                <a:gd name="connsiteY3" fmla="*/ 117609 h 1162313"/>
                <a:gd name="connsiteX4" fmla="*/ 676254 w 972825"/>
                <a:gd name="connsiteY4" fmla="*/ 10799 h 1162313"/>
                <a:gd name="connsiteX5" fmla="*/ 605949 w 972825"/>
                <a:gd name="connsiteY5" fmla="*/ 276636 h 1162313"/>
                <a:gd name="connsiteX6" fmla="*/ 724796 w 972825"/>
                <a:gd name="connsiteY6" fmla="*/ 455540 h 1162313"/>
                <a:gd name="connsiteX7" fmla="*/ 585648 w 972825"/>
                <a:gd name="connsiteY7" fmla="*/ 882922 h 1162313"/>
                <a:gd name="connsiteX8" fmla="*/ 277535 w 972825"/>
                <a:gd name="connsiteY8" fmla="*/ 1061827 h 1162313"/>
                <a:gd name="connsiteX9" fmla="*/ 9179 w 972825"/>
                <a:gd name="connsiteY9" fmla="*/ 1161218 h 1162313"/>
                <a:gd name="connsiteX0" fmla="*/ 9179 w 972825"/>
                <a:gd name="connsiteY0" fmla="*/ 1161218 h 1162313"/>
                <a:gd name="connsiteX1" fmla="*/ 625405 w 972825"/>
                <a:gd name="connsiteY1" fmla="*/ 1002192 h 1162313"/>
                <a:gd name="connsiteX2" fmla="*/ 913640 w 972825"/>
                <a:gd name="connsiteY2" fmla="*/ 505235 h 1162313"/>
                <a:gd name="connsiteX3" fmla="*/ 953396 w 972825"/>
                <a:gd name="connsiteY3" fmla="*/ 117609 h 1162313"/>
                <a:gd name="connsiteX4" fmla="*/ 676254 w 972825"/>
                <a:gd name="connsiteY4" fmla="*/ 10799 h 1162313"/>
                <a:gd name="connsiteX5" fmla="*/ 605949 w 972825"/>
                <a:gd name="connsiteY5" fmla="*/ 276636 h 1162313"/>
                <a:gd name="connsiteX6" fmla="*/ 724796 w 972825"/>
                <a:gd name="connsiteY6" fmla="*/ 455540 h 1162313"/>
                <a:gd name="connsiteX7" fmla="*/ 585648 w 972825"/>
                <a:gd name="connsiteY7" fmla="*/ 882922 h 1162313"/>
                <a:gd name="connsiteX8" fmla="*/ 277535 w 972825"/>
                <a:gd name="connsiteY8" fmla="*/ 1061827 h 1162313"/>
                <a:gd name="connsiteX9" fmla="*/ 9179 w 972825"/>
                <a:gd name="connsiteY9" fmla="*/ 1161218 h 1162313"/>
                <a:gd name="connsiteX0" fmla="*/ 9179 w 972825"/>
                <a:gd name="connsiteY0" fmla="*/ 1161218 h 1162313"/>
                <a:gd name="connsiteX1" fmla="*/ 625405 w 972825"/>
                <a:gd name="connsiteY1" fmla="*/ 1002192 h 1162313"/>
                <a:gd name="connsiteX2" fmla="*/ 913640 w 972825"/>
                <a:gd name="connsiteY2" fmla="*/ 505235 h 1162313"/>
                <a:gd name="connsiteX3" fmla="*/ 953396 w 972825"/>
                <a:gd name="connsiteY3" fmla="*/ 117609 h 1162313"/>
                <a:gd name="connsiteX4" fmla="*/ 676254 w 972825"/>
                <a:gd name="connsiteY4" fmla="*/ 10799 h 1162313"/>
                <a:gd name="connsiteX5" fmla="*/ 605949 w 972825"/>
                <a:gd name="connsiteY5" fmla="*/ 276636 h 1162313"/>
                <a:gd name="connsiteX6" fmla="*/ 724796 w 972825"/>
                <a:gd name="connsiteY6" fmla="*/ 455540 h 1162313"/>
                <a:gd name="connsiteX7" fmla="*/ 585648 w 972825"/>
                <a:gd name="connsiteY7" fmla="*/ 882922 h 1162313"/>
                <a:gd name="connsiteX8" fmla="*/ 277535 w 972825"/>
                <a:gd name="connsiteY8" fmla="*/ 1061827 h 1162313"/>
                <a:gd name="connsiteX9" fmla="*/ 9179 w 972825"/>
                <a:gd name="connsiteY9" fmla="*/ 1161218 h 1162313"/>
                <a:gd name="connsiteX0" fmla="*/ 9179 w 972825"/>
                <a:gd name="connsiteY0" fmla="*/ 1203093 h 1204188"/>
                <a:gd name="connsiteX1" fmla="*/ 625405 w 972825"/>
                <a:gd name="connsiteY1" fmla="*/ 1044067 h 1204188"/>
                <a:gd name="connsiteX2" fmla="*/ 913640 w 972825"/>
                <a:gd name="connsiteY2" fmla="*/ 547110 h 1204188"/>
                <a:gd name="connsiteX3" fmla="*/ 953396 w 972825"/>
                <a:gd name="connsiteY3" fmla="*/ 159484 h 1204188"/>
                <a:gd name="connsiteX4" fmla="*/ 676254 w 972825"/>
                <a:gd name="connsiteY4" fmla="*/ 52674 h 1204188"/>
                <a:gd name="connsiteX5" fmla="*/ 605949 w 972825"/>
                <a:gd name="connsiteY5" fmla="*/ 318511 h 1204188"/>
                <a:gd name="connsiteX6" fmla="*/ 724796 w 972825"/>
                <a:gd name="connsiteY6" fmla="*/ 497415 h 1204188"/>
                <a:gd name="connsiteX7" fmla="*/ 585648 w 972825"/>
                <a:gd name="connsiteY7" fmla="*/ 924797 h 1204188"/>
                <a:gd name="connsiteX8" fmla="*/ 277535 w 972825"/>
                <a:gd name="connsiteY8" fmla="*/ 1103702 h 1204188"/>
                <a:gd name="connsiteX9" fmla="*/ 9179 w 972825"/>
                <a:gd name="connsiteY9" fmla="*/ 1203093 h 1204188"/>
                <a:gd name="connsiteX0" fmla="*/ 9179 w 976187"/>
                <a:gd name="connsiteY0" fmla="*/ 1214047 h 1215142"/>
                <a:gd name="connsiteX1" fmla="*/ 625405 w 976187"/>
                <a:gd name="connsiteY1" fmla="*/ 1055021 h 1215142"/>
                <a:gd name="connsiteX2" fmla="*/ 913640 w 976187"/>
                <a:gd name="connsiteY2" fmla="*/ 558064 h 1215142"/>
                <a:gd name="connsiteX3" fmla="*/ 953396 w 976187"/>
                <a:gd name="connsiteY3" fmla="*/ 170438 h 1215142"/>
                <a:gd name="connsiteX4" fmla="*/ 630858 w 976187"/>
                <a:gd name="connsiteY4" fmla="*/ 50658 h 1215142"/>
                <a:gd name="connsiteX5" fmla="*/ 605949 w 976187"/>
                <a:gd name="connsiteY5" fmla="*/ 329465 h 1215142"/>
                <a:gd name="connsiteX6" fmla="*/ 724796 w 976187"/>
                <a:gd name="connsiteY6" fmla="*/ 508369 h 1215142"/>
                <a:gd name="connsiteX7" fmla="*/ 585648 w 976187"/>
                <a:gd name="connsiteY7" fmla="*/ 935751 h 1215142"/>
                <a:gd name="connsiteX8" fmla="*/ 277535 w 976187"/>
                <a:gd name="connsiteY8" fmla="*/ 1114656 h 1215142"/>
                <a:gd name="connsiteX9" fmla="*/ 9179 w 976187"/>
                <a:gd name="connsiteY9" fmla="*/ 1214047 h 1215142"/>
                <a:gd name="connsiteX0" fmla="*/ 9179 w 976187"/>
                <a:gd name="connsiteY0" fmla="*/ 1190676 h 1191771"/>
                <a:gd name="connsiteX1" fmla="*/ 625405 w 976187"/>
                <a:gd name="connsiteY1" fmla="*/ 1031650 h 1191771"/>
                <a:gd name="connsiteX2" fmla="*/ 913640 w 976187"/>
                <a:gd name="connsiteY2" fmla="*/ 534693 h 1191771"/>
                <a:gd name="connsiteX3" fmla="*/ 953396 w 976187"/>
                <a:gd name="connsiteY3" fmla="*/ 147067 h 1191771"/>
                <a:gd name="connsiteX4" fmla="*/ 630858 w 976187"/>
                <a:gd name="connsiteY4" fmla="*/ 27287 h 1191771"/>
                <a:gd name="connsiteX5" fmla="*/ 605949 w 976187"/>
                <a:gd name="connsiteY5" fmla="*/ 306094 h 1191771"/>
                <a:gd name="connsiteX6" fmla="*/ 724796 w 976187"/>
                <a:gd name="connsiteY6" fmla="*/ 484998 h 1191771"/>
                <a:gd name="connsiteX7" fmla="*/ 585648 w 976187"/>
                <a:gd name="connsiteY7" fmla="*/ 912380 h 1191771"/>
                <a:gd name="connsiteX8" fmla="*/ 277535 w 976187"/>
                <a:gd name="connsiteY8" fmla="*/ 1091285 h 1191771"/>
                <a:gd name="connsiteX9" fmla="*/ 9179 w 976187"/>
                <a:gd name="connsiteY9" fmla="*/ 1190676 h 1191771"/>
                <a:gd name="connsiteX0" fmla="*/ 9179 w 976187"/>
                <a:gd name="connsiteY0" fmla="*/ 1190676 h 1191771"/>
                <a:gd name="connsiteX1" fmla="*/ 625405 w 976187"/>
                <a:gd name="connsiteY1" fmla="*/ 1031650 h 1191771"/>
                <a:gd name="connsiteX2" fmla="*/ 913640 w 976187"/>
                <a:gd name="connsiteY2" fmla="*/ 534693 h 1191771"/>
                <a:gd name="connsiteX3" fmla="*/ 953396 w 976187"/>
                <a:gd name="connsiteY3" fmla="*/ 147067 h 1191771"/>
                <a:gd name="connsiteX4" fmla="*/ 630858 w 976187"/>
                <a:gd name="connsiteY4" fmla="*/ 27287 h 1191771"/>
                <a:gd name="connsiteX5" fmla="*/ 605949 w 976187"/>
                <a:gd name="connsiteY5" fmla="*/ 306094 h 1191771"/>
                <a:gd name="connsiteX6" fmla="*/ 724796 w 976187"/>
                <a:gd name="connsiteY6" fmla="*/ 484998 h 1191771"/>
                <a:gd name="connsiteX7" fmla="*/ 585648 w 976187"/>
                <a:gd name="connsiteY7" fmla="*/ 912380 h 1191771"/>
                <a:gd name="connsiteX8" fmla="*/ 277535 w 976187"/>
                <a:gd name="connsiteY8" fmla="*/ 1091285 h 1191771"/>
                <a:gd name="connsiteX9" fmla="*/ 9179 w 976187"/>
                <a:gd name="connsiteY9" fmla="*/ 1190676 h 1191771"/>
                <a:gd name="connsiteX0" fmla="*/ 9179 w 976187"/>
                <a:gd name="connsiteY0" fmla="*/ 1169422 h 1170517"/>
                <a:gd name="connsiteX1" fmla="*/ 625405 w 976187"/>
                <a:gd name="connsiteY1" fmla="*/ 1010396 h 1170517"/>
                <a:gd name="connsiteX2" fmla="*/ 913640 w 976187"/>
                <a:gd name="connsiteY2" fmla="*/ 513439 h 1170517"/>
                <a:gd name="connsiteX3" fmla="*/ 953396 w 976187"/>
                <a:gd name="connsiteY3" fmla="*/ 125813 h 1170517"/>
                <a:gd name="connsiteX4" fmla="*/ 630858 w 976187"/>
                <a:gd name="connsiteY4" fmla="*/ 6033 h 1170517"/>
                <a:gd name="connsiteX5" fmla="*/ 560553 w 976187"/>
                <a:gd name="connsiteY5" fmla="*/ 281597 h 1170517"/>
                <a:gd name="connsiteX6" fmla="*/ 724796 w 976187"/>
                <a:gd name="connsiteY6" fmla="*/ 463744 h 1170517"/>
                <a:gd name="connsiteX7" fmla="*/ 585648 w 976187"/>
                <a:gd name="connsiteY7" fmla="*/ 891126 h 1170517"/>
                <a:gd name="connsiteX8" fmla="*/ 277535 w 976187"/>
                <a:gd name="connsiteY8" fmla="*/ 1070031 h 1170517"/>
                <a:gd name="connsiteX9" fmla="*/ 9179 w 976187"/>
                <a:gd name="connsiteY9" fmla="*/ 1169422 h 1170517"/>
                <a:gd name="connsiteX0" fmla="*/ 9179 w 976187"/>
                <a:gd name="connsiteY0" fmla="*/ 1169422 h 1170517"/>
                <a:gd name="connsiteX1" fmla="*/ 625405 w 976187"/>
                <a:gd name="connsiteY1" fmla="*/ 1010396 h 1170517"/>
                <a:gd name="connsiteX2" fmla="*/ 913640 w 976187"/>
                <a:gd name="connsiteY2" fmla="*/ 513439 h 1170517"/>
                <a:gd name="connsiteX3" fmla="*/ 953396 w 976187"/>
                <a:gd name="connsiteY3" fmla="*/ 125813 h 1170517"/>
                <a:gd name="connsiteX4" fmla="*/ 630858 w 976187"/>
                <a:gd name="connsiteY4" fmla="*/ 6033 h 1170517"/>
                <a:gd name="connsiteX5" fmla="*/ 560553 w 976187"/>
                <a:gd name="connsiteY5" fmla="*/ 281597 h 1170517"/>
                <a:gd name="connsiteX6" fmla="*/ 724796 w 976187"/>
                <a:gd name="connsiteY6" fmla="*/ 463744 h 1170517"/>
                <a:gd name="connsiteX7" fmla="*/ 585648 w 976187"/>
                <a:gd name="connsiteY7" fmla="*/ 891126 h 1170517"/>
                <a:gd name="connsiteX8" fmla="*/ 277535 w 976187"/>
                <a:gd name="connsiteY8" fmla="*/ 1070031 h 1170517"/>
                <a:gd name="connsiteX9" fmla="*/ 9179 w 976187"/>
                <a:gd name="connsiteY9" fmla="*/ 1169422 h 1170517"/>
                <a:gd name="connsiteX0" fmla="*/ 9179 w 961900"/>
                <a:gd name="connsiteY0" fmla="*/ 1193004 h 1194099"/>
                <a:gd name="connsiteX1" fmla="*/ 625405 w 961900"/>
                <a:gd name="connsiteY1" fmla="*/ 1033978 h 1194099"/>
                <a:gd name="connsiteX2" fmla="*/ 913640 w 961900"/>
                <a:gd name="connsiteY2" fmla="*/ 537021 h 1194099"/>
                <a:gd name="connsiteX3" fmla="*/ 953396 w 961900"/>
                <a:gd name="connsiteY3" fmla="*/ 149395 h 1194099"/>
                <a:gd name="connsiteX4" fmla="*/ 823790 w 961900"/>
                <a:gd name="connsiteY4" fmla="*/ 21157 h 1194099"/>
                <a:gd name="connsiteX5" fmla="*/ 630858 w 961900"/>
                <a:gd name="connsiteY5" fmla="*/ 29615 h 1194099"/>
                <a:gd name="connsiteX6" fmla="*/ 560553 w 961900"/>
                <a:gd name="connsiteY6" fmla="*/ 305179 h 1194099"/>
                <a:gd name="connsiteX7" fmla="*/ 724796 w 961900"/>
                <a:gd name="connsiteY7" fmla="*/ 487326 h 1194099"/>
                <a:gd name="connsiteX8" fmla="*/ 585648 w 961900"/>
                <a:gd name="connsiteY8" fmla="*/ 914708 h 1194099"/>
                <a:gd name="connsiteX9" fmla="*/ 277535 w 961900"/>
                <a:gd name="connsiteY9" fmla="*/ 1093613 h 1194099"/>
                <a:gd name="connsiteX10" fmla="*/ 9179 w 961900"/>
                <a:gd name="connsiteY10" fmla="*/ 1193004 h 1194099"/>
                <a:gd name="connsiteX0" fmla="*/ 9179 w 961900"/>
                <a:gd name="connsiteY0" fmla="*/ 1193004 h 1194099"/>
                <a:gd name="connsiteX1" fmla="*/ 625405 w 961900"/>
                <a:gd name="connsiteY1" fmla="*/ 1033978 h 1194099"/>
                <a:gd name="connsiteX2" fmla="*/ 913640 w 961900"/>
                <a:gd name="connsiteY2" fmla="*/ 537021 h 1194099"/>
                <a:gd name="connsiteX3" fmla="*/ 953396 w 961900"/>
                <a:gd name="connsiteY3" fmla="*/ 149395 h 1194099"/>
                <a:gd name="connsiteX4" fmla="*/ 823790 w 961900"/>
                <a:gd name="connsiteY4" fmla="*/ 21157 h 1194099"/>
                <a:gd name="connsiteX5" fmla="*/ 630858 w 961900"/>
                <a:gd name="connsiteY5" fmla="*/ 29615 h 1194099"/>
                <a:gd name="connsiteX6" fmla="*/ 560553 w 961900"/>
                <a:gd name="connsiteY6" fmla="*/ 305179 h 1194099"/>
                <a:gd name="connsiteX7" fmla="*/ 715038 w 961900"/>
                <a:gd name="connsiteY7" fmla="*/ 392414 h 1194099"/>
                <a:gd name="connsiteX8" fmla="*/ 724796 w 961900"/>
                <a:gd name="connsiteY8" fmla="*/ 487326 h 1194099"/>
                <a:gd name="connsiteX9" fmla="*/ 585648 w 961900"/>
                <a:gd name="connsiteY9" fmla="*/ 914708 h 1194099"/>
                <a:gd name="connsiteX10" fmla="*/ 277535 w 961900"/>
                <a:gd name="connsiteY10" fmla="*/ 1093613 h 1194099"/>
                <a:gd name="connsiteX11" fmla="*/ 9179 w 961900"/>
                <a:gd name="connsiteY11" fmla="*/ 1193004 h 1194099"/>
                <a:gd name="connsiteX0" fmla="*/ 9179 w 961900"/>
                <a:gd name="connsiteY0" fmla="*/ 1193004 h 1194099"/>
                <a:gd name="connsiteX1" fmla="*/ 625405 w 961900"/>
                <a:gd name="connsiteY1" fmla="*/ 1033978 h 1194099"/>
                <a:gd name="connsiteX2" fmla="*/ 913640 w 961900"/>
                <a:gd name="connsiteY2" fmla="*/ 537021 h 1194099"/>
                <a:gd name="connsiteX3" fmla="*/ 953396 w 961900"/>
                <a:gd name="connsiteY3" fmla="*/ 149395 h 1194099"/>
                <a:gd name="connsiteX4" fmla="*/ 823790 w 961900"/>
                <a:gd name="connsiteY4" fmla="*/ 21157 h 1194099"/>
                <a:gd name="connsiteX5" fmla="*/ 630858 w 961900"/>
                <a:gd name="connsiteY5" fmla="*/ 29615 h 1194099"/>
                <a:gd name="connsiteX6" fmla="*/ 560553 w 961900"/>
                <a:gd name="connsiteY6" fmla="*/ 305179 h 1194099"/>
                <a:gd name="connsiteX7" fmla="*/ 715038 w 961900"/>
                <a:gd name="connsiteY7" fmla="*/ 392414 h 1194099"/>
                <a:gd name="connsiteX8" fmla="*/ 741806 w 961900"/>
                <a:gd name="connsiteY8" fmla="*/ 606303 h 1194099"/>
                <a:gd name="connsiteX9" fmla="*/ 585648 w 961900"/>
                <a:gd name="connsiteY9" fmla="*/ 914708 h 1194099"/>
                <a:gd name="connsiteX10" fmla="*/ 277535 w 961900"/>
                <a:gd name="connsiteY10" fmla="*/ 1093613 h 1194099"/>
                <a:gd name="connsiteX11" fmla="*/ 9179 w 961900"/>
                <a:gd name="connsiteY11" fmla="*/ 1193004 h 1194099"/>
                <a:gd name="connsiteX0" fmla="*/ 9179 w 961900"/>
                <a:gd name="connsiteY0" fmla="*/ 1193004 h 1194099"/>
                <a:gd name="connsiteX1" fmla="*/ 625405 w 961900"/>
                <a:gd name="connsiteY1" fmla="*/ 1033978 h 1194099"/>
                <a:gd name="connsiteX2" fmla="*/ 913640 w 961900"/>
                <a:gd name="connsiteY2" fmla="*/ 537021 h 1194099"/>
                <a:gd name="connsiteX3" fmla="*/ 953396 w 961900"/>
                <a:gd name="connsiteY3" fmla="*/ 149395 h 1194099"/>
                <a:gd name="connsiteX4" fmla="*/ 823790 w 961900"/>
                <a:gd name="connsiteY4" fmla="*/ 21157 h 1194099"/>
                <a:gd name="connsiteX5" fmla="*/ 630858 w 961900"/>
                <a:gd name="connsiteY5" fmla="*/ 29615 h 1194099"/>
                <a:gd name="connsiteX6" fmla="*/ 560553 w 961900"/>
                <a:gd name="connsiteY6" fmla="*/ 305179 h 1194099"/>
                <a:gd name="connsiteX7" fmla="*/ 715038 w 961900"/>
                <a:gd name="connsiteY7" fmla="*/ 392414 h 1194099"/>
                <a:gd name="connsiteX8" fmla="*/ 741806 w 961900"/>
                <a:gd name="connsiteY8" fmla="*/ 606303 h 1194099"/>
                <a:gd name="connsiteX9" fmla="*/ 585648 w 961900"/>
                <a:gd name="connsiteY9" fmla="*/ 914708 h 1194099"/>
                <a:gd name="connsiteX10" fmla="*/ 277535 w 961900"/>
                <a:gd name="connsiteY10" fmla="*/ 1093613 h 1194099"/>
                <a:gd name="connsiteX11" fmla="*/ 9179 w 961900"/>
                <a:gd name="connsiteY11" fmla="*/ 1193004 h 1194099"/>
                <a:gd name="connsiteX0" fmla="*/ 9179 w 961900"/>
                <a:gd name="connsiteY0" fmla="*/ 1193004 h 1194099"/>
                <a:gd name="connsiteX1" fmla="*/ 625405 w 961900"/>
                <a:gd name="connsiteY1" fmla="*/ 1033978 h 1194099"/>
                <a:gd name="connsiteX2" fmla="*/ 913640 w 961900"/>
                <a:gd name="connsiteY2" fmla="*/ 537021 h 1194099"/>
                <a:gd name="connsiteX3" fmla="*/ 953396 w 961900"/>
                <a:gd name="connsiteY3" fmla="*/ 149395 h 1194099"/>
                <a:gd name="connsiteX4" fmla="*/ 823790 w 961900"/>
                <a:gd name="connsiteY4" fmla="*/ 21157 h 1194099"/>
                <a:gd name="connsiteX5" fmla="*/ 630858 w 961900"/>
                <a:gd name="connsiteY5" fmla="*/ 29615 h 1194099"/>
                <a:gd name="connsiteX6" fmla="*/ 560553 w 961900"/>
                <a:gd name="connsiteY6" fmla="*/ 305179 h 1194099"/>
                <a:gd name="connsiteX7" fmla="*/ 715038 w 961900"/>
                <a:gd name="connsiteY7" fmla="*/ 392414 h 1194099"/>
                <a:gd name="connsiteX8" fmla="*/ 741806 w 961900"/>
                <a:gd name="connsiteY8" fmla="*/ 606303 h 1194099"/>
                <a:gd name="connsiteX9" fmla="*/ 585648 w 961900"/>
                <a:gd name="connsiteY9" fmla="*/ 914708 h 1194099"/>
                <a:gd name="connsiteX10" fmla="*/ 277535 w 961900"/>
                <a:gd name="connsiteY10" fmla="*/ 1093613 h 1194099"/>
                <a:gd name="connsiteX11" fmla="*/ 9179 w 961900"/>
                <a:gd name="connsiteY11" fmla="*/ 1193004 h 1194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61900" h="1194099">
                  <a:moveTo>
                    <a:pt x="9179" y="1193004"/>
                  </a:moveTo>
                  <a:cubicBezTo>
                    <a:pt x="67157" y="1183065"/>
                    <a:pt x="474662" y="1143308"/>
                    <a:pt x="625405" y="1033978"/>
                  </a:cubicBezTo>
                  <a:cubicBezTo>
                    <a:pt x="776149" y="924647"/>
                    <a:pt x="858975" y="684451"/>
                    <a:pt x="913640" y="537021"/>
                  </a:cubicBezTo>
                  <a:cubicBezTo>
                    <a:pt x="968305" y="389591"/>
                    <a:pt x="968371" y="235372"/>
                    <a:pt x="953396" y="149395"/>
                  </a:cubicBezTo>
                  <a:cubicBezTo>
                    <a:pt x="938421" y="63418"/>
                    <a:pt x="877546" y="41120"/>
                    <a:pt x="823790" y="21157"/>
                  </a:cubicBezTo>
                  <a:cubicBezTo>
                    <a:pt x="770034" y="1194"/>
                    <a:pt x="674731" y="-17722"/>
                    <a:pt x="630858" y="29615"/>
                  </a:cubicBezTo>
                  <a:cubicBezTo>
                    <a:pt x="586985" y="76952"/>
                    <a:pt x="546523" y="244713"/>
                    <a:pt x="560553" y="305179"/>
                  </a:cubicBezTo>
                  <a:cubicBezTo>
                    <a:pt x="574583" y="365646"/>
                    <a:pt x="687664" y="362056"/>
                    <a:pt x="715038" y="392414"/>
                  </a:cubicBezTo>
                  <a:cubicBezTo>
                    <a:pt x="742412" y="422772"/>
                    <a:pt x="767043" y="472652"/>
                    <a:pt x="741806" y="606303"/>
                  </a:cubicBezTo>
                  <a:cubicBezTo>
                    <a:pt x="716569" y="739954"/>
                    <a:pt x="660191" y="813660"/>
                    <a:pt x="585648" y="914708"/>
                  </a:cubicBezTo>
                  <a:cubicBezTo>
                    <a:pt x="511105" y="1015756"/>
                    <a:pt x="371957" y="1043917"/>
                    <a:pt x="277535" y="1093613"/>
                  </a:cubicBezTo>
                  <a:cubicBezTo>
                    <a:pt x="183113" y="1143309"/>
                    <a:pt x="-48799" y="1202943"/>
                    <a:pt x="9179" y="1193004"/>
                  </a:cubicBezTo>
                  <a:close/>
                </a:path>
              </a:pathLst>
            </a:custGeom>
            <a:solidFill>
              <a:srgbClr val="EF4023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66" name="Freeform 265"/>
            <p:cNvSpPr/>
            <p:nvPr/>
          </p:nvSpPr>
          <p:spPr>
            <a:xfrm rot="16456590" flipV="1">
              <a:off x="6365525" y="2039102"/>
              <a:ext cx="507035" cy="1505624"/>
            </a:xfrm>
            <a:custGeom>
              <a:avLst/>
              <a:gdLst>
                <a:gd name="connsiteX0" fmla="*/ 1278 w 1536552"/>
                <a:gd name="connsiteY0" fmla="*/ 1841357 h 1843327"/>
                <a:gd name="connsiteX1" fmla="*/ 766591 w 1536552"/>
                <a:gd name="connsiteY1" fmla="*/ 1056165 h 1843327"/>
                <a:gd name="connsiteX2" fmla="*/ 687078 w 1536552"/>
                <a:gd name="connsiteY2" fmla="*/ 350487 h 1843327"/>
                <a:gd name="connsiteX3" fmla="*/ 955435 w 1536552"/>
                <a:gd name="connsiteY3" fmla="*/ 32435 h 1843327"/>
                <a:gd name="connsiteX4" fmla="*/ 1343061 w 1536552"/>
                <a:gd name="connsiteY4" fmla="*/ 62252 h 1843327"/>
                <a:gd name="connsiteX5" fmla="*/ 1521965 w 1536552"/>
                <a:gd name="connsiteY5" fmla="*/ 489635 h 1843327"/>
                <a:gd name="connsiteX6" fmla="*/ 975313 w 1536552"/>
                <a:gd name="connsiteY6" fmla="*/ 1254948 h 1843327"/>
                <a:gd name="connsiteX7" fmla="*/ 1278 w 1536552"/>
                <a:gd name="connsiteY7" fmla="*/ 1841357 h 18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6552" h="1843327">
                  <a:moveTo>
                    <a:pt x="1278" y="1841357"/>
                  </a:moveTo>
                  <a:cubicBezTo>
                    <a:pt x="-33509" y="1808226"/>
                    <a:pt x="652291" y="1304643"/>
                    <a:pt x="766591" y="1056165"/>
                  </a:cubicBezTo>
                  <a:cubicBezTo>
                    <a:pt x="880891" y="807687"/>
                    <a:pt x="655604" y="521109"/>
                    <a:pt x="687078" y="350487"/>
                  </a:cubicBezTo>
                  <a:cubicBezTo>
                    <a:pt x="718552" y="179865"/>
                    <a:pt x="846105" y="80474"/>
                    <a:pt x="955435" y="32435"/>
                  </a:cubicBezTo>
                  <a:cubicBezTo>
                    <a:pt x="1064765" y="-15604"/>
                    <a:pt x="1248639" y="-13948"/>
                    <a:pt x="1343061" y="62252"/>
                  </a:cubicBezTo>
                  <a:cubicBezTo>
                    <a:pt x="1437483" y="138452"/>
                    <a:pt x="1583256" y="290852"/>
                    <a:pt x="1521965" y="489635"/>
                  </a:cubicBezTo>
                  <a:cubicBezTo>
                    <a:pt x="1460674" y="688418"/>
                    <a:pt x="1225448" y="1028005"/>
                    <a:pt x="975313" y="1254948"/>
                  </a:cubicBezTo>
                  <a:cubicBezTo>
                    <a:pt x="725178" y="1481891"/>
                    <a:pt x="36065" y="1874488"/>
                    <a:pt x="1278" y="1841357"/>
                  </a:cubicBezTo>
                  <a:close/>
                </a:path>
              </a:pathLst>
            </a:custGeom>
            <a:solidFill>
              <a:srgbClr val="EF4023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2101" name="Group 2100"/>
          <p:cNvGrpSpPr/>
          <p:nvPr/>
        </p:nvGrpSpPr>
        <p:grpSpPr>
          <a:xfrm>
            <a:off x="-328695" y="3677487"/>
            <a:ext cx="9599611" cy="3281709"/>
            <a:chOff x="-328695" y="3677487"/>
            <a:chExt cx="9599611" cy="3281709"/>
          </a:xfrm>
        </p:grpSpPr>
        <p:sp>
          <p:nvSpPr>
            <p:cNvPr id="2099" name="Oval 2098"/>
            <p:cNvSpPr/>
            <p:nvPr/>
          </p:nvSpPr>
          <p:spPr>
            <a:xfrm>
              <a:off x="6400607" y="3677487"/>
              <a:ext cx="2669070" cy="2669075"/>
            </a:xfrm>
            <a:prstGeom prst="ellipse">
              <a:avLst/>
            </a:prstGeom>
            <a:solidFill>
              <a:srgbClr val="00384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2098" name="Group 2097"/>
            <p:cNvGrpSpPr/>
            <p:nvPr/>
          </p:nvGrpSpPr>
          <p:grpSpPr>
            <a:xfrm>
              <a:off x="-328695" y="4204370"/>
              <a:ext cx="9599611" cy="2754826"/>
              <a:chOff x="-328695" y="4204370"/>
              <a:chExt cx="9599611" cy="2754826"/>
            </a:xfrm>
          </p:grpSpPr>
          <p:sp>
            <p:nvSpPr>
              <p:cNvPr id="912" name="Oval 911"/>
              <p:cNvSpPr>
                <a:spLocks noChangeAspect="1"/>
              </p:cNvSpPr>
              <p:nvPr/>
            </p:nvSpPr>
            <p:spPr>
              <a:xfrm>
                <a:off x="-328695" y="5023709"/>
                <a:ext cx="1755758" cy="1755761"/>
              </a:xfrm>
              <a:prstGeom prst="ellipse">
                <a:avLst/>
              </a:prstGeom>
              <a:solidFill>
                <a:srgbClr val="00384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5" name="Oval 394"/>
              <p:cNvSpPr>
                <a:spLocks noChangeAspect="1"/>
              </p:cNvSpPr>
              <p:nvPr/>
            </p:nvSpPr>
            <p:spPr>
              <a:xfrm>
                <a:off x="279250" y="4309057"/>
                <a:ext cx="2628029" cy="2628034"/>
              </a:xfrm>
              <a:prstGeom prst="ellipse">
                <a:avLst/>
              </a:prstGeom>
              <a:solidFill>
                <a:srgbClr val="00384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8" name="Oval 267"/>
              <p:cNvSpPr>
                <a:spLocks noChangeAspect="1"/>
              </p:cNvSpPr>
              <p:nvPr/>
            </p:nvSpPr>
            <p:spPr>
              <a:xfrm>
                <a:off x="2132117" y="4390886"/>
                <a:ext cx="2651845" cy="2526543"/>
              </a:xfrm>
              <a:prstGeom prst="ellipse">
                <a:avLst/>
              </a:prstGeom>
              <a:solidFill>
                <a:srgbClr val="00384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0" name="Oval 269"/>
              <p:cNvSpPr/>
              <p:nvPr/>
            </p:nvSpPr>
            <p:spPr>
              <a:xfrm>
                <a:off x="4361228" y="4204370"/>
                <a:ext cx="2669070" cy="2669075"/>
              </a:xfrm>
              <a:prstGeom prst="ellipse">
                <a:avLst/>
              </a:prstGeom>
              <a:solidFill>
                <a:srgbClr val="00384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2" name="Freeform 271"/>
              <p:cNvSpPr/>
              <p:nvPr/>
            </p:nvSpPr>
            <p:spPr>
              <a:xfrm>
                <a:off x="-27498" y="5494285"/>
                <a:ext cx="9298414" cy="1464911"/>
              </a:xfrm>
              <a:custGeom>
                <a:avLst/>
                <a:gdLst>
                  <a:gd name="connsiteX0" fmla="*/ 0 w 7162800"/>
                  <a:gd name="connsiteY0" fmla="*/ 1494048 h 1494048"/>
                  <a:gd name="connsiteX1" fmla="*/ 374650 w 7162800"/>
                  <a:gd name="connsiteY1" fmla="*/ 94794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429000 w 7162800"/>
                  <a:gd name="connsiteY7" fmla="*/ 243098 h 1494048"/>
                  <a:gd name="connsiteX8" fmla="*/ 3937000 w 7162800"/>
                  <a:gd name="connsiteY8" fmla="*/ 255798 h 1494048"/>
                  <a:gd name="connsiteX9" fmla="*/ 4140200 w 7162800"/>
                  <a:gd name="connsiteY9" fmla="*/ 3002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429000 w 7162800"/>
                  <a:gd name="connsiteY7" fmla="*/ 243098 h 1494048"/>
                  <a:gd name="connsiteX8" fmla="*/ 3937000 w 7162800"/>
                  <a:gd name="connsiteY8" fmla="*/ 255798 h 1494048"/>
                  <a:gd name="connsiteX9" fmla="*/ 4140200 w 7162800"/>
                  <a:gd name="connsiteY9" fmla="*/ 3002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429000 w 7162800"/>
                  <a:gd name="connsiteY7" fmla="*/ 243098 h 1494048"/>
                  <a:gd name="connsiteX8" fmla="*/ 3937000 w 7162800"/>
                  <a:gd name="connsiteY8" fmla="*/ 255798 h 1494048"/>
                  <a:gd name="connsiteX9" fmla="*/ 4140200 w 7162800"/>
                  <a:gd name="connsiteY9" fmla="*/ 3002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429000 w 7162800"/>
                  <a:gd name="connsiteY7" fmla="*/ 243098 h 1494048"/>
                  <a:gd name="connsiteX8" fmla="*/ 3937000 w 7162800"/>
                  <a:gd name="connsiteY8" fmla="*/ 255798 h 1494048"/>
                  <a:gd name="connsiteX9" fmla="*/ 4140200 w 7162800"/>
                  <a:gd name="connsiteY9" fmla="*/ 3002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429000 w 7162800"/>
                  <a:gd name="connsiteY7" fmla="*/ 243098 h 1494048"/>
                  <a:gd name="connsiteX8" fmla="*/ 3937000 w 7162800"/>
                  <a:gd name="connsiteY8" fmla="*/ 255798 h 1494048"/>
                  <a:gd name="connsiteX9" fmla="*/ 4140200 w 7162800"/>
                  <a:gd name="connsiteY9" fmla="*/ 3002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327400 w 7162800"/>
                  <a:gd name="connsiteY7" fmla="*/ 274848 h 1494048"/>
                  <a:gd name="connsiteX8" fmla="*/ 3937000 w 7162800"/>
                  <a:gd name="connsiteY8" fmla="*/ 255798 h 1494048"/>
                  <a:gd name="connsiteX9" fmla="*/ 4140200 w 7162800"/>
                  <a:gd name="connsiteY9" fmla="*/ 3002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327400 w 7162800"/>
                  <a:gd name="connsiteY7" fmla="*/ 274848 h 1494048"/>
                  <a:gd name="connsiteX8" fmla="*/ 3790950 w 7162800"/>
                  <a:gd name="connsiteY8" fmla="*/ 274848 h 1494048"/>
                  <a:gd name="connsiteX9" fmla="*/ 4140200 w 7162800"/>
                  <a:gd name="connsiteY9" fmla="*/ 3002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327400 w 7162800"/>
                  <a:gd name="connsiteY7" fmla="*/ 274848 h 1494048"/>
                  <a:gd name="connsiteX8" fmla="*/ 3790950 w 7162800"/>
                  <a:gd name="connsiteY8" fmla="*/ 274848 h 1494048"/>
                  <a:gd name="connsiteX9" fmla="*/ 4121150 w 7162800"/>
                  <a:gd name="connsiteY9" fmla="*/ 3256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327400 w 7162800"/>
                  <a:gd name="connsiteY7" fmla="*/ 274848 h 1494048"/>
                  <a:gd name="connsiteX8" fmla="*/ 3790950 w 7162800"/>
                  <a:gd name="connsiteY8" fmla="*/ 274848 h 1494048"/>
                  <a:gd name="connsiteX9" fmla="*/ 4121150 w 7162800"/>
                  <a:gd name="connsiteY9" fmla="*/ 3256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327400 w 7162800"/>
                  <a:gd name="connsiteY7" fmla="*/ 274848 h 1494048"/>
                  <a:gd name="connsiteX8" fmla="*/ 3790950 w 7162800"/>
                  <a:gd name="connsiteY8" fmla="*/ 274848 h 1494048"/>
                  <a:gd name="connsiteX9" fmla="*/ 4121150 w 7162800"/>
                  <a:gd name="connsiteY9" fmla="*/ 3256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327400 w 7162800"/>
                  <a:gd name="connsiteY7" fmla="*/ 274848 h 1494048"/>
                  <a:gd name="connsiteX8" fmla="*/ 3790950 w 7162800"/>
                  <a:gd name="connsiteY8" fmla="*/ 274848 h 1494048"/>
                  <a:gd name="connsiteX9" fmla="*/ 4121150 w 7162800"/>
                  <a:gd name="connsiteY9" fmla="*/ 3256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494048 h 1494048"/>
                  <a:gd name="connsiteX1" fmla="*/ 438150 w 7162800"/>
                  <a:gd name="connsiteY1" fmla="*/ 966998 h 1494048"/>
                  <a:gd name="connsiteX2" fmla="*/ 1250950 w 7162800"/>
                  <a:gd name="connsiteY2" fmla="*/ 751098 h 1494048"/>
                  <a:gd name="connsiteX3" fmla="*/ 1993900 w 7162800"/>
                  <a:gd name="connsiteY3" fmla="*/ 820948 h 1494048"/>
                  <a:gd name="connsiteX4" fmla="*/ 2178050 w 7162800"/>
                  <a:gd name="connsiteY4" fmla="*/ 922548 h 1494048"/>
                  <a:gd name="connsiteX5" fmla="*/ 2393950 w 7162800"/>
                  <a:gd name="connsiteY5" fmla="*/ 579648 h 1494048"/>
                  <a:gd name="connsiteX6" fmla="*/ 2825750 w 7162800"/>
                  <a:gd name="connsiteY6" fmla="*/ 357398 h 1494048"/>
                  <a:gd name="connsiteX7" fmla="*/ 3327400 w 7162800"/>
                  <a:gd name="connsiteY7" fmla="*/ 274848 h 1494048"/>
                  <a:gd name="connsiteX8" fmla="*/ 3790950 w 7162800"/>
                  <a:gd name="connsiteY8" fmla="*/ 274848 h 1494048"/>
                  <a:gd name="connsiteX9" fmla="*/ 4121150 w 7162800"/>
                  <a:gd name="connsiteY9" fmla="*/ 325648 h 1494048"/>
                  <a:gd name="connsiteX10" fmla="*/ 4337050 w 7162800"/>
                  <a:gd name="connsiteY10" fmla="*/ 173248 h 1494048"/>
                  <a:gd name="connsiteX11" fmla="*/ 4679950 w 7162800"/>
                  <a:gd name="connsiteY11" fmla="*/ 1798 h 1494048"/>
                  <a:gd name="connsiteX12" fmla="*/ 6229350 w 7162800"/>
                  <a:gd name="connsiteY12" fmla="*/ 128798 h 1494048"/>
                  <a:gd name="connsiteX13" fmla="*/ 6686550 w 7162800"/>
                  <a:gd name="connsiteY13" fmla="*/ 744748 h 1494048"/>
                  <a:gd name="connsiteX14" fmla="*/ 6788150 w 7162800"/>
                  <a:gd name="connsiteY14" fmla="*/ 846348 h 1494048"/>
                  <a:gd name="connsiteX15" fmla="*/ 7162800 w 7162800"/>
                  <a:gd name="connsiteY15" fmla="*/ 655848 h 1494048"/>
                  <a:gd name="connsiteX0" fmla="*/ 0 w 7162800"/>
                  <a:gd name="connsiteY0" fmla="*/ 1506256 h 1506256"/>
                  <a:gd name="connsiteX1" fmla="*/ 438150 w 7162800"/>
                  <a:gd name="connsiteY1" fmla="*/ 979206 h 1506256"/>
                  <a:gd name="connsiteX2" fmla="*/ 1250950 w 7162800"/>
                  <a:gd name="connsiteY2" fmla="*/ 763306 h 1506256"/>
                  <a:gd name="connsiteX3" fmla="*/ 1993900 w 7162800"/>
                  <a:gd name="connsiteY3" fmla="*/ 833156 h 1506256"/>
                  <a:gd name="connsiteX4" fmla="*/ 2178050 w 7162800"/>
                  <a:gd name="connsiteY4" fmla="*/ 934756 h 1506256"/>
                  <a:gd name="connsiteX5" fmla="*/ 2393950 w 7162800"/>
                  <a:gd name="connsiteY5" fmla="*/ 591856 h 1506256"/>
                  <a:gd name="connsiteX6" fmla="*/ 2825750 w 7162800"/>
                  <a:gd name="connsiteY6" fmla="*/ 369606 h 1506256"/>
                  <a:gd name="connsiteX7" fmla="*/ 3327400 w 7162800"/>
                  <a:gd name="connsiteY7" fmla="*/ 287056 h 1506256"/>
                  <a:gd name="connsiteX8" fmla="*/ 3790950 w 7162800"/>
                  <a:gd name="connsiteY8" fmla="*/ 287056 h 1506256"/>
                  <a:gd name="connsiteX9" fmla="*/ 4121150 w 7162800"/>
                  <a:gd name="connsiteY9" fmla="*/ 337856 h 1506256"/>
                  <a:gd name="connsiteX10" fmla="*/ 4337050 w 7162800"/>
                  <a:gd name="connsiteY10" fmla="*/ 185456 h 1506256"/>
                  <a:gd name="connsiteX11" fmla="*/ 5238750 w 7162800"/>
                  <a:gd name="connsiteY11" fmla="*/ 1306 h 1506256"/>
                  <a:gd name="connsiteX12" fmla="*/ 6229350 w 7162800"/>
                  <a:gd name="connsiteY12" fmla="*/ 141006 h 1506256"/>
                  <a:gd name="connsiteX13" fmla="*/ 6686550 w 7162800"/>
                  <a:gd name="connsiteY13" fmla="*/ 756956 h 1506256"/>
                  <a:gd name="connsiteX14" fmla="*/ 6788150 w 7162800"/>
                  <a:gd name="connsiteY14" fmla="*/ 858556 h 1506256"/>
                  <a:gd name="connsiteX15" fmla="*/ 7162800 w 7162800"/>
                  <a:gd name="connsiteY15" fmla="*/ 668056 h 1506256"/>
                  <a:gd name="connsiteX0" fmla="*/ 0 w 7162800"/>
                  <a:gd name="connsiteY0" fmla="*/ 1506256 h 1506256"/>
                  <a:gd name="connsiteX1" fmla="*/ 438150 w 7162800"/>
                  <a:gd name="connsiteY1" fmla="*/ 979206 h 1506256"/>
                  <a:gd name="connsiteX2" fmla="*/ 1250950 w 7162800"/>
                  <a:gd name="connsiteY2" fmla="*/ 763306 h 1506256"/>
                  <a:gd name="connsiteX3" fmla="*/ 1993900 w 7162800"/>
                  <a:gd name="connsiteY3" fmla="*/ 833156 h 1506256"/>
                  <a:gd name="connsiteX4" fmla="*/ 2178050 w 7162800"/>
                  <a:gd name="connsiteY4" fmla="*/ 934756 h 1506256"/>
                  <a:gd name="connsiteX5" fmla="*/ 2393950 w 7162800"/>
                  <a:gd name="connsiteY5" fmla="*/ 591856 h 1506256"/>
                  <a:gd name="connsiteX6" fmla="*/ 2825750 w 7162800"/>
                  <a:gd name="connsiteY6" fmla="*/ 369606 h 1506256"/>
                  <a:gd name="connsiteX7" fmla="*/ 3327400 w 7162800"/>
                  <a:gd name="connsiteY7" fmla="*/ 287056 h 1506256"/>
                  <a:gd name="connsiteX8" fmla="*/ 3790950 w 7162800"/>
                  <a:gd name="connsiteY8" fmla="*/ 287056 h 1506256"/>
                  <a:gd name="connsiteX9" fmla="*/ 4121150 w 7162800"/>
                  <a:gd name="connsiteY9" fmla="*/ 337856 h 1506256"/>
                  <a:gd name="connsiteX10" fmla="*/ 4337050 w 7162800"/>
                  <a:gd name="connsiteY10" fmla="*/ 185456 h 1506256"/>
                  <a:gd name="connsiteX11" fmla="*/ 5238750 w 7162800"/>
                  <a:gd name="connsiteY11" fmla="*/ 1306 h 1506256"/>
                  <a:gd name="connsiteX12" fmla="*/ 6229350 w 7162800"/>
                  <a:gd name="connsiteY12" fmla="*/ 141006 h 1506256"/>
                  <a:gd name="connsiteX13" fmla="*/ 6686550 w 7162800"/>
                  <a:gd name="connsiteY13" fmla="*/ 756956 h 1506256"/>
                  <a:gd name="connsiteX14" fmla="*/ 6788150 w 7162800"/>
                  <a:gd name="connsiteY14" fmla="*/ 858556 h 1506256"/>
                  <a:gd name="connsiteX15" fmla="*/ 7162800 w 7162800"/>
                  <a:gd name="connsiteY15" fmla="*/ 668056 h 1506256"/>
                  <a:gd name="connsiteX0" fmla="*/ 0 w 7162800"/>
                  <a:gd name="connsiteY0" fmla="*/ 1505594 h 1505594"/>
                  <a:gd name="connsiteX1" fmla="*/ 438150 w 7162800"/>
                  <a:gd name="connsiteY1" fmla="*/ 978544 h 1505594"/>
                  <a:gd name="connsiteX2" fmla="*/ 1250950 w 7162800"/>
                  <a:gd name="connsiteY2" fmla="*/ 762644 h 1505594"/>
                  <a:gd name="connsiteX3" fmla="*/ 1993900 w 7162800"/>
                  <a:gd name="connsiteY3" fmla="*/ 832494 h 1505594"/>
                  <a:gd name="connsiteX4" fmla="*/ 2178050 w 7162800"/>
                  <a:gd name="connsiteY4" fmla="*/ 934094 h 1505594"/>
                  <a:gd name="connsiteX5" fmla="*/ 2393950 w 7162800"/>
                  <a:gd name="connsiteY5" fmla="*/ 591194 h 1505594"/>
                  <a:gd name="connsiteX6" fmla="*/ 2825750 w 7162800"/>
                  <a:gd name="connsiteY6" fmla="*/ 368944 h 1505594"/>
                  <a:gd name="connsiteX7" fmla="*/ 3327400 w 7162800"/>
                  <a:gd name="connsiteY7" fmla="*/ 286394 h 1505594"/>
                  <a:gd name="connsiteX8" fmla="*/ 3790950 w 7162800"/>
                  <a:gd name="connsiteY8" fmla="*/ 286394 h 1505594"/>
                  <a:gd name="connsiteX9" fmla="*/ 4121150 w 7162800"/>
                  <a:gd name="connsiteY9" fmla="*/ 337194 h 1505594"/>
                  <a:gd name="connsiteX10" fmla="*/ 4337050 w 7162800"/>
                  <a:gd name="connsiteY10" fmla="*/ 184794 h 1505594"/>
                  <a:gd name="connsiteX11" fmla="*/ 5238750 w 7162800"/>
                  <a:gd name="connsiteY11" fmla="*/ 644 h 1505594"/>
                  <a:gd name="connsiteX12" fmla="*/ 6229350 w 7162800"/>
                  <a:gd name="connsiteY12" fmla="*/ 140344 h 1505594"/>
                  <a:gd name="connsiteX13" fmla="*/ 6629400 w 7162800"/>
                  <a:gd name="connsiteY13" fmla="*/ 540394 h 1505594"/>
                  <a:gd name="connsiteX14" fmla="*/ 6788150 w 7162800"/>
                  <a:gd name="connsiteY14" fmla="*/ 857894 h 1505594"/>
                  <a:gd name="connsiteX15" fmla="*/ 7162800 w 7162800"/>
                  <a:gd name="connsiteY15" fmla="*/ 667394 h 1505594"/>
                  <a:gd name="connsiteX0" fmla="*/ 0 w 6883400"/>
                  <a:gd name="connsiteY0" fmla="*/ 1505594 h 1505594"/>
                  <a:gd name="connsiteX1" fmla="*/ 438150 w 6883400"/>
                  <a:gd name="connsiteY1" fmla="*/ 978544 h 1505594"/>
                  <a:gd name="connsiteX2" fmla="*/ 1250950 w 6883400"/>
                  <a:gd name="connsiteY2" fmla="*/ 762644 h 1505594"/>
                  <a:gd name="connsiteX3" fmla="*/ 1993900 w 6883400"/>
                  <a:gd name="connsiteY3" fmla="*/ 832494 h 1505594"/>
                  <a:gd name="connsiteX4" fmla="*/ 2178050 w 6883400"/>
                  <a:gd name="connsiteY4" fmla="*/ 934094 h 1505594"/>
                  <a:gd name="connsiteX5" fmla="*/ 2393950 w 6883400"/>
                  <a:gd name="connsiteY5" fmla="*/ 591194 h 1505594"/>
                  <a:gd name="connsiteX6" fmla="*/ 2825750 w 6883400"/>
                  <a:gd name="connsiteY6" fmla="*/ 368944 h 1505594"/>
                  <a:gd name="connsiteX7" fmla="*/ 3327400 w 6883400"/>
                  <a:gd name="connsiteY7" fmla="*/ 286394 h 1505594"/>
                  <a:gd name="connsiteX8" fmla="*/ 3790950 w 6883400"/>
                  <a:gd name="connsiteY8" fmla="*/ 286394 h 1505594"/>
                  <a:gd name="connsiteX9" fmla="*/ 4121150 w 6883400"/>
                  <a:gd name="connsiteY9" fmla="*/ 337194 h 1505594"/>
                  <a:gd name="connsiteX10" fmla="*/ 4337050 w 6883400"/>
                  <a:gd name="connsiteY10" fmla="*/ 184794 h 1505594"/>
                  <a:gd name="connsiteX11" fmla="*/ 5238750 w 6883400"/>
                  <a:gd name="connsiteY11" fmla="*/ 644 h 1505594"/>
                  <a:gd name="connsiteX12" fmla="*/ 6229350 w 6883400"/>
                  <a:gd name="connsiteY12" fmla="*/ 140344 h 1505594"/>
                  <a:gd name="connsiteX13" fmla="*/ 6629400 w 6883400"/>
                  <a:gd name="connsiteY13" fmla="*/ 540394 h 1505594"/>
                  <a:gd name="connsiteX14" fmla="*/ 6788150 w 6883400"/>
                  <a:gd name="connsiteY14" fmla="*/ 857894 h 1505594"/>
                  <a:gd name="connsiteX15" fmla="*/ 6883400 w 6883400"/>
                  <a:gd name="connsiteY15" fmla="*/ 1429394 h 1505594"/>
                  <a:gd name="connsiteX0" fmla="*/ 0 w 6883400"/>
                  <a:gd name="connsiteY0" fmla="*/ 1505594 h 1505594"/>
                  <a:gd name="connsiteX1" fmla="*/ 438150 w 6883400"/>
                  <a:gd name="connsiteY1" fmla="*/ 978544 h 1505594"/>
                  <a:gd name="connsiteX2" fmla="*/ 1250950 w 6883400"/>
                  <a:gd name="connsiteY2" fmla="*/ 762644 h 1505594"/>
                  <a:gd name="connsiteX3" fmla="*/ 1993900 w 6883400"/>
                  <a:gd name="connsiteY3" fmla="*/ 832494 h 1505594"/>
                  <a:gd name="connsiteX4" fmla="*/ 2178050 w 6883400"/>
                  <a:gd name="connsiteY4" fmla="*/ 934094 h 1505594"/>
                  <a:gd name="connsiteX5" fmla="*/ 2393950 w 6883400"/>
                  <a:gd name="connsiteY5" fmla="*/ 591194 h 1505594"/>
                  <a:gd name="connsiteX6" fmla="*/ 2825750 w 6883400"/>
                  <a:gd name="connsiteY6" fmla="*/ 368944 h 1505594"/>
                  <a:gd name="connsiteX7" fmla="*/ 3327400 w 6883400"/>
                  <a:gd name="connsiteY7" fmla="*/ 286394 h 1505594"/>
                  <a:gd name="connsiteX8" fmla="*/ 3790950 w 6883400"/>
                  <a:gd name="connsiteY8" fmla="*/ 286394 h 1505594"/>
                  <a:gd name="connsiteX9" fmla="*/ 4121150 w 6883400"/>
                  <a:gd name="connsiteY9" fmla="*/ 337194 h 1505594"/>
                  <a:gd name="connsiteX10" fmla="*/ 4337050 w 6883400"/>
                  <a:gd name="connsiteY10" fmla="*/ 184794 h 1505594"/>
                  <a:gd name="connsiteX11" fmla="*/ 5238750 w 6883400"/>
                  <a:gd name="connsiteY11" fmla="*/ 644 h 1505594"/>
                  <a:gd name="connsiteX12" fmla="*/ 6229350 w 6883400"/>
                  <a:gd name="connsiteY12" fmla="*/ 140344 h 1505594"/>
                  <a:gd name="connsiteX13" fmla="*/ 6629400 w 6883400"/>
                  <a:gd name="connsiteY13" fmla="*/ 540394 h 1505594"/>
                  <a:gd name="connsiteX14" fmla="*/ 6788150 w 6883400"/>
                  <a:gd name="connsiteY14" fmla="*/ 857894 h 1505594"/>
                  <a:gd name="connsiteX15" fmla="*/ 6883400 w 6883400"/>
                  <a:gd name="connsiteY15" fmla="*/ 1429394 h 1505594"/>
                  <a:gd name="connsiteX16" fmla="*/ 0 w 6883400"/>
                  <a:gd name="connsiteY16" fmla="*/ 1505594 h 1505594"/>
                  <a:gd name="connsiteX0" fmla="*/ 0 w 6883400"/>
                  <a:gd name="connsiteY0" fmla="*/ 1505594 h 1505594"/>
                  <a:gd name="connsiteX1" fmla="*/ 438150 w 6883400"/>
                  <a:gd name="connsiteY1" fmla="*/ 978544 h 1505594"/>
                  <a:gd name="connsiteX2" fmla="*/ 1250950 w 6883400"/>
                  <a:gd name="connsiteY2" fmla="*/ 762644 h 1505594"/>
                  <a:gd name="connsiteX3" fmla="*/ 1993900 w 6883400"/>
                  <a:gd name="connsiteY3" fmla="*/ 832494 h 1505594"/>
                  <a:gd name="connsiteX4" fmla="*/ 2178050 w 6883400"/>
                  <a:gd name="connsiteY4" fmla="*/ 934094 h 1505594"/>
                  <a:gd name="connsiteX5" fmla="*/ 2393950 w 6883400"/>
                  <a:gd name="connsiteY5" fmla="*/ 591194 h 1505594"/>
                  <a:gd name="connsiteX6" fmla="*/ 2825750 w 6883400"/>
                  <a:gd name="connsiteY6" fmla="*/ 368944 h 1505594"/>
                  <a:gd name="connsiteX7" fmla="*/ 3327400 w 6883400"/>
                  <a:gd name="connsiteY7" fmla="*/ 286394 h 1505594"/>
                  <a:gd name="connsiteX8" fmla="*/ 3790950 w 6883400"/>
                  <a:gd name="connsiteY8" fmla="*/ 286394 h 1505594"/>
                  <a:gd name="connsiteX9" fmla="*/ 4121150 w 6883400"/>
                  <a:gd name="connsiteY9" fmla="*/ 337194 h 1505594"/>
                  <a:gd name="connsiteX10" fmla="*/ 4337050 w 6883400"/>
                  <a:gd name="connsiteY10" fmla="*/ 184794 h 1505594"/>
                  <a:gd name="connsiteX11" fmla="*/ 5238750 w 6883400"/>
                  <a:gd name="connsiteY11" fmla="*/ 644 h 1505594"/>
                  <a:gd name="connsiteX12" fmla="*/ 6229350 w 6883400"/>
                  <a:gd name="connsiteY12" fmla="*/ 140344 h 1505594"/>
                  <a:gd name="connsiteX13" fmla="*/ 6629400 w 6883400"/>
                  <a:gd name="connsiteY13" fmla="*/ 540394 h 1505594"/>
                  <a:gd name="connsiteX14" fmla="*/ 6788150 w 6883400"/>
                  <a:gd name="connsiteY14" fmla="*/ 857894 h 1505594"/>
                  <a:gd name="connsiteX15" fmla="*/ 6883400 w 6883400"/>
                  <a:gd name="connsiteY15" fmla="*/ 1429394 h 1505594"/>
                  <a:gd name="connsiteX16" fmla="*/ 0 w 6883400"/>
                  <a:gd name="connsiteY16" fmla="*/ 1505594 h 1505594"/>
                  <a:gd name="connsiteX0" fmla="*/ 0 w 6883736"/>
                  <a:gd name="connsiteY0" fmla="*/ 1505594 h 1505594"/>
                  <a:gd name="connsiteX1" fmla="*/ 438150 w 6883736"/>
                  <a:gd name="connsiteY1" fmla="*/ 978544 h 1505594"/>
                  <a:gd name="connsiteX2" fmla="*/ 1250950 w 6883736"/>
                  <a:gd name="connsiteY2" fmla="*/ 762644 h 1505594"/>
                  <a:gd name="connsiteX3" fmla="*/ 1993900 w 6883736"/>
                  <a:gd name="connsiteY3" fmla="*/ 832494 h 1505594"/>
                  <a:gd name="connsiteX4" fmla="*/ 2178050 w 6883736"/>
                  <a:gd name="connsiteY4" fmla="*/ 934094 h 1505594"/>
                  <a:gd name="connsiteX5" fmla="*/ 2393950 w 6883736"/>
                  <a:gd name="connsiteY5" fmla="*/ 591194 h 1505594"/>
                  <a:gd name="connsiteX6" fmla="*/ 2825750 w 6883736"/>
                  <a:gd name="connsiteY6" fmla="*/ 368944 h 1505594"/>
                  <a:gd name="connsiteX7" fmla="*/ 3327400 w 6883736"/>
                  <a:gd name="connsiteY7" fmla="*/ 286394 h 1505594"/>
                  <a:gd name="connsiteX8" fmla="*/ 3790950 w 6883736"/>
                  <a:gd name="connsiteY8" fmla="*/ 286394 h 1505594"/>
                  <a:gd name="connsiteX9" fmla="*/ 4121150 w 6883736"/>
                  <a:gd name="connsiteY9" fmla="*/ 337194 h 1505594"/>
                  <a:gd name="connsiteX10" fmla="*/ 4337050 w 6883736"/>
                  <a:gd name="connsiteY10" fmla="*/ 184794 h 1505594"/>
                  <a:gd name="connsiteX11" fmla="*/ 5238750 w 6883736"/>
                  <a:gd name="connsiteY11" fmla="*/ 644 h 1505594"/>
                  <a:gd name="connsiteX12" fmla="*/ 6229350 w 6883736"/>
                  <a:gd name="connsiteY12" fmla="*/ 140344 h 1505594"/>
                  <a:gd name="connsiteX13" fmla="*/ 6629400 w 6883736"/>
                  <a:gd name="connsiteY13" fmla="*/ 540394 h 1505594"/>
                  <a:gd name="connsiteX14" fmla="*/ 6788150 w 6883736"/>
                  <a:gd name="connsiteY14" fmla="*/ 857894 h 1505594"/>
                  <a:gd name="connsiteX15" fmla="*/ 6883400 w 6883736"/>
                  <a:gd name="connsiteY15" fmla="*/ 1429394 h 1505594"/>
                  <a:gd name="connsiteX16" fmla="*/ 0 w 6883736"/>
                  <a:gd name="connsiteY16" fmla="*/ 1505594 h 1505594"/>
                  <a:gd name="connsiteX0" fmla="*/ 0 w 6883736"/>
                  <a:gd name="connsiteY0" fmla="*/ 1505594 h 1505594"/>
                  <a:gd name="connsiteX1" fmla="*/ 438150 w 6883736"/>
                  <a:gd name="connsiteY1" fmla="*/ 978544 h 1505594"/>
                  <a:gd name="connsiteX2" fmla="*/ 1250950 w 6883736"/>
                  <a:gd name="connsiteY2" fmla="*/ 762644 h 1505594"/>
                  <a:gd name="connsiteX3" fmla="*/ 1733550 w 6883736"/>
                  <a:gd name="connsiteY3" fmla="*/ 781694 h 1505594"/>
                  <a:gd name="connsiteX4" fmla="*/ 2178050 w 6883736"/>
                  <a:gd name="connsiteY4" fmla="*/ 934094 h 1505594"/>
                  <a:gd name="connsiteX5" fmla="*/ 2393950 w 6883736"/>
                  <a:gd name="connsiteY5" fmla="*/ 591194 h 1505594"/>
                  <a:gd name="connsiteX6" fmla="*/ 2825750 w 6883736"/>
                  <a:gd name="connsiteY6" fmla="*/ 368944 h 1505594"/>
                  <a:gd name="connsiteX7" fmla="*/ 3327400 w 6883736"/>
                  <a:gd name="connsiteY7" fmla="*/ 286394 h 1505594"/>
                  <a:gd name="connsiteX8" fmla="*/ 3790950 w 6883736"/>
                  <a:gd name="connsiteY8" fmla="*/ 286394 h 1505594"/>
                  <a:gd name="connsiteX9" fmla="*/ 4121150 w 6883736"/>
                  <a:gd name="connsiteY9" fmla="*/ 337194 h 1505594"/>
                  <a:gd name="connsiteX10" fmla="*/ 4337050 w 6883736"/>
                  <a:gd name="connsiteY10" fmla="*/ 184794 h 1505594"/>
                  <a:gd name="connsiteX11" fmla="*/ 5238750 w 6883736"/>
                  <a:gd name="connsiteY11" fmla="*/ 644 h 1505594"/>
                  <a:gd name="connsiteX12" fmla="*/ 6229350 w 6883736"/>
                  <a:gd name="connsiteY12" fmla="*/ 140344 h 1505594"/>
                  <a:gd name="connsiteX13" fmla="*/ 6629400 w 6883736"/>
                  <a:gd name="connsiteY13" fmla="*/ 540394 h 1505594"/>
                  <a:gd name="connsiteX14" fmla="*/ 6788150 w 6883736"/>
                  <a:gd name="connsiteY14" fmla="*/ 857894 h 1505594"/>
                  <a:gd name="connsiteX15" fmla="*/ 6883400 w 6883736"/>
                  <a:gd name="connsiteY15" fmla="*/ 1429394 h 1505594"/>
                  <a:gd name="connsiteX16" fmla="*/ 0 w 6883736"/>
                  <a:gd name="connsiteY16" fmla="*/ 1505594 h 1505594"/>
                  <a:gd name="connsiteX0" fmla="*/ 0 w 6883736"/>
                  <a:gd name="connsiteY0" fmla="*/ 1505594 h 1505594"/>
                  <a:gd name="connsiteX1" fmla="*/ 438150 w 6883736"/>
                  <a:gd name="connsiteY1" fmla="*/ 978544 h 1505594"/>
                  <a:gd name="connsiteX2" fmla="*/ 1250950 w 6883736"/>
                  <a:gd name="connsiteY2" fmla="*/ 762644 h 1505594"/>
                  <a:gd name="connsiteX3" fmla="*/ 2178050 w 6883736"/>
                  <a:gd name="connsiteY3" fmla="*/ 934094 h 1505594"/>
                  <a:gd name="connsiteX4" fmla="*/ 2393950 w 6883736"/>
                  <a:gd name="connsiteY4" fmla="*/ 591194 h 1505594"/>
                  <a:gd name="connsiteX5" fmla="*/ 2825750 w 6883736"/>
                  <a:gd name="connsiteY5" fmla="*/ 368944 h 1505594"/>
                  <a:gd name="connsiteX6" fmla="*/ 3327400 w 6883736"/>
                  <a:gd name="connsiteY6" fmla="*/ 286394 h 1505594"/>
                  <a:gd name="connsiteX7" fmla="*/ 3790950 w 6883736"/>
                  <a:gd name="connsiteY7" fmla="*/ 286394 h 1505594"/>
                  <a:gd name="connsiteX8" fmla="*/ 4121150 w 6883736"/>
                  <a:gd name="connsiteY8" fmla="*/ 337194 h 1505594"/>
                  <a:gd name="connsiteX9" fmla="*/ 4337050 w 6883736"/>
                  <a:gd name="connsiteY9" fmla="*/ 184794 h 1505594"/>
                  <a:gd name="connsiteX10" fmla="*/ 5238750 w 6883736"/>
                  <a:gd name="connsiteY10" fmla="*/ 644 h 1505594"/>
                  <a:gd name="connsiteX11" fmla="*/ 6229350 w 6883736"/>
                  <a:gd name="connsiteY11" fmla="*/ 140344 h 1505594"/>
                  <a:gd name="connsiteX12" fmla="*/ 6629400 w 6883736"/>
                  <a:gd name="connsiteY12" fmla="*/ 540394 h 1505594"/>
                  <a:gd name="connsiteX13" fmla="*/ 6788150 w 6883736"/>
                  <a:gd name="connsiteY13" fmla="*/ 857894 h 1505594"/>
                  <a:gd name="connsiteX14" fmla="*/ 6883400 w 6883736"/>
                  <a:gd name="connsiteY14" fmla="*/ 1429394 h 1505594"/>
                  <a:gd name="connsiteX15" fmla="*/ 0 w 6883736"/>
                  <a:gd name="connsiteY15" fmla="*/ 1505594 h 1505594"/>
                  <a:gd name="connsiteX0" fmla="*/ 0 w 6883736"/>
                  <a:gd name="connsiteY0" fmla="*/ 1505594 h 1505594"/>
                  <a:gd name="connsiteX1" fmla="*/ 438150 w 6883736"/>
                  <a:gd name="connsiteY1" fmla="*/ 978544 h 1505594"/>
                  <a:gd name="connsiteX2" fmla="*/ 1250950 w 6883736"/>
                  <a:gd name="connsiteY2" fmla="*/ 762644 h 1505594"/>
                  <a:gd name="connsiteX3" fmla="*/ 2178050 w 6883736"/>
                  <a:gd name="connsiteY3" fmla="*/ 934094 h 1505594"/>
                  <a:gd name="connsiteX4" fmla="*/ 2393950 w 6883736"/>
                  <a:gd name="connsiteY4" fmla="*/ 591194 h 1505594"/>
                  <a:gd name="connsiteX5" fmla="*/ 2825750 w 6883736"/>
                  <a:gd name="connsiteY5" fmla="*/ 368944 h 1505594"/>
                  <a:gd name="connsiteX6" fmla="*/ 3327400 w 6883736"/>
                  <a:gd name="connsiteY6" fmla="*/ 286394 h 1505594"/>
                  <a:gd name="connsiteX7" fmla="*/ 3790950 w 6883736"/>
                  <a:gd name="connsiteY7" fmla="*/ 286394 h 1505594"/>
                  <a:gd name="connsiteX8" fmla="*/ 4121150 w 6883736"/>
                  <a:gd name="connsiteY8" fmla="*/ 337194 h 1505594"/>
                  <a:gd name="connsiteX9" fmla="*/ 4337050 w 6883736"/>
                  <a:gd name="connsiteY9" fmla="*/ 184794 h 1505594"/>
                  <a:gd name="connsiteX10" fmla="*/ 5238750 w 6883736"/>
                  <a:gd name="connsiteY10" fmla="*/ 644 h 1505594"/>
                  <a:gd name="connsiteX11" fmla="*/ 6229350 w 6883736"/>
                  <a:gd name="connsiteY11" fmla="*/ 140344 h 1505594"/>
                  <a:gd name="connsiteX12" fmla="*/ 6629400 w 6883736"/>
                  <a:gd name="connsiteY12" fmla="*/ 540394 h 1505594"/>
                  <a:gd name="connsiteX13" fmla="*/ 6788150 w 6883736"/>
                  <a:gd name="connsiteY13" fmla="*/ 857894 h 1505594"/>
                  <a:gd name="connsiteX14" fmla="*/ 6883400 w 6883736"/>
                  <a:gd name="connsiteY14" fmla="*/ 1429394 h 1505594"/>
                  <a:gd name="connsiteX15" fmla="*/ 0 w 6883736"/>
                  <a:gd name="connsiteY15" fmla="*/ 1505594 h 1505594"/>
                  <a:gd name="connsiteX0" fmla="*/ 0 w 6883736"/>
                  <a:gd name="connsiteY0" fmla="*/ 1505594 h 1505594"/>
                  <a:gd name="connsiteX1" fmla="*/ 438150 w 6883736"/>
                  <a:gd name="connsiteY1" fmla="*/ 978544 h 1505594"/>
                  <a:gd name="connsiteX2" fmla="*/ 1250950 w 6883736"/>
                  <a:gd name="connsiteY2" fmla="*/ 762644 h 1505594"/>
                  <a:gd name="connsiteX3" fmla="*/ 2178050 w 6883736"/>
                  <a:gd name="connsiteY3" fmla="*/ 934094 h 1505594"/>
                  <a:gd name="connsiteX4" fmla="*/ 2393950 w 6883736"/>
                  <a:gd name="connsiteY4" fmla="*/ 591194 h 1505594"/>
                  <a:gd name="connsiteX5" fmla="*/ 2825750 w 6883736"/>
                  <a:gd name="connsiteY5" fmla="*/ 368944 h 1505594"/>
                  <a:gd name="connsiteX6" fmla="*/ 3327400 w 6883736"/>
                  <a:gd name="connsiteY6" fmla="*/ 286394 h 1505594"/>
                  <a:gd name="connsiteX7" fmla="*/ 3790950 w 6883736"/>
                  <a:gd name="connsiteY7" fmla="*/ 286394 h 1505594"/>
                  <a:gd name="connsiteX8" fmla="*/ 4121150 w 6883736"/>
                  <a:gd name="connsiteY8" fmla="*/ 337194 h 1505594"/>
                  <a:gd name="connsiteX9" fmla="*/ 4337050 w 6883736"/>
                  <a:gd name="connsiteY9" fmla="*/ 184794 h 1505594"/>
                  <a:gd name="connsiteX10" fmla="*/ 5238750 w 6883736"/>
                  <a:gd name="connsiteY10" fmla="*/ 644 h 1505594"/>
                  <a:gd name="connsiteX11" fmla="*/ 6229350 w 6883736"/>
                  <a:gd name="connsiteY11" fmla="*/ 140344 h 1505594"/>
                  <a:gd name="connsiteX12" fmla="*/ 6629400 w 6883736"/>
                  <a:gd name="connsiteY12" fmla="*/ 540394 h 1505594"/>
                  <a:gd name="connsiteX13" fmla="*/ 6788150 w 6883736"/>
                  <a:gd name="connsiteY13" fmla="*/ 857894 h 1505594"/>
                  <a:gd name="connsiteX14" fmla="*/ 6883400 w 6883736"/>
                  <a:gd name="connsiteY14" fmla="*/ 1429394 h 1505594"/>
                  <a:gd name="connsiteX15" fmla="*/ 0 w 6883736"/>
                  <a:gd name="connsiteY15" fmla="*/ 1505594 h 1505594"/>
                  <a:gd name="connsiteX0" fmla="*/ 553734 w 7437470"/>
                  <a:gd name="connsiteY0" fmla="*/ 1505594 h 1505594"/>
                  <a:gd name="connsiteX1" fmla="*/ 415189 w 7437470"/>
                  <a:gd name="connsiteY1" fmla="*/ 726110 h 1505594"/>
                  <a:gd name="connsiteX2" fmla="*/ 991884 w 7437470"/>
                  <a:gd name="connsiteY2" fmla="*/ 978544 h 1505594"/>
                  <a:gd name="connsiteX3" fmla="*/ 1804684 w 7437470"/>
                  <a:gd name="connsiteY3" fmla="*/ 762644 h 1505594"/>
                  <a:gd name="connsiteX4" fmla="*/ 2731784 w 7437470"/>
                  <a:gd name="connsiteY4" fmla="*/ 934094 h 1505594"/>
                  <a:gd name="connsiteX5" fmla="*/ 2947684 w 7437470"/>
                  <a:gd name="connsiteY5" fmla="*/ 591194 h 1505594"/>
                  <a:gd name="connsiteX6" fmla="*/ 3379484 w 7437470"/>
                  <a:gd name="connsiteY6" fmla="*/ 368944 h 1505594"/>
                  <a:gd name="connsiteX7" fmla="*/ 3881134 w 7437470"/>
                  <a:gd name="connsiteY7" fmla="*/ 286394 h 1505594"/>
                  <a:gd name="connsiteX8" fmla="*/ 4344684 w 7437470"/>
                  <a:gd name="connsiteY8" fmla="*/ 286394 h 1505594"/>
                  <a:gd name="connsiteX9" fmla="*/ 4674884 w 7437470"/>
                  <a:gd name="connsiteY9" fmla="*/ 337194 h 1505594"/>
                  <a:gd name="connsiteX10" fmla="*/ 4890784 w 7437470"/>
                  <a:gd name="connsiteY10" fmla="*/ 184794 h 1505594"/>
                  <a:gd name="connsiteX11" fmla="*/ 5792484 w 7437470"/>
                  <a:gd name="connsiteY11" fmla="*/ 644 h 1505594"/>
                  <a:gd name="connsiteX12" fmla="*/ 6783084 w 7437470"/>
                  <a:gd name="connsiteY12" fmla="*/ 140344 h 1505594"/>
                  <a:gd name="connsiteX13" fmla="*/ 7183134 w 7437470"/>
                  <a:gd name="connsiteY13" fmla="*/ 540394 h 1505594"/>
                  <a:gd name="connsiteX14" fmla="*/ 7341884 w 7437470"/>
                  <a:gd name="connsiteY14" fmla="*/ 857894 h 1505594"/>
                  <a:gd name="connsiteX15" fmla="*/ 7437134 w 7437470"/>
                  <a:gd name="connsiteY15" fmla="*/ 1429394 h 1505594"/>
                  <a:gd name="connsiteX16" fmla="*/ 553734 w 7437470"/>
                  <a:gd name="connsiteY16" fmla="*/ 1505594 h 1505594"/>
                  <a:gd name="connsiteX0" fmla="*/ 882819 w 7766555"/>
                  <a:gd name="connsiteY0" fmla="*/ 1505594 h 1505594"/>
                  <a:gd name="connsiteX1" fmla="*/ 49218 w 7766555"/>
                  <a:gd name="connsiteY1" fmla="*/ 579268 h 1505594"/>
                  <a:gd name="connsiteX2" fmla="*/ 744274 w 7766555"/>
                  <a:gd name="connsiteY2" fmla="*/ 726110 h 1505594"/>
                  <a:gd name="connsiteX3" fmla="*/ 1320969 w 7766555"/>
                  <a:gd name="connsiteY3" fmla="*/ 978544 h 1505594"/>
                  <a:gd name="connsiteX4" fmla="*/ 2133769 w 7766555"/>
                  <a:gd name="connsiteY4" fmla="*/ 762644 h 1505594"/>
                  <a:gd name="connsiteX5" fmla="*/ 3060869 w 7766555"/>
                  <a:gd name="connsiteY5" fmla="*/ 934094 h 1505594"/>
                  <a:gd name="connsiteX6" fmla="*/ 3276769 w 7766555"/>
                  <a:gd name="connsiteY6" fmla="*/ 591194 h 1505594"/>
                  <a:gd name="connsiteX7" fmla="*/ 3708569 w 7766555"/>
                  <a:gd name="connsiteY7" fmla="*/ 368944 h 1505594"/>
                  <a:gd name="connsiteX8" fmla="*/ 4210219 w 7766555"/>
                  <a:gd name="connsiteY8" fmla="*/ 286394 h 1505594"/>
                  <a:gd name="connsiteX9" fmla="*/ 4673769 w 7766555"/>
                  <a:gd name="connsiteY9" fmla="*/ 286394 h 1505594"/>
                  <a:gd name="connsiteX10" fmla="*/ 5003969 w 7766555"/>
                  <a:gd name="connsiteY10" fmla="*/ 337194 h 1505594"/>
                  <a:gd name="connsiteX11" fmla="*/ 5219869 w 7766555"/>
                  <a:gd name="connsiteY11" fmla="*/ 184794 h 1505594"/>
                  <a:gd name="connsiteX12" fmla="*/ 6121569 w 7766555"/>
                  <a:gd name="connsiteY12" fmla="*/ 644 h 1505594"/>
                  <a:gd name="connsiteX13" fmla="*/ 7112169 w 7766555"/>
                  <a:gd name="connsiteY13" fmla="*/ 140344 h 1505594"/>
                  <a:gd name="connsiteX14" fmla="*/ 7512219 w 7766555"/>
                  <a:gd name="connsiteY14" fmla="*/ 540394 h 1505594"/>
                  <a:gd name="connsiteX15" fmla="*/ 7670969 w 7766555"/>
                  <a:gd name="connsiteY15" fmla="*/ 857894 h 1505594"/>
                  <a:gd name="connsiteX16" fmla="*/ 7766219 w 7766555"/>
                  <a:gd name="connsiteY16" fmla="*/ 1429394 h 1505594"/>
                  <a:gd name="connsiteX17" fmla="*/ 882819 w 7766555"/>
                  <a:gd name="connsiteY17" fmla="*/ 1505594 h 1505594"/>
                  <a:gd name="connsiteX0" fmla="*/ 1680977 w 8564713"/>
                  <a:gd name="connsiteY0" fmla="*/ 1505594 h 1505594"/>
                  <a:gd name="connsiteX1" fmla="*/ 15266 w 8564713"/>
                  <a:gd name="connsiteY1" fmla="*/ 921901 h 1505594"/>
                  <a:gd name="connsiteX2" fmla="*/ 847376 w 8564713"/>
                  <a:gd name="connsiteY2" fmla="*/ 579268 h 1505594"/>
                  <a:gd name="connsiteX3" fmla="*/ 1542432 w 8564713"/>
                  <a:gd name="connsiteY3" fmla="*/ 726110 h 1505594"/>
                  <a:gd name="connsiteX4" fmla="*/ 2119127 w 8564713"/>
                  <a:gd name="connsiteY4" fmla="*/ 978544 h 1505594"/>
                  <a:gd name="connsiteX5" fmla="*/ 2931927 w 8564713"/>
                  <a:gd name="connsiteY5" fmla="*/ 762644 h 1505594"/>
                  <a:gd name="connsiteX6" fmla="*/ 3859027 w 8564713"/>
                  <a:gd name="connsiteY6" fmla="*/ 934094 h 1505594"/>
                  <a:gd name="connsiteX7" fmla="*/ 4074927 w 8564713"/>
                  <a:gd name="connsiteY7" fmla="*/ 591194 h 1505594"/>
                  <a:gd name="connsiteX8" fmla="*/ 4506727 w 8564713"/>
                  <a:gd name="connsiteY8" fmla="*/ 368944 h 1505594"/>
                  <a:gd name="connsiteX9" fmla="*/ 5008377 w 8564713"/>
                  <a:gd name="connsiteY9" fmla="*/ 286394 h 1505594"/>
                  <a:gd name="connsiteX10" fmla="*/ 5471927 w 8564713"/>
                  <a:gd name="connsiteY10" fmla="*/ 286394 h 1505594"/>
                  <a:gd name="connsiteX11" fmla="*/ 5802127 w 8564713"/>
                  <a:gd name="connsiteY11" fmla="*/ 337194 h 1505594"/>
                  <a:gd name="connsiteX12" fmla="*/ 6018027 w 8564713"/>
                  <a:gd name="connsiteY12" fmla="*/ 184794 h 1505594"/>
                  <a:gd name="connsiteX13" fmla="*/ 6919727 w 8564713"/>
                  <a:gd name="connsiteY13" fmla="*/ 644 h 1505594"/>
                  <a:gd name="connsiteX14" fmla="*/ 7910327 w 8564713"/>
                  <a:gd name="connsiteY14" fmla="*/ 140344 h 1505594"/>
                  <a:gd name="connsiteX15" fmla="*/ 8310377 w 8564713"/>
                  <a:gd name="connsiteY15" fmla="*/ 540394 h 1505594"/>
                  <a:gd name="connsiteX16" fmla="*/ 8469127 w 8564713"/>
                  <a:gd name="connsiteY16" fmla="*/ 857894 h 1505594"/>
                  <a:gd name="connsiteX17" fmla="*/ 8564377 w 8564713"/>
                  <a:gd name="connsiteY17" fmla="*/ 1429394 h 1505594"/>
                  <a:gd name="connsiteX18" fmla="*/ 1680977 w 8564713"/>
                  <a:gd name="connsiteY18" fmla="*/ 1505594 h 1505594"/>
                  <a:gd name="connsiteX0" fmla="*/ 2329969 w 9213705"/>
                  <a:gd name="connsiteY0" fmla="*/ 1505594 h 1505594"/>
                  <a:gd name="connsiteX1" fmla="*/ 57307 w 9213705"/>
                  <a:gd name="connsiteY1" fmla="*/ 755479 h 1505594"/>
                  <a:gd name="connsiteX2" fmla="*/ 664258 w 9213705"/>
                  <a:gd name="connsiteY2" fmla="*/ 921901 h 1505594"/>
                  <a:gd name="connsiteX3" fmla="*/ 1496368 w 9213705"/>
                  <a:gd name="connsiteY3" fmla="*/ 579268 h 1505594"/>
                  <a:gd name="connsiteX4" fmla="*/ 2191424 w 9213705"/>
                  <a:gd name="connsiteY4" fmla="*/ 726110 h 1505594"/>
                  <a:gd name="connsiteX5" fmla="*/ 2768119 w 9213705"/>
                  <a:gd name="connsiteY5" fmla="*/ 978544 h 1505594"/>
                  <a:gd name="connsiteX6" fmla="*/ 3580919 w 9213705"/>
                  <a:gd name="connsiteY6" fmla="*/ 762644 h 1505594"/>
                  <a:gd name="connsiteX7" fmla="*/ 4508019 w 9213705"/>
                  <a:gd name="connsiteY7" fmla="*/ 934094 h 1505594"/>
                  <a:gd name="connsiteX8" fmla="*/ 4723919 w 9213705"/>
                  <a:gd name="connsiteY8" fmla="*/ 591194 h 1505594"/>
                  <a:gd name="connsiteX9" fmla="*/ 5155719 w 9213705"/>
                  <a:gd name="connsiteY9" fmla="*/ 368944 h 1505594"/>
                  <a:gd name="connsiteX10" fmla="*/ 5657369 w 9213705"/>
                  <a:gd name="connsiteY10" fmla="*/ 286394 h 1505594"/>
                  <a:gd name="connsiteX11" fmla="*/ 6120919 w 9213705"/>
                  <a:gd name="connsiteY11" fmla="*/ 286394 h 1505594"/>
                  <a:gd name="connsiteX12" fmla="*/ 6451119 w 9213705"/>
                  <a:gd name="connsiteY12" fmla="*/ 337194 h 1505594"/>
                  <a:gd name="connsiteX13" fmla="*/ 6667019 w 9213705"/>
                  <a:gd name="connsiteY13" fmla="*/ 184794 h 1505594"/>
                  <a:gd name="connsiteX14" fmla="*/ 7568719 w 9213705"/>
                  <a:gd name="connsiteY14" fmla="*/ 644 h 1505594"/>
                  <a:gd name="connsiteX15" fmla="*/ 8559319 w 9213705"/>
                  <a:gd name="connsiteY15" fmla="*/ 140344 h 1505594"/>
                  <a:gd name="connsiteX16" fmla="*/ 8959369 w 9213705"/>
                  <a:gd name="connsiteY16" fmla="*/ 540394 h 1505594"/>
                  <a:gd name="connsiteX17" fmla="*/ 9118119 w 9213705"/>
                  <a:gd name="connsiteY17" fmla="*/ 857894 h 1505594"/>
                  <a:gd name="connsiteX18" fmla="*/ 9213369 w 9213705"/>
                  <a:gd name="connsiteY18" fmla="*/ 1429394 h 1505594"/>
                  <a:gd name="connsiteX19" fmla="*/ 2329969 w 9213705"/>
                  <a:gd name="connsiteY19" fmla="*/ 1505594 h 1505594"/>
                  <a:gd name="connsiteX0" fmla="*/ 2761460 w 9645196"/>
                  <a:gd name="connsiteY0" fmla="*/ 1505594 h 1505594"/>
                  <a:gd name="connsiteX1" fmla="*/ 107004 w 9645196"/>
                  <a:gd name="connsiteY1" fmla="*/ 990428 h 1505594"/>
                  <a:gd name="connsiteX2" fmla="*/ 488798 w 9645196"/>
                  <a:gd name="connsiteY2" fmla="*/ 755479 h 1505594"/>
                  <a:gd name="connsiteX3" fmla="*/ 1095749 w 9645196"/>
                  <a:gd name="connsiteY3" fmla="*/ 921901 h 1505594"/>
                  <a:gd name="connsiteX4" fmla="*/ 1927859 w 9645196"/>
                  <a:gd name="connsiteY4" fmla="*/ 579268 h 1505594"/>
                  <a:gd name="connsiteX5" fmla="*/ 2622915 w 9645196"/>
                  <a:gd name="connsiteY5" fmla="*/ 726110 h 1505594"/>
                  <a:gd name="connsiteX6" fmla="*/ 3199610 w 9645196"/>
                  <a:gd name="connsiteY6" fmla="*/ 978544 h 1505594"/>
                  <a:gd name="connsiteX7" fmla="*/ 4012410 w 9645196"/>
                  <a:gd name="connsiteY7" fmla="*/ 762644 h 1505594"/>
                  <a:gd name="connsiteX8" fmla="*/ 4939510 w 9645196"/>
                  <a:gd name="connsiteY8" fmla="*/ 934094 h 1505594"/>
                  <a:gd name="connsiteX9" fmla="*/ 5155410 w 9645196"/>
                  <a:gd name="connsiteY9" fmla="*/ 591194 h 1505594"/>
                  <a:gd name="connsiteX10" fmla="*/ 5587210 w 9645196"/>
                  <a:gd name="connsiteY10" fmla="*/ 368944 h 1505594"/>
                  <a:gd name="connsiteX11" fmla="*/ 6088860 w 9645196"/>
                  <a:gd name="connsiteY11" fmla="*/ 286394 h 1505594"/>
                  <a:gd name="connsiteX12" fmla="*/ 6552410 w 9645196"/>
                  <a:gd name="connsiteY12" fmla="*/ 286394 h 1505594"/>
                  <a:gd name="connsiteX13" fmla="*/ 6882610 w 9645196"/>
                  <a:gd name="connsiteY13" fmla="*/ 337194 h 1505594"/>
                  <a:gd name="connsiteX14" fmla="*/ 7098510 w 9645196"/>
                  <a:gd name="connsiteY14" fmla="*/ 184794 h 1505594"/>
                  <a:gd name="connsiteX15" fmla="*/ 8000210 w 9645196"/>
                  <a:gd name="connsiteY15" fmla="*/ 644 h 1505594"/>
                  <a:gd name="connsiteX16" fmla="*/ 8990810 w 9645196"/>
                  <a:gd name="connsiteY16" fmla="*/ 140344 h 1505594"/>
                  <a:gd name="connsiteX17" fmla="*/ 9390860 w 9645196"/>
                  <a:gd name="connsiteY17" fmla="*/ 540394 h 1505594"/>
                  <a:gd name="connsiteX18" fmla="*/ 9549610 w 9645196"/>
                  <a:gd name="connsiteY18" fmla="*/ 857894 h 1505594"/>
                  <a:gd name="connsiteX19" fmla="*/ 9644860 w 9645196"/>
                  <a:gd name="connsiteY19" fmla="*/ 1429394 h 1505594"/>
                  <a:gd name="connsiteX20" fmla="*/ 2761460 w 9645196"/>
                  <a:gd name="connsiteY20" fmla="*/ 1505594 h 1505594"/>
                  <a:gd name="connsiteX0" fmla="*/ 2834164 w 9717900"/>
                  <a:gd name="connsiteY0" fmla="*/ 1505594 h 1505594"/>
                  <a:gd name="connsiteX1" fmla="*/ 179709 w 9717900"/>
                  <a:gd name="connsiteY1" fmla="*/ 1391798 h 1505594"/>
                  <a:gd name="connsiteX2" fmla="*/ 179708 w 9717900"/>
                  <a:gd name="connsiteY2" fmla="*/ 990428 h 1505594"/>
                  <a:gd name="connsiteX3" fmla="*/ 561502 w 9717900"/>
                  <a:gd name="connsiteY3" fmla="*/ 755479 h 1505594"/>
                  <a:gd name="connsiteX4" fmla="*/ 1168453 w 9717900"/>
                  <a:gd name="connsiteY4" fmla="*/ 921901 h 1505594"/>
                  <a:gd name="connsiteX5" fmla="*/ 2000563 w 9717900"/>
                  <a:gd name="connsiteY5" fmla="*/ 579268 h 1505594"/>
                  <a:gd name="connsiteX6" fmla="*/ 2695619 w 9717900"/>
                  <a:gd name="connsiteY6" fmla="*/ 726110 h 1505594"/>
                  <a:gd name="connsiteX7" fmla="*/ 3272314 w 9717900"/>
                  <a:gd name="connsiteY7" fmla="*/ 978544 h 1505594"/>
                  <a:gd name="connsiteX8" fmla="*/ 4085114 w 9717900"/>
                  <a:gd name="connsiteY8" fmla="*/ 762644 h 1505594"/>
                  <a:gd name="connsiteX9" fmla="*/ 5012214 w 9717900"/>
                  <a:gd name="connsiteY9" fmla="*/ 934094 h 1505594"/>
                  <a:gd name="connsiteX10" fmla="*/ 5228114 w 9717900"/>
                  <a:gd name="connsiteY10" fmla="*/ 591194 h 1505594"/>
                  <a:gd name="connsiteX11" fmla="*/ 5659914 w 9717900"/>
                  <a:gd name="connsiteY11" fmla="*/ 368944 h 1505594"/>
                  <a:gd name="connsiteX12" fmla="*/ 6161564 w 9717900"/>
                  <a:gd name="connsiteY12" fmla="*/ 286394 h 1505594"/>
                  <a:gd name="connsiteX13" fmla="*/ 6625114 w 9717900"/>
                  <a:gd name="connsiteY13" fmla="*/ 286394 h 1505594"/>
                  <a:gd name="connsiteX14" fmla="*/ 6955314 w 9717900"/>
                  <a:gd name="connsiteY14" fmla="*/ 337194 h 1505594"/>
                  <a:gd name="connsiteX15" fmla="*/ 7171214 w 9717900"/>
                  <a:gd name="connsiteY15" fmla="*/ 184794 h 1505594"/>
                  <a:gd name="connsiteX16" fmla="*/ 8072914 w 9717900"/>
                  <a:gd name="connsiteY16" fmla="*/ 644 h 1505594"/>
                  <a:gd name="connsiteX17" fmla="*/ 9063514 w 9717900"/>
                  <a:gd name="connsiteY17" fmla="*/ 140344 h 1505594"/>
                  <a:gd name="connsiteX18" fmla="*/ 9463564 w 9717900"/>
                  <a:gd name="connsiteY18" fmla="*/ 540394 h 1505594"/>
                  <a:gd name="connsiteX19" fmla="*/ 9622314 w 9717900"/>
                  <a:gd name="connsiteY19" fmla="*/ 857894 h 1505594"/>
                  <a:gd name="connsiteX20" fmla="*/ 9717564 w 9717900"/>
                  <a:gd name="connsiteY20" fmla="*/ 1429394 h 1505594"/>
                  <a:gd name="connsiteX21" fmla="*/ 2834164 w 9717900"/>
                  <a:gd name="connsiteY21" fmla="*/ 1505594 h 1505594"/>
                  <a:gd name="connsiteX0" fmla="*/ 2664331 w 9548067"/>
                  <a:gd name="connsiteY0" fmla="*/ 1505594 h 1505594"/>
                  <a:gd name="connsiteX1" fmla="*/ 9876 w 9548067"/>
                  <a:gd name="connsiteY1" fmla="*/ 1391798 h 1505594"/>
                  <a:gd name="connsiteX2" fmla="*/ 9875 w 9548067"/>
                  <a:gd name="connsiteY2" fmla="*/ 990428 h 1505594"/>
                  <a:gd name="connsiteX3" fmla="*/ 391669 w 9548067"/>
                  <a:gd name="connsiteY3" fmla="*/ 755479 h 1505594"/>
                  <a:gd name="connsiteX4" fmla="*/ 998620 w 9548067"/>
                  <a:gd name="connsiteY4" fmla="*/ 921901 h 1505594"/>
                  <a:gd name="connsiteX5" fmla="*/ 1830730 w 9548067"/>
                  <a:gd name="connsiteY5" fmla="*/ 579268 h 1505594"/>
                  <a:gd name="connsiteX6" fmla="*/ 2525786 w 9548067"/>
                  <a:gd name="connsiteY6" fmla="*/ 726110 h 1505594"/>
                  <a:gd name="connsiteX7" fmla="*/ 3102481 w 9548067"/>
                  <a:gd name="connsiteY7" fmla="*/ 978544 h 1505594"/>
                  <a:gd name="connsiteX8" fmla="*/ 3915281 w 9548067"/>
                  <a:gd name="connsiteY8" fmla="*/ 762644 h 1505594"/>
                  <a:gd name="connsiteX9" fmla="*/ 4842381 w 9548067"/>
                  <a:gd name="connsiteY9" fmla="*/ 934094 h 1505594"/>
                  <a:gd name="connsiteX10" fmla="*/ 5058281 w 9548067"/>
                  <a:gd name="connsiteY10" fmla="*/ 591194 h 1505594"/>
                  <a:gd name="connsiteX11" fmla="*/ 5490081 w 9548067"/>
                  <a:gd name="connsiteY11" fmla="*/ 368944 h 1505594"/>
                  <a:gd name="connsiteX12" fmla="*/ 5991731 w 9548067"/>
                  <a:gd name="connsiteY12" fmla="*/ 286394 h 1505594"/>
                  <a:gd name="connsiteX13" fmla="*/ 6455281 w 9548067"/>
                  <a:gd name="connsiteY13" fmla="*/ 286394 h 1505594"/>
                  <a:gd name="connsiteX14" fmla="*/ 6785481 w 9548067"/>
                  <a:gd name="connsiteY14" fmla="*/ 337194 h 1505594"/>
                  <a:gd name="connsiteX15" fmla="*/ 7001381 w 9548067"/>
                  <a:gd name="connsiteY15" fmla="*/ 184794 h 1505594"/>
                  <a:gd name="connsiteX16" fmla="*/ 7903081 w 9548067"/>
                  <a:gd name="connsiteY16" fmla="*/ 644 h 1505594"/>
                  <a:gd name="connsiteX17" fmla="*/ 8893681 w 9548067"/>
                  <a:gd name="connsiteY17" fmla="*/ 140344 h 1505594"/>
                  <a:gd name="connsiteX18" fmla="*/ 9293731 w 9548067"/>
                  <a:gd name="connsiteY18" fmla="*/ 540394 h 1505594"/>
                  <a:gd name="connsiteX19" fmla="*/ 9452481 w 9548067"/>
                  <a:gd name="connsiteY19" fmla="*/ 857894 h 1505594"/>
                  <a:gd name="connsiteX20" fmla="*/ 9547731 w 9548067"/>
                  <a:gd name="connsiteY20" fmla="*/ 1429394 h 1505594"/>
                  <a:gd name="connsiteX21" fmla="*/ 2664331 w 9548067"/>
                  <a:gd name="connsiteY21" fmla="*/ 1505594 h 1505594"/>
                  <a:gd name="connsiteX0" fmla="*/ 2664331 w 9548067"/>
                  <a:gd name="connsiteY0" fmla="*/ 1505594 h 1505594"/>
                  <a:gd name="connsiteX1" fmla="*/ 9876 w 9548067"/>
                  <a:gd name="connsiteY1" fmla="*/ 1391798 h 1505594"/>
                  <a:gd name="connsiteX2" fmla="*/ 9875 w 9548067"/>
                  <a:gd name="connsiteY2" fmla="*/ 990428 h 1505594"/>
                  <a:gd name="connsiteX3" fmla="*/ 391669 w 9548067"/>
                  <a:gd name="connsiteY3" fmla="*/ 755479 h 1505594"/>
                  <a:gd name="connsiteX4" fmla="*/ 998620 w 9548067"/>
                  <a:gd name="connsiteY4" fmla="*/ 921901 h 1505594"/>
                  <a:gd name="connsiteX5" fmla="*/ 1830730 w 9548067"/>
                  <a:gd name="connsiteY5" fmla="*/ 579268 h 1505594"/>
                  <a:gd name="connsiteX6" fmla="*/ 2525786 w 9548067"/>
                  <a:gd name="connsiteY6" fmla="*/ 726110 h 1505594"/>
                  <a:gd name="connsiteX7" fmla="*/ 3102481 w 9548067"/>
                  <a:gd name="connsiteY7" fmla="*/ 978544 h 1505594"/>
                  <a:gd name="connsiteX8" fmla="*/ 3915281 w 9548067"/>
                  <a:gd name="connsiteY8" fmla="*/ 762644 h 1505594"/>
                  <a:gd name="connsiteX9" fmla="*/ 4842381 w 9548067"/>
                  <a:gd name="connsiteY9" fmla="*/ 934094 h 1505594"/>
                  <a:gd name="connsiteX10" fmla="*/ 5058281 w 9548067"/>
                  <a:gd name="connsiteY10" fmla="*/ 591194 h 1505594"/>
                  <a:gd name="connsiteX11" fmla="*/ 5490081 w 9548067"/>
                  <a:gd name="connsiteY11" fmla="*/ 368944 h 1505594"/>
                  <a:gd name="connsiteX12" fmla="*/ 5991731 w 9548067"/>
                  <a:gd name="connsiteY12" fmla="*/ 286394 h 1505594"/>
                  <a:gd name="connsiteX13" fmla="*/ 6455281 w 9548067"/>
                  <a:gd name="connsiteY13" fmla="*/ 286394 h 1505594"/>
                  <a:gd name="connsiteX14" fmla="*/ 6785481 w 9548067"/>
                  <a:gd name="connsiteY14" fmla="*/ 337194 h 1505594"/>
                  <a:gd name="connsiteX15" fmla="*/ 7001381 w 9548067"/>
                  <a:gd name="connsiteY15" fmla="*/ 184794 h 1505594"/>
                  <a:gd name="connsiteX16" fmla="*/ 7903081 w 9548067"/>
                  <a:gd name="connsiteY16" fmla="*/ 644 h 1505594"/>
                  <a:gd name="connsiteX17" fmla="*/ 8893681 w 9548067"/>
                  <a:gd name="connsiteY17" fmla="*/ 140344 h 1505594"/>
                  <a:gd name="connsiteX18" fmla="*/ 9293731 w 9548067"/>
                  <a:gd name="connsiteY18" fmla="*/ 540394 h 1505594"/>
                  <a:gd name="connsiteX19" fmla="*/ 9452481 w 9548067"/>
                  <a:gd name="connsiteY19" fmla="*/ 857894 h 1505594"/>
                  <a:gd name="connsiteX20" fmla="*/ 9547731 w 9548067"/>
                  <a:gd name="connsiteY20" fmla="*/ 1429394 h 1505594"/>
                  <a:gd name="connsiteX21" fmla="*/ 2664331 w 9548067"/>
                  <a:gd name="connsiteY21" fmla="*/ 1505594 h 1505594"/>
                  <a:gd name="connsiteX0" fmla="*/ 2664331 w 9548067"/>
                  <a:gd name="connsiteY0" fmla="*/ 1505594 h 1505594"/>
                  <a:gd name="connsiteX1" fmla="*/ 9876 w 9548067"/>
                  <a:gd name="connsiteY1" fmla="*/ 1391798 h 1505594"/>
                  <a:gd name="connsiteX2" fmla="*/ 9875 w 9548067"/>
                  <a:gd name="connsiteY2" fmla="*/ 990428 h 1505594"/>
                  <a:gd name="connsiteX3" fmla="*/ 391669 w 9548067"/>
                  <a:gd name="connsiteY3" fmla="*/ 755479 h 1505594"/>
                  <a:gd name="connsiteX4" fmla="*/ 998620 w 9548067"/>
                  <a:gd name="connsiteY4" fmla="*/ 921901 h 1505594"/>
                  <a:gd name="connsiteX5" fmla="*/ 1830730 w 9548067"/>
                  <a:gd name="connsiteY5" fmla="*/ 579268 h 1505594"/>
                  <a:gd name="connsiteX6" fmla="*/ 2525786 w 9548067"/>
                  <a:gd name="connsiteY6" fmla="*/ 726110 h 1505594"/>
                  <a:gd name="connsiteX7" fmla="*/ 3102481 w 9548067"/>
                  <a:gd name="connsiteY7" fmla="*/ 978544 h 1505594"/>
                  <a:gd name="connsiteX8" fmla="*/ 3915281 w 9548067"/>
                  <a:gd name="connsiteY8" fmla="*/ 762644 h 1505594"/>
                  <a:gd name="connsiteX9" fmla="*/ 4842381 w 9548067"/>
                  <a:gd name="connsiteY9" fmla="*/ 934094 h 1505594"/>
                  <a:gd name="connsiteX10" fmla="*/ 5058281 w 9548067"/>
                  <a:gd name="connsiteY10" fmla="*/ 591194 h 1505594"/>
                  <a:gd name="connsiteX11" fmla="*/ 5490081 w 9548067"/>
                  <a:gd name="connsiteY11" fmla="*/ 368944 h 1505594"/>
                  <a:gd name="connsiteX12" fmla="*/ 5991731 w 9548067"/>
                  <a:gd name="connsiteY12" fmla="*/ 286394 h 1505594"/>
                  <a:gd name="connsiteX13" fmla="*/ 6455281 w 9548067"/>
                  <a:gd name="connsiteY13" fmla="*/ 286394 h 1505594"/>
                  <a:gd name="connsiteX14" fmla="*/ 6785481 w 9548067"/>
                  <a:gd name="connsiteY14" fmla="*/ 337194 h 1505594"/>
                  <a:gd name="connsiteX15" fmla="*/ 7001381 w 9548067"/>
                  <a:gd name="connsiteY15" fmla="*/ 184794 h 1505594"/>
                  <a:gd name="connsiteX16" fmla="*/ 7903081 w 9548067"/>
                  <a:gd name="connsiteY16" fmla="*/ 644 h 1505594"/>
                  <a:gd name="connsiteX17" fmla="*/ 8893681 w 9548067"/>
                  <a:gd name="connsiteY17" fmla="*/ 140344 h 1505594"/>
                  <a:gd name="connsiteX18" fmla="*/ 9293731 w 9548067"/>
                  <a:gd name="connsiteY18" fmla="*/ 540394 h 1505594"/>
                  <a:gd name="connsiteX19" fmla="*/ 9452481 w 9548067"/>
                  <a:gd name="connsiteY19" fmla="*/ 857894 h 1505594"/>
                  <a:gd name="connsiteX20" fmla="*/ 9547731 w 9548067"/>
                  <a:gd name="connsiteY20" fmla="*/ 1429394 h 1505594"/>
                  <a:gd name="connsiteX21" fmla="*/ 2664331 w 9548067"/>
                  <a:gd name="connsiteY21" fmla="*/ 1505594 h 1505594"/>
                  <a:gd name="connsiteX0" fmla="*/ 2664259 w 9547995"/>
                  <a:gd name="connsiteY0" fmla="*/ 1505594 h 1505594"/>
                  <a:gd name="connsiteX1" fmla="*/ 9804 w 9547995"/>
                  <a:gd name="connsiteY1" fmla="*/ 1391798 h 1505594"/>
                  <a:gd name="connsiteX2" fmla="*/ 9803 w 9547995"/>
                  <a:gd name="connsiteY2" fmla="*/ 990428 h 1505594"/>
                  <a:gd name="connsiteX3" fmla="*/ 395341 w 9547995"/>
                  <a:gd name="connsiteY3" fmla="*/ 759223 h 1505594"/>
                  <a:gd name="connsiteX4" fmla="*/ 998548 w 9547995"/>
                  <a:gd name="connsiteY4" fmla="*/ 921901 h 1505594"/>
                  <a:gd name="connsiteX5" fmla="*/ 1830658 w 9547995"/>
                  <a:gd name="connsiteY5" fmla="*/ 579268 h 1505594"/>
                  <a:gd name="connsiteX6" fmla="*/ 2525714 w 9547995"/>
                  <a:gd name="connsiteY6" fmla="*/ 726110 h 1505594"/>
                  <a:gd name="connsiteX7" fmla="*/ 3102409 w 9547995"/>
                  <a:gd name="connsiteY7" fmla="*/ 978544 h 1505594"/>
                  <a:gd name="connsiteX8" fmla="*/ 3915209 w 9547995"/>
                  <a:gd name="connsiteY8" fmla="*/ 762644 h 1505594"/>
                  <a:gd name="connsiteX9" fmla="*/ 4842309 w 9547995"/>
                  <a:gd name="connsiteY9" fmla="*/ 934094 h 1505594"/>
                  <a:gd name="connsiteX10" fmla="*/ 5058209 w 9547995"/>
                  <a:gd name="connsiteY10" fmla="*/ 591194 h 1505594"/>
                  <a:gd name="connsiteX11" fmla="*/ 5490009 w 9547995"/>
                  <a:gd name="connsiteY11" fmla="*/ 368944 h 1505594"/>
                  <a:gd name="connsiteX12" fmla="*/ 5991659 w 9547995"/>
                  <a:gd name="connsiteY12" fmla="*/ 286394 h 1505594"/>
                  <a:gd name="connsiteX13" fmla="*/ 6455209 w 9547995"/>
                  <a:gd name="connsiteY13" fmla="*/ 286394 h 1505594"/>
                  <a:gd name="connsiteX14" fmla="*/ 6785409 w 9547995"/>
                  <a:gd name="connsiteY14" fmla="*/ 337194 h 1505594"/>
                  <a:gd name="connsiteX15" fmla="*/ 7001309 w 9547995"/>
                  <a:gd name="connsiteY15" fmla="*/ 184794 h 1505594"/>
                  <a:gd name="connsiteX16" fmla="*/ 7903009 w 9547995"/>
                  <a:gd name="connsiteY16" fmla="*/ 644 h 1505594"/>
                  <a:gd name="connsiteX17" fmla="*/ 8893609 w 9547995"/>
                  <a:gd name="connsiteY17" fmla="*/ 140344 h 1505594"/>
                  <a:gd name="connsiteX18" fmla="*/ 9293659 w 9547995"/>
                  <a:gd name="connsiteY18" fmla="*/ 540394 h 1505594"/>
                  <a:gd name="connsiteX19" fmla="*/ 9452409 w 9547995"/>
                  <a:gd name="connsiteY19" fmla="*/ 857894 h 1505594"/>
                  <a:gd name="connsiteX20" fmla="*/ 9547659 w 9547995"/>
                  <a:gd name="connsiteY20" fmla="*/ 1429394 h 1505594"/>
                  <a:gd name="connsiteX21" fmla="*/ 2664259 w 9547995"/>
                  <a:gd name="connsiteY21" fmla="*/ 1505594 h 1505594"/>
                  <a:gd name="connsiteX0" fmla="*/ 2672927 w 9556663"/>
                  <a:gd name="connsiteY0" fmla="*/ 1505594 h 1505594"/>
                  <a:gd name="connsiteX1" fmla="*/ 18472 w 9556663"/>
                  <a:gd name="connsiteY1" fmla="*/ 1391798 h 1505594"/>
                  <a:gd name="connsiteX2" fmla="*/ 18471 w 9556663"/>
                  <a:gd name="connsiteY2" fmla="*/ 990428 h 1505594"/>
                  <a:gd name="connsiteX3" fmla="*/ 404009 w 9556663"/>
                  <a:gd name="connsiteY3" fmla="*/ 759223 h 1505594"/>
                  <a:gd name="connsiteX4" fmla="*/ 1007216 w 9556663"/>
                  <a:gd name="connsiteY4" fmla="*/ 921901 h 1505594"/>
                  <a:gd name="connsiteX5" fmla="*/ 1839326 w 9556663"/>
                  <a:gd name="connsiteY5" fmla="*/ 579268 h 1505594"/>
                  <a:gd name="connsiteX6" fmla="*/ 2534382 w 9556663"/>
                  <a:gd name="connsiteY6" fmla="*/ 726110 h 1505594"/>
                  <a:gd name="connsiteX7" fmla="*/ 3111077 w 9556663"/>
                  <a:gd name="connsiteY7" fmla="*/ 978544 h 1505594"/>
                  <a:gd name="connsiteX8" fmla="*/ 3923877 w 9556663"/>
                  <a:gd name="connsiteY8" fmla="*/ 762644 h 1505594"/>
                  <a:gd name="connsiteX9" fmla="*/ 4850977 w 9556663"/>
                  <a:gd name="connsiteY9" fmla="*/ 934094 h 1505594"/>
                  <a:gd name="connsiteX10" fmla="*/ 5066877 w 9556663"/>
                  <a:gd name="connsiteY10" fmla="*/ 591194 h 1505594"/>
                  <a:gd name="connsiteX11" fmla="*/ 5498677 w 9556663"/>
                  <a:gd name="connsiteY11" fmla="*/ 368944 h 1505594"/>
                  <a:gd name="connsiteX12" fmla="*/ 6000327 w 9556663"/>
                  <a:gd name="connsiteY12" fmla="*/ 286394 h 1505594"/>
                  <a:gd name="connsiteX13" fmla="*/ 6463877 w 9556663"/>
                  <a:gd name="connsiteY13" fmla="*/ 286394 h 1505594"/>
                  <a:gd name="connsiteX14" fmla="*/ 6794077 w 9556663"/>
                  <a:gd name="connsiteY14" fmla="*/ 337194 h 1505594"/>
                  <a:gd name="connsiteX15" fmla="*/ 7009977 w 9556663"/>
                  <a:gd name="connsiteY15" fmla="*/ 184794 h 1505594"/>
                  <a:gd name="connsiteX16" fmla="*/ 7911677 w 9556663"/>
                  <a:gd name="connsiteY16" fmla="*/ 644 h 1505594"/>
                  <a:gd name="connsiteX17" fmla="*/ 8902277 w 9556663"/>
                  <a:gd name="connsiteY17" fmla="*/ 140344 h 1505594"/>
                  <a:gd name="connsiteX18" fmla="*/ 9302327 w 9556663"/>
                  <a:gd name="connsiteY18" fmla="*/ 540394 h 1505594"/>
                  <a:gd name="connsiteX19" fmla="*/ 9461077 w 9556663"/>
                  <a:gd name="connsiteY19" fmla="*/ 857894 h 1505594"/>
                  <a:gd name="connsiteX20" fmla="*/ 9556327 w 9556663"/>
                  <a:gd name="connsiteY20" fmla="*/ 1429394 h 1505594"/>
                  <a:gd name="connsiteX21" fmla="*/ 2672927 w 9556663"/>
                  <a:gd name="connsiteY21" fmla="*/ 1505594 h 1505594"/>
                  <a:gd name="connsiteX0" fmla="*/ 2672927 w 9556663"/>
                  <a:gd name="connsiteY0" fmla="*/ 1505594 h 1505594"/>
                  <a:gd name="connsiteX1" fmla="*/ 18472 w 9556663"/>
                  <a:gd name="connsiteY1" fmla="*/ 1391798 h 1505594"/>
                  <a:gd name="connsiteX2" fmla="*/ 18471 w 9556663"/>
                  <a:gd name="connsiteY2" fmla="*/ 990428 h 1505594"/>
                  <a:gd name="connsiteX3" fmla="*/ 404009 w 9556663"/>
                  <a:gd name="connsiteY3" fmla="*/ 759223 h 1505594"/>
                  <a:gd name="connsiteX4" fmla="*/ 1007216 w 9556663"/>
                  <a:gd name="connsiteY4" fmla="*/ 921901 h 1505594"/>
                  <a:gd name="connsiteX5" fmla="*/ 1839326 w 9556663"/>
                  <a:gd name="connsiteY5" fmla="*/ 579268 h 1505594"/>
                  <a:gd name="connsiteX6" fmla="*/ 2534382 w 9556663"/>
                  <a:gd name="connsiteY6" fmla="*/ 726110 h 1505594"/>
                  <a:gd name="connsiteX7" fmla="*/ 3111077 w 9556663"/>
                  <a:gd name="connsiteY7" fmla="*/ 978544 h 1505594"/>
                  <a:gd name="connsiteX8" fmla="*/ 3923877 w 9556663"/>
                  <a:gd name="connsiteY8" fmla="*/ 762644 h 1505594"/>
                  <a:gd name="connsiteX9" fmla="*/ 4850977 w 9556663"/>
                  <a:gd name="connsiteY9" fmla="*/ 934094 h 1505594"/>
                  <a:gd name="connsiteX10" fmla="*/ 5066877 w 9556663"/>
                  <a:gd name="connsiteY10" fmla="*/ 591194 h 1505594"/>
                  <a:gd name="connsiteX11" fmla="*/ 5498677 w 9556663"/>
                  <a:gd name="connsiteY11" fmla="*/ 368944 h 1505594"/>
                  <a:gd name="connsiteX12" fmla="*/ 6000327 w 9556663"/>
                  <a:gd name="connsiteY12" fmla="*/ 286394 h 1505594"/>
                  <a:gd name="connsiteX13" fmla="*/ 6463877 w 9556663"/>
                  <a:gd name="connsiteY13" fmla="*/ 286394 h 1505594"/>
                  <a:gd name="connsiteX14" fmla="*/ 6794077 w 9556663"/>
                  <a:gd name="connsiteY14" fmla="*/ 337194 h 1505594"/>
                  <a:gd name="connsiteX15" fmla="*/ 7009977 w 9556663"/>
                  <a:gd name="connsiteY15" fmla="*/ 184794 h 1505594"/>
                  <a:gd name="connsiteX16" fmla="*/ 7911677 w 9556663"/>
                  <a:gd name="connsiteY16" fmla="*/ 644 h 1505594"/>
                  <a:gd name="connsiteX17" fmla="*/ 8902277 w 9556663"/>
                  <a:gd name="connsiteY17" fmla="*/ 140344 h 1505594"/>
                  <a:gd name="connsiteX18" fmla="*/ 9302327 w 9556663"/>
                  <a:gd name="connsiteY18" fmla="*/ 540394 h 1505594"/>
                  <a:gd name="connsiteX19" fmla="*/ 9461077 w 9556663"/>
                  <a:gd name="connsiteY19" fmla="*/ 857894 h 1505594"/>
                  <a:gd name="connsiteX20" fmla="*/ 9556327 w 9556663"/>
                  <a:gd name="connsiteY20" fmla="*/ 1429394 h 1505594"/>
                  <a:gd name="connsiteX21" fmla="*/ 2672927 w 9556663"/>
                  <a:gd name="connsiteY21" fmla="*/ 1505594 h 1505594"/>
                  <a:gd name="connsiteX0" fmla="*/ 2672927 w 9556663"/>
                  <a:gd name="connsiteY0" fmla="*/ 1505594 h 1505594"/>
                  <a:gd name="connsiteX1" fmla="*/ 18472 w 9556663"/>
                  <a:gd name="connsiteY1" fmla="*/ 1391798 h 1505594"/>
                  <a:gd name="connsiteX2" fmla="*/ 18471 w 9556663"/>
                  <a:gd name="connsiteY2" fmla="*/ 990428 h 1505594"/>
                  <a:gd name="connsiteX3" fmla="*/ 404009 w 9556663"/>
                  <a:gd name="connsiteY3" fmla="*/ 759223 h 1505594"/>
                  <a:gd name="connsiteX4" fmla="*/ 1007216 w 9556663"/>
                  <a:gd name="connsiteY4" fmla="*/ 921901 h 1505594"/>
                  <a:gd name="connsiteX5" fmla="*/ 1839326 w 9556663"/>
                  <a:gd name="connsiteY5" fmla="*/ 579268 h 1505594"/>
                  <a:gd name="connsiteX6" fmla="*/ 2534382 w 9556663"/>
                  <a:gd name="connsiteY6" fmla="*/ 726110 h 1505594"/>
                  <a:gd name="connsiteX7" fmla="*/ 3111077 w 9556663"/>
                  <a:gd name="connsiteY7" fmla="*/ 978544 h 1505594"/>
                  <a:gd name="connsiteX8" fmla="*/ 3923877 w 9556663"/>
                  <a:gd name="connsiteY8" fmla="*/ 762644 h 1505594"/>
                  <a:gd name="connsiteX9" fmla="*/ 4850977 w 9556663"/>
                  <a:gd name="connsiteY9" fmla="*/ 934094 h 1505594"/>
                  <a:gd name="connsiteX10" fmla="*/ 5066877 w 9556663"/>
                  <a:gd name="connsiteY10" fmla="*/ 591194 h 1505594"/>
                  <a:gd name="connsiteX11" fmla="*/ 5498677 w 9556663"/>
                  <a:gd name="connsiteY11" fmla="*/ 368944 h 1505594"/>
                  <a:gd name="connsiteX12" fmla="*/ 6000327 w 9556663"/>
                  <a:gd name="connsiteY12" fmla="*/ 286394 h 1505594"/>
                  <a:gd name="connsiteX13" fmla="*/ 6463877 w 9556663"/>
                  <a:gd name="connsiteY13" fmla="*/ 286394 h 1505594"/>
                  <a:gd name="connsiteX14" fmla="*/ 6794077 w 9556663"/>
                  <a:gd name="connsiteY14" fmla="*/ 337194 h 1505594"/>
                  <a:gd name="connsiteX15" fmla="*/ 7009977 w 9556663"/>
                  <a:gd name="connsiteY15" fmla="*/ 184794 h 1505594"/>
                  <a:gd name="connsiteX16" fmla="*/ 7911677 w 9556663"/>
                  <a:gd name="connsiteY16" fmla="*/ 644 h 1505594"/>
                  <a:gd name="connsiteX17" fmla="*/ 8902277 w 9556663"/>
                  <a:gd name="connsiteY17" fmla="*/ 140344 h 1505594"/>
                  <a:gd name="connsiteX18" fmla="*/ 9302327 w 9556663"/>
                  <a:gd name="connsiteY18" fmla="*/ 540394 h 1505594"/>
                  <a:gd name="connsiteX19" fmla="*/ 9461077 w 9556663"/>
                  <a:gd name="connsiteY19" fmla="*/ 857894 h 1505594"/>
                  <a:gd name="connsiteX20" fmla="*/ 9556327 w 9556663"/>
                  <a:gd name="connsiteY20" fmla="*/ 1429394 h 1505594"/>
                  <a:gd name="connsiteX21" fmla="*/ 2672927 w 9556663"/>
                  <a:gd name="connsiteY21" fmla="*/ 1505594 h 1505594"/>
                  <a:gd name="connsiteX0" fmla="*/ 2672927 w 9556663"/>
                  <a:gd name="connsiteY0" fmla="*/ 1505594 h 1505594"/>
                  <a:gd name="connsiteX1" fmla="*/ 18472 w 9556663"/>
                  <a:gd name="connsiteY1" fmla="*/ 1391798 h 1505594"/>
                  <a:gd name="connsiteX2" fmla="*/ 18471 w 9556663"/>
                  <a:gd name="connsiteY2" fmla="*/ 990428 h 1505594"/>
                  <a:gd name="connsiteX3" fmla="*/ 404009 w 9556663"/>
                  <a:gd name="connsiteY3" fmla="*/ 759223 h 1505594"/>
                  <a:gd name="connsiteX4" fmla="*/ 1007216 w 9556663"/>
                  <a:gd name="connsiteY4" fmla="*/ 921901 h 1505594"/>
                  <a:gd name="connsiteX5" fmla="*/ 1839326 w 9556663"/>
                  <a:gd name="connsiteY5" fmla="*/ 579268 h 1505594"/>
                  <a:gd name="connsiteX6" fmla="*/ 2534382 w 9556663"/>
                  <a:gd name="connsiteY6" fmla="*/ 726110 h 1505594"/>
                  <a:gd name="connsiteX7" fmla="*/ 3111077 w 9556663"/>
                  <a:gd name="connsiteY7" fmla="*/ 978544 h 1505594"/>
                  <a:gd name="connsiteX8" fmla="*/ 3923877 w 9556663"/>
                  <a:gd name="connsiteY8" fmla="*/ 762644 h 1505594"/>
                  <a:gd name="connsiteX9" fmla="*/ 4850977 w 9556663"/>
                  <a:gd name="connsiteY9" fmla="*/ 934094 h 1505594"/>
                  <a:gd name="connsiteX10" fmla="*/ 5066877 w 9556663"/>
                  <a:gd name="connsiteY10" fmla="*/ 591194 h 1505594"/>
                  <a:gd name="connsiteX11" fmla="*/ 5498677 w 9556663"/>
                  <a:gd name="connsiteY11" fmla="*/ 368944 h 1505594"/>
                  <a:gd name="connsiteX12" fmla="*/ 6000327 w 9556663"/>
                  <a:gd name="connsiteY12" fmla="*/ 286394 h 1505594"/>
                  <a:gd name="connsiteX13" fmla="*/ 6463877 w 9556663"/>
                  <a:gd name="connsiteY13" fmla="*/ 286394 h 1505594"/>
                  <a:gd name="connsiteX14" fmla="*/ 6794077 w 9556663"/>
                  <a:gd name="connsiteY14" fmla="*/ 337194 h 1505594"/>
                  <a:gd name="connsiteX15" fmla="*/ 7009977 w 9556663"/>
                  <a:gd name="connsiteY15" fmla="*/ 184794 h 1505594"/>
                  <a:gd name="connsiteX16" fmla="*/ 7911677 w 9556663"/>
                  <a:gd name="connsiteY16" fmla="*/ 644 h 1505594"/>
                  <a:gd name="connsiteX17" fmla="*/ 8902277 w 9556663"/>
                  <a:gd name="connsiteY17" fmla="*/ 140344 h 1505594"/>
                  <a:gd name="connsiteX18" fmla="*/ 9302327 w 9556663"/>
                  <a:gd name="connsiteY18" fmla="*/ 540394 h 1505594"/>
                  <a:gd name="connsiteX19" fmla="*/ 9461077 w 9556663"/>
                  <a:gd name="connsiteY19" fmla="*/ 857894 h 1505594"/>
                  <a:gd name="connsiteX20" fmla="*/ 9556327 w 9556663"/>
                  <a:gd name="connsiteY20" fmla="*/ 1429394 h 1505594"/>
                  <a:gd name="connsiteX21" fmla="*/ 2672927 w 9556663"/>
                  <a:gd name="connsiteY21" fmla="*/ 1505594 h 1505594"/>
                  <a:gd name="connsiteX0" fmla="*/ 2672927 w 9556663"/>
                  <a:gd name="connsiteY0" fmla="*/ 1505594 h 1505594"/>
                  <a:gd name="connsiteX1" fmla="*/ 18472 w 9556663"/>
                  <a:gd name="connsiteY1" fmla="*/ 1391798 h 1505594"/>
                  <a:gd name="connsiteX2" fmla="*/ 18471 w 9556663"/>
                  <a:gd name="connsiteY2" fmla="*/ 990428 h 1505594"/>
                  <a:gd name="connsiteX3" fmla="*/ 404009 w 9556663"/>
                  <a:gd name="connsiteY3" fmla="*/ 759223 h 1505594"/>
                  <a:gd name="connsiteX4" fmla="*/ 1007216 w 9556663"/>
                  <a:gd name="connsiteY4" fmla="*/ 921901 h 1505594"/>
                  <a:gd name="connsiteX5" fmla="*/ 1839326 w 9556663"/>
                  <a:gd name="connsiteY5" fmla="*/ 579268 h 1505594"/>
                  <a:gd name="connsiteX6" fmla="*/ 2534382 w 9556663"/>
                  <a:gd name="connsiteY6" fmla="*/ 726110 h 1505594"/>
                  <a:gd name="connsiteX7" fmla="*/ 3111077 w 9556663"/>
                  <a:gd name="connsiteY7" fmla="*/ 978544 h 1505594"/>
                  <a:gd name="connsiteX8" fmla="*/ 3923877 w 9556663"/>
                  <a:gd name="connsiteY8" fmla="*/ 762644 h 1505594"/>
                  <a:gd name="connsiteX9" fmla="*/ 4850977 w 9556663"/>
                  <a:gd name="connsiteY9" fmla="*/ 934094 h 1505594"/>
                  <a:gd name="connsiteX10" fmla="*/ 5066877 w 9556663"/>
                  <a:gd name="connsiteY10" fmla="*/ 591194 h 1505594"/>
                  <a:gd name="connsiteX11" fmla="*/ 5498677 w 9556663"/>
                  <a:gd name="connsiteY11" fmla="*/ 368944 h 1505594"/>
                  <a:gd name="connsiteX12" fmla="*/ 6000327 w 9556663"/>
                  <a:gd name="connsiteY12" fmla="*/ 286394 h 1505594"/>
                  <a:gd name="connsiteX13" fmla="*/ 6463877 w 9556663"/>
                  <a:gd name="connsiteY13" fmla="*/ 286394 h 1505594"/>
                  <a:gd name="connsiteX14" fmla="*/ 6794077 w 9556663"/>
                  <a:gd name="connsiteY14" fmla="*/ 337194 h 1505594"/>
                  <a:gd name="connsiteX15" fmla="*/ 7009977 w 9556663"/>
                  <a:gd name="connsiteY15" fmla="*/ 184794 h 1505594"/>
                  <a:gd name="connsiteX16" fmla="*/ 7911677 w 9556663"/>
                  <a:gd name="connsiteY16" fmla="*/ 644 h 1505594"/>
                  <a:gd name="connsiteX17" fmla="*/ 8902277 w 9556663"/>
                  <a:gd name="connsiteY17" fmla="*/ 140344 h 1505594"/>
                  <a:gd name="connsiteX18" fmla="*/ 9302327 w 9556663"/>
                  <a:gd name="connsiteY18" fmla="*/ 540394 h 1505594"/>
                  <a:gd name="connsiteX19" fmla="*/ 9461077 w 9556663"/>
                  <a:gd name="connsiteY19" fmla="*/ 857894 h 1505594"/>
                  <a:gd name="connsiteX20" fmla="*/ 9556327 w 9556663"/>
                  <a:gd name="connsiteY20" fmla="*/ 1429394 h 1505594"/>
                  <a:gd name="connsiteX21" fmla="*/ 2672927 w 9556663"/>
                  <a:gd name="connsiteY21" fmla="*/ 1505594 h 1505594"/>
                  <a:gd name="connsiteX0" fmla="*/ 2672927 w 9556663"/>
                  <a:gd name="connsiteY0" fmla="*/ 1505594 h 1505594"/>
                  <a:gd name="connsiteX1" fmla="*/ 18472 w 9556663"/>
                  <a:gd name="connsiteY1" fmla="*/ 1391798 h 1505594"/>
                  <a:gd name="connsiteX2" fmla="*/ 18471 w 9556663"/>
                  <a:gd name="connsiteY2" fmla="*/ 990428 h 1505594"/>
                  <a:gd name="connsiteX3" fmla="*/ 404009 w 9556663"/>
                  <a:gd name="connsiteY3" fmla="*/ 759223 h 1505594"/>
                  <a:gd name="connsiteX4" fmla="*/ 1007216 w 9556663"/>
                  <a:gd name="connsiteY4" fmla="*/ 921901 h 1505594"/>
                  <a:gd name="connsiteX5" fmla="*/ 1839326 w 9556663"/>
                  <a:gd name="connsiteY5" fmla="*/ 579268 h 1505594"/>
                  <a:gd name="connsiteX6" fmla="*/ 2534382 w 9556663"/>
                  <a:gd name="connsiteY6" fmla="*/ 726110 h 1505594"/>
                  <a:gd name="connsiteX7" fmla="*/ 3111077 w 9556663"/>
                  <a:gd name="connsiteY7" fmla="*/ 978544 h 1505594"/>
                  <a:gd name="connsiteX8" fmla="*/ 3923877 w 9556663"/>
                  <a:gd name="connsiteY8" fmla="*/ 762644 h 1505594"/>
                  <a:gd name="connsiteX9" fmla="*/ 4850977 w 9556663"/>
                  <a:gd name="connsiteY9" fmla="*/ 934094 h 1505594"/>
                  <a:gd name="connsiteX10" fmla="*/ 5066877 w 9556663"/>
                  <a:gd name="connsiteY10" fmla="*/ 591194 h 1505594"/>
                  <a:gd name="connsiteX11" fmla="*/ 5498677 w 9556663"/>
                  <a:gd name="connsiteY11" fmla="*/ 368944 h 1505594"/>
                  <a:gd name="connsiteX12" fmla="*/ 6000327 w 9556663"/>
                  <a:gd name="connsiteY12" fmla="*/ 286394 h 1505594"/>
                  <a:gd name="connsiteX13" fmla="*/ 6463877 w 9556663"/>
                  <a:gd name="connsiteY13" fmla="*/ 286394 h 1505594"/>
                  <a:gd name="connsiteX14" fmla="*/ 6794077 w 9556663"/>
                  <a:gd name="connsiteY14" fmla="*/ 337194 h 1505594"/>
                  <a:gd name="connsiteX15" fmla="*/ 7009977 w 9556663"/>
                  <a:gd name="connsiteY15" fmla="*/ 184794 h 1505594"/>
                  <a:gd name="connsiteX16" fmla="*/ 7911677 w 9556663"/>
                  <a:gd name="connsiteY16" fmla="*/ 644 h 1505594"/>
                  <a:gd name="connsiteX17" fmla="*/ 8902277 w 9556663"/>
                  <a:gd name="connsiteY17" fmla="*/ 140344 h 1505594"/>
                  <a:gd name="connsiteX18" fmla="*/ 9302327 w 9556663"/>
                  <a:gd name="connsiteY18" fmla="*/ 540394 h 1505594"/>
                  <a:gd name="connsiteX19" fmla="*/ 9461077 w 9556663"/>
                  <a:gd name="connsiteY19" fmla="*/ 857894 h 1505594"/>
                  <a:gd name="connsiteX20" fmla="*/ 9556327 w 9556663"/>
                  <a:gd name="connsiteY20" fmla="*/ 1429394 h 1505594"/>
                  <a:gd name="connsiteX21" fmla="*/ 2672927 w 9556663"/>
                  <a:gd name="connsiteY21" fmla="*/ 1505594 h 1505594"/>
                  <a:gd name="connsiteX0" fmla="*/ 2672927 w 9556663"/>
                  <a:gd name="connsiteY0" fmla="*/ 1505594 h 1505594"/>
                  <a:gd name="connsiteX1" fmla="*/ 18472 w 9556663"/>
                  <a:gd name="connsiteY1" fmla="*/ 1391798 h 1505594"/>
                  <a:gd name="connsiteX2" fmla="*/ 18471 w 9556663"/>
                  <a:gd name="connsiteY2" fmla="*/ 990428 h 1505594"/>
                  <a:gd name="connsiteX3" fmla="*/ 404009 w 9556663"/>
                  <a:gd name="connsiteY3" fmla="*/ 759223 h 1505594"/>
                  <a:gd name="connsiteX4" fmla="*/ 1007216 w 9556663"/>
                  <a:gd name="connsiteY4" fmla="*/ 921901 h 1505594"/>
                  <a:gd name="connsiteX5" fmla="*/ 1839326 w 9556663"/>
                  <a:gd name="connsiteY5" fmla="*/ 579268 h 1505594"/>
                  <a:gd name="connsiteX6" fmla="*/ 2534382 w 9556663"/>
                  <a:gd name="connsiteY6" fmla="*/ 726110 h 1505594"/>
                  <a:gd name="connsiteX7" fmla="*/ 3111077 w 9556663"/>
                  <a:gd name="connsiteY7" fmla="*/ 978544 h 1505594"/>
                  <a:gd name="connsiteX8" fmla="*/ 3923877 w 9556663"/>
                  <a:gd name="connsiteY8" fmla="*/ 762644 h 1505594"/>
                  <a:gd name="connsiteX9" fmla="*/ 4850977 w 9556663"/>
                  <a:gd name="connsiteY9" fmla="*/ 934094 h 1505594"/>
                  <a:gd name="connsiteX10" fmla="*/ 5066877 w 9556663"/>
                  <a:gd name="connsiteY10" fmla="*/ 591194 h 1505594"/>
                  <a:gd name="connsiteX11" fmla="*/ 5498677 w 9556663"/>
                  <a:gd name="connsiteY11" fmla="*/ 368944 h 1505594"/>
                  <a:gd name="connsiteX12" fmla="*/ 6000327 w 9556663"/>
                  <a:gd name="connsiteY12" fmla="*/ 286394 h 1505594"/>
                  <a:gd name="connsiteX13" fmla="*/ 6463877 w 9556663"/>
                  <a:gd name="connsiteY13" fmla="*/ 286394 h 1505594"/>
                  <a:gd name="connsiteX14" fmla="*/ 6794077 w 9556663"/>
                  <a:gd name="connsiteY14" fmla="*/ 337194 h 1505594"/>
                  <a:gd name="connsiteX15" fmla="*/ 7009977 w 9556663"/>
                  <a:gd name="connsiteY15" fmla="*/ 184794 h 1505594"/>
                  <a:gd name="connsiteX16" fmla="*/ 7911677 w 9556663"/>
                  <a:gd name="connsiteY16" fmla="*/ 644 h 1505594"/>
                  <a:gd name="connsiteX17" fmla="*/ 8902277 w 9556663"/>
                  <a:gd name="connsiteY17" fmla="*/ 140344 h 1505594"/>
                  <a:gd name="connsiteX18" fmla="*/ 9302327 w 9556663"/>
                  <a:gd name="connsiteY18" fmla="*/ 540394 h 1505594"/>
                  <a:gd name="connsiteX19" fmla="*/ 9461077 w 9556663"/>
                  <a:gd name="connsiteY19" fmla="*/ 857894 h 1505594"/>
                  <a:gd name="connsiteX20" fmla="*/ 9556327 w 9556663"/>
                  <a:gd name="connsiteY20" fmla="*/ 1429394 h 1505594"/>
                  <a:gd name="connsiteX21" fmla="*/ 2672927 w 9556663"/>
                  <a:gd name="connsiteY21" fmla="*/ 1505594 h 1505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556663" h="1505594">
                    <a:moveTo>
                      <a:pt x="2672927" y="1505594"/>
                    </a:moveTo>
                    <a:cubicBezTo>
                      <a:pt x="1228496" y="1478117"/>
                      <a:pt x="460881" y="1477659"/>
                      <a:pt x="18472" y="1391798"/>
                    </a:cubicBezTo>
                    <a:cubicBezTo>
                      <a:pt x="18472" y="1258008"/>
                      <a:pt x="18471" y="1124218"/>
                      <a:pt x="18471" y="990428"/>
                    </a:cubicBezTo>
                    <a:cubicBezTo>
                      <a:pt x="-63108" y="905586"/>
                      <a:pt x="136350" y="756337"/>
                      <a:pt x="404009" y="759223"/>
                    </a:cubicBezTo>
                    <a:cubicBezTo>
                      <a:pt x="671668" y="762109"/>
                      <a:pt x="884158" y="956332"/>
                      <a:pt x="1007216" y="921901"/>
                    </a:cubicBezTo>
                    <a:cubicBezTo>
                      <a:pt x="1107808" y="820073"/>
                      <a:pt x="1465614" y="602007"/>
                      <a:pt x="1839326" y="579268"/>
                    </a:cubicBezTo>
                    <a:cubicBezTo>
                      <a:pt x="2213038" y="556529"/>
                      <a:pt x="2384424" y="737880"/>
                      <a:pt x="2534382" y="726110"/>
                    </a:cubicBezTo>
                    <a:cubicBezTo>
                      <a:pt x="2983876" y="721829"/>
                      <a:pt x="2879495" y="972455"/>
                      <a:pt x="3111077" y="978544"/>
                    </a:cubicBezTo>
                    <a:cubicBezTo>
                      <a:pt x="3342659" y="984633"/>
                      <a:pt x="3633894" y="770052"/>
                      <a:pt x="3923877" y="762644"/>
                    </a:cubicBezTo>
                    <a:cubicBezTo>
                      <a:pt x="4213860" y="755236"/>
                      <a:pt x="4444577" y="772169"/>
                      <a:pt x="4850977" y="934094"/>
                    </a:cubicBezTo>
                    <a:cubicBezTo>
                      <a:pt x="4927177" y="797569"/>
                      <a:pt x="4958927" y="685386"/>
                      <a:pt x="5066877" y="591194"/>
                    </a:cubicBezTo>
                    <a:cubicBezTo>
                      <a:pt x="5174827" y="497002"/>
                      <a:pt x="5343102" y="419744"/>
                      <a:pt x="5498677" y="368944"/>
                    </a:cubicBezTo>
                    <a:cubicBezTo>
                      <a:pt x="5654252" y="318144"/>
                      <a:pt x="5839460" y="300152"/>
                      <a:pt x="6000327" y="286394"/>
                    </a:cubicBezTo>
                    <a:cubicBezTo>
                      <a:pt x="6161194" y="272636"/>
                      <a:pt x="6331585" y="277927"/>
                      <a:pt x="6463877" y="286394"/>
                    </a:cubicBezTo>
                    <a:cubicBezTo>
                      <a:pt x="6596169" y="294861"/>
                      <a:pt x="6671310" y="347777"/>
                      <a:pt x="6794077" y="337194"/>
                    </a:cubicBezTo>
                    <a:cubicBezTo>
                      <a:pt x="6885094" y="269461"/>
                      <a:pt x="6823710" y="285336"/>
                      <a:pt x="7009977" y="184794"/>
                    </a:cubicBezTo>
                    <a:cubicBezTo>
                      <a:pt x="7196244" y="84252"/>
                      <a:pt x="7596294" y="8052"/>
                      <a:pt x="7911677" y="644"/>
                    </a:cubicBezTo>
                    <a:cubicBezTo>
                      <a:pt x="8227060" y="-6764"/>
                      <a:pt x="8670502" y="50386"/>
                      <a:pt x="8902277" y="140344"/>
                    </a:cubicBezTo>
                    <a:cubicBezTo>
                      <a:pt x="9134052" y="230302"/>
                      <a:pt x="9209194" y="420802"/>
                      <a:pt x="9302327" y="540394"/>
                    </a:cubicBezTo>
                    <a:cubicBezTo>
                      <a:pt x="9395460" y="659986"/>
                      <a:pt x="9418744" y="709727"/>
                      <a:pt x="9461077" y="857894"/>
                    </a:cubicBezTo>
                    <a:cubicBezTo>
                      <a:pt x="9503410" y="1006061"/>
                      <a:pt x="9561619" y="1210319"/>
                      <a:pt x="9556327" y="1429394"/>
                    </a:cubicBezTo>
                    <a:lnTo>
                      <a:pt x="2672927" y="1505594"/>
                    </a:ln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6" name="Freeform 275"/>
              <p:cNvSpPr/>
              <p:nvPr/>
            </p:nvSpPr>
            <p:spPr>
              <a:xfrm>
                <a:off x="4936414" y="6183390"/>
                <a:ext cx="2838426" cy="745649"/>
              </a:xfrm>
              <a:custGeom>
                <a:avLst/>
                <a:gdLst>
                  <a:gd name="connsiteX0" fmla="*/ 1795198 w 1944074"/>
                  <a:gd name="connsiteY0" fmla="*/ 94239 h 598263"/>
                  <a:gd name="connsiteX1" fmla="*/ 1940972 w 1944074"/>
                  <a:gd name="connsiteY1" fmla="*/ 147247 h 598263"/>
                  <a:gd name="connsiteX2" fmla="*/ 1673278 w 1944074"/>
                  <a:gd name="connsiteY2" fmla="*/ 234712 h 598263"/>
                  <a:gd name="connsiteX3" fmla="*/ 1098134 w 1944074"/>
                  <a:gd name="connsiteY3" fmla="*/ 12075 h 598263"/>
                  <a:gd name="connsiteX4" fmla="*/ 268548 w 1944074"/>
                  <a:gd name="connsiteY4" fmla="*/ 35929 h 598263"/>
                  <a:gd name="connsiteX5" fmla="*/ 93619 w 1944074"/>
                  <a:gd name="connsiteY5" fmla="*/ 88938 h 598263"/>
                  <a:gd name="connsiteX6" fmla="*/ 1058378 w 1944074"/>
                  <a:gd name="connsiteY6" fmla="*/ 255915 h 598263"/>
                  <a:gd name="connsiteX7" fmla="*/ 1037174 w 1944074"/>
                  <a:gd name="connsiteY7" fmla="*/ 446746 h 598263"/>
                  <a:gd name="connsiteX8" fmla="*/ 260597 w 1944074"/>
                  <a:gd name="connsiteY8" fmla="*/ 547463 h 598263"/>
                  <a:gd name="connsiteX9" fmla="*/ 22058 w 1944074"/>
                  <a:gd name="connsiteY9" fmla="*/ 597821 h 598263"/>
                  <a:gd name="connsiteX10" fmla="*/ 11456 w 1944074"/>
                  <a:gd name="connsiteY10" fmla="*/ 595171 h 598263"/>
                  <a:gd name="connsiteX0" fmla="*/ 2059393 w 2208269"/>
                  <a:gd name="connsiteY0" fmla="*/ 94239 h 598187"/>
                  <a:gd name="connsiteX1" fmla="*/ 2205167 w 2208269"/>
                  <a:gd name="connsiteY1" fmla="*/ 147247 h 598187"/>
                  <a:gd name="connsiteX2" fmla="*/ 1937473 w 2208269"/>
                  <a:gd name="connsiteY2" fmla="*/ 234712 h 598187"/>
                  <a:gd name="connsiteX3" fmla="*/ 1362329 w 2208269"/>
                  <a:gd name="connsiteY3" fmla="*/ 12075 h 598187"/>
                  <a:gd name="connsiteX4" fmla="*/ 532743 w 2208269"/>
                  <a:gd name="connsiteY4" fmla="*/ 35929 h 598187"/>
                  <a:gd name="connsiteX5" fmla="*/ 357814 w 2208269"/>
                  <a:gd name="connsiteY5" fmla="*/ 88938 h 598187"/>
                  <a:gd name="connsiteX6" fmla="*/ 1322573 w 2208269"/>
                  <a:gd name="connsiteY6" fmla="*/ 255915 h 598187"/>
                  <a:gd name="connsiteX7" fmla="*/ 1301369 w 2208269"/>
                  <a:gd name="connsiteY7" fmla="*/ 446746 h 598187"/>
                  <a:gd name="connsiteX8" fmla="*/ 524792 w 2208269"/>
                  <a:gd name="connsiteY8" fmla="*/ 547463 h 598187"/>
                  <a:gd name="connsiteX9" fmla="*/ 286253 w 2208269"/>
                  <a:gd name="connsiteY9" fmla="*/ 597821 h 598187"/>
                  <a:gd name="connsiteX10" fmla="*/ 6 w 2208269"/>
                  <a:gd name="connsiteY10" fmla="*/ 523610 h 598187"/>
                  <a:gd name="connsiteX0" fmla="*/ 2059387 w 2208263"/>
                  <a:gd name="connsiteY0" fmla="*/ 94239 h 611480"/>
                  <a:gd name="connsiteX1" fmla="*/ 2205161 w 2208263"/>
                  <a:gd name="connsiteY1" fmla="*/ 147247 h 611480"/>
                  <a:gd name="connsiteX2" fmla="*/ 1937467 w 2208263"/>
                  <a:gd name="connsiteY2" fmla="*/ 234712 h 611480"/>
                  <a:gd name="connsiteX3" fmla="*/ 1362323 w 2208263"/>
                  <a:gd name="connsiteY3" fmla="*/ 12075 h 611480"/>
                  <a:gd name="connsiteX4" fmla="*/ 532737 w 2208263"/>
                  <a:gd name="connsiteY4" fmla="*/ 35929 h 611480"/>
                  <a:gd name="connsiteX5" fmla="*/ 357808 w 2208263"/>
                  <a:gd name="connsiteY5" fmla="*/ 88938 h 611480"/>
                  <a:gd name="connsiteX6" fmla="*/ 1322567 w 2208263"/>
                  <a:gd name="connsiteY6" fmla="*/ 255915 h 611480"/>
                  <a:gd name="connsiteX7" fmla="*/ 1301363 w 2208263"/>
                  <a:gd name="connsiteY7" fmla="*/ 446746 h 611480"/>
                  <a:gd name="connsiteX8" fmla="*/ 524786 w 2208263"/>
                  <a:gd name="connsiteY8" fmla="*/ 547463 h 611480"/>
                  <a:gd name="connsiteX9" fmla="*/ 286247 w 2208263"/>
                  <a:gd name="connsiteY9" fmla="*/ 597821 h 611480"/>
                  <a:gd name="connsiteX10" fmla="*/ 225288 w 2208263"/>
                  <a:gd name="connsiteY10" fmla="*/ 293021 h 611480"/>
                  <a:gd name="connsiteX11" fmla="*/ 0 w 2208263"/>
                  <a:gd name="connsiteY11" fmla="*/ 523610 h 611480"/>
                  <a:gd name="connsiteX0" fmla="*/ 2059387 w 2208263"/>
                  <a:gd name="connsiteY0" fmla="*/ 94239 h 598187"/>
                  <a:gd name="connsiteX1" fmla="*/ 2205161 w 2208263"/>
                  <a:gd name="connsiteY1" fmla="*/ 147247 h 598187"/>
                  <a:gd name="connsiteX2" fmla="*/ 1937467 w 2208263"/>
                  <a:gd name="connsiteY2" fmla="*/ 234712 h 598187"/>
                  <a:gd name="connsiteX3" fmla="*/ 1362323 w 2208263"/>
                  <a:gd name="connsiteY3" fmla="*/ 12075 h 598187"/>
                  <a:gd name="connsiteX4" fmla="*/ 532737 w 2208263"/>
                  <a:gd name="connsiteY4" fmla="*/ 35929 h 598187"/>
                  <a:gd name="connsiteX5" fmla="*/ 357808 w 2208263"/>
                  <a:gd name="connsiteY5" fmla="*/ 88938 h 598187"/>
                  <a:gd name="connsiteX6" fmla="*/ 1322567 w 2208263"/>
                  <a:gd name="connsiteY6" fmla="*/ 255915 h 598187"/>
                  <a:gd name="connsiteX7" fmla="*/ 1301363 w 2208263"/>
                  <a:gd name="connsiteY7" fmla="*/ 446746 h 598187"/>
                  <a:gd name="connsiteX8" fmla="*/ 524786 w 2208263"/>
                  <a:gd name="connsiteY8" fmla="*/ 547463 h 598187"/>
                  <a:gd name="connsiteX9" fmla="*/ 286247 w 2208263"/>
                  <a:gd name="connsiteY9" fmla="*/ 597821 h 598187"/>
                  <a:gd name="connsiteX10" fmla="*/ 55660 w 2208263"/>
                  <a:gd name="connsiteY10" fmla="*/ 523609 h 598187"/>
                  <a:gd name="connsiteX11" fmla="*/ 0 w 2208263"/>
                  <a:gd name="connsiteY11" fmla="*/ 523610 h 598187"/>
                  <a:gd name="connsiteX0" fmla="*/ 2009377 w 2158253"/>
                  <a:gd name="connsiteY0" fmla="*/ 270354 h 774302"/>
                  <a:gd name="connsiteX1" fmla="*/ 2155151 w 2158253"/>
                  <a:gd name="connsiteY1" fmla="*/ 323362 h 774302"/>
                  <a:gd name="connsiteX2" fmla="*/ 1887457 w 2158253"/>
                  <a:gd name="connsiteY2" fmla="*/ 410827 h 774302"/>
                  <a:gd name="connsiteX3" fmla="*/ 1312313 w 2158253"/>
                  <a:gd name="connsiteY3" fmla="*/ 188190 h 774302"/>
                  <a:gd name="connsiteX4" fmla="*/ 482727 w 2158253"/>
                  <a:gd name="connsiteY4" fmla="*/ 212044 h 774302"/>
                  <a:gd name="connsiteX5" fmla="*/ 307798 w 2158253"/>
                  <a:gd name="connsiteY5" fmla="*/ 265053 h 774302"/>
                  <a:gd name="connsiteX6" fmla="*/ 1272557 w 2158253"/>
                  <a:gd name="connsiteY6" fmla="*/ 432030 h 774302"/>
                  <a:gd name="connsiteX7" fmla="*/ 1251353 w 2158253"/>
                  <a:gd name="connsiteY7" fmla="*/ 622861 h 774302"/>
                  <a:gd name="connsiteX8" fmla="*/ 474776 w 2158253"/>
                  <a:gd name="connsiteY8" fmla="*/ 723578 h 774302"/>
                  <a:gd name="connsiteX9" fmla="*/ 236237 w 2158253"/>
                  <a:gd name="connsiteY9" fmla="*/ 773936 h 774302"/>
                  <a:gd name="connsiteX10" fmla="*/ 5650 w 2158253"/>
                  <a:gd name="connsiteY10" fmla="*/ 699724 h 774302"/>
                  <a:gd name="connsiteX11" fmla="*/ 220334 w 2158253"/>
                  <a:gd name="connsiteY11" fmla="*/ 10 h 774302"/>
                  <a:gd name="connsiteX0" fmla="*/ 2006130 w 2155006"/>
                  <a:gd name="connsiteY0" fmla="*/ 270344 h 774292"/>
                  <a:gd name="connsiteX1" fmla="*/ 2151904 w 2155006"/>
                  <a:gd name="connsiteY1" fmla="*/ 323352 h 774292"/>
                  <a:gd name="connsiteX2" fmla="*/ 1884210 w 2155006"/>
                  <a:gd name="connsiteY2" fmla="*/ 410817 h 774292"/>
                  <a:gd name="connsiteX3" fmla="*/ 1309066 w 2155006"/>
                  <a:gd name="connsiteY3" fmla="*/ 188180 h 774292"/>
                  <a:gd name="connsiteX4" fmla="*/ 479480 w 2155006"/>
                  <a:gd name="connsiteY4" fmla="*/ 212034 h 774292"/>
                  <a:gd name="connsiteX5" fmla="*/ 304551 w 2155006"/>
                  <a:gd name="connsiteY5" fmla="*/ 265043 h 774292"/>
                  <a:gd name="connsiteX6" fmla="*/ 1269310 w 2155006"/>
                  <a:gd name="connsiteY6" fmla="*/ 432020 h 774292"/>
                  <a:gd name="connsiteX7" fmla="*/ 1248106 w 2155006"/>
                  <a:gd name="connsiteY7" fmla="*/ 622851 h 774292"/>
                  <a:gd name="connsiteX8" fmla="*/ 471529 w 2155006"/>
                  <a:gd name="connsiteY8" fmla="*/ 723568 h 774292"/>
                  <a:gd name="connsiteX9" fmla="*/ 232990 w 2155006"/>
                  <a:gd name="connsiteY9" fmla="*/ 773926 h 774292"/>
                  <a:gd name="connsiteX10" fmla="*/ 2403 w 2155006"/>
                  <a:gd name="connsiteY10" fmla="*/ 699714 h 774292"/>
                  <a:gd name="connsiteX11" fmla="*/ 319524 w 2155006"/>
                  <a:gd name="connsiteY11" fmla="*/ 626789 h 774292"/>
                  <a:gd name="connsiteX12" fmla="*/ 217087 w 2155006"/>
                  <a:gd name="connsiteY12" fmla="*/ 0 h 774292"/>
                  <a:gd name="connsiteX0" fmla="*/ 2006207 w 2155083"/>
                  <a:gd name="connsiteY0" fmla="*/ 270344 h 774292"/>
                  <a:gd name="connsiteX1" fmla="*/ 2151981 w 2155083"/>
                  <a:gd name="connsiteY1" fmla="*/ 323352 h 774292"/>
                  <a:gd name="connsiteX2" fmla="*/ 1884287 w 2155083"/>
                  <a:gd name="connsiteY2" fmla="*/ 410817 h 774292"/>
                  <a:gd name="connsiteX3" fmla="*/ 1309143 w 2155083"/>
                  <a:gd name="connsiteY3" fmla="*/ 188180 h 774292"/>
                  <a:gd name="connsiteX4" fmla="*/ 479557 w 2155083"/>
                  <a:gd name="connsiteY4" fmla="*/ 212034 h 774292"/>
                  <a:gd name="connsiteX5" fmla="*/ 304628 w 2155083"/>
                  <a:gd name="connsiteY5" fmla="*/ 265043 h 774292"/>
                  <a:gd name="connsiteX6" fmla="*/ 1269387 w 2155083"/>
                  <a:gd name="connsiteY6" fmla="*/ 432020 h 774292"/>
                  <a:gd name="connsiteX7" fmla="*/ 1248183 w 2155083"/>
                  <a:gd name="connsiteY7" fmla="*/ 622851 h 774292"/>
                  <a:gd name="connsiteX8" fmla="*/ 471606 w 2155083"/>
                  <a:gd name="connsiteY8" fmla="*/ 723568 h 774292"/>
                  <a:gd name="connsiteX9" fmla="*/ 233067 w 2155083"/>
                  <a:gd name="connsiteY9" fmla="*/ 773926 h 774292"/>
                  <a:gd name="connsiteX10" fmla="*/ 2480 w 2155083"/>
                  <a:gd name="connsiteY10" fmla="*/ 699714 h 774292"/>
                  <a:gd name="connsiteX11" fmla="*/ 319601 w 2155083"/>
                  <a:gd name="connsiteY11" fmla="*/ 626789 h 774292"/>
                  <a:gd name="connsiteX12" fmla="*/ 1167739 w 2155083"/>
                  <a:gd name="connsiteY12" fmla="*/ 510170 h 774292"/>
                  <a:gd name="connsiteX13" fmla="*/ 217164 w 2155083"/>
                  <a:gd name="connsiteY13" fmla="*/ 0 h 774292"/>
                  <a:gd name="connsiteX0" fmla="*/ 2006207 w 2155083"/>
                  <a:gd name="connsiteY0" fmla="*/ 270344 h 774292"/>
                  <a:gd name="connsiteX1" fmla="*/ 2151981 w 2155083"/>
                  <a:gd name="connsiteY1" fmla="*/ 323352 h 774292"/>
                  <a:gd name="connsiteX2" fmla="*/ 1884287 w 2155083"/>
                  <a:gd name="connsiteY2" fmla="*/ 410817 h 774292"/>
                  <a:gd name="connsiteX3" fmla="*/ 1309143 w 2155083"/>
                  <a:gd name="connsiteY3" fmla="*/ 188180 h 774292"/>
                  <a:gd name="connsiteX4" fmla="*/ 479557 w 2155083"/>
                  <a:gd name="connsiteY4" fmla="*/ 212034 h 774292"/>
                  <a:gd name="connsiteX5" fmla="*/ 304628 w 2155083"/>
                  <a:gd name="connsiteY5" fmla="*/ 265043 h 774292"/>
                  <a:gd name="connsiteX6" fmla="*/ 1269387 w 2155083"/>
                  <a:gd name="connsiteY6" fmla="*/ 432020 h 774292"/>
                  <a:gd name="connsiteX7" fmla="*/ 1248183 w 2155083"/>
                  <a:gd name="connsiteY7" fmla="*/ 622851 h 774292"/>
                  <a:gd name="connsiteX8" fmla="*/ 471606 w 2155083"/>
                  <a:gd name="connsiteY8" fmla="*/ 723568 h 774292"/>
                  <a:gd name="connsiteX9" fmla="*/ 233067 w 2155083"/>
                  <a:gd name="connsiteY9" fmla="*/ 773926 h 774292"/>
                  <a:gd name="connsiteX10" fmla="*/ 2480 w 2155083"/>
                  <a:gd name="connsiteY10" fmla="*/ 699714 h 774292"/>
                  <a:gd name="connsiteX11" fmla="*/ 319601 w 2155083"/>
                  <a:gd name="connsiteY11" fmla="*/ 626789 h 774292"/>
                  <a:gd name="connsiteX12" fmla="*/ 1167739 w 2155083"/>
                  <a:gd name="connsiteY12" fmla="*/ 510170 h 774292"/>
                  <a:gd name="connsiteX13" fmla="*/ 385862 w 2155083"/>
                  <a:gd name="connsiteY13" fmla="*/ 390901 h 774292"/>
                  <a:gd name="connsiteX14" fmla="*/ 217164 w 2155083"/>
                  <a:gd name="connsiteY14" fmla="*/ 0 h 774292"/>
                  <a:gd name="connsiteX0" fmla="*/ 2006207 w 2155083"/>
                  <a:gd name="connsiteY0" fmla="*/ 270344 h 774292"/>
                  <a:gd name="connsiteX1" fmla="*/ 2151981 w 2155083"/>
                  <a:gd name="connsiteY1" fmla="*/ 323352 h 774292"/>
                  <a:gd name="connsiteX2" fmla="*/ 1884287 w 2155083"/>
                  <a:gd name="connsiteY2" fmla="*/ 410817 h 774292"/>
                  <a:gd name="connsiteX3" fmla="*/ 1309143 w 2155083"/>
                  <a:gd name="connsiteY3" fmla="*/ 188180 h 774292"/>
                  <a:gd name="connsiteX4" fmla="*/ 479557 w 2155083"/>
                  <a:gd name="connsiteY4" fmla="*/ 212034 h 774292"/>
                  <a:gd name="connsiteX5" fmla="*/ 304628 w 2155083"/>
                  <a:gd name="connsiteY5" fmla="*/ 265043 h 774292"/>
                  <a:gd name="connsiteX6" fmla="*/ 1269387 w 2155083"/>
                  <a:gd name="connsiteY6" fmla="*/ 432020 h 774292"/>
                  <a:gd name="connsiteX7" fmla="*/ 1248183 w 2155083"/>
                  <a:gd name="connsiteY7" fmla="*/ 622851 h 774292"/>
                  <a:gd name="connsiteX8" fmla="*/ 471606 w 2155083"/>
                  <a:gd name="connsiteY8" fmla="*/ 723568 h 774292"/>
                  <a:gd name="connsiteX9" fmla="*/ 233067 w 2155083"/>
                  <a:gd name="connsiteY9" fmla="*/ 773926 h 774292"/>
                  <a:gd name="connsiteX10" fmla="*/ 2480 w 2155083"/>
                  <a:gd name="connsiteY10" fmla="*/ 699714 h 774292"/>
                  <a:gd name="connsiteX11" fmla="*/ 319601 w 2155083"/>
                  <a:gd name="connsiteY11" fmla="*/ 626789 h 774292"/>
                  <a:gd name="connsiteX12" fmla="*/ 1167739 w 2155083"/>
                  <a:gd name="connsiteY12" fmla="*/ 510170 h 774292"/>
                  <a:gd name="connsiteX13" fmla="*/ 385862 w 2155083"/>
                  <a:gd name="connsiteY13" fmla="*/ 390901 h 774292"/>
                  <a:gd name="connsiteX14" fmla="*/ 107566 w 2155083"/>
                  <a:gd name="connsiteY14" fmla="*/ 250427 h 774292"/>
                  <a:gd name="connsiteX15" fmla="*/ 217164 w 2155083"/>
                  <a:gd name="connsiteY15" fmla="*/ 0 h 774292"/>
                  <a:gd name="connsiteX0" fmla="*/ 2006207 w 2155083"/>
                  <a:gd name="connsiteY0" fmla="*/ 270344 h 774292"/>
                  <a:gd name="connsiteX1" fmla="*/ 2151981 w 2155083"/>
                  <a:gd name="connsiteY1" fmla="*/ 323352 h 774292"/>
                  <a:gd name="connsiteX2" fmla="*/ 1884287 w 2155083"/>
                  <a:gd name="connsiteY2" fmla="*/ 410817 h 774292"/>
                  <a:gd name="connsiteX3" fmla="*/ 1309143 w 2155083"/>
                  <a:gd name="connsiteY3" fmla="*/ 188180 h 774292"/>
                  <a:gd name="connsiteX4" fmla="*/ 479557 w 2155083"/>
                  <a:gd name="connsiteY4" fmla="*/ 212034 h 774292"/>
                  <a:gd name="connsiteX5" fmla="*/ 304628 w 2155083"/>
                  <a:gd name="connsiteY5" fmla="*/ 265043 h 774292"/>
                  <a:gd name="connsiteX6" fmla="*/ 1269387 w 2155083"/>
                  <a:gd name="connsiteY6" fmla="*/ 432020 h 774292"/>
                  <a:gd name="connsiteX7" fmla="*/ 1248183 w 2155083"/>
                  <a:gd name="connsiteY7" fmla="*/ 622851 h 774292"/>
                  <a:gd name="connsiteX8" fmla="*/ 471606 w 2155083"/>
                  <a:gd name="connsiteY8" fmla="*/ 723568 h 774292"/>
                  <a:gd name="connsiteX9" fmla="*/ 233067 w 2155083"/>
                  <a:gd name="connsiteY9" fmla="*/ 773926 h 774292"/>
                  <a:gd name="connsiteX10" fmla="*/ 2480 w 2155083"/>
                  <a:gd name="connsiteY10" fmla="*/ 699714 h 774292"/>
                  <a:gd name="connsiteX11" fmla="*/ 319601 w 2155083"/>
                  <a:gd name="connsiteY11" fmla="*/ 626789 h 774292"/>
                  <a:gd name="connsiteX12" fmla="*/ 1167739 w 2155083"/>
                  <a:gd name="connsiteY12" fmla="*/ 510170 h 774292"/>
                  <a:gd name="connsiteX13" fmla="*/ 385862 w 2155083"/>
                  <a:gd name="connsiteY13" fmla="*/ 390901 h 774292"/>
                  <a:gd name="connsiteX14" fmla="*/ 107566 w 2155083"/>
                  <a:gd name="connsiteY14" fmla="*/ 250427 h 774292"/>
                  <a:gd name="connsiteX15" fmla="*/ 568742 w 2155083"/>
                  <a:gd name="connsiteY15" fmla="*/ 107304 h 774292"/>
                  <a:gd name="connsiteX16" fmla="*/ 217164 w 2155083"/>
                  <a:gd name="connsiteY16" fmla="*/ 0 h 774292"/>
                  <a:gd name="connsiteX0" fmla="*/ 2006207 w 2155083"/>
                  <a:gd name="connsiteY0" fmla="*/ 174234 h 678182"/>
                  <a:gd name="connsiteX1" fmla="*/ 2151981 w 2155083"/>
                  <a:gd name="connsiteY1" fmla="*/ 227242 h 678182"/>
                  <a:gd name="connsiteX2" fmla="*/ 1884287 w 2155083"/>
                  <a:gd name="connsiteY2" fmla="*/ 314707 h 678182"/>
                  <a:gd name="connsiteX3" fmla="*/ 1309143 w 2155083"/>
                  <a:gd name="connsiteY3" fmla="*/ 92070 h 678182"/>
                  <a:gd name="connsiteX4" fmla="*/ 479557 w 2155083"/>
                  <a:gd name="connsiteY4" fmla="*/ 115924 h 678182"/>
                  <a:gd name="connsiteX5" fmla="*/ 304628 w 2155083"/>
                  <a:gd name="connsiteY5" fmla="*/ 168933 h 678182"/>
                  <a:gd name="connsiteX6" fmla="*/ 1269387 w 2155083"/>
                  <a:gd name="connsiteY6" fmla="*/ 335910 h 678182"/>
                  <a:gd name="connsiteX7" fmla="*/ 1248183 w 2155083"/>
                  <a:gd name="connsiteY7" fmla="*/ 526741 h 678182"/>
                  <a:gd name="connsiteX8" fmla="*/ 471606 w 2155083"/>
                  <a:gd name="connsiteY8" fmla="*/ 627458 h 678182"/>
                  <a:gd name="connsiteX9" fmla="*/ 233067 w 2155083"/>
                  <a:gd name="connsiteY9" fmla="*/ 677816 h 678182"/>
                  <a:gd name="connsiteX10" fmla="*/ 2480 w 2155083"/>
                  <a:gd name="connsiteY10" fmla="*/ 603604 h 678182"/>
                  <a:gd name="connsiteX11" fmla="*/ 319601 w 2155083"/>
                  <a:gd name="connsiteY11" fmla="*/ 530679 h 678182"/>
                  <a:gd name="connsiteX12" fmla="*/ 1167739 w 2155083"/>
                  <a:gd name="connsiteY12" fmla="*/ 414060 h 678182"/>
                  <a:gd name="connsiteX13" fmla="*/ 385862 w 2155083"/>
                  <a:gd name="connsiteY13" fmla="*/ 294791 h 678182"/>
                  <a:gd name="connsiteX14" fmla="*/ 107566 w 2155083"/>
                  <a:gd name="connsiteY14" fmla="*/ 154317 h 678182"/>
                  <a:gd name="connsiteX15" fmla="*/ 568742 w 2155083"/>
                  <a:gd name="connsiteY15" fmla="*/ 11194 h 678182"/>
                  <a:gd name="connsiteX16" fmla="*/ 1616594 w 2155083"/>
                  <a:gd name="connsiteY16" fmla="*/ 41713 h 678182"/>
                  <a:gd name="connsiteX0" fmla="*/ 2006207 w 2155083"/>
                  <a:gd name="connsiteY0" fmla="*/ 191241 h 695189"/>
                  <a:gd name="connsiteX1" fmla="*/ 2151981 w 2155083"/>
                  <a:gd name="connsiteY1" fmla="*/ 244249 h 695189"/>
                  <a:gd name="connsiteX2" fmla="*/ 1884287 w 2155083"/>
                  <a:gd name="connsiteY2" fmla="*/ 331714 h 695189"/>
                  <a:gd name="connsiteX3" fmla="*/ 1309143 w 2155083"/>
                  <a:gd name="connsiteY3" fmla="*/ 109077 h 695189"/>
                  <a:gd name="connsiteX4" fmla="*/ 479557 w 2155083"/>
                  <a:gd name="connsiteY4" fmla="*/ 132931 h 695189"/>
                  <a:gd name="connsiteX5" fmla="*/ 304628 w 2155083"/>
                  <a:gd name="connsiteY5" fmla="*/ 185940 h 695189"/>
                  <a:gd name="connsiteX6" fmla="*/ 1269387 w 2155083"/>
                  <a:gd name="connsiteY6" fmla="*/ 352917 h 695189"/>
                  <a:gd name="connsiteX7" fmla="*/ 1248183 w 2155083"/>
                  <a:gd name="connsiteY7" fmla="*/ 543748 h 695189"/>
                  <a:gd name="connsiteX8" fmla="*/ 471606 w 2155083"/>
                  <a:gd name="connsiteY8" fmla="*/ 644465 h 695189"/>
                  <a:gd name="connsiteX9" fmla="*/ 233067 w 2155083"/>
                  <a:gd name="connsiteY9" fmla="*/ 694823 h 695189"/>
                  <a:gd name="connsiteX10" fmla="*/ 2480 w 2155083"/>
                  <a:gd name="connsiteY10" fmla="*/ 620611 h 695189"/>
                  <a:gd name="connsiteX11" fmla="*/ 319601 w 2155083"/>
                  <a:gd name="connsiteY11" fmla="*/ 547686 h 695189"/>
                  <a:gd name="connsiteX12" fmla="*/ 1167739 w 2155083"/>
                  <a:gd name="connsiteY12" fmla="*/ 431067 h 695189"/>
                  <a:gd name="connsiteX13" fmla="*/ 385862 w 2155083"/>
                  <a:gd name="connsiteY13" fmla="*/ 311798 h 695189"/>
                  <a:gd name="connsiteX14" fmla="*/ 107566 w 2155083"/>
                  <a:gd name="connsiteY14" fmla="*/ 171324 h 695189"/>
                  <a:gd name="connsiteX15" fmla="*/ 635003 w 2155083"/>
                  <a:gd name="connsiteY15" fmla="*/ 9648 h 695189"/>
                  <a:gd name="connsiteX16" fmla="*/ 1616594 w 2155083"/>
                  <a:gd name="connsiteY16" fmla="*/ 58720 h 695189"/>
                  <a:gd name="connsiteX0" fmla="*/ 2006207 w 2155083"/>
                  <a:gd name="connsiteY0" fmla="*/ 182488 h 686436"/>
                  <a:gd name="connsiteX1" fmla="*/ 2151981 w 2155083"/>
                  <a:gd name="connsiteY1" fmla="*/ 235496 h 686436"/>
                  <a:gd name="connsiteX2" fmla="*/ 1884287 w 2155083"/>
                  <a:gd name="connsiteY2" fmla="*/ 322961 h 686436"/>
                  <a:gd name="connsiteX3" fmla="*/ 1309143 w 2155083"/>
                  <a:gd name="connsiteY3" fmla="*/ 100324 h 686436"/>
                  <a:gd name="connsiteX4" fmla="*/ 479557 w 2155083"/>
                  <a:gd name="connsiteY4" fmla="*/ 124178 h 686436"/>
                  <a:gd name="connsiteX5" fmla="*/ 304628 w 2155083"/>
                  <a:gd name="connsiteY5" fmla="*/ 177187 h 686436"/>
                  <a:gd name="connsiteX6" fmla="*/ 1269387 w 2155083"/>
                  <a:gd name="connsiteY6" fmla="*/ 344164 h 686436"/>
                  <a:gd name="connsiteX7" fmla="*/ 1248183 w 2155083"/>
                  <a:gd name="connsiteY7" fmla="*/ 534995 h 686436"/>
                  <a:gd name="connsiteX8" fmla="*/ 471606 w 2155083"/>
                  <a:gd name="connsiteY8" fmla="*/ 635712 h 686436"/>
                  <a:gd name="connsiteX9" fmla="*/ 233067 w 2155083"/>
                  <a:gd name="connsiteY9" fmla="*/ 686070 h 686436"/>
                  <a:gd name="connsiteX10" fmla="*/ 2480 w 2155083"/>
                  <a:gd name="connsiteY10" fmla="*/ 611858 h 686436"/>
                  <a:gd name="connsiteX11" fmla="*/ 319601 w 2155083"/>
                  <a:gd name="connsiteY11" fmla="*/ 538933 h 686436"/>
                  <a:gd name="connsiteX12" fmla="*/ 1167739 w 2155083"/>
                  <a:gd name="connsiteY12" fmla="*/ 422314 h 686436"/>
                  <a:gd name="connsiteX13" fmla="*/ 385862 w 2155083"/>
                  <a:gd name="connsiteY13" fmla="*/ 303045 h 686436"/>
                  <a:gd name="connsiteX14" fmla="*/ 107566 w 2155083"/>
                  <a:gd name="connsiteY14" fmla="*/ 162571 h 686436"/>
                  <a:gd name="connsiteX15" fmla="*/ 635003 w 2155083"/>
                  <a:gd name="connsiteY15" fmla="*/ 895 h 686436"/>
                  <a:gd name="connsiteX16" fmla="*/ 1616594 w 2155083"/>
                  <a:gd name="connsiteY16" fmla="*/ 49967 h 686436"/>
                  <a:gd name="connsiteX0" fmla="*/ 2006207 w 2155083"/>
                  <a:gd name="connsiteY0" fmla="*/ 182488 h 686436"/>
                  <a:gd name="connsiteX1" fmla="*/ 2151981 w 2155083"/>
                  <a:gd name="connsiteY1" fmla="*/ 235496 h 686436"/>
                  <a:gd name="connsiteX2" fmla="*/ 1884287 w 2155083"/>
                  <a:gd name="connsiteY2" fmla="*/ 322961 h 686436"/>
                  <a:gd name="connsiteX3" fmla="*/ 1309143 w 2155083"/>
                  <a:gd name="connsiteY3" fmla="*/ 100324 h 686436"/>
                  <a:gd name="connsiteX4" fmla="*/ 479557 w 2155083"/>
                  <a:gd name="connsiteY4" fmla="*/ 124178 h 686436"/>
                  <a:gd name="connsiteX5" fmla="*/ 304628 w 2155083"/>
                  <a:gd name="connsiteY5" fmla="*/ 177187 h 686436"/>
                  <a:gd name="connsiteX6" fmla="*/ 1269387 w 2155083"/>
                  <a:gd name="connsiteY6" fmla="*/ 344164 h 686436"/>
                  <a:gd name="connsiteX7" fmla="*/ 1248183 w 2155083"/>
                  <a:gd name="connsiteY7" fmla="*/ 534995 h 686436"/>
                  <a:gd name="connsiteX8" fmla="*/ 471606 w 2155083"/>
                  <a:gd name="connsiteY8" fmla="*/ 635712 h 686436"/>
                  <a:gd name="connsiteX9" fmla="*/ 233067 w 2155083"/>
                  <a:gd name="connsiteY9" fmla="*/ 686070 h 686436"/>
                  <a:gd name="connsiteX10" fmla="*/ 2480 w 2155083"/>
                  <a:gd name="connsiteY10" fmla="*/ 611858 h 686436"/>
                  <a:gd name="connsiteX11" fmla="*/ 319601 w 2155083"/>
                  <a:gd name="connsiteY11" fmla="*/ 538933 h 686436"/>
                  <a:gd name="connsiteX12" fmla="*/ 1167739 w 2155083"/>
                  <a:gd name="connsiteY12" fmla="*/ 422314 h 686436"/>
                  <a:gd name="connsiteX13" fmla="*/ 385862 w 2155083"/>
                  <a:gd name="connsiteY13" fmla="*/ 303045 h 686436"/>
                  <a:gd name="connsiteX14" fmla="*/ 107566 w 2155083"/>
                  <a:gd name="connsiteY14" fmla="*/ 162571 h 686436"/>
                  <a:gd name="connsiteX15" fmla="*/ 635003 w 2155083"/>
                  <a:gd name="connsiteY15" fmla="*/ 895 h 686436"/>
                  <a:gd name="connsiteX16" fmla="*/ 1616594 w 2155083"/>
                  <a:gd name="connsiteY16" fmla="*/ 49967 h 686436"/>
                  <a:gd name="connsiteX0" fmla="*/ 2006207 w 2155083"/>
                  <a:gd name="connsiteY0" fmla="*/ 188057 h 692005"/>
                  <a:gd name="connsiteX1" fmla="*/ 2151981 w 2155083"/>
                  <a:gd name="connsiteY1" fmla="*/ 241065 h 692005"/>
                  <a:gd name="connsiteX2" fmla="*/ 1884287 w 2155083"/>
                  <a:gd name="connsiteY2" fmla="*/ 328530 h 692005"/>
                  <a:gd name="connsiteX3" fmla="*/ 1309143 w 2155083"/>
                  <a:gd name="connsiteY3" fmla="*/ 105893 h 692005"/>
                  <a:gd name="connsiteX4" fmla="*/ 479557 w 2155083"/>
                  <a:gd name="connsiteY4" fmla="*/ 129747 h 692005"/>
                  <a:gd name="connsiteX5" fmla="*/ 304628 w 2155083"/>
                  <a:gd name="connsiteY5" fmla="*/ 182756 h 692005"/>
                  <a:gd name="connsiteX6" fmla="*/ 1269387 w 2155083"/>
                  <a:gd name="connsiteY6" fmla="*/ 349733 h 692005"/>
                  <a:gd name="connsiteX7" fmla="*/ 1248183 w 2155083"/>
                  <a:gd name="connsiteY7" fmla="*/ 540564 h 692005"/>
                  <a:gd name="connsiteX8" fmla="*/ 471606 w 2155083"/>
                  <a:gd name="connsiteY8" fmla="*/ 641281 h 692005"/>
                  <a:gd name="connsiteX9" fmla="*/ 233067 w 2155083"/>
                  <a:gd name="connsiteY9" fmla="*/ 691639 h 692005"/>
                  <a:gd name="connsiteX10" fmla="*/ 2480 w 2155083"/>
                  <a:gd name="connsiteY10" fmla="*/ 617427 h 692005"/>
                  <a:gd name="connsiteX11" fmla="*/ 319601 w 2155083"/>
                  <a:gd name="connsiteY11" fmla="*/ 544502 h 692005"/>
                  <a:gd name="connsiteX12" fmla="*/ 1167739 w 2155083"/>
                  <a:gd name="connsiteY12" fmla="*/ 427883 h 692005"/>
                  <a:gd name="connsiteX13" fmla="*/ 385862 w 2155083"/>
                  <a:gd name="connsiteY13" fmla="*/ 308614 h 692005"/>
                  <a:gd name="connsiteX14" fmla="*/ 107566 w 2155083"/>
                  <a:gd name="connsiteY14" fmla="*/ 168140 h 692005"/>
                  <a:gd name="connsiteX15" fmla="*/ 635003 w 2155083"/>
                  <a:gd name="connsiteY15" fmla="*/ 6464 h 692005"/>
                  <a:gd name="connsiteX16" fmla="*/ 1358572 w 2155083"/>
                  <a:gd name="connsiteY16" fmla="*/ 27667 h 692005"/>
                  <a:gd name="connsiteX17" fmla="*/ 1616594 w 2155083"/>
                  <a:gd name="connsiteY17" fmla="*/ 55536 h 692005"/>
                  <a:gd name="connsiteX0" fmla="*/ 2006207 w 2155083"/>
                  <a:gd name="connsiteY0" fmla="*/ 188057 h 692005"/>
                  <a:gd name="connsiteX1" fmla="*/ 2151981 w 2155083"/>
                  <a:gd name="connsiteY1" fmla="*/ 241065 h 692005"/>
                  <a:gd name="connsiteX2" fmla="*/ 1884287 w 2155083"/>
                  <a:gd name="connsiteY2" fmla="*/ 328530 h 692005"/>
                  <a:gd name="connsiteX3" fmla="*/ 1309143 w 2155083"/>
                  <a:gd name="connsiteY3" fmla="*/ 105893 h 692005"/>
                  <a:gd name="connsiteX4" fmla="*/ 479557 w 2155083"/>
                  <a:gd name="connsiteY4" fmla="*/ 129747 h 692005"/>
                  <a:gd name="connsiteX5" fmla="*/ 304628 w 2155083"/>
                  <a:gd name="connsiteY5" fmla="*/ 182756 h 692005"/>
                  <a:gd name="connsiteX6" fmla="*/ 1269387 w 2155083"/>
                  <a:gd name="connsiteY6" fmla="*/ 349733 h 692005"/>
                  <a:gd name="connsiteX7" fmla="*/ 1248183 w 2155083"/>
                  <a:gd name="connsiteY7" fmla="*/ 540564 h 692005"/>
                  <a:gd name="connsiteX8" fmla="*/ 471606 w 2155083"/>
                  <a:gd name="connsiteY8" fmla="*/ 641281 h 692005"/>
                  <a:gd name="connsiteX9" fmla="*/ 233067 w 2155083"/>
                  <a:gd name="connsiteY9" fmla="*/ 691639 h 692005"/>
                  <a:gd name="connsiteX10" fmla="*/ 2480 w 2155083"/>
                  <a:gd name="connsiteY10" fmla="*/ 617427 h 692005"/>
                  <a:gd name="connsiteX11" fmla="*/ 319601 w 2155083"/>
                  <a:gd name="connsiteY11" fmla="*/ 544502 h 692005"/>
                  <a:gd name="connsiteX12" fmla="*/ 1167739 w 2155083"/>
                  <a:gd name="connsiteY12" fmla="*/ 427883 h 692005"/>
                  <a:gd name="connsiteX13" fmla="*/ 385862 w 2155083"/>
                  <a:gd name="connsiteY13" fmla="*/ 308614 h 692005"/>
                  <a:gd name="connsiteX14" fmla="*/ 107566 w 2155083"/>
                  <a:gd name="connsiteY14" fmla="*/ 168140 h 692005"/>
                  <a:gd name="connsiteX15" fmla="*/ 635003 w 2155083"/>
                  <a:gd name="connsiteY15" fmla="*/ 6464 h 692005"/>
                  <a:gd name="connsiteX16" fmla="*/ 1358572 w 2155083"/>
                  <a:gd name="connsiteY16" fmla="*/ 27667 h 692005"/>
                  <a:gd name="connsiteX17" fmla="*/ 1889588 w 2155083"/>
                  <a:gd name="connsiteY17" fmla="*/ 219863 h 692005"/>
                  <a:gd name="connsiteX0" fmla="*/ 2006207 w 2155083"/>
                  <a:gd name="connsiteY0" fmla="*/ 188057 h 692005"/>
                  <a:gd name="connsiteX1" fmla="*/ 2151981 w 2155083"/>
                  <a:gd name="connsiteY1" fmla="*/ 241065 h 692005"/>
                  <a:gd name="connsiteX2" fmla="*/ 1884287 w 2155083"/>
                  <a:gd name="connsiteY2" fmla="*/ 328530 h 692005"/>
                  <a:gd name="connsiteX3" fmla="*/ 1309143 w 2155083"/>
                  <a:gd name="connsiteY3" fmla="*/ 105893 h 692005"/>
                  <a:gd name="connsiteX4" fmla="*/ 479557 w 2155083"/>
                  <a:gd name="connsiteY4" fmla="*/ 129747 h 692005"/>
                  <a:gd name="connsiteX5" fmla="*/ 304628 w 2155083"/>
                  <a:gd name="connsiteY5" fmla="*/ 182756 h 692005"/>
                  <a:gd name="connsiteX6" fmla="*/ 1269387 w 2155083"/>
                  <a:gd name="connsiteY6" fmla="*/ 349733 h 692005"/>
                  <a:gd name="connsiteX7" fmla="*/ 1248183 w 2155083"/>
                  <a:gd name="connsiteY7" fmla="*/ 540564 h 692005"/>
                  <a:gd name="connsiteX8" fmla="*/ 471606 w 2155083"/>
                  <a:gd name="connsiteY8" fmla="*/ 641281 h 692005"/>
                  <a:gd name="connsiteX9" fmla="*/ 233067 w 2155083"/>
                  <a:gd name="connsiteY9" fmla="*/ 691639 h 692005"/>
                  <a:gd name="connsiteX10" fmla="*/ 2480 w 2155083"/>
                  <a:gd name="connsiteY10" fmla="*/ 617427 h 692005"/>
                  <a:gd name="connsiteX11" fmla="*/ 319601 w 2155083"/>
                  <a:gd name="connsiteY11" fmla="*/ 544502 h 692005"/>
                  <a:gd name="connsiteX12" fmla="*/ 1167739 w 2155083"/>
                  <a:gd name="connsiteY12" fmla="*/ 427883 h 692005"/>
                  <a:gd name="connsiteX13" fmla="*/ 385862 w 2155083"/>
                  <a:gd name="connsiteY13" fmla="*/ 308614 h 692005"/>
                  <a:gd name="connsiteX14" fmla="*/ 107566 w 2155083"/>
                  <a:gd name="connsiteY14" fmla="*/ 168140 h 692005"/>
                  <a:gd name="connsiteX15" fmla="*/ 635003 w 2155083"/>
                  <a:gd name="connsiteY15" fmla="*/ 6464 h 692005"/>
                  <a:gd name="connsiteX16" fmla="*/ 1358572 w 2155083"/>
                  <a:gd name="connsiteY16" fmla="*/ 27667 h 692005"/>
                  <a:gd name="connsiteX17" fmla="*/ 1889588 w 2155083"/>
                  <a:gd name="connsiteY17" fmla="*/ 219863 h 692005"/>
                  <a:gd name="connsiteX18" fmla="*/ 2006207 w 2155083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884287 w 2151981"/>
                  <a:gd name="connsiteY2" fmla="*/ 328530 h 692005"/>
                  <a:gd name="connsiteX3" fmla="*/ 1309143 w 2151981"/>
                  <a:gd name="connsiteY3" fmla="*/ 105893 h 692005"/>
                  <a:gd name="connsiteX4" fmla="*/ 479557 w 2151981"/>
                  <a:gd name="connsiteY4" fmla="*/ 129747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107566 w 2151981"/>
                  <a:gd name="connsiteY14" fmla="*/ 168140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89588 w 2151981"/>
                  <a:gd name="connsiteY17" fmla="*/ 219863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884287 w 2151981"/>
                  <a:gd name="connsiteY2" fmla="*/ 328530 h 692005"/>
                  <a:gd name="connsiteX3" fmla="*/ 1309143 w 2151981"/>
                  <a:gd name="connsiteY3" fmla="*/ 105893 h 692005"/>
                  <a:gd name="connsiteX4" fmla="*/ 479557 w 2151981"/>
                  <a:gd name="connsiteY4" fmla="*/ 129747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107566 w 2151981"/>
                  <a:gd name="connsiteY14" fmla="*/ 168140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89588 w 2151981"/>
                  <a:gd name="connsiteY17" fmla="*/ 219863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479557 w 2151981"/>
                  <a:gd name="connsiteY4" fmla="*/ 129747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107566 w 2151981"/>
                  <a:gd name="connsiteY14" fmla="*/ 168140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89588 w 2151981"/>
                  <a:gd name="connsiteY17" fmla="*/ 219863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479557 w 2151981"/>
                  <a:gd name="connsiteY4" fmla="*/ 129747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107566 w 2151981"/>
                  <a:gd name="connsiteY14" fmla="*/ 168140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107566 w 2151981"/>
                  <a:gd name="connsiteY14" fmla="*/ 168140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494529 w 2151981"/>
                  <a:gd name="connsiteY13" fmla="*/ 321867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494529 w 2151981"/>
                  <a:gd name="connsiteY13" fmla="*/ 321867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494529 w 2151981"/>
                  <a:gd name="connsiteY13" fmla="*/ 321867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494529 w 2151981"/>
                  <a:gd name="connsiteY13" fmla="*/ 321867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7349 w 2153123"/>
                  <a:gd name="connsiteY0" fmla="*/ 188057 h 692005"/>
                  <a:gd name="connsiteX1" fmla="*/ 2153123 w 2153123"/>
                  <a:gd name="connsiteY1" fmla="*/ 241065 h 692005"/>
                  <a:gd name="connsiteX2" fmla="*/ 1771460 w 2153123"/>
                  <a:gd name="connsiteY2" fmla="*/ 304676 h 692005"/>
                  <a:gd name="connsiteX3" fmla="*/ 1310285 w 2153123"/>
                  <a:gd name="connsiteY3" fmla="*/ 105893 h 692005"/>
                  <a:gd name="connsiteX4" fmla="*/ 692734 w 2153123"/>
                  <a:gd name="connsiteY4" fmla="*/ 74088 h 692005"/>
                  <a:gd name="connsiteX5" fmla="*/ 305770 w 2153123"/>
                  <a:gd name="connsiteY5" fmla="*/ 182756 h 692005"/>
                  <a:gd name="connsiteX6" fmla="*/ 1270529 w 2153123"/>
                  <a:gd name="connsiteY6" fmla="*/ 349733 h 692005"/>
                  <a:gd name="connsiteX7" fmla="*/ 1249325 w 2153123"/>
                  <a:gd name="connsiteY7" fmla="*/ 540564 h 692005"/>
                  <a:gd name="connsiteX8" fmla="*/ 472748 w 2153123"/>
                  <a:gd name="connsiteY8" fmla="*/ 641281 h 692005"/>
                  <a:gd name="connsiteX9" fmla="*/ 234209 w 2153123"/>
                  <a:gd name="connsiteY9" fmla="*/ 691639 h 692005"/>
                  <a:gd name="connsiteX10" fmla="*/ 3622 w 2153123"/>
                  <a:gd name="connsiteY10" fmla="*/ 617427 h 692005"/>
                  <a:gd name="connsiteX11" fmla="*/ 320743 w 2153123"/>
                  <a:gd name="connsiteY11" fmla="*/ 544502 h 692005"/>
                  <a:gd name="connsiteX12" fmla="*/ 1168881 w 2153123"/>
                  <a:gd name="connsiteY12" fmla="*/ 427883 h 692005"/>
                  <a:gd name="connsiteX13" fmla="*/ 495671 w 2153123"/>
                  <a:gd name="connsiteY13" fmla="*/ 321867 h 692005"/>
                  <a:gd name="connsiteX14" fmla="*/ 90155 w 2153123"/>
                  <a:gd name="connsiteY14" fmla="*/ 194645 h 692005"/>
                  <a:gd name="connsiteX15" fmla="*/ 636145 w 2153123"/>
                  <a:gd name="connsiteY15" fmla="*/ 6464 h 692005"/>
                  <a:gd name="connsiteX16" fmla="*/ 1359714 w 2153123"/>
                  <a:gd name="connsiteY16" fmla="*/ 27667 h 692005"/>
                  <a:gd name="connsiteX17" fmla="*/ 1829770 w 2153123"/>
                  <a:gd name="connsiteY17" fmla="*/ 227814 h 692005"/>
                  <a:gd name="connsiteX18" fmla="*/ 2007349 w 2153123"/>
                  <a:gd name="connsiteY18" fmla="*/ 188057 h 692005"/>
                  <a:gd name="connsiteX0" fmla="*/ 2007349 w 2153123"/>
                  <a:gd name="connsiteY0" fmla="*/ 188057 h 692005"/>
                  <a:gd name="connsiteX1" fmla="*/ 2153123 w 2153123"/>
                  <a:gd name="connsiteY1" fmla="*/ 241065 h 692005"/>
                  <a:gd name="connsiteX2" fmla="*/ 1771460 w 2153123"/>
                  <a:gd name="connsiteY2" fmla="*/ 304676 h 692005"/>
                  <a:gd name="connsiteX3" fmla="*/ 1310285 w 2153123"/>
                  <a:gd name="connsiteY3" fmla="*/ 105893 h 692005"/>
                  <a:gd name="connsiteX4" fmla="*/ 692734 w 2153123"/>
                  <a:gd name="connsiteY4" fmla="*/ 74088 h 692005"/>
                  <a:gd name="connsiteX5" fmla="*/ 305770 w 2153123"/>
                  <a:gd name="connsiteY5" fmla="*/ 182756 h 692005"/>
                  <a:gd name="connsiteX6" fmla="*/ 1270529 w 2153123"/>
                  <a:gd name="connsiteY6" fmla="*/ 349733 h 692005"/>
                  <a:gd name="connsiteX7" fmla="*/ 1249325 w 2153123"/>
                  <a:gd name="connsiteY7" fmla="*/ 540564 h 692005"/>
                  <a:gd name="connsiteX8" fmla="*/ 472748 w 2153123"/>
                  <a:gd name="connsiteY8" fmla="*/ 641281 h 692005"/>
                  <a:gd name="connsiteX9" fmla="*/ 234209 w 2153123"/>
                  <a:gd name="connsiteY9" fmla="*/ 691639 h 692005"/>
                  <a:gd name="connsiteX10" fmla="*/ 3622 w 2153123"/>
                  <a:gd name="connsiteY10" fmla="*/ 617427 h 692005"/>
                  <a:gd name="connsiteX11" fmla="*/ 320743 w 2153123"/>
                  <a:gd name="connsiteY11" fmla="*/ 544502 h 692005"/>
                  <a:gd name="connsiteX12" fmla="*/ 1168881 w 2153123"/>
                  <a:gd name="connsiteY12" fmla="*/ 427883 h 692005"/>
                  <a:gd name="connsiteX13" fmla="*/ 495671 w 2153123"/>
                  <a:gd name="connsiteY13" fmla="*/ 321867 h 692005"/>
                  <a:gd name="connsiteX14" fmla="*/ 90155 w 2153123"/>
                  <a:gd name="connsiteY14" fmla="*/ 194645 h 692005"/>
                  <a:gd name="connsiteX15" fmla="*/ 636145 w 2153123"/>
                  <a:gd name="connsiteY15" fmla="*/ 6464 h 692005"/>
                  <a:gd name="connsiteX16" fmla="*/ 1359714 w 2153123"/>
                  <a:gd name="connsiteY16" fmla="*/ 27667 h 692005"/>
                  <a:gd name="connsiteX17" fmla="*/ 1829770 w 2153123"/>
                  <a:gd name="connsiteY17" fmla="*/ 227814 h 692005"/>
                  <a:gd name="connsiteX18" fmla="*/ 2007349 w 2153123"/>
                  <a:gd name="connsiteY18" fmla="*/ 188057 h 692005"/>
                  <a:gd name="connsiteX0" fmla="*/ 2003727 w 2149501"/>
                  <a:gd name="connsiteY0" fmla="*/ 188057 h 692005"/>
                  <a:gd name="connsiteX1" fmla="*/ 2149501 w 2149501"/>
                  <a:gd name="connsiteY1" fmla="*/ 241065 h 692005"/>
                  <a:gd name="connsiteX2" fmla="*/ 1767838 w 2149501"/>
                  <a:gd name="connsiteY2" fmla="*/ 304676 h 692005"/>
                  <a:gd name="connsiteX3" fmla="*/ 1306663 w 2149501"/>
                  <a:gd name="connsiteY3" fmla="*/ 105893 h 692005"/>
                  <a:gd name="connsiteX4" fmla="*/ 689112 w 2149501"/>
                  <a:gd name="connsiteY4" fmla="*/ 74088 h 692005"/>
                  <a:gd name="connsiteX5" fmla="*/ 302148 w 2149501"/>
                  <a:gd name="connsiteY5" fmla="*/ 182756 h 692005"/>
                  <a:gd name="connsiteX6" fmla="*/ 1266907 w 2149501"/>
                  <a:gd name="connsiteY6" fmla="*/ 349733 h 692005"/>
                  <a:gd name="connsiteX7" fmla="*/ 1245703 w 2149501"/>
                  <a:gd name="connsiteY7" fmla="*/ 540564 h 692005"/>
                  <a:gd name="connsiteX8" fmla="*/ 469126 w 2149501"/>
                  <a:gd name="connsiteY8" fmla="*/ 641281 h 692005"/>
                  <a:gd name="connsiteX9" fmla="*/ 230587 w 2149501"/>
                  <a:gd name="connsiteY9" fmla="*/ 691639 h 692005"/>
                  <a:gd name="connsiteX10" fmla="*/ 0 w 2149501"/>
                  <a:gd name="connsiteY10" fmla="*/ 617427 h 692005"/>
                  <a:gd name="connsiteX11" fmla="*/ 317121 w 2149501"/>
                  <a:gd name="connsiteY11" fmla="*/ 544502 h 692005"/>
                  <a:gd name="connsiteX12" fmla="*/ 1165259 w 2149501"/>
                  <a:gd name="connsiteY12" fmla="*/ 427883 h 692005"/>
                  <a:gd name="connsiteX13" fmla="*/ 492049 w 2149501"/>
                  <a:gd name="connsiteY13" fmla="*/ 321867 h 692005"/>
                  <a:gd name="connsiteX14" fmla="*/ 86533 w 2149501"/>
                  <a:gd name="connsiteY14" fmla="*/ 194645 h 692005"/>
                  <a:gd name="connsiteX15" fmla="*/ 632523 w 2149501"/>
                  <a:gd name="connsiteY15" fmla="*/ 6464 h 692005"/>
                  <a:gd name="connsiteX16" fmla="*/ 1356092 w 2149501"/>
                  <a:gd name="connsiteY16" fmla="*/ 27667 h 692005"/>
                  <a:gd name="connsiteX17" fmla="*/ 1826148 w 2149501"/>
                  <a:gd name="connsiteY17" fmla="*/ 227814 h 692005"/>
                  <a:gd name="connsiteX18" fmla="*/ 2003727 w 2149501"/>
                  <a:gd name="connsiteY18" fmla="*/ 188057 h 692005"/>
                  <a:gd name="connsiteX0" fmla="*/ 2003727 w 2149501"/>
                  <a:gd name="connsiteY0" fmla="*/ 188057 h 692005"/>
                  <a:gd name="connsiteX1" fmla="*/ 2149501 w 2149501"/>
                  <a:gd name="connsiteY1" fmla="*/ 241065 h 692005"/>
                  <a:gd name="connsiteX2" fmla="*/ 1767838 w 2149501"/>
                  <a:gd name="connsiteY2" fmla="*/ 304676 h 692005"/>
                  <a:gd name="connsiteX3" fmla="*/ 1306663 w 2149501"/>
                  <a:gd name="connsiteY3" fmla="*/ 105893 h 692005"/>
                  <a:gd name="connsiteX4" fmla="*/ 689112 w 2149501"/>
                  <a:gd name="connsiteY4" fmla="*/ 74088 h 692005"/>
                  <a:gd name="connsiteX5" fmla="*/ 302148 w 2149501"/>
                  <a:gd name="connsiteY5" fmla="*/ 182756 h 692005"/>
                  <a:gd name="connsiteX6" fmla="*/ 1266907 w 2149501"/>
                  <a:gd name="connsiteY6" fmla="*/ 349733 h 692005"/>
                  <a:gd name="connsiteX7" fmla="*/ 1245703 w 2149501"/>
                  <a:gd name="connsiteY7" fmla="*/ 540564 h 692005"/>
                  <a:gd name="connsiteX8" fmla="*/ 469126 w 2149501"/>
                  <a:gd name="connsiteY8" fmla="*/ 641281 h 692005"/>
                  <a:gd name="connsiteX9" fmla="*/ 230587 w 2149501"/>
                  <a:gd name="connsiteY9" fmla="*/ 691639 h 692005"/>
                  <a:gd name="connsiteX10" fmla="*/ 0 w 2149501"/>
                  <a:gd name="connsiteY10" fmla="*/ 617427 h 692005"/>
                  <a:gd name="connsiteX11" fmla="*/ 542408 w 2149501"/>
                  <a:gd name="connsiteY11" fmla="*/ 517997 h 692005"/>
                  <a:gd name="connsiteX12" fmla="*/ 1165259 w 2149501"/>
                  <a:gd name="connsiteY12" fmla="*/ 427883 h 692005"/>
                  <a:gd name="connsiteX13" fmla="*/ 492049 w 2149501"/>
                  <a:gd name="connsiteY13" fmla="*/ 321867 h 692005"/>
                  <a:gd name="connsiteX14" fmla="*/ 86533 w 2149501"/>
                  <a:gd name="connsiteY14" fmla="*/ 194645 h 692005"/>
                  <a:gd name="connsiteX15" fmla="*/ 632523 w 2149501"/>
                  <a:gd name="connsiteY15" fmla="*/ 6464 h 692005"/>
                  <a:gd name="connsiteX16" fmla="*/ 1356092 w 2149501"/>
                  <a:gd name="connsiteY16" fmla="*/ 27667 h 692005"/>
                  <a:gd name="connsiteX17" fmla="*/ 1826148 w 2149501"/>
                  <a:gd name="connsiteY17" fmla="*/ 227814 h 692005"/>
                  <a:gd name="connsiteX18" fmla="*/ 2003727 w 2149501"/>
                  <a:gd name="connsiteY18" fmla="*/ 188057 h 692005"/>
                  <a:gd name="connsiteX0" fmla="*/ 2003727 w 2149501"/>
                  <a:gd name="connsiteY0" fmla="*/ 188057 h 698783"/>
                  <a:gd name="connsiteX1" fmla="*/ 2149501 w 2149501"/>
                  <a:gd name="connsiteY1" fmla="*/ 241065 h 698783"/>
                  <a:gd name="connsiteX2" fmla="*/ 1767838 w 2149501"/>
                  <a:gd name="connsiteY2" fmla="*/ 304676 h 698783"/>
                  <a:gd name="connsiteX3" fmla="*/ 1306663 w 2149501"/>
                  <a:gd name="connsiteY3" fmla="*/ 105893 h 698783"/>
                  <a:gd name="connsiteX4" fmla="*/ 689112 w 2149501"/>
                  <a:gd name="connsiteY4" fmla="*/ 74088 h 698783"/>
                  <a:gd name="connsiteX5" fmla="*/ 302148 w 2149501"/>
                  <a:gd name="connsiteY5" fmla="*/ 182756 h 698783"/>
                  <a:gd name="connsiteX6" fmla="*/ 1266907 w 2149501"/>
                  <a:gd name="connsiteY6" fmla="*/ 349733 h 698783"/>
                  <a:gd name="connsiteX7" fmla="*/ 1245703 w 2149501"/>
                  <a:gd name="connsiteY7" fmla="*/ 540564 h 698783"/>
                  <a:gd name="connsiteX8" fmla="*/ 469126 w 2149501"/>
                  <a:gd name="connsiteY8" fmla="*/ 641281 h 698783"/>
                  <a:gd name="connsiteX9" fmla="*/ 230587 w 2149501"/>
                  <a:gd name="connsiteY9" fmla="*/ 691639 h 698783"/>
                  <a:gd name="connsiteX10" fmla="*/ 0 w 2149501"/>
                  <a:gd name="connsiteY10" fmla="*/ 617427 h 698783"/>
                  <a:gd name="connsiteX11" fmla="*/ 542408 w 2149501"/>
                  <a:gd name="connsiteY11" fmla="*/ 517997 h 698783"/>
                  <a:gd name="connsiteX12" fmla="*/ 1165259 w 2149501"/>
                  <a:gd name="connsiteY12" fmla="*/ 427883 h 698783"/>
                  <a:gd name="connsiteX13" fmla="*/ 492049 w 2149501"/>
                  <a:gd name="connsiteY13" fmla="*/ 321867 h 698783"/>
                  <a:gd name="connsiteX14" fmla="*/ 86533 w 2149501"/>
                  <a:gd name="connsiteY14" fmla="*/ 194645 h 698783"/>
                  <a:gd name="connsiteX15" fmla="*/ 632523 w 2149501"/>
                  <a:gd name="connsiteY15" fmla="*/ 6464 h 698783"/>
                  <a:gd name="connsiteX16" fmla="*/ 1356092 w 2149501"/>
                  <a:gd name="connsiteY16" fmla="*/ 27667 h 698783"/>
                  <a:gd name="connsiteX17" fmla="*/ 1826148 w 2149501"/>
                  <a:gd name="connsiteY17" fmla="*/ 227814 h 698783"/>
                  <a:gd name="connsiteX18" fmla="*/ 2003727 w 2149501"/>
                  <a:gd name="connsiteY18" fmla="*/ 188057 h 698783"/>
                  <a:gd name="connsiteX0" fmla="*/ 2003727 w 2149501"/>
                  <a:gd name="connsiteY0" fmla="*/ 188057 h 698783"/>
                  <a:gd name="connsiteX1" fmla="*/ 2149501 w 2149501"/>
                  <a:gd name="connsiteY1" fmla="*/ 241065 h 698783"/>
                  <a:gd name="connsiteX2" fmla="*/ 1767838 w 2149501"/>
                  <a:gd name="connsiteY2" fmla="*/ 304676 h 698783"/>
                  <a:gd name="connsiteX3" fmla="*/ 1306663 w 2149501"/>
                  <a:gd name="connsiteY3" fmla="*/ 105893 h 698783"/>
                  <a:gd name="connsiteX4" fmla="*/ 689112 w 2149501"/>
                  <a:gd name="connsiteY4" fmla="*/ 74088 h 698783"/>
                  <a:gd name="connsiteX5" fmla="*/ 302148 w 2149501"/>
                  <a:gd name="connsiteY5" fmla="*/ 182756 h 698783"/>
                  <a:gd name="connsiteX6" fmla="*/ 1266907 w 2149501"/>
                  <a:gd name="connsiteY6" fmla="*/ 349733 h 698783"/>
                  <a:gd name="connsiteX7" fmla="*/ 1245703 w 2149501"/>
                  <a:gd name="connsiteY7" fmla="*/ 540564 h 698783"/>
                  <a:gd name="connsiteX8" fmla="*/ 469126 w 2149501"/>
                  <a:gd name="connsiteY8" fmla="*/ 641281 h 698783"/>
                  <a:gd name="connsiteX9" fmla="*/ 230587 w 2149501"/>
                  <a:gd name="connsiteY9" fmla="*/ 691639 h 698783"/>
                  <a:gd name="connsiteX10" fmla="*/ 0 w 2149501"/>
                  <a:gd name="connsiteY10" fmla="*/ 617427 h 698783"/>
                  <a:gd name="connsiteX11" fmla="*/ 542408 w 2149501"/>
                  <a:gd name="connsiteY11" fmla="*/ 517997 h 698783"/>
                  <a:gd name="connsiteX12" fmla="*/ 1165259 w 2149501"/>
                  <a:gd name="connsiteY12" fmla="*/ 427883 h 698783"/>
                  <a:gd name="connsiteX13" fmla="*/ 492049 w 2149501"/>
                  <a:gd name="connsiteY13" fmla="*/ 321867 h 698783"/>
                  <a:gd name="connsiteX14" fmla="*/ 86533 w 2149501"/>
                  <a:gd name="connsiteY14" fmla="*/ 194645 h 698783"/>
                  <a:gd name="connsiteX15" fmla="*/ 632523 w 2149501"/>
                  <a:gd name="connsiteY15" fmla="*/ 6464 h 698783"/>
                  <a:gd name="connsiteX16" fmla="*/ 1356092 w 2149501"/>
                  <a:gd name="connsiteY16" fmla="*/ 27667 h 698783"/>
                  <a:gd name="connsiteX17" fmla="*/ 1826148 w 2149501"/>
                  <a:gd name="connsiteY17" fmla="*/ 227814 h 698783"/>
                  <a:gd name="connsiteX18" fmla="*/ 2003727 w 2149501"/>
                  <a:gd name="connsiteY18" fmla="*/ 188057 h 698783"/>
                  <a:gd name="connsiteX0" fmla="*/ 2003727 w 2149501"/>
                  <a:gd name="connsiteY0" fmla="*/ 188057 h 691639"/>
                  <a:gd name="connsiteX1" fmla="*/ 2149501 w 2149501"/>
                  <a:gd name="connsiteY1" fmla="*/ 241065 h 691639"/>
                  <a:gd name="connsiteX2" fmla="*/ 1767838 w 2149501"/>
                  <a:gd name="connsiteY2" fmla="*/ 304676 h 691639"/>
                  <a:gd name="connsiteX3" fmla="*/ 1306663 w 2149501"/>
                  <a:gd name="connsiteY3" fmla="*/ 105893 h 691639"/>
                  <a:gd name="connsiteX4" fmla="*/ 689112 w 2149501"/>
                  <a:gd name="connsiteY4" fmla="*/ 74088 h 691639"/>
                  <a:gd name="connsiteX5" fmla="*/ 302148 w 2149501"/>
                  <a:gd name="connsiteY5" fmla="*/ 182756 h 691639"/>
                  <a:gd name="connsiteX6" fmla="*/ 1266907 w 2149501"/>
                  <a:gd name="connsiteY6" fmla="*/ 349733 h 691639"/>
                  <a:gd name="connsiteX7" fmla="*/ 1245703 w 2149501"/>
                  <a:gd name="connsiteY7" fmla="*/ 540564 h 691639"/>
                  <a:gd name="connsiteX8" fmla="*/ 469126 w 2149501"/>
                  <a:gd name="connsiteY8" fmla="*/ 641281 h 691639"/>
                  <a:gd name="connsiteX9" fmla="*/ 230587 w 2149501"/>
                  <a:gd name="connsiteY9" fmla="*/ 691639 h 691639"/>
                  <a:gd name="connsiteX10" fmla="*/ 0 w 2149501"/>
                  <a:gd name="connsiteY10" fmla="*/ 617427 h 691639"/>
                  <a:gd name="connsiteX11" fmla="*/ 542408 w 2149501"/>
                  <a:gd name="connsiteY11" fmla="*/ 517997 h 691639"/>
                  <a:gd name="connsiteX12" fmla="*/ 1165259 w 2149501"/>
                  <a:gd name="connsiteY12" fmla="*/ 427883 h 691639"/>
                  <a:gd name="connsiteX13" fmla="*/ 492049 w 2149501"/>
                  <a:gd name="connsiteY13" fmla="*/ 321867 h 691639"/>
                  <a:gd name="connsiteX14" fmla="*/ 86533 w 2149501"/>
                  <a:gd name="connsiteY14" fmla="*/ 194645 h 691639"/>
                  <a:gd name="connsiteX15" fmla="*/ 632523 w 2149501"/>
                  <a:gd name="connsiteY15" fmla="*/ 6464 h 691639"/>
                  <a:gd name="connsiteX16" fmla="*/ 1356092 w 2149501"/>
                  <a:gd name="connsiteY16" fmla="*/ 27667 h 691639"/>
                  <a:gd name="connsiteX17" fmla="*/ 1826148 w 2149501"/>
                  <a:gd name="connsiteY17" fmla="*/ 227814 h 691639"/>
                  <a:gd name="connsiteX18" fmla="*/ 2003727 w 2149501"/>
                  <a:gd name="connsiteY18" fmla="*/ 188057 h 691639"/>
                  <a:gd name="connsiteX0" fmla="*/ 2003727 w 2149501"/>
                  <a:gd name="connsiteY0" fmla="*/ 188057 h 753025"/>
                  <a:gd name="connsiteX1" fmla="*/ 2149501 w 2149501"/>
                  <a:gd name="connsiteY1" fmla="*/ 241065 h 753025"/>
                  <a:gd name="connsiteX2" fmla="*/ 1767838 w 2149501"/>
                  <a:gd name="connsiteY2" fmla="*/ 304676 h 753025"/>
                  <a:gd name="connsiteX3" fmla="*/ 1306663 w 2149501"/>
                  <a:gd name="connsiteY3" fmla="*/ 105893 h 753025"/>
                  <a:gd name="connsiteX4" fmla="*/ 689112 w 2149501"/>
                  <a:gd name="connsiteY4" fmla="*/ 74088 h 753025"/>
                  <a:gd name="connsiteX5" fmla="*/ 302148 w 2149501"/>
                  <a:gd name="connsiteY5" fmla="*/ 182756 h 753025"/>
                  <a:gd name="connsiteX6" fmla="*/ 1266907 w 2149501"/>
                  <a:gd name="connsiteY6" fmla="*/ 349733 h 753025"/>
                  <a:gd name="connsiteX7" fmla="*/ 1245703 w 2149501"/>
                  <a:gd name="connsiteY7" fmla="*/ 540564 h 753025"/>
                  <a:gd name="connsiteX8" fmla="*/ 995650 w 2149501"/>
                  <a:gd name="connsiteY8" fmla="*/ 751380 h 753025"/>
                  <a:gd name="connsiteX9" fmla="*/ 469126 w 2149501"/>
                  <a:gd name="connsiteY9" fmla="*/ 641281 h 753025"/>
                  <a:gd name="connsiteX10" fmla="*/ 230587 w 2149501"/>
                  <a:gd name="connsiteY10" fmla="*/ 691639 h 753025"/>
                  <a:gd name="connsiteX11" fmla="*/ 0 w 2149501"/>
                  <a:gd name="connsiteY11" fmla="*/ 617427 h 753025"/>
                  <a:gd name="connsiteX12" fmla="*/ 542408 w 2149501"/>
                  <a:gd name="connsiteY12" fmla="*/ 517997 h 753025"/>
                  <a:gd name="connsiteX13" fmla="*/ 1165259 w 2149501"/>
                  <a:gd name="connsiteY13" fmla="*/ 427883 h 753025"/>
                  <a:gd name="connsiteX14" fmla="*/ 492049 w 2149501"/>
                  <a:gd name="connsiteY14" fmla="*/ 321867 h 753025"/>
                  <a:gd name="connsiteX15" fmla="*/ 86533 w 2149501"/>
                  <a:gd name="connsiteY15" fmla="*/ 194645 h 753025"/>
                  <a:gd name="connsiteX16" fmla="*/ 632523 w 2149501"/>
                  <a:gd name="connsiteY16" fmla="*/ 6464 h 753025"/>
                  <a:gd name="connsiteX17" fmla="*/ 1356092 w 2149501"/>
                  <a:gd name="connsiteY17" fmla="*/ 27667 h 753025"/>
                  <a:gd name="connsiteX18" fmla="*/ 1826148 w 2149501"/>
                  <a:gd name="connsiteY18" fmla="*/ 227814 h 753025"/>
                  <a:gd name="connsiteX19" fmla="*/ 2003727 w 2149501"/>
                  <a:gd name="connsiteY19" fmla="*/ 188057 h 753025"/>
                  <a:gd name="connsiteX0" fmla="*/ 2162353 w 2308127"/>
                  <a:gd name="connsiteY0" fmla="*/ 188057 h 760975"/>
                  <a:gd name="connsiteX1" fmla="*/ 2308127 w 2308127"/>
                  <a:gd name="connsiteY1" fmla="*/ 241065 h 760975"/>
                  <a:gd name="connsiteX2" fmla="*/ 1926464 w 2308127"/>
                  <a:gd name="connsiteY2" fmla="*/ 304676 h 760975"/>
                  <a:gd name="connsiteX3" fmla="*/ 1465289 w 2308127"/>
                  <a:gd name="connsiteY3" fmla="*/ 105893 h 760975"/>
                  <a:gd name="connsiteX4" fmla="*/ 847738 w 2308127"/>
                  <a:gd name="connsiteY4" fmla="*/ 74088 h 760975"/>
                  <a:gd name="connsiteX5" fmla="*/ 460774 w 2308127"/>
                  <a:gd name="connsiteY5" fmla="*/ 182756 h 760975"/>
                  <a:gd name="connsiteX6" fmla="*/ 1425533 w 2308127"/>
                  <a:gd name="connsiteY6" fmla="*/ 349733 h 760975"/>
                  <a:gd name="connsiteX7" fmla="*/ 1404329 w 2308127"/>
                  <a:gd name="connsiteY7" fmla="*/ 540564 h 760975"/>
                  <a:gd name="connsiteX8" fmla="*/ 1154276 w 2308127"/>
                  <a:gd name="connsiteY8" fmla="*/ 751380 h 760975"/>
                  <a:gd name="connsiteX9" fmla="*/ 17446 w 2308127"/>
                  <a:gd name="connsiteY9" fmla="*/ 749864 h 760975"/>
                  <a:gd name="connsiteX10" fmla="*/ 389213 w 2308127"/>
                  <a:gd name="connsiteY10" fmla="*/ 691639 h 760975"/>
                  <a:gd name="connsiteX11" fmla="*/ 158626 w 2308127"/>
                  <a:gd name="connsiteY11" fmla="*/ 617427 h 760975"/>
                  <a:gd name="connsiteX12" fmla="*/ 701034 w 2308127"/>
                  <a:gd name="connsiteY12" fmla="*/ 517997 h 760975"/>
                  <a:gd name="connsiteX13" fmla="*/ 1323885 w 2308127"/>
                  <a:gd name="connsiteY13" fmla="*/ 427883 h 760975"/>
                  <a:gd name="connsiteX14" fmla="*/ 650675 w 2308127"/>
                  <a:gd name="connsiteY14" fmla="*/ 321867 h 760975"/>
                  <a:gd name="connsiteX15" fmla="*/ 245159 w 2308127"/>
                  <a:gd name="connsiteY15" fmla="*/ 194645 h 760975"/>
                  <a:gd name="connsiteX16" fmla="*/ 791149 w 2308127"/>
                  <a:gd name="connsiteY16" fmla="*/ 6464 h 760975"/>
                  <a:gd name="connsiteX17" fmla="*/ 1514718 w 2308127"/>
                  <a:gd name="connsiteY17" fmla="*/ 27667 h 760975"/>
                  <a:gd name="connsiteX18" fmla="*/ 1984774 w 2308127"/>
                  <a:gd name="connsiteY18" fmla="*/ 227814 h 760975"/>
                  <a:gd name="connsiteX19" fmla="*/ 2162353 w 2308127"/>
                  <a:gd name="connsiteY19" fmla="*/ 188057 h 760975"/>
                  <a:gd name="connsiteX0" fmla="*/ 2485988 w 2631762"/>
                  <a:gd name="connsiteY0" fmla="*/ 188057 h 768338"/>
                  <a:gd name="connsiteX1" fmla="*/ 2631762 w 2631762"/>
                  <a:gd name="connsiteY1" fmla="*/ 241065 h 768338"/>
                  <a:gd name="connsiteX2" fmla="*/ 2250099 w 2631762"/>
                  <a:gd name="connsiteY2" fmla="*/ 304676 h 768338"/>
                  <a:gd name="connsiteX3" fmla="*/ 1788924 w 2631762"/>
                  <a:gd name="connsiteY3" fmla="*/ 105893 h 768338"/>
                  <a:gd name="connsiteX4" fmla="*/ 1171373 w 2631762"/>
                  <a:gd name="connsiteY4" fmla="*/ 74088 h 768338"/>
                  <a:gd name="connsiteX5" fmla="*/ 784409 w 2631762"/>
                  <a:gd name="connsiteY5" fmla="*/ 182756 h 768338"/>
                  <a:gd name="connsiteX6" fmla="*/ 1749168 w 2631762"/>
                  <a:gd name="connsiteY6" fmla="*/ 349733 h 768338"/>
                  <a:gd name="connsiteX7" fmla="*/ 1727964 w 2631762"/>
                  <a:gd name="connsiteY7" fmla="*/ 540564 h 768338"/>
                  <a:gd name="connsiteX8" fmla="*/ 1477911 w 2631762"/>
                  <a:gd name="connsiteY8" fmla="*/ 751380 h 768338"/>
                  <a:gd name="connsiteX9" fmla="*/ 341081 w 2631762"/>
                  <a:gd name="connsiteY9" fmla="*/ 749864 h 768338"/>
                  <a:gd name="connsiteX10" fmla="*/ 5194 w 2631762"/>
                  <a:gd name="connsiteY10" fmla="*/ 571825 h 768338"/>
                  <a:gd name="connsiteX11" fmla="*/ 482261 w 2631762"/>
                  <a:gd name="connsiteY11" fmla="*/ 617427 h 768338"/>
                  <a:gd name="connsiteX12" fmla="*/ 1024669 w 2631762"/>
                  <a:gd name="connsiteY12" fmla="*/ 517997 h 768338"/>
                  <a:gd name="connsiteX13" fmla="*/ 1647520 w 2631762"/>
                  <a:gd name="connsiteY13" fmla="*/ 427883 h 768338"/>
                  <a:gd name="connsiteX14" fmla="*/ 974310 w 2631762"/>
                  <a:gd name="connsiteY14" fmla="*/ 321867 h 768338"/>
                  <a:gd name="connsiteX15" fmla="*/ 568794 w 2631762"/>
                  <a:gd name="connsiteY15" fmla="*/ 194645 h 768338"/>
                  <a:gd name="connsiteX16" fmla="*/ 1114784 w 2631762"/>
                  <a:gd name="connsiteY16" fmla="*/ 6464 h 768338"/>
                  <a:gd name="connsiteX17" fmla="*/ 1838353 w 2631762"/>
                  <a:gd name="connsiteY17" fmla="*/ 27667 h 768338"/>
                  <a:gd name="connsiteX18" fmla="*/ 2308409 w 2631762"/>
                  <a:gd name="connsiteY18" fmla="*/ 227814 h 768338"/>
                  <a:gd name="connsiteX19" fmla="*/ 2485988 w 2631762"/>
                  <a:gd name="connsiteY19" fmla="*/ 188057 h 768338"/>
                  <a:gd name="connsiteX0" fmla="*/ 2487237 w 2633011"/>
                  <a:gd name="connsiteY0" fmla="*/ 188057 h 768338"/>
                  <a:gd name="connsiteX1" fmla="*/ 2633011 w 2633011"/>
                  <a:gd name="connsiteY1" fmla="*/ 241065 h 768338"/>
                  <a:gd name="connsiteX2" fmla="*/ 2251348 w 2633011"/>
                  <a:gd name="connsiteY2" fmla="*/ 304676 h 768338"/>
                  <a:gd name="connsiteX3" fmla="*/ 1790173 w 2633011"/>
                  <a:gd name="connsiteY3" fmla="*/ 105893 h 768338"/>
                  <a:gd name="connsiteX4" fmla="*/ 1172622 w 2633011"/>
                  <a:gd name="connsiteY4" fmla="*/ 74088 h 768338"/>
                  <a:gd name="connsiteX5" fmla="*/ 785658 w 2633011"/>
                  <a:gd name="connsiteY5" fmla="*/ 182756 h 768338"/>
                  <a:gd name="connsiteX6" fmla="*/ 1750417 w 2633011"/>
                  <a:gd name="connsiteY6" fmla="*/ 349733 h 768338"/>
                  <a:gd name="connsiteX7" fmla="*/ 1729213 w 2633011"/>
                  <a:gd name="connsiteY7" fmla="*/ 540564 h 768338"/>
                  <a:gd name="connsiteX8" fmla="*/ 1479160 w 2633011"/>
                  <a:gd name="connsiteY8" fmla="*/ 751380 h 768338"/>
                  <a:gd name="connsiteX9" fmla="*/ 342330 w 2633011"/>
                  <a:gd name="connsiteY9" fmla="*/ 749864 h 768338"/>
                  <a:gd name="connsiteX10" fmla="*/ 6443 w 2633011"/>
                  <a:gd name="connsiteY10" fmla="*/ 571825 h 768338"/>
                  <a:gd name="connsiteX11" fmla="*/ 363696 w 2633011"/>
                  <a:gd name="connsiteY11" fmla="*/ 400263 h 768338"/>
                  <a:gd name="connsiteX12" fmla="*/ 1025918 w 2633011"/>
                  <a:gd name="connsiteY12" fmla="*/ 517997 h 768338"/>
                  <a:gd name="connsiteX13" fmla="*/ 1648769 w 2633011"/>
                  <a:gd name="connsiteY13" fmla="*/ 427883 h 768338"/>
                  <a:gd name="connsiteX14" fmla="*/ 975559 w 2633011"/>
                  <a:gd name="connsiteY14" fmla="*/ 321867 h 768338"/>
                  <a:gd name="connsiteX15" fmla="*/ 570043 w 2633011"/>
                  <a:gd name="connsiteY15" fmla="*/ 194645 h 768338"/>
                  <a:gd name="connsiteX16" fmla="*/ 1116033 w 2633011"/>
                  <a:gd name="connsiteY16" fmla="*/ 6464 h 768338"/>
                  <a:gd name="connsiteX17" fmla="*/ 1839602 w 2633011"/>
                  <a:gd name="connsiteY17" fmla="*/ 27667 h 768338"/>
                  <a:gd name="connsiteX18" fmla="*/ 2309658 w 2633011"/>
                  <a:gd name="connsiteY18" fmla="*/ 227814 h 768338"/>
                  <a:gd name="connsiteX19" fmla="*/ 2487237 w 2633011"/>
                  <a:gd name="connsiteY19" fmla="*/ 188057 h 768338"/>
                  <a:gd name="connsiteX0" fmla="*/ 2487237 w 2633011"/>
                  <a:gd name="connsiteY0" fmla="*/ 188057 h 768338"/>
                  <a:gd name="connsiteX1" fmla="*/ 2633011 w 2633011"/>
                  <a:gd name="connsiteY1" fmla="*/ 241065 h 768338"/>
                  <a:gd name="connsiteX2" fmla="*/ 2251348 w 2633011"/>
                  <a:gd name="connsiteY2" fmla="*/ 304676 h 768338"/>
                  <a:gd name="connsiteX3" fmla="*/ 1790173 w 2633011"/>
                  <a:gd name="connsiteY3" fmla="*/ 105893 h 768338"/>
                  <a:gd name="connsiteX4" fmla="*/ 1172622 w 2633011"/>
                  <a:gd name="connsiteY4" fmla="*/ 74088 h 768338"/>
                  <a:gd name="connsiteX5" fmla="*/ 785658 w 2633011"/>
                  <a:gd name="connsiteY5" fmla="*/ 182756 h 768338"/>
                  <a:gd name="connsiteX6" fmla="*/ 1750417 w 2633011"/>
                  <a:gd name="connsiteY6" fmla="*/ 349733 h 768338"/>
                  <a:gd name="connsiteX7" fmla="*/ 1729213 w 2633011"/>
                  <a:gd name="connsiteY7" fmla="*/ 540564 h 768338"/>
                  <a:gd name="connsiteX8" fmla="*/ 1479160 w 2633011"/>
                  <a:gd name="connsiteY8" fmla="*/ 751380 h 768338"/>
                  <a:gd name="connsiteX9" fmla="*/ 342330 w 2633011"/>
                  <a:gd name="connsiteY9" fmla="*/ 749864 h 768338"/>
                  <a:gd name="connsiteX10" fmla="*/ 6443 w 2633011"/>
                  <a:gd name="connsiteY10" fmla="*/ 571825 h 768338"/>
                  <a:gd name="connsiteX11" fmla="*/ 363696 w 2633011"/>
                  <a:gd name="connsiteY11" fmla="*/ 400263 h 768338"/>
                  <a:gd name="connsiteX12" fmla="*/ 1033407 w 2633011"/>
                  <a:gd name="connsiteY12" fmla="*/ 446857 h 768338"/>
                  <a:gd name="connsiteX13" fmla="*/ 1648769 w 2633011"/>
                  <a:gd name="connsiteY13" fmla="*/ 427883 h 768338"/>
                  <a:gd name="connsiteX14" fmla="*/ 975559 w 2633011"/>
                  <a:gd name="connsiteY14" fmla="*/ 321867 h 768338"/>
                  <a:gd name="connsiteX15" fmla="*/ 570043 w 2633011"/>
                  <a:gd name="connsiteY15" fmla="*/ 194645 h 768338"/>
                  <a:gd name="connsiteX16" fmla="*/ 1116033 w 2633011"/>
                  <a:gd name="connsiteY16" fmla="*/ 6464 h 768338"/>
                  <a:gd name="connsiteX17" fmla="*/ 1839602 w 2633011"/>
                  <a:gd name="connsiteY17" fmla="*/ 27667 h 768338"/>
                  <a:gd name="connsiteX18" fmla="*/ 2309658 w 2633011"/>
                  <a:gd name="connsiteY18" fmla="*/ 227814 h 768338"/>
                  <a:gd name="connsiteX19" fmla="*/ 2487237 w 2633011"/>
                  <a:gd name="connsiteY19" fmla="*/ 188057 h 768338"/>
                  <a:gd name="connsiteX0" fmla="*/ 2487237 w 2633011"/>
                  <a:gd name="connsiteY0" fmla="*/ 188057 h 768338"/>
                  <a:gd name="connsiteX1" fmla="*/ 2633011 w 2633011"/>
                  <a:gd name="connsiteY1" fmla="*/ 241065 h 768338"/>
                  <a:gd name="connsiteX2" fmla="*/ 2251348 w 2633011"/>
                  <a:gd name="connsiteY2" fmla="*/ 304676 h 768338"/>
                  <a:gd name="connsiteX3" fmla="*/ 1790173 w 2633011"/>
                  <a:gd name="connsiteY3" fmla="*/ 105893 h 768338"/>
                  <a:gd name="connsiteX4" fmla="*/ 1172622 w 2633011"/>
                  <a:gd name="connsiteY4" fmla="*/ 74088 h 768338"/>
                  <a:gd name="connsiteX5" fmla="*/ 785658 w 2633011"/>
                  <a:gd name="connsiteY5" fmla="*/ 182756 h 768338"/>
                  <a:gd name="connsiteX6" fmla="*/ 1750417 w 2633011"/>
                  <a:gd name="connsiteY6" fmla="*/ 349733 h 768338"/>
                  <a:gd name="connsiteX7" fmla="*/ 1729213 w 2633011"/>
                  <a:gd name="connsiteY7" fmla="*/ 540564 h 768338"/>
                  <a:gd name="connsiteX8" fmla="*/ 1479160 w 2633011"/>
                  <a:gd name="connsiteY8" fmla="*/ 751380 h 768338"/>
                  <a:gd name="connsiteX9" fmla="*/ 342330 w 2633011"/>
                  <a:gd name="connsiteY9" fmla="*/ 749864 h 768338"/>
                  <a:gd name="connsiteX10" fmla="*/ 6443 w 2633011"/>
                  <a:gd name="connsiteY10" fmla="*/ 571825 h 768338"/>
                  <a:gd name="connsiteX11" fmla="*/ 363696 w 2633011"/>
                  <a:gd name="connsiteY11" fmla="*/ 400263 h 768338"/>
                  <a:gd name="connsiteX12" fmla="*/ 1033407 w 2633011"/>
                  <a:gd name="connsiteY12" fmla="*/ 446857 h 768338"/>
                  <a:gd name="connsiteX13" fmla="*/ 1648769 w 2633011"/>
                  <a:gd name="connsiteY13" fmla="*/ 427883 h 768338"/>
                  <a:gd name="connsiteX14" fmla="*/ 975559 w 2633011"/>
                  <a:gd name="connsiteY14" fmla="*/ 321867 h 768338"/>
                  <a:gd name="connsiteX15" fmla="*/ 570043 w 2633011"/>
                  <a:gd name="connsiteY15" fmla="*/ 194645 h 768338"/>
                  <a:gd name="connsiteX16" fmla="*/ 1116033 w 2633011"/>
                  <a:gd name="connsiteY16" fmla="*/ 6464 h 768338"/>
                  <a:gd name="connsiteX17" fmla="*/ 1839602 w 2633011"/>
                  <a:gd name="connsiteY17" fmla="*/ 27667 h 768338"/>
                  <a:gd name="connsiteX18" fmla="*/ 2309658 w 2633011"/>
                  <a:gd name="connsiteY18" fmla="*/ 227814 h 768338"/>
                  <a:gd name="connsiteX19" fmla="*/ 2487237 w 2633011"/>
                  <a:gd name="connsiteY19" fmla="*/ 188057 h 768338"/>
                  <a:gd name="connsiteX0" fmla="*/ 2487237 w 2633011"/>
                  <a:gd name="connsiteY0" fmla="*/ 188057 h 768338"/>
                  <a:gd name="connsiteX1" fmla="*/ 2633011 w 2633011"/>
                  <a:gd name="connsiteY1" fmla="*/ 241065 h 768338"/>
                  <a:gd name="connsiteX2" fmla="*/ 2251348 w 2633011"/>
                  <a:gd name="connsiteY2" fmla="*/ 304676 h 768338"/>
                  <a:gd name="connsiteX3" fmla="*/ 1790173 w 2633011"/>
                  <a:gd name="connsiteY3" fmla="*/ 105893 h 768338"/>
                  <a:gd name="connsiteX4" fmla="*/ 1172622 w 2633011"/>
                  <a:gd name="connsiteY4" fmla="*/ 74088 h 768338"/>
                  <a:gd name="connsiteX5" fmla="*/ 785658 w 2633011"/>
                  <a:gd name="connsiteY5" fmla="*/ 182756 h 768338"/>
                  <a:gd name="connsiteX6" fmla="*/ 1750417 w 2633011"/>
                  <a:gd name="connsiteY6" fmla="*/ 349733 h 768338"/>
                  <a:gd name="connsiteX7" fmla="*/ 1729213 w 2633011"/>
                  <a:gd name="connsiteY7" fmla="*/ 540564 h 768338"/>
                  <a:gd name="connsiteX8" fmla="*/ 1479160 w 2633011"/>
                  <a:gd name="connsiteY8" fmla="*/ 751380 h 768338"/>
                  <a:gd name="connsiteX9" fmla="*/ 342330 w 2633011"/>
                  <a:gd name="connsiteY9" fmla="*/ 749864 h 768338"/>
                  <a:gd name="connsiteX10" fmla="*/ 6443 w 2633011"/>
                  <a:gd name="connsiteY10" fmla="*/ 571825 h 768338"/>
                  <a:gd name="connsiteX11" fmla="*/ 363696 w 2633011"/>
                  <a:gd name="connsiteY11" fmla="*/ 400263 h 768338"/>
                  <a:gd name="connsiteX12" fmla="*/ 1033407 w 2633011"/>
                  <a:gd name="connsiteY12" fmla="*/ 446857 h 768338"/>
                  <a:gd name="connsiteX13" fmla="*/ 1648769 w 2633011"/>
                  <a:gd name="connsiteY13" fmla="*/ 427883 h 768338"/>
                  <a:gd name="connsiteX14" fmla="*/ 975559 w 2633011"/>
                  <a:gd name="connsiteY14" fmla="*/ 321867 h 768338"/>
                  <a:gd name="connsiteX15" fmla="*/ 570043 w 2633011"/>
                  <a:gd name="connsiteY15" fmla="*/ 194645 h 768338"/>
                  <a:gd name="connsiteX16" fmla="*/ 1116033 w 2633011"/>
                  <a:gd name="connsiteY16" fmla="*/ 6464 h 768338"/>
                  <a:gd name="connsiteX17" fmla="*/ 1839602 w 2633011"/>
                  <a:gd name="connsiteY17" fmla="*/ 27667 h 768338"/>
                  <a:gd name="connsiteX18" fmla="*/ 2309658 w 2633011"/>
                  <a:gd name="connsiteY18" fmla="*/ 227814 h 768338"/>
                  <a:gd name="connsiteX19" fmla="*/ 2487237 w 2633011"/>
                  <a:gd name="connsiteY19" fmla="*/ 188057 h 768338"/>
                  <a:gd name="connsiteX0" fmla="*/ 2489975 w 2635749"/>
                  <a:gd name="connsiteY0" fmla="*/ 188057 h 768338"/>
                  <a:gd name="connsiteX1" fmla="*/ 2635749 w 2635749"/>
                  <a:gd name="connsiteY1" fmla="*/ 241065 h 768338"/>
                  <a:gd name="connsiteX2" fmla="*/ 2254086 w 2635749"/>
                  <a:gd name="connsiteY2" fmla="*/ 304676 h 768338"/>
                  <a:gd name="connsiteX3" fmla="*/ 1792911 w 2635749"/>
                  <a:gd name="connsiteY3" fmla="*/ 105893 h 768338"/>
                  <a:gd name="connsiteX4" fmla="*/ 1175360 w 2635749"/>
                  <a:gd name="connsiteY4" fmla="*/ 74088 h 768338"/>
                  <a:gd name="connsiteX5" fmla="*/ 788396 w 2635749"/>
                  <a:gd name="connsiteY5" fmla="*/ 182756 h 768338"/>
                  <a:gd name="connsiteX6" fmla="*/ 1753155 w 2635749"/>
                  <a:gd name="connsiteY6" fmla="*/ 349733 h 768338"/>
                  <a:gd name="connsiteX7" fmla="*/ 1731951 w 2635749"/>
                  <a:gd name="connsiteY7" fmla="*/ 540564 h 768338"/>
                  <a:gd name="connsiteX8" fmla="*/ 1481898 w 2635749"/>
                  <a:gd name="connsiteY8" fmla="*/ 751380 h 768338"/>
                  <a:gd name="connsiteX9" fmla="*/ 345068 w 2635749"/>
                  <a:gd name="connsiteY9" fmla="*/ 749864 h 768338"/>
                  <a:gd name="connsiteX10" fmla="*/ 9181 w 2635749"/>
                  <a:gd name="connsiteY10" fmla="*/ 571825 h 768338"/>
                  <a:gd name="connsiteX11" fmla="*/ 366434 w 2635749"/>
                  <a:gd name="connsiteY11" fmla="*/ 400263 h 768338"/>
                  <a:gd name="connsiteX12" fmla="*/ 1036145 w 2635749"/>
                  <a:gd name="connsiteY12" fmla="*/ 446857 h 768338"/>
                  <a:gd name="connsiteX13" fmla="*/ 1651507 w 2635749"/>
                  <a:gd name="connsiteY13" fmla="*/ 427883 h 768338"/>
                  <a:gd name="connsiteX14" fmla="*/ 978297 w 2635749"/>
                  <a:gd name="connsiteY14" fmla="*/ 321867 h 768338"/>
                  <a:gd name="connsiteX15" fmla="*/ 572781 w 2635749"/>
                  <a:gd name="connsiteY15" fmla="*/ 194645 h 768338"/>
                  <a:gd name="connsiteX16" fmla="*/ 1118771 w 2635749"/>
                  <a:gd name="connsiteY16" fmla="*/ 6464 h 768338"/>
                  <a:gd name="connsiteX17" fmla="*/ 1842340 w 2635749"/>
                  <a:gd name="connsiteY17" fmla="*/ 27667 h 768338"/>
                  <a:gd name="connsiteX18" fmla="*/ 2312396 w 2635749"/>
                  <a:gd name="connsiteY18" fmla="*/ 227814 h 768338"/>
                  <a:gd name="connsiteX19" fmla="*/ 2489975 w 2635749"/>
                  <a:gd name="connsiteY19" fmla="*/ 188057 h 768338"/>
                  <a:gd name="connsiteX0" fmla="*/ 2492144 w 2637918"/>
                  <a:gd name="connsiteY0" fmla="*/ 188057 h 768338"/>
                  <a:gd name="connsiteX1" fmla="*/ 2637918 w 2637918"/>
                  <a:gd name="connsiteY1" fmla="*/ 241065 h 768338"/>
                  <a:gd name="connsiteX2" fmla="*/ 2256255 w 2637918"/>
                  <a:gd name="connsiteY2" fmla="*/ 304676 h 768338"/>
                  <a:gd name="connsiteX3" fmla="*/ 1795080 w 2637918"/>
                  <a:gd name="connsiteY3" fmla="*/ 105893 h 768338"/>
                  <a:gd name="connsiteX4" fmla="*/ 1177529 w 2637918"/>
                  <a:gd name="connsiteY4" fmla="*/ 74088 h 768338"/>
                  <a:gd name="connsiteX5" fmla="*/ 790565 w 2637918"/>
                  <a:gd name="connsiteY5" fmla="*/ 182756 h 768338"/>
                  <a:gd name="connsiteX6" fmla="*/ 1755324 w 2637918"/>
                  <a:gd name="connsiteY6" fmla="*/ 349733 h 768338"/>
                  <a:gd name="connsiteX7" fmla="*/ 1734120 w 2637918"/>
                  <a:gd name="connsiteY7" fmla="*/ 540564 h 768338"/>
                  <a:gd name="connsiteX8" fmla="*/ 1484067 w 2637918"/>
                  <a:gd name="connsiteY8" fmla="*/ 751380 h 768338"/>
                  <a:gd name="connsiteX9" fmla="*/ 347237 w 2637918"/>
                  <a:gd name="connsiteY9" fmla="*/ 749864 h 768338"/>
                  <a:gd name="connsiteX10" fmla="*/ 11350 w 2637918"/>
                  <a:gd name="connsiteY10" fmla="*/ 571825 h 768338"/>
                  <a:gd name="connsiteX11" fmla="*/ 368603 w 2637918"/>
                  <a:gd name="connsiteY11" fmla="*/ 400263 h 768338"/>
                  <a:gd name="connsiteX12" fmla="*/ 1038314 w 2637918"/>
                  <a:gd name="connsiteY12" fmla="*/ 446857 h 768338"/>
                  <a:gd name="connsiteX13" fmla="*/ 1653676 w 2637918"/>
                  <a:gd name="connsiteY13" fmla="*/ 427883 h 768338"/>
                  <a:gd name="connsiteX14" fmla="*/ 980466 w 2637918"/>
                  <a:gd name="connsiteY14" fmla="*/ 321867 h 768338"/>
                  <a:gd name="connsiteX15" fmla="*/ 574950 w 2637918"/>
                  <a:gd name="connsiteY15" fmla="*/ 194645 h 768338"/>
                  <a:gd name="connsiteX16" fmla="*/ 1120940 w 2637918"/>
                  <a:gd name="connsiteY16" fmla="*/ 6464 h 768338"/>
                  <a:gd name="connsiteX17" fmla="*/ 1844509 w 2637918"/>
                  <a:gd name="connsiteY17" fmla="*/ 27667 h 768338"/>
                  <a:gd name="connsiteX18" fmla="*/ 2314565 w 2637918"/>
                  <a:gd name="connsiteY18" fmla="*/ 227814 h 768338"/>
                  <a:gd name="connsiteX19" fmla="*/ 2492144 w 2637918"/>
                  <a:gd name="connsiteY19" fmla="*/ 188057 h 768338"/>
                  <a:gd name="connsiteX0" fmla="*/ 2546321 w 2692095"/>
                  <a:gd name="connsiteY0" fmla="*/ 188057 h 764186"/>
                  <a:gd name="connsiteX1" fmla="*/ 2692095 w 2692095"/>
                  <a:gd name="connsiteY1" fmla="*/ 241065 h 764186"/>
                  <a:gd name="connsiteX2" fmla="*/ 2310432 w 2692095"/>
                  <a:gd name="connsiteY2" fmla="*/ 304676 h 764186"/>
                  <a:gd name="connsiteX3" fmla="*/ 1849257 w 2692095"/>
                  <a:gd name="connsiteY3" fmla="*/ 105893 h 764186"/>
                  <a:gd name="connsiteX4" fmla="*/ 1231706 w 2692095"/>
                  <a:gd name="connsiteY4" fmla="*/ 74088 h 764186"/>
                  <a:gd name="connsiteX5" fmla="*/ 844742 w 2692095"/>
                  <a:gd name="connsiteY5" fmla="*/ 182756 h 764186"/>
                  <a:gd name="connsiteX6" fmla="*/ 1809501 w 2692095"/>
                  <a:gd name="connsiteY6" fmla="*/ 349733 h 764186"/>
                  <a:gd name="connsiteX7" fmla="*/ 1788297 w 2692095"/>
                  <a:gd name="connsiteY7" fmla="*/ 540564 h 764186"/>
                  <a:gd name="connsiteX8" fmla="*/ 1538244 w 2692095"/>
                  <a:gd name="connsiteY8" fmla="*/ 751380 h 764186"/>
                  <a:gd name="connsiteX9" fmla="*/ 401414 w 2692095"/>
                  <a:gd name="connsiteY9" fmla="*/ 749864 h 764186"/>
                  <a:gd name="connsiteX10" fmla="*/ 21841 w 2692095"/>
                  <a:gd name="connsiteY10" fmla="*/ 751380 h 764186"/>
                  <a:gd name="connsiteX11" fmla="*/ 65527 w 2692095"/>
                  <a:gd name="connsiteY11" fmla="*/ 571825 h 764186"/>
                  <a:gd name="connsiteX12" fmla="*/ 422780 w 2692095"/>
                  <a:gd name="connsiteY12" fmla="*/ 400263 h 764186"/>
                  <a:gd name="connsiteX13" fmla="*/ 1092491 w 2692095"/>
                  <a:gd name="connsiteY13" fmla="*/ 446857 h 764186"/>
                  <a:gd name="connsiteX14" fmla="*/ 1707853 w 2692095"/>
                  <a:gd name="connsiteY14" fmla="*/ 427883 h 764186"/>
                  <a:gd name="connsiteX15" fmla="*/ 1034643 w 2692095"/>
                  <a:gd name="connsiteY15" fmla="*/ 321867 h 764186"/>
                  <a:gd name="connsiteX16" fmla="*/ 629127 w 2692095"/>
                  <a:gd name="connsiteY16" fmla="*/ 194645 h 764186"/>
                  <a:gd name="connsiteX17" fmla="*/ 1175117 w 2692095"/>
                  <a:gd name="connsiteY17" fmla="*/ 6464 h 764186"/>
                  <a:gd name="connsiteX18" fmla="*/ 1898686 w 2692095"/>
                  <a:gd name="connsiteY18" fmla="*/ 27667 h 764186"/>
                  <a:gd name="connsiteX19" fmla="*/ 2368742 w 2692095"/>
                  <a:gd name="connsiteY19" fmla="*/ 227814 h 764186"/>
                  <a:gd name="connsiteX20" fmla="*/ 2546321 w 2692095"/>
                  <a:gd name="connsiteY20" fmla="*/ 188057 h 764186"/>
                  <a:gd name="connsiteX0" fmla="*/ 2546321 w 2692095"/>
                  <a:gd name="connsiteY0" fmla="*/ 188057 h 767662"/>
                  <a:gd name="connsiteX1" fmla="*/ 2692095 w 2692095"/>
                  <a:gd name="connsiteY1" fmla="*/ 241065 h 767662"/>
                  <a:gd name="connsiteX2" fmla="*/ 2310432 w 2692095"/>
                  <a:gd name="connsiteY2" fmla="*/ 304676 h 767662"/>
                  <a:gd name="connsiteX3" fmla="*/ 1849257 w 2692095"/>
                  <a:gd name="connsiteY3" fmla="*/ 105893 h 767662"/>
                  <a:gd name="connsiteX4" fmla="*/ 1231706 w 2692095"/>
                  <a:gd name="connsiteY4" fmla="*/ 74088 h 767662"/>
                  <a:gd name="connsiteX5" fmla="*/ 844742 w 2692095"/>
                  <a:gd name="connsiteY5" fmla="*/ 182756 h 767662"/>
                  <a:gd name="connsiteX6" fmla="*/ 1809501 w 2692095"/>
                  <a:gd name="connsiteY6" fmla="*/ 349733 h 767662"/>
                  <a:gd name="connsiteX7" fmla="*/ 1788297 w 2692095"/>
                  <a:gd name="connsiteY7" fmla="*/ 540564 h 767662"/>
                  <a:gd name="connsiteX8" fmla="*/ 1538244 w 2692095"/>
                  <a:gd name="connsiteY8" fmla="*/ 751380 h 767662"/>
                  <a:gd name="connsiteX9" fmla="*/ 405158 w 2692095"/>
                  <a:gd name="connsiteY9" fmla="*/ 761097 h 767662"/>
                  <a:gd name="connsiteX10" fmla="*/ 21841 w 2692095"/>
                  <a:gd name="connsiteY10" fmla="*/ 751380 h 767662"/>
                  <a:gd name="connsiteX11" fmla="*/ 65527 w 2692095"/>
                  <a:gd name="connsiteY11" fmla="*/ 571825 h 767662"/>
                  <a:gd name="connsiteX12" fmla="*/ 422780 w 2692095"/>
                  <a:gd name="connsiteY12" fmla="*/ 400263 h 767662"/>
                  <a:gd name="connsiteX13" fmla="*/ 1092491 w 2692095"/>
                  <a:gd name="connsiteY13" fmla="*/ 446857 h 767662"/>
                  <a:gd name="connsiteX14" fmla="*/ 1707853 w 2692095"/>
                  <a:gd name="connsiteY14" fmla="*/ 427883 h 767662"/>
                  <a:gd name="connsiteX15" fmla="*/ 1034643 w 2692095"/>
                  <a:gd name="connsiteY15" fmla="*/ 321867 h 767662"/>
                  <a:gd name="connsiteX16" fmla="*/ 629127 w 2692095"/>
                  <a:gd name="connsiteY16" fmla="*/ 194645 h 767662"/>
                  <a:gd name="connsiteX17" fmla="*/ 1175117 w 2692095"/>
                  <a:gd name="connsiteY17" fmla="*/ 6464 h 767662"/>
                  <a:gd name="connsiteX18" fmla="*/ 1898686 w 2692095"/>
                  <a:gd name="connsiteY18" fmla="*/ 27667 h 767662"/>
                  <a:gd name="connsiteX19" fmla="*/ 2368742 w 2692095"/>
                  <a:gd name="connsiteY19" fmla="*/ 227814 h 767662"/>
                  <a:gd name="connsiteX20" fmla="*/ 2546321 w 2692095"/>
                  <a:gd name="connsiteY20" fmla="*/ 188057 h 767662"/>
                  <a:gd name="connsiteX0" fmla="*/ 2546321 w 2692095"/>
                  <a:gd name="connsiteY0" fmla="*/ 188057 h 767662"/>
                  <a:gd name="connsiteX1" fmla="*/ 2692095 w 2692095"/>
                  <a:gd name="connsiteY1" fmla="*/ 241065 h 767662"/>
                  <a:gd name="connsiteX2" fmla="*/ 2310432 w 2692095"/>
                  <a:gd name="connsiteY2" fmla="*/ 304676 h 767662"/>
                  <a:gd name="connsiteX3" fmla="*/ 1849257 w 2692095"/>
                  <a:gd name="connsiteY3" fmla="*/ 105893 h 767662"/>
                  <a:gd name="connsiteX4" fmla="*/ 1231706 w 2692095"/>
                  <a:gd name="connsiteY4" fmla="*/ 74088 h 767662"/>
                  <a:gd name="connsiteX5" fmla="*/ 844742 w 2692095"/>
                  <a:gd name="connsiteY5" fmla="*/ 182756 h 767662"/>
                  <a:gd name="connsiteX6" fmla="*/ 1809501 w 2692095"/>
                  <a:gd name="connsiteY6" fmla="*/ 349733 h 767662"/>
                  <a:gd name="connsiteX7" fmla="*/ 1788297 w 2692095"/>
                  <a:gd name="connsiteY7" fmla="*/ 540564 h 767662"/>
                  <a:gd name="connsiteX8" fmla="*/ 1538244 w 2692095"/>
                  <a:gd name="connsiteY8" fmla="*/ 751380 h 767662"/>
                  <a:gd name="connsiteX9" fmla="*/ 405158 w 2692095"/>
                  <a:gd name="connsiteY9" fmla="*/ 761097 h 767662"/>
                  <a:gd name="connsiteX10" fmla="*/ 21841 w 2692095"/>
                  <a:gd name="connsiteY10" fmla="*/ 751380 h 767662"/>
                  <a:gd name="connsiteX11" fmla="*/ 65527 w 2692095"/>
                  <a:gd name="connsiteY11" fmla="*/ 571825 h 767662"/>
                  <a:gd name="connsiteX12" fmla="*/ 422780 w 2692095"/>
                  <a:gd name="connsiteY12" fmla="*/ 400263 h 767662"/>
                  <a:gd name="connsiteX13" fmla="*/ 1092491 w 2692095"/>
                  <a:gd name="connsiteY13" fmla="*/ 446857 h 767662"/>
                  <a:gd name="connsiteX14" fmla="*/ 1707853 w 2692095"/>
                  <a:gd name="connsiteY14" fmla="*/ 427883 h 767662"/>
                  <a:gd name="connsiteX15" fmla="*/ 1034643 w 2692095"/>
                  <a:gd name="connsiteY15" fmla="*/ 321867 h 767662"/>
                  <a:gd name="connsiteX16" fmla="*/ 629127 w 2692095"/>
                  <a:gd name="connsiteY16" fmla="*/ 194645 h 767662"/>
                  <a:gd name="connsiteX17" fmla="*/ 1175117 w 2692095"/>
                  <a:gd name="connsiteY17" fmla="*/ 6464 h 767662"/>
                  <a:gd name="connsiteX18" fmla="*/ 1898686 w 2692095"/>
                  <a:gd name="connsiteY18" fmla="*/ 27667 h 767662"/>
                  <a:gd name="connsiteX19" fmla="*/ 2368742 w 2692095"/>
                  <a:gd name="connsiteY19" fmla="*/ 227814 h 767662"/>
                  <a:gd name="connsiteX20" fmla="*/ 2546321 w 2692095"/>
                  <a:gd name="connsiteY20" fmla="*/ 188057 h 767662"/>
                  <a:gd name="connsiteX0" fmla="*/ 2546321 w 2692095"/>
                  <a:gd name="connsiteY0" fmla="*/ 188057 h 761097"/>
                  <a:gd name="connsiteX1" fmla="*/ 2692095 w 2692095"/>
                  <a:gd name="connsiteY1" fmla="*/ 241065 h 761097"/>
                  <a:gd name="connsiteX2" fmla="*/ 2310432 w 2692095"/>
                  <a:gd name="connsiteY2" fmla="*/ 304676 h 761097"/>
                  <a:gd name="connsiteX3" fmla="*/ 1849257 w 2692095"/>
                  <a:gd name="connsiteY3" fmla="*/ 105893 h 761097"/>
                  <a:gd name="connsiteX4" fmla="*/ 1231706 w 2692095"/>
                  <a:gd name="connsiteY4" fmla="*/ 74088 h 761097"/>
                  <a:gd name="connsiteX5" fmla="*/ 844742 w 2692095"/>
                  <a:gd name="connsiteY5" fmla="*/ 182756 h 761097"/>
                  <a:gd name="connsiteX6" fmla="*/ 1809501 w 2692095"/>
                  <a:gd name="connsiteY6" fmla="*/ 349733 h 761097"/>
                  <a:gd name="connsiteX7" fmla="*/ 1788297 w 2692095"/>
                  <a:gd name="connsiteY7" fmla="*/ 540564 h 761097"/>
                  <a:gd name="connsiteX8" fmla="*/ 1538244 w 2692095"/>
                  <a:gd name="connsiteY8" fmla="*/ 751380 h 761097"/>
                  <a:gd name="connsiteX9" fmla="*/ 405158 w 2692095"/>
                  <a:gd name="connsiteY9" fmla="*/ 761097 h 761097"/>
                  <a:gd name="connsiteX10" fmla="*/ 21841 w 2692095"/>
                  <a:gd name="connsiteY10" fmla="*/ 751380 h 761097"/>
                  <a:gd name="connsiteX11" fmla="*/ 65527 w 2692095"/>
                  <a:gd name="connsiteY11" fmla="*/ 571825 h 761097"/>
                  <a:gd name="connsiteX12" fmla="*/ 422780 w 2692095"/>
                  <a:gd name="connsiteY12" fmla="*/ 400263 h 761097"/>
                  <a:gd name="connsiteX13" fmla="*/ 1092491 w 2692095"/>
                  <a:gd name="connsiteY13" fmla="*/ 446857 h 761097"/>
                  <a:gd name="connsiteX14" fmla="*/ 1707853 w 2692095"/>
                  <a:gd name="connsiteY14" fmla="*/ 427883 h 761097"/>
                  <a:gd name="connsiteX15" fmla="*/ 1034643 w 2692095"/>
                  <a:gd name="connsiteY15" fmla="*/ 321867 h 761097"/>
                  <a:gd name="connsiteX16" fmla="*/ 629127 w 2692095"/>
                  <a:gd name="connsiteY16" fmla="*/ 194645 h 761097"/>
                  <a:gd name="connsiteX17" fmla="*/ 1175117 w 2692095"/>
                  <a:gd name="connsiteY17" fmla="*/ 6464 h 761097"/>
                  <a:gd name="connsiteX18" fmla="*/ 1898686 w 2692095"/>
                  <a:gd name="connsiteY18" fmla="*/ 27667 h 761097"/>
                  <a:gd name="connsiteX19" fmla="*/ 2368742 w 2692095"/>
                  <a:gd name="connsiteY19" fmla="*/ 227814 h 761097"/>
                  <a:gd name="connsiteX20" fmla="*/ 2546321 w 2692095"/>
                  <a:gd name="connsiteY20" fmla="*/ 188057 h 761097"/>
                  <a:gd name="connsiteX0" fmla="*/ 2546321 w 2692095"/>
                  <a:gd name="connsiteY0" fmla="*/ 188057 h 751380"/>
                  <a:gd name="connsiteX1" fmla="*/ 2692095 w 2692095"/>
                  <a:gd name="connsiteY1" fmla="*/ 241065 h 751380"/>
                  <a:gd name="connsiteX2" fmla="*/ 2310432 w 2692095"/>
                  <a:gd name="connsiteY2" fmla="*/ 304676 h 751380"/>
                  <a:gd name="connsiteX3" fmla="*/ 1849257 w 2692095"/>
                  <a:gd name="connsiteY3" fmla="*/ 105893 h 751380"/>
                  <a:gd name="connsiteX4" fmla="*/ 1231706 w 2692095"/>
                  <a:gd name="connsiteY4" fmla="*/ 74088 h 751380"/>
                  <a:gd name="connsiteX5" fmla="*/ 844742 w 2692095"/>
                  <a:gd name="connsiteY5" fmla="*/ 182756 h 751380"/>
                  <a:gd name="connsiteX6" fmla="*/ 1809501 w 2692095"/>
                  <a:gd name="connsiteY6" fmla="*/ 349733 h 751380"/>
                  <a:gd name="connsiteX7" fmla="*/ 1788297 w 2692095"/>
                  <a:gd name="connsiteY7" fmla="*/ 540564 h 751380"/>
                  <a:gd name="connsiteX8" fmla="*/ 1538244 w 2692095"/>
                  <a:gd name="connsiteY8" fmla="*/ 751380 h 751380"/>
                  <a:gd name="connsiteX9" fmla="*/ 21841 w 2692095"/>
                  <a:gd name="connsiteY9" fmla="*/ 751380 h 751380"/>
                  <a:gd name="connsiteX10" fmla="*/ 65527 w 2692095"/>
                  <a:gd name="connsiteY10" fmla="*/ 571825 h 751380"/>
                  <a:gd name="connsiteX11" fmla="*/ 422780 w 2692095"/>
                  <a:gd name="connsiteY11" fmla="*/ 400263 h 751380"/>
                  <a:gd name="connsiteX12" fmla="*/ 1092491 w 2692095"/>
                  <a:gd name="connsiteY12" fmla="*/ 446857 h 751380"/>
                  <a:gd name="connsiteX13" fmla="*/ 1707853 w 2692095"/>
                  <a:gd name="connsiteY13" fmla="*/ 427883 h 751380"/>
                  <a:gd name="connsiteX14" fmla="*/ 1034643 w 2692095"/>
                  <a:gd name="connsiteY14" fmla="*/ 321867 h 751380"/>
                  <a:gd name="connsiteX15" fmla="*/ 629127 w 2692095"/>
                  <a:gd name="connsiteY15" fmla="*/ 194645 h 751380"/>
                  <a:gd name="connsiteX16" fmla="*/ 1175117 w 2692095"/>
                  <a:gd name="connsiteY16" fmla="*/ 6464 h 751380"/>
                  <a:gd name="connsiteX17" fmla="*/ 1898686 w 2692095"/>
                  <a:gd name="connsiteY17" fmla="*/ 27667 h 751380"/>
                  <a:gd name="connsiteX18" fmla="*/ 2368742 w 2692095"/>
                  <a:gd name="connsiteY18" fmla="*/ 227814 h 751380"/>
                  <a:gd name="connsiteX19" fmla="*/ 2546321 w 2692095"/>
                  <a:gd name="connsiteY19" fmla="*/ 188057 h 751380"/>
                  <a:gd name="connsiteX0" fmla="*/ 2549370 w 2695144"/>
                  <a:gd name="connsiteY0" fmla="*/ 188057 h 766357"/>
                  <a:gd name="connsiteX1" fmla="*/ 2695144 w 2695144"/>
                  <a:gd name="connsiteY1" fmla="*/ 241065 h 766357"/>
                  <a:gd name="connsiteX2" fmla="*/ 2313481 w 2695144"/>
                  <a:gd name="connsiteY2" fmla="*/ 304676 h 766357"/>
                  <a:gd name="connsiteX3" fmla="*/ 1852306 w 2695144"/>
                  <a:gd name="connsiteY3" fmla="*/ 105893 h 766357"/>
                  <a:gd name="connsiteX4" fmla="*/ 1234755 w 2695144"/>
                  <a:gd name="connsiteY4" fmla="*/ 74088 h 766357"/>
                  <a:gd name="connsiteX5" fmla="*/ 847791 w 2695144"/>
                  <a:gd name="connsiteY5" fmla="*/ 182756 h 766357"/>
                  <a:gd name="connsiteX6" fmla="*/ 1812550 w 2695144"/>
                  <a:gd name="connsiteY6" fmla="*/ 349733 h 766357"/>
                  <a:gd name="connsiteX7" fmla="*/ 1791346 w 2695144"/>
                  <a:gd name="connsiteY7" fmla="*/ 540564 h 766357"/>
                  <a:gd name="connsiteX8" fmla="*/ 1541293 w 2695144"/>
                  <a:gd name="connsiteY8" fmla="*/ 751380 h 766357"/>
                  <a:gd name="connsiteX9" fmla="*/ 21146 w 2695144"/>
                  <a:gd name="connsiteY9" fmla="*/ 766357 h 766357"/>
                  <a:gd name="connsiteX10" fmla="*/ 68576 w 2695144"/>
                  <a:gd name="connsiteY10" fmla="*/ 571825 h 766357"/>
                  <a:gd name="connsiteX11" fmla="*/ 425829 w 2695144"/>
                  <a:gd name="connsiteY11" fmla="*/ 400263 h 766357"/>
                  <a:gd name="connsiteX12" fmla="*/ 1095540 w 2695144"/>
                  <a:gd name="connsiteY12" fmla="*/ 446857 h 766357"/>
                  <a:gd name="connsiteX13" fmla="*/ 1710902 w 2695144"/>
                  <a:gd name="connsiteY13" fmla="*/ 427883 h 766357"/>
                  <a:gd name="connsiteX14" fmla="*/ 1037692 w 2695144"/>
                  <a:gd name="connsiteY14" fmla="*/ 321867 h 766357"/>
                  <a:gd name="connsiteX15" fmla="*/ 632176 w 2695144"/>
                  <a:gd name="connsiteY15" fmla="*/ 194645 h 766357"/>
                  <a:gd name="connsiteX16" fmla="*/ 1178166 w 2695144"/>
                  <a:gd name="connsiteY16" fmla="*/ 6464 h 766357"/>
                  <a:gd name="connsiteX17" fmla="*/ 1901735 w 2695144"/>
                  <a:gd name="connsiteY17" fmla="*/ 27667 h 766357"/>
                  <a:gd name="connsiteX18" fmla="*/ 2371791 w 2695144"/>
                  <a:gd name="connsiteY18" fmla="*/ 227814 h 766357"/>
                  <a:gd name="connsiteX19" fmla="*/ 2549370 w 2695144"/>
                  <a:gd name="connsiteY19" fmla="*/ 188057 h 766357"/>
                  <a:gd name="connsiteX0" fmla="*/ 2615291 w 2761065"/>
                  <a:gd name="connsiteY0" fmla="*/ 188057 h 766357"/>
                  <a:gd name="connsiteX1" fmla="*/ 2761065 w 2761065"/>
                  <a:gd name="connsiteY1" fmla="*/ 241065 h 766357"/>
                  <a:gd name="connsiteX2" fmla="*/ 2379402 w 2761065"/>
                  <a:gd name="connsiteY2" fmla="*/ 304676 h 766357"/>
                  <a:gd name="connsiteX3" fmla="*/ 1918227 w 2761065"/>
                  <a:gd name="connsiteY3" fmla="*/ 105893 h 766357"/>
                  <a:gd name="connsiteX4" fmla="*/ 1300676 w 2761065"/>
                  <a:gd name="connsiteY4" fmla="*/ 74088 h 766357"/>
                  <a:gd name="connsiteX5" fmla="*/ 913712 w 2761065"/>
                  <a:gd name="connsiteY5" fmla="*/ 182756 h 766357"/>
                  <a:gd name="connsiteX6" fmla="*/ 1878471 w 2761065"/>
                  <a:gd name="connsiteY6" fmla="*/ 349733 h 766357"/>
                  <a:gd name="connsiteX7" fmla="*/ 1857267 w 2761065"/>
                  <a:gd name="connsiteY7" fmla="*/ 540564 h 766357"/>
                  <a:gd name="connsiteX8" fmla="*/ 1607214 w 2761065"/>
                  <a:gd name="connsiteY8" fmla="*/ 751380 h 766357"/>
                  <a:gd name="connsiteX9" fmla="*/ 87067 w 2761065"/>
                  <a:gd name="connsiteY9" fmla="*/ 766357 h 766357"/>
                  <a:gd name="connsiteX10" fmla="*/ 134497 w 2761065"/>
                  <a:gd name="connsiteY10" fmla="*/ 571825 h 766357"/>
                  <a:gd name="connsiteX11" fmla="*/ 491750 w 2761065"/>
                  <a:gd name="connsiteY11" fmla="*/ 400263 h 766357"/>
                  <a:gd name="connsiteX12" fmla="*/ 1161461 w 2761065"/>
                  <a:gd name="connsiteY12" fmla="*/ 446857 h 766357"/>
                  <a:gd name="connsiteX13" fmla="*/ 1776823 w 2761065"/>
                  <a:gd name="connsiteY13" fmla="*/ 427883 h 766357"/>
                  <a:gd name="connsiteX14" fmla="*/ 1103613 w 2761065"/>
                  <a:gd name="connsiteY14" fmla="*/ 321867 h 766357"/>
                  <a:gd name="connsiteX15" fmla="*/ 698097 w 2761065"/>
                  <a:gd name="connsiteY15" fmla="*/ 194645 h 766357"/>
                  <a:gd name="connsiteX16" fmla="*/ 1244087 w 2761065"/>
                  <a:gd name="connsiteY16" fmla="*/ 6464 h 766357"/>
                  <a:gd name="connsiteX17" fmla="*/ 1967656 w 2761065"/>
                  <a:gd name="connsiteY17" fmla="*/ 27667 h 766357"/>
                  <a:gd name="connsiteX18" fmla="*/ 2437712 w 2761065"/>
                  <a:gd name="connsiteY18" fmla="*/ 227814 h 766357"/>
                  <a:gd name="connsiteX19" fmla="*/ 2615291 w 2761065"/>
                  <a:gd name="connsiteY19" fmla="*/ 188057 h 766357"/>
                  <a:gd name="connsiteX0" fmla="*/ 2636315 w 2782089"/>
                  <a:gd name="connsiteY0" fmla="*/ 188057 h 766357"/>
                  <a:gd name="connsiteX1" fmla="*/ 2782089 w 2782089"/>
                  <a:gd name="connsiteY1" fmla="*/ 241065 h 766357"/>
                  <a:gd name="connsiteX2" fmla="*/ 2400426 w 2782089"/>
                  <a:gd name="connsiteY2" fmla="*/ 304676 h 766357"/>
                  <a:gd name="connsiteX3" fmla="*/ 1939251 w 2782089"/>
                  <a:gd name="connsiteY3" fmla="*/ 105893 h 766357"/>
                  <a:gd name="connsiteX4" fmla="*/ 1321700 w 2782089"/>
                  <a:gd name="connsiteY4" fmla="*/ 74088 h 766357"/>
                  <a:gd name="connsiteX5" fmla="*/ 934736 w 2782089"/>
                  <a:gd name="connsiteY5" fmla="*/ 182756 h 766357"/>
                  <a:gd name="connsiteX6" fmla="*/ 1899495 w 2782089"/>
                  <a:gd name="connsiteY6" fmla="*/ 349733 h 766357"/>
                  <a:gd name="connsiteX7" fmla="*/ 1878291 w 2782089"/>
                  <a:gd name="connsiteY7" fmla="*/ 540564 h 766357"/>
                  <a:gd name="connsiteX8" fmla="*/ 1628238 w 2782089"/>
                  <a:gd name="connsiteY8" fmla="*/ 751380 h 766357"/>
                  <a:gd name="connsiteX9" fmla="*/ 108091 w 2782089"/>
                  <a:gd name="connsiteY9" fmla="*/ 766357 h 766357"/>
                  <a:gd name="connsiteX10" fmla="*/ 155521 w 2782089"/>
                  <a:gd name="connsiteY10" fmla="*/ 571825 h 766357"/>
                  <a:gd name="connsiteX11" fmla="*/ 512774 w 2782089"/>
                  <a:gd name="connsiteY11" fmla="*/ 400263 h 766357"/>
                  <a:gd name="connsiteX12" fmla="*/ 1182485 w 2782089"/>
                  <a:gd name="connsiteY12" fmla="*/ 446857 h 766357"/>
                  <a:gd name="connsiteX13" fmla="*/ 1797847 w 2782089"/>
                  <a:gd name="connsiteY13" fmla="*/ 427883 h 766357"/>
                  <a:gd name="connsiteX14" fmla="*/ 1124637 w 2782089"/>
                  <a:gd name="connsiteY14" fmla="*/ 321867 h 766357"/>
                  <a:gd name="connsiteX15" fmla="*/ 719121 w 2782089"/>
                  <a:gd name="connsiteY15" fmla="*/ 194645 h 766357"/>
                  <a:gd name="connsiteX16" fmla="*/ 1265111 w 2782089"/>
                  <a:gd name="connsiteY16" fmla="*/ 6464 h 766357"/>
                  <a:gd name="connsiteX17" fmla="*/ 1988680 w 2782089"/>
                  <a:gd name="connsiteY17" fmla="*/ 27667 h 766357"/>
                  <a:gd name="connsiteX18" fmla="*/ 2458736 w 2782089"/>
                  <a:gd name="connsiteY18" fmla="*/ 227814 h 766357"/>
                  <a:gd name="connsiteX19" fmla="*/ 2636315 w 2782089"/>
                  <a:gd name="connsiteY19" fmla="*/ 188057 h 766357"/>
                  <a:gd name="connsiteX0" fmla="*/ 2636315 w 2782089"/>
                  <a:gd name="connsiteY0" fmla="*/ 188057 h 766357"/>
                  <a:gd name="connsiteX1" fmla="*/ 2782089 w 2782089"/>
                  <a:gd name="connsiteY1" fmla="*/ 241065 h 766357"/>
                  <a:gd name="connsiteX2" fmla="*/ 2400426 w 2782089"/>
                  <a:gd name="connsiteY2" fmla="*/ 304676 h 766357"/>
                  <a:gd name="connsiteX3" fmla="*/ 1939251 w 2782089"/>
                  <a:gd name="connsiteY3" fmla="*/ 105893 h 766357"/>
                  <a:gd name="connsiteX4" fmla="*/ 1321700 w 2782089"/>
                  <a:gd name="connsiteY4" fmla="*/ 74088 h 766357"/>
                  <a:gd name="connsiteX5" fmla="*/ 934736 w 2782089"/>
                  <a:gd name="connsiteY5" fmla="*/ 182756 h 766357"/>
                  <a:gd name="connsiteX6" fmla="*/ 1899495 w 2782089"/>
                  <a:gd name="connsiteY6" fmla="*/ 349733 h 766357"/>
                  <a:gd name="connsiteX7" fmla="*/ 2078737 w 2782089"/>
                  <a:gd name="connsiteY7" fmla="*/ 711435 h 766357"/>
                  <a:gd name="connsiteX8" fmla="*/ 1628238 w 2782089"/>
                  <a:gd name="connsiteY8" fmla="*/ 751380 h 766357"/>
                  <a:gd name="connsiteX9" fmla="*/ 108091 w 2782089"/>
                  <a:gd name="connsiteY9" fmla="*/ 766357 h 766357"/>
                  <a:gd name="connsiteX10" fmla="*/ 155521 w 2782089"/>
                  <a:gd name="connsiteY10" fmla="*/ 571825 h 766357"/>
                  <a:gd name="connsiteX11" fmla="*/ 512774 w 2782089"/>
                  <a:gd name="connsiteY11" fmla="*/ 400263 h 766357"/>
                  <a:gd name="connsiteX12" fmla="*/ 1182485 w 2782089"/>
                  <a:gd name="connsiteY12" fmla="*/ 446857 h 766357"/>
                  <a:gd name="connsiteX13" fmla="*/ 1797847 w 2782089"/>
                  <a:gd name="connsiteY13" fmla="*/ 427883 h 766357"/>
                  <a:gd name="connsiteX14" fmla="*/ 1124637 w 2782089"/>
                  <a:gd name="connsiteY14" fmla="*/ 321867 h 766357"/>
                  <a:gd name="connsiteX15" fmla="*/ 719121 w 2782089"/>
                  <a:gd name="connsiteY15" fmla="*/ 194645 h 766357"/>
                  <a:gd name="connsiteX16" fmla="*/ 1265111 w 2782089"/>
                  <a:gd name="connsiteY16" fmla="*/ 6464 h 766357"/>
                  <a:gd name="connsiteX17" fmla="*/ 1988680 w 2782089"/>
                  <a:gd name="connsiteY17" fmla="*/ 27667 h 766357"/>
                  <a:gd name="connsiteX18" fmla="*/ 2458736 w 2782089"/>
                  <a:gd name="connsiteY18" fmla="*/ 227814 h 766357"/>
                  <a:gd name="connsiteX19" fmla="*/ 2636315 w 2782089"/>
                  <a:gd name="connsiteY19" fmla="*/ 188057 h 766357"/>
                  <a:gd name="connsiteX0" fmla="*/ 2636315 w 2782089"/>
                  <a:gd name="connsiteY0" fmla="*/ 188057 h 766357"/>
                  <a:gd name="connsiteX1" fmla="*/ 2782089 w 2782089"/>
                  <a:gd name="connsiteY1" fmla="*/ 241065 h 766357"/>
                  <a:gd name="connsiteX2" fmla="*/ 2400426 w 2782089"/>
                  <a:gd name="connsiteY2" fmla="*/ 304676 h 766357"/>
                  <a:gd name="connsiteX3" fmla="*/ 1939251 w 2782089"/>
                  <a:gd name="connsiteY3" fmla="*/ 105893 h 766357"/>
                  <a:gd name="connsiteX4" fmla="*/ 1321700 w 2782089"/>
                  <a:gd name="connsiteY4" fmla="*/ 74088 h 766357"/>
                  <a:gd name="connsiteX5" fmla="*/ 934736 w 2782089"/>
                  <a:gd name="connsiteY5" fmla="*/ 182756 h 766357"/>
                  <a:gd name="connsiteX6" fmla="*/ 1899495 w 2782089"/>
                  <a:gd name="connsiteY6" fmla="*/ 349733 h 766357"/>
                  <a:gd name="connsiteX7" fmla="*/ 2078737 w 2782089"/>
                  <a:gd name="connsiteY7" fmla="*/ 711435 h 766357"/>
                  <a:gd name="connsiteX8" fmla="*/ 2002841 w 2782089"/>
                  <a:gd name="connsiteY8" fmla="*/ 751380 h 766357"/>
                  <a:gd name="connsiteX9" fmla="*/ 108091 w 2782089"/>
                  <a:gd name="connsiteY9" fmla="*/ 766357 h 766357"/>
                  <a:gd name="connsiteX10" fmla="*/ 155521 w 2782089"/>
                  <a:gd name="connsiteY10" fmla="*/ 571825 h 766357"/>
                  <a:gd name="connsiteX11" fmla="*/ 512774 w 2782089"/>
                  <a:gd name="connsiteY11" fmla="*/ 400263 h 766357"/>
                  <a:gd name="connsiteX12" fmla="*/ 1182485 w 2782089"/>
                  <a:gd name="connsiteY12" fmla="*/ 446857 h 766357"/>
                  <a:gd name="connsiteX13" fmla="*/ 1797847 w 2782089"/>
                  <a:gd name="connsiteY13" fmla="*/ 427883 h 766357"/>
                  <a:gd name="connsiteX14" fmla="*/ 1124637 w 2782089"/>
                  <a:gd name="connsiteY14" fmla="*/ 321867 h 766357"/>
                  <a:gd name="connsiteX15" fmla="*/ 719121 w 2782089"/>
                  <a:gd name="connsiteY15" fmla="*/ 194645 h 766357"/>
                  <a:gd name="connsiteX16" fmla="*/ 1265111 w 2782089"/>
                  <a:gd name="connsiteY16" fmla="*/ 6464 h 766357"/>
                  <a:gd name="connsiteX17" fmla="*/ 1988680 w 2782089"/>
                  <a:gd name="connsiteY17" fmla="*/ 27667 h 766357"/>
                  <a:gd name="connsiteX18" fmla="*/ 2458736 w 2782089"/>
                  <a:gd name="connsiteY18" fmla="*/ 227814 h 766357"/>
                  <a:gd name="connsiteX19" fmla="*/ 2636315 w 2782089"/>
                  <a:gd name="connsiteY19" fmla="*/ 188057 h 766357"/>
                  <a:gd name="connsiteX0" fmla="*/ 2636315 w 2782089"/>
                  <a:gd name="connsiteY0" fmla="*/ 188057 h 766357"/>
                  <a:gd name="connsiteX1" fmla="*/ 2782089 w 2782089"/>
                  <a:gd name="connsiteY1" fmla="*/ 241065 h 766357"/>
                  <a:gd name="connsiteX2" fmla="*/ 2400426 w 2782089"/>
                  <a:gd name="connsiteY2" fmla="*/ 304676 h 766357"/>
                  <a:gd name="connsiteX3" fmla="*/ 1939251 w 2782089"/>
                  <a:gd name="connsiteY3" fmla="*/ 105893 h 766357"/>
                  <a:gd name="connsiteX4" fmla="*/ 1321700 w 2782089"/>
                  <a:gd name="connsiteY4" fmla="*/ 74088 h 766357"/>
                  <a:gd name="connsiteX5" fmla="*/ 934736 w 2782089"/>
                  <a:gd name="connsiteY5" fmla="*/ 182756 h 766357"/>
                  <a:gd name="connsiteX6" fmla="*/ 2149230 w 2782089"/>
                  <a:gd name="connsiteY6" fmla="*/ 356305 h 766357"/>
                  <a:gd name="connsiteX7" fmla="*/ 2078737 w 2782089"/>
                  <a:gd name="connsiteY7" fmla="*/ 711435 h 766357"/>
                  <a:gd name="connsiteX8" fmla="*/ 2002841 w 2782089"/>
                  <a:gd name="connsiteY8" fmla="*/ 751380 h 766357"/>
                  <a:gd name="connsiteX9" fmla="*/ 108091 w 2782089"/>
                  <a:gd name="connsiteY9" fmla="*/ 766357 h 766357"/>
                  <a:gd name="connsiteX10" fmla="*/ 155521 w 2782089"/>
                  <a:gd name="connsiteY10" fmla="*/ 571825 h 766357"/>
                  <a:gd name="connsiteX11" fmla="*/ 512774 w 2782089"/>
                  <a:gd name="connsiteY11" fmla="*/ 400263 h 766357"/>
                  <a:gd name="connsiteX12" fmla="*/ 1182485 w 2782089"/>
                  <a:gd name="connsiteY12" fmla="*/ 446857 h 766357"/>
                  <a:gd name="connsiteX13" fmla="*/ 1797847 w 2782089"/>
                  <a:gd name="connsiteY13" fmla="*/ 427883 h 766357"/>
                  <a:gd name="connsiteX14" fmla="*/ 1124637 w 2782089"/>
                  <a:gd name="connsiteY14" fmla="*/ 321867 h 766357"/>
                  <a:gd name="connsiteX15" fmla="*/ 719121 w 2782089"/>
                  <a:gd name="connsiteY15" fmla="*/ 194645 h 766357"/>
                  <a:gd name="connsiteX16" fmla="*/ 1265111 w 2782089"/>
                  <a:gd name="connsiteY16" fmla="*/ 6464 h 766357"/>
                  <a:gd name="connsiteX17" fmla="*/ 1988680 w 2782089"/>
                  <a:gd name="connsiteY17" fmla="*/ 27667 h 766357"/>
                  <a:gd name="connsiteX18" fmla="*/ 2458736 w 2782089"/>
                  <a:gd name="connsiteY18" fmla="*/ 227814 h 766357"/>
                  <a:gd name="connsiteX19" fmla="*/ 2636315 w 2782089"/>
                  <a:gd name="connsiteY19" fmla="*/ 188057 h 766357"/>
                  <a:gd name="connsiteX0" fmla="*/ 2636315 w 2782089"/>
                  <a:gd name="connsiteY0" fmla="*/ 188057 h 766357"/>
                  <a:gd name="connsiteX1" fmla="*/ 2782089 w 2782089"/>
                  <a:gd name="connsiteY1" fmla="*/ 241065 h 766357"/>
                  <a:gd name="connsiteX2" fmla="*/ 2400426 w 2782089"/>
                  <a:gd name="connsiteY2" fmla="*/ 304676 h 766357"/>
                  <a:gd name="connsiteX3" fmla="*/ 1939251 w 2782089"/>
                  <a:gd name="connsiteY3" fmla="*/ 105893 h 766357"/>
                  <a:gd name="connsiteX4" fmla="*/ 1321700 w 2782089"/>
                  <a:gd name="connsiteY4" fmla="*/ 74088 h 766357"/>
                  <a:gd name="connsiteX5" fmla="*/ 934736 w 2782089"/>
                  <a:gd name="connsiteY5" fmla="*/ 182756 h 766357"/>
                  <a:gd name="connsiteX6" fmla="*/ 2149230 w 2782089"/>
                  <a:gd name="connsiteY6" fmla="*/ 356305 h 766357"/>
                  <a:gd name="connsiteX7" fmla="*/ 2078737 w 2782089"/>
                  <a:gd name="connsiteY7" fmla="*/ 711435 h 766357"/>
                  <a:gd name="connsiteX8" fmla="*/ 2002841 w 2782089"/>
                  <a:gd name="connsiteY8" fmla="*/ 751380 h 766357"/>
                  <a:gd name="connsiteX9" fmla="*/ 108091 w 2782089"/>
                  <a:gd name="connsiteY9" fmla="*/ 766357 h 766357"/>
                  <a:gd name="connsiteX10" fmla="*/ 155521 w 2782089"/>
                  <a:gd name="connsiteY10" fmla="*/ 571825 h 766357"/>
                  <a:gd name="connsiteX11" fmla="*/ 512774 w 2782089"/>
                  <a:gd name="connsiteY11" fmla="*/ 400263 h 766357"/>
                  <a:gd name="connsiteX12" fmla="*/ 1182485 w 2782089"/>
                  <a:gd name="connsiteY12" fmla="*/ 446857 h 766357"/>
                  <a:gd name="connsiteX13" fmla="*/ 1498043 w 2782089"/>
                  <a:gd name="connsiteY13" fmla="*/ 407463 h 766357"/>
                  <a:gd name="connsiteX14" fmla="*/ 1797847 w 2782089"/>
                  <a:gd name="connsiteY14" fmla="*/ 427883 h 766357"/>
                  <a:gd name="connsiteX15" fmla="*/ 1124637 w 2782089"/>
                  <a:gd name="connsiteY15" fmla="*/ 321867 h 766357"/>
                  <a:gd name="connsiteX16" fmla="*/ 719121 w 2782089"/>
                  <a:gd name="connsiteY16" fmla="*/ 194645 h 766357"/>
                  <a:gd name="connsiteX17" fmla="*/ 1265111 w 2782089"/>
                  <a:gd name="connsiteY17" fmla="*/ 6464 h 766357"/>
                  <a:gd name="connsiteX18" fmla="*/ 1988680 w 2782089"/>
                  <a:gd name="connsiteY18" fmla="*/ 27667 h 766357"/>
                  <a:gd name="connsiteX19" fmla="*/ 2458736 w 2782089"/>
                  <a:gd name="connsiteY19" fmla="*/ 227814 h 766357"/>
                  <a:gd name="connsiteX20" fmla="*/ 2636315 w 2782089"/>
                  <a:gd name="connsiteY20" fmla="*/ 188057 h 766357"/>
                  <a:gd name="connsiteX0" fmla="*/ 2636315 w 2782089"/>
                  <a:gd name="connsiteY0" fmla="*/ 188057 h 766357"/>
                  <a:gd name="connsiteX1" fmla="*/ 2782089 w 2782089"/>
                  <a:gd name="connsiteY1" fmla="*/ 241065 h 766357"/>
                  <a:gd name="connsiteX2" fmla="*/ 2400426 w 2782089"/>
                  <a:gd name="connsiteY2" fmla="*/ 304676 h 766357"/>
                  <a:gd name="connsiteX3" fmla="*/ 1939251 w 2782089"/>
                  <a:gd name="connsiteY3" fmla="*/ 105893 h 766357"/>
                  <a:gd name="connsiteX4" fmla="*/ 1321700 w 2782089"/>
                  <a:gd name="connsiteY4" fmla="*/ 74088 h 766357"/>
                  <a:gd name="connsiteX5" fmla="*/ 934736 w 2782089"/>
                  <a:gd name="connsiteY5" fmla="*/ 182756 h 766357"/>
                  <a:gd name="connsiteX6" fmla="*/ 2149230 w 2782089"/>
                  <a:gd name="connsiteY6" fmla="*/ 356305 h 766357"/>
                  <a:gd name="connsiteX7" fmla="*/ 2078737 w 2782089"/>
                  <a:gd name="connsiteY7" fmla="*/ 711435 h 766357"/>
                  <a:gd name="connsiteX8" fmla="*/ 2002841 w 2782089"/>
                  <a:gd name="connsiteY8" fmla="*/ 751380 h 766357"/>
                  <a:gd name="connsiteX9" fmla="*/ 108091 w 2782089"/>
                  <a:gd name="connsiteY9" fmla="*/ 766357 h 766357"/>
                  <a:gd name="connsiteX10" fmla="*/ 155521 w 2782089"/>
                  <a:gd name="connsiteY10" fmla="*/ 571825 h 766357"/>
                  <a:gd name="connsiteX11" fmla="*/ 512774 w 2782089"/>
                  <a:gd name="connsiteY11" fmla="*/ 400263 h 766357"/>
                  <a:gd name="connsiteX12" fmla="*/ 1146339 w 2782089"/>
                  <a:gd name="connsiteY12" fmla="*/ 397567 h 766357"/>
                  <a:gd name="connsiteX13" fmla="*/ 1498043 w 2782089"/>
                  <a:gd name="connsiteY13" fmla="*/ 407463 h 766357"/>
                  <a:gd name="connsiteX14" fmla="*/ 1797847 w 2782089"/>
                  <a:gd name="connsiteY14" fmla="*/ 427883 h 766357"/>
                  <a:gd name="connsiteX15" fmla="*/ 1124637 w 2782089"/>
                  <a:gd name="connsiteY15" fmla="*/ 321867 h 766357"/>
                  <a:gd name="connsiteX16" fmla="*/ 719121 w 2782089"/>
                  <a:gd name="connsiteY16" fmla="*/ 194645 h 766357"/>
                  <a:gd name="connsiteX17" fmla="*/ 1265111 w 2782089"/>
                  <a:gd name="connsiteY17" fmla="*/ 6464 h 766357"/>
                  <a:gd name="connsiteX18" fmla="*/ 1988680 w 2782089"/>
                  <a:gd name="connsiteY18" fmla="*/ 27667 h 766357"/>
                  <a:gd name="connsiteX19" fmla="*/ 2458736 w 2782089"/>
                  <a:gd name="connsiteY19" fmla="*/ 227814 h 766357"/>
                  <a:gd name="connsiteX20" fmla="*/ 2636315 w 2782089"/>
                  <a:gd name="connsiteY20" fmla="*/ 188057 h 766357"/>
                  <a:gd name="connsiteX0" fmla="*/ 2771481 w 2917255"/>
                  <a:gd name="connsiteY0" fmla="*/ 188057 h 766357"/>
                  <a:gd name="connsiteX1" fmla="*/ 2917255 w 2917255"/>
                  <a:gd name="connsiteY1" fmla="*/ 241065 h 766357"/>
                  <a:gd name="connsiteX2" fmla="*/ 2535592 w 2917255"/>
                  <a:gd name="connsiteY2" fmla="*/ 304676 h 766357"/>
                  <a:gd name="connsiteX3" fmla="*/ 2074417 w 2917255"/>
                  <a:gd name="connsiteY3" fmla="*/ 105893 h 766357"/>
                  <a:gd name="connsiteX4" fmla="*/ 1456866 w 2917255"/>
                  <a:gd name="connsiteY4" fmla="*/ 74088 h 766357"/>
                  <a:gd name="connsiteX5" fmla="*/ 1069902 w 2917255"/>
                  <a:gd name="connsiteY5" fmla="*/ 182756 h 766357"/>
                  <a:gd name="connsiteX6" fmla="*/ 2284396 w 2917255"/>
                  <a:gd name="connsiteY6" fmla="*/ 356305 h 766357"/>
                  <a:gd name="connsiteX7" fmla="*/ 2213903 w 2917255"/>
                  <a:gd name="connsiteY7" fmla="*/ 711435 h 766357"/>
                  <a:gd name="connsiteX8" fmla="*/ 2138007 w 2917255"/>
                  <a:gd name="connsiteY8" fmla="*/ 751380 h 766357"/>
                  <a:gd name="connsiteX9" fmla="*/ 243257 w 2917255"/>
                  <a:gd name="connsiteY9" fmla="*/ 766357 h 766357"/>
                  <a:gd name="connsiteX10" fmla="*/ 21236 w 2917255"/>
                  <a:gd name="connsiteY10" fmla="*/ 588256 h 766357"/>
                  <a:gd name="connsiteX11" fmla="*/ 647940 w 2917255"/>
                  <a:gd name="connsiteY11" fmla="*/ 400263 h 766357"/>
                  <a:gd name="connsiteX12" fmla="*/ 1281505 w 2917255"/>
                  <a:gd name="connsiteY12" fmla="*/ 397567 h 766357"/>
                  <a:gd name="connsiteX13" fmla="*/ 1633209 w 2917255"/>
                  <a:gd name="connsiteY13" fmla="*/ 407463 h 766357"/>
                  <a:gd name="connsiteX14" fmla="*/ 1933013 w 2917255"/>
                  <a:gd name="connsiteY14" fmla="*/ 427883 h 766357"/>
                  <a:gd name="connsiteX15" fmla="*/ 1259803 w 2917255"/>
                  <a:gd name="connsiteY15" fmla="*/ 321867 h 766357"/>
                  <a:gd name="connsiteX16" fmla="*/ 854287 w 2917255"/>
                  <a:gd name="connsiteY16" fmla="*/ 194645 h 766357"/>
                  <a:gd name="connsiteX17" fmla="*/ 1400277 w 2917255"/>
                  <a:gd name="connsiteY17" fmla="*/ 6464 h 766357"/>
                  <a:gd name="connsiteX18" fmla="*/ 2123846 w 2917255"/>
                  <a:gd name="connsiteY18" fmla="*/ 27667 h 766357"/>
                  <a:gd name="connsiteX19" fmla="*/ 2593902 w 2917255"/>
                  <a:gd name="connsiteY19" fmla="*/ 227814 h 766357"/>
                  <a:gd name="connsiteX20" fmla="*/ 2771481 w 2917255"/>
                  <a:gd name="connsiteY20" fmla="*/ 188057 h 766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917255" h="766357">
                    <a:moveTo>
                      <a:pt x="2771481" y="188057"/>
                    </a:moveTo>
                    <a:cubicBezTo>
                      <a:pt x="2854528" y="202855"/>
                      <a:pt x="2844368" y="214561"/>
                      <a:pt x="2917255" y="241065"/>
                    </a:cubicBezTo>
                    <a:cubicBezTo>
                      <a:pt x="2764414" y="314835"/>
                      <a:pt x="2676065" y="327205"/>
                      <a:pt x="2535592" y="304676"/>
                    </a:cubicBezTo>
                    <a:cubicBezTo>
                      <a:pt x="2395119" y="282147"/>
                      <a:pt x="2254204" y="144324"/>
                      <a:pt x="2074417" y="105893"/>
                    </a:cubicBezTo>
                    <a:cubicBezTo>
                      <a:pt x="1894630" y="67462"/>
                      <a:pt x="1624285" y="61277"/>
                      <a:pt x="1456866" y="74088"/>
                    </a:cubicBezTo>
                    <a:cubicBezTo>
                      <a:pt x="1289447" y="86898"/>
                      <a:pt x="931980" y="135720"/>
                      <a:pt x="1069902" y="182756"/>
                    </a:cubicBezTo>
                    <a:cubicBezTo>
                      <a:pt x="1207824" y="229792"/>
                      <a:pt x="2093729" y="268192"/>
                      <a:pt x="2284396" y="356305"/>
                    </a:cubicBezTo>
                    <a:cubicBezTo>
                      <a:pt x="2475063" y="444418"/>
                      <a:pt x="2238301" y="645589"/>
                      <a:pt x="2213903" y="711435"/>
                    </a:cubicBezTo>
                    <a:cubicBezTo>
                      <a:pt x="2189505" y="777281"/>
                      <a:pt x="2267436" y="734594"/>
                      <a:pt x="2138007" y="751380"/>
                    </a:cubicBezTo>
                    <a:lnTo>
                      <a:pt x="243257" y="766357"/>
                    </a:lnTo>
                    <a:cubicBezTo>
                      <a:pt x="-2196" y="736431"/>
                      <a:pt x="-29379" y="627763"/>
                      <a:pt x="21236" y="588256"/>
                    </a:cubicBezTo>
                    <a:cubicBezTo>
                      <a:pt x="71851" y="548749"/>
                      <a:pt x="437895" y="432044"/>
                      <a:pt x="647940" y="400263"/>
                    </a:cubicBezTo>
                    <a:cubicBezTo>
                      <a:pt x="857985" y="368482"/>
                      <a:pt x="1117294" y="375008"/>
                      <a:pt x="1281505" y="397567"/>
                    </a:cubicBezTo>
                    <a:cubicBezTo>
                      <a:pt x="1445716" y="420126"/>
                      <a:pt x="1530649" y="410625"/>
                      <a:pt x="1633209" y="407463"/>
                    </a:cubicBezTo>
                    <a:cubicBezTo>
                      <a:pt x="1735769" y="404301"/>
                      <a:pt x="1995247" y="442149"/>
                      <a:pt x="1933013" y="427883"/>
                    </a:cubicBezTo>
                    <a:cubicBezTo>
                      <a:pt x="1870779" y="413617"/>
                      <a:pt x="1464328" y="357648"/>
                      <a:pt x="1259803" y="321867"/>
                    </a:cubicBezTo>
                    <a:cubicBezTo>
                      <a:pt x="1079132" y="291387"/>
                      <a:pt x="929824" y="274158"/>
                      <a:pt x="854287" y="194645"/>
                    </a:cubicBezTo>
                    <a:cubicBezTo>
                      <a:pt x="892719" y="75375"/>
                      <a:pt x="1193985" y="26784"/>
                      <a:pt x="1400277" y="6464"/>
                    </a:cubicBezTo>
                    <a:cubicBezTo>
                      <a:pt x="1606569" y="-13856"/>
                      <a:pt x="1960248" y="19488"/>
                      <a:pt x="2123846" y="27667"/>
                    </a:cubicBezTo>
                    <a:cubicBezTo>
                      <a:pt x="2287444" y="35846"/>
                      <a:pt x="2548690" y="226261"/>
                      <a:pt x="2593902" y="227814"/>
                    </a:cubicBezTo>
                    <a:lnTo>
                      <a:pt x="2771481" y="188057"/>
                    </a:lnTo>
                    <a:close/>
                  </a:path>
                </a:pathLst>
              </a:custGeom>
              <a:solidFill>
                <a:srgbClr val="FFF100">
                  <a:alpha val="7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8" name="Freeform 1227"/>
              <p:cNvSpPr/>
              <p:nvPr/>
            </p:nvSpPr>
            <p:spPr>
              <a:xfrm>
                <a:off x="2605533" y="6227373"/>
                <a:ext cx="2589174" cy="712116"/>
              </a:xfrm>
              <a:custGeom>
                <a:avLst/>
                <a:gdLst>
                  <a:gd name="connsiteX0" fmla="*/ 1795198 w 1944074"/>
                  <a:gd name="connsiteY0" fmla="*/ 94239 h 598263"/>
                  <a:gd name="connsiteX1" fmla="*/ 1940972 w 1944074"/>
                  <a:gd name="connsiteY1" fmla="*/ 147247 h 598263"/>
                  <a:gd name="connsiteX2" fmla="*/ 1673278 w 1944074"/>
                  <a:gd name="connsiteY2" fmla="*/ 234712 h 598263"/>
                  <a:gd name="connsiteX3" fmla="*/ 1098134 w 1944074"/>
                  <a:gd name="connsiteY3" fmla="*/ 12075 h 598263"/>
                  <a:gd name="connsiteX4" fmla="*/ 268548 w 1944074"/>
                  <a:gd name="connsiteY4" fmla="*/ 35929 h 598263"/>
                  <a:gd name="connsiteX5" fmla="*/ 93619 w 1944074"/>
                  <a:gd name="connsiteY5" fmla="*/ 88938 h 598263"/>
                  <a:gd name="connsiteX6" fmla="*/ 1058378 w 1944074"/>
                  <a:gd name="connsiteY6" fmla="*/ 255915 h 598263"/>
                  <a:gd name="connsiteX7" fmla="*/ 1037174 w 1944074"/>
                  <a:gd name="connsiteY7" fmla="*/ 446746 h 598263"/>
                  <a:gd name="connsiteX8" fmla="*/ 260597 w 1944074"/>
                  <a:gd name="connsiteY8" fmla="*/ 547463 h 598263"/>
                  <a:gd name="connsiteX9" fmla="*/ 22058 w 1944074"/>
                  <a:gd name="connsiteY9" fmla="*/ 597821 h 598263"/>
                  <a:gd name="connsiteX10" fmla="*/ 11456 w 1944074"/>
                  <a:gd name="connsiteY10" fmla="*/ 595171 h 598263"/>
                  <a:gd name="connsiteX0" fmla="*/ 2059393 w 2208269"/>
                  <a:gd name="connsiteY0" fmla="*/ 94239 h 598187"/>
                  <a:gd name="connsiteX1" fmla="*/ 2205167 w 2208269"/>
                  <a:gd name="connsiteY1" fmla="*/ 147247 h 598187"/>
                  <a:gd name="connsiteX2" fmla="*/ 1937473 w 2208269"/>
                  <a:gd name="connsiteY2" fmla="*/ 234712 h 598187"/>
                  <a:gd name="connsiteX3" fmla="*/ 1362329 w 2208269"/>
                  <a:gd name="connsiteY3" fmla="*/ 12075 h 598187"/>
                  <a:gd name="connsiteX4" fmla="*/ 532743 w 2208269"/>
                  <a:gd name="connsiteY4" fmla="*/ 35929 h 598187"/>
                  <a:gd name="connsiteX5" fmla="*/ 357814 w 2208269"/>
                  <a:gd name="connsiteY5" fmla="*/ 88938 h 598187"/>
                  <a:gd name="connsiteX6" fmla="*/ 1322573 w 2208269"/>
                  <a:gd name="connsiteY6" fmla="*/ 255915 h 598187"/>
                  <a:gd name="connsiteX7" fmla="*/ 1301369 w 2208269"/>
                  <a:gd name="connsiteY7" fmla="*/ 446746 h 598187"/>
                  <a:gd name="connsiteX8" fmla="*/ 524792 w 2208269"/>
                  <a:gd name="connsiteY8" fmla="*/ 547463 h 598187"/>
                  <a:gd name="connsiteX9" fmla="*/ 286253 w 2208269"/>
                  <a:gd name="connsiteY9" fmla="*/ 597821 h 598187"/>
                  <a:gd name="connsiteX10" fmla="*/ 6 w 2208269"/>
                  <a:gd name="connsiteY10" fmla="*/ 523610 h 598187"/>
                  <a:gd name="connsiteX0" fmla="*/ 2059387 w 2208263"/>
                  <a:gd name="connsiteY0" fmla="*/ 94239 h 611480"/>
                  <a:gd name="connsiteX1" fmla="*/ 2205161 w 2208263"/>
                  <a:gd name="connsiteY1" fmla="*/ 147247 h 611480"/>
                  <a:gd name="connsiteX2" fmla="*/ 1937467 w 2208263"/>
                  <a:gd name="connsiteY2" fmla="*/ 234712 h 611480"/>
                  <a:gd name="connsiteX3" fmla="*/ 1362323 w 2208263"/>
                  <a:gd name="connsiteY3" fmla="*/ 12075 h 611480"/>
                  <a:gd name="connsiteX4" fmla="*/ 532737 w 2208263"/>
                  <a:gd name="connsiteY4" fmla="*/ 35929 h 611480"/>
                  <a:gd name="connsiteX5" fmla="*/ 357808 w 2208263"/>
                  <a:gd name="connsiteY5" fmla="*/ 88938 h 611480"/>
                  <a:gd name="connsiteX6" fmla="*/ 1322567 w 2208263"/>
                  <a:gd name="connsiteY6" fmla="*/ 255915 h 611480"/>
                  <a:gd name="connsiteX7" fmla="*/ 1301363 w 2208263"/>
                  <a:gd name="connsiteY7" fmla="*/ 446746 h 611480"/>
                  <a:gd name="connsiteX8" fmla="*/ 524786 w 2208263"/>
                  <a:gd name="connsiteY8" fmla="*/ 547463 h 611480"/>
                  <a:gd name="connsiteX9" fmla="*/ 286247 w 2208263"/>
                  <a:gd name="connsiteY9" fmla="*/ 597821 h 611480"/>
                  <a:gd name="connsiteX10" fmla="*/ 225288 w 2208263"/>
                  <a:gd name="connsiteY10" fmla="*/ 293021 h 611480"/>
                  <a:gd name="connsiteX11" fmla="*/ 0 w 2208263"/>
                  <a:gd name="connsiteY11" fmla="*/ 523610 h 611480"/>
                  <a:gd name="connsiteX0" fmla="*/ 2059387 w 2208263"/>
                  <a:gd name="connsiteY0" fmla="*/ 94239 h 598187"/>
                  <a:gd name="connsiteX1" fmla="*/ 2205161 w 2208263"/>
                  <a:gd name="connsiteY1" fmla="*/ 147247 h 598187"/>
                  <a:gd name="connsiteX2" fmla="*/ 1937467 w 2208263"/>
                  <a:gd name="connsiteY2" fmla="*/ 234712 h 598187"/>
                  <a:gd name="connsiteX3" fmla="*/ 1362323 w 2208263"/>
                  <a:gd name="connsiteY3" fmla="*/ 12075 h 598187"/>
                  <a:gd name="connsiteX4" fmla="*/ 532737 w 2208263"/>
                  <a:gd name="connsiteY4" fmla="*/ 35929 h 598187"/>
                  <a:gd name="connsiteX5" fmla="*/ 357808 w 2208263"/>
                  <a:gd name="connsiteY5" fmla="*/ 88938 h 598187"/>
                  <a:gd name="connsiteX6" fmla="*/ 1322567 w 2208263"/>
                  <a:gd name="connsiteY6" fmla="*/ 255915 h 598187"/>
                  <a:gd name="connsiteX7" fmla="*/ 1301363 w 2208263"/>
                  <a:gd name="connsiteY7" fmla="*/ 446746 h 598187"/>
                  <a:gd name="connsiteX8" fmla="*/ 524786 w 2208263"/>
                  <a:gd name="connsiteY8" fmla="*/ 547463 h 598187"/>
                  <a:gd name="connsiteX9" fmla="*/ 286247 w 2208263"/>
                  <a:gd name="connsiteY9" fmla="*/ 597821 h 598187"/>
                  <a:gd name="connsiteX10" fmla="*/ 55660 w 2208263"/>
                  <a:gd name="connsiteY10" fmla="*/ 523609 h 598187"/>
                  <a:gd name="connsiteX11" fmla="*/ 0 w 2208263"/>
                  <a:gd name="connsiteY11" fmla="*/ 523610 h 598187"/>
                  <a:gd name="connsiteX0" fmla="*/ 2009377 w 2158253"/>
                  <a:gd name="connsiteY0" fmla="*/ 270354 h 774302"/>
                  <a:gd name="connsiteX1" fmla="*/ 2155151 w 2158253"/>
                  <a:gd name="connsiteY1" fmla="*/ 323362 h 774302"/>
                  <a:gd name="connsiteX2" fmla="*/ 1887457 w 2158253"/>
                  <a:gd name="connsiteY2" fmla="*/ 410827 h 774302"/>
                  <a:gd name="connsiteX3" fmla="*/ 1312313 w 2158253"/>
                  <a:gd name="connsiteY3" fmla="*/ 188190 h 774302"/>
                  <a:gd name="connsiteX4" fmla="*/ 482727 w 2158253"/>
                  <a:gd name="connsiteY4" fmla="*/ 212044 h 774302"/>
                  <a:gd name="connsiteX5" fmla="*/ 307798 w 2158253"/>
                  <a:gd name="connsiteY5" fmla="*/ 265053 h 774302"/>
                  <a:gd name="connsiteX6" fmla="*/ 1272557 w 2158253"/>
                  <a:gd name="connsiteY6" fmla="*/ 432030 h 774302"/>
                  <a:gd name="connsiteX7" fmla="*/ 1251353 w 2158253"/>
                  <a:gd name="connsiteY7" fmla="*/ 622861 h 774302"/>
                  <a:gd name="connsiteX8" fmla="*/ 474776 w 2158253"/>
                  <a:gd name="connsiteY8" fmla="*/ 723578 h 774302"/>
                  <a:gd name="connsiteX9" fmla="*/ 236237 w 2158253"/>
                  <a:gd name="connsiteY9" fmla="*/ 773936 h 774302"/>
                  <a:gd name="connsiteX10" fmla="*/ 5650 w 2158253"/>
                  <a:gd name="connsiteY10" fmla="*/ 699724 h 774302"/>
                  <a:gd name="connsiteX11" fmla="*/ 220334 w 2158253"/>
                  <a:gd name="connsiteY11" fmla="*/ 10 h 774302"/>
                  <a:gd name="connsiteX0" fmla="*/ 2006130 w 2155006"/>
                  <a:gd name="connsiteY0" fmla="*/ 270344 h 774292"/>
                  <a:gd name="connsiteX1" fmla="*/ 2151904 w 2155006"/>
                  <a:gd name="connsiteY1" fmla="*/ 323352 h 774292"/>
                  <a:gd name="connsiteX2" fmla="*/ 1884210 w 2155006"/>
                  <a:gd name="connsiteY2" fmla="*/ 410817 h 774292"/>
                  <a:gd name="connsiteX3" fmla="*/ 1309066 w 2155006"/>
                  <a:gd name="connsiteY3" fmla="*/ 188180 h 774292"/>
                  <a:gd name="connsiteX4" fmla="*/ 479480 w 2155006"/>
                  <a:gd name="connsiteY4" fmla="*/ 212034 h 774292"/>
                  <a:gd name="connsiteX5" fmla="*/ 304551 w 2155006"/>
                  <a:gd name="connsiteY5" fmla="*/ 265043 h 774292"/>
                  <a:gd name="connsiteX6" fmla="*/ 1269310 w 2155006"/>
                  <a:gd name="connsiteY6" fmla="*/ 432020 h 774292"/>
                  <a:gd name="connsiteX7" fmla="*/ 1248106 w 2155006"/>
                  <a:gd name="connsiteY7" fmla="*/ 622851 h 774292"/>
                  <a:gd name="connsiteX8" fmla="*/ 471529 w 2155006"/>
                  <a:gd name="connsiteY8" fmla="*/ 723568 h 774292"/>
                  <a:gd name="connsiteX9" fmla="*/ 232990 w 2155006"/>
                  <a:gd name="connsiteY9" fmla="*/ 773926 h 774292"/>
                  <a:gd name="connsiteX10" fmla="*/ 2403 w 2155006"/>
                  <a:gd name="connsiteY10" fmla="*/ 699714 h 774292"/>
                  <a:gd name="connsiteX11" fmla="*/ 319524 w 2155006"/>
                  <a:gd name="connsiteY11" fmla="*/ 626789 h 774292"/>
                  <a:gd name="connsiteX12" fmla="*/ 217087 w 2155006"/>
                  <a:gd name="connsiteY12" fmla="*/ 0 h 774292"/>
                  <a:gd name="connsiteX0" fmla="*/ 2006207 w 2155083"/>
                  <a:gd name="connsiteY0" fmla="*/ 270344 h 774292"/>
                  <a:gd name="connsiteX1" fmla="*/ 2151981 w 2155083"/>
                  <a:gd name="connsiteY1" fmla="*/ 323352 h 774292"/>
                  <a:gd name="connsiteX2" fmla="*/ 1884287 w 2155083"/>
                  <a:gd name="connsiteY2" fmla="*/ 410817 h 774292"/>
                  <a:gd name="connsiteX3" fmla="*/ 1309143 w 2155083"/>
                  <a:gd name="connsiteY3" fmla="*/ 188180 h 774292"/>
                  <a:gd name="connsiteX4" fmla="*/ 479557 w 2155083"/>
                  <a:gd name="connsiteY4" fmla="*/ 212034 h 774292"/>
                  <a:gd name="connsiteX5" fmla="*/ 304628 w 2155083"/>
                  <a:gd name="connsiteY5" fmla="*/ 265043 h 774292"/>
                  <a:gd name="connsiteX6" fmla="*/ 1269387 w 2155083"/>
                  <a:gd name="connsiteY6" fmla="*/ 432020 h 774292"/>
                  <a:gd name="connsiteX7" fmla="*/ 1248183 w 2155083"/>
                  <a:gd name="connsiteY7" fmla="*/ 622851 h 774292"/>
                  <a:gd name="connsiteX8" fmla="*/ 471606 w 2155083"/>
                  <a:gd name="connsiteY8" fmla="*/ 723568 h 774292"/>
                  <a:gd name="connsiteX9" fmla="*/ 233067 w 2155083"/>
                  <a:gd name="connsiteY9" fmla="*/ 773926 h 774292"/>
                  <a:gd name="connsiteX10" fmla="*/ 2480 w 2155083"/>
                  <a:gd name="connsiteY10" fmla="*/ 699714 h 774292"/>
                  <a:gd name="connsiteX11" fmla="*/ 319601 w 2155083"/>
                  <a:gd name="connsiteY11" fmla="*/ 626789 h 774292"/>
                  <a:gd name="connsiteX12" fmla="*/ 1167739 w 2155083"/>
                  <a:gd name="connsiteY12" fmla="*/ 510170 h 774292"/>
                  <a:gd name="connsiteX13" fmla="*/ 217164 w 2155083"/>
                  <a:gd name="connsiteY13" fmla="*/ 0 h 774292"/>
                  <a:gd name="connsiteX0" fmla="*/ 2006207 w 2155083"/>
                  <a:gd name="connsiteY0" fmla="*/ 270344 h 774292"/>
                  <a:gd name="connsiteX1" fmla="*/ 2151981 w 2155083"/>
                  <a:gd name="connsiteY1" fmla="*/ 323352 h 774292"/>
                  <a:gd name="connsiteX2" fmla="*/ 1884287 w 2155083"/>
                  <a:gd name="connsiteY2" fmla="*/ 410817 h 774292"/>
                  <a:gd name="connsiteX3" fmla="*/ 1309143 w 2155083"/>
                  <a:gd name="connsiteY3" fmla="*/ 188180 h 774292"/>
                  <a:gd name="connsiteX4" fmla="*/ 479557 w 2155083"/>
                  <a:gd name="connsiteY4" fmla="*/ 212034 h 774292"/>
                  <a:gd name="connsiteX5" fmla="*/ 304628 w 2155083"/>
                  <a:gd name="connsiteY5" fmla="*/ 265043 h 774292"/>
                  <a:gd name="connsiteX6" fmla="*/ 1269387 w 2155083"/>
                  <a:gd name="connsiteY6" fmla="*/ 432020 h 774292"/>
                  <a:gd name="connsiteX7" fmla="*/ 1248183 w 2155083"/>
                  <a:gd name="connsiteY7" fmla="*/ 622851 h 774292"/>
                  <a:gd name="connsiteX8" fmla="*/ 471606 w 2155083"/>
                  <a:gd name="connsiteY8" fmla="*/ 723568 h 774292"/>
                  <a:gd name="connsiteX9" fmla="*/ 233067 w 2155083"/>
                  <a:gd name="connsiteY9" fmla="*/ 773926 h 774292"/>
                  <a:gd name="connsiteX10" fmla="*/ 2480 w 2155083"/>
                  <a:gd name="connsiteY10" fmla="*/ 699714 h 774292"/>
                  <a:gd name="connsiteX11" fmla="*/ 319601 w 2155083"/>
                  <a:gd name="connsiteY11" fmla="*/ 626789 h 774292"/>
                  <a:gd name="connsiteX12" fmla="*/ 1167739 w 2155083"/>
                  <a:gd name="connsiteY12" fmla="*/ 510170 h 774292"/>
                  <a:gd name="connsiteX13" fmla="*/ 385862 w 2155083"/>
                  <a:gd name="connsiteY13" fmla="*/ 390901 h 774292"/>
                  <a:gd name="connsiteX14" fmla="*/ 217164 w 2155083"/>
                  <a:gd name="connsiteY14" fmla="*/ 0 h 774292"/>
                  <a:gd name="connsiteX0" fmla="*/ 2006207 w 2155083"/>
                  <a:gd name="connsiteY0" fmla="*/ 270344 h 774292"/>
                  <a:gd name="connsiteX1" fmla="*/ 2151981 w 2155083"/>
                  <a:gd name="connsiteY1" fmla="*/ 323352 h 774292"/>
                  <a:gd name="connsiteX2" fmla="*/ 1884287 w 2155083"/>
                  <a:gd name="connsiteY2" fmla="*/ 410817 h 774292"/>
                  <a:gd name="connsiteX3" fmla="*/ 1309143 w 2155083"/>
                  <a:gd name="connsiteY3" fmla="*/ 188180 h 774292"/>
                  <a:gd name="connsiteX4" fmla="*/ 479557 w 2155083"/>
                  <a:gd name="connsiteY4" fmla="*/ 212034 h 774292"/>
                  <a:gd name="connsiteX5" fmla="*/ 304628 w 2155083"/>
                  <a:gd name="connsiteY5" fmla="*/ 265043 h 774292"/>
                  <a:gd name="connsiteX6" fmla="*/ 1269387 w 2155083"/>
                  <a:gd name="connsiteY6" fmla="*/ 432020 h 774292"/>
                  <a:gd name="connsiteX7" fmla="*/ 1248183 w 2155083"/>
                  <a:gd name="connsiteY7" fmla="*/ 622851 h 774292"/>
                  <a:gd name="connsiteX8" fmla="*/ 471606 w 2155083"/>
                  <a:gd name="connsiteY8" fmla="*/ 723568 h 774292"/>
                  <a:gd name="connsiteX9" fmla="*/ 233067 w 2155083"/>
                  <a:gd name="connsiteY9" fmla="*/ 773926 h 774292"/>
                  <a:gd name="connsiteX10" fmla="*/ 2480 w 2155083"/>
                  <a:gd name="connsiteY10" fmla="*/ 699714 h 774292"/>
                  <a:gd name="connsiteX11" fmla="*/ 319601 w 2155083"/>
                  <a:gd name="connsiteY11" fmla="*/ 626789 h 774292"/>
                  <a:gd name="connsiteX12" fmla="*/ 1167739 w 2155083"/>
                  <a:gd name="connsiteY12" fmla="*/ 510170 h 774292"/>
                  <a:gd name="connsiteX13" fmla="*/ 385862 w 2155083"/>
                  <a:gd name="connsiteY13" fmla="*/ 390901 h 774292"/>
                  <a:gd name="connsiteX14" fmla="*/ 107566 w 2155083"/>
                  <a:gd name="connsiteY14" fmla="*/ 250427 h 774292"/>
                  <a:gd name="connsiteX15" fmla="*/ 217164 w 2155083"/>
                  <a:gd name="connsiteY15" fmla="*/ 0 h 774292"/>
                  <a:gd name="connsiteX0" fmla="*/ 2006207 w 2155083"/>
                  <a:gd name="connsiteY0" fmla="*/ 270344 h 774292"/>
                  <a:gd name="connsiteX1" fmla="*/ 2151981 w 2155083"/>
                  <a:gd name="connsiteY1" fmla="*/ 323352 h 774292"/>
                  <a:gd name="connsiteX2" fmla="*/ 1884287 w 2155083"/>
                  <a:gd name="connsiteY2" fmla="*/ 410817 h 774292"/>
                  <a:gd name="connsiteX3" fmla="*/ 1309143 w 2155083"/>
                  <a:gd name="connsiteY3" fmla="*/ 188180 h 774292"/>
                  <a:gd name="connsiteX4" fmla="*/ 479557 w 2155083"/>
                  <a:gd name="connsiteY4" fmla="*/ 212034 h 774292"/>
                  <a:gd name="connsiteX5" fmla="*/ 304628 w 2155083"/>
                  <a:gd name="connsiteY5" fmla="*/ 265043 h 774292"/>
                  <a:gd name="connsiteX6" fmla="*/ 1269387 w 2155083"/>
                  <a:gd name="connsiteY6" fmla="*/ 432020 h 774292"/>
                  <a:gd name="connsiteX7" fmla="*/ 1248183 w 2155083"/>
                  <a:gd name="connsiteY7" fmla="*/ 622851 h 774292"/>
                  <a:gd name="connsiteX8" fmla="*/ 471606 w 2155083"/>
                  <a:gd name="connsiteY8" fmla="*/ 723568 h 774292"/>
                  <a:gd name="connsiteX9" fmla="*/ 233067 w 2155083"/>
                  <a:gd name="connsiteY9" fmla="*/ 773926 h 774292"/>
                  <a:gd name="connsiteX10" fmla="*/ 2480 w 2155083"/>
                  <a:gd name="connsiteY10" fmla="*/ 699714 h 774292"/>
                  <a:gd name="connsiteX11" fmla="*/ 319601 w 2155083"/>
                  <a:gd name="connsiteY11" fmla="*/ 626789 h 774292"/>
                  <a:gd name="connsiteX12" fmla="*/ 1167739 w 2155083"/>
                  <a:gd name="connsiteY12" fmla="*/ 510170 h 774292"/>
                  <a:gd name="connsiteX13" fmla="*/ 385862 w 2155083"/>
                  <a:gd name="connsiteY13" fmla="*/ 390901 h 774292"/>
                  <a:gd name="connsiteX14" fmla="*/ 107566 w 2155083"/>
                  <a:gd name="connsiteY14" fmla="*/ 250427 h 774292"/>
                  <a:gd name="connsiteX15" fmla="*/ 568742 w 2155083"/>
                  <a:gd name="connsiteY15" fmla="*/ 107304 h 774292"/>
                  <a:gd name="connsiteX16" fmla="*/ 217164 w 2155083"/>
                  <a:gd name="connsiteY16" fmla="*/ 0 h 774292"/>
                  <a:gd name="connsiteX0" fmla="*/ 2006207 w 2155083"/>
                  <a:gd name="connsiteY0" fmla="*/ 174234 h 678182"/>
                  <a:gd name="connsiteX1" fmla="*/ 2151981 w 2155083"/>
                  <a:gd name="connsiteY1" fmla="*/ 227242 h 678182"/>
                  <a:gd name="connsiteX2" fmla="*/ 1884287 w 2155083"/>
                  <a:gd name="connsiteY2" fmla="*/ 314707 h 678182"/>
                  <a:gd name="connsiteX3" fmla="*/ 1309143 w 2155083"/>
                  <a:gd name="connsiteY3" fmla="*/ 92070 h 678182"/>
                  <a:gd name="connsiteX4" fmla="*/ 479557 w 2155083"/>
                  <a:gd name="connsiteY4" fmla="*/ 115924 h 678182"/>
                  <a:gd name="connsiteX5" fmla="*/ 304628 w 2155083"/>
                  <a:gd name="connsiteY5" fmla="*/ 168933 h 678182"/>
                  <a:gd name="connsiteX6" fmla="*/ 1269387 w 2155083"/>
                  <a:gd name="connsiteY6" fmla="*/ 335910 h 678182"/>
                  <a:gd name="connsiteX7" fmla="*/ 1248183 w 2155083"/>
                  <a:gd name="connsiteY7" fmla="*/ 526741 h 678182"/>
                  <a:gd name="connsiteX8" fmla="*/ 471606 w 2155083"/>
                  <a:gd name="connsiteY8" fmla="*/ 627458 h 678182"/>
                  <a:gd name="connsiteX9" fmla="*/ 233067 w 2155083"/>
                  <a:gd name="connsiteY9" fmla="*/ 677816 h 678182"/>
                  <a:gd name="connsiteX10" fmla="*/ 2480 w 2155083"/>
                  <a:gd name="connsiteY10" fmla="*/ 603604 h 678182"/>
                  <a:gd name="connsiteX11" fmla="*/ 319601 w 2155083"/>
                  <a:gd name="connsiteY11" fmla="*/ 530679 h 678182"/>
                  <a:gd name="connsiteX12" fmla="*/ 1167739 w 2155083"/>
                  <a:gd name="connsiteY12" fmla="*/ 414060 h 678182"/>
                  <a:gd name="connsiteX13" fmla="*/ 385862 w 2155083"/>
                  <a:gd name="connsiteY13" fmla="*/ 294791 h 678182"/>
                  <a:gd name="connsiteX14" fmla="*/ 107566 w 2155083"/>
                  <a:gd name="connsiteY14" fmla="*/ 154317 h 678182"/>
                  <a:gd name="connsiteX15" fmla="*/ 568742 w 2155083"/>
                  <a:gd name="connsiteY15" fmla="*/ 11194 h 678182"/>
                  <a:gd name="connsiteX16" fmla="*/ 1616594 w 2155083"/>
                  <a:gd name="connsiteY16" fmla="*/ 41713 h 678182"/>
                  <a:gd name="connsiteX0" fmla="*/ 2006207 w 2155083"/>
                  <a:gd name="connsiteY0" fmla="*/ 191241 h 695189"/>
                  <a:gd name="connsiteX1" fmla="*/ 2151981 w 2155083"/>
                  <a:gd name="connsiteY1" fmla="*/ 244249 h 695189"/>
                  <a:gd name="connsiteX2" fmla="*/ 1884287 w 2155083"/>
                  <a:gd name="connsiteY2" fmla="*/ 331714 h 695189"/>
                  <a:gd name="connsiteX3" fmla="*/ 1309143 w 2155083"/>
                  <a:gd name="connsiteY3" fmla="*/ 109077 h 695189"/>
                  <a:gd name="connsiteX4" fmla="*/ 479557 w 2155083"/>
                  <a:gd name="connsiteY4" fmla="*/ 132931 h 695189"/>
                  <a:gd name="connsiteX5" fmla="*/ 304628 w 2155083"/>
                  <a:gd name="connsiteY5" fmla="*/ 185940 h 695189"/>
                  <a:gd name="connsiteX6" fmla="*/ 1269387 w 2155083"/>
                  <a:gd name="connsiteY6" fmla="*/ 352917 h 695189"/>
                  <a:gd name="connsiteX7" fmla="*/ 1248183 w 2155083"/>
                  <a:gd name="connsiteY7" fmla="*/ 543748 h 695189"/>
                  <a:gd name="connsiteX8" fmla="*/ 471606 w 2155083"/>
                  <a:gd name="connsiteY8" fmla="*/ 644465 h 695189"/>
                  <a:gd name="connsiteX9" fmla="*/ 233067 w 2155083"/>
                  <a:gd name="connsiteY9" fmla="*/ 694823 h 695189"/>
                  <a:gd name="connsiteX10" fmla="*/ 2480 w 2155083"/>
                  <a:gd name="connsiteY10" fmla="*/ 620611 h 695189"/>
                  <a:gd name="connsiteX11" fmla="*/ 319601 w 2155083"/>
                  <a:gd name="connsiteY11" fmla="*/ 547686 h 695189"/>
                  <a:gd name="connsiteX12" fmla="*/ 1167739 w 2155083"/>
                  <a:gd name="connsiteY12" fmla="*/ 431067 h 695189"/>
                  <a:gd name="connsiteX13" fmla="*/ 385862 w 2155083"/>
                  <a:gd name="connsiteY13" fmla="*/ 311798 h 695189"/>
                  <a:gd name="connsiteX14" fmla="*/ 107566 w 2155083"/>
                  <a:gd name="connsiteY14" fmla="*/ 171324 h 695189"/>
                  <a:gd name="connsiteX15" fmla="*/ 635003 w 2155083"/>
                  <a:gd name="connsiteY15" fmla="*/ 9648 h 695189"/>
                  <a:gd name="connsiteX16" fmla="*/ 1616594 w 2155083"/>
                  <a:gd name="connsiteY16" fmla="*/ 58720 h 695189"/>
                  <a:gd name="connsiteX0" fmla="*/ 2006207 w 2155083"/>
                  <a:gd name="connsiteY0" fmla="*/ 182488 h 686436"/>
                  <a:gd name="connsiteX1" fmla="*/ 2151981 w 2155083"/>
                  <a:gd name="connsiteY1" fmla="*/ 235496 h 686436"/>
                  <a:gd name="connsiteX2" fmla="*/ 1884287 w 2155083"/>
                  <a:gd name="connsiteY2" fmla="*/ 322961 h 686436"/>
                  <a:gd name="connsiteX3" fmla="*/ 1309143 w 2155083"/>
                  <a:gd name="connsiteY3" fmla="*/ 100324 h 686436"/>
                  <a:gd name="connsiteX4" fmla="*/ 479557 w 2155083"/>
                  <a:gd name="connsiteY4" fmla="*/ 124178 h 686436"/>
                  <a:gd name="connsiteX5" fmla="*/ 304628 w 2155083"/>
                  <a:gd name="connsiteY5" fmla="*/ 177187 h 686436"/>
                  <a:gd name="connsiteX6" fmla="*/ 1269387 w 2155083"/>
                  <a:gd name="connsiteY6" fmla="*/ 344164 h 686436"/>
                  <a:gd name="connsiteX7" fmla="*/ 1248183 w 2155083"/>
                  <a:gd name="connsiteY7" fmla="*/ 534995 h 686436"/>
                  <a:gd name="connsiteX8" fmla="*/ 471606 w 2155083"/>
                  <a:gd name="connsiteY8" fmla="*/ 635712 h 686436"/>
                  <a:gd name="connsiteX9" fmla="*/ 233067 w 2155083"/>
                  <a:gd name="connsiteY9" fmla="*/ 686070 h 686436"/>
                  <a:gd name="connsiteX10" fmla="*/ 2480 w 2155083"/>
                  <a:gd name="connsiteY10" fmla="*/ 611858 h 686436"/>
                  <a:gd name="connsiteX11" fmla="*/ 319601 w 2155083"/>
                  <a:gd name="connsiteY11" fmla="*/ 538933 h 686436"/>
                  <a:gd name="connsiteX12" fmla="*/ 1167739 w 2155083"/>
                  <a:gd name="connsiteY12" fmla="*/ 422314 h 686436"/>
                  <a:gd name="connsiteX13" fmla="*/ 385862 w 2155083"/>
                  <a:gd name="connsiteY13" fmla="*/ 303045 h 686436"/>
                  <a:gd name="connsiteX14" fmla="*/ 107566 w 2155083"/>
                  <a:gd name="connsiteY14" fmla="*/ 162571 h 686436"/>
                  <a:gd name="connsiteX15" fmla="*/ 635003 w 2155083"/>
                  <a:gd name="connsiteY15" fmla="*/ 895 h 686436"/>
                  <a:gd name="connsiteX16" fmla="*/ 1616594 w 2155083"/>
                  <a:gd name="connsiteY16" fmla="*/ 49967 h 686436"/>
                  <a:gd name="connsiteX0" fmla="*/ 2006207 w 2155083"/>
                  <a:gd name="connsiteY0" fmla="*/ 182488 h 686436"/>
                  <a:gd name="connsiteX1" fmla="*/ 2151981 w 2155083"/>
                  <a:gd name="connsiteY1" fmla="*/ 235496 h 686436"/>
                  <a:gd name="connsiteX2" fmla="*/ 1884287 w 2155083"/>
                  <a:gd name="connsiteY2" fmla="*/ 322961 h 686436"/>
                  <a:gd name="connsiteX3" fmla="*/ 1309143 w 2155083"/>
                  <a:gd name="connsiteY3" fmla="*/ 100324 h 686436"/>
                  <a:gd name="connsiteX4" fmla="*/ 479557 w 2155083"/>
                  <a:gd name="connsiteY4" fmla="*/ 124178 h 686436"/>
                  <a:gd name="connsiteX5" fmla="*/ 304628 w 2155083"/>
                  <a:gd name="connsiteY5" fmla="*/ 177187 h 686436"/>
                  <a:gd name="connsiteX6" fmla="*/ 1269387 w 2155083"/>
                  <a:gd name="connsiteY6" fmla="*/ 344164 h 686436"/>
                  <a:gd name="connsiteX7" fmla="*/ 1248183 w 2155083"/>
                  <a:gd name="connsiteY7" fmla="*/ 534995 h 686436"/>
                  <a:gd name="connsiteX8" fmla="*/ 471606 w 2155083"/>
                  <a:gd name="connsiteY8" fmla="*/ 635712 h 686436"/>
                  <a:gd name="connsiteX9" fmla="*/ 233067 w 2155083"/>
                  <a:gd name="connsiteY9" fmla="*/ 686070 h 686436"/>
                  <a:gd name="connsiteX10" fmla="*/ 2480 w 2155083"/>
                  <a:gd name="connsiteY10" fmla="*/ 611858 h 686436"/>
                  <a:gd name="connsiteX11" fmla="*/ 319601 w 2155083"/>
                  <a:gd name="connsiteY11" fmla="*/ 538933 h 686436"/>
                  <a:gd name="connsiteX12" fmla="*/ 1167739 w 2155083"/>
                  <a:gd name="connsiteY12" fmla="*/ 422314 h 686436"/>
                  <a:gd name="connsiteX13" fmla="*/ 385862 w 2155083"/>
                  <a:gd name="connsiteY13" fmla="*/ 303045 h 686436"/>
                  <a:gd name="connsiteX14" fmla="*/ 107566 w 2155083"/>
                  <a:gd name="connsiteY14" fmla="*/ 162571 h 686436"/>
                  <a:gd name="connsiteX15" fmla="*/ 635003 w 2155083"/>
                  <a:gd name="connsiteY15" fmla="*/ 895 h 686436"/>
                  <a:gd name="connsiteX16" fmla="*/ 1616594 w 2155083"/>
                  <a:gd name="connsiteY16" fmla="*/ 49967 h 686436"/>
                  <a:gd name="connsiteX0" fmla="*/ 2006207 w 2155083"/>
                  <a:gd name="connsiteY0" fmla="*/ 188057 h 692005"/>
                  <a:gd name="connsiteX1" fmla="*/ 2151981 w 2155083"/>
                  <a:gd name="connsiteY1" fmla="*/ 241065 h 692005"/>
                  <a:gd name="connsiteX2" fmla="*/ 1884287 w 2155083"/>
                  <a:gd name="connsiteY2" fmla="*/ 328530 h 692005"/>
                  <a:gd name="connsiteX3" fmla="*/ 1309143 w 2155083"/>
                  <a:gd name="connsiteY3" fmla="*/ 105893 h 692005"/>
                  <a:gd name="connsiteX4" fmla="*/ 479557 w 2155083"/>
                  <a:gd name="connsiteY4" fmla="*/ 129747 h 692005"/>
                  <a:gd name="connsiteX5" fmla="*/ 304628 w 2155083"/>
                  <a:gd name="connsiteY5" fmla="*/ 182756 h 692005"/>
                  <a:gd name="connsiteX6" fmla="*/ 1269387 w 2155083"/>
                  <a:gd name="connsiteY6" fmla="*/ 349733 h 692005"/>
                  <a:gd name="connsiteX7" fmla="*/ 1248183 w 2155083"/>
                  <a:gd name="connsiteY7" fmla="*/ 540564 h 692005"/>
                  <a:gd name="connsiteX8" fmla="*/ 471606 w 2155083"/>
                  <a:gd name="connsiteY8" fmla="*/ 641281 h 692005"/>
                  <a:gd name="connsiteX9" fmla="*/ 233067 w 2155083"/>
                  <a:gd name="connsiteY9" fmla="*/ 691639 h 692005"/>
                  <a:gd name="connsiteX10" fmla="*/ 2480 w 2155083"/>
                  <a:gd name="connsiteY10" fmla="*/ 617427 h 692005"/>
                  <a:gd name="connsiteX11" fmla="*/ 319601 w 2155083"/>
                  <a:gd name="connsiteY11" fmla="*/ 544502 h 692005"/>
                  <a:gd name="connsiteX12" fmla="*/ 1167739 w 2155083"/>
                  <a:gd name="connsiteY12" fmla="*/ 427883 h 692005"/>
                  <a:gd name="connsiteX13" fmla="*/ 385862 w 2155083"/>
                  <a:gd name="connsiteY13" fmla="*/ 308614 h 692005"/>
                  <a:gd name="connsiteX14" fmla="*/ 107566 w 2155083"/>
                  <a:gd name="connsiteY14" fmla="*/ 168140 h 692005"/>
                  <a:gd name="connsiteX15" fmla="*/ 635003 w 2155083"/>
                  <a:gd name="connsiteY15" fmla="*/ 6464 h 692005"/>
                  <a:gd name="connsiteX16" fmla="*/ 1358572 w 2155083"/>
                  <a:gd name="connsiteY16" fmla="*/ 27667 h 692005"/>
                  <a:gd name="connsiteX17" fmla="*/ 1616594 w 2155083"/>
                  <a:gd name="connsiteY17" fmla="*/ 55536 h 692005"/>
                  <a:gd name="connsiteX0" fmla="*/ 2006207 w 2155083"/>
                  <a:gd name="connsiteY0" fmla="*/ 188057 h 692005"/>
                  <a:gd name="connsiteX1" fmla="*/ 2151981 w 2155083"/>
                  <a:gd name="connsiteY1" fmla="*/ 241065 h 692005"/>
                  <a:gd name="connsiteX2" fmla="*/ 1884287 w 2155083"/>
                  <a:gd name="connsiteY2" fmla="*/ 328530 h 692005"/>
                  <a:gd name="connsiteX3" fmla="*/ 1309143 w 2155083"/>
                  <a:gd name="connsiteY3" fmla="*/ 105893 h 692005"/>
                  <a:gd name="connsiteX4" fmla="*/ 479557 w 2155083"/>
                  <a:gd name="connsiteY4" fmla="*/ 129747 h 692005"/>
                  <a:gd name="connsiteX5" fmla="*/ 304628 w 2155083"/>
                  <a:gd name="connsiteY5" fmla="*/ 182756 h 692005"/>
                  <a:gd name="connsiteX6" fmla="*/ 1269387 w 2155083"/>
                  <a:gd name="connsiteY6" fmla="*/ 349733 h 692005"/>
                  <a:gd name="connsiteX7" fmla="*/ 1248183 w 2155083"/>
                  <a:gd name="connsiteY7" fmla="*/ 540564 h 692005"/>
                  <a:gd name="connsiteX8" fmla="*/ 471606 w 2155083"/>
                  <a:gd name="connsiteY8" fmla="*/ 641281 h 692005"/>
                  <a:gd name="connsiteX9" fmla="*/ 233067 w 2155083"/>
                  <a:gd name="connsiteY9" fmla="*/ 691639 h 692005"/>
                  <a:gd name="connsiteX10" fmla="*/ 2480 w 2155083"/>
                  <a:gd name="connsiteY10" fmla="*/ 617427 h 692005"/>
                  <a:gd name="connsiteX11" fmla="*/ 319601 w 2155083"/>
                  <a:gd name="connsiteY11" fmla="*/ 544502 h 692005"/>
                  <a:gd name="connsiteX12" fmla="*/ 1167739 w 2155083"/>
                  <a:gd name="connsiteY12" fmla="*/ 427883 h 692005"/>
                  <a:gd name="connsiteX13" fmla="*/ 385862 w 2155083"/>
                  <a:gd name="connsiteY13" fmla="*/ 308614 h 692005"/>
                  <a:gd name="connsiteX14" fmla="*/ 107566 w 2155083"/>
                  <a:gd name="connsiteY14" fmla="*/ 168140 h 692005"/>
                  <a:gd name="connsiteX15" fmla="*/ 635003 w 2155083"/>
                  <a:gd name="connsiteY15" fmla="*/ 6464 h 692005"/>
                  <a:gd name="connsiteX16" fmla="*/ 1358572 w 2155083"/>
                  <a:gd name="connsiteY16" fmla="*/ 27667 h 692005"/>
                  <a:gd name="connsiteX17" fmla="*/ 1889588 w 2155083"/>
                  <a:gd name="connsiteY17" fmla="*/ 219863 h 692005"/>
                  <a:gd name="connsiteX0" fmla="*/ 2006207 w 2155083"/>
                  <a:gd name="connsiteY0" fmla="*/ 188057 h 692005"/>
                  <a:gd name="connsiteX1" fmla="*/ 2151981 w 2155083"/>
                  <a:gd name="connsiteY1" fmla="*/ 241065 h 692005"/>
                  <a:gd name="connsiteX2" fmla="*/ 1884287 w 2155083"/>
                  <a:gd name="connsiteY2" fmla="*/ 328530 h 692005"/>
                  <a:gd name="connsiteX3" fmla="*/ 1309143 w 2155083"/>
                  <a:gd name="connsiteY3" fmla="*/ 105893 h 692005"/>
                  <a:gd name="connsiteX4" fmla="*/ 479557 w 2155083"/>
                  <a:gd name="connsiteY4" fmla="*/ 129747 h 692005"/>
                  <a:gd name="connsiteX5" fmla="*/ 304628 w 2155083"/>
                  <a:gd name="connsiteY5" fmla="*/ 182756 h 692005"/>
                  <a:gd name="connsiteX6" fmla="*/ 1269387 w 2155083"/>
                  <a:gd name="connsiteY6" fmla="*/ 349733 h 692005"/>
                  <a:gd name="connsiteX7" fmla="*/ 1248183 w 2155083"/>
                  <a:gd name="connsiteY7" fmla="*/ 540564 h 692005"/>
                  <a:gd name="connsiteX8" fmla="*/ 471606 w 2155083"/>
                  <a:gd name="connsiteY8" fmla="*/ 641281 h 692005"/>
                  <a:gd name="connsiteX9" fmla="*/ 233067 w 2155083"/>
                  <a:gd name="connsiteY9" fmla="*/ 691639 h 692005"/>
                  <a:gd name="connsiteX10" fmla="*/ 2480 w 2155083"/>
                  <a:gd name="connsiteY10" fmla="*/ 617427 h 692005"/>
                  <a:gd name="connsiteX11" fmla="*/ 319601 w 2155083"/>
                  <a:gd name="connsiteY11" fmla="*/ 544502 h 692005"/>
                  <a:gd name="connsiteX12" fmla="*/ 1167739 w 2155083"/>
                  <a:gd name="connsiteY12" fmla="*/ 427883 h 692005"/>
                  <a:gd name="connsiteX13" fmla="*/ 385862 w 2155083"/>
                  <a:gd name="connsiteY13" fmla="*/ 308614 h 692005"/>
                  <a:gd name="connsiteX14" fmla="*/ 107566 w 2155083"/>
                  <a:gd name="connsiteY14" fmla="*/ 168140 h 692005"/>
                  <a:gd name="connsiteX15" fmla="*/ 635003 w 2155083"/>
                  <a:gd name="connsiteY15" fmla="*/ 6464 h 692005"/>
                  <a:gd name="connsiteX16" fmla="*/ 1358572 w 2155083"/>
                  <a:gd name="connsiteY16" fmla="*/ 27667 h 692005"/>
                  <a:gd name="connsiteX17" fmla="*/ 1889588 w 2155083"/>
                  <a:gd name="connsiteY17" fmla="*/ 219863 h 692005"/>
                  <a:gd name="connsiteX18" fmla="*/ 2006207 w 2155083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884287 w 2151981"/>
                  <a:gd name="connsiteY2" fmla="*/ 328530 h 692005"/>
                  <a:gd name="connsiteX3" fmla="*/ 1309143 w 2151981"/>
                  <a:gd name="connsiteY3" fmla="*/ 105893 h 692005"/>
                  <a:gd name="connsiteX4" fmla="*/ 479557 w 2151981"/>
                  <a:gd name="connsiteY4" fmla="*/ 129747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107566 w 2151981"/>
                  <a:gd name="connsiteY14" fmla="*/ 168140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89588 w 2151981"/>
                  <a:gd name="connsiteY17" fmla="*/ 219863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884287 w 2151981"/>
                  <a:gd name="connsiteY2" fmla="*/ 328530 h 692005"/>
                  <a:gd name="connsiteX3" fmla="*/ 1309143 w 2151981"/>
                  <a:gd name="connsiteY3" fmla="*/ 105893 h 692005"/>
                  <a:gd name="connsiteX4" fmla="*/ 479557 w 2151981"/>
                  <a:gd name="connsiteY4" fmla="*/ 129747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107566 w 2151981"/>
                  <a:gd name="connsiteY14" fmla="*/ 168140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89588 w 2151981"/>
                  <a:gd name="connsiteY17" fmla="*/ 219863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479557 w 2151981"/>
                  <a:gd name="connsiteY4" fmla="*/ 129747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107566 w 2151981"/>
                  <a:gd name="connsiteY14" fmla="*/ 168140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89588 w 2151981"/>
                  <a:gd name="connsiteY17" fmla="*/ 219863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479557 w 2151981"/>
                  <a:gd name="connsiteY4" fmla="*/ 129747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107566 w 2151981"/>
                  <a:gd name="connsiteY14" fmla="*/ 168140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107566 w 2151981"/>
                  <a:gd name="connsiteY14" fmla="*/ 168140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385862 w 2151981"/>
                  <a:gd name="connsiteY13" fmla="*/ 308614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494529 w 2151981"/>
                  <a:gd name="connsiteY13" fmla="*/ 321867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494529 w 2151981"/>
                  <a:gd name="connsiteY13" fmla="*/ 321867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494529 w 2151981"/>
                  <a:gd name="connsiteY13" fmla="*/ 321867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6207 w 2151981"/>
                  <a:gd name="connsiteY0" fmla="*/ 188057 h 692005"/>
                  <a:gd name="connsiteX1" fmla="*/ 2151981 w 2151981"/>
                  <a:gd name="connsiteY1" fmla="*/ 241065 h 692005"/>
                  <a:gd name="connsiteX2" fmla="*/ 1770318 w 2151981"/>
                  <a:gd name="connsiteY2" fmla="*/ 304676 h 692005"/>
                  <a:gd name="connsiteX3" fmla="*/ 1309143 w 2151981"/>
                  <a:gd name="connsiteY3" fmla="*/ 105893 h 692005"/>
                  <a:gd name="connsiteX4" fmla="*/ 691592 w 2151981"/>
                  <a:gd name="connsiteY4" fmla="*/ 74088 h 692005"/>
                  <a:gd name="connsiteX5" fmla="*/ 304628 w 2151981"/>
                  <a:gd name="connsiteY5" fmla="*/ 182756 h 692005"/>
                  <a:gd name="connsiteX6" fmla="*/ 1269387 w 2151981"/>
                  <a:gd name="connsiteY6" fmla="*/ 349733 h 692005"/>
                  <a:gd name="connsiteX7" fmla="*/ 1248183 w 2151981"/>
                  <a:gd name="connsiteY7" fmla="*/ 540564 h 692005"/>
                  <a:gd name="connsiteX8" fmla="*/ 471606 w 2151981"/>
                  <a:gd name="connsiteY8" fmla="*/ 641281 h 692005"/>
                  <a:gd name="connsiteX9" fmla="*/ 233067 w 2151981"/>
                  <a:gd name="connsiteY9" fmla="*/ 691639 h 692005"/>
                  <a:gd name="connsiteX10" fmla="*/ 2480 w 2151981"/>
                  <a:gd name="connsiteY10" fmla="*/ 617427 h 692005"/>
                  <a:gd name="connsiteX11" fmla="*/ 319601 w 2151981"/>
                  <a:gd name="connsiteY11" fmla="*/ 544502 h 692005"/>
                  <a:gd name="connsiteX12" fmla="*/ 1167739 w 2151981"/>
                  <a:gd name="connsiteY12" fmla="*/ 427883 h 692005"/>
                  <a:gd name="connsiteX13" fmla="*/ 494529 w 2151981"/>
                  <a:gd name="connsiteY13" fmla="*/ 321867 h 692005"/>
                  <a:gd name="connsiteX14" fmla="*/ 89013 w 2151981"/>
                  <a:gd name="connsiteY14" fmla="*/ 194645 h 692005"/>
                  <a:gd name="connsiteX15" fmla="*/ 635003 w 2151981"/>
                  <a:gd name="connsiteY15" fmla="*/ 6464 h 692005"/>
                  <a:gd name="connsiteX16" fmla="*/ 1358572 w 2151981"/>
                  <a:gd name="connsiteY16" fmla="*/ 27667 h 692005"/>
                  <a:gd name="connsiteX17" fmla="*/ 1828628 w 2151981"/>
                  <a:gd name="connsiteY17" fmla="*/ 227814 h 692005"/>
                  <a:gd name="connsiteX18" fmla="*/ 2006207 w 2151981"/>
                  <a:gd name="connsiteY18" fmla="*/ 188057 h 692005"/>
                  <a:gd name="connsiteX0" fmla="*/ 2007349 w 2153123"/>
                  <a:gd name="connsiteY0" fmla="*/ 188057 h 692005"/>
                  <a:gd name="connsiteX1" fmla="*/ 2153123 w 2153123"/>
                  <a:gd name="connsiteY1" fmla="*/ 241065 h 692005"/>
                  <a:gd name="connsiteX2" fmla="*/ 1771460 w 2153123"/>
                  <a:gd name="connsiteY2" fmla="*/ 304676 h 692005"/>
                  <a:gd name="connsiteX3" fmla="*/ 1310285 w 2153123"/>
                  <a:gd name="connsiteY3" fmla="*/ 105893 h 692005"/>
                  <a:gd name="connsiteX4" fmla="*/ 692734 w 2153123"/>
                  <a:gd name="connsiteY4" fmla="*/ 74088 h 692005"/>
                  <a:gd name="connsiteX5" fmla="*/ 305770 w 2153123"/>
                  <a:gd name="connsiteY5" fmla="*/ 182756 h 692005"/>
                  <a:gd name="connsiteX6" fmla="*/ 1270529 w 2153123"/>
                  <a:gd name="connsiteY6" fmla="*/ 349733 h 692005"/>
                  <a:gd name="connsiteX7" fmla="*/ 1249325 w 2153123"/>
                  <a:gd name="connsiteY7" fmla="*/ 540564 h 692005"/>
                  <a:gd name="connsiteX8" fmla="*/ 472748 w 2153123"/>
                  <a:gd name="connsiteY8" fmla="*/ 641281 h 692005"/>
                  <a:gd name="connsiteX9" fmla="*/ 234209 w 2153123"/>
                  <a:gd name="connsiteY9" fmla="*/ 691639 h 692005"/>
                  <a:gd name="connsiteX10" fmla="*/ 3622 w 2153123"/>
                  <a:gd name="connsiteY10" fmla="*/ 617427 h 692005"/>
                  <a:gd name="connsiteX11" fmla="*/ 320743 w 2153123"/>
                  <a:gd name="connsiteY11" fmla="*/ 544502 h 692005"/>
                  <a:gd name="connsiteX12" fmla="*/ 1168881 w 2153123"/>
                  <a:gd name="connsiteY12" fmla="*/ 427883 h 692005"/>
                  <a:gd name="connsiteX13" fmla="*/ 495671 w 2153123"/>
                  <a:gd name="connsiteY13" fmla="*/ 321867 h 692005"/>
                  <a:gd name="connsiteX14" fmla="*/ 90155 w 2153123"/>
                  <a:gd name="connsiteY14" fmla="*/ 194645 h 692005"/>
                  <a:gd name="connsiteX15" fmla="*/ 636145 w 2153123"/>
                  <a:gd name="connsiteY15" fmla="*/ 6464 h 692005"/>
                  <a:gd name="connsiteX16" fmla="*/ 1359714 w 2153123"/>
                  <a:gd name="connsiteY16" fmla="*/ 27667 h 692005"/>
                  <a:gd name="connsiteX17" fmla="*/ 1829770 w 2153123"/>
                  <a:gd name="connsiteY17" fmla="*/ 227814 h 692005"/>
                  <a:gd name="connsiteX18" fmla="*/ 2007349 w 2153123"/>
                  <a:gd name="connsiteY18" fmla="*/ 188057 h 692005"/>
                  <a:gd name="connsiteX0" fmla="*/ 2007349 w 2153123"/>
                  <a:gd name="connsiteY0" fmla="*/ 188057 h 692005"/>
                  <a:gd name="connsiteX1" fmla="*/ 2153123 w 2153123"/>
                  <a:gd name="connsiteY1" fmla="*/ 241065 h 692005"/>
                  <a:gd name="connsiteX2" fmla="*/ 1771460 w 2153123"/>
                  <a:gd name="connsiteY2" fmla="*/ 304676 h 692005"/>
                  <a:gd name="connsiteX3" fmla="*/ 1310285 w 2153123"/>
                  <a:gd name="connsiteY3" fmla="*/ 105893 h 692005"/>
                  <a:gd name="connsiteX4" fmla="*/ 692734 w 2153123"/>
                  <a:gd name="connsiteY4" fmla="*/ 74088 h 692005"/>
                  <a:gd name="connsiteX5" fmla="*/ 305770 w 2153123"/>
                  <a:gd name="connsiteY5" fmla="*/ 182756 h 692005"/>
                  <a:gd name="connsiteX6" fmla="*/ 1270529 w 2153123"/>
                  <a:gd name="connsiteY6" fmla="*/ 349733 h 692005"/>
                  <a:gd name="connsiteX7" fmla="*/ 1249325 w 2153123"/>
                  <a:gd name="connsiteY7" fmla="*/ 540564 h 692005"/>
                  <a:gd name="connsiteX8" fmla="*/ 472748 w 2153123"/>
                  <a:gd name="connsiteY8" fmla="*/ 641281 h 692005"/>
                  <a:gd name="connsiteX9" fmla="*/ 234209 w 2153123"/>
                  <a:gd name="connsiteY9" fmla="*/ 691639 h 692005"/>
                  <a:gd name="connsiteX10" fmla="*/ 3622 w 2153123"/>
                  <a:gd name="connsiteY10" fmla="*/ 617427 h 692005"/>
                  <a:gd name="connsiteX11" fmla="*/ 320743 w 2153123"/>
                  <a:gd name="connsiteY11" fmla="*/ 544502 h 692005"/>
                  <a:gd name="connsiteX12" fmla="*/ 1168881 w 2153123"/>
                  <a:gd name="connsiteY12" fmla="*/ 427883 h 692005"/>
                  <a:gd name="connsiteX13" fmla="*/ 495671 w 2153123"/>
                  <a:gd name="connsiteY13" fmla="*/ 321867 h 692005"/>
                  <a:gd name="connsiteX14" fmla="*/ 90155 w 2153123"/>
                  <a:gd name="connsiteY14" fmla="*/ 194645 h 692005"/>
                  <a:gd name="connsiteX15" fmla="*/ 636145 w 2153123"/>
                  <a:gd name="connsiteY15" fmla="*/ 6464 h 692005"/>
                  <a:gd name="connsiteX16" fmla="*/ 1359714 w 2153123"/>
                  <a:gd name="connsiteY16" fmla="*/ 27667 h 692005"/>
                  <a:gd name="connsiteX17" fmla="*/ 1829770 w 2153123"/>
                  <a:gd name="connsiteY17" fmla="*/ 227814 h 692005"/>
                  <a:gd name="connsiteX18" fmla="*/ 2007349 w 2153123"/>
                  <a:gd name="connsiteY18" fmla="*/ 188057 h 692005"/>
                  <a:gd name="connsiteX0" fmla="*/ 2003727 w 2149501"/>
                  <a:gd name="connsiteY0" fmla="*/ 188057 h 692005"/>
                  <a:gd name="connsiteX1" fmla="*/ 2149501 w 2149501"/>
                  <a:gd name="connsiteY1" fmla="*/ 241065 h 692005"/>
                  <a:gd name="connsiteX2" fmla="*/ 1767838 w 2149501"/>
                  <a:gd name="connsiteY2" fmla="*/ 304676 h 692005"/>
                  <a:gd name="connsiteX3" fmla="*/ 1306663 w 2149501"/>
                  <a:gd name="connsiteY3" fmla="*/ 105893 h 692005"/>
                  <a:gd name="connsiteX4" fmla="*/ 689112 w 2149501"/>
                  <a:gd name="connsiteY4" fmla="*/ 74088 h 692005"/>
                  <a:gd name="connsiteX5" fmla="*/ 302148 w 2149501"/>
                  <a:gd name="connsiteY5" fmla="*/ 182756 h 692005"/>
                  <a:gd name="connsiteX6" fmla="*/ 1266907 w 2149501"/>
                  <a:gd name="connsiteY6" fmla="*/ 349733 h 692005"/>
                  <a:gd name="connsiteX7" fmla="*/ 1245703 w 2149501"/>
                  <a:gd name="connsiteY7" fmla="*/ 540564 h 692005"/>
                  <a:gd name="connsiteX8" fmla="*/ 469126 w 2149501"/>
                  <a:gd name="connsiteY8" fmla="*/ 641281 h 692005"/>
                  <a:gd name="connsiteX9" fmla="*/ 230587 w 2149501"/>
                  <a:gd name="connsiteY9" fmla="*/ 691639 h 692005"/>
                  <a:gd name="connsiteX10" fmla="*/ 0 w 2149501"/>
                  <a:gd name="connsiteY10" fmla="*/ 617427 h 692005"/>
                  <a:gd name="connsiteX11" fmla="*/ 317121 w 2149501"/>
                  <a:gd name="connsiteY11" fmla="*/ 544502 h 692005"/>
                  <a:gd name="connsiteX12" fmla="*/ 1165259 w 2149501"/>
                  <a:gd name="connsiteY12" fmla="*/ 427883 h 692005"/>
                  <a:gd name="connsiteX13" fmla="*/ 492049 w 2149501"/>
                  <a:gd name="connsiteY13" fmla="*/ 321867 h 692005"/>
                  <a:gd name="connsiteX14" fmla="*/ 86533 w 2149501"/>
                  <a:gd name="connsiteY14" fmla="*/ 194645 h 692005"/>
                  <a:gd name="connsiteX15" fmla="*/ 632523 w 2149501"/>
                  <a:gd name="connsiteY15" fmla="*/ 6464 h 692005"/>
                  <a:gd name="connsiteX16" fmla="*/ 1356092 w 2149501"/>
                  <a:gd name="connsiteY16" fmla="*/ 27667 h 692005"/>
                  <a:gd name="connsiteX17" fmla="*/ 1826148 w 2149501"/>
                  <a:gd name="connsiteY17" fmla="*/ 227814 h 692005"/>
                  <a:gd name="connsiteX18" fmla="*/ 2003727 w 2149501"/>
                  <a:gd name="connsiteY18" fmla="*/ 188057 h 692005"/>
                  <a:gd name="connsiteX0" fmla="*/ 2003727 w 2149501"/>
                  <a:gd name="connsiteY0" fmla="*/ 188057 h 692005"/>
                  <a:gd name="connsiteX1" fmla="*/ 2149501 w 2149501"/>
                  <a:gd name="connsiteY1" fmla="*/ 241065 h 692005"/>
                  <a:gd name="connsiteX2" fmla="*/ 1767838 w 2149501"/>
                  <a:gd name="connsiteY2" fmla="*/ 304676 h 692005"/>
                  <a:gd name="connsiteX3" fmla="*/ 1306663 w 2149501"/>
                  <a:gd name="connsiteY3" fmla="*/ 105893 h 692005"/>
                  <a:gd name="connsiteX4" fmla="*/ 689112 w 2149501"/>
                  <a:gd name="connsiteY4" fmla="*/ 74088 h 692005"/>
                  <a:gd name="connsiteX5" fmla="*/ 302148 w 2149501"/>
                  <a:gd name="connsiteY5" fmla="*/ 182756 h 692005"/>
                  <a:gd name="connsiteX6" fmla="*/ 1266907 w 2149501"/>
                  <a:gd name="connsiteY6" fmla="*/ 349733 h 692005"/>
                  <a:gd name="connsiteX7" fmla="*/ 1245703 w 2149501"/>
                  <a:gd name="connsiteY7" fmla="*/ 540564 h 692005"/>
                  <a:gd name="connsiteX8" fmla="*/ 469126 w 2149501"/>
                  <a:gd name="connsiteY8" fmla="*/ 641281 h 692005"/>
                  <a:gd name="connsiteX9" fmla="*/ 230587 w 2149501"/>
                  <a:gd name="connsiteY9" fmla="*/ 691639 h 692005"/>
                  <a:gd name="connsiteX10" fmla="*/ 0 w 2149501"/>
                  <a:gd name="connsiteY10" fmla="*/ 617427 h 692005"/>
                  <a:gd name="connsiteX11" fmla="*/ 542408 w 2149501"/>
                  <a:gd name="connsiteY11" fmla="*/ 517997 h 692005"/>
                  <a:gd name="connsiteX12" fmla="*/ 1165259 w 2149501"/>
                  <a:gd name="connsiteY12" fmla="*/ 427883 h 692005"/>
                  <a:gd name="connsiteX13" fmla="*/ 492049 w 2149501"/>
                  <a:gd name="connsiteY13" fmla="*/ 321867 h 692005"/>
                  <a:gd name="connsiteX14" fmla="*/ 86533 w 2149501"/>
                  <a:gd name="connsiteY14" fmla="*/ 194645 h 692005"/>
                  <a:gd name="connsiteX15" fmla="*/ 632523 w 2149501"/>
                  <a:gd name="connsiteY15" fmla="*/ 6464 h 692005"/>
                  <a:gd name="connsiteX16" fmla="*/ 1356092 w 2149501"/>
                  <a:gd name="connsiteY16" fmla="*/ 27667 h 692005"/>
                  <a:gd name="connsiteX17" fmla="*/ 1826148 w 2149501"/>
                  <a:gd name="connsiteY17" fmla="*/ 227814 h 692005"/>
                  <a:gd name="connsiteX18" fmla="*/ 2003727 w 2149501"/>
                  <a:gd name="connsiteY18" fmla="*/ 188057 h 692005"/>
                  <a:gd name="connsiteX0" fmla="*/ 2003727 w 2149501"/>
                  <a:gd name="connsiteY0" fmla="*/ 188057 h 698783"/>
                  <a:gd name="connsiteX1" fmla="*/ 2149501 w 2149501"/>
                  <a:gd name="connsiteY1" fmla="*/ 241065 h 698783"/>
                  <a:gd name="connsiteX2" fmla="*/ 1767838 w 2149501"/>
                  <a:gd name="connsiteY2" fmla="*/ 304676 h 698783"/>
                  <a:gd name="connsiteX3" fmla="*/ 1306663 w 2149501"/>
                  <a:gd name="connsiteY3" fmla="*/ 105893 h 698783"/>
                  <a:gd name="connsiteX4" fmla="*/ 689112 w 2149501"/>
                  <a:gd name="connsiteY4" fmla="*/ 74088 h 698783"/>
                  <a:gd name="connsiteX5" fmla="*/ 302148 w 2149501"/>
                  <a:gd name="connsiteY5" fmla="*/ 182756 h 698783"/>
                  <a:gd name="connsiteX6" fmla="*/ 1266907 w 2149501"/>
                  <a:gd name="connsiteY6" fmla="*/ 349733 h 698783"/>
                  <a:gd name="connsiteX7" fmla="*/ 1245703 w 2149501"/>
                  <a:gd name="connsiteY7" fmla="*/ 540564 h 698783"/>
                  <a:gd name="connsiteX8" fmla="*/ 469126 w 2149501"/>
                  <a:gd name="connsiteY8" fmla="*/ 641281 h 698783"/>
                  <a:gd name="connsiteX9" fmla="*/ 230587 w 2149501"/>
                  <a:gd name="connsiteY9" fmla="*/ 691639 h 698783"/>
                  <a:gd name="connsiteX10" fmla="*/ 0 w 2149501"/>
                  <a:gd name="connsiteY10" fmla="*/ 617427 h 698783"/>
                  <a:gd name="connsiteX11" fmla="*/ 542408 w 2149501"/>
                  <a:gd name="connsiteY11" fmla="*/ 517997 h 698783"/>
                  <a:gd name="connsiteX12" fmla="*/ 1165259 w 2149501"/>
                  <a:gd name="connsiteY12" fmla="*/ 427883 h 698783"/>
                  <a:gd name="connsiteX13" fmla="*/ 492049 w 2149501"/>
                  <a:gd name="connsiteY13" fmla="*/ 321867 h 698783"/>
                  <a:gd name="connsiteX14" fmla="*/ 86533 w 2149501"/>
                  <a:gd name="connsiteY14" fmla="*/ 194645 h 698783"/>
                  <a:gd name="connsiteX15" fmla="*/ 632523 w 2149501"/>
                  <a:gd name="connsiteY15" fmla="*/ 6464 h 698783"/>
                  <a:gd name="connsiteX16" fmla="*/ 1356092 w 2149501"/>
                  <a:gd name="connsiteY16" fmla="*/ 27667 h 698783"/>
                  <a:gd name="connsiteX17" fmla="*/ 1826148 w 2149501"/>
                  <a:gd name="connsiteY17" fmla="*/ 227814 h 698783"/>
                  <a:gd name="connsiteX18" fmla="*/ 2003727 w 2149501"/>
                  <a:gd name="connsiteY18" fmla="*/ 188057 h 698783"/>
                  <a:gd name="connsiteX0" fmla="*/ 2003727 w 2149501"/>
                  <a:gd name="connsiteY0" fmla="*/ 188057 h 698783"/>
                  <a:gd name="connsiteX1" fmla="*/ 2149501 w 2149501"/>
                  <a:gd name="connsiteY1" fmla="*/ 241065 h 698783"/>
                  <a:gd name="connsiteX2" fmla="*/ 1767838 w 2149501"/>
                  <a:gd name="connsiteY2" fmla="*/ 304676 h 698783"/>
                  <a:gd name="connsiteX3" fmla="*/ 1306663 w 2149501"/>
                  <a:gd name="connsiteY3" fmla="*/ 105893 h 698783"/>
                  <a:gd name="connsiteX4" fmla="*/ 689112 w 2149501"/>
                  <a:gd name="connsiteY4" fmla="*/ 74088 h 698783"/>
                  <a:gd name="connsiteX5" fmla="*/ 302148 w 2149501"/>
                  <a:gd name="connsiteY5" fmla="*/ 182756 h 698783"/>
                  <a:gd name="connsiteX6" fmla="*/ 1266907 w 2149501"/>
                  <a:gd name="connsiteY6" fmla="*/ 349733 h 698783"/>
                  <a:gd name="connsiteX7" fmla="*/ 1245703 w 2149501"/>
                  <a:gd name="connsiteY7" fmla="*/ 540564 h 698783"/>
                  <a:gd name="connsiteX8" fmla="*/ 469126 w 2149501"/>
                  <a:gd name="connsiteY8" fmla="*/ 641281 h 698783"/>
                  <a:gd name="connsiteX9" fmla="*/ 230587 w 2149501"/>
                  <a:gd name="connsiteY9" fmla="*/ 691639 h 698783"/>
                  <a:gd name="connsiteX10" fmla="*/ 0 w 2149501"/>
                  <a:gd name="connsiteY10" fmla="*/ 617427 h 698783"/>
                  <a:gd name="connsiteX11" fmla="*/ 542408 w 2149501"/>
                  <a:gd name="connsiteY11" fmla="*/ 517997 h 698783"/>
                  <a:gd name="connsiteX12" fmla="*/ 1165259 w 2149501"/>
                  <a:gd name="connsiteY12" fmla="*/ 427883 h 698783"/>
                  <a:gd name="connsiteX13" fmla="*/ 492049 w 2149501"/>
                  <a:gd name="connsiteY13" fmla="*/ 321867 h 698783"/>
                  <a:gd name="connsiteX14" fmla="*/ 86533 w 2149501"/>
                  <a:gd name="connsiteY14" fmla="*/ 194645 h 698783"/>
                  <a:gd name="connsiteX15" fmla="*/ 632523 w 2149501"/>
                  <a:gd name="connsiteY15" fmla="*/ 6464 h 698783"/>
                  <a:gd name="connsiteX16" fmla="*/ 1356092 w 2149501"/>
                  <a:gd name="connsiteY16" fmla="*/ 27667 h 698783"/>
                  <a:gd name="connsiteX17" fmla="*/ 1826148 w 2149501"/>
                  <a:gd name="connsiteY17" fmla="*/ 227814 h 698783"/>
                  <a:gd name="connsiteX18" fmla="*/ 2003727 w 2149501"/>
                  <a:gd name="connsiteY18" fmla="*/ 188057 h 698783"/>
                  <a:gd name="connsiteX0" fmla="*/ 2003727 w 2149501"/>
                  <a:gd name="connsiteY0" fmla="*/ 188057 h 691639"/>
                  <a:gd name="connsiteX1" fmla="*/ 2149501 w 2149501"/>
                  <a:gd name="connsiteY1" fmla="*/ 241065 h 691639"/>
                  <a:gd name="connsiteX2" fmla="*/ 1767838 w 2149501"/>
                  <a:gd name="connsiteY2" fmla="*/ 304676 h 691639"/>
                  <a:gd name="connsiteX3" fmla="*/ 1306663 w 2149501"/>
                  <a:gd name="connsiteY3" fmla="*/ 105893 h 691639"/>
                  <a:gd name="connsiteX4" fmla="*/ 689112 w 2149501"/>
                  <a:gd name="connsiteY4" fmla="*/ 74088 h 691639"/>
                  <a:gd name="connsiteX5" fmla="*/ 302148 w 2149501"/>
                  <a:gd name="connsiteY5" fmla="*/ 182756 h 691639"/>
                  <a:gd name="connsiteX6" fmla="*/ 1266907 w 2149501"/>
                  <a:gd name="connsiteY6" fmla="*/ 349733 h 691639"/>
                  <a:gd name="connsiteX7" fmla="*/ 1245703 w 2149501"/>
                  <a:gd name="connsiteY7" fmla="*/ 540564 h 691639"/>
                  <a:gd name="connsiteX8" fmla="*/ 469126 w 2149501"/>
                  <a:gd name="connsiteY8" fmla="*/ 641281 h 691639"/>
                  <a:gd name="connsiteX9" fmla="*/ 230587 w 2149501"/>
                  <a:gd name="connsiteY9" fmla="*/ 691639 h 691639"/>
                  <a:gd name="connsiteX10" fmla="*/ 0 w 2149501"/>
                  <a:gd name="connsiteY10" fmla="*/ 617427 h 691639"/>
                  <a:gd name="connsiteX11" fmla="*/ 542408 w 2149501"/>
                  <a:gd name="connsiteY11" fmla="*/ 517997 h 691639"/>
                  <a:gd name="connsiteX12" fmla="*/ 1165259 w 2149501"/>
                  <a:gd name="connsiteY12" fmla="*/ 427883 h 691639"/>
                  <a:gd name="connsiteX13" fmla="*/ 492049 w 2149501"/>
                  <a:gd name="connsiteY13" fmla="*/ 321867 h 691639"/>
                  <a:gd name="connsiteX14" fmla="*/ 86533 w 2149501"/>
                  <a:gd name="connsiteY14" fmla="*/ 194645 h 691639"/>
                  <a:gd name="connsiteX15" fmla="*/ 632523 w 2149501"/>
                  <a:gd name="connsiteY15" fmla="*/ 6464 h 691639"/>
                  <a:gd name="connsiteX16" fmla="*/ 1356092 w 2149501"/>
                  <a:gd name="connsiteY16" fmla="*/ 27667 h 691639"/>
                  <a:gd name="connsiteX17" fmla="*/ 1826148 w 2149501"/>
                  <a:gd name="connsiteY17" fmla="*/ 227814 h 691639"/>
                  <a:gd name="connsiteX18" fmla="*/ 2003727 w 2149501"/>
                  <a:gd name="connsiteY18" fmla="*/ 188057 h 691639"/>
                  <a:gd name="connsiteX0" fmla="*/ 2003727 w 2149501"/>
                  <a:gd name="connsiteY0" fmla="*/ 188057 h 753025"/>
                  <a:gd name="connsiteX1" fmla="*/ 2149501 w 2149501"/>
                  <a:gd name="connsiteY1" fmla="*/ 241065 h 753025"/>
                  <a:gd name="connsiteX2" fmla="*/ 1767838 w 2149501"/>
                  <a:gd name="connsiteY2" fmla="*/ 304676 h 753025"/>
                  <a:gd name="connsiteX3" fmla="*/ 1306663 w 2149501"/>
                  <a:gd name="connsiteY3" fmla="*/ 105893 h 753025"/>
                  <a:gd name="connsiteX4" fmla="*/ 689112 w 2149501"/>
                  <a:gd name="connsiteY4" fmla="*/ 74088 h 753025"/>
                  <a:gd name="connsiteX5" fmla="*/ 302148 w 2149501"/>
                  <a:gd name="connsiteY5" fmla="*/ 182756 h 753025"/>
                  <a:gd name="connsiteX6" fmla="*/ 1266907 w 2149501"/>
                  <a:gd name="connsiteY6" fmla="*/ 349733 h 753025"/>
                  <a:gd name="connsiteX7" fmla="*/ 1245703 w 2149501"/>
                  <a:gd name="connsiteY7" fmla="*/ 540564 h 753025"/>
                  <a:gd name="connsiteX8" fmla="*/ 995650 w 2149501"/>
                  <a:gd name="connsiteY8" fmla="*/ 751380 h 753025"/>
                  <a:gd name="connsiteX9" fmla="*/ 469126 w 2149501"/>
                  <a:gd name="connsiteY9" fmla="*/ 641281 h 753025"/>
                  <a:gd name="connsiteX10" fmla="*/ 230587 w 2149501"/>
                  <a:gd name="connsiteY10" fmla="*/ 691639 h 753025"/>
                  <a:gd name="connsiteX11" fmla="*/ 0 w 2149501"/>
                  <a:gd name="connsiteY11" fmla="*/ 617427 h 753025"/>
                  <a:gd name="connsiteX12" fmla="*/ 542408 w 2149501"/>
                  <a:gd name="connsiteY12" fmla="*/ 517997 h 753025"/>
                  <a:gd name="connsiteX13" fmla="*/ 1165259 w 2149501"/>
                  <a:gd name="connsiteY13" fmla="*/ 427883 h 753025"/>
                  <a:gd name="connsiteX14" fmla="*/ 492049 w 2149501"/>
                  <a:gd name="connsiteY14" fmla="*/ 321867 h 753025"/>
                  <a:gd name="connsiteX15" fmla="*/ 86533 w 2149501"/>
                  <a:gd name="connsiteY15" fmla="*/ 194645 h 753025"/>
                  <a:gd name="connsiteX16" fmla="*/ 632523 w 2149501"/>
                  <a:gd name="connsiteY16" fmla="*/ 6464 h 753025"/>
                  <a:gd name="connsiteX17" fmla="*/ 1356092 w 2149501"/>
                  <a:gd name="connsiteY17" fmla="*/ 27667 h 753025"/>
                  <a:gd name="connsiteX18" fmla="*/ 1826148 w 2149501"/>
                  <a:gd name="connsiteY18" fmla="*/ 227814 h 753025"/>
                  <a:gd name="connsiteX19" fmla="*/ 2003727 w 2149501"/>
                  <a:gd name="connsiteY19" fmla="*/ 188057 h 753025"/>
                  <a:gd name="connsiteX0" fmla="*/ 2162353 w 2308127"/>
                  <a:gd name="connsiteY0" fmla="*/ 188057 h 760975"/>
                  <a:gd name="connsiteX1" fmla="*/ 2308127 w 2308127"/>
                  <a:gd name="connsiteY1" fmla="*/ 241065 h 760975"/>
                  <a:gd name="connsiteX2" fmla="*/ 1926464 w 2308127"/>
                  <a:gd name="connsiteY2" fmla="*/ 304676 h 760975"/>
                  <a:gd name="connsiteX3" fmla="*/ 1465289 w 2308127"/>
                  <a:gd name="connsiteY3" fmla="*/ 105893 h 760975"/>
                  <a:gd name="connsiteX4" fmla="*/ 847738 w 2308127"/>
                  <a:gd name="connsiteY4" fmla="*/ 74088 h 760975"/>
                  <a:gd name="connsiteX5" fmla="*/ 460774 w 2308127"/>
                  <a:gd name="connsiteY5" fmla="*/ 182756 h 760975"/>
                  <a:gd name="connsiteX6" fmla="*/ 1425533 w 2308127"/>
                  <a:gd name="connsiteY6" fmla="*/ 349733 h 760975"/>
                  <a:gd name="connsiteX7" fmla="*/ 1404329 w 2308127"/>
                  <a:gd name="connsiteY7" fmla="*/ 540564 h 760975"/>
                  <a:gd name="connsiteX8" fmla="*/ 1154276 w 2308127"/>
                  <a:gd name="connsiteY8" fmla="*/ 751380 h 760975"/>
                  <a:gd name="connsiteX9" fmla="*/ 17446 w 2308127"/>
                  <a:gd name="connsiteY9" fmla="*/ 749864 h 760975"/>
                  <a:gd name="connsiteX10" fmla="*/ 389213 w 2308127"/>
                  <a:gd name="connsiteY10" fmla="*/ 691639 h 760975"/>
                  <a:gd name="connsiteX11" fmla="*/ 158626 w 2308127"/>
                  <a:gd name="connsiteY11" fmla="*/ 617427 h 760975"/>
                  <a:gd name="connsiteX12" fmla="*/ 701034 w 2308127"/>
                  <a:gd name="connsiteY12" fmla="*/ 517997 h 760975"/>
                  <a:gd name="connsiteX13" fmla="*/ 1323885 w 2308127"/>
                  <a:gd name="connsiteY13" fmla="*/ 427883 h 760975"/>
                  <a:gd name="connsiteX14" fmla="*/ 650675 w 2308127"/>
                  <a:gd name="connsiteY14" fmla="*/ 321867 h 760975"/>
                  <a:gd name="connsiteX15" fmla="*/ 245159 w 2308127"/>
                  <a:gd name="connsiteY15" fmla="*/ 194645 h 760975"/>
                  <a:gd name="connsiteX16" fmla="*/ 791149 w 2308127"/>
                  <a:gd name="connsiteY16" fmla="*/ 6464 h 760975"/>
                  <a:gd name="connsiteX17" fmla="*/ 1514718 w 2308127"/>
                  <a:gd name="connsiteY17" fmla="*/ 27667 h 760975"/>
                  <a:gd name="connsiteX18" fmla="*/ 1984774 w 2308127"/>
                  <a:gd name="connsiteY18" fmla="*/ 227814 h 760975"/>
                  <a:gd name="connsiteX19" fmla="*/ 2162353 w 2308127"/>
                  <a:gd name="connsiteY19" fmla="*/ 188057 h 760975"/>
                  <a:gd name="connsiteX0" fmla="*/ 2485988 w 2631762"/>
                  <a:gd name="connsiteY0" fmla="*/ 188057 h 768338"/>
                  <a:gd name="connsiteX1" fmla="*/ 2631762 w 2631762"/>
                  <a:gd name="connsiteY1" fmla="*/ 241065 h 768338"/>
                  <a:gd name="connsiteX2" fmla="*/ 2250099 w 2631762"/>
                  <a:gd name="connsiteY2" fmla="*/ 304676 h 768338"/>
                  <a:gd name="connsiteX3" fmla="*/ 1788924 w 2631762"/>
                  <a:gd name="connsiteY3" fmla="*/ 105893 h 768338"/>
                  <a:gd name="connsiteX4" fmla="*/ 1171373 w 2631762"/>
                  <a:gd name="connsiteY4" fmla="*/ 74088 h 768338"/>
                  <a:gd name="connsiteX5" fmla="*/ 784409 w 2631762"/>
                  <a:gd name="connsiteY5" fmla="*/ 182756 h 768338"/>
                  <a:gd name="connsiteX6" fmla="*/ 1749168 w 2631762"/>
                  <a:gd name="connsiteY6" fmla="*/ 349733 h 768338"/>
                  <a:gd name="connsiteX7" fmla="*/ 1727964 w 2631762"/>
                  <a:gd name="connsiteY7" fmla="*/ 540564 h 768338"/>
                  <a:gd name="connsiteX8" fmla="*/ 1477911 w 2631762"/>
                  <a:gd name="connsiteY8" fmla="*/ 751380 h 768338"/>
                  <a:gd name="connsiteX9" fmla="*/ 341081 w 2631762"/>
                  <a:gd name="connsiteY9" fmla="*/ 749864 h 768338"/>
                  <a:gd name="connsiteX10" fmla="*/ 5194 w 2631762"/>
                  <a:gd name="connsiteY10" fmla="*/ 571825 h 768338"/>
                  <a:gd name="connsiteX11" fmla="*/ 482261 w 2631762"/>
                  <a:gd name="connsiteY11" fmla="*/ 617427 h 768338"/>
                  <a:gd name="connsiteX12" fmla="*/ 1024669 w 2631762"/>
                  <a:gd name="connsiteY12" fmla="*/ 517997 h 768338"/>
                  <a:gd name="connsiteX13" fmla="*/ 1647520 w 2631762"/>
                  <a:gd name="connsiteY13" fmla="*/ 427883 h 768338"/>
                  <a:gd name="connsiteX14" fmla="*/ 974310 w 2631762"/>
                  <a:gd name="connsiteY14" fmla="*/ 321867 h 768338"/>
                  <a:gd name="connsiteX15" fmla="*/ 568794 w 2631762"/>
                  <a:gd name="connsiteY15" fmla="*/ 194645 h 768338"/>
                  <a:gd name="connsiteX16" fmla="*/ 1114784 w 2631762"/>
                  <a:gd name="connsiteY16" fmla="*/ 6464 h 768338"/>
                  <a:gd name="connsiteX17" fmla="*/ 1838353 w 2631762"/>
                  <a:gd name="connsiteY17" fmla="*/ 27667 h 768338"/>
                  <a:gd name="connsiteX18" fmla="*/ 2308409 w 2631762"/>
                  <a:gd name="connsiteY18" fmla="*/ 227814 h 768338"/>
                  <a:gd name="connsiteX19" fmla="*/ 2485988 w 2631762"/>
                  <a:gd name="connsiteY19" fmla="*/ 188057 h 768338"/>
                  <a:gd name="connsiteX0" fmla="*/ 2487237 w 2633011"/>
                  <a:gd name="connsiteY0" fmla="*/ 188057 h 768338"/>
                  <a:gd name="connsiteX1" fmla="*/ 2633011 w 2633011"/>
                  <a:gd name="connsiteY1" fmla="*/ 241065 h 768338"/>
                  <a:gd name="connsiteX2" fmla="*/ 2251348 w 2633011"/>
                  <a:gd name="connsiteY2" fmla="*/ 304676 h 768338"/>
                  <a:gd name="connsiteX3" fmla="*/ 1790173 w 2633011"/>
                  <a:gd name="connsiteY3" fmla="*/ 105893 h 768338"/>
                  <a:gd name="connsiteX4" fmla="*/ 1172622 w 2633011"/>
                  <a:gd name="connsiteY4" fmla="*/ 74088 h 768338"/>
                  <a:gd name="connsiteX5" fmla="*/ 785658 w 2633011"/>
                  <a:gd name="connsiteY5" fmla="*/ 182756 h 768338"/>
                  <a:gd name="connsiteX6" fmla="*/ 1750417 w 2633011"/>
                  <a:gd name="connsiteY6" fmla="*/ 349733 h 768338"/>
                  <a:gd name="connsiteX7" fmla="*/ 1729213 w 2633011"/>
                  <a:gd name="connsiteY7" fmla="*/ 540564 h 768338"/>
                  <a:gd name="connsiteX8" fmla="*/ 1479160 w 2633011"/>
                  <a:gd name="connsiteY8" fmla="*/ 751380 h 768338"/>
                  <a:gd name="connsiteX9" fmla="*/ 342330 w 2633011"/>
                  <a:gd name="connsiteY9" fmla="*/ 749864 h 768338"/>
                  <a:gd name="connsiteX10" fmla="*/ 6443 w 2633011"/>
                  <a:gd name="connsiteY10" fmla="*/ 571825 h 768338"/>
                  <a:gd name="connsiteX11" fmla="*/ 363696 w 2633011"/>
                  <a:gd name="connsiteY11" fmla="*/ 400263 h 768338"/>
                  <a:gd name="connsiteX12" fmla="*/ 1025918 w 2633011"/>
                  <a:gd name="connsiteY12" fmla="*/ 517997 h 768338"/>
                  <a:gd name="connsiteX13" fmla="*/ 1648769 w 2633011"/>
                  <a:gd name="connsiteY13" fmla="*/ 427883 h 768338"/>
                  <a:gd name="connsiteX14" fmla="*/ 975559 w 2633011"/>
                  <a:gd name="connsiteY14" fmla="*/ 321867 h 768338"/>
                  <a:gd name="connsiteX15" fmla="*/ 570043 w 2633011"/>
                  <a:gd name="connsiteY15" fmla="*/ 194645 h 768338"/>
                  <a:gd name="connsiteX16" fmla="*/ 1116033 w 2633011"/>
                  <a:gd name="connsiteY16" fmla="*/ 6464 h 768338"/>
                  <a:gd name="connsiteX17" fmla="*/ 1839602 w 2633011"/>
                  <a:gd name="connsiteY17" fmla="*/ 27667 h 768338"/>
                  <a:gd name="connsiteX18" fmla="*/ 2309658 w 2633011"/>
                  <a:gd name="connsiteY18" fmla="*/ 227814 h 768338"/>
                  <a:gd name="connsiteX19" fmla="*/ 2487237 w 2633011"/>
                  <a:gd name="connsiteY19" fmla="*/ 188057 h 768338"/>
                  <a:gd name="connsiteX0" fmla="*/ 2487237 w 2633011"/>
                  <a:gd name="connsiteY0" fmla="*/ 188057 h 768338"/>
                  <a:gd name="connsiteX1" fmla="*/ 2633011 w 2633011"/>
                  <a:gd name="connsiteY1" fmla="*/ 241065 h 768338"/>
                  <a:gd name="connsiteX2" fmla="*/ 2251348 w 2633011"/>
                  <a:gd name="connsiteY2" fmla="*/ 304676 h 768338"/>
                  <a:gd name="connsiteX3" fmla="*/ 1790173 w 2633011"/>
                  <a:gd name="connsiteY3" fmla="*/ 105893 h 768338"/>
                  <a:gd name="connsiteX4" fmla="*/ 1172622 w 2633011"/>
                  <a:gd name="connsiteY4" fmla="*/ 74088 h 768338"/>
                  <a:gd name="connsiteX5" fmla="*/ 785658 w 2633011"/>
                  <a:gd name="connsiteY5" fmla="*/ 182756 h 768338"/>
                  <a:gd name="connsiteX6" fmla="*/ 1750417 w 2633011"/>
                  <a:gd name="connsiteY6" fmla="*/ 349733 h 768338"/>
                  <a:gd name="connsiteX7" fmla="*/ 1729213 w 2633011"/>
                  <a:gd name="connsiteY7" fmla="*/ 540564 h 768338"/>
                  <a:gd name="connsiteX8" fmla="*/ 1479160 w 2633011"/>
                  <a:gd name="connsiteY8" fmla="*/ 751380 h 768338"/>
                  <a:gd name="connsiteX9" fmla="*/ 342330 w 2633011"/>
                  <a:gd name="connsiteY9" fmla="*/ 749864 h 768338"/>
                  <a:gd name="connsiteX10" fmla="*/ 6443 w 2633011"/>
                  <a:gd name="connsiteY10" fmla="*/ 571825 h 768338"/>
                  <a:gd name="connsiteX11" fmla="*/ 363696 w 2633011"/>
                  <a:gd name="connsiteY11" fmla="*/ 400263 h 768338"/>
                  <a:gd name="connsiteX12" fmla="*/ 1033407 w 2633011"/>
                  <a:gd name="connsiteY12" fmla="*/ 446857 h 768338"/>
                  <a:gd name="connsiteX13" fmla="*/ 1648769 w 2633011"/>
                  <a:gd name="connsiteY13" fmla="*/ 427883 h 768338"/>
                  <a:gd name="connsiteX14" fmla="*/ 975559 w 2633011"/>
                  <a:gd name="connsiteY14" fmla="*/ 321867 h 768338"/>
                  <a:gd name="connsiteX15" fmla="*/ 570043 w 2633011"/>
                  <a:gd name="connsiteY15" fmla="*/ 194645 h 768338"/>
                  <a:gd name="connsiteX16" fmla="*/ 1116033 w 2633011"/>
                  <a:gd name="connsiteY16" fmla="*/ 6464 h 768338"/>
                  <a:gd name="connsiteX17" fmla="*/ 1839602 w 2633011"/>
                  <a:gd name="connsiteY17" fmla="*/ 27667 h 768338"/>
                  <a:gd name="connsiteX18" fmla="*/ 2309658 w 2633011"/>
                  <a:gd name="connsiteY18" fmla="*/ 227814 h 768338"/>
                  <a:gd name="connsiteX19" fmla="*/ 2487237 w 2633011"/>
                  <a:gd name="connsiteY19" fmla="*/ 188057 h 768338"/>
                  <a:gd name="connsiteX0" fmla="*/ 2487237 w 2633011"/>
                  <a:gd name="connsiteY0" fmla="*/ 188057 h 768338"/>
                  <a:gd name="connsiteX1" fmla="*/ 2633011 w 2633011"/>
                  <a:gd name="connsiteY1" fmla="*/ 241065 h 768338"/>
                  <a:gd name="connsiteX2" fmla="*/ 2251348 w 2633011"/>
                  <a:gd name="connsiteY2" fmla="*/ 304676 h 768338"/>
                  <a:gd name="connsiteX3" fmla="*/ 1790173 w 2633011"/>
                  <a:gd name="connsiteY3" fmla="*/ 105893 h 768338"/>
                  <a:gd name="connsiteX4" fmla="*/ 1172622 w 2633011"/>
                  <a:gd name="connsiteY4" fmla="*/ 74088 h 768338"/>
                  <a:gd name="connsiteX5" fmla="*/ 785658 w 2633011"/>
                  <a:gd name="connsiteY5" fmla="*/ 182756 h 768338"/>
                  <a:gd name="connsiteX6" fmla="*/ 1750417 w 2633011"/>
                  <a:gd name="connsiteY6" fmla="*/ 349733 h 768338"/>
                  <a:gd name="connsiteX7" fmla="*/ 1729213 w 2633011"/>
                  <a:gd name="connsiteY7" fmla="*/ 540564 h 768338"/>
                  <a:gd name="connsiteX8" fmla="*/ 1479160 w 2633011"/>
                  <a:gd name="connsiteY8" fmla="*/ 751380 h 768338"/>
                  <a:gd name="connsiteX9" fmla="*/ 342330 w 2633011"/>
                  <a:gd name="connsiteY9" fmla="*/ 749864 h 768338"/>
                  <a:gd name="connsiteX10" fmla="*/ 6443 w 2633011"/>
                  <a:gd name="connsiteY10" fmla="*/ 571825 h 768338"/>
                  <a:gd name="connsiteX11" fmla="*/ 363696 w 2633011"/>
                  <a:gd name="connsiteY11" fmla="*/ 400263 h 768338"/>
                  <a:gd name="connsiteX12" fmla="*/ 1033407 w 2633011"/>
                  <a:gd name="connsiteY12" fmla="*/ 446857 h 768338"/>
                  <a:gd name="connsiteX13" fmla="*/ 1648769 w 2633011"/>
                  <a:gd name="connsiteY13" fmla="*/ 427883 h 768338"/>
                  <a:gd name="connsiteX14" fmla="*/ 975559 w 2633011"/>
                  <a:gd name="connsiteY14" fmla="*/ 321867 h 768338"/>
                  <a:gd name="connsiteX15" fmla="*/ 570043 w 2633011"/>
                  <a:gd name="connsiteY15" fmla="*/ 194645 h 768338"/>
                  <a:gd name="connsiteX16" fmla="*/ 1116033 w 2633011"/>
                  <a:gd name="connsiteY16" fmla="*/ 6464 h 768338"/>
                  <a:gd name="connsiteX17" fmla="*/ 1839602 w 2633011"/>
                  <a:gd name="connsiteY17" fmla="*/ 27667 h 768338"/>
                  <a:gd name="connsiteX18" fmla="*/ 2309658 w 2633011"/>
                  <a:gd name="connsiteY18" fmla="*/ 227814 h 768338"/>
                  <a:gd name="connsiteX19" fmla="*/ 2487237 w 2633011"/>
                  <a:gd name="connsiteY19" fmla="*/ 188057 h 768338"/>
                  <a:gd name="connsiteX0" fmla="*/ 2487237 w 2633011"/>
                  <a:gd name="connsiteY0" fmla="*/ 188057 h 768338"/>
                  <a:gd name="connsiteX1" fmla="*/ 2633011 w 2633011"/>
                  <a:gd name="connsiteY1" fmla="*/ 241065 h 768338"/>
                  <a:gd name="connsiteX2" fmla="*/ 2251348 w 2633011"/>
                  <a:gd name="connsiteY2" fmla="*/ 304676 h 768338"/>
                  <a:gd name="connsiteX3" fmla="*/ 1790173 w 2633011"/>
                  <a:gd name="connsiteY3" fmla="*/ 105893 h 768338"/>
                  <a:gd name="connsiteX4" fmla="*/ 1172622 w 2633011"/>
                  <a:gd name="connsiteY4" fmla="*/ 74088 h 768338"/>
                  <a:gd name="connsiteX5" fmla="*/ 785658 w 2633011"/>
                  <a:gd name="connsiteY5" fmla="*/ 182756 h 768338"/>
                  <a:gd name="connsiteX6" fmla="*/ 1750417 w 2633011"/>
                  <a:gd name="connsiteY6" fmla="*/ 349733 h 768338"/>
                  <a:gd name="connsiteX7" fmla="*/ 1729213 w 2633011"/>
                  <a:gd name="connsiteY7" fmla="*/ 540564 h 768338"/>
                  <a:gd name="connsiteX8" fmla="*/ 1479160 w 2633011"/>
                  <a:gd name="connsiteY8" fmla="*/ 751380 h 768338"/>
                  <a:gd name="connsiteX9" fmla="*/ 342330 w 2633011"/>
                  <a:gd name="connsiteY9" fmla="*/ 749864 h 768338"/>
                  <a:gd name="connsiteX10" fmla="*/ 6443 w 2633011"/>
                  <a:gd name="connsiteY10" fmla="*/ 571825 h 768338"/>
                  <a:gd name="connsiteX11" fmla="*/ 363696 w 2633011"/>
                  <a:gd name="connsiteY11" fmla="*/ 400263 h 768338"/>
                  <a:gd name="connsiteX12" fmla="*/ 1033407 w 2633011"/>
                  <a:gd name="connsiteY12" fmla="*/ 446857 h 768338"/>
                  <a:gd name="connsiteX13" fmla="*/ 1648769 w 2633011"/>
                  <a:gd name="connsiteY13" fmla="*/ 427883 h 768338"/>
                  <a:gd name="connsiteX14" fmla="*/ 975559 w 2633011"/>
                  <a:gd name="connsiteY14" fmla="*/ 321867 h 768338"/>
                  <a:gd name="connsiteX15" fmla="*/ 570043 w 2633011"/>
                  <a:gd name="connsiteY15" fmla="*/ 194645 h 768338"/>
                  <a:gd name="connsiteX16" fmla="*/ 1116033 w 2633011"/>
                  <a:gd name="connsiteY16" fmla="*/ 6464 h 768338"/>
                  <a:gd name="connsiteX17" fmla="*/ 1839602 w 2633011"/>
                  <a:gd name="connsiteY17" fmla="*/ 27667 h 768338"/>
                  <a:gd name="connsiteX18" fmla="*/ 2309658 w 2633011"/>
                  <a:gd name="connsiteY18" fmla="*/ 227814 h 768338"/>
                  <a:gd name="connsiteX19" fmla="*/ 2487237 w 2633011"/>
                  <a:gd name="connsiteY19" fmla="*/ 188057 h 768338"/>
                  <a:gd name="connsiteX0" fmla="*/ 2489975 w 2635749"/>
                  <a:gd name="connsiteY0" fmla="*/ 188057 h 768338"/>
                  <a:gd name="connsiteX1" fmla="*/ 2635749 w 2635749"/>
                  <a:gd name="connsiteY1" fmla="*/ 241065 h 768338"/>
                  <a:gd name="connsiteX2" fmla="*/ 2254086 w 2635749"/>
                  <a:gd name="connsiteY2" fmla="*/ 304676 h 768338"/>
                  <a:gd name="connsiteX3" fmla="*/ 1792911 w 2635749"/>
                  <a:gd name="connsiteY3" fmla="*/ 105893 h 768338"/>
                  <a:gd name="connsiteX4" fmla="*/ 1175360 w 2635749"/>
                  <a:gd name="connsiteY4" fmla="*/ 74088 h 768338"/>
                  <a:gd name="connsiteX5" fmla="*/ 788396 w 2635749"/>
                  <a:gd name="connsiteY5" fmla="*/ 182756 h 768338"/>
                  <a:gd name="connsiteX6" fmla="*/ 1753155 w 2635749"/>
                  <a:gd name="connsiteY6" fmla="*/ 349733 h 768338"/>
                  <a:gd name="connsiteX7" fmla="*/ 1731951 w 2635749"/>
                  <a:gd name="connsiteY7" fmla="*/ 540564 h 768338"/>
                  <a:gd name="connsiteX8" fmla="*/ 1481898 w 2635749"/>
                  <a:gd name="connsiteY8" fmla="*/ 751380 h 768338"/>
                  <a:gd name="connsiteX9" fmla="*/ 345068 w 2635749"/>
                  <a:gd name="connsiteY9" fmla="*/ 749864 h 768338"/>
                  <a:gd name="connsiteX10" fmla="*/ 9181 w 2635749"/>
                  <a:gd name="connsiteY10" fmla="*/ 571825 h 768338"/>
                  <a:gd name="connsiteX11" fmla="*/ 366434 w 2635749"/>
                  <a:gd name="connsiteY11" fmla="*/ 400263 h 768338"/>
                  <a:gd name="connsiteX12" fmla="*/ 1036145 w 2635749"/>
                  <a:gd name="connsiteY12" fmla="*/ 446857 h 768338"/>
                  <a:gd name="connsiteX13" fmla="*/ 1651507 w 2635749"/>
                  <a:gd name="connsiteY13" fmla="*/ 427883 h 768338"/>
                  <a:gd name="connsiteX14" fmla="*/ 978297 w 2635749"/>
                  <a:gd name="connsiteY14" fmla="*/ 321867 h 768338"/>
                  <a:gd name="connsiteX15" fmla="*/ 572781 w 2635749"/>
                  <a:gd name="connsiteY15" fmla="*/ 194645 h 768338"/>
                  <a:gd name="connsiteX16" fmla="*/ 1118771 w 2635749"/>
                  <a:gd name="connsiteY16" fmla="*/ 6464 h 768338"/>
                  <a:gd name="connsiteX17" fmla="*/ 1842340 w 2635749"/>
                  <a:gd name="connsiteY17" fmla="*/ 27667 h 768338"/>
                  <a:gd name="connsiteX18" fmla="*/ 2312396 w 2635749"/>
                  <a:gd name="connsiteY18" fmla="*/ 227814 h 768338"/>
                  <a:gd name="connsiteX19" fmla="*/ 2489975 w 2635749"/>
                  <a:gd name="connsiteY19" fmla="*/ 188057 h 768338"/>
                  <a:gd name="connsiteX0" fmla="*/ 2492144 w 2637918"/>
                  <a:gd name="connsiteY0" fmla="*/ 188057 h 768338"/>
                  <a:gd name="connsiteX1" fmla="*/ 2637918 w 2637918"/>
                  <a:gd name="connsiteY1" fmla="*/ 241065 h 768338"/>
                  <a:gd name="connsiteX2" fmla="*/ 2256255 w 2637918"/>
                  <a:gd name="connsiteY2" fmla="*/ 304676 h 768338"/>
                  <a:gd name="connsiteX3" fmla="*/ 1795080 w 2637918"/>
                  <a:gd name="connsiteY3" fmla="*/ 105893 h 768338"/>
                  <a:gd name="connsiteX4" fmla="*/ 1177529 w 2637918"/>
                  <a:gd name="connsiteY4" fmla="*/ 74088 h 768338"/>
                  <a:gd name="connsiteX5" fmla="*/ 790565 w 2637918"/>
                  <a:gd name="connsiteY5" fmla="*/ 182756 h 768338"/>
                  <a:gd name="connsiteX6" fmla="*/ 1755324 w 2637918"/>
                  <a:gd name="connsiteY6" fmla="*/ 349733 h 768338"/>
                  <a:gd name="connsiteX7" fmla="*/ 1734120 w 2637918"/>
                  <a:gd name="connsiteY7" fmla="*/ 540564 h 768338"/>
                  <a:gd name="connsiteX8" fmla="*/ 1484067 w 2637918"/>
                  <a:gd name="connsiteY8" fmla="*/ 751380 h 768338"/>
                  <a:gd name="connsiteX9" fmla="*/ 347237 w 2637918"/>
                  <a:gd name="connsiteY9" fmla="*/ 749864 h 768338"/>
                  <a:gd name="connsiteX10" fmla="*/ 11350 w 2637918"/>
                  <a:gd name="connsiteY10" fmla="*/ 571825 h 768338"/>
                  <a:gd name="connsiteX11" fmla="*/ 368603 w 2637918"/>
                  <a:gd name="connsiteY11" fmla="*/ 400263 h 768338"/>
                  <a:gd name="connsiteX12" fmla="*/ 1038314 w 2637918"/>
                  <a:gd name="connsiteY12" fmla="*/ 446857 h 768338"/>
                  <a:gd name="connsiteX13" fmla="*/ 1653676 w 2637918"/>
                  <a:gd name="connsiteY13" fmla="*/ 427883 h 768338"/>
                  <a:gd name="connsiteX14" fmla="*/ 980466 w 2637918"/>
                  <a:gd name="connsiteY14" fmla="*/ 321867 h 768338"/>
                  <a:gd name="connsiteX15" fmla="*/ 574950 w 2637918"/>
                  <a:gd name="connsiteY15" fmla="*/ 194645 h 768338"/>
                  <a:gd name="connsiteX16" fmla="*/ 1120940 w 2637918"/>
                  <a:gd name="connsiteY16" fmla="*/ 6464 h 768338"/>
                  <a:gd name="connsiteX17" fmla="*/ 1844509 w 2637918"/>
                  <a:gd name="connsiteY17" fmla="*/ 27667 h 768338"/>
                  <a:gd name="connsiteX18" fmla="*/ 2314565 w 2637918"/>
                  <a:gd name="connsiteY18" fmla="*/ 227814 h 768338"/>
                  <a:gd name="connsiteX19" fmla="*/ 2492144 w 2637918"/>
                  <a:gd name="connsiteY19" fmla="*/ 188057 h 768338"/>
                  <a:gd name="connsiteX0" fmla="*/ 2546321 w 2692095"/>
                  <a:gd name="connsiteY0" fmla="*/ 188057 h 764186"/>
                  <a:gd name="connsiteX1" fmla="*/ 2692095 w 2692095"/>
                  <a:gd name="connsiteY1" fmla="*/ 241065 h 764186"/>
                  <a:gd name="connsiteX2" fmla="*/ 2310432 w 2692095"/>
                  <a:gd name="connsiteY2" fmla="*/ 304676 h 764186"/>
                  <a:gd name="connsiteX3" fmla="*/ 1849257 w 2692095"/>
                  <a:gd name="connsiteY3" fmla="*/ 105893 h 764186"/>
                  <a:gd name="connsiteX4" fmla="*/ 1231706 w 2692095"/>
                  <a:gd name="connsiteY4" fmla="*/ 74088 h 764186"/>
                  <a:gd name="connsiteX5" fmla="*/ 844742 w 2692095"/>
                  <a:gd name="connsiteY5" fmla="*/ 182756 h 764186"/>
                  <a:gd name="connsiteX6" fmla="*/ 1809501 w 2692095"/>
                  <a:gd name="connsiteY6" fmla="*/ 349733 h 764186"/>
                  <a:gd name="connsiteX7" fmla="*/ 1788297 w 2692095"/>
                  <a:gd name="connsiteY7" fmla="*/ 540564 h 764186"/>
                  <a:gd name="connsiteX8" fmla="*/ 1538244 w 2692095"/>
                  <a:gd name="connsiteY8" fmla="*/ 751380 h 764186"/>
                  <a:gd name="connsiteX9" fmla="*/ 401414 w 2692095"/>
                  <a:gd name="connsiteY9" fmla="*/ 749864 h 764186"/>
                  <a:gd name="connsiteX10" fmla="*/ 21841 w 2692095"/>
                  <a:gd name="connsiteY10" fmla="*/ 751380 h 764186"/>
                  <a:gd name="connsiteX11" fmla="*/ 65527 w 2692095"/>
                  <a:gd name="connsiteY11" fmla="*/ 571825 h 764186"/>
                  <a:gd name="connsiteX12" fmla="*/ 422780 w 2692095"/>
                  <a:gd name="connsiteY12" fmla="*/ 400263 h 764186"/>
                  <a:gd name="connsiteX13" fmla="*/ 1092491 w 2692095"/>
                  <a:gd name="connsiteY13" fmla="*/ 446857 h 764186"/>
                  <a:gd name="connsiteX14" fmla="*/ 1707853 w 2692095"/>
                  <a:gd name="connsiteY14" fmla="*/ 427883 h 764186"/>
                  <a:gd name="connsiteX15" fmla="*/ 1034643 w 2692095"/>
                  <a:gd name="connsiteY15" fmla="*/ 321867 h 764186"/>
                  <a:gd name="connsiteX16" fmla="*/ 629127 w 2692095"/>
                  <a:gd name="connsiteY16" fmla="*/ 194645 h 764186"/>
                  <a:gd name="connsiteX17" fmla="*/ 1175117 w 2692095"/>
                  <a:gd name="connsiteY17" fmla="*/ 6464 h 764186"/>
                  <a:gd name="connsiteX18" fmla="*/ 1898686 w 2692095"/>
                  <a:gd name="connsiteY18" fmla="*/ 27667 h 764186"/>
                  <a:gd name="connsiteX19" fmla="*/ 2368742 w 2692095"/>
                  <a:gd name="connsiteY19" fmla="*/ 227814 h 764186"/>
                  <a:gd name="connsiteX20" fmla="*/ 2546321 w 2692095"/>
                  <a:gd name="connsiteY20" fmla="*/ 188057 h 764186"/>
                  <a:gd name="connsiteX0" fmla="*/ 2546321 w 2692095"/>
                  <a:gd name="connsiteY0" fmla="*/ 188057 h 767662"/>
                  <a:gd name="connsiteX1" fmla="*/ 2692095 w 2692095"/>
                  <a:gd name="connsiteY1" fmla="*/ 241065 h 767662"/>
                  <a:gd name="connsiteX2" fmla="*/ 2310432 w 2692095"/>
                  <a:gd name="connsiteY2" fmla="*/ 304676 h 767662"/>
                  <a:gd name="connsiteX3" fmla="*/ 1849257 w 2692095"/>
                  <a:gd name="connsiteY3" fmla="*/ 105893 h 767662"/>
                  <a:gd name="connsiteX4" fmla="*/ 1231706 w 2692095"/>
                  <a:gd name="connsiteY4" fmla="*/ 74088 h 767662"/>
                  <a:gd name="connsiteX5" fmla="*/ 844742 w 2692095"/>
                  <a:gd name="connsiteY5" fmla="*/ 182756 h 767662"/>
                  <a:gd name="connsiteX6" fmla="*/ 1809501 w 2692095"/>
                  <a:gd name="connsiteY6" fmla="*/ 349733 h 767662"/>
                  <a:gd name="connsiteX7" fmla="*/ 1788297 w 2692095"/>
                  <a:gd name="connsiteY7" fmla="*/ 540564 h 767662"/>
                  <a:gd name="connsiteX8" fmla="*/ 1538244 w 2692095"/>
                  <a:gd name="connsiteY8" fmla="*/ 751380 h 767662"/>
                  <a:gd name="connsiteX9" fmla="*/ 405158 w 2692095"/>
                  <a:gd name="connsiteY9" fmla="*/ 761097 h 767662"/>
                  <a:gd name="connsiteX10" fmla="*/ 21841 w 2692095"/>
                  <a:gd name="connsiteY10" fmla="*/ 751380 h 767662"/>
                  <a:gd name="connsiteX11" fmla="*/ 65527 w 2692095"/>
                  <a:gd name="connsiteY11" fmla="*/ 571825 h 767662"/>
                  <a:gd name="connsiteX12" fmla="*/ 422780 w 2692095"/>
                  <a:gd name="connsiteY12" fmla="*/ 400263 h 767662"/>
                  <a:gd name="connsiteX13" fmla="*/ 1092491 w 2692095"/>
                  <a:gd name="connsiteY13" fmla="*/ 446857 h 767662"/>
                  <a:gd name="connsiteX14" fmla="*/ 1707853 w 2692095"/>
                  <a:gd name="connsiteY14" fmla="*/ 427883 h 767662"/>
                  <a:gd name="connsiteX15" fmla="*/ 1034643 w 2692095"/>
                  <a:gd name="connsiteY15" fmla="*/ 321867 h 767662"/>
                  <a:gd name="connsiteX16" fmla="*/ 629127 w 2692095"/>
                  <a:gd name="connsiteY16" fmla="*/ 194645 h 767662"/>
                  <a:gd name="connsiteX17" fmla="*/ 1175117 w 2692095"/>
                  <a:gd name="connsiteY17" fmla="*/ 6464 h 767662"/>
                  <a:gd name="connsiteX18" fmla="*/ 1898686 w 2692095"/>
                  <a:gd name="connsiteY18" fmla="*/ 27667 h 767662"/>
                  <a:gd name="connsiteX19" fmla="*/ 2368742 w 2692095"/>
                  <a:gd name="connsiteY19" fmla="*/ 227814 h 767662"/>
                  <a:gd name="connsiteX20" fmla="*/ 2546321 w 2692095"/>
                  <a:gd name="connsiteY20" fmla="*/ 188057 h 767662"/>
                  <a:gd name="connsiteX0" fmla="*/ 2546321 w 2692095"/>
                  <a:gd name="connsiteY0" fmla="*/ 188057 h 767662"/>
                  <a:gd name="connsiteX1" fmla="*/ 2692095 w 2692095"/>
                  <a:gd name="connsiteY1" fmla="*/ 241065 h 767662"/>
                  <a:gd name="connsiteX2" fmla="*/ 2310432 w 2692095"/>
                  <a:gd name="connsiteY2" fmla="*/ 304676 h 767662"/>
                  <a:gd name="connsiteX3" fmla="*/ 1849257 w 2692095"/>
                  <a:gd name="connsiteY3" fmla="*/ 105893 h 767662"/>
                  <a:gd name="connsiteX4" fmla="*/ 1231706 w 2692095"/>
                  <a:gd name="connsiteY4" fmla="*/ 74088 h 767662"/>
                  <a:gd name="connsiteX5" fmla="*/ 844742 w 2692095"/>
                  <a:gd name="connsiteY5" fmla="*/ 182756 h 767662"/>
                  <a:gd name="connsiteX6" fmla="*/ 1809501 w 2692095"/>
                  <a:gd name="connsiteY6" fmla="*/ 349733 h 767662"/>
                  <a:gd name="connsiteX7" fmla="*/ 1788297 w 2692095"/>
                  <a:gd name="connsiteY7" fmla="*/ 540564 h 767662"/>
                  <a:gd name="connsiteX8" fmla="*/ 1538244 w 2692095"/>
                  <a:gd name="connsiteY8" fmla="*/ 751380 h 767662"/>
                  <a:gd name="connsiteX9" fmla="*/ 405158 w 2692095"/>
                  <a:gd name="connsiteY9" fmla="*/ 761097 h 767662"/>
                  <a:gd name="connsiteX10" fmla="*/ 21841 w 2692095"/>
                  <a:gd name="connsiteY10" fmla="*/ 751380 h 767662"/>
                  <a:gd name="connsiteX11" fmla="*/ 65527 w 2692095"/>
                  <a:gd name="connsiteY11" fmla="*/ 571825 h 767662"/>
                  <a:gd name="connsiteX12" fmla="*/ 422780 w 2692095"/>
                  <a:gd name="connsiteY12" fmla="*/ 400263 h 767662"/>
                  <a:gd name="connsiteX13" fmla="*/ 1092491 w 2692095"/>
                  <a:gd name="connsiteY13" fmla="*/ 446857 h 767662"/>
                  <a:gd name="connsiteX14" fmla="*/ 1707853 w 2692095"/>
                  <a:gd name="connsiteY14" fmla="*/ 427883 h 767662"/>
                  <a:gd name="connsiteX15" fmla="*/ 1034643 w 2692095"/>
                  <a:gd name="connsiteY15" fmla="*/ 321867 h 767662"/>
                  <a:gd name="connsiteX16" fmla="*/ 629127 w 2692095"/>
                  <a:gd name="connsiteY16" fmla="*/ 194645 h 767662"/>
                  <a:gd name="connsiteX17" fmla="*/ 1175117 w 2692095"/>
                  <a:gd name="connsiteY17" fmla="*/ 6464 h 767662"/>
                  <a:gd name="connsiteX18" fmla="*/ 1898686 w 2692095"/>
                  <a:gd name="connsiteY18" fmla="*/ 27667 h 767662"/>
                  <a:gd name="connsiteX19" fmla="*/ 2368742 w 2692095"/>
                  <a:gd name="connsiteY19" fmla="*/ 227814 h 767662"/>
                  <a:gd name="connsiteX20" fmla="*/ 2546321 w 2692095"/>
                  <a:gd name="connsiteY20" fmla="*/ 188057 h 767662"/>
                  <a:gd name="connsiteX0" fmla="*/ 2546321 w 2692095"/>
                  <a:gd name="connsiteY0" fmla="*/ 188057 h 761097"/>
                  <a:gd name="connsiteX1" fmla="*/ 2692095 w 2692095"/>
                  <a:gd name="connsiteY1" fmla="*/ 241065 h 761097"/>
                  <a:gd name="connsiteX2" fmla="*/ 2310432 w 2692095"/>
                  <a:gd name="connsiteY2" fmla="*/ 304676 h 761097"/>
                  <a:gd name="connsiteX3" fmla="*/ 1849257 w 2692095"/>
                  <a:gd name="connsiteY3" fmla="*/ 105893 h 761097"/>
                  <a:gd name="connsiteX4" fmla="*/ 1231706 w 2692095"/>
                  <a:gd name="connsiteY4" fmla="*/ 74088 h 761097"/>
                  <a:gd name="connsiteX5" fmla="*/ 844742 w 2692095"/>
                  <a:gd name="connsiteY5" fmla="*/ 182756 h 761097"/>
                  <a:gd name="connsiteX6" fmla="*/ 1809501 w 2692095"/>
                  <a:gd name="connsiteY6" fmla="*/ 349733 h 761097"/>
                  <a:gd name="connsiteX7" fmla="*/ 1788297 w 2692095"/>
                  <a:gd name="connsiteY7" fmla="*/ 540564 h 761097"/>
                  <a:gd name="connsiteX8" fmla="*/ 1538244 w 2692095"/>
                  <a:gd name="connsiteY8" fmla="*/ 751380 h 761097"/>
                  <a:gd name="connsiteX9" fmla="*/ 405158 w 2692095"/>
                  <a:gd name="connsiteY9" fmla="*/ 761097 h 761097"/>
                  <a:gd name="connsiteX10" fmla="*/ 21841 w 2692095"/>
                  <a:gd name="connsiteY10" fmla="*/ 751380 h 761097"/>
                  <a:gd name="connsiteX11" fmla="*/ 65527 w 2692095"/>
                  <a:gd name="connsiteY11" fmla="*/ 571825 h 761097"/>
                  <a:gd name="connsiteX12" fmla="*/ 422780 w 2692095"/>
                  <a:gd name="connsiteY12" fmla="*/ 400263 h 761097"/>
                  <a:gd name="connsiteX13" fmla="*/ 1092491 w 2692095"/>
                  <a:gd name="connsiteY13" fmla="*/ 446857 h 761097"/>
                  <a:gd name="connsiteX14" fmla="*/ 1707853 w 2692095"/>
                  <a:gd name="connsiteY14" fmla="*/ 427883 h 761097"/>
                  <a:gd name="connsiteX15" fmla="*/ 1034643 w 2692095"/>
                  <a:gd name="connsiteY15" fmla="*/ 321867 h 761097"/>
                  <a:gd name="connsiteX16" fmla="*/ 629127 w 2692095"/>
                  <a:gd name="connsiteY16" fmla="*/ 194645 h 761097"/>
                  <a:gd name="connsiteX17" fmla="*/ 1175117 w 2692095"/>
                  <a:gd name="connsiteY17" fmla="*/ 6464 h 761097"/>
                  <a:gd name="connsiteX18" fmla="*/ 1898686 w 2692095"/>
                  <a:gd name="connsiteY18" fmla="*/ 27667 h 761097"/>
                  <a:gd name="connsiteX19" fmla="*/ 2368742 w 2692095"/>
                  <a:gd name="connsiteY19" fmla="*/ 227814 h 761097"/>
                  <a:gd name="connsiteX20" fmla="*/ 2546321 w 2692095"/>
                  <a:gd name="connsiteY20" fmla="*/ 188057 h 761097"/>
                  <a:gd name="connsiteX0" fmla="*/ 2546321 w 2692095"/>
                  <a:gd name="connsiteY0" fmla="*/ 188057 h 751380"/>
                  <a:gd name="connsiteX1" fmla="*/ 2692095 w 2692095"/>
                  <a:gd name="connsiteY1" fmla="*/ 241065 h 751380"/>
                  <a:gd name="connsiteX2" fmla="*/ 2310432 w 2692095"/>
                  <a:gd name="connsiteY2" fmla="*/ 304676 h 751380"/>
                  <a:gd name="connsiteX3" fmla="*/ 1849257 w 2692095"/>
                  <a:gd name="connsiteY3" fmla="*/ 105893 h 751380"/>
                  <a:gd name="connsiteX4" fmla="*/ 1231706 w 2692095"/>
                  <a:gd name="connsiteY4" fmla="*/ 74088 h 751380"/>
                  <a:gd name="connsiteX5" fmla="*/ 844742 w 2692095"/>
                  <a:gd name="connsiteY5" fmla="*/ 182756 h 751380"/>
                  <a:gd name="connsiteX6" fmla="*/ 1809501 w 2692095"/>
                  <a:gd name="connsiteY6" fmla="*/ 349733 h 751380"/>
                  <a:gd name="connsiteX7" fmla="*/ 1788297 w 2692095"/>
                  <a:gd name="connsiteY7" fmla="*/ 540564 h 751380"/>
                  <a:gd name="connsiteX8" fmla="*/ 1538244 w 2692095"/>
                  <a:gd name="connsiteY8" fmla="*/ 751380 h 751380"/>
                  <a:gd name="connsiteX9" fmla="*/ 21841 w 2692095"/>
                  <a:gd name="connsiteY9" fmla="*/ 751380 h 751380"/>
                  <a:gd name="connsiteX10" fmla="*/ 65527 w 2692095"/>
                  <a:gd name="connsiteY10" fmla="*/ 571825 h 751380"/>
                  <a:gd name="connsiteX11" fmla="*/ 422780 w 2692095"/>
                  <a:gd name="connsiteY11" fmla="*/ 400263 h 751380"/>
                  <a:gd name="connsiteX12" fmla="*/ 1092491 w 2692095"/>
                  <a:gd name="connsiteY12" fmla="*/ 446857 h 751380"/>
                  <a:gd name="connsiteX13" fmla="*/ 1707853 w 2692095"/>
                  <a:gd name="connsiteY13" fmla="*/ 427883 h 751380"/>
                  <a:gd name="connsiteX14" fmla="*/ 1034643 w 2692095"/>
                  <a:gd name="connsiteY14" fmla="*/ 321867 h 751380"/>
                  <a:gd name="connsiteX15" fmla="*/ 629127 w 2692095"/>
                  <a:gd name="connsiteY15" fmla="*/ 194645 h 751380"/>
                  <a:gd name="connsiteX16" fmla="*/ 1175117 w 2692095"/>
                  <a:gd name="connsiteY16" fmla="*/ 6464 h 751380"/>
                  <a:gd name="connsiteX17" fmla="*/ 1898686 w 2692095"/>
                  <a:gd name="connsiteY17" fmla="*/ 27667 h 751380"/>
                  <a:gd name="connsiteX18" fmla="*/ 2368742 w 2692095"/>
                  <a:gd name="connsiteY18" fmla="*/ 227814 h 751380"/>
                  <a:gd name="connsiteX19" fmla="*/ 2546321 w 2692095"/>
                  <a:gd name="connsiteY19" fmla="*/ 188057 h 751380"/>
                  <a:gd name="connsiteX0" fmla="*/ 2549370 w 2695144"/>
                  <a:gd name="connsiteY0" fmla="*/ 188057 h 766357"/>
                  <a:gd name="connsiteX1" fmla="*/ 2695144 w 2695144"/>
                  <a:gd name="connsiteY1" fmla="*/ 241065 h 766357"/>
                  <a:gd name="connsiteX2" fmla="*/ 2313481 w 2695144"/>
                  <a:gd name="connsiteY2" fmla="*/ 304676 h 766357"/>
                  <a:gd name="connsiteX3" fmla="*/ 1852306 w 2695144"/>
                  <a:gd name="connsiteY3" fmla="*/ 105893 h 766357"/>
                  <a:gd name="connsiteX4" fmla="*/ 1234755 w 2695144"/>
                  <a:gd name="connsiteY4" fmla="*/ 74088 h 766357"/>
                  <a:gd name="connsiteX5" fmla="*/ 847791 w 2695144"/>
                  <a:gd name="connsiteY5" fmla="*/ 182756 h 766357"/>
                  <a:gd name="connsiteX6" fmla="*/ 1812550 w 2695144"/>
                  <a:gd name="connsiteY6" fmla="*/ 349733 h 766357"/>
                  <a:gd name="connsiteX7" fmla="*/ 1791346 w 2695144"/>
                  <a:gd name="connsiteY7" fmla="*/ 540564 h 766357"/>
                  <a:gd name="connsiteX8" fmla="*/ 1541293 w 2695144"/>
                  <a:gd name="connsiteY8" fmla="*/ 751380 h 766357"/>
                  <a:gd name="connsiteX9" fmla="*/ 21146 w 2695144"/>
                  <a:gd name="connsiteY9" fmla="*/ 766357 h 766357"/>
                  <a:gd name="connsiteX10" fmla="*/ 68576 w 2695144"/>
                  <a:gd name="connsiteY10" fmla="*/ 571825 h 766357"/>
                  <a:gd name="connsiteX11" fmla="*/ 425829 w 2695144"/>
                  <a:gd name="connsiteY11" fmla="*/ 400263 h 766357"/>
                  <a:gd name="connsiteX12" fmla="*/ 1095540 w 2695144"/>
                  <a:gd name="connsiteY12" fmla="*/ 446857 h 766357"/>
                  <a:gd name="connsiteX13" fmla="*/ 1710902 w 2695144"/>
                  <a:gd name="connsiteY13" fmla="*/ 427883 h 766357"/>
                  <a:gd name="connsiteX14" fmla="*/ 1037692 w 2695144"/>
                  <a:gd name="connsiteY14" fmla="*/ 321867 h 766357"/>
                  <a:gd name="connsiteX15" fmla="*/ 632176 w 2695144"/>
                  <a:gd name="connsiteY15" fmla="*/ 194645 h 766357"/>
                  <a:gd name="connsiteX16" fmla="*/ 1178166 w 2695144"/>
                  <a:gd name="connsiteY16" fmla="*/ 6464 h 766357"/>
                  <a:gd name="connsiteX17" fmla="*/ 1901735 w 2695144"/>
                  <a:gd name="connsiteY17" fmla="*/ 27667 h 766357"/>
                  <a:gd name="connsiteX18" fmla="*/ 2371791 w 2695144"/>
                  <a:gd name="connsiteY18" fmla="*/ 227814 h 766357"/>
                  <a:gd name="connsiteX19" fmla="*/ 2549370 w 2695144"/>
                  <a:gd name="connsiteY19" fmla="*/ 188057 h 766357"/>
                  <a:gd name="connsiteX0" fmla="*/ 2615291 w 2761065"/>
                  <a:gd name="connsiteY0" fmla="*/ 188057 h 766357"/>
                  <a:gd name="connsiteX1" fmla="*/ 2761065 w 2761065"/>
                  <a:gd name="connsiteY1" fmla="*/ 241065 h 766357"/>
                  <a:gd name="connsiteX2" fmla="*/ 2379402 w 2761065"/>
                  <a:gd name="connsiteY2" fmla="*/ 304676 h 766357"/>
                  <a:gd name="connsiteX3" fmla="*/ 1918227 w 2761065"/>
                  <a:gd name="connsiteY3" fmla="*/ 105893 h 766357"/>
                  <a:gd name="connsiteX4" fmla="*/ 1300676 w 2761065"/>
                  <a:gd name="connsiteY4" fmla="*/ 74088 h 766357"/>
                  <a:gd name="connsiteX5" fmla="*/ 913712 w 2761065"/>
                  <a:gd name="connsiteY5" fmla="*/ 182756 h 766357"/>
                  <a:gd name="connsiteX6" fmla="*/ 1878471 w 2761065"/>
                  <a:gd name="connsiteY6" fmla="*/ 349733 h 766357"/>
                  <a:gd name="connsiteX7" fmla="*/ 1857267 w 2761065"/>
                  <a:gd name="connsiteY7" fmla="*/ 540564 h 766357"/>
                  <a:gd name="connsiteX8" fmla="*/ 1607214 w 2761065"/>
                  <a:gd name="connsiteY8" fmla="*/ 751380 h 766357"/>
                  <a:gd name="connsiteX9" fmla="*/ 87067 w 2761065"/>
                  <a:gd name="connsiteY9" fmla="*/ 766357 h 766357"/>
                  <a:gd name="connsiteX10" fmla="*/ 134497 w 2761065"/>
                  <a:gd name="connsiteY10" fmla="*/ 571825 h 766357"/>
                  <a:gd name="connsiteX11" fmla="*/ 491750 w 2761065"/>
                  <a:gd name="connsiteY11" fmla="*/ 400263 h 766357"/>
                  <a:gd name="connsiteX12" fmla="*/ 1161461 w 2761065"/>
                  <a:gd name="connsiteY12" fmla="*/ 446857 h 766357"/>
                  <a:gd name="connsiteX13" fmla="*/ 1776823 w 2761065"/>
                  <a:gd name="connsiteY13" fmla="*/ 427883 h 766357"/>
                  <a:gd name="connsiteX14" fmla="*/ 1103613 w 2761065"/>
                  <a:gd name="connsiteY14" fmla="*/ 321867 h 766357"/>
                  <a:gd name="connsiteX15" fmla="*/ 698097 w 2761065"/>
                  <a:gd name="connsiteY15" fmla="*/ 194645 h 766357"/>
                  <a:gd name="connsiteX16" fmla="*/ 1244087 w 2761065"/>
                  <a:gd name="connsiteY16" fmla="*/ 6464 h 766357"/>
                  <a:gd name="connsiteX17" fmla="*/ 1967656 w 2761065"/>
                  <a:gd name="connsiteY17" fmla="*/ 27667 h 766357"/>
                  <a:gd name="connsiteX18" fmla="*/ 2437712 w 2761065"/>
                  <a:gd name="connsiteY18" fmla="*/ 227814 h 766357"/>
                  <a:gd name="connsiteX19" fmla="*/ 2615291 w 2761065"/>
                  <a:gd name="connsiteY19" fmla="*/ 188057 h 766357"/>
                  <a:gd name="connsiteX0" fmla="*/ 2636315 w 2782089"/>
                  <a:gd name="connsiteY0" fmla="*/ 188057 h 766357"/>
                  <a:gd name="connsiteX1" fmla="*/ 2782089 w 2782089"/>
                  <a:gd name="connsiteY1" fmla="*/ 241065 h 766357"/>
                  <a:gd name="connsiteX2" fmla="*/ 2400426 w 2782089"/>
                  <a:gd name="connsiteY2" fmla="*/ 304676 h 766357"/>
                  <a:gd name="connsiteX3" fmla="*/ 1939251 w 2782089"/>
                  <a:gd name="connsiteY3" fmla="*/ 105893 h 766357"/>
                  <a:gd name="connsiteX4" fmla="*/ 1321700 w 2782089"/>
                  <a:gd name="connsiteY4" fmla="*/ 74088 h 766357"/>
                  <a:gd name="connsiteX5" fmla="*/ 934736 w 2782089"/>
                  <a:gd name="connsiteY5" fmla="*/ 182756 h 766357"/>
                  <a:gd name="connsiteX6" fmla="*/ 1899495 w 2782089"/>
                  <a:gd name="connsiteY6" fmla="*/ 349733 h 766357"/>
                  <a:gd name="connsiteX7" fmla="*/ 1878291 w 2782089"/>
                  <a:gd name="connsiteY7" fmla="*/ 540564 h 766357"/>
                  <a:gd name="connsiteX8" fmla="*/ 1628238 w 2782089"/>
                  <a:gd name="connsiteY8" fmla="*/ 751380 h 766357"/>
                  <a:gd name="connsiteX9" fmla="*/ 108091 w 2782089"/>
                  <a:gd name="connsiteY9" fmla="*/ 766357 h 766357"/>
                  <a:gd name="connsiteX10" fmla="*/ 155521 w 2782089"/>
                  <a:gd name="connsiteY10" fmla="*/ 571825 h 766357"/>
                  <a:gd name="connsiteX11" fmla="*/ 512774 w 2782089"/>
                  <a:gd name="connsiteY11" fmla="*/ 400263 h 766357"/>
                  <a:gd name="connsiteX12" fmla="*/ 1182485 w 2782089"/>
                  <a:gd name="connsiteY12" fmla="*/ 446857 h 766357"/>
                  <a:gd name="connsiteX13" fmla="*/ 1797847 w 2782089"/>
                  <a:gd name="connsiteY13" fmla="*/ 427883 h 766357"/>
                  <a:gd name="connsiteX14" fmla="*/ 1124637 w 2782089"/>
                  <a:gd name="connsiteY14" fmla="*/ 321867 h 766357"/>
                  <a:gd name="connsiteX15" fmla="*/ 719121 w 2782089"/>
                  <a:gd name="connsiteY15" fmla="*/ 194645 h 766357"/>
                  <a:gd name="connsiteX16" fmla="*/ 1265111 w 2782089"/>
                  <a:gd name="connsiteY16" fmla="*/ 6464 h 766357"/>
                  <a:gd name="connsiteX17" fmla="*/ 1988680 w 2782089"/>
                  <a:gd name="connsiteY17" fmla="*/ 27667 h 766357"/>
                  <a:gd name="connsiteX18" fmla="*/ 2458736 w 2782089"/>
                  <a:gd name="connsiteY18" fmla="*/ 227814 h 766357"/>
                  <a:gd name="connsiteX19" fmla="*/ 2636315 w 2782089"/>
                  <a:gd name="connsiteY19" fmla="*/ 188057 h 766357"/>
                  <a:gd name="connsiteX0" fmla="*/ 2636315 w 2653621"/>
                  <a:gd name="connsiteY0" fmla="*/ 188057 h 766357"/>
                  <a:gd name="connsiteX1" fmla="*/ 2545498 w 2653621"/>
                  <a:gd name="connsiteY1" fmla="*/ 365933 h 766357"/>
                  <a:gd name="connsiteX2" fmla="*/ 2400426 w 2653621"/>
                  <a:gd name="connsiteY2" fmla="*/ 304676 h 766357"/>
                  <a:gd name="connsiteX3" fmla="*/ 1939251 w 2653621"/>
                  <a:gd name="connsiteY3" fmla="*/ 105893 h 766357"/>
                  <a:gd name="connsiteX4" fmla="*/ 1321700 w 2653621"/>
                  <a:gd name="connsiteY4" fmla="*/ 74088 h 766357"/>
                  <a:gd name="connsiteX5" fmla="*/ 934736 w 2653621"/>
                  <a:gd name="connsiteY5" fmla="*/ 182756 h 766357"/>
                  <a:gd name="connsiteX6" fmla="*/ 1899495 w 2653621"/>
                  <a:gd name="connsiteY6" fmla="*/ 349733 h 766357"/>
                  <a:gd name="connsiteX7" fmla="*/ 1878291 w 2653621"/>
                  <a:gd name="connsiteY7" fmla="*/ 540564 h 766357"/>
                  <a:gd name="connsiteX8" fmla="*/ 1628238 w 2653621"/>
                  <a:gd name="connsiteY8" fmla="*/ 751380 h 766357"/>
                  <a:gd name="connsiteX9" fmla="*/ 108091 w 2653621"/>
                  <a:gd name="connsiteY9" fmla="*/ 766357 h 766357"/>
                  <a:gd name="connsiteX10" fmla="*/ 155521 w 2653621"/>
                  <a:gd name="connsiteY10" fmla="*/ 571825 h 766357"/>
                  <a:gd name="connsiteX11" fmla="*/ 512774 w 2653621"/>
                  <a:gd name="connsiteY11" fmla="*/ 400263 h 766357"/>
                  <a:gd name="connsiteX12" fmla="*/ 1182485 w 2653621"/>
                  <a:gd name="connsiteY12" fmla="*/ 446857 h 766357"/>
                  <a:gd name="connsiteX13" fmla="*/ 1797847 w 2653621"/>
                  <a:gd name="connsiteY13" fmla="*/ 427883 h 766357"/>
                  <a:gd name="connsiteX14" fmla="*/ 1124637 w 2653621"/>
                  <a:gd name="connsiteY14" fmla="*/ 321867 h 766357"/>
                  <a:gd name="connsiteX15" fmla="*/ 719121 w 2653621"/>
                  <a:gd name="connsiteY15" fmla="*/ 194645 h 766357"/>
                  <a:gd name="connsiteX16" fmla="*/ 1265111 w 2653621"/>
                  <a:gd name="connsiteY16" fmla="*/ 6464 h 766357"/>
                  <a:gd name="connsiteX17" fmla="*/ 1988680 w 2653621"/>
                  <a:gd name="connsiteY17" fmla="*/ 27667 h 766357"/>
                  <a:gd name="connsiteX18" fmla="*/ 2458736 w 2653621"/>
                  <a:gd name="connsiteY18" fmla="*/ 227814 h 766357"/>
                  <a:gd name="connsiteX19" fmla="*/ 2636315 w 2653621"/>
                  <a:gd name="connsiteY19" fmla="*/ 188057 h 766357"/>
                  <a:gd name="connsiteX0" fmla="*/ 2636315 w 2636315"/>
                  <a:gd name="connsiteY0" fmla="*/ 188057 h 766357"/>
                  <a:gd name="connsiteX1" fmla="*/ 2400426 w 2636315"/>
                  <a:gd name="connsiteY1" fmla="*/ 304676 h 766357"/>
                  <a:gd name="connsiteX2" fmla="*/ 1939251 w 2636315"/>
                  <a:gd name="connsiteY2" fmla="*/ 105893 h 766357"/>
                  <a:gd name="connsiteX3" fmla="*/ 1321700 w 2636315"/>
                  <a:gd name="connsiteY3" fmla="*/ 74088 h 766357"/>
                  <a:gd name="connsiteX4" fmla="*/ 934736 w 2636315"/>
                  <a:gd name="connsiteY4" fmla="*/ 182756 h 766357"/>
                  <a:gd name="connsiteX5" fmla="*/ 1899495 w 2636315"/>
                  <a:gd name="connsiteY5" fmla="*/ 349733 h 766357"/>
                  <a:gd name="connsiteX6" fmla="*/ 1878291 w 2636315"/>
                  <a:gd name="connsiteY6" fmla="*/ 540564 h 766357"/>
                  <a:gd name="connsiteX7" fmla="*/ 1628238 w 2636315"/>
                  <a:gd name="connsiteY7" fmla="*/ 751380 h 766357"/>
                  <a:gd name="connsiteX8" fmla="*/ 108091 w 2636315"/>
                  <a:gd name="connsiteY8" fmla="*/ 766357 h 766357"/>
                  <a:gd name="connsiteX9" fmla="*/ 155521 w 2636315"/>
                  <a:gd name="connsiteY9" fmla="*/ 571825 h 766357"/>
                  <a:gd name="connsiteX10" fmla="*/ 512774 w 2636315"/>
                  <a:gd name="connsiteY10" fmla="*/ 400263 h 766357"/>
                  <a:gd name="connsiteX11" fmla="*/ 1182485 w 2636315"/>
                  <a:gd name="connsiteY11" fmla="*/ 446857 h 766357"/>
                  <a:gd name="connsiteX12" fmla="*/ 1797847 w 2636315"/>
                  <a:gd name="connsiteY12" fmla="*/ 427883 h 766357"/>
                  <a:gd name="connsiteX13" fmla="*/ 1124637 w 2636315"/>
                  <a:gd name="connsiteY13" fmla="*/ 321867 h 766357"/>
                  <a:gd name="connsiteX14" fmla="*/ 719121 w 2636315"/>
                  <a:gd name="connsiteY14" fmla="*/ 194645 h 766357"/>
                  <a:gd name="connsiteX15" fmla="*/ 1265111 w 2636315"/>
                  <a:gd name="connsiteY15" fmla="*/ 6464 h 766357"/>
                  <a:gd name="connsiteX16" fmla="*/ 1988680 w 2636315"/>
                  <a:gd name="connsiteY16" fmla="*/ 27667 h 766357"/>
                  <a:gd name="connsiteX17" fmla="*/ 2458736 w 2636315"/>
                  <a:gd name="connsiteY17" fmla="*/ 227814 h 766357"/>
                  <a:gd name="connsiteX18" fmla="*/ 2636315 w 2636315"/>
                  <a:gd name="connsiteY18" fmla="*/ 188057 h 766357"/>
                  <a:gd name="connsiteX0" fmla="*/ 2458736 w 2458737"/>
                  <a:gd name="connsiteY0" fmla="*/ 227814 h 766357"/>
                  <a:gd name="connsiteX1" fmla="*/ 2400426 w 2458737"/>
                  <a:gd name="connsiteY1" fmla="*/ 304676 h 766357"/>
                  <a:gd name="connsiteX2" fmla="*/ 1939251 w 2458737"/>
                  <a:gd name="connsiteY2" fmla="*/ 105893 h 766357"/>
                  <a:gd name="connsiteX3" fmla="*/ 1321700 w 2458737"/>
                  <a:gd name="connsiteY3" fmla="*/ 74088 h 766357"/>
                  <a:gd name="connsiteX4" fmla="*/ 934736 w 2458737"/>
                  <a:gd name="connsiteY4" fmla="*/ 182756 h 766357"/>
                  <a:gd name="connsiteX5" fmla="*/ 1899495 w 2458737"/>
                  <a:gd name="connsiteY5" fmla="*/ 349733 h 766357"/>
                  <a:gd name="connsiteX6" fmla="*/ 1878291 w 2458737"/>
                  <a:gd name="connsiteY6" fmla="*/ 540564 h 766357"/>
                  <a:gd name="connsiteX7" fmla="*/ 1628238 w 2458737"/>
                  <a:gd name="connsiteY7" fmla="*/ 751380 h 766357"/>
                  <a:gd name="connsiteX8" fmla="*/ 108091 w 2458737"/>
                  <a:gd name="connsiteY8" fmla="*/ 766357 h 766357"/>
                  <a:gd name="connsiteX9" fmla="*/ 155521 w 2458737"/>
                  <a:gd name="connsiteY9" fmla="*/ 571825 h 766357"/>
                  <a:gd name="connsiteX10" fmla="*/ 512774 w 2458737"/>
                  <a:gd name="connsiteY10" fmla="*/ 400263 h 766357"/>
                  <a:gd name="connsiteX11" fmla="*/ 1182485 w 2458737"/>
                  <a:gd name="connsiteY11" fmla="*/ 446857 h 766357"/>
                  <a:gd name="connsiteX12" fmla="*/ 1797847 w 2458737"/>
                  <a:gd name="connsiteY12" fmla="*/ 427883 h 766357"/>
                  <a:gd name="connsiteX13" fmla="*/ 1124637 w 2458737"/>
                  <a:gd name="connsiteY13" fmla="*/ 321867 h 766357"/>
                  <a:gd name="connsiteX14" fmla="*/ 719121 w 2458737"/>
                  <a:gd name="connsiteY14" fmla="*/ 194645 h 766357"/>
                  <a:gd name="connsiteX15" fmla="*/ 1265111 w 2458737"/>
                  <a:gd name="connsiteY15" fmla="*/ 6464 h 766357"/>
                  <a:gd name="connsiteX16" fmla="*/ 1988680 w 2458737"/>
                  <a:gd name="connsiteY16" fmla="*/ 27667 h 766357"/>
                  <a:gd name="connsiteX17" fmla="*/ 2458736 w 2458737"/>
                  <a:gd name="connsiteY17" fmla="*/ 227814 h 766357"/>
                  <a:gd name="connsiteX0" fmla="*/ 2508026 w 2508026"/>
                  <a:gd name="connsiteY0" fmla="*/ 237671 h 766357"/>
                  <a:gd name="connsiteX1" fmla="*/ 2400426 w 2508026"/>
                  <a:gd name="connsiteY1" fmla="*/ 304676 h 766357"/>
                  <a:gd name="connsiteX2" fmla="*/ 1939251 w 2508026"/>
                  <a:gd name="connsiteY2" fmla="*/ 105893 h 766357"/>
                  <a:gd name="connsiteX3" fmla="*/ 1321700 w 2508026"/>
                  <a:gd name="connsiteY3" fmla="*/ 74088 h 766357"/>
                  <a:gd name="connsiteX4" fmla="*/ 934736 w 2508026"/>
                  <a:gd name="connsiteY4" fmla="*/ 182756 h 766357"/>
                  <a:gd name="connsiteX5" fmla="*/ 1899495 w 2508026"/>
                  <a:gd name="connsiteY5" fmla="*/ 349733 h 766357"/>
                  <a:gd name="connsiteX6" fmla="*/ 1878291 w 2508026"/>
                  <a:gd name="connsiteY6" fmla="*/ 540564 h 766357"/>
                  <a:gd name="connsiteX7" fmla="*/ 1628238 w 2508026"/>
                  <a:gd name="connsiteY7" fmla="*/ 751380 h 766357"/>
                  <a:gd name="connsiteX8" fmla="*/ 108091 w 2508026"/>
                  <a:gd name="connsiteY8" fmla="*/ 766357 h 766357"/>
                  <a:gd name="connsiteX9" fmla="*/ 155521 w 2508026"/>
                  <a:gd name="connsiteY9" fmla="*/ 571825 h 766357"/>
                  <a:gd name="connsiteX10" fmla="*/ 512774 w 2508026"/>
                  <a:gd name="connsiteY10" fmla="*/ 400263 h 766357"/>
                  <a:gd name="connsiteX11" fmla="*/ 1182485 w 2508026"/>
                  <a:gd name="connsiteY11" fmla="*/ 446857 h 766357"/>
                  <a:gd name="connsiteX12" fmla="*/ 1797847 w 2508026"/>
                  <a:gd name="connsiteY12" fmla="*/ 427883 h 766357"/>
                  <a:gd name="connsiteX13" fmla="*/ 1124637 w 2508026"/>
                  <a:gd name="connsiteY13" fmla="*/ 321867 h 766357"/>
                  <a:gd name="connsiteX14" fmla="*/ 719121 w 2508026"/>
                  <a:gd name="connsiteY14" fmla="*/ 194645 h 766357"/>
                  <a:gd name="connsiteX15" fmla="*/ 1265111 w 2508026"/>
                  <a:gd name="connsiteY15" fmla="*/ 6464 h 766357"/>
                  <a:gd name="connsiteX16" fmla="*/ 1988680 w 2508026"/>
                  <a:gd name="connsiteY16" fmla="*/ 27667 h 766357"/>
                  <a:gd name="connsiteX17" fmla="*/ 2508026 w 2508026"/>
                  <a:gd name="connsiteY17" fmla="*/ 237671 h 766357"/>
                  <a:gd name="connsiteX0" fmla="*/ 2508026 w 2508026"/>
                  <a:gd name="connsiteY0" fmla="*/ 237671 h 766357"/>
                  <a:gd name="connsiteX1" fmla="*/ 2400426 w 2508026"/>
                  <a:gd name="connsiteY1" fmla="*/ 304676 h 766357"/>
                  <a:gd name="connsiteX2" fmla="*/ 1939251 w 2508026"/>
                  <a:gd name="connsiteY2" fmla="*/ 105893 h 766357"/>
                  <a:gd name="connsiteX3" fmla="*/ 1321700 w 2508026"/>
                  <a:gd name="connsiteY3" fmla="*/ 74088 h 766357"/>
                  <a:gd name="connsiteX4" fmla="*/ 934736 w 2508026"/>
                  <a:gd name="connsiteY4" fmla="*/ 182756 h 766357"/>
                  <a:gd name="connsiteX5" fmla="*/ 1899495 w 2508026"/>
                  <a:gd name="connsiteY5" fmla="*/ 349733 h 766357"/>
                  <a:gd name="connsiteX6" fmla="*/ 1878291 w 2508026"/>
                  <a:gd name="connsiteY6" fmla="*/ 540564 h 766357"/>
                  <a:gd name="connsiteX7" fmla="*/ 1628238 w 2508026"/>
                  <a:gd name="connsiteY7" fmla="*/ 751380 h 766357"/>
                  <a:gd name="connsiteX8" fmla="*/ 108091 w 2508026"/>
                  <a:gd name="connsiteY8" fmla="*/ 766357 h 766357"/>
                  <a:gd name="connsiteX9" fmla="*/ 155521 w 2508026"/>
                  <a:gd name="connsiteY9" fmla="*/ 571825 h 766357"/>
                  <a:gd name="connsiteX10" fmla="*/ 512774 w 2508026"/>
                  <a:gd name="connsiteY10" fmla="*/ 400263 h 766357"/>
                  <a:gd name="connsiteX11" fmla="*/ 1182485 w 2508026"/>
                  <a:gd name="connsiteY11" fmla="*/ 446857 h 766357"/>
                  <a:gd name="connsiteX12" fmla="*/ 1797847 w 2508026"/>
                  <a:gd name="connsiteY12" fmla="*/ 427883 h 766357"/>
                  <a:gd name="connsiteX13" fmla="*/ 1124637 w 2508026"/>
                  <a:gd name="connsiteY13" fmla="*/ 321867 h 766357"/>
                  <a:gd name="connsiteX14" fmla="*/ 719121 w 2508026"/>
                  <a:gd name="connsiteY14" fmla="*/ 194645 h 766357"/>
                  <a:gd name="connsiteX15" fmla="*/ 1265111 w 2508026"/>
                  <a:gd name="connsiteY15" fmla="*/ 6464 h 766357"/>
                  <a:gd name="connsiteX16" fmla="*/ 1988680 w 2508026"/>
                  <a:gd name="connsiteY16" fmla="*/ 27667 h 766357"/>
                  <a:gd name="connsiteX17" fmla="*/ 2508026 w 2508026"/>
                  <a:gd name="connsiteY17" fmla="*/ 237671 h 766357"/>
                  <a:gd name="connsiteX0" fmla="*/ 2508026 w 2508026"/>
                  <a:gd name="connsiteY0" fmla="*/ 237671 h 766357"/>
                  <a:gd name="connsiteX1" fmla="*/ 2400426 w 2508026"/>
                  <a:gd name="connsiteY1" fmla="*/ 304676 h 766357"/>
                  <a:gd name="connsiteX2" fmla="*/ 1939251 w 2508026"/>
                  <a:gd name="connsiteY2" fmla="*/ 105893 h 766357"/>
                  <a:gd name="connsiteX3" fmla="*/ 1321700 w 2508026"/>
                  <a:gd name="connsiteY3" fmla="*/ 74088 h 766357"/>
                  <a:gd name="connsiteX4" fmla="*/ 934736 w 2508026"/>
                  <a:gd name="connsiteY4" fmla="*/ 182756 h 766357"/>
                  <a:gd name="connsiteX5" fmla="*/ 1899495 w 2508026"/>
                  <a:gd name="connsiteY5" fmla="*/ 349733 h 766357"/>
                  <a:gd name="connsiteX6" fmla="*/ 1878291 w 2508026"/>
                  <a:gd name="connsiteY6" fmla="*/ 540564 h 766357"/>
                  <a:gd name="connsiteX7" fmla="*/ 1628238 w 2508026"/>
                  <a:gd name="connsiteY7" fmla="*/ 751380 h 766357"/>
                  <a:gd name="connsiteX8" fmla="*/ 108091 w 2508026"/>
                  <a:gd name="connsiteY8" fmla="*/ 766357 h 766357"/>
                  <a:gd name="connsiteX9" fmla="*/ 155521 w 2508026"/>
                  <a:gd name="connsiteY9" fmla="*/ 571825 h 766357"/>
                  <a:gd name="connsiteX10" fmla="*/ 512774 w 2508026"/>
                  <a:gd name="connsiteY10" fmla="*/ 400263 h 766357"/>
                  <a:gd name="connsiteX11" fmla="*/ 1182485 w 2508026"/>
                  <a:gd name="connsiteY11" fmla="*/ 446857 h 766357"/>
                  <a:gd name="connsiteX12" fmla="*/ 1797847 w 2508026"/>
                  <a:gd name="connsiteY12" fmla="*/ 427883 h 766357"/>
                  <a:gd name="connsiteX13" fmla="*/ 1124637 w 2508026"/>
                  <a:gd name="connsiteY13" fmla="*/ 321867 h 766357"/>
                  <a:gd name="connsiteX14" fmla="*/ 719121 w 2508026"/>
                  <a:gd name="connsiteY14" fmla="*/ 194645 h 766357"/>
                  <a:gd name="connsiteX15" fmla="*/ 1265111 w 2508026"/>
                  <a:gd name="connsiteY15" fmla="*/ 6464 h 766357"/>
                  <a:gd name="connsiteX16" fmla="*/ 1988680 w 2508026"/>
                  <a:gd name="connsiteY16" fmla="*/ 27667 h 766357"/>
                  <a:gd name="connsiteX17" fmla="*/ 2508026 w 2508026"/>
                  <a:gd name="connsiteY17" fmla="*/ 237671 h 766357"/>
                  <a:gd name="connsiteX0" fmla="*/ 2508026 w 2508026"/>
                  <a:gd name="connsiteY0" fmla="*/ 237671 h 766357"/>
                  <a:gd name="connsiteX1" fmla="*/ 2400426 w 2508026"/>
                  <a:gd name="connsiteY1" fmla="*/ 304676 h 766357"/>
                  <a:gd name="connsiteX2" fmla="*/ 1939251 w 2508026"/>
                  <a:gd name="connsiteY2" fmla="*/ 105893 h 766357"/>
                  <a:gd name="connsiteX3" fmla="*/ 1321700 w 2508026"/>
                  <a:gd name="connsiteY3" fmla="*/ 74088 h 766357"/>
                  <a:gd name="connsiteX4" fmla="*/ 934736 w 2508026"/>
                  <a:gd name="connsiteY4" fmla="*/ 182756 h 766357"/>
                  <a:gd name="connsiteX5" fmla="*/ 1899495 w 2508026"/>
                  <a:gd name="connsiteY5" fmla="*/ 349733 h 766357"/>
                  <a:gd name="connsiteX6" fmla="*/ 1878291 w 2508026"/>
                  <a:gd name="connsiteY6" fmla="*/ 540564 h 766357"/>
                  <a:gd name="connsiteX7" fmla="*/ 1628238 w 2508026"/>
                  <a:gd name="connsiteY7" fmla="*/ 751380 h 766357"/>
                  <a:gd name="connsiteX8" fmla="*/ 108091 w 2508026"/>
                  <a:gd name="connsiteY8" fmla="*/ 766357 h 766357"/>
                  <a:gd name="connsiteX9" fmla="*/ 155521 w 2508026"/>
                  <a:gd name="connsiteY9" fmla="*/ 571825 h 766357"/>
                  <a:gd name="connsiteX10" fmla="*/ 512774 w 2508026"/>
                  <a:gd name="connsiteY10" fmla="*/ 400263 h 766357"/>
                  <a:gd name="connsiteX11" fmla="*/ 1182485 w 2508026"/>
                  <a:gd name="connsiteY11" fmla="*/ 446857 h 766357"/>
                  <a:gd name="connsiteX12" fmla="*/ 1797847 w 2508026"/>
                  <a:gd name="connsiteY12" fmla="*/ 427883 h 766357"/>
                  <a:gd name="connsiteX13" fmla="*/ 1124637 w 2508026"/>
                  <a:gd name="connsiteY13" fmla="*/ 321867 h 766357"/>
                  <a:gd name="connsiteX14" fmla="*/ 719121 w 2508026"/>
                  <a:gd name="connsiteY14" fmla="*/ 194645 h 766357"/>
                  <a:gd name="connsiteX15" fmla="*/ 1265111 w 2508026"/>
                  <a:gd name="connsiteY15" fmla="*/ 6464 h 766357"/>
                  <a:gd name="connsiteX16" fmla="*/ 1988680 w 2508026"/>
                  <a:gd name="connsiteY16" fmla="*/ 27667 h 766357"/>
                  <a:gd name="connsiteX17" fmla="*/ 2508026 w 2508026"/>
                  <a:gd name="connsiteY17" fmla="*/ 237671 h 766357"/>
                  <a:gd name="connsiteX0" fmla="*/ 2508026 w 2508026"/>
                  <a:gd name="connsiteY0" fmla="*/ 237671 h 766357"/>
                  <a:gd name="connsiteX1" fmla="*/ 2420142 w 2508026"/>
                  <a:gd name="connsiteY1" fmla="*/ 397930 h 766357"/>
                  <a:gd name="connsiteX2" fmla="*/ 1939251 w 2508026"/>
                  <a:gd name="connsiteY2" fmla="*/ 105893 h 766357"/>
                  <a:gd name="connsiteX3" fmla="*/ 1321700 w 2508026"/>
                  <a:gd name="connsiteY3" fmla="*/ 74088 h 766357"/>
                  <a:gd name="connsiteX4" fmla="*/ 934736 w 2508026"/>
                  <a:gd name="connsiteY4" fmla="*/ 182756 h 766357"/>
                  <a:gd name="connsiteX5" fmla="*/ 1899495 w 2508026"/>
                  <a:gd name="connsiteY5" fmla="*/ 349733 h 766357"/>
                  <a:gd name="connsiteX6" fmla="*/ 1878291 w 2508026"/>
                  <a:gd name="connsiteY6" fmla="*/ 540564 h 766357"/>
                  <a:gd name="connsiteX7" fmla="*/ 1628238 w 2508026"/>
                  <a:gd name="connsiteY7" fmla="*/ 751380 h 766357"/>
                  <a:gd name="connsiteX8" fmla="*/ 108091 w 2508026"/>
                  <a:gd name="connsiteY8" fmla="*/ 766357 h 766357"/>
                  <a:gd name="connsiteX9" fmla="*/ 155521 w 2508026"/>
                  <a:gd name="connsiteY9" fmla="*/ 571825 h 766357"/>
                  <a:gd name="connsiteX10" fmla="*/ 512774 w 2508026"/>
                  <a:gd name="connsiteY10" fmla="*/ 400263 h 766357"/>
                  <a:gd name="connsiteX11" fmla="*/ 1182485 w 2508026"/>
                  <a:gd name="connsiteY11" fmla="*/ 446857 h 766357"/>
                  <a:gd name="connsiteX12" fmla="*/ 1797847 w 2508026"/>
                  <a:gd name="connsiteY12" fmla="*/ 427883 h 766357"/>
                  <a:gd name="connsiteX13" fmla="*/ 1124637 w 2508026"/>
                  <a:gd name="connsiteY13" fmla="*/ 321867 h 766357"/>
                  <a:gd name="connsiteX14" fmla="*/ 719121 w 2508026"/>
                  <a:gd name="connsiteY14" fmla="*/ 194645 h 766357"/>
                  <a:gd name="connsiteX15" fmla="*/ 1265111 w 2508026"/>
                  <a:gd name="connsiteY15" fmla="*/ 6464 h 766357"/>
                  <a:gd name="connsiteX16" fmla="*/ 1988680 w 2508026"/>
                  <a:gd name="connsiteY16" fmla="*/ 27667 h 766357"/>
                  <a:gd name="connsiteX17" fmla="*/ 2508026 w 2508026"/>
                  <a:gd name="connsiteY17" fmla="*/ 237671 h 766357"/>
                  <a:gd name="connsiteX0" fmla="*/ 2662468 w 2662468"/>
                  <a:gd name="connsiteY0" fmla="*/ 333379 h 766357"/>
                  <a:gd name="connsiteX1" fmla="*/ 2420142 w 2662468"/>
                  <a:gd name="connsiteY1" fmla="*/ 397930 h 766357"/>
                  <a:gd name="connsiteX2" fmla="*/ 1939251 w 2662468"/>
                  <a:gd name="connsiteY2" fmla="*/ 105893 h 766357"/>
                  <a:gd name="connsiteX3" fmla="*/ 1321700 w 2662468"/>
                  <a:gd name="connsiteY3" fmla="*/ 74088 h 766357"/>
                  <a:gd name="connsiteX4" fmla="*/ 934736 w 2662468"/>
                  <a:gd name="connsiteY4" fmla="*/ 182756 h 766357"/>
                  <a:gd name="connsiteX5" fmla="*/ 1899495 w 2662468"/>
                  <a:gd name="connsiteY5" fmla="*/ 349733 h 766357"/>
                  <a:gd name="connsiteX6" fmla="*/ 1878291 w 2662468"/>
                  <a:gd name="connsiteY6" fmla="*/ 540564 h 766357"/>
                  <a:gd name="connsiteX7" fmla="*/ 1628238 w 2662468"/>
                  <a:gd name="connsiteY7" fmla="*/ 751380 h 766357"/>
                  <a:gd name="connsiteX8" fmla="*/ 108091 w 2662468"/>
                  <a:gd name="connsiteY8" fmla="*/ 766357 h 766357"/>
                  <a:gd name="connsiteX9" fmla="*/ 155521 w 2662468"/>
                  <a:gd name="connsiteY9" fmla="*/ 571825 h 766357"/>
                  <a:gd name="connsiteX10" fmla="*/ 512774 w 2662468"/>
                  <a:gd name="connsiteY10" fmla="*/ 400263 h 766357"/>
                  <a:gd name="connsiteX11" fmla="*/ 1182485 w 2662468"/>
                  <a:gd name="connsiteY11" fmla="*/ 446857 h 766357"/>
                  <a:gd name="connsiteX12" fmla="*/ 1797847 w 2662468"/>
                  <a:gd name="connsiteY12" fmla="*/ 427883 h 766357"/>
                  <a:gd name="connsiteX13" fmla="*/ 1124637 w 2662468"/>
                  <a:gd name="connsiteY13" fmla="*/ 321867 h 766357"/>
                  <a:gd name="connsiteX14" fmla="*/ 719121 w 2662468"/>
                  <a:gd name="connsiteY14" fmla="*/ 194645 h 766357"/>
                  <a:gd name="connsiteX15" fmla="*/ 1265111 w 2662468"/>
                  <a:gd name="connsiteY15" fmla="*/ 6464 h 766357"/>
                  <a:gd name="connsiteX16" fmla="*/ 1988680 w 2662468"/>
                  <a:gd name="connsiteY16" fmla="*/ 27667 h 766357"/>
                  <a:gd name="connsiteX17" fmla="*/ 2662468 w 2662468"/>
                  <a:gd name="connsiteY17" fmla="*/ 333379 h 766357"/>
                  <a:gd name="connsiteX0" fmla="*/ 2662468 w 2662468"/>
                  <a:gd name="connsiteY0" fmla="*/ 333379 h 766357"/>
                  <a:gd name="connsiteX1" fmla="*/ 2420142 w 2662468"/>
                  <a:gd name="connsiteY1" fmla="*/ 397930 h 766357"/>
                  <a:gd name="connsiteX2" fmla="*/ 1939251 w 2662468"/>
                  <a:gd name="connsiteY2" fmla="*/ 105893 h 766357"/>
                  <a:gd name="connsiteX3" fmla="*/ 1321700 w 2662468"/>
                  <a:gd name="connsiteY3" fmla="*/ 74088 h 766357"/>
                  <a:gd name="connsiteX4" fmla="*/ 934736 w 2662468"/>
                  <a:gd name="connsiteY4" fmla="*/ 182756 h 766357"/>
                  <a:gd name="connsiteX5" fmla="*/ 1899495 w 2662468"/>
                  <a:gd name="connsiteY5" fmla="*/ 349733 h 766357"/>
                  <a:gd name="connsiteX6" fmla="*/ 1878291 w 2662468"/>
                  <a:gd name="connsiteY6" fmla="*/ 540564 h 766357"/>
                  <a:gd name="connsiteX7" fmla="*/ 1628238 w 2662468"/>
                  <a:gd name="connsiteY7" fmla="*/ 751380 h 766357"/>
                  <a:gd name="connsiteX8" fmla="*/ 108091 w 2662468"/>
                  <a:gd name="connsiteY8" fmla="*/ 766357 h 766357"/>
                  <a:gd name="connsiteX9" fmla="*/ 155521 w 2662468"/>
                  <a:gd name="connsiteY9" fmla="*/ 571825 h 766357"/>
                  <a:gd name="connsiteX10" fmla="*/ 512774 w 2662468"/>
                  <a:gd name="connsiteY10" fmla="*/ 400263 h 766357"/>
                  <a:gd name="connsiteX11" fmla="*/ 1182485 w 2662468"/>
                  <a:gd name="connsiteY11" fmla="*/ 446857 h 766357"/>
                  <a:gd name="connsiteX12" fmla="*/ 1797847 w 2662468"/>
                  <a:gd name="connsiteY12" fmla="*/ 427883 h 766357"/>
                  <a:gd name="connsiteX13" fmla="*/ 1124637 w 2662468"/>
                  <a:gd name="connsiteY13" fmla="*/ 321867 h 766357"/>
                  <a:gd name="connsiteX14" fmla="*/ 719121 w 2662468"/>
                  <a:gd name="connsiteY14" fmla="*/ 194645 h 766357"/>
                  <a:gd name="connsiteX15" fmla="*/ 1265111 w 2662468"/>
                  <a:gd name="connsiteY15" fmla="*/ 6464 h 766357"/>
                  <a:gd name="connsiteX16" fmla="*/ 1988680 w 2662468"/>
                  <a:gd name="connsiteY16" fmla="*/ 27667 h 766357"/>
                  <a:gd name="connsiteX17" fmla="*/ 2662468 w 2662468"/>
                  <a:gd name="connsiteY17" fmla="*/ 333379 h 766357"/>
                  <a:gd name="connsiteX0" fmla="*/ 2601547 w 2601547"/>
                  <a:gd name="connsiteY0" fmla="*/ 333379 h 766357"/>
                  <a:gd name="connsiteX1" fmla="*/ 2359221 w 2601547"/>
                  <a:gd name="connsiteY1" fmla="*/ 397930 h 766357"/>
                  <a:gd name="connsiteX2" fmla="*/ 1878330 w 2601547"/>
                  <a:gd name="connsiteY2" fmla="*/ 105893 h 766357"/>
                  <a:gd name="connsiteX3" fmla="*/ 1260779 w 2601547"/>
                  <a:gd name="connsiteY3" fmla="*/ 74088 h 766357"/>
                  <a:gd name="connsiteX4" fmla="*/ 873815 w 2601547"/>
                  <a:gd name="connsiteY4" fmla="*/ 182756 h 766357"/>
                  <a:gd name="connsiteX5" fmla="*/ 1838574 w 2601547"/>
                  <a:gd name="connsiteY5" fmla="*/ 349733 h 766357"/>
                  <a:gd name="connsiteX6" fmla="*/ 1817370 w 2601547"/>
                  <a:gd name="connsiteY6" fmla="*/ 540564 h 766357"/>
                  <a:gd name="connsiteX7" fmla="*/ 1567317 w 2601547"/>
                  <a:gd name="connsiteY7" fmla="*/ 751380 h 766357"/>
                  <a:gd name="connsiteX8" fmla="*/ 47170 w 2601547"/>
                  <a:gd name="connsiteY8" fmla="*/ 766357 h 766357"/>
                  <a:gd name="connsiteX9" fmla="*/ 451853 w 2601547"/>
                  <a:gd name="connsiteY9" fmla="*/ 400263 h 766357"/>
                  <a:gd name="connsiteX10" fmla="*/ 1121564 w 2601547"/>
                  <a:gd name="connsiteY10" fmla="*/ 446857 h 766357"/>
                  <a:gd name="connsiteX11" fmla="*/ 1736926 w 2601547"/>
                  <a:gd name="connsiteY11" fmla="*/ 427883 h 766357"/>
                  <a:gd name="connsiteX12" fmla="*/ 1063716 w 2601547"/>
                  <a:gd name="connsiteY12" fmla="*/ 321867 h 766357"/>
                  <a:gd name="connsiteX13" fmla="*/ 658200 w 2601547"/>
                  <a:gd name="connsiteY13" fmla="*/ 194645 h 766357"/>
                  <a:gd name="connsiteX14" fmla="*/ 1204190 w 2601547"/>
                  <a:gd name="connsiteY14" fmla="*/ 6464 h 766357"/>
                  <a:gd name="connsiteX15" fmla="*/ 1927759 w 2601547"/>
                  <a:gd name="connsiteY15" fmla="*/ 27667 h 766357"/>
                  <a:gd name="connsiteX16" fmla="*/ 2601547 w 2601547"/>
                  <a:gd name="connsiteY16" fmla="*/ 333379 h 766357"/>
                  <a:gd name="connsiteX0" fmla="*/ 2149694 w 2149694"/>
                  <a:gd name="connsiteY0" fmla="*/ 333379 h 751380"/>
                  <a:gd name="connsiteX1" fmla="*/ 1907368 w 2149694"/>
                  <a:gd name="connsiteY1" fmla="*/ 397930 h 751380"/>
                  <a:gd name="connsiteX2" fmla="*/ 1426477 w 2149694"/>
                  <a:gd name="connsiteY2" fmla="*/ 105893 h 751380"/>
                  <a:gd name="connsiteX3" fmla="*/ 808926 w 2149694"/>
                  <a:gd name="connsiteY3" fmla="*/ 74088 h 751380"/>
                  <a:gd name="connsiteX4" fmla="*/ 421962 w 2149694"/>
                  <a:gd name="connsiteY4" fmla="*/ 182756 h 751380"/>
                  <a:gd name="connsiteX5" fmla="*/ 1386721 w 2149694"/>
                  <a:gd name="connsiteY5" fmla="*/ 349733 h 751380"/>
                  <a:gd name="connsiteX6" fmla="*/ 1365517 w 2149694"/>
                  <a:gd name="connsiteY6" fmla="*/ 540564 h 751380"/>
                  <a:gd name="connsiteX7" fmla="*/ 1115464 w 2149694"/>
                  <a:gd name="connsiteY7" fmla="*/ 751380 h 751380"/>
                  <a:gd name="connsiteX8" fmla="*/ 0 w 2149694"/>
                  <a:gd name="connsiteY8" fmla="*/ 400263 h 751380"/>
                  <a:gd name="connsiteX9" fmla="*/ 669711 w 2149694"/>
                  <a:gd name="connsiteY9" fmla="*/ 446857 h 751380"/>
                  <a:gd name="connsiteX10" fmla="*/ 1285073 w 2149694"/>
                  <a:gd name="connsiteY10" fmla="*/ 427883 h 751380"/>
                  <a:gd name="connsiteX11" fmla="*/ 611863 w 2149694"/>
                  <a:gd name="connsiteY11" fmla="*/ 321867 h 751380"/>
                  <a:gd name="connsiteX12" fmla="*/ 206347 w 2149694"/>
                  <a:gd name="connsiteY12" fmla="*/ 194645 h 751380"/>
                  <a:gd name="connsiteX13" fmla="*/ 752337 w 2149694"/>
                  <a:gd name="connsiteY13" fmla="*/ 6464 h 751380"/>
                  <a:gd name="connsiteX14" fmla="*/ 1475906 w 2149694"/>
                  <a:gd name="connsiteY14" fmla="*/ 27667 h 751380"/>
                  <a:gd name="connsiteX15" fmla="*/ 2149694 w 2149694"/>
                  <a:gd name="connsiteY15" fmla="*/ 333379 h 751380"/>
                  <a:gd name="connsiteX0" fmla="*/ 1943347 w 1943347"/>
                  <a:gd name="connsiteY0" fmla="*/ 333379 h 751380"/>
                  <a:gd name="connsiteX1" fmla="*/ 1701021 w 1943347"/>
                  <a:gd name="connsiteY1" fmla="*/ 397930 h 751380"/>
                  <a:gd name="connsiteX2" fmla="*/ 1220130 w 1943347"/>
                  <a:gd name="connsiteY2" fmla="*/ 105893 h 751380"/>
                  <a:gd name="connsiteX3" fmla="*/ 602579 w 1943347"/>
                  <a:gd name="connsiteY3" fmla="*/ 74088 h 751380"/>
                  <a:gd name="connsiteX4" fmla="*/ 215615 w 1943347"/>
                  <a:gd name="connsiteY4" fmla="*/ 182756 h 751380"/>
                  <a:gd name="connsiteX5" fmla="*/ 1180374 w 1943347"/>
                  <a:gd name="connsiteY5" fmla="*/ 349733 h 751380"/>
                  <a:gd name="connsiteX6" fmla="*/ 1159170 w 1943347"/>
                  <a:gd name="connsiteY6" fmla="*/ 540564 h 751380"/>
                  <a:gd name="connsiteX7" fmla="*/ 909117 w 1943347"/>
                  <a:gd name="connsiteY7" fmla="*/ 751380 h 751380"/>
                  <a:gd name="connsiteX8" fmla="*/ 463364 w 1943347"/>
                  <a:gd name="connsiteY8" fmla="*/ 446857 h 751380"/>
                  <a:gd name="connsiteX9" fmla="*/ 1078726 w 1943347"/>
                  <a:gd name="connsiteY9" fmla="*/ 427883 h 751380"/>
                  <a:gd name="connsiteX10" fmla="*/ 405516 w 1943347"/>
                  <a:gd name="connsiteY10" fmla="*/ 321867 h 751380"/>
                  <a:gd name="connsiteX11" fmla="*/ 0 w 1943347"/>
                  <a:gd name="connsiteY11" fmla="*/ 194645 h 751380"/>
                  <a:gd name="connsiteX12" fmla="*/ 545990 w 1943347"/>
                  <a:gd name="connsiteY12" fmla="*/ 6464 h 751380"/>
                  <a:gd name="connsiteX13" fmla="*/ 1269559 w 1943347"/>
                  <a:gd name="connsiteY13" fmla="*/ 27667 h 751380"/>
                  <a:gd name="connsiteX14" fmla="*/ 1943347 w 1943347"/>
                  <a:gd name="connsiteY14" fmla="*/ 333379 h 751380"/>
                  <a:gd name="connsiteX0" fmla="*/ 1943347 w 1943347"/>
                  <a:gd name="connsiteY0" fmla="*/ 333379 h 751380"/>
                  <a:gd name="connsiteX1" fmla="*/ 1701021 w 1943347"/>
                  <a:gd name="connsiteY1" fmla="*/ 397930 h 751380"/>
                  <a:gd name="connsiteX2" fmla="*/ 1220130 w 1943347"/>
                  <a:gd name="connsiteY2" fmla="*/ 105893 h 751380"/>
                  <a:gd name="connsiteX3" fmla="*/ 602579 w 1943347"/>
                  <a:gd name="connsiteY3" fmla="*/ 74088 h 751380"/>
                  <a:gd name="connsiteX4" fmla="*/ 215615 w 1943347"/>
                  <a:gd name="connsiteY4" fmla="*/ 182756 h 751380"/>
                  <a:gd name="connsiteX5" fmla="*/ 1180374 w 1943347"/>
                  <a:gd name="connsiteY5" fmla="*/ 349733 h 751380"/>
                  <a:gd name="connsiteX6" fmla="*/ 1159170 w 1943347"/>
                  <a:gd name="connsiteY6" fmla="*/ 540564 h 751380"/>
                  <a:gd name="connsiteX7" fmla="*/ 909117 w 1943347"/>
                  <a:gd name="connsiteY7" fmla="*/ 751380 h 751380"/>
                  <a:gd name="connsiteX8" fmla="*/ 18198 w 1943347"/>
                  <a:gd name="connsiteY8" fmla="*/ 354507 h 751380"/>
                  <a:gd name="connsiteX9" fmla="*/ 1078726 w 1943347"/>
                  <a:gd name="connsiteY9" fmla="*/ 427883 h 751380"/>
                  <a:gd name="connsiteX10" fmla="*/ 405516 w 1943347"/>
                  <a:gd name="connsiteY10" fmla="*/ 321867 h 751380"/>
                  <a:gd name="connsiteX11" fmla="*/ 0 w 1943347"/>
                  <a:gd name="connsiteY11" fmla="*/ 194645 h 751380"/>
                  <a:gd name="connsiteX12" fmla="*/ 545990 w 1943347"/>
                  <a:gd name="connsiteY12" fmla="*/ 6464 h 751380"/>
                  <a:gd name="connsiteX13" fmla="*/ 1269559 w 1943347"/>
                  <a:gd name="connsiteY13" fmla="*/ 27667 h 751380"/>
                  <a:gd name="connsiteX14" fmla="*/ 1943347 w 1943347"/>
                  <a:gd name="connsiteY14" fmla="*/ 333379 h 751380"/>
                  <a:gd name="connsiteX0" fmla="*/ 2530483 w 2530483"/>
                  <a:gd name="connsiteY0" fmla="*/ 333379 h 549375"/>
                  <a:gd name="connsiteX1" fmla="*/ 2288157 w 2530483"/>
                  <a:gd name="connsiteY1" fmla="*/ 397930 h 549375"/>
                  <a:gd name="connsiteX2" fmla="*/ 1807266 w 2530483"/>
                  <a:gd name="connsiteY2" fmla="*/ 105893 h 549375"/>
                  <a:gd name="connsiteX3" fmla="*/ 1189715 w 2530483"/>
                  <a:gd name="connsiteY3" fmla="*/ 74088 h 549375"/>
                  <a:gd name="connsiteX4" fmla="*/ 802751 w 2530483"/>
                  <a:gd name="connsiteY4" fmla="*/ 182756 h 549375"/>
                  <a:gd name="connsiteX5" fmla="*/ 1767510 w 2530483"/>
                  <a:gd name="connsiteY5" fmla="*/ 349733 h 549375"/>
                  <a:gd name="connsiteX6" fmla="*/ 1746306 w 2530483"/>
                  <a:gd name="connsiteY6" fmla="*/ 540564 h 549375"/>
                  <a:gd name="connsiteX7" fmla="*/ 0 w 2530483"/>
                  <a:gd name="connsiteY7" fmla="*/ 529741 h 549375"/>
                  <a:gd name="connsiteX8" fmla="*/ 605334 w 2530483"/>
                  <a:gd name="connsiteY8" fmla="*/ 354507 h 549375"/>
                  <a:gd name="connsiteX9" fmla="*/ 1665862 w 2530483"/>
                  <a:gd name="connsiteY9" fmla="*/ 427883 h 549375"/>
                  <a:gd name="connsiteX10" fmla="*/ 992652 w 2530483"/>
                  <a:gd name="connsiteY10" fmla="*/ 321867 h 549375"/>
                  <a:gd name="connsiteX11" fmla="*/ 587136 w 2530483"/>
                  <a:gd name="connsiteY11" fmla="*/ 194645 h 549375"/>
                  <a:gd name="connsiteX12" fmla="*/ 1133126 w 2530483"/>
                  <a:gd name="connsiteY12" fmla="*/ 6464 h 549375"/>
                  <a:gd name="connsiteX13" fmla="*/ 1856695 w 2530483"/>
                  <a:gd name="connsiteY13" fmla="*/ 27667 h 549375"/>
                  <a:gd name="connsiteX14" fmla="*/ 2530483 w 2530483"/>
                  <a:gd name="connsiteY14" fmla="*/ 333379 h 549375"/>
                  <a:gd name="connsiteX0" fmla="*/ 2632837 w 2632837"/>
                  <a:gd name="connsiteY0" fmla="*/ 333379 h 548197"/>
                  <a:gd name="connsiteX1" fmla="*/ 2390511 w 2632837"/>
                  <a:gd name="connsiteY1" fmla="*/ 397930 h 548197"/>
                  <a:gd name="connsiteX2" fmla="*/ 1909620 w 2632837"/>
                  <a:gd name="connsiteY2" fmla="*/ 105893 h 548197"/>
                  <a:gd name="connsiteX3" fmla="*/ 1292069 w 2632837"/>
                  <a:gd name="connsiteY3" fmla="*/ 74088 h 548197"/>
                  <a:gd name="connsiteX4" fmla="*/ 905105 w 2632837"/>
                  <a:gd name="connsiteY4" fmla="*/ 182756 h 548197"/>
                  <a:gd name="connsiteX5" fmla="*/ 1869864 w 2632837"/>
                  <a:gd name="connsiteY5" fmla="*/ 349733 h 548197"/>
                  <a:gd name="connsiteX6" fmla="*/ 1848660 w 2632837"/>
                  <a:gd name="connsiteY6" fmla="*/ 540564 h 548197"/>
                  <a:gd name="connsiteX7" fmla="*/ 0 w 2632837"/>
                  <a:gd name="connsiteY7" fmla="*/ 522792 h 548197"/>
                  <a:gd name="connsiteX8" fmla="*/ 707688 w 2632837"/>
                  <a:gd name="connsiteY8" fmla="*/ 354507 h 548197"/>
                  <a:gd name="connsiteX9" fmla="*/ 1768216 w 2632837"/>
                  <a:gd name="connsiteY9" fmla="*/ 427883 h 548197"/>
                  <a:gd name="connsiteX10" fmla="*/ 1095006 w 2632837"/>
                  <a:gd name="connsiteY10" fmla="*/ 321867 h 548197"/>
                  <a:gd name="connsiteX11" fmla="*/ 689490 w 2632837"/>
                  <a:gd name="connsiteY11" fmla="*/ 194645 h 548197"/>
                  <a:gd name="connsiteX12" fmla="*/ 1235480 w 2632837"/>
                  <a:gd name="connsiteY12" fmla="*/ 6464 h 548197"/>
                  <a:gd name="connsiteX13" fmla="*/ 1959049 w 2632837"/>
                  <a:gd name="connsiteY13" fmla="*/ 27667 h 548197"/>
                  <a:gd name="connsiteX14" fmla="*/ 2632837 w 2632837"/>
                  <a:gd name="connsiteY14" fmla="*/ 333379 h 548197"/>
                  <a:gd name="connsiteX0" fmla="*/ 2632837 w 2632837"/>
                  <a:gd name="connsiteY0" fmla="*/ 333379 h 548197"/>
                  <a:gd name="connsiteX1" fmla="*/ 2390511 w 2632837"/>
                  <a:gd name="connsiteY1" fmla="*/ 397930 h 548197"/>
                  <a:gd name="connsiteX2" fmla="*/ 1909620 w 2632837"/>
                  <a:gd name="connsiteY2" fmla="*/ 105893 h 548197"/>
                  <a:gd name="connsiteX3" fmla="*/ 1292069 w 2632837"/>
                  <a:gd name="connsiteY3" fmla="*/ 74088 h 548197"/>
                  <a:gd name="connsiteX4" fmla="*/ 905105 w 2632837"/>
                  <a:gd name="connsiteY4" fmla="*/ 182756 h 548197"/>
                  <a:gd name="connsiteX5" fmla="*/ 1869864 w 2632837"/>
                  <a:gd name="connsiteY5" fmla="*/ 349733 h 548197"/>
                  <a:gd name="connsiteX6" fmla="*/ 1848660 w 2632837"/>
                  <a:gd name="connsiteY6" fmla="*/ 540564 h 548197"/>
                  <a:gd name="connsiteX7" fmla="*/ 0 w 2632837"/>
                  <a:gd name="connsiteY7" fmla="*/ 522792 h 548197"/>
                  <a:gd name="connsiteX8" fmla="*/ 707688 w 2632837"/>
                  <a:gd name="connsiteY8" fmla="*/ 354507 h 548197"/>
                  <a:gd name="connsiteX9" fmla="*/ 1768216 w 2632837"/>
                  <a:gd name="connsiteY9" fmla="*/ 427883 h 548197"/>
                  <a:gd name="connsiteX10" fmla="*/ 1095006 w 2632837"/>
                  <a:gd name="connsiteY10" fmla="*/ 321867 h 548197"/>
                  <a:gd name="connsiteX11" fmla="*/ 689490 w 2632837"/>
                  <a:gd name="connsiteY11" fmla="*/ 194645 h 548197"/>
                  <a:gd name="connsiteX12" fmla="*/ 1235480 w 2632837"/>
                  <a:gd name="connsiteY12" fmla="*/ 6464 h 548197"/>
                  <a:gd name="connsiteX13" fmla="*/ 1959049 w 2632837"/>
                  <a:gd name="connsiteY13" fmla="*/ 27667 h 548197"/>
                  <a:gd name="connsiteX14" fmla="*/ 2632837 w 2632837"/>
                  <a:gd name="connsiteY14" fmla="*/ 333379 h 548197"/>
                  <a:gd name="connsiteX0" fmla="*/ 2632837 w 2632837"/>
                  <a:gd name="connsiteY0" fmla="*/ 333379 h 548197"/>
                  <a:gd name="connsiteX1" fmla="*/ 2390511 w 2632837"/>
                  <a:gd name="connsiteY1" fmla="*/ 397930 h 548197"/>
                  <a:gd name="connsiteX2" fmla="*/ 1909620 w 2632837"/>
                  <a:gd name="connsiteY2" fmla="*/ 105893 h 548197"/>
                  <a:gd name="connsiteX3" fmla="*/ 1292069 w 2632837"/>
                  <a:gd name="connsiteY3" fmla="*/ 74088 h 548197"/>
                  <a:gd name="connsiteX4" fmla="*/ 905105 w 2632837"/>
                  <a:gd name="connsiteY4" fmla="*/ 182756 h 548197"/>
                  <a:gd name="connsiteX5" fmla="*/ 1869864 w 2632837"/>
                  <a:gd name="connsiteY5" fmla="*/ 349733 h 548197"/>
                  <a:gd name="connsiteX6" fmla="*/ 1848660 w 2632837"/>
                  <a:gd name="connsiteY6" fmla="*/ 540564 h 548197"/>
                  <a:gd name="connsiteX7" fmla="*/ 0 w 2632837"/>
                  <a:gd name="connsiteY7" fmla="*/ 522792 h 548197"/>
                  <a:gd name="connsiteX8" fmla="*/ 684579 w 2632837"/>
                  <a:gd name="connsiteY8" fmla="*/ 339167 h 548197"/>
                  <a:gd name="connsiteX9" fmla="*/ 1768216 w 2632837"/>
                  <a:gd name="connsiteY9" fmla="*/ 427883 h 548197"/>
                  <a:gd name="connsiteX10" fmla="*/ 1095006 w 2632837"/>
                  <a:gd name="connsiteY10" fmla="*/ 321867 h 548197"/>
                  <a:gd name="connsiteX11" fmla="*/ 689490 w 2632837"/>
                  <a:gd name="connsiteY11" fmla="*/ 194645 h 548197"/>
                  <a:gd name="connsiteX12" fmla="*/ 1235480 w 2632837"/>
                  <a:gd name="connsiteY12" fmla="*/ 6464 h 548197"/>
                  <a:gd name="connsiteX13" fmla="*/ 1959049 w 2632837"/>
                  <a:gd name="connsiteY13" fmla="*/ 27667 h 548197"/>
                  <a:gd name="connsiteX14" fmla="*/ 2632837 w 2632837"/>
                  <a:gd name="connsiteY14" fmla="*/ 333379 h 548197"/>
                  <a:gd name="connsiteX0" fmla="*/ 2632837 w 2632837"/>
                  <a:gd name="connsiteY0" fmla="*/ 333379 h 548197"/>
                  <a:gd name="connsiteX1" fmla="*/ 2390511 w 2632837"/>
                  <a:gd name="connsiteY1" fmla="*/ 397930 h 548197"/>
                  <a:gd name="connsiteX2" fmla="*/ 1909620 w 2632837"/>
                  <a:gd name="connsiteY2" fmla="*/ 105893 h 548197"/>
                  <a:gd name="connsiteX3" fmla="*/ 1292069 w 2632837"/>
                  <a:gd name="connsiteY3" fmla="*/ 74088 h 548197"/>
                  <a:gd name="connsiteX4" fmla="*/ 905105 w 2632837"/>
                  <a:gd name="connsiteY4" fmla="*/ 182756 h 548197"/>
                  <a:gd name="connsiteX5" fmla="*/ 1869864 w 2632837"/>
                  <a:gd name="connsiteY5" fmla="*/ 349733 h 548197"/>
                  <a:gd name="connsiteX6" fmla="*/ 1848660 w 2632837"/>
                  <a:gd name="connsiteY6" fmla="*/ 540564 h 548197"/>
                  <a:gd name="connsiteX7" fmla="*/ 0 w 2632837"/>
                  <a:gd name="connsiteY7" fmla="*/ 522792 h 548197"/>
                  <a:gd name="connsiteX8" fmla="*/ 684579 w 2632837"/>
                  <a:gd name="connsiteY8" fmla="*/ 339167 h 548197"/>
                  <a:gd name="connsiteX9" fmla="*/ 1768216 w 2632837"/>
                  <a:gd name="connsiteY9" fmla="*/ 427883 h 548197"/>
                  <a:gd name="connsiteX10" fmla="*/ 1095006 w 2632837"/>
                  <a:gd name="connsiteY10" fmla="*/ 321867 h 548197"/>
                  <a:gd name="connsiteX11" fmla="*/ 689490 w 2632837"/>
                  <a:gd name="connsiteY11" fmla="*/ 194645 h 548197"/>
                  <a:gd name="connsiteX12" fmla="*/ 1235480 w 2632837"/>
                  <a:gd name="connsiteY12" fmla="*/ 6464 h 548197"/>
                  <a:gd name="connsiteX13" fmla="*/ 1959049 w 2632837"/>
                  <a:gd name="connsiteY13" fmla="*/ 27667 h 548197"/>
                  <a:gd name="connsiteX14" fmla="*/ 2632837 w 2632837"/>
                  <a:gd name="connsiteY14" fmla="*/ 333379 h 548197"/>
                  <a:gd name="connsiteX0" fmla="*/ 2661082 w 2661082"/>
                  <a:gd name="connsiteY0" fmla="*/ 333379 h 546592"/>
                  <a:gd name="connsiteX1" fmla="*/ 2418756 w 2661082"/>
                  <a:gd name="connsiteY1" fmla="*/ 397930 h 546592"/>
                  <a:gd name="connsiteX2" fmla="*/ 1937865 w 2661082"/>
                  <a:gd name="connsiteY2" fmla="*/ 105893 h 546592"/>
                  <a:gd name="connsiteX3" fmla="*/ 1320314 w 2661082"/>
                  <a:gd name="connsiteY3" fmla="*/ 74088 h 546592"/>
                  <a:gd name="connsiteX4" fmla="*/ 933350 w 2661082"/>
                  <a:gd name="connsiteY4" fmla="*/ 182756 h 546592"/>
                  <a:gd name="connsiteX5" fmla="*/ 1898109 w 2661082"/>
                  <a:gd name="connsiteY5" fmla="*/ 349733 h 546592"/>
                  <a:gd name="connsiteX6" fmla="*/ 1876905 w 2661082"/>
                  <a:gd name="connsiteY6" fmla="*/ 540564 h 546592"/>
                  <a:gd name="connsiteX7" fmla="*/ 0 w 2661082"/>
                  <a:gd name="connsiteY7" fmla="*/ 511287 h 546592"/>
                  <a:gd name="connsiteX8" fmla="*/ 712824 w 2661082"/>
                  <a:gd name="connsiteY8" fmla="*/ 339167 h 546592"/>
                  <a:gd name="connsiteX9" fmla="*/ 1796461 w 2661082"/>
                  <a:gd name="connsiteY9" fmla="*/ 427883 h 546592"/>
                  <a:gd name="connsiteX10" fmla="*/ 1123251 w 2661082"/>
                  <a:gd name="connsiteY10" fmla="*/ 321867 h 546592"/>
                  <a:gd name="connsiteX11" fmla="*/ 717735 w 2661082"/>
                  <a:gd name="connsiteY11" fmla="*/ 194645 h 546592"/>
                  <a:gd name="connsiteX12" fmla="*/ 1263725 w 2661082"/>
                  <a:gd name="connsiteY12" fmla="*/ 6464 h 546592"/>
                  <a:gd name="connsiteX13" fmla="*/ 1987294 w 2661082"/>
                  <a:gd name="connsiteY13" fmla="*/ 27667 h 546592"/>
                  <a:gd name="connsiteX14" fmla="*/ 2661082 w 2661082"/>
                  <a:gd name="connsiteY14" fmla="*/ 333379 h 546592"/>
                  <a:gd name="connsiteX0" fmla="*/ 2661082 w 2661082"/>
                  <a:gd name="connsiteY0" fmla="*/ 333379 h 546592"/>
                  <a:gd name="connsiteX1" fmla="*/ 2418756 w 2661082"/>
                  <a:gd name="connsiteY1" fmla="*/ 397930 h 546592"/>
                  <a:gd name="connsiteX2" fmla="*/ 1937865 w 2661082"/>
                  <a:gd name="connsiteY2" fmla="*/ 105893 h 546592"/>
                  <a:gd name="connsiteX3" fmla="*/ 1320314 w 2661082"/>
                  <a:gd name="connsiteY3" fmla="*/ 74088 h 546592"/>
                  <a:gd name="connsiteX4" fmla="*/ 933350 w 2661082"/>
                  <a:gd name="connsiteY4" fmla="*/ 182756 h 546592"/>
                  <a:gd name="connsiteX5" fmla="*/ 1898109 w 2661082"/>
                  <a:gd name="connsiteY5" fmla="*/ 349733 h 546592"/>
                  <a:gd name="connsiteX6" fmla="*/ 1876905 w 2661082"/>
                  <a:gd name="connsiteY6" fmla="*/ 540564 h 546592"/>
                  <a:gd name="connsiteX7" fmla="*/ 0 w 2661082"/>
                  <a:gd name="connsiteY7" fmla="*/ 511287 h 546592"/>
                  <a:gd name="connsiteX8" fmla="*/ 712824 w 2661082"/>
                  <a:gd name="connsiteY8" fmla="*/ 339167 h 546592"/>
                  <a:gd name="connsiteX9" fmla="*/ 1796461 w 2661082"/>
                  <a:gd name="connsiteY9" fmla="*/ 427883 h 546592"/>
                  <a:gd name="connsiteX10" fmla="*/ 1123251 w 2661082"/>
                  <a:gd name="connsiteY10" fmla="*/ 321867 h 546592"/>
                  <a:gd name="connsiteX11" fmla="*/ 717735 w 2661082"/>
                  <a:gd name="connsiteY11" fmla="*/ 194645 h 546592"/>
                  <a:gd name="connsiteX12" fmla="*/ 1263725 w 2661082"/>
                  <a:gd name="connsiteY12" fmla="*/ 6464 h 546592"/>
                  <a:gd name="connsiteX13" fmla="*/ 1987294 w 2661082"/>
                  <a:gd name="connsiteY13" fmla="*/ 27667 h 546592"/>
                  <a:gd name="connsiteX14" fmla="*/ 2661082 w 2661082"/>
                  <a:gd name="connsiteY14" fmla="*/ 333379 h 546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61082" h="546592">
                    <a:moveTo>
                      <a:pt x="2661082" y="333379"/>
                    </a:moveTo>
                    <a:cubicBezTo>
                      <a:pt x="2562782" y="355714"/>
                      <a:pt x="2539919" y="365654"/>
                      <a:pt x="2418756" y="397930"/>
                    </a:cubicBezTo>
                    <a:cubicBezTo>
                      <a:pt x="2298220" y="360016"/>
                      <a:pt x="2120939" y="159867"/>
                      <a:pt x="1937865" y="105893"/>
                    </a:cubicBezTo>
                    <a:cubicBezTo>
                      <a:pt x="1754791" y="51919"/>
                      <a:pt x="1487733" y="61277"/>
                      <a:pt x="1320314" y="74088"/>
                    </a:cubicBezTo>
                    <a:cubicBezTo>
                      <a:pt x="1152895" y="86898"/>
                      <a:pt x="837051" y="136815"/>
                      <a:pt x="933350" y="182756"/>
                    </a:cubicBezTo>
                    <a:cubicBezTo>
                      <a:pt x="1029649" y="228697"/>
                      <a:pt x="1740850" y="290098"/>
                      <a:pt x="1898109" y="349733"/>
                    </a:cubicBezTo>
                    <a:cubicBezTo>
                      <a:pt x="2055368" y="409368"/>
                      <a:pt x="2193256" y="513638"/>
                      <a:pt x="1876905" y="540564"/>
                    </a:cubicBezTo>
                    <a:cubicBezTo>
                      <a:pt x="1560554" y="567490"/>
                      <a:pt x="129429" y="494501"/>
                      <a:pt x="0" y="511287"/>
                    </a:cubicBezTo>
                    <a:cubicBezTo>
                      <a:pt x="282421" y="472925"/>
                      <a:pt x="476928" y="414439"/>
                      <a:pt x="712824" y="339167"/>
                    </a:cubicBezTo>
                    <a:cubicBezTo>
                      <a:pt x="1109351" y="540116"/>
                      <a:pt x="1728057" y="430766"/>
                      <a:pt x="1796461" y="427883"/>
                    </a:cubicBezTo>
                    <a:cubicBezTo>
                      <a:pt x="1864865" y="425000"/>
                      <a:pt x="1327776" y="357648"/>
                      <a:pt x="1123251" y="321867"/>
                    </a:cubicBezTo>
                    <a:cubicBezTo>
                      <a:pt x="942580" y="291387"/>
                      <a:pt x="793272" y="274158"/>
                      <a:pt x="717735" y="194645"/>
                    </a:cubicBezTo>
                    <a:cubicBezTo>
                      <a:pt x="756167" y="75375"/>
                      <a:pt x="1057433" y="26784"/>
                      <a:pt x="1263725" y="6464"/>
                    </a:cubicBezTo>
                    <a:cubicBezTo>
                      <a:pt x="1470017" y="-13856"/>
                      <a:pt x="1823696" y="19488"/>
                      <a:pt x="1987294" y="27667"/>
                    </a:cubicBezTo>
                    <a:cubicBezTo>
                      <a:pt x="2150892" y="35846"/>
                      <a:pt x="2625729" y="308824"/>
                      <a:pt x="2661082" y="333379"/>
                    </a:cubicBezTo>
                    <a:close/>
                  </a:path>
                </a:pathLst>
              </a:custGeom>
              <a:solidFill>
                <a:srgbClr val="FFF100">
                  <a:alpha val="7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7" name="Freeform 276"/>
              <p:cNvSpPr/>
              <p:nvPr/>
            </p:nvSpPr>
            <p:spPr>
              <a:xfrm>
                <a:off x="123890" y="6066438"/>
                <a:ext cx="3224477" cy="860605"/>
              </a:xfrm>
              <a:custGeom>
                <a:avLst/>
                <a:gdLst>
                  <a:gd name="connsiteX0" fmla="*/ 3146499 w 3520531"/>
                  <a:gd name="connsiteY0" fmla="*/ 245660 h 791188"/>
                  <a:gd name="connsiteX1" fmla="*/ 2734375 w 3520531"/>
                  <a:gd name="connsiteY1" fmla="*/ 123311 h 791188"/>
                  <a:gd name="connsiteX2" fmla="*/ 2418842 w 3520531"/>
                  <a:gd name="connsiteY2" fmla="*/ 187705 h 791188"/>
                  <a:gd name="connsiteX3" fmla="*/ 1762020 w 3520531"/>
                  <a:gd name="connsiteY3" fmla="*/ 39598 h 791188"/>
                  <a:gd name="connsiteX4" fmla="*/ 957090 w 3520531"/>
                  <a:gd name="connsiteY4" fmla="*/ 20280 h 791188"/>
                  <a:gd name="connsiteX5" fmla="*/ 229434 w 3520531"/>
                  <a:gd name="connsiteY5" fmla="*/ 297176 h 791188"/>
                  <a:gd name="connsiteX6" fmla="*/ 16932 w 3520531"/>
                  <a:gd name="connsiteY6" fmla="*/ 406646 h 791188"/>
                  <a:gd name="connsiteX7" fmla="*/ 602921 w 3520531"/>
                  <a:gd name="connsiteY7" fmla="*/ 728618 h 791188"/>
                  <a:gd name="connsiteX8" fmla="*/ 2161265 w 3520531"/>
                  <a:gd name="connsiteY8" fmla="*/ 780133 h 791188"/>
                  <a:gd name="connsiteX9" fmla="*/ 2766572 w 3520531"/>
                  <a:gd name="connsiteY9" fmla="*/ 586950 h 791188"/>
                  <a:gd name="connsiteX10" fmla="*/ 2483237 w 3520531"/>
                  <a:gd name="connsiteY10" fmla="*/ 380888 h 791188"/>
                  <a:gd name="connsiteX11" fmla="*/ 2805208 w 3520531"/>
                  <a:gd name="connsiteY11" fmla="*/ 310054 h 791188"/>
                  <a:gd name="connsiteX12" fmla="*/ 3513546 w 3520531"/>
                  <a:gd name="connsiteY12" fmla="*/ 380888 h 791188"/>
                  <a:gd name="connsiteX13" fmla="*/ 3146499 w 3520531"/>
                  <a:gd name="connsiteY13" fmla="*/ 245660 h 791188"/>
                  <a:gd name="connsiteX0" fmla="*/ 2932262 w 3306294"/>
                  <a:gd name="connsiteY0" fmla="*/ 245660 h 795436"/>
                  <a:gd name="connsiteX1" fmla="*/ 2520138 w 3306294"/>
                  <a:gd name="connsiteY1" fmla="*/ 123311 h 795436"/>
                  <a:gd name="connsiteX2" fmla="*/ 2204605 w 3306294"/>
                  <a:gd name="connsiteY2" fmla="*/ 187705 h 795436"/>
                  <a:gd name="connsiteX3" fmla="*/ 1547783 w 3306294"/>
                  <a:gd name="connsiteY3" fmla="*/ 39598 h 795436"/>
                  <a:gd name="connsiteX4" fmla="*/ 742853 w 3306294"/>
                  <a:gd name="connsiteY4" fmla="*/ 20280 h 795436"/>
                  <a:gd name="connsiteX5" fmla="*/ 15197 w 3306294"/>
                  <a:gd name="connsiteY5" fmla="*/ 297176 h 795436"/>
                  <a:gd name="connsiteX6" fmla="*/ 388684 w 3306294"/>
                  <a:gd name="connsiteY6" fmla="*/ 728618 h 795436"/>
                  <a:gd name="connsiteX7" fmla="*/ 1947028 w 3306294"/>
                  <a:gd name="connsiteY7" fmla="*/ 780133 h 795436"/>
                  <a:gd name="connsiteX8" fmla="*/ 2552335 w 3306294"/>
                  <a:gd name="connsiteY8" fmla="*/ 586950 h 795436"/>
                  <a:gd name="connsiteX9" fmla="*/ 2269000 w 3306294"/>
                  <a:gd name="connsiteY9" fmla="*/ 380888 h 795436"/>
                  <a:gd name="connsiteX10" fmla="*/ 2590971 w 3306294"/>
                  <a:gd name="connsiteY10" fmla="*/ 310054 h 795436"/>
                  <a:gd name="connsiteX11" fmla="*/ 3299309 w 3306294"/>
                  <a:gd name="connsiteY11" fmla="*/ 380888 h 795436"/>
                  <a:gd name="connsiteX12" fmla="*/ 2932262 w 3306294"/>
                  <a:gd name="connsiteY12" fmla="*/ 245660 h 795436"/>
                  <a:gd name="connsiteX0" fmla="*/ 3149934 w 3523966"/>
                  <a:gd name="connsiteY0" fmla="*/ 252336 h 798516"/>
                  <a:gd name="connsiteX1" fmla="*/ 2737810 w 3523966"/>
                  <a:gd name="connsiteY1" fmla="*/ 129987 h 798516"/>
                  <a:gd name="connsiteX2" fmla="*/ 2422277 w 3523966"/>
                  <a:gd name="connsiteY2" fmla="*/ 194381 h 798516"/>
                  <a:gd name="connsiteX3" fmla="*/ 1765455 w 3523966"/>
                  <a:gd name="connsiteY3" fmla="*/ 46274 h 798516"/>
                  <a:gd name="connsiteX4" fmla="*/ 960525 w 3523966"/>
                  <a:gd name="connsiteY4" fmla="*/ 26956 h 798516"/>
                  <a:gd name="connsiteX5" fmla="*/ 7488 w 3523966"/>
                  <a:gd name="connsiteY5" fmla="*/ 394004 h 798516"/>
                  <a:gd name="connsiteX6" fmla="*/ 606356 w 3523966"/>
                  <a:gd name="connsiteY6" fmla="*/ 735294 h 798516"/>
                  <a:gd name="connsiteX7" fmla="*/ 2164700 w 3523966"/>
                  <a:gd name="connsiteY7" fmla="*/ 786809 h 798516"/>
                  <a:gd name="connsiteX8" fmla="*/ 2770007 w 3523966"/>
                  <a:gd name="connsiteY8" fmla="*/ 593626 h 798516"/>
                  <a:gd name="connsiteX9" fmla="*/ 2486672 w 3523966"/>
                  <a:gd name="connsiteY9" fmla="*/ 387564 h 798516"/>
                  <a:gd name="connsiteX10" fmla="*/ 2808643 w 3523966"/>
                  <a:gd name="connsiteY10" fmla="*/ 316730 h 798516"/>
                  <a:gd name="connsiteX11" fmla="*/ 3516981 w 3523966"/>
                  <a:gd name="connsiteY11" fmla="*/ 387564 h 798516"/>
                  <a:gd name="connsiteX12" fmla="*/ 3149934 w 3523966"/>
                  <a:gd name="connsiteY12" fmla="*/ 252336 h 798516"/>
                  <a:gd name="connsiteX0" fmla="*/ 3149934 w 3521216"/>
                  <a:gd name="connsiteY0" fmla="*/ 252336 h 798516"/>
                  <a:gd name="connsiteX1" fmla="*/ 2737810 w 3521216"/>
                  <a:gd name="connsiteY1" fmla="*/ 129987 h 798516"/>
                  <a:gd name="connsiteX2" fmla="*/ 2422277 w 3521216"/>
                  <a:gd name="connsiteY2" fmla="*/ 194381 h 798516"/>
                  <a:gd name="connsiteX3" fmla="*/ 1765455 w 3521216"/>
                  <a:gd name="connsiteY3" fmla="*/ 46274 h 798516"/>
                  <a:gd name="connsiteX4" fmla="*/ 960525 w 3521216"/>
                  <a:gd name="connsiteY4" fmla="*/ 26956 h 798516"/>
                  <a:gd name="connsiteX5" fmla="*/ 7488 w 3521216"/>
                  <a:gd name="connsiteY5" fmla="*/ 394004 h 798516"/>
                  <a:gd name="connsiteX6" fmla="*/ 606356 w 3521216"/>
                  <a:gd name="connsiteY6" fmla="*/ 735294 h 798516"/>
                  <a:gd name="connsiteX7" fmla="*/ 2164700 w 3521216"/>
                  <a:gd name="connsiteY7" fmla="*/ 786809 h 798516"/>
                  <a:gd name="connsiteX8" fmla="*/ 2770007 w 3521216"/>
                  <a:gd name="connsiteY8" fmla="*/ 593626 h 798516"/>
                  <a:gd name="connsiteX9" fmla="*/ 2486672 w 3521216"/>
                  <a:gd name="connsiteY9" fmla="*/ 387564 h 798516"/>
                  <a:gd name="connsiteX10" fmla="*/ 2898795 w 3521216"/>
                  <a:gd name="connsiteY10" fmla="*/ 290972 h 798516"/>
                  <a:gd name="connsiteX11" fmla="*/ 3516981 w 3521216"/>
                  <a:gd name="connsiteY11" fmla="*/ 387564 h 798516"/>
                  <a:gd name="connsiteX12" fmla="*/ 3149934 w 3521216"/>
                  <a:gd name="connsiteY12" fmla="*/ 252336 h 798516"/>
                  <a:gd name="connsiteX0" fmla="*/ 3149934 w 3278316"/>
                  <a:gd name="connsiteY0" fmla="*/ 252336 h 798516"/>
                  <a:gd name="connsiteX1" fmla="*/ 2737810 w 3278316"/>
                  <a:gd name="connsiteY1" fmla="*/ 129987 h 798516"/>
                  <a:gd name="connsiteX2" fmla="*/ 2422277 w 3278316"/>
                  <a:gd name="connsiteY2" fmla="*/ 194381 h 798516"/>
                  <a:gd name="connsiteX3" fmla="*/ 1765455 w 3278316"/>
                  <a:gd name="connsiteY3" fmla="*/ 46274 h 798516"/>
                  <a:gd name="connsiteX4" fmla="*/ 960525 w 3278316"/>
                  <a:gd name="connsiteY4" fmla="*/ 26956 h 798516"/>
                  <a:gd name="connsiteX5" fmla="*/ 7488 w 3278316"/>
                  <a:gd name="connsiteY5" fmla="*/ 394004 h 798516"/>
                  <a:gd name="connsiteX6" fmla="*/ 606356 w 3278316"/>
                  <a:gd name="connsiteY6" fmla="*/ 735294 h 798516"/>
                  <a:gd name="connsiteX7" fmla="*/ 2164700 w 3278316"/>
                  <a:gd name="connsiteY7" fmla="*/ 786809 h 798516"/>
                  <a:gd name="connsiteX8" fmla="*/ 2770007 w 3278316"/>
                  <a:gd name="connsiteY8" fmla="*/ 593626 h 798516"/>
                  <a:gd name="connsiteX9" fmla="*/ 2486672 w 3278316"/>
                  <a:gd name="connsiteY9" fmla="*/ 387564 h 798516"/>
                  <a:gd name="connsiteX10" fmla="*/ 2898795 w 3278316"/>
                  <a:gd name="connsiteY10" fmla="*/ 290972 h 798516"/>
                  <a:gd name="connsiteX11" fmla="*/ 3265843 w 3278316"/>
                  <a:gd name="connsiteY11" fmla="*/ 310291 h 798516"/>
                  <a:gd name="connsiteX12" fmla="*/ 3149934 w 3278316"/>
                  <a:gd name="connsiteY12" fmla="*/ 252336 h 798516"/>
                  <a:gd name="connsiteX0" fmla="*/ 3149934 w 3278526"/>
                  <a:gd name="connsiteY0" fmla="*/ 252336 h 798516"/>
                  <a:gd name="connsiteX1" fmla="*/ 2725444 w 3278526"/>
                  <a:gd name="connsiteY1" fmla="*/ 129987 h 798516"/>
                  <a:gd name="connsiteX2" fmla="*/ 2422277 w 3278526"/>
                  <a:gd name="connsiteY2" fmla="*/ 194381 h 798516"/>
                  <a:gd name="connsiteX3" fmla="*/ 1765455 w 3278526"/>
                  <a:gd name="connsiteY3" fmla="*/ 46274 h 798516"/>
                  <a:gd name="connsiteX4" fmla="*/ 960525 w 3278526"/>
                  <a:gd name="connsiteY4" fmla="*/ 26956 h 798516"/>
                  <a:gd name="connsiteX5" fmla="*/ 7488 w 3278526"/>
                  <a:gd name="connsiteY5" fmla="*/ 394004 h 798516"/>
                  <a:gd name="connsiteX6" fmla="*/ 606356 w 3278526"/>
                  <a:gd name="connsiteY6" fmla="*/ 735294 h 798516"/>
                  <a:gd name="connsiteX7" fmla="*/ 2164700 w 3278526"/>
                  <a:gd name="connsiteY7" fmla="*/ 786809 h 798516"/>
                  <a:gd name="connsiteX8" fmla="*/ 2770007 w 3278526"/>
                  <a:gd name="connsiteY8" fmla="*/ 593626 h 798516"/>
                  <a:gd name="connsiteX9" fmla="*/ 2486672 w 3278526"/>
                  <a:gd name="connsiteY9" fmla="*/ 387564 h 798516"/>
                  <a:gd name="connsiteX10" fmla="*/ 2898795 w 3278526"/>
                  <a:gd name="connsiteY10" fmla="*/ 290972 h 798516"/>
                  <a:gd name="connsiteX11" fmla="*/ 3265843 w 3278526"/>
                  <a:gd name="connsiteY11" fmla="*/ 310291 h 798516"/>
                  <a:gd name="connsiteX12" fmla="*/ 3149934 w 3278526"/>
                  <a:gd name="connsiteY12" fmla="*/ 252336 h 798516"/>
                  <a:gd name="connsiteX0" fmla="*/ 3369949 w 3498541"/>
                  <a:gd name="connsiteY0" fmla="*/ 268821 h 809740"/>
                  <a:gd name="connsiteX1" fmla="*/ 2945459 w 3498541"/>
                  <a:gd name="connsiteY1" fmla="*/ 146472 h 809740"/>
                  <a:gd name="connsiteX2" fmla="*/ 2642292 w 3498541"/>
                  <a:gd name="connsiteY2" fmla="*/ 210866 h 809740"/>
                  <a:gd name="connsiteX3" fmla="*/ 1985470 w 3498541"/>
                  <a:gd name="connsiteY3" fmla="*/ 62759 h 809740"/>
                  <a:gd name="connsiteX4" fmla="*/ 1180540 w 3498541"/>
                  <a:gd name="connsiteY4" fmla="*/ 43441 h 809740"/>
                  <a:gd name="connsiteX5" fmla="*/ 4920 w 3498541"/>
                  <a:gd name="connsiteY5" fmla="*/ 633071 h 809740"/>
                  <a:gd name="connsiteX6" fmla="*/ 826371 w 3498541"/>
                  <a:gd name="connsiteY6" fmla="*/ 751779 h 809740"/>
                  <a:gd name="connsiteX7" fmla="*/ 2384715 w 3498541"/>
                  <a:gd name="connsiteY7" fmla="*/ 803294 h 809740"/>
                  <a:gd name="connsiteX8" fmla="*/ 2990022 w 3498541"/>
                  <a:gd name="connsiteY8" fmla="*/ 610111 h 809740"/>
                  <a:gd name="connsiteX9" fmla="*/ 2706687 w 3498541"/>
                  <a:gd name="connsiteY9" fmla="*/ 404049 h 809740"/>
                  <a:gd name="connsiteX10" fmla="*/ 3118810 w 3498541"/>
                  <a:gd name="connsiteY10" fmla="*/ 307457 h 809740"/>
                  <a:gd name="connsiteX11" fmla="*/ 3485858 w 3498541"/>
                  <a:gd name="connsiteY11" fmla="*/ 326776 h 809740"/>
                  <a:gd name="connsiteX12" fmla="*/ 3369949 w 3498541"/>
                  <a:gd name="connsiteY12" fmla="*/ 268821 h 809740"/>
                  <a:gd name="connsiteX0" fmla="*/ 3375667 w 3504259"/>
                  <a:gd name="connsiteY0" fmla="*/ 268821 h 906280"/>
                  <a:gd name="connsiteX1" fmla="*/ 2951177 w 3504259"/>
                  <a:gd name="connsiteY1" fmla="*/ 146472 h 906280"/>
                  <a:gd name="connsiteX2" fmla="*/ 2648010 w 3504259"/>
                  <a:gd name="connsiteY2" fmla="*/ 210866 h 906280"/>
                  <a:gd name="connsiteX3" fmla="*/ 1991188 w 3504259"/>
                  <a:gd name="connsiteY3" fmla="*/ 62759 h 906280"/>
                  <a:gd name="connsiteX4" fmla="*/ 1186258 w 3504259"/>
                  <a:gd name="connsiteY4" fmla="*/ 43441 h 906280"/>
                  <a:gd name="connsiteX5" fmla="*/ 10638 w 3504259"/>
                  <a:gd name="connsiteY5" fmla="*/ 633071 h 906280"/>
                  <a:gd name="connsiteX6" fmla="*/ 708431 w 3504259"/>
                  <a:gd name="connsiteY6" fmla="*/ 900167 h 906280"/>
                  <a:gd name="connsiteX7" fmla="*/ 2390433 w 3504259"/>
                  <a:gd name="connsiteY7" fmla="*/ 803294 h 906280"/>
                  <a:gd name="connsiteX8" fmla="*/ 2995740 w 3504259"/>
                  <a:gd name="connsiteY8" fmla="*/ 610111 h 906280"/>
                  <a:gd name="connsiteX9" fmla="*/ 2712405 w 3504259"/>
                  <a:gd name="connsiteY9" fmla="*/ 404049 h 906280"/>
                  <a:gd name="connsiteX10" fmla="*/ 3124528 w 3504259"/>
                  <a:gd name="connsiteY10" fmla="*/ 307457 h 906280"/>
                  <a:gd name="connsiteX11" fmla="*/ 3491576 w 3504259"/>
                  <a:gd name="connsiteY11" fmla="*/ 326776 h 906280"/>
                  <a:gd name="connsiteX12" fmla="*/ 3375667 w 3504259"/>
                  <a:gd name="connsiteY12" fmla="*/ 268821 h 906280"/>
                  <a:gd name="connsiteX0" fmla="*/ 3375667 w 3532893"/>
                  <a:gd name="connsiteY0" fmla="*/ 268821 h 906280"/>
                  <a:gd name="connsiteX1" fmla="*/ 2951177 w 3532893"/>
                  <a:gd name="connsiteY1" fmla="*/ 146472 h 906280"/>
                  <a:gd name="connsiteX2" fmla="*/ 2648010 w 3532893"/>
                  <a:gd name="connsiteY2" fmla="*/ 210866 h 906280"/>
                  <a:gd name="connsiteX3" fmla="*/ 1991188 w 3532893"/>
                  <a:gd name="connsiteY3" fmla="*/ 62759 h 906280"/>
                  <a:gd name="connsiteX4" fmla="*/ 1186258 w 3532893"/>
                  <a:gd name="connsiteY4" fmla="*/ 43441 h 906280"/>
                  <a:gd name="connsiteX5" fmla="*/ 10638 w 3532893"/>
                  <a:gd name="connsiteY5" fmla="*/ 633071 h 906280"/>
                  <a:gd name="connsiteX6" fmla="*/ 708431 w 3532893"/>
                  <a:gd name="connsiteY6" fmla="*/ 900167 h 906280"/>
                  <a:gd name="connsiteX7" fmla="*/ 2390433 w 3532893"/>
                  <a:gd name="connsiteY7" fmla="*/ 803294 h 906280"/>
                  <a:gd name="connsiteX8" fmla="*/ 2995740 w 3532893"/>
                  <a:gd name="connsiteY8" fmla="*/ 610111 h 906280"/>
                  <a:gd name="connsiteX9" fmla="*/ 2712405 w 3532893"/>
                  <a:gd name="connsiteY9" fmla="*/ 404049 h 906280"/>
                  <a:gd name="connsiteX10" fmla="*/ 3491576 w 3532893"/>
                  <a:gd name="connsiteY10" fmla="*/ 326776 h 906280"/>
                  <a:gd name="connsiteX11" fmla="*/ 3375667 w 3532893"/>
                  <a:gd name="connsiteY11" fmla="*/ 268821 h 906280"/>
                  <a:gd name="connsiteX0" fmla="*/ 3375667 w 3532893"/>
                  <a:gd name="connsiteY0" fmla="*/ 268821 h 906280"/>
                  <a:gd name="connsiteX1" fmla="*/ 2648010 w 3532893"/>
                  <a:gd name="connsiteY1" fmla="*/ 210866 h 906280"/>
                  <a:gd name="connsiteX2" fmla="*/ 1991188 w 3532893"/>
                  <a:gd name="connsiteY2" fmla="*/ 62759 h 906280"/>
                  <a:gd name="connsiteX3" fmla="*/ 1186258 w 3532893"/>
                  <a:gd name="connsiteY3" fmla="*/ 43441 h 906280"/>
                  <a:gd name="connsiteX4" fmla="*/ 10638 w 3532893"/>
                  <a:gd name="connsiteY4" fmla="*/ 633071 h 906280"/>
                  <a:gd name="connsiteX5" fmla="*/ 708431 w 3532893"/>
                  <a:gd name="connsiteY5" fmla="*/ 900167 h 906280"/>
                  <a:gd name="connsiteX6" fmla="*/ 2390433 w 3532893"/>
                  <a:gd name="connsiteY6" fmla="*/ 803294 h 906280"/>
                  <a:gd name="connsiteX7" fmla="*/ 2995740 w 3532893"/>
                  <a:gd name="connsiteY7" fmla="*/ 610111 h 906280"/>
                  <a:gd name="connsiteX8" fmla="*/ 2712405 w 3532893"/>
                  <a:gd name="connsiteY8" fmla="*/ 404049 h 906280"/>
                  <a:gd name="connsiteX9" fmla="*/ 3491576 w 3532893"/>
                  <a:gd name="connsiteY9" fmla="*/ 326776 h 906280"/>
                  <a:gd name="connsiteX10" fmla="*/ 3375667 w 3532893"/>
                  <a:gd name="connsiteY10" fmla="*/ 268821 h 906280"/>
                  <a:gd name="connsiteX0" fmla="*/ 3491576 w 3491696"/>
                  <a:gd name="connsiteY0" fmla="*/ 326776 h 906280"/>
                  <a:gd name="connsiteX1" fmla="*/ 2648010 w 3491696"/>
                  <a:gd name="connsiteY1" fmla="*/ 210866 h 906280"/>
                  <a:gd name="connsiteX2" fmla="*/ 1991188 w 3491696"/>
                  <a:gd name="connsiteY2" fmla="*/ 62759 h 906280"/>
                  <a:gd name="connsiteX3" fmla="*/ 1186258 w 3491696"/>
                  <a:gd name="connsiteY3" fmla="*/ 43441 h 906280"/>
                  <a:gd name="connsiteX4" fmla="*/ 10638 w 3491696"/>
                  <a:gd name="connsiteY4" fmla="*/ 633071 h 906280"/>
                  <a:gd name="connsiteX5" fmla="*/ 708431 w 3491696"/>
                  <a:gd name="connsiteY5" fmla="*/ 900167 h 906280"/>
                  <a:gd name="connsiteX6" fmla="*/ 2390433 w 3491696"/>
                  <a:gd name="connsiteY6" fmla="*/ 803294 h 906280"/>
                  <a:gd name="connsiteX7" fmla="*/ 2995740 w 3491696"/>
                  <a:gd name="connsiteY7" fmla="*/ 610111 h 906280"/>
                  <a:gd name="connsiteX8" fmla="*/ 2712405 w 3491696"/>
                  <a:gd name="connsiteY8" fmla="*/ 404049 h 906280"/>
                  <a:gd name="connsiteX9" fmla="*/ 3491576 w 3491696"/>
                  <a:gd name="connsiteY9" fmla="*/ 326776 h 906280"/>
                  <a:gd name="connsiteX0" fmla="*/ 2712405 w 3002555"/>
                  <a:gd name="connsiteY0" fmla="*/ 404049 h 906280"/>
                  <a:gd name="connsiteX1" fmla="*/ 2648010 w 3002555"/>
                  <a:gd name="connsiteY1" fmla="*/ 210866 h 906280"/>
                  <a:gd name="connsiteX2" fmla="*/ 1991188 w 3002555"/>
                  <a:gd name="connsiteY2" fmla="*/ 62759 h 906280"/>
                  <a:gd name="connsiteX3" fmla="*/ 1186258 w 3002555"/>
                  <a:gd name="connsiteY3" fmla="*/ 43441 h 906280"/>
                  <a:gd name="connsiteX4" fmla="*/ 10638 w 3002555"/>
                  <a:gd name="connsiteY4" fmla="*/ 633071 h 906280"/>
                  <a:gd name="connsiteX5" fmla="*/ 708431 w 3002555"/>
                  <a:gd name="connsiteY5" fmla="*/ 900167 h 906280"/>
                  <a:gd name="connsiteX6" fmla="*/ 2390433 w 3002555"/>
                  <a:gd name="connsiteY6" fmla="*/ 803294 h 906280"/>
                  <a:gd name="connsiteX7" fmla="*/ 2995740 w 3002555"/>
                  <a:gd name="connsiteY7" fmla="*/ 610111 h 906280"/>
                  <a:gd name="connsiteX8" fmla="*/ 2712405 w 3002555"/>
                  <a:gd name="connsiteY8" fmla="*/ 404049 h 906280"/>
                  <a:gd name="connsiteX0" fmla="*/ 2712405 w 3003416"/>
                  <a:gd name="connsiteY0" fmla="*/ 406969 h 909200"/>
                  <a:gd name="connsiteX1" fmla="*/ 2425427 w 3003416"/>
                  <a:gd name="connsiteY1" fmla="*/ 287981 h 909200"/>
                  <a:gd name="connsiteX2" fmla="*/ 1991188 w 3003416"/>
                  <a:gd name="connsiteY2" fmla="*/ 65679 h 909200"/>
                  <a:gd name="connsiteX3" fmla="*/ 1186258 w 3003416"/>
                  <a:gd name="connsiteY3" fmla="*/ 46361 h 909200"/>
                  <a:gd name="connsiteX4" fmla="*/ 10638 w 3003416"/>
                  <a:gd name="connsiteY4" fmla="*/ 635991 h 909200"/>
                  <a:gd name="connsiteX5" fmla="*/ 708431 w 3003416"/>
                  <a:gd name="connsiteY5" fmla="*/ 903087 h 909200"/>
                  <a:gd name="connsiteX6" fmla="*/ 2390433 w 3003416"/>
                  <a:gd name="connsiteY6" fmla="*/ 806214 h 909200"/>
                  <a:gd name="connsiteX7" fmla="*/ 2995740 w 3003416"/>
                  <a:gd name="connsiteY7" fmla="*/ 613031 h 909200"/>
                  <a:gd name="connsiteX8" fmla="*/ 2712405 w 3003416"/>
                  <a:gd name="connsiteY8" fmla="*/ 406969 h 909200"/>
                  <a:gd name="connsiteX0" fmla="*/ 2712405 w 3003416"/>
                  <a:gd name="connsiteY0" fmla="*/ 384471 h 886702"/>
                  <a:gd name="connsiteX1" fmla="*/ 2425427 w 3003416"/>
                  <a:gd name="connsiteY1" fmla="*/ 265483 h 886702"/>
                  <a:gd name="connsiteX2" fmla="*/ 1916994 w 3003416"/>
                  <a:gd name="connsiteY2" fmla="*/ 129741 h 886702"/>
                  <a:gd name="connsiteX3" fmla="*/ 1186258 w 3003416"/>
                  <a:gd name="connsiteY3" fmla="*/ 23863 h 886702"/>
                  <a:gd name="connsiteX4" fmla="*/ 10638 w 3003416"/>
                  <a:gd name="connsiteY4" fmla="*/ 613493 h 886702"/>
                  <a:gd name="connsiteX5" fmla="*/ 708431 w 3003416"/>
                  <a:gd name="connsiteY5" fmla="*/ 880589 h 886702"/>
                  <a:gd name="connsiteX6" fmla="*/ 2390433 w 3003416"/>
                  <a:gd name="connsiteY6" fmla="*/ 783716 h 886702"/>
                  <a:gd name="connsiteX7" fmla="*/ 2995740 w 3003416"/>
                  <a:gd name="connsiteY7" fmla="*/ 590533 h 886702"/>
                  <a:gd name="connsiteX8" fmla="*/ 2712405 w 3003416"/>
                  <a:gd name="connsiteY8" fmla="*/ 384471 h 886702"/>
                  <a:gd name="connsiteX0" fmla="*/ 2526919 w 2996680"/>
                  <a:gd name="connsiteY0" fmla="*/ 384471 h 886702"/>
                  <a:gd name="connsiteX1" fmla="*/ 2425427 w 2996680"/>
                  <a:gd name="connsiteY1" fmla="*/ 265483 h 886702"/>
                  <a:gd name="connsiteX2" fmla="*/ 1916994 w 2996680"/>
                  <a:gd name="connsiteY2" fmla="*/ 129741 h 886702"/>
                  <a:gd name="connsiteX3" fmla="*/ 1186258 w 2996680"/>
                  <a:gd name="connsiteY3" fmla="*/ 23863 h 886702"/>
                  <a:gd name="connsiteX4" fmla="*/ 10638 w 2996680"/>
                  <a:gd name="connsiteY4" fmla="*/ 613493 h 886702"/>
                  <a:gd name="connsiteX5" fmla="*/ 708431 w 2996680"/>
                  <a:gd name="connsiteY5" fmla="*/ 880589 h 886702"/>
                  <a:gd name="connsiteX6" fmla="*/ 2390433 w 2996680"/>
                  <a:gd name="connsiteY6" fmla="*/ 783716 h 886702"/>
                  <a:gd name="connsiteX7" fmla="*/ 2995740 w 2996680"/>
                  <a:gd name="connsiteY7" fmla="*/ 590533 h 886702"/>
                  <a:gd name="connsiteX8" fmla="*/ 2526919 w 2996680"/>
                  <a:gd name="connsiteY8" fmla="*/ 384471 h 886702"/>
                  <a:gd name="connsiteX0" fmla="*/ 2526919 w 2996729"/>
                  <a:gd name="connsiteY0" fmla="*/ 383839 h 886070"/>
                  <a:gd name="connsiteX1" fmla="*/ 2301771 w 2996729"/>
                  <a:gd name="connsiteY1" fmla="*/ 227753 h 886070"/>
                  <a:gd name="connsiteX2" fmla="*/ 1916994 w 2996729"/>
                  <a:gd name="connsiteY2" fmla="*/ 129109 h 886070"/>
                  <a:gd name="connsiteX3" fmla="*/ 1186258 w 2996729"/>
                  <a:gd name="connsiteY3" fmla="*/ 23231 h 886070"/>
                  <a:gd name="connsiteX4" fmla="*/ 10638 w 2996729"/>
                  <a:gd name="connsiteY4" fmla="*/ 612861 h 886070"/>
                  <a:gd name="connsiteX5" fmla="*/ 708431 w 2996729"/>
                  <a:gd name="connsiteY5" fmla="*/ 879957 h 886070"/>
                  <a:gd name="connsiteX6" fmla="*/ 2390433 w 2996729"/>
                  <a:gd name="connsiteY6" fmla="*/ 783084 h 886070"/>
                  <a:gd name="connsiteX7" fmla="*/ 2995740 w 2996729"/>
                  <a:gd name="connsiteY7" fmla="*/ 589901 h 886070"/>
                  <a:gd name="connsiteX8" fmla="*/ 2526919 w 2996729"/>
                  <a:gd name="connsiteY8" fmla="*/ 383839 h 886070"/>
                  <a:gd name="connsiteX0" fmla="*/ 2526148 w 3000862"/>
                  <a:gd name="connsiteY0" fmla="*/ 383839 h 909211"/>
                  <a:gd name="connsiteX1" fmla="*/ 2301000 w 3000862"/>
                  <a:gd name="connsiteY1" fmla="*/ 227753 h 909211"/>
                  <a:gd name="connsiteX2" fmla="*/ 1916223 w 3000862"/>
                  <a:gd name="connsiteY2" fmla="*/ 129109 h 909211"/>
                  <a:gd name="connsiteX3" fmla="*/ 1185487 w 3000862"/>
                  <a:gd name="connsiteY3" fmla="*/ 23231 h 909211"/>
                  <a:gd name="connsiteX4" fmla="*/ 9867 w 3000862"/>
                  <a:gd name="connsiteY4" fmla="*/ 612861 h 909211"/>
                  <a:gd name="connsiteX5" fmla="*/ 707660 w 3000862"/>
                  <a:gd name="connsiteY5" fmla="*/ 879957 h 909211"/>
                  <a:gd name="connsiteX6" fmla="*/ 2167079 w 3000862"/>
                  <a:gd name="connsiteY6" fmla="*/ 869644 h 909211"/>
                  <a:gd name="connsiteX7" fmla="*/ 2994969 w 3000862"/>
                  <a:gd name="connsiteY7" fmla="*/ 589901 h 909211"/>
                  <a:gd name="connsiteX8" fmla="*/ 2526148 w 3000862"/>
                  <a:gd name="connsiteY8" fmla="*/ 383839 h 909211"/>
                  <a:gd name="connsiteX0" fmla="*/ 2519634 w 2994347"/>
                  <a:gd name="connsiteY0" fmla="*/ 369220 h 894592"/>
                  <a:gd name="connsiteX1" fmla="*/ 2294486 w 2994347"/>
                  <a:gd name="connsiteY1" fmla="*/ 213134 h 894592"/>
                  <a:gd name="connsiteX2" fmla="*/ 1909709 w 2994347"/>
                  <a:gd name="connsiteY2" fmla="*/ 114490 h 894592"/>
                  <a:gd name="connsiteX3" fmla="*/ 1178973 w 2994347"/>
                  <a:gd name="connsiteY3" fmla="*/ 8612 h 894592"/>
                  <a:gd name="connsiteX4" fmla="*/ 468047 w 2994347"/>
                  <a:gd name="connsiteY4" fmla="*/ 356014 h 894592"/>
                  <a:gd name="connsiteX5" fmla="*/ 3353 w 2994347"/>
                  <a:gd name="connsiteY5" fmla="*/ 598242 h 894592"/>
                  <a:gd name="connsiteX6" fmla="*/ 701146 w 2994347"/>
                  <a:gd name="connsiteY6" fmla="*/ 865338 h 894592"/>
                  <a:gd name="connsiteX7" fmla="*/ 2160565 w 2994347"/>
                  <a:gd name="connsiteY7" fmla="*/ 855025 h 894592"/>
                  <a:gd name="connsiteX8" fmla="*/ 2988455 w 2994347"/>
                  <a:gd name="connsiteY8" fmla="*/ 575282 h 894592"/>
                  <a:gd name="connsiteX9" fmla="*/ 2519634 w 2994347"/>
                  <a:gd name="connsiteY9" fmla="*/ 369220 h 894592"/>
                  <a:gd name="connsiteX0" fmla="*/ 2598839 w 3073552"/>
                  <a:gd name="connsiteY0" fmla="*/ 369220 h 894592"/>
                  <a:gd name="connsiteX1" fmla="*/ 2373691 w 3073552"/>
                  <a:gd name="connsiteY1" fmla="*/ 213134 h 894592"/>
                  <a:gd name="connsiteX2" fmla="*/ 1988914 w 3073552"/>
                  <a:gd name="connsiteY2" fmla="*/ 114490 h 894592"/>
                  <a:gd name="connsiteX3" fmla="*/ 1258178 w 3073552"/>
                  <a:gd name="connsiteY3" fmla="*/ 8612 h 894592"/>
                  <a:gd name="connsiteX4" fmla="*/ 547252 w 3073552"/>
                  <a:gd name="connsiteY4" fmla="*/ 356014 h 894592"/>
                  <a:gd name="connsiteX5" fmla="*/ 64989 w 3073552"/>
                  <a:gd name="connsiteY5" fmla="*/ 170528 h 894592"/>
                  <a:gd name="connsiteX6" fmla="*/ 82558 w 3073552"/>
                  <a:gd name="connsiteY6" fmla="*/ 598242 h 894592"/>
                  <a:gd name="connsiteX7" fmla="*/ 780351 w 3073552"/>
                  <a:gd name="connsiteY7" fmla="*/ 865338 h 894592"/>
                  <a:gd name="connsiteX8" fmla="*/ 2239770 w 3073552"/>
                  <a:gd name="connsiteY8" fmla="*/ 855025 h 894592"/>
                  <a:gd name="connsiteX9" fmla="*/ 3067660 w 3073552"/>
                  <a:gd name="connsiteY9" fmla="*/ 575282 h 894592"/>
                  <a:gd name="connsiteX10" fmla="*/ 2598839 w 3073552"/>
                  <a:gd name="connsiteY10" fmla="*/ 369220 h 894592"/>
                  <a:gd name="connsiteX0" fmla="*/ 2598839 w 3073552"/>
                  <a:gd name="connsiteY0" fmla="*/ 369220 h 894592"/>
                  <a:gd name="connsiteX1" fmla="*/ 2373691 w 3073552"/>
                  <a:gd name="connsiteY1" fmla="*/ 213134 h 894592"/>
                  <a:gd name="connsiteX2" fmla="*/ 1988914 w 3073552"/>
                  <a:gd name="connsiteY2" fmla="*/ 114490 h 894592"/>
                  <a:gd name="connsiteX3" fmla="*/ 1258178 w 3073552"/>
                  <a:gd name="connsiteY3" fmla="*/ 8612 h 894592"/>
                  <a:gd name="connsiteX4" fmla="*/ 547252 w 3073552"/>
                  <a:gd name="connsiteY4" fmla="*/ 356014 h 894592"/>
                  <a:gd name="connsiteX5" fmla="*/ 64989 w 3073552"/>
                  <a:gd name="connsiteY5" fmla="*/ 170528 h 894592"/>
                  <a:gd name="connsiteX6" fmla="*/ 82558 w 3073552"/>
                  <a:gd name="connsiteY6" fmla="*/ 598242 h 894592"/>
                  <a:gd name="connsiteX7" fmla="*/ 780351 w 3073552"/>
                  <a:gd name="connsiteY7" fmla="*/ 865338 h 894592"/>
                  <a:gd name="connsiteX8" fmla="*/ 2239770 w 3073552"/>
                  <a:gd name="connsiteY8" fmla="*/ 855025 h 894592"/>
                  <a:gd name="connsiteX9" fmla="*/ 3067660 w 3073552"/>
                  <a:gd name="connsiteY9" fmla="*/ 575282 h 894592"/>
                  <a:gd name="connsiteX10" fmla="*/ 2598839 w 3073552"/>
                  <a:gd name="connsiteY10" fmla="*/ 369220 h 894592"/>
                  <a:gd name="connsiteX0" fmla="*/ 2598839 w 3073552"/>
                  <a:gd name="connsiteY0" fmla="*/ 369220 h 894592"/>
                  <a:gd name="connsiteX1" fmla="*/ 2373691 w 3073552"/>
                  <a:gd name="connsiteY1" fmla="*/ 213134 h 894592"/>
                  <a:gd name="connsiteX2" fmla="*/ 1988914 w 3073552"/>
                  <a:gd name="connsiteY2" fmla="*/ 114490 h 894592"/>
                  <a:gd name="connsiteX3" fmla="*/ 1258178 w 3073552"/>
                  <a:gd name="connsiteY3" fmla="*/ 8612 h 894592"/>
                  <a:gd name="connsiteX4" fmla="*/ 547252 w 3073552"/>
                  <a:gd name="connsiteY4" fmla="*/ 356014 h 894592"/>
                  <a:gd name="connsiteX5" fmla="*/ 64989 w 3073552"/>
                  <a:gd name="connsiteY5" fmla="*/ 170528 h 894592"/>
                  <a:gd name="connsiteX6" fmla="*/ 82558 w 3073552"/>
                  <a:gd name="connsiteY6" fmla="*/ 598242 h 894592"/>
                  <a:gd name="connsiteX7" fmla="*/ 780351 w 3073552"/>
                  <a:gd name="connsiteY7" fmla="*/ 865338 h 894592"/>
                  <a:gd name="connsiteX8" fmla="*/ 2239770 w 3073552"/>
                  <a:gd name="connsiteY8" fmla="*/ 855025 h 894592"/>
                  <a:gd name="connsiteX9" fmla="*/ 3067660 w 3073552"/>
                  <a:gd name="connsiteY9" fmla="*/ 575282 h 894592"/>
                  <a:gd name="connsiteX10" fmla="*/ 2598839 w 3073552"/>
                  <a:gd name="connsiteY10" fmla="*/ 369220 h 894592"/>
                  <a:gd name="connsiteX0" fmla="*/ 2839318 w 3314031"/>
                  <a:gd name="connsiteY0" fmla="*/ 369220 h 884505"/>
                  <a:gd name="connsiteX1" fmla="*/ 2614170 w 3314031"/>
                  <a:gd name="connsiteY1" fmla="*/ 213134 h 884505"/>
                  <a:gd name="connsiteX2" fmla="*/ 2229393 w 3314031"/>
                  <a:gd name="connsiteY2" fmla="*/ 114490 h 884505"/>
                  <a:gd name="connsiteX3" fmla="*/ 1498657 w 3314031"/>
                  <a:gd name="connsiteY3" fmla="*/ 8612 h 884505"/>
                  <a:gd name="connsiteX4" fmla="*/ 787731 w 3314031"/>
                  <a:gd name="connsiteY4" fmla="*/ 356014 h 884505"/>
                  <a:gd name="connsiteX5" fmla="*/ 305468 w 3314031"/>
                  <a:gd name="connsiteY5" fmla="*/ 170528 h 884505"/>
                  <a:gd name="connsiteX6" fmla="*/ 26259 w 3314031"/>
                  <a:gd name="connsiteY6" fmla="*/ 758996 h 884505"/>
                  <a:gd name="connsiteX7" fmla="*/ 1020830 w 3314031"/>
                  <a:gd name="connsiteY7" fmla="*/ 865338 h 884505"/>
                  <a:gd name="connsiteX8" fmla="*/ 2480249 w 3314031"/>
                  <a:gd name="connsiteY8" fmla="*/ 855025 h 884505"/>
                  <a:gd name="connsiteX9" fmla="*/ 3308139 w 3314031"/>
                  <a:gd name="connsiteY9" fmla="*/ 575282 h 884505"/>
                  <a:gd name="connsiteX10" fmla="*/ 2839318 w 3314031"/>
                  <a:gd name="connsiteY10" fmla="*/ 369220 h 884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14031" h="884505">
                    <a:moveTo>
                      <a:pt x="2839318" y="369220"/>
                    </a:moveTo>
                    <a:cubicBezTo>
                      <a:pt x="2723657" y="308862"/>
                      <a:pt x="2715824" y="255589"/>
                      <a:pt x="2614170" y="213134"/>
                    </a:cubicBezTo>
                    <a:cubicBezTo>
                      <a:pt x="2512516" y="170679"/>
                      <a:pt x="2415312" y="148577"/>
                      <a:pt x="2229393" y="114490"/>
                    </a:cubicBezTo>
                    <a:cubicBezTo>
                      <a:pt x="2043474" y="80403"/>
                      <a:pt x="1738934" y="-31642"/>
                      <a:pt x="1498657" y="8612"/>
                    </a:cubicBezTo>
                    <a:cubicBezTo>
                      <a:pt x="1258380" y="48866"/>
                      <a:pt x="957742" y="277504"/>
                      <a:pt x="787731" y="356014"/>
                    </a:cubicBezTo>
                    <a:cubicBezTo>
                      <a:pt x="568257" y="249038"/>
                      <a:pt x="382917" y="130157"/>
                      <a:pt x="305468" y="170528"/>
                    </a:cubicBezTo>
                    <a:cubicBezTo>
                      <a:pt x="228019" y="210899"/>
                      <a:pt x="-92968" y="643194"/>
                      <a:pt x="26259" y="758996"/>
                    </a:cubicBezTo>
                    <a:cubicBezTo>
                      <a:pt x="145486" y="874798"/>
                      <a:pt x="611832" y="849333"/>
                      <a:pt x="1020830" y="865338"/>
                    </a:cubicBezTo>
                    <a:cubicBezTo>
                      <a:pt x="1429828" y="881343"/>
                      <a:pt x="2099031" y="903368"/>
                      <a:pt x="2480249" y="855025"/>
                    </a:cubicBezTo>
                    <a:cubicBezTo>
                      <a:pt x="2861467" y="806682"/>
                      <a:pt x="3248294" y="656250"/>
                      <a:pt x="3308139" y="575282"/>
                    </a:cubicBezTo>
                    <a:cubicBezTo>
                      <a:pt x="3367984" y="494314"/>
                      <a:pt x="2954979" y="429578"/>
                      <a:pt x="2839318" y="369220"/>
                    </a:cubicBezTo>
                    <a:close/>
                  </a:path>
                </a:pathLst>
              </a:custGeom>
              <a:solidFill>
                <a:srgbClr val="FFF100">
                  <a:alpha val="7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78" name="Group 277"/>
              <p:cNvGrpSpPr/>
              <p:nvPr/>
            </p:nvGrpSpPr>
            <p:grpSpPr>
              <a:xfrm>
                <a:off x="-229282" y="5271922"/>
                <a:ext cx="1085118" cy="1174654"/>
                <a:chOff x="3545628" y="3687728"/>
                <a:chExt cx="1341141" cy="1207276"/>
              </a:xfrm>
            </p:grpSpPr>
            <p:sp>
              <p:nvSpPr>
                <p:cNvPr id="309" name="Freeform 308"/>
                <p:cNvSpPr/>
                <p:nvPr/>
              </p:nvSpPr>
              <p:spPr>
                <a:xfrm>
                  <a:off x="3545628" y="3687728"/>
                  <a:ext cx="1341141" cy="1207276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1141" h="1207276">
                      <a:moveTo>
                        <a:pt x="703327" y="1166534"/>
                      </a:moveTo>
                      <a:cubicBezTo>
                        <a:pt x="541268" y="1104286"/>
                        <a:pt x="30406" y="925055"/>
                        <a:pt x="1429" y="780168"/>
                      </a:cubicBezTo>
                      <a:cubicBezTo>
                        <a:pt x="-27548" y="635281"/>
                        <a:pt x="392088" y="427072"/>
                        <a:pt x="529463" y="297210"/>
                      </a:cubicBezTo>
                      <a:cubicBezTo>
                        <a:pt x="666838" y="167348"/>
                        <a:pt x="762356" y="-15103"/>
                        <a:pt x="825677" y="996"/>
                      </a:cubicBezTo>
                      <a:cubicBezTo>
                        <a:pt x="888998" y="17095"/>
                        <a:pt x="823530" y="259647"/>
                        <a:pt x="909389" y="393802"/>
                      </a:cubicBezTo>
                      <a:cubicBezTo>
                        <a:pt x="995248" y="527957"/>
                        <a:pt x="1330099" y="679284"/>
                        <a:pt x="1340832" y="805926"/>
                      </a:cubicBezTo>
                      <a:cubicBezTo>
                        <a:pt x="1351565" y="932568"/>
                        <a:pt x="1080035" y="1091407"/>
                        <a:pt x="973784" y="1153655"/>
                      </a:cubicBezTo>
                      <a:cubicBezTo>
                        <a:pt x="867533" y="1215903"/>
                        <a:pt x="865386" y="1228782"/>
                        <a:pt x="703327" y="116653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10" name="Freeform 309"/>
                <p:cNvSpPr>
                  <a:spLocks noChangeAspect="1"/>
                </p:cNvSpPr>
                <p:nvPr/>
              </p:nvSpPr>
              <p:spPr>
                <a:xfrm>
                  <a:off x="3545628" y="3687728"/>
                  <a:ext cx="1341141" cy="1207276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1141" h="1207276">
                      <a:moveTo>
                        <a:pt x="703327" y="1166534"/>
                      </a:moveTo>
                      <a:cubicBezTo>
                        <a:pt x="541268" y="1104286"/>
                        <a:pt x="30406" y="925055"/>
                        <a:pt x="1429" y="780168"/>
                      </a:cubicBezTo>
                      <a:cubicBezTo>
                        <a:pt x="-27548" y="635281"/>
                        <a:pt x="392088" y="427072"/>
                        <a:pt x="529463" y="297210"/>
                      </a:cubicBezTo>
                      <a:cubicBezTo>
                        <a:pt x="666838" y="167348"/>
                        <a:pt x="762356" y="-15103"/>
                        <a:pt x="825677" y="996"/>
                      </a:cubicBezTo>
                      <a:cubicBezTo>
                        <a:pt x="888998" y="17095"/>
                        <a:pt x="823530" y="259647"/>
                        <a:pt x="909389" y="393802"/>
                      </a:cubicBezTo>
                      <a:cubicBezTo>
                        <a:pt x="995248" y="527957"/>
                        <a:pt x="1330099" y="679284"/>
                        <a:pt x="1340832" y="805926"/>
                      </a:cubicBezTo>
                      <a:cubicBezTo>
                        <a:pt x="1351565" y="932568"/>
                        <a:pt x="1080035" y="1091407"/>
                        <a:pt x="973784" y="1153655"/>
                      </a:cubicBezTo>
                      <a:cubicBezTo>
                        <a:pt x="867533" y="1215903"/>
                        <a:pt x="865386" y="1228782"/>
                        <a:pt x="703327" y="116653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80" name="Group 279"/>
              <p:cNvGrpSpPr/>
              <p:nvPr/>
            </p:nvGrpSpPr>
            <p:grpSpPr>
              <a:xfrm>
                <a:off x="6138675" y="4844192"/>
                <a:ext cx="345220" cy="550008"/>
                <a:chOff x="4258319" y="2228540"/>
                <a:chExt cx="657751" cy="1260015"/>
              </a:xfrm>
            </p:grpSpPr>
            <p:sp>
              <p:nvSpPr>
                <p:cNvPr id="305" name="Freeform 304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Freeform 305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81" name="Group 280"/>
              <p:cNvGrpSpPr/>
              <p:nvPr/>
            </p:nvGrpSpPr>
            <p:grpSpPr>
              <a:xfrm>
                <a:off x="5090659" y="4961748"/>
                <a:ext cx="345220" cy="550008"/>
                <a:chOff x="4258319" y="2228540"/>
                <a:chExt cx="657751" cy="1260015"/>
              </a:xfrm>
            </p:grpSpPr>
            <p:sp>
              <p:nvSpPr>
                <p:cNvPr id="303" name="Freeform 302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04" name="Freeform 303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82" name="Group 281"/>
              <p:cNvGrpSpPr/>
              <p:nvPr/>
            </p:nvGrpSpPr>
            <p:grpSpPr>
              <a:xfrm flipH="1">
                <a:off x="4809812" y="5060420"/>
                <a:ext cx="345220" cy="550008"/>
                <a:chOff x="4258319" y="2228540"/>
                <a:chExt cx="657751" cy="1260015"/>
              </a:xfrm>
            </p:grpSpPr>
            <p:sp>
              <p:nvSpPr>
                <p:cNvPr id="301" name="Freeform 300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02" name="Freeform 301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83" name="Group 282"/>
              <p:cNvGrpSpPr/>
              <p:nvPr/>
            </p:nvGrpSpPr>
            <p:grpSpPr>
              <a:xfrm>
                <a:off x="4734443" y="5548245"/>
                <a:ext cx="609964" cy="493412"/>
                <a:chOff x="3519393" y="1847065"/>
                <a:chExt cx="1340169" cy="1027469"/>
              </a:xfrm>
            </p:grpSpPr>
            <p:sp>
              <p:nvSpPr>
                <p:cNvPr id="299" name="Freeform 298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00" name="Freeform 299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84" name="Group 283"/>
              <p:cNvGrpSpPr/>
              <p:nvPr/>
            </p:nvGrpSpPr>
            <p:grpSpPr>
              <a:xfrm rot="16200000">
                <a:off x="5640369" y="4801592"/>
                <a:ext cx="609965" cy="493411"/>
                <a:chOff x="3519393" y="1847065"/>
                <a:chExt cx="1340169" cy="1027469"/>
              </a:xfrm>
            </p:grpSpPr>
            <p:sp>
              <p:nvSpPr>
                <p:cNvPr id="297" name="Freeform 296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98" name="Freeform 297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85" name="Group 284"/>
              <p:cNvGrpSpPr/>
              <p:nvPr/>
            </p:nvGrpSpPr>
            <p:grpSpPr>
              <a:xfrm rot="16200000">
                <a:off x="5173365" y="4668420"/>
                <a:ext cx="1172407" cy="1692905"/>
                <a:chOff x="3519393" y="1847065"/>
                <a:chExt cx="1340169" cy="1027469"/>
              </a:xfrm>
            </p:grpSpPr>
            <p:sp>
              <p:nvSpPr>
                <p:cNvPr id="295" name="Freeform 294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96" name="Freeform 295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86" name="Group 285"/>
              <p:cNvGrpSpPr/>
              <p:nvPr/>
            </p:nvGrpSpPr>
            <p:grpSpPr>
              <a:xfrm>
                <a:off x="936111" y="4928670"/>
                <a:ext cx="793155" cy="969404"/>
                <a:chOff x="3519393" y="1847065"/>
                <a:chExt cx="1340169" cy="1027469"/>
              </a:xfrm>
            </p:grpSpPr>
            <p:sp>
              <p:nvSpPr>
                <p:cNvPr id="293" name="Freeform 292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94" name="Freeform 293"/>
                <p:cNvSpPr>
                  <a:spLocks noChangeAspect="1"/>
                </p:cNvSpPr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87" name="Group 286"/>
              <p:cNvGrpSpPr/>
              <p:nvPr/>
            </p:nvGrpSpPr>
            <p:grpSpPr>
              <a:xfrm>
                <a:off x="8716842" y="5413372"/>
                <a:ext cx="345220" cy="550008"/>
                <a:chOff x="4258319" y="2228540"/>
                <a:chExt cx="657751" cy="1260015"/>
              </a:xfrm>
            </p:grpSpPr>
            <p:sp>
              <p:nvSpPr>
                <p:cNvPr id="291" name="Freeform 290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92" name="Freeform 291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88" name="Group 287"/>
              <p:cNvGrpSpPr/>
              <p:nvPr/>
            </p:nvGrpSpPr>
            <p:grpSpPr>
              <a:xfrm flipH="1">
                <a:off x="8769018" y="5786701"/>
                <a:ext cx="455808" cy="493412"/>
                <a:chOff x="3519393" y="1847065"/>
                <a:chExt cx="1340169" cy="1027469"/>
              </a:xfrm>
            </p:grpSpPr>
            <p:sp>
              <p:nvSpPr>
                <p:cNvPr id="289" name="Freeform 288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90" name="Freeform 289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5" name="Group 1244"/>
              <p:cNvGrpSpPr/>
              <p:nvPr/>
            </p:nvGrpSpPr>
            <p:grpSpPr>
              <a:xfrm>
                <a:off x="4280921" y="5947996"/>
                <a:ext cx="345220" cy="550008"/>
                <a:chOff x="4258319" y="2228540"/>
                <a:chExt cx="657751" cy="1260015"/>
              </a:xfrm>
            </p:grpSpPr>
            <p:sp>
              <p:nvSpPr>
                <p:cNvPr id="1246" name="Freeform 1245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47" name="Freeform 1246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51" name="Group 1250"/>
              <p:cNvGrpSpPr/>
              <p:nvPr/>
            </p:nvGrpSpPr>
            <p:grpSpPr>
              <a:xfrm flipH="1">
                <a:off x="4022503" y="5956259"/>
                <a:ext cx="345220" cy="550008"/>
                <a:chOff x="4258319" y="2228540"/>
                <a:chExt cx="657751" cy="1260015"/>
              </a:xfrm>
            </p:grpSpPr>
            <p:sp>
              <p:nvSpPr>
                <p:cNvPr id="1252" name="Freeform 1251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53" name="Freeform 1252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57" name="Group 1256"/>
              <p:cNvGrpSpPr/>
              <p:nvPr/>
            </p:nvGrpSpPr>
            <p:grpSpPr>
              <a:xfrm rot="16200000">
                <a:off x="3554077" y="5931447"/>
                <a:ext cx="609965" cy="493411"/>
                <a:chOff x="3519393" y="1847065"/>
                <a:chExt cx="1340169" cy="1027469"/>
              </a:xfrm>
            </p:grpSpPr>
            <p:sp>
              <p:nvSpPr>
                <p:cNvPr id="1258" name="Freeform 1257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59" name="Freeform 1258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60" name="Group 1259"/>
              <p:cNvGrpSpPr/>
              <p:nvPr/>
            </p:nvGrpSpPr>
            <p:grpSpPr>
              <a:xfrm rot="16200000">
                <a:off x="4501523" y="5866958"/>
                <a:ext cx="609965" cy="493411"/>
                <a:chOff x="3519393" y="1847065"/>
                <a:chExt cx="1340169" cy="1027469"/>
              </a:xfrm>
            </p:grpSpPr>
            <p:sp>
              <p:nvSpPr>
                <p:cNvPr id="1261" name="Freeform 1260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62" name="Freeform 1261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63" name="Group 1262"/>
              <p:cNvGrpSpPr/>
              <p:nvPr/>
            </p:nvGrpSpPr>
            <p:grpSpPr>
              <a:xfrm>
                <a:off x="5384394" y="4813581"/>
                <a:ext cx="345220" cy="550008"/>
                <a:chOff x="4258319" y="2228540"/>
                <a:chExt cx="657751" cy="1260015"/>
              </a:xfrm>
            </p:grpSpPr>
            <p:sp>
              <p:nvSpPr>
                <p:cNvPr id="1264" name="Freeform 1263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65" name="Freeform 1264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66" name="Group 1265"/>
              <p:cNvGrpSpPr/>
              <p:nvPr/>
            </p:nvGrpSpPr>
            <p:grpSpPr>
              <a:xfrm rot="16200000">
                <a:off x="6285026" y="5292201"/>
                <a:ext cx="609965" cy="493411"/>
                <a:chOff x="3519393" y="1847065"/>
                <a:chExt cx="1340169" cy="1027469"/>
              </a:xfrm>
            </p:grpSpPr>
            <p:sp>
              <p:nvSpPr>
                <p:cNvPr id="1267" name="Freeform 1266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68" name="Freeform 1267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79" name="Group 278"/>
              <p:cNvGrpSpPr/>
              <p:nvPr/>
            </p:nvGrpSpPr>
            <p:grpSpPr>
              <a:xfrm>
                <a:off x="445969" y="5252824"/>
                <a:ext cx="639979" cy="1225968"/>
                <a:chOff x="4258319" y="2228540"/>
                <a:chExt cx="657754" cy="1260015"/>
              </a:xfrm>
            </p:grpSpPr>
            <p:sp>
              <p:nvSpPr>
                <p:cNvPr id="307" name="Freeform 306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 307"/>
                <p:cNvSpPr>
                  <a:spLocks noChangeAspect="1"/>
                </p:cNvSpPr>
                <p:nvPr/>
              </p:nvSpPr>
              <p:spPr>
                <a:xfrm>
                  <a:off x="4258322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30" name="Group 1229"/>
              <p:cNvGrpSpPr/>
              <p:nvPr/>
            </p:nvGrpSpPr>
            <p:grpSpPr>
              <a:xfrm>
                <a:off x="847245" y="5491112"/>
                <a:ext cx="2320690" cy="945629"/>
                <a:chOff x="3519393" y="1847065"/>
                <a:chExt cx="1340068" cy="1002270"/>
              </a:xfrm>
            </p:grpSpPr>
            <p:sp>
              <p:nvSpPr>
                <p:cNvPr id="1231" name="Freeform 1230"/>
                <p:cNvSpPr/>
                <p:nvPr/>
              </p:nvSpPr>
              <p:spPr>
                <a:xfrm>
                  <a:off x="3519393" y="1847065"/>
                  <a:ext cx="1340068" cy="1002270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  <a:gd name="connsiteX0" fmla="*/ 311738 w 1340068"/>
                    <a:gd name="connsiteY0" fmla="*/ 993524 h 996518"/>
                    <a:gd name="connsiteX1" fmla="*/ 365 w 1340068"/>
                    <a:gd name="connsiteY1" fmla="*/ 588108 h 996518"/>
                    <a:gd name="connsiteX2" fmla="*/ 261699 w 1340068"/>
                    <a:gd name="connsiteY2" fmla="*/ 48000 h 996518"/>
                    <a:gd name="connsiteX3" fmla="*/ 800800 w 1340068"/>
                    <a:gd name="connsiteY3" fmla="*/ 70874 h 996518"/>
                    <a:gd name="connsiteX4" fmla="*/ 1132162 w 1340068"/>
                    <a:gd name="connsiteY4" fmla="*/ 439867 h 996518"/>
                    <a:gd name="connsiteX5" fmla="*/ 1339768 w 1340068"/>
                    <a:gd name="connsiteY5" fmla="*/ 613866 h 996518"/>
                    <a:gd name="connsiteX6" fmla="*/ 972720 w 1340068"/>
                    <a:gd name="connsiteY6" fmla="*/ 961595 h 996518"/>
                    <a:gd name="connsiteX7" fmla="*/ 751480 w 1340068"/>
                    <a:gd name="connsiteY7" fmla="*/ 781642 h 996518"/>
                    <a:gd name="connsiteX8" fmla="*/ 311738 w 1340068"/>
                    <a:gd name="connsiteY8" fmla="*/ 993524 h 996518"/>
                    <a:gd name="connsiteX0" fmla="*/ 311738 w 1340068"/>
                    <a:gd name="connsiteY0" fmla="*/ 993524 h 1002270"/>
                    <a:gd name="connsiteX1" fmla="*/ 365 w 1340068"/>
                    <a:gd name="connsiteY1" fmla="*/ 588108 h 1002270"/>
                    <a:gd name="connsiteX2" fmla="*/ 261699 w 1340068"/>
                    <a:gd name="connsiteY2" fmla="*/ 48000 h 1002270"/>
                    <a:gd name="connsiteX3" fmla="*/ 800800 w 1340068"/>
                    <a:gd name="connsiteY3" fmla="*/ 70874 h 1002270"/>
                    <a:gd name="connsiteX4" fmla="*/ 1132162 w 1340068"/>
                    <a:gd name="connsiteY4" fmla="*/ 439867 h 1002270"/>
                    <a:gd name="connsiteX5" fmla="*/ 1339768 w 1340068"/>
                    <a:gd name="connsiteY5" fmla="*/ 613866 h 1002270"/>
                    <a:gd name="connsiteX6" fmla="*/ 972720 w 1340068"/>
                    <a:gd name="connsiteY6" fmla="*/ 961595 h 1002270"/>
                    <a:gd name="connsiteX7" fmla="*/ 751480 w 1340068"/>
                    <a:gd name="connsiteY7" fmla="*/ 781642 h 1002270"/>
                    <a:gd name="connsiteX8" fmla="*/ 536012 w 1340068"/>
                    <a:gd name="connsiteY8" fmla="*/ 859871 h 1002270"/>
                    <a:gd name="connsiteX9" fmla="*/ 311738 w 1340068"/>
                    <a:gd name="connsiteY9" fmla="*/ 993524 h 1002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0068" h="1002270">
                      <a:moveTo>
                        <a:pt x="311738" y="993524"/>
                      </a:moveTo>
                      <a:cubicBezTo>
                        <a:pt x="222464" y="948230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070768" y="933632"/>
                        <a:pt x="972720" y="961595"/>
                      </a:cubicBezTo>
                      <a:cubicBezTo>
                        <a:pt x="874672" y="989558"/>
                        <a:pt x="823475" y="792801"/>
                        <a:pt x="751480" y="781642"/>
                      </a:cubicBezTo>
                      <a:cubicBezTo>
                        <a:pt x="679485" y="770483"/>
                        <a:pt x="609302" y="824557"/>
                        <a:pt x="536012" y="859871"/>
                      </a:cubicBezTo>
                      <a:cubicBezTo>
                        <a:pt x="462722" y="895185"/>
                        <a:pt x="401012" y="1038818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32" name="Freeform 1231"/>
                <p:cNvSpPr>
                  <a:spLocks noChangeAspect="1"/>
                </p:cNvSpPr>
                <p:nvPr/>
              </p:nvSpPr>
              <p:spPr>
                <a:xfrm>
                  <a:off x="3519393" y="1847065"/>
                  <a:ext cx="1340052" cy="1001157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  <a:gd name="connsiteX0" fmla="*/ 311738 w 1340052"/>
                    <a:gd name="connsiteY0" fmla="*/ 993524 h 998627"/>
                    <a:gd name="connsiteX1" fmla="*/ 365 w 1340052"/>
                    <a:gd name="connsiteY1" fmla="*/ 588108 h 998627"/>
                    <a:gd name="connsiteX2" fmla="*/ 261699 w 1340052"/>
                    <a:gd name="connsiteY2" fmla="*/ 48000 h 998627"/>
                    <a:gd name="connsiteX3" fmla="*/ 800800 w 1340052"/>
                    <a:gd name="connsiteY3" fmla="*/ 70874 h 998627"/>
                    <a:gd name="connsiteX4" fmla="*/ 1132162 w 1340052"/>
                    <a:gd name="connsiteY4" fmla="*/ 439867 h 998627"/>
                    <a:gd name="connsiteX5" fmla="*/ 1339768 w 1340052"/>
                    <a:gd name="connsiteY5" fmla="*/ 613866 h 998627"/>
                    <a:gd name="connsiteX6" fmla="*/ 972720 w 1340052"/>
                    <a:gd name="connsiteY6" fmla="*/ 961595 h 998627"/>
                    <a:gd name="connsiteX7" fmla="*/ 846191 w 1340052"/>
                    <a:gd name="connsiteY7" fmla="*/ 825103 h 998627"/>
                    <a:gd name="connsiteX8" fmla="*/ 311738 w 1340052"/>
                    <a:gd name="connsiteY8" fmla="*/ 993524 h 998627"/>
                    <a:gd name="connsiteX0" fmla="*/ 311738 w 1340052"/>
                    <a:gd name="connsiteY0" fmla="*/ 993524 h 1001157"/>
                    <a:gd name="connsiteX1" fmla="*/ 365 w 1340052"/>
                    <a:gd name="connsiteY1" fmla="*/ 588108 h 1001157"/>
                    <a:gd name="connsiteX2" fmla="*/ 261699 w 1340052"/>
                    <a:gd name="connsiteY2" fmla="*/ 48000 h 1001157"/>
                    <a:gd name="connsiteX3" fmla="*/ 800800 w 1340052"/>
                    <a:gd name="connsiteY3" fmla="*/ 70874 h 1001157"/>
                    <a:gd name="connsiteX4" fmla="*/ 1132162 w 1340052"/>
                    <a:gd name="connsiteY4" fmla="*/ 439867 h 1001157"/>
                    <a:gd name="connsiteX5" fmla="*/ 1339768 w 1340052"/>
                    <a:gd name="connsiteY5" fmla="*/ 613866 h 1001157"/>
                    <a:gd name="connsiteX6" fmla="*/ 972720 w 1340052"/>
                    <a:gd name="connsiteY6" fmla="*/ 961595 h 1001157"/>
                    <a:gd name="connsiteX7" fmla="*/ 846191 w 1340052"/>
                    <a:gd name="connsiteY7" fmla="*/ 825103 h 1001157"/>
                    <a:gd name="connsiteX8" fmla="*/ 517070 w 1340052"/>
                    <a:gd name="connsiteY8" fmla="*/ 851178 h 1001157"/>
                    <a:gd name="connsiteX9" fmla="*/ 311738 w 1340052"/>
                    <a:gd name="connsiteY9" fmla="*/ 993524 h 1001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0052" h="1001157">
                      <a:moveTo>
                        <a:pt x="311738" y="993524"/>
                      </a:moveTo>
                      <a:cubicBezTo>
                        <a:pt x="225621" y="949679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054983" y="926389"/>
                        <a:pt x="972720" y="961595"/>
                      </a:cubicBezTo>
                      <a:cubicBezTo>
                        <a:pt x="890457" y="996801"/>
                        <a:pt x="917397" y="829743"/>
                        <a:pt x="846191" y="825103"/>
                      </a:cubicBezTo>
                      <a:cubicBezTo>
                        <a:pt x="774985" y="820463"/>
                        <a:pt x="606146" y="823108"/>
                        <a:pt x="517070" y="851178"/>
                      </a:cubicBezTo>
                      <a:cubicBezTo>
                        <a:pt x="427995" y="879248"/>
                        <a:pt x="397856" y="1037369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33" name="Group 1232"/>
              <p:cNvGrpSpPr/>
              <p:nvPr/>
            </p:nvGrpSpPr>
            <p:grpSpPr>
              <a:xfrm>
                <a:off x="2646292" y="5441930"/>
                <a:ext cx="345220" cy="550008"/>
                <a:chOff x="4258319" y="2228540"/>
                <a:chExt cx="657751" cy="1260015"/>
              </a:xfrm>
            </p:grpSpPr>
            <p:sp>
              <p:nvSpPr>
                <p:cNvPr id="1234" name="Freeform 1233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35" name="Freeform 1234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36" name="Group 1235"/>
              <p:cNvGrpSpPr/>
              <p:nvPr/>
            </p:nvGrpSpPr>
            <p:grpSpPr>
              <a:xfrm flipH="1">
                <a:off x="1593366" y="5092880"/>
                <a:ext cx="345220" cy="550008"/>
                <a:chOff x="4258319" y="2228540"/>
                <a:chExt cx="657751" cy="1260015"/>
              </a:xfrm>
            </p:grpSpPr>
            <p:sp>
              <p:nvSpPr>
                <p:cNvPr id="1237" name="Freeform 1236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38" name="Freeform 1237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39" name="Group 1238"/>
              <p:cNvGrpSpPr/>
              <p:nvPr/>
            </p:nvGrpSpPr>
            <p:grpSpPr>
              <a:xfrm>
                <a:off x="1867154" y="5148818"/>
                <a:ext cx="609964" cy="493412"/>
                <a:chOff x="3519393" y="1847065"/>
                <a:chExt cx="1340169" cy="1027469"/>
              </a:xfrm>
            </p:grpSpPr>
            <p:sp>
              <p:nvSpPr>
                <p:cNvPr id="1240" name="Freeform 1239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41" name="Freeform 1240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2" name="Group 1241"/>
              <p:cNvGrpSpPr/>
              <p:nvPr/>
            </p:nvGrpSpPr>
            <p:grpSpPr>
              <a:xfrm rot="16200000">
                <a:off x="2173014" y="5353205"/>
                <a:ext cx="609965" cy="493411"/>
                <a:chOff x="3519393" y="1847065"/>
                <a:chExt cx="1340169" cy="1027469"/>
              </a:xfrm>
            </p:grpSpPr>
            <p:sp>
              <p:nvSpPr>
                <p:cNvPr id="1243" name="Freeform 1242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44" name="Freeform 1243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8" name="Group 1247"/>
              <p:cNvGrpSpPr/>
              <p:nvPr/>
            </p:nvGrpSpPr>
            <p:grpSpPr>
              <a:xfrm>
                <a:off x="3087451" y="5870582"/>
                <a:ext cx="345220" cy="550008"/>
                <a:chOff x="4258319" y="2228540"/>
                <a:chExt cx="657751" cy="1260015"/>
              </a:xfrm>
            </p:grpSpPr>
            <p:sp>
              <p:nvSpPr>
                <p:cNvPr id="1249" name="Freeform 1248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50" name="Freeform 1249"/>
                <p:cNvSpPr/>
                <p:nvPr/>
              </p:nvSpPr>
              <p:spPr>
                <a:xfrm>
                  <a:off x="4258319" y="2228540"/>
                  <a:ext cx="657751" cy="1260015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63033 w 1000847"/>
                    <a:gd name="connsiteY0" fmla="*/ 1166629 h 1200387"/>
                    <a:gd name="connsiteX1" fmla="*/ 4035 w 1000847"/>
                    <a:gd name="connsiteY1" fmla="*/ 885038 h 1200387"/>
                    <a:gd name="connsiteX2" fmla="*/ 189169 w 1000847"/>
                    <a:gd name="connsiteY2" fmla="*/ 297305 h 1200387"/>
                    <a:gd name="connsiteX3" fmla="*/ 485383 w 1000847"/>
                    <a:gd name="connsiteY3" fmla="*/ 1091 h 1200387"/>
                    <a:gd name="connsiteX4" fmla="*/ 569095 w 1000847"/>
                    <a:gd name="connsiteY4" fmla="*/ 393897 h 1200387"/>
                    <a:gd name="connsiteX5" fmla="*/ 1000538 w 1000847"/>
                    <a:gd name="connsiteY5" fmla="*/ 806021 h 1200387"/>
                    <a:gd name="connsiteX6" fmla="*/ 633490 w 1000847"/>
                    <a:gd name="connsiteY6" fmla="*/ 1153750 h 1200387"/>
                    <a:gd name="connsiteX7" fmla="*/ 363033 w 1000847"/>
                    <a:gd name="connsiteY7" fmla="*/ 1166629 h 1200387"/>
                    <a:gd name="connsiteX0" fmla="*/ 363033 w 658218"/>
                    <a:gd name="connsiteY0" fmla="*/ 1166629 h 1203094"/>
                    <a:gd name="connsiteX1" fmla="*/ 4035 w 658218"/>
                    <a:gd name="connsiteY1" fmla="*/ 885038 h 1203094"/>
                    <a:gd name="connsiteX2" fmla="*/ 189169 w 658218"/>
                    <a:gd name="connsiteY2" fmla="*/ 297305 h 1203094"/>
                    <a:gd name="connsiteX3" fmla="*/ 485383 w 658218"/>
                    <a:gd name="connsiteY3" fmla="*/ 1091 h 1203094"/>
                    <a:gd name="connsiteX4" fmla="*/ 569095 w 658218"/>
                    <a:gd name="connsiteY4" fmla="*/ 393897 h 1203094"/>
                    <a:gd name="connsiteX5" fmla="*/ 638588 w 658218"/>
                    <a:gd name="connsiteY5" fmla="*/ 748871 h 1203094"/>
                    <a:gd name="connsiteX6" fmla="*/ 633490 w 658218"/>
                    <a:gd name="connsiteY6" fmla="*/ 1153750 h 1203094"/>
                    <a:gd name="connsiteX7" fmla="*/ 363033 w 658218"/>
                    <a:gd name="connsiteY7" fmla="*/ 1166629 h 1203094"/>
                    <a:gd name="connsiteX0" fmla="*/ 362566 w 657751"/>
                    <a:gd name="connsiteY0" fmla="*/ 1223550 h 1260015"/>
                    <a:gd name="connsiteX1" fmla="*/ 3568 w 657751"/>
                    <a:gd name="connsiteY1" fmla="*/ 941959 h 1260015"/>
                    <a:gd name="connsiteX2" fmla="*/ 188702 w 657751"/>
                    <a:gd name="connsiteY2" fmla="*/ 354226 h 1260015"/>
                    <a:gd name="connsiteX3" fmla="*/ 356329 w 657751"/>
                    <a:gd name="connsiteY3" fmla="*/ 862 h 1260015"/>
                    <a:gd name="connsiteX4" fmla="*/ 568628 w 657751"/>
                    <a:gd name="connsiteY4" fmla="*/ 450818 h 1260015"/>
                    <a:gd name="connsiteX5" fmla="*/ 638121 w 657751"/>
                    <a:gd name="connsiteY5" fmla="*/ 805792 h 1260015"/>
                    <a:gd name="connsiteX6" fmla="*/ 633023 w 657751"/>
                    <a:gd name="connsiteY6" fmla="*/ 1210671 h 1260015"/>
                    <a:gd name="connsiteX7" fmla="*/ 362566 w 657751"/>
                    <a:gd name="connsiteY7" fmla="*/ 1223550 h 126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7751" h="1260015">
                      <a:moveTo>
                        <a:pt x="362566" y="1223550"/>
                      </a:moveTo>
                      <a:cubicBezTo>
                        <a:pt x="257657" y="1178765"/>
                        <a:pt x="32545" y="1086846"/>
                        <a:pt x="3568" y="941959"/>
                      </a:cubicBezTo>
                      <a:cubicBezTo>
                        <a:pt x="-25409" y="797072"/>
                        <a:pt x="129908" y="511076"/>
                        <a:pt x="188702" y="354226"/>
                      </a:cubicBezTo>
                      <a:cubicBezTo>
                        <a:pt x="247496" y="197376"/>
                        <a:pt x="293008" y="-15237"/>
                        <a:pt x="356329" y="862"/>
                      </a:cubicBezTo>
                      <a:cubicBezTo>
                        <a:pt x="419650" y="16961"/>
                        <a:pt x="521663" y="316663"/>
                        <a:pt x="568628" y="450818"/>
                      </a:cubicBezTo>
                      <a:cubicBezTo>
                        <a:pt x="615593" y="584973"/>
                        <a:pt x="627388" y="679150"/>
                        <a:pt x="638121" y="805792"/>
                      </a:cubicBezTo>
                      <a:cubicBezTo>
                        <a:pt x="648854" y="932434"/>
                        <a:pt x="678949" y="1141045"/>
                        <a:pt x="633023" y="1210671"/>
                      </a:cubicBezTo>
                      <a:cubicBezTo>
                        <a:pt x="587097" y="1280297"/>
                        <a:pt x="467475" y="1268335"/>
                        <a:pt x="362566" y="1223550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54" name="Group 1253"/>
              <p:cNvGrpSpPr/>
              <p:nvPr/>
            </p:nvGrpSpPr>
            <p:grpSpPr>
              <a:xfrm>
                <a:off x="2589689" y="5979586"/>
                <a:ext cx="888173" cy="493412"/>
                <a:chOff x="3519393" y="1847065"/>
                <a:chExt cx="1340169" cy="1027469"/>
              </a:xfrm>
            </p:grpSpPr>
            <p:sp>
              <p:nvSpPr>
                <p:cNvPr id="1255" name="Freeform 1254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1256" name="Freeform 1255"/>
                <p:cNvSpPr/>
                <p:nvPr/>
              </p:nvSpPr>
              <p:spPr>
                <a:xfrm>
                  <a:off x="3519393" y="1847065"/>
                  <a:ext cx="1340169" cy="1027469"/>
                </a:xfrm>
                <a:custGeom>
                  <a:avLst/>
                  <a:gdLst>
                    <a:gd name="connsiteX0" fmla="*/ 703327 w 1341141"/>
                    <a:gd name="connsiteY0" fmla="*/ 1166534 h 1207276"/>
                    <a:gd name="connsiteX1" fmla="*/ 1429 w 1341141"/>
                    <a:gd name="connsiteY1" fmla="*/ 780168 h 1207276"/>
                    <a:gd name="connsiteX2" fmla="*/ 529463 w 1341141"/>
                    <a:gd name="connsiteY2" fmla="*/ 297210 h 1207276"/>
                    <a:gd name="connsiteX3" fmla="*/ 825677 w 1341141"/>
                    <a:gd name="connsiteY3" fmla="*/ 996 h 1207276"/>
                    <a:gd name="connsiteX4" fmla="*/ 909389 w 1341141"/>
                    <a:gd name="connsiteY4" fmla="*/ 393802 h 1207276"/>
                    <a:gd name="connsiteX5" fmla="*/ 1340832 w 1341141"/>
                    <a:gd name="connsiteY5" fmla="*/ 805926 h 1207276"/>
                    <a:gd name="connsiteX6" fmla="*/ 973784 w 1341141"/>
                    <a:gd name="connsiteY6" fmla="*/ 1153655 h 1207276"/>
                    <a:gd name="connsiteX7" fmla="*/ 703327 w 1341141"/>
                    <a:gd name="connsiteY7" fmla="*/ 1166534 h 1207276"/>
                    <a:gd name="connsiteX0" fmla="*/ 315929 w 1344360"/>
                    <a:gd name="connsiteY0" fmla="*/ 1185584 h 1219529"/>
                    <a:gd name="connsiteX1" fmla="*/ 4556 w 1344360"/>
                    <a:gd name="connsiteY1" fmla="*/ 780168 h 1219529"/>
                    <a:gd name="connsiteX2" fmla="*/ 532590 w 1344360"/>
                    <a:gd name="connsiteY2" fmla="*/ 297210 h 1219529"/>
                    <a:gd name="connsiteX3" fmla="*/ 828804 w 1344360"/>
                    <a:gd name="connsiteY3" fmla="*/ 996 h 1219529"/>
                    <a:gd name="connsiteX4" fmla="*/ 912516 w 1344360"/>
                    <a:gd name="connsiteY4" fmla="*/ 393802 h 1219529"/>
                    <a:gd name="connsiteX5" fmla="*/ 1343959 w 1344360"/>
                    <a:gd name="connsiteY5" fmla="*/ 805926 h 1219529"/>
                    <a:gd name="connsiteX6" fmla="*/ 976911 w 1344360"/>
                    <a:gd name="connsiteY6" fmla="*/ 1153655 h 1219529"/>
                    <a:gd name="connsiteX7" fmla="*/ 315929 w 1344360"/>
                    <a:gd name="connsiteY7" fmla="*/ 1185584 h 1219529"/>
                    <a:gd name="connsiteX0" fmla="*/ 311748 w 1340179"/>
                    <a:gd name="connsiteY0" fmla="*/ 1187747 h 1221692"/>
                    <a:gd name="connsiteX1" fmla="*/ 375 w 1340179"/>
                    <a:gd name="connsiteY1" fmla="*/ 782331 h 1221692"/>
                    <a:gd name="connsiteX2" fmla="*/ 261709 w 1340179"/>
                    <a:gd name="connsiteY2" fmla="*/ 242223 h 1221692"/>
                    <a:gd name="connsiteX3" fmla="*/ 824623 w 1340179"/>
                    <a:gd name="connsiteY3" fmla="*/ 3159 h 1221692"/>
                    <a:gd name="connsiteX4" fmla="*/ 908335 w 1340179"/>
                    <a:gd name="connsiteY4" fmla="*/ 395965 h 1221692"/>
                    <a:gd name="connsiteX5" fmla="*/ 1339778 w 1340179"/>
                    <a:gd name="connsiteY5" fmla="*/ 808089 h 1221692"/>
                    <a:gd name="connsiteX6" fmla="*/ 972730 w 1340179"/>
                    <a:gd name="connsiteY6" fmla="*/ 1155818 h 1221692"/>
                    <a:gd name="connsiteX7" fmla="*/ 311748 w 1340179"/>
                    <a:gd name="connsiteY7" fmla="*/ 1187747 h 1221692"/>
                    <a:gd name="connsiteX0" fmla="*/ 311738 w 1340169"/>
                    <a:gd name="connsiteY0" fmla="*/ 983623 h 1017568"/>
                    <a:gd name="connsiteX1" fmla="*/ 365 w 1340169"/>
                    <a:gd name="connsiteY1" fmla="*/ 578207 h 1017568"/>
                    <a:gd name="connsiteX2" fmla="*/ 261699 w 1340169"/>
                    <a:gd name="connsiteY2" fmla="*/ 38099 h 1017568"/>
                    <a:gd name="connsiteX3" fmla="*/ 800800 w 1340169"/>
                    <a:gd name="connsiteY3" fmla="*/ 60973 h 1017568"/>
                    <a:gd name="connsiteX4" fmla="*/ 908325 w 1340169"/>
                    <a:gd name="connsiteY4" fmla="*/ 191841 h 1017568"/>
                    <a:gd name="connsiteX5" fmla="*/ 1339768 w 1340169"/>
                    <a:gd name="connsiteY5" fmla="*/ 603965 h 1017568"/>
                    <a:gd name="connsiteX6" fmla="*/ 972720 w 1340169"/>
                    <a:gd name="connsiteY6" fmla="*/ 951694 h 1017568"/>
                    <a:gd name="connsiteX7" fmla="*/ 311738 w 1340169"/>
                    <a:gd name="connsiteY7" fmla="*/ 983623 h 1017568"/>
                    <a:gd name="connsiteX0" fmla="*/ 311738 w 1340169"/>
                    <a:gd name="connsiteY0" fmla="*/ 993524 h 1027469"/>
                    <a:gd name="connsiteX1" fmla="*/ 365 w 1340169"/>
                    <a:gd name="connsiteY1" fmla="*/ 588108 h 1027469"/>
                    <a:gd name="connsiteX2" fmla="*/ 261699 w 1340169"/>
                    <a:gd name="connsiteY2" fmla="*/ 48000 h 1027469"/>
                    <a:gd name="connsiteX3" fmla="*/ 800800 w 1340169"/>
                    <a:gd name="connsiteY3" fmla="*/ 70874 h 1027469"/>
                    <a:gd name="connsiteX4" fmla="*/ 1132162 w 1340169"/>
                    <a:gd name="connsiteY4" fmla="*/ 439867 h 1027469"/>
                    <a:gd name="connsiteX5" fmla="*/ 1339768 w 1340169"/>
                    <a:gd name="connsiteY5" fmla="*/ 613866 h 1027469"/>
                    <a:gd name="connsiteX6" fmla="*/ 972720 w 1340169"/>
                    <a:gd name="connsiteY6" fmla="*/ 961595 h 1027469"/>
                    <a:gd name="connsiteX7" fmla="*/ 311738 w 1340169"/>
                    <a:gd name="connsiteY7" fmla="*/ 993524 h 10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0169" h="1027469">
                      <a:moveTo>
                        <a:pt x="311738" y="993524"/>
                      </a:moveTo>
                      <a:cubicBezTo>
                        <a:pt x="149679" y="931276"/>
                        <a:pt x="8705" y="745695"/>
                        <a:pt x="365" y="588108"/>
                      </a:cubicBezTo>
                      <a:cubicBezTo>
                        <a:pt x="-7975" y="430521"/>
                        <a:pt x="128293" y="134206"/>
                        <a:pt x="261699" y="48000"/>
                      </a:cubicBezTo>
                      <a:cubicBezTo>
                        <a:pt x="395105" y="-38206"/>
                        <a:pt x="655723" y="5563"/>
                        <a:pt x="800800" y="70874"/>
                      </a:cubicBezTo>
                      <a:cubicBezTo>
                        <a:pt x="945877" y="136185"/>
                        <a:pt x="1042334" y="349369"/>
                        <a:pt x="1132162" y="439867"/>
                      </a:cubicBezTo>
                      <a:cubicBezTo>
                        <a:pt x="1221990" y="530365"/>
                        <a:pt x="1329035" y="487224"/>
                        <a:pt x="1339768" y="613866"/>
                      </a:cubicBezTo>
                      <a:cubicBezTo>
                        <a:pt x="1350501" y="740508"/>
                        <a:pt x="1144058" y="898319"/>
                        <a:pt x="972720" y="961595"/>
                      </a:cubicBezTo>
                      <a:cubicBezTo>
                        <a:pt x="801382" y="1024871"/>
                        <a:pt x="473797" y="1055772"/>
                        <a:pt x="311738" y="993524"/>
                      </a:cubicBezTo>
                      <a:close/>
                    </a:path>
                  </a:pathLst>
                </a:custGeom>
                <a:solidFill>
                  <a:srgbClr val="01A89E">
                    <a:alpha val="7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00" name="Freeform 2099"/>
            <p:cNvSpPr/>
            <p:nvPr/>
          </p:nvSpPr>
          <p:spPr>
            <a:xfrm>
              <a:off x="6804851" y="5602042"/>
              <a:ext cx="1916679" cy="881093"/>
            </a:xfrm>
            <a:custGeom>
              <a:avLst/>
              <a:gdLst>
                <a:gd name="connsiteX0" fmla="*/ 137658 w 982224"/>
                <a:gd name="connsiteY0" fmla="*/ 50800 h 561763"/>
                <a:gd name="connsiteX1" fmla="*/ 709158 w 982224"/>
                <a:gd name="connsiteY1" fmla="*/ 234950 h 561763"/>
                <a:gd name="connsiteX2" fmla="*/ 17008 w 982224"/>
                <a:gd name="connsiteY2" fmla="*/ 292100 h 561763"/>
                <a:gd name="connsiteX3" fmla="*/ 226558 w 982224"/>
                <a:gd name="connsiteY3" fmla="*/ 406400 h 561763"/>
                <a:gd name="connsiteX4" fmla="*/ 391658 w 982224"/>
                <a:gd name="connsiteY4" fmla="*/ 558800 h 561763"/>
                <a:gd name="connsiteX5" fmla="*/ 982208 w 982224"/>
                <a:gd name="connsiteY5" fmla="*/ 260350 h 561763"/>
                <a:gd name="connsiteX6" fmla="*/ 372608 w 982224"/>
                <a:gd name="connsiteY6" fmla="*/ 0 h 561763"/>
                <a:gd name="connsiteX0" fmla="*/ 137658 w 982224"/>
                <a:gd name="connsiteY0" fmla="*/ 50800 h 561763"/>
                <a:gd name="connsiteX1" fmla="*/ 709158 w 982224"/>
                <a:gd name="connsiteY1" fmla="*/ 234950 h 561763"/>
                <a:gd name="connsiteX2" fmla="*/ 17008 w 982224"/>
                <a:gd name="connsiteY2" fmla="*/ 292100 h 561763"/>
                <a:gd name="connsiteX3" fmla="*/ 226558 w 982224"/>
                <a:gd name="connsiteY3" fmla="*/ 406400 h 561763"/>
                <a:gd name="connsiteX4" fmla="*/ 391658 w 982224"/>
                <a:gd name="connsiteY4" fmla="*/ 558800 h 561763"/>
                <a:gd name="connsiteX5" fmla="*/ 982208 w 982224"/>
                <a:gd name="connsiteY5" fmla="*/ 260350 h 561763"/>
                <a:gd name="connsiteX6" fmla="*/ 372608 w 982224"/>
                <a:gd name="connsiteY6" fmla="*/ 0 h 561763"/>
                <a:gd name="connsiteX7" fmla="*/ 137658 w 982224"/>
                <a:gd name="connsiteY7" fmla="*/ 50800 h 561763"/>
                <a:gd name="connsiteX0" fmla="*/ 137658 w 984087"/>
                <a:gd name="connsiteY0" fmla="*/ 0 h 510963"/>
                <a:gd name="connsiteX1" fmla="*/ 709158 w 984087"/>
                <a:gd name="connsiteY1" fmla="*/ 184150 h 510963"/>
                <a:gd name="connsiteX2" fmla="*/ 17008 w 984087"/>
                <a:gd name="connsiteY2" fmla="*/ 241300 h 510963"/>
                <a:gd name="connsiteX3" fmla="*/ 226558 w 984087"/>
                <a:gd name="connsiteY3" fmla="*/ 355600 h 510963"/>
                <a:gd name="connsiteX4" fmla="*/ 391658 w 984087"/>
                <a:gd name="connsiteY4" fmla="*/ 508000 h 510963"/>
                <a:gd name="connsiteX5" fmla="*/ 982208 w 984087"/>
                <a:gd name="connsiteY5" fmla="*/ 209550 h 510963"/>
                <a:gd name="connsiteX6" fmla="*/ 525008 w 984087"/>
                <a:gd name="connsiteY6" fmla="*/ 0 h 510963"/>
                <a:gd name="connsiteX7" fmla="*/ 137658 w 984087"/>
                <a:gd name="connsiteY7" fmla="*/ 0 h 510963"/>
                <a:gd name="connsiteX0" fmla="*/ 137658 w 983180"/>
                <a:gd name="connsiteY0" fmla="*/ 82550 h 593513"/>
                <a:gd name="connsiteX1" fmla="*/ 709158 w 983180"/>
                <a:gd name="connsiteY1" fmla="*/ 266700 h 593513"/>
                <a:gd name="connsiteX2" fmla="*/ 17008 w 983180"/>
                <a:gd name="connsiteY2" fmla="*/ 323850 h 593513"/>
                <a:gd name="connsiteX3" fmla="*/ 226558 w 983180"/>
                <a:gd name="connsiteY3" fmla="*/ 438150 h 593513"/>
                <a:gd name="connsiteX4" fmla="*/ 391658 w 983180"/>
                <a:gd name="connsiteY4" fmla="*/ 590550 h 593513"/>
                <a:gd name="connsiteX5" fmla="*/ 982208 w 983180"/>
                <a:gd name="connsiteY5" fmla="*/ 292100 h 593513"/>
                <a:gd name="connsiteX6" fmla="*/ 525008 w 983180"/>
                <a:gd name="connsiteY6" fmla="*/ 82550 h 593513"/>
                <a:gd name="connsiteX7" fmla="*/ 861558 w 983180"/>
                <a:gd name="connsiteY7" fmla="*/ 0 h 593513"/>
                <a:gd name="connsiteX8" fmla="*/ 137658 w 983180"/>
                <a:gd name="connsiteY8" fmla="*/ 82550 h 593513"/>
                <a:gd name="connsiteX0" fmla="*/ 137658 w 1056569"/>
                <a:gd name="connsiteY0" fmla="*/ 249168 h 760131"/>
                <a:gd name="connsiteX1" fmla="*/ 709158 w 1056569"/>
                <a:gd name="connsiteY1" fmla="*/ 433318 h 760131"/>
                <a:gd name="connsiteX2" fmla="*/ 17008 w 1056569"/>
                <a:gd name="connsiteY2" fmla="*/ 490468 h 760131"/>
                <a:gd name="connsiteX3" fmla="*/ 226558 w 1056569"/>
                <a:gd name="connsiteY3" fmla="*/ 604768 h 760131"/>
                <a:gd name="connsiteX4" fmla="*/ 391658 w 1056569"/>
                <a:gd name="connsiteY4" fmla="*/ 757168 h 760131"/>
                <a:gd name="connsiteX5" fmla="*/ 982208 w 1056569"/>
                <a:gd name="connsiteY5" fmla="*/ 458718 h 760131"/>
                <a:gd name="connsiteX6" fmla="*/ 525008 w 1056569"/>
                <a:gd name="connsiteY6" fmla="*/ 249168 h 760131"/>
                <a:gd name="connsiteX7" fmla="*/ 861558 w 1056569"/>
                <a:gd name="connsiteY7" fmla="*/ 166618 h 760131"/>
                <a:gd name="connsiteX8" fmla="*/ 1020308 w 1056569"/>
                <a:gd name="connsiteY8" fmla="*/ 1518 h 760131"/>
                <a:gd name="connsiteX9" fmla="*/ 137658 w 1056569"/>
                <a:gd name="connsiteY9" fmla="*/ 249168 h 760131"/>
                <a:gd name="connsiteX0" fmla="*/ 137658 w 1056569"/>
                <a:gd name="connsiteY0" fmla="*/ 588307 h 1099270"/>
                <a:gd name="connsiteX1" fmla="*/ 709158 w 1056569"/>
                <a:gd name="connsiteY1" fmla="*/ 772457 h 1099270"/>
                <a:gd name="connsiteX2" fmla="*/ 17008 w 1056569"/>
                <a:gd name="connsiteY2" fmla="*/ 829607 h 1099270"/>
                <a:gd name="connsiteX3" fmla="*/ 226558 w 1056569"/>
                <a:gd name="connsiteY3" fmla="*/ 943907 h 1099270"/>
                <a:gd name="connsiteX4" fmla="*/ 391658 w 1056569"/>
                <a:gd name="connsiteY4" fmla="*/ 1096307 h 1099270"/>
                <a:gd name="connsiteX5" fmla="*/ 982208 w 1056569"/>
                <a:gd name="connsiteY5" fmla="*/ 797857 h 1099270"/>
                <a:gd name="connsiteX6" fmla="*/ 525008 w 1056569"/>
                <a:gd name="connsiteY6" fmla="*/ 588307 h 1099270"/>
                <a:gd name="connsiteX7" fmla="*/ 861558 w 1056569"/>
                <a:gd name="connsiteY7" fmla="*/ 505757 h 1099270"/>
                <a:gd name="connsiteX8" fmla="*/ 1020308 w 1056569"/>
                <a:gd name="connsiteY8" fmla="*/ 340657 h 1099270"/>
                <a:gd name="connsiteX9" fmla="*/ 378958 w 1056569"/>
                <a:gd name="connsiteY9" fmla="*/ 4107 h 1099270"/>
                <a:gd name="connsiteX10" fmla="*/ 137658 w 1056569"/>
                <a:gd name="connsiteY10" fmla="*/ 588307 h 1099270"/>
                <a:gd name="connsiteX0" fmla="*/ 137658 w 1056569"/>
                <a:gd name="connsiteY0" fmla="*/ 584200 h 1095163"/>
                <a:gd name="connsiteX1" fmla="*/ 709158 w 1056569"/>
                <a:gd name="connsiteY1" fmla="*/ 768350 h 1095163"/>
                <a:gd name="connsiteX2" fmla="*/ 17008 w 1056569"/>
                <a:gd name="connsiteY2" fmla="*/ 825500 h 1095163"/>
                <a:gd name="connsiteX3" fmla="*/ 226558 w 1056569"/>
                <a:gd name="connsiteY3" fmla="*/ 939800 h 1095163"/>
                <a:gd name="connsiteX4" fmla="*/ 391658 w 1056569"/>
                <a:gd name="connsiteY4" fmla="*/ 1092200 h 1095163"/>
                <a:gd name="connsiteX5" fmla="*/ 982208 w 1056569"/>
                <a:gd name="connsiteY5" fmla="*/ 793750 h 1095163"/>
                <a:gd name="connsiteX6" fmla="*/ 525008 w 1056569"/>
                <a:gd name="connsiteY6" fmla="*/ 584200 h 1095163"/>
                <a:gd name="connsiteX7" fmla="*/ 861558 w 1056569"/>
                <a:gd name="connsiteY7" fmla="*/ 501650 h 1095163"/>
                <a:gd name="connsiteX8" fmla="*/ 1020308 w 1056569"/>
                <a:gd name="connsiteY8" fmla="*/ 336550 h 1095163"/>
                <a:gd name="connsiteX9" fmla="*/ 378958 w 1056569"/>
                <a:gd name="connsiteY9" fmla="*/ 0 h 1095163"/>
                <a:gd name="connsiteX10" fmla="*/ 137658 w 1056569"/>
                <a:gd name="connsiteY10" fmla="*/ 584200 h 1095163"/>
                <a:gd name="connsiteX0" fmla="*/ 137658 w 1056569"/>
                <a:gd name="connsiteY0" fmla="*/ 584200 h 1095163"/>
                <a:gd name="connsiteX1" fmla="*/ 709158 w 1056569"/>
                <a:gd name="connsiteY1" fmla="*/ 768350 h 1095163"/>
                <a:gd name="connsiteX2" fmla="*/ 17008 w 1056569"/>
                <a:gd name="connsiteY2" fmla="*/ 825500 h 1095163"/>
                <a:gd name="connsiteX3" fmla="*/ 226558 w 1056569"/>
                <a:gd name="connsiteY3" fmla="*/ 939800 h 1095163"/>
                <a:gd name="connsiteX4" fmla="*/ 391658 w 1056569"/>
                <a:gd name="connsiteY4" fmla="*/ 1092200 h 1095163"/>
                <a:gd name="connsiteX5" fmla="*/ 982208 w 1056569"/>
                <a:gd name="connsiteY5" fmla="*/ 793750 h 1095163"/>
                <a:gd name="connsiteX6" fmla="*/ 525008 w 1056569"/>
                <a:gd name="connsiteY6" fmla="*/ 584200 h 1095163"/>
                <a:gd name="connsiteX7" fmla="*/ 861558 w 1056569"/>
                <a:gd name="connsiteY7" fmla="*/ 501650 h 1095163"/>
                <a:gd name="connsiteX8" fmla="*/ 1020308 w 1056569"/>
                <a:gd name="connsiteY8" fmla="*/ 336550 h 1095163"/>
                <a:gd name="connsiteX9" fmla="*/ 378958 w 1056569"/>
                <a:gd name="connsiteY9" fmla="*/ 0 h 1095163"/>
                <a:gd name="connsiteX10" fmla="*/ 137658 w 1056569"/>
                <a:gd name="connsiteY10" fmla="*/ 584200 h 1095163"/>
                <a:gd name="connsiteX0" fmla="*/ 137658 w 1020308"/>
                <a:gd name="connsiteY0" fmla="*/ 584200 h 1095163"/>
                <a:gd name="connsiteX1" fmla="*/ 709158 w 1020308"/>
                <a:gd name="connsiteY1" fmla="*/ 768350 h 1095163"/>
                <a:gd name="connsiteX2" fmla="*/ 17008 w 1020308"/>
                <a:gd name="connsiteY2" fmla="*/ 825500 h 1095163"/>
                <a:gd name="connsiteX3" fmla="*/ 226558 w 1020308"/>
                <a:gd name="connsiteY3" fmla="*/ 939800 h 1095163"/>
                <a:gd name="connsiteX4" fmla="*/ 391658 w 1020308"/>
                <a:gd name="connsiteY4" fmla="*/ 1092200 h 1095163"/>
                <a:gd name="connsiteX5" fmla="*/ 982208 w 1020308"/>
                <a:gd name="connsiteY5" fmla="*/ 793750 h 1095163"/>
                <a:gd name="connsiteX6" fmla="*/ 525008 w 1020308"/>
                <a:gd name="connsiteY6" fmla="*/ 584200 h 1095163"/>
                <a:gd name="connsiteX7" fmla="*/ 861558 w 1020308"/>
                <a:gd name="connsiteY7" fmla="*/ 501650 h 1095163"/>
                <a:gd name="connsiteX8" fmla="*/ 1020308 w 1020308"/>
                <a:gd name="connsiteY8" fmla="*/ 336550 h 1095163"/>
                <a:gd name="connsiteX9" fmla="*/ 378958 w 1020308"/>
                <a:gd name="connsiteY9" fmla="*/ 0 h 1095163"/>
                <a:gd name="connsiteX10" fmla="*/ 137658 w 1020308"/>
                <a:gd name="connsiteY10" fmla="*/ 584200 h 1095163"/>
                <a:gd name="connsiteX0" fmla="*/ 137658 w 1020308"/>
                <a:gd name="connsiteY0" fmla="*/ 584200 h 1095163"/>
                <a:gd name="connsiteX1" fmla="*/ 709158 w 1020308"/>
                <a:gd name="connsiteY1" fmla="*/ 768350 h 1095163"/>
                <a:gd name="connsiteX2" fmla="*/ 17008 w 1020308"/>
                <a:gd name="connsiteY2" fmla="*/ 825500 h 1095163"/>
                <a:gd name="connsiteX3" fmla="*/ 226558 w 1020308"/>
                <a:gd name="connsiteY3" fmla="*/ 939800 h 1095163"/>
                <a:gd name="connsiteX4" fmla="*/ 391658 w 1020308"/>
                <a:gd name="connsiteY4" fmla="*/ 1092200 h 1095163"/>
                <a:gd name="connsiteX5" fmla="*/ 982208 w 1020308"/>
                <a:gd name="connsiteY5" fmla="*/ 793750 h 1095163"/>
                <a:gd name="connsiteX6" fmla="*/ 525008 w 1020308"/>
                <a:gd name="connsiteY6" fmla="*/ 584200 h 1095163"/>
                <a:gd name="connsiteX7" fmla="*/ 823458 w 1020308"/>
                <a:gd name="connsiteY7" fmla="*/ 527050 h 1095163"/>
                <a:gd name="connsiteX8" fmla="*/ 1020308 w 1020308"/>
                <a:gd name="connsiteY8" fmla="*/ 336550 h 1095163"/>
                <a:gd name="connsiteX9" fmla="*/ 378958 w 1020308"/>
                <a:gd name="connsiteY9" fmla="*/ 0 h 1095163"/>
                <a:gd name="connsiteX10" fmla="*/ 137658 w 1020308"/>
                <a:gd name="connsiteY10" fmla="*/ 584200 h 1095163"/>
                <a:gd name="connsiteX0" fmla="*/ 137658 w 1020308"/>
                <a:gd name="connsiteY0" fmla="*/ 584200 h 1095163"/>
                <a:gd name="connsiteX1" fmla="*/ 709158 w 1020308"/>
                <a:gd name="connsiteY1" fmla="*/ 768350 h 1095163"/>
                <a:gd name="connsiteX2" fmla="*/ 17008 w 1020308"/>
                <a:gd name="connsiteY2" fmla="*/ 825500 h 1095163"/>
                <a:gd name="connsiteX3" fmla="*/ 226558 w 1020308"/>
                <a:gd name="connsiteY3" fmla="*/ 939800 h 1095163"/>
                <a:gd name="connsiteX4" fmla="*/ 391658 w 1020308"/>
                <a:gd name="connsiteY4" fmla="*/ 1092200 h 1095163"/>
                <a:gd name="connsiteX5" fmla="*/ 982208 w 1020308"/>
                <a:gd name="connsiteY5" fmla="*/ 793750 h 1095163"/>
                <a:gd name="connsiteX6" fmla="*/ 525008 w 1020308"/>
                <a:gd name="connsiteY6" fmla="*/ 584200 h 1095163"/>
                <a:gd name="connsiteX7" fmla="*/ 823458 w 1020308"/>
                <a:gd name="connsiteY7" fmla="*/ 527050 h 1095163"/>
                <a:gd name="connsiteX8" fmla="*/ 1020308 w 1020308"/>
                <a:gd name="connsiteY8" fmla="*/ 336550 h 1095163"/>
                <a:gd name="connsiteX9" fmla="*/ 378958 w 1020308"/>
                <a:gd name="connsiteY9" fmla="*/ 0 h 1095163"/>
                <a:gd name="connsiteX10" fmla="*/ 137658 w 1020308"/>
                <a:gd name="connsiteY10" fmla="*/ 584200 h 1095163"/>
                <a:gd name="connsiteX0" fmla="*/ 137658 w 1020308"/>
                <a:gd name="connsiteY0" fmla="*/ 584200 h 1095163"/>
                <a:gd name="connsiteX1" fmla="*/ 709158 w 1020308"/>
                <a:gd name="connsiteY1" fmla="*/ 768350 h 1095163"/>
                <a:gd name="connsiteX2" fmla="*/ 17008 w 1020308"/>
                <a:gd name="connsiteY2" fmla="*/ 825500 h 1095163"/>
                <a:gd name="connsiteX3" fmla="*/ 226558 w 1020308"/>
                <a:gd name="connsiteY3" fmla="*/ 939800 h 1095163"/>
                <a:gd name="connsiteX4" fmla="*/ 391658 w 1020308"/>
                <a:gd name="connsiteY4" fmla="*/ 1092200 h 1095163"/>
                <a:gd name="connsiteX5" fmla="*/ 982208 w 1020308"/>
                <a:gd name="connsiteY5" fmla="*/ 793750 h 1095163"/>
                <a:gd name="connsiteX6" fmla="*/ 525008 w 1020308"/>
                <a:gd name="connsiteY6" fmla="*/ 584200 h 1095163"/>
                <a:gd name="connsiteX7" fmla="*/ 823458 w 1020308"/>
                <a:gd name="connsiteY7" fmla="*/ 527050 h 1095163"/>
                <a:gd name="connsiteX8" fmla="*/ 1020308 w 1020308"/>
                <a:gd name="connsiteY8" fmla="*/ 336550 h 1095163"/>
                <a:gd name="connsiteX9" fmla="*/ 378958 w 1020308"/>
                <a:gd name="connsiteY9" fmla="*/ 0 h 1095163"/>
                <a:gd name="connsiteX10" fmla="*/ 137658 w 1020308"/>
                <a:gd name="connsiteY10" fmla="*/ 584200 h 1095163"/>
                <a:gd name="connsiteX0" fmla="*/ 150358 w 1020308"/>
                <a:gd name="connsiteY0" fmla="*/ 615950 h 1095163"/>
                <a:gd name="connsiteX1" fmla="*/ 709158 w 1020308"/>
                <a:gd name="connsiteY1" fmla="*/ 768350 h 1095163"/>
                <a:gd name="connsiteX2" fmla="*/ 17008 w 1020308"/>
                <a:gd name="connsiteY2" fmla="*/ 825500 h 1095163"/>
                <a:gd name="connsiteX3" fmla="*/ 226558 w 1020308"/>
                <a:gd name="connsiteY3" fmla="*/ 939800 h 1095163"/>
                <a:gd name="connsiteX4" fmla="*/ 391658 w 1020308"/>
                <a:gd name="connsiteY4" fmla="*/ 1092200 h 1095163"/>
                <a:gd name="connsiteX5" fmla="*/ 982208 w 1020308"/>
                <a:gd name="connsiteY5" fmla="*/ 793750 h 1095163"/>
                <a:gd name="connsiteX6" fmla="*/ 525008 w 1020308"/>
                <a:gd name="connsiteY6" fmla="*/ 584200 h 1095163"/>
                <a:gd name="connsiteX7" fmla="*/ 823458 w 1020308"/>
                <a:gd name="connsiteY7" fmla="*/ 527050 h 1095163"/>
                <a:gd name="connsiteX8" fmla="*/ 1020308 w 1020308"/>
                <a:gd name="connsiteY8" fmla="*/ 336550 h 1095163"/>
                <a:gd name="connsiteX9" fmla="*/ 378958 w 1020308"/>
                <a:gd name="connsiteY9" fmla="*/ 0 h 1095163"/>
                <a:gd name="connsiteX10" fmla="*/ 150358 w 1020308"/>
                <a:gd name="connsiteY10" fmla="*/ 615950 h 1095163"/>
                <a:gd name="connsiteX0" fmla="*/ 603250 w 1473200"/>
                <a:gd name="connsiteY0" fmla="*/ 615950 h 1095163"/>
                <a:gd name="connsiteX1" fmla="*/ 1162050 w 1473200"/>
                <a:gd name="connsiteY1" fmla="*/ 768350 h 1095163"/>
                <a:gd name="connsiteX2" fmla="*/ 469900 w 1473200"/>
                <a:gd name="connsiteY2" fmla="*/ 825500 h 1095163"/>
                <a:gd name="connsiteX3" fmla="*/ 679450 w 1473200"/>
                <a:gd name="connsiteY3" fmla="*/ 939800 h 1095163"/>
                <a:gd name="connsiteX4" fmla="*/ 844550 w 1473200"/>
                <a:gd name="connsiteY4" fmla="*/ 1092200 h 1095163"/>
                <a:gd name="connsiteX5" fmla="*/ 1435100 w 1473200"/>
                <a:gd name="connsiteY5" fmla="*/ 793750 h 1095163"/>
                <a:gd name="connsiteX6" fmla="*/ 977900 w 1473200"/>
                <a:gd name="connsiteY6" fmla="*/ 584200 h 1095163"/>
                <a:gd name="connsiteX7" fmla="*/ 1276350 w 1473200"/>
                <a:gd name="connsiteY7" fmla="*/ 527050 h 1095163"/>
                <a:gd name="connsiteX8" fmla="*/ 1473200 w 1473200"/>
                <a:gd name="connsiteY8" fmla="*/ 336550 h 1095163"/>
                <a:gd name="connsiteX9" fmla="*/ 831850 w 1473200"/>
                <a:gd name="connsiteY9" fmla="*/ 0 h 1095163"/>
                <a:gd name="connsiteX10" fmla="*/ 0 w 1473200"/>
                <a:gd name="connsiteY10" fmla="*/ 603250 h 1095163"/>
                <a:gd name="connsiteX11" fmla="*/ 603250 w 1473200"/>
                <a:gd name="connsiteY11" fmla="*/ 615950 h 1095163"/>
                <a:gd name="connsiteX0" fmla="*/ 603250 w 1473200"/>
                <a:gd name="connsiteY0" fmla="*/ 615950 h 1095163"/>
                <a:gd name="connsiteX1" fmla="*/ 1162050 w 1473200"/>
                <a:gd name="connsiteY1" fmla="*/ 768350 h 1095163"/>
                <a:gd name="connsiteX2" fmla="*/ 469900 w 1473200"/>
                <a:gd name="connsiteY2" fmla="*/ 825500 h 1095163"/>
                <a:gd name="connsiteX3" fmla="*/ 679450 w 1473200"/>
                <a:gd name="connsiteY3" fmla="*/ 939800 h 1095163"/>
                <a:gd name="connsiteX4" fmla="*/ 844550 w 1473200"/>
                <a:gd name="connsiteY4" fmla="*/ 1092200 h 1095163"/>
                <a:gd name="connsiteX5" fmla="*/ 1435100 w 1473200"/>
                <a:gd name="connsiteY5" fmla="*/ 793750 h 1095163"/>
                <a:gd name="connsiteX6" fmla="*/ 977900 w 1473200"/>
                <a:gd name="connsiteY6" fmla="*/ 584200 h 1095163"/>
                <a:gd name="connsiteX7" fmla="*/ 1276350 w 1473200"/>
                <a:gd name="connsiteY7" fmla="*/ 527050 h 1095163"/>
                <a:gd name="connsiteX8" fmla="*/ 1473200 w 1473200"/>
                <a:gd name="connsiteY8" fmla="*/ 336550 h 1095163"/>
                <a:gd name="connsiteX9" fmla="*/ 831850 w 1473200"/>
                <a:gd name="connsiteY9" fmla="*/ 0 h 1095163"/>
                <a:gd name="connsiteX10" fmla="*/ 0 w 1473200"/>
                <a:gd name="connsiteY10" fmla="*/ 603250 h 1095163"/>
                <a:gd name="connsiteX11" fmla="*/ 603250 w 1473200"/>
                <a:gd name="connsiteY11" fmla="*/ 615950 h 1095163"/>
                <a:gd name="connsiteX0" fmla="*/ 1058294 w 1928244"/>
                <a:gd name="connsiteY0" fmla="*/ 615950 h 1095163"/>
                <a:gd name="connsiteX1" fmla="*/ 1617094 w 1928244"/>
                <a:gd name="connsiteY1" fmla="*/ 768350 h 1095163"/>
                <a:gd name="connsiteX2" fmla="*/ 924944 w 1928244"/>
                <a:gd name="connsiteY2" fmla="*/ 825500 h 1095163"/>
                <a:gd name="connsiteX3" fmla="*/ 1134494 w 1928244"/>
                <a:gd name="connsiteY3" fmla="*/ 939800 h 1095163"/>
                <a:gd name="connsiteX4" fmla="*/ 1299594 w 1928244"/>
                <a:gd name="connsiteY4" fmla="*/ 1092200 h 1095163"/>
                <a:gd name="connsiteX5" fmla="*/ 1890144 w 1928244"/>
                <a:gd name="connsiteY5" fmla="*/ 793750 h 1095163"/>
                <a:gd name="connsiteX6" fmla="*/ 1432944 w 1928244"/>
                <a:gd name="connsiteY6" fmla="*/ 584200 h 1095163"/>
                <a:gd name="connsiteX7" fmla="*/ 1731394 w 1928244"/>
                <a:gd name="connsiteY7" fmla="*/ 527050 h 1095163"/>
                <a:gd name="connsiteX8" fmla="*/ 1928244 w 1928244"/>
                <a:gd name="connsiteY8" fmla="*/ 336550 h 1095163"/>
                <a:gd name="connsiteX9" fmla="*/ 1286894 w 1928244"/>
                <a:gd name="connsiteY9" fmla="*/ 0 h 1095163"/>
                <a:gd name="connsiteX10" fmla="*/ 23244 w 1928244"/>
                <a:gd name="connsiteY10" fmla="*/ 387350 h 1095163"/>
                <a:gd name="connsiteX11" fmla="*/ 455044 w 1928244"/>
                <a:gd name="connsiteY11" fmla="*/ 603250 h 1095163"/>
                <a:gd name="connsiteX12" fmla="*/ 1058294 w 1928244"/>
                <a:gd name="connsiteY12" fmla="*/ 615950 h 1095163"/>
                <a:gd name="connsiteX0" fmla="*/ 1035127 w 1905077"/>
                <a:gd name="connsiteY0" fmla="*/ 620144 h 1099357"/>
                <a:gd name="connsiteX1" fmla="*/ 1593927 w 1905077"/>
                <a:gd name="connsiteY1" fmla="*/ 772544 h 1099357"/>
                <a:gd name="connsiteX2" fmla="*/ 901777 w 1905077"/>
                <a:gd name="connsiteY2" fmla="*/ 829694 h 1099357"/>
                <a:gd name="connsiteX3" fmla="*/ 1111327 w 1905077"/>
                <a:gd name="connsiteY3" fmla="*/ 943994 h 1099357"/>
                <a:gd name="connsiteX4" fmla="*/ 1276427 w 1905077"/>
                <a:gd name="connsiteY4" fmla="*/ 1096394 h 1099357"/>
                <a:gd name="connsiteX5" fmla="*/ 1866977 w 1905077"/>
                <a:gd name="connsiteY5" fmla="*/ 797944 h 1099357"/>
                <a:gd name="connsiteX6" fmla="*/ 1409777 w 1905077"/>
                <a:gd name="connsiteY6" fmla="*/ 588394 h 1099357"/>
                <a:gd name="connsiteX7" fmla="*/ 1708227 w 1905077"/>
                <a:gd name="connsiteY7" fmla="*/ 531244 h 1099357"/>
                <a:gd name="connsiteX8" fmla="*/ 1905077 w 1905077"/>
                <a:gd name="connsiteY8" fmla="*/ 340744 h 1099357"/>
                <a:gd name="connsiteX9" fmla="*/ 1263727 w 1905077"/>
                <a:gd name="connsiteY9" fmla="*/ 4194 h 1099357"/>
                <a:gd name="connsiteX10" fmla="*/ 184227 w 1905077"/>
                <a:gd name="connsiteY10" fmla="*/ 131194 h 1099357"/>
                <a:gd name="connsiteX11" fmla="*/ 77 w 1905077"/>
                <a:gd name="connsiteY11" fmla="*/ 391544 h 1099357"/>
                <a:gd name="connsiteX12" fmla="*/ 431877 w 1905077"/>
                <a:gd name="connsiteY12" fmla="*/ 607444 h 1099357"/>
                <a:gd name="connsiteX13" fmla="*/ 1035127 w 1905077"/>
                <a:gd name="connsiteY13" fmla="*/ 620144 h 1099357"/>
                <a:gd name="connsiteX0" fmla="*/ 1098615 w 1968565"/>
                <a:gd name="connsiteY0" fmla="*/ 620144 h 1099357"/>
                <a:gd name="connsiteX1" fmla="*/ 1657415 w 1968565"/>
                <a:gd name="connsiteY1" fmla="*/ 772544 h 1099357"/>
                <a:gd name="connsiteX2" fmla="*/ 965265 w 1968565"/>
                <a:gd name="connsiteY2" fmla="*/ 829694 h 1099357"/>
                <a:gd name="connsiteX3" fmla="*/ 1174815 w 1968565"/>
                <a:gd name="connsiteY3" fmla="*/ 943994 h 1099357"/>
                <a:gd name="connsiteX4" fmla="*/ 1339915 w 1968565"/>
                <a:gd name="connsiteY4" fmla="*/ 1096394 h 1099357"/>
                <a:gd name="connsiteX5" fmla="*/ 1930465 w 1968565"/>
                <a:gd name="connsiteY5" fmla="*/ 797944 h 1099357"/>
                <a:gd name="connsiteX6" fmla="*/ 1473265 w 1968565"/>
                <a:gd name="connsiteY6" fmla="*/ 588394 h 1099357"/>
                <a:gd name="connsiteX7" fmla="*/ 1771715 w 1968565"/>
                <a:gd name="connsiteY7" fmla="*/ 531244 h 1099357"/>
                <a:gd name="connsiteX8" fmla="*/ 1968565 w 1968565"/>
                <a:gd name="connsiteY8" fmla="*/ 340744 h 1099357"/>
                <a:gd name="connsiteX9" fmla="*/ 1327215 w 1968565"/>
                <a:gd name="connsiteY9" fmla="*/ 4194 h 1099357"/>
                <a:gd name="connsiteX10" fmla="*/ 247715 w 1968565"/>
                <a:gd name="connsiteY10" fmla="*/ 131194 h 1099357"/>
                <a:gd name="connsiteX11" fmla="*/ 65 w 1968565"/>
                <a:gd name="connsiteY11" fmla="*/ 353444 h 1099357"/>
                <a:gd name="connsiteX12" fmla="*/ 495365 w 1968565"/>
                <a:gd name="connsiteY12" fmla="*/ 607444 h 1099357"/>
                <a:gd name="connsiteX13" fmla="*/ 1098615 w 1968565"/>
                <a:gd name="connsiteY13" fmla="*/ 620144 h 1099357"/>
                <a:gd name="connsiteX0" fmla="*/ 1099123 w 1969073"/>
                <a:gd name="connsiteY0" fmla="*/ 620144 h 1099357"/>
                <a:gd name="connsiteX1" fmla="*/ 1657923 w 1969073"/>
                <a:gd name="connsiteY1" fmla="*/ 772544 h 1099357"/>
                <a:gd name="connsiteX2" fmla="*/ 965773 w 1969073"/>
                <a:gd name="connsiteY2" fmla="*/ 829694 h 1099357"/>
                <a:gd name="connsiteX3" fmla="*/ 1175323 w 1969073"/>
                <a:gd name="connsiteY3" fmla="*/ 943994 h 1099357"/>
                <a:gd name="connsiteX4" fmla="*/ 1340423 w 1969073"/>
                <a:gd name="connsiteY4" fmla="*/ 1096394 h 1099357"/>
                <a:gd name="connsiteX5" fmla="*/ 1930973 w 1969073"/>
                <a:gd name="connsiteY5" fmla="*/ 797944 h 1099357"/>
                <a:gd name="connsiteX6" fmla="*/ 1473773 w 1969073"/>
                <a:gd name="connsiteY6" fmla="*/ 588394 h 1099357"/>
                <a:gd name="connsiteX7" fmla="*/ 1772223 w 1969073"/>
                <a:gd name="connsiteY7" fmla="*/ 531244 h 1099357"/>
                <a:gd name="connsiteX8" fmla="*/ 1969073 w 1969073"/>
                <a:gd name="connsiteY8" fmla="*/ 340744 h 1099357"/>
                <a:gd name="connsiteX9" fmla="*/ 1327723 w 1969073"/>
                <a:gd name="connsiteY9" fmla="*/ 4194 h 1099357"/>
                <a:gd name="connsiteX10" fmla="*/ 248223 w 1969073"/>
                <a:gd name="connsiteY10" fmla="*/ 131194 h 1099357"/>
                <a:gd name="connsiteX11" fmla="*/ 573 w 1969073"/>
                <a:gd name="connsiteY11" fmla="*/ 353444 h 1099357"/>
                <a:gd name="connsiteX12" fmla="*/ 184723 w 1969073"/>
                <a:gd name="connsiteY12" fmla="*/ 486794 h 1099357"/>
                <a:gd name="connsiteX13" fmla="*/ 495873 w 1969073"/>
                <a:gd name="connsiteY13" fmla="*/ 607444 h 1099357"/>
                <a:gd name="connsiteX14" fmla="*/ 1099123 w 1969073"/>
                <a:gd name="connsiteY14" fmla="*/ 620144 h 1099357"/>
                <a:gd name="connsiteX0" fmla="*/ 1099123 w 1969912"/>
                <a:gd name="connsiteY0" fmla="*/ 620144 h 1099357"/>
                <a:gd name="connsiteX1" fmla="*/ 1657923 w 1969912"/>
                <a:gd name="connsiteY1" fmla="*/ 772544 h 1099357"/>
                <a:gd name="connsiteX2" fmla="*/ 965773 w 1969912"/>
                <a:gd name="connsiteY2" fmla="*/ 829694 h 1099357"/>
                <a:gd name="connsiteX3" fmla="*/ 1175323 w 1969912"/>
                <a:gd name="connsiteY3" fmla="*/ 943994 h 1099357"/>
                <a:gd name="connsiteX4" fmla="*/ 1340423 w 1969912"/>
                <a:gd name="connsiteY4" fmla="*/ 1096394 h 1099357"/>
                <a:gd name="connsiteX5" fmla="*/ 1930973 w 1969912"/>
                <a:gd name="connsiteY5" fmla="*/ 797944 h 1099357"/>
                <a:gd name="connsiteX6" fmla="*/ 1473773 w 1969912"/>
                <a:gd name="connsiteY6" fmla="*/ 588394 h 1099357"/>
                <a:gd name="connsiteX7" fmla="*/ 1969073 w 1969912"/>
                <a:gd name="connsiteY7" fmla="*/ 340744 h 1099357"/>
                <a:gd name="connsiteX8" fmla="*/ 1327723 w 1969912"/>
                <a:gd name="connsiteY8" fmla="*/ 4194 h 1099357"/>
                <a:gd name="connsiteX9" fmla="*/ 248223 w 1969912"/>
                <a:gd name="connsiteY9" fmla="*/ 131194 h 1099357"/>
                <a:gd name="connsiteX10" fmla="*/ 573 w 1969912"/>
                <a:gd name="connsiteY10" fmla="*/ 353444 h 1099357"/>
                <a:gd name="connsiteX11" fmla="*/ 184723 w 1969912"/>
                <a:gd name="connsiteY11" fmla="*/ 486794 h 1099357"/>
                <a:gd name="connsiteX12" fmla="*/ 495873 w 1969912"/>
                <a:gd name="connsiteY12" fmla="*/ 607444 h 1099357"/>
                <a:gd name="connsiteX13" fmla="*/ 1099123 w 1969912"/>
                <a:gd name="connsiteY13" fmla="*/ 620144 h 1099357"/>
                <a:gd name="connsiteX0" fmla="*/ 1099123 w 1969912"/>
                <a:gd name="connsiteY0" fmla="*/ 620144 h 1099626"/>
                <a:gd name="connsiteX1" fmla="*/ 1657923 w 1969912"/>
                <a:gd name="connsiteY1" fmla="*/ 772544 h 1099626"/>
                <a:gd name="connsiteX2" fmla="*/ 965773 w 1969912"/>
                <a:gd name="connsiteY2" fmla="*/ 829694 h 1099626"/>
                <a:gd name="connsiteX3" fmla="*/ 1146748 w 1969912"/>
                <a:gd name="connsiteY3" fmla="*/ 948756 h 1099626"/>
                <a:gd name="connsiteX4" fmla="*/ 1340423 w 1969912"/>
                <a:gd name="connsiteY4" fmla="*/ 1096394 h 1099626"/>
                <a:gd name="connsiteX5" fmla="*/ 1930973 w 1969912"/>
                <a:gd name="connsiteY5" fmla="*/ 797944 h 1099626"/>
                <a:gd name="connsiteX6" fmla="*/ 1473773 w 1969912"/>
                <a:gd name="connsiteY6" fmla="*/ 588394 h 1099626"/>
                <a:gd name="connsiteX7" fmla="*/ 1969073 w 1969912"/>
                <a:gd name="connsiteY7" fmla="*/ 340744 h 1099626"/>
                <a:gd name="connsiteX8" fmla="*/ 1327723 w 1969912"/>
                <a:gd name="connsiteY8" fmla="*/ 4194 h 1099626"/>
                <a:gd name="connsiteX9" fmla="*/ 248223 w 1969912"/>
                <a:gd name="connsiteY9" fmla="*/ 131194 h 1099626"/>
                <a:gd name="connsiteX10" fmla="*/ 573 w 1969912"/>
                <a:gd name="connsiteY10" fmla="*/ 353444 h 1099626"/>
                <a:gd name="connsiteX11" fmla="*/ 184723 w 1969912"/>
                <a:gd name="connsiteY11" fmla="*/ 486794 h 1099626"/>
                <a:gd name="connsiteX12" fmla="*/ 495873 w 1969912"/>
                <a:gd name="connsiteY12" fmla="*/ 607444 h 1099626"/>
                <a:gd name="connsiteX13" fmla="*/ 1099123 w 1969912"/>
                <a:gd name="connsiteY13" fmla="*/ 620144 h 1099626"/>
                <a:gd name="connsiteX0" fmla="*/ 1099123 w 1969912"/>
                <a:gd name="connsiteY0" fmla="*/ 620144 h 1099626"/>
                <a:gd name="connsiteX1" fmla="*/ 1657923 w 1969912"/>
                <a:gd name="connsiteY1" fmla="*/ 772544 h 1099626"/>
                <a:gd name="connsiteX2" fmla="*/ 965773 w 1969912"/>
                <a:gd name="connsiteY2" fmla="*/ 829694 h 1099626"/>
                <a:gd name="connsiteX3" fmla="*/ 1146748 w 1969912"/>
                <a:gd name="connsiteY3" fmla="*/ 948756 h 1099626"/>
                <a:gd name="connsiteX4" fmla="*/ 1340423 w 1969912"/>
                <a:gd name="connsiteY4" fmla="*/ 1096394 h 1099626"/>
                <a:gd name="connsiteX5" fmla="*/ 1930973 w 1969912"/>
                <a:gd name="connsiteY5" fmla="*/ 797944 h 1099626"/>
                <a:gd name="connsiteX6" fmla="*/ 1473773 w 1969912"/>
                <a:gd name="connsiteY6" fmla="*/ 588394 h 1099626"/>
                <a:gd name="connsiteX7" fmla="*/ 1969073 w 1969912"/>
                <a:gd name="connsiteY7" fmla="*/ 340744 h 1099626"/>
                <a:gd name="connsiteX8" fmla="*/ 1327723 w 1969912"/>
                <a:gd name="connsiteY8" fmla="*/ 4194 h 1099626"/>
                <a:gd name="connsiteX9" fmla="*/ 248223 w 1969912"/>
                <a:gd name="connsiteY9" fmla="*/ 131194 h 1099626"/>
                <a:gd name="connsiteX10" fmla="*/ 573 w 1969912"/>
                <a:gd name="connsiteY10" fmla="*/ 353444 h 1099626"/>
                <a:gd name="connsiteX11" fmla="*/ 184723 w 1969912"/>
                <a:gd name="connsiteY11" fmla="*/ 486794 h 1099626"/>
                <a:gd name="connsiteX12" fmla="*/ 495873 w 1969912"/>
                <a:gd name="connsiteY12" fmla="*/ 607444 h 1099626"/>
                <a:gd name="connsiteX13" fmla="*/ 1099123 w 1969912"/>
                <a:gd name="connsiteY13" fmla="*/ 620144 h 1099626"/>
                <a:gd name="connsiteX0" fmla="*/ 1099123 w 1969912"/>
                <a:gd name="connsiteY0" fmla="*/ 620144 h 1096394"/>
                <a:gd name="connsiteX1" fmla="*/ 1657923 w 1969912"/>
                <a:gd name="connsiteY1" fmla="*/ 772544 h 1096394"/>
                <a:gd name="connsiteX2" fmla="*/ 965773 w 1969912"/>
                <a:gd name="connsiteY2" fmla="*/ 829694 h 1096394"/>
                <a:gd name="connsiteX3" fmla="*/ 1146748 w 1969912"/>
                <a:gd name="connsiteY3" fmla="*/ 948756 h 1096394"/>
                <a:gd name="connsiteX4" fmla="*/ 1340423 w 1969912"/>
                <a:gd name="connsiteY4" fmla="*/ 1096394 h 1096394"/>
                <a:gd name="connsiteX5" fmla="*/ 1930973 w 1969912"/>
                <a:gd name="connsiteY5" fmla="*/ 797944 h 1096394"/>
                <a:gd name="connsiteX6" fmla="*/ 1473773 w 1969912"/>
                <a:gd name="connsiteY6" fmla="*/ 588394 h 1096394"/>
                <a:gd name="connsiteX7" fmla="*/ 1969073 w 1969912"/>
                <a:gd name="connsiteY7" fmla="*/ 340744 h 1096394"/>
                <a:gd name="connsiteX8" fmla="*/ 1327723 w 1969912"/>
                <a:gd name="connsiteY8" fmla="*/ 4194 h 1096394"/>
                <a:gd name="connsiteX9" fmla="*/ 248223 w 1969912"/>
                <a:gd name="connsiteY9" fmla="*/ 131194 h 1096394"/>
                <a:gd name="connsiteX10" fmla="*/ 573 w 1969912"/>
                <a:gd name="connsiteY10" fmla="*/ 353444 h 1096394"/>
                <a:gd name="connsiteX11" fmla="*/ 184723 w 1969912"/>
                <a:gd name="connsiteY11" fmla="*/ 486794 h 1096394"/>
                <a:gd name="connsiteX12" fmla="*/ 495873 w 1969912"/>
                <a:gd name="connsiteY12" fmla="*/ 607444 h 1096394"/>
                <a:gd name="connsiteX13" fmla="*/ 1099123 w 1969912"/>
                <a:gd name="connsiteY13" fmla="*/ 620144 h 1096394"/>
                <a:gd name="connsiteX0" fmla="*/ 1099123 w 1969912"/>
                <a:gd name="connsiteY0" fmla="*/ 620144 h 1096394"/>
                <a:gd name="connsiteX1" fmla="*/ 1657923 w 1969912"/>
                <a:gd name="connsiteY1" fmla="*/ 772544 h 1096394"/>
                <a:gd name="connsiteX2" fmla="*/ 965773 w 1969912"/>
                <a:gd name="connsiteY2" fmla="*/ 829694 h 1096394"/>
                <a:gd name="connsiteX3" fmla="*/ 1146748 w 1969912"/>
                <a:gd name="connsiteY3" fmla="*/ 948756 h 1096394"/>
                <a:gd name="connsiteX4" fmla="*/ 1340423 w 1969912"/>
                <a:gd name="connsiteY4" fmla="*/ 1096394 h 1096394"/>
                <a:gd name="connsiteX5" fmla="*/ 1930973 w 1969912"/>
                <a:gd name="connsiteY5" fmla="*/ 797944 h 1096394"/>
                <a:gd name="connsiteX6" fmla="*/ 1473773 w 1969912"/>
                <a:gd name="connsiteY6" fmla="*/ 588394 h 1096394"/>
                <a:gd name="connsiteX7" fmla="*/ 1969073 w 1969912"/>
                <a:gd name="connsiteY7" fmla="*/ 340744 h 1096394"/>
                <a:gd name="connsiteX8" fmla="*/ 1327723 w 1969912"/>
                <a:gd name="connsiteY8" fmla="*/ 4194 h 1096394"/>
                <a:gd name="connsiteX9" fmla="*/ 248223 w 1969912"/>
                <a:gd name="connsiteY9" fmla="*/ 131194 h 1096394"/>
                <a:gd name="connsiteX10" fmla="*/ 573 w 1969912"/>
                <a:gd name="connsiteY10" fmla="*/ 353444 h 1096394"/>
                <a:gd name="connsiteX11" fmla="*/ 184723 w 1969912"/>
                <a:gd name="connsiteY11" fmla="*/ 486794 h 1096394"/>
                <a:gd name="connsiteX12" fmla="*/ 495873 w 1969912"/>
                <a:gd name="connsiteY12" fmla="*/ 607444 h 1096394"/>
                <a:gd name="connsiteX13" fmla="*/ 1099123 w 1969912"/>
                <a:gd name="connsiteY13" fmla="*/ 620144 h 1096394"/>
                <a:gd name="connsiteX0" fmla="*/ 1099123 w 1969912"/>
                <a:gd name="connsiteY0" fmla="*/ 620144 h 1096394"/>
                <a:gd name="connsiteX1" fmla="*/ 1657923 w 1969912"/>
                <a:gd name="connsiteY1" fmla="*/ 772544 h 1096394"/>
                <a:gd name="connsiteX2" fmla="*/ 965773 w 1969912"/>
                <a:gd name="connsiteY2" fmla="*/ 829694 h 1096394"/>
                <a:gd name="connsiteX3" fmla="*/ 1146748 w 1969912"/>
                <a:gd name="connsiteY3" fmla="*/ 948756 h 1096394"/>
                <a:gd name="connsiteX4" fmla="*/ 1340423 w 1969912"/>
                <a:gd name="connsiteY4" fmla="*/ 1096394 h 1096394"/>
                <a:gd name="connsiteX5" fmla="*/ 1930973 w 1969912"/>
                <a:gd name="connsiteY5" fmla="*/ 797944 h 1096394"/>
                <a:gd name="connsiteX6" fmla="*/ 1473773 w 1969912"/>
                <a:gd name="connsiteY6" fmla="*/ 588394 h 1096394"/>
                <a:gd name="connsiteX7" fmla="*/ 1969073 w 1969912"/>
                <a:gd name="connsiteY7" fmla="*/ 340744 h 1096394"/>
                <a:gd name="connsiteX8" fmla="*/ 1327723 w 1969912"/>
                <a:gd name="connsiteY8" fmla="*/ 4194 h 1096394"/>
                <a:gd name="connsiteX9" fmla="*/ 248223 w 1969912"/>
                <a:gd name="connsiteY9" fmla="*/ 131194 h 1096394"/>
                <a:gd name="connsiteX10" fmla="*/ 573 w 1969912"/>
                <a:gd name="connsiteY10" fmla="*/ 353444 h 1096394"/>
                <a:gd name="connsiteX11" fmla="*/ 184723 w 1969912"/>
                <a:gd name="connsiteY11" fmla="*/ 486794 h 1096394"/>
                <a:gd name="connsiteX12" fmla="*/ 495873 w 1969912"/>
                <a:gd name="connsiteY12" fmla="*/ 607444 h 1096394"/>
                <a:gd name="connsiteX13" fmla="*/ 1099123 w 1969912"/>
                <a:gd name="connsiteY13" fmla="*/ 620144 h 1096394"/>
                <a:gd name="connsiteX0" fmla="*/ 1099123 w 1969912"/>
                <a:gd name="connsiteY0" fmla="*/ 620144 h 977125"/>
                <a:gd name="connsiteX1" fmla="*/ 1657923 w 1969912"/>
                <a:gd name="connsiteY1" fmla="*/ 772544 h 977125"/>
                <a:gd name="connsiteX2" fmla="*/ 965773 w 1969912"/>
                <a:gd name="connsiteY2" fmla="*/ 829694 h 977125"/>
                <a:gd name="connsiteX3" fmla="*/ 1146748 w 1969912"/>
                <a:gd name="connsiteY3" fmla="*/ 948756 h 977125"/>
                <a:gd name="connsiteX4" fmla="*/ 1184047 w 1969912"/>
                <a:gd name="connsiteY4" fmla="*/ 977125 h 977125"/>
                <a:gd name="connsiteX5" fmla="*/ 1930973 w 1969912"/>
                <a:gd name="connsiteY5" fmla="*/ 797944 h 977125"/>
                <a:gd name="connsiteX6" fmla="*/ 1473773 w 1969912"/>
                <a:gd name="connsiteY6" fmla="*/ 588394 h 977125"/>
                <a:gd name="connsiteX7" fmla="*/ 1969073 w 1969912"/>
                <a:gd name="connsiteY7" fmla="*/ 340744 h 977125"/>
                <a:gd name="connsiteX8" fmla="*/ 1327723 w 1969912"/>
                <a:gd name="connsiteY8" fmla="*/ 4194 h 977125"/>
                <a:gd name="connsiteX9" fmla="*/ 248223 w 1969912"/>
                <a:gd name="connsiteY9" fmla="*/ 131194 h 977125"/>
                <a:gd name="connsiteX10" fmla="*/ 573 w 1969912"/>
                <a:gd name="connsiteY10" fmla="*/ 353444 h 977125"/>
                <a:gd name="connsiteX11" fmla="*/ 184723 w 1969912"/>
                <a:gd name="connsiteY11" fmla="*/ 486794 h 977125"/>
                <a:gd name="connsiteX12" fmla="*/ 495873 w 1969912"/>
                <a:gd name="connsiteY12" fmla="*/ 607444 h 977125"/>
                <a:gd name="connsiteX13" fmla="*/ 1099123 w 1969912"/>
                <a:gd name="connsiteY13" fmla="*/ 620144 h 977125"/>
                <a:gd name="connsiteX0" fmla="*/ 1099123 w 1969912"/>
                <a:gd name="connsiteY0" fmla="*/ 620144 h 977296"/>
                <a:gd name="connsiteX1" fmla="*/ 1657923 w 1969912"/>
                <a:gd name="connsiteY1" fmla="*/ 772544 h 977296"/>
                <a:gd name="connsiteX2" fmla="*/ 965773 w 1969912"/>
                <a:gd name="connsiteY2" fmla="*/ 829694 h 977296"/>
                <a:gd name="connsiteX3" fmla="*/ 1184047 w 1969912"/>
                <a:gd name="connsiteY3" fmla="*/ 977125 h 977296"/>
                <a:gd name="connsiteX4" fmla="*/ 1930973 w 1969912"/>
                <a:gd name="connsiteY4" fmla="*/ 797944 h 977296"/>
                <a:gd name="connsiteX5" fmla="*/ 1473773 w 1969912"/>
                <a:gd name="connsiteY5" fmla="*/ 588394 h 977296"/>
                <a:gd name="connsiteX6" fmla="*/ 1969073 w 1969912"/>
                <a:gd name="connsiteY6" fmla="*/ 340744 h 977296"/>
                <a:gd name="connsiteX7" fmla="*/ 1327723 w 1969912"/>
                <a:gd name="connsiteY7" fmla="*/ 4194 h 977296"/>
                <a:gd name="connsiteX8" fmla="*/ 248223 w 1969912"/>
                <a:gd name="connsiteY8" fmla="*/ 131194 h 977296"/>
                <a:gd name="connsiteX9" fmla="*/ 573 w 1969912"/>
                <a:gd name="connsiteY9" fmla="*/ 353444 h 977296"/>
                <a:gd name="connsiteX10" fmla="*/ 184723 w 1969912"/>
                <a:gd name="connsiteY10" fmla="*/ 486794 h 977296"/>
                <a:gd name="connsiteX11" fmla="*/ 495873 w 1969912"/>
                <a:gd name="connsiteY11" fmla="*/ 607444 h 977296"/>
                <a:gd name="connsiteX12" fmla="*/ 1099123 w 1969912"/>
                <a:gd name="connsiteY12" fmla="*/ 620144 h 977296"/>
                <a:gd name="connsiteX0" fmla="*/ 1099123 w 1969912"/>
                <a:gd name="connsiteY0" fmla="*/ 620144 h 977308"/>
                <a:gd name="connsiteX1" fmla="*/ 1657923 w 1969912"/>
                <a:gd name="connsiteY1" fmla="*/ 772544 h 977308"/>
                <a:gd name="connsiteX2" fmla="*/ 965773 w 1969912"/>
                <a:gd name="connsiteY2" fmla="*/ 829694 h 977308"/>
                <a:gd name="connsiteX3" fmla="*/ 1184047 w 1969912"/>
                <a:gd name="connsiteY3" fmla="*/ 977125 h 977308"/>
                <a:gd name="connsiteX4" fmla="*/ 1930973 w 1969912"/>
                <a:gd name="connsiteY4" fmla="*/ 797944 h 977308"/>
                <a:gd name="connsiteX5" fmla="*/ 1473773 w 1969912"/>
                <a:gd name="connsiteY5" fmla="*/ 588394 h 977308"/>
                <a:gd name="connsiteX6" fmla="*/ 1969073 w 1969912"/>
                <a:gd name="connsiteY6" fmla="*/ 340744 h 977308"/>
                <a:gd name="connsiteX7" fmla="*/ 1327723 w 1969912"/>
                <a:gd name="connsiteY7" fmla="*/ 4194 h 977308"/>
                <a:gd name="connsiteX8" fmla="*/ 248223 w 1969912"/>
                <a:gd name="connsiteY8" fmla="*/ 131194 h 977308"/>
                <a:gd name="connsiteX9" fmla="*/ 573 w 1969912"/>
                <a:gd name="connsiteY9" fmla="*/ 353444 h 977308"/>
                <a:gd name="connsiteX10" fmla="*/ 184723 w 1969912"/>
                <a:gd name="connsiteY10" fmla="*/ 486794 h 977308"/>
                <a:gd name="connsiteX11" fmla="*/ 495873 w 1969912"/>
                <a:gd name="connsiteY11" fmla="*/ 607444 h 977308"/>
                <a:gd name="connsiteX12" fmla="*/ 1099123 w 1969912"/>
                <a:gd name="connsiteY12" fmla="*/ 620144 h 977308"/>
                <a:gd name="connsiteX0" fmla="*/ 1099123 w 1969912"/>
                <a:gd name="connsiteY0" fmla="*/ 620144 h 977125"/>
                <a:gd name="connsiteX1" fmla="*/ 1657923 w 1969912"/>
                <a:gd name="connsiteY1" fmla="*/ 772544 h 977125"/>
                <a:gd name="connsiteX2" fmla="*/ 965773 w 1969912"/>
                <a:gd name="connsiteY2" fmla="*/ 829694 h 977125"/>
                <a:gd name="connsiteX3" fmla="*/ 1184047 w 1969912"/>
                <a:gd name="connsiteY3" fmla="*/ 977125 h 977125"/>
                <a:gd name="connsiteX4" fmla="*/ 1930973 w 1969912"/>
                <a:gd name="connsiteY4" fmla="*/ 797944 h 977125"/>
                <a:gd name="connsiteX5" fmla="*/ 1473773 w 1969912"/>
                <a:gd name="connsiteY5" fmla="*/ 588394 h 977125"/>
                <a:gd name="connsiteX6" fmla="*/ 1969073 w 1969912"/>
                <a:gd name="connsiteY6" fmla="*/ 340744 h 977125"/>
                <a:gd name="connsiteX7" fmla="*/ 1327723 w 1969912"/>
                <a:gd name="connsiteY7" fmla="*/ 4194 h 977125"/>
                <a:gd name="connsiteX8" fmla="*/ 248223 w 1969912"/>
                <a:gd name="connsiteY8" fmla="*/ 131194 h 977125"/>
                <a:gd name="connsiteX9" fmla="*/ 573 w 1969912"/>
                <a:gd name="connsiteY9" fmla="*/ 353444 h 977125"/>
                <a:gd name="connsiteX10" fmla="*/ 184723 w 1969912"/>
                <a:gd name="connsiteY10" fmla="*/ 486794 h 977125"/>
                <a:gd name="connsiteX11" fmla="*/ 495873 w 1969912"/>
                <a:gd name="connsiteY11" fmla="*/ 607444 h 977125"/>
                <a:gd name="connsiteX12" fmla="*/ 1099123 w 1969912"/>
                <a:gd name="connsiteY12" fmla="*/ 620144 h 977125"/>
                <a:gd name="connsiteX0" fmla="*/ 1099123 w 1969912"/>
                <a:gd name="connsiteY0" fmla="*/ 620144 h 905563"/>
                <a:gd name="connsiteX1" fmla="*/ 1657923 w 1969912"/>
                <a:gd name="connsiteY1" fmla="*/ 772544 h 905563"/>
                <a:gd name="connsiteX2" fmla="*/ 965773 w 1969912"/>
                <a:gd name="connsiteY2" fmla="*/ 829694 h 905563"/>
                <a:gd name="connsiteX3" fmla="*/ 1112485 w 1969912"/>
                <a:gd name="connsiteY3" fmla="*/ 905563 h 905563"/>
                <a:gd name="connsiteX4" fmla="*/ 1930973 w 1969912"/>
                <a:gd name="connsiteY4" fmla="*/ 797944 h 905563"/>
                <a:gd name="connsiteX5" fmla="*/ 1473773 w 1969912"/>
                <a:gd name="connsiteY5" fmla="*/ 588394 h 905563"/>
                <a:gd name="connsiteX6" fmla="*/ 1969073 w 1969912"/>
                <a:gd name="connsiteY6" fmla="*/ 340744 h 905563"/>
                <a:gd name="connsiteX7" fmla="*/ 1327723 w 1969912"/>
                <a:gd name="connsiteY7" fmla="*/ 4194 h 905563"/>
                <a:gd name="connsiteX8" fmla="*/ 248223 w 1969912"/>
                <a:gd name="connsiteY8" fmla="*/ 131194 h 905563"/>
                <a:gd name="connsiteX9" fmla="*/ 573 w 1969912"/>
                <a:gd name="connsiteY9" fmla="*/ 353444 h 905563"/>
                <a:gd name="connsiteX10" fmla="*/ 184723 w 1969912"/>
                <a:gd name="connsiteY10" fmla="*/ 486794 h 905563"/>
                <a:gd name="connsiteX11" fmla="*/ 495873 w 1969912"/>
                <a:gd name="connsiteY11" fmla="*/ 607444 h 905563"/>
                <a:gd name="connsiteX12" fmla="*/ 1099123 w 1969912"/>
                <a:gd name="connsiteY12" fmla="*/ 620144 h 905563"/>
                <a:gd name="connsiteX0" fmla="*/ 1099123 w 1969912"/>
                <a:gd name="connsiteY0" fmla="*/ 620144 h 905563"/>
                <a:gd name="connsiteX1" fmla="*/ 1763940 w 1969912"/>
                <a:gd name="connsiteY1" fmla="*/ 775195 h 905563"/>
                <a:gd name="connsiteX2" fmla="*/ 965773 w 1969912"/>
                <a:gd name="connsiteY2" fmla="*/ 829694 h 905563"/>
                <a:gd name="connsiteX3" fmla="*/ 1112485 w 1969912"/>
                <a:gd name="connsiteY3" fmla="*/ 905563 h 905563"/>
                <a:gd name="connsiteX4" fmla="*/ 1930973 w 1969912"/>
                <a:gd name="connsiteY4" fmla="*/ 797944 h 905563"/>
                <a:gd name="connsiteX5" fmla="*/ 1473773 w 1969912"/>
                <a:gd name="connsiteY5" fmla="*/ 588394 h 905563"/>
                <a:gd name="connsiteX6" fmla="*/ 1969073 w 1969912"/>
                <a:gd name="connsiteY6" fmla="*/ 340744 h 905563"/>
                <a:gd name="connsiteX7" fmla="*/ 1327723 w 1969912"/>
                <a:gd name="connsiteY7" fmla="*/ 4194 h 905563"/>
                <a:gd name="connsiteX8" fmla="*/ 248223 w 1969912"/>
                <a:gd name="connsiteY8" fmla="*/ 131194 h 905563"/>
                <a:gd name="connsiteX9" fmla="*/ 573 w 1969912"/>
                <a:gd name="connsiteY9" fmla="*/ 353444 h 905563"/>
                <a:gd name="connsiteX10" fmla="*/ 184723 w 1969912"/>
                <a:gd name="connsiteY10" fmla="*/ 486794 h 905563"/>
                <a:gd name="connsiteX11" fmla="*/ 495873 w 1969912"/>
                <a:gd name="connsiteY11" fmla="*/ 607444 h 905563"/>
                <a:gd name="connsiteX12" fmla="*/ 1099123 w 1969912"/>
                <a:gd name="connsiteY12" fmla="*/ 620144 h 905563"/>
                <a:gd name="connsiteX0" fmla="*/ 1099123 w 1969912"/>
                <a:gd name="connsiteY0" fmla="*/ 620144 h 905563"/>
                <a:gd name="connsiteX1" fmla="*/ 1763940 w 1969912"/>
                <a:gd name="connsiteY1" fmla="*/ 775195 h 905563"/>
                <a:gd name="connsiteX2" fmla="*/ 965773 w 1969912"/>
                <a:gd name="connsiteY2" fmla="*/ 829694 h 905563"/>
                <a:gd name="connsiteX3" fmla="*/ 1112485 w 1969912"/>
                <a:gd name="connsiteY3" fmla="*/ 905563 h 905563"/>
                <a:gd name="connsiteX4" fmla="*/ 1875314 w 1969912"/>
                <a:gd name="connsiteY4" fmla="*/ 787343 h 905563"/>
                <a:gd name="connsiteX5" fmla="*/ 1473773 w 1969912"/>
                <a:gd name="connsiteY5" fmla="*/ 588394 h 905563"/>
                <a:gd name="connsiteX6" fmla="*/ 1969073 w 1969912"/>
                <a:gd name="connsiteY6" fmla="*/ 340744 h 905563"/>
                <a:gd name="connsiteX7" fmla="*/ 1327723 w 1969912"/>
                <a:gd name="connsiteY7" fmla="*/ 4194 h 905563"/>
                <a:gd name="connsiteX8" fmla="*/ 248223 w 1969912"/>
                <a:gd name="connsiteY8" fmla="*/ 131194 h 905563"/>
                <a:gd name="connsiteX9" fmla="*/ 573 w 1969912"/>
                <a:gd name="connsiteY9" fmla="*/ 353444 h 905563"/>
                <a:gd name="connsiteX10" fmla="*/ 184723 w 1969912"/>
                <a:gd name="connsiteY10" fmla="*/ 486794 h 905563"/>
                <a:gd name="connsiteX11" fmla="*/ 495873 w 1969912"/>
                <a:gd name="connsiteY11" fmla="*/ 607444 h 905563"/>
                <a:gd name="connsiteX12" fmla="*/ 1099123 w 1969912"/>
                <a:gd name="connsiteY12" fmla="*/ 620144 h 905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9912" h="905563">
                  <a:moveTo>
                    <a:pt x="1099123" y="620144"/>
                  </a:moveTo>
                  <a:cubicBezTo>
                    <a:pt x="1394927" y="692110"/>
                    <a:pt x="1786165" y="740270"/>
                    <a:pt x="1763940" y="775195"/>
                  </a:cubicBezTo>
                  <a:cubicBezTo>
                    <a:pt x="1741715" y="810120"/>
                    <a:pt x="1050969" y="800325"/>
                    <a:pt x="965773" y="829694"/>
                  </a:cubicBezTo>
                  <a:cubicBezTo>
                    <a:pt x="1096178" y="871742"/>
                    <a:pt x="1052334" y="828691"/>
                    <a:pt x="1112485" y="905563"/>
                  </a:cubicBezTo>
                  <a:cubicBezTo>
                    <a:pt x="1273352" y="900271"/>
                    <a:pt x="1815099" y="840205"/>
                    <a:pt x="1875314" y="787343"/>
                  </a:cubicBezTo>
                  <a:cubicBezTo>
                    <a:pt x="1935529" y="734482"/>
                    <a:pt x="1588073" y="624377"/>
                    <a:pt x="1473773" y="588394"/>
                  </a:cubicBezTo>
                  <a:cubicBezTo>
                    <a:pt x="1480123" y="512194"/>
                    <a:pt x="1993415" y="438111"/>
                    <a:pt x="1969073" y="340744"/>
                  </a:cubicBezTo>
                  <a:cubicBezTo>
                    <a:pt x="1878056" y="175644"/>
                    <a:pt x="1685440" y="29594"/>
                    <a:pt x="1327723" y="4194"/>
                  </a:cubicBezTo>
                  <a:cubicBezTo>
                    <a:pt x="1088540" y="-20148"/>
                    <a:pt x="458831" y="66636"/>
                    <a:pt x="248223" y="131194"/>
                  </a:cubicBezTo>
                  <a:cubicBezTo>
                    <a:pt x="37615" y="195752"/>
                    <a:pt x="10098" y="297352"/>
                    <a:pt x="573" y="353444"/>
                  </a:cubicBezTo>
                  <a:cubicBezTo>
                    <a:pt x="-8952" y="409536"/>
                    <a:pt x="102173" y="444461"/>
                    <a:pt x="184723" y="486794"/>
                  </a:cubicBezTo>
                  <a:cubicBezTo>
                    <a:pt x="267273" y="529127"/>
                    <a:pt x="344531" y="582044"/>
                    <a:pt x="495873" y="607444"/>
                  </a:cubicBezTo>
                  <a:cubicBezTo>
                    <a:pt x="722356" y="643427"/>
                    <a:pt x="898040" y="615911"/>
                    <a:pt x="1099123" y="620144"/>
                  </a:cubicBezTo>
                  <a:close/>
                </a:path>
              </a:pathLst>
            </a:custGeom>
            <a:solidFill>
              <a:srgbClr val="FFF100">
                <a:alpha val="7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2414" name="Group 2413"/>
          <p:cNvGrpSpPr>
            <a:grpSpLocks noChangeAspect="1"/>
          </p:cNvGrpSpPr>
          <p:nvPr/>
        </p:nvGrpSpPr>
        <p:grpSpPr>
          <a:xfrm>
            <a:off x="6954501" y="4350312"/>
            <a:ext cx="1613453" cy="1535883"/>
            <a:chOff x="2277070" y="2361483"/>
            <a:chExt cx="3992128" cy="3800195"/>
          </a:xfrm>
        </p:grpSpPr>
        <p:grpSp>
          <p:nvGrpSpPr>
            <p:cNvPr id="2415" name="Group 2414"/>
            <p:cNvGrpSpPr/>
            <p:nvPr/>
          </p:nvGrpSpPr>
          <p:grpSpPr>
            <a:xfrm>
              <a:off x="3717646" y="2361483"/>
              <a:ext cx="1168400" cy="2188954"/>
              <a:chOff x="4985342" y="2881972"/>
              <a:chExt cx="1168400" cy="2188954"/>
            </a:xfrm>
          </p:grpSpPr>
          <p:sp>
            <p:nvSpPr>
              <p:cNvPr id="2485" name="Rectangle 19"/>
              <p:cNvSpPr/>
              <p:nvPr/>
            </p:nvSpPr>
            <p:spPr>
              <a:xfrm>
                <a:off x="4985342" y="3051626"/>
                <a:ext cx="1168400" cy="2019300"/>
              </a:xfrm>
              <a:custGeom>
                <a:avLst/>
                <a:gdLst>
                  <a:gd name="connsiteX0" fmla="*/ 0 w 914400"/>
                  <a:gd name="connsiteY0" fmla="*/ 0 h 914400"/>
                  <a:gd name="connsiteX1" fmla="*/ 914400 w 914400"/>
                  <a:gd name="connsiteY1" fmla="*/ 0 h 914400"/>
                  <a:gd name="connsiteX2" fmla="*/ 914400 w 914400"/>
                  <a:gd name="connsiteY2" fmla="*/ 914400 h 914400"/>
                  <a:gd name="connsiteX3" fmla="*/ 0 w 914400"/>
                  <a:gd name="connsiteY3" fmla="*/ 914400 h 914400"/>
                  <a:gd name="connsiteX4" fmla="*/ 0 w 914400"/>
                  <a:gd name="connsiteY4" fmla="*/ 0 h 914400"/>
                  <a:gd name="connsiteX0" fmla="*/ 0 w 1028700"/>
                  <a:gd name="connsiteY0" fmla="*/ 0 h 2019300"/>
                  <a:gd name="connsiteX1" fmla="*/ 914400 w 1028700"/>
                  <a:gd name="connsiteY1" fmla="*/ 0 h 2019300"/>
                  <a:gd name="connsiteX2" fmla="*/ 1028700 w 1028700"/>
                  <a:gd name="connsiteY2" fmla="*/ 2019300 h 2019300"/>
                  <a:gd name="connsiteX3" fmla="*/ 0 w 1028700"/>
                  <a:gd name="connsiteY3" fmla="*/ 914400 h 2019300"/>
                  <a:gd name="connsiteX4" fmla="*/ 0 w 1028700"/>
                  <a:gd name="connsiteY4" fmla="*/ 0 h 2019300"/>
                  <a:gd name="connsiteX0" fmla="*/ 139700 w 1168400"/>
                  <a:gd name="connsiteY0" fmla="*/ 0 h 2019300"/>
                  <a:gd name="connsiteX1" fmla="*/ 1054100 w 1168400"/>
                  <a:gd name="connsiteY1" fmla="*/ 0 h 2019300"/>
                  <a:gd name="connsiteX2" fmla="*/ 1168400 w 1168400"/>
                  <a:gd name="connsiteY2" fmla="*/ 2019300 h 2019300"/>
                  <a:gd name="connsiteX3" fmla="*/ 0 w 1168400"/>
                  <a:gd name="connsiteY3" fmla="*/ 2006600 h 2019300"/>
                  <a:gd name="connsiteX4" fmla="*/ 139700 w 1168400"/>
                  <a:gd name="connsiteY4" fmla="*/ 0 h 201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8400" h="2019300">
                    <a:moveTo>
                      <a:pt x="139700" y="0"/>
                    </a:moveTo>
                    <a:lnTo>
                      <a:pt x="1054100" y="0"/>
                    </a:lnTo>
                    <a:lnTo>
                      <a:pt x="1168400" y="2019300"/>
                    </a:lnTo>
                    <a:lnTo>
                      <a:pt x="0" y="2006600"/>
                    </a:lnTo>
                    <a:lnTo>
                      <a:pt x="139700" y="0"/>
                    </a:lnTo>
                    <a:close/>
                  </a:path>
                </a:pathLst>
              </a:cu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6" name="Rectangle 2485"/>
              <p:cNvSpPr/>
              <p:nvPr/>
            </p:nvSpPr>
            <p:spPr>
              <a:xfrm>
                <a:off x="5123942" y="288292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7" name="Rectangle 2486"/>
              <p:cNvSpPr/>
              <p:nvPr/>
            </p:nvSpPr>
            <p:spPr>
              <a:xfrm>
                <a:off x="5946537" y="288197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8" name="Rectangle 2487"/>
              <p:cNvSpPr/>
              <p:nvPr/>
            </p:nvSpPr>
            <p:spPr>
              <a:xfrm>
                <a:off x="5288461" y="288197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9" name="Rectangle 2488"/>
              <p:cNvSpPr/>
              <p:nvPr/>
            </p:nvSpPr>
            <p:spPr>
              <a:xfrm>
                <a:off x="5452980" y="288197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90" name="Rectangle 2489"/>
              <p:cNvSpPr/>
              <p:nvPr/>
            </p:nvSpPr>
            <p:spPr>
              <a:xfrm>
                <a:off x="5617499" y="288197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91" name="Rectangle 2490"/>
              <p:cNvSpPr/>
              <p:nvPr/>
            </p:nvSpPr>
            <p:spPr>
              <a:xfrm>
                <a:off x="5782018" y="288197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92" name="Rectangle 2491"/>
              <p:cNvSpPr/>
              <p:nvPr/>
            </p:nvSpPr>
            <p:spPr>
              <a:xfrm>
                <a:off x="5486622" y="3345490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93" name="Rectangle 2492"/>
              <p:cNvSpPr/>
              <p:nvPr/>
            </p:nvSpPr>
            <p:spPr>
              <a:xfrm>
                <a:off x="5733002" y="3345490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94" name="Rectangle 2493"/>
              <p:cNvSpPr/>
              <p:nvPr/>
            </p:nvSpPr>
            <p:spPr>
              <a:xfrm>
                <a:off x="5240242" y="3345490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95" name="Rectangle 2494"/>
              <p:cNvSpPr/>
              <p:nvPr/>
            </p:nvSpPr>
            <p:spPr>
              <a:xfrm>
                <a:off x="5485674" y="3974975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96" name="Rectangle 2495"/>
              <p:cNvSpPr/>
              <p:nvPr/>
            </p:nvSpPr>
            <p:spPr>
              <a:xfrm>
                <a:off x="5732054" y="3974975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97" name="Rectangle 2496"/>
              <p:cNvSpPr/>
              <p:nvPr/>
            </p:nvSpPr>
            <p:spPr>
              <a:xfrm>
                <a:off x="5239294" y="3974975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2416" name="Rectangle 2415"/>
            <p:cNvSpPr/>
            <p:nvPr/>
          </p:nvSpPr>
          <p:spPr>
            <a:xfrm flipH="1" flipV="1">
              <a:off x="4447529" y="5036439"/>
              <a:ext cx="1798345" cy="989774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17" name="Rectangle 2416"/>
            <p:cNvSpPr/>
            <p:nvPr/>
          </p:nvSpPr>
          <p:spPr>
            <a:xfrm flipH="1" flipV="1">
              <a:off x="6132038" y="5018151"/>
              <a:ext cx="137160" cy="100584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18" name="Rectangle 2417"/>
            <p:cNvSpPr/>
            <p:nvPr/>
          </p:nvSpPr>
          <p:spPr>
            <a:xfrm flipH="1" flipV="1">
              <a:off x="5703447" y="4469511"/>
              <a:ext cx="137160" cy="15544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19" name="Rectangle 2418"/>
            <p:cNvSpPr/>
            <p:nvPr/>
          </p:nvSpPr>
          <p:spPr>
            <a:xfrm flipH="1" flipV="1">
              <a:off x="5290276" y="4469511"/>
              <a:ext cx="137160" cy="15544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20" name="Rectangle 2419"/>
            <p:cNvSpPr/>
            <p:nvPr/>
          </p:nvSpPr>
          <p:spPr>
            <a:xfrm flipH="1" flipV="1">
              <a:off x="4876120" y="4469511"/>
              <a:ext cx="137160" cy="15544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21" name="Rectangle 2420"/>
            <p:cNvSpPr/>
            <p:nvPr/>
          </p:nvSpPr>
          <p:spPr>
            <a:xfrm flipV="1">
              <a:off x="2305008" y="5036439"/>
              <a:ext cx="1798345" cy="989774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22" name="Rectangle 2421"/>
            <p:cNvSpPr/>
            <p:nvPr/>
          </p:nvSpPr>
          <p:spPr>
            <a:xfrm flipV="1">
              <a:off x="2281684" y="5018151"/>
              <a:ext cx="137160" cy="100584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23" name="Rectangle 2422"/>
            <p:cNvSpPr/>
            <p:nvPr/>
          </p:nvSpPr>
          <p:spPr>
            <a:xfrm flipV="1">
              <a:off x="2710275" y="4469511"/>
              <a:ext cx="137160" cy="15544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24" name="Rectangle 2423"/>
            <p:cNvSpPr/>
            <p:nvPr/>
          </p:nvSpPr>
          <p:spPr>
            <a:xfrm flipV="1">
              <a:off x="3123446" y="4469511"/>
              <a:ext cx="137160" cy="15544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25" name="Rectangle 2424"/>
            <p:cNvSpPr/>
            <p:nvPr/>
          </p:nvSpPr>
          <p:spPr>
            <a:xfrm>
              <a:off x="3487572" y="3950790"/>
              <a:ext cx="1798345" cy="1543372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26" name="Rectangle 2425"/>
            <p:cNvSpPr/>
            <p:nvPr/>
          </p:nvSpPr>
          <p:spPr>
            <a:xfrm>
              <a:off x="3476743" y="4442602"/>
              <a:ext cx="1645920" cy="13716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27" name="Rectangle 19"/>
            <p:cNvSpPr/>
            <p:nvPr/>
          </p:nvSpPr>
          <p:spPr>
            <a:xfrm>
              <a:off x="2434937" y="3030362"/>
              <a:ext cx="1168400" cy="2019300"/>
            </a:xfrm>
            <a:custGeom>
              <a:avLst/>
              <a:gdLst>
                <a:gd name="connsiteX0" fmla="*/ 0 w 914400"/>
                <a:gd name="connsiteY0" fmla="*/ 0 h 914400"/>
                <a:gd name="connsiteX1" fmla="*/ 914400 w 914400"/>
                <a:gd name="connsiteY1" fmla="*/ 0 h 914400"/>
                <a:gd name="connsiteX2" fmla="*/ 914400 w 914400"/>
                <a:gd name="connsiteY2" fmla="*/ 914400 h 914400"/>
                <a:gd name="connsiteX3" fmla="*/ 0 w 914400"/>
                <a:gd name="connsiteY3" fmla="*/ 914400 h 914400"/>
                <a:gd name="connsiteX4" fmla="*/ 0 w 914400"/>
                <a:gd name="connsiteY4" fmla="*/ 0 h 914400"/>
                <a:gd name="connsiteX0" fmla="*/ 0 w 1028700"/>
                <a:gd name="connsiteY0" fmla="*/ 0 h 2019300"/>
                <a:gd name="connsiteX1" fmla="*/ 914400 w 1028700"/>
                <a:gd name="connsiteY1" fmla="*/ 0 h 2019300"/>
                <a:gd name="connsiteX2" fmla="*/ 1028700 w 1028700"/>
                <a:gd name="connsiteY2" fmla="*/ 2019300 h 2019300"/>
                <a:gd name="connsiteX3" fmla="*/ 0 w 1028700"/>
                <a:gd name="connsiteY3" fmla="*/ 914400 h 2019300"/>
                <a:gd name="connsiteX4" fmla="*/ 0 w 1028700"/>
                <a:gd name="connsiteY4" fmla="*/ 0 h 2019300"/>
                <a:gd name="connsiteX0" fmla="*/ 139700 w 1168400"/>
                <a:gd name="connsiteY0" fmla="*/ 0 h 2019300"/>
                <a:gd name="connsiteX1" fmla="*/ 1054100 w 1168400"/>
                <a:gd name="connsiteY1" fmla="*/ 0 h 2019300"/>
                <a:gd name="connsiteX2" fmla="*/ 1168400 w 1168400"/>
                <a:gd name="connsiteY2" fmla="*/ 2019300 h 2019300"/>
                <a:gd name="connsiteX3" fmla="*/ 0 w 1168400"/>
                <a:gd name="connsiteY3" fmla="*/ 2006600 h 2019300"/>
                <a:gd name="connsiteX4" fmla="*/ 139700 w 1168400"/>
                <a:gd name="connsiteY4" fmla="*/ 0 h 201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8400" h="2019300">
                  <a:moveTo>
                    <a:pt x="139700" y="0"/>
                  </a:moveTo>
                  <a:lnTo>
                    <a:pt x="1054100" y="0"/>
                  </a:lnTo>
                  <a:lnTo>
                    <a:pt x="1168400" y="2019300"/>
                  </a:lnTo>
                  <a:lnTo>
                    <a:pt x="0" y="2006600"/>
                  </a:lnTo>
                  <a:lnTo>
                    <a:pt x="139700" y="0"/>
                  </a:lnTo>
                  <a:close/>
                </a:path>
              </a:pathLst>
            </a:cu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28" name="Rectangle 2427"/>
            <p:cNvSpPr/>
            <p:nvPr/>
          </p:nvSpPr>
          <p:spPr>
            <a:xfrm>
              <a:off x="2573537" y="2868746"/>
              <a:ext cx="91440" cy="1828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29" name="Rectangle 2428"/>
            <p:cNvSpPr/>
            <p:nvPr/>
          </p:nvSpPr>
          <p:spPr>
            <a:xfrm>
              <a:off x="3396132" y="2867796"/>
              <a:ext cx="91440" cy="1828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30" name="Rectangle 2429"/>
            <p:cNvSpPr/>
            <p:nvPr/>
          </p:nvSpPr>
          <p:spPr>
            <a:xfrm>
              <a:off x="2738056" y="2867796"/>
              <a:ext cx="91440" cy="1828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31" name="Rectangle 2430"/>
            <p:cNvSpPr/>
            <p:nvPr/>
          </p:nvSpPr>
          <p:spPr>
            <a:xfrm>
              <a:off x="2902575" y="2867796"/>
              <a:ext cx="91440" cy="1828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32" name="Rectangle 2431"/>
            <p:cNvSpPr/>
            <p:nvPr/>
          </p:nvSpPr>
          <p:spPr>
            <a:xfrm>
              <a:off x="3067094" y="2867796"/>
              <a:ext cx="91440" cy="1828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33" name="Rectangle 2432"/>
            <p:cNvSpPr/>
            <p:nvPr/>
          </p:nvSpPr>
          <p:spPr>
            <a:xfrm>
              <a:off x="3231613" y="2867796"/>
              <a:ext cx="91440" cy="1828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34" name="Rectangle 2433"/>
            <p:cNvSpPr/>
            <p:nvPr/>
          </p:nvSpPr>
          <p:spPr>
            <a:xfrm>
              <a:off x="2936217" y="3324226"/>
              <a:ext cx="182880" cy="182064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35" name="Rectangle 2434"/>
            <p:cNvSpPr/>
            <p:nvPr/>
          </p:nvSpPr>
          <p:spPr>
            <a:xfrm>
              <a:off x="3182597" y="3324226"/>
              <a:ext cx="182880" cy="182064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36" name="Rectangle 2435"/>
            <p:cNvSpPr/>
            <p:nvPr/>
          </p:nvSpPr>
          <p:spPr>
            <a:xfrm>
              <a:off x="2689837" y="3324226"/>
              <a:ext cx="182880" cy="182064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37" name="Rectangle 2436"/>
            <p:cNvSpPr/>
            <p:nvPr/>
          </p:nvSpPr>
          <p:spPr>
            <a:xfrm>
              <a:off x="2935269" y="3953711"/>
              <a:ext cx="182880" cy="182064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38" name="Rectangle 2437"/>
            <p:cNvSpPr/>
            <p:nvPr/>
          </p:nvSpPr>
          <p:spPr>
            <a:xfrm>
              <a:off x="3181649" y="3953711"/>
              <a:ext cx="182880" cy="182064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39" name="Rectangle 2438"/>
            <p:cNvSpPr/>
            <p:nvPr/>
          </p:nvSpPr>
          <p:spPr>
            <a:xfrm>
              <a:off x="2688889" y="3953711"/>
              <a:ext cx="182880" cy="182064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40" name="Rectangle 2439"/>
            <p:cNvSpPr/>
            <p:nvPr/>
          </p:nvSpPr>
          <p:spPr>
            <a:xfrm>
              <a:off x="3607684" y="3934724"/>
              <a:ext cx="137160" cy="15544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41" name="Rectangle 2440"/>
            <p:cNvSpPr/>
            <p:nvPr/>
          </p:nvSpPr>
          <p:spPr>
            <a:xfrm>
              <a:off x="4020855" y="3934724"/>
              <a:ext cx="137160" cy="15544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42" name="Rectangle 2441"/>
            <p:cNvSpPr/>
            <p:nvPr/>
          </p:nvSpPr>
          <p:spPr>
            <a:xfrm>
              <a:off x="4434026" y="3934724"/>
              <a:ext cx="137160" cy="15544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43" name="Rectangle 2442"/>
            <p:cNvSpPr/>
            <p:nvPr/>
          </p:nvSpPr>
          <p:spPr>
            <a:xfrm>
              <a:off x="4848182" y="3934724"/>
              <a:ext cx="137160" cy="155448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2444" name="Group 2443"/>
            <p:cNvGrpSpPr/>
            <p:nvPr/>
          </p:nvGrpSpPr>
          <p:grpSpPr>
            <a:xfrm>
              <a:off x="4985342" y="2881972"/>
              <a:ext cx="1168400" cy="2188954"/>
              <a:chOff x="4985342" y="2881972"/>
              <a:chExt cx="1168400" cy="2188954"/>
            </a:xfrm>
          </p:grpSpPr>
          <p:sp>
            <p:nvSpPr>
              <p:cNvPr id="2472" name="Rectangle 19"/>
              <p:cNvSpPr/>
              <p:nvPr/>
            </p:nvSpPr>
            <p:spPr>
              <a:xfrm>
                <a:off x="4985342" y="3051626"/>
                <a:ext cx="1168400" cy="2019300"/>
              </a:xfrm>
              <a:custGeom>
                <a:avLst/>
                <a:gdLst>
                  <a:gd name="connsiteX0" fmla="*/ 0 w 914400"/>
                  <a:gd name="connsiteY0" fmla="*/ 0 h 914400"/>
                  <a:gd name="connsiteX1" fmla="*/ 914400 w 914400"/>
                  <a:gd name="connsiteY1" fmla="*/ 0 h 914400"/>
                  <a:gd name="connsiteX2" fmla="*/ 914400 w 914400"/>
                  <a:gd name="connsiteY2" fmla="*/ 914400 h 914400"/>
                  <a:gd name="connsiteX3" fmla="*/ 0 w 914400"/>
                  <a:gd name="connsiteY3" fmla="*/ 914400 h 914400"/>
                  <a:gd name="connsiteX4" fmla="*/ 0 w 914400"/>
                  <a:gd name="connsiteY4" fmla="*/ 0 h 914400"/>
                  <a:gd name="connsiteX0" fmla="*/ 0 w 1028700"/>
                  <a:gd name="connsiteY0" fmla="*/ 0 h 2019300"/>
                  <a:gd name="connsiteX1" fmla="*/ 914400 w 1028700"/>
                  <a:gd name="connsiteY1" fmla="*/ 0 h 2019300"/>
                  <a:gd name="connsiteX2" fmla="*/ 1028700 w 1028700"/>
                  <a:gd name="connsiteY2" fmla="*/ 2019300 h 2019300"/>
                  <a:gd name="connsiteX3" fmla="*/ 0 w 1028700"/>
                  <a:gd name="connsiteY3" fmla="*/ 914400 h 2019300"/>
                  <a:gd name="connsiteX4" fmla="*/ 0 w 1028700"/>
                  <a:gd name="connsiteY4" fmla="*/ 0 h 2019300"/>
                  <a:gd name="connsiteX0" fmla="*/ 139700 w 1168400"/>
                  <a:gd name="connsiteY0" fmla="*/ 0 h 2019300"/>
                  <a:gd name="connsiteX1" fmla="*/ 1054100 w 1168400"/>
                  <a:gd name="connsiteY1" fmla="*/ 0 h 2019300"/>
                  <a:gd name="connsiteX2" fmla="*/ 1168400 w 1168400"/>
                  <a:gd name="connsiteY2" fmla="*/ 2019300 h 2019300"/>
                  <a:gd name="connsiteX3" fmla="*/ 0 w 1168400"/>
                  <a:gd name="connsiteY3" fmla="*/ 2006600 h 2019300"/>
                  <a:gd name="connsiteX4" fmla="*/ 139700 w 1168400"/>
                  <a:gd name="connsiteY4" fmla="*/ 0 h 201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8400" h="2019300">
                    <a:moveTo>
                      <a:pt x="139700" y="0"/>
                    </a:moveTo>
                    <a:lnTo>
                      <a:pt x="1054100" y="0"/>
                    </a:lnTo>
                    <a:lnTo>
                      <a:pt x="1168400" y="2019300"/>
                    </a:lnTo>
                    <a:lnTo>
                      <a:pt x="0" y="2006600"/>
                    </a:lnTo>
                    <a:lnTo>
                      <a:pt x="139700" y="0"/>
                    </a:lnTo>
                    <a:close/>
                  </a:path>
                </a:pathLst>
              </a:cu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73" name="Rectangle 2472"/>
              <p:cNvSpPr/>
              <p:nvPr/>
            </p:nvSpPr>
            <p:spPr>
              <a:xfrm>
                <a:off x="5123942" y="288292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74" name="Rectangle 2473"/>
              <p:cNvSpPr/>
              <p:nvPr/>
            </p:nvSpPr>
            <p:spPr>
              <a:xfrm>
                <a:off x="5946537" y="288197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75" name="Rectangle 2474"/>
              <p:cNvSpPr/>
              <p:nvPr/>
            </p:nvSpPr>
            <p:spPr>
              <a:xfrm>
                <a:off x="5288461" y="288197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76" name="Rectangle 2475"/>
              <p:cNvSpPr/>
              <p:nvPr/>
            </p:nvSpPr>
            <p:spPr>
              <a:xfrm>
                <a:off x="5452980" y="288197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77" name="Rectangle 2476"/>
              <p:cNvSpPr/>
              <p:nvPr/>
            </p:nvSpPr>
            <p:spPr>
              <a:xfrm>
                <a:off x="5617499" y="288197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78" name="Rectangle 2477"/>
              <p:cNvSpPr/>
              <p:nvPr/>
            </p:nvSpPr>
            <p:spPr>
              <a:xfrm>
                <a:off x="5782018" y="2881972"/>
                <a:ext cx="91440" cy="18288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79" name="Rectangle 2478"/>
              <p:cNvSpPr/>
              <p:nvPr/>
            </p:nvSpPr>
            <p:spPr>
              <a:xfrm>
                <a:off x="5486622" y="3345490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0" name="Rectangle 2479"/>
              <p:cNvSpPr/>
              <p:nvPr/>
            </p:nvSpPr>
            <p:spPr>
              <a:xfrm>
                <a:off x="5733002" y="3345490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1" name="Rectangle 2480"/>
              <p:cNvSpPr/>
              <p:nvPr/>
            </p:nvSpPr>
            <p:spPr>
              <a:xfrm>
                <a:off x="5240242" y="3345490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2" name="Rectangle 2481"/>
              <p:cNvSpPr/>
              <p:nvPr/>
            </p:nvSpPr>
            <p:spPr>
              <a:xfrm>
                <a:off x="5485674" y="3974975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3" name="Rectangle 2482"/>
              <p:cNvSpPr/>
              <p:nvPr/>
            </p:nvSpPr>
            <p:spPr>
              <a:xfrm>
                <a:off x="5732054" y="3974975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4" name="Rectangle 2483"/>
              <p:cNvSpPr/>
              <p:nvPr/>
            </p:nvSpPr>
            <p:spPr>
              <a:xfrm>
                <a:off x="5239294" y="3974975"/>
                <a:ext cx="182880" cy="18206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2445" name="Rectangle 2444"/>
            <p:cNvSpPr/>
            <p:nvPr/>
          </p:nvSpPr>
          <p:spPr>
            <a:xfrm>
              <a:off x="3502637" y="3919358"/>
              <a:ext cx="1645920" cy="13716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46" name="Rectangle 19"/>
            <p:cNvSpPr/>
            <p:nvPr/>
          </p:nvSpPr>
          <p:spPr>
            <a:xfrm>
              <a:off x="3382701" y="5018149"/>
              <a:ext cx="1802099" cy="1143000"/>
            </a:xfrm>
            <a:custGeom>
              <a:avLst/>
              <a:gdLst>
                <a:gd name="connsiteX0" fmla="*/ 0 w 914400"/>
                <a:gd name="connsiteY0" fmla="*/ 0 h 914400"/>
                <a:gd name="connsiteX1" fmla="*/ 914400 w 914400"/>
                <a:gd name="connsiteY1" fmla="*/ 0 h 914400"/>
                <a:gd name="connsiteX2" fmla="*/ 914400 w 914400"/>
                <a:gd name="connsiteY2" fmla="*/ 914400 h 914400"/>
                <a:gd name="connsiteX3" fmla="*/ 0 w 914400"/>
                <a:gd name="connsiteY3" fmla="*/ 914400 h 914400"/>
                <a:gd name="connsiteX4" fmla="*/ 0 w 914400"/>
                <a:gd name="connsiteY4" fmla="*/ 0 h 914400"/>
                <a:gd name="connsiteX0" fmla="*/ 0 w 1028700"/>
                <a:gd name="connsiteY0" fmla="*/ 0 h 2019300"/>
                <a:gd name="connsiteX1" fmla="*/ 914400 w 1028700"/>
                <a:gd name="connsiteY1" fmla="*/ 0 h 2019300"/>
                <a:gd name="connsiteX2" fmla="*/ 1028700 w 1028700"/>
                <a:gd name="connsiteY2" fmla="*/ 2019300 h 2019300"/>
                <a:gd name="connsiteX3" fmla="*/ 0 w 1028700"/>
                <a:gd name="connsiteY3" fmla="*/ 914400 h 2019300"/>
                <a:gd name="connsiteX4" fmla="*/ 0 w 1028700"/>
                <a:gd name="connsiteY4" fmla="*/ 0 h 2019300"/>
                <a:gd name="connsiteX0" fmla="*/ 139700 w 1168400"/>
                <a:gd name="connsiteY0" fmla="*/ 0 h 2019300"/>
                <a:gd name="connsiteX1" fmla="*/ 1054100 w 1168400"/>
                <a:gd name="connsiteY1" fmla="*/ 0 h 2019300"/>
                <a:gd name="connsiteX2" fmla="*/ 1168400 w 1168400"/>
                <a:gd name="connsiteY2" fmla="*/ 2019300 h 2019300"/>
                <a:gd name="connsiteX3" fmla="*/ 0 w 1168400"/>
                <a:gd name="connsiteY3" fmla="*/ 2006600 h 2019300"/>
                <a:gd name="connsiteX4" fmla="*/ 139700 w 1168400"/>
                <a:gd name="connsiteY4" fmla="*/ 0 h 201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8400" h="2019300">
                  <a:moveTo>
                    <a:pt x="139700" y="0"/>
                  </a:moveTo>
                  <a:lnTo>
                    <a:pt x="1054100" y="0"/>
                  </a:lnTo>
                  <a:lnTo>
                    <a:pt x="1168400" y="2019300"/>
                  </a:lnTo>
                  <a:lnTo>
                    <a:pt x="0" y="2006600"/>
                  </a:lnTo>
                  <a:lnTo>
                    <a:pt x="139700" y="0"/>
                  </a:lnTo>
                  <a:close/>
                </a:path>
              </a:pathLst>
            </a:cu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47" name="Freeform 2446"/>
            <p:cNvSpPr/>
            <p:nvPr/>
          </p:nvSpPr>
          <p:spPr>
            <a:xfrm>
              <a:off x="2452770" y="5536559"/>
              <a:ext cx="1048270" cy="616922"/>
            </a:xfrm>
            <a:custGeom>
              <a:avLst/>
              <a:gdLst>
                <a:gd name="connsiteX0" fmla="*/ 1048270 w 1048270"/>
                <a:gd name="connsiteY0" fmla="*/ 540018 h 540018"/>
                <a:gd name="connsiteX1" fmla="*/ 1046001 w 1048270"/>
                <a:gd name="connsiteY1" fmla="*/ 0 h 540018"/>
                <a:gd name="connsiteX2" fmla="*/ 0 w 1048270"/>
                <a:gd name="connsiteY2" fmla="*/ 476486 h 540018"/>
                <a:gd name="connsiteX3" fmla="*/ 0 w 1048270"/>
                <a:gd name="connsiteY3" fmla="*/ 533211 h 540018"/>
                <a:gd name="connsiteX4" fmla="*/ 1048270 w 1048270"/>
                <a:gd name="connsiteY4" fmla="*/ 540018 h 54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8270" h="540018">
                  <a:moveTo>
                    <a:pt x="1048270" y="540018"/>
                  </a:moveTo>
                  <a:cubicBezTo>
                    <a:pt x="1047514" y="360012"/>
                    <a:pt x="1046757" y="180006"/>
                    <a:pt x="1046001" y="0"/>
                  </a:cubicBezTo>
                  <a:lnTo>
                    <a:pt x="0" y="476486"/>
                  </a:lnTo>
                  <a:lnTo>
                    <a:pt x="0" y="533211"/>
                  </a:lnTo>
                  <a:lnTo>
                    <a:pt x="1048270" y="540018"/>
                  </a:lnTo>
                  <a:close/>
                </a:path>
              </a:pathLst>
            </a:cu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48" name="Freeform 2447"/>
            <p:cNvSpPr/>
            <p:nvPr/>
          </p:nvSpPr>
          <p:spPr>
            <a:xfrm flipH="1">
              <a:off x="5087456" y="5541474"/>
              <a:ext cx="1048270" cy="616922"/>
            </a:xfrm>
            <a:custGeom>
              <a:avLst/>
              <a:gdLst>
                <a:gd name="connsiteX0" fmla="*/ 1048270 w 1048270"/>
                <a:gd name="connsiteY0" fmla="*/ 540018 h 540018"/>
                <a:gd name="connsiteX1" fmla="*/ 1046001 w 1048270"/>
                <a:gd name="connsiteY1" fmla="*/ 0 h 540018"/>
                <a:gd name="connsiteX2" fmla="*/ 0 w 1048270"/>
                <a:gd name="connsiteY2" fmla="*/ 476486 h 540018"/>
                <a:gd name="connsiteX3" fmla="*/ 0 w 1048270"/>
                <a:gd name="connsiteY3" fmla="*/ 533211 h 540018"/>
                <a:gd name="connsiteX4" fmla="*/ 1048270 w 1048270"/>
                <a:gd name="connsiteY4" fmla="*/ 540018 h 54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8270" h="540018">
                  <a:moveTo>
                    <a:pt x="1048270" y="540018"/>
                  </a:moveTo>
                  <a:cubicBezTo>
                    <a:pt x="1047514" y="360012"/>
                    <a:pt x="1046757" y="180006"/>
                    <a:pt x="1046001" y="0"/>
                  </a:cubicBezTo>
                  <a:lnTo>
                    <a:pt x="0" y="476486"/>
                  </a:lnTo>
                  <a:lnTo>
                    <a:pt x="0" y="533211"/>
                  </a:lnTo>
                  <a:lnTo>
                    <a:pt x="1048270" y="540018"/>
                  </a:lnTo>
                  <a:close/>
                </a:path>
              </a:pathLst>
            </a:cu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49" name="Rectangle 2448"/>
            <p:cNvSpPr/>
            <p:nvPr/>
          </p:nvSpPr>
          <p:spPr>
            <a:xfrm flipH="1" flipV="1">
              <a:off x="3520628" y="5048729"/>
              <a:ext cx="1512656" cy="27432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50" name="Rectangle 2449"/>
            <p:cNvSpPr/>
            <p:nvPr/>
          </p:nvSpPr>
          <p:spPr>
            <a:xfrm flipH="1" flipV="1">
              <a:off x="3546444" y="5102358"/>
              <a:ext cx="1512656" cy="27432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51" name="Rectangle 2450"/>
            <p:cNvSpPr/>
            <p:nvPr/>
          </p:nvSpPr>
          <p:spPr>
            <a:xfrm flipH="1" flipV="1">
              <a:off x="3543375" y="5156707"/>
              <a:ext cx="1512656" cy="27432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52" name="Rectangle 2451"/>
            <p:cNvSpPr/>
            <p:nvPr/>
          </p:nvSpPr>
          <p:spPr>
            <a:xfrm flipH="1" flipV="1">
              <a:off x="3506205" y="5207781"/>
              <a:ext cx="1645920" cy="27432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53" name="Rectangle 2452"/>
            <p:cNvSpPr/>
            <p:nvPr/>
          </p:nvSpPr>
          <p:spPr>
            <a:xfrm flipH="1" flipV="1">
              <a:off x="3532021" y="5261410"/>
              <a:ext cx="1645920" cy="27432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54" name="Rectangle 2453"/>
            <p:cNvSpPr/>
            <p:nvPr/>
          </p:nvSpPr>
          <p:spPr>
            <a:xfrm flipH="1" flipV="1">
              <a:off x="3528952" y="5315759"/>
              <a:ext cx="1645920" cy="27432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55" name="Rectangle 2454"/>
            <p:cNvSpPr/>
            <p:nvPr/>
          </p:nvSpPr>
          <p:spPr>
            <a:xfrm flipH="1" flipV="1">
              <a:off x="3476743" y="5373884"/>
              <a:ext cx="1645920" cy="27432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56" name="Rectangle 2455"/>
            <p:cNvSpPr/>
            <p:nvPr/>
          </p:nvSpPr>
          <p:spPr>
            <a:xfrm flipH="1" flipV="1">
              <a:off x="3502559" y="5427513"/>
              <a:ext cx="1645920" cy="27432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57" name="Rectangle 2456"/>
            <p:cNvSpPr/>
            <p:nvPr/>
          </p:nvSpPr>
          <p:spPr>
            <a:xfrm flipH="1" flipV="1">
              <a:off x="3499490" y="5481862"/>
              <a:ext cx="1645920" cy="27432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2458" name="Group 2457"/>
            <p:cNvGrpSpPr/>
            <p:nvPr/>
          </p:nvGrpSpPr>
          <p:grpSpPr>
            <a:xfrm>
              <a:off x="3528872" y="5550285"/>
              <a:ext cx="1489355" cy="611393"/>
              <a:chOff x="3585597" y="5550285"/>
              <a:chExt cx="1489355" cy="611393"/>
            </a:xfrm>
          </p:grpSpPr>
          <p:grpSp>
            <p:nvGrpSpPr>
              <p:cNvPr id="2461" name="Group 2460"/>
              <p:cNvGrpSpPr/>
              <p:nvPr/>
            </p:nvGrpSpPr>
            <p:grpSpPr>
              <a:xfrm>
                <a:off x="3585597" y="5550285"/>
                <a:ext cx="1489355" cy="610864"/>
                <a:chOff x="3653846" y="4723071"/>
                <a:chExt cx="2498435" cy="1574800"/>
              </a:xfrm>
            </p:grpSpPr>
            <p:sp>
              <p:nvSpPr>
                <p:cNvPr id="2465" name="Rectangle 2464"/>
                <p:cNvSpPr/>
                <p:nvPr/>
              </p:nvSpPr>
              <p:spPr>
                <a:xfrm>
                  <a:off x="3664673" y="4754499"/>
                  <a:ext cx="2454291" cy="1543372"/>
                </a:xfrm>
                <a:prstGeom prst="rect">
                  <a:avLst/>
                </a:pr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466" name="Rectangle 2465"/>
                <p:cNvSpPr/>
                <p:nvPr/>
              </p:nvSpPr>
              <p:spPr>
                <a:xfrm>
                  <a:off x="3653846" y="5243848"/>
                  <a:ext cx="2498435" cy="139626"/>
                </a:xfrm>
                <a:prstGeom prst="rect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467" name="Rectangle 2466"/>
                <p:cNvSpPr/>
                <p:nvPr/>
              </p:nvSpPr>
              <p:spPr>
                <a:xfrm>
                  <a:off x="3659181" y="4738436"/>
                  <a:ext cx="137160" cy="1554478"/>
                </a:xfrm>
                <a:prstGeom prst="rect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468" name="Rectangle 2467"/>
                <p:cNvSpPr/>
                <p:nvPr/>
              </p:nvSpPr>
              <p:spPr>
                <a:xfrm>
                  <a:off x="4064740" y="4738437"/>
                  <a:ext cx="137160" cy="1554480"/>
                </a:xfrm>
                <a:prstGeom prst="rect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469" name="Rectangle 2468"/>
                <p:cNvSpPr/>
                <p:nvPr/>
              </p:nvSpPr>
              <p:spPr>
                <a:xfrm>
                  <a:off x="4477911" y="4738437"/>
                  <a:ext cx="137160" cy="1554480"/>
                </a:xfrm>
                <a:prstGeom prst="rect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470" name="Rectangle 2469"/>
                <p:cNvSpPr/>
                <p:nvPr/>
              </p:nvSpPr>
              <p:spPr>
                <a:xfrm>
                  <a:off x="4892067" y="4738437"/>
                  <a:ext cx="137160" cy="1554480"/>
                </a:xfrm>
                <a:prstGeom prst="rect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471" name="Rectangle 2470"/>
                <p:cNvSpPr/>
                <p:nvPr/>
              </p:nvSpPr>
              <p:spPr>
                <a:xfrm>
                  <a:off x="3679740" y="4723071"/>
                  <a:ext cx="2454290" cy="137159"/>
                </a:xfrm>
                <a:prstGeom prst="rect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462" name="Rectangle 2461"/>
              <p:cNvSpPr/>
              <p:nvPr/>
            </p:nvSpPr>
            <p:spPr>
              <a:xfrm>
                <a:off x="4323024" y="5558697"/>
                <a:ext cx="81763" cy="602981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63" name="Rectangle 2462"/>
              <p:cNvSpPr/>
              <p:nvPr/>
            </p:nvSpPr>
            <p:spPr>
              <a:xfrm>
                <a:off x="4569321" y="5558697"/>
                <a:ext cx="81763" cy="602981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64" name="Rectangle 2463"/>
              <p:cNvSpPr/>
              <p:nvPr/>
            </p:nvSpPr>
            <p:spPr>
              <a:xfrm>
                <a:off x="4816206" y="5558697"/>
                <a:ext cx="81763" cy="602981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2459" name="Rectangle 2458"/>
            <p:cNvSpPr/>
            <p:nvPr/>
          </p:nvSpPr>
          <p:spPr>
            <a:xfrm flipV="1">
              <a:off x="2277070" y="4903310"/>
              <a:ext cx="1399609" cy="13716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60" name="Rectangle 2459"/>
            <p:cNvSpPr/>
            <p:nvPr/>
          </p:nvSpPr>
          <p:spPr>
            <a:xfrm flipH="1" flipV="1">
              <a:off x="4848182" y="4914115"/>
              <a:ext cx="1421016" cy="13716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2498" name="Group 2497"/>
          <p:cNvGrpSpPr/>
          <p:nvPr/>
        </p:nvGrpSpPr>
        <p:grpSpPr>
          <a:xfrm>
            <a:off x="3127940" y="4869351"/>
            <a:ext cx="2829920" cy="1796701"/>
            <a:chOff x="466804" y="5062958"/>
            <a:chExt cx="2829920" cy="1796701"/>
          </a:xfrm>
        </p:grpSpPr>
        <p:grpSp>
          <p:nvGrpSpPr>
            <p:cNvPr id="2499" name="Group 2498"/>
            <p:cNvGrpSpPr>
              <a:grpSpLocks noChangeAspect="1"/>
            </p:cNvGrpSpPr>
            <p:nvPr/>
          </p:nvGrpSpPr>
          <p:grpSpPr>
            <a:xfrm>
              <a:off x="2603021" y="5296627"/>
              <a:ext cx="492966" cy="1356053"/>
              <a:chOff x="7428091" y="-1229796"/>
              <a:chExt cx="1407078" cy="3870598"/>
            </a:xfrm>
          </p:grpSpPr>
          <p:sp>
            <p:nvSpPr>
              <p:cNvPr id="2984" name="Freeform 2983"/>
              <p:cNvSpPr/>
              <p:nvPr/>
            </p:nvSpPr>
            <p:spPr>
              <a:xfrm>
                <a:off x="7932904" y="-622206"/>
                <a:ext cx="388320" cy="408095"/>
              </a:xfrm>
              <a:custGeom>
                <a:avLst/>
                <a:gdLst>
                  <a:gd name="connsiteX0" fmla="*/ 3153 w 545573"/>
                  <a:gd name="connsiteY0" fmla="*/ 436778 h 641355"/>
                  <a:gd name="connsiteX1" fmla="*/ 122423 w 545573"/>
                  <a:gd name="connsiteY1" fmla="*/ 237996 h 641355"/>
                  <a:gd name="connsiteX2" fmla="*/ 162179 w 545573"/>
                  <a:gd name="connsiteY2" fmla="*/ 33534 h 641355"/>
                  <a:gd name="connsiteX3" fmla="*/ 360962 w 545573"/>
                  <a:gd name="connsiteY3" fmla="*/ 16495 h 641355"/>
                  <a:gd name="connsiteX4" fmla="*/ 406398 w 545573"/>
                  <a:gd name="connsiteY4" fmla="*/ 198239 h 641355"/>
                  <a:gd name="connsiteX5" fmla="*/ 542706 w 545573"/>
                  <a:gd name="connsiteY5" fmla="*/ 436778 h 641355"/>
                  <a:gd name="connsiteX6" fmla="*/ 264410 w 545573"/>
                  <a:gd name="connsiteY6" fmla="*/ 641240 h 641355"/>
                  <a:gd name="connsiteX7" fmla="*/ 3153 w 545573"/>
                  <a:gd name="connsiteY7" fmla="*/ 436778 h 641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5573" h="641355">
                    <a:moveTo>
                      <a:pt x="3153" y="436778"/>
                    </a:moveTo>
                    <a:cubicBezTo>
                      <a:pt x="-20511" y="369571"/>
                      <a:pt x="95919" y="305203"/>
                      <a:pt x="122423" y="237996"/>
                    </a:cubicBezTo>
                    <a:cubicBezTo>
                      <a:pt x="148927" y="170789"/>
                      <a:pt x="122422" y="70451"/>
                      <a:pt x="162179" y="33534"/>
                    </a:cubicBezTo>
                    <a:cubicBezTo>
                      <a:pt x="201936" y="-3383"/>
                      <a:pt x="320259" y="-10956"/>
                      <a:pt x="360962" y="16495"/>
                    </a:cubicBezTo>
                    <a:cubicBezTo>
                      <a:pt x="401665" y="43946"/>
                      <a:pt x="376107" y="128192"/>
                      <a:pt x="406398" y="198239"/>
                    </a:cubicBezTo>
                    <a:cubicBezTo>
                      <a:pt x="436689" y="268286"/>
                      <a:pt x="566371" y="362944"/>
                      <a:pt x="542706" y="436778"/>
                    </a:cubicBezTo>
                    <a:cubicBezTo>
                      <a:pt x="519041" y="510612"/>
                      <a:pt x="357175" y="636507"/>
                      <a:pt x="264410" y="641240"/>
                    </a:cubicBezTo>
                    <a:cubicBezTo>
                      <a:pt x="171645" y="645973"/>
                      <a:pt x="26817" y="503985"/>
                      <a:pt x="3153" y="436778"/>
                    </a:cubicBezTo>
                    <a:close/>
                  </a:path>
                </a:pathLst>
              </a:custGeom>
              <a:solidFill>
                <a:srgbClr val="F9D6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85" name="Flowchart: Stored Data 2984"/>
              <p:cNvSpPr/>
              <p:nvPr/>
            </p:nvSpPr>
            <p:spPr>
              <a:xfrm rot="16200000" flipV="1">
                <a:off x="8063140" y="-501369"/>
                <a:ext cx="159503" cy="288816"/>
              </a:xfrm>
              <a:prstGeom prst="flowChartOnlineStorage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86" name="Freeform 2985"/>
              <p:cNvSpPr/>
              <p:nvPr/>
            </p:nvSpPr>
            <p:spPr>
              <a:xfrm rot="20920786" flipH="1">
                <a:off x="8482118" y="-291662"/>
                <a:ext cx="228065" cy="1264050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rgbClr val="F9D6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87" name="Freeform 2986"/>
              <p:cNvSpPr>
                <a:spLocks noChangeAspect="1"/>
              </p:cNvSpPr>
              <p:nvPr/>
            </p:nvSpPr>
            <p:spPr>
              <a:xfrm>
                <a:off x="7428091" y="881502"/>
                <a:ext cx="197289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rgbClr val="F9D6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88" name="Freeform 2987"/>
              <p:cNvSpPr>
                <a:spLocks noChangeAspect="1"/>
              </p:cNvSpPr>
              <p:nvPr/>
            </p:nvSpPr>
            <p:spPr>
              <a:xfrm flipH="1">
                <a:off x="8637880" y="881084"/>
                <a:ext cx="197289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rgbClr val="F9D6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89" name="Freeform 2988"/>
              <p:cNvSpPr/>
              <p:nvPr/>
            </p:nvSpPr>
            <p:spPr>
              <a:xfrm flipH="1">
                <a:off x="8113945" y="-435068"/>
                <a:ext cx="476558" cy="1395516"/>
              </a:xfrm>
              <a:custGeom>
                <a:avLst/>
                <a:gdLst>
                  <a:gd name="connsiteX0" fmla="*/ 157523 w 1582311"/>
                  <a:gd name="connsiteY0" fmla="*/ 1919666 h 1975803"/>
                  <a:gd name="connsiteX1" fmla="*/ 403957 w 1582311"/>
                  <a:gd name="connsiteY1" fmla="*/ 1374917 h 1975803"/>
                  <a:gd name="connsiteX2" fmla="*/ 112127 w 1582311"/>
                  <a:gd name="connsiteY2" fmla="*/ 739377 h 1975803"/>
                  <a:gd name="connsiteX3" fmla="*/ 47276 w 1582311"/>
                  <a:gd name="connsiteY3" fmla="*/ 246509 h 1975803"/>
                  <a:gd name="connsiteX4" fmla="*/ 793063 w 1582311"/>
                  <a:gd name="connsiteY4" fmla="*/ 75 h 1975803"/>
                  <a:gd name="connsiteX5" fmla="*/ 1473999 w 1582311"/>
                  <a:gd name="connsiteY5" fmla="*/ 227053 h 1975803"/>
                  <a:gd name="connsiteX6" fmla="*/ 1402663 w 1582311"/>
                  <a:gd name="connsiteY6" fmla="*/ 771802 h 1975803"/>
                  <a:gd name="connsiteX7" fmla="*/ 1292416 w 1582311"/>
                  <a:gd name="connsiteY7" fmla="*/ 1297096 h 1975803"/>
                  <a:gd name="connsiteX8" fmla="*/ 1532365 w 1582311"/>
                  <a:gd name="connsiteY8" fmla="*/ 1887240 h 1975803"/>
                  <a:gd name="connsiteX9" fmla="*/ 157523 w 1582311"/>
                  <a:gd name="connsiteY9" fmla="*/ 1919666 h 1975803"/>
                  <a:gd name="connsiteX0" fmla="*/ 157523 w 1582311"/>
                  <a:gd name="connsiteY0" fmla="*/ 1919666 h 1973041"/>
                  <a:gd name="connsiteX1" fmla="*/ 403957 w 1582311"/>
                  <a:gd name="connsiteY1" fmla="*/ 1374917 h 1973041"/>
                  <a:gd name="connsiteX2" fmla="*/ 112127 w 1582311"/>
                  <a:gd name="connsiteY2" fmla="*/ 739377 h 1973041"/>
                  <a:gd name="connsiteX3" fmla="*/ 47276 w 1582311"/>
                  <a:gd name="connsiteY3" fmla="*/ 246509 h 1973041"/>
                  <a:gd name="connsiteX4" fmla="*/ 793063 w 1582311"/>
                  <a:gd name="connsiteY4" fmla="*/ 75 h 1973041"/>
                  <a:gd name="connsiteX5" fmla="*/ 1473999 w 1582311"/>
                  <a:gd name="connsiteY5" fmla="*/ 227053 h 1973041"/>
                  <a:gd name="connsiteX6" fmla="*/ 1402663 w 1582311"/>
                  <a:gd name="connsiteY6" fmla="*/ 771802 h 1973041"/>
                  <a:gd name="connsiteX7" fmla="*/ 1292416 w 1582311"/>
                  <a:gd name="connsiteY7" fmla="*/ 1342492 h 1973041"/>
                  <a:gd name="connsiteX8" fmla="*/ 1532365 w 1582311"/>
                  <a:gd name="connsiteY8" fmla="*/ 1887240 h 1973041"/>
                  <a:gd name="connsiteX9" fmla="*/ 157523 w 1582311"/>
                  <a:gd name="connsiteY9" fmla="*/ 1919666 h 1973041"/>
                  <a:gd name="connsiteX0" fmla="*/ 157523 w 1582311"/>
                  <a:gd name="connsiteY0" fmla="*/ 1919660 h 1973035"/>
                  <a:gd name="connsiteX1" fmla="*/ 403957 w 1582311"/>
                  <a:gd name="connsiteY1" fmla="*/ 1374911 h 1973035"/>
                  <a:gd name="connsiteX2" fmla="*/ 112127 w 1582311"/>
                  <a:gd name="connsiteY2" fmla="*/ 739371 h 1973035"/>
                  <a:gd name="connsiteX3" fmla="*/ 47276 w 1582311"/>
                  <a:gd name="connsiteY3" fmla="*/ 246503 h 1973035"/>
                  <a:gd name="connsiteX4" fmla="*/ 793063 w 1582311"/>
                  <a:gd name="connsiteY4" fmla="*/ 69 h 1973035"/>
                  <a:gd name="connsiteX5" fmla="*/ 1473999 w 1582311"/>
                  <a:gd name="connsiteY5" fmla="*/ 227047 h 1973035"/>
                  <a:gd name="connsiteX6" fmla="*/ 1467514 w 1582311"/>
                  <a:gd name="connsiteY6" fmla="*/ 706945 h 1973035"/>
                  <a:gd name="connsiteX7" fmla="*/ 1292416 w 1582311"/>
                  <a:gd name="connsiteY7" fmla="*/ 1342486 h 1973035"/>
                  <a:gd name="connsiteX8" fmla="*/ 1532365 w 1582311"/>
                  <a:gd name="connsiteY8" fmla="*/ 1887234 h 1973035"/>
                  <a:gd name="connsiteX9" fmla="*/ 157523 w 1582311"/>
                  <a:gd name="connsiteY9" fmla="*/ 1919660 h 1973035"/>
                  <a:gd name="connsiteX0" fmla="*/ 157523 w 1582311"/>
                  <a:gd name="connsiteY0" fmla="*/ 2021986 h 2113807"/>
                  <a:gd name="connsiteX1" fmla="*/ 403957 w 1582311"/>
                  <a:gd name="connsiteY1" fmla="*/ 1477237 h 2113807"/>
                  <a:gd name="connsiteX2" fmla="*/ 112127 w 1582311"/>
                  <a:gd name="connsiteY2" fmla="*/ 841697 h 2113807"/>
                  <a:gd name="connsiteX3" fmla="*/ 47276 w 1582311"/>
                  <a:gd name="connsiteY3" fmla="*/ 348829 h 2113807"/>
                  <a:gd name="connsiteX4" fmla="*/ 793063 w 1582311"/>
                  <a:gd name="connsiteY4" fmla="*/ 102395 h 2113807"/>
                  <a:gd name="connsiteX5" fmla="*/ 844944 w 1582311"/>
                  <a:gd name="connsiteY5" fmla="*/ 2106292 h 2113807"/>
                  <a:gd name="connsiteX6" fmla="*/ 1467514 w 1582311"/>
                  <a:gd name="connsiteY6" fmla="*/ 809271 h 2113807"/>
                  <a:gd name="connsiteX7" fmla="*/ 1292416 w 1582311"/>
                  <a:gd name="connsiteY7" fmla="*/ 1444812 h 2113807"/>
                  <a:gd name="connsiteX8" fmla="*/ 1532365 w 1582311"/>
                  <a:gd name="connsiteY8" fmla="*/ 1989560 h 2113807"/>
                  <a:gd name="connsiteX9" fmla="*/ 157523 w 1582311"/>
                  <a:gd name="connsiteY9" fmla="*/ 2021986 h 2113807"/>
                  <a:gd name="connsiteX0" fmla="*/ 157523 w 1582311"/>
                  <a:gd name="connsiteY0" fmla="*/ 2021986 h 2113173"/>
                  <a:gd name="connsiteX1" fmla="*/ 403957 w 1582311"/>
                  <a:gd name="connsiteY1" fmla="*/ 1477237 h 2113173"/>
                  <a:gd name="connsiteX2" fmla="*/ 112127 w 1582311"/>
                  <a:gd name="connsiteY2" fmla="*/ 841697 h 2113173"/>
                  <a:gd name="connsiteX3" fmla="*/ 47276 w 1582311"/>
                  <a:gd name="connsiteY3" fmla="*/ 348829 h 2113173"/>
                  <a:gd name="connsiteX4" fmla="*/ 793063 w 1582311"/>
                  <a:gd name="connsiteY4" fmla="*/ 102395 h 2113173"/>
                  <a:gd name="connsiteX5" fmla="*/ 844944 w 1582311"/>
                  <a:gd name="connsiteY5" fmla="*/ 2106292 h 2113173"/>
                  <a:gd name="connsiteX6" fmla="*/ 1461029 w 1582311"/>
                  <a:gd name="connsiteY6" fmla="*/ 783331 h 2113173"/>
                  <a:gd name="connsiteX7" fmla="*/ 1292416 w 1582311"/>
                  <a:gd name="connsiteY7" fmla="*/ 1444812 h 2113173"/>
                  <a:gd name="connsiteX8" fmla="*/ 1532365 w 1582311"/>
                  <a:gd name="connsiteY8" fmla="*/ 1989560 h 2113173"/>
                  <a:gd name="connsiteX9" fmla="*/ 157523 w 1582311"/>
                  <a:gd name="connsiteY9" fmla="*/ 2021986 h 2113173"/>
                  <a:gd name="connsiteX0" fmla="*/ 157523 w 1591567"/>
                  <a:gd name="connsiteY0" fmla="*/ 2021986 h 2143200"/>
                  <a:gd name="connsiteX1" fmla="*/ 403957 w 1591567"/>
                  <a:gd name="connsiteY1" fmla="*/ 1477237 h 2143200"/>
                  <a:gd name="connsiteX2" fmla="*/ 112127 w 1591567"/>
                  <a:gd name="connsiteY2" fmla="*/ 841697 h 2143200"/>
                  <a:gd name="connsiteX3" fmla="*/ 47276 w 1591567"/>
                  <a:gd name="connsiteY3" fmla="*/ 348829 h 2143200"/>
                  <a:gd name="connsiteX4" fmla="*/ 793063 w 1591567"/>
                  <a:gd name="connsiteY4" fmla="*/ 102395 h 2143200"/>
                  <a:gd name="connsiteX5" fmla="*/ 844944 w 1591567"/>
                  <a:gd name="connsiteY5" fmla="*/ 2106292 h 2143200"/>
                  <a:gd name="connsiteX6" fmla="*/ 1292416 w 1591567"/>
                  <a:gd name="connsiteY6" fmla="*/ 1444812 h 2143200"/>
                  <a:gd name="connsiteX7" fmla="*/ 1532365 w 1591567"/>
                  <a:gd name="connsiteY7" fmla="*/ 1989560 h 2143200"/>
                  <a:gd name="connsiteX8" fmla="*/ 157523 w 1591567"/>
                  <a:gd name="connsiteY8" fmla="*/ 2021986 h 2143200"/>
                  <a:gd name="connsiteX0" fmla="*/ 157523 w 1545335"/>
                  <a:gd name="connsiteY0" fmla="*/ 2021986 h 2223374"/>
                  <a:gd name="connsiteX1" fmla="*/ 403957 w 1545335"/>
                  <a:gd name="connsiteY1" fmla="*/ 1477237 h 2223374"/>
                  <a:gd name="connsiteX2" fmla="*/ 112127 w 1545335"/>
                  <a:gd name="connsiteY2" fmla="*/ 841697 h 2223374"/>
                  <a:gd name="connsiteX3" fmla="*/ 47276 w 1545335"/>
                  <a:gd name="connsiteY3" fmla="*/ 348829 h 2223374"/>
                  <a:gd name="connsiteX4" fmla="*/ 793063 w 1545335"/>
                  <a:gd name="connsiteY4" fmla="*/ 102395 h 2223374"/>
                  <a:gd name="connsiteX5" fmla="*/ 844944 w 1545335"/>
                  <a:gd name="connsiteY5" fmla="*/ 2106292 h 2223374"/>
                  <a:gd name="connsiteX6" fmla="*/ 1532365 w 1545335"/>
                  <a:gd name="connsiteY6" fmla="*/ 1989560 h 2223374"/>
                  <a:gd name="connsiteX7" fmla="*/ 157523 w 1545335"/>
                  <a:gd name="connsiteY7" fmla="*/ 2021986 h 2223374"/>
                  <a:gd name="connsiteX0" fmla="*/ 157523 w 844944"/>
                  <a:gd name="connsiteY0" fmla="*/ 2021986 h 2249938"/>
                  <a:gd name="connsiteX1" fmla="*/ 403957 w 844944"/>
                  <a:gd name="connsiteY1" fmla="*/ 1477237 h 2249938"/>
                  <a:gd name="connsiteX2" fmla="*/ 112127 w 844944"/>
                  <a:gd name="connsiteY2" fmla="*/ 841697 h 2249938"/>
                  <a:gd name="connsiteX3" fmla="*/ 47276 w 844944"/>
                  <a:gd name="connsiteY3" fmla="*/ 348829 h 2249938"/>
                  <a:gd name="connsiteX4" fmla="*/ 793063 w 844944"/>
                  <a:gd name="connsiteY4" fmla="*/ 102395 h 2249938"/>
                  <a:gd name="connsiteX5" fmla="*/ 844944 w 844944"/>
                  <a:gd name="connsiteY5" fmla="*/ 2106292 h 2249938"/>
                  <a:gd name="connsiteX6" fmla="*/ 157523 w 844944"/>
                  <a:gd name="connsiteY6" fmla="*/ 2021986 h 2249938"/>
                  <a:gd name="connsiteX0" fmla="*/ 154587 w 842008"/>
                  <a:gd name="connsiteY0" fmla="*/ 2021986 h 2249467"/>
                  <a:gd name="connsiteX1" fmla="*/ 303744 w 842008"/>
                  <a:gd name="connsiteY1" fmla="*/ 1490207 h 2249467"/>
                  <a:gd name="connsiteX2" fmla="*/ 109191 w 842008"/>
                  <a:gd name="connsiteY2" fmla="*/ 841697 h 2249467"/>
                  <a:gd name="connsiteX3" fmla="*/ 44340 w 842008"/>
                  <a:gd name="connsiteY3" fmla="*/ 348829 h 2249467"/>
                  <a:gd name="connsiteX4" fmla="*/ 790127 w 842008"/>
                  <a:gd name="connsiteY4" fmla="*/ 102395 h 2249467"/>
                  <a:gd name="connsiteX5" fmla="*/ 842008 w 842008"/>
                  <a:gd name="connsiteY5" fmla="*/ 2106292 h 2249467"/>
                  <a:gd name="connsiteX6" fmla="*/ 154587 w 842008"/>
                  <a:gd name="connsiteY6" fmla="*/ 2021986 h 2249467"/>
                  <a:gd name="connsiteX0" fmla="*/ 166593 w 854014"/>
                  <a:gd name="connsiteY0" fmla="*/ 2021986 h 2249467"/>
                  <a:gd name="connsiteX1" fmla="*/ 315750 w 854014"/>
                  <a:gd name="connsiteY1" fmla="*/ 1490207 h 2249467"/>
                  <a:gd name="connsiteX2" fmla="*/ 121197 w 854014"/>
                  <a:gd name="connsiteY2" fmla="*/ 841697 h 2249467"/>
                  <a:gd name="connsiteX3" fmla="*/ 56346 w 854014"/>
                  <a:gd name="connsiteY3" fmla="*/ 348829 h 2249467"/>
                  <a:gd name="connsiteX4" fmla="*/ 802133 w 854014"/>
                  <a:gd name="connsiteY4" fmla="*/ 102395 h 2249467"/>
                  <a:gd name="connsiteX5" fmla="*/ 854014 w 854014"/>
                  <a:gd name="connsiteY5" fmla="*/ 2106292 h 2249467"/>
                  <a:gd name="connsiteX6" fmla="*/ 166593 w 854014"/>
                  <a:gd name="connsiteY6" fmla="*/ 2021986 h 2249467"/>
                  <a:gd name="connsiteX0" fmla="*/ 153312 w 840733"/>
                  <a:gd name="connsiteY0" fmla="*/ 2021986 h 2250412"/>
                  <a:gd name="connsiteX1" fmla="*/ 257074 w 840733"/>
                  <a:gd name="connsiteY1" fmla="*/ 1464267 h 2250412"/>
                  <a:gd name="connsiteX2" fmla="*/ 107916 w 840733"/>
                  <a:gd name="connsiteY2" fmla="*/ 841697 h 2250412"/>
                  <a:gd name="connsiteX3" fmla="*/ 43065 w 840733"/>
                  <a:gd name="connsiteY3" fmla="*/ 348829 h 2250412"/>
                  <a:gd name="connsiteX4" fmla="*/ 788852 w 840733"/>
                  <a:gd name="connsiteY4" fmla="*/ 102395 h 2250412"/>
                  <a:gd name="connsiteX5" fmla="*/ 840733 w 840733"/>
                  <a:gd name="connsiteY5" fmla="*/ 2106292 h 2250412"/>
                  <a:gd name="connsiteX6" fmla="*/ 153312 w 840733"/>
                  <a:gd name="connsiteY6" fmla="*/ 2021986 h 2250412"/>
                  <a:gd name="connsiteX0" fmla="*/ 174762 w 862183"/>
                  <a:gd name="connsiteY0" fmla="*/ 2021986 h 2250412"/>
                  <a:gd name="connsiteX1" fmla="*/ 278524 w 862183"/>
                  <a:gd name="connsiteY1" fmla="*/ 1464267 h 2250412"/>
                  <a:gd name="connsiteX2" fmla="*/ 129366 w 862183"/>
                  <a:gd name="connsiteY2" fmla="*/ 841697 h 2250412"/>
                  <a:gd name="connsiteX3" fmla="*/ 64515 w 862183"/>
                  <a:gd name="connsiteY3" fmla="*/ 348829 h 2250412"/>
                  <a:gd name="connsiteX4" fmla="*/ 810302 w 862183"/>
                  <a:gd name="connsiteY4" fmla="*/ 102395 h 2250412"/>
                  <a:gd name="connsiteX5" fmla="*/ 862183 w 862183"/>
                  <a:gd name="connsiteY5" fmla="*/ 2106292 h 2250412"/>
                  <a:gd name="connsiteX6" fmla="*/ 174762 w 862183"/>
                  <a:gd name="connsiteY6" fmla="*/ 2021986 h 2250412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6607 w 902204"/>
                  <a:gd name="connsiteY0" fmla="*/ 2010716 h 2237701"/>
                  <a:gd name="connsiteX1" fmla="*/ 260369 w 902204"/>
                  <a:gd name="connsiteY1" fmla="*/ 1452997 h 2237701"/>
                  <a:gd name="connsiteX2" fmla="*/ 182548 w 902204"/>
                  <a:gd name="connsiteY2" fmla="*/ 1044436 h 2237701"/>
                  <a:gd name="connsiteX3" fmla="*/ 46360 w 902204"/>
                  <a:gd name="connsiteY3" fmla="*/ 337559 h 2237701"/>
                  <a:gd name="connsiteX4" fmla="*/ 869969 w 902204"/>
                  <a:gd name="connsiteY4" fmla="*/ 110581 h 2237701"/>
                  <a:gd name="connsiteX5" fmla="*/ 844028 w 902204"/>
                  <a:gd name="connsiteY5" fmla="*/ 2095022 h 2237701"/>
                  <a:gd name="connsiteX6" fmla="*/ 156607 w 902204"/>
                  <a:gd name="connsiteY6" fmla="*/ 2010716 h 2237701"/>
                  <a:gd name="connsiteX0" fmla="*/ 156607 w 869969"/>
                  <a:gd name="connsiteY0" fmla="*/ 2010716 h 2237701"/>
                  <a:gd name="connsiteX1" fmla="*/ 260369 w 869969"/>
                  <a:gd name="connsiteY1" fmla="*/ 1452997 h 2237701"/>
                  <a:gd name="connsiteX2" fmla="*/ 182548 w 869969"/>
                  <a:gd name="connsiteY2" fmla="*/ 1044436 h 2237701"/>
                  <a:gd name="connsiteX3" fmla="*/ 46360 w 869969"/>
                  <a:gd name="connsiteY3" fmla="*/ 337559 h 2237701"/>
                  <a:gd name="connsiteX4" fmla="*/ 869969 w 869969"/>
                  <a:gd name="connsiteY4" fmla="*/ 110581 h 2237701"/>
                  <a:gd name="connsiteX5" fmla="*/ 844028 w 869969"/>
                  <a:gd name="connsiteY5" fmla="*/ 2095022 h 2237701"/>
                  <a:gd name="connsiteX6" fmla="*/ 156607 w 869969"/>
                  <a:gd name="connsiteY6" fmla="*/ 2010716 h 2237701"/>
                  <a:gd name="connsiteX0" fmla="*/ 144847 w 857749"/>
                  <a:gd name="connsiteY0" fmla="*/ 1978134 h 2202237"/>
                  <a:gd name="connsiteX1" fmla="*/ 248609 w 857749"/>
                  <a:gd name="connsiteY1" fmla="*/ 1420415 h 2202237"/>
                  <a:gd name="connsiteX2" fmla="*/ 170788 w 857749"/>
                  <a:gd name="connsiteY2" fmla="*/ 1011854 h 2202237"/>
                  <a:gd name="connsiteX3" fmla="*/ 34600 w 857749"/>
                  <a:gd name="connsiteY3" fmla="*/ 304977 h 2202237"/>
                  <a:gd name="connsiteX4" fmla="*/ 696082 w 857749"/>
                  <a:gd name="connsiteY4" fmla="*/ 116909 h 2202237"/>
                  <a:gd name="connsiteX5" fmla="*/ 832268 w 857749"/>
                  <a:gd name="connsiteY5" fmla="*/ 2062440 h 2202237"/>
                  <a:gd name="connsiteX6" fmla="*/ 144847 w 857749"/>
                  <a:gd name="connsiteY6" fmla="*/ 1978134 h 2202237"/>
                  <a:gd name="connsiteX0" fmla="*/ 136920 w 849427"/>
                  <a:gd name="connsiteY0" fmla="*/ 2082138 h 2306241"/>
                  <a:gd name="connsiteX1" fmla="*/ 240682 w 849427"/>
                  <a:gd name="connsiteY1" fmla="*/ 1524419 h 2306241"/>
                  <a:gd name="connsiteX2" fmla="*/ 162861 w 849427"/>
                  <a:gd name="connsiteY2" fmla="*/ 1115858 h 2306241"/>
                  <a:gd name="connsiteX3" fmla="*/ 26673 w 849427"/>
                  <a:gd name="connsiteY3" fmla="*/ 408981 h 2306241"/>
                  <a:gd name="connsiteX4" fmla="*/ 577907 w 849427"/>
                  <a:gd name="connsiteY4" fmla="*/ 65270 h 2306241"/>
                  <a:gd name="connsiteX5" fmla="*/ 688155 w 849427"/>
                  <a:gd name="connsiteY5" fmla="*/ 220913 h 2306241"/>
                  <a:gd name="connsiteX6" fmla="*/ 824341 w 849427"/>
                  <a:gd name="connsiteY6" fmla="*/ 2166444 h 2306241"/>
                  <a:gd name="connsiteX7" fmla="*/ 136920 w 849427"/>
                  <a:gd name="connsiteY7" fmla="*/ 2082138 h 2306241"/>
                  <a:gd name="connsiteX0" fmla="*/ 136920 w 852753"/>
                  <a:gd name="connsiteY0" fmla="*/ 2020826 h 2221392"/>
                  <a:gd name="connsiteX1" fmla="*/ 240682 w 852753"/>
                  <a:gd name="connsiteY1" fmla="*/ 1463107 h 2221392"/>
                  <a:gd name="connsiteX2" fmla="*/ 162861 w 852753"/>
                  <a:gd name="connsiteY2" fmla="*/ 1054546 h 2221392"/>
                  <a:gd name="connsiteX3" fmla="*/ 26673 w 852753"/>
                  <a:gd name="connsiteY3" fmla="*/ 347669 h 2221392"/>
                  <a:gd name="connsiteX4" fmla="*/ 577907 w 852753"/>
                  <a:gd name="connsiteY4" fmla="*/ 3958 h 2221392"/>
                  <a:gd name="connsiteX5" fmla="*/ 707610 w 852753"/>
                  <a:gd name="connsiteY5" fmla="*/ 477371 h 2221392"/>
                  <a:gd name="connsiteX6" fmla="*/ 824341 w 852753"/>
                  <a:gd name="connsiteY6" fmla="*/ 2105132 h 2221392"/>
                  <a:gd name="connsiteX7" fmla="*/ 136920 w 852753"/>
                  <a:gd name="connsiteY7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08747 w 842296"/>
                  <a:gd name="connsiteY0" fmla="*/ 2010242 h 2217964"/>
                  <a:gd name="connsiteX1" fmla="*/ 151307 w 842296"/>
                  <a:gd name="connsiteY1" fmla="*/ 1054546 h 2217964"/>
                  <a:gd name="connsiteX2" fmla="*/ 15119 w 842296"/>
                  <a:gd name="connsiteY2" fmla="*/ 347669 h 2217964"/>
                  <a:gd name="connsiteX3" fmla="*/ 566353 w 842296"/>
                  <a:gd name="connsiteY3" fmla="*/ 3958 h 2217964"/>
                  <a:gd name="connsiteX4" fmla="*/ 696056 w 842296"/>
                  <a:gd name="connsiteY4" fmla="*/ 477371 h 2217964"/>
                  <a:gd name="connsiteX5" fmla="*/ 812787 w 842296"/>
                  <a:gd name="connsiteY5" fmla="*/ 2105132 h 2217964"/>
                  <a:gd name="connsiteX6" fmla="*/ 108747 w 842296"/>
                  <a:gd name="connsiteY6" fmla="*/ 2010242 h 2217964"/>
                  <a:gd name="connsiteX0" fmla="*/ 105345 w 840087"/>
                  <a:gd name="connsiteY0" fmla="*/ 1985447 h 2193169"/>
                  <a:gd name="connsiteX1" fmla="*/ 147905 w 840087"/>
                  <a:gd name="connsiteY1" fmla="*/ 1029751 h 2193169"/>
                  <a:gd name="connsiteX2" fmla="*/ 11717 w 840087"/>
                  <a:gd name="connsiteY2" fmla="*/ 322874 h 2193169"/>
                  <a:gd name="connsiteX3" fmla="*/ 499182 w 840087"/>
                  <a:gd name="connsiteY3" fmla="*/ 4430 h 2193169"/>
                  <a:gd name="connsiteX4" fmla="*/ 692654 w 840087"/>
                  <a:gd name="connsiteY4" fmla="*/ 452576 h 2193169"/>
                  <a:gd name="connsiteX5" fmla="*/ 809385 w 840087"/>
                  <a:gd name="connsiteY5" fmla="*/ 2080337 h 2193169"/>
                  <a:gd name="connsiteX6" fmla="*/ 105345 w 840087"/>
                  <a:gd name="connsiteY6" fmla="*/ 1985447 h 2193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0087" h="2193169">
                    <a:moveTo>
                      <a:pt x="105345" y="1985447"/>
                    </a:moveTo>
                    <a:cubicBezTo>
                      <a:pt x="119532" y="1666882"/>
                      <a:pt x="163510" y="1306847"/>
                      <a:pt x="147905" y="1029751"/>
                    </a:cubicBezTo>
                    <a:cubicBezTo>
                      <a:pt x="132300" y="752656"/>
                      <a:pt x="-46829" y="493761"/>
                      <a:pt x="11717" y="322874"/>
                    </a:cubicBezTo>
                    <a:cubicBezTo>
                      <a:pt x="70263" y="151987"/>
                      <a:pt x="388935" y="35775"/>
                      <a:pt x="499182" y="4430"/>
                    </a:cubicBezTo>
                    <a:cubicBezTo>
                      <a:pt x="609429" y="-26915"/>
                      <a:pt x="640954" y="106592"/>
                      <a:pt x="692654" y="452576"/>
                    </a:cubicBezTo>
                    <a:cubicBezTo>
                      <a:pt x="744354" y="798560"/>
                      <a:pt x="907270" y="1824859"/>
                      <a:pt x="809385" y="2080337"/>
                    </a:cubicBezTo>
                    <a:cubicBezTo>
                      <a:pt x="711500" y="2335815"/>
                      <a:pt x="202621" y="2092451"/>
                      <a:pt x="105345" y="1985447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90" name="Freeform 2989"/>
              <p:cNvSpPr/>
              <p:nvPr/>
            </p:nvSpPr>
            <p:spPr>
              <a:xfrm>
                <a:off x="7680869" y="-432543"/>
                <a:ext cx="476755" cy="1399455"/>
              </a:xfrm>
              <a:custGeom>
                <a:avLst/>
                <a:gdLst>
                  <a:gd name="connsiteX0" fmla="*/ 157523 w 1582311"/>
                  <a:gd name="connsiteY0" fmla="*/ 1919666 h 1975803"/>
                  <a:gd name="connsiteX1" fmla="*/ 403957 w 1582311"/>
                  <a:gd name="connsiteY1" fmla="*/ 1374917 h 1975803"/>
                  <a:gd name="connsiteX2" fmla="*/ 112127 w 1582311"/>
                  <a:gd name="connsiteY2" fmla="*/ 739377 h 1975803"/>
                  <a:gd name="connsiteX3" fmla="*/ 47276 w 1582311"/>
                  <a:gd name="connsiteY3" fmla="*/ 246509 h 1975803"/>
                  <a:gd name="connsiteX4" fmla="*/ 793063 w 1582311"/>
                  <a:gd name="connsiteY4" fmla="*/ 75 h 1975803"/>
                  <a:gd name="connsiteX5" fmla="*/ 1473999 w 1582311"/>
                  <a:gd name="connsiteY5" fmla="*/ 227053 h 1975803"/>
                  <a:gd name="connsiteX6" fmla="*/ 1402663 w 1582311"/>
                  <a:gd name="connsiteY6" fmla="*/ 771802 h 1975803"/>
                  <a:gd name="connsiteX7" fmla="*/ 1292416 w 1582311"/>
                  <a:gd name="connsiteY7" fmla="*/ 1297096 h 1975803"/>
                  <a:gd name="connsiteX8" fmla="*/ 1532365 w 1582311"/>
                  <a:gd name="connsiteY8" fmla="*/ 1887240 h 1975803"/>
                  <a:gd name="connsiteX9" fmla="*/ 157523 w 1582311"/>
                  <a:gd name="connsiteY9" fmla="*/ 1919666 h 1975803"/>
                  <a:gd name="connsiteX0" fmla="*/ 157523 w 1582311"/>
                  <a:gd name="connsiteY0" fmla="*/ 1919666 h 1973041"/>
                  <a:gd name="connsiteX1" fmla="*/ 403957 w 1582311"/>
                  <a:gd name="connsiteY1" fmla="*/ 1374917 h 1973041"/>
                  <a:gd name="connsiteX2" fmla="*/ 112127 w 1582311"/>
                  <a:gd name="connsiteY2" fmla="*/ 739377 h 1973041"/>
                  <a:gd name="connsiteX3" fmla="*/ 47276 w 1582311"/>
                  <a:gd name="connsiteY3" fmla="*/ 246509 h 1973041"/>
                  <a:gd name="connsiteX4" fmla="*/ 793063 w 1582311"/>
                  <a:gd name="connsiteY4" fmla="*/ 75 h 1973041"/>
                  <a:gd name="connsiteX5" fmla="*/ 1473999 w 1582311"/>
                  <a:gd name="connsiteY5" fmla="*/ 227053 h 1973041"/>
                  <a:gd name="connsiteX6" fmla="*/ 1402663 w 1582311"/>
                  <a:gd name="connsiteY6" fmla="*/ 771802 h 1973041"/>
                  <a:gd name="connsiteX7" fmla="*/ 1292416 w 1582311"/>
                  <a:gd name="connsiteY7" fmla="*/ 1342492 h 1973041"/>
                  <a:gd name="connsiteX8" fmla="*/ 1532365 w 1582311"/>
                  <a:gd name="connsiteY8" fmla="*/ 1887240 h 1973041"/>
                  <a:gd name="connsiteX9" fmla="*/ 157523 w 1582311"/>
                  <a:gd name="connsiteY9" fmla="*/ 1919666 h 1973041"/>
                  <a:gd name="connsiteX0" fmla="*/ 157523 w 1582311"/>
                  <a:gd name="connsiteY0" fmla="*/ 1919660 h 1973035"/>
                  <a:gd name="connsiteX1" fmla="*/ 403957 w 1582311"/>
                  <a:gd name="connsiteY1" fmla="*/ 1374911 h 1973035"/>
                  <a:gd name="connsiteX2" fmla="*/ 112127 w 1582311"/>
                  <a:gd name="connsiteY2" fmla="*/ 739371 h 1973035"/>
                  <a:gd name="connsiteX3" fmla="*/ 47276 w 1582311"/>
                  <a:gd name="connsiteY3" fmla="*/ 246503 h 1973035"/>
                  <a:gd name="connsiteX4" fmla="*/ 793063 w 1582311"/>
                  <a:gd name="connsiteY4" fmla="*/ 69 h 1973035"/>
                  <a:gd name="connsiteX5" fmla="*/ 1473999 w 1582311"/>
                  <a:gd name="connsiteY5" fmla="*/ 227047 h 1973035"/>
                  <a:gd name="connsiteX6" fmla="*/ 1467514 w 1582311"/>
                  <a:gd name="connsiteY6" fmla="*/ 706945 h 1973035"/>
                  <a:gd name="connsiteX7" fmla="*/ 1292416 w 1582311"/>
                  <a:gd name="connsiteY7" fmla="*/ 1342486 h 1973035"/>
                  <a:gd name="connsiteX8" fmla="*/ 1532365 w 1582311"/>
                  <a:gd name="connsiteY8" fmla="*/ 1887234 h 1973035"/>
                  <a:gd name="connsiteX9" fmla="*/ 157523 w 1582311"/>
                  <a:gd name="connsiteY9" fmla="*/ 1919660 h 1973035"/>
                  <a:gd name="connsiteX0" fmla="*/ 157523 w 1582311"/>
                  <a:gd name="connsiteY0" fmla="*/ 2021986 h 2113807"/>
                  <a:gd name="connsiteX1" fmla="*/ 403957 w 1582311"/>
                  <a:gd name="connsiteY1" fmla="*/ 1477237 h 2113807"/>
                  <a:gd name="connsiteX2" fmla="*/ 112127 w 1582311"/>
                  <a:gd name="connsiteY2" fmla="*/ 841697 h 2113807"/>
                  <a:gd name="connsiteX3" fmla="*/ 47276 w 1582311"/>
                  <a:gd name="connsiteY3" fmla="*/ 348829 h 2113807"/>
                  <a:gd name="connsiteX4" fmla="*/ 793063 w 1582311"/>
                  <a:gd name="connsiteY4" fmla="*/ 102395 h 2113807"/>
                  <a:gd name="connsiteX5" fmla="*/ 844944 w 1582311"/>
                  <a:gd name="connsiteY5" fmla="*/ 2106292 h 2113807"/>
                  <a:gd name="connsiteX6" fmla="*/ 1467514 w 1582311"/>
                  <a:gd name="connsiteY6" fmla="*/ 809271 h 2113807"/>
                  <a:gd name="connsiteX7" fmla="*/ 1292416 w 1582311"/>
                  <a:gd name="connsiteY7" fmla="*/ 1444812 h 2113807"/>
                  <a:gd name="connsiteX8" fmla="*/ 1532365 w 1582311"/>
                  <a:gd name="connsiteY8" fmla="*/ 1989560 h 2113807"/>
                  <a:gd name="connsiteX9" fmla="*/ 157523 w 1582311"/>
                  <a:gd name="connsiteY9" fmla="*/ 2021986 h 2113807"/>
                  <a:gd name="connsiteX0" fmla="*/ 157523 w 1582311"/>
                  <a:gd name="connsiteY0" fmla="*/ 2021986 h 2113173"/>
                  <a:gd name="connsiteX1" fmla="*/ 403957 w 1582311"/>
                  <a:gd name="connsiteY1" fmla="*/ 1477237 h 2113173"/>
                  <a:gd name="connsiteX2" fmla="*/ 112127 w 1582311"/>
                  <a:gd name="connsiteY2" fmla="*/ 841697 h 2113173"/>
                  <a:gd name="connsiteX3" fmla="*/ 47276 w 1582311"/>
                  <a:gd name="connsiteY3" fmla="*/ 348829 h 2113173"/>
                  <a:gd name="connsiteX4" fmla="*/ 793063 w 1582311"/>
                  <a:gd name="connsiteY4" fmla="*/ 102395 h 2113173"/>
                  <a:gd name="connsiteX5" fmla="*/ 844944 w 1582311"/>
                  <a:gd name="connsiteY5" fmla="*/ 2106292 h 2113173"/>
                  <a:gd name="connsiteX6" fmla="*/ 1461029 w 1582311"/>
                  <a:gd name="connsiteY6" fmla="*/ 783331 h 2113173"/>
                  <a:gd name="connsiteX7" fmla="*/ 1292416 w 1582311"/>
                  <a:gd name="connsiteY7" fmla="*/ 1444812 h 2113173"/>
                  <a:gd name="connsiteX8" fmla="*/ 1532365 w 1582311"/>
                  <a:gd name="connsiteY8" fmla="*/ 1989560 h 2113173"/>
                  <a:gd name="connsiteX9" fmla="*/ 157523 w 1582311"/>
                  <a:gd name="connsiteY9" fmla="*/ 2021986 h 2113173"/>
                  <a:gd name="connsiteX0" fmla="*/ 157523 w 1591567"/>
                  <a:gd name="connsiteY0" fmla="*/ 2021986 h 2143200"/>
                  <a:gd name="connsiteX1" fmla="*/ 403957 w 1591567"/>
                  <a:gd name="connsiteY1" fmla="*/ 1477237 h 2143200"/>
                  <a:gd name="connsiteX2" fmla="*/ 112127 w 1591567"/>
                  <a:gd name="connsiteY2" fmla="*/ 841697 h 2143200"/>
                  <a:gd name="connsiteX3" fmla="*/ 47276 w 1591567"/>
                  <a:gd name="connsiteY3" fmla="*/ 348829 h 2143200"/>
                  <a:gd name="connsiteX4" fmla="*/ 793063 w 1591567"/>
                  <a:gd name="connsiteY4" fmla="*/ 102395 h 2143200"/>
                  <a:gd name="connsiteX5" fmla="*/ 844944 w 1591567"/>
                  <a:gd name="connsiteY5" fmla="*/ 2106292 h 2143200"/>
                  <a:gd name="connsiteX6" fmla="*/ 1292416 w 1591567"/>
                  <a:gd name="connsiteY6" fmla="*/ 1444812 h 2143200"/>
                  <a:gd name="connsiteX7" fmla="*/ 1532365 w 1591567"/>
                  <a:gd name="connsiteY7" fmla="*/ 1989560 h 2143200"/>
                  <a:gd name="connsiteX8" fmla="*/ 157523 w 1591567"/>
                  <a:gd name="connsiteY8" fmla="*/ 2021986 h 2143200"/>
                  <a:gd name="connsiteX0" fmla="*/ 157523 w 1545335"/>
                  <a:gd name="connsiteY0" fmla="*/ 2021986 h 2223374"/>
                  <a:gd name="connsiteX1" fmla="*/ 403957 w 1545335"/>
                  <a:gd name="connsiteY1" fmla="*/ 1477237 h 2223374"/>
                  <a:gd name="connsiteX2" fmla="*/ 112127 w 1545335"/>
                  <a:gd name="connsiteY2" fmla="*/ 841697 h 2223374"/>
                  <a:gd name="connsiteX3" fmla="*/ 47276 w 1545335"/>
                  <a:gd name="connsiteY3" fmla="*/ 348829 h 2223374"/>
                  <a:gd name="connsiteX4" fmla="*/ 793063 w 1545335"/>
                  <a:gd name="connsiteY4" fmla="*/ 102395 h 2223374"/>
                  <a:gd name="connsiteX5" fmla="*/ 844944 w 1545335"/>
                  <a:gd name="connsiteY5" fmla="*/ 2106292 h 2223374"/>
                  <a:gd name="connsiteX6" fmla="*/ 1532365 w 1545335"/>
                  <a:gd name="connsiteY6" fmla="*/ 1989560 h 2223374"/>
                  <a:gd name="connsiteX7" fmla="*/ 157523 w 1545335"/>
                  <a:gd name="connsiteY7" fmla="*/ 2021986 h 2223374"/>
                  <a:gd name="connsiteX0" fmla="*/ 157523 w 844944"/>
                  <a:gd name="connsiteY0" fmla="*/ 2021986 h 2249938"/>
                  <a:gd name="connsiteX1" fmla="*/ 403957 w 844944"/>
                  <a:gd name="connsiteY1" fmla="*/ 1477237 h 2249938"/>
                  <a:gd name="connsiteX2" fmla="*/ 112127 w 844944"/>
                  <a:gd name="connsiteY2" fmla="*/ 841697 h 2249938"/>
                  <a:gd name="connsiteX3" fmla="*/ 47276 w 844944"/>
                  <a:gd name="connsiteY3" fmla="*/ 348829 h 2249938"/>
                  <a:gd name="connsiteX4" fmla="*/ 793063 w 844944"/>
                  <a:gd name="connsiteY4" fmla="*/ 102395 h 2249938"/>
                  <a:gd name="connsiteX5" fmla="*/ 844944 w 844944"/>
                  <a:gd name="connsiteY5" fmla="*/ 2106292 h 2249938"/>
                  <a:gd name="connsiteX6" fmla="*/ 157523 w 844944"/>
                  <a:gd name="connsiteY6" fmla="*/ 2021986 h 2249938"/>
                  <a:gd name="connsiteX0" fmla="*/ 154587 w 842008"/>
                  <a:gd name="connsiteY0" fmla="*/ 2021986 h 2249467"/>
                  <a:gd name="connsiteX1" fmla="*/ 303744 w 842008"/>
                  <a:gd name="connsiteY1" fmla="*/ 1490207 h 2249467"/>
                  <a:gd name="connsiteX2" fmla="*/ 109191 w 842008"/>
                  <a:gd name="connsiteY2" fmla="*/ 841697 h 2249467"/>
                  <a:gd name="connsiteX3" fmla="*/ 44340 w 842008"/>
                  <a:gd name="connsiteY3" fmla="*/ 348829 h 2249467"/>
                  <a:gd name="connsiteX4" fmla="*/ 790127 w 842008"/>
                  <a:gd name="connsiteY4" fmla="*/ 102395 h 2249467"/>
                  <a:gd name="connsiteX5" fmla="*/ 842008 w 842008"/>
                  <a:gd name="connsiteY5" fmla="*/ 2106292 h 2249467"/>
                  <a:gd name="connsiteX6" fmla="*/ 154587 w 842008"/>
                  <a:gd name="connsiteY6" fmla="*/ 2021986 h 2249467"/>
                  <a:gd name="connsiteX0" fmla="*/ 166593 w 854014"/>
                  <a:gd name="connsiteY0" fmla="*/ 2021986 h 2249467"/>
                  <a:gd name="connsiteX1" fmla="*/ 315750 w 854014"/>
                  <a:gd name="connsiteY1" fmla="*/ 1490207 h 2249467"/>
                  <a:gd name="connsiteX2" fmla="*/ 121197 w 854014"/>
                  <a:gd name="connsiteY2" fmla="*/ 841697 h 2249467"/>
                  <a:gd name="connsiteX3" fmla="*/ 56346 w 854014"/>
                  <a:gd name="connsiteY3" fmla="*/ 348829 h 2249467"/>
                  <a:gd name="connsiteX4" fmla="*/ 802133 w 854014"/>
                  <a:gd name="connsiteY4" fmla="*/ 102395 h 2249467"/>
                  <a:gd name="connsiteX5" fmla="*/ 854014 w 854014"/>
                  <a:gd name="connsiteY5" fmla="*/ 2106292 h 2249467"/>
                  <a:gd name="connsiteX6" fmla="*/ 166593 w 854014"/>
                  <a:gd name="connsiteY6" fmla="*/ 2021986 h 2249467"/>
                  <a:gd name="connsiteX0" fmla="*/ 153312 w 840733"/>
                  <a:gd name="connsiteY0" fmla="*/ 2021986 h 2250412"/>
                  <a:gd name="connsiteX1" fmla="*/ 257074 w 840733"/>
                  <a:gd name="connsiteY1" fmla="*/ 1464267 h 2250412"/>
                  <a:gd name="connsiteX2" fmla="*/ 107916 w 840733"/>
                  <a:gd name="connsiteY2" fmla="*/ 841697 h 2250412"/>
                  <a:gd name="connsiteX3" fmla="*/ 43065 w 840733"/>
                  <a:gd name="connsiteY3" fmla="*/ 348829 h 2250412"/>
                  <a:gd name="connsiteX4" fmla="*/ 788852 w 840733"/>
                  <a:gd name="connsiteY4" fmla="*/ 102395 h 2250412"/>
                  <a:gd name="connsiteX5" fmla="*/ 840733 w 840733"/>
                  <a:gd name="connsiteY5" fmla="*/ 2106292 h 2250412"/>
                  <a:gd name="connsiteX6" fmla="*/ 153312 w 840733"/>
                  <a:gd name="connsiteY6" fmla="*/ 2021986 h 2250412"/>
                  <a:gd name="connsiteX0" fmla="*/ 174762 w 862183"/>
                  <a:gd name="connsiteY0" fmla="*/ 2021986 h 2250412"/>
                  <a:gd name="connsiteX1" fmla="*/ 278524 w 862183"/>
                  <a:gd name="connsiteY1" fmla="*/ 1464267 h 2250412"/>
                  <a:gd name="connsiteX2" fmla="*/ 129366 w 862183"/>
                  <a:gd name="connsiteY2" fmla="*/ 841697 h 2250412"/>
                  <a:gd name="connsiteX3" fmla="*/ 64515 w 862183"/>
                  <a:gd name="connsiteY3" fmla="*/ 348829 h 2250412"/>
                  <a:gd name="connsiteX4" fmla="*/ 810302 w 862183"/>
                  <a:gd name="connsiteY4" fmla="*/ 102395 h 2250412"/>
                  <a:gd name="connsiteX5" fmla="*/ 862183 w 862183"/>
                  <a:gd name="connsiteY5" fmla="*/ 2106292 h 2250412"/>
                  <a:gd name="connsiteX6" fmla="*/ 174762 w 862183"/>
                  <a:gd name="connsiteY6" fmla="*/ 2021986 h 2250412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6607 w 902204"/>
                  <a:gd name="connsiteY0" fmla="*/ 2010716 h 2237701"/>
                  <a:gd name="connsiteX1" fmla="*/ 260369 w 902204"/>
                  <a:gd name="connsiteY1" fmla="*/ 1452997 h 2237701"/>
                  <a:gd name="connsiteX2" fmla="*/ 182548 w 902204"/>
                  <a:gd name="connsiteY2" fmla="*/ 1044436 h 2237701"/>
                  <a:gd name="connsiteX3" fmla="*/ 46360 w 902204"/>
                  <a:gd name="connsiteY3" fmla="*/ 337559 h 2237701"/>
                  <a:gd name="connsiteX4" fmla="*/ 869969 w 902204"/>
                  <a:gd name="connsiteY4" fmla="*/ 110581 h 2237701"/>
                  <a:gd name="connsiteX5" fmla="*/ 844028 w 902204"/>
                  <a:gd name="connsiteY5" fmla="*/ 2095022 h 2237701"/>
                  <a:gd name="connsiteX6" fmla="*/ 156607 w 902204"/>
                  <a:gd name="connsiteY6" fmla="*/ 2010716 h 2237701"/>
                  <a:gd name="connsiteX0" fmla="*/ 156607 w 869969"/>
                  <a:gd name="connsiteY0" fmla="*/ 2010716 h 2237701"/>
                  <a:gd name="connsiteX1" fmla="*/ 260369 w 869969"/>
                  <a:gd name="connsiteY1" fmla="*/ 1452997 h 2237701"/>
                  <a:gd name="connsiteX2" fmla="*/ 182548 w 869969"/>
                  <a:gd name="connsiteY2" fmla="*/ 1044436 h 2237701"/>
                  <a:gd name="connsiteX3" fmla="*/ 46360 w 869969"/>
                  <a:gd name="connsiteY3" fmla="*/ 337559 h 2237701"/>
                  <a:gd name="connsiteX4" fmla="*/ 869969 w 869969"/>
                  <a:gd name="connsiteY4" fmla="*/ 110581 h 2237701"/>
                  <a:gd name="connsiteX5" fmla="*/ 844028 w 869969"/>
                  <a:gd name="connsiteY5" fmla="*/ 2095022 h 2237701"/>
                  <a:gd name="connsiteX6" fmla="*/ 156607 w 869969"/>
                  <a:gd name="connsiteY6" fmla="*/ 2010716 h 2237701"/>
                  <a:gd name="connsiteX0" fmla="*/ 144847 w 857749"/>
                  <a:gd name="connsiteY0" fmla="*/ 1978134 h 2202237"/>
                  <a:gd name="connsiteX1" fmla="*/ 248609 w 857749"/>
                  <a:gd name="connsiteY1" fmla="*/ 1420415 h 2202237"/>
                  <a:gd name="connsiteX2" fmla="*/ 170788 w 857749"/>
                  <a:gd name="connsiteY2" fmla="*/ 1011854 h 2202237"/>
                  <a:gd name="connsiteX3" fmla="*/ 34600 w 857749"/>
                  <a:gd name="connsiteY3" fmla="*/ 304977 h 2202237"/>
                  <a:gd name="connsiteX4" fmla="*/ 696082 w 857749"/>
                  <a:gd name="connsiteY4" fmla="*/ 116909 h 2202237"/>
                  <a:gd name="connsiteX5" fmla="*/ 832268 w 857749"/>
                  <a:gd name="connsiteY5" fmla="*/ 2062440 h 2202237"/>
                  <a:gd name="connsiteX6" fmla="*/ 144847 w 857749"/>
                  <a:gd name="connsiteY6" fmla="*/ 1978134 h 2202237"/>
                  <a:gd name="connsiteX0" fmla="*/ 136920 w 849427"/>
                  <a:gd name="connsiteY0" fmla="*/ 2082138 h 2306241"/>
                  <a:gd name="connsiteX1" fmla="*/ 240682 w 849427"/>
                  <a:gd name="connsiteY1" fmla="*/ 1524419 h 2306241"/>
                  <a:gd name="connsiteX2" fmla="*/ 162861 w 849427"/>
                  <a:gd name="connsiteY2" fmla="*/ 1115858 h 2306241"/>
                  <a:gd name="connsiteX3" fmla="*/ 26673 w 849427"/>
                  <a:gd name="connsiteY3" fmla="*/ 408981 h 2306241"/>
                  <a:gd name="connsiteX4" fmla="*/ 577907 w 849427"/>
                  <a:gd name="connsiteY4" fmla="*/ 65270 h 2306241"/>
                  <a:gd name="connsiteX5" fmla="*/ 688155 w 849427"/>
                  <a:gd name="connsiteY5" fmla="*/ 220913 h 2306241"/>
                  <a:gd name="connsiteX6" fmla="*/ 824341 w 849427"/>
                  <a:gd name="connsiteY6" fmla="*/ 2166444 h 2306241"/>
                  <a:gd name="connsiteX7" fmla="*/ 136920 w 849427"/>
                  <a:gd name="connsiteY7" fmla="*/ 2082138 h 2306241"/>
                  <a:gd name="connsiteX0" fmla="*/ 136920 w 852753"/>
                  <a:gd name="connsiteY0" fmla="*/ 2020826 h 2221392"/>
                  <a:gd name="connsiteX1" fmla="*/ 240682 w 852753"/>
                  <a:gd name="connsiteY1" fmla="*/ 1463107 h 2221392"/>
                  <a:gd name="connsiteX2" fmla="*/ 162861 w 852753"/>
                  <a:gd name="connsiteY2" fmla="*/ 1054546 h 2221392"/>
                  <a:gd name="connsiteX3" fmla="*/ 26673 w 852753"/>
                  <a:gd name="connsiteY3" fmla="*/ 347669 h 2221392"/>
                  <a:gd name="connsiteX4" fmla="*/ 577907 w 852753"/>
                  <a:gd name="connsiteY4" fmla="*/ 3958 h 2221392"/>
                  <a:gd name="connsiteX5" fmla="*/ 707610 w 852753"/>
                  <a:gd name="connsiteY5" fmla="*/ 477371 h 2221392"/>
                  <a:gd name="connsiteX6" fmla="*/ 824341 w 852753"/>
                  <a:gd name="connsiteY6" fmla="*/ 2105132 h 2221392"/>
                  <a:gd name="connsiteX7" fmla="*/ 136920 w 852753"/>
                  <a:gd name="connsiteY7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08747 w 842296"/>
                  <a:gd name="connsiteY0" fmla="*/ 2010242 h 2217964"/>
                  <a:gd name="connsiteX1" fmla="*/ 151307 w 842296"/>
                  <a:gd name="connsiteY1" fmla="*/ 1054546 h 2217964"/>
                  <a:gd name="connsiteX2" fmla="*/ 15119 w 842296"/>
                  <a:gd name="connsiteY2" fmla="*/ 347669 h 2217964"/>
                  <a:gd name="connsiteX3" fmla="*/ 566353 w 842296"/>
                  <a:gd name="connsiteY3" fmla="*/ 3958 h 2217964"/>
                  <a:gd name="connsiteX4" fmla="*/ 696056 w 842296"/>
                  <a:gd name="connsiteY4" fmla="*/ 477371 h 2217964"/>
                  <a:gd name="connsiteX5" fmla="*/ 812787 w 842296"/>
                  <a:gd name="connsiteY5" fmla="*/ 2105132 h 2217964"/>
                  <a:gd name="connsiteX6" fmla="*/ 108747 w 842296"/>
                  <a:gd name="connsiteY6" fmla="*/ 2010242 h 2217964"/>
                  <a:gd name="connsiteX0" fmla="*/ 105897 w 840434"/>
                  <a:gd name="connsiteY0" fmla="*/ 1991638 h 2199360"/>
                  <a:gd name="connsiteX1" fmla="*/ 148457 w 840434"/>
                  <a:gd name="connsiteY1" fmla="*/ 1035942 h 2199360"/>
                  <a:gd name="connsiteX2" fmla="*/ 12269 w 840434"/>
                  <a:gd name="connsiteY2" fmla="*/ 329065 h 2199360"/>
                  <a:gd name="connsiteX3" fmla="*/ 510362 w 840434"/>
                  <a:gd name="connsiteY3" fmla="*/ 4303 h 2199360"/>
                  <a:gd name="connsiteX4" fmla="*/ 693206 w 840434"/>
                  <a:gd name="connsiteY4" fmla="*/ 458767 h 2199360"/>
                  <a:gd name="connsiteX5" fmla="*/ 809937 w 840434"/>
                  <a:gd name="connsiteY5" fmla="*/ 2086528 h 2199360"/>
                  <a:gd name="connsiteX6" fmla="*/ 105897 w 840434"/>
                  <a:gd name="connsiteY6" fmla="*/ 1991638 h 2199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0434" h="2199360">
                    <a:moveTo>
                      <a:pt x="105897" y="1991638"/>
                    </a:moveTo>
                    <a:cubicBezTo>
                      <a:pt x="120084" y="1673073"/>
                      <a:pt x="164062" y="1313038"/>
                      <a:pt x="148457" y="1035942"/>
                    </a:cubicBezTo>
                    <a:cubicBezTo>
                      <a:pt x="132852" y="758847"/>
                      <a:pt x="-48048" y="501005"/>
                      <a:pt x="12269" y="329065"/>
                    </a:cubicBezTo>
                    <a:cubicBezTo>
                      <a:pt x="72586" y="157125"/>
                      <a:pt x="400115" y="35648"/>
                      <a:pt x="510362" y="4303"/>
                    </a:cubicBezTo>
                    <a:cubicBezTo>
                      <a:pt x="620609" y="-27042"/>
                      <a:pt x="643277" y="111730"/>
                      <a:pt x="693206" y="458767"/>
                    </a:cubicBezTo>
                    <a:cubicBezTo>
                      <a:pt x="743135" y="805804"/>
                      <a:pt x="907822" y="1831050"/>
                      <a:pt x="809937" y="2086528"/>
                    </a:cubicBezTo>
                    <a:cubicBezTo>
                      <a:pt x="712052" y="2342006"/>
                      <a:pt x="203173" y="2098642"/>
                      <a:pt x="105897" y="1991638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991" name="Group 2990"/>
              <p:cNvGrpSpPr/>
              <p:nvPr/>
            </p:nvGrpSpPr>
            <p:grpSpPr>
              <a:xfrm>
                <a:off x="7744833" y="693991"/>
                <a:ext cx="793578" cy="1763891"/>
                <a:chOff x="3856413" y="3097053"/>
                <a:chExt cx="1299495" cy="2772102"/>
              </a:xfrm>
            </p:grpSpPr>
            <p:sp>
              <p:nvSpPr>
                <p:cNvPr id="3010" name="Freeform 3009"/>
                <p:cNvSpPr/>
                <p:nvPr/>
              </p:nvSpPr>
              <p:spPr>
                <a:xfrm>
                  <a:off x="3856413" y="3097053"/>
                  <a:ext cx="610498" cy="277210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  <a:gd name="connsiteX0" fmla="*/ 204913 w 695969"/>
                    <a:gd name="connsiteY0" fmla="*/ 2962 h 2921608"/>
                    <a:gd name="connsiteX1" fmla="*/ 3874 w 695969"/>
                    <a:gd name="connsiteY1" fmla="*/ 528256 h 2921608"/>
                    <a:gd name="connsiteX2" fmla="*/ 108244 w 695969"/>
                    <a:gd name="connsiteY2" fmla="*/ 2750666 h 2921608"/>
                    <a:gd name="connsiteX3" fmla="*/ 522682 w 695969"/>
                    <a:gd name="connsiteY3" fmla="*/ 2772102 h 2921608"/>
                    <a:gd name="connsiteX4" fmla="*/ 684810 w 695969"/>
                    <a:gd name="connsiteY4" fmla="*/ 657958 h 2921608"/>
                    <a:gd name="connsiteX5" fmla="*/ 204913 w 695969"/>
                    <a:gd name="connsiteY5" fmla="*/ 2962 h 2921608"/>
                    <a:gd name="connsiteX0" fmla="*/ 204913 w 695969"/>
                    <a:gd name="connsiteY0" fmla="*/ 2962 h 2772102"/>
                    <a:gd name="connsiteX1" fmla="*/ 3874 w 695969"/>
                    <a:gd name="connsiteY1" fmla="*/ 528256 h 2772102"/>
                    <a:gd name="connsiteX2" fmla="*/ 108244 w 695969"/>
                    <a:gd name="connsiteY2" fmla="*/ 2750666 h 2772102"/>
                    <a:gd name="connsiteX3" fmla="*/ 522682 w 695969"/>
                    <a:gd name="connsiteY3" fmla="*/ 2772102 h 2772102"/>
                    <a:gd name="connsiteX4" fmla="*/ 684810 w 695969"/>
                    <a:gd name="connsiteY4" fmla="*/ 657958 h 2772102"/>
                    <a:gd name="connsiteX5" fmla="*/ 204913 w 695969"/>
                    <a:gd name="connsiteY5" fmla="*/ 2962 h 277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969" h="2772102">
                      <a:moveTo>
                        <a:pt x="204913" y="2962"/>
                      </a:moveTo>
                      <a:cubicBezTo>
                        <a:pt x="91424" y="-18655"/>
                        <a:pt x="19985" y="70305"/>
                        <a:pt x="3874" y="528256"/>
                      </a:cubicBezTo>
                      <a:cubicBezTo>
                        <a:pt x="-12237" y="986207"/>
                        <a:pt x="21776" y="2376692"/>
                        <a:pt x="108244" y="2750666"/>
                      </a:cubicBezTo>
                      <a:lnTo>
                        <a:pt x="522682" y="2772102"/>
                      </a:lnTo>
                      <a:cubicBezTo>
                        <a:pt x="588614" y="2421907"/>
                        <a:pt x="737771" y="1119481"/>
                        <a:pt x="684810" y="657958"/>
                      </a:cubicBezTo>
                      <a:cubicBezTo>
                        <a:pt x="631849" y="196435"/>
                        <a:pt x="318402" y="24579"/>
                        <a:pt x="204913" y="2962"/>
                      </a:cubicBezTo>
                      <a:close/>
                    </a:path>
                  </a:pathLst>
                </a:cu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011" name="Flowchart: Stored Data 3010"/>
                <p:cNvSpPr/>
                <p:nvPr/>
              </p:nvSpPr>
              <p:spPr>
                <a:xfrm rot="5400000">
                  <a:off x="4142321" y="3500790"/>
                  <a:ext cx="733815" cy="185157"/>
                </a:xfrm>
                <a:prstGeom prst="flowChartOnlineStorage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012" name="Freeform 3011"/>
                <p:cNvSpPr/>
                <p:nvPr/>
              </p:nvSpPr>
              <p:spPr>
                <a:xfrm flipH="1">
                  <a:off x="4545410" y="3097053"/>
                  <a:ext cx="610498" cy="277210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  <a:gd name="connsiteX0" fmla="*/ 204913 w 695969"/>
                    <a:gd name="connsiteY0" fmla="*/ 2962 h 2921608"/>
                    <a:gd name="connsiteX1" fmla="*/ 3874 w 695969"/>
                    <a:gd name="connsiteY1" fmla="*/ 528256 h 2921608"/>
                    <a:gd name="connsiteX2" fmla="*/ 108244 w 695969"/>
                    <a:gd name="connsiteY2" fmla="*/ 2750666 h 2921608"/>
                    <a:gd name="connsiteX3" fmla="*/ 522682 w 695969"/>
                    <a:gd name="connsiteY3" fmla="*/ 2772102 h 2921608"/>
                    <a:gd name="connsiteX4" fmla="*/ 684810 w 695969"/>
                    <a:gd name="connsiteY4" fmla="*/ 657958 h 2921608"/>
                    <a:gd name="connsiteX5" fmla="*/ 204913 w 695969"/>
                    <a:gd name="connsiteY5" fmla="*/ 2962 h 2921608"/>
                    <a:gd name="connsiteX0" fmla="*/ 204913 w 695969"/>
                    <a:gd name="connsiteY0" fmla="*/ 2962 h 2772102"/>
                    <a:gd name="connsiteX1" fmla="*/ 3874 w 695969"/>
                    <a:gd name="connsiteY1" fmla="*/ 528256 h 2772102"/>
                    <a:gd name="connsiteX2" fmla="*/ 108244 w 695969"/>
                    <a:gd name="connsiteY2" fmla="*/ 2750666 h 2772102"/>
                    <a:gd name="connsiteX3" fmla="*/ 522682 w 695969"/>
                    <a:gd name="connsiteY3" fmla="*/ 2772102 h 2772102"/>
                    <a:gd name="connsiteX4" fmla="*/ 684810 w 695969"/>
                    <a:gd name="connsiteY4" fmla="*/ 657958 h 2772102"/>
                    <a:gd name="connsiteX5" fmla="*/ 204913 w 695969"/>
                    <a:gd name="connsiteY5" fmla="*/ 2962 h 277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969" h="2772102">
                      <a:moveTo>
                        <a:pt x="204913" y="2962"/>
                      </a:moveTo>
                      <a:cubicBezTo>
                        <a:pt x="91424" y="-18655"/>
                        <a:pt x="19985" y="70305"/>
                        <a:pt x="3874" y="528256"/>
                      </a:cubicBezTo>
                      <a:cubicBezTo>
                        <a:pt x="-12237" y="986207"/>
                        <a:pt x="21776" y="2376692"/>
                        <a:pt x="108244" y="2750666"/>
                      </a:cubicBezTo>
                      <a:lnTo>
                        <a:pt x="522682" y="2772102"/>
                      </a:lnTo>
                      <a:cubicBezTo>
                        <a:pt x="588614" y="2421907"/>
                        <a:pt x="737771" y="1119481"/>
                        <a:pt x="684810" y="657958"/>
                      </a:cubicBezTo>
                      <a:cubicBezTo>
                        <a:pt x="631849" y="196435"/>
                        <a:pt x="318402" y="24579"/>
                        <a:pt x="204913" y="2962"/>
                      </a:cubicBezTo>
                      <a:close/>
                    </a:path>
                  </a:pathLst>
                </a:cu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3013" name="Rectangle 3012"/>
                <p:cNvSpPr/>
                <p:nvPr/>
              </p:nvSpPr>
              <p:spPr>
                <a:xfrm>
                  <a:off x="4171819" y="3284867"/>
                  <a:ext cx="656848" cy="501650"/>
                </a:xfrm>
                <a:prstGeom prst="rect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992" name="Rectangle 2991"/>
              <p:cNvSpPr/>
              <p:nvPr/>
            </p:nvSpPr>
            <p:spPr>
              <a:xfrm>
                <a:off x="7910390" y="-320264"/>
                <a:ext cx="417942" cy="769044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93" name="Freeform 2992"/>
              <p:cNvSpPr/>
              <p:nvPr/>
            </p:nvSpPr>
            <p:spPr>
              <a:xfrm>
                <a:off x="8272267" y="2443127"/>
                <a:ext cx="446835" cy="197675"/>
              </a:xfrm>
              <a:custGeom>
                <a:avLst/>
                <a:gdLst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3923"/>
                  <a:gd name="connsiteY0" fmla="*/ 13774 h 416165"/>
                  <a:gd name="connsiteX1" fmla="*/ 22003 w 853923"/>
                  <a:gd name="connsiteY1" fmla="*/ 260208 h 416165"/>
                  <a:gd name="connsiteX2" fmla="*/ 355330 w 853923"/>
                  <a:gd name="connsiteY2" fmla="*/ 266204 h 416165"/>
                  <a:gd name="connsiteX3" fmla="*/ 767790 w 853923"/>
                  <a:gd name="connsiteY3" fmla="*/ 415850 h 416165"/>
                  <a:gd name="connsiteX4" fmla="*/ 826156 w 853923"/>
                  <a:gd name="connsiteY4" fmla="*/ 299118 h 416165"/>
                  <a:gd name="connsiteX5" fmla="*/ 356101 w 853923"/>
                  <a:gd name="connsiteY5" fmla="*/ 59899 h 416165"/>
                  <a:gd name="connsiteX6" fmla="*/ 60914 w 853923"/>
                  <a:gd name="connsiteY6" fmla="*/ 13774 h 416165"/>
                  <a:gd name="connsiteX0" fmla="*/ 60914 w 898764"/>
                  <a:gd name="connsiteY0" fmla="*/ 13774 h 345430"/>
                  <a:gd name="connsiteX1" fmla="*/ 22003 w 898764"/>
                  <a:gd name="connsiteY1" fmla="*/ 260208 h 345430"/>
                  <a:gd name="connsiteX2" fmla="*/ 355330 w 898764"/>
                  <a:gd name="connsiteY2" fmla="*/ 266204 h 345430"/>
                  <a:gd name="connsiteX3" fmla="*/ 859709 w 898764"/>
                  <a:gd name="connsiteY3" fmla="*/ 341793 h 345430"/>
                  <a:gd name="connsiteX4" fmla="*/ 826156 w 898764"/>
                  <a:gd name="connsiteY4" fmla="*/ 299118 h 345430"/>
                  <a:gd name="connsiteX5" fmla="*/ 356101 w 898764"/>
                  <a:gd name="connsiteY5" fmla="*/ 59899 h 345430"/>
                  <a:gd name="connsiteX6" fmla="*/ 60914 w 898764"/>
                  <a:gd name="connsiteY6" fmla="*/ 13774 h 345430"/>
                  <a:gd name="connsiteX0" fmla="*/ 60914 w 898763"/>
                  <a:gd name="connsiteY0" fmla="*/ 13774 h 341858"/>
                  <a:gd name="connsiteX1" fmla="*/ 22003 w 898763"/>
                  <a:gd name="connsiteY1" fmla="*/ 260208 h 341858"/>
                  <a:gd name="connsiteX2" fmla="*/ 355330 w 898763"/>
                  <a:gd name="connsiteY2" fmla="*/ 266204 h 341858"/>
                  <a:gd name="connsiteX3" fmla="*/ 859709 w 898763"/>
                  <a:gd name="connsiteY3" fmla="*/ 341793 h 341858"/>
                  <a:gd name="connsiteX4" fmla="*/ 826155 w 898763"/>
                  <a:gd name="connsiteY4" fmla="*/ 251804 h 341858"/>
                  <a:gd name="connsiteX5" fmla="*/ 356101 w 898763"/>
                  <a:gd name="connsiteY5" fmla="*/ 59899 h 341858"/>
                  <a:gd name="connsiteX6" fmla="*/ 60914 w 898763"/>
                  <a:gd name="connsiteY6" fmla="*/ 13774 h 341858"/>
                  <a:gd name="connsiteX0" fmla="*/ 60914 w 855657"/>
                  <a:gd name="connsiteY0" fmla="*/ 13774 h 323364"/>
                  <a:gd name="connsiteX1" fmla="*/ 22003 w 855657"/>
                  <a:gd name="connsiteY1" fmla="*/ 260208 h 323364"/>
                  <a:gd name="connsiteX2" fmla="*/ 355330 w 855657"/>
                  <a:gd name="connsiteY2" fmla="*/ 266204 h 323364"/>
                  <a:gd name="connsiteX3" fmla="*/ 774130 w 855657"/>
                  <a:gd name="connsiteY3" fmla="*/ 323279 h 323364"/>
                  <a:gd name="connsiteX4" fmla="*/ 826155 w 855657"/>
                  <a:gd name="connsiteY4" fmla="*/ 251804 h 323364"/>
                  <a:gd name="connsiteX5" fmla="*/ 356101 w 855657"/>
                  <a:gd name="connsiteY5" fmla="*/ 59899 h 323364"/>
                  <a:gd name="connsiteX6" fmla="*/ 60914 w 855657"/>
                  <a:gd name="connsiteY6" fmla="*/ 13774 h 323364"/>
                  <a:gd name="connsiteX0" fmla="*/ 60914 w 822601"/>
                  <a:gd name="connsiteY0" fmla="*/ 13774 h 323779"/>
                  <a:gd name="connsiteX1" fmla="*/ 22003 w 822601"/>
                  <a:gd name="connsiteY1" fmla="*/ 260208 h 323779"/>
                  <a:gd name="connsiteX2" fmla="*/ 355330 w 822601"/>
                  <a:gd name="connsiteY2" fmla="*/ 266204 h 323779"/>
                  <a:gd name="connsiteX3" fmla="*/ 774130 w 822601"/>
                  <a:gd name="connsiteY3" fmla="*/ 323279 h 323779"/>
                  <a:gd name="connsiteX4" fmla="*/ 775443 w 822601"/>
                  <a:gd name="connsiteY4" fmla="*/ 229175 h 323779"/>
                  <a:gd name="connsiteX5" fmla="*/ 356101 w 822601"/>
                  <a:gd name="connsiteY5" fmla="*/ 59899 h 323779"/>
                  <a:gd name="connsiteX6" fmla="*/ 60914 w 822601"/>
                  <a:gd name="connsiteY6" fmla="*/ 13774 h 323779"/>
                  <a:gd name="connsiteX0" fmla="*/ 60914 w 806628"/>
                  <a:gd name="connsiteY0" fmla="*/ 13774 h 323779"/>
                  <a:gd name="connsiteX1" fmla="*/ 22003 w 806628"/>
                  <a:gd name="connsiteY1" fmla="*/ 260208 h 323779"/>
                  <a:gd name="connsiteX2" fmla="*/ 355330 w 806628"/>
                  <a:gd name="connsiteY2" fmla="*/ 266204 h 323779"/>
                  <a:gd name="connsiteX3" fmla="*/ 736094 w 806628"/>
                  <a:gd name="connsiteY3" fmla="*/ 323279 h 323779"/>
                  <a:gd name="connsiteX4" fmla="*/ 775443 w 806628"/>
                  <a:gd name="connsiteY4" fmla="*/ 229175 h 323779"/>
                  <a:gd name="connsiteX5" fmla="*/ 356101 w 806628"/>
                  <a:gd name="connsiteY5" fmla="*/ 59899 h 323779"/>
                  <a:gd name="connsiteX6" fmla="*/ 60914 w 806628"/>
                  <a:gd name="connsiteY6" fmla="*/ 13774 h 323779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17111"/>
                  <a:gd name="connsiteY0" fmla="*/ 0 h 291676"/>
                  <a:gd name="connsiteX1" fmla="*/ 22756 w 817111"/>
                  <a:gd name="connsiteY1" fmla="*/ 246434 h 291676"/>
                  <a:gd name="connsiteX2" fmla="*/ 356083 w 817111"/>
                  <a:gd name="connsiteY2" fmla="*/ 252430 h 291676"/>
                  <a:gd name="connsiteX3" fmla="*/ 762206 w 817111"/>
                  <a:gd name="connsiteY3" fmla="*/ 290991 h 291676"/>
                  <a:gd name="connsiteX4" fmla="*/ 776196 w 817111"/>
                  <a:gd name="connsiteY4" fmla="*/ 215401 h 291676"/>
                  <a:gd name="connsiteX5" fmla="*/ 375872 w 817111"/>
                  <a:gd name="connsiteY5" fmla="*/ 7040 h 291676"/>
                  <a:gd name="connsiteX6" fmla="*/ 61667 w 817111"/>
                  <a:gd name="connsiteY6" fmla="*/ 0 h 291676"/>
                  <a:gd name="connsiteX0" fmla="*/ 58660 w 814104"/>
                  <a:gd name="connsiteY0" fmla="*/ 20891 h 312567"/>
                  <a:gd name="connsiteX1" fmla="*/ 19749 w 814104"/>
                  <a:gd name="connsiteY1" fmla="*/ 267325 h 312567"/>
                  <a:gd name="connsiteX2" fmla="*/ 353076 w 814104"/>
                  <a:gd name="connsiteY2" fmla="*/ 273321 h 312567"/>
                  <a:gd name="connsiteX3" fmla="*/ 759199 w 814104"/>
                  <a:gd name="connsiteY3" fmla="*/ 311882 h 312567"/>
                  <a:gd name="connsiteX4" fmla="*/ 773189 w 814104"/>
                  <a:gd name="connsiteY4" fmla="*/ 236292 h 312567"/>
                  <a:gd name="connsiteX5" fmla="*/ 291890 w 814104"/>
                  <a:gd name="connsiteY5" fmla="*/ 11474 h 312567"/>
                  <a:gd name="connsiteX6" fmla="*/ 58660 w 814104"/>
                  <a:gd name="connsiteY6" fmla="*/ 20891 h 312567"/>
                  <a:gd name="connsiteX0" fmla="*/ 58660 w 814104"/>
                  <a:gd name="connsiteY0" fmla="*/ 9417 h 301093"/>
                  <a:gd name="connsiteX1" fmla="*/ 19749 w 814104"/>
                  <a:gd name="connsiteY1" fmla="*/ 255851 h 301093"/>
                  <a:gd name="connsiteX2" fmla="*/ 353076 w 814104"/>
                  <a:gd name="connsiteY2" fmla="*/ 261847 h 301093"/>
                  <a:gd name="connsiteX3" fmla="*/ 759199 w 814104"/>
                  <a:gd name="connsiteY3" fmla="*/ 300408 h 301093"/>
                  <a:gd name="connsiteX4" fmla="*/ 773189 w 814104"/>
                  <a:gd name="connsiteY4" fmla="*/ 224818 h 301093"/>
                  <a:gd name="connsiteX5" fmla="*/ 291890 w 814104"/>
                  <a:gd name="connsiteY5" fmla="*/ 0 h 301093"/>
                  <a:gd name="connsiteX6" fmla="*/ 58660 w 814104"/>
                  <a:gd name="connsiteY6" fmla="*/ 9417 h 301093"/>
                  <a:gd name="connsiteX0" fmla="*/ 58660 w 814104"/>
                  <a:gd name="connsiteY0" fmla="*/ 9417 h 301924"/>
                  <a:gd name="connsiteX1" fmla="*/ 19749 w 814104"/>
                  <a:gd name="connsiteY1" fmla="*/ 255851 h 301924"/>
                  <a:gd name="connsiteX2" fmla="*/ 353076 w 814104"/>
                  <a:gd name="connsiteY2" fmla="*/ 261847 h 301924"/>
                  <a:gd name="connsiteX3" fmla="*/ 759199 w 814104"/>
                  <a:gd name="connsiteY3" fmla="*/ 300408 h 301924"/>
                  <a:gd name="connsiteX4" fmla="*/ 773189 w 814104"/>
                  <a:gd name="connsiteY4" fmla="*/ 224818 h 301924"/>
                  <a:gd name="connsiteX5" fmla="*/ 291890 w 814104"/>
                  <a:gd name="connsiteY5" fmla="*/ 0 h 301924"/>
                  <a:gd name="connsiteX6" fmla="*/ 58660 w 814104"/>
                  <a:gd name="connsiteY6" fmla="*/ 9417 h 30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104" h="301924">
                    <a:moveTo>
                      <a:pt x="58660" y="9417"/>
                    </a:moveTo>
                    <a:cubicBezTo>
                      <a:pt x="13303" y="52059"/>
                      <a:pt x="-24566" y="208294"/>
                      <a:pt x="19749" y="255851"/>
                    </a:cubicBezTo>
                    <a:cubicBezTo>
                      <a:pt x="130858" y="257850"/>
                      <a:pt x="200389" y="229736"/>
                      <a:pt x="353076" y="261847"/>
                    </a:cubicBezTo>
                    <a:cubicBezTo>
                      <a:pt x="505763" y="293958"/>
                      <a:pt x="689180" y="306579"/>
                      <a:pt x="759199" y="300408"/>
                    </a:cubicBezTo>
                    <a:cubicBezTo>
                      <a:pt x="829218" y="294237"/>
                      <a:pt x="830474" y="279941"/>
                      <a:pt x="773189" y="224818"/>
                    </a:cubicBezTo>
                    <a:lnTo>
                      <a:pt x="291890" y="0"/>
                    </a:lnTo>
                    <a:lnTo>
                      <a:pt x="58660" y="9417"/>
                    </a:lnTo>
                    <a:close/>
                  </a:path>
                </a:pathLst>
              </a:custGeom>
              <a:solidFill>
                <a:srgbClr val="66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94" name="Freeform 2993"/>
              <p:cNvSpPr/>
              <p:nvPr/>
            </p:nvSpPr>
            <p:spPr>
              <a:xfrm flipH="1">
                <a:off x="7561976" y="2443127"/>
                <a:ext cx="446835" cy="197675"/>
              </a:xfrm>
              <a:custGeom>
                <a:avLst/>
                <a:gdLst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3923"/>
                  <a:gd name="connsiteY0" fmla="*/ 13774 h 416165"/>
                  <a:gd name="connsiteX1" fmla="*/ 22003 w 853923"/>
                  <a:gd name="connsiteY1" fmla="*/ 260208 h 416165"/>
                  <a:gd name="connsiteX2" fmla="*/ 355330 w 853923"/>
                  <a:gd name="connsiteY2" fmla="*/ 266204 h 416165"/>
                  <a:gd name="connsiteX3" fmla="*/ 767790 w 853923"/>
                  <a:gd name="connsiteY3" fmla="*/ 415850 h 416165"/>
                  <a:gd name="connsiteX4" fmla="*/ 826156 w 853923"/>
                  <a:gd name="connsiteY4" fmla="*/ 299118 h 416165"/>
                  <a:gd name="connsiteX5" fmla="*/ 356101 w 853923"/>
                  <a:gd name="connsiteY5" fmla="*/ 59899 h 416165"/>
                  <a:gd name="connsiteX6" fmla="*/ 60914 w 853923"/>
                  <a:gd name="connsiteY6" fmla="*/ 13774 h 416165"/>
                  <a:gd name="connsiteX0" fmla="*/ 60914 w 898764"/>
                  <a:gd name="connsiteY0" fmla="*/ 13774 h 345430"/>
                  <a:gd name="connsiteX1" fmla="*/ 22003 w 898764"/>
                  <a:gd name="connsiteY1" fmla="*/ 260208 h 345430"/>
                  <a:gd name="connsiteX2" fmla="*/ 355330 w 898764"/>
                  <a:gd name="connsiteY2" fmla="*/ 266204 h 345430"/>
                  <a:gd name="connsiteX3" fmla="*/ 859709 w 898764"/>
                  <a:gd name="connsiteY3" fmla="*/ 341793 h 345430"/>
                  <a:gd name="connsiteX4" fmla="*/ 826156 w 898764"/>
                  <a:gd name="connsiteY4" fmla="*/ 299118 h 345430"/>
                  <a:gd name="connsiteX5" fmla="*/ 356101 w 898764"/>
                  <a:gd name="connsiteY5" fmla="*/ 59899 h 345430"/>
                  <a:gd name="connsiteX6" fmla="*/ 60914 w 898764"/>
                  <a:gd name="connsiteY6" fmla="*/ 13774 h 345430"/>
                  <a:gd name="connsiteX0" fmla="*/ 60914 w 898763"/>
                  <a:gd name="connsiteY0" fmla="*/ 13774 h 341858"/>
                  <a:gd name="connsiteX1" fmla="*/ 22003 w 898763"/>
                  <a:gd name="connsiteY1" fmla="*/ 260208 h 341858"/>
                  <a:gd name="connsiteX2" fmla="*/ 355330 w 898763"/>
                  <a:gd name="connsiteY2" fmla="*/ 266204 h 341858"/>
                  <a:gd name="connsiteX3" fmla="*/ 859709 w 898763"/>
                  <a:gd name="connsiteY3" fmla="*/ 341793 h 341858"/>
                  <a:gd name="connsiteX4" fmla="*/ 826155 w 898763"/>
                  <a:gd name="connsiteY4" fmla="*/ 251804 h 341858"/>
                  <a:gd name="connsiteX5" fmla="*/ 356101 w 898763"/>
                  <a:gd name="connsiteY5" fmla="*/ 59899 h 341858"/>
                  <a:gd name="connsiteX6" fmla="*/ 60914 w 898763"/>
                  <a:gd name="connsiteY6" fmla="*/ 13774 h 341858"/>
                  <a:gd name="connsiteX0" fmla="*/ 60914 w 855657"/>
                  <a:gd name="connsiteY0" fmla="*/ 13774 h 323364"/>
                  <a:gd name="connsiteX1" fmla="*/ 22003 w 855657"/>
                  <a:gd name="connsiteY1" fmla="*/ 260208 h 323364"/>
                  <a:gd name="connsiteX2" fmla="*/ 355330 w 855657"/>
                  <a:gd name="connsiteY2" fmla="*/ 266204 h 323364"/>
                  <a:gd name="connsiteX3" fmla="*/ 774130 w 855657"/>
                  <a:gd name="connsiteY3" fmla="*/ 323279 h 323364"/>
                  <a:gd name="connsiteX4" fmla="*/ 826155 w 855657"/>
                  <a:gd name="connsiteY4" fmla="*/ 251804 h 323364"/>
                  <a:gd name="connsiteX5" fmla="*/ 356101 w 855657"/>
                  <a:gd name="connsiteY5" fmla="*/ 59899 h 323364"/>
                  <a:gd name="connsiteX6" fmla="*/ 60914 w 855657"/>
                  <a:gd name="connsiteY6" fmla="*/ 13774 h 323364"/>
                  <a:gd name="connsiteX0" fmla="*/ 60914 w 822601"/>
                  <a:gd name="connsiteY0" fmla="*/ 13774 h 323779"/>
                  <a:gd name="connsiteX1" fmla="*/ 22003 w 822601"/>
                  <a:gd name="connsiteY1" fmla="*/ 260208 h 323779"/>
                  <a:gd name="connsiteX2" fmla="*/ 355330 w 822601"/>
                  <a:gd name="connsiteY2" fmla="*/ 266204 h 323779"/>
                  <a:gd name="connsiteX3" fmla="*/ 774130 w 822601"/>
                  <a:gd name="connsiteY3" fmla="*/ 323279 h 323779"/>
                  <a:gd name="connsiteX4" fmla="*/ 775443 w 822601"/>
                  <a:gd name="connsiteY4" fmla="*/ 229175 h 323779"/>
                  <a:gd name="connsiteX5" fmla="*/ 356101 w 822601"/>
                  <a:gd name="connsiteY5" fmla="*/ 59899 h 323779"/>
                  <a:gd name="connsiteX6" fmla="*/ 60914 w 822601"/>
                  <a:gd name="connsiteY6" fmla="*/ 13774 h 323779"/>
                  <a:gd name="connsiteX0" fmla="*/ 60914 w 806628"/>
                  <a:gd name="connsiteY0" fmla="*/ 13774 h 323779"/>
                  <a:gd name="connsiteX1" fmla="*/ 22003 w 806628"/>
                  <a:gd name="connsiteY1" fmla="*/ 260208 h 323779"/>
                  <a:gd name="connsiteX2" fmla="*/ 355330 w 806628"/>
                  <a:gd name="connsiteY2" fmla="*/ 266204 h 323779"/>
                  <a:gd name="connsiteX3" fmla="*/ 736094 w 806628"/>
                  <a:gd name="connsiteY3" fmla="*/ 323279 h 323779"/>
                  <a:gd name="connsiteX4" fmla="*/ 775443 w 806628"/>
                  <a:gd name="connsiteY4" fmla="*/ 229175 h 323779"/>
                  <a:gd name="connsiteX5" fmla="*/ 356101 w 806628"/>
                  <a:gd name="connsiteY5" fmla="*/ 59899 h 323779"/>
                  <a:gd name="connsiteX6" fmla="*/ 60914 w 806628"/>
                  <a:gd name="connsiteY6" fmla="*/ 13774 h 323779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17111"/>
                  <a:gd name="connsiteY0" fmla="*/ 0 h 291676"/>
                  <a:gd name="connsiteX1" fmla="*/ 22756 w 817111"/>
                  <a:gd name="connsiteY1" fmla="*/ 246434 h 291676"/>
                  <a:gd name="connsiteX2" fmla="*/ 356083 w 817111"/>
                  <a:gd name="connsiteY2" fmla="*/ 252430 h 291676"/>
                  <a:gd name="connsiteX3" fmla="*/ 762206 w 817111"/>
                  <a:gd name="connsiteY3" fmla="*/ 290991 h 291676"/>
                  <a:gd name="connsiteX4" fmla="*/ 776196 w 817111"/>
                  <a:gd name="connsiteY4" fmla="*/ 215401 h 291676"/>
                  <a:gd name="connsiteX5" fmla="*/ 375872 w 817111"/>
                  <a:gd name="connsiteY5" fmla="*/ 7040 h 291676"/>
                  <a:gd name="connsiteX6" fmla="*/ 61667 w 817111"/>
                  <a:gd name="connsiteY6" fmla="*/ 0 h 291676"/>
                  <a:gd name="connsiteX0" fmla="*/ 58660 w 814104"/>
                  <a:gd name="connsiteY0" fmla="*/ 20891 h 312567"/>
                  <a:gd name="connsiteX1" fmla="*/ 19749 w 814104"/>
                  <a:gd name="connsiteY1" fmla="*/ 267325 h 312567"/>
                  <a:gd name="connsiteX2" fmla="*/ 353076 w 814104"/>
                  <a:gd name="connsiteY2" fmla="*/ 273321 h 312567"/>
                  <a:gd name="connsiteX3" fmla="*/ 759199 w 814104"/>
                  <a:gd name="connsiteY3" fmla="*/ 311882 h 312567"/>
                  <a:gd name="connsiteX4" fmla="*/ 773189 w 814104"/>
                  <a:gd name="connsiteY4" fmla="*/ 236292 h 312567"/>
                  <a:gd name="connsiteX5" fmla="*/ 291890 w 814104"/>
                  <a:gd name="connsiteY5" fmla="*/ 11474 h 312567"/>
                  <a:gd name="connsiteX6" fmla="*/ 58660 w 814104"/>
                  <a:gd name="connsiteY6" fmla="*/ 20891 h 312567"/>
                  <a:gd name="connsiteX0" fmla="*/ 58660 w 814104"/>
                  <a:gd name="connsiteY0" fmla="*/ 9417 h 301093"/>
                  <a:gd name="connsiteX1" fmla="*/ 19749 w 814104"/>
                  <a:gd name="connsiteY1" fmla="*/ 255851 h 301093"/>
                  <a:gd name="connsiteX2" fmla="*/ 353076 w 814104"/>
                  <a:gd name="connsiteY2" fmla="*/ 261847 h 301093"/>
                  <a:gd name="connsiteX3" fmla="*/ 759199 w 814104"/>
                  <a:gd name="connsiteY3" fmla="*/ 300408 h 301093"/>
                  <a:gd name="connsiteX4" fmla="*/ 773189 w 814104"/>
                  <a:gd name="connsiteY4" fmla="*/ 224818 h 301093"/>
                  <a:gd name="connsiteX5" fmla="*/ 291890 w 814104"/>
                  <a:gd name="connsiteY5" fmla="*/ 0 h 301093"/>
                  <a:gd name="connsiteX6" fmla="*/ 58660 w 814104"/>
                  <a:gd name="connsiteY6" fmla="*/ 9417 h 301093"/>
                  <a:gd name="connsiteX0" fmla="*/ 58660 w 814104"/>
                  <a:gd name="connsiteY0" fmla="*/ 9417 h 301924"/>
                  <a:gd name="connsiteX1" fmla="*/ 19749 w 814104"/>
                  <a:gd name="connsiteY1" fmla="*/ 255851 h 301924"/>
                  <a:gd name="connsiteX2" fmla="*/ 353076 w 814104"/>
                  <a:gd name="connsiteY2" fmla="*/ 261847 h 301924"/>
                  <a:gd name="connsiteX3" fmla="*/ 759199 w 814104"/>
                  <a:gd name="connsiteY3" fmla="*/ 300408 h 301924"/>
                  <a:gd name="connsiteX4" fmla="*/ 773189 w 814104"/>
                  <a:gd name="connsiteY4" fmla="*/ 224818 h 301924"/>
                  <a:gd name="connsiteX5" fmla="*/ 291890 w 814104"/>
                  <a:gd name="connsiteY5" fmla="*/ 0 h 301924"/>
                  <a:gd name="connsiteX6" fmla="*/ 58660 w 814104"/>
                  <a:gd name="connsiteY6" fmla="*/ 9417 h 30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104" h="301924">
                    <a:moveTo>
                      <a:pt x="58660" y="9417"/>
                    </a:moveTo>
                    <a:cubicBezTo>
                      <a:pt x="13303" y="52059"/>
                      <a:pt x="-24566" y="208294"/>
                      <a:pt x="19749" y="255851"/>
                    </a:cubicBezTo>
                    <a:cubicBezTo>
                      <a:pt x="130858" y="257850"/>
                      <a:pt x="200389" y="229736"/>
                      <a:pt x="353076" y="261847"/>
                    </a:cubicBezTo>
                    <a:cubicBezTo>
                      <a:pt x="505763" y="293958"/>
                      <a:pt x="689180" y="306579"/>
                      <a:pt x="759199" y="300408"/>
                    </a:cubicBezTo>
                    <a:cubicBezTo>
                      <a:pt x="829218" y="294237"/>
                      <a:pt x="830474" y="279941"/>
                      <a:pt x="773189" y="224818"/>
                    </a:cubicBezTo>
                    <a:lnTo>
                      <a:pt x="291890" y="0"/>
                    </a:lnTo>
                    <a:lnTo>
                      <a:pt x="58660" y="9417"/>
                    </a:lnTo>
                    <a:close/>
                  </a:path>
                </a:pathLst>
              </a:custGeom>
              <a:solidFill>
                <a:srgbClr val="66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995" name="Group 2994"/>
              <p:cNvGrpSpPr/>
              <p:nvPr/>
            </p:nvGrpSpPr>
            <p:grpSpPr>
              <a:xfrm>
                <a:off x="7892724" y="-1105016"/>
                <a:ext cx="451624" cy="598809"/>
                <a:chOff x="5157788" y="1381501"/>
                <a:chExt cx="904875" cy="1199774"/>
              </a:xfrm>
            </p:grpSpPr>
            <p:grpSp>
              <p:nvGrpSpPr>
                <p:cNvPr id="3001" name="Group 3000"/>
                <p:cNvGrpSpPr/>
                <p:nvPr/>
              </p:nvGrpSpPr>
              <p:grpSpPr>
                <a:xfrm>
                  <a:off x="5157788" y="1381501"/>
                  <a:ext cx="904875" cy="1199774"/>
                  <a:chOff x="5157788" y="1381501"/>
                  <a:chExt cx="904875" cy="1199774"/>
                </a:xfrm>
              </p:grpSpPr>
              <p:sp>
                <p:nvSpPr>
                  <p:cNvPr id="3007" name="Rounded Rectangle 3006"/>
                  <p:cNvSpPr/>
                  <p:nvPr/>
                </p:nvSpPr>
                <p:spPr>
                  <a:xfrm>
                    <a:off x="5272088" y="1381501"/>
                    <a:ext cx="676275" cy="1199774"/>
                  </a:xfrm>
                  <a:prstGeom prst="roundRect">
                    <a:avLst/>
                  </a:prstGeom>
                  <a:solidFill>
                    <a:srgbClr val="F9D69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08" name="Oval 3007"/>
                  <p:cNvSpPr/>
                  <p:nvPr/>
                </p:nvSpPr>
                <p:spPr>
                  <a:xfrm>
                    <a:off x="5157788" y="1802168"/>
                    <a:ext cx="228600" cy="254355"/>
                  </a:xfrm>
                  <a:prstGeom prst="ellipse">
                    <a:avLst/>
                  </a:prstGeom>
                  <a:solidFill>
                    <a:srgbClr val="F9D69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09" name="Oval 3008"/>
                  <p:cNvSpPr/>
                  <p:nvPr/>
                </p:nvSpPr>
                <p:spPr>
                  <a:xfrm>
                    <a:off x="5834063" y="1806928"/>
                    <a:ext cx="228600" cy="254355"/>
                  </a:xfrm>
                  <a:prstGeom prst="ellipse">
                    <a:avLst/>
                  </a:prstGeom>
                  <a:solidFill>
                    <a:srgbClr val="F9D69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002" name="Freeform 3001"/>
                <p:cNvSpPr/>
                <p:nvPr/>
              </p:nvSpPr>
              <p:spPr>
                <a:xfrm>
                  <a:off x="5441481" y="2259368"/>
                  <a:ext cx="337488" cy="180991"/>
                </a:xfrm>
                <a:custGeom>
                  <a:avLst/>
                  <a:gdLst>
                    <a:gd name="connsiteX0" fmla="*/ 8876 w 540980"/>
                    <a:gd name="connsiteY0" fmla="*/ 38100 h 342916"/>
                    <a:gd name="connsiteX1" fmla="*/ 537513 w 540980"/>
                    <a:gd name="connsiteY1" fmla="*/ 38100 h 342916"/>
                    <a:gd name="connsiteX2" fmla="*/ 227951 w 540980"/>
                    <a:gd name="connsiteY2" fmla="*/ 342900 h 342916"/>
                    <a:gd name="connsiteX3" fmla="*/ 8876 w 540980"/>
                    <a:gd name="connsiteY3" fmla="*/ 38100 h 342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0980" h="342916">
                      <a:moveTo>
                        <a:pt x="8876" y="38100"/>
                      </a:moveTo>
                      <a:cubicBezTo>
                        <a:pt x="60470" y="-12700"/>
                        <a:pt x="501001" y="-12700"/>
                        <a:pt x="537513" y="38100"/>
                      </a:cubicBezTo>
                      <a:cubicBezTo>
                        <a:pt x="574025" y="88900"/>
                        <a:pt x="312088" y="340519"/>
                        <a:pt x="227951" y="342900"/>
                      </a:cubicBezTo>
                      <a:cubicBezTo>
                        <a:pt x="143814" y="345281"/>
                        <a:pt x="-42718" y="88900"/>
                        <a:pt x="8876" y="381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3003" name="Group 3002"/>
                <p:cNvGrpSpPr/>
                <p:nvPr/>
              </p:nvGrpSpPr>
              <p:grpSpPr>
                <a:xfrm>
                  <a:off x="5412906" y="1735900"/>
                  <a:ext cx="401884" cy="169069"/>
                  <a:chOff x="5536959" y="5172075"/>
                  <a:chExt cx="401884" cy="169069"/>
                </a:xfrm>
              </p:grpSpPr>
              <p:sp>
                <p:nvSpPr>
                  <p:cNvPr id="3005" name="Oval 3004"/>
                  <p:cNvSpPr/>
                  <p:nvPr/>
                </p:nvSpPr>
                <p:spPr>
                  <a:xfrm>
                    <a:off x="5536959" y="5172075"/>
                    <a:ext cx="101842" cy="16906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06" name="Oval 3005"/>
                  <p:cNvSpPr/>
                  <p:nvPr/>
                </p:nvSpPr>
                <p:spPr>
                  <a:xfrm>
                    <a:off x="5837001" y="5172075"/>
                    <a:ext cx="101842" cy="16906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004" name="Freeform 3003"/>
                <p:cNvSpPr/>
                <p:nvPr/>
              </p:nvSpPr>
              <p:spPr>
                <a:xfrm>
                  <a:off x="5605908" y="1764477"/>
                  <a:ext cx="135396" cy="382552"/>
                </a:xfrm>
                <a:custGeom>
                  <a:avLst/>
                  <a:gdLst>
                    <a:gd name="connsiteX0" fmla="*/ 732 w 122014"/>
                    <a:gd name="connsiteY0" fmla="*/ 51 h 1021848"/>
                    <a:gd name="connsiteX1" fmla="*/ 119795 w 122014"/>
                    <a:gd name="connsiteY1" fmla="*/ 928739 h 1021848"/>
                    <a:gd name="connsiteX2" fmla="*/ 72170 w 122014"/>
                    <a:gd name="connsiteY2" fmla="*/ 885876 h 1021848"/>
                    <a:gd name="connsiteX3" fmla="*/ 732 w 122014"/>
                    <a:gd name="connsiteY3" fmla="*/ 51 h 10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2014" h="1021848">
                      <a:moveTo>
                        <a:pt x="732" y="51"/>
                      </a:moveTo>
                      <a:cubicBezTo>
                        <a:pt x="8670" y="7195"/>
                        <a:pt x="107889" y="781102"/>
                        <a:pt x="119795" y="928739"/>
                      </a:cubicBezTo>
                      <a:cubicBezTo>
                        <a:pt x="131701" y="1076376"/>
                        <a:pt x="92808" y="1038276"/>
                        <a:pt x="72170" y="885876"/>
                      </a:cubicBezTo>
                      <a:cubicBezTo>
                        <a:pt x="51532" y="733476"/>
                        <a:pt x="-7206" y="-7093"/>
                        <a:pt x="732" y="51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996" name="Freeform 2995"/>
              <p:cNvSpPr/>
              <p:nvPr/>
            </p:nvSpPr>
            <p:spPr>
              <a:xfrm>
                <a:off x="7929379" y="-1229796"/>
                <a:ext cx="369907" cy="417946"/>
              </a:xfrm>
              <a:custGeom>
                <a:avLst/>
                <a:gdLst>
                  <a:gd name="connsiteX0" fmla="*/ 52939 w 890337"/>
                  <a:gd name="connsiteY0" fmla="*/ 952901 h 952901"/>
                  <a:gd name="connsiteX1" fmla="*/ 0 w 890337"/>
                  <a:gd name="connsiteY1" fmla="*/ 288758 h 952901"/>
                  <a:gd name="connsiteX2" fmla="*/ 211756 w 890337"/>
                  <a:gd name="connsiteY2" fmla="*/ 134754 h 952901"/>
                  <a:gd name="connsiteX3" fmla="*/ 471638 w 890337"/>
                  <a:gd name="connsiteY3" fmla="*/ 115503 h 952901"/>
                  <a:gd name="connsiteX4" fmla="*/ 654518 w 890337"/>
                  <a:gd name="connsiteY4" fmla="*/ 0 h 952901"/>
                  <a:gd name="connsiteX5" fmla="*/ 563078 w 890337"/>
                  <a:gd name="connsiteY5" fmla="*/ 115503 h 952901"/>
                  <a:gd name="connsiteX6" fmla="*/ 755584 w 890337"/>
                  <a:gd name="connsiteY6" fmla="*/ 62564 h 952901"/>
                  <a:gd name="connsiteX7" fmla="*/ 625643 w 890337"/>
                  <a:gd name="connsiteY7" fmla="*/ 206943 h 952901"/>
                  <a:gd name="connsiteX8" fmla="*/ 890337 w 890337"/>
                  <a:gd name="connsiteY8" fmla="*/ 187693 h 952901"/>
                  <a:gd name="connsiteX9" fmla="*/ 702645 w 890337"/>
                  <a:gd name="connsiteY9" fmla="*/ 341697 h 952901"/>
                  <a:gd name="connsiteX10" fmla="*/ 741146 w 890337"/>
                  <a:gd name="connsiteY10" fmla="*/ 543828 h 952901"/>
                  <a:gd name="connsiteX11" fmla="*/ 683394 w 890337"/>
                  <a:gd name="connsiteY11" fmla="*/ 952901 h 952901"/>
                  <a:gd name="connsiteX12" fmla="*/ 630455 w 890337"/>
                  <a:gd name="connsiteY12" fmla="*/ 481263 h 952901"/>
                  <a:gd name="connsiteX13" fmla="*/ 466826 w 890337"/>
                  <a:gd name="connsiteY13" fmla="*/ 476451 h 952901"/>
                  <a:gd name="connsiteX14" fmla="*/ 356135 w 890337"/>
                  <a:gd name="connsiteY14" fmla="*/ 548640 h 952901"/>
                  <a:gd name="connsiteX15" fmla="*/ 303196 w 890337"/>
                  <a:gd name="connsiteY15" fmla="*/ 490889 h 952901"/>
                  <a:gd name="connsiteX16" fmla="*/ 125129 w 890337"/>
                  <a:gd name="connsiteY16" fmla="*/ 447575 h 952901"/>
                  <a:gd name="connsiteX17" fmla="*/ 52939 w 890337"/>
                  <a:gd name="connsiteY17" fmla="*/ 952901 h 952901"/>
                  <a:gd name="connsiteX0" fmla="*/ 52939 w 890337"/>
                  <a:gd name="connsiteY0" fmla="*/ 890337 h 890337"/>
                  <a:gd name="connsiteX1" fmla="*/ 0 w 890337"/>
                  <a:gd name="connsiteY1" fmla="*/ 226194 h 890337"/>
                  <a:gd name="connsiteX2" fmla="*/ 211756 w 890337"/>
                  <a:gd name="connsiteY2" fmla="*/ 72190 h 890337"/>
                  <a:gd name="connsiteX3" fmla="*/ 471638 w 890337"/>
                  <a:gd name="connsiteY3" fmla="*/ 52939 h 890337"/>
                  <a:gd name="connsiteX4" fmla="*/ 563078 w 890337"/>
                  <a:gd name="connsiteY4" fmla="*/ 52939 h 890337"/>
                  <a:gd name="connsiteX5" fmla="*/ 755584 w 890337"/>
                  <a:gd name="connsiteY5" fmla="*/ 0 h 890337"/>
                  <a:gd name="connsiteX6" fmla="*/ 625643 w 890337"/>
                  <a:gd name="connsiteY6" fmla="*/ 144379 h 890337"/>
                  <a:gd name="connsiteX7" fmla="*/ 890337 w 890337"/>
                  <a:gd name="connsiteY7" fmla="*/ 125129 h 890337"/>
                  <a:gd name="connsiteX8" fmla="*/ 702645 w 890337"/>
                  <a:gd name="connsiteY8" fmla="*/ 279133 h 890337"/>
                  <a:gd name="connsiteX9" fmla="*/ 741146 w 890337"/>
                  <a:gd name="connsiteY9" fmla="*/ 481264 h 890337"/>
                  <a:gd name="connsiteX10" fmla="*/ 683394 w 890337"/>
                  <a:gd name="connsiteY10" fmla="*/ 890337 h 890337"/>
                  <a:gd name="connsiteX11" fmla="*/ 630455 w 890337"/>
                  <a:gd name="connsiteY11" fmla="*/ 418699 h 890337"/>
                  <a:gd name="connsiteX12" fmla="*/ 466826 w 890337"/>
                  <a:gd name="connsiteY12" fmla="*/ 413887 h 890337"/>
                  <a:gd name="connsiteX13" fmla="*/ 356135 w 890337"/>
                  <a:gd name="connsiteY13" fmla="*/ 486076 h 890337"/>
                  <a:gd name="connsiteX14" fmla="*/ 303196 w 890337"/>
                  <a:gd name="connsiteY14" fmla="*/ 428325 h 890337"/>
                  <a:gd name="connsiteX15" fmla="*/ 125129 w 890337"/>
                  <a:gd name="connsiteY15" fmla="*/ 385011 h 890337"/>
                  <a:gd name="connsiteX16" fmla="*/ 52939 w 890337"/>
                  <a:gd name="connsiteY16" fmla="*/ 890337 h 890337"/>
                  <a:gd name="connsiteX0" fmla="*/ 52939 w 890337"/>
                  <a:gd name="connsiteY0" fmla="*/ 837398 h 837398"/>
                  <a:gd name="connsiteX1" fmla="*/ 0 w 890337"/>
                  <a:gd name="connsiteY1" fmla="*/ 173255 h 837398"/>
                  <a:gd name="connsiteX2" fmla="*/ 211756 w 890337"/>
                  <a:gd name="connsiteY2" fmla="*/ 19251 h 837398"/>
                  <a:gd name="connsiteX3" fmla="*/ 471638 w 890337"/>
                  <a:gd name="connsiteY3" fmla="*/ 0 h 837398"/>
                  <a:gd name="connsiteX4" fmla="*/ 563078 w 890337"/>
                  <a:gd name="connsiteY4" fmla="*/ 0 h 837398"/>
                  <a:gd name="connsiteX5" fmla="*/ 625643 w 890337"/>
                  <a:gd name="connsiteY5" fmla="*/ 91440 h 837398"/>
                  <a:gd name="connsiteX6" fmla="*/ 890337 w 890337"/>
                  <a:gd name="connsiteY6" fmla="*/ 72190 h 837398"/>
                  <a:gd name="connsiteX7" fmla="*/ 702645 w 890337"/>
                  <a:gd name="connsiteY7" fmla="*/ 226194 h 837398"/>
                  <a:gd name="connsiteX8" fmla="*/ 741146 w 890337"/>
                  <a:gd name="connsiteY8" fmla="*/ 428325 h 837398"/>
                  <a:gd name="connsiteX9" fmla="*/ 683394 w 890337"/>
                  <a:gd name="connsiteY9" fmla="*/ 837398 h 837398"/>
                  <a:gd name="connsiteX10" fmla="*/ 630455 w 890337"/>
                  <a:gd name="connsiteY10" fmla="*/ 365760 h 837398"/>
                  <a:gd name="connsiteX11" fmla="*/ 466826 w 890337"/>
                  <a:gd name="connsiteY11" fmla="*/ 360948 h 837398"/>
                  <a:gd name="connsiteX12" fmla="*/ 356135 w 890337"/>
                  <a:gd name="connsiteY12" fmla="*/ 433137 h 837398"/>
                  <a:gd name="connsiteX13" fmla="*/ 303196 w 890337"/>
                  <a:gd name="connsiteY13" fmla="*/ 375386 h 837398"/>
                  <a:gd name="connsiteX14" fmla="*/ 125129 w 890337"/>
                  <a:gd name="connsiteY14" fmla="*/ 332072 h 837398"/>
                  <a:gd name="connsiteX15" fmla="*/ 52939 w 890337"/>
                  <a:gd name="connsiteY15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211756 w 741146"/>
                  <a:gd name="connsiteY2" fmla="*/ 19251 h 837398"/>
                  <a:gd name="connsiteX3" fmla="*/ 471638 w 741146"/>
                  <a:gd name="connsiteY3" fmla="*/ 0 h 837398"/>
                  <a:gd name="connsiteX4" fmla="*/ 563078 w 741146"/>
                  <a:gd name="connsiteY4" fmla="*/ 0 h 837398"/>
                  <a:gd name="connsiteX5" fmla="*/ 625643 w 741146"/>
                  <a:gd name="connsiteY5" fmla="*/ 91440 h 837398"/>
                  <a:gd name="connsiteX6" fmla="*/ 702645 w 741146"/>
                  <a:gd name="connsiteY6" fmla="*/ 226194 h 837398"/>
                  <a:gd name="connsiteX7" fmla="*/ 741146 w 741146"/>
                  <a:gd name="connsiteY7" fmla="*/ 428325 h 837398"/>
                  <a:gd name="connsiteX8" fmla="*/ 683394 w 741146"/>
                  <a:gd name="connsiteY8" fmla="*/ 837398 h 837398"/>
                  <a:gd name="connsiteX9" fmla="*/ 630455 w 741146"/>
                  <a:gd name="connsiteY9" fmla="*/ 365760 h 837398"/>
                  <a:gd name="connsiteX10" fmla="*/ 466826 w 741146"/>
                  <a:gd name="connsiteY10" fmla="*/ 360948 h 837398"/>
                  <a:gd name="connsiteX11" fmla="*/ 356135 w 741146"/>
                  <a:gd name="connsiteY11" fmla="*/ 433137 h 837398"/>
                  <a:gd name="connsiteX12" fmla="*/ 303196 w 741146"/>
                  <a:gd name="connsiteY12" fmla="*/ 375386 h 837398"/>
                  <a:gd name="connsiteX13" fmla="*/ 125129 w 741146"/>
                  <a:gd name="connsiteY13" fmla="*/ 332072 h 837398"/>
                  <a:gd name="connsiteX14" fmla="*/ 52939 w 741146"/>
                  <a:gd name="connsiteY14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125129 w 741146"/>
                  <a:gd name="connsiteY2" fmla="*/ 67378 h 837398"/>
                  <a:gd name="connsiteX3" fmla="*/ 471638 w 741146"/>
                  <a:gd name="connsiteY3" fmla="*/ 0 h 837398"/>
                  <a:gd name="connsiteX4" fmla="*/ 563078 w 741146"/>
                  <a:gd name="connsiteY4" fmla="*/ 0 h 837398"/>
                  <a:gd name="connsiteX5" fmla="*/ 625643 w 741146"/>
                  <a:gd name="connsiteY5" fmla="*/ 91440 h 837398"/>
                  <a:gd name="connsiteX6" fmla="*/ 702645 w 741146"/>
                  <a:gd name="connsiteY6" fmla="*/ 226194 h 837398"/>
                  <a:gd name="connsiteX7" fmla="*/ 741146 w 741146"/>
                  <a:gd name="connsiteY7" fmla="*/ 428325 h 837398"/>
                  <a:gd name="connsiteX8" fmla="*/ 683394 w 741146"/>
                  <a:gd name="connsiteY8" fmla="*/ 837398 h 837398"/>
                  <a:gd name="connsiteX9" fmla="*/ 630455 w 741146"/>
                  <a:gd name="connsiteY9" fmla="*/ 365760 h 837398"/>
                  <a:gd name="connsiteX10" fmla="*/ 466826 w 741146"/>
                  <a:gd name="connsiteY10" fmla="*/ 360948 h 837398"/>
                  <a:gd name="connsiteX11" fmla="*/ 356135 w 741146"/>
                  <a:gd name="connsiteY11" fmla="*/ 433137 h 837398"/>
                  <a:gd name="connsiteX12" fmla="*/ 303196 w 741146"/>
                  <a:gd name="connsiteY12" fmla="*/ 375386 h 837398"/>
                  <a:gd name="connsiteX13" fmla="*/ 125129 w 741146"/>
                  <a:gd name="connsiteY13" fmla="*/ 332072 h 837398"/>
                  <a:gd name="connsiteX14" fmla="*/ 52939 w 741146"/>
                  <a:gd name="connsiteY14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125129 w 741146"/>
                  <a:gd name="connsiteY2" fmla="*/ 67378 h 837398"/>
                  <a:gd name="connsiteX3" fmla="*/ 228142 w 741146"/>
                  <a:gd name="connsiteY3" fmla="*/ 133427 h 837398"/>
                  <a:gd name="connsiteX4" fmla="*/ 471638 w 741146"/>
                  <a:gd name="connsiteY4" fmla="*/ 0 h 837398"/>
                  <a:gd name="connsiteX5" fmla="*/ 563078 w 741146"/>
                  <a:gd name="connsiteY5" fmla="*/ 0 h 837398"/>
                  <a:gd name="connsiteX6" fmla="*/ 625643 w 741146"/>
                  <a:gd name="connsiteY6" fmla="*/ 91440 h 837398"/>
                  <a:gd name="connsiteX7" fmla="*/ 702645 w 741146"/>
                  <a:gd name="connsiteY7" fmla="*/ 226194 h 837398"/>
                  <a:gd name="connsiteX8" fmla="*/ 741146 w 741146"/>
                  <a:gd name="connsiteY8" fmla="*/ 428325 h 837398"/>
                  <a:gd name="connsiteX9" fmla="*/ 683394 w 741146"/>
                  <a:gd name="connsiteY9" fmla="*/ 837398 h 837398"/>
                  <a:gd name="connsiteX10" fmla="*/ 630455 w 741146"/>
                  <a:gd name="connsiteY10" fmla="*/ 365760 h 837398"/>
                  <a:gd name="connsiteX11" fmla="*/ 466826 w 741146"/>
                  <a:gd name="connsiteY11" fmla="*/ 360948 h 837398"/>
                  <a:gd name="connsiteX12" fmla="*/ 356135 w 741146"/>
                  <a:gd name="connsiteY12" fmla="*/ 433137 h 837398"/>
                  <a:gd name="connsiteX13" fmla="*/ 303196 w 741146"/>
                  <a:gd name="connsiteY13" fmla="*/ 375386 h 837398"/>
                  <a:gd name="connsiteX14" fmla="*/ 125129 w 741146"/>
                  <a:gd name="connsiteY14" fmla="*/ 332072 h 837398"/>
                  <a:gd name="connsiteX15" fmla="*/ 52939 w 741146"/>
                  <a:gd name="connsiteY15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125129 w 741146"/>
                  <a:gd name="connsiteY2" fmla="*/ 67378 h 837398"/>
                  <a:gd name="connsiteX3" fmla="*/ 228142 w 741146"/>
                  <a:gd name="connsiteY3" fmla="*/ 133427 h 837398"/>
                  <a:gd name="connsiteX4" fmla="*/ 223330 w 741146"/>
                  <a:gd name="connsiteY4" fmla="*/ 41987 h 837398"/>
                  <a:gd name="connsiteX5" fmla="*/ 471638 w 741146"/>
                  <a:gd name="connsiteY5" fmla="*/ 0 h 837398"/>
                  <a:gd name="connsiteX6" fmla="*/ 563078 w 741146"/>
                  <a:gd name="connsiteY6" fmla="*/ 0 h 837398"/>
                  <a:gd name="connsiteX7" fmla="*/ 625643 w 741146"/>
                  <a:gd name="connsiteY7" fmla="*/ 91440 h 837398"/>
                  <a:gd name="connsiteX8" fmla="*/ 702645 w 741146"/>
                  <a:gd name="connsiteY8" fmla="*/ 226194 h 837398"/>
                  <a:gd name="connsiteX9" fmla="*/ 741146 w 741146"/>
                  <a:gd name="connsiteY9" fmla="*/ 428325 h 837398"/>
                  <a:gd name="connsiteX10" fmla="*/ 683394 w 741146"/>
                  <a:gd name="connsiteY10" fmla="*/ 837398 h 837398"/>
                  <a:gd name="connsiteX11" fmla="*/ 630455 w 741146"/>
                  <a:gd name="connsiteY11" fmla="*/ 365760 h 837398"/>
                  <a:gd name="connsiteX12" fmla="*/ 466826 w 741146"/>
                  <a:gd name="connsiteY12" fmla="*/ 360948 h 837398"/>
                  <a:gd name="connsiteX13" fmla="*/ 356135 w 741146"/>
                  <a:gd name="connsiteY13" fmla="*/ 433137 h 837398"/>
                  <a:gd name="connsiteX14" fmla="*/ 303196 w 741146"/>
                  <a:gd name="connsiteY14" fmla="*/ 375386 h 837398"/>
                  <a:gd name="connsiteX15" fmla="*/ 125129 w 741146"/>
                  <a:gd name="connsiteY15" fmla="*/ 332072 h 837398"/>
                  <a:gd name="connsiteX16" fmla="*/ 52939 w 741146"/>
                  <a:gd name="connsiteY16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125129 w 741146"/>
                  <a:gd name="connsiteY2" fmla="*/ 67378 h 837398"/>
                  <a:gd name="connsiteX3" fmla="*/ 228142 w 741146"/>
                  <a:gd name="connsiteY3" fmla="*/ 133427 h 837398"/>
                  <a:gd name="connsiteX4" fmla="*/ 223330 w 741146"/>
                  <a:gd name="connsiteY4" fmla="*/ 41987 h 837398"/>
                  <a:gd name="connsiteX5" fmla="*/ 471638 w 741146"/>
                  <a:gd name="connsiteY5" fmla="*/ 0 h 837398"/>
                  <a:gd name="connsiteX6" fmla="*/ 563078 w 741146"/>
                  <a:gd name="connsiteY6" fmla="*/ 0 h 837398"/>
                  <a:gd name="connsiteX7" fmla="*/ 625643 w 741146"/>
                  <a:gd name="connsiteY7" fmla="*/ 91440 h 837398"/>
                  <a:gd name="connsiteX8" fmla="*/ 702645 w 741146"/>
                  <a:gd name="connsiteY8" fmla="*/ 226194 h 837398"/>
                  <a:gd name="connsiteX9" fmla="*/ 741146 w 741146"/>
                  <a:gd name="connsiteY9" fmla="*/ 428325 h 837398"/>
                  <a:gd name="connsiteX10" fmla="*/ 683394 w 741146"/>
                  <a:gd name="connsiteY10" fmla="*/ 837398 h 837398"/>
                  <a:gd name="connsiteX11" fmla="*/ 630455 w 741146"/>
                  <a:gd name="connsiteY11" fmla="*/ 365760 h 837398"/>
                  <a:gd name="connsiteX12" fmla="*/ 548641 w 741146"/>
                  <a:gd name="connsiteY12" fmla="*/ 385012 h 837398"/>
                  <a:gd name="connsiteX13" fmla="*/ 356135 w 741146"/>
                  <a:gd name="connsiteY13" fmla="*/ 433137 h 837398"/>
                  <a:gd name="connsiteX14" fmla="*/ 303196 w 741146"/>
                  <a:gd name="connsiteY14" fmla="*/ 375386 h 837398"/>
                  <a:gd name="connsiteX15" fmla="*/ 125129 w 741146"/>
                  <a:gd name="connsiteY15" fmla="*/ 332072 h 837398"/>
                  <a:gd name="connsiteX16" fmla="*/ 52939 w 741146"/>
                  <a:gd name="connsiteY16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125129 w 741146"/>
                  <a:gd name="connsiteY2" fmla="*/ 67378 h 837398"/>
                  <a:gd name="connsiteX3" fmla="*/ 228142 w 741146"/>
                  <a:gd name="connsiteY3" fmla="*/ 133427 h 837398"/>
                  <a:gd name="connsiteX4" fmla="*/ 223330 w 741146"/>
                  <a:gd name="connsiteY4" fmla="*/ 41987 h 837398"/>
                  <a:gd name="connsiteX5" fmla="*/ 471638 w 741146"/>
                  <a:gd name="connsiteY5" fmla="*/ 0 h 837398"/>
                  <a:gd name="connsiteX6" fmla="*/ 563078 w 741146"/>
                  <a:gd name="connsiteY6" fmla="*/ 0 h 837398"/>
                  <a:gd name="connsiteX7" fmla="*/ 625643 w 741146"/>
                  <a:gd name="connsiteY7" fmla="*/ 91440 h 837398"/>
                  <a:gd name="connsiteX8" fmla="*/ 702645 w 741146"/>
                  <a:gd name="connsiteY8" fmla="*/ 226194 h 837398"/>
                  <a:gd name="connsiteX9" fmla="*/ 741146 w 741146"/>
                  <a:gd name="connsiteY9" fmla="*/ 428325 h 837398"/>
                  <a:gd name="connsiteX10" fmla="*/ 683394 w 741146"/>
                  <a:gd name="connsiteY10" fmla="*/ 837398 h 837398"/>
                  <a:gd name="connsiteX11" fmla="*/ 630455 w 741146"/>
                  <a:gd name="connsiteY11" fmla="*/ 365760 h 837398"/>
                  <a:gd name="connsiteX12" fmla="*/ 356135 w 741146"/>
                  <a:gd name="connsiteY12" fmla="*/ 433137 h 837398"/>
                  <a:gd name="connsiteX13" fmla="*/ 303196 w 741146"/>
                  <a:gd name="connsiteY13" fmla="*/ 375386 h 837398"/>
                  <a:gd name="connsiteX14" fmla="*/ 125129 w 741146"/>
                  <a:gd name="connsiteY14" fmla="*/ 332072 h 837398"/>
                  <a:gd name="connsiteX15" fmla="*/ 52939 w 741146"/>
                  <a:gd name="connsiteY15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125129 w 741146"/>
                  <a:gd name="connsiteY2" fmla="*/ 67378 h 837398"/>
                  <a:gd name="connsiteX3" fmla="*/ 228142 w 741146"/>
                  <a:gd name="connsiteY3" fmla="*/ 133427 h 837398"/>
                  <a:gd name="connsiteX4" fmla="*/ 223330 w 741146"/>
                  <a:gd name="connsiteY4" fmla="*/ 41987 h 837398"/>
                  <a:gd name="connsiteX5" fmla="*/ 471638 w 741146"/>
                  <a:gd name="connsiteY5" fmla="*/ 0 h 837398"/>
                  <a:gd name="connsiteX6" fmla="*/ 563078 w 741146"/>
                  <a:gd name="connsiteY6" fmla="*/ 0 h 837398"/>
                  <a:gd name="connsiteX7" fmla="*/ 625643 w 741146"/>
                  <a:gd name="connsiteY7" fmla="*/ 91440 h 837398"/>
                  <a:gd name="connsiteX8" fmla="*/ 702645 w 741146"/>
                  <a:gd name="connsiteY8" fmla="*/ 226194 h 837398"/>
                  <a:gd name="connsiteX9" fmla="*/ 741146 w 741146"/>
                  <a:gd name="connsiteY9" fmla="*/ 428325 h 837398"/>
                  <a:gd name="connsiteX10" fmla="*/ 683394 w 741146"/>
                  <a:gd name="connsiteY10" fmla="*/ 837398 h 837398"/>
                  <a:gd name="connsiteX11" fmla="*/ 630455 w 741146"/>
                  <a:gd name="connsiteY11" fmla="*/ 365760 h 837398"/>
                  <a:gd name="connsiteX12" fmla="*/ 514952 w 741146"/>
                  <a:gd name="connsiteY12" fmla="*/ 433137 h 837398"/>
                  <a:gd name="connsiteX13" fmla="*/ 303196 w 741146"/>
                  <a:gd name="connsiteY13" fmla="*/ 375386 h 837398"/>
                  <a:gd name="connsiteX14" fmla="*/ 125129 w 741146"/>
                  <a:gd name="connsiteY14" fmla="*/ 332072 h 837398"/>
                  <a:gd name="connsiteX15" fmla="*/ 52939 w 741146"/>
                  <a:gd name="connsiteY15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125129 w 741146"/>
                  <a:gd name="connsiteY2" fmla="*/ 67378 h 837398"/>
                  <a:gd name="connsiteX3" fmla="*/ 228142 w 741146"/>
                  <a:gd name="connsiteY3" fmla="*/ 133427 h 837398"/>
                  <a:gd name="connsiteX4" fmla="*/ 223330 w 741146"/>
                  <a:gd name="connsiteY4" fmla="*/ 41987 h 837398"/>
                  <a:gd name="connsiteX5" fmla="*/ 471638 w 741146"/>
                  <a:gd name="connsiteY5" fmla="*/ 0 h 837398"/>
                  <a:gd name="connsiteX6" fmla="*/ 563078 w 741146"/>
                  <a:gd name="connsiteY6" fmla="*/ 0 h 837398"/>
                  <a:gd name="connsiteX7" fmla="*/ 625643 w 741146"/>
                  <a:gd name="connsiteY7" fmla="*/ 91440 h 837398"/>
                  <a:gd name="connsiteX8" fmla="*/ 702645 w 741146"/>
                  <a:gd name="connsiteY8" fmla="*/ 226194 h 837398"/>
                  <a:gd name="connsiteX9" fmla="*/ 741146 w 741146"/>
                  <a:gd name="connsiteY9" fmla="*/ 428325 h 837398"/>
                  <a:gd name="connsiteX10" fmla="*/ 683394 w 741146"/>
                  <a:gd name="connsiteY10" fmla="*/ 837398 h 837398"/>
                  <a:gd name="connsiteX11" fmla="*/ 630455 w 741146"/>
                  <a:gd name="connsiteY11" fmla="*/ 365760 h 837398"/>
                  <a:gd name="connsiteX12" fmla="*/ 514952 w 741146"/>
                  <a:gd name="connsiteY12" fmla="*/ 433137 h 837398"/>
                  <a:gd name="connsiteX13" fmla="*/ 505327 w 741146"/>
                  <a:gd name="connsiteY13" fmla="*/ 346510 h 837398"/>
                  <a:gd name="connsiteX14" fmla="*/ 125129 w 741146"/>
                  <a:gd name="connsiteY14" fmla="*/ 332072 h 837398"/>
                  <a:gd name="connsiteX15" fmla="*/ 52939 w 741146"/>
                  <a:gd name="connsiteY15" fmla="*/ 837398 h 83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41146" h="837398">
                    <a:moveTo>
                      <a:pt x="52939" y="837398"/>
                    </a:moveTo>
                    <a:lnTo>
                      <a:pt x="0" y="173255"/>
                    </a:lnTo>
                    <a:lnTo>
                      <a:pt x="125129" y="67378"/>
                    </a:lnTo>
                    <a:cubicBezTo>
                      <a:pt x="149842" y="65331"/>
                      <a:pt x="203429" y="135474"/>
                      <a:pt x="228142" y="133427"/>
                    </a:cubicBezTo>
                    <a:cubicBezTo>
                      <a:pt x="258622" y="117385"/>
                      <a:pt x="192850" y="58029"/>
                      <a:pt x="223330" y="41987"/>
                    </a:cubicBezTo>
                    <a:lnTo>
                      <a:pt x="471638" y="0"/>
                    </a:lnTo>
                    <a:lnTo>
                      <a:pt x="563078" y="0"/>
                    </a:lnTo>
                    <a:lnTo>
                      <a:pt x="625643" y="91440"/>
                    </a:lnTo>
                    <a:lnTo>
                      <a:pt x="702645" y="226194"/>
                    </a:lnTo>
                    <a:lnTo>
                      <a:pt x="741146" y="428325"/>
                    </a:lnTo>
                    <a:lnTo>
                      <a:pt x="683394" y="837398"/>
                    </a:lnTo>
                    <a:lnTo>
                      <a:pt x="630455" y="365760"/>
                    </a:lnTo>
                    <a:lnTo>
                      <a:pt x="514952" y="433137"/>
                    </a:lnTo>
                    <a:lnTo>
                      <a:pt x="505327" y="346510"/>
                    </a:lnTo>
                    <a:lnTo>
                      <a:pt x="125129" y="332072"/>
                    </a:lnTo>
                    <a:lnTo>
                      <a:pt x="52939" y="837398"/>
                    </a:lnTo>
                    <a:close/>
                  </a:path>
                </a:pathLst>
              </a:custGeom>
              <a:solidFill>
                <a:srgbClr val="FFFBA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97" name="Rectangle 268"/>
              <p:cNvSpPr/>
              <p:nvPr/>
            </p:nvSpPr>
            <p:spPr>
              <a:xfrm>
                <a:off x="7744833" y="463677"/>
                <a:ext cx="775631" cy="353810"/>
              </a:xfrm>
              <a:custGeom>
                <a:avLst/>
                <a:gdLst>
                  <a:gd name="connsiteX0" fmla="*/ 0 w 775631"/>
                  <a:gd name="connsiteY0" fmla="*/ 0 h 351800"/>
                  <a:gd name="connsiteX1" fmla="*/ 775631 w 775631"/>
                  <a:gd name="connsiteY1" fmla="*/ 0 h 351800"/>
                  <a:gd name="connsiteX2" fmla="*/ 775631 w 775631"/>
                  <a:gd name="connsiteY2" fmla="*/ 351800 h 351800"/>
                  <a:gd name="connsiteX3" fmla="*/ 0 w 775631"/>
                  <a:gd name="connsiteY3" fmla="*/ 351800 h 351800"/>
                  <a:gd name="connsiteX4" fmla="*/ 0 w 775631"/>
                  <a:gd name="connsiteY4" fmla="*/ 0 h 351800"/>
                  <a:gd name="connsiteX0" fmla="*/ 22107 w 775631"/>
                  <a:gd name="connsiteY0" fmla="*/ 6029 h 351800"/>
                  <a:gd name="connsiteX1" fmla="*/ 775631 w 775631"/>
                  <a:gd name="connsiteY1" fmla="*/ 0 h 351800"/>
                  <a:gd name="connsiteX2" fmla="*/ 775631 w 775631"/>
                  <a:gd name="connsiteY2" fmla="*/ 351800 h 351800"/>
                  <a:gd name="connsiteX3" fmla="*/ 0 w 775631"/>
                  <a:gd name="connsiteY3" fmla="*/ 351800 h 351800"/>
                  <a:gd name="connsiteX4" fmla="*/ 22107 w 775631"/>
                  <a:gd name="connsiteY4" fmla="*/ 6029 h 351800"/>
                  <a:gd name="connsiteX0" fmla="*/ 22107 w 775631"/>
                  <a:gd name="connsiteY0" fmla="*/ 8039 h 353810"/>
                  <a:gd name="connsiteX1" fmla="*/ 763573 w 775631"/>
                  <a:gd name="connsiteY1" fmla="*/ 0 h 353810"/>
                  <a:gd name="connsiteX2" fmla="*/ 775631 w 775631"/>
                  <a:gd name="connsiteY2" fmla="*/ 353810 h 353810"/>
                  <a:gd name="connsiteX3" fmla="*/ 0 w 775631"/>
                  <a:gd name="connsiteY3" fmla="*/ 353810 h 353810"/>
                  <a:gd name="connsiteX4" fmla="*/ 22107 w 775631"/>
                  <a:gd name="connsiteY4" fmla="*/ 8039 h 35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5631" h="353810">
                    <a:moveTo>
                      <a:pt x="22107" y="8039"/>
                    </a:moveTo>
                    <a:lnTo>
                      <a:pt x="763573" y="0"/>
                    </a:lnTo>
                    <a:lnTo>
                      <a:pt x="775631" y="353810"/>
                    </a:lnTo>
                    <a:lnTo>
                      <a:pt x="0" y="353810"/>
                    </a:lnTo>
                    <a:lnTo>
                      <a:pt x="22107" y="8039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98" name="Freeform 2997"/>
              <p:cNvSpPr/>
              <p:nvPr/>
            </p:nvSpPr>
            <p:spPr>
              <a:xfrm rot="679214">
                <a:off x="7550691" y="-273268"/>
                <a:ext cx="228065" cy="1264050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rgbClr val="F9D6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99" name="Trapezoid 270"/>
              <p:cNvSpPr/>
              <p:nvPr/>
            </p:nvSpPr>
            <p:spPr>
              <a:xfrm rot="1261075">
                <a:off x="7587054" y="-268039"/>
                <a:ext cx="318441" cy="484297"/>
              </a:xfrm>
              <a:custGeom>
                <a:avLst/>
                <a:gdLst>
                  <a:gd name="connsiteX0" fmla="*/ 0 w 318441"/>
                  <a:gd name="connsiteY0" fmla="*/ 484297 h 484297"/>
                  <a:gd name="connsiteX1" fmla="*/ 33879 w 318441"/>
                  <a:gd name="connsiteY1" fmla="*/ 0 h 484297"/>
                  <a:gd name="connsiteX2" fmla="*/ 284562 w 318441"/>
                  <a:gd name="connsiteY2" fmla="*/ 0 h 484297"/>
                  <a:gd name="connsiteX3" fmla="*/ 318441 w 318441"/>
                  <a:gd name="connsiteY3" fmla="*/ 484297 h 484297"/>
                  <a:gd name="connsiteX4" fmla="*/ 0 w 318441"/>
                  <a:gd name="connsiteY4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33879 w 318441"/>
                  <a:gd name="connsiteY2" fmla="*/ 0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1230 w 318441"/>
                  <a:gd name="connsiteY1" fmla="*/ 72704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8441" h="484297">
                    <a:moveTo>
                      <a:pt x="0" y="484297"/>
                    </a:moveTo>
                    <a:cubicBezTo>
                      <a:pt x="7439" y="367926"/>
                      <a:pt x="3791" y="189075"/>
                      <a:pt x="11230" y="72704"/>
                    </a:cubicBezTo>
                    <a:lnTo>
                      <a:pt x="49172" y="583"/>
                    </a:lnTo>
                    <a:lnTo>
                      <a:pt x="284562" y="0"/>
                    </a:lnTo>
                    <a:lnTo>
                      <a:pt x="318441" y="484297"/>
                    </a:lnTo>
                    <a:lnTo>
                      <a:pt x="0" y="484297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00" name="Trapezoid 270"/>
              <p:cNvSpPr/>
              <p:nvPr/>
            </p:nvSpPr>
            <p:spPr>
              <a:xfrm rot="20338925" flipH="1">
                <a:off x="8329459" y="-304316"/>
                <a:ext cx="318441" cy="484297"/>
              </a:xfrm>
              <a:custGeom>
                <a:avLst/>
                <a:gdLst>
                  <a:gd name="connsiteX0" fmla="*/ 0 w 318441"/>
                  <a:gd name="connsiteY0" fmla="*/ 484297 h 484297"/>
                  <a:gd name="connsiteX1" fmla="*/ 33879 w 318441"/>
                  <a:gd name="connsiteY1" fmla="*/ 0 h 484297"/>
                  <a:gd name="connsiteX2" fmla="*/ 284562 w 318441"/>
                  <a:gd name="connsiteY2" fmla="*/ 0 h 484297"/>
                  <a:gd name="connsiteX3" fmla="*/ 318441 w 318441"/>
                  <a:gd name="connsiteY3" fmla="*/ 484297 h 484297"/>
                  <a:gd name="connsiteX4" fmla="*/ 0 w 318441"/>
                  <a:gd name="connsiteY4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33879 w 318441"/>
                  <a:gd name="connsiteY2" fmla="*/ 0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1230 w 318441"/>
                  <a:gd name="connsiteY1" fmla="*/ 72704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8441" h="484297">
                    <a:moveTo>
                      <a:pt x="0" y="484297"/>
                    </a:moveTo>
                    <a:cubicBezTo>
                      <a:pt x="7439" y="367926"/>
                      <a:pt x="3791" y="189075"/>
                      <a:pt x="11230" y="72704"/>
                    </a:cubicBezTo>
                    <a:lnTo>
                      <a:pt x="49172" y="583"/>
                    </a:lnTo>
                    <a:lnTo>
                      <a:pt x="284562" y="0"/>
                    </a:lnTo>
                    <a:lnTo>
                      <a:pt x="318441" y="484297"/>
                    </a:lnTo>
                    <a:lnTo>
                      <a:pt x="0" y="484297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2500" name="Group 2499"/>
            <p:cNvGrpSpPr>
              <a:grpSpLocks noChangeAspect="1"/>
            </p:cNvGrpSpPr>
            <p:nvPr/>
          </p:nvGrpSpPr>
          <p:grpSpPr>
            <a:xfrm>
              <a:off x="2321545" y="5079290"/>
              <a:ext cx="492966" cy="1322988"/>
              <a:chOff x="162139" y="2905708"/>
              <a:chExt cx="1407078" cy="3776215"/>
            </a:xfrm>
          </p:grpSpPr>
          <p:sp>
            <p:nvSpPr>
              <p:cNvPr id="2957" name="Freeform 2956"/>
              <p:cNvSpPr/>
              <p:nvPr/>
            </p:nvSpPr>
            <p:spPr>
              <a:xfrm>
                <a:off x="666952" y="3418915"/>
                <a:ext cx="388320" cy="408095"/>
              </a:xfrm>
              <a:custGeom>
                <a:avLst/>
                <a:gdLst>
                  <a:gd name="connsiteX0" fmla="*/ 3153 w 545573"/>
                  <a:gd name="connsiteY0" fmla="*/ 436778 h 641355"/>
                  <a:gd name="connsiteX1" fmla="*/ 122423 w 545573"/>
                  <a:gd name="connsiteY1" fmla="*/ 237996 h 641355"/>
                  <a:gd name="connsiteX2" fmla="*/ 162179 w 545573"/>
                  <a:gd name="connsiteY2" fmla="*/ 33534 h 641355"/>
                  <a:gd name="connsiteX3" fmla="*/ 360962 w 545573"/>
                  <a:gd name="connsiteY3" fmla="*/ 16495 h 641355"/>
                  <a:gd name="connsiteX4" fmla="*/ 406398 w 545573"/>
                  <a:gd name="connsiteY4" fmla="*/ 198239 h 641355"/>
                  <a:gd name="connsiteX5" fmla="*/ 542706 w 545573"/>
                  <a:gd name="connsiteY5" fmla="*/ 436778 h 641355"/>
                  <a:gd name="connsiteX6" fmla="*/ 264410 w 545573"/>
                  <a:gd name="connsiteY6" fmla="*/ 641240 h 641355"/>
                  <a:gd name="connsiteX7" fmla="*/ 3153 w 545573"/>
                  <a:gd name="connsiteY7" fmla="*/ 436778 h 641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5573" h="641355">
                    <a:moveTo>
                      <a:pt x="3153" y="436778"/>
                    </a:moveTo>
                    <a:cubicBezTo>
                      <a:pt x="-20511" y="369571"/>
                      <a:pt x="95919" y="305203"/>
                      <a:pt x="122423" y="237996"/>
                    </a:cubicBezTo>
                    <a:cubicBezTo>
                      <a:pt x="148927" y="170789"/>
                      <a:pt x="122422" y="70451"/>
                      <a:pt x="162179" y="33534"/>
                    </a:cubicBezTo>
                    <a:cubicBezTo>
                      <a:pt x="201936" y="-3383"/>
                      <a:pt x="320259" y="-10956"/>
                      <a:pt x="360962" y="16495"/>
                    </a:cubicBezTo>
                    <a:cubicBezTo>
                      <a:pt x="401665" y="43946"/>
                      <a:pt x="376107" y="128192"/>
                      <a:pt x="406398" y="198239"/>
                    </a:cubicBezTo>
                    <a:cubicBezTo>
                      <a:pt x="436689" y="268286"/>
                      <a:pt x="566371" y="362944"/>
                      <a:pt x="542706" y="436778"/>
                    </a:cubicBezTo>
                    <a:cubicBezTo>
                      <a:pt x="519041" y="510612"/>
                      <a:pt x="357175" y="636507"/>
                      <a:pt x="264410" y="641240"/>
                    </a:cubicBezTo>
                    <a:cubicBezTo>
                      <a:pt x="171645" y="645973"/>
                      <a:pt x="26817" y="503985"/>
                      <a:pt x="3153" y="436778"/>
                    </a:cubicBezTo>
                    <a:close/>
                  </a:path>
                </a:pathLst>
              </a:custGeom>
              <a:solidFill>
                <a:srgbClr val="E0CE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958" name="Group 2957"/>
              <p:cNvGrpSpPr/>
              <p:nvPr/>
            </p:nvGrpSpPr>
            <p:grpSpPr>
              <a:xfrm>
                <a:off x="478881" y="4735112"/>
                <a:ext cx="793578" cy="1763891"/>
                <a:chOff x="3856413" y="3097053"/>
                <a:chExt cx="1299495" cy="2772102"/>
              </a:xfrm>
            </p:grpSpPr>
            <p:sp>
              <p:nvSpPr>
                <p:cNvPr id="2980" name="Freeform 2979"/>
                <p:cNvSpPr/>
                <p:nvPr/>
              </p:nvSpPr>
              <p:spPr>
                <a:xfrm>
                  <a:off x="3856413" y="3097053"/>
                  <a:ext cx="610498" cy="277210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  <a:gd name="connsiteX0" fmla="*/ 204913 w 695969"/>
                    <a:gd name="connsiteY0" fmla="*/ 2962 h 2921608"/>
                    <a:gd name="connsiteX1" fmla="*/ 3874 w 695969"/>
                    <a:gd name="connsiteY1" fmla="*/ 528256 h 2921608"/>
                    <a:gd name="connsiteX2" fmla="*/ 108244 w 695969"/>
                    <a:gd name="connsiteY2" fmla="*/ 2750666 h 2921608"/>
                    <a:gd name="connsiteX3" fmla="*/ 522682 w 695969"/>
                    <a:gd name="connsiteY3" fmla="*/ 2772102 h 2921608"/>
                    <a:gd name="connsiteX4" fmla="*/ 684810 w 695969"/>
                    <a:gd name="connsiteY4" fmla="*/ 657958 h 2921608"/>
                    <a:gd name="connsiteX5" fmla="*/ 204913 w 695969"/>
                    <a:gd name="connsiteY5" fmla="*/ 2962 h 2921608"/>
                    <a:gd name="connsiteX0" fmla="*/ 204913 w 695969"/>
                    <a:gd name="connsiteY0" fmla="*/ 2962 h 2772102"/>
                    <a:gd name="connsiteX1" fmla="*/ 3874 w 695969"/>
                    <a:gd name="connsiteY1" fmla="*/ 528256 h 2772102"/>
                    <a:gd name="connsiteX2" fmla="*/ 108244 w 695969"/>
                    <a:gd name="connsiteY2" fmla="*/ 2750666 h 2772102"/>
                    <a:gd name="connsiteX3" fmla="*/ 522682 w 695969"/>
                    <a:gd name="connsiteY3" fmla="*/ 2772102 h 2772102"/>
                    <a:gd name="connsiteX4" fmla="*/ 684810 w 695969"/>
                    <a:gd name="connsiteY4" fmla="*/ 657958 h 2772102"/>
                    <a:gd name="connsiteX5" fmla="*/ 204913 w 695969"/>
                    <a:gd name="connsiteY5" fmla="*/ 2962 h 277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969" h="2772102">
                      <a:moveTo>
                        <a:pt x="204913" y="2962"/>
                      </a:moveTo>
                      <a:cubicBezTo>
                        <a:pt x="91424" y="-18655"/>
                        <a:pt x="19985" y="70305"/>
                        <a:pt x="3874" y="528256"/>
                      </a:cubicBezTo>
                      <a:cubicBezTo>
                        <a:pt x="-12237" y="986207"/>
                        <a:pt x="21776" y="2376692"/>
                        <a:pt x="108244" y="2750666"/>
                      </a:cubicBezTo>
                      <a:lnTo>
                        <a:pt x="522682" y="2772102"/>
                      </a:lnTo>
                      <a:cubicBezTo>
                        <a:pt x="588614" y="2421907"/>
                        <a:pt x="737771" y="1119481"/>
                        <a:pt x="684810" y="657958"/>
                      </a:cubicBezTo>
                      <a:cubicBezTo>
                        <a:pt x="631849" y="196435"/>
                        <a:pt x="318402" y="24579"/>
                        <a:pt x="204913" y="2962"/>
                      </a:cubicBezTo>
                      <a:close/>
                    </a:path>
                  </a:pathLst>
                </a:custGeom>
                <a:solidFill>
                  <a:srgbClr val="3E1F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981" name="Flowchart: Stored Data 2980"/>
                <p:cNvSpPr/>
                <p:nvPr/>
              </p:nvSpPr>
              <p:spPr>
                <a:xfrm rot="5400000">
                  <a:off x="4136704" y="3533473"/>
                  <a:ext cx="733815" cy="119787"/>
                </a:xfrm>
                <a:prstGeom prst="flowChartOnlineStorage">
                  <a:avLst/>
                </a:prstGeom>
                <a:solidFill>
                  <a:srgbClr val="3E1F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982" name="Freeform 2981"/>
                <p:cNvSpPr/>
                <p:nvPr/>
              </p:nvSpPr>
              <p:spPr>
                <a:xfrm flipH="1">
                  <a:off x="4545410" y="3097053"/>
                  <a:ext cx="610498" cy="277210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  <a:gd name="connsiteX0" fmla="*/ 204913 w 695969"/>
                    <a:gd name="connsiteY0" fmla="*/ 2962 h 2921608"/>
                    <a:gd name="connsiteX1" fmla="*/ 3874 w 695969"/>
                    <a:gd name="connsiteY1" fmla="*/ 528256 h 2921608"/>
                    <a:gd name="connsiteX2" fmla="*/ 108244 w 695969"/>
                    <a:gd name="connsiteY2" fmla="*/ 2750666 h 2921608"/>
                    <a:gd name="connsiteX3" fmla="*/ 522682 w 695969"/>
                    <a:gd name="connsiteY3" fmla="*/ 2772102 h 2921608"/>
                    <a:gd name="connsiteX4" fmla="*/ 684810 w 695969"/>
                    <a:gd name="connsiteY4" fmla="*/ 657958 h 2921608"/>
                    <a:gd name="connsiteX5" fmla="*/ 204913 w 695969"/>
                    <a:gd name="connsiteY5" fmla="*/ 2962 h 2921608"/>
                    <a:gd name="connsiteX0" fmla="*/ 204913 w 695969"/>
                    <a:gd name="connsiteY0" fmla="*/ 2962 h 2772102"/>
                    <a:gd name="connsiteX1" fmla="*/ 3874 w 695969"/>
                    <a:gd name="connsiteY1" fmla="*/ 528256 h 2772102"/>
                    <a:gd name="connsiteX2" fmla="*/ 108244 w 695969"/>
                    <a:gd name="connsiteY2" fmla="*/ 2750666 h 2772102"/>
                    <a:gd name="connsiteX3" fmla="*/ 522682 w 695969"/>
                    <a:gd name="connsiteY3" fmla="*/ 2772102 h 2772102"/>
                    <a:gd name="connsiteX4" fmla="*/ 684810 w 695969"/>
                    <a:gd name="connsiteY4" fmla="*/ 657958 h 2772102"/>
                    <a:gd name="connsiteX5" fmla="*/ 204913 w 695969"/>
                    <a:gd name="connsiteY5" fmla="*/ 2962 h 277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969" h="2772102">
                      <a:moveTo>
                        <a:pt x="204913" y="2962"/>
                      </a:moveTo>
                      <a:cubicBezTo>
                        <a:pt x="91424" y="-18655"/>
                        <a:pt x="19985" y="70305"/>
                        <a:pt x="3874" y="528256"/>
                      </a:cubicBezTo>
                      <a:cubicBezTo>
                        <a:pt x="-12237" y="986207"/>
                        <a:pt x="21776" y="2376692"/>
                        <a:pt x="108244" y="2750666"/>
                      </a:cubicBezTo>
                      <a:lnTo>
                        <a:pt x="522682" y="2772102"/>
                      </a:lnTo>
                      <a:cubicBezTo>
                        <a:pt x="588614" y="2421907"/>
                        <a:pt x="737771" y="1119481"/>
                        <a:pt x="684810" y="657958"/>
                      </a:cubicBezTo>
                      <a:cubicBezTo>
                        <a:pt x="631849" y="196435"/>
                        <a:pt x="318402" y="24579"/>
                        <a:pt x="204913" y="2962"/>
                      </a:cubicBezTo>
                      <a:close/>
                    </a:path>
                  </a:pathLst>
                </a:custGeom>
                <a:solidFill>
                  <a:srgbClr val="3E1F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983" name="Rectangle 2982"/>
                <p:cNvSpPr/>
                <p:nvPr/>
              </p:nvSpPr>
              <p:spPr>
                <a:xfrm>
                  <a:off x="4171819" y="3284867"/>
                  <a:ext cx="656848" cy="501650"/>
                </a:xfrm>
                <a:prstGeom prst="rect">
                  <a:avLst/>
                </a:prstGeom>
                <a:solidFill>
                  <a:srgbClr val="3E1F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959" name="Freeform 2958"/>
              <p:cNvSpPr/>
              <p:nvPr/>
            </p:nvSpPr>
            <p:spPr>
              <a:xfrm rot="679214">
                <a:off x="284739" y="3767853"/>
                <a:ext cx="228065" cy="1264050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rgbClr val="E0CE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60" name="Freeform 2959"/>
              <p:cNvSpPr/>
              <p:nvPr/>
            </p:nvSpPr>
            <p:spPr>
              <a:xfrm rot="20920786" flipH="1">
                <a:off x="1216166" y="3749459"/>
                <a:ext cx="228065" cy="1264050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rgbClr val="E0CE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61" name="Freeform 2960"/>
              <p:cNvSpPr>
                <a:spLocks noChangeAspect="1"/>
              </p:cNvSpPr>
              <p:nvPr/>
            </p:nvSpPr>
            <p:spPr>
              <a:xfrm>
                <a:off x="162139" y="4922623"/>
                <a:ext cx="197289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rgbClr val="E0CE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62" name="Freeform 2961"/>
              <p:cNvSpPr>
                <a:spLocks noChangeAspect="1"/>
              </p:cNvSpPr>
              <p:nvPr/>
            </p:nvSpPr>
            <p:spPr>
              <a:xfrm flipH="1">
                <a:off x="1371928" y="4922205"/>
                <a:ext cx="197289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rgbClr val="E0CE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63" name="Freeform 2962"/>
              <p:cNvSpPr/>
              <p:nvPr/>
            </p:nvSpPr>
            <p:spPr>
              <a:xfrm flipH="1">
                <a:off x="848670" y="3590275"/>
                <a:ext cx="477811" cy="1411293"/>
              </a:xfrm>
              <a:custGeom>
                <a:avLst/>
                <a:gdLst>
                  <a:gd name="connsiteX0" fmla="*/ 157523 w 1582311"/>
                  <a:gd name="connsiteY0" fmla="*/ 1919666 h 1975803"/>
                  <a:gd name="connsiteX1" fmla="*/ 403957 w 1582311"/>
                  <a:gd name="connsiteY1" fmla="*/ 1374917 h 1975803"/>
                  <a:gd name="connsiteX2" fmla="*/ 112127 w 1582311"/>
                  <a:gd name="connsiteY2" fmla="*/ 739377 h 1975803"/>
                  <a:gd name="connsiteX3" fmla="*/ 47276 w 1582311"/>
                  <a:gd name="connsiteY3" fmla="*/ 246509 h 1975803"/>
                  <a:gd name="connsiteX4" fmla="*/ 793063 w 1582311"/>
                  <a:gd name="connsiteY4" fmla="*/ 75 h 1975803"/>
                  <a:gd name="connsiteX5" fmla="*/ 1473999 w 1582311"/>
                  <a:gd name="connsiteY5" fmla="*/ 227053 h 1975803"/>
                  <a:gd name="connsiteX6" fmla="*/ 1402663 w 1582311"/>
                  <a:gd name="connsiteY6" fmla="*/ 771802 h 1975803"/>
                  <a:gd name="connsiteX7" fmla="*/ 1292416 w 1582311"/>
                  <a:gd name="connsiteY7" fmla="*/ 1297096 h 1975803"/>
                  <a:gd name="connsiteX8" fmla="*/ 1532365 w 1582311"/>
                  <a:gd name="connsiteY8" fmla="*/ 1887240 h 1975803"/>
                  <a:gd name="connsiteX9" fmla="*/ 157523 w 1582311"/>
                  <a:gd name="connsiteY9" fmla="*/ 1919666 h 1975803"/>
                  <a:gd name="connsiteX0" fmla="*/ 157523 w 1582311"/>
                  <a:gd name="connsiteY0" fmla="*/ 1919666 h 1973041"/>
                  <a:gd name="connsiteX1" fmla="*/ 403957 w 1582311"/>
                  <a:gd name="connsiteY1" fmla="*/ 1374917 h 1973041"/>
                  <a:gd name="connsiteX2" fmla="*/ 112127 w 1582311"/>
                  <a:gd name="connsiteY2" fmla="*/ 739377 h 1973041"/>
                  <a:gd name="connsiteX3" fmla="*/ 47276 w 1582311"/>
                  <a:gd name="connsiteY3" fmla="*/ 246509 h 1973041"/>
                  <a:gd name="connsiteX4" fmla="*/ 793063 w 1582311"/>
                  <a:gd name="connsiteY4" fmla="*/ 75 h 1973041"/>
                  <a:gd name="connsiteX5" fmla="*/ 1473999 w 1582311"/>
                  <a:gd name="connsiteY5" fmla="*/ 227053 h 1973041"/>
                  <a:gd name="connsiteX6" fmla="*/ 1402663 w 1582311"/>
                  <a:gd name="connsiteY6" fmla="*/ 771802 h 1973041"/>
                  <a:gd name="connsiteX7" fmla="*/ 1292416 w 1582311"/>
                  <a:gd name="connsiteY7" fmla="*/ 1342492 h 1973041"/>
                  <a:gd name="connsiteX8" fmla="*/ 1532365 w 1582311"/>
                  <a:gd name="connsiteY8" fmla="*/ 1887240 h 1973041"/>
                  <a:gd name="connsiteX9" fmla="*/ 157523 w 1582311"/>
                  <a:gd name="connsiteY9" fmla="*/ 1919666 h 1973041"/>
                  <a:gd name="connsiteX0" fmla="*/ 157523 w 1582311"/>
                  <a:gd name="connsiteY0" fmla="*/ 1919660 h 1973035"/>
                  <a:gd name="connsiteX1" fmla="*/ 403957 w 1582311"/>
                  <a:gd name="connsiteY1" fmla="*/ 1374911 h 1973035"/>
                  <a:gd name="connsiteX2" fmla="*/ 112127 w 1582311"/>
                  <a:gd name="connsiteY2" fmla="*/ 739371 h 1973035"/>
                  <a:gd name="connsiteX3" fmla="*/ 47276 w 1582311"/>
                  <a:gd name="connsiteY3" fmla="*/ 246503 h 1973035"/>
                  <a:gd name="connsiteX4" fmla="*/ 793063 w 1582311"/>
                  <a:gd name="connsiteY4" fmla="*/ 69 h 1973035"/>
                  <a:gd name="connsiteX5" fmla="*/ 1473999 w 1582311"/>
                  <a:gd name="connsiteY5" fmla="*/ 227047 h 1973035"/>
                  <a:gd name="connsiteX6" fmla="*/ 1467514 w 1582311"/>
                  <a:gd name="connsiteY6" fmla="*/ 706945 h 1973035"/>
                  <a:gd name="connsiteX7" fmla="*/ 1292416 w 1582311"/>
                  <a:gd name="connsiteY7" fmla="*/ 1342486 h 1973035"/>
                  <a:gd name="connsiteX8" fmla="*/ 1532365 w 1582311"/>
                  <a:gd name="connsiteY8" fmla="*/ 1887234 h 1973035"/>
                  <a:gd name="connsiteX9" fmla="*/ 157523 w 1582311"/>
                  <a:gd name="connsiteY9" fmla="*/ 1919660 h 1973035"/>
                  <a:gd name="connsiteX0" fmla="*/ 157523 w 1582311"/>
                  <a:gd name="connsiteY0" fmla="*/ 2021986 h 2113807"/>
                  <a:gd name="connsiteX1" fmla="*/ 403957 w 1582311"/>
                  <a:gd name="connsiteY1" fmla="*/ 1477237 h 2113807"/>
                  <a:gd name="connsiteX2" fmla="*/ 112127 w 1582311"/>
                  <a:gd name="connsiteY2" fmla="*/ 841697 h 2113807"/>
                  <a:gd name="connsiteX3" fmla="*/ 47276 w 1582311"/>
                  <a:gd name="connsiteY3" fmla="*/ 348829 h 2113807"/>
                  <a:gd name="connsiteX4" fmla="*/ 793063 w 1582311"/>
                  <a:gd name="connsiteY4" fmla="*/ 102395 h 2113807"/>
                  <a:gd name="connsiteX5" fmla="*/ 844944 w 1582311"/>
                  <a:gd name="connsiteY5" fmla="*/ 2106292 h 2113807"/>
                  <a:gd name="connsiteX6" fmla="*/ 1467514 w 1582311"/>
                  <a:gd name="connsiteY6" fmla="*/ 809271 h 2113807"/>
                  <a:gd name="connsiteX7" fmla="*/ 1292416 w 1582311"/>
                  <a:gd name="connsiteY7" fmla="*/ 1444812 h 2113807"/>
                  <a:gd name="connsiteX8" fmla="*/ 1532365 w 1582311"/>
                  <a:gd name="connsiteY8" fmla="*/ 1989560 h 2113807"/>
                  <a:gd name="connsiteX9" fmla="*/ 157523 w 1582311"/>
                  <a:gd name="connsiteY9" fmla="*/ 2021986 h 2113807"/>
                  <a:gd name="connsiteX0" fmla="*/ 157523 w 1582311"/>
                  <a:gd name="connsiteY0" fmla="*/ 2021986 h 2113173"/>
                  <a:gd name="connsiteX1" fmla="*/ 403957 w 1582311"/>
                  <a:gd name="connsiteY1" fmla="*/ 1477237 h 2113173"/>
                  <a:gd name="connsiteX2" fmla="*/ 112127 w 1582311"/>
                  <a:gd name="connsiteY2" fmla="*/ 841697 h 2113173"/>
                  <a:gd name="connsiteX3" fmla="*/ 47276 w 1582311"/>
                  <a:gd name="connsiteY3" fmla="*/ 348829 h 2113173"/>
                  <a:gd name="connsiteX4" fmla="*/ 793063 w 1582311"/>
                  <a:gd name="connsiteY4" fmla="*/ 102395 h 2113173"/>
                  <a:gd name="connsiteX5" fmla="*/ 844944 w 1582311"/>
                  <a:gd name="connsiteY5" fmla="*/ 2106292 h 2113173"/>
                  <a:gd name="connsiteX6" fmla="*/ 1461029 w 1582311"/>
                  <a:gd name="connsiteY6" fmla="*/ 783331 h 2113173"/>
                  <a:gd name="connsiteX7" fmla="*/ 1292416 w 1582311"/>
                  <a:gd name="connsiteY7" fmla="*/ 1444812 h 2113173"/>
                  <a:gd name="connsiteX8" fmla="*/ 1532365 w 1582311"/>
                  <a:gd name="connsiteY8" fmla="*/ 1989560 h 2113173"/>
                  <a:gd name="connsiteX9" fmla="*/ 157523 w 1582311"/>
                  <a:gd name="connsiteY9" fmla="*/ 2021986 h 2113173"/>
                  <a:gd name="connsiteX0" fmla="*/ 157523 w 1591567"/>
                  <a:gd name="connsiteY0" fmla="*/ 2021986 h 2143200"/>
                  <a:gd name="connsiteX1" fmla="*/ 403957 w 1591567"/>
                  <a:gd name="connsiteY1" fmla="*/ 1477237 h 2143200"/>
                  <a:gd name="connsiteX2" fmla="*/ 112127 w 1591567"/>
                  <a:gd name="connsiteY2" fmla="*/ 841697 h 2143200"/>
                  <a:gd name="connsiteX3" fmla="*/ 47276 w 1591567"/>
                  <a:gd name="connsiteY3" fmla="*/ 348829 h 2143200"/>
                  <a:gd name="connsiteX4" fmla="*/ 793063 w 1591567"/>
                  <a:gd name="connsiteY4" fmla="*/ 102395 h 2143200"/>
                  <a:gd name="connsiteX5" fmla="*/ 844944 w 1591567"/>
                  <a:gd name="connsiteY5" fmla="*/ 2106292 h 2143200"/>
                  <a:gd name="connsiteX6" fmla="*/ 1292416 w 1591567"/>
                  <a:gd name="connsiteY6" fmla="*/ 1444812 h 2143200"/>
                  <a:gd name="connsiteX7" fmla="*/ 1532365 w 1591567"/>
                  <a:gd name="connsiteY7" fmla="*/ 1989560 h 2143200"/>
                  <a:gd name="connsiteX8" fmla="*/ 157523 w 1591567"/>
                  <a:gd name="connsiteY8" fmla="*/ 2021986 h 2143200"/>
                  <a:gd name="connsiteX0" fmla="*/ 157523 w 1545335"/>
                  <a:gd name="connsiteY0" fmla="*/ 2021986 h 2223374"/>
                  <a:gd name="connsiteX1" fmla="*/ 403957 w 1545335"/>
                  <a:gd name="connsiteY1" fmla="*/ 1477237 h 2223374"/>
                  <a:gd name="connsiteX2" fmla="*/ 112127 w 1545335"/>
                  <a:gd name="connsiteY2" fmla="*/ 841697 h 2223374"/>
                  <a:gd name="connsiteX3" fmla="*/ 47276 w 1545335"/>
                  <a:gd name="connsiteY3" fmla="*/ 348829 h 2223374"/>
                  <a:gd name="connsiteX4" fmla="*/ 793063 w 1545335"/>
                  <a:gd name="connsiteY4" fmla="*/ 102395 h 2223374"/>
                  <a:gd name="connsiteX5" fmla="*/ 844944 w 1545335"/>
                  <a:gd name="connsiteY5" fmla="*/ 2106292 h 2223374"/>
                  <a:gd name="connsiteX6" fmla="*/ 1532365 w 1545335"/>
                  <a:gd name="connsiteY6" fmla="*/ 1989560 h 2223374"/>
                  <a:gd name="connsiteX7" fmla="*/ 157523 w 1545335"/>
                  <a:gd name="connsiteY7" fmla="*/ 2021986 h 2223374"/>
                  <a:gd name="connsiteX0" fmla="*/ 157523 w 844944"/>
                  <a:gd name="connsiteY0" fmla="*/ 2021986 h 2249938"/>
                  <a:gd name="connsiteX1" fmla="*/ 403957 w 844944"/>
                  <a:gd name="connsiteY1" fmla="*/ 1477237 h 2249938"/>
                  <a:gd name="connsiteX2" fmla="*/ 112127 w 844944"/>
                  <a:gd name="connsiteY2" fmla="*/ 841697 h 2249938"/>
                  <a:gd name="connsiteX3" fmla="*/ 47276 w 844944"/>
                  <a:gd name="connsiteY3" fmla="*/ 348829 h 2249938"/>
                  <a:gd name="connsiteX4" fmla="*/ 793063 w 844944"/>
                  <a:gd name="connsiteY4" fmla="*/ 102395 h 2249938"/>
                  <a:gd name="connsiteX5" fmla="*/ 844944 w 844944"/>
                  <a:gd name="connsiteY5" fmla="*/ 2106292 h 2249938"/>
                  <a:gd name="connsiteX6" fmla="*/ 157523 w 844944"/>
                  <a:gd name="connsiteY6" fmla="*/ 2021986 h 2249938"/>
                  <a:gd name="connsiteX0" fmla="*/ 154587 w 842008"/>
                  <a:gd name="connsiteY0" fmla="*/ 2021986 h 2249467"/>
                  <a:gd name="connsiteX1" fmla="*/ 303744 w 842008"/>
                  <a:gd name="connsiteY1" fmla="*/ 1490207 h 2249467"/>
                  <a:gd name="connsiteX2" fmla="*/ 109191 w 842008"/>
                  <a:gd name="connsiteY2" fmla="*/ 841697 h 2249467"/>
                  <a:gd name="connsiteX3" fmla="*/ 44340 w 842008"/>
                  <a:gd name="connsiteY3" fmla="*/ 348829 h 2249467"/>
                  <a:gd name="connsiteX4" fmla="*/ 790127 w 842008"/>
                  <a:gd name="connsiteY4" fmla="*/ 102395 h 2249467"/>
                  <a:gd name="connsiteX5" fmla="*/ 842008 w 842008"/>
                  <a:gd name="connsiteY5" fmla="*/ 2106292 h 2249467"/>
                  <a:gd name="connsiteX6" fmla="*/ 154587 w 842008"/>
                  <a:gd name="connsiteY6" fmla="*/ 2021986 h 2249467"/>
                  <a:gd name="connsiteX0" fmla="*/ 166593 w 854014"/>
                  <a:gd name="connsiteY0" fmla="*/ 2021986 h 2249467"/>
                  <a:gd name="connsiteX1" fmla="*/ 315750 w 854014"/>
                  <a:gd name="connsiteY1" fmla="*/ 1490207 h 2249467"/>
                  <a:gd name="connsiteX2" fmla="*/ 121197 w 854014"/>
                  <a:gd name="connsiteY2" fmla="*/ 841697 h 2249467"/>
                  <a:gd name="connsiteX3" fmla="*/ 56346 w 854014"/>
                  <a:gd name="connsiteY3" fmla="*/ 348829 h 2249467"/>
                  <a:gd name="connsiteX4" fmla="*/ 802133 w 854014"/>
                  <a:gd name="connsiteY4" fmla="*/ 102395 h 2249467"/>
                  <a:gd name="connsiteX5" fmla="*/ 854014 w 854014"/>
                  <a:gd name="connsiteY5" fmla="*/ 2106292 h 2249467"/>
                  <a:gd name="connsiteX6" fmla="*/ 166593 w 854014"/>
                  <a:gd name="connsiteY6" fmla="*/ 2021986 h 2249467"/>
                  <a:gd name="connsiteX0" fmla="*/ 153312 w 840733"/>
                  <a:gd name="connsiteY0" fmla="*/ 2021986 h 2250412"/>
                  <a:gd name="connsiteX1" fmla="*/ 257074 w 840733"/>
                  <a:gd name="connsiteY1" fmla="*/ 1464267 h 2250412"/>
                  <a:gd name="connsiteX2" fmla="*/ 107916 w 840733"/>
                  <a:gd name="connsiteY2" fmla="*/ 841697 h 2250412"/>
                  <a:gd name="connsiteX3" fmla="*/ 43065 w 840733"/>
                  <a:gd name="connsiteY3" fmla="*/ 348829 h 2250412"/>
                  <a:gd name="connsiteX4" fmla="*/ 788852 w 840733"/>
                  <a:gd name="connsiteY4" fmla="*/ 102395 h 2250412"/>
                  <a:gd name="connsiteX5" fmla="*/ 840733 w 840733"/>
                  <a:gd name="connsiteY5" fmla="*/ 2106292 h 2250412"/>
                  <a:gd name="connsiteX6" fmla="*/ 153312 w 840733"/>
                  <a:gd name="connsiteY6" fmla="*/ 2021986 h 2250412"/>
                  <a:gd name="connsiteX0" fmla="*/ 174762 w 862183"/>
                  <a:gd name="connsiteY0" fmla="*/ 2021986 h 2250412"/>
                  <a:gd name="connsiteX1" fmla="*/ 278524 w 862183"/>
                  <a:gd name="connsiteY1" fmla="*/ 1464267 h 2250412"/>
                  <a:gd name="connsiteX2" fmla="*/ 129366 w 862183"/>
                  <a:gd name="connsiteY2" fmla="*/ 841697 h 2250412"/>
                  <a:gd name="connsiteX3" fmla="*/ 64515 w 862183"/>
                  <a:gd name="connsiteY3" fmla="*/ 348829 h 2250412"/>
                  <a:gd name="connsiteX4" fmla="*/ 810302 w 862183"/>
                  <a:gd name="connsiteY4" fmla="*/ 102395 h 2250412"/>
                  <a:gd name="connsiteX5" fmla="*/ 862183 w 862183"/>
                  <a:gd name="connsiteY5" fmla="*/ 2106292 h 2250412"/>
                  <a:gd name="connsiteX6" fmla="*/ 174762 w 862183"/>
                  <a:gd name="connsiteY6" fmla="*/ 2021986 h 2250412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6607 w 902204"/>
                  <a:gd name="connsiteY0" fmla="*/ 2010716 h 2237701"/>
                  <a:gd name="connsiteX1" fmla="*/ 260369 w 902204"/>
                  <a:gd name="connsiteY1" fmla="*/ 1452997 h 2237701"/>
                  <a:gd name="connsiteX2" fmla="*/ 182548 w 902204"/>
                  <a:gd name="connsiteY2" fmla="*/ 1044436 h 2237701"/>
                  <a:gd name="connsiteX3" fmla="*/ 46360 w 902204"/>
                  <a:gd name="connsiteY3" fmla="*/ 337559 h 2237701"/>
                  <a:gd name="connsiteX4" fmla="*/ 869969 w 902204"/>
                  <a:gd name="connsiteY4" fmla="*/ 110581 h 2237701"/>
                  <a:gd name="connsiteX5" fmla="*/ 844028 w 902204"/>
                  <a:gd name="connsiteY5" fmla="*/ 2095022 h 2237701"/>
                  <a:gd name="connsiteX6" fmla="*/ 156607 w 902204"/>
                  <a:gd name="connsiteY6" fmla="*/ 2010716 h 2237701"/>
                  <a:gd name="connsiteX0" fmla="*/ 156607 w 869969"/>
                  <a:gd name="connsiteY0" fmla="*/ 2010716 h 2237701"/>
                  <a:gd name="connsiteX1" fmla="*/ 260369 w 869969"/>
                  <a:gd name="connsiteY1" fmla="*/ 1452997 h 2237701"/>
                  <a:gd name="connsiteX2" fmla="*/ 182548 w 869969"/>
                  <a:gd name="connsiteY2" fmla="*/ 1044436 h 2237701"/>
                  <a:gd name="connsiteX3" fmla="*/ 46360 w 869969"/>
                  <a:gd name="connsiteY3" fmla="*/ 337559 h 2237701"/>
                  <a:gd name="connsiteX4" fmla="*/ 869969 w 869969"/>
                  <a:gd name="connsiteY4" fmla="*/ 110581 h 2237701"/>
                  <a:gd name="connsiteX5" fmla="*/ 844028 w 869969"/>
                  <a:gd name="connsiteY5" fmla="*/ 2095022 h 2237701"/>
                  <a:gd name="connsiteX6" fmla="*/ 156607 w 869969"/>
                  <a:gd name="connsiteY6" fmla="*/ 2010716 h 2237701"/>
                  <a:gd name="connsiteX0" fmla="*/ 144847 w 857749"/>
                  <a:gd name="connsiteY0" fmla="*/ 1978134 h 2202237"/>
                  <a:gd name="connsiteX1" fmla="*/ 248609 w 857749"/>
                  <a:gd name="connsiteY1" fmla="*/ 1420415 h 2202237"/>
                  <a:gd name="connsiteX2" fmla="*/ 170788 w 857749"/>
                  <a:gd name="connsiteY2" fmla="*/ 1011854 h 2202237"/>
                  <a:gd name="connsiteX3" fmla="*/ 34600 w 857749"/>
                  <a:gd name="connsiteY3" fmla="*/ 304977 h 2202237"/>
                  <a:gd name="connsiteX4" fmla="*/ 696082 w 857749"/>
                  <a:gd name="connsiteY4" fmla="*/ 116909 h 2202237"/>
                  <a:gd name="connsiteX5" fmla="*/ 832268 w 857749"/>
                  <a:gd name="connsiteY5" fmla="*/ 2062440 h 2202237"/>
                  <a:gd name="connsiteX6" fmla="*/ 144847 w 857749"/>
                  <a:gd name="connsiteY6" fmla="*/ 1978134 h 2202237"/>
                  <a:gd name="connsiteX0" fmla="*/ 136920 w 849427"/>
                  <a:gd name="connsiteY0" fmla="*/ 2082138 h 2306241"/>
                  <a:gd name="connsiteX1" fmla="*/ 240682 w 849427"/>
                  <a:gd name="connsiteY1" fmla="*/ 1524419 h 2306241"/>
                  <a:gd name="connsiteX2" fmla="*/ 162861 w 849427"/>
                  <a:gd name="connsiteY2" fmla="*/ 1115858 h 2306241"/>
                  <a:gd name="connsiteX3" fmla="*/ 26673 w 849427"/>
                  <a:gd name="connsiteY3" fmla="*/ 408981 h 2306241"/>
                  <a:gd name="connsiteX4" fmla="*/ 577907 w 849427"/>
                  <a:gd name="connsiteY4" fmla="*/ 65270 h 2306241"/>
                  <a:gd name="connsiteX5" fmla="*/ 688155 w 849427"/>
                  <a:gd name="connsiteY5" fmla="*/ 220913 h 2306241"/>
                  <a:gd name="connsiteX6" fmla="*/ 824341 w 849427"/>
                  <a:gd name="connsiteY6" fmla="*/ 2166444 h 2306241"/>
                  <a:gd name="connsiteX7" fmla="*/ 136920 w 849427"/>
                  <a:gd name="connsiteY7" fmla="*/ 2082138 h 2306241"/>
                  <a:gd name="connsiteX0" fmla="*/ 136920 w 852753"/>
                  <a:gd name="connsiteY0" fmla="*/ 2020826 h 2221392"/>
                  <a:gd name="connsiteX1" fmla="*/ 240682 w 852753"/>
                  <a:gd name="connsiteY1" fmla="*/ 1463107 h 2221392"/>
                  <a:gd name="connsiteX2" fmla="*/ 162861 w 852753"/>
                  <a:gd name="connsiteY2" fmla="*/ 1054546 h 2221392"/>
                  <a:gd name="connsiteX3" fmla="*/ 26673 w 852753"/>
                  <a:gd name="connsiteY3" fmla="*/ 347669 h 2221392"/>
                  <a:gd name="connsiteX4" fmla="*/ 577907 w 852753"/>
                  <a:gd name="connsiteY4" fmla="*/ 3958 h 2221392"/>
                  <a:gd name="connsiteX5" fmla="*/ 707610 w 852753"/>
                  <a:gd name="connsiteY5" fmla="*/ 477371 h 2221392"/>
                  <a:gd name="connsiteX6" fmla="*/ 824341 w 852753"/>
                  <a:gd name="connsiteY6" fmla="*/ 2105132 h 2221392"/>
                  <a:gd name="connsiteX7" fmla="*/ 136920 w 852753"/>
                  <a:gd name="connsiteY7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08747 w 842296"/>
                  <a:gd name="connsiteY0" fmla="*/ 2010242 h 2217964"/>
                  <a:gd name="connsiteX1" fmla="*/ 151307 w 842296"/>
                  <a:gd name="connsiteY1" fmla="*/ 1054546 h 2217964"/>
                  <a:gd name="connsiteX2" fmla="*/ 15119 w 842296"/>
                  <a:gd name="connsiteY2" fmla="*/ 347669 h 2217964"/>
                  <a:gd name="connsiteX3" fmla="*/ 566353 w 842296"/>
                  <a:gd name="connsiteY3" fmla="*/ 3958 h 2217964"/>
                  <a:gd name="connsiteX4" fmla="*/ 696056 w 842296"/>
                  <a:gd name="connsiteY4" fmla="*/ 477371 h 2217964"/>
                  <a:gd name="connsiteX5" fmla="*/ 812787 w 842296"/>
                  <a:gd name="connsiteY5" fmla="*/ 2105132 h 2217964"/>
                  <a:gd name="connsiteX6" fmla="*/ 108747 w 842296"/>
                  <a:gd name="connsiteY6" fmla="*/ 2010242 h 2217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2296" h="2217964">
                    <a:moveTo>
                      <a:pt x="108747" y="2010242"/>
                    </a:moveTo>
                    <a:cubicBezTo>
                      <a:pt x="122934" y="1691677"/>
                      <a:pt x="166912" y="1331642"/>
                      <a:pt x="151307" y="1054546"/>
                    </a:cubicBezTo>
                    <a:cubicBezTo>
                      <a:pt x="135702" y="777451"/>
                      <a:pt x="-54055" y="522767"/>
                      <a:pt x="15119" y="347669"/>
                    </a:cubicBezTo>
                    <a:cubicBezTo>
                      <a:pt x="84293" y="172571"/>
                      <a:pt x="456106" y="35303"/>
                      <a:pt x="566353" y="3958"/>
                    </a:cubicBezTo>
                    <a:cubicBezTo>
                      <a:pt x="676600" y="-27387"/>
                      <a:pt x="654984" y="127175"/>
                      <a:pt x="696056" y="477371"/>
                    </a:cubicBezTo>
                    <a:cubicBezTo>
                      <a:pt x="737128" y="827567"/>
                      <a:pt x="910672" y="1849654"/>
                      <a:pt x="812787" y="2105132"/>
                    </a:cubicBezTo>
                    <a:cubicBezTo>
                      <a:pt x="714902" y="2360610"/>
                      <a:pt x="206023" y="2117246"/>
                      <a:pt x="108747" y="2010242"/>
                    </a:cubicBezTo>
                    <a:close/>
                  </a:path>
                </a:pathLst>
              </a:cu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64" name="Freeform 2963"/>
              <p:cNvSpPr/>
              <p:nvPr/>
            </p:nvSpPr>
            <p:spPr>
              <a:xfrm>
                <a:off x="413299" y="3596740"/>
                <a:ext cx="477811" cy="1411293"/>
              </a:xfrm>
              <a:custGeom>
                <a:avLst/>
                <a:gdLst>
                  <a:gd name="connsiteX0" fmla="*/ 157523 w 1582311"/>
                  <a:gd name="connsiteY0" fmla="*/ 1919666 h 1975803"/>
                  <a:gd name="connsiteX1" fmla="*/ 403957 w 1582311"/>
                  <a:gd name="connsiteY1" fmla="*/ 1374917 h 1975803"/>
                  <a:gd name="connsiteX2" fmla="*/ 112127 w 1582311"/>
                  <a:gd name="connsiteY2" fmla="*/ 739377 h 1975803"/>
                  <a:gd name="connsiteX3" fmla="*/ 47276 w 1582311"/>
                  <a:gd name="connsiteY3" fmla="*/ 246509 h 1975803"/>
                  <a:gd name="connsiteX4" fmla="*/ 793063 w 1582311"/>
                  <a:gd name="connsiteY4" fmla="*/ 75 h 1975803"/>
                  <a:gd name="connsiteX5" fmla="*/ 1473999 w 1582311"/>
                  <a:gd name="connsiteY5" fmla="*/ 227053 h 1975803"/>
                  <a:gd name="connsiteX6" fmla="*/ 1402663 w 1582311"/>
                  <a:gd name="connsiteY6" fmla="*/ 771802 h 1975803"/>
                  <a:gd name="connsiteX7" fmla="*/ 1292416 w 1582311"/>
                  <a:gd name="connsiteY7" fmla="*/ 1297096 h 1975803"/>
                  <a:gd name="connsiteX8" fmla="*/ 1532365 w 1582311"/>
                  <a:gd name="connsiteY8" fmla="*/ 1887240 h 1975803"/>
                  <a:gd name="connsiteX9" fmla="*/ 157523 w 1582311"/>
                  <a:gd name="connsiteY9" fmla="*/ 1919666 h 1975803"/>
                  <a:gd name="connsiteX0" fmla="*/ 157523 w 1582311"/>
                  <a:gd name="connsiteY0" fmla="*/ 1919666 h 1973041"/>
                  <a:gd name="connsiteX1" fmla="*/ 403957 w 1582311"/>
                  <a:gd name="connsiteY1" fmla="*/ 1374917 h 1973041"/>
                  <a:gd name="connsiteX2" fmla="*/ 112127 w 1582311"/>
                  <a:gd name="connsiteY2" fmla="*/ 739377 h 1973041"/>
                  <a:gd name="connsiteX3" fmla="*/ 47276 w 1582311"/>
                  <a:gd name="connsiteY3" fmla="*/ 246509 h 1973041"/>
                  <a:gd name="connsiteX4" fmla="*/ 793063 w 1582311"/>
                  <a:gd name="connsiteY4" fmla="*/ 75 h 1973041"/>
                  <a:gd name="connsiteX5" fmla="*/ 1473999 w 1582311"/>
                  <a:gd name="connsiteY5" fmla="*/ 227053 h 1973041"/>
                  <a:gd name="connsiteX6" fmla="*/ 1402663 w 1582311"/>
                  <a:gd name="connsiteY6" fmla="*/ 771802 h 1973041"/>
                  <a:gd name="connsiteX7" fmla="*/ 1292416 w 1582311"/>
                  <a:gd name="connsiteY7" fmla="*/ 1342492 h 1973041"/>
                  <a:gd name="connsiteX8" fmla="*/ 1532365 w 1582311"/>
                  <a:gd name="connsiteY8" fmla="*/ 1887240 h 1973041"/>
                  <a:gd name="connsiteX9" fmla="*/ 157523 w 1582311"/>
                  <a:gd name="connsiteY9" fmla="*/ 1919666 h 1973041"/>
                  <a:gd name="connsiteX0" fmla="*/ 157523 w 1582311"/>
                  <a:gd name="connsiteY0" fmla="*/ 1919660 h 1973035"/>
                  <a:gd name="connsiteX1" fmla="*/ 403957 w 1582311"/>
                  <a:gd name="connsiteY1" fmla="*/ 1374911 h 1973035"/>
                  <a:gd name="connsiteX2" fmla="*/ 112127 w 1582311"/>
                  <a:gd name="connsiteY2" fmla="*/ 739371 h 1973035"/>
                  <a:gd name="connsiteX3" fmla="*/ 47276 w 1582311"/>
                  <a:gd name="connsiteY3" fmla="*/ 246503 h 1973035"/>
                  <a:gd name="connsiteX4" fmla="*/ 793063 w 1582311"/>
                  <a:gd name="connsiteY4" fmla="*/ 69 h 1973035"/>
                  <a:gd name="connsiteX5" fmla="*/ 1473999 w 1582311"/>
                  <a:gd name="connsiteY5" fmla="*/ 227047 h 1973035"/>
                  <a:gd name="connsiteX6" fmla="*/ 1467514 w 1582311"/>
                  <a:gd name="connsiteY6" fmla="*/ 706945 h 1973035"/>
                  <a:gd name="connsiteX7" fmla="*/ 1292416 w 1582311"/>
                  <a:gd name="connsiteY7" fmla="*/ 1342486 h 1973035"/>
                  <a:gd name="connsiteX8" fmla="*/ 1532365 w 1582311"/>
                  <a:gd name="connsiteY8" fmla="*/ 1887234 h 1973035"/>
                  <a:gd name="connsiteX9" fmla="*/ 157523 w 1582311"/>
                  <a:gd name="connsiteY9" fmla="*/ 1919660 h 1973035"/>
                  <a:gd name="connsiteX0" fmla="*/ 157523 w 1582311"/>
                  <a:gd name="connsiteY0" fmla="*/ 2021986 h 2113807"/>
                  <a:gd name="connsiteX1" fmla="*/ 403957 w 1582311"/>
                  <a:gd name="connsiteY1" fmla="*/ 1477237 h 2113807"/>
                  <a:gd name="connsiteX2" fmla="*/ 112127 w 1582311"/>
                  <a:gd name="connsiteY2" fmla="*/ 841697 h 2113807"/>
                  <a:gd name="connsiteX3" fmla="*/ 47276 w 1582311"/>
                  <a:gd name="connsiteY3" fmla="*/ 348829 h 2113807"/>
                  <a:gd name="connsiteX4" fmla="*/ 793063 w 1582311"/>
                  <a:gd name="connsiteY4" fmla="*/ 102395 h 2113807"/>
                  <a:gd name="connsiteX5" fmla="*/ 844944 w 1582311"/>
                  <a:gd name="connsiteY5" fmla="*/ 2106292 h 2113807"/>
                  <a:gd name="connsiteX6" fmla="*/ 1467514 w 1582311"/>
                  <a:gd name="connsiteY6" fmla="*/ 809271 h 2113807"/>
                  <a:gd name="connsiteX7" fmla="*/ 1292416 w 1582311"/>
                  <a:gd name="connsiteY7" fmla="*/ 1444812 h 2113807"/>
                  <a:gd name="connsiteX8" fmla="*/ 1532365 w 1582311"/>
                  <a:gd name="connsiteY8" fmla="*/ 1989560 h 2113807"/>
                  <a:gd name="connsiteX9" fmla="*/ 157523 w 1582311"/>
                  <a:gd name="connsiteY9" fmla="*/ 2021986 h 2113807"/>
                  <a:gd name="connsiteX0" fmla="*/ 157523 w 1582311"/>
                  <a:gd name="connsiteY0" fmla="*/ 2021986 h 2113173"/>
                  <a:gd name="connsiteX1" fmla="*/ 403957 w 1582311"/>
                  <a:gd name="connsiteY1" fmla="*/ 1477237 h 2113173"/>
                  <a:gd name="connsiteX2" fmla="*/ 112127 w 1582311"/>
                  <a:gd name="connsiteY2" fmla="*/ 841697 h 2113173"/>
                  <a:gd name="connsiteX3" fmla="*/ 47276 w 1582311"/>
                  <a:gd name="connsiteY3" fmla="*/ 348829 h 2113173"/>
                  <a:gd name="connsiteX4" fmla="*/ 793063 w 1582311"/>
                  <a:gd name="connsiteY4" fmla="*/ 102395 h 2113173"/>
                  <a:gd name="connsiteX5" fmla="*/ 844944 w 1582311"/>
                  <a:gd name="connsiteY5" fmla="*/ 2106292 h 2113173"/>
                  <a:gd name="connsiteX6" fmla="*/ 1461029 w 1582311"/>
                  <a:gd name="connsiteY6" fmla="*/ 783331 h 2113173"/>
                  <a:gd name="connsiteX7" fmla="*/ 1292416 w 1582311"/>
                  <a:gd name="connsiteY7" fmla="*/ 1444812 h 2113173"/>
                  <a:gd name="connsiteX8" fmla="*/ 1532365 w 1582311"/>
                  <a:gd name="connsiteY8" fmla="*/ 1989560 h 2113173"/>
                  <a:gd name="connsiteX9" fmla="*/ 157523 w 1582311"/>
                  <a:gd name="connsiteY9" fmla="*/ 2021986 h 2113173"/>
                  <a:gd name="connsiteX0" fmla="*/ 157523 w 1591567"/>
                  <a:gd name="connsiteY0" fmla="*/ 2021986 h 2143200"/>
                  <a:gd name="connsiteX1" fmla="*/ 403957 w 1591567"/>
                  <a:gd name="connsiteY1" fmla="*/ 1477237 h 2143200"/>
                  <a:gd name="connsiteX2" fmla="*/ 112127 w 1591567"/>
                  <a:gd name="connsiteY2" fmla="*/ 841697 h 2143200"/>
                  <a:gd name="connsiteX3" fmla="*/ 47276 w 1591567"/>
                  <a:gd name="connsiteY3" fmla="*/ 348829 h 2143200"/>
                  <a:gd name="connsiteX4" fmla="*/ 793063 w 1591567"/>
                  <a:gd name="connsiteY4" fmla="*/ 102395 h 2143200"/>
                  <a:gd name="connsiteX5" fmla="*/ 844944 w 1591567"/>
                  <a:gd name="connsiteY5" fmla="*/ 2106292 h 2143200"/>
                  <a:gd name="connsiteX6" fmla="*/ 1292416 w 1591567"/>
                  <a:gd name="connsiteY6" fmla="*/ 1444812 h 2143200"/>
                  <a:gd name="connsiteX7" fmla="*/ 1532365 w 1591567"/>
                  <a:gd name="connsiteY7" fmla="*/ 1989560 h 2143200"/>
                  <a:gd name="connsiteX8" fmla="*/ 157523 w 1591567"/>
                  <a:gd name="connsiteY8" fmla="*/ 2021986 h 2143200"/>
                  <a:gd name="connsiteX0" fmla="*/ 157523 w 1545335"/>
                  <a:gd name="connsiteY0" fmla="*/ 2021986 h 2223374"/>
                  <a:gd name="connsiteX1" fmla="*/ 403957 w 1545335"/>
                  <a:gd name="connsiteY1" fmla="*/ 1477237 h 2223374"/>
                  <a:gd name="connsiteX2" fmla="*/ 112127 w 1545335"/>
                  <a:gd name="connsiteY2" fmla="*/ 841697 h 2223374"/>
                  <a:gd name="connsiteX3" fmla="*/ 47276 w 1545335"/>
                  <a:gd name="connsiteY3" fmla="*/ 348829 h 2223374"/>
                  <a:gd name="connsiteX4" fmla="*/ 793063 w 1545335"/>
                  <a:gd name="connsiteY4" fmla="*/ 102395 h 2223374"/>
                  <a:gd name="connsiteX5" fmla="*/ 844944 w 1545335"/>
                  <a:gd name="connsiteY5" fmla="*/ 2106292 h 2223374"/>
                  <a:gd name="connsiteX6" fmla="*/ 1532365 w 1545335"/>
                  <a:gd name="connsiteY6" fmla="*/ 1989560 h 2223374"/>
                  <a:gd name="connsiteX7" fmla="*/ 157523 w 1545335"/>
                  <a:gd name="connsiteY7" fmla="*/ 2021986 h 2223374"/>
                  <a:gd name="connsiteX0" fmla="*/ 157523 w 844944"/>
                  <a:gd name="connsiteY0" fmla="*/ 2021986 h 2249938"/>
                  <a:gd name="connsiteX1" fmla="*/ 403957 w 844944"/>
                  <a:gd name="connsiteY1" fmla="*/ 1477237 h 2249938"/>
                  <a:gd name="connsiteX2" fmla="*/ 112127 w 844944"/>
                  <a:gd name="connsiteY2" fmla="*/ 841697 h 2249938"/>
                  <a:gd name="connsiteX3" fmla="*/ 47276 w 844944"/>
                  <a:gd name="connsiteY3" fmla="*/ 348829 h 2249938"/>
                  <a:gd name="connsiteX4" fmla="*/ 793063 w 844944"/>
                  <a:gd name="connsiteY4" fmla="*/ 102395 h 2249938"/>
                  <a:gd name="connsiteX5" fmla="*/ 844944 w 844944"/>
                  <a:gd name="connsiteY5" fmla="*/ 2106292 h 2249938"/>
                  <a:gd name="connsiteX6" fmla="*/ 157523 w 844944"/>
                  <a:gd name="connsiteY6" fmla="*/ 2021986 h 2249938"/>
                  <a:gd name="connsiteX0" fmla="*/ 154587 w 842008"/>
                  <a:gd name="connsiteY0" fmla="*/ 2021986 h 2249467"/>
                  <a:gd name="connsiteX1" fmla="*/ 303744 w 842008"/>
                  <a:gd name="connsiteY1" fmla="*/ 1490207 h 2249467"/>
                  <a:gd name="connsiteX2" fmla="*/ 109191 w 842008"/>
                  <a:gd name="connsiteY2" fmla="*/ 841697 h 2249467"/>
                  <a:gd name="connsiteX3" fmla="*/ 44340 w 842008"/>
                  <a:gd name="connsiteY3" fmla="*/ 348829 h 2249467"/>
                  <a:gd name="connsiteX4" fmla="*/ 790127 w 842008"/>
                  <a:gd name="connsiteY4" fmla="*/ 102395 h 2249467"/>
                  <a:gd name="connsiteX5" fmla="*/ 842008 w 842008"/>
                  <a:gd name="connsiteY5" fmla="*/ 2106292 h 2249467"/>
                  <a:gd name="connsiteX6" fmla="*/ 154587 w 842008"/>
                  <a:gd name="connsiteY6" fmla="*/ 2021986 h 2249467"/>
                  <a:gd name="connsiteX0" fmla="*/ 166593 w 854014"/>
                  <a:gd name="connsiteY0" fmla="*/ 2021986 h 2249467"/>
                  <a:gd name="connsiteX1" fmla="*/ 315750 w 854014"/>
                  <a:gd name="connsiteY1" fmla="*/ 1490207 h 2249467"/>
                  <a:gd name="connsiteX2" fmla="*/ 121197 w 854014"/>
                  <a:gd name="connsiteY2" fmla="*/ 841697 h 2249467"/>
                  <a:gd name="connsiteX3" fmla="*/ 56346 w 854014"/>
                  <a:gd name="connsiteY3" fmla="*/ 348829 h 2249467"/>
                  <a:gd name="connsiteX4" fmla="*/ 802133 w 854014"/>
                  <a:gd name="connsiteY4" fmla="*/ 102395 h 2249467"/>
                  <a:gd name="connsiteX5" fmla="*/ 854014 w 854014"/>
                  <a:gd name="connsiteY5" fmla="*/ 2106292 h 2249467"/>
                  <a:gd name="connsiteX6" fmla="*/ 166593 w 854014"/>
                  <a:gd name="connsiteY6" fmla="*/ 2021986 h 2249467"/>
                  <a:gd name="connsiteX0" fmla="*/ 153312 w 840733"/>
                  <a:gd name="connsiteY0" fmla="*/ 2021986 h 2250412"/>
                  <a:gd name="connsiteX1" fmla="*/ 257074 w 840733"/>
                  <a:gd name="connsiteY1" fmla="*/ 1464267 h 2250412"/>
                  <a:gd name="connsiteX2" fmla="*/ 107916 w 840733"/>
                  <a:gd name="connsiteY2" fmla="*/ 841697 h 2250412"/>
                  <a:gd name="connsiteX3" fmla="*/ 43065 w 840733"/>
                  <a:gd name="connsiteY3" fmla="*/ 348829 h 2250412"/>
                  <a:gd name="connsiteX4" fmla="*/ 788852 w 840733"/>
                  <a:gd name="connsiteY4" fmla="*/ 102395 h 2250412"/>
                  <a:gd name="connsiteX5" fmla="*/ 840733 w 840733"/>
                  <a:gd name="connsiteY5" fmla="*/ 2106292 h 2250412"/>
                  <a:gd name="connsiteX6" fmla="*/ 153312 w 840733"/>
                  <a:gd name="connsiteY6" fmla="*/ 2021986 h 2250412"/>
                  <a:gd name="connsiteX0" fmla="*/ 174762 w 862183"/>
                  <a:gd name="connsiteY0" fmla="*/ 2021986 h 2250412"/>
                  <a:gd name="connsiteX1" fmla="*/ 278524 w 862183"/>
                  <a:gd name="connsiteY1" fmla="*/ 1464267 h 2250412"/>
                  <a:gd name="connsiteX2" fmla="*/ 129366 w 862183"/>
                  <a:gd name="connsiteY2" fmla="*/ 841697 h 2250412"/>
                  <a:gd name="connsiteX3" fmla="*/ 64515 w 862183"/>
                  <a:gd name="connsiteY3" fmla="*/ 348829 h 2250412"/>
                  <a:gd name="connsiteX4" fmla="*/ 810302 w 862183"/>
                  <a:gd name="connsiteY4" fmla="*/ 102395 h 2250412"/>
                  <a:gd name="connsiteX5" fmla="*/ 862183 w 862183"/>
                  <a:gd name="connsiteY5" fmla="*/ 2106292 h 2250412"/>
                  <a:gd name="connsiteX6" fmla="*/ 174762 w 862183"/>
                  <a:gd name="connsiteY6" fmla="*/ 2021986 h 2250412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6607 w 902204"/>
                  <a:gd name="connsiteY0" fmla="*/ 2010716 h 2237701"/>
                  <a:gd name="connsiteX1" fmla="*/ 260369 w 902204"/>
                  <a:gd name="connsiteY1" fmla="*/ 1452997 h 2237701"/>
                  <a:gd name="connsiteX2" fmla="*/ 182548 w 902204"/>
                  <a:gd name="connsiteY2" fmla="*/ 1044436 h 2237701"/>
                  <a:gd name="connsiteX3" fmla="*/ 46360 w 902204"/>
                  <a:gd name="connsiteY3" fmla="*/ 337559 h 2237701"/>
                  <a:gd name="connsiteX4" fmla="*/ 869969 w 902204"/>
                  <a:gd name="connsiteY4" fmla="*/ 110581 h 2237701"/>
                  <a:gd name="connsiteX5" fmla="*/ 844028 w 902204"/>
                  <a:gd name="connsiteY5" fmla="*/ 2095022 h 2237701"/>
                  <a:gd name="connsiteX6" fmla="*/ 156607 w 902204"/>
                  <a:gd name="connsiteY6" fmla="*/ 2010716 h 2237701"/>
                  <a:gd name="connsiteX0" fmla="*/ 156607 w 869969"/>
                  <a:gd name="connsiteY0" fmla="*/ 2010716 h 2237701"/>
                  <a:gd name="connsiteX1" fmla="*/ 260369 w 869969"/>
                  <a:gd name="connsiteY1" fmla="*/ 1452997 h 2237701"/>
                  <a:gd name="connsiteX2" fmla="*/ 182548 w 869969"/>
                  <a:gd name="connsiteY2" fmla="*/ 1044436 h 2237701"/>
                  <a:gd name="connsiteX3" fmla="*/ 46360 w 869969"/>
                  <a:gd name="connsiteY3" fmla="*/ 337559 h 2237701"/>
                  <a:gd name="connsiteX4" fmla="*/ 869969 w 869969"/>
                  <a:gd name="connsiteY4" fmla="*/ 110581 h 2237701"/>
                  <a:gd name="connsiteX5" fmla="*/ 844028 w 869969"/>
                  <a:gd name="connsiteY5" fmla="*/ 2095022 h 2237701"/>
                  <a:gd name="connsiteX6" fmla="*/ 156607 w 869969"/>
                  <a:gd name="connsiteY6" fmla="*/ 2010716 h 2237701"/>
                  <a:gd name="connsiteX0" fmla="*/ 144847 w 857749"/>
                  <a:gd name="connsiteY0" fmla="*/ 1978134 h 2202237"/>
                  <a:gd name="connsiteX1" fmla="*/ 248609 w 857749"/>
                  <a:gd name="connsiteY1" fmla="*/ 1420415 h 2202237"/>
                  <a:gd name="connsiteX2" fmla="*/ 170788 w 857749"/>
                  <a:gd name="connsiteY2" fmla="*/ 1011854 h 2202237"/>
                  <a:gd name="connsiteX3" fmla="*/ 34600 w 857749"/>
                  <a:gd name="connsiteY3" fmla="*/ 304977 h 2202237"/>
                  <a:gd name="connsiteX4" fmla="*/ 696082 w 857749"/>
                  <a:gd name="connsiteY4" fmla="*/ 116909 h 2202237"/>
                  <a:gd name="connsiteX5" fmla="*/ 832268 w 857749"/>
                  <a:gd name="connsiteY5" fmla="*/ 2062440 h 2202237"/>
                  <a:gd name="connsiteX6" fmla="*/ 144847 w 857749"/>
                  <a:gd name="connsiteY6" fmla="*/ 1978134 h 2202237"/>
                  <a:gd name="connsiteX0" fmla="*/ 136920 w 849427"/>
                  <a:gd name="connsiteY0" fmla="*/ 2082138 h 2306241"/>
                  <a:gd name="connsiteX1" fmla="*/ 240682 w 849427"/>
                  <a:gd name="connsiteY1" fmla="*/ 1524419 h 2306241"/>
                  <a:gd name="connsiteX2" fmla="*/ 162861 w 849427"/>
                  <a:gd name="connsiteY2" fmla="*/ 1115858 h 2306241"/>
                  <a:gd name="connsiteX3" fmla="*/ 26673 w 849427"/>
                  <a:gd name="connsiteY3" fmla="*/ 408981 h 2306241"/>
                  <a:gd name="connsiteX4" fmla="*/ 577907 w 849427"/>
                  <a:gd name="connsiteY4" fmla="*/ 65270 h 2306241"/>
                  <a:gd name="connsiteX5" fmla="*/ 688155 w 849427"/>
                  <a:gd name="connsiteY5" fmla="*/ 220913 h 2306241"/>
                  <a:gd name="connsiteX6" fmla="*/ 824341 w 849427"/>
                  <a:gd name="connsiteY6" fmla="*/ 2166444 h 2306241"/>
                  <a:gd name="connsiteX7" fmla="*/ 136920 w 849427"/>
                  <a:gd name="connsiteY7" fmla="*/ 2082138 h 2306241"/>
                  <a:gd name="connsiteX0" fmla="*/ 136920 w 852753"/>
                  <a:gd name="connsiteY0" fmla="*/ 2020826 h 2221392"/>
                  <a:gd name="connsiteX1" fmla="*/ 240682 w 852753"/>
                  <a:gd name="connsiteY1" fmla="*/ 1463107 h 2221392"/>
                  <a:gd name="connsiteX2" fmla="*/ 162861 w 852753"/>
                  <a:gd name="connsiteY2" fmla="*/ 1054546 h 2221392"/>
                  <a:gd name="connsiteX3" fmla="*/ 26673 w 852753"/>
                  <a:gd name="connsiteY3" fmla="*/ 347669 h 2221392"/>
                  <a:gd name="connsiteX4" fmla="*/ 577907 w 852753"/>
                  <a:gd name="connsiteY4" fmla="*/ 3958 h 2221392"/>
                  <a:gd name="connsiteX5" fmla="*/ 707610 w 852753"/>
                  <a:gd name="connsiteY5" fmla="*/ 477371 h 2221392"/>
                  <a:gd name="connsiteX6" fmla="*/ 824341 w 852753"/>
                  <a:gd name="connsiteY6" fmla="*/ 2105132 h 2221392"/>
                  <a:gd name="connsiteX7" fmla="*/ 136920 w 852753"/>
                  <a:gd name="connsiteY7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08747 w 842296"/>
                  <a:gd name="connsiteY0" fmla="*/ 2010242 h 2217964"/>
                  <a:gd name="connsiteX1" fmla="*/ 151307 w 842296"/>
                  <a:gd name="connsiteY1" fmla="*/ 1054546 h 2217964"/>
                  <a:gd name="connsiteX2" fmla="*/ 15119 w 842296"/>
                  <a:gd name="connsiteY2" fmla="*/ 347669 h 2217964"/>
                  <a:gd name="connsiteX3" fmla="*/ 566353 w 842296"/>
                  <a:gd name="connsiteY3" fmla="*/ 3958 h 2217964"/>
                  <a:gd name="connsiteX4" fmla="*/ 696056 w 842296"/>
                  <a:gd name="connsiteY4" fmla="*/ 477371 h 2217964"/>
                  <a:gd name="connsiteX5" fmla="*/ 812787 w 842296"/>
                  <a:gd name="connsiteY5" fmla="*/ 2105132 h 2217964"/>
                  <a:gd name="connsiteX6" fmla="*/ 108747 w 842296"/>
                  <a:gd name="connsiteY6" fmla="*/ 2010242 h 2217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2296" h="2217964">
                    <a:moveTo>
                      <a:pt x="108747" y="2010242"/>
                    </a:moveTo>
                    <a:cubicBezTo>
                      <a:pt x="122934" y="1691677"/>
                      <a:pt x="166912" y="1331642"/>
                      <a:pt x="151307" y="1054546"/>
                    </a:cubicBezTo>
                    <a:cubicBezTo>
                      <a:pt x="135702" y="777451"/>
                      <a:pt x="-54055" y="522767"/>
                      <a:pt x="15119" y="347669"/>
                    </a:cubicBezTo>
                    <a:cubicBezTo>
                      <a:pt x="84293" y="172571"/>
                      <a:pt x="456106" y="35303"/>
                      <a:pt x="566353" y="3958"/>
                    </a:cubicBezTo>
                    <a:cubicBezTo>
                      <a:pt x="676600" y="-27387"/>
                      <a:pt x="654984" y="127175"/>
                      <a:pt x="696056" y="477371"/>
                    </a:cubicBezTo>
                    <a:cubicBezTo>
                      <a:pt x="737128" y="827567"/>
                      <a:pt x="910672" y="1849654"/>
                      <a:pt x="812787" y="2105132"/>
                    </a:cubicBezTo>
                    <a:cubicBezTo>
                      <a:pt x="714902" y="2360610"/>
                      <a:pt x="206023" y="2117246"/>
                      <a:pt x="108747" y="2010242"/>
                    </a:cubicBezTo>
                    <a:close/>
                  </a:path>
                </a:pathLst>
              </a:cu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65" name="Flowchart: Stored Data 2964"/>
              <p:cNvSpPr/>
              <p:nvPr/>
            </p:nvSpPr>
            <p:spPr>
              <a:xfrm rot="16200000" flipV="1">
                <a:off x="788856" y="3583676"/>
                <a:ext cx="159503" cy="200971"/>
              </a:xfrm>
              <a:prstGeom prst="flowChartOnlineStorage">
                <a:avLst/>
              </a:prstGeom>
              <a:solidFill>
                <a:srgbClr val="E0CE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66" name="Rectangle 2965"/>
              <p:cNvSpPr/>
              <p:nvPr/>
            </p:nvSpPr>
            <p:spPr>
              <a:xfrm>
                <a:off x="644438" y="3720857"/>
                <a:ext cx="417942" cy="769044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67" name="Freeform 2966"/>
              <p:cNvSpPr/>
              <p:nvPr/>
            </p:nvSpPr>
            <p:spPr>
              <a:xfrm>
                <a:off x="1006315" y="6484248"/>
                <a:ext cx="446835" cy="197675"/>
              </a:xfrm>
              <a:custGeom>
                <a:avLst/>
                <a:gdLst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3923"/>
                  <a:gd name="connsiteY0" fmla="*/ 13774 h 416165"/>
                  <a:gd name="connsiteX1" fmla="*/ 22003 w 853923"/>
                  <a:gd name="connsiteY1" fmla="*/ 260208 h 416165"/>
                  <a:gd name="connsiteX2" fmla="*/ 355330 w 853923"/>
                  <a:gd name="connsiteY2" fmla="*/ 266204 h 416165"/>
                  <a:gd name="connsiteX3" fmla="*/ 767790 w 853923"/>
                  <a:gd name="connsiteY3" fmla="*/ 415850 h 416165"/>
                  <a:gd name="connsiteX4" fmla="*/ 826156 w 853923"/>
                  <a:gd name="connsiteY4" fmla="*/ 299118 h 416165"/>
                  <a:gd name="connsiteX5" fmla="*/ 356101 w 853923"/>
                  <a:gd name="connsiteY5" fmla="*/ 59899 h 416165"/>
                  <a:gd name="connsiteX6" fmla="*/ 60914 w 853923"/>
                  <a:gd name="connsiteY6" fmla="*/ 13774 h 416165"/>
                  <a:gd name="connsiteX0" fmla="*/ 60914 w 898764"/>
                  <a:gd name="connsiteY0" fmla="*/ 13774 h 345430"/>
                  <a:gd name="connsiteX1" fmla="*/ 22003 w 898764"/>
                  <a:gd name="connsiteY1" fmla="*/ 260208 h 345430"/>
                  <a:gd name="connsiteX2" fmla="*/ 355330 w 898764"/>
                  <a:gd name="connsiteY2" fmla="*/ 266204 h 345430"/>
                  <a:gd name="connsiteX3" fmla="*/ 859709 w 898764"/>
                  <a:gd name="connsiteY3" fmla="*/ 341793 h 345430"/>
                  <a:gd name="connsiteX4" fmla="*/ 826156 w 898764"/>
                  <a:gd name="connsiteY4" fmla="*/ 299118 h 345430"/>
                  <a:gd name="connsiteX5" fmla="*/ 356101 w 898764"/>
                  <a:gd name="connsiteY5" fmla="*/ 59899 h 345430"/>
                  <a:gd name="connsiteX6" fmla="*/ 60914 w 898764"/>
                  <a:gd name="connsiteY6" fmla="*/ 13774 h 345430"/>
                  <a:gd name="connsiteX0" fmla="*/ 60914 w 898763"/>
                  <a:gd name="connsiteY0" fmla="*/ 13774 h 341858"/>
                  <a:gd name="connsiteX1" fmla="*/ 22003 w 898763"/>
                  <a:gd name="connsiteY1" fmla="*/ 260208 h 341858"/>
                  <a:gd name="connsiteX2" fmla="*/ 355330 w 898763"/>
                  <a:gd name="connsiteY2" fmla="*/ 266204 h 341858"/>
                  <a:gd name="connsiteX3" fmla="*/ 859709 w 898763"/>
                  <a:gd name="connsiteY3" fmla="*/ 341793 h 341858"/>
                  <a:gd name="connsiteX4" fmla="*/ 826155 w 898763"/>
                  <a:gd name="connsiteY4" fmla="*/ 251804 h 341858"/>
                  <a:gd name="connsiteX5" fmla="*/ 356101 w 898763"/>
                  <a:gd name="connsiteY5" fmla="*/ 59899 h 341858"/>
                  <a:gd name="connsiteX6" fmla="*/ 60914 w 898763"/>
                  <a:gd name="connsiteY6" fmla="*/ 13774 h 341858"/>
                  <a:gd name="connsiteX0" fmla="*/ 60914 w 855657"/>
                  <a:gd name="connsiteY0" fmla="*/ 13774 h 323364"/>
                  <a:gd name="connsiteX1" fmla="*/ 22003 w 855657"/>
                  <a:gd name="connsiteY1" fmla="*/ 260208 h 323364"/>
                  <a:gd name="connsiteX2" fmla="*/ 355330 w 855657"/>
                  <a:gd name="connsiteY2" fmla="*/ 266204 h 323364"/>
                  <a:gd name="connsiteX3" fmla="*/ 774130 w 855657"/>
                  <a:gd name="connsiteY3" fmla="*/ 323279 h 323364"/>
                  <a:gd name="connsiteX4" fmla="*/ 826155 w 855657"/>
                  <a:gd name="connsiteY4" fmla="*/ 251804 h 323364"/>
                  <a:gd name="connsiteX5" fmla="*/ 356101 w 855657"/>
                  <a:gd name="connsiteY5" fmla="*/ 59899 h 323364"/>
                  <a:gd name="connsiteX6" fmla="*/ 60914 w 855657"/>
                  <a:gd name="connsiteY6" fmla="*/ 13774 h 323364"/>
                  <a:gd name="connsiteX0" fmla="*/ 60914 w 822601"/>
                  <a:gd name="connsiteY0" fmla="*/ 13774 h 323779"/>
                  <a:gd name="connsiteX1" fmla="*/ 22003 w 822601"/>
                  <a:gd name="connsiteY1" fmla="*/ 260208 h 323779"/>
                  <a:gd name="connsiteX2" fmla="*/ 355330 w 822601"/>
                  <a:gd name="connsiteY2" fmla="*/ 266204 h 323779"/>
                  <a:gd name="connsiteX3" fmla="*/ 774130 w 822601"/>
                  <a:gd name="connsiteY3" fmla="*/ 323279 h 323779"/>
                  <a:gd name="connsiteX4" fmla="*/ 775443 w 822601"/>
                  <a:gd name="connsiteY4" fmla="*/ 229175 h 323779"/>
                  <a:gd name="connsiteX5" fmla="*/ 356101 w 822601"/>
                  <a:gd name="connsiteY5" fmla="*/ 59899 h 323779"/>
                  <a:gd name="connsiteX6" fmla="*/ 60914 w 822601"/>
                  <a:gd name="connsiteY6" fmla="*/ 13774 h 323779"/>
                  <a:gd name="connsiteX0" fmla="*/ 60914 w 806628"/>
                  <a:gd name="connsiteY0" fmla="*/ 13774 h 323779"/>
                  <a:gd name="connsiteX1" fmla="*/ 22003 w 806628"/>
                  <a:gd name="connsiteY1" fmla="*/ 260208 h 323779"/>
                  <a:gd name="connsiteX2" fmla="*/ 355330 w 806628"/>
                  <a:gd name="connsiteY2" fmla="*/ 266204 h 323779"/>
                  <a:gd name="connsiteX3" fmla="*/ 736094 w 806628"/>
                  <a:gd name="connsiteY3" fmla="*/ 323279 h 323779"/>
                  <a:gd name="connsiteX4" fmla="*/ 775443 w 806628"/>
                  <a:gd name="connsiteY4" fmla="*/ 229175 h 323779"/>
                  <a:gd name="connsiteX5" fmla="*/ 356101 w 806628"/>
                  <a:gd name="connsiteY5" fmla="*/ 59899 h 323779"/>
                  <a:gd name="connsiteX6" fmla="*/ 60914 w 806628"/>
                  <a:gd name="connsiteY6" fmla="*/ 13774 h 323779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17111"/>
                  <a:gd name="connsiteY0" fmla="*/ 0 h 291676"/>
                  <a:gd name="connsiteX1" fmla="*/ 22756 w 817111"/>
                  <a:gd name="connsiteY1" fmla="*/ 246434 h 291676"/>
                  <a:gd name="connsiteX2" fmla="*/ 356083 w 817111"/>
                  <a:gd name="connsiteY2" fmla="*/ 252430 h 291676"/>
                  <a:gd name="connsiteX3" fmla="*/ 762206 w 817111"/>
                  <a:gd name="connsiteY3" fmla="*/ 290991 h 291676"/>
                  <a:gd name="connsiteX4" fmla="*/ 776196 w 817111"/>
                  <a:gd name="connsiteY4" fmla="*/ 215401 h 291676"/>
                  <a:gd name="connsiteX5" fmla="*/ 375872 w 817111"/>
                  <a:gd name="connsiteY5" fmla="*/ 7040 h 291676"/>
                  <a:gd name="connsiteX6" fmla="*/ 61667 w 817111"/>
                  <a:gd name="connsiteY6" fmla="*/ 0 h 291676"/>
                  <a:gd name="connsiteX0" fmla="*/ 58660 w 814104"/>
                  <a:gd name="connsiteY0" fmla="*/ 20891 h 312567"/>
                  <a:gd name="connsiteX1" fmla="*/ 19749 w 814104"/>
                  <a:gd name="connsiteY1" fmla="*/ 267325 h 312567"/>
                  <a:gd name="connsiteX2" fmla="*/ 353076 w 814104"/>
                  <a:gd name="connsiteY2" fmla="*/ 273321 h 312567"/>
                  <a:gd name="connsiteX3" fmla="*/ 759199 w 814104"/>
                  <a:gd name="connsiteY3" fmla="*/ 311882 h 312567"/>
                  <a:gd name="connsiteX4" fmla="*/ 773189 w 814104"/>
                  <a:gd name="connsiteY4" fmla="*/ 236292 h 312567"/>
                  <a:gd name="connsiteX5" fmla="*/ 291890 w 814104"/>
                  <a:gd name="connsiteY5" fmla="*/ 11474 h 312567"/>
                  <a:gd name="connsiteX6" fmla="*/ 58660 w 814104"/>
                  <a:gd name="connsiteY6" fmla="*/ 20891 h 312567"/>
                  <a:gd name="connsiteX0" fmla="*/ 58660 w 814104"/>
                  <a:gd name="connsiteY0" fmla="*/ 9417 h 301093"/>
                  <a:gd name="connsiteX1" fmla="*/ 19749 w 814104"/>
                  <a:gd name="connsiteY1" fmla="*/ 255851 h 301093"/>
                  <a:gd name="connsiteX2" fmla="*/ 353076 w 814104"/>
                  <a:gd name="connsiteY2" fmla="*/ 261847 h 301093"/>
                  <a:gd name="connsiteX3" fmla="*/ 759199 w 814104"/>
                  <a:gd name="connsiteY3" fmla="*/ 300408 h 301093"/>
                  <a:gd name="connsiteX4" fmla="*/ 773189 w 814104"/>
                  <a:gd name="connsiteY4" fmla="*/ 224818 h 301093"/>
                  <a:gd name="connsiteX5" fmla="*/ 291890 w 814104"/>
                  <a:gd name="connsiteY5" fmla="*/ 0 h 301093"/>
                  <a:gd name="connsiteX6" fmla="*/ 58660 w 814104"/>
                  <a:gd name="connsiteY6" fmla="*/ 9417 h 301093"/>
                  <a:gd name="connsiteX0" fmla="*/ 58660 w 814104"/>
                  <a:gd name="connsiteY0" fmla="*/ 9417 h 301924"/>
                  <a:gd name="connsiteX1" fmla="*/ 19749 w 814104"/>
                  <a:gd name="connsiteY1" fmla="*/ 255851 h 301924"/>
                  <a:gd name="connsiteX2" fmla="*/ 353076 w 814104"/>
                  <a:gd name="connsiteY2" fmla="*/ 261847 h 301924"/>
                  <a:gd name="connsiteX3" fmla="*/ 759199 w 814104"/>
                  <a:gd name="connsiteY3" fmla="*/ 300408 h 301924"/>
                  <a:gd name="connsiteX4" fmla="*/ 773189 w 814104"/>
                  <a:gd name="connsiteY4" fmla="*/ 224818 h 301924"/>
                  <a:gd name="connsiteX5" fmla="*/ 291890 w 814104"/>
                  <a:gd name="connsiteY5" fmla="*/ 0 h 301924"/>
                  <a:gd name="connsiteX6" fmla="*/ 58660 w 814104"/>
                  <a:gd name="connsiteY6" fmla="*/ 9417 h 30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104" h="301924">
                    <a:moveTo>
                      <a:pt x="58660" y="9417"/>
                    </a:moveTo>
                    <a:cubicBezTo>
                      <a:pt x="13303" y="52059"/>
                      <a:pt x="-24566" y="208294"/>
                      <a:pt x="19749" y="255851"/>
                    </a:cubicBezTo>
                    <a:cubicBezTo>
                      <a:pt x="130858" y="257850"/>
                      <a:pt x="200389" y="229736"/>
                      <a:pt x="353076" y="261847"/>
                    </a:cubicBezTo>
                    <a:cubicBezTo>
                      <a:pt x="505763" y="293958"/>
                      <a:pt x="689180" y="306579"/>
                      <a:pt x="759199" y="300408"/>
                    </a:cubicBezTo>
                    <a:cubicBezTo>
                      <a:pt x="829218" y="294237"/>
                      <a:pt x="830474" y="279941"/>
                      <a:pt x="773189" y="224818"/>
                    </a:cubicBezTo>
                    <a:lnTo>
                      <a:pt x="291890" y="0"/>
                    </a:lnTo>
                    <a:lnTo>
                      <a:pt x="58660" y="9417"/>
                    </a:ln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68" name="Freeform 2967"/>
              <p:cNvSpPr/>
              <p:nvPr/>
            </p:nvSpPr>
            <p:spPr>
              <a:xfrm flipH="1">
                <a:off x="296024" y="6484248"/>
                <a:ext cx="446835" cy="197675"/>
              </a:xfrm>
              <a:custGeom>
                <a:avLst/>
                <a:gdLst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3923"/>
                  <a:gd name="connsiteY0" fmla="*/ 13774 h 416165"/>
                  <a:gd name="connsiteX1" fmla="*/ 22003 w 853923"/>
                  <a:gd name="connsiteY1" fmla="*/ 260208 h 416165"/>
                  <a:gd name="connsiteX2" fmla="*/ 355330 w 853923"/>
                  <a:gd name="connsiteY2" fmla="*/ 266204 h 416165"/>
                  <a:gd name="connsiteX3" fmla="*/ 767790 w 853923"/>
                  <a:gd name="connsiteY3" fmla="*/ 415850 h 416165"/>
                  <a:gd name="connsiteX4" fmla="*/ 826156 w 853923"/>
                  <a:gd name="connsiteY4" fmla="*/ 299118 h 416165"/>
                  <a:gd name="connsiteX5" fmla="*/ 356101 w 853923"/>
                  <a:gd name="connsiteY5" fmla="*/ 59899 h 416165"/>
                  <a:gd name="connsiteX6" fmla="*/ 60914 w 853923"/>
                  <a:gd name="connsiteY6" fmla="*/ 13774 h 416165"/>
                  <a:gd name="connsiteX0" fmla="*/ 60914 w 898764"/>
                  <a:gd name="connsiteY0" fmla="*/ 13774 h 345430"/>
                  <a:gd name="connsiteX1" fmla="*/ 22003 w 898764"/>
                  <a:gd name="connsiteY1" fmla="*/ 260208 h 345430"/>
                  <a:gd name="connsiteX2" fmla="*/ 355330 w 898764"/>
                  <a:gd name="connsiteY2" fmla="*/ 266204 h 345430"/>
                  <a:gd name="connsiteX3" fmla="*/ 859709 w 898764"/>
                  <a:gd name="connsiteY3" fmla="*/ 341793 h 345430"/>
                  <a:gd name="connsiteX4" fmla="*/ 826156 w 898764"/>
                  <a:gd name="connsiteY4" fmla="*/ 299118 h 345430"/>
                  <a:gd name="connsiteX5" fmla="*/ 356101 w 898764"/>
                  <a:gd name="connsiteY5" fmla="*/ 59899 h 345430"/>
                  <a:gd name="connsiteX6" fmla="*/ 60914 w 898764"/>
                  <a:gd name="connsiteY6" fmla="*/ 13774 h 345430"/>
                  <a:gd name="connsiteX0" fmla="*/ 60914 w 898763"/>
                  <a:gd name="connsiteY0" fmla="*/ 13774 h 341858"/>
                  <a:gd name="connsiteX1" fmla="*/ 22003 w 898763"/>
                  <a:gd name="connsiteY1" fmla="*/ 260208 h 341858"/>
                  <a:gd name="connsiteX2" fmla="*/ 355330 w 898763"/>
                  <a:gd name="connsiteY2" fmla="*/ 266204 h 341858"/>
                  <a:gd name="connsiteX3" fmla="*/ 859709 w 898763"/>
                  <a:gd name="connsiteY3" fmla="*/ 341793 h 341858"/>
                  <a:gd name="connsiteX4" fmla="*/ 826155 w 898763"/>
                  <a:gd name="connsiteY4" fmla="*/ 251804 h 341858"/>
                  <a:gd name="connsiteX5" fmla="*/ 356101 w 898763"/>
                  <a:gd name="connsiteY5" fmla="*/ 59899 h 341858"/>
                  <a:gd name="connsiteX6" fmla="*/ 60914 w 898763"/>
                  <a:gd name="connsiteY6" fmla="*/ 13774 h 341858"/>
                  <a:gd name="connsiteX0" fmla="*/ 60914 w 855657"/>
                  <a:gd name="connsiteY0" fmla="*/ 13774 h 323364"/>
                  <a:gd name="connsiteX1" fmla="*/ 22003 w 855657"/>
                  <a:gd name="connsiteY1" fmla="*/ 260208 h 323364"/>
                  <a:gd name="connsiteX2" fmla="*/ 355330 w 855657"/>
                  <a:gd name="connsiteY2" fmla="*/ 266204 h 323364"/>
                  <a:gd name="connsiteX3" fmla="*/ 774130 w 855657"/>
                  <a:gd name="connsiteY3" fmla="*/ 323279 h 323364"/>
                  <a:gd name="connsiteX4" fmla="*/ 826155 w 855657"/>
                  <a:gd name="connsiteY4" fmla="*/ 251804 h 323364"/>
                  <a:gd name="connsiteX5" fmla="*/ 356101 w 855657"/>
                  <a:gd name="connsiteY5" fmla="*/ 59899 h 323364"/>
                  <a:gd name="connsiteX6" fmla="*/ 60914 w 855657"/>
                  <a:gd name="connsiteY6" fmla="*/ 13774 h 323364"/>
                  <a:gd name="connsiteX0" fmla="*/ 60914 w 822601"/>
                  <a:gd name="connsiteY0" fmla="*/ 13774 h 323779"/>
                  <a:gd name="connsiteX1" fmla="*/ 22003 w 822601"/>
                  <a:gd name="connsiteY1" fmla="*/ 260208 h 323779"/>
                  <a:gd name="connsiteX2" fmla="*/ 355330 w 822601"/>
                  <a:gd name="connsiteY2" fmla="*/ 266204 h 323779"/>
                  <a:gd name="connsiteX3" fmla="*/ 774130 w 822601"/>
                  <a:gd name="connsiteY3" fmla="*/ 323279 h 323779"/>
                  <a:gd name="connsiteX4" fmla="*/ 775443 w 822601"/>
                  <a:gd name="connsiteY4" fmla="*/ 229175 h 323779"/>
                  <a:gd name="connsiteX5" fmla="*/ 356101 w 822601"/>
                  <a:gd name="connsiteY5" fmla="*/ 59899 h 323779"/>
                  <a:gd name="connsiteX6" fmla="*/ 60914 w 822601"/>
                  <a:gd name="connsiteY6" fmla="*/ 13774 h 323779"/>
                  <a:gd name="connsiteX0" fmla="*/ 60914 w 806628"/>
                  <a:gd name="connsiteY0" fmla="*/ 13774 h 323779"/>
                  <a:gd name="connsiteX1" fmla="*/ 22003 w 806628"/>
                  <a:gd name="connsiteY1" fmla="*/ 260208 h 323779"/>
                  <a:gd name="connsiteX2" fmla="*/ 355330 w 806628"/>
                  <a:gd name="connsiteY2" fmla="*/ 266204 h 323779"/>
                  <a:gd name="connsiteX3" fmla="*/ 736094 w 806628"/>
                  <a:gd name="connsiteY3" fmla="*/ 323279 h 323779"/>
                  <a:gd name="connsiteX4" fmla="*/ 775443 w 806628"/>
                  <a:gd name="connsiteY4" fmla="*/ 229175 h 323779"/>
                  <a:gd name="connsiteX5" fmla="*/ 356101 w 806628"/>
                  <a:gd name="connsiteY5" fmla="*/ 59899 h 323779"/>
                  <a:gd name="connsiteX6" fmla="*/ 60914 w 806628"/>
                  <a:gd name="connsiteY6" fmla="*/ 13774 h 323779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17111"/>
                  <a:gd name="connsiteY0" fmla="*/ 0 h 291676"/>
                  <a:gd name="connsiteX1" fmla="*/ 22756 w 817111"/>
                  <a:gd name="connsiteY1" fmla="*/ 246434 h 291676"/>
                  <a:gd name="connsiteX2" fmla="*/ 356083 w 817111"/>
                  <a:gd name="connsiteY2" fmla="*/ 252430 h 291676"/>
                  <a:gd name="connsiteX3" fmla="*/ 762206 w 817111"/>
                  <a:gd name="connsiteY3" fmla="*/ 290991 h 291676"/>
                  <a:gd name="connsiteX4" fmla="*/ 776196 w 817111"/>
                  <a:gd name="connsiteY4" fmla="*/ 215401 h 291676"/>
                  <a:gd name="connsiteX5" fmla="*/ 375872 w 817111"/>
                  <a:gd name="connsiteY5" fmla="*/ 7040 h 291676"/>
                  <a:gd name="connsiteX6" fmla="*/ 61667 w 817111"/>
                  <a:gd name="connsiteY6" fmla="*/ 0 h 291676"/>
                  <a:gd name="connsiteX0" fmla="*/ 58660 w 814104"/>
                  <a:gd name="connsiteY0" fmla="*/ 20891 h 312567"/>
                  <a:gd name="connsiteX1" fmla="*/ 19749 w 814104"/>
                  <a:gd name="connsiteY1" fmla="*/ 267325 h 312567"/>
                  <a:gd name="connsiteX2" fmla="*/ 353076 w 814104"/>
                  <a:gd name="connsiteY2" fmla="*/ 273321 h 312567"/>
                  <a:gd name="connsiteX3" fmla="*/ 759199 w 814104"/>
                  <a:gd name="connsiteY3" fmla="*/ 311882 h 312567"/>
                  <a:gd name="connsiteX4" fmla="*/ 773189 w 814104"/>
                  <a:gd name="connsiteY4" fmla="*/ 236292 h 312567"/>
                  <a:gd name="connsiteX5" fmla="*/ 291890 w 814104"/>
                  <a:gd name="connsiteY5" fmla="*/ 11474 h 312567"/>
                  <a:gd name="connsiteX6" fmla="*/ 58660 w 814104"/>
                  <a:gd name="connsiteY6" fmla="*/ 20891 h 312567"/>
                  <a:gd name="connsiteX0" fmla="*/ 58660 w 814104"/>
                  <a:gd name="connsiteY0" fmla="*/ 9417 h 301093"/>
                  <a:gd name="connsiteX1" fmla="*/ 19749 w 814104"/>
                  <a:gd name="connsiteY1" fmla="*/ 255851 h 301093"/>
                  <a:gd name="connsiteX2" fmla="*/ 353076 w 814104"/>
                  <a:gd name="connsiteY2" fmla="*/ 261847 h 301093"/>
                  <a:gd name="connsiteX3" fmla="*/ 759199 w 814104"/>
                  <a:gd name="connsiteY3" fmla="*/ 300408 h 301093"/>
                  <a:gd name="connsiteX4" fmla="*/ 773189 w 814104"/>
                  <a:gd name="connsiteY4" fmla="*/ 224818 h 301093"/>
                  <a:gd name="connsiteX5" fmla="*/ 291890 w 814104"/>
                  <a:gd name="connsiteY5" fmla="*/ 0 h 301093"/>
                  <a:gd name="connsiteX6" fmla="*/ 58660 w 814104"/>
                  <a:gd name="connsiteY6" fmla="*/ 9417 h 301093"/>
                  <a:gd name="connsiteX0" fmla="*/ 58660 w 814104"/>
                  <a:gd name="connsiteY0" fmla="*/ 9417 h 301924"/>
                  <a:gd name="connsiteX1" fmla="*/ 19749 w 814104"/>
                  <a:gd name="connsiteY1" fmla="*/ 255851 h 301924"/>
                  <a:gd name="connsiteX2" fmla="*/ 353076 w 814104"/>
                  <a:gd name="connsiteY2" fmla="*/ 261847 h 301924"/>
                  <a:gd name="connsiteX3" fmla="*/ 759199 w 814104"/>
                  <a:gd name="connsiteY3" fmla="*/ 300408 h 301924"/>
                  <a:gd name="connsiteX4" fmla="*/ 773189 w 814104"/>
                  <a:gd name="connsiteY4" fmla="*/ 224818 h 301924"/>
                  <a:gd name="connsiteX5" fmla="*/ 291890 w 814104"/>
                  <a:gd name="connsiteY5" fmla="*/ 0 h 301924"/>
                  <a:gd name="connsiteX6" fmla="*/ 58660 w 814104"/>
                  <a:gd name="connsiteY6" fmla="*/ 9417 h 30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104" h="301924">
                    <a:moveTo>
                      <a:pt x="58660" y="9417"/>
                    </a:moveTo>
                    <a:cubicBezTo>
                      <a:pt x="13303" y="52059"/>
                      <a:pt x="-24566" y="208294"/>
                      <a:pt x="19749" y="255851"/>
                    </a:cubicBezTo>
                    <a:cubicBezTo>
                      <a:pt x="130858" y="257850"/>
                      <a:pt x="200389" y="229736"/>
                      <a:pt x="353076" y="261847"/>
                    </a:cubicBezTo>
                    <a:cubicBezTo>
                      <a:pt x="505763" y="293958"/>
                      <a:pt x="689180" y="306579"/>
                      <a:pt x="759199" y="300408"/>
                    </a:cubicBezTo>
                    <a:cubicBezTo>
                      <a:pt x="829218" y="294237"/>
                      <a:pt x="830474" y="279941"/>
                      <a:pt x="773189" y="224818"/>
                    </a:cubicBezTo>
                    <a:lnTo>
                      <a:pt x="291890" y="0"/>
                    </a:lnTo>
                    <a:lnTo>
                      <a:pt x="58660" y="9417"/>
                    </a:ln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969" name="Group 2968"/>
              <p:cNvGrpSpPr/>
              <p:nvPr/>
            </p:nvGrpSpPr>
            <p:grpSpPr>
              <a:xfrm>
                <a:off x="563614" y="2905708"/>
                <a:ext cx="574125" cy="689980"/>
                <a:chOff x="7704660" y="2921147"/>
                <a:chExt cx="1150318" cy="1382445"/>
              </a:xfrm>
            </p:grpSpPr>
            <p:grpSp>
              <p:nvGrpSpPr>
                <p:cNvPr id="2970" name="Group 2969"/>
                <p:cNvGrpSpPr/>
                <p:nvPr/>
              </p:nvGrpSpPr>
              <p:grpSpPr>
                <a:xfrm>
                  <a:off x="7704660" y="3027238"/>
                  <a:ext cx="1150317" cy="1276354"/>
                  <a:chOff x="6441152" y="2952103"/>
                  <a:chExt cx="1150317" cy="1276354"/>
                </a:xfrm>
              </p:grpSpPr>
              <p:sp>
                <p:nvSpPr>
                  <p:cNvPr id="2973" name="Freeform 2972"/>
                  <p:cNvSpPr/>
                  <p:nvPr/>
                </p:nvSpPr>
                <p:spPr>
                  <a:xfrm>
                    <a:off x="6496738" y="2952103"/>
                    <a:ext cx="1085850" cy="1276354"/>
                  </a:xfrm>
                  <a:custGeom>
                    <a:avLst/>
                    <a:gdLst>
                      <a:gd name="connsiteX0" fmla="*/ 0 w 1085850"/>
                      <a:gd name="connsiteY0" fmla="*/ 376240 h 1276354"/>
                      <a:gd name="connsiteX1" fmla="*/ 528638 w 1085850"/>
                      <a:gd name="connsiteY1" fmla="*/ 1276352 h 1276354"/>
                      <a:gd name="connsiteX2" fmla="*/ 1085850 w 1085850"/>
                      <a:gd name="connsiteY2" fmla="*/ 366715 h 1276354"/>
                      <a:gd name="connsiteX3" fmla="*/ 528638 w 1085850"/>
                      <a:gd name="connsiteY3" fmla="*/ 2 h 1276354"/>
                      <a:gd name="connsiteX4" fmla="*/ 0 w 1085850"/>
                      <a:gd name="connsiteY4" fmla="*/ 376240 h 1276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5850" h="1276354">
                        <a:moveTo>
                          <a:pt x="0" y="376240"/>
                        </a:moveTo>
                        <a:cubicBezTo>
                          <a:pt x="0" y="588965"/>
                          <a:pt x="347663" y="1277940"/>
                          <a:pt x="528638" y="1276352"/>
                        </a:cubicBezTo>
                        <a:cubicBezTo>
                          <a:pt x="709613" y="1274764"/>
                          <a:pt x="1085850" y="579440"/>
                          <a:pt x="1085850" y="366715"/>
                        </a:cubicBezTo>
                        <a:cubicBezTo>
                          <a:pt x="1085850" y="153990"/>
                          <a:pt x="707232" y="796"/>
                          <a:pt x="528638" y="2"/>
                        </a:cubicBezTo>
                        <a:cubicBezTo>
                          <a:pt x="350044" y="-792"/>
                          <a:pt x="0" y="163515"/>
                          <a:pt x="0" y="376240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4" name="Oval 2973"/>
                  <p:cNvSpPr/>
                  <p:nvPr/>
                </p:nvSpPr>
                <p:spPr>
                  <a:xfrm>
                    <a:off x="6441152" y="3504237"/>
                    <a:ext cx="228600" cy="254355"/>
                  </a:xfrm>
                  <a:prstGeom prst="ellipse">
                    <a:avLst/>
                  </a:pr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5" name="Oval 2974"/>
                  <p:cNvSpPr/>
                  <p:nvPr/>
                </p:nvSpPr>
                <p:spPr>
                  <a:xfrm>
                    <a:off x="7362869" y="3508997"/>
                    <a:ext cx="228600" cy="254355"/>
                  </a:xfrm>
                  <a:prstGeom prst="ellipse">
                    <a:avLst/>
                  </a:pr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6" name="Freeform 2975"/>
                  <p:cNvSpPr/>
                  <p:nvPr/>
                </p:nvSpPr>
                <p:spPr>
                  <a:xfrm>
                    <a:off x="6844297" y="3897035"/>
                    <a:ext cx="337488" cy="180991"/>
                  </a:xfrm>
                  <a:custGeom>
                    <a:avLst/>
                    <a:gdLst>
                      <a:gd name="connsiteX0" fmla="*/ 8876 w 540980"/>
                      <a:gd name="connsiteY0" fmla="*/ 38100 h 342916"/>
                      <a:gd name="connsiteX1" fmla="*/ 537513 w 540980"/>
                      <a:gd name="connsiteY1" fmla="*/ 38100 h 342916"/>
                      <a:gd name="connsiteX2" fmla="*/ 227951 w 540980"/>
                      <a:gd name="connsiteY2" fmla="*/ 342900 h 342916"/>
                      <a:gd name="connsiteX3" fmla="*/ 8876 w 540980"/>
                      <a:gd name="connsiteY3" fmla="*/ 38100 h 342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80" h="342916">
                        <a:moveTo>
                          <a:pt x="8876" y="38100"/>
                        </a:moveTo>
                        <a:cubicBezTo>
                          <a:pt x="60470" y="-12700"/>
                          <a:pt x="501001" y="-12700"/>
                          <a:pt x="537513" y="38100"/>
                        </a:cubicBezTo>
                        <a:cubicBezTo>
                          <a:pt x="574025" y="88900"/>
                          <a:pt x="312088" y="340519"/>
                          <a:pt x="227951" y="342900"/>
                        </a:cubicBezTo>
                        <a:cubicBezTo>
                          <a:pt x="143814" y="345281"/>
                          <a:pt x="-42718" y="88900"/>
                          <a:pt x="8876" y="3810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7" name="Oval 2976"/>
                  <p:cNvSpPr/>
                  <p:nvPr/>
                </p:nvSpPr>
                <p:spPr>
                  <a:xfrm>
                    <a:off x="6815722" y="3373567"/>
                    <a:ext cx="101842" cy="16906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8" name="Oval 2977"/>
                  <p:cNvSpPr/>
                  <p:nvPr/>
                </p:nvSpPr>
                <p:spPr>
                  <a:xfrm>
                    <a:off x="7115764" y="3373567"/>
                    <a:ext cx="101842" cy="16906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9" name="Freeform 2978"/>
                  <p:cNvSpPr/>
                  <p:nvPr/>
                </p:nvSpPr>
                <p:spPr>
                  <a:xfrm>
                    <a:off x="6987783" y="3372137"/>
                    <a:ext cx="204151" cy="468262"/>
                  </a:xfrm>
                  <a:custGeom>
                    <a:avLst/>
                    <a:gdLst>
                      <a:gd name="connsiteX0" fmla="*/ 732 w 122014"/>
                      <a:gd name="connsiteY0" fmla="*/ 51 h 1021848"/>
                      <a:gd name="connsiteX1" fmla="*/ 119795 w 122014"/>
                      <a:gd name="connsiteY1" fmla="*/ 928739 h 1021848"/>
                      <a:gd name="connsiteX2" fmla="*/ 72170 w 122014"/>
                      <a:gd name="connsiteY2" fmla="*/ 885876 h 1021848"/>
                      <a:gd name="connsiteX3" fmla="*/ 732 w 122014"/>
                      <a:gd name="connsiteY3" fmla="*/ 51 h 1021848"/>
                      <a:gd name="connsiteX0" fmla="*/ 1130 w 122078"/>
                      <a:gd name="connsiteY0" fmla="*/ 51 h 1021848"/>
                      <a:gd name="connsiteX1" fmla="*/ 120193 w 122078"/>
                      <a:gd name="connsiteY1" fmla="*/ 928739 h 1021848"/>
                      <a:gd name="connsiteX2" fmla="*/ 63894 w 122078"/>
                      <a:gd name="connsiteY2" fmla="*/ 885877 h 1021848"/>
                      <a:gd name="connsiteX3" fmla="*/ 1130 w 122078"/>
                      <a:gd name="connsiteY3" fmla="*/ 51 h 1021848"/>
                      <a:gd name="connsiteX0" fmla="*/ 3192 w 166765"/>
                      <a:gd name="connsiteY0" fmla="*/ 692 h 1108839"/>
                      <a:gd name="connsiteX1" fmla="*/ 165624 w 166765"/>
                      <a:gd name="connsiteY1" fmla="*/ 1045079 h 1108839"/>
                      <a:gd name="connsiteX2" fmla="*/ 65956 w 166765"/>
                      <a:gd name="connsiteY2" fmla="*/ 886518 h 1108839"/>
                      <a:gd name="connsiteX3" fmla="*/ 3192 w 166765"/>
                      <a:gd name="connsiteY3" fmla="*/ 692 h 1108839"/>
                      <a:gd name="connsiteX0" fmla="*/ 2487 w 166860"/>
                      <a:gd name="connsiteY0" fmla="*/ 708 h 1171293"/>
                      <a:gd name="connsiteX1" fmla="*/ 164919 w 166860"/>
                      <a:gd name="connsiteY1" fmla="*/ 1045095 h 1171293"/>
                      <a:gd name="connsiteX2" fmla="*/ 48082 w 166860"/>
                      <a:gd name="connsiteY2" fmla="*/ 1145802 h 1171293"/>
                      <a:gd name="connsiteX3" fmla="*/ 65251 w 166860"/>
                      <a:gd name="connsiteY3" fmla="*/ 886534 h 1171293"/>
                      <a:gd name="connsiteX4" fmla="*/ 2487 w 166860"/>
                      <a:gd name="connsiteY4" fmla="*/ 708 h 1171293"/>
                      <a:gd name="connsiteX0" fmla="*/ 954 w 165326"/>
                      <a:gd name="connsiteY0" fmla="*/ 48 h 1170633"/>
                      <a:gd name="connsiteX1" fmla="*/ 163386 w 165326"/>
                      <a:gd name="connsiteY1" fmla="*/ 1044435 h 1170633"/>
                      <a:gd name="connsiteX2" fmla="*/ 46549 w 165326"/>
                      <a:gd name="connsiteY2" fmla="*/ 1145142 h 1170633"/>
                      <a:gd name="connsiteX3" fmla="*/ 94077 w 165326"/>
                      <a:gd name="connsiteY3" fmla="*/ 1001571 h 1170633"/>
                      <a:gd name="connsiteX4" fmla="*/ 954 w 165326"/>
                      <a:gd name="connsiteY4" fmla="*/ 48 h 1170633"/>
                      <a:gd name="connsiteX0" fmla="*/ 6423 w 170795"/>
                      <a:gd name="connsiteY0" fmla="*/ 85062 h 1255647"/>
                      <a:gd name="connsiteX1" fmla="*/ 168855 w 170795"/>
                      <a:gd name="connsiteY1" fmla="*/ 1129449 h 1255647"/>
                      <a:gd name="connsiteX2" fmla="*/ 52018 w 170795"/>
                      <a:gd name="connsiteY2" fmla="*/ 1230156 h 1255647"/>
                      <a:gd name="connsiteX3" fmla="*/ 99546 w 170795"/>
                      <a:gd name="connsiteY3" fmla="*/ 1086585 h 1255647"/>
                      <a:gd name="connsiteX4" fmla="*/ 39007 w 170795"/>
                      <a:gd name="connsiteY4" fmla="*/ 176028 h 1255647"/>
                      <a:gd name="connsiteX5" fmla="*/ 6423 w 170795"/>
                      <a:gd name="connsiteY5" fmla="*/ 85062 h 1255647"/>
                      <a:gd name="connsiteX0" fmla="*/ 42280 w 206652"/>
                      <a:gd name="connsiteY0" fmla="*/ 85062 h 1255647"/>
                      <a:gd name="connsiteX1" fmla="*/ 204712 w 206652"/>
                      <a:gd name="connsiteY1" fmla="*/ 1129449 h 1255647"/>
                      <a:gd name="connsiteX2" fmla="*/ 87875 w 206652"/>
                      <a:gd name="connsiteY2" fmla="*/ 1230156 h 1255647"/>
                      <a:gd name="connsiteX3" fmla="*/ 135403 w 206652"/>
                      <a:gd name="connsiteY3" fmla="*/ 1086585 h 1255647"/>
                      <a:gd name="connsiteX4" fmla="*/ 5472 w 206652"/>
                      <a:gd name="connsiteY4" fmla="*/ 176028 h 1255647"/>
                      <a:gd name="connsiteX5" fmla="*/ 42280 w 206652"/>
                      <a:gd name="connsiteY5" fmla="*/ 85062 h 1255647"/>
                      <a:gd name="connsiteX0" fmla="*/ 42280 w 206652"/>
                      <a:gd name="connsiteY0" fmla="*/ 85062 h 1255647"/>
                      <a:gd name="connsiteX1" fmla="*/ 204712 w 206652"/>
                      <a:gd name="connsiteY1" fmla="*/ 1129449 h 1255647"/>
                      <a:gd name="connsiteX2" fmla="*/ 87875 w 206652"/>
                      <a:gd name="connsiteY2" fmla="*/ 1230156 h 1255647"/>
                      <a:gd name="connsiteX3" fmla="*/ 178773 w 206652"/>
                      <a:gd name="connsiteY3" fmla="*/ 1086586 h 1255647"/>
                      <a:gd name="connsiteX4" fmla="*/ 5472 w 206652"/>
                      <a:gd name="connsiteY4" fmla="*/ 176028 h 1255647"/>
                      <a:gd name="connsiteX5" fmla="*/ 42280 w 206652"/>
                      <a:gd name="connsiteY5" fmla="*/ 85062 h 1255647"/>
                      <a:gd name="connsiteX0" fmla="*/ 19601 w 183973"/>
                      <a:gd name="connsiteY0" fmla="*/ 80206 h 1250791"/>
                      <a:gd name="connsiteX1" fmla="*/ 182033 w 183973"/>
                      <a:gd name="connsiteY1" fmla="*/ 1124593 h 1250791"/>
                      <a:gd name="connsiteX2" fmla="*/ 65196 w 183973"/>
                      <a:gd name="connsiteY2" fmla="*/ 1225300 h 1250791"/>
                      <a:gd name="connsiteX3" fmla="*/ 156094 w 183973"/>
                      <a:gd name="connsiteY3" fmla="*/ 1081730 h 1250791"/>
                      <a:gd name="connsiteX4" fmla="*/ 13151 w 183973"/>
                      <a:gd name="connsiteY4" fmla="*/ 184025 h 1250791"/>
                      <a:gd name="connsiteX5" fmla="*/ 19601 w 183973"/>
                      <a:gd name="connsiteY5" fmla="*/ 80206 h 12507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973" h="1250791">
                        <a:moveTo>
                          <a:pt x="19601" y="80206"/>
                        </a:moveTo>
                        <a:cubicBezTo>
                          <a:pt x="47748" y="236967"/>
                          <a:pt x="170127" y="976956"/>
                          <a:pt x="182033" y="1124593"/>
                        </a:cubicBezTo>
                        <a:cubicBezTo>
                          <a:pt x="200474" y="1296159"/>
                          <a:pt x="81807" y="1251727"/>
                          <a:pt x="65196" y="1225300"/>
                        </a:cubicBezTo>
                        <a:cubicBezTo>
                          <a:pt x="48585" y="1198873"/>
                          <a:pt x="164768" y="1255276"/>
                          <a:pt x="156094" y="1081730"/>
                        </a:cubicBezTo>
                        <a:cubicBezTo>
                          <a:pt x="147420" y="908184"/>
                          <a:pt x="28671" y="350945"/>
                          <a:pt x="13151" y="184025"/>
                        </a:cubicBezTo>
                        <a:cubicBezTo>
                          <a:pt x="-2369" y="17105"/>
                          <a:pt x="-8546" y="-76555"/>
                          <a:pt x="19601" y="80206"/>
                        </a:cubicBezTo>
                        <a:close/>
                      </a:path>
                    </a:pathLst>
                  </a:cu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971" name="Freeform 2970"/>
                <p:cNvSpPr/>
                <p:nvPr/>
              </p:nvSpPr>
              <p:spPr>
                <a:xfrm>
                  <a:off x="7724125" y="2921147"/>
                  <a:ext cx="1130853" cy="688616"/>
                </a:xfrm>
                <a:custGeom>
                  <a:avLst/>
                  <a:gdLst>
                    <a:gd name="connsiteX0" fmla="*/ 52939 w 890337"/>
                    <a:gd name="connsiteY0" fmla="*/ 952901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52939 w 890337"/>
                    <a:gd name="connsiteY17" fmla="*/ 952901 h 952901"/>
                    <a:gd name="connsiteX0" fmla="*/ 121654 w 890337"/>
                    <a:gd name="connsiteY0" fmla="*/ 885524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121654 w 890337"/>
                    <a:gd name="connsiteY17" fmla="*/ 885524 h 952901"/>
                    <a:gd name="connsiteX0" fmla="*/ 121654 w 890337"/>
                    <a:gd name="connsiteY0" fmla="*/ 885524 h 885524"/>
                    <a:gd name="connsiteX1" fmla="*/ 0 w 890337"/>
                    <a:gd name="connsiteY1" fmla="*/ 288758 h 885524"/>
                    <a:gd name="connsiteX2" fmla="*/ 211756 w 890337"/>
                    <a:gd name="connsiteY2" fmla="*/ 134754 h 885524"/>
                    <a:gd name="connsiteX3" fmla="*/ 471638 w 890337"/>
                    <a:gd name="connsiteY3" fmla="*/ 115503 h 885524"/>
                    <a:gd name="connsiteX4" fmla="*/ 654518 w 890337"/>
                    <a:gd name="connsiteY4" fmla="*/ 0 h 885524"/>
                    <a:gd name="connsiteX5" fmla="*/ 563078 w 890337"/>
                    <a:gd name="connsiteY5" fmla="*/ 115503 h 885524"/>
                    <a:gd name="connsiteX6" fmla="*/ 755584 w 890337"/>
                    <a:gd name="connsiteY6" fmla="*/ 62564 h 885524"/>
                    <a:gd name="connsiteX7" fmla="*/ 625643 w 890337"/>
                    <a:gd name="connsiteY7" fmla="*/ 206943 h 885524"/>
                    <a:gd name="connsiteX8" fmla="*/ 890337 w 890337"/>
                    <a:gd name="connsiteY8" fmla="*/ 187693 h 885524"/>
                    <a:gd name="connsiteX9" fmla="*/ 702645 w 890337"/>
                    <a:gd name="connsiteY9" fmla="*/ 341697 h 885524"/>
                    <a:gd name="connsiteX10" fmla="*/ 741146 w 890337"/>
                    <a:gd name="connsiteY10" fmla="*/ 543828 h 885524"/>
                    <a:gd name="connsiteX11" fmla="*/ 658407 w 890337"/>
                    <a:gd name="connsiteY11" fmla="*/ 842210 h 885524"/>
                    <a:gd name="connsiteX12" fmla="*/ 630455 w 890337"/>
                    <a:gd name="connsiteY12" fmla="*/ 481263 h 885524"/>
                    <a:gd name="connsiteX13" fmla="*/ 466826 w 890337"/>
                    <a:gd name="connsiteY13" fmla="*/ 476451 h 885524"/>
                    <a:gd name="connsiteX14" fmla="*/ 356135 w 890337"/>
                    <a:gd name="connsiteY14" fmla="*/ 548640 h 885524"/>
                    <a:gd name="connsiteX15" fmla="*/ 303196 w 890337"/>
                    <a:gd name="connsiteY15" fmla="*/ 490889 h 885524"/>
                    <a:gd name="connsiteX16" fmla="*/ 125129 w 890337"/>
                    <a:gd name="connsiteY16" fmla="*/ 447575 h 885524"/>
                    <a:gd name="connsiteX17" fmla="*/ 121654 w 890337"/>
                    <a:gd name="connsiteY17" fmla="*/ 885524 h 885524"/>
                    <a:gd name="connsiteX0" fmla="*/ 121654 w 890337"/>
                    <a:gd name="connsiteY0" fmla="*/ 885524 h 885524"/>
                    <a:gd name="connsiteX1" fmla="*/ 0 w 890337"/>
                    <a:gd name="connsiteY1" fmla="*/ 288758 h 885524"/>
                    <a:gd name="connsiteX2" fmla="*/ 211756 w 890337"/>
                    <a:gd name="connsiteY2" fmla="*/ 134754 h 885524"/>
                    <a:gd name="connsiteX3" fmla="*/ 471638 w 890337"/>
                    <a:gd name="connsiteY3" fmla="*/ 115503 h 885524"/>
                    <a:gd name="connsiteX4" fmla="*/ 654518 w 890337"/>
                    <a:gd name="connsiteY4" fmla="*/ 0 h 885524"/>
                    <a:gd name="connsiteX5" fmla="*/ 563078 w 890337"/>
                    <a:gd name="connsiteY5" fmla="*/ 115503 h 885524"/>
                    <a:gd name="connsiteX6" fmla="*/ 755584 w 890337"/>
                    <a:gd name="connsiteY6" fmla="*/ 62564 h 885524"/>
                    <a:gd name="connsiteX7" fmla="*/ 625643 w 890337"/>
                    <a:gd name="connsiteY7" fmla="*/ 206943 h 885524"/>
                    <a:gd name="connsiteX8" fmla="*/ 890337 w 890337"/>
                    <a:gd name="connsiteY8" fmla="*/ 187693 h 885524"/>
                    <a:gd name="connsiteX9" fmla="*/ 702645 w 890337"/>
                    <a:gd name="connsiteY9" fmla="*/ 341697 h 885524"/>
                    <a:gd name="connsiteX10" fmla="*/ 741146 w 890337"/>
                    <a:gd name="connsiteY10" fmla="*/ 543828 h 885524"/>
                    <a:gd name="connsiteX11" fmla="*/ 729674 w 890337"/>
                    <a:gd name="connsiteY11" fmla="*/ 716549 h 885524"/>
                    <a:gd name="connsiteX12" fmla="*/ 658407 w 890337"/>
                    <a:gd name="connsiteY12" fmla="*/ 842210 h 885524"/>
                    <a:gd name="connsiteX13" fmla="*/ 630455 w 890337"/>
                    <a:gd name="connsiteY13" fmla="*/ 481263 h 885524"/>
                    <a:gd name="connsiteX14" fmla="*/ 466826 w 890337"/>
                    <a:gd name="connsiteY14" fmla="*/ 476451 h 885524"/>
                    <a:gd name="connsiteX15" fmla="*/ 356135 w 890337"/>
                    <a:gd name="connsiteY15" fmla="*/ 548640 h 885524"/>
                    <a:gd name="connsiteX16" fmla="*/ 303196 w 890337"/>
                    <a:gd name="connsiteY16" fmla="*/ 490889 h 885524"/>
                    <a:gd name="connsiteX17" fmla="*/ 125129 w 890337"/>
                    <a:gd name="connsiteY17" fmla="*/ 447575 h 885524"/>
                    <a:gd name="connsiteX18" fmla="*/ 121654 w 890337"/>
                    <a:gd name="connsiteY18" fmla="*/ 885524 h 885524"/>
                    <a:gd name="connsiteX0" fmla="*/ 121654 w 890337"/>
                    <a:gd name="connsiteY0" fmla="*/ 885524 h 885524"/>
                    <a:gd name="connsiteX1" fmla="*/ 36280 w 890337"/>
                    <a:gd name="connsiteY1" fmla="*/ 673235 h 885524"/>
                    <a:gd name="connsiteX2" fmla="*/ 0 w 890337"/>
                    <a:gd name="connsiteY2" fmla="*/ 288758 h 885524"/>
                    <a:gd name="connsiteX3" fmla="*/ 211756 w 890337"/>
                    <a:gd name="connsiteY3" fmla="*/ 134754 h 885524"/>
                    <a:gd name="connsiteX4" fmla="*/ 471638 w 890337"/>
                    <a:gd name="connsiteY4" fmla="*/ 115503 h 885524"/>
                    <a:gd name="connsiteX5" fmla="*/ 654518 w 890337"/>
                    <a:gd name="connsiteY5" fmla="*/ 0 h 885524"/>
                    <a:gd name="connsiteX6" fmla="*/ 563078 w 890337"/>
                    <a:gd name="connsiteY6" fmla="*/ 115503 h 885524"/>
                    <a:gd name="connsiteX7" fmla="*/ 755584 w 890337"/>
                    <a:gd name="connsiteY7" fmla="*/ 62564 h 885524"/>
                    <a:gd name="connsiteX8" fmla="*/ 625643 w 890337"/>
                    <a:gd name="connsiteY8" fmla="*/ 206943 h 885524"/>
                    <a:gd name="connsiteX9" fmla="*/ 890337 w 890337"/>
                    <a:gd name="connsiteY9" fmla="*/ 187693 h 885524"/>
                    <a:gd name="connsiteX10" fmla="*/ 702645 w 890337"/>
                    <a:gd name="connsiteY10" fmla="*/ 341697 h 885524"/>
                    <a:gd name="connsiteX11" fmla="*/ 741146 w 890337"/>
                    <a:gd name="connsiteY11" fmla="*/ 543828 h 885524"/>
                    <a:gd name="connsiteX12" fmla="*/ 729674 w 890337"/>
                    <a:gd name="connsiteY12" fmla="*/ 716549 h 885524"/>
                    <a:gd name="connsiteX13" fmla="*/ 658407 w 890337"/>
                    <a:gd name="connsiteY13" fmla="*/ 842210 h 885524"/>
                    <a:gd name="connsiteX14" fmla="*/ 630455 w 890337"/>
                    <a:gd name="connsiteY14" fmla="*/ 481263 h 885524"/>
                    <a:gd name="connsiteX15" fmla="*/ 466826 w 890337"/>
                    <a:gd name="connsiteY15" fmla="*/ 476451 h 885524"/>
                    <a:gd name="connsiteX16" fmla="*/ 356135 w 890337"/>
                    <a:gd name="connsiteY16" fmla="*/ 548640 h 885524"/>
                    <a:gd name="connsiteX17" fmla="*/ 303196 w 890337"/>
                    <a:gd name="connsiteY17" fmla="*/ 490889 h 885524"/>
                    <a:gd name="connsiteX18" fmla="*/ 125129 w 890337"/>
                    <a:gd name="connsiteY18" fmla="*/ 447575 h 885524"/>
                    <a:gd name="connsiteX19" fmla="*/ 121654 w 890337"/>
                    <a:gd name="connsiteY19" fmla="*/ 885524 h 885524"/>
                    <a:gd name="connsiteX0" fmla="*/ 85374 w 854057"/>
                    <a:gd name="connsiteY0" fmla="*/ 885524 h 885524"/>
                    <a:gd name="connsiteX1" fmla="*/ 0 w 854057"/>
                    <a:gd name="connsiteY1" fmla="*/ 673235 h 885524"/>
                    <a:gd name="connsiteX2" fmla="*/ 1201 w 854057"/>
                    <a:gd name="connsiteY2" fmla="*/ 312821 h 885524"/>
                    <a:gd name="connsiteX3" fmla="*/ 175476 w 854057"/>
                    <a:gd name="connsiteY3" fmla="*/ 134754 h 885524"/>
                    <a:gd name="connsiteX4" fmla="*/ 435358 w 854057"/>
                    <a:gd name="connsiteY4" fmla="*/ 115503 h 885524"/>
                    <a:gd name="connsiteX5" fmla="*/ 618238 w 854057"/>
                    <a:gd name="connsiteY5" fmla="*/ 0 h 885524"/>
                    <a:gd name="connsiteX6" fmla="*/ 526798 w 854057"/>
                    <a:gd name="connsiteY6" fmla="*/ 115503 h 885524"/>
                    <a:gd name="connsiteX7" fmla="*/ 719304 w 854057"/>
                    <a:gd name="connsiteY7" fmla="*/ 62564 h 885524"/>
                    <a:gd name="connsiteX8" fmla="*/ 589363 w 854057"/>
                    <a:gd name="connsiteY8" fmla="*/ 206943 h 885524"/>
                    <a:gd name="connsiteX9" fmla="*/ 854057 w 854057"/>
                    <a:gd name="connsiteY9" fmla="*/ 187693 h 885524"/>
                    <a:gd name="connsiteX10" fmla="*/ 666365 w 854057"/>
                    <a:gd name="connsiteY10" fmla="*/ 341697 h 885524"/>
                    <a:gd name="connsiteX11" fmla="*/ 704866 w 854057"/>
                    <a:gd name="connsiteY11" fmla="*/ 543828 h 885524"/>
                    <a:gd name="connsiteX12" fmla="*/ 693394 w 854057"/>
                    <a:gd name="connsiteY12" fmla="*/ 716549 h 885524"/>
                    <a:gd name="connsiteX13" fmla="*/ 622127 w 854057"/>
                    <a:gd name="connsiteY13" fmla="*/ 842210 h 885524"/>
                    <a:gd name="connsiteX14" fmla="*/ 594175 w 854057"/>
                    <a:gd name="connsiteY14" fmla="*/ 481263 h 885524"/>
                    <a:gd name="connsiteX15" fmla="*/ 430546 w 854057"/>
                    <a:gd name="connsiteY15" fmla="*/ 476451 h 885524"/>
                    <a:gd name="connsiteX16" fmla="*/ 319855 w 854057"/>
                    <a:gd name="connsiteY16" fmla="*/ 548640 h 885524"/>
                    <a:gd name="connsiteX17" fmla="*/ 266916 w 854057"/>
                    <a:gd name="connsiteY17" fmla="*/ 490889 h 885524"/>
                    <a:gd name="connsiteX18" fmla="*/ 88849 w 854057"/>
                    <a:gd name="connsiteY18" fmla="*/ 447575 h 885524"/>
                    <a:gd name="connsiteX19" fmla="*/ 85374 w 854057"/>
                    <a:gd name="connsiteY19" fmla="*/ 885524 h 885524"/>
                    <a:gd name="connsiteX0" fmla="*/ 85374 w 854057"/>
                    <a:gd name="connsiteY0" fmla="*/ 822960 h 822960"/>
                    <a:gd name="connsiteX1" fmla="*/ 0 w 854057"/>
                    <a:gd name="connsiteY1" fmla="*/ 610671 h 822960"/>
                    <a:gd name="connsiteX2" fmla="*/ 1201 w 854057"/>
                    <a:gd name="connsiteY2" fmla="*/ 250257 h 822960"/>
                    <a:gd name="connsiteX3" fmla="*/ 175476 w 854057"/>
                    <a:gd name="connsiteY3" fmla="*/ 72190 h 822960"/>
                    <a:gd name="connsiteX4" fmla="*/ 435358 w 854057"/>
                    <a:gd name="connsiteY4" fmla="*/ 52939 h 822960"/>
                    <a:gd name="connsiteX5" fmla="*/ 526798 w 854057"/>
                    <a:gd name="connsiteY5" fmla="*/ 52939 h 822960"/>
                    <a:gd name="connsiteX6" fmla="*/ 719304 w 854057"/>
                    <a:gd name="connsiteY6" fmla="*/ 0 h 822960"/>
                    <a:gd name="connsiteX7" fmla="*/ 589363 w 854057"/>
                    <a:gd name="connsiteY7" fmla="*/ 144379 h 822960"/>
                    <a:gd name="connsiteX8" fmla="*/ 854057 w 854057"/>
                    <a:gd name="connsiteY8" fmla="*/ 125129 h 822960"/>
                    <a:gd name="connsiteX9" fmla="*/ 666365 w 854057"/>
                    <a:gd name="connsiteY9" fmla="*/ 279133 h 822960"/>
                    <a:gd name="connsiteX10" fmla="*/ 704866 w 854057"/>
                    <a:gd name="connsiteY10" fmla="*/ 481264 h 822960"/>
                    <a:gd name="connsiteX11" fmla="*/ 693394 w 854057"/>
                    <a:gd name="connsiteY11" fmla="*/ 653985 h 822960"/>
                    <a:gd name="connsiteX12" fmla="*/ 622127 w 854057"/>
                    <a:gd name="connsiteY12" fmla="*/ 779646 h 822960"/>
                    <a:gd name="connsiteX13" fmla="*/ 594175 w 854057"/>
                    <a:gd name="connsiteY13" fmla="*/ 418699 h 822960"/>
                    <a:gd name="connsiteX14" fmla="*/ 430546 w 854057"/>
                    <a:gd name="connsiteY14" fmla="*/ 413887 h 822960"/>
                    <a:gd name="connsiteX15" fmla="*/ 319855 w 854057"/>
                    <a:gd name="connsiteY15" fmla="*/ 486076 h 822960"/>
                    <a:gd name="connsiteX16" fmla="*/ 266916 w 854057"/>
                    <a:gd name="connsiteY16" fmla="*/ 428325 h 822960"/>
                    <a:gd name="connsiteX17" fmla="*/ 88849 w 854057"/>
                    <a:gd name="connsiteY17" fmla="*/ 385011 h 822960"/>
                    <a:gd name="connsiteX18" fmla="*/ 85374 w 854057"/>
                    <a:gd name="connsiteY18" fmla="*/ 822960 h 822960"/>
                    <a:gd name="connsiteX0" fmla="*/ 85374 w 854057"/>
                    <a:gd name="connsiteY0" fmla="*/ 770021 h 770021"/>
                    <a:gd name="connsiteX1" fmla="*/ 0 w 854057"/>
                    <a:gd name="connsiteY1" fmla="*/ 557732 h 770021"/>
                    <a:gd name="connsiteX2" fmla="*/ 1201 w 854057"/>
                    <a:gd name="connsiteY2" fmla="*/ 197318 h 770021"/>
                    <a:gd name="connsiteX3" fmla="*/ 175476 w 854057"/>
                    <a:gd name="connsiteY3" fmla="*/ 19251 h 770021"/>
                    <a:gd name="connsiteX4" fmla="*/ 435358 w 854057"/>
                    <a:gd name="connsiteY4" fmla="*/ 0 h 770021"/>
                    <a:gd name="connsiteX5" fmla="*/ 526798 w 854057"/>
                    <a:gd name="connsiteY5" fmla="*/ 0 h 770021"/>
                    <a:gd name="connsiteX6" fmla="*/ 589363 w 854057"/>
                    <a:gd name="connsiteY6" fmla="*/ 91440 h 770021"/>
                    <a:gd name="connsiteX7" fmla="*/ 854057 w 854057"/>
                    <a:gd name="connsiteY7" fmla="*/ 72190 h 770021"/>
                    <a:gd name="connsiteX8" fmla="*/ 666365 w 854057"/>
                    <a:gd name="connsiteY8" fmla="*/ 226194 h 770021"/>
                    <a:gd name="connsiteX9" fmla="*/ 704866 w 854057"/>
                    <a:gd name="connsiteY9" fmla="*/ 428325 h 770021"/>
                    <a:gd name="connsiteX10" fmla="*/ 693394 w 854057"/>
                    <a:gd name="connsiteY10" fmla="*/ 601046 h 770021"/>
                    <a:gd name="connsiteX11" fmla="*/ 622127 w 854057"/>
                    <a:gd name="connsiteY11" fmla="*/ 726707 h 770021"/>
                    <a:gd name="connsiteX12" fmla="*/ 594175 w 854057"/>
                    <a:gd name="connsiteY12" fmla="*/ 365760 h 770021"/>
                    <a:gd name="connsiteX13" fmla="*/ 430546 w 854057"/>
                    <a:gd name="connsiteY13" fmla="*/ 360948 h 770021"/>
                    <a:gd name="connsiteX14" fmla="*/ 319855 w 854057"/>
                    <a:gd name="connsiteY14" fmla="*/ 433137 h 770021"/>
                    <a:gd name="connsiteX15" fmla="*/ 266916 w 854057"/>
                    <a:gd name="connsiteY15" fmla="*/ 375386 h 770021"/>
                    <a:gd name="connsiteX16" fmla="*/ 88849 w 854057"/>
                    <a:gd name="connsiteY16" fmla="*/ 332072 h 770021"/>
                    <a:gd name="connsiteX17" fmla="*/ 85374 w 854057"/>
                    <a:gd name="connsiteY17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19855 w 704866"/>
                    <a:gd name="connsiteY13" fmla="*/ 433137 h 770021"/>
                    <a:gd name="connsiteX14" fmla="*/ 266916 w 704866"/>
                    <a:gd name="connsiteY14" fmla="*/ 375386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266916 w 704866"/>
                    <a:gd name="connsiteY13" fmla="*/ 375386 h 770021"/>
                    <a:gd name="connsiteX14" fmla="*/ 88849 w 704866"/>
                    <a:gd name="connsiteY14" fmla="*/ 332072 h 770021"/>
                    <a:gd name="connsiteX15" fmla="*/ 85374 w 704866"/>
                    <a:gd name="connsiteY15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43573 w 704866"/>
                    <a:gd name="connsiteY13" fmla="*/ 307475 h 770021"/>
                    <a:gd name="connsiteX14" fmla="*/ 266916 w 704866"/>
                    <a:gd name="connsiteY14" fmla="*/ 375386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43573 w 704866"/>
                    <a:gd name="connsiteY13" fmla="*/ 307475 h 770021"/>
                    <a:gd name="connsiteX14" fmla="*/ 229435 w 704866"/>
                    <a:gd name="connsiteY14" fmla="*/ 351323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77397 w 704866"/>
                    <a:gd name="connsiteY12" fmla="*/ 385011 h 770021"/>
                    <a:gd name="connsiteX13" fmla="*/ 343573 w 704866"/>
                    <a:gd name="connsiteY13" fmla="*/ 307475 h 770021"/>
                    <a:gd name="connsiteX14" fmla="*/ 229435 w 704866"/>
                    <a:gd name="connsiteY14" fmla="*/ 351323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79127 w 704866"/>
                    <a:gd name="connsiteY0" fmla="*/ 668956 h 726707"/>
                    <a:gd name="connsiteX1" fmla="*/ 0 w 704866"/>
                    <a:gd name="connsiteY1" fmla="*/ 557732 h 726707"/>
                    <a:gd name="connsiteX2" fmla="*/ 1201 w 704866"/>
                    <a:gd name="connsiteY2" fmla="*/ 197318 h 726707"/>
                    <a:gd name="connsiteX3" fmla="*/ 175476 w 704866"/>
                    <a:gd name="connsiteY3" fmla="*/ 19251 h 726707"/>
                    <a:gd name="connsiteX4" fmla="*/ 435358 w 704866"/>
                    <a:gd name="connsiteY4" fmla="*/ 0 h 726707"/>
                    <a:gd name="connsiteX5" fmla="*/ 526798 w 704866"/>
                    <a:gd name="connsiteY5" fmla="*/ 0 h 726707"/>
                    <a:gd name="connsiteX6" fmla="*/ 589363 w 704866"/>
                    <a:gd name="connsiteY6" fmla="*/ 91440 h 726707"/>
                    <a:gd name="connsiteX7" fmla="*/ 666365 w 704866"/>
                    <a:gd name="connsiteY7" fmla="*/ 226194 h 726707"/>
                    <a:gd name="connsiteX8" fmla="*/ 704866 w 704866"/>
                    <a:gd name="connsiteY8" fmla="*/ 428325 h 726707"/>
                    <a:gd name="connsiteX9" fmla="*/ 693394 w 704866"/>
                    <a:gd name="connsiteY9" fmla="*/ 601046 h 726707"/>
                    <a:gd name="connsiteX10" fmla="*/ 622127 w 704866"/>
                    <a:gd name="connsiteY10" fmla="*/ 726707 h 726707"/>
                    <a:gd name="connsiteX11" fmla="*/ 594175 w 704866"/>
                    <a:gd name="connsiteY11" fmla="*/ 365760 h 726707"/>
                    <a:gd name="connsiteX12" fmla="*/ 477397 w 704866"/>
                    <a:gd name="connsiteY12" fmla="*/ 385011 h 726707"/>
                    <a:gd name="connsiteX13" fmla="*/ 343573 w 704866"/>
                    <a:gd name="connsiteY13" fmla="*/ 307475 h 726707"/>
                    <a:gd name="connsiteX14" fmla="*/ 229435 w 704866"/>
                    <a:gd name="connsiteY14" fmla="*/ 351323 h 726707"/>
                    <a:gd name="connsiteX15" fmla="*/ 88849 w 704866"/>
                    <a:gd name="connsiteY15" fmla="*/ 332072 h 726707"/>
                    <a:gd name="connsiteX16" fmla="*/ 79127 w 704866"/>
                    <a:gd name="connsiteY16" fmla="*/ 668956 h 726707"/>
                    <a:gd name="connsiteX0" fmla="*/ 77931 w 703670"/>
                    <a:gd name="connsiteY0" fmla="*/ 668956 h 726707"/>
                    <a:gd name="connsiteX1" fmla="*/ 23791 w 703670"/>
                    <a:gd name="connsiteY1" fmla="*/ 605858 h 726707"/>
                    <a:gd name="connsiteX2" fmla="*/ 5 w 703670"/>
                    <a:gd name="connsiteY2" fmla="*/ 197318 h 726707"/>
                    <a:gd name="connsiteX3" fmla="*/ 174280 w 703670"/>
                    <a:gd name="connsiteY3" fmla="*/ 19251 h 726707"/>
                    <a:gd name="connsiteX4" fmla="*/ 434162 w 703670"/>
                    <a:gd name="connsiteY4" fmla="*/ 0 h 726707"/>
                    <a:gd name="connsiteX5" fmla="*/ 525602 w 703670"/>
                    <a:gd name="connsiteY5" fmla="*/ 0 h 726707"/>
                    <a:gd name="connsiteX6" fmla="*/ 588167 w 703670"/>
                    <a:gd name="connsiteY6" fmla="*/ 91440 h 726707"/>
                    <a:gd name="connsiteX7" fmla="*/ 665169 w 703670"/>
                    <a:gd name="connsiteY7" fmla="*/ 226194 h 726707"/>
                    <a:gd name="connsiteX8" fmla="*/ 703670 w 703670"/>
                    <a:gd name="connsiteY8" fmla="*/ 428325 h 726707"/>
                    <a:gd name="connsiteX9" fmla="*/ 692198 w 703670"/>
                    <a:gd name="connsiteY9" fmla="*/ 601046 h 726707"/>
                    <a:gd name="connsiteX10" fmla="*/ 620931 w 703670"/>
                    <a:gd name="connsiteY10" fmla="*/ 726707 h 726707"/>
                    <a:gd name="connsiteX11" fmla="*/ 592979 w 703670"/>
                    <a:gd name="connsiteY11" fmla="*/ 365760 h 726707"/>
                    <a:gd name="connsiteX12" fmla="*/ 476201 w 703670"/>
                    <a:gd name="connsiteY12" fmla="*/ 385011 h 726707"/>
                    <a:gd name="connsiteX13" fmla="*/ 342377 w 703670"/>
                    <a:gd name="connsiteY13" fmla="*/ 307475 h 726707"/>
                    <a:gd name="connsiteX14" fmla="*/ 228239 w 703670"/>
                    <a:gd name="connsiteY14" fmla="*/ 351323 h 726707"/>
                    <a:gd name="connsiteX15" fmla="*/ 87653 w 703670"/>
                    <a:gd name="connsiteY15" fmla="*/ 332072 h 726707"/>
                    <a:gd name="connsiteX16" fmla="*/ 77931 w 703670"/>
                    <a:gd name="connsiteY16" fmla="*/ 668956 h 726707"/>
                    <a:gd name="connsiteX0" fmla="*/ 95960 w 721699"/>
                    <a:gd name="connsiteY0" fmla="*/ 668956 h 726707"/>
                    <a:gd name="connsiteX1" fmla="*/ 41820 w 721699"/>
                    <a:gd name="connsiteY1" fmla="*/ 605858 h 726707"/>
                    <a:gd name="connsiteX2" fmla="*/ 6612 w 721699"/>
                    <a:gd name="connsiteY2" fmla="*/ 485253 h 726707"/>
                    <a:gd name="connsiteX3" fmla="*/ 18034 w 721699"/>
                    <a:gd name="connsiteY3" fmla="*/ 197318 h 726707"/>
                    <a:gd name="connsiteX4" fmla="*/ 192309 w 721699"/>
                    <a:gd name="connsiteY4" fmla="*/ 19251 h 726707"/>
                    <a:gd name="connsiteX5" fmla="*/ 452191 w 721699"/>
                    <a:gd name="connsiteY5" fmla="*/ 0 h 726707"/>
                    <a:gd name="connsiteX6" fmla="*/ 543631 w 721699"/>
                    <a:gd name="connsiteY6" fmla="*/ 0 h 726707"/>
                    <a:gd name="connsiteX7" fmla="*/ 606196 w 721699"/>
                    <a:gd name="connsiteY7" fmla="*/ 91440 h 726707"/>
                    <a:gd name="connsiteX8" fmla="*/ 683198 w 721699"/>
                    <a:gd name="connsiteY8" fmla="*/ 226194 h 726707"/>
                    <a:gd name="connsiteX9" fmla="*/ 721699 w 721699"/>
                    <a:gd name="connsiteY9" fmla="*/ 428325 h 726707"/>
                    <a:gd name="connsiteX10" fmla="*/ 710227 w 721699"/>
                    <a:gd name="connsiteY10" fmla="*/ 601046 h 726707"/>
                    <a:gd name="connsiteX11" fmla="*/ 638960 w 721699"/>
                    <a:gd name="connsiteY11" fmla="*/ 726707 h 726707"/>
                    <a:gd name="connsiteX12" fmla="*/ 611008 w 721699"/>
                    <a:gd name="connsiteY12" fmla="*/ 365760 h 726707"/>
                    <a:gd name="connsiteX13" fmla="*/ 494230 w 721699"/>
                    <a:gd name="connsiteY13" fmla="*/ 385011 h 726707"/>
                    <a:gd name="connsiteX14" fmla="*/ 360406 w 721699"/>
                    <a:gd name="connsiteY14" fmla="*/ 307475 h 726707"/>
                    <a:gd name="connsiteX15" fmla="*/ 246268 w 721699"/>
                    <a:gd name="connsiteY15" fmla="*/ 351323 h 726707"/>
                    <a:gd name="connsiteX16" fmla="*/ 105682 w 721699"/>
                    <a:gd name="connsiteY16" fmla="*/ 332072 h 726707"/>
                    <a:gd name="connsiteX17" fmla="*/ 95960 w 721699"/>
                    <a:gd name="connsiteY17" fmla="*/ 668956 h 726707"/>
                    <a:gd name="connsiteX0" fmla="*/ 108184 w 733923"/>
                    <a:gd name="connsiteY0" fmla="*/ 668956 h 726707"/>
                    <a:gd name="connsiteX1" fmla="*/ 54044 w 733923"/>
                    <a:gd name="connsiteY1" fmla="*/ 605858 h 726707"/>
                    <a:gd name="connsiteX2" fmla="*/ 18836 w 733923"/>
                    <a:gd name="connsiteY2" fmla="*/ 485253 h 726707"/>
                    <a:gd name="connsiteX3" fmla="*/ 30258 w 733923"/>
                    <a:gd name="connsiteY3" fmla="*/ 197318 h 726707"/>
                    <a:gd name="connsiteX4" fmla="*/ 204533 w 733923"/>
                    <a:gd name="connsiteY4" fmla="*/ 19251 h 726707"/>
                    <a:gd name="connsiteX5" fmla="*/ 464415 w 733923"/>
                    <a:gd name="connsiteY5" fmla="*/ 0 h 726707"/>
                    <a:gd name="connsiteX6" fmla="*/ 555855 w 733923"/>
                    <a:gd name="connsiteY6" fmla="*/ 0 h 726707"/>
                    <a:gd name="connsiteX7" fmla="*/ 618420 w 733923"/>
                    <a:gd name="connsiteY7" fmla="*/ 91440 h 726707"/>
                    <a:gd name="connsiteX8" fmla="*/ 695422 w 733923"/>
                    <a:gd name="connsiteY8" fmla="*/ 226194 h 726707"/>
                    <a:gd name="connsiteX9" fmla="*/ 733923 w 733923"/>
                    <a:gd name="connsiteY9" fmla="*/ 428325 h 726707"/>
                    <a:gd name="connsiteX10" fmla="*/ 722451 w 733923"/>
                    <a:gd name="connsiteY10" fmla="*/ 601046 h 726707"/>
                    <a:gd name="connsiteX11" fmla="*/ 651184 w 733923"/>
                    <a:gd name="connsiteY11" fmla="*/ 726707 h 726707"/>
                    <a:gd name="connsiteX12" fmla="*/ 623232 w 733923"/>
                    <a:gd name="connsiteY12" fmla="*/ 365760 h 726707"/>
                    <a:gd name="connsiteX13" fmla="*/ 506454 w 733923"/>
                    <a:gd name="connsiteY13" fmla="*/ 385011 h 726707"/>
                    <a:gd name="connsiteX14" fmla="*/ 372630 w 733923"/>
                    <a:gd name="connsiteY14" fmla="*/ 307475 h 726707"/>
                    <a:gd name="connsiteX15" fmla="*/ 258492 w 733923"/>
                    <a:gd name="connsiteY15" fmla="*/ 351323 h 726707"/>
                    <a:gd name="connsiteX16" fmla="*/ 117906 w 733923"/>
                    <a:gd name="connsiteY16" fmla="*/ 332072 h 726707"/>
                    <a:gd name="connsiteX17" fmla="*/ 108184 w 733923"/>
                    <a:gd name="connsiteY17" fmla="*/ 668956 h 726707"/>
                    <a:gd name="connsiteX0" fmla="*/ 108184 w 733923"/>
                    <a:gd name="connsiteY0" fmla="*/ 681220 h 738971"/>
                    <a:gd name="connsiteX1" fmla="*/ 54044 w 733923"/>
                    <a:gd name="connsiteY1" fmla="*/ 618122 h 738971"/>
                    <a:gd name="connsiteX2" fmla="*/ 18836 w 733923"/>
                    <a:gd name="connsiteY2" fmla="*/ 497517 h 738971"/>
                    <a:gd name="connsiteX3" fmla="*/ 30258 w 733923"/>
                    <a:gd name="connsiteY3" fmla="*/ 209582 h 738971"/>
                    <a:gd name="connsiteX4" fmla="*/ 204533 w 733923"/>
                    <a:gd name="connsiteY4" fmla="*/ 31515 h 738971"/>
                    <a:gd name="connsiteX5" fmla="*/ 464415 w 733923"/>
                    <a:gd name="connsiteY5" fmla="*/ 12264 h 738971"/>
                    <a:gd name="connsiteX6" fmla="*/ 555855 w 733923"/>
                    <a:gd name="connsiteY6" fmla="*/ 12264 h 738971"/>
                    <a:gd name="connsiteX7" fmla="*/ 618420 w 733923"/>
                    <a:gd name="connsiteY7" fmla="*/ 103704 h 738971"/>
                    <a:gd name="connsiteX8" fmla="*/ 695422 w 733923"/>
                    <a:gd name="connsiteY8" fmla="*/ 238458 h 738971"/>
                    <a:gd name="connsiteX9" fmla="*/ 733923 w 733923"/>
                    <a:gd name="connsiteY9" fmla="*/ 440589 h 738971"/>
                    <a:gd name="connsiteX10" fmla="*/ 722451 w 733923"/>
                    <a:gd name="connsiteY10" fmla="*/ 613310 h 738971"/>
                    <a:gd name="connsiteX11" fmla="*/ 651184 w 733923"/>
                    <a:gd name="connsiteY11" fmla="*/ 738971 h 738971"/>
                    <a:gd name="connsiteX12" fmla="*/ 623232 w 733923"/>
                    <a:gd name="connsiteY12" fmla="*/ 378024 h 738971"/>
                    <a:gd name="connsiteX13" fmla="*/ 506454 w 733923"/>
                    <a:gd name="connsiteY13" fmla="*/ 397275 h 738971"/>
                    <a:gd name="connsiteX14" fmla="*/ 372630 w 733923"/>
                    <a:gd name="connsiteY14" fmla="*/ 319739 h 738971"/>
                    <a:gd name="connsiteX15" fmla="*/ 258492 w 733923"/>
                    <a:gd name="connsiteY15" fmla="*/ 363587 h 738971"/>
                    <a:gd name="connsiteX16" fmla="*/ 117906 w 733923"/>
                    <a:gd name="connsiteY16" fmla="*/ 344336 h 738971"/>
                    <a:gd name="connsiteX17" fmla="*/ 108184 w 733923"/>
                    <a:gd name="connsiteY17" fmla="*/ 681220 h 738971"/>
                    <a:gd name="connsiteX0" fmla="*/ 108184 w 733923"/>
                    <a:gd name="connsiteY0" fmla="*/ 669644 h 727395"/>
                    <a:gd name="connsiteX1" fmla="*/ 54044 w 733923"/>
                    <a:gd name="connsiteY1" fmla="*/ 606546 h 727395"/>
                    <a:gd name="connsiteX2" fmla="*/ 18836 w 733923"/>
                    <a:gd name="connsiteY2" fmla="*/ 485941 h 727395"/>
                    <a:gd name="connsiteX3" fmla="*/ 30258 w 733923"/>
                    <a:gd name="connsiteY3" fmla="*/ 198006 h 727395"/>
                    <a:gd name="connsiteX4" fmla="*/ 204533 w 733923"/>
                    <a:gd name="connsiteY4" fmla="*/ 19939 h 727395"/>
                    <a:gd name="connsiteX5" fmla="*/ 464415 w 733923"/>
                    <a:gd name="connsiteY5" fmla="*/ 688 h 727395"/>
                    <a:gd name="connsiteX6" fmla="*/ 555855 w 733923"/>
                    <a:gd name="connsiteY6" fmla="*/ 688 h 727395"/>
                    <a:gd name="connsiteX7" fmla="*/ 618420 w 733923"/>
                    <a:gd name="connsiteY7" fmla="*/ 92128 h 727395"/>
                    <a:gd name="connsiteX8" fmla="*/ 695422 w 733923"/>
                    <a:gd name="connsiteY8" fmla="*/ 226882 h 727395"/>
                    <a:gd name="connsiteX9" fmla="*/ 733923 w 733923"/>
                    <a:gd name="connsiteY9" fmla="*/ 429013 h 727395"/>
                    <a:gd name="connsiteX10" fmla="*/ 722451 w 733923"/>
                    <a:gd name="connsiteY10" fmla="*/ 601734 h 727395"/>
                    <a:gd name="connsiteX11" fmla="*/ 651184 w 733923"/>
                    <a:gd name="connsiteY11" fmla="*/ 727395 h 727395"/>
                    <a:gd name="connsiteX12" fmla="*/ 623232 w 733923"/>
                    <a:gd name="connsiteY12" fmla="*/ 366448 h 727395"/>
                    <a:gd name="connsiteX13" fmla="*/ 506454 w 733923"/>
                    <a:gd name="connsiteY13" fmla="*/ 385699 h 727395"/>
                    <a:gd name="connsiteX14" fmla="*/ 372630 w 733923"/>
                    <a:gd name="connsiteY14" fmla="*/ 308163 h 727395"/>
                    <a:gd name="connsiteX15" fmla="*/ 258492 w 733923"/>
                    <a:gd name="connsiteY15" fmla="*/ 352011 h 727395"/>
                    <a:gd name="connsiteX16" fmla="*/ 117906 w 733923"/>
                    <a:gd name="connsiteY16" fmla="*/ 332760 h 727395"/>
                    <a:gd name="connsiteX17" fmla="*/ 108184 w 733923"/>
                    <a:gd name="connsiteY17" fmla="*/ 669644 h 727395"/>
                    <a:gd name="connsiteX0" fmla="*/ 108184 w 733923"/>
                    <a:gd name="connsiteY0" fmla="*/ 669644 h 727395"/>
                    <a:gd name="connsiteX1" fmla="*/ 54044 w 733923"/>
                    <a:gd name="connsiteY1" fmla="*/ 606546 h 727395"/>
                    <a:gd name="connsiteX2" fmla="*/ 18836 w 733923"/>
                    <a:gd name="connsiteY2" fmla="*/ 485941 h 727395"/>
                    <a:gd name="connsiteX3" fmla="*/ 30258 w 733923"/>
                    <a:gd name="connsiteY3" fmla="*/ 198006 h 727395"/>
                    <a:gd name="connsiteX4" fmla="*/ 204533 w 733923"/>
                    <a:gd name="connsiteY4" fmla="*/ 19939 h 727395"/>
                    <a:gd name="connsiteX5" fmla="*/ 464415 w 733923"/>
                    <a:gd name="connsiteY5" fmla="*/ 688 h 727395"/>
                    <a:gd name="connsiteX6" fmla="*/ 555855 w 733923"/>
                    <a:gd name="connsiteY6" fmla="*/ 688 h 727395"/>
                    <a:gd name="connsiteX7" fmla="*/ 618420 w 733923"/>
                    <a:gd name="connsiteY7" fmla="*/ 92128 h 727395"/>
                    <a:gd name="connsiteX8" fmla="*/ 695422 w 733923"/>
                    <a:gd name="connsiteY8" fmla="*/ 226882 h 727395"/>
                    <a:gd name="connsiteX9" fmla="*/ 733923 w 733923"/>
                    <a:gd name="connsiteY9" fmla="*/ 429013 h 727395"/>
                    <a:gd name="connsiteX10" fmla="*/ 722451 w 733923"/>
                    <a:gd name="connsiteY10" fmla="*/ 601734 h 727395"/>
                    <a:gd name="connsiteX11" fmla="*/ 651184 w 733923"/>
                    <a:gd name="connsiteY11" fmla="*/ 727395 h 727395"/>
                    <a:gd name="connsiteX12" fmla="*/ 623232 w 733923"/>
                    <a:gd name="connsiteY12" fmla="*/ 366448 h 727395"/>
                    <a:gd name="connsiteX13" fmla="*/ 506454 w 733923"/>
                    <a:gd name="connsiteY13" fmla="*/ 385699 h 727395"/>
                    <a:gd name="connsiteX14" fmla="*/ 372630 w 733923"/>
                    <a:gd name="connsiteY14" fmla="*/ 308163 h 727395"/>
                    <a:gd name="connsiteX15" fmla="*/ 258492 w 733923"/>
                    <a:gd name="connsiteY15" fmla="*/ 352011 h 727395"/>
                    <a:gd name="connsiteX16" fmla="*/ 117906 w 733923"/>
                    <a:gd name="connsiteY16" fmla="*/ 332760 h 727395"/>
                    <a:gd name="connsiteX17" fmla="*/ 108184 w 733923"/>
                    <a:gd name="connsiteY17" fmla="*/ 669644 h 727395"/>
                    <a:gd name="connsiteX0" fmla="*/ 108184 w 733923"/>
                    <a:gd name="connsiteY0" fmla="*/ 669644 h 727395"/>
                    <a:gd name="connsiteX1" fmla="*/ 54044 w 733923"/>
                    <a:gd name="connsiteY1" fmla="*/ 606546 h 727395"/>
                    <a:gd name="connsiteX2" fmla="*/ 18836 w 733923"/>
                    <a:gd name="connsiteY2" fmla="*/ 485941 h 727395"/>
                    <a:gd name="connsiteX3" fmla="*/ 30258 w 733923"/>
                    <a:gd name="connsiteY3" fmla="*/ 198006 h 727395"/>
                    <a:gd name="connsiteX4" fmla="*/ 204533 w 733923"/>
                    <a:gd name="connsiteY4" fmla="*/ 19939 h 727395"/>
                    <a:gd name="connsiteX5" fmla="*/ 464415 w 733923"/>
                    <a:gd name="connsiteY5" fmla="*/ 688 h 727395"/>
                    <a:gd name="connsiteX6" fmla="*/ 555855 w 733923"/>
                    <a:gd name="connsiteY6" fmla="*/ 688 h 727395"/>
                    <a:gd name="connsiteX7" fmla="*/ 618420 w 733923"/>
                    <a:gd name="connsiteY7" fmla="*/ 92128 h 727395"/>
                    <a:gd name="connsiteX8" fmla="*/ 695422 w 733923"/>
                    <a:gd name="connsiteY8" fmla="*/ 226882 h 727395"/>
                    <a:gd name="connsiteX9" fmla="*/ 733923 w 733923"/>
                    <a:gd name="connsiteY9" fmla="*/ 429013 h 727395"/>
                    <a:gd name="connsiteX10" fmla="*/ 722451 w 733923"/>
                    <a:gd name="connsiteY10" fmla="*/ 601734 h 727395"/>
                    <a:gd name="connsiteX11" fmla="*/ 651184 w 733923"/>
                    <a:gd name="connsiteY11" fmla="*/ 727395 h 727395"/>
                    <a:gd name="connsiteX12" fmla="*/ 623232 w 733923"/>
                    <a:gd name="connsiteY12" fmla="*/ 366448 h 727395"/>
                    <a:gd name="connsiteX13" fmla="*/ 506454 w 733923"/>
                    <a:gd name="connsiteY13" fmla="*/ 385699 h 727395"/>
                    <a:gd name="connsiteX14" fmla="*/ 372630 w 733923"/>
                    <a:gd name="connsiteY14" fmla="*/ 308163 h 727395"/>
                    <a:gd name="connsiteX15" fmla="*/ 258492 w 733923"/>
                    <a:gd name="connsiteY15" fmla="*/ 352011 h 727395"/>
                    <a:gd name="connsiteX16" fmla="*/ 117906 w 733923"/>
                    <a:gd name="connsiteY16" fmla="*/ 332760 h 727395"/>
                    <a:gd name="connsiteX17" fmla="*/ 108184 w 733923"/>
                    <a:gd name="connsiteY17" fmla="*/ 669644 h 727395"/>
                    <a:gd name="connsiteX0" fmla="*/ 108184 w 733923"/>
                    <a:gd name="connsiteY0" fmla="*/ 669644 h 727395"/>
                    <a:gd name="connsiteX1" fmla="*/ 54044 w 733923"/>
                    <a:gd name="connsiteY1" fmla="*/ 606546 h 727395"/>
                    <a:gd name="connsiteX2" fmla="*/ 18836 w 733923"/>
                    <a:gd name="connsiteY2" fmla="*/ 485941 h 727395"/>
                    <a:gd name="connsiteX3" fmla="*/ 30258 w 733923"/>
                    <a:gd name="connsiteY3" fmla="*/ 198006 h 727395"/>
                    <a:gd name="connsiteX4" fmla="*/ 204533 w 733923"/>
                    <a:gd name="connsiteY4" fmla="*/ 19939 h 727395"/>
                    <a:gd name="connsiteX5" fmla="*/ 464415 w 733923"/>
                    <a:gd name="connsiteY5" fmla="*/ 688 h 727395"/>
                    <a:gd name="connsiteX6" fmla="*/ 555855 w 733923"/>
                    <a:gd name="connsiteY6" fmla="*/ 688 h 727395"/>
                    <a:gd name="connsiteX7" fmla="*/ 618420 w 733923"/>
                    <a:gd name="connsiteY7" fmla="*/ 92128 h 727395"/>
                    <a:gd name="connsiteX8" fmla="*/ 695422 w 733923"/>
                    <a:gd name="connsiteY8" fmla="*/ 226882 h 727395"/>
                    <a:gd name="connsiteX9" fmla="*/ 733923 w 733923"/>
                    <a:gd name="connsiteY9" fmla="*/ 429013 h 727395"/>
                    <a:gd name="connsiteX10" fmla="*/ 722451 w 733923"/>
                    <a:gd name="connsiteY10" fmla="*/ 601734 h 727395"/>
                    <a:gd name="connsiteX11" fmla="*/ 651184 w 733923"/>
                    <a:gd name="connsiteY11" fmla="*/ 727395 h 727395"/>
                    <a:gd name="connsiteX12" fmla="*/ 623232 w 733923"/>
                    <a:gd name="connsiteY12" fmla="*/ 366448 h 727395"/>
                    <a:gd name="connsiteX13" fmla="*/ 506454 w 733923"/>
                    <a:gd name="connsiteY13" fmla="*/ 385699 h 727395"/>
                    <a:gd name="connsiteX14" fmla="*/ 372630 w 733923"/>
                    <a:gd name="connsiteY14" fmla="*/ 308163 h 727395"/>
                    <a:gd name="connsiteX15" fmla="*/ 117906 w 733923"/>
                    <a:gd name="connsiteY15" fmla="*/ 332760 h 727395"/>
                    <a:gd name="connsiteX16" fmla="*/ 108184 w 733923"/>
                    <a:gd name="connsiteY16" fmla="*/ 669644 h 727395"/>
                    <a:gd name="connsiteX0" fmla="*/ 108184 w 733923"/>
                    <a:gd name="connsiteY0" fmla="*/ 669644 h 727395"/>
                    <a:gd name="connsiteX1" fmla="*/ 54044 w 733923"/>
                    <a:gd name="connsiteY1" fmla="*/ 606546 h 727395"/>
                    <a:gd name="connsiteX2" fmla="*/ 18836 w 733923"/>
                    <a:gd name="connsiteY2" fmla="*/ 485941 h 727395"/>
                    <a:gd name="connsiteX3" fmla="*/ 30258 w 733923"/>
                    <a:gd name="connsiteY3" fmla="*/ 198006 h 727395"/>
                    <a:gd name="connsiteX4" fmla="*/ 204533 w 733923"/>
                    <a:gd name="connsiteY4" fmla="*/ 19939 h 727395"/>
                    <a:gd name="connsiteX5" fmla="*/ 464415 w 733923"/>
                    <a:gd name="connsiteY5" fmla="*/ 688 h 727395"/>
                    <a:gd name="connsiteX6" fmla="*/ 555855 w 733923"/>
                    <a:gd name="connsiteY6" fmla="*/ 688 h 727395"/>
                    <a:gd name="connsiteX7" fmla="*/ 618420 w 733923"/>
                    <a:gd name="connsiteY7" fmla="*/ 92128 h 727395"/>
                    <a:gd name="connsiteX8" fmla="*/ 695422 w 733923"/>
                    <a:gd name="connsiteY8" fmla="*/ 226882 h 727395"/>
                    <a:gd name="connsiteX9" fmla="*/ 733923 w 733923"/>
                    <a:gd name="connsiteY9" fmla="*/ 429013 h 727395"/>
                    <a:gd name="connsiteX10" fmla="*/ 722451 w 733923"/>
                    <a:gd name="connsiteY10" fmla="*/ 601734 h 727395"/>
                    <a:gd name="connsiteX11" fmla="*/ 651184 w 733923"/>
                    <a:gd name="connsiteY11" fmla="*/ 727395 h 727395"/>
                    <a:gd name="connsiteX12" fmla="*/ 623232 w 733923"/>
                    <a:gd name="connsiteY12" fmla="*/ 366448 h 727395"/>
                    <a:gd name="connsiteX13" fmla="*/ 372630 w 733923"/>
                    <a:gd name="connsiteY13" fmla="*/ 308163 h 727395"/>
                    <a:gd name="connsiteX14" fmla="*/ 117906 w 733923"/>
                    <a:gd name="connsiteY14" fmla="*/ 332760 h 727395"/>
                    <a:gd name="connsiteX15" fmla="*/ 108184 w 733923"/>
                    <a:gd name="connsiteY15" fmla="*/ 669644 h 727395"/>
                    <a:gd name="connsiteX0" fmla="*/ 108184 w 733923"/>
                    <a:gd name="connsiteY0" fmla="*/ 669644 h 727395"/>
                    <a:gd name="connsiteX1" fmla="*/ 54044 w 733923"/>
                    <a:gd name="connsiteY1" fmla="*/ 606546 h 727395"/>
                    <a:gd name="connsiteX2" fmla="*/ 18836 w 733923"/>
                    <a:gd name="connsiteY2" fmla="*/ 485941 h 727395"/>
                    <a:gd name="connsiteX3" fmla="*/ 30258 w 733923"/>
                    <a:gd name="connsiteY3" fmla="*/ 198006 h 727395"/>
                    <a:gd name="connsiteX4" fmla="*/ 204533 w 733923"/>
                    <a:gd name="connsiteY4" fmla="*/ 19939 h 727395"/>
                    <a:gd name="connsiteX5" fmla="*/ 464415 w 733923"/>
                    <a:gd name="connsiteY5" fmla="*/ 688 h 727395"/>
                    <a:gd name="connsiteX6" fmla="*/ 555855 w 733923"/>
                    <a:gd name="connsiteY6" fmla="*/ 688 h 727395"/>
                    <a:gd name="connsiteX7" fmla="*/ 618420 w 733923"/>
                    <a:gd name="connsiteY7" fmla="*/ 92128 h 727395"/>
                    <a:gd name="connsiteX8" fmla="*/ 695422 w 733923"/>
                    <a:gd name="connsiteY8" fmla="*/ 226882 h 727395"/>
                    <a:gd name="connsiteX9" fmla="*/ 733923 w 733923"/>
                    <a:gd name="connsiteY9" fmla="*/ 429013 h 727395"/>
                    <a:gd name="connsiteX10" fmla="*/ 722451 w 733923"/>
                    <a:gd name="connsiteY10" fmla="*/ 601734 h 727395"/>
                    <a:gd name="connsiteX11" fmla="*/ 651184 w 733923"/>
                    <a:gd name="connsiteY11" fmla="*/ 727395 h 727395"/>
                    <a:gd name="connsiteX12" fmla="*/ 623232 w 733923"/>
                    <a:gd name="connsiteY12" fmla="*/ 366448 h 727395"/>
                    <a:gd name="connsiteX13" fmla="*/ 372630 w 733923"/>
                    <a:gd name="connsiteY13" fmla="*/ 308163 h 727395"/>
                    <a:gd name="connsiteX14" fmla="*/ 117906 w 733923"/>
                    <a:gd name="connsiteY14" fmla="*/ 332760 h 727395"/>
                    <a:gd name="connsiteX15" fmla="*/ 108184 w 733923"/>
                    <a:gd name="connsiteY15" fmla="*/ 669644 h 727395"/>
                    <a:gd name="connsiteX0" fmla="*/ 108184 w 733923"/>
                    <a:gd name="connsiteY0" fmla="*/ 669644 h 727395"/>
                    <a:gd name="connsiteX1" fmla="*/ 54044 w 733923"/>
                    <a:gd name="connsiteY1" fmla="*/ 606546 h 727395"/>
                    <a:gd name="connsiteX2" fmla="*/ 18836 w 733923"/>
                    <a:gd name="connsiteY2" fmla="*/ 485941 h 727395"/>
                    <a:gd name="connsiteX3" fmla="*/ 30258 w 733923"/>
                    <a:gd name="connsiteY3" fmla="*/ 198006 h 727395"/>
                    <a:gd name="connsiteX4" fmla="*/ 204533 w 733923"/>
                    <a:gd name="connsiteY4" fmla="*/ 19939 h 727395"/>
                    <a:gd name="connsiteX5" fmla="*/ 464415 w 733923"/>
                    <a:gd name="connsiteY5" fmla="*/ 688 h 727395"/>
                    <a:gd name="connsiteX6" fmla="*/ 618420 w 733923"/>
                    <a:gd name="connsiteY6" fmla="*/ 92128 h 727395"/>
                    <a:gd name="connsiteX7" fmla="*/ 695422 w 733923"/>
                    <a:gd name="connsiteY7" fmla="*/ 226882 h 727395"/>
                    <a:gd name="connsiteX8" fmla="*/ 733923 w 733923"/>
                    <a:gd name="connsiteY8" fmla="*/ 429013 h 727395"/>
                    <a:gd name="connsiteX9" fmla="*/ 722451 w 733923"/>
                    <a:gd name="connsiteY9" fmla="*/ 601734 h 727395"/>
                    <a:gd name="connsiteX10" fmla="*/ 651184 w 733923"/>
                    <a:gd name="connsiteY10" fmla="*/ 727395 h 727395"/>
                    <a:gd name="connsiteX11" fmla="*/ 623232 w 733923"/>
                    <a:gd name="connsiteY11" fmla="*/ 366448 h 727395"/>
                    <a:gd name="connsiteX12" fmla="*/ 372630 w 733923"/>
                    <a:gd name="connsiteY12" fmla="*/ 308163 h 727395"/>
                    <a:gd name="connsiteX13" fmla="*/ 117906 w 733923"/>
                    <a:gd name="connsiteY13" fmla="*/ 332760 h 727395"/>
                    <a:gd name="connsiteX14" fmla="*/ 108184 w 733923"/>
                    <a:gd name="connsiteY14" fmla="*/ 669644 h 727395"/>
                    <a:gd name="connsiteX0" fmla="*/ 108184 w 733923"/>
                    <a:gd name="connsiteY0" fmla="*/ 669644 h 727395"/>
                    <a:gd name="connsiteX1" fmla="*/ 54044 w 733923"/>
                    <a:gd name="connsiteY1" fmla="*/ 606546 h 727395"/>
                    <a:gd name="connsiteX2" fmla="*/ 18836 w 733923"/>
                    <a:gd name="connsiteY2" fmla="*/ 485941 h 727395"/>
                    <a:gd name="connsiteX3" fmla="*/ 30258 w 733923"/>
                    <a:gd name="connsiteY3" fmla="*/ 198006 h 727395"/>
                    <a:gd name="connsiteX4" fmla="*/ 204533 w 733923"/>
                    <a:gd name="connsiteY4" fmla="*/ 19939 h 727395"/>
                    <a:gd name="connsiteX5" fmla="*/ 464415 w 733923"/>
                    <a:gd name="connsiteY5" fmla="*/ 688 h 727395"/>
                    <a:gd name="connsiteX6" fmla="*/ 618420 w 733923"/>
                    <a:gd name="connsiteY6" fmla="*/ 92128 h 727395"/>
                    <a:gd name="connsiteX7" fmla="*/ 695422 w 733923"/>
                    <a:gd name="connsiteY7" fmla="*/ 226882 h 727395"/>
                    <a:gd name="connsiteX8" fmla="*/ 733923 w 733923"/>
                    <a:gd name="connsiteY8" fmla="*/ 429013 h 727395"/>
                    <a:gd name="connsiteX9" fmla="*/ 722451 w 733923"/>
                    <a:gd name="connsiteY9" fmla="*/ 601734 h 727395"/>
                    <a:gd name="connsiteX10" fmla="*/ 651184 w 733923"/>
                    <a:gd name="connsiteY10" fmla="*/ 727395 h 727395"/>
                    <a:gd name="connsiteX11" fmla="*/ 623232 w 733923"/>
                    <a:gd name="connsiteY11" fmla="*/ 366448 h 727395"/>
                    <a:gd name="connsiteX12" fmla="*/ 372630 w 733923"/>
                    <a:gd name="connsiteY12" fmla="*/ 308163 h 727395"/>
                    <a:gd name="connsiteX13" fmla="*/ 117906 w 733923"/>
                    <a:gd name="connsiteY13" fmla="*/ 332760 h 727395"/>
                    <a:gd name="connsiteX14" fmla="*/ 108184 w 733923"/>
                    <a:gd name="connsiteY14" fmla="*/ 669644 h 727395"/>
                    <a:gd name="connsiteX0" fmla="*/ 108184 w 733923"/>
                    <a:gd name="connsiteY0" fmla="*/ 684337 h 742088"/>
                    <a:gd name="connsiteX1" fmla="*/ 54044 w 733923"/>
                    <a:gd name="connsiteY1" fmla="*/ 621239 h 742088"/>
                    <a:gd name="connsiteX2" fmla="*/ 18836 w 733923"/>
                    <a:gd name="connsiteY2" fmla="*/ 500634 h 742088"/>
                    <a:gd name="connsiteX3" fmla="*/ 30258 w 733923"/>
                    <a:gd name="connsiteY3" fmla="*/ 212699 h 742088"/>
                    <a:gd name="connsiteX4" fmla="*/ 204533 w 733923"/>
                    <a:gd name="connsiteY4" fmla="*/ 34632 h 742088"/>
                    <a:gd name="connsiteX5" fmla="*/ 464415 w 733923"/>
                    <a:gd name="connsiteY5" fmla="*/ 15381 h 742088"/>
                    <a:gd name="connsiteX6" fmla="*/ 618420 w 733923"/>
                    <a:gd name="connsiteY6" fmla="*/ 106821 h 742088"/>
                    <a:gd name="connsiteX7" fmla="*/ 695422 w 733923"/>
                    <a:gd name="connsiteY7" fmla="*/ 241575 h 742088"/>
                    <a:gd name="connsiteX8" fmla="*/ 733923 w 733923"/>
                    <a:gd name="connsiteY8" fmla="*/ 443706 h 742088"/>
                    <a:gd name="connsiteX9" fmla="*/ 722451 w 733923"/>
                    <a:gd name="connsiteY9" fmla="*/ 616427 h 742088"/>
                    <a:gd name="connsiteX10" fmla="*/ 651184 w 733923"/>
                    <a:gd name="connsiteY10" fmla="*/ 742088 h 742088"/>
                    <a:gd name="connsiteX11" fmla="*/ 623232 w 733923"/>
                    <a:gd name="connsiteY11" fmla="*/ 381141 h 742088"/>
                    <a:gd name="connsiteX12" fmla="*/ 372630 w 733923"/>
                    <a:gd name="connsiteY12" fmla="*/ 322856 h 742088"/>
                    <a:gd name="connsiteX13" fmla="*/ 117906 w 733923"/>
                    <a:gd name="connsiteY13" fmla="*/ 347453 h 742088"/>
                    <a:gd name="connsiteX14" fmla="*/ 108184 w 733923"/>
                    <a:gd name="connsiteY14" fmla="*/ 684337 h 742088"/>
                    <a:gd name="connsiteX0" fmla="*/ 108184 w 733923"/>
                    <a:gd name="connsiteY0" fmla="*/ 684337 h 742088"/>
                    <a:gd name="connsiteX1" fmla="*/ 54044 w 733923"/>
                    <a:gd name="connsiteY1" fmla="*/ 621239 h 742088"/>
                    <a:gd name="connsiteX2" fmla="*/ 18836 w 733923"/>
                    <a:gd name="connsiteY2" fmla="*/ 500634 h 742088"/>
                    <a:gd name="connsiteX3" fmla="*/ 30258 w 733923"/>
                    <a:gd name="connsiteY3" fmla="*/ 212699 h 742088"/>
                    <a:gd name="connsiteX4" fmla="*/ 204533 w 733923"/>
                    <a:gd name="connsiteY4" fmla="*/ 34632 h 742088"/>
                    <a:gd name="connsiteX5" fmla="*/ 464415 w 733923"/>
                    <a:gd name="connsiteY5" fmla="*/ 15381 h 742088"/>
                    <a:gd name="connsiteX6" fmla="*/ 618420 w 733923"/>
                    <a:gd name="connsiteY6" fmla="*/ 106821 h 742088"/>
                    <a:gd name="connsiteX7" fmla="*/ 695422 w 733923"/>
                    <a:gd name="connsiteY7" fmla="*/ 241575 h 742088"/>
                    <a:gd name="connsiteX8" fmla="*/ 733923 w 733923"/>
                    <a:gd name="connsiteY8" fmla="*/ 443706 h 742088"/>
                    <a:gd name="connsiteX9" fmla="*/ 722451 w 733923"/>
                    <a:gd name="connsiteY9" fmla="*/ 616427 h 742088"/>
                    <a:gd name="connsiteX10" fmla="*/ 651184 w 733923"/>
                    <a:gd name="connsiteY10" fmla="*/ 742088 h 742088"/>
                    <a:gd name="connsiteX11" fmla="*/ 623232 w 733923"/>
                    <a:gd name="connsiteY11" fmla="*/ 381141 h 742088"/>
                    <a:gd name="connsiteX12" fmla="*/ 372630 w 733923"/>
                    <a:gd name="connsiteY12" fmla="*/ 322856 h 742088"/>
                    <a:gd name="connsiteX13" fmla="*/ 117906 w 733923"/>
                    <a:gd name="connsiteY13" fmla="*/ 347453 h 742088"/>
                    <a:gd name="connsiteX14" fmla="*/ 108184 w 733923"/>
                    <a:gd name="connsiteY14" fmla="*/ 684337 h 742088"/>
                    <a:gd name="connsiteX0" fmla="*/ 108184 w 739728"/>
                    <a:gd name="connsiteY0" fmla="*/ 684337 h 742088"/>
                    <a:gd name="connsiteX1" fmla="*/ 54044 w 739728"/>
                    <a:gd name="connsiteY1" fmla="*/ 621239 h 742088"/>
                    <a:gd name="connsiteX2" fmla="*/ 18836 w 739728"/>
                    <a:gd name="connsiteY2" fmla="*/ 500634 h 742088"/>
                    <a:gd name="connsiteX3" fmla="*/ 30258 w 739728"/>
                    <a:gd name="connsiteY3" fmla="*/ 212699 h 742088"/>
                    <a:gd name="connsiteX4" fmla="*/ 204533 w 739728"/>
                    <a:gd name="connsiteY4" fmla="*/ 34632 h 742088"/>
                    <a:gd name="connsiteX5" fmla="*/ 464415 w 739728"/>
                    <a:gd name="connsiteY5" fmla="*/ 15381 h 742088"/>
                    <a:gd name="connsiteX6" fmla="*/ 618420 w 739728"/>
                    <a:gd name="connsiteY6" fmla="*/ 106821 h 742088"/>
                    <a:gd name="connsiteX7" fmla="*/ 695422 w 739728"/>
                    <a:gd name="connsiteY7" fmla="*/ 241575 h 742088"/>
                    <a:gd name="connsiteX8" fmla="*/ 733923 w 739728"/>
                    <a:gd name="connsiteY8" fmla="*/ 443706 h 742088"/>
                    <a:gd name="connsiteX9" fmla="*/ 722451 w 739728"/>
                    <a:gd name="connsiteY9" fmla="*/ 616427 h 742088"/>
                    <a:gd name="connsiteX10" fmla="*/ 651184 w 739728"/>
                    <a:gd name="connsiteY10" fmla="*/ 742088 h 742088"/>
                    <a:gd name="connsiteX11" fmla="*/ 623232 w 739728"/>
                    <a:gd name="connsiteY11" fmla="*/ 381141 h 742088"/>
                    <a:gd name="connsiteX12" fmla="*/ 372630 w 739728"/>
                    <a:gd name="connsiteY12" fmla="*/ 322856 h 742088"/>
                    <a:gd name="connsiteX13" fmla="*/ 117906 w 739728"/>
                    <a:gd name="connsiteY13" fmla="*/ 347453 h 742088"/>
                    <a:gd name="connsiteX14" fmla="*/ 108184 w 739728"/>
                    <a:gd name="connsiteY14" fmla="*/ 684337 h 742088"/>
                    <a:gd name="connsiteX0" fmla="*/ 108184 w 738831"/>
                    <a:gd name="connsiteY0" fmla="*/ 684337 h 742088"/>
                    <a:gd name="connsiteX1" fmla="*/ 54044 w 738831"/>
                    <a:gd name="connsiteY1" fmla="*/ 621239 h 742088"/>
                    <a:gd name="connsiteX2" fmla="*/ 18836 w 738831"/>
                    <a:gd name="connsiteY2" fmla="*/ 500634 h 742088"/>
                    <a:gd name="connsiteX3" fmla="*/ 30258 w 738831"/>
                    <a:gd name="connsiteY3" fmla="*/ 212699 h 742088"/>
                    <a:gd name="connsiteX4" fmla="*/ 204533 w 738831"/>
                    <a:gd name="connsiteY4" fmla="*/ 34632 h 742088"/>
                    <a:gd name="connsiteX5" fmla="*/ 464415 w 738831"/>
                    <a:gd name="connsiteY5" fmla="*/ 15381 h 742088"/>
                    <a:gd name="connsiteX6" fmla="*/ 618420 w 738831"/>
                    <a:gd name="connsiteY6" fmla="*/ 106821 h 742088"/>
                    <a:gd name="connsiteX7" fmla="*/ 695422 w 738831"/>
                    <a:gd name="connsiteY7" fmla="*/ 241575 h 742088"/>
                    <a:gd name="connsiteX8" fmla="*/ 733923 w 738831"/>
                    <a:gd name="connsiteY8" fmla="*/ 443706 h 742088"/>
                    <a:gd name="connsiteX9" fmla="*/ 722451 w 738831"/>
                    <a:gd name="connsiteY9" fmla="*/ 616427 h 742088"/>
                    <a:gd name="connsiteX10" fmla="*/ 651184 w 738831"/>
                    <a:gd name="connsiteY10" fmla="*/ 742088 h 742088"/>
                    <a:gd name="connsiteX11" fmla="*/ 623232 w 738831"/>
                    <a:gd name="connsiteY11" fmla="*/ 381141 h 742088"/>
                    <a:gd name="connsiteX12" fmla="*/ 372630 w 738831"/>
                    <a:gd name="connsiteY12" fmla="*/ 322856 h 742088"/>
                    <a:gd name="connsiteX13" fmla="*/ 117906 w 738831"/>
                    <a:gd name="connsiteY13" fmla="*/ 347453 h 742088"/>
                    <a:gd name="connsiteX14" fmla="*/ 108184 w 738831"/>
                    <a:gd name="connsiteY14" fmla="*/ 684337 h 742088"/>
                    <a:gd name="connsiteX0" fmla="*/ 117906 w 738831"/>
                    <a:gd name="connsiteY0" fmla="*/ 347453 h 742088"/>
                    <a:gd name="connsiteX1" fmla="*/ 54044 w 738831"/>
                    <a:gd name="connsiteY1" fmla="*/ 621239 h 742088"/>
                    <a:gd name="connsiteX2" fmla="*/ 18836 w 738831"/>
                    <a:gd name="connsiteY2" fmla="*/ 500634 h 742088"/>
                    <a:gd name="connsiteX3" fmla="*/ 30258 w 738831"/>
                    <a:gd name="connsiteY3" fmla="*/ 212699 h 742088"/>
                    <a:gd name="connsiteX4" fmla="*/ 204533 w 738831"/>
                    <a:gd name="connsiteY4" fmla="*/ 34632 h 742088"/>
                    <a:gd name="connsiteX5" fmla="*/ 464415 w 738831"/>
                    <a:gd name="connsiteY5" fmla="*/ 15381 h 742088"/>
                    <a:gd name="connsiteX6" fmla="*/ 618420 w 738831"/>
                    <a:gd name="connsiteY6" fmla="*/ 106821 h 742088"/>
                    <a:gd name="connsiteX7" fmla="*/ 695422 w 738831"/>
                    <a:gd name="connsiteY7" fmla="*/ 241575 h 742088"/>
                    <a:gd name="connsiteX8" fmla="*/ 733923 w 738831"/>
                    <a:gd name="connsiteY8" fmla="*/ 443706 h 742088"/>
                    <a:gd name="connsiteX9" fmla="*/ 722451 w 738831"/>
                    <a:gd name="connsiteY9" fmla="*/ 616427 h 742088"/>
                    <a:gd name="connsiteX10" fmla="*/ 651184 w 738831"/>
                    <a:gd name="connsiteY10" fmla="*/ 742088 h 742088"/>
                    <a:gd name="connsiteX11" fmla="*/ 623232 w 738831"/>
                    <a:gd name="connsiteY11" fmla="*/ 381141 h 742088"/>
                    <a:gd name="connsiteX12" fmla="*/ 372630 w 738831"/>
                    <a:gd name="connsiteY12" fmla="*/ 322856 h 742088"/>
                    <a:gd name="connsiteX13" fmla="*/ 117906 w 738831"/>
                    <a:gd name="connsiteY13" fmla="*/ 347453 h 742088"/>
                    <a:gd name="connsiteX0" fmla="*/ 117906 w 738831"/>
                    <a:gd name="connsiteY0" fmla="*/ 347453 h 626196"/>
                    <a:gd name="connsiteX1" fmla="*/ 54044 w 738831"/>
                    <a:gd name="connsiteY1" fmla="*/ 621239 h 626196"/>
                    <a:gd name="connsiteX2" fmla="*/ 18836 w 738831"/>
                    <a:gd name="connsiteY2" fmla="*/ 500634 h 626196"/>
                    <a:gd name="connsiteX3" fmla="*/ 30258 w 738831"/>
                    <a:gd name="connsiteY3" fmla="*/ 212699 h 626196"/>
                    <a:gd name="connsiteX4" fmla="*/ 204533 w 738831"/>
                    <a:gd name="connsiteY4" fmla="*/ 34632 h 626196"/>
                    <a:gd name="connsiteX5" fmla="*/ 464415 w 738831"/>
                    <a:gd name="connsiteY5" fmla="*/ 15381 h 626196"/>
                    <a:gd name="connsiteX6" fmla="*/ 618420 w 738831"/>
                    <a:gd name="connsiteY6" fmla="*/ 106821 h 626196"/>
                    <a:gd name="connsiteX7" fmla="*/ 695422 w 738831"/>
                    <a:gd name="connsiteY7" fmla="*/ 241575 h 626196"/>
                    <a:gd name="connsiteX8" fmla="*/ 733923 w 738831"/>
                    <a:gd name="connsiteY8" fmla="*/ 443706 h 626196"/>
                    <a:gd name="connsiteX9" fmla="*/ 722451 w 738831"/>
                    <a:gd name="connsiteY9" fmla="*/ 616427 h 626196"/>
                    <a:gd name="connsiteX10" fmla="*/ 623232 w 738831"/>
                    <a:gd name="connsiteY10" fmla="*/ 381141 h 626196"/>
                    <a:gd name="connsiteX11" fmla="*/ 372630 w 738831"/>
                    <a:gd name="connsiteY11" fmla="*/ 322856 h 626196"/>
                    <a:gd name="connsiteX12" fmla="*/ 117906 w 738831"/>
                    <a:gd name="connsiteY12" fmla="*/ 347453 h 626196"/>
                    <a:gd name="connsiteX0" fmla="*/ 117906 w 733923"/>
                    <a:gd name="connsiteY0" fmla="*/ 347453 h 688616"/>
                    <a:gd name="connsiteX1" fmla="*/ 54044 w 733923"/>
                    <a:gd name="connsiteY1" fmla="*/ 621239 h 688616"/>
                    <a:gd name="connsiteX2" fmla="*/ 18836 w 733923"/>
                    <a:gd name="connsiteY2" fmla="*/ 500634 h 688616"/>
                    <a:gd name="connsiteX3" fmla="*/ 30258 w 733923"/>
                    <a:gd name="connsiteY3" fmla="*/ 212699 h 688616"/>
                    <a:gd name="connsiteX4" fmla="*/ 204533 w 733923"/>
                    <a:gd name="connsiteY4" fmla="*/ 34632 h 688616"/>
                    <a:gd name="connsiteX5" fmla="*/ 464415 w 733923"/>
                    <a:gd name="connsiteY5" fmla="*/ 15381 h 688616"/>
                    <a:gd name="connsiteX6" fmla="*/ 618420 w 733923"/>
                    <a:gd name="connsiteY6" fmla="*/ 106821 h 688616"/>
                    <a:gd name="connsiteX7" fmla="*/ 695422 w 733923"/>
                    <a:gd name="connsiteY7" fmla="*/ 241575 h 688616"/>
                    <a:gd name="connsiteX8" fmla="*/ 733923 w 733923"/>
                    <a:gd name="connsiteY8" fmla="*/ 443706 h 688616"/>
                    <a:gd name="connsiteX9" fmla="*/ 694340 w 733923"/>
                    <a:gd name="connsiteY9" fmla="*/ 688616 h 688616"/>
                    <a:gd name="connsiteX10" fmla="*/ 623232 w 733923"/>
                    <a:gd name="connsiteY10" fmla="*/ 381141 h 688616"/>
                    <a:gd name="connsiteX11" fmla="*/ 372630 w 733923"/>
                    <a:gd name="connsiteY11" fmla="*/ 322856 h 688616"/>
                    <a:gd name="connsiteX12" fmla="*/ 117906 w 733923"/>
                    <a:gd name="connsiteY12" fmla="*/ 347453 h 688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33923" h="688616">
                      <a:moveTo>
                        <a:pt x="117906" y="347453"/>
                      </a:moveTo>
                      <a:cubicBezTo>
                        <a:pt x="64808" y="397184"/>
                        <a:pt x="70556" y="595709"/>
                        <a:pt x="54044" y="621239"/>
                      </a:cubicBezTo>
                      <a:cubicBezTo>
                        <a:pt x="37532" y="646769"/>
                        <a:pt x="22800" y="568724"/>
                        <a:pt x="18836" y="500634"/>
                      </a:cubicBezTo>
                      <a:cubicBezTo>
                        <a:pt x="14872" y="432544"/>
                        <a:pt x="-27834" y="272055"/>
                        <a:pt x="30258" y="212699"/>
                      </a:cubicBezTo>
                      <a:cubicBezTo>
                        <a:pt x="88350" y="153343"/>
                        <a:pt x="121454" y="65113"/>
                        <a:pt x="204533" y="34632"/>
                      </a:cubicBezTo>
                      <a:cubicBezTo>
                        <a:pt x="287612" y="4151"/>
                        <a:pt x="413080" y="-15099"/>
                        <a:pt x="464415" y="15381"/>
                      </a:cubicBezTo>
                      <a:lnTo>
                        <a:pt x="618420" y="106821"/>
                      </a:lnTo>
                      <a:cubicBezTo>
                        <a:pt x="656921" y="144520"/>
                        <a:pt x="682588" y="174198"/>
                        <a:pt x="695422" y="241575"/>
                      </a:cubicBezTo>
                      <a:cubicBezTo>
                        <a:pt x="708256" y="308952"/>
                        <a:pt x="734103" y="369199"/>
                        <a:pt x="733923" y="443706"/>
                      </a:cubicBezTo>
                      <a:cubicBezTo>
                        <a:pt x="733743" y="518213"/>
                        <a:pt x="718096" y="646729"/>
                        <a:pt x="694340" y="688616"/>
                      </a:cubicBezTo>
                      <a:cubicBezTo>
                        <a:pt x="670637" y="586124"/>
                        <a:pt x="676850" y="442101"/>
                        <a:pt x="623232" y="381141"/>
                      </a:cubicBezTo>
                      <a:cubicBezTo>
                        <a:pt x="569614" y="320181"/>
                        <a:pt x="456851" y="328471"/>
                        <a:pt x="372630" y="322856"/>
                      </a:cubicBezTo>
                      <a:lnTo>
                        <a:pt x="117906" y="347453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972" name="Freeform 2971"/>
                <p:cNvSpPr/>
                <p:nvPr/>
              </p:nvSpPr>
              <p:spPr>
                <a:xfrm>
                  <a:off x="8003285" y="3905762"/>
                  <a:ext cx="554811" cy="133787"/>
                </a:xfrm>
                <a:custGeom>
                  <a:avLst/>
                  <a:gdLst>
                    <a:gd name="connsiteX0" fmla="*/ 293667 w 554811"/>
                    <a:gd name="connsiteY0" fmla="*/ 3702 h 254718"/>
                    <a:gd name="connsiteX1" fmla="*/ 130037 w 554811"/>
                    <a:gd name="connsiteY1" fmla="*/ 51829 h 254718"/>
                    <a:gd name="connsiteX2" fmla="*/ 4909 w 554811"/>
                    <a:gd name="connsiteY2" fmla="*/ 234709 h 254718"/>
                    <a:gd name="connsiteX3" fmla="*/ 303292 w 554811"/>
                    <a:gd name="connsiteY3" fmla="*/ 109580 h 254718"/>
                    <a:gd name="connsiteX4" fmla="*/ 548736 w 554811"/>
                    <a:gd name="connsiteY4" fmla="*/ 253959 h 254718"/>
                    <a:gd name="connsiteX5" fmla="*/ 462109 w 554811"/>
                    <a:gd name="connsiteY5" fmla="*/ 32578 h 254718"/>
                    <a:gd name="connsiteX6" fmla="*/ 293667 w 554811"/>
                    <a:gd name="connsiteY6" fmla="*/ 3702 h 254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4811" h="254718">
                      <a:moveTo>
                        <a:pt x="293667" y="3702"/>
                      </a:moveTo>
                      <a:cubicBezTo>
                        <a:pt x="238322" y="6910"/>
                        <a:pt x="178163" y="13328"/>
                        <a:pt x="130037" y="51829"/>
                      </a:cubicBezTo>
                      <a:cubicBezTo>
                        <a:pt x="81911" y="90330"/>
                        <a:pt x="-23967" y="225084"/>
                        <a:pt x="4909" y="234709"/>
                      </a:cubicBezTo>
                      <a:cubicBezTo>
                        <a:pt x="33785" y="244334"/>
                        <a:pt x="212654" y="106372"/>
                        <a:pt x="303292" y="109580"/>
                      </a:cubicBezTo>
                      <a:cubicBezTo>
                        <a:pt x="393930" y="112788"/>
                        <a:pt x="522267" y="266793"/>
                        <a:pt x="548736" y="253959"/>
                      </a:cubicBezTo>
                      <a:cubicBezTo>
                        <a:pt x="575206" y="241125"/>
                        <a:pt x="509433" y="75892"/>
                        <a:pt x="462109" y="32578"/>
                      </a:cubicBezTo>
                      <a:cubicBezTo>
                        <a:pt x="414785" y="-10736"/>
                        <a:pt x="349012" y="494"/>
                        <a:pt x="293667" y="3702"/>
                      </a:cubicBezTo>
                      <a:close/>
                    </a:path>
                  </a:pathLst>
                </a:custGeom>
                <a:solidFill>
                  <a:srgbClr val="6633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01" name="Group 2500"/>
            <p:cNvGrpSpPr>
              <a:grpSpLocks noChangeAspect="1"/>
            </p:cNvGrpSpPr>
            <p:nvPr/>
          </p:nvGrpSpPr>
          <p:grpSpPr>
            <a:xfrm>
              <a:off x="700169" y="5296537"/>
              <a:ext cx="492966" cy="1311506"/>
              <a:chOff x="1607077" y="2938478"/>
              <a:chExt cx="1407078" cy="3743445"/>
            </a:xfrm>
          </p:grpSpPr>
          <p:sp>
            <p:nvSpPr>
              <p:cNvPr id="2922" name="Freeform 2921"/>
              <p:cNvSpPr/>
              <p:nvPr/>
            </p:nvSpPr>
            <p:spPr>
              <a:xfrm rot="679214">
                <a:off x="1729677" y="3767853"/>
                <a:ext cx="228065" cy="1264050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rgbClr val="E0CE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23" name="Freeform 2922"/>
              <p:cNvSpPr/>
              <p:nvPr/>
            </p:nvSpPr>
            <p:spPr>
              <a:xfrm rot="20920786" flipH="1">
                <a:off x="2661104" y="3749459"/>
                <a:ext cx="228065" cy="1264050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rgbClr val="E0CE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24" name="Freeform 2923"/>
              <p:cNvSpPr>
                <a:spLocks noChangeAspect="1"/>
              </p:cNvSpPr>
              <p:nvPr/>
            </p:nvSpPr>
            <p:spPr>
              <a:xfrm>
                <a:off x="1607077" y="4922623"/>
                <a:ext cx="197289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rgbClr val="E0CE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25" name="Freeform 2924"/>
              <p:cNvSpPr>
                <a:spLocks noChangeAspect="1"/>
              </p:cNvSpPr>
              <p:nvPr/>
            </p:nvSpPr>
            <p:spPr>
              <a:xfrm flipH="1">
                <a:off x="2816866" y="4922205"/>
                <a:ext cx="197289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rgbClr val="E0CE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26" name="Freeform 2925"/>
              <p:cNvSpPr/>
              <p:nvPr/>
            </p:nvSpPr>
            <p:spPr>
              <a:xfrm flipH="1">
                <a:off x="2293608" y="3590275"/>
                <a:ext cx="477811" cy="1411293"/>
              </a:xfrm>
              <a:custGeom>
                <a:avLst/>
                <a:gdLst>
                  <a:gd name="connsiteX0" fmla="*/ 157523 w 1582311"/>
                  <a:gd name="connsiteY0" fmla="*/ 1919666 h 1975803"/>
                  <a:gd name="connsiteX1" fmla="*/ 403957 w 1582311"/>
                  <a:gd name="connsiteY1" fmla="*/ 1374917 h 1975803"/>
                  <a:gd name="connsiteX2" fmla="*/ 112127 w 1582311"/>
                  <a:gd name="connsiteY2" fmla="*/ 739377 h 1975803"/>
                  <a:gd name="connsiteX3" fmla="*/ 47276 w 1582311"/>
                  <a:gd name="connsiteY3" fmla="*/ 246509 h 1975803"/>
                  <a:gd name="connsiteX4" fmla="*/ 793063 w 1582311"/>
                  <a:gd name="connsiteY4" fmla="*/ 75 h 1975803"/>
                  <a:gd name="connsiteX5" fmla="*/ 1473999 w 1582311"/>
                  <a:gd name="connsiteY5" fmla="*/ 227053 h 1975803"/>
                  <a:gd name="connsiteX6" fmla="*/ 1402663 w 1582311"/>
                  <a:gd name="connsiteY6" fmla="*/ 771802 h 1975803"/>
                  <a:gd name="connsiteX7" fmla="*/ 1292416 w 1582311"/>
                  <a:gd name="connsiteY7" fmla="*/ 1297096 h 1975803"/>
                  <a:gd name="connsiteX8" fmla="*/ 1532365 w 1582311"/>
                  <a:gd name="connsiteY8" fmla="*/ 1887240 h 1975803"/>
                  <a:gd name="connsiteX9" fmla="*/ 157523 w 1582311"/>
                  <a:gd name="connsiteY9" fmla="*/ 1919666 h 1975803"/>
                  <a:gd name="connsiteX0" fmla="*/ 157523 w 1582311"/>
                  <a:gd name="connsiteY0" fmla="*/ 1919666 h 1973041"/>
                  <a:gd name="connsiteX1" fmla="*/ 403957 w 1582311"/>
                  <a:gd name="connsiteY1" fmla="*/ 1374917 h 1973041"/>
                  <a:gd name="connsiteX2" fmla="*/ 112127 w 1582311"/>
                  <a:gd name="connsiteY2" fmla="*/ 739377 h 1973041"/>
                  <a:gd name="connsiteX3" fmla="*/ 47276 w 1582311"/>
                  <a:gd name="connsiteY3" fmla="*/ 246509 h 1973041"/>
                  <a:gd name="connsiteX4" fmla="*/ 793063 w 1582311"/>
                  <a:gd name="connsiteY4" fmla="*/ 75 h 1973041"/>
                  <a:gd name="connsiteX5" fmla="*/ 1473999 w 1582311"/>
                  <a:gd name="connsiteY5" fmla="*/ 227053 h 1973041"/>
                  <a:gd name="connsiteX6" fmla="*/ 1402663 w 1582311"/>
                  <a:gd name="connsiteY6" fmla="*/ 771802 h 1973041"/>
                  <a:gd name="connsiteX7" fmla="*/ 1292416 w 1582311"/>
                  <a:gd name="connsiteY7" fmla="*/ 1342492 h 1973041"/>
                  <a:gd name="connsiteX8" fmla="*/ 1532365 w 1582311"/>
                  <a:gd name="connsiteY8" fmla="*/ 1887240 h 1973041"/>
                  <a:gd name="connsiteX9" fmla="*/ 157523 w 1582311"/>
                  <a:gd name="connsiteY9" fmla="*/ 1919666 h 1973041"/>
                  <a:gd name="connsiteX0" fmla="*/ 157523 w 1582311"/>
                  <a:gd name="connsiteY0" fmla="*/ 1919660 h 1973035"/>
                  <a:gd name="connsiteX1" fmla="*/ 403957 w 1582311"/>
                  <a:gd name="connsiteY1" fmla="*/ 1374911 h 1973035"/>
                  <a:gd name="connsiteX2" fmla="*/ 112127 w 1582311"/>
                  <a:gd name="connsiteY2" fmla="*/ 739371 h 1973035"/>
                  <a:gd name="connsiteX3" fmla="*/ 47276 w 1582311"/>
                  <a:gd name="connsiteY3" fmla="*/ 246503 h 1973035"/>
                  <a:gd name="connsiteX4" fmla="*/ 793063 w 1582311"/>
                  <a:gd name="connsiteY4" fmla="*/ 69 h 1973035"/>
                  <a:gd name="connsiteX5" fmla="*/ 1473999 w 1582311"/>
                  <a:gd name="connsiteY5" fmla="*/ 227047 h 1973035"/>
                  <a:gd name="connsiteX6" fmla="*/ 1467514 w 1582311"/>
                  <a:gd name="connsiteY6" fmla="*/ 706945 h 1973035"/>
                  <a:gd name="connsiteX7" fmla="*/ 1292416 w 1582311"/>
                  <a:gd name="connsiteY7" fmla="*/ 1342486 h 1973035"/>
                  <a:gd name="connsiteX8" fmla="*/ 1532365 w 1582311"/>
                  <a:gd name="connsiteY8" fmla="*/ 1887234 h 1973035"/>
                  <a:gd name="connsiteX9" fmla="*/ 157523 w 1582311"/>
                  <a:gd name="connsiteY9" fmla="*/ 1919660 h 1973035"/>
                  <a:gd name="connsiteX0" fmla="*/ 157523 w 1582311"/>
                  <a:gd name="connsiteY0" fmla="*/ 2021986 h 2113807"/>
                  <a:gd name="connsiteX1" fmla="*/ 403957 w 1582311"/>
                  <a:gd name="connsiteY1" fmla="*/ 1477237 h 2113807"/>
                  <a:gd name="connsiteX2" fmla="*/ 112127 w 1582311"/>
                  <a:gd name="connsiteY2" fmla="*/ 841697 h 2113807"/>
                  <a:gd name="connsiteX3" fmla="*/ 47276 w 1582311"/>
                  <a:gd name="connsiteY3" fmla="*/ 348829 h 2113807"/>
                  <a:gd name="connsiteX4" fmla="*/ 793063 w 1582311"/>
                  <a:gd name="connsiteY4" fmla="*/ 102395 h 2113807"/>
                  <a:gd name="connsiteX5" fmla="*/ 844944 w 1582311"/>
                  <a:gd name="connsiteY5" fmla="*/ 2106292 h 2113807"/>
                  <a:gd name="connsiteX6" fmla="*/ 1467514 w 1582311"/>
                  <a:gd name="connsiteY6" fmla="*/ 809271 h 2113807"/>
                  <a:gd name="connsiteX7" fmla="*/ 1292416 w 1582311"/>
                  <a:gd name="connsiteY7" fmla="*/ 1444812 h 2113807"/>
                  <a:gd name="connsiteX8" fmla="*/ 1532365 w 1582311"/>
                  <a:gd name="connsiteY8" fmla="*/ 1989560 h 2113807"/>
                  <a:gd name="connsiteX9" fmla="*/ 157523 w 1582311"/>
                  <a:gd name="connsiteY9" fmla="*/ 2021986 h 2113807"/>
                  <a:gd name="connsiteX0" fmla="*/ 157523 w 1582311"/>
                  <a:gd name="connsiteY0" fmla="*/ 2021986 h 2113173"/>
                  <a:gd name="connsiteX1" fmla="*/ 403957 w 1582311"/>
                  <a:gd name="connsiteY1" fmla="*/ 1477237 h 2113173"/>
                  <a:gd name="connsiteX2" fmla="*/ 112127 w 1582311"/>
                  <a:gd name="connsiteY2" fmla="*/ 841697 h 2113173"/>
                  <a:gd name="connsiteX3" fmla="*/ 47276 w 1582311"/>
                  <a:gd name="connsiteY3" fmla="*/ 348829 h 2113173"/>
                  <a:gd name="connsiteX4" fmla="*/ 793063 w 1582311"/>
                  <a:gd name="connsiteY4" fmla="*/ 102395 h 2113173"/>
                  <a:gd name="connsiteX5" fmla="*/ 844944 w 1582311"/>
                  <a:gd name="connsiteY5" fmla="*/ 2106292 h 2113173"/>
                  <a:gd name="connsiteX6" fmla="*/ 1461029 w 1582311"/>
                  <a:gd name="connsiteY6" fmla="*/ 783331 h 2113173"/>
                  <a:gd name="connsiteX7" fmla="*/ 1292416 w 1582311"/>
                  <a:gd name="connsiteY7" fmla="*/ 1444812 h 2113173"/>
                  <a:gd name="connsiteX8" fmla="*/ 1532365 w 1582311"/>
                  <a:gd name="connsiteY8" fmla="*/ 1989560 h 2113173"/>
                  <a:gd name="connsiteX9" fmla="*/ 157523 w 1582311"/>
                  <a:gd name="connsiteY9" fmla="*/ 2021986 h 2113173"/>
                  <a:gd name="connsiteX0" fmla="*/ 157523 w 1591567"/>
                  <a:gd name="connsiteY0" fmla="*/ 2021986 h 2143200"/>
                  <a:gd name="connsiteX1" fmla="*/ 403957 w 1591567"/>
                  <a:gd name="connsiteY1" fmla="*/ 1477237 h 2143200"/>
                  <a:gd name="connsiteX2" fmla="*/ 112127 w 1591567"/>
                  <a:gd name="connsiteY2" fmla="*/ 841697 h 2143200"/>
                  <a:gd name="connsiteX3" fmla="*/ 47276 w 1591567"/>
                  <a:gd name="connsiteY3" fmla="*/ 348829 h 2143200"/>
                  <a:gd name="connsiteX4" fmla="*/ 793063 w 1591567"/>
                  <a:gd name="connsiteY4" fmla="*/ 102395 h 2143200"/>
                  <a:gd name="connsiteX5" fmla="*/ 844944 w 1591567"/>
                  <a:gd name="connsiteY5" fmla="*/ 2106292 h 2143200"/>
                  <a:gd name="connsiteX6" fmla="*/ 1292416 w 1591567"/>
                  <a:gd name="connsiteY6" fmla="*/ 1444812 h 2143200"/>
                  <a:gd name="connsiteX7" fmla="*/ 1532365 w 1591567"/>
                  <a:gd name="connsiteY7" fmla="*/ 1989560 h 2143200"/>
                  <a:gd name="connsiteX8" fmla="*/ 157523 w 1591567"/>
                  <a:gd name="connsiteY8" fmla="*/ 2021986 h 2143200"/>
                  <a:gd name="connsiteX0" fmla="*/ 157523 w 1545335"/>
                  <a:gd name="connsiteY0" fmla="*/ 2021986 h 2223374"/>
                  <a:gd name="connsiteX1" fmla="*/ 403957 w 1545335"/>
                  <a:gd name="connsiteY1" fmla="*/ 1477237 h 2223374"/>
                  <a:gd name="connsiteX2" fmla="*/ 112127 w 1545335"/>
                  <a:gd name="connsiteY2" fmla="*/ 841697 h 2223374"/>
                  <a:gd name="connsiteX3" fmla="*/ 47276 w 1545335"/>
                  <a:gd name="connsiteY3" fmla="*/ 348829 h 2223374"/>
                  <a:gd name="connsiteX4" fmla="*/ 793063 w 1545335"/>
                  <a:gd name="connsiteY4" fmla="*/ 102395 h 2223374"/>
                  <a:gd name="connsiteX5" fmla="*/ 844944 w 1545335"/>
                  <a:gd name="connsiteY5" fmla="*/ 2106292 h 2223374"/>
                  <a:gd name="connsiteX6" fmla="*/ 1532365 w 1545335"/>
                  <a:gd name="connsiteY6" fmla="*/ 1989560 h 2223374"/>
                  <a:gd name="connsiteX7" fmla="*/ 157523 w 1545335"/>
                  <a:gd name="connsiteY7" fmla="*/ 2021986 h 2223374"/>
                  <a:gd name="connsiteX0" fmla="*/ 157523 w 844944"/>
                  <a:gd name="connsiteY0" fmla="*/ 2021986 h 2249938"/>
                  <a:gd name="connsiteX1" fmla="*/ 403957 w 844944"/>
                  <a:gd name="connsiteY1" fmla="*/ 1477237 h 2249938"/>
                  <a:gd name="connsiteX2" fmla="*/ 112127 w 844944"/>
                  <a:gd name="connsiteY2" fmla="*/ 841697 h 2249938"/>
                  <a:gd name="connsiteX3" fmla="*/ 47276 w 844944"/>
                  <a:gd name="connsiteY3" fmla="*/ 348829 h 2249938"/>
                  <a:gd name="connsiteX4" fmla="*/ 793063 w 844944"/>
                  <a:gd name="connsiteY4" fmla="*/ 102395 h 2249938"/>
                  <a:gd name="connsiteX5" fmla="*/ 844944 w 844944"/>
                  <a:gd name="connsiteY5" fmla="*/ 2106292 h 2249938"/>
                  <a:gd name="connsiteX6" fmla="*/ 157523 w 844944"/>
                  <a:gd name="connsiteY6" fmla="*/ 2021986 h 2249938"/>
                  <a:gd name="connsiteX0" fmla="*/ 154587 w 842008"/>
                  <a:gd name="connsiteY0" fmla="*/ 2021986 h 2249467"/>
                  <a:gd name="connsiteX1" fmla="*/ 303744 w 842008"/>
                  <a:gd name="connsiteY1" fmla="*/ 1490207 h 2249467"/>
                  <a:gd name="connsiteX2" fmla="*/ 109191 w 842008"/>
                  <a:gd name="connsiteY2" fmla="*/ 841697 h 2249467"/>
                  <a:gd name="connsiteX3" fmla="*/ 44340 w 842008"/>
                  <a:gd name="connsiteY3" fmla="*/ 348829 h 2249467"/>
                  <a:gd name="connsiteX4" fmla="*/ 790127 w 842008"/>
                  <a:gd name="connsiteY4" fmla="*/ 102395 h 2249467"/>
                  <a:gd name="connsiteX5" fmla="*/ 842008 w 842008"/>
                  <a:gd name="connsiteY5" fmla="*/ 2106292 h 2249467"/>
                  <a:gd name="connsiteX6" fmla="*/ 154587 w 842008"/>
                  <a:gd name="connsiteY6" fmla="*/ 2021986 h 2249467"/>
                  <a:gd name="connsiteX0" fmla="*/ 166593 w 854014"/>
                  <a:gd name="connsiteY0" fmla="*/ 2021986 h 2249467"/>
                  <a:gd name="connsiteX1" fmla="*/ 315750 w 854014"/>
                  <a:gd name="connsiteY1" fmla="*/ 1490207 h 2249467"/>
                  <a:gd name="connsiteX2" fmla="*/ 121197 w 854014"/>
                  <a:gd name="connsiteY2" fmla="*/ 841697 h 2249467"/>
                  <a:gd name="connsiteX3" fmla="*/ 56346 w 854014"/>
                  <a:gd name="connsiteY3" fmla="*/ 348829 h 2249467"/>
                  <a:gd name="connsiteX4" fmla="*/ 802133 w 854014"/>
                  <a:gd name="connsiteY4" fmla="*/ 102395 h 2249467"/>
                  <a:gd name="connsiteX5" fmla="*/ 854014 w 854014"/>
                  <a:gd name="connsiteY5" fmla="*/ 2106292 h 2249467"/>
                  <a:gd name="connsiteX6" fmla="*/ 166593 w 854014"/>
                  <a:gd name="connsiteY6" fmla="*/ 2021986 h 2249467"/>
                  <a:gd name="connsiteX0" fmla="*/ 153312 w 840733"/>
                  <a:gd name="connsiteY0" fmla="*/ 2021986 h 2250412"/>
                  <a:gd name="connsiteX1" fmla="*/ 257074 w 840733"/>
                  <a:gd name="connsiteY1" fmla="*/ 1464267 h 2250412"/>
                  <a:gd name="connsiteX2" fmla="*/ 107916 w 840733"/>
                  <a:gd name="connsiteY2" fmla="*/ 841697 h 2250412"/>
                  <a:gd name="connsiteX3" fmla="*/ 43065 w 840733"/>
                  <a:gd name="connsiteY3" fmla="*/ 348829 h 2250412"/>
                  <a:gd name="connsiteX4" fmla="*/ 788852 w 840733"/>
                  <a:gd name="connsiteY4" fmla="*/ 102395 h 2250412"/>
                  <a:gd name="connsiteX5" fmla="*/ 840733 w 840733"/>
                  <a:gd name="connsiteY5" fmla="*/ 2106292 h 2250412"/>
                  <a:gd name="connsiteX6" fmla="*/ 153312 w 840733"/>
                  <a:gd name="connsiteY6" fmla="*/ 2021986 h 2250412"/>
                  <a:gd name="connsiteX0" fmla="*/ 174762 w 862183"/>
                  <a:gd name="connsiteY0" fmla="*/ 2021986 h 2250412"/>
                  <a:gd name="connsiteX1" fmla="*/ 278524 w 862183"/>
                  <a:gd name="connsiteY1" fmla="*/ 1464267 h 2250412"/>
                  <a:gd name="connsiteX2" fmla="*/ 129366 w 862183"/>
                  <a:gd name="connsiteY2" fmla="*/ 841697 h 2250412"/>
                  <a:gd name="connsiteX3" fmla="*/ 64515 w 862183"/>
                  <a:gd name="connsiteY3" fmla="*/ 348829 h 2250412"/>
                  <a:gd name="connsiteX4" fmla="*/ 810302 w 862183"/>
                  <a:gd name="connsiteY4" fmla="*/ 102395 h 2250412"/>
                  <a:gd name="connsiteX5" fmla="*/ 862183 w 862183"/>
                  <a:gd name="connsiteY5" fmla="*/ 2106292 h 2250412"/>
                  <a:gd name="connsiteX6" fmla="*/ 174762 w 862183"/>
                  <a:gd name="connsiteY6" fmla="*/ 2021986 h 2250412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6607 w 902204"/>
                  <a:gd name="connsiteY0" fmla="*/ 2010716 h 2237701"/>
                  <a:gd name="connsiteX1" fmla="*/ 260369 w 902204"/>
                  <a:gd name="connsiteY1" fmla="*/ 1452997 h 2237701"/>
                  <a:gd name="connsiteX2" fmla="*/ 182548 w 902204"/>
                  <a:gd name="connsiteY2" fmla="*/ 1044436 h 2237701"/>
                  <a:gd name="connsiteX3" fmla="*/ 46360 w 902204"/>
                  <a:gd name="connsiteY3" fmla="*/ 337559 h 2237701"/>
                  <a:gd name="connsiteX4" fmla="*/ 869969 w 902204"/>
                  <a:gd name="connsiteY4" fmla="*/ 110581 h 2237701"/>
                  <a:gd name="connsiteX5" fmla="*/ 844028 w 902204"/>
                  <a:gd name="connsiteY5" fmla="*/ 2095022 h 2237701"/>
                  <a:gd name="connsiteX6" fmla="*/ 156607 w 902204"/>
                  <a:gd name="connsiteY6" fmla="*/ 2010716 h 2237701"/>
                  <a:gd name="connsiteX0" fmla="*/ 156607 w 869969"/>
                  <a:gd name="connsiteY0" fmla="*/ 2010716 h 2237701"/>
                  <a:gd name="connsiteX1" fmla="*/ 260369 w 869969"/>
                  <a:gd name="connsiteY1" fmla="*/ 1452997 h 2237701"/>
                  <a:gd name="connsiteX2" fmla="*/ 182548 w 869969"/>
                  <a:gd name="connsiteY2" fmla="*/ 1044436 h 2237701"/>
                  <a:gd name="connsiteX3" fmla="*/ 46360 w 869969"/>
                  <a:gd name="connsiteY3" fmla="*/ 337559 h 2237701"/>
                  <a:gd name="connsiteX4" fmla="*/ 869969 w 869969"/>
                  <a:gd name="connsiteY4" fmla="*/ 110581 h 2237701"/>
                  <a:gd name="connsiteX5" fmla="*/ 844028 w 869969"/>
                  <a:gd name="connsiteY5" fmla="*/ 2095022 h 2237701"/>
                  <a:gd name="connsiteX6" fmla="*/ 156607 w 869969"/>
                  <a:gd name="connsiteY6" fmla="*/ 2010716 h 2237701"/>
                  <a:gd name="connsiteX0" fmla="*/ 144847 w 857749"/>
                  <a:gd name="connsiteY0" fmla="*/ 1978134 h 2202237"/>
                  <a:gd name="connsiteX1" fmla="*/ 248609 w 857749"/>
                  <a:gd name="connsiteY1" fmla="*/ 1420415 h 2202237"/>
                  <a:gd name="connsiteX2" fmla="*/ 170788 w 857749"/>
                  <a:gd name="connsiteY2" fmla="*/ 1011854 h 2202237"/>
                  <a:gd name="connsiteX3" fmla="*/ 34600 w 857749"/>
                  <a:gd name="connsiteY3" fmla="*/ 304977 h 2202237"/>
                  <a:gd name="connsiteX4" fmla="*/ 696082 w 857749"/>
                  <a:gd name="connsiteY4" fmla="*/ 116909 h 2202237"/>
                  <a:gd name="connsiteX5" fmla="*/ 832268 w 857749"/>
                  <a:gd name="connsiteY5" fmla="*/ 2062440 h 2202237"/>
                  <a:gd name="connsiteX6" fmla="*/ 144847 w 857749"/>
                  <a:gd name="connsiteY6" fmla="*/ 1978134 h 2202237"/>
                  <a:gd name="connsiteX0" fmla="*/ 136920 w 849427"/>
                  <a:gd name="connsiteY0" fmla="*/ 2082138 h 2306241"/>
                  <a:gd name="connsiteX1" fmla="*/ 240682 w 849427"/>
                  <a:gd name="connsiteY1" fmla="*/ 1524419 h 2306241"/>
                  <a:gd name="connsiteX2" fmla="*/ 162861 w 849427"/>
                  <a:gd name="connsiteY2" fmla="*/ 1115858 h 2306241"/>
                  <a:gd name="connsiteX3" fmla="*/ 26673 w 849427"/>
                  <a:gd name="connsiteY3" fmla="*/ 408981 h 2306241"/>
                  <a:gd name="connsiteX4" fmla="*/ 577907 w 849427"/>
                  <a:gd name="connsiteY4" fmla="*/ 65270 h 2306241"/>
                  <a:gd name="connsiteX5" fmla="*/ 688155 w 849427"/>
                  <a:gd name="connsiteY5" fmla="*/ 220913 h 2306241"/>
                  <a:gd name="connsiteX6" fmla="*/ 824341 w 849427"/>
                  <a:gd name="connsiteY6" fmla="*/ 2166444 h 2306241"/>
                  <a:gd name="connsiteX7" fmla="*/ 136920 w 849427"/>
                  <a:gd name="connsiteY7" fmla="*/ 2082138 h 2306241"/>
                  <a:gd name="connsiteX0" fmla="*/ 136920 w 852753"/>
                  <a:gd name="connsiteY0" fmla="*/ 2020826 h 2221392"/>
                  <a:gd name="connsiteX1" fmla="*/ 240682 w 852753"/>
                  <a:gd name="connsiteY1" fmla="*/ 1463107 h 2221392"/>
                  <a:gd name="connsiteX2" fmla="*/ 162861 w 852753"/>
                  <a:gd name="connsiteY2" fmla="*/ 1054546 h 2221392"/>
                  <a:gd name="connsiteX3" fmla="*/ 26673 w 852753"/>
                  <a:gd name="connsiteY3" fmla="*/ 347669 h 2221392"/>
                  <a:gd name="connsiteX4" fmla="*/ 577907 w 852753"/>
                  <a:gd name="connsiteY4" fmla="*/ 3958 h 2221392"/>
                  <a:gd name="connsiteX5" fmla="*/ 707610 w 852753"/>
                  <a:gd name="connsiteY5" fmla="*/ 477371 h 2221392"/>
                  <a:gd name="connsiteX6" fmla="*/ 824341 w 852753"/>
                  <a:gd name="connsiteY6" fmla="*/ 2105132 h 2221392"/>
                  <a:gd name="connsiteX7" fmla="*/ 136920 w 852753"/>
                  <a:gd name="connsiteY7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08747 w 842296"/>
                  <a:gd name="connsiteY0" fmla="*/ 2010242 h 2217964"/>
                  <a:gd name="connsiteX1" fmla="*/ 151307 w 842296"/>
                  <a:gd name="connsiteY1" fmla="*/ 1054546 h 2217964"/>
                  <a:gd name="connsiteX2" fmla="*/ 15119 w 842296"/>
                  <a:gd name="connsiteY2" fmla="*/ 347669 h 2217964"/>
                  <a:gd name="connsiteX3" fmla="*/ 566353 w 842296"/>
                  <a:gd name="connsiteY3" fmla="*/ 3958 h 2217964"/>
                  <a:gd name="connsiteX4" fmla="*/ 696056 w 842296"/>
                  <a:gd name="connsiteY4" fmla="*/ 477371 h 2217964"/>
                  <a:gd name="connsiteX5" fmla="*/ 812787 w 842296"/>
                  <a:gd name="connsiteY5" fmla="*/ 2105132 h 2217964"/>
                  <a:gd name="connsiteX6" fmla="*/ 108747 w 842296"/>
                  <a:gd name="connsiteY6" fmla="*/ 2010242 h 2217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2296" h="2217964">
                    <a:moveTo>
                      <a:pt x="108747" y="2010242"/>
                    </a:moveTo>
                    <a:cubicBezTo>
                      <a:pt x="122934" y="1691677"/>
                      <a:pt x="166912" y="1331642"/>
                      <a:pt x="151307" y="1054546"/>
                    </a:cubicBezTo>
                    <a:cubicBezTo>
                      <a:pt x="135702" y="777451"/>
                      <a:pt x="-54055" y="522767"/>
                      <a:pt x="15119" y="347669"/>
                    </a:cubicBezTo>
                    <a:cubicBezTo>
                      <a:pt x="84293" y="172571"/>
                      <a:pt x="456106" y="35303"/>
                      <a:pt x="566353" y="3958"/>
                    </a:cubicBezTo>
                    <a:cubicBezTo>
                      <a:pt x="676600" y="-27387"/>
                      <a:pt x="654984" y="127175"/>
                      <a:pt x="696056" y="477371"/>
                    </a:cubicBezTo>
                    <a:cubicBezTo>
                      <a:pt x="737128" y="827567"/>
                      <a:pt x="910672" y="1849654"/>
                      <a:pt x="812787" y="2105132"/>
                    </a:cubicBezTo>
                    <a:cubicBezTo>
                      <a:pt x="714902" y="2360610"/>
                      <a:pt x="206023" y="2117246"/>
                      <a:pt x="108747" y="2010242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27" name="Freeform 2926"/>
              <p:cNvSpPr/>
              <p:nvPr/>
            </p:nvSpPr>
            <p:spPr>
              <a:xfrm>
                <a:off x="1858237" y="3596740"/>
                <a:ext cx="477811" cy="1411293"/>
              </a:xfrm>
              <a:custGeom>
                <a:avLst/>
                <a:gdLst>
                  <a:gd name="connsiteX0" fmla="*/ 157523 w 1582311"/>
                  <a:gd name="connsiteY0" fmla="*/ 1919666 h 1975803"/>
                  <a:gd name="connsiteX1" fmla="*/ 403957 w 1582311"/>
                  <a:gd name="connsiteY1" fmla="*/ 1374917 h 1975803"/>
                  <a:gd name="connsiteX2" fmla="*/ 112127 w 1582311"/>
                  <a:gd name="connsiteY2" fmla="*/ 739377 h 1975803"/>
                  <a:gd name="connsiteX3" fmla="*/ 47276 w 1582311"/>
                  <a:gd name="connsiteY3" fmla="*/ 246509 h 1975803"/>
                  <a:gd name="connsiteX4" fmla="*/ 793063 w 1582311"/>
                  <a:gd name="connsiteY4" fmla="*/ 75 h 1975803"/>
                  <a:gd name="connsiteX5" fmla="*/ 1473999 w 1582311"/>
                  <a:gd name="connsiteY5" fmla="*/ 227053 h 1975803"/>
                  <a:gd name="connsiteX6" fmla="*/ 1402663 w 1582311"/>
                  <a:gd name="connsiteY6" fmla="*/ 771802 h 1975803"/>
                  <a:gd name="connsiteX7" fmla="*/ 1292416 w 1582311"/>
                  <a:gd name="connsiteY7" fmla="*/ 1297096 h 1975803"/>
                  <a:gd name="connsiteX8" fmla="*/ 1532365 w 1582311"/>
                  <a:gd name="connsiteY8" fmla="*/ 1887240 h 1975803"/>
                  <a:gd name="connsiteX9" fmla="*/ 157523 w 1582311"/>
                  <a:gd name="connsiteY9" fmla="*/ 1919666 h 1975803"/>
                  <a:gd name="connsiteX0" fmla="*/ 157523 w 1582311"/>
                  <a:gd name="connsiteY0" fmla="*/ 1919666 h 1973041"/>
                  <a:gd name="connsiteX1" fmla="*/ 403957 w 1582311"/>
                  <a:gd name="connsiteY1" fmla="*/ 1374917 h 1973041"/>
                  <a:gd name="connsiteX2" fmla="*/ 112127 w 1582311"/>
                  <a:gd name="connsiteY2" fmla="*/ 739377 h 1973041"/>
                  <a:gd name="connsiteX3" fmla="*/ 47276 w 1582311"/>
                  <a:gd name="connsiteY3" fmla="*/ 246509 h 1973041"/>
                  <a:gd name="connsiteX4" fmla="*/ 793063 w 1582311"/>
                  <a:gd name="connsiteY4" fmla="*/ 75 h 1973041"/>
                  <a:gd name="connsiteX5" fmla="*/ 1473999 w 1582311"/>
                  <a:gd name="connsiteY5" fmla="*/ 227053 h 1973041"/>
                  <a:gd name="connsiteX6" fmla="*/ 1402663 w 1582311"/>
                  <a:gd name="connsiteY6" fmla="*/ 771802 h 1973041"/>
                  <a:gd name="connsiteX7" fmla="*/ 1292416 w 1582311"/>
                  <a:gd name="connsiteY7" fmla="*/ 1342492 h 1973041"/>
                  <a:gd name="connsiteX8" fmla="*/ 1532365 w 1582311"/>
                  <a:gd name="connsiteY8" fmla="*/ 1887240 h 1973041"/>
                  <a:gd name="connsiteX9" fmla="*/ 157523 w 1582311"/>
                  <a:gd name="connsiteY9" fmla="*/ 1919666 h 1973041"/>
                  <a:gd name="connsiteX0" fmla="*/ 157523 w 1582311"/>
                  <a:gd name="connsiteY0" fmla="*/ 1919660 h 1973035"/>
                  <a:gd name="connsiteX1" fmla="*/ 403957 w 1582311"/>
                  <a:gd name="connsiteY1" fmla="*/ 1374911 h 1973035"/>
                  <a:gd name="connsiteX2" fmla="*/ 112127 w 1582311"/>
                  <a:gd name="connsiteY2" fmla="*/ 739371 h 1973035"/>
                  <a:gd name="connsiteX3" fmla="*/ 47276 w 1582311"/>
                  <a:gd name="connsiteY3" fmla="*/ 246503 h 1973035"/>
                  <a:gd name="connsiteX4" fmla="*/ 793063 w 1582311"/>
                  <a:gd name="connsiteY4" fmla="*/ 69 h 1973035"/>
                  <a:gd name="connsiteX5" fmla="*/ 1473999 w 1582311"/>
                  <a:gd name="connsiteY5" fmla="*/ 227047 h 1973035"/>
                  <a:gd name="connsiteX6" fmla="*/ 1467514 w 1582311"/>
                  <a:gd name="connsiteY6" fmla="*/ 706945 h 1973035"/>
                  <a:gd name="connsiteX7" fmla="*/ 1292416 w 1582311"/>
                  <a:gd name="connsiteY7" fmla="*/ 1342486 h 1973035"/>
                  <a:gd name="connsiteX8" fmla="*/ 1532365 w 1582311"/>
                  <a:gd name="connsiteY8" fmla="*/ 1887234 h 1973035"/>
                  <a:gd name="connsiteX9" fmla="*/ 157523 w 1582311"/>
                  <a:gd name="connsiteY9" fmla="*/ 1919660 h 1973035"/>
                  <a:gd name="connsiteX0" fmla="*/ 157523 w 1582311"/>
                  <a:gd name="connsiteY0" fmla="*/ 2021986 h 2113807"/>
                  <a:gd name="connsiteX1" fmla="*/ 403957 w 1582311"/>
                  <a:gd name="connsiteY1" fmla="*/ 1477237 h 2113807"/>
                  <a:gd name="connsiteX2" fmla="*/ 112127 w 1582311"/>
                  <a:gd name="connsiteY2" fmla="*/ 841697 h 2113807"/>
                  <a:gd name="connsiteX3" fmla="*/ 47276 w 1582311"/>
                  <a:gd name="connsiteY3" fmla="*/ 348829 h 2113807"/>
                  <a:gd name="connsiteX4" fmla="*/ 793063 w 1582311"/>
                  <a:gd name="connsiteY4" fmla="*/ 102395 h 2113807"/>
                  <a:gd name="connsiteX5" fmla="*/ 844944 w 1582311"/>
                  <a:gd name="connsiteY5" fmla="*/ 2106292 h 2113807"/>
                  <a:gd name="connsiteX6" fmla="*/ 1467514 w 1582311"/>
                  <a:gd name="connsiteY6" fmla="*/ 809271 h 2113807"/>
                  <a:gd name="connsiteX7" fmla="*/ 1292416 w 1582311"/>
                  <a:gd name="connsiteY7" fmla="*/ 1444812 h 2113807"/>
                  <a:gd name="connsiteX8" fmla="*/ 1532365 w 1582311"/>
                  <a:gd name="connsiteY8" fmla="*/ 1989560 h 2113807"/>
                  <a:gd name="connsiteX9" fmla="*/ 157523 w 1582311"/>
                  <a:gd name="connsiteY9" fmla="*/ 2021986 h 2113807"/>
                  <a:gd name="connsiteX0" fmla="*/ 157523 w 1582311"/>
                  <a:gd name="connsiteY0" fmla="*/ 2021986 h 2113173"/>
                  <a:gd name="connsiteX1" fmla="*/ 403957 w 1582311"/>
                  <a:gd name="connsiteY1" fmla="*/ 1477237 h 2113173"/>
                  <a:gd name="connsiteX2" fmla="*/ 112127 w 1582311"/>
                  <a:gd name="connsiteY2" fmla="*/ 841697 h 2113173"/>
                  <a:gd name="connsiteX3" fmla="*/ 47276 w 1582311"/>
                  <a:gd name="connsiteY3" fmla="*/ 348829 h 2113173"/>
                  <a:gd name="connsiteX4" fmla="*/ 793063 w 1582311"/>
                  <a:gd name="connsiteY4" fmla="*/ 102395 h 2113173"/>
                  <a:gd name="connsiteX5" fmla="*/ 844944 w 1582311"/>
                  <a:gd name="connsiteY5" fmla="*/ 2106292 h 2113173"/>
                  <a:gd name="connsiteX6" fmla="*/ 1461029 w 1582311"/>
                  <a:gd name="connsiteY6" fmla="*/ 783331 h 2113173"/>
                  <a:gd name="connsiteX7" fmla="*/ 1292416 w 1582311"/>
                  <a:gd name="connsiteY7" fmla="*/ 1444812 h 2113173"/>
                  <a:gd name="connsiteX8" fmla="*/ 1532365 w 1582311"/>
                  <a:gd name="connsiteY8" fmla="*/ 1989560 h 2113173"/>
                  <a:gd name="connsiteX9" fmla="*/ 157523 w 1582311"/>
                  <a:gd name="connsiteY9" fmla="*/ 2021986 h 2113173"/>
                  <a:gd name="connsiteX0" fmla="*/ 157523 w 1591567"/>
                  <a:gd name="connsiteY0" fmla="*/ 2021986 h 2143200"/>
                  <a:gd name="connsiteX1" fmla="*/ 403957 w 1591567"/>
                  <a:gd name="connsiteY1" fmla="*/ 1477237 h 2143200"/>
                  <a:gd name="connsiteX2" fmla="*/ 112127 w 1591567"/>
                  <a:gd name="connsiteY2" fmla="*/ 841697 h 2143200"/>
                  <a:gd name="connsiteX3" fmla="*/ 47276 w 1591567"/>
                  <a:gd name="connsiteY3" fmla="*/ 348829 h 2143200"/>
                  <a:gd name="connsiteX4" fmla="*/ 793063 w 1591567"/>
                  <a:gd name="connsiteY4" fmla="*/ 102395 h 2143200"/>
                  <a:gd name="connsiteX5" fmla="*/ 844944 w 1591567"/>
                  <a:gd name="connsiteY5" fmla="*/ 2106292 h 2143200"/>
                  <a:gd name="connsiteX6" fmla="*/ 1292416 w 1591567"/>
                  <a:gd name="connsiteY6" fmla="*/ 1444812 h 2143200"/>
                  <a:gd name="connsiteX7" fmla="*/ 1532365 w 1591567"/>
                  <a:gd name="connsiteY7" fmla="*/ 1989560 h 2143200"/>
                  <a:gd name="connsiteX8" fmla="*/ 157523 w 1591567"/>
                  <a:gd name="connsiteY8" fmla="*/ 2021986 h 2143200"/>
                  <a:gd name="connsiteX0" fmla="*/ 157523 w 1545335"/>
                  <a:gd name="connsiteY0" fmla="*/ 2021986 h 2223374"/>
                  <a:gd name="connsiteX1" fmla="*/ 403957 w 1545335"/>
                  <a:gd name="connsiteY1" fmla="*/ 1477237 h 2223374"/>
                  <a:gd name="connsiteX2" fmla="*/ 112127 w 1545335"/>
                  <a:gd name="connsiteY2" fmla="*/ 841697 h 2223374"/>
                  <a:gd name="connsiteX3" fmla="*/ 47276 w 1545335"/>
                  <a:gd name="connsiteY3" fmla="*/ 348829 h 2223374"/>
                  <a:gd name="connsiteX4" fmla="*/ 793063 w 1545335"/>
                  <a:gd name="connsiteY4" fmla="*/ 102395 h 2223374"/>
                  <a:gd name="connsiteX5" fmla="*/ 844944 w 1545335"/>
                  <a:gd name="connsiteY5" fmla="*/ 2106292 h 2223374"/>
                  <a:gd name="connsiteX6" fmla="*/ 1532365 w 1545335"/>
                  <a:gd name="connsiteY6" fmla="*/ 1989560 h 2223374"/>
                  <a:gd name="connsiteX7" fmla="*/ 157523 w 1545335"/>
                  <a:gd name="connsiteY7" fmla="*/ 2021986 h 2223374"/>
                  <a:gd name="connsiteX0" fmla="*/ 157523 w 844944"/>
                  <a:gd name="connsiteY0" fmla="*/ 2021986 h 2249938"/>
                  <a:gd name="connsiteX1" fmla="*/ 403957 w 844944"/>
                  <a:gd name="connsiteY1" fmla="*/ 1477237 h 2249938"/>
                  <a:gd name="connsiteX2" fmla="*/ 112127 w 844944"/>
                  <a:gd name="connsiteY2" fmla="*/ 841697 h 2249938"/>
                  <a:gd name="connsiteX3" fmla="*/ 47276 w 844944"/>
                  <a:gd name="connsiteY3" fmla="*/ 348829 h 2249938"/>
                  <a:gd name="connsiteX4" fmla="*/ 793063 w 844944"/>
                  <a:gd name="connsiteY4" fmla="*/ 102395 h 2249938"/>
                  <a:gd name="connsiteX5" fmla="*/ 844944 w 844944"/>
                  <a:gd name="connsiteY5" fmla="*/ 2106292 h 2249938"/>
                  <a:gd name="connsiteX6" fmla="*/ 157523 w 844944"/>
                  <a:gd name="connsiteY6" fmla="*/ 2021986 h 2249938"/>
                  <a:gd name="connsiteX0" fmla="*/ 154587 w 842008"/>
                  <a:gd name="connsiteY0" fmla="*/ 2021986 h 2249467"/>
                  <a:gd name="connsiteX1" fmla="*/ 303744 w 842008"/>
                  <a:gd name="connsiteY1" fmla="*/ 1490207 h 2249467"/>
                  <a:gd name="connsiteX2" fmla="*/ 109191 w 842008"/>
                  <a:gd name="connsiteY2" fmla="*/ 841697 h 2249467"/>
                  <a:gd name="connsiteX3" fmla="*/ 44340 w 842008"/>
                  <a:gd name="connsiteY3" fmla="*/ 348829 h 2249467"/>
                  <a:gd name="connsiteX4" fmla="*/ 790127 w 842008"/>
                  <a:gd name="connsiteY4" fmla="*/ 102395 h 2249467"/>
                  <a:gd name="connsiteX5" fmla="*/ 842008 w 842008"/>
                  <a:gd name="connsiteY5" fmla="*/ 2106292 h 2249467"/>
                  <a:gd name="connsiteX6" fmla="*/ 154587 w 842008"/>
                  <a:gd name="connsiteY6" fmla="*/ 2021986 h 2249467"/>
                  <a:gd name="connsiteX0" fmla="*/ 166593 w 854014"/>
                  <a:gd name="connsiteY0" fmla="*/ 2021986 h 2249467"/>
                  <a:gd name="connsiteX1" fmla="*/ 315750 w 854014"/>
                  <a:gd name="connsiteY1" fmla="*/ 1490207 h 2249467"/>
                  <a:gd name="connsiteX2" fmla="*/ 121197 w 854014"/>
                  <a:gd name="connsiteY2" fmla="*/ 841697 h 2249467"/>
                  <a:gd name="connsiteX3" fmla="*/ 56346 w 854014"/>
                  <a:gd name="connsiteY3" fmla="*/ 348829 h 2249467"/>
                  <a:gd name="connsiteX4" fmla="*/ 802133 w 854014"/>
                  <a:gd name="connsiteY4" fmla="*/ 102395 h 2249467"/>
                  <a:gd name="connsiteX5" fmla="*/ 854014 w 854014"/>
                  <a:gd name="connsiteY5" fmla="*/ 2106292 h 2249467"/>
                  <a:gd name="connsiteX6" fmla="*/ 166593 w 854014"/>
                  <a:gd name="connsiteY6" fmla="*/ 2021986 h 2249467"/>
                  <a:gd name="connsiteX0" fmla="*/ 153312 w 840733"/>
                  <a:gd name="connsiteY0" fmla="*/ 2021986 h 2250412"/>
                  <a:gd name="connsiteX1" fmla="*/ 257074 w 840733"/>
                  <a:gd name="connsiteY1" fmla="*/ 1464267 h 2250412"/>
                  <a:gd name="connsiteX2" fmla="*/ 107916 w 840733"/>
                  <a:gd name="connsiteY2" fmla="*/ 841697 h 2250412"/>
                  <a:gd name="connsiteX3" fmla="*/ 43065 w 840733"/>
                  <a:gd name="connsiteY3" fmla="*/ 348829 h 2250412"/>
                  <a:gd name="connsiteX4" fmla="*/ 788852 w 840733"/>
                  <a:gd name="connsiteY4" fmla="*/ 102395 h 2250412"/>
                  <a:gd name="connsiteX5" fmla="*/ 840733 w 840733"/>
                  <a:gd name="connsiteY5" fmla="*/ 2106292 h 2250412"/>
                  <a:gd name="connsiteX6" fmla="*/ 153312 w 840733"/>
                  <a:gd name="connsiteY6" fmla="*/ 2021986 h 2250412"/>
                  <a:gd name="connsiteX0" fmla="*/ 174762 w 862183"/>
                  <a:gd name="connsiteY0" fmla="*/ 2021986 h 2250412"/>
                  <a:gd name="connsiteX1" fmla="*/ 278524 w 862183"/>
                  <a:gd name="connsiteY1" fmla="*/ 1464267 h 2250412"/>
                  <a:gd name="connsiteX2" fmla="*/ 129366 w 862183"/>
                  <a:gd name="connsiteY2" fmla="*/ 841697 h 2250412"/>
                  <a:gd name="connsiteX3" fmla="*/ 64515 w 862183"/>
                  <a:gd name="connsiteY3" fmla="*/ 348829 h 2250412"/>
                  <a:gd name="connsiteX4" fmla="*/ 810302 w 862183"/>
                  <a:gd name="connsiteY4" fmla="*/ 102395 h 2250412"/>
                  <a:gd name="connsiteX5" fmla="*/ 862183 w 862183"/>
                  <a:gd name="connsiteY5" fmla="*/ 2106292 h 2250412"/>
                  <a:gd name="connsiteX6" fmla="*/ 174762 w 862183"/>
                  <a:gd name="connsiteY6" fmla="*/ 2021986 h 2250412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6607 w 902204"/>
                  <a:gd name="connsiteY0" fmla="*/ 2010716 h 2237701"/>
                  <a:gd name="connsiteX1" fmla="*/ 260369 w 902204"/>
                  <a:gd name="connsiteY1" fmla="*/ 1452997 h 2237701"/>
                  <a:gd name="connsiteX2" fmla="*/ 182548 w 902204"/>
                  <a:gd name="connsiteY2" fmla="*/ 1044436 h 2237701"/>
                  <a:gd name="connsiteX3" fmla="*/ 46360 w 902204"/>
                  <a:gd name="connsiteY3" fmla="*/ 337559 h 2237701"/>
                  <a:gd name="connsiteX4" fmla="*/ 869969 w 902204"/>
                  <a:gd name="connsiteY4" fmla="*/ 110581 h 2237701"/>
                  <a:gd name="connsiteX5" fmla="*/ 844028 w 902204"/>
                  <a:gd name="connsiteY5" fmla="*/ 2095022 h 2237701"/>
                  <a:gd name="connsiteX6" fmla="*/ 156607 w 902204"/>
                  <a:gd name="connsiteY6" fmla="*/ 2010716 h 2237701"/>
                  <a:gd name="connsiteX0" fmla="*/ 156607 w 869969"/>
                  <a:gd name="connsiteY0" fmla="*/ 2010716 h 2237701"/>
                  <a:gd name="connsiteX1" fmla="*/ 260369 w 869969"/>
                  <a:gd name="connsiteY1" fmla="*/ 1452997 h 2237701"/>
                  <a:gd name="connsiteX2" fmla="*/ 182548 w 869969"/>
                  <a:gd name="connsiteY2" fmla="*/ 1044436 h 2237701"/>
                  <a:gd name="connsiteX3" fmla="*/ 46360 w 869969"/>
                  <a:gd name="connsiteY3" fmla="*/ 337559 h 2237701"/>
                  <a:gd name="connsiteX4" fmla="*/ 869969 w 869969"/>
                  <a:gd name="connsiteY4" fmla="*/ 110581 h 2237701"/>
                  <a:gd name="connsiteX5" fmla="*/ 844028 w 869969"/>
                  <a:gd name="connsiteY5" fmla="*/ 2095022 h 2237701"/>
                  <a:gd name="connsiteX6" fmla="*/ 156607 w 869969"/>
                  <a:gd name="connsiteY6" fmla="*/ 2010716 h 2237701"/>
                  <a:gd name="connsiteX0" fmla="*/ 144847 w 857749"/>
                  <a:gd name="connsiteY0" fmla="*/ 1978134 h 2202237"/>
                  <a:gd name="connsiteX1" fmla="*/ 248609 w 857749"/>
                  <a:gd name="connsiteY1" fmla="*/ 1420415 h 2202237"/>
                  <a:gd name="connsiteX2" fmla="*/ 170788 w 857749"/>
                  <a:gd name="connsiteY2" fmla="*/ 1011854 h 2202237"/>
                  <a:gd name="connsiteX3" fmla="*/ 34600 w 857749"/>
                  <a:gd name="connsiteY3" fmla="*/ 304977 h 2202237"/>
                  <a:gd name="connsiteX4" fmla="*/ 696082 w 857749"/>
                  <a:gd name="connsiteY4" fmla="*/ 116909 h 2202237"/>
                  <a:gd name="connsiteX5" fmla="*/ 832268 w 857749"/>
                  <a:gd name="connsiteY5" fmla="*/ 2062440 h 2202237"/>
                  <a:gd name="connsiteX6" fmla="*/ 144847 w 857749"/>
                  <a:gd name="connsiteY6" fmla="*/ 1978134 h 2202237"/>
                  <a:gd name="connsiteX0" fmla="*/ 136920 w 849427"/>
                  <a:gd name="connsiteY0" fmla="*/ 2082138 h 2306241"/>
                  <a:gd name="connsiteX1" fmla="*/ 240682 w 849427"/>
                  <a:gd name="connsiteY1" fmla="*/ 1524419 h 2306241"/>
                  <a:gd name="connsiteX2" fmla="*/ 162861 w 849427"/>
                  <a:gd name="connsiteY2" fmla="*/ 1115858 h 2306241"/>
                  <a:gd name="connsiteX3" fmla="*/ 26673 w 849427"/>
                  <a:gd name="connsiteY3" fmla="*/ 408981 h 2306241"/>
                  <a:gd name="connsiteX4" fmla="*/ 577907 w 849427"/>
                  <a:gd name="connsiteY4" fmla="*/ 65270 h 2306241"/>
                  <a:gd name="connsiteX5" fmla="*/ 688155 w 849427"/>
                  <a:gd name="connsiteY5" fmla="*/ 220913 h 2306241"/>
                  <a:gd name="connsiteX6" fmla="*/ 824341 w 849427"/>
                  <a:gd name="connsiteY6" fmla="*/ 2166444 h 2306241"/>
                  <a:gd name="connsiteX7" fmla="*/ 136920 w 849427"/>
                  <a:gd name="connsiteY7" fmla="*/ 2082138 h 2306241"/>
                  <a:gd name="connsiteX0" fmla="*/ 136920 w 852753"/>
                  <a:gd name="connsiteY0" fmla="*/ 2020826 h 2221392"/>
                  <a:gd name="connsiteX1" fmla="*/ 240682 w 852753"/>
                  <a:gd name="connsiteY1" fmla="*/ 1463107 h 2221392"/>
                  <a:gd name="connsiteX2" fmla="*/ 162861 w 852753"/>
                  <a:gd name="connsiteY2" fmla="*/ 1054546 h 2221392"/>
                  <a:gd name="connsiteX3" fmla="*/ 26673 w 852753"/>
                  <a:gd name="connsiteY3" fmla="*/ 347669 h 2221392"/>
                  <a:gd name="connsiteX4" fmla="*/ 577907 w 852753"/>
                  <a:gd name="connsiteY4" fmla="*/ 3958 h 2221392"/>
                  <a:gd name="connsiteX5" fmla="*/ 707610 w 852753"/>
                  <a:gd name="connsiteY5" fmla="*/ 477371 h 2221392"/>
                  <a:gd name="connsiteX6" fmla="*/ 824341 w 852753"/>
                  <a:gd name="connsiteY6" fmla="*/ 2105132 h 2221392"/>
                  <a:gd name="connsiteX7" fmla="*/ 136920 w 852753"/>
                  <a:gd name="connsiteY7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08747 w 842296"/>
                  <a:gd name="connsiteY0" fmla="*/ 2010242 h 2217964"/>
                  <a:gd name="connsiteX1" fmla="*/ 151307 w 842296"/>
                  <a:gd name="connsiteY1" fmla="*/ 1054546 h 2217964"/>
                  <a:gd name="connsiteX2" fmla="*/ 15119 w 842296"/>
                  <a:gd name="connsiteY2" fmla="*/ 347669 h 2217964"/>
                  <a:gd name="connsiteX3" fmla="*/ 566353 w 842296"/>
                  <a:gd name="connsiteY3" fmla="*/ 3958 h 2217964"/>
                  <a:gd name="connsiteX4" fmla="*/ 696056 w 842296"/>
                  <a:gd name="connsiteY4" fmla="*/ 477371 h 2217964"/>
                  <a:gd name="connsiteX5" fmla="*/ 812787 w 842296"/>
                  <a:gd name="connsiteY5" fmla="*/ 2105132 h 2217964"/>
                  <a:gd name="connsiteX6" fmla="*/ 108747 w 842296"/>
                  <a:gd name="connsiteY6" fmla="*/ 2010242 h 2217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2296" h="2217964">
                    <a:moveTo>
                      <a:pt x="108747" y="2010242"/>
                    </a:moveTo>
                    <a:cubicBezTo>
                      <a:pt x="122934" y="1691677"/>
                      <a:pt x="166912" y="1331642"/>
                      <a:pt x="151307" y="1054546"/>
                    </a:cubicBezTo>
                    <a:cubicBezTo>
                      <a:pt x="135702" y="777451"/>
                      <a:pt x="-54055" y="522767"/>
                      <a:pt x="15119" y="347669"/>
                    </a:cubicBezTo>
                    <a:cubicBezTo>
                      <a:pt x="84293" y="172571"/>
                      <a:pt x="456106" y="35303"/>
                      <a:pt x="566353" y="3958"/>
                    </a:cubicBezTo>
                    <a:cubicBezTo>
                      <a:pt x="676600" y="-27387"/>
                      <a:pt x="654984" y="127175"/>
                      <a:pt x="696056" y="477371"/>
                    </a:cubicBezTo>
                    <a:cubicBezTo>
                      <a:pt x="737128" y="827567"/>
                      <a:pt x="910672" y="1849654"/>
                      <a:pt x="812787" y="2105132"/>
                    </a:cubicBezTo>
                    <a:cubicBezTo>
                      <a:pt x="714902" y="2360610"/>
                      <a:pt x="206023" y="2117246"/>
                      <a:pt x="108747" y="2010242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28" name="Flowchart: Stored Data 2927"/>
              <p:cNvSpPr/>
              <p:nvPr/>
            </p:nvSpPr>
            <p:spPr>
              <a:xfrm rot="16200000" flipV="1">
                <a:off x="2233794" y="3583676"/>
                <a:ext cx="159503" cy="200971"/>
              </a:xfrm>
              <a:prstGeom prst="flowChartOnlineStorage">
                <a:avLst/>
              </a:prstGeom>
              <a:solidFill>
                <a:srgbClr val="E0CE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29" name="Freeform 2928"/>
              <p:cNvSpPr/>
              <p:nvPr/>
            </p:nvSpPr>
            <p:spPr>
              <a:xfrm>
                <a:off x="1925807" y="4735121"/>
                <a:ext cx="367422" cy="1855550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  <a:gd name="connsiteX0" fmla="*/ 204913 w 695969"/>
                  <a:gd name="connsiteY0" fmla="*/ 2962 h 2921608"/>
                  <a:gd name="connsiteX1" fmla="*/ 3874 w 695969"/>
                  <a:gd name="connsiteY1" fmla="*/ 528256 h 2921608"/>
                  <a:gd name="connsiteX2" fmla="*/ 108244 w 695969"/>
                  <a:gd name="connsiteY2" fmla="*/ 2750666 h 2921608"/>
                  <a:gd name="connsiteX3" fmla="*/ 522682 w 695969"/>
                  <a:gd name="connsiteY3" fmla="*/ 2772102 h 2921608"/>
                  <a:gd name="connsiteX4" fmla="*/ 684810 w 695969"/>
                  <a:gd name="connsiteY4" fmla="*/ 657958 h 2921608"/>
                  <a:gd name="connsiteX5" fmla="*/ 204913 w 695969"/>
                  <a:gd name="connsiteY5" fmla="*/ 2962 h 2921608"/>
                  <a:gd name="connsiteX0" fmla="*/ 204913 w 695969"/>
                  <a:gd name="connsiteY0" fmla="*/ 2962 h 2772102"/>
                  <a:gd name="connsiteX1" fmla="*/ 3874 w 695969"/>
                  <a:gd name="connsiteY1" fmla="*/ 528256 h 2772102"/>
                  <a:gd name="connsiteX2" fmla="*/ 108244 w 695969"/>
                  <a:gd name="connsiteY2" fmla="*/ 2750666 h 2772102"/>
                  <a:gd name="connsiteX3" fmla="*/ 522682 w 695969"/>
                  <a:gd name="connsiteY3" fmla="*/ 2772102 h 2772102"/>
                  <a:gd name="connsiteX4" fmla="*/ 684810 w 695969"/>
                  <a:gd name="connsiteY4" fmla="*/ 657958 h 2772102"/>
                  <a:gd name="connsiteX5" fmla="*/ 204913 w 695969"/>
                  <a:gd name="connsiteY5" fmla="*/ 2962 h 2772102"/>
                  <a:gd name="connsiteX0" fmla="*/ 201224 w 692280"/>
                  <a:gd name="connsiteY0" fmla="*/ 2949 h 2772089"/>
                  <a:gd name="connsiteX1" fmla="*/ 185 w 692280"/>
                  <a:gd name="connsiteY1" fmla="*/ 528243 h 2772089"/>
                  <a:gd name="connsiteX2" fmla="*/ 172327 w 692280"/>
                  <a:gd name="connsiteY2" fmla="*/ 2747087 h 2772089"/>
                  <a:gd name="connsiteX3" fmla="*/ 518993 w 692280"/>
                  <a:gd name="connsiteY3" fmla="*/ 2772089 h 2772089"/>
                  <a:gd name="connsiteX4" fmla="*/ 681121 w 692280"/>
                  <a:gd name="connsiteY4" fmla="*/ 657945 h 2772089"/>
                  <a:gd name="connsiteX5" fmla="*/ 201224 w 692280"/>
                  <a:gd name="connsiteY5" fmla="*/ 2949 h 2772089"/>
                  <a:gd name="connsiteX0" fmla="*/ 201202 w 685892"/>
                  <a:gd name="connsiteY0" fmla="*/ 2949 h 2916151"/>
                  <a:gd name="connsiteX1" fmla="*/ 163 w 685892"/>
                  <a:gd name="connsiteY1" fmla="*/ 528243 h 2916151"/>
                  <a:gd name="connsiteX2" fmla="*/ 172305 w 685892"/>
                  <a:gd name="connsiteY2" fmla="*/ 2747087 h 2916151"/>
                  <a:gd name="connsiteX3" fmla="*/ 438493 w 685892"/>
                  <a:gd name="connsiteY3" fmla="*/ 2764957 h 2916151"/>
                  <a:gd name="connsiteX4" fmla="*/ 681099 w 685892"/>
                  <a:gd name="connsiteY4" fmla="*/ 657945 h 2916151"/>
                  <a:gd name="connsiteX5" fmla="*/ 201202 w 685892"/>
                  <a:gd name="connsiteY5" fmla="*/ 2949 h 2916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5892" h="2916151">
                    <a:moveTo>
                      <a:pt x="201202" y="2949"/>
                    </a:moveTo>
                    <a:cubicBezTo>
                      <a:pt x="87713" y="-18668"/>
                      <a:pt x="4979" y="70887"/>
                      <a:pt x="163" y="528243"/>
                    </a:cubicBezTo>
                    <a:cubicBezTo>
                      <a:pt x="-4653" y="985599"/>
                      <a:pt x="99250" y="2374301"/>
                      <a:pt x="172305" y="2747087"/>
                    </a:cubicBezTo>
                    <a:cubicBezTo>
                      <a:pt x="245360" y="3119873"/>
                      <a:pt x="349764" y="2759000"/>
                      <a:pt x="438493" y="2764957"/>
                    </a:cubicBezTo>
                    <a:cubicBezTo>
                      <a:pt x="504425" y="2414762"/>
                      <a:pt x="720647" y="1118280"/>
                      <a:pt x="681099" y="657945"/>
                    </a:cubicBezTo>
                    <a:cubicBezTo>
                      <a:pt x="641551" y="197610"/>
                      <a:pt x="314691" y="24566"/>
                      <a:pt x="201202" y="2949"/>
                    </a:cubicBezTo>
                    <a:close/>
                  </a:path>
                </a:pathLst>
              </a:custGeom>
              <a:solidFill>
                <a:srgbClr val="E0CE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30" name="Flowchart: Stored Data 2929"/>
              <p:cNvSpPr/>
              <p:nvPr/>
            </p:nvSpPr>
            <p:spPr>
              <a:xfrm rot="5400000">
                <a:off x="2085588" y="5014341"/>
                <a:ext cx="466927" cy="73152"/>
              </a:xfrm>
              <a:prstGeom prst="flowChartOnlineStorage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31" name="Freeform 2930"/>
              <p:cNvSpPr/>
              <p:nvPr/>
            </p:nvSpPr>
            <p:spPr>
              <a:xfrm flipH="1">
                <a:off x="2347732" y="4735128"/>
                <a:ext cx="367592" cy="1855924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  <a:gd name="connsiteX0" fmla="*/ 204913 w 695969"/>
                  <a:gd name="connsiteY0" fmla="*/ 2962 h 2921608"/>
                  <a:gd name="connsiteX1" fmla="*/ 3874 w 695969"/>
                  <a:gd name="connsiteY1" fmla="*/ 528256 h 2921608"/>
                  <a:gd name="connsiteX2" fmla="*/ 108244 w 695969"/>
                  <a:gd name="connsiteY2" fmla="*/ 2750666 h 2921608"/>
                  <a:gd name="connsiteX3" fmla="*/ 522682 w 695969"/>
                  <a:gd name="connsiteY3" fmla="*/ 2772102 h 2921608"/>
                  <a:gd name="connsiteX4" fmla="*/ 684810 w 695969"/>
                  <a:gd name="connsiteY4" fmla="*/ 657958 h 2921608"/>
                  <a:gd name="connsiteX5" fmla="*/ 204913 w 695969"/>
                  <a:gd name="connsiteY5" fmla="*/ 2962 h 2921608"/>
                  <a:gd name="connsiteX0" fmla="*/ 204913 w 695969"/>
                  <a:gd name="connsiteY0" fmla="*/ 2962 h 2772102"/>
                  <a:gd name="connsiteX1" fmla="*/ 3874 w 695969"/>
                  <a:gd name="connsiteY1" fmla="*/ 528256 h 2772102"/>
                  <a:gd name="connsiteX2" fmla="*/ 108244 w 695969"/>
                  <a:gd name="connsiteY2" fmla="*/ 2750666 h 2772102"/>
                  <a:gd name="connsiteX3" fmla="*/ 522682 w 695969"/>
                  <a:gd name="connsiteY3" fmla="*/ 2772102 h 2772102"/>
                  <a:gd name="connsiteX4" fmla="*/ 684810 w 695969"/>
                  <a:gd name="connsiteY4" fmla="*/ 657958 h 2772102"/>
                  <a:gd name="connsiteX5" fmla="*/ 204913 w 695969"/>
                  <a:gd name="connsiteY5" fmla="*/ 2962 h 2772102"/>
                  <a:gd name="connsiteX0" fmla="*/ 204250 w 689417"/>
                  <a:gd name="connsiteY0" fmla="*/ 2962 h 2921915"/>
                  <a:gd name="connsiteX1" fmla="*/ 3211 w 689417"/>
                  <a:gd name="connsiteY1" fmla="*/ 528256 h 2921915"/>
                  <a:gd name="connsiteX2" fmla="*/ 107581 w 689417"/>
                  <a:gd name="connsiteY2" fmla="*/ 2750666 h 2921915"/>
                  <a:gd name="connsiteX3" fmla="*/ 450012 w 689417"/>
                  <a:gd name="connsiteY3" fmla="*/ 2775668 h 2921915"/>
                  <a:gd name="connsiteX4" fmla="*/ 684147 w 689417"/>
                  <a:gd name="connsiteY4" fmla="*/ 657958 h 2921915"/>
                  <a:gd name="connsiteX5" fmla="*/ 204250 w 689417"/>
                  <a:gd name="connsiteY5" fmla="*/ 2962 h 2921915"/>
                  <a:gd name="connsiteX0" fmla="*/ 201043 w 686210"/>
                  <a:gd name="connsiteY0" fmla="*/ 2937 h 2916740"/>
                  <a:gd name="connsiteX1" fmla="*/ 4 w 686210"/>
                  <a:gd name="connsiteY1" fmla="*/ 528231 h 2916740"/>
                  <a:gd name="connsiteX2" fmla="*/ 197559 w 686210"/>
                  <a:gd name="connsiteY2" fmla="*/ 2743509 h 2916740"/>
                  <a:gd name="connsiteX3" fmla="*/ 446805 w 686210"/>
                  <a:gd name="connsiteY3" fmla="*/ 2775643 h 2916740"/>
                  <a:gd name="connsiteX4" fmla="*/ 680940 w 686210"/>
                  <a:gd name="connsiteY4" fmla="*/ 657933 h 2916740"/>
                  <a:gd name="connsiteX5" fmla="*/ 201043 w 686210"/>
                  <a:gd name="connsiteY5" fmla="*/ 2937 h 2916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6210" h="2916740">
                    <a:moveTo>
                      <a:pt x="201043" y="2937"/>
                    </a:moveTo>
                    <a:cubicBezTo>
                      <a:pt x="87554" y="-18680"/>
                      <a:pt x="585" y="71469"/>
                      <a:pt x="4" y="528231"/>
                    </a:cubicBezTo>
                    <a:cubicBezTo>
                      <a:pt x="-577" y="984993"/>
                      <a:pt x="123092" y="2368940"/>
                      <a:pt x="197559" y="2743509"/>
                    </a:cubicBezTo>
                    <a:cubicBezTo>
                      <a:pt x="272026" y="3118078"/>
                      <a:pt x="332661" y="2767309"/>
                      <a:pt x="446805" y="2775643"/>
                    </a:cubicBezTo>
                    <a:cubicBezTo>
                      <a:pt x="512737" y="2425448"/>
                      <a:pt x="721900" y="1120051"/>
                      <a:pt x="680940" y="657933"/>
                    </a:cubicBezTo>
                    <a:cubicBezTo>
                      <a:pt x="639980" y="195815"/>
                      <a:pt x="314532" y="24554"/>
                      <a:pt x="201043" y="2937"/>
                    </a:cubicBezTo>
                    <a:close/>
                  </a:path>
                </a:pathLst>
              </a:custGeom>
              <a:solidFill>
                <a:srgbClr val="E0CE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32" name="Rectangle 2931"/>
              <p:cNvSpPr/>
              <p:nvPr/>
            </p:nvSpPr>
            <p:spPr>
              <a:xfrm>
                <a:off x="2116432" y="4854618"/>
                <a:ext cx="401125" cy="319200"/>
              </a:xfrm>
              <a:prstGeom prst="rect">
                <a:avLst/>
              </a:prstGeom>
              <a:solidFill>
                <a:srgbClr val="E0CE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33" name="Rectangle 2932"/>
              <p:cNvSpPr/>
              <p:nvPr/>
            </p:nvSpPr>
            <p:spPr>
              <a:xfrm>
                <a:off x="2089376" y="3720857"/>
                <a:ext cx="417942" cy="769044"/>
              </a:xfrm>
              <a:prstGeom prst="rect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34" name="Freeform 2933"/>
              <p:cNvSpPr/>
              <p:nvPr/>
            </p:nvSpPr>
            <p:spPr>
              <a:xfrm>
                <a:off x="2451253" y="6484248"/>
                <a:ext cx="446835" cy="197675"/>
              </a:xfrm>
              <a:custGeom>
                <a:avLst/>
                <a:gdLst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3923"/>
                  <a:gd name="connsiteY0" fmla="*/ 13774 h 416165"/>
                  <a:gd name="connsiteX1" fmla="*/ 22003 w 853923"/>
                  <a:gd name="connsiteY1" fmla="*/ 260208 h 416165"/>
                  <a:gd name="connsiteX2" fmla="*/ 355330 w 853923"/>
                  <a:gd name="connsiteY2" fmla="*/ 266204 h 416165"/>
                  <a:gd name="connsiteX3" fmla="*/ 767790 w 853923"/>
                  <a:gd name="connsiteY3" fmla="*/ 415850 h 416165"/>
                  <a:gd name="connsiteX4" fmla="*/ 826156 w 853923"/>
                  <a:gd name="connsiteY4" fmla="*/ 299118 h 416165"/>
                  <a:gd name="connsiteX5" fmla="*/ 356101 w 853923"/>
                  <a:gd name="connsiteY5" fmla="*/ 59899 h 416165"/>
                  <a:gd name="connsiteX6" fmla="*/ 60914 w 853923"/>
                  <a:gd name="connsiteY6" fmla="*/ 13774 h 416165"/>
                  <a:gd name="connsiteX0" fmla="*/ 60914 w 898764"/>
                  <a:gd name="connsiteY0" fmla="*/ 13774 h 345430"/>
                  <a:gd name="connsiteX1" fmla="*/ 22003 w 898764"/>
                  <a:gd name="connsiteY1" fmla="*/ 260208 h 345430"/>
                  <a:gd name="connsiteX2" fmla="*/ 355330 w 898764"/>
                  <a:gd name="connsiteY2" fmla="*/ 266204 h 345430"/>
                  <a:gd name="connsiteX3" fmla="*/ 859709 w 898764"/>
                  <a:gd name="connsiteY3" fmla="*/ 341793 h 345430"/>
                  <a:gd name="connsiteX4" fmla="*/ 826156 w 898764"/>
                  <a:gd name="connsiteY4" fmla="*/ 299118 h 345430"/>
                  <a:gd name="connsiteX5" fmla="*/ 356101 w 898764"/>
                  <a:gd name="connsiteY5" fmla="*/ 59899 h 345430"/>
                  <a:gd name="connsiteX6" fmla="*/ 60914 w 898764"/>
                  <a:gd name="connsiteY6" fmla="*/ 13774 h 345430"/>
                  <a:gd name="connsiteX0" fmla="*/ 60914 w 898763"/>
                  <a:gd name="connsiteY0" fmla="*/ 13774 h 341858"/>
                  <a:gd name="connsiteX1" fmla="*/ 22003 w 898763"/>
                  <a:gd name="connsiteY1" fmla="*/ 260208 h 341858"/>
                  <a:gd name="connsiteX2" fmla="*/ 355330 w 898763"/>
                  <a:gd name="connsiteY2" fmla="*/ 266204 h 341858"/>
                  <a:gd name="connsiteX3" fmla="*/ 859709 w 898763"/>
                  <a:gd name="connsiteY3" fmla="*/ 341793 h 341858"/>
                  <a:gd name="connsiteX4" fmla="*/ 826155 w 898763"/>
                  <a:gd name="connsiteY4" fmla="*/ 251804 h 341858"/>
                  <a:gd name="connsiteX5" fmla="*/ 356101 w 898763"/>
                  <a:gd name="connsiteY5" fmla="*/ 59899 h 341858"/>
                  <a:gd name="connsiteX6" fmla="*/ 60914 w 898763"/>
                  <a:gd name="connsiteY6" fmla="*/ 13774 h 341858"/>
                  <a:gd name="connsiteX0" fmla="*/ 60914 w 855657"/>
                  <a:gd name="connsiteY0" fmla="*/ 13774 h 323364"/>
                  <a:gd name="connsiteX1" fmla="*/ 22003 w 855657"/>
                  <a:gd name="connsiteY1" fmla="*/ 260208 h 323364"/>
                  <a:gd name="connsiteX2" fmla="*/ 355330 w 855657"/>
                  <a:gd name="connsiteY2" fmla="*/ 266204 h 323364"/>
                  <a:gd name="connsiteX3" fmla="*/ 774130 w 855657"/>
                  <a:gd name="connsiteY3" fmla="*/ 323279 h 323364"/>
                  <a:gd name="connsiteX4" fmla="*/ 826155 w 855657"/>
                  <a:gd name="connsiteY4" fmla="*/ 251804 h 323364"/>
                  <a:gd name="connsiteX5" fmla="*/ 356101 w 855657"/>
                  <a:gd name="connsiteY5" fmla="*/ 59899 h 323364"/>
                  <a:gd name="connsiteX6" fmla="*/ 60914 w 855657"/>
                  <a:gd name="connsiteY6" fmla="*/ 13774 h 323364"/>
                  <a:gd name="connsiteX0" fmla="*/ 60914 w 822601"/>
                  <a:gd name="connsiteY0" fmla="*/ 13774 h 323779"/>
                  <a:gd name="connsiteX1" fmla="*/ 22003 w 822601"/>
                  <a:gd name="connsiteY1" fmla="*/ 260208 h 323779"/>
                  <a:gd name="connsiteX2" fmla="*/ 355330 w 822601"/>
                  <a:gd name="connsiteY2" fmla="*/ 266204 h 323779"/>
                  <a:gd name="connsiteX3" fmla="*/ 774130 w 822601"/>
                  <a:gd name="connsiteY3" fmla="*/ 323279 h 323779"/>
                  <a:gd name="connsiteX4" fmla="*/ 775443 w 822601"/>
                  <a:gd name="connsiteY4" fmla="*/ 229175 h 323779"/>
                  <a:gd name="connsiteX5" fmla="*/ 356101 w 822601"/>
                  <a:gd name="connsiteY5" fmla="*/ 59899 h 323779"/>
                  <a:gd name="connsiteX6" fmla="*/ 60914 w 822601"/>
                  <a:gd name="connsiteY6" fmla="*/ 13774 h 323779"/>
                  <a:gd name="connsiteX0" fmla="*/ 60914 w 806628"/>
                  <a:gd name="connsiteY0" fmla="*/ 13774 h 323779"/>
                  <a:gd name="connsiteX1" fmla="*/ 22003 w 806628"/>
                  <a:gd name="connsiteY1" fmla="*/ 260208 h 323779"/>
                  <a:gd name="connsiteX2" fmla="*/ 355330 w 806628"/>
                  <a:gd name="connsiteY2" fmla="*/ 266204 h 323779"/>
                  <a:gd name="connsiteX3" fmla="*/ 736094 w 806628"/>
                  <a:gd name="connsiteY3" fmla="*/ 323279 h 323779"/>
                  <a:gd name="connsiteX4" fmla="*/ 775443 w 806628"/>
                  <a:gd name="connsiteY4" fmla="*/ 229175 h 323779"/>
                  <a:gd name="connsiteX5" fmla="*/ 356101 w 806628"/>
                  <a:gd name="connsiteY5" fmla="*/ 59899 h 323779"/>
                  <a:gd name="connsiteX6" fmla="*/ 60914 w 806628"/>
                  <a:gd name="connsiteY6" fmla="*/ 13774 h 323779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17111"/>
                  <a:gd name="connsiteY0" fmla="*/ 0 h 291676"/>
                  <a:gd name="connsiteX1" fmla="*/ 22756 w 817111"/>
                  <a:gd name="connsiteY1" fmla="*/ 246434 h 291676"/>
                  <a:gd name="connsiteX2" fmla="*/ 356083 w 817111"/>
                  <a:gd name="connsiteY2" fmla="*/ 252430 h 291676"/>
                  <a:gd name="connsiteX3" fmla="*/ 762206 w 817111"/>
                  <a:gd name="connsiteY3" fmla="*/ 290991 h 291676"/>
                  <a:gd name="connsiteX4" fmla="*/ 776196 w 817111"/>
                  <a:gd name="connsiteY4" fmla="*/ 215401 h 291676"/>
                  <a:gd name="connsiteX5" fmla="*/ 375872 w 817111"/>
                  <a:gd name="connsiteY5" fmla="*/ 7040 h 291676"/>
                  <a:gd name="connsiteX6" fmla="*/ 61667 w 817111"/>
                  <a:gd name="connsiteY6" fmla="*/ 0 h 291676"/>
                  <a:gd name="connsiteX0" fmla="*/ 58660 w 814104"/>
                  <a:gd name="connsiteY0" fmla="*/ 20891 h 312567"/>
                  <a:gd name="connsiteX1" fmla="*/ 19749 w 814104"/>
                  <a:gd name="connsiteY1" fmla="*/ 267325 h 312567"/>
                  <a:gd name="connsiteX2" fmla="*/ 353076 w 814104"/>
                  <a:gd name="connsiteY2" fmla="*/ 273321 h 312567"/>
                  <a:gd name="connsiteX3" fmla="*/ 759199 w 814104"/>
                  <a:gd name="connsiteY3" fmla="*/ 311882 h 312567"/>
                  <a:gd name="connsiteX4" fmla="*/ 773189 w 814104"/>
                  <a:gd name="connsiteY4" fmla="*/ 236292 h 312567"/>
                  <a:gd name="connsiteX5" fmla="*/ 291890 w 814104"/>
                  <a:gd name="connsiteY5" fmla="*/ 11474 h 312567"/>
                  <a:gd name="connsiteX6" fmla="*/ 58660 w 814104"/>
                  <a:gd name="connsiteY6" fmla="*/ 20891 h 312567"/>
                  <a:gd name="connsiteX0" fmla="*/ 58660 w 814104"/>
                  <a:gd name="connsiteY0" fmla="*/ 9417 h 301093"/>
                  <a:gd name="connsiteX1" fmla="*/ 19749 w 814104"/>
                  <a:gd name="connsiteY1" fmla="*/ 255851 h 301093"/>
                  <a:gd name="connsiteX2" fmla="*/ 353076 w 814104"/>
                  <a:gd name="connsiteY2" fmla="*/ 261847 h 301093"/>
                  <a:gd name="connsiteX3" fmla="*/ 759199 w 814104"/>
                  <a:gd name="connsiteY3" fmla="*/ 300408 h 301093"/>
                  <a:gd name="connsiteX4" fmla="*/ 773189 w 814104"/>
                  <a:gd name="connsiteY4" fmla="*/ 224818 h 301093"/>
                  <a:gd name="connsiteX5" fmla="*/ 291890 w 814104"/>
                  <a:gd name="connsiteY5" fmla="*/ 0 h 301093"/>
                  <a:gd name="connsiteX6" fmla="*/ 58660 w 814104"/>
                  <a:gd name="connsiteY6" fmla="*/ 9417 h 301093"/>
                  <a:gd name="connsiteX0" fmla="*/ 58660 w 814104"/>
                  <a:gd name="connsiteY0" fmla="*/ 9417 h 301924"/>
                  <a:gd name="connsiteX1" fmla="*/ 19749 w 814104"/>
                  <a:gd name="connsiteY1" fmla="*/ 255851 h 301924"/>
                  <a:gd name="connsiteX2" fmla="*/ 353076 w 814104"/>
                  <a:gd name="connsiteY2" fmla="*/ 261847 h 301924"/>
                  <a:gd name="connsiteX3" fmla="*/ 759199 w 814104"/>
                  <a:gd name="connsiteY3" fmla="*/ 300408 h 301924"/>
                  <a:gd name="connsiteX4" fmla="*/ 773189 w 814104"/>
                  <a:gd name="connsiteY4" fmla="*/ 224818 h 301924"/>
                  <a:gd name="connsiteX5" fmla="*/ 291890 w 814104"/>
                  <a:gd name="connsiteY5" fmla="*/ 0 h 301924"/>
                  <a:gd name="connsiteX6" fmla="*/ 58660 w 814104"/>
                  <a:gd name="connsiteY6" fmla="*/ 9417 h 30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104" h="301924">
                    <a:moveTo>
                      <a:pt x="58660" y="9417"/>
                    </a:moveTo>
                    <a:cubicBezTo>
                      <a:pt x="13303" y="52059"/>
                      <a:pt x="-24566" y="208294"/>
                      <a:pt x="19749" y="255851"/>
                    </a:cubicBezTo>
                    <a:cubicBezTo>
                      <a:pt x="130858" y="257850"/>
                      <a:pt x="200389" y="229736"/>
                      <a:pt x="353076" y="261847"/>
                    </a:cubicBezTo>
                    <a:cubicBezTo>
                      <a:pt x="505763" y="293958"/>
                      <a:pt x="689180" y="306579"/>
                      <a:pt x="759199" y="300408"/>
                    </a:cubicBezTo>
                    <a:cubicBezTo>
                      <a:pt x="829218" y="294237"/>
                      <a:pt x="830474" y="279941"/>
                      <a:pt x="773189" y="224818"/>
                    </a:cubicBezTo>
                    <a:lnTo>
                      <a:pt x="291890" y="0"/>
                    </a:lnTo>
                    <a:lnTo>
                      <a:pt x="58660" y="9417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35" name="Freeform 2934"/>
              <p:cNvSpPr/>
              <p:nvPr/>
            </p:nvSpPr>
            <p:spPr>
              <a:xfrm flipH="1">
                <a:off x="1740962" y="6484248"/>
                <a:ext cx="446835" cy="197675"/>
              </a:xfrm>
              <a:custGeom>
                <a:avLst/>
                <a:gdLst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3923"/>
                  <a:gd name="connsiteY0" fmla="*/ 13774 h 416165"/>
                  <a:gd name="connsiteX1" fmla="*/ 22003 w 853923"/>
                  <a:gd name="connsiteY1" fmla="*/ 260208 h 416165"/>
                  <a:gd name="connsiteX2" fmla="*/ 355330 w 853923"/>
                  <a:gd name="connsiteY2" fmla="*/ 266204 h 416165"/>
                  <a:gd name="connsiteX3" fmla="*/ 767790 w 853923"/>
                  <a:gd name="connsiteY3" fmla="*/ 415850 h 416165"/>
                  <a:gd name="connsiteX4" fmla="*/ 826156 w 853923"/>
                  <a:gd name="connsiteY4" fmla="*/ 299118 h 416165"/>
                  <a:gd name="connsiteX5" fmla="*/ 356101 w 853923"/>
                  <a:gd name="connsiteY5" fmla="*/ 59899 h 416165"/>
                  <a:gd name="connsiteX6" fmla="*/ 60914 w 853923"/>
                  <a:gd name="connsiteY6" fmla="*/ 13774 h 416165"/>
                  <a:gd name="connsiteX0" fmla="*/ 60914 w 898764"/>
                  <a:gd name="connsiteY0" fmla="*/ 13774 h 345430"/>
                  <a:gd name="connsiteX1" fmla="*/ 22003 w 898764"/>
                  <a:gd name="connsiteY1" fmla="*/ 260208 h 345430"/>
                  <a:gd name="connsiteX2" fmla="*/ 355330 w 898764"/>
                  <a:gd name="connsiteY2" fmla="*/ 266204 h 345430"/>
                  <a:gd name="connsiteX3" fmla="*/ 859709 w 898764"/>
                  <a:gd name="connsiteY3" fmla="*/ 341793 h 345430"/>
                  <a:gd name="connsiteX4" fmla="*/ 826156 w 898764"/>
                  <a:gd name="connsiteY4" fmla="*/ 299118 h 345430"/>
                  <a:gd name="connsiteX5" fmla="*/ 356101 w 898764"/>
                  <a:gd name="connsiteY5" fmla="*/ 59899 h 345430"/>
                  <a:gd name="connsiteX6" fmla="*/ 60914 w 898764"/>
                  <a:gd name="connsiteY6" fmla="*/ 13774 h 345430"/>
                  <a:gd name="connsiteX0" fmla="*/ 60914 w 898763"/>
                  <a:gd name="connsiteY0" fmla="*/ 13774 h 341858"/>
                  <a:gd name="connsiteX1" fmla="*/ 22003 w 898763"/>
                  <a:gd name="connsiteY1" fmla="*/ 260208 h 341858"/>
                  <a:gd name="connsiteX2" fmla="*/ 355330 w 898763"/>
                  <a:gd name="connsiteY2" fmla="*/ 266204 h 341858"/>
                  <a:gd name="connsiteX3" fmla="*/ 859709 w 898763"/>
                  <a:gd name="connsiteY3" fmla="*/ 341793 h 341858"/>
                  <a:gd name="connsiteX4" fmla="*/ 826155 w 898763"/>
                  <a:gd name="connsiteY4" fmla="*/ 251804 h 341858"/>
                  <a:gd name="connsiteX5" fmla="*/ 356101 w 898763"/>
                  <a:gd name="connsiteY5" fmla="*/ 59899 h 341858"/>
                  <a:gd name="connsiteX6" fmla="*/ 60914 w 898763"/>
                  <a:gd name="connsiteY6" fmla="*/ 13774 h 341858"/>
                  <a:gd name="connsiteX0" fmla="*/ 60914 w 855657"/>
                  <a:gd name="connsiteY0" fmla="*/ 13774 h 323364"/>
                  <a:gd name="connsiteX1" fmla="*/ 22003 w 855657"/>
                  <a:gd name="connsiteY1" fmla="*/ 260208 h 323364"/>
                  <a:gd name="connsiteX2" fmla="*/ 355330 w 855657"/>
                  <a:gd name="connsiteY2" fmla="*/ 266204 h 323364"/>
                  <a:gd name="connsiteX3" fmla="*/ 774130 w 855657"/>
                  <a:gd name="connsiteY3" fmla="*/ 323279 h 323364"/>
                  <a:gd name="connsiteX4" fmla="*/ 826155 w 855657"/>
                  <a:gd name="connsiteY4" fmla="*/ 251804 h 323364"/>
                  <a:gd name="connsiteX5" fmla="*/ 356101 w 855657"/>
                  <a:gd name="connsiteY5" fmla="*/ 59899 h 323364"/>
                  <a:gd name="connsiteX6" fmla="*/ 60914 w 855657"/>
                  <a:gd name="connsiteY6" fmla="*/ 13774 h 323364"/>
                  <a:gd name="connsiteX0" fmla="*/ 60914 w 822601"/>
                  <a:gd name="connsiteY0" fmla="*/ 13774 h 323779"/>
                  <a:gd name="connsiteX1" fmla="*/ 22003 w 822601"/>
                  <a:gd name="connsiteY1" fmla="*/ 260208 h 323779"/>
                  <a:gd name="connsiteX2" fmla="*/ 355330 w 822601"/>
                  <a:gd name="connsiteY2" fmla="*/ 266204 h 323779"/>
                  <a:gd name="connsiteX3" fmla="*/ 774130 w 822601"/>
                  <a:gd name="connsiteY3" fmla="*/ 323279 h 323779"/>
                  <a:gd name="connsiteX4" fmla="*/ 775443 w 822601"/>
                  <a:gd name="connsiteY4" fmla="*/ 229175 h 323779"/>
                  <a:gd name="connsiteX5" fmla="*/ 356101 w 822601"/>
                  <a:gd name="connsiteY5" fmla="*/ 59899 h 323779"/>
                  <a:gd name="connsiteX6" fmla="*/ 60914 w 822601"/>
                  <a:gd name="connsiteY6" fmla="*/ 13774 h 323779"/>
                  <a:gd name="connsiteX0" fmla="*/ 60914 w 806628"/>
                  <a:gd name="connsiteY0" fmla="*/ 13774 h 323779"/>
                  <a:gd name="connsiteX1" fmla="*/ 22003 w 806628"/>
                  <a:gd name="connsiteY1" fmla="*/ 260208 h 323779"/>
                  <a:gd name="connsiteX2" fmla="*/ 355330 w 806628"/>
                  <a:gd name="connsiteY2" fmla="*/ 266204 h 323779"/>
                  <a:gd name="connsiteX3" fmla="*/ 736094 w 806628"/>
                  <a:gd name="connsiteY3" fmla="*/ 323279 h 323779"/>
                  <a:gd name="connsiteX4" fmla="*/ 775443 w 806628"/>
                  <a:gd name="connsiteY4" fmla="*/ 229175 h 323779"/>
                  <a:gd name="connsiteX5" fmla="*/ 356101 w 806628"/>
                  <a:gd name="connsiteY5" fmla="*/ 59899 h 323779"/>
                  <a:gd name="connsiteX6" fmla="*/ 60914 w 806628"/>
                  <a:gd name="connsiteY6" fmla="*/ 13774 h 323779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17111"/>
                  <a:gd name="connsiteY0" fmla="*/ 0 h 291676"/>
                  <a:gd name="connsiteX1" fmla="*/ 22756 w 817111"/>
                  <a:gd name="connsiteY1" fmla="*/ 246434 h 291676"/>
                  <a:gd name="connsiteX2" fmla="*/ 356083 w 817111"/>
                  <a:gd name="connsiteY2" fmla="*/ 252430 h 291676"/>
                  <a:gd name="connsiteX3" fmla="*/ 762206 w 817111"/>
                  <a:gd name="connsiteY3" fmla="*/ 290991 h 291676"/>
                  <a:gd name="connsiteX4" fmla="*/ 776196 w 817111"/>
                  <a:gd name="connsiteY4" fmla="*/ 215401 h 291676"/>
                  <a:gd name="connsiteX5" fmla="*/ 375872 w 817111"/>
                  <a:gd name="connsiteY5" fmla="*/ 7040 h 291676"/>
                  <a:gd name="connsiteX6" fmla="*/ 61667 w 817111"/>
                  <a:gd name="connsiteY6" fmla="*/ 0 h 291676"/>
                  <a:gd name="connsiteX0" fmla="*/ 58660 w 814104"/>
                  <a:gd name="connsiteY0" fmla="*/ 20891 h 312567"/>
                  <a:gd name="connsiteX1" fmla="*/ 19749 w 814104"/>
                  <a:gd name="connsiteY1" fmla="*/ 267325 h 312567"/>
                  <a:gd name="connsiteX2" fmla="*/ 353076 w 814104"/>
                  <a:gd name="connsiteY2" fmla="*/ 273321 h 312567"/>
                  <a:gd name="connsiteX3" fmla="*/ 759199 w 814104"/>
                  <a:gd name="connsiteY3" fmla="*/ 311882 h 312567"/>
                  <a:gd name="connsiteX4" fmla="*/ 773189 w 814104"/>
                  <a:gd name="connsiteY4" fmla="*/ 236292 h 312567"/>
                  <a:gd name="connsiteX5" fmla="*/ 291890 w 814104"/>
                  <a:gd name="connsiteY5" fmla="*/ 11474 h 312567"/>
                  <a:gd name="connsiteX6" fmla="*/ 58660 w 814104"/>
                  <a:gd name="connsiteY6" fmla="*/ 20891 h 312567"/>
                  <a:gd name="connsiteX0" fmla="*/ 58660 w 814104"/>
                  <a:gd name="connsiteY0" fmla="*/ 9417 h 301093"/>
                  <a:gd name="connsiteX1" fmla="*/ 19749 w 814104"/>
                  <a:gd name="connsiteY1" fmla="*/ 255851 h 301093"/>
                  <a:gd name="connsiteX2" fmla="*/ 353076 w 814104"/>
                  <a:gd name="connsiteY2" fmla="*/ 261847 h 301093"/>
                  <a:gd name="connsiteX3" fmla="*/ 759199 w 814104"/>
                  <a:gd name="connsiteY3" fmla="*/ 300408 h 301093"/>
                  <a:gd name="connsiteX4" fmla="*/ 773189 w 814104"/>
                  <a:gd name="connsiteY4" fmla="*/ 224818 h 301093"/>
                  <a:gd name="connsiteX5" fmla="*/ 291890 w 814104"/>
                  <a:gd name="connsiteY5" fmla="*/ 0 h 301093"/>
                  <a:gd name="connsiteX6" fmla="*/ 58660 w 814104"/>
                  <a:gd name="connsiteY6" fmla="*/ 9417 h 301093"/>
                  <a:gd name="connsiteX0" fmla="*/ 58660 w 814104"/>
                  <a:gd name="connsiteY0" fmla="*/ 9417 h 301924"/>
                  <a:gd name="connsiteX1" fmla="*/ 19749 w 814104"/>
                  <a:gd name="connsiteY1" fmla="*/ 255851 h 301924"/>
                  <a:gd name="connsiteX2" fmla="*/ 353076 w 814104"/>
                  <a:gd name="connsiteY2" fmla="*/ 261847 h 301924"/>
                  <a:gd name="connsiteX3" fmla="*/ 759199 w 814104"/>
                  <a:gd name="connsiteY3" fmla="*/ 300408 h 301924"/>
                  <a:gd name="connsiteX4" fmla="*/ 773189 w 814104"/>
                  <a:gd name="connsiteY4" fmla="*/ 224818 h 301924"/>
                  <a:gd name="connsiteX5" fmla="*/ 291890 w 814104"/>
                  <a:gd name="connsiteY5" fmla="*/ 0 h 301924"/>
                  <a:gd name="connsiteX6" fmla="*/ 58660 w 814104"/>
                  <a:gd name="connsiteY6" fmla="*/ 9417 h 30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104" h="301924">
                    <a:moveTo>
                      <a:pt x="58660" y="9417"/>
                    </a:moveTo>
                    <a:cubicBezTo>
                      <a:pt x="13303" y="52059"/>
                      <a:pt x="-24566" y="208294"/>
                      <a:pt x="19749" y="255851"/>
                    </a:cubicBezTo>
                    <a:cubicBezTo>
                      <a:pt x="130858" y="257850"/>
                      <a:pt x="200389" y="229736"/>
                      <a:pt x="353076" y="261847"/>
                    </a:cubicBezTo>
                    <a:cubicBezTo>
                      <a:pt x="505763" y="293958"/>
                      <a:pt x="689180" y="306579"/>
                      <a:pt x="759199" y="300408"/>
                    </a:cubicBezTo>
                    <a:cubicBezTo>
                      <a:pt x="829218" y="294237"/>
                      <a:pt x="830474" y="279941"/>
                      <a:pt x="773189" y="224818"/>
                    </a:cubicBezTo>
                    <a:lnTo>
                      <a:pt x="291890" y="0"/>
                    </a:lnTo>
                    <a:lnTo>
                      <a:pt x="58660" y="9417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36" name="Freeform 2935"/>
              <p:cNvSpPr/>
              <p:nvPr/>
            </p:nvSpPr>
            <p:spPr>
              <a:xfrm>
                <a:off x="2111890" y="3418915"/>
                <a:ext cx="388320" cy="408095"/>
              </a:xfrm>
              <a:custGeom>
                <a:avLst/>
                <a:gdLst>
                  <a:gd name="connsiteX0" fmla="*/ 3153 w 545573"/>
                  <a:gd name="connsiteY0" fmla="*/ 436778 h 641355"/>
                  <a:gd name="connsiteX1" fmla="*/ 122423 w 545573"/>
                  <a:gd name="connsiteY1" fmla="*/ 237996 h 641355"/>
                  <a:gd name="connsiteX2" fmla="*/ 162179 w 545573"/>
                  <a:gd name="connsiteY2" fmla="*/ 33534 h 641355"/>
                  <a:gd name="connsiteX3" fmla="*/ 360962 w 545573"/>
                  <a:gd name="connsiteY3" fmla="*/ 16495 h 641355"/>
                  <a:gd name="connsiteX4" fmla="*/ 406398 w 545573"/>
                  <a:gd name="connsiteY4" fmla="*/ 198239 h 641355"/>
                  <a:gd name="connsiteX5" fmla="*/ 542706 w 545573"/>
                  <a:gd name="connsiteY5" fmla="*/ 436778 h 641355"/>
                  <a:gd name="connsiteX6" fmla="*/ 264410 w 545573"/>
                  <a:gd name="connsiteY6" fmla="*/ 641240 h 641355"/>
                  <a:gd name="connsiteX7" fmla="*/ 3153 w 545573"/>
                  <a:gd name="connsiteY7" fmla="*/ 436778 h 641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5573" h="641355">
                    <a:moveTo>
                      <a:pt x="3153" y="436778"/>
                    </a:moveTo>
                    <a:cubicBezTo>
                      <a:pt x="-20511" y="369571"/>
                      <a:pt x="95919" y="305203"/>
                      <a:pt x="122423" y="237996"/>
                    </a:cubicBezTo>
                    <a:cubicBezTo>
                      <a:pt x="148927" y="170789"/>
                      <a:pt x="122422" y="70451"/>
                      <a:pt x="162179" y="33534"/>
                    </a:cubicBezTo>
                    <a:cubicBezTo>
                      <a:pt x="201936" y="-3383"/>
                      <a:pt x="320259" y="-10956"/>
                      <a:pt x="360962" y="16495"/>
                    </a:cubicBezTo>
                    <a:cubicBezTo>
                      <a:pt x="401665" y="43946"/>
                      <a:pt x="376107" y="128192"/>
                      <a:pt x="406398" y="198239"/>
                    </a:cubicBezTo>
                    <a:cubicBezTo>
                      <a:pt x="436689" y="268286"/>
                      <a:pt x="566371" y="362944"/>
                      <a:pt x="542706" y="436778"/>
                    </a:cubicBezTo>
                    <a:cubicBezTo>
                      <a:pt x="519041" y="510612"/>
                      <a:pt x="357175" y="636507"/>
                      <a:pt x="264410" y="641240"/>
                    </a:cubicBezTo>
                    <a:cubicBezTo>
                      <a:pt x="171645" y="645973"/>
                      <a:pt x="26817" y="503985"/>
                      <a:pt x="3153" y="436778"/>
                    </a:cubicBezTo>
                    <a:close/>
                  </a:path>
                </a:pathLst>
              </a:custGeom>
              <a:solidFill>
                <a:srgbClr val="E0CE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937" name="Group 2936"/>
              <p:cNvGrpSpPr/>
              <p:nvPr/>
            </p:nvGrpSpPr>
            <p:grpSpPr>
              <a:xfrm>
                <a:off x="2026482" y="2938478"/>
                <a:ext cx="574125" cy="666566"/>
                <a:chOff x="6441152" y="2892925"/>
                <a:chExt cx="1150317" cy="1335532"/>
              </a:xfrm>
            </p:grpSpPr>
            <p:grpSp>
              <p:nvGrpSpPr>
                <p:cNvPr id="2948" name="Group 2947"/>
                <p:cNvGrpSpPr/>
                <p:nvPr/>
              </p:nvGrpSpPr>
              <p:grpSpPr>
                <a:xfrm>
                  <a:off x="6441152" y="2952103"/>
                  <a:ext cx="1150317" cy="1276354"/>
                  <a:chOff x="6441152" y="2952103"/>
                  <a:chExt cx="1150317" cy="1276354"/>
                </a:xfrm>
              </p:grpSpPr>
              <p:sp>
                <p:nvSpPr>
                  <p:cNvPr id="2950" name="Freeform 2949"/>
                  <p:cNvSpPr/>
                  <p:nvPr/>
                </p:nvSpPr>
                <p:spPr>
                  <a:xfrm>
                    <a:off x="6496738" y="2952103"/>
                    <a:ext cx="1085850" cy="1276354"/>
                  </a:xfrm>
                  <a:custGeom>
                    <a:avLst/>
                    <a:gdLst>
                      <a:gd name="connsiteX0" fmla="*/ 0 w 1085850"/>
                      <a:gd name="connsiteY0" fmla="*/ 376240 h 1276354"/>
                      <a:gd name="connsiteX1" fmla="*/ 528638 w 1085850"/>
                      <a:gd name="connsiteY1" fmla="*/ 1276352 h 1276354"/>
                      <a:gd name="connsiteX2" fmla="*/ 1085850 w 1085850"/>
                      <a:gd name="connsiteY2" fmla="*/ 366715 h 1276354"/>
                      <a:gd name="connsiteX3" fmla="*/ 528638 w 1085850"/>
                      <a:gd name="connsiteY3" fmla="*/ 2 h 1276354"/>
                      <a:gd name="connsiteX4" fmla="*/ 0 w 1085850"/>
                      <a:gd name="connsiteY4" fmla="*/ 376240 h 1276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5850" h="1276354">
                        <a:moveTo>
                          <a:pt x="0" y="376240"/>
                        </a:moveTo>
                        <a:cubicBezTo>
                          <a:pt x="0" y="588965"/>
                          <a:pt x="347663" y="1277940"/>
                          <a:pt x="528638" y="1276352"/>
                        </a:cubicBezTo>
                        <a:cubicBezTo>
                          <a:pt x="709613" y="1274764"/>
                          <a:pt x="1085850" y="579440"/>
                          <a:pt x="1085850" y="366715"/>
                        </a:cubicBezTo>
                        <a:cubicBezTo>
                          <a:pt x="1085850" y="153990"/>
                          <a:pt x="707232" y="796"/>
                          <a:pt x="528638" y="2"/>
                        </a:cubicBezTo>
                        <a:cubicBezTo>
                          <a:pt x="350044" y="-792"/>
                          <a:pt x="0" y="163515"/>
                          <a:pt x="0" y="376240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1" name="Oval 2950"/>
                  <p:cNvSpPr/>
                  <p:nvPr/>
                </p:nvSpPr>
                <p:spPr>
                  <a:xfrm>
                    <a:off x="6441152" y="3504237"/>
                    <a:ext cx="228600" cy="254355"/>
                  </a:xfrm>
                  <a:prstGeom prst="ellipse">
                    <a:avLst/>
                  </a:pr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2" name="Oval 2951"/>
                  <p:cNvSpPr/>
                  <p:nvPr/>
                </p:nvSpPr>
                <p:spPr>
                  <a:xfrm>
                    <a:off x="7362869" y="3508997"/>
                    <a:ext cx="228600" cy="254355"/>
                  </a:xfrm>
                  <a:prstGeom prst="ellipse">
                    <a:avLst/>
                  </a:pr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3" name="Freeform 2952"/>
                  <p:cNvSpPr/>
                  <p:nvPr/>
                </p:nvSpPr>
                <p:spPr>
                  <a:xfrm>
                    <a:off x="6844297" y="3897035"/>
                    <a:ext cx="337488" cy="180991"/>
                  </a:xfrm>
                  <a:custGeom>
                    <a:avLst/>
                    <a:gdLst>
                      <a:gd name="connsiteX0" fmla="*/ 8876 w 540980"/>
                      <a:gd name="connsiteY0" fmla="*/ 38100 h 342916"/>
                      <a:gd name="connsiteX1" fmla="*/ 537513 w 540980"/>
                      <a:gd name="connsiteY1" fmla="*/ 38100 h 342916"/>
                      <a:gd name="connsiteX2" fmla="*/ 227951 w 540980"/>
                      <a:gd name="connsiteY2" fmla="*/ 342900 h 342916"/>
                      <a:gd name="connsiteX3" fmla="*/ 8876 w 540980"/>
                      <a:gd name="connsiteY3" fmla="*/ 38100 h 342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80" h="342916">
                        <a:moveTo>
                          <a:pt x="8876" y="38100"/>
                        </a:moveTo>
                        <a:cubicBezTo>
                          <a:pt x="60470" y="-12700"/>
                          <a:pt x="501001" y="-12700"/>
                          <a:pt x="537513" y="38100"/>
                        </a:cubicBezTo>
                        <a:cubicBezTo>
                          <a:pt x="574025" y="88900"/>
                          <a:pt x="312088" y="340519"/>
                          <a:pt x="227951" y="342900"/>
                        </a:cubicBezTo>
                        <a:cubicBezTo>
                          <a:pt x="143814" y="345281"/>
                          <a:pt x="-42718" y="88900"/>
                          <a:pt x="8876" y="3810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4" name="Oval 2953"/>
                  <p:cNvSpPr/>
                  <p:nvPr/>
                </p:nvSpPr>
                <p:spPr>
                  <a:xfrm>
                    <a:off x="6815722" y="3373567"/>
                    <a:ext cx="101842" cy="16906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5" name="Oval 2954"/>
                  <p:cNvSpPr/>
                  <p:nvPr/>
                </p:nvSpPr>
                <p:spPr>
                  <a:xfrm>
                    <a:off x="7115764" y="3373567"/>
                    <a:ext cx="101842" cy="16906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6" name="Freeform 2955"/>
                  <p:cNvSpPr/>
                  <p:nvPr/>
                </p:nvSpPr>
                <p:spPr>
                  <a:xfrm>
                    <a:off x="6987783" y="3372137"/>
                    <a:ext cx="204151" cy="468262"/>
                  </a:xfrm>
                  <a:custGeom>
                    <a:avLst/>
                    <a:gdLst>
                      <a:gd name="connsiteX0" fmla="*/ 732 w 122014"/>
                      <a:gd name="connsiteY0" fmla="*/ 51 h 1021848"/>
                      <a:gd name="connsiteX1" fmla="*/ 119795 w 122014"/>
                      <a:gd name="connsiteY1" fmla="*/ 928739 h 1021848"/>
                      <a:gd name="connsiteX2" fmla="*/ 72170 w 122014"/>
                      <a:gd name="connsiteY2" fmla="*/ 885876 h 1021848"/>
                      <a:gd name="connsiteX3" fmla="*/ 732 w 122014"/>
                      <a:gd name="connsiteY3" fmla="*/ 51 h 1021848"/>
                      <a:gd name="connsiteX0" fmla="*/ 1130 w 122078"/>
                      <a:gd name="connsiteY0" fmla="*/ 51 h 1021848"/>
                      <a:gd name="connsiteX1" fmla="*/ 120193 w 122078"/>
                      <a:gd name="connsiteY1" fmla="*/ 928739 h 1021848"/>
                      <a:gd name="connsiteX2" fmla="*/ 63894 w 122078"/>
                      <a:gd name="connsiteY2" fmla="*/ 885877 h 1021848"/>
                      <a:gd name="connsiteX3" fmla="*/ 1130 w 122078"/>
                      <a:gd name="connsiteY3" fmla="*/ 51 h 1021848"/>
                      <a:gd name="connsiteX0" fmla="*/ 3192 w 166765"/>
                      <a:gd name="connsiteY0" fmla="*/ 692 h 1108839"/>
                      <a:gd name="connsiteX1" fmla="*/ 165624 w 166765"/>
                      <a:gd name="connsiteY1" fmla="*/ 1045079 h 1108839"/>
                      <a:gd name="connsiteX2" fmla="*/ 65956 w 166765"/>
                      <a:gd name="connsiteY2" fmla="*/ 886518 h 1108839"/>
                      <a:gd name="connsiteX3" fmla="*/ 3192 w 166765"/>
                      <a:gd name="connsiteY3" fmla="*/ 692 h 1108839"/>
                      <a:gd name="connsiteX0" fmla="*/ 2487 w 166860"/>
                      <a:gd name="connsiteY0" fmla="*/ 708 h 1171293"/>
                      <a:gd name="connsiteX1" fmla="*/ 164919 w 166860"/>
                      <a:gd name="connsiteY1" fmla="*/ 1045095 h 1171293"/>
                      <a:gd name="connsiteX2" fmla="*/ 48082 w 166860"/>
                      <a:gd name="connsiteY2" fmla="*/ 1145802 h 1171293"/>
                      <a:gd name="connsiteX3" fmla="*/ 65251 w 166860"/>
                      <a:gd name="connsiteY3" fmla="*/ 886534 h 1171293"/>
                      <a:gd name="connsiteX4" fmla="*/ 2487 w 166860"/>
                      <a:gd name="connsiteY4" fmla="*/ 708 h 1171293"/>
                      <a:gd name="connsiteX0" fmla="*/ 954 w 165326"/>
                      <a:gd name="connsiteY0" fmla="*/ 48 h 1170633"/>
                      <a:gd name="connsiteX1" fmla="*/ 163386 w 165326"/>
                      <a:gd name="connsiteY1" fmla="*/ 1044435 h 1170633"/>
                      <a:gd name="connsiteX2" fmla="*/ 46549 w 165326"/>
                      <a:gd name="connsiteY2" fmla="*/ 1145142 h 1170633"/>
                      <a:gd name="connsiteX3" fmla="*/ 94077 w 165326"/>
                      <a:gd name="connsiteY3" fmla="*/ 1001571 h 1170633"/>
                      <a:gd name="connsiteX4" fmla="*/ 954 w 165326"/>
                      <a:gd name="connsiteY4" fmla="*/ 48 h 1170633"/>
                      <a:gd name="connsiteX0" fmla="*/ 6423 w 170795"/>
                      <a:gd name="connsiteY0" fmla="*/ 85062 h 1255647"/>
                      <a:gd name="connsiteX1" fmla="*/ 168855 w 170795"/>
                      <a:gd name="connsiteY1" fmla="*/ 1129449 h 1255647"/>
                      <a:gd name="connsiteX2" fmla="*/ 52018 w 170795"/>
                      <a:gd name="connsiteY2" fmla="*/ 1230156 h 1255647"/>
                      <a:gd name="connsiteX3" fmla="*/ 99546 w 170795"/>
                      <a:gd name="connsiteY3" fmla="*/ 1086585 h 1255647"/>
                      <a:gd name="connsiteX4" fmla="*/ 39007 w 170795"/>
                      <a:gd name="connsiteY4" fmla="*/ 176028 h 1255647"/>
                      <a:gd name="connsiteX5" fmla="*/ 6423 w 170795"/>
                      <a:gd name="connsiteY5" fmla="*/ 85062 h 1255647"/>
                      <a:gd name="connsiteX0" fmla="*/ 42280 w 206652"/>
                      <a:gd name="connsiteY0" fmla="*/ 85062 h 1255647"/>
                      <a:gd name="connsiteX1" fmla="*/ 204712 w 206652"/>
                      <a:gd name="connsiteY1" fmla="*/ 1129449 h 1255647"/>
                      <a:gd name="connsiteX2" fmla="*/ 87875 w 206652"/>
                      <a:gd name="connsiteY2" fmla="*/ 1230156 h 1255647"/>
                      <a:gd name="connsiteX3" fmla="*/ 135403 w 206652"/>
                      <a:gd name="connsiteY3" fmla="*/ 1086585 h 1255647"/>
                      <a:gd name="connsiteX4" fmla="*/ 5472 w 206652"/>
                      <a:gd name="connsiteY4" fmla="*/ 176028 h 1255647"/>
                      <a:gd name="connsiteX5" fmla="*/ 42280 w 206652"/>
                      <a:gd name="connsiteY5" fmla="*/ 85062 h 1255647"/>
                      <a:gd name="connsiteX0" fmla="*/ 42280 w 206652"/>
                      <a:gd name="connsiteY0" fmla="*/ 85062 h 1255647"/>
                      <a:gd name="connsiteX1" fmla="*/ 204712 w 206652"/>
                      <a:gd name="connsiteY1" fmla="*/ 1129449 h 1255647"/>
                      <a:gd name="connsiteX2" fmla="*/ 87875 w 206652"/>
                      <a:gd name="connsiteY2" fmla="*/ 1230156 h 1255647"/>
                      <a:gd name="connsiteX3" fmla="*/ 178773 w 206652"/>
                      <a:gd name="connsiteY3" fmla="*/ 1086586 h 1255647"/>
                      <a:gd name="connsiteX4" fmla="*/ 5472 w 206652"/>
                      <a:gd name="connsiteY4" fmla="*/ 176028 h 1255647"/>
                      <a:gd name="connsiteX5" fmla="*/ 42280 w 206652"/>
                      <a:gd name="connsiteY5" fmla="*/ 85062 h 1255647"/>
                      <a:gd name="connsiteX0" fmla="*/ 19601 w 183973"/>
                      <a:gd name="connsiteY0" fmla="*/ 80206 h 1250791"/>
                      <a:gd name="connsiteX1" fmla="*/ 182033 w 183973"/>
                      <a:gd name="connsiteY1" fmla="*/ 1124593 h 1250791"/>
                      <a:gd name="connsiteX2" fmla="*/ 65196 w 183973"/>
                      <a:gd name="connsiteY2" fmla="*/ 1225300 h 1250791"/>
                      <a:gd name="connsiteX3" fmla="*/ 156094 w 183973"/>
                      <a:gd name="connsiteY3" fmla="*/ 1081730 h 1250791"/>
                      <a:gd name="connsiteX4" fmla="*/ 13151 w 183973"/>
                      <a:gd name="connsiteY4" fmla="*/ 184025 h 1250791"/>
                      <a:gd name="connsiteX5" fmla="*/ 19601 w 183973"/>
                      <a:gd name="connsiteY5" fmla="*/ 80206 h 12507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973" h="1250791">
                        <a:moveTo>
                          <a:pt x="19601" y="80206"/>
                        </a:moveTo>
                        <a:cubicBezTo>
                          <a:pt x="47748" y="236967"/>
                          <a:pt x="170127" y="976956"/>
                          <a:pt x="182033" y="1124593"/>
                        </a:cubicBezTo>
                        <a:cubicBezTo>
                          <a:pt x="200474" y="1296159"/>
                          <a:pt x="81807" y="1251727"/>
                          <a:pt x="65196" y="1225300"/>
                        </a:cubicBezTo>
                        <a:cubicBezTo>
                          <a:pt x="48585" y="1198873"/>
                          <a:pt x="164768" y="1255276"/>
                          <a:pt x="156094" y="1081730"/>
                        </a:cubicBezTo>
                        <a:cubicBezTo>
                          <a:pt x="147420" y="908184"/>
                          <a:pt x="28671" y="350945"/>
                          <a:pt x="13151" y="184025"/>
                        </a:cubicBezTo>
                        <a:cubicBezTo>
                          <a:pt x="-2369" y="17105"/>
                          <a:pt x="-8546" y="-76555"/>
                          <a:pt x="19601" y="80206"/>
                        </a:cubicBezTo>
                        <a:close/>
                      </a:path>
                    </a:pathLst>
                  </a:cu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949" name="Freeform 2948"/>
                <p:cNvSpPr/>
                <p:nvPr/>
              </p:nvSpPr>
              <p:spPr>
                <a:xfrm>
                  <a:off x="6497054" y="2892925"/>
                  <a:ext cx="1086080" cy="770021"/>
                </a:xfrm>
                <a:custGeom>
                  <a:avLst/>
                  <a:gdLst>
                    <a:gd name="connsiteX0" fmla="*/ 52939 w 890337"/>
                    <a:gd name="connsiteY0" fmla="*/ 952901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52939 w 890337"/>
                    <a:gd name="connsiteY17" fmla="*/ 952901 h 952901"/>
                    <a:gd name="connsiteX0" fmla="*/ 121654 w 890337"/>
                    <a:gd name="connsiteY0" fmla="*/ 885524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121654 w 890337"/>
                    <a:gd name="connsiteY17" fmla="*/ 885524 h 952901"/>
                    <a:gd name="connsiteX0" fmla="*/ 121654 w 890337"/>
                    <a:gd name="connsiteY0" fmla="*/ 885524 h 885524"/>
                    <a:gd name="connsiteX1" fmla="*/ 0 w 890337"/>
                    <a:gd name="connsiteY1" fmla="*/ 288758 h 885524"/>
                    <a:gd name="connsiteX2" fmla="*/ 211756 w 890337"/>
                    <a:gd name="connsiteY2" fmla="*/ 134754 h 885524"/>
                    <a:gd name="connsiteX3" fmla="*/ 471638 w 890337"/>
                    <a:gd name="connsiteY3" fmla="*/ 115503 h 885524"/>
                    <a:gd name="connsiteX4" fmla="*/ 654518 w 890337"/>
                    <a:gd name="connsiteY4" fmla="*/ 0 h 885524"/>
                    <a:gd name="connsiteX5" fmla="*/ 563078 w 890337"/>
                    <a:gd name="connsiteY5" fmla="*/ 115503 h 885524"/>
                    <a:gd name="connsiteX6" fmla="*/ 755584 w 890337"/>
                    <a:gd name="connsiteY6" fmla="*/ 62564 h 885524"/>
                    <a:gd name="connsiteX7" fmla="*/ 625643 w 890337"/>
                    <a:gd name="connsiteY7" fmla="*/ 206943 h 885524"/>
                    <a:gd name="connsiteX8" fmla="*/ 890337 w 890337"/>
                    <a:gd name="connsiteY8" fmla="*/ 187693 h 885524"/>
                    <a:gd name="connsiteX9" fmla="*/ 702645 w 890337"/>
                    <a:gd name="connsiteY9" fmla="*/ 341697 h 885524"/>
                    <a:gd name="connsiteX10" fmla="*/ 741146 w 890337"/>
                    <a:gd name="connsiteY10" fmla="*/ 543828 h 885524"/>
                    <a:gd name="connsiteX11" fmla="*/ 658407 w 890337"/>
                    <a:gd name="connsiteY11" fmla="*/ 842210 h 885524"/>
                    <a:gd name="connsiteX12" fmla="*/ 630455 w 890337"/>
                    <a:gd name="connsiteY12" fmla="*/ 481263 h 885524"/>
                    <a:gd name="connsiteX13" fmla="*/ 466826 w 890337"/>
                    <a:gd name="connsiteY13" fmla="*/ 476451 h 885524"/>
                    <a:gd name="connsiteX14" fmla="*/ 356135 w 890337"/>
                    <a:gd name="connsiteY14" fmla="*/ 548640 h 885524"/>
                    <a:gd name="connsiteX15" fmla="*/ 303196 w 890337"/>
                    <a:gd name="connsiteY15" fmla="*/ 490889 h 885524"/>
                    <a:gd name="connsiteX16" fmla="*/ 125129 w 890337"/>
                    <a:gd name="connsiteY16" fmla="*/ 447575 h 885524"/>
                    <a:gd name="connsiteX17" fmla="*/ 121654 w 890337"/>
                    <a:gd name="connsiteY17" fmla="*/ 885524 h 885524"/>
                    <a:gd name="connsiteX0" fmla="*/ 121654 w 890337"/>
                    <a:gd name="connsiteY0" fmla="*/ 885524 h 885524"/>
                    <a:gd name="connsiteX1" fmla="*/ 0 w 890337"/>
                    <a:gd name="connsiteY1" fmla="*/ 288758 h 885524"/>
                    <a:gd name="connsiteX2" fmla="*/ 211756 w 890337"/>
                    <a:gd name="connsiteY2" fmla="*/ 134754 h 885524"/>
                    <a:gd name="connsiteX3" fmla="*/ 471638 w 890337"/>
                    <a:gd name="connsiteY3" fmla="*/ 115503 h 885524"/>
                    <a:gd name="connsiteX4" fmla="*/ 654518 w 890337"/>
                    <a:gd name="connsiteY4" fmla="*/ 0 h 885524"/>
                    <a:gd name="connsiteX5" fmla="*/ 563078 w 890337"/>
                    <a:gd name="connsiteY5" fmla="*/ 115503 h 885524"/>
                    <a:gd name="connsiteX6" fmla="*/ 755584 w 890337"/>
                    <a:gd name="connsiteY6" fmla="*/ 62564 h 885524"/>
                    <a:gd name="connsiteX7" fmla="*/ 625643 w 890337"/>
                    <a:gd name="connsiteY7" fmla="*/ 206943 h 885524"/>
                    <a:gd name="connsiteX8" fmla="*/ 890337 w 890337"/>
                    <a:gd name="connsiteY8" fmla="*/ 187693 h 885524"/>
                    <a:gd name="connsiteX9" fmla="*/ 702645 w 890337"/>
                    <a:gd name="connsiteY9" fmla="*/ 341697 h 885524"/>
                    <a:gd name="connsiteX10" fmla="*/ 741146 w 890337"/>
                    <a:gd name="connsiteY10" fmla="*/ 543828 h 885524"/>
                    <a:gd name="connsiteX11" fmla="*/ 729674 w 890337"/>
                    <a:gd name="connsiteY11" fmla="*/ 716549 h 885524"/>
                    <a:gd name="connsiteX12" fmla="*/ 658407 w 890337"/>
                    <a:gd name="connsiteY12" fmla="*/ 842210 h 885524"/>
                    <a:gd name="connsiteX13" fmla="*/ 630455 w 890337"/>
                    <a:gd name="connsiteY13" fmla="*/ 481263 h 885524"/>
                    <a:gd name="connsiteX14" fmla="*/ 466826 w 890337"/>
                    <a:gd name="connsiteY14" fmla="*/ 476451 h 885524"/>
                    <a:gd name="connsiteX15" fmla="*/ 356135 w 890337"/>
                    <a:gd name="connsiteY15" fmla="*/ 548640 h 885524"/>
                    <a:gd name="connsiteX16" fmla="*/ 303196 w 890337"/>
                    <a:gd name="connsiteY16" fmla="*/ 490889 h 885524"/>
                    <a:gd name="connsiteX17" fmla="*/ 125129 w 890337"/>
                    <a:gd name="connsiteY17" fmla="*/ 447575 h 885524"/>
                    <a:gd name="connsiteX18" fmla="*/ 121654 w 890337"/>
                    <a:gd name="connsiteY18" fmla="*/ 885524 h 885524"/>
                    <a:gd name="connsiteX0" fmla="*/ 121654 w 890337"/>
                    <a:gd name="connsiteY0" fmla="*/ 885524 h 885524"/>
                    <a:gd name="connsiteX1" fmla="*/ 36280 w 890337"/>
                    <a:gd name="connsiteY1" fmla="*/ 673235 h 885524"/>
                    <a:gd name="connsiteX2" fmla="*/ 0 w 890337"/>
                    <a:gd name="connsiteY2" fmla="*/ 288758 h 885524"/>
                    <a:gd name="connsiteX3" fmla="*/ 211756 w 890337"/>
                    <a:gd name="connsiteY3" fmla="*/ 134754 h 885524"/>
                    <a:gd name="connsiteX4" fmla="*/ 471638 w 890337"/>
                    <a:gd name="connsiteY4" fmla="*/ 115503 h 885524"/>
                    <a:gd name="connsiteX5" fmla="*/ 654518 w 890337"/>
                    <a:gd name="connsiteY5" fmla="*/ 0 h 885524"/>
                    <a:gd name="connsiteX6" fmla="*/ 563078 w 890337"/>
                    <a:gd name="connsiteY6" fmla="*/ 115503 h 885524"/>
                    <a:gd name="connsiteX7" fmla="*/ 755584 w 890337"/>
                    <a:gd name="connsiteY7" fmla="*/ 62564 h 885524"/>
                    <a:gd name="connsiteX8" fmla="*/ 625643 w 890337"/>
                    <a:gd name="connsiteY8" fmla="*/ 206943 h 885524"/>
                    <a:gd name="connsiteX9" fmla="*/ 890337 w 890337"/>
                    <a:gd name="connsiteY9" fmla="*/ 187693 h 885524"/>
                    <a:gd name="connsiteX10" fmla="*/ 702645 w 890337"/>
                    <a:gd name="connsiteY10" fmla="*/ 341697 h 885524"/>
                    <a:gd name="connsiteX11" fmla="*/ 741146 w 890337"/>
                    <a:gd name="connsiteY11" fmla="*/ 543828 h 885524"/>
                    <a:gd name="connsiteX12" fmla="*/ 729674 w 890337"/>
                    <a:gd name="connsiteY12" fmla="*/ 716549 h 885524"/>
                    <a:gd name="connsiteX13" fmla="*/ 658407 w 890337"/>
                    <a:gd name="connsiteY13" fmla="*/ 842210 h 885524"/>
                    <a:gd name="connsiteX14" fmla="*/ 630455 w 890337"/>
                    <a:gd name="connsiteY14" fmla="*/ 481263 h 885524"/>
                    <a:gd name="connsiteX15" fmla="*/ 466826 w 890337"/>
                    <a:gd name="connsiteY15" fmla="*/ 476451 h 885524"/>
                    <a:gd name="connsiteX16" fmla="*/ 356135 w 890337"/>
                    <a:gd name="connsiteY16" fmla="*/ 548640 h 885524"/>
                    <a:gd name="connsiteX17" fmla="*/ 303196 w 890337"/>
                    <a:gd name="connsiteY17" fmla="*/ 490889 h 885524"/>
                    <a:gd name="connsiteX18" fmla="*/ 125129 w 890337"/>
                    <a:gd name="connsiteY18" fmla="*/ 447575 h 885524"/>
                    <a:gd name="connsiteX19" fmla="*/ 121654 w 890337"/>
                    <a:gd name="connsiteY19" fmla="*/ 885524 h 885524"/>
                    <a:gd name="connsiteX0" fmla="*/ 85374 w 854057"/>
                    <a:gd name="connsiteY0" fmla="*/ 885524 h 885524"/>
                    <a:gd name="connsiteX1" fmla="*/ 0 w 854057"/>
                    <a:gd name="connsiteY1" fmla="*/ 673235 h 885524"/>
                    <a:gd name="connsiteX2" fmla="*/ 1201 w 854057"/>
                    <a:gd name="connsiteY2" fmla="*/ 312821 h 885524"/>
                    <a:gd name="connsiteX3" fmla="*/ 175476 w 854057"/>
                    <a:gd name="connsiteY3" fmla="*/ 134754 h 885524"/>
                    <a:gd name="connsiteX4" fmla="*/ 435358 w 854057"/>
                    <a:gd name="connsiteY4" fmla="*/ 115503 h 885524"/>
                    <a:gd name="connsiteX5" fmla="*/ 618238 w 854057"/>
                    <a:gd name="connsiteY5" fmla="*/ 0 h 885524"/>
                    <a:gd name="connsiteX6" fmla="*/ 526798 w 854057"/>
                    <a:gd name="connsiteY6" fmla="*/ 115503 h 885524"/>
                    <a:gd name="connsiteX7" fmla="*/ 719304 w 854057"/>
                    <a:gd name="connsiteY7" fmla="*/ 62564 h 885524"/>
                    <a:gd name="connsiteX8" fmla="*/ 589363 w 854057"/>
                    <a:gd name="connsiteY8" fmla="*/ 206943 h 885524"/>
                    <a:gd name="connsiteX9" fmla="*/ 854057 w 854057"/>
                    <a:gd name="connsiteY9" fmla="*/ 187693 h 885524"/>
                    <a:gd name="connsiteX10" fmla="*/ 666365 w 854057"/>
                    <a:gd name="connsiteY10" fmla="*/ 341697 h 885524"/>
                    <a:gd name="connsiteX11" fmla="*/ 704866 w 854057"/>
                    <a:gd name="connsiteY11" fmla="*/ 543828 h 885524"/>
                    <a:gd name="connsiteX12" fmla="*/ 693394 w 854057"/>
                    <a:gd name="connsiteY12" fmla="*/ 716549 h 885524"/>
                    <a:gd name="connsiteX13" fmla="*/ 622127 w 854057"/>
                    <a:gd name="connsiteY13" fmla="*/ 842210 h 885524"/>
                    <a:gd name="connsiteX14" fmla="*/ 594175 w 854057"/>
                    <a:gd name="connsiteY14" fmla="*/ 481263 h 885524"/>
                    <a:gd name="connsiteX15" fmla="*/ 430546 w 854057"/>
                    <a:gd name="connsiteY15" fmla="*/ 476451 h 885524"/>
                    <a:gd name="connsiteX16" fmla="*/ 319855 w 854057"/>
                    <a:gd name="connsiteY16" fmla="*/ 548640 h 885524"/>
                    <a:gd name="connsiteX17" fmla="*/ 266916 w 854057"/>
                    <a:gd name="connsiteY17" fmla="*/ 490889 h 885524"/>
                    <a:gd name="connsiteX18" fmla="*/ 88849 w 854057"/>
                    <a:gd name="connsiteY18" fmla="*/ 447575 h 885524"/>
                    <a:gd name="connsiteX19" fmla="*/ 85374 w 854057"/>
                    <a:gd name="connsiteY19" fmla="*/ 885524 h 885524"/>
                    <a:gd name="connsiteX0" fmla="*/ 85374 w 854057"/>
                    <a:gd name="connsiteY0" fmla="*/ 822960 h 822960"/>
                    <a:gd name="connsiteX1" fmla="*/ 0 w 854057"/>
                    <a:gd name="connsiteY1" fmla="*/ 610671 h 822960"/>
                    <a:gd name="connsiteX2" fmla="*/ 1201 w 854057"/>
                    <a:gd name="connsiteY2" fmla="*/ 250257 h 822960"/>
                    <a:gd name="connsiteX3" fmla="*/ 175476 w 854057"/>
                    <a:gd name="connsiteY3" fmla="*/ 72190 h 822960"/>
                    <a:gd name="connsiteX4" fmla="*/ 435358 w 854057"/>
                    <a:gd name="connsiteY4" fmla="*/ 52939 h 822960"/>
                    <a:gd name="connsiteX5" fmla="*/ 526798 w 854057"/>
                    <a:gd name="connsiteY5" fmla="*/ 52939 h 822960"/>
                    <a:gd name="connsiteX6" fmla="*/ 719304 w 854057"/>
                    <a:gd name="connsiteY6" fmla="*/ 0 h 822960"/>
                    <a:gd name="connsiteX7" fmla="*/ 589363 w 854057"/>
                    <a:gd name="connsiteY7" fmla="*/ 144379 h 822960"/>
                    <a:gd name="connsiteX8" fmla="*/ 854057 w 854057"/>
                    <a:gd name="connsiteY8" fmla="*/ 125129 h 822960"/>
                    <a:gd name="connsiteX9" fmla="*/ 666365 w 854057"/>
                    <a:gd name="connsiteY9" fmla="*/ 279133 h 822960"/>
                    <a:gd name="connsiteX10" fmla="*/ 704866 w 854057"/>
                    <a:gd name="connsiteY10" fmla="*/ 481264 h 822960"/>
                    <a:gd name="connsiteX11" fmla="*/ 693394 w 854057"/>
                    <a:gd name="connsiteY11" fmla="*/ 653985 h 822960"/>
                    <a:gd name="connsiteX12" fmla="*/ 622127 w 854057"/>
                    <a:gd name="connsiteY12" fmla="*/ 779646 h 822960"/>
                    <a:gd name="connsiteX13" fmla="*/ 594175 w 854057"/>
                    <a:gd name="connsiteY13" fmla="*/ 418699 h 822960"/>
                    <a:gd name="connsiteX14" fmla="*/ 430546 w 854057"/>
                    <a:gd name="connsiteY14" fmla="*/ 413887 h 822960"/>
                    <a:gd name="connsiteX15" fmla="*/ 319855 w 854057"/>
                    <a:gd name="connsiteY15" fmla="*/ 486076 h 822960"/>
                    <a:gd name="connsiteX16" fmla="*/ 266916 w 854057"/>
                    <a:gd name="connsiteY16" fmla="*/ 428325 h 822960"/>
                    <a:gd name="connsiteX17" fmla="*/ 88849 w 854057"/>
                    <a:gd name="connsiteY17" fmla="*/ 385011 h 822960"/>
                    <a:gd name="connsiteX18" fmla="*/ 85374 w 854057"/>
                    <a:gd name="connsiteY18" fmla="*/ 822960 h 822960"/>
                    <a:gd name="connsiteX0" fmla="*/ 85374 w 854057"/>
                    <a:gd name="connsiteY0" fmla="*/ 770021 h 770021"/>
                    <a:gd name="connsiteX1" fmla="*/ 0 w 854057"/>
                    <a:gd name="connsiteY1" fmla="*/ 557732 h 770021"/>
                    <a:gd name="connsiteX2" fmla="*/ 1201 w 854057"/>
                    <a:gd name="connsiteY2" fmla="*/ 197318 h 770021"/>
                    <a:gd name="connsiteX3" fmla="*/ 175476 w 854057"/>
                    <a:gd name="connsiteY3" fmla="*/ 19251 h 770021"/>
                    <a:gd name="connsiteX4" fmla="*/ 435358 w 854057"/>
                    <a:gd name="connsiteY4" fmla="*/ 0 h 770021"/>
                    <a:gd name="connsiteX5" fmla="*/ 526798 w 854057"/>
                    <a:gd name="connsiteY5" fmla="*/ 0 h 770021"/>
                    <a:gd name="connsiteX6" fmla="*/ 589363 w 854057"/>
                    <a:gd name="connsiteY6" fmla="*/ 91440 h 770021"/>
                    <a:gd name="connsiteX7" fmla="*/ 854057 w 854057"/>
                    <a:gd name="connsiteY7" fmla="*/ 72190 h 770021"/>
                    <a:gd name="connsiteX8" fmla="*/ 666365 w 854057"/>
                    <a:gd name="connsiteY8" fmla="*/ 226194 h 770021"/>
                    <a:gd name="connsiteX9" fmla="*/ 704866 w 854057"/>
                    <a:gd name="connsiteY9" fmla="*/ 428325 h 770021"/>
                    <a:gd name="connsiteX10" fmla="*/ 693394 w 854057"/>
                    <a:gd name="connsiteY10" fmla="*/ 601046 h 770021"/>
                    <a:gd name="connsiteX11" fmla="*/ 622127 w 854057"/>
                    <a:gd name="connsiteY11" fmla="*/ 726707 h 770021"/>
                    <a:gd name="connsiteX12" fmla="*/ 594175 w 854057"/>
                    <a:gd name="connsiteY12" fmla="*/ 365760 h 770021"/>
                    <a:gd name="connsiteX13" fmla="*/ 430546 w 854057"/>
                    <a:gd name="connsiteY13" fmla="*/ 360948 h 770021"/>
                    <a:gd name="connsiteX14" fmla="*/ 319855 w 854057"/>
                    <a:gd name="connsiteY14" fmla="*/ 433137 h 770021"/>
                    <a:gd name="connsiteX15" fmla="*/ 266916 w 854057"/>
                    <a:gd name="connsiteY15" fmla="*/ 375386 h 770021"/>
                    <a:gd name="connsiteX16" fmla="*/ 88849 w 854057"/>
                    <a:gd name="connsiteY16" fmla="*/ 332072 h 770021"/>
                    <a:gd name="connsiteX17" fmla="*/ 85374 w 854057"/>
                    <a:gd name="connsiteY17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19855 w 704866"/>
                    <a:gd name="connsiteY13" fmla="*/ 433137 h 770021"/>
                    <a:gd name="connsiteX14" fmla="*/ 266916 w 704866"/>
                    <a:gd name="connsiteY14" fmla="*/ 375386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266916 w 704866"/>
                    <a:gd name="connsiteY13" fmla="*/ 375386 h 770021"/>
                    <a:gd name="connsiteX14" fmla="*/ 88849 w 704866"/>
                    <a:gd name="connsiteY14" fmla="*/ 332072 h 770021"/>
                    <a:gd name="connsiteX15" fmla="*/ 85374 w 704866"/>
                    <a:gd name="connsiteY15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43573 w 704866"/>
                    <a:gd name="connsiteY13" fmla="*/ 307475 h 770021"/>
                    <a:gd name="connsiteX14" fmla="*/ 266916 w 704866"/>
                    <a:gd name="connsiteY14" fmla="*/ 375386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43573 w 704866"/>
                    <a:gd name="connsiteY13" fmla="*/ 307475 h 770021"/>
                    <a:gd name="connsiteX14" fmla="*/ 229435 w 704866"/>
                    <a:gd name="connsiteY14" fmla="*/ 351323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77397 w 704866"/>
                    <a:gd name="connsiteY12" fmla="*/ 385011 h 770021"/>
                    <a:gd name="connsiteX13" fmla="*/ 343573 w 704866"/>
                    <a:gd name="connsiteY13" fmla="*/ 307475 h 770021"/>
                    <a:gd name="connsiteX14" fmla="*/ 229435 w 704866"/>
                    <a:gd name="connsiteY14" fmla="*/ 351323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04866" h="770021">
                      <a:moveTo>
                        <a:pt x="85374" y="770021"/>
                      </a:moveTo>
                      <a:cubicBezTo>
                        <a:pt x="65245" y="673591"/>
                        <a:pt x="20129" y="654162"/>
                        <a:pt x="0" y="557732"/>
                      </a:cubicBezTo>
                      <a:cubicBezTo>
                        <a:pt x="400" y="437594"/>
                        <a:pt x="801" y="317456"/>
                        <a:pt x="1201" y="197318"/>
                      </a:cubicBezTo>
                      <a:lnTo>
                        <a:pt x="175476" y="19251"/>
                      </a:lnTo>
                      <a:lnTo>
                        <a:pt x="435358" y="0"/>
                      </a:lnTo>
                      <a:lnTo>
                        <a:pt x="526798" y="0"/>
                      </a:lnTo>
                      <a:lnTo>
                        <a:pt x="589363" y="91440"/>
                      </a:lnTo>
                      <a:lnTo>
                        <a:pt x="666365" y="226194"/>
                      </a:lnTo>
                      <a:lnTo>
                        <a:pt x="704866" y="428325"/>
                      </a:lnTo>
                      <a:cubicBezTo>
                        <a:pt x="691672" y="468252"/>
                        <a:pt x="706588" y="561119"/>
                        <a:pt x="693394" y="601046"/>
                      </a:cubicBezTo>
                      <a:lnTo>
                        <a:pt x="622127" y="726707"/>
                      </a:lnTo>
                      <a:lnTo>
                        <a:pt x="594175" y="365760"/>
                      </a:lnTo>
                      <a:lnTo>
                        <a:pt x="477397" y="385011"/>
                      </a:lnTo>
                      <a:cubicBezTo>
                        <a:pt x="445283" y="383229"/>
                        <a:pt x="375687" y="309257"/>
                        <a:pt x="343573" y="307475"/>
                      </a:cubicBezTo>
                      <a:lnTo>
                        <a:pt x="229435" y="351323"/>
                      </a:lnTo>
                      <a:lnTo>
                        <a:pt x="88849" y="332072"/>
                      </a:lnTo>
                      <a:cubicBezTo>
                        <a:pt x="87691" y="478055"/>
                        <a:pt x="86532" y="624038"/>
                        <a:pt x="85374" y="770021"/>
                      </a:cubicBezTo>
                      <a:close/>
                    </a:path>
                  </a:pathLst>
                </a:custGeom>
                <a:solidFill>
                  <a:srgbClr val="3E1F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938" name="Trapezoid 270"/>
              <p:cNvSpPr/>
              <p:nvPr/>
            </p:nvSpPr>
            <p:spPr>
              <a:xfrm rot="1261075">
                <a:off x="1771337" y="3758008"/>
                <a:ext cx="318441" cy="484297"/>
              </a:xfrm>
              <a:custGeom>
                <a:avLst/>
                <a:gdLst>
                  <a:gd name="connsiteX0" fmla="*/ 0 w 318441"/>
                  <a:gd name="connsiteY0" fmla="*/ 484297 h 484297"/>
                  <a:gd name="connsiteX1" fmla="*/ 33879 w 318441"/>
                  <a:gd name="connsiteY1" fmla="*/ 0 h 484297"/>
                  <a:gd name="connsiteX2" fmla="*/ 284562 w 318441"/>
                  <a:gd name="connsiteY2" fmla="*/ 0 h 484297"/>
                  <a:gd name="connsiteX3" fmla="*/ 318441 w 318441"/>
                  <a:gd name="connsiteY3" fmla="*/ 484297 h 484297"/>
                  <a:gd name="connsiteX4" fmla="*/ 0 w 318441"/>
                  <a:gd name="connsiteY4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33879 w 318441"/>
                  <a:gd name="connsiteY2" fmla="*/ 0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1230 w 318441"/>
                  <a:gd name="connsiteY1" fmla="*/ 72704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8441" h="484297">
                    <a:moveTo>
                      <a:pt x="0" y="484297"/>
                    </a:moveTo>
                    <a:cubicBezTo>
                      <a:pt x="7439" y="367926"/>
                      <a:pt x="3791" y="189075"/>
                      <a:pt x="11230" y="72704"/>
                    </a:cubicBezTo>
                    <a:lnTo>
                      <a:pt x="49172" y="583"/>
                    </a:lnTo>
                    <a:lnTo>
                      <a:pt x="284562" y="0"/>
                    </a:lnTo>
                    <a:lnTo>
                      <a:pt x="318441" y="484297"/>
                    </a:lnTo>
                    <a:lnTo>
                      <a:pt x="0" y="484297"/>
                    </a:ln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39" name="Trapezoid 270"/>
              <p:cNvSpPr/>
              <p:nvPr/>
            </p:nvSpPr>
            <p:spPr>
              <a:xfrm rot="20338925" flipH="1">
                <a:off x="2513742" y="3721731"/>
                <a:ext cx="318441" cy="484297"/>
              </a:xfrm>
              <a:custGeom>
                <a:avLst/>
                <a:gdLst>
                  <a:gd name="connsiteX0" fmla="*/ 0 w 318441"/>
                  <a:gd name="connsiteY0" fmla="*/ 484297 h 484297"/>
                  <a:gd name="connsiteX1" fmla="*/ 33879 w 318441"/>
                  <a:gd name="connsiteY1" fmla="*/ 0 h 484297"/>
                  <a:gd name="connsiteX2" fmla="*/ 284562 w 318441"/>
                  <a:gd name="connsiteY2" fmla="*/ 0 h 484297"/>
                  <a:gd name="connsiteX3" fmla="*/ 318441 w 318441"/>
                  <a:gd name="connsiteY3" fmla="*/ 484297 h 484297"/>
                  <a:gd name="connsiteX4" fmla="*/ 0 w 318441"/>
                  <a:gd name="connsiteY4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33879 w 318441"/>
                  <a:gd name="connsiteY2" fmla="*/ 0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1230 w 318441"/>
                  <a:gd name="connsiteY1" fmla="*/ 72704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8441" h="484297">
                    <a:moveTo>
                      <a:pt x="0" y="484297"/>
                    </a:moveTo>
                    <a:cubicBezTo>
                      <a:pt x="7439" y="367926"/>
                      <a:pt x="3791" y="189075"/>
                      <a:pt x="11230" y="72704"/>
                    </a:cubicBezTo>
                    <a:lnTo>
                      <a:pt x="49172" y="583"/>
                    </a:lnTo>
                    <a:lnTo>
                      <a:pt x="284562" y="0"/>
                    </a:lnTo>
                    <a:lnTo>
                      <a:pt x="318441" y="484297"/>
                    </a:lnTo>
                    <a:lnTo>
                      <a:pt x="0" y="484297"/>
                    </a:ln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40" name="Freeform 2939"/>
              <p:cNvSpPr/>
              <p:nvPr/>
            </p:nvSpPr>
            <p:spPr>
              <a:xfrm>
                <a:off x="1911123" y="4713652"/>
                <a:ext cx="385375" cy="773102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  <a:gd name="connsiteX0" fmla="*/ 204913 w 695969"/>
                  <a:gd name="connsiteY0" fmla="*/ 2962 h 2921608"/>
                  <a:gd name="connsiteX1" fmla="*/ 3874 w 695969"/>
                  <a:gd name="connsiteY1" fmla="*/ 528256 h 2921608"/>
                  <a:gd name="connsiteX2" fmla="*/ 108244 w 695969"/>
                  <a:gd name="connsiteY2" fmla="*/ 2750666 h 2921608"/>
                  <a:gd name="connsiteX3" fmla="*/ 522682 w 695969"/>
                  <a:gd name="connsiteY3" fmla="*/ 2772102 h 2921608"/>
                  <a:gd name="connsiteX4" fmla="*/ 684810 w 695969"/>
                  <a:gd name="connsiteY4" fmla="*/ 657958 h 2921608"/>
                  <a:gd name="connsiteX5" fmla="*/ 204913 w 695969"/>
                  <a:gd name="connsiteY5" fmla="*/ 2962 h 2921608"/>
                  <a:gd name="connsiteX0" fmla="*/ 204913 w 695969"/>
                  <a:gd name="connsiteY0" fmla="*/ 2962 h 2772102"/>
                  <a:gd name="connsiteX1" fmla="*/ 3874 w 695969"/>
                  <a:gd name="connsiteY1" fmla="*/ 528256 h 2772102"/>
                  <a:gd name="connsiteX2" fmla="*/ 108244 w 695969"/>
                  <a:gd name="connsiteY2" fmla="*/ 2750666 h 2772102"/>
                  <a:gd name="connsiteX3" fmla="*/ 522682 w 695969"/>
                  <a:gd name="connsiteY3" fmla="*/ 2772102 h 2772102"/>
                  <a:gd name="connsiteX4" fmla="*/ 684810 w 695969"/>
                  <a:gd name="connsiteY4" fmla="*/ 657958 h 2772102"/>
                  <a:gd name="connsiteX5" fmla="*/ 204913 w 695969"/>
                  <a:gd name="connsiteY5" fmla="*/ 2962 h 2772102"/>
                  <a:gd name="connsiteX0" fmla="*/ 271167 w 762223"/>
                  <a:gd name="connsiteY0" fmla="*/ 2875 h 2772015"/>
                  <a:gd name="connsiteX1" fmla="*/ 70128 w 762223"/>
                  <a:gd name="connsiteY1" fmla="*/ 528169 h 2772015"/>
                  <a:gd name="connsiteX2" fmla="*/ 38956 w 762223"/>
                  <a:gd name="connsiteY2" fmla="*/ 2725807 h 2772015"/>
                  <a:gd name="connsiteX3" fmla="*/ 588936 w 762223"/>
                  <a:gd name="connsiteY3" fmla="*/ 2772015 h 2772015"/>
                  <a:gd name="connsiteX4" fmla="*/ 751064 w 762223"/>
                  <a:gd name="connsiteY4" fmla="*/ 657871 h 2772015"/>
                  <a:gd name="connsiteX5" fmla="*/ 271167 w 762223"/>
                  <a:gd name="connsiteY5" fmla="*/ 2875 h 2772015"/>
                  <a:gd name="connsiteX0" fmla="*/ 283715 w 822436"/>
                  <a:gd name="connsiteY0" fmla="*/ 2875 h 2913174"/>
                  <a:gd name="connsiteX1" fmla="*/ 82676 w 822436"/>
                  <a:gd name="connsiteY1" fmla="*/ 528169 h 2913174"/>
                  <a:gd name="connsiteX2" fmla="*/ 51504 w 822436"/>
                  <a:gd name="connsiteY2" fmla="*/ 2725807 h 2913174"/>
                  <a:gd name="connsiteX3" fmla="*/ 770911 w 822436"/>
                  <a:gd name="connsiteY3" fmla="*/ 2813299 h 2913174"/>
                  <a:gd name="connsiteX4" fmla="*/ 763612 w 822436"/>
                  <a:gd name="connsiteY4" fmla="*/ 657871 h 2913174"/>
                  <a:gd name="connsiteX5" fmla="*/ 283715 w 822436"/>
                  <a:gd name="connsiteY5" fmla="*/ 2875 h 2913174"/>
                  <a:gd name="connsiteX0" fmla="*/ 283715 w 822434"/>
                  <a:gd name="connsiteY0" fmla="*/ 2875 h 2813299"/>
                  <a:gd name="connsiteX1" fmla="*/ 82676 w 822434"/>
                  <a:gd name="connsiteY1" fmla="*/ 528169 h 2813299"/>
                  <a:gd name="connsiteX2" fmla="*/ 51504 w 822434"/>
                  <a:gd name="connsiteY2" fmla="*/ 2725807 h 2813299"/>
                  <a:gd name="connsiteX3" fmla="*/ 770911 w 822434"/>
                  <a:gd name="connsiteY3" fmla="*/ 2813299 h 2813299"/>
                  <a:gd name="connsiteX4" fmla="*/ 763612 w 822434"/>
                  <a:gd name="connsiteY4" fmla="*/ 657871 h 2813299"/>
                  <a:gd name="connsiteX5" fmla="*/ 283715 w 822434"/>
                  <a:gd name="connsiteY5" fmla="*/ 2875 h 2813299"/>
                  <a:gd name="connsiteX0" fmla="*/ 232211 w 770932"/>
                  <a:gd name="connsiteY0" fmla="*/ 2875 h 2813299"/>
                  <a:gd name="connsiteX1" fmla="*/ 31172 w 770932"/>
                  <a:gd name="connsiteY1" fmla="*/ 528169 h 2813299"/>
                  <a:gd name="connsiteX2" fmla="*/ 0 w 770932"/>
                  <a:gd name="connsiteY2" fmla="*/ 2725807 h 2813299"/>
                  <a:gd name="connsiteX3" fmla="*/ 719407 w 770932"/>
                  <a:gd name="connsiteY3" fmla="*/ 2813299 h 2813299"/>
                  <a:gd name="connsiteX4" fmla="*/ 712108 w 770932"/>
                  <a:gd name="connsiteY4" fmla="*/ 657871 h 2813299"/>
                  <a:gd name="connsiteX5" fmla="*/ 232211 w 770932"/>
                  <a:gd name="connsiteY5" fmla="*/ 2875 h 2813299"/>
                  <a:gd name="connsiteX0" fmla="*/ 232211 w 719407"/>
                  <a:gd name="connsiteY0" fmla="*/ 2875 h 2813299"/>
                  <a:gd name="connsiteX1" fmla="*/ 31172 w 719407"/>
                  <a:gd name="connsiteY1" fmla="*/ 528169 h 2813299"/>
                  <a:gd name="connsiteX2" fmla="*/ 0 w 719407"/>
                  <a:gd name="connsiteY2" fmla="*/ 2725807 h 2813299"/>
                  <a:gd name="connsiteX3" fmla="*/ 719407 w 719407"/>
                  <a:gd name="connsiteY3" fmla="*/ 2813299 h 2813299"/>
                  <a:gd name="connsiteX4" fmla="*/ 712108 w 719407"/>
                  <a:gd name="connsiteY4" fmla="*/ 657871 h 2813299"/>
                  <a:gd name="connsiteX5" fmla="*/ 232211 w 719407"/>
                  <a:gd name="connsiteY5" fmla="*/ 2875 h 2813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9407" h="2813299">
                    <a:moveTo>
                      <a:pt x="232211" y="2875"/>
                    </a:moveTo>
                    <a:cubicBezTo>
                      <a:pt x="118722" y="-18742"/>
                      <a:pt x="69874" y="74347"/>
                      <a:pt x="31172" y="528169"/>
                    </a:cubicBezTo>
                    <a:lnTo>
                      <a:pt x="0" y="2725807"/>
                    </a:lnTo>
                    <a:lnTo>
                      <a:pt x="719407" y="2813299"/>
                    </a:lnTo>
                    <a:lnTo>
                      <a:pt x="712108" y="657871"/>
                    </a:lnTo>
                    <a:cubicBezTo>
                      <a:pt x="630909" y="189467"/>
                      <a:pt x="345700" y="24492"/>
                      <a:pt x="232211" y="2875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41" name="Flowchart: Stored Data 2940"/>
              <p:cNvSpPr/>
              <p:nvPr/>
            </p:nvSpPr>
            <p:spPr>
              <a:xfrm rot="5400000">
                <a:off x="2220152" y="4813439"/>
                <a:ext cx="201654" cy="73152"/>
              </a:xfrm>
              <a:prstGeom prst="flowChartOnlineStorage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42" name="Rectangle 2941"/>
              <p:cNvSpPr/>
              <p:nvPr/>
            </p:nvSpPr>
            <p:spPr>
              <a:xfrm>
                <a:off x="2118360" y="4765239"/>
                <a:ext cx="401125" cy="414154"/>
              </a:xfrm>
              <a:prstGeom prst="rect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43" name="Freeform 2942"/>
              <p:cNvSpPr/>
              <p:nvPr/>
            </p:nvSpPr>
            <p:spPr>
              <a:xfrm flipH="1">
                <a:off x="2342843" y="4712319"/>
                <a:ext cx="385375" cy="773102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  <a:gd name="connsiteX0" fmla="*/ 204913 w 695969"/>
                  <a:gd name="connsiteY0" fmla="*/ 2962 h 2921608"/>
                  <a:gd name="connsiteX1" fmla="*/ 3874 w 695969"/>
                  <a:gd name="connsiteY1" fmla="*/ 528256 h 2921608"/>
                  <a:gd name="connsiteX2" fmla="*/ 108244 w 695969"/>
                  <a:gd name="connsiteY2" fmla="*/ 2750666 h 2921608"/>
                  <a:gd name="connsiteX3" fmla="*/ 522682 w 695969"/>
                  <a:gd name="connsiteY3" fmla="*/ 2772102 h 2921608"/>
                  <a:gd name="connsiteX4" fmla="*/ 684810 w 695969"/>
                  <a:gd name="connsiteY4" fmla="*/ 657958 h 2921608"/>
                  <a:gd name="connsiteX5" fmla="*/ 204913 w 695969"/>
                  <a:gd name="connsiteY5" fmla="*/ 2962 h 2921608"/>
                  <a:gd name="connsiteX0" fmla="*/ 204913 w 695969"/>
                  <a:gd name="connsiteY0" fmla="*/ 2962 h 2772102"/>
                  <a:gd name="connsiteX1" fmla="*/ 3874 w 695969"/>
                  <a:gd name="connsiteY1" fmla="*/ 528256 h 2772102"/>
                  <a:gd name="connsiteX2" fmla="*/ 108244 w 695969"/>
                  <a:gd name="connsiteY2" fmla="*/ 2750666 h 2772102"/>
                  <a:gd name="connsiteX3" fmla="*/ 522682 w 695969"/>
                  <a:gd name="connsiteY3" fmla="*/ 2772102 h 2772102"/>
                  <a:gd name="connsiteX4" fmla="*/ 684810 w 695969"/>
                  <a:gd name="connsiteY4" fmla="*/ 657958 h 2772102"/>
                  <a:gd name="connsiteX5" fmla="*/ 204913 w 695969"/>
                  <a:gd name="connsiteY5" fmla="*/ 2962 h 2772102"/>
                  <a:gd name="connsiteX0" fmla="*/ 271167 w 762223"/>
                  <a:gd name="connsiteY0" fmla="*/ 2875 h 2772015"/>
                  <a:gd name="connsiteX1" fmla="*/ 70128 w 762223"/>
                  <a:gd name="connsiteY1" fmla="*/ 528169 h 2772015"/>
                  <a:gd name="connsiteX2" fmla="*/ 38956 w 762223"/>
                  <a:gd name="connsiteY2" fmla="*/ 2725807 h 2772015"/>
                  <a:gd name="connsiteX3" fmla="*/ 588936 w 762223"/>
                  <a:gd name="connsiteY3" fmla="*/ 2772015 h 2772015"/>
                  <a:gd name="connsiteX4" fmla="*/ 751064 w 762223"/>
                  <a:gd name="connsiteY4" fmla="*/ 657871 h 2772015"/>
                  <a:gd name="connsiteX5" fmla="*/ 271167 w 762223"/>
                  <a:gd name="connsiteY5" fmla="*/ 2875 h 2772015"/>
                  <a:gd name="connsiteX0" fmla="*/ 283715 w 822436"/>
                  <a:gd name="connsiteY0" fmla="*/ 2875 h 2913174"/>
                  <a:gd name="connsiteX1" fmla="*/ 82676 w 822436"/>
                  <a:gd name="connsiteY1" fmla="*/ 528169 h 2913174"/>
                  <a:gd name="connsiteX2" fmla="*/ 51504 w 822436"/>
                  <a:gd name="connsiteY2" fmla="*/ 2725807 h 2913174"/>
                  <a:gd name="connsiteX3" fmla="*/ 770911 w 822436"/>
                  <a:gd name="connsiteY3" fmla="*/ 2813299 h 2913174"/>
                  <a:gd name="connsiteX4" fmla="*/ 763612 w 822436"/>
                  <a:gd name="connsiteY4" fmla="*/ 657871 h 2913174"/>
                  <a:gd name="connsiteX5" fmla="*/ 283715 w 822436"/>
                  <a:gd name="connsiteY5" fmla="*/ 2875 h 2913174"/>
                  <a:gd name="connsiteX0" fmla="*/ 283715 w 822434"/>
                  <a:gd name="connsiteY0" fmla="*/ 2875 h 2813299"/>
                  <a:gd name="connsiteX1" fmla="*/ 82676 w 822434"/>
                  <a:gd name="connsiteY1" fmla="*/ 528169 h 2813299"/>
                  <a:gd name="connsiteX2" fmla="*/ 51504 w 822434"/>
                  <a:gd name="connsiteY2" fmla="*/ 2725807 h 2813299"/>
                  <a:gd name="connsiteX3" fmla="*/ 770911 w 822434"/>
                  <a:gd name="connsiteY3" fmla="*/ 2813299 h 2813299"/>
                  <a:gd name="connsiteX4" fmla="*/ 763612 w 822434"/>
                  <a:gd name="connsiteY4" fmla="*/ 657871 h 2813299"/>
                  <a:gd name="connsiteX5" fmla="*/ 283715 w 822434"/>
                  <a:gd name="connsiteY5" fmla="*/ 2875 h 2813299"/>
                  <a:gd name="connsiteX0" fmla="*/ 232211 w 770932"/>
                  <a:gd name="connsiteY0" fmla="*/ 2875 h 2813299"/>
                  <a:gd name="connsiteX1" fmla="*/ 31172 w 770932"/>
                  <a:gd name="connsiteY1" fmla="*/ 528169 h 2813299"/>
                  <a:gd name="connsiteX2" fmla="*/ 0 w 770932"/>
                  <a:gd name="connsiteY2" fmla="*/ 2725807 h 2813299"/>
                  <a:gd name="connsiteX3" fmla="*/ 719407 w 770932"/>
                  <a:gd name="connsiteY3" fmla="*/ 2813299 h 2813299"/>
                  <a:gd name="connsiteX4" fmla="*/ 712108 w 770932"/>
                  <a:gd name="connsiteY4" fmla="*/ 657871 h 2813299"/>
                  <a:gd name="connsiteX5" fmla="*/ 232211 w 770932"/>
                  <a:gd name="connsiteY5" fmla="*/ 2875 h 2813299"/>
                  <a:gd name="connsiteX0" fmla="*/ 232211 w 719407"/>
                  <a:gd name="connsiteY0" fmla="*/ 2875 h 2813299"/>
                  <a:gd name="connsiteX1" fmla="*/ 31172 w 719407"/>
                  <a:gd name="connsiteY1" fmla="*/ 528169 h 2813299"/>
                  <a:gd name="connsiteX2" fmla="*/ 0 w 719407"/>
                  <a:gd name="connsiteY2" fmla="*/ 2725807 h 2813299"/>
                  <a:gd name="connsiteX3" fmla="*/ 719407 w 719407"/>
                  <a:gd name="connsiteY3" fmla="*/ 2813299 h 2813299"/>
                  <a:gd name="connsiteX4" fmla="*/ 712108 w 719407"/>
                  <a:gd name="connsiteY4" fmla="*/ 657871 h 2813299"/>
                  <a:gd name="connsiteX5" fmla="*/ 232211 w 719407"/>
                  <a:gd name="connsiteY5" fmla="*/ 2875 h 2813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9407" h="2813299">
                    <a:moveTo>
                      <a:pt x="232211" y="2875"/>
                    </a:moveTo>
                    <a:cubicBezTo>
                      <a:pt x="118722" y="-18742"/>
                      <a:pt x="69874" y="74347"/>
                      <a:pt x="31172" y="528169"/>
                    </a:cubicBezTo>
                    <a:lnTo>
                      <a:pt x="0" y="2725807"/>
                    </a:lnTo>
                    <a:lnTo>
                      <a:pt x="719407" y="2813299"/>
                    </a:lnTo>
                    <a:lnTo>
                      <a:pt x="712108" y="657871"/>
                    </a:lnTo>
                    <a:cubicBezTo>
                      <a:pt x="630909" y="189467"/>
                      <a:pt x="345700" y="24492"/>
                      <a:pt x="232211" y="2875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44" name="Rectangle 268"/>
              <p:cNvSpPr/>
              <p:nvPr/>
            </p:nvSpPr>
            <p:spPr>
              <a:xfrm>
                <a:off x="1932319" y="4865657"/>
                <a:ext cx="769217" cy="54254"/>
              </a:xfrm>
              <a:custGeom>
                <a:avLst/>
                <a:gdLst>
                  <a:gd name="connsiteX0" fmla="*/ 0 w 775631"/>
                  <a:gd name="connsiteY0" fmla="*/ 0 h 351800"/>
                  <a:gd name="connsiteX1" fmla="*/ 775631 w 775631"/>
                  <a:gd name="connsiteY1" fmla="*/ 0 h 351800"/>
                  <a:gd name="connsiteX2" fmla="*/ 775631 w 775631"/>
                  <a:gd name="connsiteY2" fmla="*/ 351800 h 351800"/>
                  <a:gd name="connsiteX3" fmla="*/ 0 w 775631"/>
                  <a:gd name="connsiteY3" fmla="*/ 351800 h 351800"/>
                  <a:gd name="connsiteX4" fmla="*/ 0 w 775631"/>
                  <a:gd name="connsiteY4" fmla="*/ 0 h 351800"/>
                  <a:gd name="connsiteX0" fmla="*/ 22107 w 775631"/>
                  <a:gd name="connsiteY0" fmla="*/ 6029 h 351800"/>
                  <a:gd name="connsiteX1" fmla="*/ 775631 w 775631"/>
                  <a:gd name="connsiteY1" fmla="*/ 0 h 351800"/>
                  <a:gd name="connsiteX2" fmla="*/ 775631 w 775631"/>
                  <a:gd name="connsiteY2" fmla="*/ 351800 h 351800"/>
                  <a:gd name="connsiteX3" fmla="*/ 0 w 775631"/>
                  <a:gd name="connsiteY3" fmla="*/ 351800 h 351800"/>
                  <a:gd name="connsiteX4" fmla="*/ 22107 w 775631"/>
                  <a:gd name="connsiteY4" fmla="*/ 6029 h 351800"/>
                  <a:gd name="connsiteX0" fmla="*/ 22107 w 775631"/>
                  <a:gd name="connsiteY0" fmla="*/ 8039 h 353810"/>
                  <a:gd name="connsiteX1" fmla="*/ 763573 w 775631"/>
                  <a:gd name="connsiteY1" fmla="*/ 0 h 353810"/>
                  <a:gd name="connsiteX2" fmla="*/ 775631 w 775631"/>
                  <a:gd name="connsiteY2" fmla="*/ 353810 h 353810"/>
                  <a:gd name="connsiteX3" fmla="*/ 0 w 775631"/>
                  <a:gd name="connsiteY3" fmla="*/ 353810 h 353810"/>
                  <a:gd name="connsiteX4" fmla="*/ 22107 w 775631"/>
                  <a:gd name="connsiteY4" fmla="*/ 8039 h 353810"/>
                  <a:gd name="connsiteX0" fmla="*/ 22107 w 814741"/>
                  <a:gd name="connsiteY0" fmla="*/ 8039 h 353810"/>
                  <a:gd name="connsiteX1" fmla="*/ 763573 w 814741"/>
                  <a:gd name="connsiteY1" fmla="*/ 0 h 353810"/>
                  <a:gd name="connsiteX2" fmla="*/ 814741 w 814741"/>
                  <a:gd name="connsiteY2" fmla="*/ 281566 h 353810"/>
                  <a:gd name="connsiteX3" fmla="*/ 0 w 814741"/>
                  <a:gd name="connsiteY3" fmla="*/ 353810 h 353810"/>
                  <a:gd name="connsiteX4" fmla="*/ 22107 w 814741"/>
                  <a:gd name="connsiteY4" fmla="*/ 8039 h 353810"/>
                  <a:gd name="connsiteX0" fmla="*/ 40513 w 833147"/>
                  <a:gd name="connsiteY0" fmla="*/ 8039 h 281566"/>
                  <a:gd name="connsiteX1" fmla="*/ 781979 w 833147"/>
                  <a:gd name="connsiteY1" fmla="*/ 0 h 281566"/>
                  <a:gd name="connsiteX2" fmla="*/ 833147 w 833147"/>
                  <a:gd name="connsiteY2" fmla="*/ 281566 h 281566"/>
                  <a:gd name="connsiteX3" fmla="*/ 0 w 833147"/>
                  <a:gd name="connsiteY3" fmla="*/ 277438 h 281566"/>
                  <a:gd name="connsiteX4" fmla="*/ 40513 w 833147"/>
                  <a:gd name="connsiteY4" fmla="*/ 8039 h 281566"/>
                  <a:gd name="connsiteX0" fmla="*/ 40513 w 818235"/>
                  <a:gd name="connsiteY0" fmla="*/ 8039 h 277438"/>
                  <a:gd name="connsiteX1" fmla="*/ 781979 w 818235"/>
                  <a:gd name="connsiteY1" fmla="*/ 0 h 277438"/>
                  <a:gd name="connsiteX2" fmla="*/ 818235 w 818235"/>
                  <a:gd name="connsiteY2" fmla="*/ 276803 h 277438"/>
                  <a:gd name="connsiteX3" fmla="*/ 0 w 818235"/>
                  <a:gd name="connsiteY3" fmla="*/ 277438 h 277438"/>
                  <a:gd name="connsiteX4" fmla="*/ 40513 w 818235"/>
                  <a:gd name="connsiteY4" fmla="*/ 8039 h 277438"/>
                  <a:gd name="connsiteX0" fmla="*/ 40513 w 820880"/>
                  <a:gd name="connsiteY0" fmla="*/ 8039 h 277438"/>
                  <a:gd name="connsiteX1" fmla="*/ 781979 w 820880"/>
                  <a:gd name="connsiteY1" fmla="*/ 0 h 277438"/>
                  <a:gd name="connsiteX2" fmla="*/ 818235 w 820880"/>
                  <a:gd name="connsiteY2" fmla="*/ 276803 h 277438"/>
                  <a:gd name="connsiteX3" fmla="*/ 0 w 820880"/>
                  <a:gd name="connsiteY3" fmla="*/ 277438 h 277438"/>
                  <a:gd name="connsiteX4" fmla="*/ 40513 w 820880"/>
                  <a:gd name="connsiteY4" fmla="*/ 8039 h 277438"/>
                  <a:gd name="connsiteX0" fmla="*/ 40513 w 822291"/>
                  <a:gd name="connsiteY0" fmla="*/ 8039 h 277438"/>
                  <a:gd name="connsiteX1" fmla="*/ 798547 w 822291"/>
                  <a:gd name="connsiteY1" fmla="*/ 0 h 277438"/>
                  <a:gd name="connsiteX2" fmla="*/ 818235 w 822291"/>
                  <a:gd name="connsiteY2" fmla="*/ 276803 h 277438"/>
                  <a:gd name="connsiteX3" fmla="*/ 0 w 822291"/>
                  <a:gd name="connsiteY3" fmla="*/ 277438 h 277438"/>
                  <a:gd name="connsiteX4" fmla="*/ 40513 w 822291"/>
                  <a:gd name="connsiteY4" fmla="*/ 8039 h 277438"/>
                  <a:gd name="connsiteX0" fmla="*/ 38857 w 822291"/>
                  <a:gd name="connsiteY0" fmla="*/ 10043 h 277438"/>
                  <a:gd name="connsiteX1" fmla="*/ 798547 w 822291"/>
                  <a:gd name="connsiteY1" fmla="*/ 0 h 277438"/>
                  <a:gd name="connsiteX2" fmla="*/ 818235 w 822291"/>
                  <a:gd name="connsiteY2" fmla="*/ 276803 h 277438"/>
                  <a:gd name="connsiteX3" fmla="*/ 0 w 822291"/>
                  <a:gd name="connsiteY3" fmla="*/ 277438 h 277438"/>
                  <a:gd name="connsiteX4" fmla="*/ 38857 w 822291"/>
                  <a:gd name="connsiteY4" fmla="*/ 10043 h 277438"/>
                  <a:gd name="connsiteX0" fmla="*/ 30574 w 814008"/>
                  <a:gd name="connsiteY0" fmla="*/ 10043 h 277438"/>
                  <a:gd name="connsiteX1" fmla="*/ 790264 w 814008"/>
                  <a:gd name="connsiteY1" fmla="*/ 0 h 277438"/>
                  <a:gd name="connsiteX2" fmla="*/ 809952 w 814008"/>
                  <a:gd name="connsiteY2" fmla="*/ 276803 h 277438"/>
                  <a:gd name="connsiteX3" fmla="*/ 0 w 814008"/>
                  <a:gd name="connsiteY3" fmla="*/ 277438 h 277438"/>
                  <a:gd name="connsiteX4" fmla="*/ 30574 w 814008"/>
                  <a:gd name="connsiteY4" fmla="*/ 10043 h 277438"/>
                  <a:gd name="connsiteX0" fmla="*/ 31544 w 814978"/>
                  <a:gd name="connsiteY0" fmla="*/ 10043 h 277438"/>
                  <a:gd name="connsiteX1" fmla="*/ 791234 w 814978"/>
                  <a:gd name="connsiteY1" fmla="*/ 0 h 277438"/>
                  <a:gd name="connsiteX2" fmla="*/ 810922 w 814978"/>
                  <a:gd name="connsiteY2" fmla="*/ 276803 h 277438"/>
                  <a:gd name="connsiteX3" fmla="*/ 970 w 814978"/>
                  <a:gd name="connsiteY3" fmla="*/ 277438 h 277438"/>
                  <a:gd name="connsiteX4" fmla="*/ 31544 w 814978"/>
                  <a:gd name="connsiteY4" fmla="*/ 10043 h 277438"/>
                  <a:gd name="connsiteX0" fmla="*/ 23598 w 815316"/>
                  <a:gd name="connsiteY0" fmla="*/ 10043 h 277438"/>
                  <a:gd name="connsiteX1" fmla="*/ 791572 w 815316"/>
                  <a:gd name="connsiteY1" fmla="*/ 0 h 277438"/>
                  <a:gd name="connsiteX2" fmla="*/ 811260 w 815316"/>
                  <a:gd name="connsiteY2" fmla="*/ 276803 h 277438"/>
                  <a:gd name="connsiteX3" fmla="*/ 1308 w 815316"/>
                  <a:gd name="connsiteY3" fmla="*/ 277438 h 277438"/>
                  <a:gd name="connsiteX4" fmla="*/ 23598 w 815316"/>
                  <a:gd name="connsiteY4" fmla="*/ 10043 h 27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5316" h="277438">
                    <a:moveTo>
                      <a:pt x="23598" y="10043"/>
                    </a:moveTo>
                    <a:lnTo>
                      <a:pt x="791572" y="0"/>
                    </a:lnTo>
                    <a:cubicBezTo>
                      <a:pt x="803657" y="92268"/>
                      <a:pt x="824026" y="181360"/>
                      <a:pt x="811260" y="276803"/>
                    </a:cubicBezTo>
                    <a:lnTo>
                      <a:pt x="1308" y="277438"/>
                    </a:lnTo>
                    <a:cubicBezTo>
                      <a:pt x="-5069" y="200332"/>
                      <a:pt x="13407" y="99175"/>
                      <a:pt x="23598" y="100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45" name="Rectangle 2944"/>
              <p:cNvSpPr/>
              <p:nvPr/>
            </p:nvSpPr>
            <p:spPr>
              <a:xfrm>
                <a:off x="2035988" y="4851724"/>
                <a:ext cx="45719" cy="237991"/>
              </a:xfrm>
              <a:prstGeom prst="rect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46" name="Rectangle 2945"/>
              <p:cNvSpPr/>
              <p:nvPr/>
            </p:nvSpPr>
            <p:spPr>
              <a:xfrm>
                <a:off x="2530024" y="4850359"/>
                <a:ext cx="45719" cy="237991"/>
              </a:xfrm>
              <a:prstGeom prst="rect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47" name="Rectangle 2946"/>
              <p:cNvSpPr/>
              <p:nvPr/>
            </p:nvSpPr>
            <p:spPr>
              <a:xfrm>
                <a:off x="2253293" y="4854644"/>
                <a:ext cx="116804" cy="77451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2502" name="Group 2501"/>
            <p:cNvGrpSpPr>
              <a:grpSpLocks noChangeAspect="1"/>
            </p:cNvGrpSpPr>
            <p:nvPr/>
          </p:nvGrpSpPr>
          <p:grpSpPr>
            <a:xfrm>
              <a:off x="1951898" y="5062958"/>
              <a:ext cx="492966" cy="1310503"/>
              <a:chOff x="4884384" y="625271"/>
              <a:chExt cx="1407078" cy="3740581"/>
            </a:xfrm>
          </p:grpSpPr>
          <p:sp>
            <p:nvSpPr>
              <p:cNvPr id="2893" name="Rectangle 2892"/>
              <p:cNvSpPr/>
              <p:nvPr/>
            </p:nvSpPr>
            <p:spPr>
              <a:xfrm>
                <a:off x="5366683" y="1404786"/>
                <a:ext cx="417942" cy="769044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94" name="Freeform 2893"/>
              <p:cNvSpPr/>
              <p:nvPr/>
            </p:nvSpPr>
            <p:spPr>
              <a:xfrm>
                <a:off x="5389197" y="1102844"/>
                <a:ext cx="388320" cy="408095"/>
              </a:xfrm>
              <a:custGeom>
                <a:avLst/>
                <a:gdLst>
                  <a:gd name="connsiteX0" fmla="*/ 3153 w 545573"/>
                  <a:gd name="connsiteY0" fmla="*/ 436778 h 641355"/>
                  <a:gd name="connsiteX1" fmla="*/ 122423 w 545573"/>
                  <a:gd name="connsiteY1" fmla="*/ 237996 h 641355"/>
                  <a:gd name="connsiteX2" fmla="*/ 162179 w 545573"/>
                  <a:gd name="connsiteY2" fmla="*/ 33534 h 641355"/>
                  <a:gd name="connsiteX3" fmla="*/ 360962 w 545573"/>
                  <a:gd name="connsiteY3" fmla="*/ 16495 h 641355"/>
                  <a:gd name="connsiteX4" fmla="*/ 406398 w 545573"/>
                  <a:gd name="connsiteY4" fmla="*/ 198239 h 641355"/>
                  <a:gd name="connsiteX5" fmla="*/ 542706 w 545573"/>
                  <a:gd name="connsiteY5" fmla="*/ 436778 h 641355"/>
                  <a:gd name="connsiteX6" fmla="*/ 264410 w 545573"/>
                  <a:gd name="connsiteY6" fmla="*/ 641240 h 641355"/>
                  <a:gd name="connsiteX7" fmla="*/ 3153 w 545573"/>
                  <a:gd name="connsiteY7" fmla="*/ 436778 h 641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5573" h="641355">
                    <a:moveTo>
                      <a:pt x="3153" y="436778"/>
                    </a:moveTo>
                    <a:cubicBezTo>
                      <a:pt x="-20511" y="369571"/>
                      <a:pt x="95919" y="305203"/>
                      <a:pt x="122423" y="237996"/>
                    </a:cubicBezTo>
                    <a:cubicBezTo>
                      <a:pt x="148927" y="170789"/>
                      <a:pt x="122422" y="70451"/>
                      <a:pt x="162179" y="33534"/>
                    </a:cubicBezTo>
                    <a:cubicBezTo>
                      <a:pt x="201936" y="-3383"/>
                      <a:pt x="320259" y="-10956"/>
                      <a:pt x="360962" y="16495"/>
                    </a:cubicBezTo>
                    <a:cubicBezTo>
                      <a:pt x="401665" y="43946"/>
                      <a:pt x="376107" y="128192"/>
                      <a:pt x="406398" y="198239"/>
                    </a:cubicBezTo>
                    <a:cubicBezTo>
                      <a:pt x="436689" y="268286"/>
                      <a:pt x="566371" y="362944"/>
                      <a:pt x="542706" y="436778"/>
                    </a:cubicBezTo>
                    <a:cubicBezTo>
                      <a:pt x="519041" y="510612"/>
                      <a:pt x="357175" y="636507"/>
                      <a:pt x="264410" y="641240"/>
                    </a:cubicBezTo>
                    <a:cubicBezTo>
                      <a:pt x="171645" y="645973"/>
                      <a:pt x="26817" y="503985"/>
                      <a:pt x="3153" y="436778"/>
                    </a:cubicBezTo>
                    <a:close/>
                  </a:path>
                </a:pathLst>
              </a:cu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895" name="Group 2894"/>
              <p:cNvGrpSpPr/>
              <p:nvPr/>
            </p:nvGrpSpPr>
            <p:grpSpPr>
              <a:xfrm>
                <a:off x="5201126" y="2419041"/>
                <a:ext cx="793578" cy="1763891"/>
                <a:chOff x="3856413" y="3097053"/>
                <a:chExt cx="1299495" cy="2772102"/>
              </a:xfrm>
            </p:grpSpPr>
            <p:sp>
              <p:nvSpPr>
                <p:cNvPr id="2918" name="Freeform 2917"/>
                <p:cNvSpPr/>
                <p:nvPr/>
              </p:nvSpPr>
              <p:spPr>
                <a:xfrm>
                  <a:off x="3856413" y="3097053"/>
                  <a:ext cx="610498" cy="277210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  <a:gd name="connsiteX0" fmla="*/ 204913 w 695969"/>
                    <a:gd name="connsiteY0" fmla="*/ 2962 h 2921608"/>
                    <a:gd name="connsiteX1" fmla="*/ 3874 w 695969"/>
                    <a:gd name="connsiteY1" fmla="*/ 528256 h 2921608"/>
                    <a:gd name="connsiteX2" fmla="*/ 108244 w 695969"/>
                    <a:gd name="connsiteY2" fmla="*/ 2750666 h 2921608"/>
                    <a:gd name="connsiteX3" fmla="*/ 522682 w 695969"/>
                    <a:gd name="connsiteY3" fmla="*/ 2772102 h 2921608"/>
                    <a:gd name="connsiteX4" fmla="*/ 684810 w 695969"/>
                    <a:gd name="connsiteY4" fmla="*/ 657958 h 2921608"/>
                    <a:gd name="connsiteX5" fmla="*/ 204913 w 695969"/>
                    <a:gd name="connsiteY5" fmla="*/ 2962 h 2921608"/>
                    <a:gd name="connsiteX0" fmla="*/ 204913 w 695969"/>
                    <a:gd name="connsiteY0" fmla="*/ 2962 h 2772102"/>
                    <a:gd name="connsiteX1" fmla="*/ 3874 w 695969"/>
                    <a:gd name="connsiteY1" fmla="*/ 528256 h 2772102"/>
                    <a:gd name="connsiteX2" fmla="*/ 108244 w 695969"/>
                    <a:gd name="connsiteY2" fmla="*/ 2750666 h 2772102"/>
                    <a:gd name="connsiteX3" fmla="*/ 522682 w 695969"/>
                    <a:gd name="connsiteY3" fmla="*/ 2772102 h 2772102"/>
                    <a:gd name="connsiteX4" fmla="*/ 684810 w 695969"/>
                    <a:gd name="connsiteY4" fmla="*/ 657958 h 2772102"/>
                    <a:gd name="connsiteX5" fmla="*/ 204913 w 695969"/>
                    <a:gd name="connsiteY5" fmla="*/ 2962 h 277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969" h="2772102">
                      <a:moveTo>
                        <a:pt x="204913" y="2962"/>
                      </a:moveTo>
                      <a:cubicBezTo>
                        <a:pt x="91424" y="-18655"/>
                        <a:pt x="19985" y="70305"/>
                        <a:pt x="3874" y="528256"/>
                      </a:cubicBezTo>
                      <a:cubicBezTo>
                        <a:pt x="-12237" y="986207"/>
                        <a:pt x="21776" y="2376692"/>
                        <a:pt x="108244" y="2750666"/>
                      </a:cubicBezTo>
                      <a:lnTo>
                        <a:pt x="522682" y="2772102"/>
                      </a:lnTo>
                      <a:cubicBezTo>
                        <a:pt x="588614" y="2421907"/>
                        <a:pt x="737771" y="1119481"/>
                        <a:pt x="684810" y="657958"/>
                      </a:cubicBezTo>
                      <a:cubicBezTo>
                        <a:pt x="631849" y="196435"/>
                        <a:pt x="318402" y="24579"/>
                        <a:pt x="204913" y="2962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919" name="Flowchart: Stored Data 2918"/>
                <p:cNvSpPr/>
                <p:nvPr/>
              </p:nvSpPr>
              <p:spPr>
                <a:xfrm rot="5400000">
                  <a:off x="4135152" y="3533473"/>
                  <a:ext cx="733815" cy="119787"/>
                </a:xfrm>
                <a:prstGeom prst="flowChartOnlineStorag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920" name="Freeform 2919"/>
                <p:cNvSpPr/>
                <p:nvPr/>
              </p:nvSpPr>
              <p:spPr>
                <a:xfrm flipH="1">
                  <a:off x="4545410" y="3097053"/>
                  <a:ext cx="610498" cy="277210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  <a:gd name="connsiteX0" fmla="*/ 204913 w 695969"/>
                    <a:gd name="connsiteY0" fmla="*/ 2962 h 2921608"/>
                    <a:gd name="connsiteX1" fmla="*/ 3874 w 695969"/>
                    <a:gd name="connsiteY1" fmla="*/ 528256 h 2921608"/>
                    <a:gd name="connsiteX2" fmla="*/ 108244 w 695969"/>
                    <a:gd name="connsiteY2" fmla="*/ 2750666 h 2921608"/>
                    <a:gd name="connsiteX3" fmla="*/ 522682 w 695969"/>
                    <a:gd name="connsiteY3" fmla="*/ 2772102 h 2921608"/>
                    <a:gd name="connsiteX4" fmla="*/ 684810 w 695969"/>
                    <a:gd name="connsiteY4" fmla="*/ 657958 h 2921608"/>
                    <a:gd name="connsiteX5" fmla="*/ 204913 w 695969"/>
                    <a:gd name="connsiteY5" fmla="*/ 2962 h 2921608"/>
                    <a:gd name="connsiteX0" fmla="*/ 204913 w 695969"/>
                    <a:gd name="connsiteY0" fmla="*/ 2962 h 2772102"/>
                    <a:gd name="connsiteX1" fmla="*/ 3874 w 695969"/>
                    <a:gd name="connsiteY1" fmla="*/ 528256 h 2772102"/>
                    <a:gd name="connsiteX2" fmla="*/ 108244 w 695969"/>
                    <a:gd name="connsiteY2" fmla="*/ 2750666 h 2772102"/>
                    <a:gd name="connsiteX3" fmla="*/ 522682 w 695969"/>
                    <a:gd name="connsiteY3" fmla="*/ 2772102 h 2772102"/>
                    <a:gd name="connsiteX4" fmla="*/ 684810 w 695969"/>
                    <a:gd name="connsiteY4" fmla="*/ 657958 h 2772102"/>
                    <a:gd name="connsiteX5" fmla="*/ 204913 w 695969"/>
                    <a:gd name="connsiteY5" fmla="*/ 2962 h 277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969" h="2772102">
                      <a:moveTo>
                        <a:pt x="204913" y="2962"/>
                      </a:moveTo>
                      <a:cubicBezTo>
                        <a:pt x="91424" y="-18655"/>
                        <a:pt x="19985" y="70305"/>
                        <a:pt x="3874" y="528256"/>
                      </a:cubicBezTo>
                      <a:cubicBezTo>
                        <a:pt x="-12237" y="986207"/>
                        <a:pt x="21776" y="2376692"/>
                        <a:pt x="108244" y="2750666"/>
                      </a:cubicBezTo>
                      <a:lnTo>
                        <a:pt x="522682" y="2772102"/>
                      </a:lnTo>
                      <a:cubicBezTo>
                        <a:pt x="588614" y="2421907"/>
                        <a:pt x="737771" y="1119481"/>
                        <a:pt x="684810" y="657958"/>
                      </a:cubicBezTo>
                      <a:cubicBezTo>
                        <a:pt x="631849" y="196435"/>
                        <a:pt x="318402" y="24579"/>
                        <a:pt x="204913" y="2962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921" name="Rectangle 2920"/>
                <p:cNvSpPr/>
                <p:nvPr/>
              </p:nvSpPr>
              <p:spPr>
                <a:xfrm>
                  <a:off x="4171819" y="3284867"/>
                  <a:ext cx="656848" cy="501650"/>
                </a:xfrm>
                <a:prstGeom prst="rect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896" name="Freeform 2895"/>
              <p:cNvSpPr/>
              <p:nvPr/>
            </p:nvSpPr>
            <p:spPr>
              <a:xfrm rot="679214">
                <a:off x="5006984" y="1451782"/>
                <a:ext cx="228065" cy="1264050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97" name="Freeform 2896"/>
              <p:cNvSpPr/>
              <p:nvPr/>
            </p:nvSpPr>
            <p:spPr>
              <a:xfrm rot="20920786" flipH="1">
                <a:off x="5938411" y="1433388"/>
                <a:ext cx="228065" cy="1264050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98" name="Freeform 2897"/>
              <p:cNvSpPr>
                <a:spLocks noChangeAspect="1"/>
              </p:cNvSpPr>
              <p:nvPr/>
            </p:nvSpPr>
            <p:spPr>
              <a:xfrm>
                <a:off x="4884384" y="2606552"/>
                <a:ext cx="197289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99" name="Freeform 2898"/>
              <p:cNvSpPr>
                <a:spLocks noChangeAspect="1"/>
              </p:cNvSpPr>
              <p:nvPr/>
            </p:nvSpPr>
            <p:spPr>
              <a:xfrm flipH="1">
                <a:off x="6094173" y="2606134"/>
                <a:ext cx="197289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00" name="Freeform 2899"/>
              <p:cNvSpPr/>
              <p:nvPr/>
            </p:nvSpPr>
            <p:spPr>
              <a:xfrm flipH="1">
                <a:off x="5570915" y="1274204"/>
                <a:ext cx="477811" cy="1411293"/>
              </a:xfrm>
              <a:custGeom>
                <a:avLst/>
                <a:gdLst>
                  <a:gd name="connsiteX0" fmla="*/ 157523 w 1582311"/>
                  <a:gd name="connsiteY0" fmla="*/ 1919666 h 1975803"/>
                  <a:gd name="connsiteX1" fmla="*/ 403957 w 1582311"/>
                  <a:gd name="connsiteY1" fmla="*/ 1374917 h 1975803"/>
                  <a:gd name="connsiteX2" fmla="*/ 112127 w 1582311"/>
                  <a:gd name="connsiteY2" fmla="*/ 739377 h 1975803"/>
                  <a:gd name="connsiteX3" fmla="*/ 47276 w 1582311"/>
                  <a:gd name="connsiteY3" fmla="*/ 246509 h 1975803"/>
                  <a:gd name="connsiteX4" fmla="*/ 793063 w 1582311"/>
                  <a:gd name="connsiteY4" fmla="*/ 75 h 1975803"/>
                  <a:gd name="connsiteX5" fmla="*/ 1473999 w 1582311"/>
                  <a:gd name="connsiteY5" fmla="*/ 227053 h 1975803"/>
                  <a:gd name="connsiteX6" fmla="*/ 1402663 w 1582311"/>
                  <a:gd name="connsiteY6" fmla="*/ 771802 h 1975803"/>
                  <a:gd name="connsiteX7" fmla="*/ 1292416 w 1582311"/>
                  <a:gd name="connsiteY7" fmla="*/ 1297096 h 1975803"/>
                  <a:gd name="connsiteX8" fmla="*/ 1532365 w 1582311"/>
                  <a:gd name="connsiteY8" fmla="*/ 1887240 h 1975803"/>
                  <a:gd name="connsiteX9" fmla="*/ 157523 w 1582311"/>
                  <a:gd name="connsiteY9" fmla="*/ 1919666 h 1975803"/>
                  <a:gd name="connsiteX0" fmla="*/ 157523 w 1582311"/>
                  <a:gd name="connsiteY0" fmla="*/ 1919666 h 1973041"/>
                  <a:gd name="connsiteX1" fmla="*/ 403957 w 1582311"/>
                  <a:gd name="connsiteY1" fmla="*/ 1374917 h 1973041"/>
                  <a:gd name="connsiteX2" fmla="*/ 112127 w 1582311"/>
                  <a:gd name="connsiteY2" fmla="*/ 739377 h 1973041"/>
                  <a:gd name="connsiteX3" fmla="*/ 47276 w 1582311"/>
                  <a:gd name="connsiteY3" fmla="*/ 246509 h 1973041"/>
                  <a:gd name="connsiteX4" fmla="*/ 793063 w 1582311"/>
                  <a:gd name="connsiteY4" fmla="*/ 75 h 1973041"/>
                  <a:gd name="connsiteX5" fmla="*/ 1473999 w 1582311"/>
                  <a:gd name="connsiteY5" fmla="*/ 227053 h 1973041"/>
                  <a:gd name="connsiteX6" fmla="*/ 1402663 w 1582311"/>
                  <a:gd name="connsiteY6" fmla="*/ 771802 h 1973041"/>
                  <a:gd name="connsiteX7" fmla="*/ 1292416 w 1582311"/>
                  <a:gd name="connsiteY7" fmla="*/ 1342492 h 1973041"/>
                  <a:gd name="connsiteX8" fmla="*/ 1532365 w 1582311"/>
                  <a:gd name="connsiteY8" fmla="*/ 1887240 h 1973041"/>
                  <a:gd name="connsiteX9" fmla="*/ 157523 w 1582311"/>
                  <a:gd name="connsiteY9" fmla="*/ 1919666 h 1973041"/>
                  <a:gd name="connsiteX0" fmla="*/ 157523 w 1582311"/>
                  <a:gd name="connsiteY0" fmla="*/ 1919660 h 1973035"/>
                  <a:gd name="connsiteX1" fmla="*/ 403957 w 1582311"/>
                  <a:gd name="connsiteY1" fmla="*/ 1374911 h 1973035"/>
                  <a:gd name="connsiteX2" fmla="*/ 112127 w 1582311"/>
                  <a:gd name="connsiteY2" fmla="*/ 739371 h 1973035"/>
                  <a:gd name="connsiteX3" fmla="*/ 47276 w 1582311"/>
                  <a:gd name="connsiteY3" fmla="*/ 246503 h 1973035"/>
                  <a:gd name="connsiteX4" fmla="*/ 793063 w 1582311"/>
                  <a:gd name="connsiteY4" fmla="*/ 69 h 1973035"/>
                  <a:gd name="connsiteX5" fmla="*/ 1473999 w 1582311"/>
                  <a:gd name="connsiteY5" fmla="*/ 227047 h 1973035"/>
                  <a:gd name="connsiteX6" fmla="*/ 1467514 w 1582311"/>
                  <a:gd name="connsiteY6" fmla="*/ 706945 h 1973035"/>
                  <a:gd name="connsiteX7" fmla="*/ 1292416 w 1582311"/>
                  <a:gd name="connsiteY7" fmla="*/ 1342486 h 1973035"/>
                  <a:gd name="connsiteX8" fmla="*/ 1532365 w 1582311"/>
                  <a:gd name="connsiteY8" fmla="*/ 1887234 h 1973035"/>
                  <a:gd name="connsiteX9" fmla="*/ 157523 w 1582311"/>
                  <a:gd name="connsiteY9" fmla="*/ 1919660 h 1973035"/>
                  <a:gd name="connsiteX0" fmla="*/ 157523 w 1582311"/>
                  <a:gd name="connsiteY0" fmla="*/ 2021986 h 2113807"/>
                  <a:gd name="connsiteX1" fmla="*/ 403957 w 1582311"/>
                  <a:gd name="connsiteY1" fmla="*/ 1477237 h 2113807"/>
                  <a:gd name="connsiteX2" fmla="*/ 112127 w 1582311"/>
                  <a:gd name="connsiteY2" fmla="*/ 841697 h 2113807"/>
                  <a:gd name="connsiteX3" fmla="*/ 47276 w 1582311"/>
                  <a:gd name="connsiteY3" fmla="*/ 348829 h 2113807"/>
                  <a:gd name="connsiteX4" fmla="*/ 793063 w 1582311"/>
                  <a:gd name="connsiteY4" fmla="*/ 102395 h 2113807"/>
                  <a:gd name="connsiteX5" fmla="*/ 844944 w 1582311"/>
                  <a:gd name="connsiteY5" fmla="*/ 2106292 h 2113807"/>
                  <a:gd name="connsiteX6" fmla="*/ 1467514 w 1582311"/>
                  <a:gd name="connsiteY6" fmla="*/ 809271 h 2113807"/>
                  <a:gd name="connsiteX7" fmla="*/ 1292416 w 1582311"/>
                  <a:gd name="connsiteY7" fmla="*/ 1444812 h 2113807"/>
                  <a:gd name="connsiteX8" fmla="*/ 1532365 w 1582311"/>
                  <a:gd name="connsiteY8" fmla="*/ 1989560 h 2113807"/>
                  <a:gd name="connsiteX9" fmla="*/ 157523 w 1582311"/>
                  <a:gd name="connsiteY9" fmla="*/ 2021986 h 2113807"/>
                  <a:gd name="connsiteX0" fmla="*/ 157523 w 1582311"/>
                  <a:gd name="connsiteY0" fmla="*/ 2021986 h 2113173"/>
                  <a:gd name="connsiteX1" fmla="*/ 403957 w 1582311"/>
                  <a:gd name="connsiteY1" fmla="*/ 1477237 h 2113173"/>
                  <a:gd name="connsiteX2" fmla="*/ 112127 w 1582311"/>
                  <a:gd name="connsiteY2" fmla="*/ 841697 h 2113173"/>
                  <a:gd name="connsiteX3" fmla="*/ 47276 w 1582311"/>
                  <a:gd name="connsiteY3" fmla="*/ 348829 h 2113173"/>
                  <a:gd name="connsiteX4" fmla="*/ 793063 w 1582311"/>
                  <a:gd name="connsiteY4" fmla="*/ 102395 h 2113173"/>
                  <a:gd name="connsiteX5" fmla="*/ 844944 w 1582311"/>
                  <a:gd name="connsiteY5" fmla="*/ 2106292 h 2113173"/>
                  <a:gd name="connsiteX6" fmla="*/ 1461029 w 1582311"/>
                  <a:gd name="connsiteY6" fmla="*/ 783331 h 2113173"/>
                  <a:gd name="connsiteX7" fmla="*/ 1292416 w 1582311"/>
                  <a:gd name="connsiteY7" fmla="*/ 1444812 h 2113173"/>
                  <a:gd name="connsiteX8" fmla="*/ 1532365 w 1582311"/>
                  <a:gd name="connsiteY8" fmla="*/ 1989560 h 2113173"/>
                  <a:gd name="connsiteX9" fmla="*/ 157523 w 1582311"/>
                  <a:gd name="connsiteY9" fmla="*/ 2021986 h 2113173"/>
                  <a:gd name="connsiteX0" fmla="*/ 157523 w 1591567"/>
                  <a:gd name="connsiteY0" fmla="*/ 2021986 h 2143200"/>
                  <a:gd name="connsiteX1" fmla="*/ 403957 w 1591567"/>
                  <a:gd name="connsiteY1" fmla="*/ 1477237 h 2143200"/>
                  <a:gd name="connsiteX2" fmla="*/ 112127 w 1591567"/>
                  <a:gd name="connsiteY2" fmla="*/ 841697 h 2143200"/>
                  <a:gd name="connsiteX3" fmla="*/ 47276 w 1591567"/>
                  <a:gd name="connsiteY3" fmla="*/ 348829 h 2143200"/>
                  <a:gd name="connsiteX4" fmla="*/ 793063 w 1591567"/>
                  <a:gd name="connsiteY4" fmla="*/ 102395 h 2143200"/>
                  <a:gd name="connsiteX5" fmla="*/ 844944 w 1591567"/>
                  <a:gd name="connsiteY5" fmla="*/ 2106292 h 2143200"/>
                  <a:gd name="connsiteX6" fmla="*/ 1292416 w 1591567"/>
                  <a:gd name="connsiteY6" fmla="*/ 1444812 h 2143200"/>
                  <a:gd name="connsiteX7" fmla="*/ 1532365 w 1591567"/>
                  <a:gd name="connsiteY7" fmla="*/ 1989560 h 2143200"/>
                  <a:gd name="connsiteX8" fmla="*/ 157523 w 1591567"/>
                  <a:gd name="connsiteY8" fmla="*/ 2021986 h 2143200"/>
                  <a:gd name="connsiteX0" fmla="*/ 157523 w 1545335"/>
                  <a:gd name="connsiteY0" fmla="*/ 2021986 h 2223374"/>
                  <a:gd name="connsiteX1" fmla="*/ 403957 w 1545335"/>
                  <a:gd name="connsiteY1" fmla="*/ 1477237 h 2223374"/>
                  <a:gd name="connsiteX2" fmla="*/ 112127 w 1545335"/>
                  <a:gd name="connsiteY2" fmla="*/ 841697 h 2223374"/>
                  <a:gd name="connsiteX3" fmla="*/ 47276 w 1545335"/>
                  <a:gd name="connsiteY3" fmla="*/ 348829 h 2223374"/>
                  <a:gd name="connsiteX4" fmla="*/ 793063 w 1545335"/>
                  <a:gd name="connsiteY4" fmla="*/ 102395 h 2223374"/>
                  <a:gd name="connsiteX5" fmla="*/ 844944 w 1545335"/>
                  <a:gd name="connsiteY5" fmla="*/ 2106292 h 2223374"/>
                  <a:gd name="connsiteX6" fmla="*/ 1532365 w 1545335"/>
                  <a:gd name="connsiteY6" fmla="*/ 1989560 h 2223374"/>
                  <a:gd name="connsiteX7" fmla="*/ 157523 w 1545335"/>
                  <a:gd name="connsiteY7" fmla="*/ 2021986 h 2223374"/>
                  <a:gd name="connsiteX0" fmla="*/ 157523 w 844944"/>
                  <a:gd name="connsiteY0" fmla="*/ 2021986 h 2249938"/>
                  <a:gd name="connsiteX1" fmla="*/ 403957 w 844944"/>
                  <a:gd name="connsiteY1" fmla="*/ 1477237 h 2249938"/>
                  <a:gd name="connsiteX2" fmla="*/ 112127 w 844944"/>
                  <a:gd name="connsiteY2" fmla="*/ 841697 h 2249938"/>
                  <a:gd name="connsiteX3" fmla="*/ 47276 w 844944"/>
                  <a:gd name="connsiteY3" fmla="*/ 348829 h 2249938"/>
                  <a:gd name="connsiteX4" fmla="*/ 793063 w 844944"/>
                  <a:gd name="connsiteY4" fmla="*/ 102395 h 2249938"/>
                  <a:gd name="connsiteX5" fmla="*/ 844944 w 844944"/>
                  <a:gd name="connsiteY5" fmla="*/ 2106292 h 2249938"/>
                  <a:gd name="connsiteX6" fmla="*/ 157523 w 844944"/>
                  <a:gd name="connsiteY6" fmla="*/ 2021986 h 2249938"/>
                  <a:gd name="connsiteX0" fmla="*/ 154587 w 842008"/>
                  <a:gd name="connsiteY0" fmla="*/ 2021986 h 2249467"/>
                  <a:gd name="connsiteX1" fmla="*/ 303744 w 842008"/>
                  <a:gd name="connsiteY1" fmla="*/ 1490207 h 2249467"/>
                  <a:gd name="connsiteX2" fmla="*/ 109191 w 842008"/>
                  <a:gd name="connsiteY2" fmla="*/ 841697 h 2249467"/>
                  <a:gd name="connsiteX3" fmla="*/ 44340 w 842008"/>
                  <a:gd name="connsiteY3" fmla="*/ 348829 h 2249467"/>
                  <a:gd name="connsiteX4" fmla="*/ 790127 w 842008"/>
                  <a:gd name="connsiteY4" fmla="*/ 102395 h 2249467"/>
                  <a:gd name="connsiteX5" fmla="*/ 842008 w 842008"/>
                  <a:gd name="connsiteY5" fmla="*/ 2106292 h 2249467"/>
                  <a:gd name="connsiteX6" fmla="*/ 154587 w 842008"/>
                  <a:gd name="connsiteY6" fmla="*/ 2021986 h 2249467"/>
                  <a:gd name="connsiteX0" fmla="*/ 166593 w 854014"/>
                  <a:gd name="connsiteY0" fmla="*/ 2021986 h 2249467"/>
                  <a:gd name="connsiteX1" fmla="*/ 315750 w 854014"/>
                  <a:gd name="connsiteY1" fmla="*/ 1490207 h 2249467"/>
                  <a:gd name="connsiteX2" fmla="*/ 121197 w 854014"/>
                  <a:gd name="connsiteY2" fmla="*/ 841697 h 2249467"/>
                  <a:gd name="connsiteX3" fmla="*/ 56346 w 854014"/>
                  <a:gd name="connsiteY3" fmla="*/ 348829 h 2249467"/>
                  <a:gd name="connsiteX4" fmla="*/ 802133 w 854014"/>
                  <a:gd name="connsiteY4" fmla="*/ 102395 h 2249467"/>
                  <a:gd name="connsiteX5" fmla="*/ 854014 w 854014"/>
                  <a:gd name="connsiteY5" fmla="*/ 2106292 h 2249467"/>
                  <a:gd name="connsiteX6" fmla="*/ 166593 w 854014"/>
                  <a:gd name="connsiteY6" fmla="*/ 2021986 h 2249467"/>
                  <a:gd name="connsiteX0" fmla="*/ 153312 w 840733"/>
                  <a:gd name="connsiteY0" fmla="*/ 2021986 h 2250412"/>
                  <a:gd name="connsiteX1" fmla="*/ 257074 w 840733"/>
                  <a:gd name="connsiteY1" fmla="*/ 1464267 h 2250412"/>
                  <a:gd name="connsiteX2" fmla="*/ 107916 w 840733"/>
                  <a:gd name="connsiteY2" fmla="*/ 841697 h 2250412"/>
                  <a:gd name="connsiteX3" fmla="*/ 43065 w 840733"/>
                  <a:gd name="connsiteY3" fmla="*/ 348829 h 2250412"/>
                  <a:gd name="connsiteX4" fmla="*/ 788852 w 840733"/>
                  <a:gd name="connsiteY4" fmla="*/ 102395 h 2250412"/>
                  <a:gd name="connsiteX5" fmla="*/ 840733 w 840733"/>
                  <a:gd name="connsiteY5" fmla="*/ 2106292 h 2250412"/>
                  <a:gd name="connsiteX6" fmla="*/ 153312 w 840733"/>
                  <a:gd name="connsiteY6" fmla="*/ 2021986 h 2250412"/>
                  <a:gd name="connsiteX0" fmla="*/ 174762 w 862183"/>
                  <a:gd name="connsiteY0" fmla="*/ 2021986 h 2250412"/>
                  <a:gd name="connsiteX1" fmla="*/ 278524 w 862183"/>
                  <a:gd name="connsiteY1" fmla="*/ 1464267 h 2250412"/>
                  <a:gd name="connsiteX2" fmla="*/ 129366 w 862183"/>
                  <a:gd name="connsiteY2" fmla="*/ 841697 h 2250412"/>
                  <a:gd name="connsiteX3" fmla="*/ 64515 w 862183"/>
                  <a:gd name="connsiteY3" fmla="*/ 348829 h 2250412"/>
                  <a:gd name="connsiteX4" fmla="*/ 810302 w 862183"/>
                  <a:gd name="connsiteY4" fmla="*/ 102395 h 2250412"/>
                  <a:gd name="connsiteX5" fmla="*/ 862183 w 862183"/>
                  <a:gd name="connsiteY5" fmla="*/ 2106292 h 2250412"/>
                  <a:gd name="connsiteX6" fmla="*/ 174762 w 862183"/>
                  <a:gd name="connsiteY6" fmla="*/ 2021986 h 2250412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6607 w 902204"/>
                  <a:gd name="connsiteY0" fmla="*/ 2010716 h 2237701"/>
                  <a:gd name="connsiteX1" fmla="*/ 260369 w 902204"/>
                  <a:gd name="connsiteY1" fmla="*/ 1452997 h 2237701"/>
                  <a:gd name="connsiteX2" fmla="*/ 182548 w 902204"/>
                  <a:gd name="connsiteY2" fmla="*/ 1044436 h 2237701"/>
                  <a:gd name="connsiteX3" fmla="*/ 46360 w 902204"/>
                  <a:gd name="connsiteY3" fmla="*/ 337559 h 2237701"/>
                  <a:gd name="connsiteX4" fmla="*/ 869969 w 902204"/>
                  <a:gd name="connsiteY4" fmla="*/ 110581 h 2237701"/>
                  <a:gd name="connsiteX5" fmla="*/ 844028 w 902204"/>
                  <a:gd name="connsiteY5" fmla="*/ 2095022 h 2237701"/>
                  <a:gd name="connsiteX6" fmla="*/ 156607 w 902204"/>
                  <a:gd name="connsiteY6" fmla="*/ 2010716 h 2237701"/>
                  <a:gd name="connsiteX0" fmla="*/ 156607 w 869969"/>
                  <a:gd name="connsiteY0" fmla="*/ 2010716 h 2237701"/>
                  <a:gd name="connsiteX1" fmla="*/ 260369 w 869969"/>
                  <a:gd name="connsiteY1" fmla="*/ 1452997 h 2237701"/>
                  <a:gd name="connsiteX2" fmla="*/ 182548 w 869969"/>
                  <a:gd name="connsiteY2" fmla="*/ 1044436 h 2237701"/>
                  <a:gd name="connsiteX3" fmla="*/ 46360 w 869969"/>
                  <a:gd name="connsiteY3" fmla="*/ 337559 h 2237701"/>
                  <a:gd name="connsiteX4" fmla="*/ 869969 w 869969"/>
                  <a:gd name="connsiteY4" fmla="*/ 110581 h 2237701"/>
                  <a:gd name="connsiteX5" fmla="*/ 844028 w 869969"/>
                  <a:gd name="connsiteY5" fmla="*/ 2095022 h 2237701"/>
                  <a:gd name="connsiteX6" fmla="*/ 156607 w 869969"/>
                  <a:gd name="connsiteY6" fmla="*/ 2010716 h 2237701"/>
                  <a:gd name="connsiteX0" fmla="*/ 144847 w 857749"/>
                  <a:gd name="connsiteY0" fmla="*/ 1978134 h 2202237"/>
                  <a:gd name="connsiteX1" fmla="*/ 248609 w 857749"/>
                  <a:gd name="connsiteY1" fmla="*/ 1420415 h 2202237"/>
                  <a:gd name="connsiteX2" fmla="*/ 170788 w 857749"/>
                  <a:gd name="connsiteY2" fmla="*/ 1011854 h 2202237"/>
                  <a:gd name="connsiteX3" fmla="*/ 34600 w 857749"/>
                  <a:gd name="connsiteY3" fmla="*/ 304977 h 2202237"/>
                  <a:gd name="connsiteX4" fmla="*/ 696082 w 857749"/>
                  <a:gd name="connsiteY4" fmla="*/ 116909 h 2202237"/>
                  <a:gd name="connsiteX5" fmla="*/ 832268 w 857749"/>
                  <a:gd name="connsiteY5" fmla="*/ 2062440 h 2202237"/>
                  <a:gd name="connsiteX6" fmla="*/ 144847 w 857749"/>
                  <a:gd name="connsiteY6" fmla="*/ 1978134 h 2202237"/>
                  <a:gd name="connsiteX0" fmla="*/ 136920 w 849427"/>
                  <a:gd name="connsiteY0" fmla="*/ 2082138 h 2306241"/>
                  <a:gd name="connsiteX1" fmla="*/ 240682 w 849427"/>
                  <a:gd name="connsiteY1" fmla="*/ 1524419 h 2306241"/>
                  <a:gd name="connsiteX2" fmla="*/ 162861 w 849427"/>
                  <a:gd name="connsiteY2" fmla="*/ 1115858 h 2306241"/>
                  <a:gd name="connsiteX3" fmla="*/ 26673 w 849427"/>
                  <a:gd name="connsiteY3" fmla="*/ 408981 h 2306241"/>
                  <a:gd name="connsiteX4" fmla="*/ 577907 w 849427"/>
                  <a:gd name="connsiteY4" fmla="*/ 65270 h 2306241"/>
                  <a:gd name="connsiteX5" fmla="*/ 688155 w 849427"/>
                  <a:gd name="connsiteY5" fmla="*/ 220913 h 2306241"/>
                  <a:gd name="connsiteX6" fmla="*/ 824341 w 849427"/>
                  <a:gd name="connsiteY6" fmla="*/ 2166444 h 2306241"/>
                  <a:gd name="connsiteX7" fmla="*/ 136920 w 849427"/>
                  <a:gd name="connsiteY7" fmla="*/ 2082138 h 2306241"/>
                  <a:gd name="connsiteX0" fmla="*/ 136920 w 852753"/>
                  <a:gd name="connsiteY0" fmla="*/ 2020826 h 2221392"/>
                  <a:gd name="connsiteX1" fmla="*/ 240682 w 852753"/>
                  <a:gd name="connsiteY1" fmla="*/ 1463107 h 2221392"/>
                  <a:gd name="connsiteX2" fmla="*/ 162861 w 852753"/>
                  <a:gd name="connsiteY2" fmla="*/ 1054546 h 2221392"/>
                  <a:gd name="connsiteX3" fmla="*/ 26673 w 852753"/>
                  <a:gd name="connsiteY3" fmla="*/ 347669 h 2221392"/>
                  <a:gd name="connsiteX4" fmla="*/ 577907 w 852753"/>
                  <a:gd name="connsiteY4" fmla="*/ 3958 h 2221392"/>
                  <a:gd name="connsiteX5" fmla="*/ 707610 w 852753"/>
                  <a:gd name="connsiteY5" fmla="*/ 477371 h 2221392"/>
                  <a:gd name="connsiteX6" fmla="*/ 824341 w 852753"/>
                  <a:gd name="connsiteY6" fmla="*/ 2105132 h 2221392"/>
                  <a:gd name="connsiteX7" fmla="*/ 136920 w 852753"/>
                  <a:gd name="connsiteY7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08747 w 842296"/>
                  <a:gd name="connsiteY0" fmla="*/ 2010242 h 2217964"/>
                  <a:gd name="connsiteX1" fmla="*/ 151307 w 842296"/>
                  <a:gd name="connsiteY1" fmla="*/ 1054546 h 2217964"/>
                  <a:gd name="connsiteX2" fmla="*/ 15119 w 842296"/>
                  <a:gd name="connsiteY2" fmla="*/ 347669 h 2217964"/>
                  <a:gd name="connsiteX3" fmla="*/ 566353 w 842296"/>
                  <a:gd name="connsiteY3" fmla="*/ 3958 h 2217964"/>
                  <a:gd name="connsiteX4" fmla="*/ 696056 w 842296"/>
                  <a:gd name="connsiteY4" fmla="*/ 477371 h 2217964"/>
                  <a:gd name="connsiteX5" fmla="*/ 812787 w 842296"/>
                  <a:gd name="connsiteY5" fmla="*/ 2105132 h 2217964"/>
                  <a:gd name="connsiteX6" fmla="*/ 108747 w 842296"/>
                  <a:gd name="connsiteY6" fmla="*/ 2010242 h 2217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2296" h="2217964">
                    <a:moveTo>
                      <a:pt x="108747" y="2010242"/>
                    </a:moveTo>
                    <a:cubicBezTo>
                      <a:pt x="122934" y="1691677"/>
                      <a:pt x="166912" y="1331642"/>
                      <a:pt x="151307" y="1054546"/>
                    </a:cubicBezTo>
                    <a:cubicBezTo>
                      <a:pt x="135702" y="777451"/>
                      <a:pt x="-54055" y="522767"/>
                      <a:pt x="15119" y="347669"/>
                    </a:cubicBezTo>
                    <a:cubicBezTo>
                      <a:pt x="84293" y="172571"/>
                      <a:pt x="456106" y="35303"/>
                      <a:pt x="566353" y="3958"/>
                    </a:cubicBezTo>
                    <a:cubicBezTo>
                      <a:pt x="676600" y="-27387"/>
                      <a:pt x="654984" y="127175"/>
                      <a:pt x="696056" y="477371"/>
                    </a:cubicBezTo>
                    <a:cubicBezTo>
                      <a:pt x="737128" y="827567"/>
                      <a:pt x="910672" y="1849654"/>
                      <a:pt x="812787" y="2105132"/>
                    </a:cubicBezTo>
                    <a:cubicBezTo>
                      <a:pt x="714902" y="2360610"/>
                      <a:pt x="206023" y="2117246"/>
                      <a:pt x="108747" y="20102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01" name="Freeform 2900"/>
              <p:cNvSpPr/>
              <p:nvPr/>
            </p:nvSpPr>
            <p:spPr>
              <a:xfrm>
                <a:off x="5135544" y="1280669"/>
                <a:ext cx="477811" cy="1411293"/>
              </a:xfrm>
              <a:custGeom>
                <a:avLst/>
                <a:gdLst>
                  <a:gd name="connsiteX0" fmla="*/ 157523 w 1582311"/>
                  <a:gd name="connsiteY0" fmla="*/ 1919666 h 1975803"/>
                  <a:gd name="connsiteX1" fmla="*/ 403957 w 1582311"/>
                  <a:gd name="connsiteY1" fmla="*/ 1374917 h 1975803"/>
                  <a:gd name="connsiteX2" fmla="*/ 112127 w 1582311"/>
                  <a:gd name="connsiteY2" fmla="*/ 739377 h 1975803"/>
                  <a:gd name="connsiteX3" fmla="*/ 47276 w 1582311"/>
                  <a:gd name="connsiteY3" fmla="*/ 246509 h 1975803"/>
                  <a:gd name="connsiteX4" fmla="*/ 793063 w 1582311"/>
                  <a:gd name="connsiteY4" fmla="*/ 75 h 1975803"/>
                  <a:gd name="connsiteX5" fmla="*/ 1473999 w 1582311"/>
                  <a:gd name="connsiteY5" fmla="*/ 227053 h 1975803"/>
                  <a:gd name="connsiteX6" fmla="*/ 1402663 w 1582311"/>
                  <a:gd name="connsiteY6" fmla="*/ 771802 h 1975803"/>
                  <a:gd name="connsiteX7" fmla="*/ 1292416 w 1582311"/>
                  <a:gd name="connsiteY7" fmla="*/ 1297096 h 1975803"/>
                  <a:gd name="connsiteX8" fmla="*/ 1532365 w 1582311"/>
                  <a:gd name="connsiteY8" fmla="*/ 1887240 h 1975803"/>
                  <a:gd name="connsiteX9" fmla="*/ 157523 w 1582311"/>
                  <a:gd name="connsiteY9" fmla="*/ 1919666 h 1975803"/>
                  <a:gd name="connsiteX0" fmla="*/ 157523 w 1582311"/>
                  <a:gd name="connsiteY0" fmla="*/ 1919666 h 1973041"/>
                  <a:gd name="connsiteX1" fmla="*/ 403957 w 1582311"/>
                  <a:gd name="connsiteY1" fmla="*/ 1374917 h 1973041"/>
                  <a:gd name="connsiteX2" fmla="*/ 112127 w 1582311"/>
                  <a:gd name="connsiteY2" fmla="*/ 739377 h 1973041"/>
                  <a:gd name="connsiteX3" fmla="*/ 47276 w 1582311"/>
                  <a:gd name="connsiteY3" fmla="*/ 246509 h 1973041"/>
                  <a:gd name="connsiteX4" fmla="*/ 793063 w 1582311"/>
                  <a:gd name="connsiteY4" fmla="*/ 75 h 1973041"/>
                  <a:gd name="connsiteX5" fmla="*/ 1473999 w 1582311"/>
                  <a:gd name="connsiteY5" fmla="*/ 227053 h 1973041"/>
                  <a:gd name="connsiteX6" fmla="*/ 1402663 w 1582311"/>
                  <a:gd name="connsiteY6" fmla="*/ 771802 h 1973041"/>
                  <a:gd name="connsiteX7" fmla="*/ 1292416 w 1582311"/>
                  <a:gd name="connsiteY7" fmla="*/ 1342492 h 1973041"/>
                  <a:gd name="connsiteX8" fmla="*/ 1532365 w 1582311"/>
                  <a:gd name="connsiteY8" fmla="*/ 1887240 h 1973041"/>
                  <a:gd name="connsiteX9" fmla="*/ 157523 w 1582311"/>
                  <a:gd name="connsiteY9" fmla="*/ 1919666 h 1973041"/>
                  <a:gd name="connsiteX0" fmla="*/ 157523 w 1582311"/>
                  <a:gd name="connsiteY0" fmla="*/ 1919660 h 1973035"/>
                  <a:gd name="connsiteX1" fmla="*/ 403957 w 1582311"/>
                  <a:gd name="connsiteY1" fmla="*/ 1374911 h 1973035"/>
                  <a:gd name="connsiteX2" fmla="*/ 112127 w 1582311"/>
                  <a:gd name="connsiteY2" fmla="*/ 739371 h 1973035"/>
                  <a:gd name="connsiteX3" fmla="*/ 47276 w 1582311"/>
                  <a:gd name="connsiteY3" fmla="*/ 246503 h 1973035"/>
                  <a:gd name="connsiteX4" fmla="*/ 793063 w 1582311"/>
                  <a:gd name="connsiteY4" fmla="*/ 69 h 1973035"/>
                  <a:gd name="connsiteX5" fmla="*/ 1473999 w 1582311"/>
                  <a:gd name="connsiteY5" fmla="*/ 227047 h 1973035"/>
                  <a:gd name="connsiteX6" fmla="*/ 1467514 w 1582311"/>
                  <a:gd name="connsiteY6" fmla="*/ 706945 h 1973035"/>
                  <a:gd name="connsiteX7" fmla="*/ 1292416 w 1582311"/>
                  <a:gd name="connsiteY7" fmla="*/ 1342486 h 1973035"/>
                  <a:gd name="connsiteX8" fmla="*/ 1532365 w 1582311"/>
                  <a:gd name="connsiteY8" fmla="*/ 1887234 h 1973035"/>
                  <a:gd name="connsiteX9" fmla="*/ 157523 w 1582311"/>
                  <a:gd name="connsiteY9" fmla="*/ 1919660 h 1973035"/>
                  <a:gd name="connsiteX0" fmla="*/ 157523 w 1582311"/>
                  <a:gd name="connsiteY0" fmla="*/ 2021986 h 2113807"/>
                  <a:gd name="connsiteX1" fmla="*/ 403957 w 1582311"/>
                  <a:gd name="connsiteY1" fmla="*/ 1477237 h 2113807"/>
                  <a:gd name="connsiteX2" fmla="*/ 112127 w 1582311"/>
                  <a:gd name="connsiteY2" fmla="*/ 841697 h 2113807"/>
                  <a:gd name="connsiteX3" fmla="*/ 47276 w 1582311"/>
                  <a:gd name="connsiteY3" fmla="*/ 348829 h 2113807"/>
                  <a:gd name="connsiteX4" fmla="*/ 793063 w 1582311"/>
                  <a:gd name="connsiteY4" fmla="*/ 102395 h 2113807"/>
                  <a:gd name="connsiteX5" fmla="*/ 844944 w 1582311"/>
                  <a:gd name="connsiteY5" fmla="*/ 2106292 h 2113807"/>
                  <a:gd name="connsiteX6" fmla="*/ 1467514 w 1582311"/>
                  <a:gd name="connsiteY6" fmla="*/ 809271 h 2113807"/>
                  <a:gd name="connsiteX7" fmla="*/ 1292416 w 1582311"/>
                  <a:gd name="connsiteY7" fmla="*/ 1444812 h 2113807"/>
                  <a:gd name="connsiteX8" fmla="*/ 1532365 w 1582311"/>
                  <a:gd name="connsiteY8" fmla="*/ 1989560 h 2113807"/>
                  <a:gd name="connsiteX9" fmla="*/ 157523 w 1582311"/>
                  <a:gd name="connsiteY9" fmla="*/ 2021986 h 2113807"/>
                  <a:gd name="connsiteX0" fmla="*/ 157523 w 1582311"/>
                  <a:gd name="connsiteY0" fmla="*/ 2021986 h 2113173"/>
                  <a:gd name="connsiteX1" fmla="*/ 403957 w 1582311"/>
                  <a:gd name="connsiteY1" fmla="*/ 1477237 h 2113173"/>
                  <a:gd name="connsiteX2" fmla="*/ 112127 w 1582311"/>
                  <a:gd name="connsiteY2" fmla="*/ 841697 h 2113173"/>
                  <a:gd name="connsiteX3" fmla="*/ 47276 w 1582311"/>
                  <a:gd name="connsiteY3" fmla="*/ 348829 h 2113173"/>
                  <a:gd name="connsiteX4" fmla="*/ 793063 w 1582311"/>
                  <a:gd name="connsiteY4" fmla="*/ 102395 h 2113173"/>
                  <a:gd name="connsiteX5" fmla="*/ 844944 w 1582311"/>
                  <a:gd name="connsiteY5" fmla="*/ 2106292 h 2113173"/>
                  <a:gd name="connsiteX6" fmla="*/ 1461029 w 1582311"/>
                  <a:gd name="connsiteY6" fmla="*/ 783331 h 2113173"/>
                  <a:gd name="connsiteX7" fmla="*/ 1292416 w 1582311"/>
                  <a:gd name="connsiteY7" fmla="*/ 1444812 h 2113173"/>
                  <a:gd name="connsiteX8" fmla="*/ 1532365 w 1582311"/>
                  <a:gd name="connsiteY8" fmla="*/ 1989560 h 2113173"/>
                  <a:gd name="connsiteX9" fmla="*/ 157523 w 1582311"/>
                  <a:gd name="connsiteY9" fmla="*/ 2021986 h 2113173"/>
                  <a:gd name="connsiteX0" fmla="*/ 157523 w 1591567"/>
                  <a:gd name="connsiteY0" fmla="*/ 2021986 h 2143200"/>
                  <a:gd name="connsiteX1" fmla="*/ 403957 w 1591567"/>
                  <a:gd name="connsiteY1" fmla="*/ 1477237 h 2143200"/>
                  <a:gd name="connsiteX2" fmla="*/ 112127 w 1591567"/>
                  <a:gd name="connsiteY2" fmla="*/ 841697 h 2143200"/>
                  <a:gd name="connsiteX3" fmla="*/ 47276 w 1591567"/>
                  <a:gd name="connsiteY3" fmla="*/ 348829 h 2143200"/>
                  <a:gd name="connsiteX4" fmla="*/ 793063 w 1591567"/>
                  <a:gd name="connsiteY4" fmla="*/ 102395 h 2143200"/>
                  <a:gd name="connsiteX5" fmla="*/ 844944 w 1591567"/>
                  <a:gd name="connsiteY5" fmla="*/ 2106292 h 2143200"/>
                  <a:gd name="connsiteX6" fmla="*/ 1292416 w 1591567"/>
                  <a:gd name="connsiteY6" fmla="*/ 1444812 h 2143200"/>
                  <a:gd name="connsiteX7" fmla="*/ 1532365 w 1591567"/>
                  <a:gd name="connsiteY7" fmla="*/ 1989560 h 2143200"/>
                  <a:gd name="connsiteX8" fmla="*/ 157523 w 1591567"/>
                  <a:gd name="connsiteY8" fmla="*/ 2021986 h 2143200"/>
                  <a:gd name="connsiteX0" fmla="*/ 157523 w 1545335"/>
                  <a:gd name="connsiteY0" fmla="*/ 2021986 h 2223374"/>
                  <a:gd name="connsiteX1" fmla="*/ 403957 w 1545335"/>
                  <a:gd name="connsiteY1" fmla="*/ 1477237 h 2223374"/>
                  <a:gd name="connsiteX2" fmla="*/ 112127 w 1545335"/>
                  <a:gd name="connsiteY2" fmla="*/ 841697 h 2223374"/>
                  <a:gd name="connsiteX3" fmla="*/ 47276 w 1545335"/>
                  <a:gd name="connsiteY3" fmla="*/ 348829 h 2223374"/>
                  <a:gd name="connsiteX4" fmla="*/ 793063 w 1545335"/>
                  <a:gd name="connsiteY4" fmla="*/ 102395 h 2223374"/>
                  <a:gd name="connsiteX5" fmla="*/ 844944 w 1545335"/>
                  <a:gd name="connsiteY5" fmla="*/ 2106292 h 2223374"/>
                  <a:gd name="connsiteX6" fmla="*/ 1532365 w 1545335"/>
                  <a:gd name="connsiteY6" fmla="*/ 1989560 h 2223374"/>
                  <a:gd name="connsiteX7" fmla="*/ 157523 w 1545335"/>
                  <a:gd name="connsiteY7" fmla="*/ 2021986 h 2223374"/>
                  <a:gd name="connsiteX0" fmla="*/ 157523 w 844944"/>
                  <a:gd name="connsiteY0" fmla="*/ 2021986 h 2249938"/>
                  <a:gd name="connsiteX1" fmla="*/ 403957 w 844944"/>
                  <a:gd name="connsiteY1" fmla="*/ 1477237 h 2249938"/>
                  <a:gd name="connsiteX2" fmla="*/ 112127 w 844944"/>
                  <a:gd name="connsiteY2" fmla="*/ 841697 h 2249938"/>
                  <a:gd name="connsiteX3" fmla="*/ 47276 w 844944"/>
                  <a:gd name="connsiteY3" fmla="*/ 348829 h 2249938"/>
                  <a:gd name="connsiteX4" fmla="*/ 793063 w 844944"/>
                  <a:gd name="connsiteY4" fmla="*/ 102395 h 2249938"/>
                  <a:gd name="connsiteX5" fmla="*/ 844944 w 844944"/>
                  <a:gd name="connsiteY5" fmla="*/ 2106292 h 2249938"/>
                  <a:gd name="connsiteX6" fmla="*/ 157523 w 844944"/>
                  <a:gd name="connsiteY6" fmla="*/ 2021986 h 2249938"/>
                  <a:gd name="connsiteX0" fmla="*/ 154587 w 842008"/>
                  <a:gd name="connsiteY0" fmla="*/ 2021986 h 2249467"/>
                  <a:gd name="connsiteX1" fmla="*/ 303744 w 842008"/>
                  <a:gd name="connsiteY1" fmla="*/ 1490207 h 2249467"/>
                  <a:gd name="connsiteX2" fmla="*/ 109191 w 842008"/>
                  <a:gd name="connsiteY2" fmla="*/ 841697 h 2249467"/>
                  <a:gd name="connsiteX3" fmla="*/ 44340 w 842008"/>
                  <a:gd name="connsiteY3" fmla="*/ 348829 h 2249467"/>
                  <a:gd name="connsiteX4" fmla="*/ 790127 w 842008"/>
                  <a:gd name="connsiteY4" fmla="*/ 102395 h 2249467"/>
                  <a:gd name="connsiteX5" fmla="*/ 842008 w 842008"/>
                  <a:gd name="connsiteY5" fmla="*/ 2106292 h 2249467"/>
                  <a:gd name="connsiteX6" fmla="*/ 154587 w 842008"/>
                  <a:gd name="connsiteY6" fmla="*/ 2021986 h 2249467"/>
                  <a:gd name="connsiteX0" fmla="*/ 166593 w 854014"/>
                  <a:gd name="connsiteY0" fmla="*/ 2021986 h 2249467"/>
                  <a:gd name="connsiteX1" fmla="*/ 315750 w 854014"/>
                  <a:gd name="connsiteY1" fmla="*/ 1490207 h 2249467"/>
                  <a:gd name="connsiteX2" fmla="*/ 121197 w 854014"/>
                  <a:gd name="connsiteY2" fmla="*/ 841697 h 2249467"/>
                  <a:gd name="connsiteX3" fmla="*/ 56346 w 854014"/>
                  <a:gd name="connsiteY3" fmla="*/ 348829 h 2249467"/>
                  <a:gd name="connsiteX4" fmla="*/ 802133 w 854014"/>
                  <a:gd name="connsiteY4" fmla="*/ 102395 h 2249467"/>
                  <a:gd name="connsiteX5" fmla="*/ 854014 w 854014"/>
                  <a:gd name="connsiteY5" fmla="*/ 2106292 h 2249467"/>
                  <a:gd name="connsiteX6" fmla="*/ 166593 w 854014"/>
                  <a:gd name="connsiteY6" fmla="*/ 2021986 h 2249467"/>
                  <a:gd name="connsiteX0" fmla="*/ 153312 w 840733"/>
                  <a:gd name="connsiteY0" fmla="*/ 2021986 h 2250412"/>
                  <a:gd name="connsiteX1" fmla="*/ 257074 w 840733"/>
                  <a:gd name="connsiteY1" fmla="*/ 1464267 h 2250412"/>
                  <a:gd name="connsiteX2" fmla="*/ 107916 w 840733"/>
                  <a:gd name="connsiteY2" fmla="*/ 841697 h 2250412"/>
                  <a:gd name="connsiteX3" fmla="*/ 43065 w 840733"/>
                  <a:gd name="connsiteY3" fmla="*/ 348829 h 2250412"/>
                  <a:gd name="connsiteX4" fmla="*/ 788852 w 840733"/>
                  <a:gd name="connsiteY4" fmla="*/ 102395 h 2250412"/>
                  <a:gd name="connsiteX5" fmla="*/ 840733 w 840733"/>
                  <a:gd name="connsiteY5" fmla="*/ 2106292 h 2250412"/>
                  <a:gd name="connsiteX6" fmla="*/ 153312 w 840733"/>
                  <a:gd name="connsiteY6" fmla="*/ 2021986 h 2250412"/>
                  <a:gd name="connsiteX0" fmla="*/ 174762 w 862183"/>
                  <a:gd name="connsiteY0" fmla="*/ 2021986 h 2250412"/>
                  <a:gd name="connsiteX1" fmla="*/ 278524 w 862183"/>
                  <a:gd name="connsiteY1" fmla="*/ 1464267 h 2250412"/>
                  <a:gd name="connsiteX2" fmla="*/ 129366 w 862183"/>
                  <a:gd name="connsiteY2" fmla="*/ 841697 h 2250412"/>
                  <a:gd name="connsiteX3" fmla="*/ 64515 w 862183"/>
                  <a:gd name="connsiteY3" fmla="*/ 348829 h 2250412"/>
                  <a:gd name="connsiteX4" fmla="*/ 810302 w 862183"/>
                  <a:gd name="connsiteY4" fmla="*/ 102395 h 2250412"/>
                  <a:gd name="connsiteX5" fmla="*/ 862183 w 862183"/>
                  <a:gd name="connsiteY5" fmla="*/ 2106292 h 2250412"/>
                  <a:gd name="connsiteX6" fmla="*/ 174762 w 862183"/>
                  <a:gd name="connsiteY6" fmla="*/ 2021986 h 2250412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6607 w 902204"/>
                  <a:gd name="connsiteY0" fmla="*/ 2010716 h 2237701"/>
                  <a:gd name="connsiteX1" fmla="*/ 260369 w 902204"/>
                  <a:gd name="connsiteY1" fmla="*/ 1452997 h 2237701"/>
                  <a:gd name="connsiteX2" fmla="*/ 182548 w 902204"/>
                  <a:gd name="connsiteY2" fmla="*/ 1044436 h 2237701"/>
                  <a:gd name="connsiteX3" fmla="*/ 46360 w 902204"/>
                  <a:gd name="connsiteY3" fmla="*/ 337559 h 2237701"/>
                  <a:gd name="connsiteX4" fmla="*/ 869969 w 902204"/>
                  <a:gd name="connsiteY4" fmla="*/ 110581 h 2237701"/>
                  <a:gd name="connsiteX5" fmla="*/ 844028 w 902204"/>
                  <a:gd name="connsiteY5" fmla="*/ 2095022 h 2237701"/>
                  <a:gd name="connsiteX6" fmla="*/ 156607 w 902204"/>
                  <a:gd name="connsiteY6" fmla="*/ 2010716 h 2237701"/>
                  <a:gd name="connsiteX0" fmla="*/ 156607 w 869969"/>
                  <a:gd name="connsiteY0" fmla="*/ 2010716 h 2237701"/>
                  <a:gd name="connsiteX1" fmla="*/ 260369 w 869969"/>
                  <a:gd name="connsiteY1" fmla="*/ 1452997 h 2237701"/>
                  <a:gd name="connsiteX2" fmla="*/ 182548 w 869969"/>
                  <a:gd name="connsiteY2" fmla="*/ 1044436 h 2237701"/>
                  <a:gd name="connsiteX3" fmla="*/ 46360 w 869969"/>
                  <a:gd name="connsiteY3" fmla="*/ 337559 h 2237701"/>
                  <a:gd name="connsiteX4" fmla="*/ 869969 w 869969"/>
                  <a:gd name="connsiteY4" fmla="*/ 110581 h 2237701"/>
                  <a:gd name="connsiteX5" fmla="*/ 844028 w 869969"/>
                  <a:gd name="connsiteY5" fmla="*/ 2095022 h 2237701"/>
                  <a:gd name="connsiteX6" fmla="*/ 156607 w 869969"/>
                  <a:gd name="connsiteY6" fmla="*/ 2010716 h 2237701"/>
                  <a:gd name="connsiteX0" fmla="*/ 144847 w 857749"/>
                  <a:gd name="connsiteY0" fmla="*/ 1978134 h 2202237"/>
                  <a:gd name="connsiteX1" fmla="*/ 248609 w 857749"/>
                  <a:gd name="connsiteY1" fmla="*/ 1420415 h 2202237"/>
                  <a:gd name="connsiteX2" fmla="*/ 170788 w 857749"/>
                  <a:gd name="connsiteY2" fmla="*/ 1011854 h 2202237"/>
                  <a:gd name="connsiteX3" fmla="*/ 34600 w 857749"/>
                  <a:gd name="connsiteY3" fmla="*/ 304977 h 2202237"/>
                  <a:gd name="connsiteX4" fmla="*/ 696082 w 857749"/>
                  <a:gd name="connsiteY4" fmla="*/ 116909 h 2202237"/>
                  <a:gd name="connsiteX5" fmla="*/ 832268 w 857749"/>
                  <a:gd name="connsiteY5" fmla="*/ 2062440 h 2202237"/>
                  <a:gd name="connsiteX6" fmla="*/ 144847 w 857749"/>
                  <a:gd name="connsiteY6" fmla="*/ 1978134 h 2202237"/>
                  <a:gd name="connsiteX0" fmla="*/ 136920 w 849427"/>
                  <a:gd name="connsiteY0" fmla="*/ 2082138 h 2306241"/>
                  <a:gd name="connsiteX1" fmla="*/ 240682 w 849427"/>
                  <a:gd name="connsiteY1" fmla="*/ 1524419 h 2306241"/>
                  <a:gd name="connsiteX2" fmla="*/ 162861 w 849427"/>
                  <a:gd name="connsiteY2" fmla="*/ 1115858 h 2306241"/>
                  <a:gd name="connsiteX3" fmla="*/ 26673 w 849427"/>
                  <a:gd name="connsiteY3" fmla="*/ 408981 h 2306241"/>
                  <a:gd name="connsiteX4" fmla="*/ 577907 w 849427"/>
                  <a:gd name="connsiteY4" fmla="*/ 65270 h 2306241"/>
                  <a:gd name="connsiteX5" fmla="*/ 688155 w 849427"/>
                  <a:gd name="connsiteY5" fmla="*/ 220913 h 2306241"/>
                  <a:gd name="connsiteX6" fmla="*/ 824341 w 849427"/>
                  <a:gd name="connsiteY6" fmla="*/ 2166444 h 2306241"/>
                  <a:gd name="connsiteX7" fmla="*/ 136920 w 849427"/>
                  <a:gd name="connsiteY7" fmla="*/ 2082138 h 2306241"/>
                  <a:gd name="connsiteX0" fmla="*/ 136920 w 852753"/>
                  <a:gd name="connsiteY0" fmla="*/ 2020826 h 2221392"/>
                  <a:gd name="connsiteX1" fmla="*/ 240682 w 852753"/>
                  <a:gd name="connsiteY1" fmla="*/ 1463107 h 2221392"/>
                  <a:gd name="connsiteX2" fmla="*/ 162861 w 852753"/>
                  <a:gd name="connsiteY2" fmla="*/ 1054546 h 2221392"/>
                  <a:gd name="connsiteX3" fmla="*/ 26673 w 852753"/>
                  <a:gd name="connsiteY3" fmla="*/ 347669 h 2221392"/>
                  <a:gd name="connsiteX4" fmla="*/ 577907 w 852753"/>
                  <a:gd name="connsiteY4" fmla="*/ 3958 h 2221392"/>
                  <a:gd name="connsiteX5" fmla="*/ 707610 w 852753"/>
                  <a:gd name="connsiteY5" fmla="*/ 477371 h 2221392"/>
                  <a:gd name="connsiteX6" fmla="*/ 824341 w 852753"/>
                  <a:gd name="connsiteY6" fmla="*/ 2105132 h 2221392"/>
                  <a:gd name="connsiteX7" fmla="*/ 136920 w 852753"/>
                  <a:gd name="connsiteY7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08747 w 842296"/>
                  <a:gd name="connsiteY0" fmla="*/ 2010242 h 2217964"/>
                  <a:gd name="connsiteX1" fmla="*/ 151307 w 842296"/>
                  <a:gd name="connsiteY1" fmla="*/ 1054546 h 2217964"/>
                  <a:gd name="connsiteX2" fmla="*/ 15119 w 842296"/>
                  <a:gd name="connsiteY2" fmla="*/ 347669 h 2217964"/>
                  <a:gd name="connsiteX3" fmla="*/ 566353 w 842296"/>
                  <a:gd name="connsiteY3" fmla="*/ 3958 h 2217964"/>
                  <a:gd name="connsiteX4" fmla="*/ 696056 w 842296"/>
                  <a:gd name="connsiteY4" fmla="*/ 477371 h 2217964"/>
                  <a:gd name="connsiteX5" fmla="*/ 812787 w 842296"/>
                  <a:gd name="connsiteY5" fmla="*/ 2105132 h 2217964"/>
                  <a:gd name="connsiteX6" fmla="*/ 108747 w 842296"/>
                  <a:gd name="connsiteY6" fmla="*/ 2010242 h 2217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2296" h="2217964">
                    <a:moveTo>
                      <a:pt x="108747" y="2010242"/>
                    </a:moveTo>
                    <a:cubicBezTo>
                      <a:pt x="122934" y="1691677"/>
                      <a:pt x="166912" y="1331642"/>
                      <a:pt x="151307" y="1054546"/>
                    </a:cubicBezTo>
                    <a:cubicBezTo>
                      <a:pt x="135702" y="777451"/>
                      <a:pt x="-54055" y="522767"/>
                      <a:pt x="15119" y="347669"/>
                    </a:cubicBezTo>
                    <a:cubicBezTo>
                      <a:pt x="84293" y="172571"/>
                      <a:pt x="456106" y="35303"/>
                      <a:pt x="566353" y="3958"/>
                    </a:cubicBezTo>
                    <a:cubicBezTo>
                      <a:pt x="676600" y="-27387"/>
                      <a:pt x="654984" y="127175"/>
                      <a:pt x="696056" y="477371"/>
                    </a:cubicBezTo>
                    <a:cubicBezTo>
                      <a:pt x="737128" y="827567"/>
                      <a:pt x="910672" y="1849654"/>
                      <a:pt x="812787" y="2105132"/>
                    </a:cubicBezTo>
                    <a:cubicBezTo>
                      <a:pt x="714902" y="2360610"/>
                      <a:pt x="206023" y="2117246"/>
                      <a:pt x="108747" y="20102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02" name="Flowchart: Stored Data 2901"/>
              <p:cNvSpPr/>
              <p:nvPr/>
            </p:nvSpPr>
            <p:spPr>
              <a:xfrm rot="16200000" flipV="1">
                <a:off x="5511101" y="1267605"/>
                <a:ext cx="159503" cy="200971"/>
              </a:xfrm>
              <a:prstGeom prst="flowChartOnlineStorage">
                <a:avLst/>
              </a:pr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03" name="Freeform 2902"/>
              <p:cNvSpPr/>
              <p:nvPr/>
            </p:nvSpPr>
            <p:spPr>
              <a:xfrm>
                <a:off x="5728560" y="4168177"/>
                <a:ext cx="446835" cy="197675"/>
              </a:xfrm>
              <a:custGeom>
                <a:avLst/>
                <a:gdLst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3923"/>
                  <a:gd name="connsiteY0" fmla="*/ 13774 h 416165"/>
                  <a:gd name="connsiteX1" fmla="*/ 22003 w 853923"/>
                  <a:gd name="connsiteY1" fmla="*/ 260208 h 416165"/>
                  <a:gd name="connsiteX2" fmla="*/ 355330 w 853923"/>
                  <a:gd name="connsiteY2" fmla="*/ 266204 h 416165"/>
                  <a:gd name="connsiteX3" fmla="*/ 767790 w 853923"/>
                  <a:gd name="connsiteY3" fmla="*/ 415850 h 416165"/>
                  <a:gd name="connsiteX4" fmla="*/ 826156 w 853923"/>
                  <a:gd name="connsiteY4" fmla="*/ 299118 h 416165"/>
                  <a:gd name="connsiteX5" fmla="*/ 356101 w 853923"/>
                  <a:gd name="connsiteY5" fmla="*/ 59899 h 416165"/>
                  <a:gd name="connsiteX6" fmla="*/ 60914 w 853923"/>
                  <a:gd name="connsiteY6" fmla="*/ 13774 h 416165"/>
                  <a:gd name="connsiteX0" fmla="*/ 60914 w 898764"/>
                  <a:gd name="connsiteY0" fmla="*/ 13774 h 345430"/>
                  <a:gd name="connsiteX1" fmla="*/ 22003 w 898764"/>
                  <a:gd name="connsiteY1" fmla="*/ 260208 h 345430"/>
                  <a:gd name="connsiteX2" fmla="*/ 355330 w 898764"/>
                  <a:gd name="connsiteY2" fmla="*/ 266204 h 345430"/>
                  <a:gd name="connsiteX3" fmla="*/ 859709 w 898764"/>
                  <a:gd name="connsiteY3" fmla="*/ 341793 h 345430"/>
                  <a:gd name="connsiteX4" fmla="*/ 826156 w 898764"/>
                  <a:gd name="connsiteY4" fmla="*/ 299118 h 345430"/>
                  <a:gd name="connsiteX5" fmla="*/ 356101 w 898764"/>
                  <a:gd name="connsiteY5" fmla="*/ 59899 h 345430"/>
                  <a:gd name="connsiteX6" fmla="*/ 60914 w 898764"/>
                  <a:gd name="connsiteY6" fmla="*/ 13774 h 345430"/>
                  <a:gd name="connsiteX0" fmla="*/ 60914 w 898763"/>
                  <a:gd name="connsiteY0" fmla="*/ 13774 h 341858"/>
                  <a:gd name="connsiteX1" fmla="*/ 22003 w 898763"/>
                  <a:gd name="connsiteY1" fmla="*/ 260208 h 341858"/>
                  <a:gd name="connsiteX2" fmla="*/ 355330 w 898763"/>
                  <a:gd name="connsiteY2" fmla="*/ 266204 h 341858"/>
                  <a:gd name="connsiteX3" fmla="*/ 859709 w 898763"/>
                  <a:gd name="connsiteY3" fmla="*/ 341793 h 341858"/>
                  <a:gd name="connsiteX4" fmla="*/ 826155 w 898763"/>
                  <a:gd name="connsiteY4" fmla="*/ 251804 h 341858"/>
                  <a:gd name="connsiteX5" fmla="*/ 356101 w 898763"/>
                  <a:gd name="connsiteY5" fmla="*/ 59899 h 341858"/>
                  <a:gd name="connsiteX6" fmla="*/ 60914 w 898763"/>
                  <a:gd name="connsiteY6" fmla="*/ 13774 h 341858"/>
                  <a:gd name="connsiteX0" fmla="*/ 60914 w 855657"/>
                  <a:gd name="connsiteY0" fmla="*/ 13774 h 323364"/>
                  <a:gd name="connsiteX1" fmla="*/ 22003 w 855657"/>
                  <a:gd name="connsiteY1" fmla="*/ 260208 h 323364"/>
                  <a:gd name="connsiteX2" fmla="*/ 355330 w 855657"/>
                  <a:gd name="connsiteY2" fmla="*/ 266204 h 323364"/>
                  <a:gd name="connsiteX3" fmla="*/ 774130 w 855657"/>
                  <a:gd name="connsiteY3" fmla="*/ 323279 h 323364"/>
                  <a:gd name="connsiteX4" fmla="*/ 826155 w 855657"/>
                  <a:gd name="connsiteY4" fmla="*/ 251804 h 323364"/>
                  <a:gd name="connsiteX5" fmla="*/ 356101 w 855657"/>
                  <a:gd name="connsiteY5" fmla="*/ 59899 h 323364"/>
                  <a:gd name="connsiteX6" fmla="*/ 60914 w 855657"/>
                  <a:gd name="connsiteY6" fmla="*/ 13774 h 323364"/>
                  <a:gd name="connsiteX0" fmla="*/ 60914 w 822601"/>
                  <a:gd name="connsiteY0" fmla="*/ 13774 h 323779"/>
                  <a:gd name="connsiteX1" fmla="*/ 22003 w 822601"/>
                  <a:gd name="connsiteY1" fmla="*/ 260208 h 323779"/>
                  <a:gd name="connsiteX2" fmla="*/ 355330 w 822601"/>
                  <a:gd name="connsiteY2" fmla="*/ 266204 h 323779"/>
                  <a:gd name="connsiteX3" fmla="*/ 774130 w 822601"/>
                  <a:gd name="connsiteY3" fmla="*/ 323279 h 323779"/>
                  <a:gd name="connsiteX4" fmla="*/ 775443 w 822601"/>
                  <a:gd name="connsiteY4" fmla="*/ 229175 h 323779"/>
                  <a:gd name="connsiteX5" fmla="*/ 356101 w 822601"/>
                  <a:gd name="connsiteY5" fmla="*/ 59899 h 323779"/>
                  <a:gd name="connsiteX6" fmla="*/ 60914 w 822601"/>
                  <a:gd name="connsiteY6" fmla="*/ 13774 h 323779"/>
                  <a:gd name="connsiteX0" fmla="*/ 60914 w 806628"/>
                  <a:gd name="connsiteY0" fmla="*/ 13774 h 323779"/>
                  <a:gd name="connsiteX1" fmla="*/ 22003 w 806628"/>
                  <a:gd name="connsiteY1" fmla="*/ 260208 h 323779"/>
                  <a:gd name="connsiteX2" fmla="*/ 355330 w 806628"/>
                  <a:gd name="connsiteY2" fmla="*/ 266204 h 323779"/>
                  <a:gd name="connsiteX3" fmla="*/ 736094 w 806628"/>
                  <a:gd name="connsiteY3" fmla="*/ 323279 h 323779"/>
                  <a:gd name="connsiteX4" fmla="*/ 775443 w 806628"/>
                  <a:gd name="connsiteY4" fmla="*/ 229175 h 323779"/>
                  <a:gd name="connsiteX5" fmla="*/ 356101 w 806628"/>
                  <a:gd name="connsiteY5" fmla="*/ 59899 h 323779"/>
                  <a:gd name="connsiteX6" fmla="*/ 60914 w 806628"/>
                  <a:gd name="connsiteY6" fmla="*/ 13774 h 323779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17111"/>
                  <a:gd name="connsiteY0" fmla="*/ 0 h 291676"/>
                  <a:gd name="connsiteX1" fmla="*/ 22756 w 817111"/>
                  <a:gd name="connsiteY1" fmla="*/ 246434 h 291676"/>
                  <a:gd name="connsiteX2" fmla="*/ 356083 w 817111"/>
                  <a:gd name="connsiteY2" fmla="*/ 252430 h 291676"/>
                  <a:gd name="connsiteX3" fmla="*/ 762206 w 817111"/>
                  <a:gd name="connsiteY3" fmla="*/ 290991 h 291676"/>
                  <a:gd name="connsiteX4" fmla="*/ 776196 w 817111"/>
                  <a:gd name="connsiteY4" fmla="*/ 215401 h 291676"/>
                  <a:gd name="connsiteX5" fmla="*/ 375872 w 817111"/>
                  <a:gd name="connsiteY5" fmla="*/ 7040 h 291676"/>
                  <a:gd name="connsiteX6" fmla="*/ 61667 w 817111"/>
                  <a:gd name="connsiteY6" fmla="*/ 0 h 291676"/>
                  <a:gd name="connsiteX0" fmla="*/ 58660 w 814104"/>
                  <a:gd name="connsiteY0" fmla="*/ 20891 h 312567"/>
                  <a:gd name="connsiteX1" fmla="*/ 19749 w 814104"/>
                  <a:gd name="connsiteY1" fmla="*/ 267325 h 312567"/>
                  <a:gd name="connsiteX2" fmla="*/ 353076 w 814104"/>
                  <a:gd name="connsiteY2" fmla="*/ 273321 h 312567"/>
                  <a:gd name="connsiteX3" fmla="*/ 759199 w 814104"/>
                  <a:gd name="connsiteY3" fmla="*/ 311882 h 312567"/>
                  <a:gd name="connsiteX4" fmla="*/ 773189 w 814104"/>
                  <a:gd name="connsiteY4" fmla="*/ 236292 h 312567"/>
                  <a:gd name="connsiteX5" fmla="*/ 291890 w 814104"/>
                  <a:gd name="connsiteY5" fmla="*/ 11474 h 312567"/>
                  <a:gd name="connsiteX6" fmla="*/ 58660 w 814104"/>
                  <a:gd name="connsiteY6" fmla="*/ 20891 h 312567"/>
                  <a:gd name="connsiteX0" fmla="*/ 58660 w 814104"/>
                  <a:gd name="connsiteY0" fmla="*/ 9417 h 301093"/>
                  <a:gd name="connsiteX1" fmla="*/ 19749 w 814104"/>
                  <a:gd name="connsiteY1" fmla="*/ 255851 h 301093"/>
                  <a:gd name="connsiteX2" fmla="*/ 353076 w 814104"/>
                  <a:gd name="connsiteY2" fmla="*/ 261847 h 301093"/>
                  <a:gd name="connsiteX3" fmla="*/ 759199 w 814104"/>
                  <a:gd name="connsiteY3" fmla="*/ 300408 h 301093"/>
                  <a:gd name="connsiteX4" fmla="*/ 773189 w 814104"/>
                  <a:gd name="connsiteY4" fmla="*/ 224818 h 301093"/>
                  <a:gd name="connsiteX5" fmla="*/ 291890 w 814104"/>
                  <a:gd name="connsiteY5" fmla="*/ 0 h 301093"/>
                  <a:gd name="connsiteX6" fmla="*/ 58660 w 814104"/>
                  <a:gd name="connsiteY6" fmla="*/ 9417 h 301093"/>
                  <a:gd name="connsiteX0" fmla="*/ 58660 w 814104"/>
                  <a:gd name="connsiteY0" fmla="*/ 9417 h 301924"/>
                  <a:gd name="connsiteX1" fmla="*/ 19749 w 814104"/>
                  <a:gd name="connsiteY1" fmla="*/ 255851 h 301924"/>
                  <a:gd name="connsiteX2" fmla="*/ 353076 w 814104"/>
                  <a:gd name="connsiteY2" fmla="*/ 261847 h 301924"/>
                  <a:gd name="connsiteX3" fmla="*/ 759199 w 814104"/>
                  <a:gd name="connsiteY3" fmla="*/ 300408 h 301924"/>
                  <a:gd name="connsiteX4" fmla="*/ 773189 w 814104"/>
                  <a:gd name="connsiteY4" fmla="*/ 224818 h 301924"/>
                  <a:gd name="connsiteX5" fmla="*/ 291890 w 814104"/>
                  <a:gd name="connsiteY5" fmla="*/ 0 h 301924"/>
                  <a:gd name="connsiteX6" fmla="*/ 58660 w 814104"/>
                  <a:gd name="connsiteY6" fmla="*/ 9417 h 30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104" h="301924">
                    <a:moveTo>
                      <a:pt x="58660" y="9417"/>
                    </a:moveTo>
                    <a:cubicBezTo>
                      <a:pt x="13303" y="52059"/>
                      <a:pt x="-24566" y="208294"/>
                      <a:pt x="19749" y="255851"/>
                    </a:cubicBezTo>
                    <a:cubicBezTo>
                      <a:pt x="130858" y="257850"/>
                      <a:pt x="200389" y="229736"/>
                      <a:pt x="353076" y="261847"/>
                    </a:cubicBezTo>
                    <a:cubicBezTo>
                      <a:pt x="505763" y="293958"/>
                      <a:pt x="689180" y="306579"/>
                      <a:pt x="759199" y="300408"/>
                    </a:cubicBezTo>
                    <a:cubicBezTo>
                      <a:pt x="829218" y="294237"/>
                      <a:pt x="830474" y="279941"/>
                      <a:pt x="773189" y="224818"/>
                    </a:cubicBezTo>
                    <a:lnTo>
                      <a:pt x="291890" y="0"/>
                    </a:lnTo>
                    <a:lnTo>
                      <a:pt x="58660" y="941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04" name="Freeform 2903"/>
              <p:cNvSpPr/>
              <p:nvPr/>
            </p:nvSpPr>
            <p:spPr>
              <a:xfrm flipH="1">
                <a:off x="5018269" y="4168177"/>
                <a:ext cx="446835" cy="197675"/>
              </a:xfrm>
              <a:custGeom>
                <a:avLst/>
                <a:gdLst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3923"/>
                  <a:gd name="connsiteY0" fmla="*/ 13774 h 416165"/>
                  <a:gd name="connsiteX1" fmla="*/ 22003 w 853923"/>
                  <a:gd name="connsiteY1" fmla="*/ 260208 h 416165"/>
                  <a:gd name="connsiteX2" fmla="*/ 355330 w 853923"/>
                  <a:gd name="connsiteY2" fmla="*/ 266204 h 416165"/>
                  <a:gd name="connsiteX3" fmla="*/ 767790 w 853923"/>
                  <a:gd name="connsiteY3" fmla="*/ 415850 h 416165"/>
                  <a:gd name="connsiteX4" fmla="*/ 826156 w 853923"/>
                  <a:gd name="connsiteY4" fmla="*/ 299118 h 416165"/>
                  <a:gd name="connsiteX5" fmla="*/ 356101 w 853923"/>
                  <a:gd name="connsiteY5" fmla="*/ 59899 h 416165"/>
                  <a:gd name="connsiteX6" fmla="*/ 60914 w 853923"/>
                  <a:gd name="connsiteY6" fmla="*/ 13774 h 416165"/>
                  <a:gd name="connsiteX0" fmla="*/ 60914 w 898764"/>
                  <a:gd name="connsiteY0" fmla="*/ 13774 h 345430"/>
                  <a:gd name="connsiteX1" fmla="*/ 22003 w 898764"/>
                  <a:gd name="connsiteY1" fmla="*/ 260208 h 345430"/>
                  <a:gd name="connsiteX2" fmla="*/ 355330 w 898764"/>
                  <a:gd name="connsiteY2" fmla="*/ 266204 h 345430"/>
                  <a:gd name="connsiteX3" fmla="*/ 859709 w 898764"/>
                  <a:gd name="connsiteY3" fmla="*/ 341793 h 345430"/>
                  <a:gd name="connsiteX4" fmla="*/ 826156 w 898764"/>
                  <a:gd name="connsiteY4" fmla="*/ 299118 h 345430"/>
                  <a:gd name="connsiteX5" fmla="*/ 356101 w 898764"/>
                  <a:gd name="connsiteY5" fmla="*/ 59899 h 345430"/>
                  <a:gd name="connsiteX6" fmla="*/ 60914 w 898764"/>
                  <a:gd name="connsiteY6" fmla="*/ 13774 h 345430"/>
                  <a:gd name="connsiteX0" fmla="*/ 60914 w 898763"/>
                  <a:gd name="connsiteY0" fmla="*/ 13774 h 341858"/>
                  <a:gd name="connsiteX1" fmla="*/ 22003 w 898763"/>
                  <a:gd name="connsiteY1" fmla="*/ 260208 h 341858"/>
                  <a:gd name="connsiteX2" fmla="*/ 355330 w 898763"/>
                  <a:gd name="connsiteY2" fmla="*/ 266204 h 341858"/>
                  <a:gd name="connsiteX3" fmla="*/ 859709 w 898763"/>
                  <a:gd name="connsiteY3" fmla="*/ 341793 h 341858"/>
                  <a:gd name="connsiteX4" fmla="*/ 826155 w 898763"/>
                  <a:gd name="connsiteY4" fmla="*/ 251804 h 341858"/>
                  <a:gd name="connsiteX5" fmla="*/ 356101 w 898763"/>
                  <a:gd name="connsiteY5" fmla="*/ 59899 h 341858"/>
                  <a:gd name="connsiteX6" fmla="*/ 60914 w 898763"/>
                  <a:gd name="connsiteY6" fmla="*/ 13774 h 341858"/>
                  <a:gd name="connsiteX0" fmla="*/ 60914 w 855657"/>
                  <a:gd name="connsiteY0" fmla="*/ 13774 h 323364"/>
                  <a:gd name="connsiteX1" fmla="*/ 22003 w 855657"/>
                  <a:gd name="connsiteY1" fmla="*/ 260208 h 323364"/>
                  <a:gd name="connsiteX2" fmla="*/ 355330 w 855657"/>
                  <a:gd name="connsiteY2" fmla="*/ 266204 h 323364"/>
                  <a:gd name="connsiteX3" fmla="*/ 774130 w 855657"/>
                  <a:gd name="connsiteY3" fmla="*/ 323279 h 323364"/>
                  <a:gd name="connsiteX4" fmla="*/ 826155 w 855657"/>
                  <a:gd name="connsiteY4" fmla="*/ 251804 h 323364"/>
                  <a:gd name="connsiteX5" fmla="*/ 356101 w 855657"/>
                  <a:gd name="connsiteY5" fmla="*/ 59899 h 323364"/>
                  <a:gd name="connsiteX6" fmla="*/ 60914 w 855657"/>
                  <a:gd name="connsiteY6" fmla="*/ 13774 h 323364"/>
                  <a:gd name="connsiteX0" fmla="*/ 60914 w 822601"/>
                  <a:gd name="connsiteY0" fmla="*/ 13774 h 323779"/>
                  <a:gd name="connsiteX1" fmla="*/ 22003 w 822601"/>
                  <a:gd name="connsiteY1" fmla="*/ 260208 h 323779"/>
                  <a:gd name="connsiteX2" fmla="*/ 355330 w 822601"/>
                  <a:gd name="connsiteY2" fmla="*/ 266204 h 323779"/>
                  <a:gd name="connsiteX3" fmla="*/ 774130 w 822601"/>
                  <a:gd name="connsiteY3" fmla="*/ 323279 h 323779"/>
                  <a:gd name="connsiteX4" fmla="*/ 775443 w 822601"/>
                  <a:gd name="connsiteY4" fmla="*/ 229175 h 323779"/>
                  <a:gd name="connsiteX5" fmla="*/ 356101 w 822601"/>
                  <a:gd name="connsiteY5" fmla="*/ 59899 h 323779"/>
                  <a:gd name="connsiteX6" fmla="*/ 60914 w 822601"/>
                  <a:gd name="connsiteY6" fmla="*/ 13774 h 323779"/>
                  <a:gd name="connsiteX0" fmla="*/ 60914 w 806628"/>
                  <a:gd name="connsiteY0" fmla="*/ 13774 h 323779"/>
                  <a:gd name="connsiteX1" fmla="*/ 22003 w 806628"/>
                  <a:gd name="connsiteY1" fmla="*/ 260208 h 323779"/>
                  <a:gd name="connsiteX2" fmla="*/ 355330 w 806628"/>
                  <a:gd name="connsiteY2" fmla="*/ 266204 h 323779"/>
                  <a:gd name="connsiteX3" fmla="*/ 736094 w 806628"/>
                  <a:gd name="connsiteY3" fmla="*/ 323279 h 323779"/>
                  <a:gd name="connsiteX4" fmla="*/ 775443 w 806628"/>
                  <a:gd name="connsiteY4" fmla="*/ 229175 h 323779"/>
                  <a:gd name="connsiteX5" fmla="*/ 356101 w 806628"/>
                  <a:gd name="connsiteY5" fmla="*/ 59899 h 323779"/>
                  <a:gd name="connsiteX6" fmla="*/ 60914 w 806628"/>
                  <a:gd name="connsiteY6" fmla="*/ 13774 h 323779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17111"/>
                  <a:gd name="connsiteY0" fmla="*/ 0 h 291676"/>
                  <a:gd name="connsiteX1" fmla="*/ 22756 w 817111"/>
                  <a:gd name="connsiteY1" fmla="*/ 246434 h 291676"/>
                  <a:gd name="connsiteX2" fmla="*/ 356083 w 817111"/>
                  <a:gd name="connsiteY2" fmla="*/ 252430 h 291676"/>
                  <a:gd name="connsiteX3" fmla="*/ 762206 w 817111"/>
                  <a:gd name="connsiteY3" fmla="*/ 290991 h 291676"/>
                  <a:gd name="connsiteX4" fmla="*/ 776196 w 817111"/>
                  <a:gd name="connsiteY4" fmla="*/ 215401 h 291676"/>
                  <a:gd name="connsiteX5" fmla="*/ 375872 w 817111"/>
                  <a:gd name="connsiteY5" fmla="*/ 7040 h 291676"/>
                  <a:gd name="connsiteX6" fmla="*/ 61667 w 817111"/>
                  <a:gd name="connsiteY6" fmla="*/ 0 h 291676"/>
                  <a:gd name="connsiteX0" fmla="*/ 58660 w 814104"/>
                  <a:gd name="connsiteY0" fmla="*/ 20891 h 312567"/>
                  <a:gd name="connsiteX1" fmla="*/ 19749 w 814104"/>
                  <a:gd name="connsiteY1" fmla="*/ 267325 h 312567"/>
                  <a:gd name="connsiteX2" fmla="*/ 353076 w 814104"/>
                  <a:gd name="connsiteY2" fmla="*/ 273321 h 312567"/>
                  <a:gd name="connsiteX3" fmla="*/ 759199 w 814104"/>
                  <a:gd name="connsiteY3" fmla="*/ 311882 h 312567"/>
                  <a:gd name="connsiteX4" fmla="*/ 773189 w 814104"/>
                  <a:gd name="connsiteY4" fmla="*/ 236292 h 312567"/>
                  <a:gd name="connsiteX5" fmla="*/ 291890 w 814104"/>
                  <a:gd name="connsiteY5" fmla="*/ 11474 h 312567"/>
                  <a:gd name="connsiteX6" fmla="*/ 58660 w 814104"/>
                  <a:gd name="connsiteY6" fmla="*/ 20891 h 312567"/>
                  <a:gd name="connsiteX0" fmla="*/ 58660 w 814104"/>
                  <a:gd name="connsiteY0" fmla="*/ 9417 h 301093"/>
                  <a:gd name="connsiteX1" fmla="*/ 19749 w 814104"/>
                  <a:gd name="connsiteY1" fmla="*/ 255851 h 301093"/>
                  <a:gd name="connsiteX2" fmla="*/ 353076 w 814104"/>
                  <a:gd name="connsiteY2" fmla="*/ 261847 h 301093"/>
                  <a:gd name="connsiteX3" fmla="*/ 759199 w 814104"/>
                  <a:gd name="connsiteY3" fmla="*/ 300408 h 301093"/>
                  <a:gd name="connsiteX4" fmla="*/ 773189 w 814104"/>
                  <a:gd name="connsiteY4" fmla="*/ 224818 h 301093"/>
                  <a:gd name="connsiteX5" fmla="*/ 291890 w 814104"/>
                  <a:gd name="connsiteY5" fmla="*/ 0 h 301093"/>
                  <a:gd name="connsiteX6" fmla="*/ 58660 w 814104"/>
                  <a:gd name="connsiteY6" fmla="*/ 9417 h 301093"/>
                  <a:gd name="connsiteX0" fmla="*/ 58660 w 814104"/>
                  <a:gd name="connsiteY0" fmla="*/ 9417 h 301924"/>
                  <a:gd name="connsiteX1" fmla="*/ 19749 w 814104"/>
                  <a:gd name="connsiteY1" fmla="*/ 255851 h 301924"/>
                  <a:gd name="connsiteX2" fmla="*/ 353076 w 814104"/>
                  <a:gd name="connsiteY2" fmla="*/ 261847 h 301924"/>
                  <a:gd name="connsiteX3" fmla="*/ 759199 w 814104"/>
                  <a:gd name="connsiteY3" fmla="*/ 300408 h 301924"/>
                  <a:gd name="connsiteX4" fmla="*/ 773189 w 814104"/>
                  <a:gd name="connsiteY4" fmla="*/ 224818 h 301924"/>
                  <a:gd name="connsiteX5" fmla="*/ 291890 w 814104"/>
                  <a:gd name="connsiteY5" fmla="*/ 0 h 301924"/>
                  <a:gd name="connsiteX6" fmla="*/ 58660 w 814104"/>
                  <a:gd name="connsiteY6" fmla="*/ 9417 h 30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104" h="301924">
                    <a:moveTo>
                      <a:pt x="58660" y="9417"/>
                    </a:moveTo>
                    <a:cubicBezTo>
                      <a:pt x="13303" y="52059"/>
                      <a:pt x="-24566" y="208294"/>
                      <a:pt x="19749" y="255851"/>
                    </a:cubicBezTo>
                    <a:cubicBezTo>
                      <a:pt x="130858" y="257850"/>
                      <a:pt x="200389" y="229736"/>
                      <a:pt x="353076" y="261847"/>
                    </a:cubicBezTo>
                    <a:cubicBezTo>
                      <a:pt x="505763" y="293958"/>
                      <a:pt x="689180" y="306579"/>
                      <a:pt x="759199" y="300408"/>
                    </a:cubicBezTo>
                    <a:cubicBezTo>
                      <a:pt x="829218" y="294237"/>
                      <a:pt x="830474" y="279941"/>
                      <a:pt x="773189" y="224818"/>
                    </a:cubicBezTo>
                    <a:lnTo>
                      <a:pt x="291890" y="0"/>
                    </a:lnTo>
                    <a:lnTo>
                      <a:pt x="58660" y="941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05" name="Freeform 2904"/>
              <p:cNvSpPr/>
              <p:nvPr/>
            </p:nvSpPr>
            <p:spPr>
              <a:xfrm>
                <a:off x="5335079" y="654807"/>
                <a:ext cx="541949" cy="637030"/>
              </a:xfrm>
              <a:custGeom>
                <a:avLst/>
                <a:gdLst>
                  <a:gd name="connsiteX0" fmla="*/ 0 w 1085850"/>
                  <a:gd name="connsiteY0" fmla="*/ 376240 h 1276354"/>
                  <a:gd name="connsiteX1" fmla="*/ 528638 w 1085850"/>
                  <a:gd name="connsiteY1" fmla="*/ 1276352 h 1276354"/>
                  <a:gd name="connsiteX2" fmla="*/ 1085850 w 1085850"/>
                  <a:gd name="connsiteY2" fmla="*/ 366715 h 1276354"/>
                  <a:gd name="connsiteX3" fmla="*/ 528638 w 1085850"/>
                  <a:gd name="connsiteY3" fmla="*/ 2 h 1276354"/>
                  <a:gd name="connsiteX4" fmla="*/ 0 w 1085850"/>
                  <a:gd name="connsiteY4" fmla="*/ 376240 h 1276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50" h="1276354">
                    <a:moveTo>
                      <a:pt x="0" y="376240"/>
                    </a:moveTo>
                    <a:cubicBezTo>
                      <a:pt x="0" y="588965"/>
                      <a:pt x="347663" y="1277940"/>
                      <a:pt x="528638" y="1276352"/>
                    </a:cubicBezTo>
                    <a:cubicBezTo>
                      <a:pt x="709613" y="1274764"/>
                      <a:pt x="1085850" y="579440"/>
                      <a:pt x="1085850" y="366715"/>
                    </a:cubicBezTo>
                    <a:cubicBezTo>
                      <a:pt x="1085850" y="153990"/>
                      <a:pt x="707232" y="796"/>
                      <a:pt x="528638" y="2"/>
                    </a:cubicBezTo>
                    <a:cubicBezTo>
                      <a:pt x="350044" y="-792"/>
                      <a:pt x="0" y="163515"/>
                      <a:pt x="0" y="376240"/>
                    </a:cubicBezTo>
                    <a:close/>
                  </a:path>
                </a:pathLst>
              </a:cu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06" name="Oval 2905"/>
              <p:cNvSpPr/>
              <p:nvPr/>
            </p:nvSpPr>
            <p:spPr>
              <a:xfrm>
                <a:off x="5307336" y="930378"/>
                <a:ext cx="114095" cy="126949"/>
              </a:xfrm>
              <a:prstGeom prst="ellipse">
                <a:avLst/>
              </a:pr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07" name="Oval 2906"/>
              <p:cNvSpPr/>
              <p:nvPr/>
            </p:nvSpPr>
            <p:spPr>
              <a:xfrm>
                <a:off x="5767366" y="932753"/>
                <a:ext cx="114095" cy="126949"/>
              </a:xfrm>
              <a:prstGeom prst="ellipse">
                <a:avLst/>
              </a:pr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08" name="Freeform 2907"/>
              <p:cNvSpPr/>
              <p:nvPr/>
            </p:nvSpPr>
            <p:spPr>
              <a:xfrm>
                <a:off x="5513598" y="1134002"/>
                <a:ext cx="168441" cy="90333"/>
              </a:xfrm>
              <a:custGeom>
                <a:avLst/>
                <a:gdLst>
                  <a:gd name="connsiteX0" fmla="*/ 8876 w 540980"/>
                  <a:gd name="connsiteY0" fmla="*/ 38100 h 342916"/>
                  <a:gd name="connsiteX1" fmla="*/ 537513 w 540980"/>
                  <a:gd name="connsiteY1" fmla="*/ 38100 h 342916"/>
                  <a:gd name="connsiteX2" fmla="*/ 227951 w 540980"/>
                  <a:gd name="connsiteY2" fmla="*/ 342900 h 342916"/>
                  <a:gd name="connsiteX3" fmla="*/ 8876 w 540980"/>
                  <a:gd name="connsiteY3" fmla="*/ 38100 h 342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0980" h="342916">
                    <a:moveTo>
                      <a:pt x="8876" y="38100"/>
                    </a:moveTo>
                    <a:cubicBezTo>
                      <a:pt x="60470" y="-12700"/>
                      <a:pt x="501001" y="-12700"/>
                      <a:pt x="537513" y="38100"/>
                    </a:cubicBezTo>
                    <a:cubicBezTo>
                      <a:pt x="574025" y="88900"/>
                      <a:pt x="312088" y="340519"/>
                      <a:pt x="227951" y="342900"/>
                    </a:cubicBezTo>
                    <a:cubicBezTo>
                      <a:pt x="143814" y="345281"/>
                      <a:pt x="-42718" y="88900"/>
                      <a:pt x="8876" y="3810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09" name="Oval 2908"/>
              <p:cNvSpPr/>
              <p:nvPr/>
            </p:nvSpPr>
            <p:spPr>
              <a:xfrm>
                <a:off x="5494284" y="865160"/>
                <a:ext cx="50830" cy="8438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10" name="Oval 2909"/>
              <p:cNvSpPr/>
              <p:nvPr/>
            </p:nvSpPr>
            <p:spPr>
              <a:xfrm>
                <a:off x="5644036" y="865160"/>
                <a:ext cx="50830" cy="8438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11" name="Freeform 2910"/>
              <p:cNvSpPr/>
              <p:nvPr/>
            </p:nvSpPr>
            <p:spPr>
              <a:xfrm>
                <a:off x="5580160" y="864446"/>
                <a:ext cx="101892" cy="233710"/>
              </a:xfrm>
              <a:custGeom>
                <a:avLst/>
                <a:gdLst>
                  <a:gd name="connsiteX0" fmla="*/ 732 w 122014"/>
                  <a:gd name="connsiteY0" fmla="*/ 51 h 1021848"/>
                  <a:gd name="connsiteX1" fmla="*/ 119795 w 122014"/>
                  <a:gd name="connsiteY1" fmla="*/ 928739 h 1021848"/>
                  <a:gd name="connsiteX2" fmla="*/ 72170 w 122014"/>
                  <a:gd name="connsiteY2" fmla="*/ 885876 h 1021848"/>
                  <a:gd name="connsiteX3" fmla="*/ 732 w 122014"/>
                  <a:gd name="connsiteY3" fmla="*/ 51 h 1021848"/>
                  <a:gd name="connsiteX0" fmla="*/ 1130 w 122078"/>
                  <a:gd name="connsiteY0" fmla="*/ 51 h 1021848"/>
                  <a:gd name="connsiteX1" fmla="*/ 120193 w 122078"/>
                  <a:gd name="connsiteY1" fmla="*/ 928739 h 1021848"/>
                  <a:gd name="connsiteX2" fmla="*/ 63894 w 122078"/>
                  <a:gd name="connsiteY2" fmla="*/ 885877 h 1021848"/>
                  <a:gd name="connsiteX3" fmla="*/ 1130 w 122078"/>
                  <a:gd name="connsiteY3" fmla="*/ 51 h 1021848"/>
                  <a:gd name="connsiteX0" fmla="*/ 3192 w 166765"/>
                  <a:gd name="connsiteY0" fmla="*/ 692 h 1108839"/>
                  <a:gd name="connsiteX1" fmla="*/ 165624 w 166765"/>
                  <a:gd name="connsiteY1" fmla="*/ 1045079 h 1108839"/>
                  <a:gd name="connsiteX2" fmla="*/ 65956 w 166765"/>
                  <a:gd name="connsiteY2" fmla="*/ 886518 h 1108839"/>
                  <a:gd name="connsiteX3" fmla="*/ 3192 w 166765"/>
                  <a:gd name="connsiteY3" fmla="*/ 692 h 1108839"/>
                  <a:gd name="connsiteX0" fmla="*/ 2487 w 166860"/>
                  <a:gd name="connsiteY0" fmla="*/ 708 h 1171293"/>
                  <a:gd name="connsiteX1" fmla="*/ 164919 w 166860"/>
                  <a:gd name="connsiteY1" fmla="*/ 1045095 h 1171293"/>
                  <a:gd name="connsiteX2" fmla="*/ 48082 w 166860"/>
                  <a:gd name="connsiteY2" fmla="*/ 1145802 h 1171293"/>
                  <a:gd name="connsiteX3" fmla="*/ 65251 w 166860"/>
                  <a:gd name="connsiteY3" fmla="*/ 886534 h 1171293"/>
                  <a:gd name="connsiteX4" fmla="*/ 2487 w 166860"/>
                  <a:gd name="connsiteY4" fmla="*/ 708 h 1171293"/>
                  <a:gd name="connsiteX0" fmla="*/ 954 w 165326"/>
                  <a:gd name="connsiteY0" fmla="*/ 48 h 1170633"/>
                  <a:gd name="connsiteX1" fmla="*/ 163386 w 165326"/>
                  <a:gd name="connsiteY1" fmla="*/ 1044435 h 1170633"/>
                  <a:gd name="connsiteX2" fmla="*/ 46549 w 165326"/>
                  <a:gd name="connsiteY2" fmla="*/ 1145142 h 1170633"/>
                  <a:gd name="connsiteX3" fmla="*/ 94077 w 165326"/>
                  <a:gd name="connsiteY3" fmla="*/ 1001571 h 1170633"/>
                  <a:gd name="connsiteX4" fmla="*/ 954 w 165326"/>
                  <a:gd name="connsiteY4" fmla="*/ 48 h 1170633"/>
                  <a:gd name="connsiteX0" fmla="*/ 6423 w 170795"/>
                  <a:gd name="connsiteY0" fmla="*/ 85062 h 1255647"/>
                  <a:gd name="connsiteX1" fmla="*/ 168855 w 170795"/>
                  <a:gd name="connsiteY1" fmla="*/ 1129449 h 1255647"/>
                  <a:gd name="connsiteX2" fmla="*/ 52018 w 170795"/>
                  <a:gd name="connsiteY2" fmla="*/ 1230156 h 1255647"/>
                  <a:gd name="connsiteX3" fmla="*/ 99546 w 170795"/>
                  <a:gd name="connsiteY3" fmla="*/ 1086585 h 1255647"/>
                  <a:gd name="connsiteX4" fmla="*/ 39007 w 170795"/>
                  <a:gd name="connsiteY4" fmla="*/ 176028 h 1255647"/>
                  <a:gd name="connsiteX5" fmla="*/ 6423 w 170795"/>
                  <a:gd name="connsiteY5" fmla="*/ 85062 h 1255647"/>
                  <a:gd name="connsiteX0" fmla="*/ 42280 w 206652"/>
                  <a:gd name="connsiteY0" fmla="*/ 85062 h 1255647"/>
                  <a:gd name="connsiteX1" fmla="*/ 204712 w 206652"/>
                  <a:gd name="connsiteY1" fmla="*/ 1129449 h 1255647"/>
                  <a:gd name="connsiteX2" fmla="*/ 87875 w 206652"/>
                  <a:gd name="connsiteY2" fmla="*/ 1230156 h 1255647"/>
                  <a:gd name="connsiteX3" fmla="*/ 135403 w 206652"/>
                  <a:gd name="connsiteY3" fmla="*/ 1086585 h 1255647"/>
                  <a:gd name="connsiteX4" fmla="*/ 5472 w 206652"/>
                  <a:gd name="connsiteY4" fmla="*/ 176028 h 1255647"/>
                  <a:gd name="connsiteX5" fmla="*/ 42280 w 206652"/>
                  <a:gd name="connsiteY5" fmla="*/ 85062 h 1255647"/>
                  <a:gd name="connsiteX0" fmla="*/ 42280 w 206652"/>
                  <a:gd name="connsiteY0" fmla="*/ 85062 h 1255647"/>
                  <a:gd name="connsiteX1" fmla="*/ 204712 w 206652"/>
                  <a:gd name="connsiteY1" fmla="*/ 1129449 h 1255647"/>
                  <a:gd name="connsiteX2" fmla="*/ 87875 w 206652"/>
                  <a:gd name="connsiteY2" fmla="*/ 1230156 h 1255647"/>
                  <a:gd name="connsiteX3" fmla="*/ 178773 w 206652"/>
                  <a:gd name="connsiteY3" fmla="*/ 1086586 h 1255647"/>
                  <a:gd name="connsiteX4" fmla="*/ 5472 w 206652"/>
                  <a:gd name="connsiteY4" fmla="*/ 176028 h 1255647"/>
                  <a:gd name="connsiteX5" fmla="*/ 42280 w 206652"/>
                  <a:gd name="connsiteY5" fmla="*/ 85062 h 1255647"/>
                  <a:gd name="connsiteX0" fmla="*/ 19601 w 183973"/>
                  <a:gd name="connsiteY0" fmla="*/ 80206 h 1250791"/>
                  <a:gd name="connsiteX1" fmla="*/ 182033 w 183973"/>
                  <a:gd name="connsiteY1" fmla="*/ 1124593 h 1250791"/>
                  <a:gd name="connsiteX2" fmla="*/ 65196 w 183973"/>
                  <a:gd name="connsiteY2" fmla="*/ 1225300 h 1250791"/>
                  <a:gd name="connsiteX3" fmla="*/ 156094 w 183973"/>
                  <a:gd name="connsiteY3" fmla="*/ 1081730 h 1250791"/>
                  <a:gd name="connsiteX4" fmla="*/ 13151 w 183973"/>
                  <a:gd name="connsiteY4" fmla="*/ 184025 h 1250791"/>
                  <a:gd name="connsiteX5" fmla="*/ 19601 w 183973"/>
                  <a:gd name="connsiteY5" fmla="*/ 80206 h 1250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3973" h="1250791">
                    <a:moveTo>
                      <a:pt x="19601" y="80206"/>
                    </a:moveTo>
                    <a:cubicBezTo>
                      <a:pt x="47748" y="236967"/>
                      <a:pt x="170127" y="976956"/>
                      <a:pt x="182033" y="1124593"/>
                    </a:cubicBezTo>
                    <a:cubicBezTo>
                      <a:pt x="200474" y="1296159"/>
                      <a:pt x="81807" y="1251727"/>
                      <a:pt x="65196" y="1225300"/>
                    </a:cubicBezTo>
                    <a:cubicBezTo>
                      <a:pt x="48585" y="1198873"/>
                      <a:pt x="164768" y="1255276"/>
                      <a:pt x="156094" y="1081730"/>
                    </a:cubicBezTo>
                    <a:cubicBezTo>
                      <a:pt x="147420" y="908184"/>
                      <a:pt x="28671" y="350945"/>
                      <a:pt x="13151" y="184025"/>
                    </a:cubicBezTo>
                    <a:cubicBezTo>
                      <a:pt x="-2369" y="17105"/>
                      <a:pt x="-8546" y="-76555"/>
                      <a:pt x="19601" y="80206"/>
                    </a:cubicBezTo>
                    <a:close/>
                  </a:path>
                </a:pathLst>
              </a:custGeom>
              <a:solidFill>
                <a:srgbClr val="66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12" name="Freeform 2911"/>
              <p:cNvSpPr/>
              <p:nvPr/>
            </p:nvSpPr>
            <p:spPr>
              <a:xfrm>
                <a:off x="5335237" y="625271"/>
                <a:ext cx="542064" cy="384318"/>
              </a:xfrm>
              <a:custGeom>
                <a:avLst/>
                <a:gdLst>
                  <a:gd name="connsiteX0" fmla="*/ 52939 w 890337"/>
                  <a:gd name="connsiteY0" fmla="*/ 952901 h 952901"/>
                  <a:gd name="connsiteX1" fmla="*/ 0 w 890337"/>
                  <a:gd name="connsiteY1" fmla="*/ 288758 h 952901"/>
                  <a:gd name="connsiteX2" fmla="*/ 211756 w 890337"/>
                  <a:gd name="connsiteY2" fmla="*/ 134754 h 952901"/>
                  <a:gd name="connsiteX3" fmla="*/ 471638 w 890337"/>
                  <a:gd name="connsiteY3" fmla="*/ 115503 h 952901"/>
                  <a:gd name="connsiteX4" fmla="*/ 654518 w 890337"/>
                  <a:gd name="connsiteY4" fmla="*/ 0 h 952901"/>
                  <a:gd name="connsiteX5" fmla="*/ 563078 w 890337"/>
                  <a:gd name="connsiteY5" fmla="*/ 115503 h 952901"/>
                  <a:gd name="connsiteX6" fmla="*/ 755584 w 890337"/>
                  <a:gd name="connsiteY6" fmla="*/ 62564 h 952901"/>
                  <a:gd name="connsiteX7" fmla="*/ 625643 w 890337"/>
                  <a:gd name="connsiteY7" fmla="*/ 206943 h 952901"/>
                  <a:gd name="connsiteX8" fmla="*/ 890337 w 890337"/>
                  <a:gd name="connsiteY8" fmla="*/ 187693 h 952901"/>
                  <a:gd name="connsiteX9" fmla="*/ 702645 w 890337"/>
                  <a:gd name="connsiteY9" fmla="*/ 341697 h 952901"/>
                  <a:gd name="connsiteX10" fmla="*/ 741146 w 890337"/>
                  <a:gd name="connsiteY10" fmla="*/ 543828 h 952901"/>
                  <a:gd name="connsiteX11" fmla="*/ 683394 w 890337"/>
                  <a:gd name="connsiteY11" fmla="*/ 952901 h 952901"/>
                  <a:gd name="connsiteX12" fmla="*/ 630455 w 890337"/>
                  <a:gd name="connsiteY12" fmla="*/ 481263 h 952901"/>
                  <a:gd name="connsiteX13" fmla="*/ 466826 w 890337"/>
                  <a:gd name="connsiteY13" fmla="*/ 476451 h 952901"/>
                  <a:gd name="connsiteX14" fmla="*/ 356135 w 890337"/>
                  <a:gd name="connsiteY14" fmla="*/ 548640 h 952901"/>
                  <a:gd name="connsiteX15" fmla="*/ 303196 w 890337"/>
                  <a:gd name="connsiteY15" fmla="*/ 490889 h 952901"/>
                  <a:gd name="connsiteX16" fmla="*/ 125129 w 890337"/>
                  <a:gd name="connsiteY16" fmla="*/ 447575 h 952901"/>
                  <a:gd name="connsiteX17" fmla="*/ 52939 w 890337"/>
                  <a:gd name="connsiteY17" fmla="*/ 952901 h 952901"/>
                  <a:gd name="connsiteX0" fmla="*/ 121654 w 890337"/>
                  <a:gd name="connsiteY0" fmla="*/ 885524 h 952901"/>
                  <a:gd name="connsiteX1" fmla="*/ 0 w 890337"/>
                  <a:gd name="connsiteY1" fmla="*/ 288758 h 952901"/>
                  <a:gd name="connsiteX2" fmla="*/ 211756 w 890337"/>
                  <a:gd name="connsiteY2" fmla="*/ 134754 h 952901"/>
                  <a:gd name="connsiteX3" fmla="*/ 471638 w 890337"/>
                  <a:gd name="connsiteY3" fmla="*/ 115503 h 952901"/>
                  <a:gd name="connsiteX4" fmla="*/ 654518 w 890337"/>
                  <a:gd name="connsiteY4" fmla="*/ 0 h 952901"/>
                  <a:gd name="connsiteX5" fmla="*/ 563078 w 890337"/>
                  <a:gd name="connsiteY5" fmla="*/ 115503 h 952901"/>
                  <a:gd name="connsiteX6" fmla="*/ 755584 w 890337"/>
                  <a:gd name="connsiteY6" fmla="*/ 62564 h 952901"/>
                  <a:gd name="connsiteX7" fmla="*/ 625643 w 890337"/>
                  <a:gd name="connsiteY7" fmla="*/ 206943 h 952901"/>
                  <a:gd name="connsiteX8" fmla="*/ 890337 w 890337"/>
                  <a:gd name="connsiteY8" fmla="*/ 187693 h 952901"/>
                  <a:gd name="connsiteX9" fmla="*/ 702645 w 890337"/>
                  <a:gd name="connsiteY9" fmla="*/ 341697 h 952901"/>
                  <a:gd name="connsiteX10" fmla="*/ 741146 w 890337"/>
                  <a:gd name="connsiteY10" fmla="*/ 543828 h 952901"/>
                  <a:gd name="connsiteX11" fmla="*/ 683394 w 890337"/>
                  <a:gd name="connsiteY11" fmla="*/ 952901 h 952901"/>
                  <a:gd name="connsiteX12" fmla="*/ 630455 w 890337"/>
                  <a:gd name="connsiteY12" fmla="*/ 481263 h 952901"/>
                  <a:gd name="connsiteX13" fmla="*/ 466826 w 890337"/>
                  <a:gd name="connsiteY13" fmla="*/ 476451 h 952901"/>
                  <a:gd name="connsiteX14" fmla="*/ 356135 w 890337"/>
                  <a:gd name="connsiteY14" fmla="*/ 548640 h 952901"/>
                  <a:gd name="connsiteX15" fmla="*/ 303196 w 890337"/>
                  <a:gd name="connsiteY15" fmla="*/ 490889 h 952901"/>
                  <a:gd name="connsiteX16" fmla="*/ 125129 w 890337"/>
                  <a:gd name="connsiteY16" fmla="*/ 447575 h 952901"/>
                  <a:gd name="connsiteX17" fmla="*/ 121654 w 890337"/>
                  <a:gd name="connsiteY17" fmla="*/ 885524 h 952901"/>
                  <a:gd name="connsiteX0" fmla="*/ 121654 w 890337"/>
                  <a:gd name="connsiteY0" fmla="*/ 885524 h 885524"/>
                  <a:gd name="connsiteX1" fmla="*/ 0 w 890337"/>
                  <a:gd name="connsiteY1" fmla="*/ 288758 h 885524"/>
                  <a:gd name="connsiteX2" fmla="*/ 211756 w 890337"/>
                  <a:gd name="connsiteY2" fmla="*/ 134754 h 885524"/>
                  <a:gd name="connsiteX3" fmla="*/ 471638 w 890337"/>
                  <a:gd name="connsiteY3" fmla="*/ 115503 h 885524"/>
                  <a:gd name="connsiteX4" fmla="*/ 654518 w 890337"/>
                  <a:gd name="connsiteY4" fmla="*/ 0 h 885524"/>
                  <a:gd name="connsiteX5" fmla="*/ 563078 w 890337"/>
                  <a:gd name="connsiteY5" fmla="*/ 115503 h 885524"/>
                  <a:gd name="connsiteX6" fmla="*/ 755584 w 890337"/>
                  <a:gd name="connsiteY6" fmla="*/ 62564 h 885524"/>
                  <a:gd name="connsiteX7" fmla="*/ 625643 w 890337"/>
                  <a:gd name="connsiteY7" fmla="*/ 206943 h 885524"/>
                  <a:gd name="connsiteX8" fmla="*/ 890337 w 890337"/>
                  <a:gd name="connsiteY8" fmla="*/ 187693 h 885524"/>
                  <a:gd name="connsiteX9" fmla="*/ 702645 w 890337"/>
                  <a:gd name="connsiteY9" fmla="*/ 341697 h 885524"/>
                  <a:gd name="connsiteX10" fmla="*/ 741146 w 890337"/>
                  <a:gd name="connsiteY10" fmla="*/ 543828 h 885524"/>
                  <a:gd name="connsiteX11" fmla="*/ 658407 w 890337"/>
                  <a:gd name="connsiteY11" fmla="*/ 842210 h 885524"/>
                  <a:gd name="connsiteX12" fmla="*/ 630455 w 890337"/>
                  <a:gd name="connsiteY12" fmla="*/ 481263 h 885524"/>
                  <a:gd name="connsiteX13" fmla="*/ 466826 w 890337"/>
                  <a:gd name="connsiteY13" fmla="*/ 476451 h 885524"/>
                  <a:gd name="connsiteX14" fmla="*/ 356135 w 890337"/>
                  <a:gd name="connsiteY14" fmla="*/ 548640 h 885524"/>
                  <a:gd name="connsiteX15" fmla="*/ 303196 w 890337"/>
                  <a:gd name="connsiteY15" fmla="*/ 490889 h 885524"/>
                  <a:gd name="connsiteX16" fmla="*/ 125129 w 890337"/>
                  <a:gd name="connsiteY16" fmla="*/ 447575 h 885524"/>
                  <a:gd name="connsiteX17" fmla="*/ 121654 w 890337"/>
                  <a:gd name="connsiteY17" fmla="*/ 885524 h 885524"/>
                  <a:gd name="connsiteX0" fmla="*/ 121654 w 890337"/>
                  <a:gd name="connsiteY0" fmla="*/ 885524 h 885524"/>
                  <a:gd name="connsiteX1" fmla="*/ 0 w 890337"/>
                  <a:gd name="connsiteY1" fmla="*/ 288758 h 885524"/>
                  <a:gd name="connsiteX2" fmla="*/ 211756 w 890337"/>
                  <a:gd name="connsiteY2" fmla="*/ 134754 h 885524"/>
                  <a:gd name="connsiteX3" fmla="*/ 471638 w 890337"/>
                  <a:gd name="connsiteY3" fmla="*/ 115503 h 885524"/>
                  <a:gd name="connsiteX4" fmla="*/ 654518 w 890337"/>
                  <a:gd name="connsiteY4" fmla="*/ 0 h 885524"/>
                  <a:gd name="connsiteX5" fmla="*/ 563078 w 890337"/>
                  <a:gd name="connsiteY5" fmla="*/ 115503 h 885524"/>
                  <a:gd name="connsiteX6" fmla="*/ 755584 w 890337"/>
                  <a:gd name="connsiteY6" fmla="*/ 62564 h 885524"/>
                  <a:gd name="connsiteX7" fmla="*/ 625643 w 890337"/>
                  <a:gd name="connsiteY7" fmla="*/ 206943 h 885524"/>
                  <a:gd name="connsiteX8" fmla="*/ 890337 w 890337"/>
                  <a:gd name="connsiteY8" fmla="*/ 187693 h 885524"/>
                  <a:gd name="connsiteX9" fmla="*/ 702645 w 890337"/>
                  <a:gd name="connsiteY9" fmla="*/ 341697 h 885524"/>
                  <a:gd name="connsiteX10" fmla="*/ 741146 w 890337"/>
                  <a:gd name="connsiteY10" fmla="*/ 543828 h 885524"/>
                  <a:gd name="connsiteX11" fmla="*/ 729674 w 890337"/>
                  <a:gd name="connsiteY11" fmla="*/ 716549 h 885524"/>
                  <a:gd name="connsiteX12" fmla="*/ 658407 w 890337"/>
                  <a:gd name="connsiteY12" fmla="*/ 842210 h 885524"/>
                  <a:gd name="connsiteX13" fmla="*/ 630455 w 890337"/>
                  <a:gd name="connsiteY13" fmla="*/ 481263 h 885524"/>
                  <a:gd name="connsiteX14" fmla="*/ 466826 w 890337"/>
                  <a:gd name="connsiteY14" fmla="*/ 476451 h 885524"/>
                  <a:gd name="connsiteX15" fmla="*/ 356135 w 890337"/>
                  <a:gd name="connsiteY15" fmla="*/ 548640 h 885524"/>
                  <a:gd name="connsiteX16" fmla="*/ 303196 w 890337"/>
                  <a:gd name="connsiteY16" fmla="*/ 490889 h 885524"/>
                  <a:gd name="connsiteX17" fmla="*/ 125129 w 890337"/>
                  <a:gd name="connsiteY17" fmla="*/ 447575 h 885524"/>
                  <a:gd name="connsiteX18" fmla="*/ 121654 w 890337"/>
                  <a:gd name="connsiteY18" fmla="*/ 885524 h 885524"/>
                  <a:gd name="connsiteX0" fmla="*/ 121654 w 890337"/>
                  <a:gd name="connsiteY0" fmla="*/ 885524 h 885524"/>
                  <a:gd name="connsiteX1" fmla="*/ 36280 w 890337"/>
                  <a:gd name="connsiteY1" fmla="*/ 673235 h 885524"/>
                  <a:gd name="connsiteX2" fmla="*/ 0 w 890337"/>
                  <a:gd name="connsiteY2" fmla="*/ 288758 h 885524"/>
                  <a:gd name="connsiteX3" fmla="*/ 211756 w 890337"/>
                  <a:gd name="connsiteY3" fmla="*/ 134754 h 885524"/>
                  <a:gd name="connsiteX4" fmla="*/ 471638 w 890337"/>
                  <a:gd name="connsiteY4" fmla="*/ 115503 h 885524"/>
                  <a:gd name="connsiteX5" fmla="*/ 654518 w 890337"/>
                  <a:gd name="connsiteY5" fmla="*/ 0 h 885524"/>
                  <a:gd name="connsiteX6" fmla="*/ 563078 w 890337"/>
                  <a:gd name="connsiteY6" fmla="*/ 115503 h 885524"/>
                  <a:gd name="connsiteX7" fmla="*/ 755584 w 890337"/>
                  <a:gd name="connsiteY7" fmla="*/ 62564 h 885524"/>
                  <a:gd name="connsiteX8" fmla="*/ 625643 w 890337"/>
                  <a:gd name="connsiteY8" fmla="*/ 206943 h 885524"/>
                  <a:gd name="connsiteX9" fmla="*/ 890337 w 890337"/>
                  <a:gd name="connsiteY9" fmla="*/ 187693 h 885524"/>
                  <a:gd name="connsiteX10" fmla="*/ 702645 w 890337"/>
                  <a:gd name="connsiteY10" fmla="*/ 341697 h 885524"/>
                  <a:gd name="connsiteX11" fmla="*/ 741146 w 890337"/>
                  <a:gd name="connsiteY11" fmla="*/ 543828 h 885524"/>
                  <a:gd name="connsiteX12" fmla="*/ 729674 w 890337"/>
                  <a:gd name="connsiteY12" fmla="*/ 716549 h 885524"/>
                  <a:gd name="connsiteX13" fmla="*/ 658407 w 890337"/>
                  <a:gd name="connsiteY13" fmla="*/ 842210 h 885524"/>
                  <a:gd name="connsiteX14" fmla="*/ 630455 w 890337"/>
                  <a:gd name="connsiteY14" fmla="*/ 481263 h 885524"/>
                  <a:gd name="connsiteX15" fmla="*/ 466826 w 890337"/>
                  <a:gd name="connsiteY15" fmla="*/ 476451 h 885524"/>
                  <a:gd name="connsiteX16" fmla="*/ 356135 w 890337"/>
                  <a:gd name="connsiteY16" fmla="*/ 548640 h 885524"/>
                  <a:gd name="connsiteX17" fmla="*/ 303196 w 890337"/>
                  <a:gd name="connsiteY17" fmla="*/ 490889 h 885524"/>
                  <a:gd name="connsiteX18" fmla="*/ 125129 w 890337"/>
                  <a:gd name="connsiteY18" fmla="*/ 447575 h 885524"/>
                  <a:gd name="connsiteX19" fmla="*/ 121654 w 890337"/>
                  <a:gd name="connsiteY19" fmla="*/ 885524 h 885524"/>
                  <a:gd name="connsiteX0" fmla="*/ 85374 w 854057"/>
                  <a:gd name="connsiteY0" fmla="*/ 885524 h 885524"/>
                  <a:gd name="connsiteX1" fmla="*/ 0 w 854057"/>
                  <a:gd name="connsiteY1" fmla="*/ 673235 h 885524"/>
                  <a:gd name="connsiteX2" fmla="*/ 1201 w 854057"/>
                  <a:gd name="connsiteY2" fmla="*/ 312821 h 885524"/>
                  <a:gd name="connsiteX3" fmla="*/ 175476 w 854057"/>
                  <a:gd name="connsiteY3" fmla="*/ 134754 h 885524"/>
                  <a:gd name="connsiteX4" fmla="*/ 435358 w 854057"/>
                  <a:gd name="connsiteY4" fmla="*/ 115503 h 885524"/>
                  <a:gd name="connsiteX5" fmla="*/ 618238 w 854057"/>
                  <a:gd name="connsiteY5" fmla="*/ 0 h 885524"/>
                  <a:gd name="connsiteX6" fmla="*/ 526798 w 854057"/>
                  <a:gd name="connsiteY6" fmla="*/ 115503 h 885524"/>
                  <a:gd name="connsiteX7" fmla="*/ 719304 w 854057"/>
                  <a:gd name="connsiteY7" fmla="*/ 62564 h 885524"/>
                  <a:gd name="connsiteX8" fmla="*/ 589363 w 854057"/>
                  <a:gd name="connsiteY8" fmla="*/ 206943 h 885524"/>
                  <a:gd name="connsiteX9" fmla="*/ 854057 w 854057"/>
                  <a:gd name="connsiteY9" fmla="*/ 187693 h 885524"/>
                  <a:gd name="connsiteX10" fmla="*/ 666365 w 854057"/>
                  <a:gd name="connsiteY10" fmla="*/ 341697 h 885524"/>
                  <a:gd name="connsiteX11" fmla="*/ 704866 w 854057"/>
                  <a:gd name="connsiteY11" fmla="*/ 543828 h 885524"/>
                  <a:gd name="connsiteX12" fmla="*/ 693394 w 854057"/>
                  <a:gd name="connsiteY12" fmla="*/ 716549 h 885524"/>
                  <a:gd name="connsiteX13" fmla="*/ 622127 w 854057"/>
                  <a:gd name="connsiteY13" fmla="*/ 842210 h 885524"/>
                  <a:gd name="connsiteX14" fmla="*/ 594175 w 854057"/>
                  <a:gd name="connsiteY14" fmla="*/ 481263 h 885524"/>
                  <a:gd name="connsiteX15" fmla="*/ 430546 w 854057"/>
                  <a:gd name="connsiteY15" fmla="*/ 476451 h 885524"/>
                  <a:gd name="connsiteX16" fmla="*/ 319855 w 854057"/>
                  <a:gd name="connsiteY16" fmla="*/ 548640 h 885524"/>
                  <a:gd name="connsiteX17" fmla="*/ 266916 w 854057"/>
                  <a:gd name="connsiteY17" fmla="*/ 490889 h 885524"/>
                  <a:gd name="connsiteX18" fmla="*/ 88849 w 854057"/>
                  <a:gd name="connsiteY18" fmla="*/ 447575 h 885524"/>
                  <a:gd name="connsiteX19" fmla="*/ 85374 w 854057"/>
                  <a:gd name="connsiteY19" fmla="*/ 885524 h 885524"/>
                  <a:gd name="connsiteX0" fmla="*/ 85374 w 854057"/>
                  <a:gd name="connsiteY0" fmla="*/ 822960 h 822960"/>
                  <a:gd name="connsiteX1" fmla="*/ 0 w 854057"/>
                  <a:gd name="connsiteY1" fmla="*/ 610671 h 822960"/>
                  <a:gd name="connsiteX2" fmla="*/ 1201 w 854057"/>
                  <a:gd name="connsiteY2" fmla="*/ 250257 h 822960"/>
                  <a:gd name="connsiteX3" fmla="*/ 175476 w 854057"/>
                  <a:gd name="connsiteY3" fmla="*/ 72190 h 822960"/>
                  <a:gd name="connsiteX4" fmla="*/ 435358 w 854057"/>
                  <a:gd name="connsiteY4" fmla="*/ 52939 h 822960"/>
                  <a:gd name="connsiteX5" fmla="*/ 526798 w 854057"/>
                  <a:gd name="connsiteY5" fmla="*/ 52939 h 822960"/>
                  <a:gd name="connsiteX6" fmla="*/ 719304 w 854057"/>
                  <a:gd name="connsiteY6" fmla="*/ 0 h 822960"/>
                  <a:gd name="connsiteX7" fmla="*/ 589363 w 854057"/>
                  <a:gd name="connsiteY7" fmla="*/ 144379 h 822960"/>
                  <a:gd name="connsiteX8" fmla="*/ 854057 w 854057"/>
                  <a:gd name="connsiteY8" fmla="*/ 125129 h 822960"/>
                  <a:gd name="connsiteX9" fmla="*/ 666365 w 854057"/>
                  <a:gd name="connsiteY9" fmla="*/ 279133 h 822960"/>
                  <a:gd name="connsiteX10" fmla="*/ 704866 w 854057"/>
                  <a:gd name="connsiteY10" fmla="*/ 481264 h 822960"/>
                  <a:gd name="connsiteX11" fmla="*/ 693394 w 854057"/>
                  <a:gd name="connsiteY11" fmla="*/ 653985 h 822960"/>
                  <a:gd name="connsiteX12" fmla="*/ 622127 w 854057"/>
                  <a:gd name="connsiteY12" fmla="*/ 779646 h 822960"/>
                  <a:gd name="connsiteX13" fmla="*/ 594175 w 854057"/>
                  <a:gd name="connsiteY13" fmla="*/ 418699 h 822960"/>
                  <a:gd name="connsiteX14" fmla="*/ 430546 w 854057"/>
                  <a:gd name="connsiteY14" fmla="*/ 413887 h 822960"/>
                  <a:gd name="connsiteX15" fmla="*/ 319855 w 854057"/>
                  <a:gd name="connsiteY15" fmla="*/ 486076 h 822960"/>
                  <a:gd name="connsiteX16" fmla="*/ 266916 w 854057"/>
                  <a:gd name="connsiteY16" fmla="*/ 428325 h 822960"/>
                  <a:gd name="connsiteX17" fmla="*/ 88849 w 854057"/>
                  <a:gd name="connsiteY17" fmla="*/ 385011 h 822960"/>
                  <a:gd name="connsiteX18" fmla="*/ 85374 w 854057"/>
                  <a:gd name="connsiteY18" fmla="*/ 822960 h 822960"/>
                  <a:gd name="connsiteX0" fmla="*/ 85374 w 854057"/>
                  <a:gd name="connsiteY0" fmla="*/ 770021 h 770021"/>
                  <a:gd name="connsiteX1" fmla="*/ 0 w 854057"/>
                  <a:gd name="connsiteY1" fmla="*/ 557732 h 770021"/>
                  <a:gd name="connsiteX2" fmla="*/ 1201 w 854057"/>
                  <a:gd name="connsiteY2" fmla="*/ 197318 h 770021"/>
                  <a:gd name="connsiteX3" fmla="*/ 175476 w 854057"/>
                  <a:gd name="connsiteY3" fmla="*/ 19251 h 770021"/>
                  <a:gd name="connsiteX4" fmla="*/ 435358 w 854057"/>
                  <a:gd name="connsiteY4" fmla="*/ 0 h 770021"/>
                  <a:gd name="connsiteX5" fmla="*/ 526798 w 854057"/>
                  <a:gd name="connsiteY5" fmla="*/ 0 h 770021"/>
                  <a:gd name="connsiteX6" fmla="*/ 589363 w 854057"/>
                  <a:gd name="connsiteY6" fmla="*/ 91440 h 770021"/>
                  <a:gd name="connsiteX7" fmla="*/ 854057 w 854057"/>
                  <a:gd name="connsiteY7" fmla="*/ 72190 h 770021"/>
                  <a:gd name="connsiteX8" fmla="*/ 666365 w 854057"/>
                  <a:gd name="connsiteY8" fmla="*/ 226194 h 770021"/>
                  <a:gd name="connsiteX9" fmla="*/ 704866 w 854057"/>
                  <a:gd name="connsiteY9" fmla="*/ 428325 h 770021"/>
                  <a:gd name="connsiteX10" fmla="*/ 693394 w 854057"/>
                  <a:gd name="connsiteY10" fmla="*/ 601046 h 770021"/>
                  <a:gd name="connsiteX11" fmla="*/ 622127 w 854057"/>
                  <a:gd name="connsiteY11" fmla="*/ 726707 h 770021"/>
                  <a:gd name="connsiteX12" fmla="*/ 594175 w 854057"/>
                  <a:gd name="connsiteY12" fmla="*/ 365760 h 770021"/>
                  <a:gd name="connsiteX13" fmla="*/ 430546 w 854057"/>
                  <a:gd name="connsiteY13" fmla="*/ 360948 h 770021"/>
                  <a:gd name="connsiteX14" fmla="*/ 319855 w 854057"/>
                  <a:gd name="connsiteY14" fmla="*/ 433137 h 770021"/>
                  <a:gd name="connsiteX15" fmla="*/ 266916 w 854057"/>
                  <a:gd name="connsiteY15" fmla="*/ 375386 h 770021"/>
                  <a:gd name="connsiteX16" fmla="*/ 88849 w 854057"/>
                  <a:gd name="connsiteY16" fmla="*/ 332072 h 770021"/>
                  <a:gd name="connsiteX17" fmla="*/ 85374 w 854057"/>
                  <a:gd name="connsiteY17" fmla="*/ 770021 h 770021"/>
                  <a:gd name="connsiteX0" fmla="*/ 85374 w 704866"/>
                  <a:gd name="connsiteY0" fmla="*/ 770021 h 770021"/>
                  <a:gd name="connsiteX1" fmla="*/ 0 w 704866"/>
                  <a:gd name="connsiteY1" fmla="*/ 557732 h 770021"/>
                  <a:gd name="connsiteX2" fmla="*/ 1201 w 704866"/>
                  <a:gd name="connsiteY2" fmla="*/ 197318 h 770021"/>
                  <a:gd name="connsiteX3" fmla="*/ 175476 w 704866"/>
                  <a:gd name="connsiteY3" fmla="*/ 19251 h 770021"/>
                  <a:gd name="connsiteX4" fmla="*/ 435358 w 704866"/>
                  <a:gd name="connsiteY4" fmla="*/ 0 h 770021"/>
                  <a:gd name="connsiteX5" fmla="*/ 526798 w 704866"/>
                  <a:gd name="connsiteY5" fmla="*/ 0 h 770021"/>
                  <a:gd name="connsiteX6" fmla="*/ 589363 w 704866"/>
                  <a:gd name="connsiteY6" fmla="*/ 91440 h 770021"/>
                  <a:gd name="connsiteX7" fmla="*/ 666365 w 704866"/>
                  <a:gd name="connsiteY7" fmla="*/ 226194 h 770021"/>
                  <a:gd name="connsiteX8" fmla="*/ 704866 w 704866"/>
                  <a:gd name="connsiteY8" fmla="*/ 428325 h 770021"/>
                  <a:gd name="connsiteX9" fmla="*/ 693394 w 704866"/>
                  <a:gd name="connsiteY9" fmla="*/ 601046 h 770021"/>
                  <a:gd name="connsiteX10" fmla="*/ 622127 w 704866"/>
                  <a:gd name="connsiteY10" fmla="*/ 726707 h 770021"/>
                  <a:gd name="connsiteX11" fmla="*/ 594175 w 704866"/>
                  <a:gd name="connsiteY11" fmla="*/ 365760 h 770021"/>
                  <a:gd name="connsiteX12" fmla="*/ 430546 w 704866"/>
                  <a:gd name="connsiteY12" fmla="*/ 360948 h 770021"/>
                  <a:gd name="connsiteX13" fmla="*/ 319855 w 704866"/>
                  <a:gd name="connsiteY13" fmla="*/ 433137 h 770021"/>
                  <a:gd name="connsiteX14" fmla="*/ 266916 w 704866"/>
                  <a:gd name="connsiteY14" fmla="*/ 375386 h 770021"/>
                  <a:gd name="connsiteX15" fmla="*/ 88849 w 704866"/>
                  <a:gd name="connsiteY15" fmla="*/ 332072 h 770021"/>
                  <a:gd name="connsiteX16" fmla="*/ 85374 w 704866"/>
                  <a:gd name="connsiteY16" fmla="*/ 770021 h 770021"/>
                  <a:gd name="connsiteX0" fmla="*/ 85374 w 704866"/>
                  <a:gd name="connsiteY0" fmla="*/ 770021 h 770021"/>
                  <a:gd name="connsiteX1" fmla="*/ 0 w 704866"/>
                  <a:gd name="connsiteY1" fmla="*/ 557732 h 770021"/>
                  <a:gd name="connsiteX2" fmla="*/ 1201 w 704866"/>
                  <a:gd name="connsiteY2" fmla="*/ 197318 h 770021"/>
                  <a:gd name="connsiteX3" fmla="*/ 175476 w 704866"/>
                  <a:gd name="connsiteY3" fmla="*/ 19251 h 770021"/>
                  <a:gd name="connsiteX4" fmla="*/ 435358 w 704866"/>
                  <a:gd name="connsiteY4" fmla="*/ 0 h 770021"/>
                  <a:gd name="connsiteX5" fmla="*/ 526798 w 704866"/>
                  <a:gd name="connsiteY5" fmla="*/ 0 h 770021"/>
                  <a:gd name="connsiteX6" fmla="*/ 589363 w 704866"/>
                  <a:gd name="connsiteY6" fmla="*/ 91440 h 770021"/>
                  <a:gd name="connsiteX7" fmla="*/ 666365 w 704866"/>
                  <a:gd name="connsiteY7" fmla="*/ 226194 h 770021"/>
                  <a:gd name="connsiteX8" fmla="*/ 704866 w 704866"/>
                  <a:gd name="connsiteY8" fmla="*/ 428325 h 770021"/>
                  <a:gd name="connsiteX9" fmla="*/ 693394 w 704866"/>
                  <a:gd name="connsiteY9" fmla="*/ 601046 h 770021"/>
                  <a:gd name="connsiteX10" fmla="*/ 622127 w 704866"/>
                  <a:gd name="connsiteY10" fmla="*/ 726707 h 770021"/>
                  <a:gd name="connsiteX11" fmla="*/ 594175 w 704866"/>
                  <a:gd name="connsiteY11" fmla="*/ 365760 h 770021"/>
                  <a:gd name="connsiteX12" fmla="*/ 430546 w 704866"/>
                  <a:gd name="connsiteY12" fmla="*/ 360948 h 770021"/>
                  <a:gd name="connsiteX13" fmla="*/ 266916 w 704866"/>
                  <a:gd name="connsiteY13" fmla="*/ 375386 h 770021"/>
                  <a:gd name="connsiteX14" fmla="*/ 88849 w 704866"/>
                  <a:gd name="connsiteY14" fmla="*/ 332072 h 770021"/>
                  <a:gd name="connsiteX15" fmla="*/ 85374 w 704866"/>
                  <a:gd name="connsiteY15" fmla="*/ 770021 h 770021"/>
                  <a:gd name="connsiteX0" fmla="*/ 85374 w 704866"/>
                  <a:gd name="connsiteY0" fmla="*/ 770021 h 770021"/>
                  <a:gd name="connsiteX1" fmla="*/ 0 w 704866"/>
                  <a:gd name="connsiteY1" fmla="*/ 557732 h 770021"/>
                  <a:gd name="connsiteX2" fmla="*/ 1201 w 704866"/>
                  <a:gd name="connsiteY2" fmla="*/ 197318 h 770021"/>
                  <a:gd name="connsiteX3" fmla="*/ 175476 w 704866"/>
                  <a:gd name="connsiteY3" fmla="*/ 19251 h 770021"/>
                  <a:gd name="connsiteX4" fmla="*/ 435358 w 704866"/>
                  <a:gd name="connsiteY4" fmla="*/ 0 h 770021"/>
                  <a:gd name="connsiteX5" fmla="*/ 526798 w 704866"/>
                  <a:gd name="connsiteY5" fmla="*/ 0 h 770021"/>
                  <a:gd name="connsiteX6" fmla="*/ 589363 w 704866"/>
                  <a:gd name="connsiteY6" fmla="*/ 91440 h 770021"/>
                  <a:gd name="connsiteX7" fmla="*/ 666365 w 704866"/>
                  <a:gd name="connsiteY7" fmla="*/ 226194 h 770021"/>
                  <a:gd name="connsiteX8" fmla="*/ 704866 w 704866"/>
                  <a:gd name="connsiteY8" fmla="*/ 428325 h 770021"/>
                  <a:gd name="connsiteX9" fmla="*/ 693394 w 704866"/>
                  <a:gd name="connsiteY9" fmla="*/ 601046 h 770021"/>
                  <a:gd name="connsiteX10" fmla="*/ 622127 w 704866"/>
                  <a:gd name="connsiteY10" fmla="*/ 726707 h 770021"/>
                  <a:gd name="connsiteX11" fmla="*/ 594175 w 704866"/>
                  <a:gd name="connsiteY11" fmla="*/ 365760 h 770021"/>
                  <a:gd name="connsiteX12" fmla="*/ 430546 w 704866"/>
                  <a:gd name="connsiteY12" fmla="*/ 360948 h 770021"/>
                  <a:gd name="connsiteX13" fmla="*/ 343573 w 704866"/>
                  <a:gd name="connsiteY13" fmla="*/ 307475 h 770021"/>
                  <a:gd name="connsiteX14" fmla="*/ 266916 w 704866"/>
                  <a:gd name="connsiteY14" fmla="*/ 375386 h 770021"/>
                  <a:gd name="connsiteX15" fmla="*/ 88849 w 704866"/>
                  <a:gd name="connsiteY15" fmla="*/ 332072 h 770021"/>
                  <a:gd name="connsiteX16" fmla="*/ 85374 w 704866"/>
                  <a:gd name="connsiteY16" fmla="*/ 770021 h 770021"/>
                  <a:gd name="connsiteX0" fmla="*/ 85374 w 704866"/>
                  <a:gd name="connsiteY0" fmla="*/ 770021 h 770021"/>
                  <a:gd name="connsiteX1" fmla="*/ 0 w 704866"/>
                  <a:gd name="connsiteY1" fmla="*/ 557732 h 770021"/>
                  <a:gd name="connsiteX2" fmla="*/ 1201 w 704866"/>
                  <a:gd name="connsiteY2" fmla="*/ 197318 h 770021"/>
                  <a:gd name="connsiteX3" fmla="*/ 175476 w 704866"/>
                  <a:gd name="connsiteY3" fmla="*/ 19251 h 770021"/>
                  <a:gd name="connsiteX4" fmla="*/ 435358 w 704866"/>
                  <a:gd name="connsiteY4" fmla="*/ 0 h 770021"/>
                  <a:gd name="connsiteX5" fmla="*/ 526798 w 704866"/>
                  <a:gd name="connsiteY5" fmla="*/ 0 h 770021"/>
                  <a:gd name="connsiteX6" fmla="*/ 589363 w 704866"/>
                  <a:gd name="connsiteY6" fmla="*/ 91440 h 770021"/>
                  <a:gd name="connsiteX7" fmla="*/ 666365 w 704866"/>
                  <a:gd name="connsiteY7" fmla="*/ 226194 h 770021"/>
                  <a:gd name="connsiteX8" fmla="*/ 704866 w 704866"/>
                  <a:gd name="connsiteY8" fmla="*/ 428325 h 770021"/>
                  <a:gd name="connsiteX9" fmla="*/ 693394 w 704866"/>
                  <a:gd name="connsiteY9" fmla="*/ 601046 h 770021"/>
                  <a:gd name="connsiteX10" fmla="*/ 622127 w 704866"/>
                  <a:gd name="connsiteY10" fmla="*/ 726707 h 770021"/>
                  <a:gd name="connsiteX11" fmla="*/ 594175 w 704866"/>
                  <a:gd name="connsiteY11" fmla="*/ 365760 h 770021"/>
                  <a:gd name="connsiteX12" fmla="*/ 430546 w 704866"/>
                  <a:gd name="connsiteY12" fmla="*/ 360948 h 770021"/>
                  <a:gd name="connsiteX13" fmla="*/ 343573 w 704866"/>
                  <a:gd name="connsiteY13" fmla="*/ 307475 h 770021"/>
                  <a:gd name="connsiteX14" fmla="*/ 229435 w 704866"/>
                  <a:gd name="connsiteY14" fmla="*/ 351323 h 770021"/>
                  <a:gd name="connsiteX15" fmla="*/ 88849 w 704866"/>
                  <a:gd name="connsiteY15" fmla="*/ 332072 h 770021"/>
                  <a:gd name="connsiteX16" fmla="*/ 85374 w 704866"/>
                  <a:gd name="connsiteY16" fmla="*/ 770021 h 770021"/>
                  <a:gd name="connsiteX0" fmla="*/ 85374 w 704866"/>
                  <a:gd name="connsiteY0" fmla="*/ 770021 h 770021"/>
                  <a:gd name="connsiteX1" fmla="*/ 0 w 704866"/>
                  <a:gd name="connsiteY1" fmla="*/ 557732 h 770021"/>
                  <a:gd name="connsiteX2" fmla="*/ 1201 w 704866"/>
                  <a:gd name="connsiteY2" fmla="*/ 197318 h 770021"/>
                  <a:gd name="connsiteX3" fmla="*/ 175476 w 704866"/>
                  <a:gd name="connsiteY3" fmla="*/ 19251 h 770021"/>
                  <a:gd name="connsiteX4" fmla="*/ 435358 w 704866"/>
                  <a:gd name="connsiteY4" fmla="*/ 0 h 770021"/>
                  <a:gd name="connsiteX5" fmla="*/ 526798 w 704866"/>
                  <a:gd name="connsiteY5" fmla="*/ 0 h 770021"/>
                  <a:gd name="connsiteX6" fmla="*/ 589363 w 704866"/>
                  <a:gd name="connsiteY6" fmla="*/ 91440 h 770021"/>
                  <a:gd name="connsiteX7" fmla="*/ 666365 w 704866"/>
                  <a:gd name="connsiteY7" fmla="*/ 226194 h 770021"/>
                  <a:gd name="connsiteX8" fmla="*/ 704866 w 704866"/>
                  <a:gd name="connsiteY8" fmla="*/ 428325 h 770021"/>
                  <a:gd name="connsiteX9" fmla="*/ 693394 w 704866"/>
                  <a:gd name="connsiteY9" fmla="*/ 601046 h 770021"/>
                  <a:gd name="connsiteX10" fmla="*/ 622127 w 704866"/>
                  <a:gd name="connsiteY10" fmla="*/ 726707 h 770021"/>
                  <a:gd name="connsiteX11" fmla="*/ 594175 w 704866"/>
                  <a:gd name="connsiteY11" fmla="*/ 365760 h 770021"/>
                  <a:gd name="connsiteX12" fmla="*/ 477397 w 704866"/>
                  <a:gd name="connsiteY12" fmla="*/ 385011 h 770021"/>
                  <a:gd name="connsiteX13" fmla="*/ 343573 w 704866"/>
                  <a:gd name="connsiteY13" fmla="*/ 307475 h 770021"/>
                  <a:gd name="connsiteX14" fmla="*/ 229435 w 704866"/>
                  <a:gd name="connsiteY14" fmla="*/ 351323 h 770021"/>
                  <a:gd name="connsiteX15" fmla="*/ 88849 w 704866"/>
                  <a:gd name="connsiteY15" fmla="*/ 332072 h 770021"/>
                  <a:gd name="connsiteX16" fmla="*/ 85374 w 704866"/>
                  <a:gd name="connsiteY16" fmla="*/ 770021 h 770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04866" h="770021">
                    <a:moveTo>
                      <a:pt x="85374" y="770021"/>
                    </a:moveTo>
                    <a:cubicBezTo>
                      <a:pt x="65245" y="673591"/>
                      <a:pt x="20129" y="654162"/>
                      <a:pt x="0" y="557732"/>
                    </a:cubicBezTo>
                    <a:cubicBezTo>
                      <a:pt x="400" y="437594"/>
                      <a:pt x="801" y="317456"/>
                      <a:pt x="1201" y="197318"/>
                    </a:cubicBezTo>
                    <a:lnTo>
                      <a:pt x="175476" y="19251"/>
                    </a:lnTo>
                    <a:lnTo>
                      <a:pt x="435358" y="0"/>
                    </a:lnTo>
                    <a:lnTo>
                      <a:pt x="526798" y="0"/>
                    </a:lnTo>
                    <a:lnTo>
                      <a:pt x="589363" y="91440"/>
                    </a:lnTo>
                    <a:lnTo>
                      <a:pt x="666365" y="226194"/>
                    </a:lnTo>
                    <a:lnTo>
                      <a:pt x="704866" y="428325"/>
                    </a:lnTo>
                    <a:cubicBezTo>
                      <a:pt x="691672" y="468252"/>
                      <a:pt x="706588" y="561119"/>
                      <a:pt x="693394" y="601046"/>
                    </a:cubicBezTo>
                    <a:lnTo>
                      <a:pt x="622127" y="726707"/>
                    </a:lnTo>
                    <a:lnTo>
                      <a:pt x="594175" y="365760"/>
                    </a:lnTo>
                    <a:lnTo>
                      <a:pt x="477397" y="385011"/>
                    </a:lnTo>
                    <a:cubicBezTo>
                      <a:pt x="445283" y="383229"/>
                      <a:pt x="375687" y="309257"/>
                      <a:pt x="343573" y="307475"/>
                    </a:cubicBezTo>
                    <a:lnTo>
                      <a:pt x="229435" y="351323"/>
                    </a:lnTo>
                    <a:lnTo>
                      <a:pt x="88849" y="332072"/>
                    </a:lnTo>
                    <a:cubicBezTo>
                      <a:pt x="87691" y="478055"/>
                      <a:pt x="86532" y="624038"/>
                      <a:pt x="85374" y="77002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13" name="Freeform 2912"/>
              <p:cNvSpPr/>
              <p:nvPr/>
            </p:nvSpPr>
            <p:spPr>
              <a:xfrm rot="10800000">
                <a:off x="5389983" y="948547"/>
                <a:ext cx="429048" cy="449172"/>
              </a:xfrm>
              <a:custGeom>
                <a:avLst/>
                <a:gdLst>
                  <a:gd name="connsiteX0" fmla="*/ 52939 w 890337"/>
                  <a:gd name="connsiteY0" fmla="*/ 952901 h 952901"/>
                  <a:gd name="connsiteX1" fmla="*/ 0 w 890337"/>
                  <a:gd name="connsiteY1" fmla="*/ 288758 h 952901"/>
                  <a:gd name="connsiteX2" fmla="*/ 211756 w 890337"/>
                  <a:gd name="connsiteY2" fmla="*/ 134754 h 952901"/>
                  <a:gd name="connsiteX3" fmla="*/ 471638 w 890337"/>
                  <a:gd name="connsiteY3" fmla="*/ 115503 h 952901"/>
                  <a:gd name="connsiteX4" fmla="*/ 654518 w 890337"/>
                  <a:gd name="connsiteY4" fmla="*/ 0 h 952901"/>
                  <a:gd name="connsiteX5" fmla="*/ 563078 w 890337"/>
                  <a:gd name="connsiteY5" fmla="*/ 115503 h 952901"/>
                  <a:gd name="connsiteX6" fmla="*/ 755584 w 890337"/>
                  <a:gd name="connsiteY6" fmla="*/ 62564 h 952901"/>
                  <a:gd name="connsiteX7" fmla="*/ 625643 w 890337"/>
                  <a:gd name="connsiteY7" fmla="*/ 206943 h 952901"/>
                  <a:gd name="connsiteX8" fmla="*/ 890337 w 890337"/>
                  <a:gd name="connsiteY8" fmla="*/ 187693 h 952901"/>
                  <a:gd name="connsiteX9" fmla="*/ 702645 w 890337"/>
                  <a:gd name="connsiteY9" fmla="*/ 341697 h 952901"/>
                  <a:gd name="connsiteX10" fmla="*/ 741146 w 890337"/>
                  <a:gd name="connsiteY10" fmla="*/ 543828 h 952901"/>
                  <a:gd name="connsiteX11" fmla="*/ 683394 w 890337"/>
                  <a:gd name="connsiteY11" fmla="*/ 952901 h 952901"/>
                  <a:gd name="connsiteX12" fmla="*/ 630455 w 890337"/>
                  <a:gd name="connsiteY12" fmla="*/ 481263 h 952901"/>
                  <a:gd name="connsiteX13" fmla="*/ 466826 w 890337"/>
                  <a:gd name="connsiteY13" fmla="*/ 476451 h 952901"/>
                  <a:gd name="connsiteX14" fmla="*/ 356135 w 890337"/>
                  <a:gd name="connsiteY14" fmla="*/ 548640 h 952901"/>
                  <a:gd name="connsiteX15" fmla="*/ 303196 w 890337"/>
                  <a:gd name="connsiteY15" fmla="*/ 490889 h 952901"/>
                  <a:gd name="connsiteX16" fmla="*/ 125129 w 890337"/>
                  <a:gd name="connsiteY16" fmla="*/ 447575 h 952901"/>
                  <a:gd name="connsiteX17" fmla="*/ 52939 w 890337"/>
                  <a:gd name="connsiteY17" fmla="*/ 952901 h 952901"/>
                  <a:gd name="connsiteX0" fmla="*/ 121654 w 890337"/>
                  <a:gd name="connsiteY0" fmla="*/ 885524 h 952901"/>
                  <a:gd name="connsiteX1" fmla="*/ 0 w 890337"/>
                  <a:gd name="connsiteY1" fmla="*/ 288758 h 952901"/>
                  <a:gd name="connsiteX2" fmla="*/ 211756 w 890337"/>
                  <a:gd name="connsiteY2" fmla="*/ 134754 h 952901"/>
                  <a:gd name="connsiteX3" fmla="*/ 471638 w 890337"/>
                  <a:gd name="connsiteY3" fmla="*/ 115503 h 952901"/>
                  <a:gd name="connsiteX4" fmla="*/ 654518 w 890337"/>
                  <a:gd name="connsiteY4" fmla="*/ 0 h 952901"/>
                  <a:gd name="connsiteX5" fmla="*/ 563078 w 890337"/>
                  <a:gd name="connsiteY5" fmla="*/ 115503 h 952901"/>
                  <a:gd name="connsiteX6" fmla="*/ 755584 w 890337"/>
                  <a:gd name="connsiteY6" fmla="*/ 62564 h 952901"/>
                  <a:gd name="connsiteX7" fmla="*/ 625643 w 890337"/>
                  <a:gd name="connsiteY7" fmla="*/ 206943 h 952901"/>
                  <a:gd name="connsiteX8" fmla="*/ 890337 w 890337"/>
                  <a:gd name="connsiteY8" fmla="*/ 187693 h 952901"/>
                  <a:gd name="connsiteX9" fmla="*/ 702645 w 890337"/>
                  <a:gd name="connsiteY9" fmla="*/ 341697 h 952901"/>
                  <a:gd name="connsiteX10" fmla="*/ 741146 w 890337"/>
                  <a:gd name="connsiteY10" fmla="*/ 543828 h 952901"/>
                  <a:gd name="connsiteX11" fmla="*/ 683394 w 890337"/>
                  <a:gd name="connsiteY11" fmla="*/ 952901 h 952901"/>
                  <a:gd name="connsiteX12" fmla="*/ 630455 w 890337"/>
                  <a:gd name="connsiteY12" fmla="*/ 481263 h 952901"/>
                  <a:gd name="connsiteX13" fmla="*/ 466826 w 890337"/>
                  <a:gd name="connsiteY13" fmla="*/ 476451 h 952901"/>
                  <a:gd name="connsiteX14" fmla="*/ 356135 w 890337"/>
                  <a:gd name="connsiteY14" fmla="*/ 548640 h 952901"/>
                  <a:gd name="connsiteX15" fmla="*/ 303196 w 890337"/>
                  <a:gd name="connsiteY15" fmla="*/ 490889 h 952901"/>
                  <a:gd name="connsiteX16" fmla="*/ 125129 w 890337"/>
                  <a:gd name="connsiteY16" fmla="*/ 447575 h 952901"/>
                  <a:gd name="connsiteX17" fmla="*/ 121654 w 890337"/>
                  <a:gd name="connsiteY17" fmla="*/ 885524 h 952901"/>
                  <a:gd name="connsiteX0" fmla="*/ 121654 w 890337"/>
                  <a:gd name="connsiteY0" fmla="*/ 885524 h 885524"/>
                  <a:gd name="connsiteX1" fmla="*/ 0 w 890337"/>
                  <a:gd name="connsiteY1" fmla="*/ 288758 h 885524"/>
                  <a:gd name="connsiteX2" fmla="*/ 211756 w 890337"/>
                  <a:gd name="connsiteY2" fmla="*/ 134754 h 885524"/>
                  <a:gd name="connsiteX3" fmla="*/ 471638 w 890337"/>
                  <a:gd name="connsiteY3" fmla="*/ 115503 h 885524"/>
                  <a:gd name="connsiteX4" fmla="*/ 654518 w 890337"/>
                  <a:gd name="connsiteY4" fmla="*/ 0 h 885524"/>
                  <a:gd name="connsiteX5" fmla="*/ 563078 w 890337"/>
                  <a:gd name="connsiteY5" fmla="*/ 115503 h 885524"/>
                  <a:gd name="connsiteX6" fmla="*/ 755584 w 890337"/>
                  <a:gd name="connsiteY6" fmla="*/ 62564 h 885524"/>
                  <a:gd name="connsiteX7" fmla="*/ 625643 w 890337"/>
                  <a:gd name="connsiteY7" fmla="*/ 206943 h 885524"/>
                  <a:gd name="connsiteX8" fmla="*/ 890337 w 890337"/>
                  <a:gd name="connsiteY8" fmla="*/ 187693 h 885524"/>
                  <a:gd name="connsiteX9" fmla="*/ 702645 w 890337"/>
                  <a:gd name="connsiteY9" fmla="*/ 341697 h 885524"/>
                  <a:gd name="connsiteX10" fmla="*/ 741146 w 890337"/>
                  <a:gd name="connsiteY10" fmla="*/ 543828 h 885524"/>
                  <a:gd name="connsiteX11" fmla="*/ 658407 w 890337"/>
                  <a:gd name="connsiteY11" fmla="*/ 842210 h 885524"/>
                  <a:gd name="connsiteX12" fmla="*/ 630455 w 890337"/>
                  <a:gd name="connsiteY12" fmla="*/ 481263 h 885524"/>
                  <a:gd name="connsiteX13" fmla="*/ 466826 w 890337"/>
                  <a:gd name="connsiteY13" fmla="*/ 476451 h 885524"/>
                  <a:gd name="connsiteX14" fmla="*/ 356135 w 890337"/>
                  <a:gd name="connsiteY14" fmla="*/ 548640 h 885524"/>
                  <a:gd name="connsiteX15" fmla="*/ 303196 w 890337"/>
                  <a:gd name="connsiteY15" fmla="*/ 490889 h 885524"/>
                  <a:gd name="connsiteX16" fmla="*/ 125129 w 890337"/>
                  <a:gd name="connsiteY16" fmla="*/ 447575 h 885524"/>
                  <a:gd name="connsiteX17" fmla="*/ 121654 w 890337"/>
                  <a:gd name="connsiteY17" fmla="*/ 885524 h 885524"/>
                  <a:gd name="connsiteX0" fmla="*/ 121654 w 890337"/>
                  <a:gd name="connsiteY0" fmla="*/ 885524 h 885524"/>
                  <a:gd name="connsiteX1" fmla="*/ 0 w 890337"/>
                  <a:gd name="connsiteY1" fmla="*/ 288758 h 885524"/>
                  <a:gd name="connsiteX2" fmla="*/ 211756 w 890337"/>
                  <a:gd name="connsiteY2" fmla="*/ 134754 h 885524"/>
                  <a:gd name="connsiteX3" fmla="*/ 471638 w 890337"/>
                  <a:gd name="connsiteY3" fmla="*/ 115503 h 885524"/>
                  <a:gd name="connsiteX4" fmla="*/ 654518 w 890337"/>
                  <a:gd name="connsiteY4" fmla="*/ 0 h 885524"/>
                  <a:gd name="connsiteX5" fmla="*/ 563078 w 890337"/>
                  <a:gd name="connsiteY5" fmla="*/ 115503 h 885524"/>
                  <a:gd name="connsiteX6" fmla="*/ 755584 w 890337"/>
                  <a:gd name="connsiteY6" fmla="*/ 62564 h 885524"/>
                  <a:gd name="connsiteX7" fmla="*/ 625643 w 890337"/>
                  <a:gd name="connsiteY7" fmla="*/ 206943 h 885524"/>
                  <a:gd name="connsiteX8" fmla="*/ 890337 w 890337"/>
                  <a:gd name="connsiteY8" fmla="*/ 187693 h 885524"/>
                  <a:gd name="connsiteX9" fmla="*/ 702645 w 890337"/>
                  <a:gd name="connsiteY9" fmla="*/ 341697 h 885524"/>
                  <a:gd name="connsiteX10" fmla="*/ 741146 w 890337"/>
                  <a:gd name="connsiteY10" fmla="*/ 543828 h 885524"/>
                  <a:gd name="connsiteX11" fmla="*/ 729674 w 890337"/>
                  <a:gd name="connsiteY11" fmla="*/ 716549 h 885524"/>
                  <a:gd name="connsiteX12" fmla="*/ 658407 w 890337"/>
                  <a:gd name="connsiteY12" fmla="*/ 842210 h 885524"/>
                  <a:gd name="connsiteX13" fmla="*/ 630455 w 890337"/>
                  <a:gd name="connsiteY13" fmla="*/ 481263 h 885524"/>
                  <a:gd name="connsiteX14" fmla="*/ 466826 w 890337"/>
                  <a:gd name="connsiteY14" fmla="*/ 476451 h 885524"/>
                  <a:gd name="connsiteX15" fmla="*/ 356135 w 890337"/>
                  <a:gd name="connsiteY15" fmla="*/ 548640 h 885524"/>
                  <a:gd name="connsiteX16" fmla="*/ 303196 w 890337"/>
                  <a:gd name="connsiteY16" fmla="*/ 490889 h 885524"/>
                  <a:gd name="connsiteX17" fmla="*/ 125129 w 890337"/>
                  <a:gd name="connsiteY17" fmla="*/ 447575 h 885524"/>
                  <a:gd name="connsiteX18" fmla="*/ 121654 w 890337"/>
                  <a:gd name="connsiteY18" fmla="*/ 885524 h 885524"/>
                  <a:gd name="connsiteX0" fmla="*/ 121654 w 890337"/>
                  <a:gd name="connsiteY0" fmla="*/ 885524 h 885524"/>
                  <a:gd name="connsiteX1" fmla="*/ 36280 w 890337"/>
                  <a:gd name="connsiteY1" fmla="*/ 673235 h 885524"/>
                  <a:gd name="connsiteX2" fmla="*/ 0 w 890337"/>
                  <a:gd name="connsiteY2" fmla="*/ 288758 h 885524"/>
                  <a:gd name="connsiteX3" fmla="*/ 211756 w 890337"/>
                  <a:gd name="connsiteY3" fmla="*/ 134754 h 885524"/>
                  <a:gd name="connsiteX4" fmla="*/ 471638 w 890337"/>
                  <a:gd name="connsiteY4" fmla="*/ 115503 h 885524"/>
                  <a:gd name="connsiteX5" fmla="*/ 654518 w 890337"/>
                  <a:gd name="connsiteY5" fmla="*/ 0 h 885524"/>
                  <a:gd name="connsiteX6" fmla="*/ 563078 w 890337"/>
                  <a:gd name="connsiteY6" fmla="*/ 115503 h 885524"/>
                  <a:gd name="connsiteX7" fmla="*/ 755584 w 890337"/>
                  <a:gd name="connsiteY7" fmla="*/ 62564 h 885524"/>
                  <a:gd name="connsiteX8" fmla="*/ 625643 w 890337"/>
                  <a:gd name="connsiteY8" fmla="*/ 206943 h 885524"/>
                  <a:gd name="connsiteX9" fmla="*/ 890337 w 890337"/>
                  <a:gd name="connsiteY9" fmla="*/ 187693 h 885524"/>
                  <a:gd name="connsiteX10" fmla="*/ 702645 w 890337"/>
                  <a:gd name="connsiteY10" fmla="*/ 341697 h 885524"/>
                  <a:gd name="connsiteX11" fmla="*/ 741146 w 890337"/>
                  <a:gd name="connsiteY11" fmla="*/ 543828 h 885524"/>
                  <a:gd name="connsiteX12" fmla="*/ 729674 w 890337"/>
                  <a:gd name="connsiteY12" fmla="*/ 716549 h 885524"/>
                  <a:gd name="connsiteX13" fmla="*/ 658407 w 890337"/>
                  <a:gd name="connsiteY13" fmla="*/ 842210 h 885524"/>
                  <a:gd name="connsiteX14" fmla="*/ 630455 w 890337"/>
                  <a:gd name="connsiteY14" fmla="*/ 481263 h 885524"/>
                  <a:gd name="connsiteX15" fmla="*/ 466826 w 890337"/>
                  <a:gd name="connsiteY15" fmla="*/ 476451 h 885524"/>
                  <a:gd name="connsiteX16" fmla="*/ 356135 w 890337"/>
                  <a:gd name="connsiteY16" fmla="*/ 548640 h 885524"/>
                  <a:gd name="connsiteX17" fmla="*/ 303196 w 890337"/>
                  <a:gd name="connsiteY17" fmla="*/ 490889 h 885524"/>
                  <a:gd name="connsiteX18" fmla="*/ 125129 w 890337"/>
                  <a:gd name="connsiteY18" fmla="*/ 447575 h 885524"/>
                  <a:gd name="connsiteX19" fmla="*/ 121654 w 890337"/>
                  <a:gd name="connsiteY19" fmla="*/ 885524 h 885524"/>
                  <a:gd name="connsiteX0" fmla="*/ 85374 w 854057"/>
                  <a:gd name="connsiteY0" fmla="*/ 885524 h 885524"/>
                  <a:gd name="connsiteX1" fmla="*/ 0 w 854057"/>
                  <a:gd name="connsiteY1" fmla="*/ 673235 h 885524"/>
                  <a:gd name="connsiteX2" fmla="*/ 1201 w 854057"/>
                  <a:gd name="connsiteY2" fmla="*/ 312821 h 885524"/>
                  <a:gd name="connsiteX3" fmla="*/ 175476 w 854057"/>
                  <a:gd name="connsiteY3" fmla="*/ 134754 h 885524"/>
                  <a:gd name="connsiteX4" fmla="*/ 435358 w 854057"/>
                  <a:gd name="connsiteY4" fmla="*/ 115503 h 885524"/>
                  <a:gd name="connsiteX5" fmla="*/ 618238 w 854057"/>
                  <a:gd name="connsiteY5" fmla="*/ 0 h 885524"/>
                  <a:gd name="connsiteX6" fmla="*/ 526798 w 854057"/>
                  <a:gd name="connsiteY6" fmla="*/ 115503 h 885524"/>
                  <a:gd name="connsiteX7" fmla="*/ 719304 w 854057"/>
                  <a:gd name="connsiteY7" fmla="*/ 62564 h 885524"/>
                  <a:gd name="connsiteX8" fmla="*/ 589363 w 854057"/>
                  <a:gd name="connsiteY8" fmla="*/ 206943 h 885524"/>
                  <a:gd name="connsiteX9" fmla="*/ 854057 w 854057"/>
                  <a:gd name="connsiteY9" fmla="*/ 187693 h 885524"/>
                  <a:gd name="connsiteX10" fmla="*/ 666365 w 854057"/>
                  <a:gd name="connsiteY10" fmla="*/ 341697 h 885524"/>
                  <a:gd name="connsiteX11" fmla="*/ 704866 w 854057"/>
                  <a:gd name="connsiteY11" fmla="*/ 543828 h 885524"/>
                  <a:gd name="connsiteX12" fmla="*/ 693394 w 854057"/>
                  <a:gd name="connsiteY12" fmla="*/ 716549 h 885524"/>
                  <a:gd name="connsiteX13" fmla="*/ 622127 w 854057"/>
                  <a:gd name="connsiteY13" fmla="*/ 842210 h 885524"/>
                  <a:gd name="connsiteX14" fmla="*/ 594175 w 854057"/>
                  <a:gd name="connsiteY14" fmla="*/ 481263 h 885524"/>
                  <a:gd name="connsiteX15" fmla="*/ 430546 w 854057"/>
                  <a:gd name="connsiteY15" fmla="*/ 476451 h 885524"/>
                  <a:gd name="connsiteX16" fmla="*/ 319855 w 854057"/>
                  <a:gd name="connsiteY16" fmla="*/ 548640 h 885524"/>
                  <a:gd name="connsiteX17" fmla="*/ 266916 w 854057"/>
                  <a:gd name="connsiteY17" fmla="*/ 490889 h 885524"/>
                  <a:gd name="connsiteX18" fmla="*/ 88849 w 854057"/>
                  <a:gd name="connsiteY18" fmla="*/ 447575 h 885524"/>
                  <a:gd name="connsiteX19" fmla="*/ 85374 w 854057"/>
                  <a:gd name="connsiteY19" fmla="*/ 885524 h 885524"/>
                  <a:gd name="connsiteX0" fmla="*/ 85374 w 854057"/>
                  <a:gd name="connsiteY0" fmla="*/ 822960 h 822960"/>
                  <a:gd name="connsiteX1" fmla="*/ 0 w 854057"/>
                  <a:gd name="connsiteY1" fmla="*/ 610671 h 822960"/>
                  <a:gd name="connsiteX2" fmla="*/ 1201 w 854057"/>
                  <a:gd name="connsiteY2" fmla="*/ 250257 h 822960"/>
                  <a:gd name="connsiteX3" fmla="*/ 175476 w 854057"/>
                  <a:gd name="connsiteY3" fmla="*/ 72190 h 822960"/>
                  <a:gd name="connsiteX4" fmla="*/ 435358 w 854057"/>
                  <a:gd name="connsiteY4" fmla="*/ 52939 h 822960"/>
                  <a:gd name="connsiteX5" fmla="*/ 526798 w 854057"/>
                  <a:gd name="connsiteY5" fmla="*/ 52939 h 822960"/>
                  <a:gd name="connsiteX6" fmla="*/ 719304 w 854057"/>
                  <a:gd name="connsiteY6" fmla="*/ 0 h 822960"/>
                  <a:gd name="connsiteX7" fmla="*/ 589363 w 854057"/>
                  <a:gd name="connsiteY7" fmla="*/ 144379 h 822960"/>
                  <a:gd name="connsiteX8" fmla="*/ 854057 w 854057"/>
                  <a:gd name="connsiteY8" fmla="*/ 125129 h 822960"/>
                  <a:gd name="connsiteX9" fmla="*/ 666365 w 854057"/>
                  <a:gd name="connsiteY9" fmla="*/ 279133 h 822960"/>
                  <a:gd name="connsiteX10" fmla="*/ 704866 w 854057"/>
                  <a:gd name="connsiteY10" fmla="*/ 481264 h 822960"/>
                  <a:gd name="connsiteX11" fmla="*/ 693394 w 854057"/>
                  <a:gd name="connsiteY11" fmla="*/ 653985 h 822960"/>
                  <a:gd name="connsiteX12" fmla="*/ 622127 w 854057"/>
                  <a:gd name="connsiteY12" fmla="*/ 779646 h 822960"/>
                  <a:gd name="connsiteX13" fmla="*/ 594175 w 854057"/>
                  <a:gd name="connsiteY13" fmla="*/ 418699 h 822960"/>
                  <a:gd name="connsiteX14" fmla="*/ 430546 w 854057"/>
                  <a:gd name="connsiteY14" fmla="*/ 413887 h 822960"/>
                  <a:gd name="connsiteX15" fmla="*/ 319855 w 854057"/>
                  <a:gd name="connsiteY15" fmla="*/ 486076 h 822960"/>
                  <a:gd name="connsiteX16" fmla="*/ 266916 w 854057"/>
                  <a:gd name="connsiteY16" fmla="*/ 428325 h 822960"/>
                  <a:gd name="connsiteX17" fmla="*/ 88849 w 854057"/>
                  <a:gd name="connsiteY17" fmla="*/ 385011 h 822960"/>
                  <a:gd name="connsiteX18" fmla="*/ 85374 w 854057"/>
                  <a:gd name="connsiteY18" fmla="*/ 822960 h 822960"/>
                  <a:gd name="connsiteX0" fmla="*/ 85374 w 854057"/>
                  <a:gd name="connsiteY0" fmla="*/ 770021 h 770021"/>
                  <a:gd name="connsiteX1" fmla="*/ 0 w 854057"/>
                  <a:gd name="connsiteY1" fmla="*/ 557732 h 770021"/>
                  <a:gd name="connsiteX2" fmla="*/ 1201 w 854057"/>
                  <a:gd name="connsiteY2" fmla="*/ 197318 h 770021"/>
                  <a:gd name="connsiteX3" fmla="*/ 175476 w 854057"/>
                  <a:gd name="connsiteY3" fmla="*/ 19251 h 770021"/>
                  <a:gd name="connsiteX4" fmla="*/ 435358 w 854057"/>
                  <a:gd name="connsiteY4" fmla="*/ 0 h 770021"/>
                  <a:gd name="connsiteX5" fmla="*/ 526798 w 854057"/>
                  <a:gd name="connsiteY5" fmla="*/ 0 h 770021"/>
                  <a:gd name="connsiteX6" fmla="*/ 589363 w 854057"/>
                  <a:gd name="connsiteY6" fmla="*/ 91440 h 770021"/>
                  <a:gd name="connsiteX7" fmla="*/ 854057 w 854057"/>
                  <a:gd name="connsiteY7" fmla="*/ 72190 h 770021"/>
                  <a:gd name="connsiteX8" fmla="*/ 666365 w 854057"/>
                  <a:gd name="connsiteY8" fmla="*/ 226194 h 770021"/>
                  <a:gd name="connsiteX9" fmla="*/ 704866 w 854057"/>
                  <a:gd name="connsiteY9" fmla="*/ 428325 h 770021"/>
                  <a:gd name="connsiteX10" fmla="*/ 693394 w 854057"/>
                  <a:gd name="connsiteY10" fmla="*/ 601046 h 770021"/>
                  <a:gd name="connsiteX11" fmla="*/ 622127 w 854057"/>
                  <a:gd name="connsiteY11" fmla="*/ 726707 h 770021"/>
                  <a:gd name="connsiteX12" fmla="*/ 594175 w 854057"/>
                  <a:gd name="connsiteY12" fmla="*/ 365760 h 770021"/>
                  <a:gd name="connsiteX13" fmla="*/ 430546 w 854057"/>
                  <a:gd name="connsiteY13" fmla="*/ 360948 h 770021"/>
                  <a:gd name="connsiteX14" fmla="*/ 319855 w 854057"/>
                  <a:gd name="connsiteY14" fmla="*/ 433137 h 770021"/>
                  <a:gd name="connsiteX15" fmla="*/ 266916 w 854057"/>
                  <a:gd name="connsiteY15" fmla="*/ 375386 h 770021"/>
                  <a:gd name="connsiteX16" fmla="*/ 88849 w 854057"/>
                  <a:gd name="connsiteY16" fmla="*/ 332072 h 770021"/>
                  <a:gd name="connsiteX17" fmla="*/ 85374 w 854057"/>
                  <a:gd name="connsiteY17" fmla="*/ 770021 h 770021"/>
                  <a:gd name="connsiteX0" fmla="*/ 85374 w 704866"/>
                  <a:gd name="connsiteY0" fmla="*/ 770021 h 770021"/>
                  <a:gd name="connsiteX1" fmla="*/ 0 w 704866"/>
                  <a:gd name="connsiteY1" fmla="*/ 557732 h 770021"/>
                  <a:gd name="connsiteX2" fmla="*/ 1201 w 704866"/>
                  <a:gd name="connsiteY2" fmla="*/ 197318 h 770021"/>
                  <a:gd name="connsiteX3" fmla="*/ 175476 w 704866"/>
                  <a:gd name="connsiteY3" fmla="*/ 19251 h 770021"/>
                  <a:gd name="connsiteX4" fmla="*/ 435358 w 704866"/>
                  <a:gd name="connsiteY4" fmla="*/ 0 h 770021"/>
                  <a:gd name="connsiteX5" fmla="*/ 526798 w 704866"/>
                  <a:gd name="connsiteY5" fmla="*/ 0 h 770021"/>
                  <a:gd name="connsiteX6" fmla="*/ 589363 w 704866"/>
                  <a:gd name="connsiteY6" fmla="*/ 91440 h 770021"/>
                  <a:gd name="connsiteX7" fmla="*/ 666365 w 704866"/>
                  <a:gd name="connsiteY7" fmla="*/ 226194 h 770021"/>
                  <a:gd name="connsiteX8" fmla="*/ 704866 w 704866"/>
                  <a:gd name="connsiteY8" fmla="*/ 428325 h 770021"/>
                  <a:gd name="connsiteX9" fmla="*/ 693394 w 704866"/>
                  <a:gd name="connsiteY9" fmla="*/ 601046 h 770021"/>
                  <a:gd name="connsiteX10" fmla="*/ 622127 w 704866"/>
                  <a:gd name="connsiteY10" fmla="*/ 726707 h 770021"/>
                  <a:gd name="connsiteX11" fmla="*/ 594175 w 704866"/>
                  <a:gd name="connsiteY11" fmla="*/ 365760 h 770021"/>
                  <a:gd name="connsiteX12" fmla="*/ 430546 w 704866"/>
                  <a:gd name="connsiteY12" fmla="*/ 360948 h 770021"/>
                  <a:gd name="connsiteX13" fmla="*/ 319855 w 704866"/>
                  <a:gd name="connsiteY13" fmla="*/ 433137 h 770021"/>
                  <a:gd name="connsiteX14" fmla="*/ 266916 w 704866"/>
                  <a:gd name="connsiteY14" fmla="*/ 375386 h 770021"/>
                  <a:gd name="connsiteX15" fmla="*/ 88849 w 704866"/>
                  <a:gd name="connsiteY15" fmla="*/ 332072 h 770021"/>
                  <a:gd name="connsiteX16" fmla="*/ 85374 w 704866"/>
                  <a:gd name="connsiteY16" fmla="*/ 770021 h 770021"/>
                  <a:gd name="connsiteX0" fmla="*/ 85374 w 704866"/>
                  <a:gd name="connsiteY0" fmla="*/ 770021 h 770021"/>
                  <a:gd name="connsiteX1" fmla="*/ 0 w 704866"/>
                  <a:gd name="connsiteY1" fmla="*/ 557732 h 770021"/>
                  <a:gd name="connsiteX2" fmla="*/ 1201 w 704866"/>
                  <a:gd name="connsiteY2" fmla="*/ 197318 h 770021"/>
                  <a:gd name="connsiteX3" fmla="*/ 175476 w 704866"/>
                  <a:gd name="connsiteY3" fmla="*/ 19251 h 770021"/>
                  <a:gd name="connsiteX4" fmla="*/ 435358 w 704866"/>
                  <a:gd name="connsiteY4" fmla="*/ 0 h 770021"/>
                  <a:gd name="connsiteX5" fmla="*/ 526798 w 704866"/>
                  <a:gd name="connsiteY5" fmla="*/ 0 h 770021"/>
                  <a:gd name="connsiteX6" fmla="*/ 589363 w 704866"/>
                  <a:gd name="connsiteY6" fmla="*/ 91440 h 770021"/>
                  <a:gd name="connsiteX7" fmla="*/ 666365 w 704866"/>
                  <a:gd name="connsiteY7" fmla="*/ 226194 h 770021"/>
                  <a:gd name="connsiteX8" fmla="*/ 704866 w 704866"/>
                  <a:gd name="connsiteY8" fmla="*/ 428325 h 770021"/>
                  <a:gd name="connsiteX9" fmla="*/ 693394 w 704866"/>
                  <a:gd name="connsiteY9" fmla="*/ 601046 h 770021"/>
                  <a:gd name="connsiteX10" fmla="*/ 622127 w 704866"/>
                  <a:gd name="connsiteY10" fmla="*/ 726707 h 770021"/>
                  <a:gd name="connsiteX11" fmla="*/ 594175 w 704866"/>
                  <a:gd name="connsiteY11" fmla="*/ 365760 h 770021"/>
                  <a:gd name="connsiteX12" fmla="*/ 430546 w 704866"/>
                  <a:gd name="connsiteY12" fmla="*/ 360948 h 770021"/>
                  <a:gd name="connsiteX13" fmla="*/ 266916 w 704866"/>
                  <a:gd name="connsiteY13" fmla="*/ 375386 h 770021"/>
                  <a:gd name="connsiteX14" fmla="*/ 88849 w 704866"/>
                  <a:gd name="connsiteY14" fmla="*/ 332072 h 770021"/>
                  <a:gd name="connsiteX15" fmla="*/ 85374 w 704866"/>
                  <a:gd name="connsiteY15" fmla="*/ 770021 h 770021"/>
                  <a:gd name="connsiteX0" fmla="*/ 85374 w 704866"/>
                  <a:gd name="connsiteY0" fmla="*/ 770021 h 770021"/>
                  <a:gd name="connsiteX1" fmla="*/ 0 w 704866"/>
                  <a:gd name="connsiteY1" fmla="*/ 557732 h 770021"/>
                  <a:gd name="connsiteX2" fmla="*/ 1201 w 704866"/>
                  <a:gd name="connsiteY2" fmla="*/ 197318 h 770021"/>
                  <a:gd name="connsiteX3" fmla="*/ 175476 w 704866"/>
                  <a:gd name="connsiteY3" fmla="*/ 19251 h 770021"/>
                  <a:gd name="connsiteX4" fmla="*/ 435358 w 704866"/>
                  <a:gd name="connsiteY4" fmla="*/ 0 h 770021"/>
                  <a:gd name="connsiteX5" fmla="*/ 526798 w 704866"/>
                  <a:gd name="connsiteY5" fmla="*/ 0 h 770021"/>
                  <a:gd name="connsiteX6" fmla="*/ 589363 w 704866"/>
                  <a:gd name="connsiteY6" fmla="*/ 91440 h 770021"/>
                  <a:gd name="connsiteX7" fmla="*/ 666365 w 704866"/>
                  <a:gd name="connsiteY7" fmla="*/ 226194 h 770021"/>
                  <a:gd name="connsiteX8" fmla="*/ 704866 w 704866"/>
                  <a:gd name="connsiteY8" fmla="*/ 428325 h 770021"/>
                  <a:gd name="connsiteX9" fmla="*/ 693394 w 704866"/>
                  <a:gd name="connsiteY9" fmla="*/ 601046 h 770021"/>
                  <a:gd name="connsiteX10" fmla="*/ 622127 w 704866"/>
                  <a:gd name="connsiteY10" fmla="*/ 726707 h 770021"/>
                  <a:gd name="connsiteX11" fmla="*/ 594175 w 704866"/>
                  <a:gd name="connsiteY11" fmla="*/ 365760 h 770021"/>
                  <a:gd name="connsiteX12" fmla="*/ 430546 w 704866"/>
                  <a:gd name="connsiteY12" fmla="*/ 360948 h 770021"/>
                  <a:gd name="connsiteX13" fmla="*/ 343573 w 704866"/>
                  <a:gd name="connsiteY13" fmla="*/ 307475 h 770021"/>
                  <a:gd name="connsiteX14" fmla="*/ 266916 w 704866"/>
                  <a:gd name="connsiteY14" fmla="*/ 375386 h 770021"/>
                  <a:gd name="connsiteX15" fmla="*/ 88849 w 704866"/>
                  <a:gd name="connsiteY15" fmla="*/ 332072 h 770021"/>
                  <a:gd name="connsiteX16" fmla="*/ 85374 w 704866"/>
                  <a:gd name="connsiteY16" fmla="*/ 770021 h 770021"/>
                  <a:gd name="connsiteX0" fmla="*/ 85374 w 704866"/>
                  <a:gd name="connsiteY0" fmla="*/ 770021 h 770021"/>
                  <a:gd name="connsiteX1" fmla="*/ 0 w 704866"/>
                  <a:gd name="connsiteY1" fmla="*/ 557732 h 770021"/>
                  <a:gd name="connsiteX2" fmla="*/ 1201 w 704866"/>
                  <a:gd name="connsiteY2" fmla="*/ 197318 h 770021"/>
                  <a:gd name="connsiteX3" fmla="*/ 175476 w 704866"/>
                  <a:gd name="connsiteY3" fmla="*/ 19251 h 770021"/>
                  <a:gd name="connsiteX4" fmla="*/ 435358 w 704866"/>
                  <a:gd name="connsiteY4" fmla="*/ 0 h 770021"/>
                  <a:gd name="connsiteX5" fmla="*/ 526798 w 704866"/>
                  <a:gd name="connsiteY5" fmla="*/ 0 h 770021"/>
                  <a:gd name="connsiteX6" fmla="*/ 589363 w 704866"/>
                  <a:gd name="connsiteY6" fmla="*/ 91440 h 770021"/>
                  <a:gd name="connsiteX7" fmla="*/ 666365 w 704866"/>
                  <a:gd name="connsiteY7" fmla="*/ 226194 h 770021"/>
                  <a:gd name="connsiteX8" fmla="*/ 704866 w 704866"/>
                  <a:gd name="connsiteY8" fmla="*/ 428325 h 770021"/>
                  <a:gd name="connsiteX9" fmla="*/ 693394 w 704866"/>
                  <a:gd name="connsiteY9" fmla="*/ 601046 h 770021"/>
                  <a:gd name="connsiteX10" fmla="*/ 622127 w 704866"/>
                  <a:gd name="connsiteY10" fmla="*/ 726707 h 770021"/>
                  <a:gd name="connsiteX11" fmla="*/ 594175 w 704866"/>
                  <a:gd name="connsiteY11" fmla="*/ 365760 h 770021"/>
                  <a:gd name="connsiteX12" fmla="*/ 430546 w 704866"/>
                  <a:gd name="connsiteY12" fmla="*/ 360948 h 770021"/>
                  <a:gd name="connsiteX13" fmla="*/ 343573 w 704866"/>
                  <a:gd name="connsiteY13" fmla="*/ 307475 h 770021"/>
                  <a:gd name="connsiteX14" fmla="*/ 229435 w 704866"/>
                  <a:gd name="connsiteY14" fmla="*/ 351323 h 770021"/>
                  <a:gd name="connsiteX15" fmla="*/ 88849 w 704866"/>
                  <a:gd name="connsiteY15" fmla="*/ 332072 h 770021"/>
                  <a:gd name="connsiteX16" fmla="*/ 85374 w 704866"/>
                  <a:gd name="connsiteY16" fmla="*/ 770021 h 770021"/>
                  <a:gd name="connsiteX0" fmla="*/ 85374 w 704866"/>
                  <a:gd name="connsiteY0" fmla="*/ 770021 h 770021"/>
                  <a:gd name="connsiteX1" fmla="*/ 0 w 704866"/>
                  <a:gd name="connsiteY1" fmla="*/ 557732 h 770021"/>
                  <a:gd name="connsiteX2" fmla="*/ 1201 w 704866"/>
                  <a:gd name="connsiteY2" fmla="*/ 197318 h 770021"/>
                  <a:gd name="connsiteX3" fmla="*/ 175476 w 704866"/>
                  <a:gd name="connsiteY3" fmla="*/ 19251 h 770021"/>
                  <a:gd name="connsiteX4" fmla="*/ 435358 w 704866"/>
                  <a:gd name="connsiteY4" fmla="*/ 0 h 770021"/>
                  <a:gd name="connsiteX5" fmla="*/ 526798 w 704866"/>
                  <a:gd name="connsiteY5" fmla="*/ 0 h 770021"/>
                  <a:gd name="connsiteX6" fmla="*/ 589363 w 704866"/>
                  <a:gd name="connsiteY6" fmla="*/ 91440 h 770021"/>
                  <a:gd name="connsiteX7" fmla="*/ 666365 w 704866"/>
                  <a:gd name="connsiteY7" fmla="*/ 226194 h 770021"/>
                  <a:gd name="connsiteX8" fmla="*/ 704866 w 704866"/>
                  <a:gd name="connsiteY8" fmla="*/ 428325 h 770021"/>
                  <a:gd name="connsiteX9" fmla="*/ 693394 w 704866"/>
                  <a:gd name="connsiteY9" fmla="*/ 601046 h 770021"/>
                  <a:gd name="connsiteX10" fmla="*/ 622127 w 704866"/>
                  <a:gd name="connsiteY10" fmla="*/ 726707 h 770021"/>
                  <a:gd name="connsiteX11" fmla="*/ 594175 w 704866"/>
                  <a:gd name="connsiteY11" fmla="*/ 365760 h 770021"/>
                  <a:gd name="connsiteX12" fmla="*/ 477397 w 704866"/>
                  <a:gd name="connsiteY12" fmla="*/ 385011 h 770021"/>
                  <a:gd name="connsiteX13" fmla="*/ 343573 w 704866"/>
                  <a:gd name="connsiteY13" fmla="*/ 307475 h 770021"/>
                  <a:gd name="connsiteX14" fmla="*/ 229435 w 704866"/>
                  <a:gd name="connsiteY14" fmla="*/ 351323 h 770021"/>
                  <a:gd name="connsiteX15" fmla="*/ 88849 w 704866"/>
                  <a:gd name="connsiteY15" fmla="*/ 332072 h 770021"/>
                  <a:gd name="connsiteX16" fmla="*/ 85374 w 704866"/>
                  <a:gd name="connsiteY16" fmla="*/ 770021 h 770021"/>
                  <a:gd name="connsiteX0" fmla="*/ 291687 w 911179"/>
                  <a:gd name="connsiteY0" fmla="*/ 770021 h 770021"/>
                  <a:gd name="connsiteX1" fmla="*/ 0 w 911179"/>
                  <a:gd name="connsiteY1" fmla="*/ 605858 h 770021"/>
                  <a:gd name="connsiteX2" fmla="*/ 207514 w 911179"/>
                  <a:gd name="connsiteY2" fmla="*/ 197318 h 770021"/>
                  <a:gd name="connsiteX3" fmla="*/ 381789 w 911179"/>
                  <a:gd name="connsiteY3" fmla="*/ 19251 h 770021"/>
                  <a:gd name="connsiteX4" fmla="*/ 641671 w 911179"/>
                  <a:gd name="connsiteY4" fmla="*/ 0 h 770021"/>
                  <a:gd name="connsiteX5" fmla="*/ 733111 w 911179"/>
                  <a:gd name="connsiteY5" fmla="*/ 0 h 770021"/>
                  <a:gd name="connsiteX6" fmla="*/ 795676 w 911179"/>
                  <a:gd name="connsiteY6" fmla="*/ 91440 h 770021"/>
                  <a:gd name="connsiteX7" fmla="*/ 872678 w 911179"/>
                  <a:gd name="connsiteY7" fmla="*/ 226194 h 770021"/>
                  <a:gd name="connsiteX8" fmla="*/ 911179 w 911179"/>
                  <a:gd name="connsiteY8" fmla="*/ 428325 h 770021"/>
                  <a:gd name="connsiteX9" fmla="*/ 899707 w 911179"/>
                  <a:gd name="connsiteY9" fmla="*/ 601046 h 770021"/>
                  <a:gd name="connsiteX10" fmla="*/ 828440 w 911179"/>
                  <a:gd name="connsiteY10" fmla="*/ 726707 h 770021"/>
                  <a:gd name="connsiteX11" fmla="*/ 800488 w 911179"/>
                  <a:gd name="connsiteY11" fmla="*/ 365760 h 770021"/>
                  <a:gd name="connsiteX12" fmla="*/ 683710 w 911179"/>
                  <a:gd name="connsiteY12" fmla="*/ 385011 h 770021"/>
                  <a:gd name="connsiteX13" fmla="*/ 549886 w 911179"/>
                  <a:gd name="connsiteY13" fmla="*/ 307475 h 770021"/>
                  <a:gd name="connsiteX14" fmla="*/ 435748 w 911179"/>
                  <a:gd name="connsiteY14" fmla="*/ 351323 h 770021"/>
                  <a:gd name="connsiteX15" fmla="*/ 295162 w 911179"/>
                  <a:gd name="connsiteY15" fmla="*/ 332072 h 770021"/>
                  <a:gd name="connsiteX16" fmla="*/ 291687 w 911179"/>
                  <a:gd name="connsiteY16" fmla="*/ 770021 h 770021"/>
                  <a:gd name="connsiteX0" fmla="*/ 3326 w 952918"/>
                  <a:gd name="connsiteY0" fmla="*/ 847023 h 847023"/>
                  <a:gd name="connsiteX1" fmla="*/ 41739 w 952918"/>
                  <a:gd name="connsiteY1" fmla="*/ 605858 h 847023"/>
                  <a:gd name="connsiteX2" fmla="*/ 249253 w 952918"/>
                  <a:gd name="connsiteY2" fmla="*/ 197318 h 847023"/>
                  <a:gd name="connsiteX3" fmla="*/ 423528 w 952918"/>
                  <a:gd name="connsiteY3" fmla="*/ 19251 h 847023"/>
                  <a:gd name="connsiteX4" fmla="*/ 683410 w 952918"/>
                  <a:gd name="connsiteY4" fmla="*/ 0 h 847023"/>
                  <a:gd name="connsiteX5" fmla="*/ 774850 w 952918"/>
                  <a:gd name="connsiteY5" fmla="*/ 0 h 847023"/>
                  <a:gd name="connsiteX6" fmla="*/ 837415 w 952918"/>
                  <a:gd name="connsiteY6" fmla="*/ 91440 h 847023"/>
                  <a:gd name="connsiteX7" fmla="*/ 914417 w 952918"/>
                  <a:gd name="connsiteY7" fmla="*/ 226194 h 847023"/>
                  <a:gd name="connsiteX8" fmla="*/ 952918 w 952918"/>
                  <a:gd name="connsiteY8" fmla="*/ 428325 h 847023"/>
                  <a:gd name="connsiteX9" fmla="*/ 941446 w 952918"/>
                  <a:gd name="connsiteY9" fmla="*/ 601046 h 847023"/>
                  <a:gd name="connsiteX10" fmla="*/ 870179 w 952918"/>
                  <a:gd name="connsiteY10" fmla="*/ 726707 h 847023"/>
                  <a:gd name="connsiteX11" fmla="*/ 842227 w 952918"/>
                  <a:gd name="connsiteY11" fmla="*/ 365760 h 847023"/>
                  <a:gd name="connsiteX12" fmla="*/ 725449 w 952918"/>
                  <a:gd name="connsiteY12" fmla="*/ 385011 h 847023"/>
                  <a:gd name="connsiteX13" fmla="*/ 591625 w 952918"/>
                  <a:gd name="connsiteY13" fmla="*/ 307475 h 847023"/>
                  <a:gd name="connsiteX14" fmla="*/ 477487 w 952918"/>
                  <a:gd name="connsiteY14" fmla="*/ 351323 h 847023"/>
                  <a:gd name="connsiteX15" fmla="*/ 336901 w 952918"/>
                  <a:gd name="connsiteY15" fmla="*/ 332072 h 847023"/>
                  <a:gd name="connsiteX16" fmla="*/ 3326 w 952918"/>
                  <a:gd name="connsiteY16" fmla="*/ 847023 h 847023"/>
                  <a:gd name="connsiteX0" fmla="*/ 3326 w 952918"/>
                  <a:gd name="connsiteY0" fmla="*/ 847023 h 847023"/>
                  <a:gd name="connsiteX1" fmla="*/ 41739 w 952918"/>
                  <a:gd name="connsiteY1" fmla="*/ 605858 h 847023"/>
                  <a:gd name="connsiteX2" fmla="*/ 249253 w 952918"/>
                  <a:gd name="connsiteY2" fmla="*/ 197318 h 847023"/>
                  <a:gd name="connsiteX3" fmla="*/ 423528 w 952918"/>
                  <a:gd name="connsiteY3" fmla="*/ 19251 h 847023"/>
                  <a:gd name="connsiteX4" fmla="*/ 683410 w 952918"/>
                  <a:gd name="connsiteY4" fmla="*/ 0 h 847023"/>
                  <a:gd name="connsiteX5" fmla="*/ 774850 w 952918"/>
                  <a:gd name="connsiteY5" fmla="*/ 0 h 847023"/>
                  <a:gd name="connsiteX6" fmla="*/ 837415 w 952918"/>
                  <a:gd name="connsiteY6" fmla="*/ 91440 h 847023"/>
                  <a:gd name="connsiteX7" fmla="*/ 914417 w 952918"/>
                  <a:gd name="connsiteY7" fmla="*/ 226194 h 847023"/>
                  <a:gd name="connsiteX8" fmla="*/ 952918 w 952918"/>
                  <a:gd name="connsiteY8" fmla="*/ 428325 h 847023"/>
                  <a:gd name="connsiteX9" fmla="*/ 941446 w 952918"/>
                  <a:gd name="connsiteY9" fmla="*/ 601046 h 847023"/>
                  <a:gd name="connsiteX10" fmla="*/ 870179 w 952918"/>
                  <a:gd name="connsiteY10" fmla="*/ 726707 h 847023"/>
                  <a:gd name="connsiteX11" fmla="*/ 842227 w 952918"/>
                  <a:gd name="connsiteY11" fmla="*/ 365760 h 847023"/>
                  <a:gd name="connsiteX12" fmla="*/ 725449 w 952918"/>
                  <a:gd name="connsiteY12" fmla="*/ 385011 h 847023"/>
                  <a:gd name="connsiteX13" fmla="*/ 591625 w 952918"/>
                  <a:gd name="connsiteY13" fmla="*/ 307475 h 847023"/>
                  <a:gd name="connsiteX14" fmla="*/ 477487 w 952918"/>
                  <a:gd name="connsiteY14" fmla="*/ 351323 h 847023"/>
                  <a:gd name="connsiteX15" fmla="*/ 266164 w 952918"/>
                  <a:gd name="connsiteY15" fmla="*/ 399449 h 847023"/>
                  <a:gd name="connsiteX16" fmla="*/ 3326 w 952918"/>
                  <a:gd name="connsiteY16" fmla="*/ 847023 h 847023"/>
                  <a:gd name="connsiteX0" fmla="*/ 3326 w 1007767"/>
                  <a:gd name="connsiteY0" fmla="*/ 847023 h 847023"/>
                  <a:gd name="connsiteX1" fmla="*/ 41739 w 1007767"/>
                  <a:gd name="connsiteY1" fmla="*/ 605858 h 847023"/>
                  <a:gd name="connsiteX2" fmla="*/ 249253 w 1007767"/>
                  <a:gd name="connsiteY2" fmla="*/ 197318 h 847023"/>
                  <a:gd name="connsiteX3" fmla="*/ 423528 w 1007767"/>
                  <a:gd name="connsiteY3" fmla="*/ 19251 h 847023"/>
                  <a:gd name="connsiteX4" fmla="*/ 683410 w 1007767"/>
                  <a:gd name="connsiteY4" fmla="*/ 0 h 847023"/>
                  <a:gd name="connsiteX5" fmla="*/ 774850 w 1007767"/>
                  <a:gd name="connsiteY5" fmla="*/ 0 h 847023"/>
                  <a:gd name="connsiteX6" fmla="*/ 837415 w 1007767"/>
                  <a:gd name="connsiteY6" fmla="*/ 91440 h 847023"/>
                  <a:gd name="connsiteX7" fmla="*/ 914417 w 1007767"/>
                  <a:gd name="connsiteY7" fmla="*/ 226194 h 847023"/>
                  <a:gd name="connsiteX8" fmla="*/ 952918 w 1007767"/>
                  <a:gd name="connsiteY8" fmla="*/ 428325 h 847023"/>
                  <a:gd name="connsiteX9" fmla="*/ 1006288 w 1007767"/>
                  <a:gd name="connsiteY9" fmla="*/ 649172 h 847023"/>
                  <a:gd name="connsiteX10" fmla="*/ 870179 w 1007767"/>
                  <a:gd name="connsiteY10" fmla="*/ 726707 h 847023"/>
                  <a:gd name="connsiteX11" fmla="*/ 842227 w 1007767"/>
                  <a:gd name="connsiteY11" fmla="*/ 365760 h 847023"/>
                  <a:gd name="connsiteX12" fmla="*/ 725449 w 1007767"/>
                  <a:gd name="connsiteY12" fmla="*/ 385011 h 847023"/>
                  <a:gd name="connsiteX13" fmla="*/ 591625 w 1007767"/>
                  <a:gd name="connsiteY13" fmla="*/ 307475 h 847023"/>
                  <a:gd name="connsiteX14" fmla="*/ 477487 w 1007767"/>
                  <a:gd name="connsiteY14" fmla="*/ 351323 h 847023"/>
                  <a:gd name="connsiteX15" fmla="*/ 266164 w 1007767"/>
                  <a:gd name="connsiteY15" fmla="*/ 399449 h 847023"/>
                  <a:gd name="connsiteX16" fmla="*/ 3326 w 1007767"/>
                  <a:gd name="connsiteY16" fmla="*/ 847023 h 847023"/>
                  <a:gd name="connsiteX0" fmla="*/ 3326 w 1052914"/>
                  <a:gd name="connsiteY0" fmla="*/ 847023 h 847023"/>
                  <a:gd name="connsiteX1" fmla="*/ 41739 w 1052914"/>
                  <a:gd name="connsiteY1" fmla="*/ 605858 h 847023"/>
                  <a:gd name="connsiteX2" fmla="*/ 249253 w 1052914"/>
                  <a:gd name="connsiteY2" fmla="*/ 197318 h 847023"/>
                  <a:gd name="connsiteX3" fmla="*/ 423528 w 1052914"/>
                  <a:gd name="connsiteY3" fmla="*/ 19251 h 847023"/>
                  <a:gd name="connsiteX4" fmla="*/ 683410 w 1052914"/>
                  <a:gd name="connsiteY4" fmla="*/ 0 h 847023"/>
                  <a:gd name="connsiteX5" fmla="*/ 774850 w 1052914"/>
                  <a:gd name="connsiteY5" fmla="*/ 0 h 847023"/>
                  <a:gd name="connsiteX6" fmla="*/ 837415 w 1052914"/>
                  <a:gd name="connsiteY6" fmla="*/ 91440 h 847023"/>
                  <a:gd name="connsiteX7" fmla="*/ 914417 w 1052914"/>
                  <a:gd name="connsiteY7" fmla="*/ 226194 h 847023"/>
                  <a:gd name="connsiteX8" fmla="*/ 952918 w 1052914"/>
                  <a:gd name="connsiteY8" fmla="*/ 428325 h 847023"/>
                  <a:gd name="connsiteX9" fmla="*/ 1006288 w 1052914"/>
                  <a:gd name="connsiteY9" fmla="*/ 649172 h 847023"/>
                  <a:gd name="connsiteX10" fmla="*/ 1052914 w 1052914"/>
                  <a:gd name="connsiteY10" fmla="*/ 803709 h 847023"/>
                  <a:gd name="connsiteX11" fmla="*/ 842227 w 1052914"/>
                  <a:gd name="connsiteY11" fmla="*/ 365760 h 847023"/>
                  <a:gd name="connsiteX12" fmla="*/ 725449 w 1052914"/>
                  <a:gd name="connsiteY12" fmla="*/ 385011 h 847023"/>
                  <a:gd name="connsiteX13" fmla="*/ 591625 w 1052914"/>
                  <a:gd name="connsiteY13" fmla="*/ 307475 h 847023"/>
                  <a:gd name="connsiteX14" fmla="*/ 477487 w 1052914"/>
                  <a:gd name="connsiteY14" fmla="*/ 351323 h 847023"/>
                  <a:gd name="connsiteX15" fmla="*/ 266164 w 1052914"/>
                  <a:gd name="connsiteY15" fmla="*/ 399449 h 847023"/>
                  <a:gd name="connsiteX16" fmla="*/ 3326 w 1052914"/>
                  <a:gd name="connsiteY16" fmla="*/ 847023 h 847023"/>
                  <a:gd name="connsiteX0" fmla="*/ 3326 w 1052914"/>
                  <a:gd name="connsiteY0" fmla="*/ 847023 h 847023"/>
                  <a:gd name="connsiteX1" fmla="*/ 41739 w 1052914"/>
                  <a:gd name="connsiteY1" fmla="*/ 605858 h 847023"/>
                  <a:gd name="connsiteX2" fmla="*/ 249253 w 1052914"/>
                  <a:gd name="connsiteY2" fmla="*/ 197318 h 847023"/>
                  <a:gd name="connsiteX3" fmla="*/ 423528 w 1052914"/>
                  <a:gd name="connsiteY3" fmla="*/ 19251 h 847023"/>
                  <a:gd name="connsiteX4" fmla="*/ 683410 w 1052914"/>
                  <a:gd name="connsiteY4" fmla="*/ 0 h 847023"/>
                  <a:gd name="connsiteX5" fmla="*/ 774850 w 1052914"/>
                  <a:gd name="connsiteY5" fmla="*/ 0 h 847023"/>
                  <a:gd name="connsiteX6" fmla="*/ 837415 w 1052914"/>
                  <a:gd name="connsiteY6" fmla="*/ 91440 h 847023"/>
                  <a:gd name="connsiteX7" fmla="*/ 914417 w 1052914"/>
                  <a:gd name="connsiteY7" fmla="*/ 226194 h 847023"/>
                  <a:gd name="connsiteX8" fmla="*/ 952918 w 1052914"/>
                  <a:gd name="connsiteY8" fmla="*/ 428325 h 847023"/>
                  <a:gd name="connsiteX9" fmla="*/ 1006288 w 1052914"/>
                  <a:gd name="connsiteY9" fmla="*/ 649172 h 847023"/>
                  <a:gd name="connsiteX10" fmla="*/ 1052914 w 1052914"/>
                  <a:gd name="connsiteY10" fmla="*/ 803709 h 847023"/>
                  <a:gd name="connsiteX11" fmla="*/ 812754 w 1052914"/>
                  <a:gd name="connsiteY11" fmla="*/ 385011 h 847023"/>
                  <a:gd name="connsiteX12" fmla="*/ 725449 w 1052914"/>
                  <a:gd name="connsiteY12" fmla="*/ 385011 h 847023"/>
                  <a:gd name="connsiteX13" fmla="*/ 591625 w 1052914"/>
                  <a:gd name="connsiteY13" fmla="*/ 307475 h 847023"/>
                  <a:gd name="connsiteX14" fmla="*/ 477487 w 1052914"/>
                  <a:gd name="connsiteY14" fmla="*/ 351323 h 847023"/>
                  <a:gd name="connsiteX15" fmla="*/ 266164 w 1052914"/>
                  <a:gd name="connsiteY15" fmla="*/ 399449 h 847023"/>
                  <a:gd name="connsiteX16" fmla="*/ 3326 w 1052914"/>
                  <a:gd name="connsiteY16" fmla="*/ 847023 h 847023"/>
                  <a:gd name="connsiteX0" fmla="*/ 3326 w 1052914"/>
                  <a:gd name="connsiteY0" fmla="*/ 847023 h 847023"/>
                  <a:gd name="connsiteX1" fmla="*/ 41739 w 1052914"/>
                  <a:gd name="connsiteY1" fmla="*/ 605858 h 847023"/>
                  <a:gd name="connsiteX2" fmla="*/ 249253 w 1052914"/>
                  <a:gd name="connsiteY2" fmla="*/ 197318 h 847023"/>
                  <a:gd name="connsiteX3" fmla="*/ 423528 w 1052914"/>
                  <a:gd name="connsiteY3" fmla="*/ 19251 h 847023"/>
                  <a:gd name="connsiteX4" fmla="*/ 683410 w 1052914"/>
                  <a:gd name="connsiteY4" fmla="*/ 0 h 847023"/>
                  <a:gd name="connsiteX5" fmla="*/ 774850 w 1052914"/>
                  <a:gd name="connsiteY5" fmla="*/ 0 h 847023"/>
                  <a:gd name="connsiteX6" fmla="*/ 878678 w 1052914"/>
                  <a:gd name="connsiteY6" fmla="*/ 0 h 847023"/>
                  <a:gd name="connsiteX7" fmla="*/ 914417 w 1052914"/>
                  <a:gd name="connsiteY7" fmla="*/ 226194 h 847023"/>
                  <a:gd name="connsiteX8" fmla="*/ 952918 w 1052914"/>
                  <a:gd name="connsiteY8" fmla="*/ 428325 h 847023"/>
                  <a:gd name="connsiteX9" fmla="*/ 1006288 w 1052914"/>
                  <a:gd name="connsiteY9" fmla="*/ 649172 h 847023"/>
                  <a:gd name="connsiteX10" fmla="*/ 1052914 w 1052914"/>
                  <a:gd name="connsiteY10" fmla="*/ 803709 h 847023"/>
                  <a:gd name="connsiteX11" fmla="*/ 812754 w 1052914"/>
                  <a:gd name="connsiteY11" fmla="*/ 385011 h 847023"/>
                  <a:gd name="connsiteX12" fmla="*/ 725449 w 1052914"/>
                  <a:gd name="connsiteY12" fmla="*/ 385011 h 847023"/>
                  <a:gd name="connsiteX13" fmla="*/ 591625 w 1052914"/>
                  <a:gd name="connsiteY13" fmla="*/ 307475 h 847023"/>
                  <a:gd name="connsiteX14" fmla="*/ 477487 w 1052914"/>
                  <a:gd name="connsiteY14" fmla="*/ 351323 h 847023"/>
                  <a:gd name="connsiteX15" fmla="*/ 266164 w 1052914"/>
                  <a:gd name="connsiteY15" fmla="*/ 399449 h 847023"/>
                  <a:gd name="connsiteX16" fmla="*/ 3326 w 1052914"/>
                  <a:gd name="connsiteY16" fmla="*/ 847023 h 847023"/>
                  <a:gd name="connsiteX0" fmla="*/ 3326 w 1052914"/>
                  <a:gd name="connsiteY0" fmla="*/ 899961 h 899961"/>
                  <a:gd name="connsiteX1" fmla="*/ 41739 w 1052914"/>
                  <a:gd name="connsiteY1" fmla="*/ 658796 h 899961"/>
                  <a:gd name="connsiteX2" fmla="*/ 249253 w 1052914"/>
                  <a:gd name="connsiteY2" fmla="*/ 250256 h 899961"/>
                  <a:gd name="connsiteX3" fmla="*/ 335109 w 1052914"/>
                  <a:gd name="connsiteY3" fmla="*/ 0 h 899961"/>
                  <a:gd name="connsiteX4" fmla="*/ 683410 w 1052914"/>
                  <a:gd name="connsiteY4" fmla="*/ 52938 h 899961"/>
                  <a:gd name="connsiteX5" fmla="*/ 774850 w 1052914"/>
                  <a:gd name="connsiteY5" fmla="*/ 52938 h 899961"/>
                  <a:gd name="connsiteX6" fmla="*/ 878678 w 1052914"/>
                  <a:gd name="connsiteY6" fmla="*/ 52938 h 899961"/>
                  <a:gd name="connsiteX7" fmla="*/ 914417 w 1052914"/>
                  <a:gd name="connsiteY7" fmla="*/ 279132 h 899961"/>
                  <a:gd name="connsiteX8" fmla="*/ 952918 w 1052914"/>
                  <a:gd name="connsiteY8" fmla="*/ 481263 h 899961"/>
                  <a:gd name="connsiteX9" fmla="*/ 1006288 w 1052914"/>
                  <a:gd name="connsiteY9" fmla="*/ 702110 h 899961"/>
                  <a:gd name="connsiteX10" fmla="*/ 1052914 w 1052914"/>
                  <a:gd name="connsiteY10" fmla="*/ 856647 h 899961"/>
                  <a:gd name="connsiteX11" fmla="*/ 812754 w 1052914"/>
                  <a:gd name="connsiteY11" fmla="*/ 437949 h 899961"/>
                  <a:gd name="connsiteX12" fmla="*/ 725449 w 1052914"/>
                  <a:gd name="connsiteY12" fmla="*/ 437949 h 899961"/>
                  <a:gd name="connsiteX13" fmla="*/ 591625 w 1052914"/>
                  <a:gd name="connsiteY13" fmla="*/ 360413 h 899961"/>
                  <a:gd name="connsiteX14" fmla="*/ 477487 w 1052914"/>
                  <a:gd name="connsiteY14" fmla="*/ 404261 h 899961"/>
                  <a:gd name="connsiteX15" fmla="*/ 266164 w 1052914"/>
                  <a:gd name="connsiteY15" fmla="*/ 452387 h 899961"/>
                  <a:gd name="connsiteX16" fmla="*/ 3326 w 1052914"/>
                  <a:gd name="connsiteY16" fmla="*/ 899961 h 899961"/>
                  <a:gd name="connsiteX0" fmla="*/ 3326 w 1052914"/>
                  <a:gd name="connsiteY0" fmla="*/ 899961 h 899961"/>
                  <a:gd name="connsiteX1" fmla="*/ 41739 w 1052914"/>
                  <a:gd name="connsiteY1" fmla="*/ 658796 h 899961"/>
                  <a:gd name="connsiteX2" fmla="*/ 143148 w 1052914"/>
                  <a:gd name="connsiteY2" fmla="*/ 288757 h 899961"/>
                  <a:gd name="connsiteX3" fmla="*/ 335109 w 1052914"/>
                  <a:gd name="connsiteY3" fmla="*/ 0 h 899961"/>
                  <a:gd name="connsiteX4" fmla="*/ 683410 w 1052914"/>
                  <a:gd name="connsiteY4" fmla="*/ 52938 h 899961"/>
                  <a:gd name="connsiteX5" fmla="*/ 774850 w 1052914"/>
                  <a:gd name="connsiteY5" fmla="*/ 52938 h 899961"/>
                  <a:gd name="connsiteX6" fmla="*/ 878678 w 1052914"/>
                  <a:gd name="connsiteY6" fmla="*/ 52938 h 899961"/>
                  <a:gd name="connsiteX7" fmla="*/ 914417 w 1052914"/>
                  <a:gd name="connsiteY7" fmla="*/ 279132 h 899961"/>
                  <a:gd name="connsiteX8" fmla="*/ 952918 w 1052914"/>
                  <a:gd name="connsiteY8" fmla="*/ 481263 h 899961"/>
                  <a:gd name="connsiteX9" fmla="*/ 1006288 w 1052914"/>
                  <a:gd name="connsiteY9" fmla="*/ 702110 h 899961"/>
                  <a:gd name="connsiteX10" fmla="*/ 1052914 w 1052914"/>
                  <a:gd name="connsiteY10" fmla="*/ 856647 h 899961"/>
                  <a:gd name="connsiteX11" fmla="*/ 812754 w 1052914"/>
                  <a:gd name="connsiteY11" fmla="*/ 437949 h 899961"/>
                  <a:gd name="connsiteX12" fmla="*/ 725449 w 1052914"/>
                  <a:gd name="connsiteY12" fmla="*/ 437949 h 899961"/>
                  <a:gd name="connsiteX13" fmla="*/ 591625 w 1052914"/>
                  <a:gd name="connsiteY13" fmla="*/ 360413 h 899961"/>
                  <a:gd name="connsiteX14" fmla="*/ 477487 w 1052914"/>
                  <a:gd name="connsiteY14" fmla="*/ 404261 h 899961"/>
                  <a:gd name="connsiteX15" fmla="*/ 266164 w 1052914"/>
                  <a:gd name="connsiteY15" fmla="*/ 452387 h 899961"/>
                  <a:gd name="connsiteX16" fmla="*/ 3326 w 1052914"/>
                  <a:gd name="connsiteY16" fmla="*/ 899961 h 899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52914" h="899961">
                    <a:moveTo>
                      <a:pt x="3326" y="899961"/>
                    </a:moveTo>
                    <a:cubicBezTo>
                      <a:pt x="-16803" y="803531"/>
                      <a:pt x="61868" y="755226"/>
                      <a:pt x="41739" y="658796"/>
                    </a:cubicBezTo>
                    <a:cubicBezTo>
                      <a:pt x="42139" y="538658"/>
                      <a:pt x="142748" y="408895"/>
                      <a:pt x="143148" y="288757"/>
                    </a:cubicBezTo>
                    <a:lnTo>
                      <a:pt x="335109" y="0"/>
                    </a:lnTo>
                    <a:lnTo>
                      <a:pt x="683410" y="52938"/>
                    </a:lnTo>
                    <a:lnTo>
                      <a:pt x="774850" y="52938"/>
                    </a:lnTo>
                    <a:lnTo>
                      <a:pt x="878678" y="52938"/>
                    </a:lnTo>
                    <a:lnTo>
                      <a:pt x="914417" y="279132"/>
                    </a:lnTo>
                    <a:lnTo>
                      <a:pt x="952918" y="481263"/>
                    </a:lnTo>
                    <a:cubicBezTo>
                      <a:pt x="939724" y="521190"/>
                      <a:pt x="1019482" y="662183"/>
                      <a:pt x="1006288" y="702110"/>
                    </a:cubicBezTo>
                    <a:lnTo>
                      <a:pt x="1052914" y="856647"/>
                    </a:lnTo>
                    <a:lnTo>
                      <a:pt x="812754" y="437949"/>
                    </a:lnTo>
                    <a:lnTo>
                      <a:pt x="725449" y="437949"/>
                    </a:lnTo>
                    <a:cubicBezTo>
                      <a:pt x="693335" y="436167"/>
                      <a:pt x="623739" y="362195"/>
                      <a:pt x="591625" y="360413"/>
                    </a:cubicBezTo>
                    <a:lnTo>
                      <a:pt x="477487" y="404261"/>
                    </a:lnTo>
                    <a:lnTo>
                      <a:pt x="266164" y="452387"/>
                    </a:lnTo>
                    <a:cubicBezTo>
                      <a:pt x="265006" y="598370"/>
                      <a:pt x="4484" y="753978"/>
                      <a:pt x="3326" y="89996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14" name="Freeform 2913"/>
              <p:cNvSpPr/>
              <p:nvPr/>
            </p:nvSpPr>
            <p:spPr>
              <a:xfrm>
                <a:off x="5452640" y="1093265"/>
                <a:ext cx="276907" cy="127130"/>
              </a:xfrm>
              <a:custGeom>
                <a:avLst/>
                <a:gdLst>
                  <a:gd name="connsiteX0" fmla="*/ 293667 w 554811"/>
                  <a:gd name="connsiteY0" fmla="*/ 3702 h 254718"/>
                  <a:gd name="connsiteX1" fmla="*/ 130037 w 554811"/>
                  <a:gd name="connsiteY1" fmla="*/ 51829 h 254718"/>
                  <a:gd name="connsiteX2" fmla="*/ 4909 w 554811"/>
                  <a:gd name="connsiteY2" fmla="*/ 234709 h 254718"/>
                  <a:gd name="connsiteX3" fmla="*/ 303292 w 554811"/>
                  <a:gd name="connsiteY3" fmla="*/ 109580 h 254718"/>
                  <a:gd name="connsiteX4" fmla="*/ 548736 w 554811"/>
                  <a:gd name="connsiteY4" fmla="*/ 253959 h 254718"/>
                  <a:gd name="connsiteX5" fmla="*/ 462109 w 554811"/>
                  <a:gd name="connsiteY5" fmla="*/ 32578 h 254718"/>
                  <a:gd name="connsiteX6" fmla="*/ 293667 w 554811"/>
                  <a:gd name="connsiteY6" fmla="*/ 3702 h 254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4811" h="254718">
                    <a:moveTo>
                      <a:pt x="293667" y="3702"/>
                    </a:moveTo>
                    <a:cubicBezTo>
                      <a:pt x="238322" y="6910"/>
                      <a:pt x="178163" y="13328"/>
                      <a:pt x="130037" y="51829"/>
                    </a:cubicBezTo>
                    <a:cubicBezTo>
                      <a:pt x="81911" y="90330"/>
                      <a:pt x="-23967" y="225084"/>
                      <a:pt x="4909" y="234709"/>
                    </a:cubicBezTo>
                    <a:cubicBezTo>
                      <a:pt x="33785" y="244334"/>
                      <a:pt x="212654" y="106372"/>
                      <a:pt x="303292" y="109580"/>
                    </a:cubicBezTo>
                    <a:cubicBezTo>
                      <a:pt x="393930" y="112788"/>
                      <a:pt x="522267" y="266793"/>
                      <a:pt x="548736" y="253959"/>
                    </a:cubicBezTo>
                    <a:cubicBezTo>
                      <a:pt x="575206" y="241125"/>
                      <a:pt x="509433" y="75892"/>
                      <a:pt x="462109" y="32578"/>
                    </a:cubicBezTo>
                    <a:cubicBezTo>
                      <a:pt x="414785" y="-10736"/>
                      <a:pt x="349012" y="494"/>
                      <a:pt x="293667" y="370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15" name="Trapezoid 270"/>
              <p:cNvSpPr/>
              <p:nvPr/>
            </p:nvSpPr>
            <p:spPr>
              <a:xfrm rot="1261075">
                <a:off x="4938142" y="1384225"/>
                <a:ext cx="378473" cy="1200774"/>
              </a:xfrm>
              <a:custGeom>
                <a:avLst/>
                <a:gdLst>
                  <a:gd name="connsiteX0" fmla="*/ 0 w 318441"/>
                  <a:gd name="connsiteY0" fmla="*/ 484297 h 484297"/>
                  <a:gd name="connsiteX1" fmla="*/ 33879 w 318441"/>
                  <a:gd name="connsiteY1" fmla="*/ 0 h 484297"/>
                  <a:gd name="connsiteX2" fmla="*/ 284562 w 318441"/>
                  <a:gd name="connsiteY2" fmla="*/ 0 h 484297"/>
                  <a:gd name="connsiteX3" fmla="*/ 318441 w 318441"/>
                  <a:gd name="connsiteY3" fmla="*/ 484297 h 484297"/>
                  <a:gd name="connsiteX4" fmla="*/ 0 w 318441"/>
                  <a:gd name="connsiteY4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33879 w 318441"/>
                  <a:gd name="connsiteY2" fmla="*/ 0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1230 w 318441"/>
                  <a:gd name="connsiteY1" fmla="*/ 72704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64163 w 307709"/>
                  <a:gd name="connsiteY0" fmla="*/ 496110 h 496110"/>
                  <a:gd name="connsiteX1" fmla="*/ 498 w 307709"/>
                  <a:gd name="connsiteY1" fmla="*/ 72704 h 496110"/>
                  <a:gd name="connsiteX2" fmla="*/ 38440 w 307709"/>
                  <a:gd name="connsiteY2" fmla="*/ 583 h 496110"/>
                  <a:gd name="connsiteX3" fmla="*/ 273830 w 307709"/>
                  <a:gd name="connsiteY3" fmla="*/ 0 h 496110"/>
                  <a:gd name="connsiteX4" fmla="*/ 307709 w 307709"/>
                  <a:gd name="connsiteY4" fmla="*/ 484297 h 496110"/>
                  <a:gd name="connsiteX5" fmla="*/ 64163 w 307709"/>
                  <a:gd name="connsiteY5" fmla="*/ 496110 h 496110"/>
                  <a:gd name="connsiteX0" fmla="*/ 64163 w 307709"/>
                  <a:gd name="connsiteY0" fmla="*/ 496110 h 1158393"/>
                  <a:gd name="connsiteX1" fmla="*/ 498 w 307709"/>
                  <a:gd name="connsiteY1" fmla="*/ 72704 h 1158393"/>
                  <a:gd name="connsiteX2" fmla="*/ 38440 w 307709"/>
                  <a:gd name="connsiteY2" fmla="*/ 583 h 1158393"/>
                  <a:gd name="connsiteX3" fmla="*/ 273830 w 307709"/>
                  <a:gd name="connsiteY3" fmla="*/ 0 h 1158393"/>
                  <a:gd name="connsiteX4" fmla="*/ 307709 w 307709"/>
                  <a:gd name="connsiteY4" fmla="*/ 484297 h 1158393"/>
                  <a:gd name="connsiteX5" fmla="*/ 270326 w 307709"/>
                  <a:gd name="connsiteY5" fmla="*/ 1158393 h 1158393"/>
                  <a:gd name="connsiteX6" fmla="*/ 64163 w 307709"/>
                  <a:gd name="connsiteY6" fmla="*/ 496110 h 1158393"/>
                  <a:gd name="connsiteX0" fmla="*/ 64163 w 378971"/>
                  <a:gd name="connsiteY0" fmla="*/ 496110 h 1214821"/>
                  <a:gd name="connsiteX1" fmla="*/ 498 w 378971"/>
                  <a:gd name="connsiteY1" fmla="*/ 72704 h 1214821"/>
                  <a:gd name="connsiteX2" fmla="*/ 38440 w 378971"/>
                  <a:gd name="connsiteY2" fmla="*/ 583 h 1214821"/>
                  <a:gd name="connsiteX3" fmla="*/ 273830 w 378971"/>
                  <a:gd name="connsiteY3" fmla="*/ 0 h 1214821"/>
                  <a:gd name="connsiteX4" fmla="*/ 307709 w 378971"/>
                  <a:gd name="connsiteY4" fmla="*/ 484297 h 1214821"/>
                  <a:gd name="connsiteX5" fmla="*/ 378604 w 378971"/>
                  <a:gd name="connsiteY5" fmla="*/ 1130321 h 1214821"/>
                  <a:gd name="connsiteX6" fmla="*/ 270326 w 378971"/>
                  <a:gd name="connsiteY6" fmla="*/ 1158393 h 1214821"/>
                  <a:gd name="connsiteX7" fmla="*/ 64163 w 378971"/>
                  <a:gd name="connsiteY7" fmla="*/ 496110 h 1214821"/>
                  <a:gd name="connsiteX0" fmla="*/ 64163 w 378971"/>
                  <a:gd name="connsiteY0" fmla="*/ 496110 h 1158393"/>
                  <a:gd name="connsiteX1" fmla="*/ 498 w 378971"/>
                  <a:gd name="connsiteY1" fmla="*/ 72704 h 1158393"/>
                  <a:gd name="connsiteX2" fmla="*/ 38440 w 378971"/>
                  <a:gd name="connsiteY2" fmla="*/ 583 h 1158393"/>
                  <a:gd name="connsiteX3" fmla="*/ 273830 w 378971"/>
                  <a:gd name="connsiteY3" fmla="*/ 0 h 1158393"/>
                  <a:gd name="connsiteX4" fmla="*/ 307709 w 378971"/>
                  <a:gd name="connsiteY4" fmla="*/ 484297 h 1158393"/>
                  <a:gd name="connsiteX5" fmla="*/ 378604 w 378971"/>
                  <a:gd name="connsiteY5" fmla="*/ 1130321 h 1158393"/>
                  <a:gd name="connsiteX6" fmla="*/ 270326 w 378971"/>
                  <a:gd name="connsiteY6" fmla="*/ 1158393 h 1158393"/>
                  <a:gd name="connsiteX7" fmla="*/ 64163 w 378971"/>
                  <a:gd name="connsiteY7" fmla="*/ 496110 h 1158393"/>
                  <a:gd name="connsiteX0" fmla="*/ 63665 w 378473"/>
                  <a:gd name="connsiteY0" fmla="*/ 496110 h 1158393"/>
                  <a:gd name="connsiteX1" fmla="*/ 0 w 378473"/>
                  <a:gd name="connsiteY1" fmla="*/ 72704 h 1158393"/>
                  <a:gd name="connsiteX2" fmla="*/ 37942 w 378473"/>
                  <a:gd name="connsiteY2" fmla="*/ 583 h 1158393"/>
                  <a:gd name="connsiteX3" fmla="*/ 273332 w 378473"/>
                  <a:gd name="connsiteY3" fmla="*/ 0 h 1158393"/>
                  <a:gd name="connsiteX4" fmla="*/ 307211 w 378473"/>
                  <a:gd name="connsiteY4" fmla="*/ 484297 h 1158393"/>
                  <a:gd name="connsiteX5" fmla="*/ 378106 w 378473"/>
                  <a:gd name="connsiteY5" fmla="*/ 1130321 h 1158393"/>
                  <a:gd name="connsiteX6" fmla="*/ 269828 w 378473"/>
                  <a:gd name="connsiteY6" fmla="*/ 1158393 h 1158393"/>
                  <a:gd name="connsiteX7" fmla="*/ 63665 w 378473"/>
                  <a:gd name="connsiteY7" fmla="*/ 496110 h 1158393"/>
                  <a:gd name="connsiteX0" fmla="*/ 63665 w 378473"/>
                  <a:gd name="connsiteY0" fmla="*/ 538491 h 1200774"/>
                  <a:gd name="connsiteX1" fmla="*/ 0 w 378473"/>
                  <a:gd name="connsiteY1" fmla="*/ 115085 h 1200774"/>
                  <a:gd name="connsiteX2" fmla="*/ 86378 w 378473"/>
                  <a:gd name="connsiteY2" fmla="*/ 0 h 1200774"/>
                  <a:gd name="connsiteX3" fmla="*/ 273332 w 378473"/>
                  <a:gd name="connsiteY3" fmla="*/ 42381 h 1200774"/>
                  <a:gd name="connsiteX4" fmla="*/ 307211 w 378473"/>
                  <a:gd name="connsiteY4" fmla="*/ 526678 h 1200774"/>
                  <a:gd name="connsiteX5" fmla="*/ 378106 w 378473"/>
                  <a:gd name="connsiteY5" fmla="*/ 1172702 h 1200774"/>
                  <a:gd name="connsiteX6" fmla="*/ 269828 w 378473"/>
                  <a:gd name="connsiteY6" fmla="*/ 1200774 h 1200774"/>
                  <a:gd name="connsiteX7" fmla="*/ 63665 w 378473"/>
                  <a:gd name="connsiteY7" fmla="*/ 538491 h 120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8473" h="1200774">
                    <a:moveTo>
                      <a:pt x="63665" y="538491"/>
                    </a:moveTo>
                    <a:lnTo>
                      <a:pt x="0" y="115085"/>
                    </a:lnTo>
                    <a:lnTo>
                      <a:pt x="86378" y="0"/>
                    </a:lnTo>
                    <a:lnTo>
                      <a:pt x="273332" y="42381"/>
                    </a:lnTo>
                    <a:lnTo>
                      <a:pt x="307211" y="526678"/>
                    </a:lnTo>
                    <a:cubicBezTo>
                      <a:pt x="309299" y="684441"/>
                      <a:pt x="384337" y="1060353"/>
                      <a:pt x="378106" y="1172702"/>
                    </a:cubicBezTo>
                    <a:lnTo>
                      <a:pt x="269828" y="1200774"/>
                    </a:lnTo>
                    <a:lnTo>
                      <a:pt x="63665" y="53849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16" name="Trapezoid 270"/>
              <p:cNvSpPr/>
              <p:nvPr/>
            </p:nvSpPr>
            <p:spPr>
              <a:xfrm rot="20338925" flipH="1">
                <a:off x="5860918" y="1385927"/>
                <a:ext cx="378473" cy="1200774"/>
              </a:xfrm>
              <a:custGeom>
                <a:avLst/>
                <a:gdLst>
                  <a:gd name="connsiteX0" fmla="*/ 0 w 318441"/>
                  <a:gd name="connsiteY0" fmla="*/ 484297 h 484297"/>
                  <a:gd name="connsiteX1" fmla="*/ 33879 w 318441"/>
                  <a:gd name="connsiteY1" fmla="*/ 0 h 484297"/>
                  <a:gd name="connsiteX2" fmla="*/ 284562 w 318441"/>
                  <a:gd name="connsiteY2" fmla="*/ 0 h 484297"/>
                  <a:gd name="connsiteX3" fmla="*/ 318441 w 318441"/>
                  <a:gd name="connsiteY3" fmla="*/ 484297 h 484297"/>
                  <a:gd name="connsiteX4" fmla="*/ 0 w 318441"/>
                  <a:gd name="connsiteY4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33879 w 318441"/>
                  <a:gd name="connsiteY2" fmla="*/ 0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1230 w 318441"/>
                  <a:gd name="connsiteY1" fmla="*/ 72704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64163 w 307709"/>
                  <a:gd name="connsiteY0" fmla="*/ 496110 h 496110"/>
                  <a:gd name="connsiteX1" fmla="*/ 498 w 307709"/>
                  <a:gd name="connsiteY1" fmla="*/ 72704 h 496110"/>
                  <a:gd name="connsiteX2" fmla="*/ 38440 w 307709"/>
                  <a:gd name="connsiteY2" fmla="*/ 583 h 496110"/>
                  <a:gd name="connsiteX3" fmla="*/ 273830 w 307709"/>
                  <a:gd name="connsiteY3" fmla="*/ 0 h 496110"/>
                  <a:gd name="connsiteX4" fmla="*/ 307709 w 307709"/>
                  <a:gd name="connsiteY4" fmla="*/ 484297 h 496110"/>
                  <a:gd name="connsiteX5" fmla="*/ 64163 w 307709"/>
                  <a:gd name="connsiteY5" fmla="*/ 496110 h 496110"/>
                  <a:gd name="connsiteX0" fmla="*/ 64163 w 307709"/>
                  <a:gd name="connsiteY0" fmla="*/ 496110 h 1158393"/>
                  <a:gd name="connsiteX1" fmla="*/ 498 w 307709"/>
                  <a:gd name="connsiteY1" fmla="*/ 72704 h 1158393"/>
                  <a:gd name="connsiteX2" fmla="*/ 38440 w 307709"/>
                  <a:gd name="connsiteY2" fmla="*/ 583 h 1158393"/>
                  <a:gd name="connsiteX3" fmla="*/ 273830 w 307709"/>
                  <a:gd name="connsiteY3" fmla="*/ 0 h 1158393"/>
                  <a:gd name="connsiteX4" fmla="*/ 307709 w 307709"/>
                  <a:gd name="connsiteY4" fmla="*/ 484297 h 1158393"/>
                  <a:gd name="connsiteX5" fmla="*/ 270326 w 307709"/>
                  <a:gd name="connsiteY5" fmla="*/ 1158393 h 1158393"/>
                  <a:gd name="connsiteX6" fmla="*/ 64163 w 307709"/>
                  <a:gd name="connsiteY6" fmla="*/ 496110 h 1158393"/>
                  <a:gd name="connsiteX0" fmla="*/ 64163 w 378971"/>
                  <a:gd name="connsiteY0" fmla="*/ 496110 h 1214821"/>
                  <a:gd name="connsiteX1" fmla="*/ 498 w 378971"/>
                  <a:gd name="connsiteY1" fmla="*/ 72704 h 1214821"/>
                  <a:gd name="connsiteX2" fmla="*/ 38440 w 378971"/>
                  <a:gd name="connsiteY2" fmla="*/ 583 h 1214821"/>
                  <a:gd name="connsiteX3" fmla="*/ 273830 w 378971"/>
                  <a:gd name="connsiteY3" fmla="*/ 0 h 1214821"/>
                  <a:gd name="connsiteX4" fmla="*/ 307709 w 378971"/>
                  <a:gd name="connsiteY4" fmla="*/ 484297 h 1214821"/>
                  <a:gd name="connsiteX5" fmla="*/ 378604 w 378971"/>
                  <a:gd name="connsiteY5" fmla="*/ 1130321 h 1214821"/>
                  <a:gd name="connsiteX6" fmla="*/ 270326 w 378971"/>
                  <a:gd name="connsiteY6" fmla="*/ 1158393 h 1214821"/>
                  <a:gd name="connsiteX7" fmla="*/ 64163 w 378971"/>
                  <a:gd name="connsiteY7" fmla="*/ 496110 h 1214821"/>
                  <a:gd name="connsiteX0" fmla="*/ 64163 w 378971"/>
                  <a:gd name="connsiteY0" fmla="*/ 496110 h 1158393"/>
                  <a:gd name="connsiteX1" fmla="*/ 498 w 378971"/>
                  <a:gd name="connsiteY1" fmla="*/ 72704 h 1158393"/>
                  <a:gd name="connsiteX2" fmla="*/ 38440 w 378971"/>
                  <a:gd name="connsiteY2" fmla="*/ 583 h 1158393"/>
                  <a:gd name="connsiteX3" fmla="*/ 273830 w 378971"/>
                  <a:gd name="connsiteY3" fmla="*/ 0 h 1158393"/>
                  <a:gd name="connsiteX4" fmla="*/ 307709 w 378971"/>
                  <a:gd name="connsiteY4" fmla="*/ 484297 h 1158393"/>
                  <a:gd name="connsiteX5" fmla="*/ 378604 w 378971"/>
                  <a:gd name="connsiteY5" fmla="*/ 1130321 h 1158393"/>
                  <a:gd name="connsiteX6" fmla="*/ 270326 w 378971"/>
                  <a:gd name="connsiteY6" fmla="*/ 1158393 h 1158393"/>
                  <a:gd name="connsiteX7" fmla="*/ 64163 w 378971"/>
                  <a:gd name="connsiteY7" fmla="*/ 496110 h 1158393"/>
                  <a:gd name="connsiteX0" fmla="*/ 63665 w 378473"/>
                  <a:gd name="connsiteY0" fmla="*/ 496110 h 1158393"/>
                  <a:gd name="connsiteX1" fmla="*/ 0 w 378473"/>
                  <a:gd name="connsiteY1" fmla="*/ 72704 h 1158393"/>
                  <a:gd name="connsiteX2" fmla="*/ 37942 w 378473"/>
                  <a:gd name="connsiteY2" fmla="*/ 583 h 1158393"/>
                  <a:gd name="connsiteX3" fmla="*/ 273332 w 378473"/>
                  <a:gd name="connsiteY3" fmla="*/ 0 h 1158393"/>
                  <a:gd name="connsiteX4" fmla="*/ 307211 w 378473"/>
                  <a:gd name="connsiteY4" fmla="*/ 484297 h 1158393"/>
                  <a:gd name="connsiteX5" fmla="*/ 378106 w 378473"/>
                  <a:gd name="connsiteY5" fmla="*/ 1130321 h 1158393"/>
                  <a:gd name="connsiteX6" fmla="*/ 269828 w 378473"/>
                  <a:gd name="connsiteY6" fmla="*/ 1158393 h 1158393"/>
                  <a:gd name="connsiteX7" fmla="*/ 63665 w 378473"/>
                  <a:gd name="connsiteY7" fmla="*/ 496110 h 1158393"/>
                  <a:gd name="connsiteX0" fmla="*/ 63665 w 378473"/>
                  <a:gd name="connsiteY0" fmla="*/ 538491 h 1200774"/>
                  <a:gd name="connsiteX1" fmla="*/ 0 w 378473"/>
                  <a:gd name="connsiteY1" fmla="*/ 115085 h 1200774"/>
                  <a:gd name="connsiteX2" fmla="*/ 86378 w 378473"/>
                  <a:gd name="connsiteY2" fmla="*/ 0 h 1200774"/>
                  <a:gd name="connsiteX3" fmla="*/ 273332 w 378473"/>
                  <a:gd name="connsiteY3" fmla="*/ 42381 h 1200774"/>
                  <a:gd name="connsiteX4" fmla="*/ 307211 w 378473"/>
                  <a:gd name="connsiteY4" fmla="*/ 526678 h 1200774"/>
                  <a:gd name="connsiteX5" fmla="*/ 378106 w 378473"/>
                  <a:gd name="connsiteY5" fmla="*/ 1172702 h 1200774"/>
                  <a:gd name="connsiteX6" fmla="*/ 269828 w 378473"/>
                  <a:gd name="connsiteY6" fmla="*/ 1200774 h 1200774"/>
                  <a:gd name="connsiteX7" fmla="*/ 63665 w 378473"/>
                  <a:gd name="connsiteY7" fmla="*/ 538491 h 120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8473" h="1200774">
                    <a:moveTo>
                      <a:pt x="63665" y="538491"/>
                    </a:moveTo>
                    <a:lnTo>
                      <a:pt x="0" y="115085"/>
                    </a:lnTo>
                    <a:lnTo>
                      <a:pt x="86378" y="0"/>
                    </a:lnTo>
                    <a:lnTo>
                      <a:pt x="273332" y="42381"/>
                    </a:lnTo>
                    <a:lnTo>
                      <a:pt x="307211" y="526678"/>
                    </a:lnTo>
                    <a:cubicBezTo>
                      <a:pt x="309299" y="684441"/>
                      <a:pt x="384337" y="1060353"/>
                      <a:pt x="378106" y="1172702"/>
                    </a:cubicBezTo>
                    <a:lnTo>
                      <a:pt x="269828" y="1200774"/>
                    </a:lnTo>
                    <a:lnTo>
                      <a:pt x="63665" y="53849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17" name="Oval 2916"/>
              <p:cNvSpPr/>
              <p:nvPr/>
            </p:nvSpPr>
            <p:spPr>
              <a:xfrm>
                <a:off x="5193283" y="2256171"/>
                <a:ext cx="792047" cy="64953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2503" name="Group 2502"/>
            <p:cNvGrpSpPr>
              <a:grpSpLocks noChangeAspect="1"/>
            </p:cNvGrpSpPr>
            <p:nvPr/>
          </p:nvGrpSpPr>
          <p:grpSpPr>
            <a:xfrm>
              <a:off x="466804" y="5425097"/>
              <a:ext cx="492966" cy="1328132"/>
              <a:chOff x="7681744" y="2975795"/>
              <a:chExt cx="1407078" cy="3790900"/>
            </a:xfrm>
          </p:grpSpPr>
          <p:sp>
            <p:nvSpPr>
              <p:cNvPr id="2859" name="Freeform 2858"/>
              <p:cNvSpPr/>
              <p:nvPr/>
            </p:nvSpPr>
            <p:spPr>
              <a:xfrm rot="679214">
                <a:off x="7804344" y="3852625"/>
                <a:ext cx="228065" cy="1264050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60" name="Freeform 2859"/>
              <p:cNvSpPr/>
              <p:nvPr/>
            </p:nvSpPr>
            <p:spPr>
              <a:xfrm rot="20920786" flipH="1">
                <a:off x="8735771" y="3834231"/>
                <a:ext cx="228065" cy="1264050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61" name="Freeform 2860"/>
              <p:cNvSpPr>
                <a:spLocks noChangeAspect="1"/>
              </p:cNvSpPr>
              <p:nvPr/>
            </p:nvSpPr>
            <p:spPr>
              <a:xfrm>
                <a:off x="7681744" y="5007395"/>
                <a:ext cx="197289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62" name="Freeform 2861"/>
              <p:cNvSpPr>
                <a:spLocks noChangeAspect="1"/>
              </p:cNvSpPr>
              <p:nvPr/>
            </p:nvSpPr>
            <p:spPr>
              <a:xfrm flipH="1">
                <a:off x="8891533" y="5006977"/>
                <a:ext cx="197289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63" name="Freeform 2862"/>
              <p:cNvSpPr/>
              <p:nvPr/>
            </p:nvSpPr>
            <p:spPr>
              <a:xfrm flipH="1">
                <a:off x="8368955" y="3675048"/>
                <a:ext cx="470835" cy="1429695"/>
              </a:xfrm>
              <a:custGeom>
                <a:avLst/>
                <a:gdLst>
                  <a:gd name="connsiteX0" fmla="*/ 157523 w 1582311"/>
                  <a:gd name="connsiteY0" fmla="*/ 1919666 h 1975803"/>
                  <a:gd name="connsiteX1" fmla="*/ 403957 w 1582311"/>
                  <a:gd name="connsiteY1" fmla="*/ 1374917 h 1975803"/>
                  <a:gd name="connsiteX2" fmla="*/ 112127 w 1582311"/>
                  <a:gd name="connsiteY2" fmla="*/ 739377 h 1975803"/>
                  <a:gd name="connsiteX3" fmla="*/ 47276 w 1582311"/>
                  <a:gd name="connsiteY3" fmla="*/ 246509 h 1975803"/>
                  <a:gd name="connsiteX4" fmla="*/ 793063 w 1582311"/>
                  <a:gd name="connsiteY4" fmla="*/ 75 h 1975803"/>
                  <a:gd name="connsiteX5" fmla="*/ 1473999 w 1582311"/>
                  <a:gd name="connsiteY5" fmla="*/ 227053 h 1975803"/>
                  <a:gd name="connsiteX6" fmla="*/ 1402663 w 1582311"/>
                  <a:gd name="connsiteY6" fmla="*/ 771802 h 1975803"/>
                  <a:gd name="connsiteX7" fmla="*/ 1292416 w 1582311"/>
                  <a:gd name="connsiteY7" fmla="*/ 1297096 h 1975803"/>
                  <a:gd name="connsiteX8" fmla="*/ 1532365 w 1582311"/>
                  <a:gd name="connsiteY8" fmla="*/ 1887240 h 1975803"/>
                  <a:gd name="connsiteX9" fmla="*/ 157523 w 1582311"/>
                  <a:gd name="connsiteY9" fmla="*/ 1919666 h 1975803"/>
                  <a:gd name="connsiteX0" fmla="*/ 157523 w 1582311"/>
                  <a:gd name="connsiteY0" fmla="*/ 1919666 h 1973041"/>
                  <a:gd name="connsiteX1" fmla="*/ 403957 w 1582311"/>
                  <a:gd name="connsiteY1" fmla="*/ 1374917 h 1973041"/>
                  <a:gd name="connsiteX2" fmla="*/ 112127 w 1582311"/>
                  <a:gd name="connsiteY2" fmla="*/ 739377 h 1973041"/>
                  <a:gd name="connsiteX3" fmla="*/ 47276 w 1582311"/>
                  <a:gd name="connsiteY3" fmla="*/ 246509 h 1973041"/>
                  <a:gd name="connsiteX4" fmla="*/ 793063 w 1582311"/>
                  <a:gd name="connsiteY4" fmla="*/ 75 h 1973041"/>
                  <a:gd name="connsiteX5" fmla="*/ 1473999 w 1582311"/>
                  <a:gd name="connsiteY5" fmla="*/ 227053 h 1973041"/>
                  <a:gd name="connsiteX6" fmla="*/ 1402663 w 1582311"/>
                  <a:gd name="connsiteY6" fmla="*/ 771802 h 1973041"/>
                  <a:gd name="connsiteX7" fmla="*/ 1292416 w 1582311"/>
                  <a:gd name="connsiteY7" fmla="*/ 1342492 h 1973041"/>
                  <a:gd name="connsiteX8" fmla="*/ 1532365 w 1582311"/>
                  <a:gd name="connsiteY8" fmla="*/ 1887240 h 1973041"/>
                  <a:gd name="connsiteX9" fmla="*/ 157523 w 1582311"/>
                  <a:gd name="connsiteY9" fmla="*/ 1919666 h 1973041"/>
                  <a:gd name="connsiteX0" fmla="*/ 157523 w 1582311"/>
                  <a:gd name="connsiteY0" fmla="*/ 1919660 h 1973035"/>
                  <a:gd name="connsiteX1" fmla="*/ 403957 w 1582311"/>
                  <a:gd name="connsiteY1" fmla="*/ 1374911 h 1973035"/>
                  <a:gd name="connsiteX2" fmla="*/ 112127 w 1582311"/>
                  <a:gd name="connsiteY2" fmla="*/ 739371 h 1973035"/>
                  <a:gd name="connsiteX3" fmla="*/ 47276 w 1582311"/>
                  <a:gd name="connsiteY3" fmla="*/ 246503 h 1973035"/>
                  <a:gd name="connsiteX4" fmla="*/ 793063 w 1582311"/>
                  <a:gd name="connsiteY4" fmla="*/ 69 h 1973035"/>
                  <a:gd name="connsiteX5" fmla="*/ 1473999 w 1582311"/>
                  <a:gd name="connsiteY5" fmla="*/ 227047 h 1973035"/>
                  <a:gd name="connsiteX6" fmla="*/ 1467514 w 1582311"/>
                  <a:gd name="connsiteY6" fmla="*/ 706945 h 1973035"/>
                  <a:gd name="connsiteX7" fmla="*/ 1292416 w 1582311"/>
                  <a:gd name="connsiteY7" fmla="*/ 1342486 h 1973035"/>
                  <a:gd name="connsiteX8" fmla="*/ 1532365 w 1582311"/>
                  <a:gd name="connsiteY8" fmla="*/ 1887234 h 1973035"/>
                  <a:gd name="connsiteX9" fmla="*/ 157523 w 1582311"/>
                  <a:gd name="connsiteY9" fmla="*/ 1919660 h 1973035"/>
                  <a:gd name="connsiteX0" fmla="*/ 157523 w 1582311"/>
                  <a:gd name="connsiteY0" fmla="*/ 2021986 h 2113807"/>
                  <a:gd name="connsiteX1" fmla="*/ 403957 w 1582311"/>
                  <a:gd name="connsiteY1" fmla="*/ 1477237 h 2113807"/>
                  <a:gd name="connsiteX2" fmla="*/ 112127 w 1582311"/>
                  <a:gd name="connsiteY2" fmla="*/ 841697 h 2113807"/>
                  <a:gd name="connsiteX3" fmla="*/ 47276 w 1582311"/>
                  <a:gd name="connsiteY3" fmla="*/ 348829 h 2113807"/>
                  <a:gd name="connsiteX4" fmla="*/ 793063 w 1582311"/>
                  <a:gd name="connsiteY4" fmla="*/ 102395 h 2113807"/>
                  <a:gd name="connsiteX5" fmla="*/ 844944 w 1582311"/>
                  <a:gd name="connsiteY5" fmla="*/ 2106292 h 2113807"/>
                  <a:gd name="connsiteX6" fmla="*/ 1467514 w 1582311"/>
                  <a:gd name="connsiteY6" fmla="*/ 809271 h 2113807"/>
                  <a:gd name="connsiteX7" fmla="*/ 1292416 w 1582311"/>
                  <a:gd name="connsiteY7" fmla="*/ 1444812 h 2113807"/>
                  <a:gd name="connsiteX8" fmla="*/ 1532365 w 1582311"/>
                  <a:gd name="connsiteY8" fmla="*/ 1989560 h 2113807"/>
                  <a:gd name="connsiteX9" fmla="*/ 157523 w 1582311"/>
                  <a:gd name="connsiteY9" fmla="*/ 2021986 h 2113807"/>
                  <a:gd name="connsiteX0" fmla="*/ 157523 w 1582311"/>
                  <a:gd name="connsiteY0" fmla="*/ 2021986 h 2113173"/>
                  <a:gd name="connsiteX1" fmla="*/ 403957 w 1582311"/>
                  <a:gd name="connsiteY1" fmla="*/ 1477237 h 2113173"/>
                  <a:gd name="connsiteX2" fmla="*/ 112127 w 1582311"/>
                  <a:gd name="connsiteY2" fmla="*/ 841697 h 2113173"/>
                  <a:gd name="connsiteX3" fmla="*/ 47276 w 1582311"/>
                  <a:gd name="connsiteY3" fmla="*/ 348829 h 2113173"/>
                  <a:gd name="connsiteX4" fmla="*/ 793063 w 1582311"/>
                  <a:gd name="connsiteY4" fmla="*/ 102395 h 2113173"/>
                  <a:gd name="connsiteX5" fmla="*/ 844944 w 1582311"/>
                  <a:gd name="connsiteY5" fmla="*/ 2106292 h 2113173"/>
                  <a:gd name="connsiteX6" fmla="*/ 1461029 w 1582311"/>
                  <a:gd name="connsiteY6" fmla="*/ 783331 h 2113173"/>
                  <a:gd name="connsiteX7" fmla="*/ 1292416 w 1582311"/>
                  <a:gd name="connsiteY7" fmla="*/ 1444812 h 2113173"/>
                  <a:gd name="connsiteX8" fmla="*/ 1532365 w 1582311"/>
                  <a:gd name="connsiteY8" fmla="*/ 1989560 h 2113173"/>
                  <a:gd name="connsiteX9" fmla="*/ 157523 w 1582311"/>
                  <a:gd name="connsiteY9" fmla="*/ 2021986 h 2113173"/>
                  <a:gd name="connsiteX0" fmla="*/ 157523 w 1591567"/>
                  <a:gd name="connsiteY0" fmla="*/ 2021986 h 2143200"/>
                  <a:gd name="connsiteX1" fmla="*/ 403957 w 1591567"/>
                  <a:gd name="connsiteY1" fmla="*/ 1477237 h 2143200"/>
                  <a:gd name="connsiteX2" fmla="*/ 112127 w 1591567"/>
                  <a:gd name="connsiteY2" fmla="*/ 841697 h 2143200"/>
                  <a:gd name="connsiteX3" fmla="*/ 47276 w 1591567"/>
                  <a:gd name="connsiteY3" fmla="*/ 348829 h 2143200"/>
                  <a:gd name="connsiteX4" fmla="*/ 793063 w 1591567"/>
                  <a:gd name="connsiteY4" fmla="*/ 102395 h 2143200"/>
                  <a:gd name="connsiteX5" fmla="*/ 844944 w 1591567"/>
                  <a:gd name="connsiteY5" fmla="*/ 2106292 h 2143200"/>
                  <a:gd name="connsiteX6" fmla="*/ 1292416 w 1591567"/>
                  <a:gd name="connsiteY6" fmla="*/ 1444812 h 2143200"/>
                  <a:gd name="connsiteX7" fmla="*/ 1532365 w 1591567"/>
                  <a:gd name="connsiteY7" fmla="*/ 1989560 h 2143200"/>
                  <a:gd name="connsiteX8" fmla="*/ 157523 w 1591567"/>
                  <a:gd name="connsiteY8" fmla="*/ 2021986 h 2143200"/>
                  <a:gd name="connsiteX0" fmla="*/ 157523 w 1545335"/>
                  <a:gd name="connsiteY0" fmla="*/ 2021986 h 2223374"/>
                  <a:gd name="connsiteX1" fmla="*/ 403957 w 1545335"/>
                  <a:gd name="connsiteY1" fmla="*/ 1477237 h 2223374"/>
                  <a:gd name="connsiteX2" fmla="*/ 112127 w 1545335"/>
                  <a:gd name="connsiteY2" fmla="*/ 841697 h 2223374"/>
                  <a:gd name="connsiteX3" fmla="*/ 47276 w 1545335"/>
                  <a:gd name="connsiteY3" fmla="*/ 348829 h 2223374"/>
                  <a:gd name="connsiteX4" fmla="*/ 793063 w 1545335"/>
                  <a:gd name="connsiteY4" fmla="*/ 102395 h 2223374"/>
                  <a:gd name="connsiteX5" fmla="*/ 844944 w 1545335"/>
                  <a:gd name="connsiteY5" fmla="*/ 2106292 h 2223374"/>
                  <a:gd name="connsiteX6" fmla="*/ 1532365 w 1545335"/>
                  <a:gd name="connsiteY6" fmla="*/ 1989560 h 2223374"/>
                  <a:gd name="connsiteX7" fmla="*/ 157523 w 1545335"/>
                  <a:gd name="connsiteY7" fmla="*/ 2021986 h 2223374"/>
                  <a:gd name="connsiteX0" fmla="*/ 157523 w 844944"/>
                  <a:gd name="connsiteY0" fmla="*/ 2021986 h 2249938"/>
                  <a:gd name="connsiteX1" fmla="*/ 403957 w 844944"/>
                  <a:gd name="connsiteY1" fmla="*/ 1477237 h 2249938"/>
                  <a:gd name="connsiteX2" fmla="*/ 112127 w 844944"/>
                  <a:gd name="connsiteY2" fmla="*/ 841697 h 2249938"/>
                  <a:gd name="connsiteX3" fmla="*/ 47276 w 844944"/>
                  <a:gd name="connsiteY3" fmla="*/ 348829 h 2249938"/>
                  <a:gd name="connsiteX4" fmla="*/ 793063 w 844944"/>
                  <a:gd name="connsiteY4" fmla="*/ 102395 h 2249938"/>
                  <a:gd name="connsiteX5" fmla="*/ 844944 w 844944"/>
                  <a:gd name="connsiteY5" fmla="*/ 2106292 h 2249938"/>
                  <a:gd name="connsiteX6" fmla="*/ 157523 w 844944"/>
                  <a:gd name="connsiteY6" fmla="*/ 2021986 h 2249938"/>
                  <a:gd name="connsiteX0" fmla="*/ 154587 w 842008"/>
                  <a:gd name="connsiteY0" fmla="*/ 2021986 h 2249467"/>
                  <a:gd name="connsiteX1" fmla="*/ 303744 w 842008"/>
                  <a:gd name="connsiteY1" fmla="*/ 1490207 h 2249467"/>
                  <a:gd name="connsiteX2" fmla="*/ 109191 w 842008"/>
                  <a:gd name="connsiteY2" fmla="*/ 841697 h 2249467"/>
                  <a:gd name="connsiteX3" fmla="*/ 44340 w 842008"/>
                  <a:gd name="connsiteY3" fmla="*/ 348829 h 2249467"/>
                  <a:gd name="connsiteX4" fmla="*/ 790127 w 842008"/>
                  <a:gd name="connsiteY4" fmla="*/ 102395 h 2249467"/>
                  <a:gd name="connsiteX5" fmla="*/ 842008 w 842008"/>
                  <a:gd name="connsiteY5" fmla="*/ 2106292 h 2249467"/>
                  <a:gd name="connsiteX6" fmla="*/ 154587 w 842008"/>
                  <a:gd name="connsiteY6" fmla="*/ 2021986 h 2249467"/>
                  <a:gd name="connsiteX0" fmla="*/ 166593 w 854014"/>
                  <a:gd name="connsiteY0" fmla="*/ 2021986 h 2249467"/>
                  <a:gd name="connsiteX1" fmla="*/ 315750 w 854014"/>
                  <a:gd name="connsiteY1" fmla="*/ 1490207 h 2249467"/>
                  <a:gd name="connsiteX2" fmla="*/ 121197 w 854014"/>
                  <a:gd name="connsiteY2" fmla="*/ 841697 h 2249467"/>
                  <a:gd name="connsiteX3" fmla="*/ 56346 w 854014"/>
                  <a:gd name="connsiteY3" fmla="*/ 348829 h 2249467"/>
                  <a:gd name="connsiteX4" fmla="*/ 802133 w 854014"/>
                  <a:gd name="connsiteY4" fmla="*/ 102395 h 2249467"/>
                  <a:gd name="connsiteX5" fmla="*/ 854014 w 854014"/>
                  <a:gd name="connsiteY5" fmla="*/ 2106292 h 2249467"/>
                  <a:gd name="connsiteX6" fmla="*/ 166593 w 854014"/>
                  <a:gd name="connsiteY6" fmla="*/ 2021986 h 2249467"/>
                  <a:gd name="connsiteX0" fmla="*/ 153312 w 840733"/>
                  <a:gd name="connsiteY0" fmla="*/ 2021986 h 2250412"/>
                  <a:gd name="connsiteX1" fmla="*/ 257074 w 840733"/>
                  <a:gd name="connsiteY1" fmla="*/ 1464267 h 2250412"/>
                  <a:gd name="connsiteX2" fmla="*/ 107916 w 840733"/>
                  <a:gd name="connsiteY2" fmla="*/ 841697 h 2250412"/>
                  <a:gd name="connsiteX3" fmla="*/ 43065 w 840733"/>
                  <a:gd name="connsiteY3" fmla="*/ 348829 h 2250412"/>
                  <a:gd name="connsiteX4" fmla="*/ 788852 w 840733"/>
                  <a:gd name="connsiteY4" fmla="*/ 102395 h 2250412"/>
                  <a:gd name="connsiteX5" fmla="*/ 840733 w 840733"/>
                  <a:gd name="connsiteY5" fmla="*/ 2106292 h 2250412"/>
                  <a:gd name="connsiteX6" fmla="*/ 153312 w 840733"/>
                  <a:gd name="connsiteY6" fmla="*/ 2021986 h 2250412"/>
                  <a:gd name="connsiteX0" fmla="*/ 174762 w 862183"/>
                  <a:gd name="connsiteY0" fmla="*/ 2021986 h 2250412"/>
                  <a:gd name="connsiteX1" fmla="*/ 278524 w 862183"/>
                  <a:gd name="connsiteY1" fmla="*/ 1464267 h 2250412"/>
                  <a:gd name="connsiteX2" fmla="*/ 129366 w 862183"/>
                  <a:gd name="connsiteY2" fmla="*/ 841697 h 2250412"/>
                  <a:gd name="connsiteX3" fmla="*/ 64515 w 862183"/>
                  <a:gd name="connsiteY3" fmla="*/ 348829 h 2250412"/>
                  <a:gd name="connsiteX4" fmla="*/ 810302 w 862183"/>
                  <a:gd name="connsiteY4" fmla="*/ 102395 h 2250412"/>
                  <a:gd name="connsiteX5" fmla="*/ 862183 w 862183"/>
                  <a:gd name="connsiteY5" fmla="*/ 2106292 h 2250412"/>
                  <a:gd name="connsiteX6" fmla="*/ 174762 w 862183"/>
                  <a:gd name="connsiteY6" fmla="*/ 2021986 h 2250412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6607 w 902204"/>
                  <a:gd name="connsiteY0" fmla="*/ 2010716 h 2237701"/>
                  <a:gd name="connsiteX1" fmla="*/ 260369 w 902204"/>
                  <a:gd name="connsiteY1" fmla="*/ 1452997 h 2237701"/>
                  <a:gd name="connsiteX2" fmla="*/ 182548 w 902204"/>
                  <a:gd name="connsiteY2" fmla="*/ 1044436 h 2237701"/>
                  <a:gd name="connsiteX3" fmla="*/ 46360 w 902204"/>
                  <a:gd name="connsiteY3" fmla="*/ 337559 h 2237701"/>
                  <a:gd name="connsiteX4" fmla="*/ 869969 w 902204"/>
                  <a:gd name="connsiteY4" fmla="*/ 110581 h 2237701"/>
                  <a:gd name="connsiteX5" fmla="*/ 844028 w 902204"/>
                  <a:gd name="connsiteY5" fmla="*/ 2095022 h 2237701"/>
                  <a:gd name="connsiteX6" fmla="*/ 156607 w 902204"/>
                  <a:gd name="connsiteY6" fmla="*/ 2010716 h 2237701"/>
                  <a:gd name="connsiteX0" fmla="*/ 156607 w 869969"/>
                  <a:gd name="connsiteY0" fmla="*/ 2010716 h 2237701"/>
                  <a:gd name="connsiteX1" fmla="*/ 260369 w 869969"/>
                  <a:gd name="connsiteY1" fmla="*/ 1452997 h 2237701"/>
                  <a:gd name="connsiteX2" fmla="*/ 182548 w 869969"/>
                  <a:gd name="connsiteY2" fmla="*/ 1044436 h 2237701"/>
                  <a:gd name="connsiteX3" fmla="*/ 46360 w 869969"/>
                  <a:gd name="connsiteY3" fmla="*/ 337559 h 2237701"/>
                  <a:gd name="connsiteX4" fmla="*/ 869969 w 869969"/>
                  <a:gd name="connsiteY4" fmla="*/ 110581 h 2237701"/>
                  <a:gd name="connsiteX5" fmla="*/ 844028 w 869969"/>
                  <a:gd name="connsiteY5" fmla="*/ 2095022 h 2237701"/>
                  <a:gd name="connsiteX6" fmla="*/ 156607 w 869969"/>
                  <a:gd name="connsiteY6" fmla="*/ 2010716 h 2237701"/>
                  <a:gd name="connsiteX0" fmla="*/ 144847 w 857749"/>
                  <a:gd name="connsiteY0" fmla="*/ 1978134 h 2202237"/>
                  <a:gd name="connsiteX1" fmla="*/ 248609 w 857749"/>
                  <a:gd name="connsiteY1" fmla="*/ 1420415 h 2202237"/>
                  <a:gd name="connsiteX2" fmla="*/ 170788 w 857749"/>
                  <a:gd name="connsiteY2" fmla="*/ 1011854 h 2202237"/>
                  <a:gd name="connsiteX3" fmla="*/ 34600 w 857749"/>
                  <a:gd name="connsiteY3" fmla="*/ 304977 h 2202237"/>
                  <a:gd name="connsiteX4" fmla="*/ 696082 w 857749"/>
                  <a:gd name="connsiteY4" fmla="*/ 116909 h 2202237"/>
                  <a:gd name="connsiteX5" fmla="*/ 832268 w 857749"/>
                  <a:gd name="connsiteY5" fmla="*/ 2062440 h 2202237"/>
                  <a:gd name="connsiteX6" fmla="*/ 144847 w 857749"/>
                  <a:gd name="connsiteY6" fmla="*/ 1978134 h 2202237"/>
                  <a:gd name="connsiteX0" fmla="*/ 136920 w 849427"/>
                  <a:gd name="connsiteY0" fmla="*/ 2082138 h 2306241"/>
                  <a:gd name="connsiteX1" fmla="*/ 240682 w 849427"/>
                  <a:gd name="connsiteY1" fmla="*/ 1524419 h 2306241"/>
                  <a:gd name="connsiteX2" fmla="*/ 162861 w 849427"/>
                  <a:gd name="connsiteY2" fmla="*/ 1115858 h 2306241"/>
                  <a:gd name="connsiteX3" fmla="*/ 26673 w 849427"/>
                  <a:gd name="connsiteY3" fmla="*/ 408981 h 2306241"/>
                  <a:gd name="connsiteX4" fmla="*/ 577907 w 849427"/>
                  <a:gd name="connsiteY4" fmla="*/ 65270 h 2306241"/>
                  <a:gd name="connsiteX5" fmla="*/ 688155 w 849427"/>
                  <a:gd name="connsiteY5" fmla="*/ 220913 h 2306241"/>
                  <a:gd name="connsiteX6" fmla="*/ 824341 w 849427"/>
                  <a:gd name="connsiteY6" fmla="*/ 2166444 h 2306241"/>
                  <a:gd name="connsiteX7" fmla="*/ 136920 w 849427"/>
                  <a:gd name="connsiteY7" fmla="*/ 2082138 h 2306241"/>
                  <a:gd name="connsiteX0" fmla="*/ 136920 w 852753"/>
                  <a:gd name="connsiteY0" fmla="*/ 2020826 h 2221392"/>
                  <a:gd name="connsiteX1" fmla="*/ 240682 w 852753"/>
                  <a:gd name="connsiteY1" fmla="*/ 1463107 h 2221392"/>
                  <a:gd name="connsiteX2" fmla="*/ 162861 w 852753"/>
                  <a:gd name="connsiteY2" fmla="*/ 1054546 h 2221392"/>
                  <a:gd name="connsiteX3" fmla="*/ 26673 w 852753"/>
                  <a:gd name="connsiteY3" fmla="*/ 347669 h 2221392"/>
                  <a:gd name="connsiteX4" fmla="*/ 577907 w 852753"/>
                  <a:gd name="connsiteY4" fmla="*/ 3958 h 2221392"/>
                  <a:gd name="connsiteX5" fmla="*/ 707610 w 852753"/>
                  <a:gd name="connsiteY5" fmla="*/ 477371 h 2221392"/>
                  <a:gd name="connsiteX6" fmla="*/ 824341 w 852753"/>
                  <a:gd name="connsiteY6" fmla="*/ 2105132 h 2221392"/>
                  <a:gd name="connsiteX7" fmla="*/ 136920 w 852753"/>
                  <a:gd name="connsiteY7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08747 w 842296"/>
                  <a:gd name="connsiteY0" fmla="*/ 2010242 h 2217964"/>
                  <a:gd name="connsiteX1" fmla="*/ 151307 w 842296"/>
                  <a:gd name="connsiteY1" fmla="*/ 1054546 h 2217964"/>
                  <a:gd name="connsiteX2" fmla="*/ 15119 w 842296"/>
                  <a:gd name="connsiteY2" fmla="*/ 347669 h 2217964"/>
                  <a:gd name="connsiteX3" fmla="*/ 566353 w 842296"/>
                  <a:gd name="connsiteY3" fmla="*/ 3958 h 2217964"/>
                  <a:gd name="connsiteX4" fmla="*/ 696056 w 842296"/>
                  <a:gd name="connsiteY4" fmla="*/ 477371 h 2217964"/>
                  <a:gd name="connsiteX5" fmla="*/ 812787 w 842296"/>
                  <a:gd name="connsiteY5" fmla="*/ 2105132 h 2217964"/>
                  <a:gd name="connsiteX6" fmla="*/ 108747 w 842296"/>
                  <a:gd name="connsiteY6" fmla="*/ 2010242 h 2217964"/>
                  <a:gd name="connsiteX0" fmla="*/ 141826 w 840470"/>
                  <a:gd name="connsiteY0" fmla="*/ 2019974 h 2221110"/>
                  <a:gd name="connsiteX1" fmla="*/ 151638 w 840470"/>
                  <a:gd name="connsiteY1" fmla="*/ 1054546 h 2221110"/>
                  <a:gd name="connsiteX2" fmla="*/ 15450 w 840470"/>
                  <a:gd name="connsiteY2" fmla="*/ 347669 h 2221110"/>
                  <a:gd name="connsiteX3" fmla="*/ 566684 w 840470"/>
                  <a:gd name="connsiteY3" fmla="*/ 3958 h 2221110"/>
                  <a:gd name="connsiteX4" fmla="*/ 696387 w 840470"/>
                  <a:gd name="connsiteY4" fmla="*/ 477371 h 2221110"/>
                  <a:gd name="connsiteX5" fmla="*/ 813118 w 840470"/>
                  <a:gd name="connsiteY5" fmla="*/ 2105132 h 2221110"/>
                  <a:gd name="connsiteX6" fmla="*/ 141826 w 840470"/>
                  <a:gd name="connsiteY6" fmla="*/ 2019974 h 2221110"/>
                  <a:gd name="connsiteX0" fmla="*/ 137615 w 836259"/>
                  <a:gd name="connsiteY0" fmla="*/ 2019974 h 2238767"/>
                  <a:gd name="connsiteX1" fmla="*/ 187452 w 836259"/>
                  <a:gd name="connsiteY1" fmla="*/ 1022107 h 2238767"/>
                  <a:gd name="connsiteX2" fmla="*/ 11239 w 836259"/>
                  <a:gd name="connsiteY2" fmla="*/ 347669 h 2238767"/>
                  <a:gd name="connsiteX3" fmla="*/ 562473 w 836259"/>
                  <a:gd name="connsiteY3" fmla="*/ 3958 h 2238767"/>
                  <a:gd name="connsiteX4" fmla="*/ 692176 w 836259"/>
                  <a:gd name="connsiteY4" fmla="*/ 477371 h 2238767"/>
                  <a:gd name="connsiteX5" fmla="*/ 808907 w 836259"/>
                  <a:gd name="connsiteY5" fmla="*/ 2105132 h 2238767"/>
                  <a:gd name="connsiteX6" fmla="*/ 137615 w 836259"/>
                  <a:gd name="connsiteY6" fmla="*/ 2019974 h 2238767"/>
                  <a:gd name="connsiteX0" fmla="*/ 155930 w 835192"/>
                  <a:gd name="connsiteY0" fmla="*/ 2036195 h 2245209"/>
                  <a:gd name="connsiteX1" fmla="*/ 187575 w 835192"/>
                  <a:gd name="connsiteY1" fmla="*/ 1022107 h 2245209"/>
                  <a:gd name="connsiteX2" fmla="*/ 11362 w 835192"/>
                  <a:gd name="connsiteY2" fmla="*/ 347669 h 2245209"/>
                  <a:gd name="connsiteX3" fmla="*/ 562596 w 835192"/>
                  <a:gd name="connsiteY3" fmla="*/ 3958 h 2245209"/>
                  <a:gd name="connsiteX4" fmla="*/ 692299 w 835192"/>
                  <a:gd name="connsiteY4" fmla="*/ 477371 h 2245209"/>
                  <a:gd name="connsiteX5" fmla="*/ 809030 w 835192"/>
                  <a:gd name="connsiteY5" fmla="*/ 2105132 h 2245209"/>
                  <a:gd name="connsiteX6" fmla="*/ 155930 w 835192"/>
                  <a:gd name="connsiteY6" fmla="*/ 2036195 h 2245209"/>
                  <a:gd name="connsiteX0" fmla="*/ 155930 w 835192"/>
                  <a:gd name="connsiteY0" fmla="*/ 2036195 h 2245209"/>
                  <a:gd name="connsiteX1" fmla="*/ 187575 w 835192"/>
                  <a:gd name="connsiteY1" fmla="*/ 1022107 h 2245209"/>
                  <a:gd name="connsiteX2" fmla="*/ 11362 w 835192"/>
                  <a:gd name="connsiteY2" fmla="*/ 347669 h 2245209"/>
                  <a:gd name="connsiteX3" fmla="*/ 562596 w 835192"/>
                  <a:gd name="connsiteY3" fmla="*/ 3958 h 2245209"/>
                  <a:gd name="connsiteX4" fmla="*/ 692299 w 835192"/>
                  <a:gd name="connsiteY4" fmla="*/ 477371 h 2245209"/>
                  <a:gd name="connsiteX5" fmla="*/ 809030 w 835192"/>
                  <a:gd name="connsiteY5" fmla="*/ 2105132 h 2245209"/>
                  <a:gd name="connsiteX6" fmla="*/ 155930 w 835192"/>
                  <a:gd name="connsiteY6" fmla="*/ 2036195 h 2245209"/>
                  <a:gd name="connsiteX0" fmla="*/ 150515 w 829777"/>
                  <a:gd name="connsiteY0" fmla="*/ 2036195 h 2247313"/>
                  <a:gd name="connsiteX1" fmla="*/ 258571 w 829777"/>
                  <a:gd name="connsiteY1" fmla="*/ 976693 h 2247313"/>
                  <a:gd name="connsiteX2" fmla="*/ 5947 w 829777"/>
                  <a:gd name="connsiteY2" fmla="*/ 347669 h 2247313"/>
                  <a:gd name="connsiteX3" fmla="*/ 557181 w 829777"/>
                  <a:gd name="connsiteY3" fmla="*/ 3958 h 2247313"/>
                  <a:gd name="connsiteX4" fmla="*/ 686884 w 829777"/>
                  <a:gd name="connsiteY4" fmla="*/ 477371 h 2247313"/>
                  <a:gd name="connsiteX5" fmla="*/ 803615 w 829777"/>
                  <a:gd name="connsiteY5" fmla="*/ 2105132 h 2247313"/>
                  <a:gd name="connsiteX6" fmla="*/ 150515 w 829777"/>
                  <a:gd name="connsiteY6" fmla="*/ 2036195 h 2247313"/>
                  <a:gd name="connsiteX0" fmla="*/ 148653 w 827915"/>
                  <a:gd name="connsiteY0" fmla="*/ 2036195 h 2248228"/>
                  <a:gd name="connsiteX1" fmla="*/ 296734 w 827915"/>
                  <a:gd name="connsiteY1" fmla="*/ 957231 h 2248228"/>
                  <a:gd name="connsiteX2" fmla="*/ 4085 w 827915"/>
                  <a:gd name="connsiteY2" fmla="*/ 347669 h 2248228"/>
                  <a:gd name="connsiteX3" fmla="*/ 555319 w 827915"/>
                  <a:gd name="connsiteY3" fmla="*/ 3958 h 2248228"/>
                  <a:gd name="connsiteX4" fmla="*/ 685022 w 827915"/>
                  <a:gd name="connsiteY4" fmla="*/ 477371 h 2248228"/>
                  <a:gd name="connsiteX5" fmla="*/ 801753 w 827915"/>
                  <a:gd name="connsiteY5" fmla="*/ 2105132 h 2248228"/>
                  <a:gd name="connsiteX6" fmla="*/ 148653 w 827915"/>
                  <a:gd name="connsiteY6" fmla="*/ 2036195 h 2248228"/>
                  <a:gd name="connsiteX0" fmla="*/ 148653 w 827915"/>
                  <a:gd name="connsiteY0" fmla="*/ 2036195 h 2248226"/>
                  <a:gd name="connsiteX1" fmla="*/ 296734 w 827915"/>
                  <a:gd name="connsiteY1" fmla="*/ 957231 h 2248226"/>
                  <a:gd name="connsiteX2" fmla="*/ 4085 w 827915"/>
                  <a:gd name="connsiteY2" fmla="*/ 347669 h 2248226"/>
                  <a:gd name="connsiteX3" fmla="*/ 555319 w 827915"/>
                  <a:gd name="connsiteY3" fmla="*/ 3958 h 2248226"/>
                  <a:gd name="connsiteX4" fmla="*/ 685022 w 827915"/>
                  <a:gd name="connsiteY4" fmla="*/ 477371 h 2248226"/>
                  <a:gd name="connsiteX5" fmla="*/ 801753 w 827915"/>
                  <a:gd name="connsiteY5" fmla="*/ 2105132 h 2248226"/>
                  <a:gd name="connsiteX6" fmla="*/ 148653 w 827915"/>
                  <a:gd name="connsiteY6" fmla="*/ 2036195 h 2248226"/>
                  <a:gd name="connsiteX0" fmla="*/ 148653 w 827915"/>
                  <a:gd name="connsiteY0" fmla="*/ 2036195 h 2248228"/>
                  <a:gd name="connsiteX1" fmla="*/ 296734 w 827915"/>
                  <a:gd name="connsiteY1" fmla="*/ 957231 h 2248228"/>
                  <a:gd name="connsiteX2" fmla="*/ 4085 w 827915"/>
                  <a:gd name="connsiteY2" fmla="*/ 347669 h 2248228"/>
                  <a:gd name="connsiteX3" fmla="*/ 555319 w 827915"/>
                  <a:gd name="connsiteY3" fmla="*/ 3958 h 2248228"/>
                  <a:gd name="connsiteX4" fmla="*/ 685022 w 827915"/>
                  <a:gd name="connsiteY4" fmla="*/ 477371 h 2248228"/>
                  <a:gd name="connsiteX5" fmla="*/ 801753 w 827915"/>
                  <a:gd name="connsiteY5" fmla="*/ 2105132 h 2248228"/>
                  <a:gd name="connsiteX6" fmla="*/ 148653 w 827915"/>
                  <a:gd name="connsiteY6" fmla="*/ 2036195 h 2248228"/>
                  <a:gd name="connsiteX0" fmla="*/ 115844 w 829997"/>
                  <a:gd name="connsiteY0" fmla="*/ 2032951 h 2246884"/>
                  <a:gd name="connsiteX1" fmla="*/ 296671 w 829997"/>
                  <a:gd name="connsiteY1" fmla="*/ 957231 h 2246884"/>
                  <a:gd name="connsiteX2" fmla="*/ 4022 w 829997"/>
                  <a:gd name="connsiteY2" fmla="*/ 347669 h 2246884"/>
                  <a:gd name="connsiteX3" fmla="*/ 555256 w 829997"/>
                  <a:gd name="connsiteY3" fmla="*/ 3958 h 2246884"/>
                  <a:gd name="connsiteX4" fmla="*/ 684959 w 829997"/>
                  <a:gd name="connsiteY4" fmla="*/ 477371 h 2246884"/>
                  <a:gd name="connsiteX5" fmla="*/ 801690 w 829997"/>
                  <a:gd name="connsiteY5" fmla="*/ 2105132 h 2246884"/>
                  <a:gd name="connsiteX6" fmla="*/ 115844 w 829997"/>
                  <a:gd name="connsiteY6" fmla="*/ 2032951 h 2246884"/>
                  <a:gd name="connsiteX0" fmla="*/ 115844 w 829999"/>
                  <a:gd name="connsiteY0" fmla="*/ 2032951 h 2246884"/>
                  <a:gd name="connsiteX1" fmla="*/ 296671 w 829999"/>
                  <a:gd name="connsiteY1" fmla="*/ 957231 h 2246884"/>
                  <a:gd name="connsiteX2" fmla="*/ 4022 w 829999"/>
                  <a:gd name="connsiteY2" fmla="*/ 347669 h 2246884"/>
                  <a:gd name="connsiteX3" fmla="*/ 555256 w 829999"/>
                  <a:gd name="connsiteY3" fmla="*/ 3958 h 2246884"/>
                  <a:gd name="connsiteX4" fmla="*/ 684959 w 829999"/>
                  <a:gd name="connsiteY4" fmla="*/ 477371 h 2246884"/>
                  <a:gd name="connsiteX5" fmla="*/ 801690 w 829999"/>
                  <a:gd name="connsiteY5" fmla="*/ 2105132 h 2246884"/>
                  <a:gd name="connsiteX6" fmla="*/ 115844 w 829999"/>
                  <a:gd name="connsiteY6" fmla="*/ 2032951 h 224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9999" h="2246884">
                    <a:moveTo>
                      <a:pt x="115844" y="2032951"/>
                    </a:moveTo>
                    <a:lnTo>
                      <a:pt x="296671" y="957231"/>
                    </a:lnTo>
                    <a:cubicBezTo>
                      <a:pt x="278034" y="676351"/>
                      <a:pt x="-39076" y="506548"/>
                      <a:pt x="4022" y="347669"/>
                    </a:cubicBezTo>
                    <a:cubicBezTo>
                      <a:pt x="47120" y="188790"/>
                      <a:pt x="445009" y="35303"/>
                      <a:pt x="555256" y="3958"/>
                    </a:cubicBezTo>
                    <a:cubicBezTo>
                      <a:pt x="665503" y="-27387"/>
                      <a:pt x="643887" y="127175"/>
                      <a:pt x="684959" y="477371"/>
                    </a:cubicBezTo>
                    <a:cubicBezTo>
                      <a:pt x="726031" y="827567"/>
                      <a:pt x="896543" y="1845869"/>
                      <a:pt x="801690" y="2105132"/>
                    </a:cubicBezTo>
                    <a:cubicBezTo>
                      <a:pt x="706837" y="2364395"/>
                      <a:pt x="200014" y="2224268"/>
                      <a:pt x="115844" y="20329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64" name="Freeform 2863"/>
              <p:cNvSpPr/>
              <p:nvPr/>
            </p:nvSpPr>
            <p:spPr>
              <a:xfrm>
                <a:off x="7938007" y="3681513"/>
                <a:ext cx="471077" cy="1423990"/>
              </a:xfrm>
              <a:custGeom>
                <a:avLst/>
                <a:gdLst>
                  <a:gd name="connsiteX0" fmla="*/ 157523 w 1582311"/>
                  <a:gd name="connsiteY0" fmla="*/ 1919666 h 1975803"/>
                  <a:gd name="connsiteX1" fmla="*/ 403957 w 1582311"/>
                  <a:gd name="connsiteY1" fmla="*/ 1374917 h 1975803"/>
                  <a:gd name="connsiteX2" fmla="*/ 112127 w 1582311"/>
                  <a:gd name="connsiteY2" fmla="*/ 739377 h 1975803"/>
                  <a:gd name="connsiteX3" fmla="*/ 47276 w 1582311"/>
                  <a:gd name="connsiteY3" fmla="*/ 246509 h 1975803"/>
                  <a:gd name="connsiteX4" fmla="*/ 793063 w 1582311"/>
                  <a:gd name="connsiteY4" fmla="*/ 75 h 1975803"/>
                  <a:gd name="connsiteX5" fmla="*/ 1473999 w 1582311"/>
                  <a:gd name="connsiteY5" fmla="*/ 227053 h 1975803"/>
                  <a:gd name="connsiteX6" fmla="*/ 1402663 w 1582311"/>
                  <a:gd name="connsiteY6" fmla="*/ 771802 h 1975803"/>
                  <a:gd name="connsiteX7" fmla="*/ 1292416 w 1582311"/>
                  <a:gd name="connsiteY7" fmla="*/ 1297096 h 1975803"/>
                  <a:gd name="connsiteX8" fmla="*/ 1532365 w 1582311"/>
                  <a:gd name="connsiteY8" fmla="*/ 1887240 h 1975803"/>
                  <a:gd name="connsiteX9" fmla="*/ 157523 w 1582311"/>
                  <a:gd name="connsiteY9" fmla="*/ 1919666 h 1975803"/>
                  <a:gd name="connsiteX0" fmla="*/ 157523 w 1582311"/>
                  <a:gd name="connsiteY0" fmla="*/ 1919666 h 1973041"/>
                  <a:gd name="connsiteX1" fmla="*/ 403957 w 1582311"/>
                  <a:gd name="connsiteY1" fmla="*/ 1374917 h 1973041"/>
                  <a:gd name="connsiteX2" fmla="*/ 112127 w 1582311"/>
                  <a:gd name="connsiteY2" fmla="*/ 739377 h 1973041"/>
                  <a:gd name="connsiteX3" fmla="*/ 47276 w 1582311"/>
                  <a:gd name="connsiteY3" fmla="*/ 246509 h 1973041"/>
                  <a:gd name="connsiteX4" fmla="*/ 793063 w 1582311"/>
                  <a:gd name="connsiteY4" fmla="*/ 75 h 1973041"/>
                  <a:gd name="connsiteX5" fmla="*/ 1473999 w 1582311"/>
                  <a:gd name="connsiteY5" fmla="*/ 227053 h 1973041"/>
                  <a:gd name="connsiteX6" fmla="*/ 1402663 w 1582311"/>
                  <a:gd name="connsiteY6" fmla="*/ 771802 h 1973041"/>
                  <a:gd name="connsiteX7" fmla="*/ 1292416 w 1582311"/>
                  <a:gd name="connsiteY7" fmla="*/ 1342492 h 1973041"/>
                  <a:gd name="connsiteX8" fmla="*/ 1532365 w 1582311"/>
                  <a:gd name="connsiteY8" fmla="*/ 1887240 h 1973041"/>
                  <a:gd name="connsiteX9" fmla="*/ 157523 w 1582311"/>
                  <a:gd name="connsiteY9" fmla="*/ 1919666 h 1973041"/>
                  <a:gd name="connsiteX0" fmla="*/ 157523 w 1582311"/>
                  <a:gd name="connsiteY0" fmla="*/ 1919660 h 1973035"/>
                  <a:gd name="connsiteX1" fmla="*/ 403957 w 1582311"/>
                  <a:gd name="connsiteY1" fmla="*/ 1374911 h 1973035"/>
                  <a:gd name="connsiteX2" fmla="*/ 112127 w 1582311"/>
                  <a:gd name="connsiteY2" fmla="*/ 739371 h 1973035"/>
                  <a:gd name="connsiteX3" fmla="*/ 47276 w 1582311"/>
                  <a:gd name="connsiteY3" fmla="*/ 246503 h 1973035"/>
                  <a:gd name="connsiteX4" fmla="*/ 793063 w 1582311"/>
                  <a:gd name="connsiteY4" fmla="*/ 69 h 1973035"/>
                  <a:gd name="connsiteX5" fmla="*/ 1473999 w 1582311"/>
                  <a:gd name="connsiteY5" fmla="*/ 227047 h 1973035"/>
                  <a:gd name="connsiteX6" fmla="*/ 1467514 w 1582311"/>
                  <a:gd name="connsiteY6" fmla="*/ 706945 h 1973035"/>
                  <a:gd name="connsiteX7" fmla="*/ 1292416 w 1582311"/>
                  <a:gd name="connsiteY7" fmla="*/ 1342486 h 1973035"/>
                  <a:gd name="connsiteX8" fmla="*/ 1532365 w 1582311"/>
                  <a:gd name="connsiteY8" fmla="*/ 1887234 h 1973035"/>
                  <a:gd name="connsiteX9" fmla="*/ 157523 w 1582311"/>
                  <a:gd name="connsiteY9" fmla="*/ 1919660 h 1973035"/>
                  <a:gd name="connsiteX0" fmla="*/ 157523 w 1582311"/>
                  <a:gd name="connsiteY0" fmla="*/ 2021986 h 2113807"/>
                  <a:gd name="connsiteX1" fmla="*/ 403957 w 1582311"/>
                  <a:gd name="connsiteY1" fmla="*/ 1477237 h 2113807"/>
                  <a:gd name="connsiteX2" fmla="*/ 112127 w 1582311"/>
                  <a:gd name="connsiteY2" fmla="*/ 841697 h 2113807"/>
                  <a:gd name="connsiteX3" fmla="*/ 47276 w 1582311"/>
                  <a:gd name="connsiteY3" fmla="*/ 348829 h 2113807"/>
                  <a:gd name="connsiteX4" fmla="*/ 793063 w 1582311"/>
                  <a:gd name="connsiteY4" fmla="*/ 102395 h 2113807"/>
                  <a:gd name="connsiteX5" fmla="*/ 844944 w 1582311"/>
                  <a:gd name="connsiteY5" fmla="*/ 2106292 h 2113807"/>
                  <a:gd name="connsiteX6" fmla="*/ 1467514 w 1582311"/>
                  <a:gd name="connsiteY6" fmla="*/ 809271 h 2113807"/>
                  <a:gd name="connsiteX7" fmla="*/ 1292416 w 1582311"/>
                  <a:gd name="connsiteY7" fmla="*/ 1444812 h 2113807"/>
                  <a:gd name="connsiteX8" fmla="*/ 1532365 w 1582311"/>
                  <a:gd name="connsiteY8" fmla="*/ 1989560 h 2113807"/>
                  <a:gd name="connsiteX9" fmla="*/ 157523 w 1582311"/>
                  <a:gd name="connsiteY9" fmla="*/ 2021986 h 2113807"/>
                  <a:gd name="connsiteX0" fmla="*/ 157523 w 1582311"/>
                  <a:gd name="connsiteY0" fmla="*/ 2021986 h 2113173"/>
                  <a:gd name="connsiteX1" fmla="*/ 403957 w 1582311"/>
                  <a:gd name="connsiteY1" fmla="*/ 1477237 h 2113173"/>
                  <a:gd name="connsiteX2" fmla="*/ 112127 w 1582311"/>
                  <a:gd name="connsiteY2" fmla="*/ 841697 h 2113173"/>
                  <a:gd name="connsiteX3" fmla="*/ 47276 w 1582311"/>
                  <a:gd name="connsiteY3" fmla="*/ 348829 h 2113173"/>
                  <a:gd name="connsiteX4" fmla="*/ 793063 w 1582311"/>
                  <a:gd name="connsiteY4" fmla="*/ 102395 h 2113173"/>
                  <a:gd name="connsiteX5" fmla="*/ 844944 w 1582311"/>
                  <a:gd name="connsiteY5" fmla="*/ 2106292 h 2113173"/>
                  <a:gd name="connsiteX6" fmla="*/ 1461029 w 1582311"/>
                  <a:gd name="connsiteY6" fmla="*/ 783331 h 2113173"/>
                  <a:gd name="connsiteX7" fmla="*/ 1292416 w 1582311"/>
                  <a:gd name="connsiteY7" fmla="*/ 1444812 h 2113173"/>
                  <a:gd name="connsiteX8" fmla="*/ 1532365 w 1582311"/>
                  <a:gd name="connsiteY8" fmla="*/ 1989560 h 2113173"/>
                  <a:gd name="connsiteX9" fmla="*/ 157523 w 1582311"/>
                  <a:gd name="connsiteY9" fmla="*/ 2021986 h 2113173"/>
                  <a:gd name="connsiteX0" fmla="*/ 157523 w 1591567"/>
                  <a:gd name="connsiteY0" fmla="*/ 2021986 h 2143200"/>
                  <a:gd name="connsiteX1" fmla="*/ 403957 w 1591567"/>
                  <a:gd name="connsiteY1" fmla="*/ 1477237 h 2143200"/>
                  <a:gd name="connsiteX2" fmla="*/ 112127 w 1591567"/>
                  <a:gd name="connsiteY2" fmla="*/ 841697 h 2143200"/>
                  <a:gd name="connsiteX3" fmla="*/ 47276 w 1591567"/>
                  <a:gd name="connsiteY3" fmla="*/ 348829 h 2143200"/>
                  <a:gd name="connsiteX4" fmla="*/ 793063 w 1591567"/>
                  <a:gd name="connsiteY4" fmla="*/ 102395 h 2143200"/>
                  <a:gd name="connsiteX5" fmla="*/ 844944 w 1591567"/>
                  <a:gd name="connsiteY5" fmla="*/ 2106292 h 2143200"/>
                  <a:gd name="connsiteX6" fmla="*/ 1292416 w 1591567"/>
                  <a:gd name="connsiteY6" fmla="*/ 1444812 h 2143200"/>
                  <a:gd name="connsiteX7" fmla="*/ 1532365 w 1591567"/>
                  <a:gd name="connsiteY7" fmla="*/ 1989560 h 2143200"/>
                  <a:gd name="connsiteX8" fmla="*/ 157523 w 1591567"/>
                  <a:gd name="connsiteY8" fmla="*/ 2021986 h 2143200"/>
                  <a:gd name="connsiteX0" fmla="*/ 157523 w 1545335"/>
                  <a:gd name="connsiteY0" fmla="*/ 2021986 h 2223374"/>
                  <a:gd name="connsiteX1" fmla="*/ 403957 w 1545335"/>
                  <a:gd name="connsiteY1" fmla="*/ 1477237 h 2223374"/>
                  <a:gd name="connsiteX2" fmla="*/ 112127 w 1545335"/>
                  <a:gd name="connsiteY2" fmla="*/ 841697 h 2223374"/>
                  <a:gd name="connsiteX3" fmla="*/ 47276 w 1545335"/>
                  <a:gd name="connsiteY3" fmla="*/ 348829 h 2223374"/>
                  <a:gd name="connsiteX4" fmla="*/ 793063 w 1545335"/>
                  <a:gd name="connsiteY4" fmla="*/ 102395 h 2223374"/>
                  <a:gd name="connsiteX5" fmla="*/ 844944 w 1545335"/>
                  <a:gd name="connsiteY5" fmla="*/ 2106292 h 2223374"/>
                  <a:gd name="connsiteX6" fmla="*/ 1532365 w 1545335"/>
                  <a:gd name="connsiteY6" fmla="*/ 1989560 h 2223374"/>
                  <a:gd name="connsiteX7" fmla="*/ 157523 w 1545335"/>
                  <a:gd name="connsiteY7" fmla="*/ 2021986 h 2223374"/>
                  <a:gd name="connsiteX0" fmla="*/ 157523 w 844944"/>
                  <a:gd name="connsiteY0" fmla="*/ 2021986 h 2249938"/>
                  <a:gd name="connsiteX1" fmla="*/ 403957 w 844944"/>
                  <a:gd name="connsiteY1" fmla="*/ 1477237 h 2249938"/>
                  <a:gd name="connsiteX2" fmla="*/ 112127 w 844944"/>
                  <a:gd name="connsiteY2" fmla="*/ 841697 h 2249938"/>
                  <a:gd name="connsiteX3" fmla="*/ 47276 w 844944"/>
                  <a:gd name="connsiteY3" fmla="*/ 348829 h 2249938"/>
                  <a:gd name="connsiteX4" fmla="*/ 793063 w 844944"/>
                  <a:gd name="connsiteY4" fmla="*/ 102395 h 2249938"/>
                  <a:gd name="connsiteX5" fmla="*/ 844944 w 844944"/>
                  <a:gd name="connsiteY5" fmla="*/ 2106292 h 2249938"/>
                  <a:gd name="connsiteX6" fmla="*/ 157523 w 844944"/>
                  <a:gd name="connsiteY6" fmla="*/ 2021986 h 2249938"/>
                  <a:gd name="connsiteX0" fmla="*/ 154587 w 842008"/>
                  <a:gd name="connsiteY0" fmla="*/ 2021986 h 2249467"/>
                  <a:gd name="connsiteX1" fmla="*/ 303744 w 842008"/>
                  <a:gd name="connsiteY1" fmla="*/ 1490207 h 2249467"/>
                  <a:gd name="connsiteX2" fmla="*/ 109191 w 842008"/>
                  <a:gd name="connsiteY2" fmla="*/ 841697 h 2249467"/>
                  <a:gd name="connsiteX3" fmla="*/ 44340 w 842008"/>
                  <a:gd name="connsiteY3" fmla="*/ 348829 h 2249467"/>
                  <a:gd name="connsiteX4" fmla="*/ 790127 w 842008"/>
                  <a:gd name="connsiteY4" fmla="*/ 102395 h 2249467"/>
                  <a:gd name="connsiteX5" fmla="*/ 842008 w 842008"/>
                  <a:gd name="connsiteY5" fmla="*/ 2106292 h 2249467"/>
                  <a:gd name="connsiteX6" fmla="*/ 154587 w 842008"/>
                  <a:gd name="connsiteY6" fmla="*/ 2021986 h 2249467"/>
                  <a:gd name="connsiteX0" fmla="*/ 166593 w 854014"/>
                  <a:gd name="connsiteY0" fmla="*/ 2021986 h 2249467"/>
                  <a:gd name="connsiteX1" fmla="*/ 315750 w 854014"/>
                  <a:gd name="connsiteY1" fmla="*/ 1490207 h 2249467"/>
                  <a:gd name="connsiteX2" fmla="*/ 121197 w 854014"/>
                  <a:gd name="connsiteY2" fmla="*/ 841697 h 2249467"/>
                  <a:gd name="connsiteX3" fmla="*/ 56346 w 854014"/>
                  <a:gd name="connsiteY3" fmla="*/ 348829 h 2249467"/>
                  <a:gd name="connsiteX4" fmla="*/ 802133 w 854014"/>
                  <a:gd name="connsiteY4" fmla="*/ 102395 h 2249467"/>
                  <a:gd name="connsiteX5" fmla="*/ 854014 w 854014"/>
                  <a:gd name="connsiteY5" fmla="*/ 2106292 h 2249467"/>
                  <a:gd name="connsiteX6" fmla="*/ 166593 w 854014"/>
                  <a:gd name="connsiteY6" fmla="*/ 2021986 h 2249467"/>
                  <a:gd name="connsiteX0" fmla="*/ 153312 w 840733"/>
                  <a:gd name="connsiteY0" fmla="*/ 2021986 h 2250412"/>
                  <a:gd name="connsiteX1" fmla="*/ 257074 w 840733"/>
                  <a:gd name="connsiteY1" fmla="*/ 1464267 h 2250412"/>
                  <a:gd name="connsiteX2" fmla="*/ 107916 w 840733"/>
                  <a:gd name="connsiteY2" fmla="*/ 841697 h 2250412"/>
                  <a:gd name="connsiteX3" fmla="*/ 43065 w 840733"/>
                  <a:gd name="connsiteY3" fmla="*/ 348829 h 2250412"/>
                  <a:gd name="connsiteX4" fmla="*/ 788852 w 840733"/>
                  <a:gd name="connsiteY4" fmla="*/ 102395 h 2250412"/>
                  <a:gd name="connsiteX5" fmla="*/ 840733 w 840733"/>
                  <a:gd name="connsiteY5" fmla="*/ 2106292 h 2250412"/>
                  <a:gd name="connsiteX6" fmla="*/ 153312 w 840733"/>
                  <a:gd name="connsiteY6" fmla="*/ 2021986 h 2250412"/>
                  <a:gd name="connsiteX0" fmla="*/ 174762 w 862183"/>
                  <a:gd name="connsiteY0" fmla="*/ 2021986 h 2250412"/>
                  <a:gd name="connsiteX1" fmla="*/ 278524 w 862183"/>
                  <a:gd name="connsiteY1" fmla="*/ 1464267 h 2250412"/>
                  <a:gd name="connsiteX2" fmla="*/ 129366 w 862183"/>
                  <a:gd name="connsiteY2" fmla="*/ 841697 h 2250412"/>
                  <a:gd name="connsiteX3" fmla="*/ 64515 w 862183"/>
                  <a:gd name="connsiteY3" fmla="*/ 348829 h 2250412"/>
                  <a:gd name="connsiteX4" fmla="*/ 810302 w 862183"/>
                  <a:gd name="connsiteY4" fmla="*/ 102395 h 2250412"/>
                  <a:gd name="connsiteX5" fmla="*/ 862183 w 862183"/>
                  <a:gd name="connsiteY5" fmla="*/ 2106292 h 2250412"/>
                  <a:gd name="connsiteX6" fmla="*/ 174762 w 862183"/>
                  <a:gd name="connsiteY6" fmla="*/ 2021986 h 2250412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6607 w 902204"/>
                  <a:gd name="connsiteY0" fmla="*/ 2010716 h 2237701"/>
                  <a:gd name="connsiteX1" fmla="*/ 260369 w 902204"/>
                  <a:gd name="connsiteY1" fmla="*/ 1452997 h 2237701"/>
                  <a:gd name="connsiteX2" fmla="*/ 182548 w 902204"/>
                  <a:gd name="connsiteY2" fmla="*/ 1044436 h 2237701"/>
                  <a:gd name="connsiteX3" fmla="*/ 46360 w 902204"/>
                  <a:gd name="connsiteY3" fmla="*/ 337559 h 2237701"/>
                  <a:gd name="connsiteX4" fmla="*/ 869969 w 902204"/>
                  <a:gd name="connsiteY4" fmla="*/ 110581 h 2237701"/>
                  <a:gd name="connsiteX5" fmla="*/ 844028 w 902204"/>
                  <a:gd name="connsiteY5" fmla="*/ 2095022 h 2237701"/>
                  <a:gd name="connsiteX6" fmla="*/ 156607 w 902204"/>
                  <a:gd name="connsiteY6" fmla="*/ 2010716 h 2237701"/>
                  <a:gd name="connsiteX0" fmla="*/ 156607 w 869969"/>
                  <a:gd name="connsiteY0" fmla="*/ 2010716 h 2237701"/>
                  <a:gd name="connsiteX1" fmla="*/ 260369 w 869969"/>
                  <a:gd name="connsiteY1" fmla="*/ 1452997 h 2237701"/>
                  <a:gd name="connsiteX2" fmla="*/ 182548 w 869969"/>
                  <a:gd name="connsiteY2" fmla="*/ 1044436 h 2237701"/>
                  <a:gd name="connsiteX3" fmla="*/ 46360 w 869969"/>
                  <a:gd name="connsiteY3" fmla="*/ 337559 h 2237701"/>
                  <a:gd name="connsiteX4" fmla="*/ 869969 w 869969"/>
                  <a:gd name="connsiteY4" fmla="*/ 110581 h 2237701"/>
                  <a:gd name="connsiteX5" fmla="*/ 844028 w 869969"/>
                  <a:gd name="connsiteY5" fmla="*/ 2095022 h 2237701"/>
                  <a:gd name="connsiteX6" fmla="*/ 156607 w 869969"/>
                  <a:gd name="connsiteY6" fmla="*/ 2010716 h 2237701"/>
                  <a:gd name="connsiteX0" fmla="*/ 144847 w 857749"/>
                  <a:gd name="connsiteY0" fmla="*/ 1978134 h 2202237"/>
                  <a:gd name="connsiteX1" fmla="*/ 248609 w 857749"/>
                  <a:gd name="connsiteY1" fmla="*/ 1420415 h 2202237"/>
                  <a:gd name="connsiteX2" fmla="*/ 170788 w 857749"/>
                  <a:gd name="connsiteY2" fmla="*/ 1011854 h 2202237"/>
                  <a:gd name="connsiteX3" fmla="*/ 34600 w 857749"/>
                  <a:gd name="connsiteY3" fmla="*/ 304977 h 2202237"/>
                  <a:gd name="connsiteX4" fmla="*/ 696082 w 857749"/>
                  <a:gd name="connsiteY4" fmla="*/ 116909 h 2202237"/>
                  <a:gd name="connsiteX5" fmla="*/ 832268 w 857749"/>
                  <a:gd name="connsiteY5" fmla="*/ 2062440 h 2202237"/>
                  <a:gd name="connsiteX6" fmla="*/ 144847 w 857749"/>
                  <a:gd name="connsiteY6" fmla="*/ 1978134 h 2202237"/>
                  <a:gd name="connsiteX0" fmla="*/ 136920 w 849427"/>
                  <a:gd name="connsiteY0" fmla="*/ 2082138 h 2306241"/>
                  <a:gd name="connsiteX1" fmla="*/ 240682 w 849427"/>
                  <a:gd name="connsiteY1" fmla="*/ 1524419 h 2306241"/>
                  <a:gd name="connsiteX2" fmla="*/ 162861 w 849427"/>
                  <a:gd name="connsiteY2" fmla="*/ 1115858 h 2306241"/>
                  <a:gd name="connsiteX3" fmla="*/ 26673 w 849427"/>
                  <a:gd name="connsiteY3" fmla="*/ 408981 h 2306241"/>
                  <a:gd name="connsiteX4" fmla="*/ 577907 w 849427"/>
                  <a:gd name="connsiteY4" fmla="*/ 65270 h 2306241"/>
                  <a:gd name="connsiteX5" fmla="*/ 688155 w 849427"/>
                  <a:gd name="connsiteY5" fmla="*/ 220913 h 2306241"/>
                  <a:gd name="connsiteX6" fmla="*/ 824341 w 849427"/>
                  <a:gd name="connsiteY6" fmla="*/ 2166444 h 2306241"/>
                  <a:gd name="connsiteX7" fmla="*/ 136920 w 849427"/>
                  <a:gd name="connsiteY7" fmla="*/ 2082138 h 2306241"/>
                  <a:gd name="connsiteX0" fmla="*/ 136920 w 852753"/>
                  <a:gd name="connsiteY0" fmla="*/ 2020826 h 2221392"/>
                  <a:gd name="connsiteX1" fmla="*/ 240682 w 852753"/>
                  <a:gd name="connsiteY1" fmla="*/ 1463107 h 2221392"/>
                  <a:gd name="connsiteX2" fmla="*/ 162861 w 852753"/>
                  <a:gd name="connsiteY2" fmla="*/ 1054546 h 2221392"/>
                  <a:gd name="connsiteX3" fmla="*/ 26673 w 852753"/>
                  <a:gd name="connsiteY3" fmla="*/ 347669 h 2221392"/>
                  <a:gd name="connsiteX4" fmla="*/ 577907 w 852753"/>
                  <a:gd name="connsiteY4" fmla="*/ 3958 h 2221392"/>
                  <a:gd name="connsiteX5" fmla="*/ 707610 w 852753"/>
                  <a:gd name="connsiteY5" fmla="*/ 477371 h 2221392"/>
                  <a:gd name="connsiteX6" fmla="*/ 824341 w 852753"/>
                  <a:gd name="connsiteY6" fmla="*/ 2105132 h 2221392"/>
                  <a:gd name="connsiteX7" fmla="*/ 136920 w 852753"/>
                  <a:gd name="connsiteY7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08747 w 842296"/>
                  <a:gd name="connsiteY0" fmla="*/ 2010242 h 2217964"/>
                  <a:gd name="connsiteX1" fmla="*/ 151307 w 842296"/>
                  <a:gd name="connsiteY1" fmla="*/ 1054546 h 2217964"/>
                  <a:gd name="connsiteX2" fmla="*/ 15119 w 842296"/>
                  <a:gd name="connsiteY2" fmla="*/ 347669 h 2217964"/>
                  <a:gd name="connsiteX3" fmla="*/ 566353 w 842296"/>
                  <a:gd name="connsiteY3" fmla="*/ 3958 h 2217964"/>
                  <a:gd name="connsiteX4" fmla="*/ 696056 w 842296"/>
                  <a:gd name="connsiteY4" fmla="*/ 477371 h 2217964"/>
                  <a:gd name="connsiteX5" fmla="*/ 812787 w 842296"/>
                  <a:gd name="connsiteY5" fmla="*/ 2105132 h 2217964"/>
                  <a:gd name="connsiteX6" fmla="*/ 108747 w 842296"/>
                  <a:gd name="connsiteY6" fmla="*/ 2010242 h 2217964"/>
                  <a:gd name="connsiteX0" fmla="*/ 152854 w 839869"/>
                  <a:gd name="connsiteY0" fmla="*/ 2019973 h 2221110"/>
                  <a:gd name="connsiteX1" fmla="*/ 151751 w 839869"/>
                  <a:gd name="connsiteY1" fmla="*/ 1054546 h 2221110"/>
                  <a:gd name="connsiteX2" fmla="*/ 15563 w 839869"/>
                  <a:gd name="connsiteY2" fmla="*/ 347669 h 2221110"/>
                  <a:gd name="connsiteX3" fmla="*/ 566797 w 839869"/>
                  <a:gd name="connsiteY3" fmla="*/ 3958 h 2221110"/>
                  <a:gd name="connsiteX4" fmla="*/ 696500 w 839869"/>
                  <a:gd name="connsiteY4" fmla="*/ 477371 h 2221110"/>
                  <a:gd name="connsiteX5" fmla="*/ 813231 w 839869"/>
                  <a:gd name="connsiteY5" fmla="*/ 2105132 h 2221110"/>
                  <a:gd name="connsiteX6" fmla="*/ 152854 w 839869"/>
                  <a:gd name="connsiteY6" fmla="*/ 2019973 h 2221110"/>
                  <a:gd name="connsiteX0" fmla="*/ 143412 w 830426"/>
                  <a:gd name="connsiteY0" fmla="*/ 2019973 h 2237918"/>
                  <a:gd name="connsiteX1" fmla="*/ 255107 w 830426"/>
                  <a:gd name="connsiteY1" fmla="*/ 1041570 h 2237918"/>
                  <a:gd name="connsiteX2" fmla="*/ 6121 w 830426"/>
                  <a:gd name="connsiteY2" fmla="*/ 347669 h 2237918"/>
                  <a:gd name="connsiteX3" fmla="*/ 557355 w 830426"/>
                  <a:gd name="connsiteY3" fmla="*/ 3958 h 2237918"/>
                  <a:gd name="connsiteX4" fmla="*/ 687058 w 830426"/>
                  <a:gd name="connsiteY4" fmla="*/ 477371 h 2237918"/>
                  <a:gd name="connsiteX5" fmla="*/ 803789 w 830426"/>
                  <a:gd name="connsiteY5" fmla="*/ 2105132 h 2237918"/>
                  <a:gd name="connsiteX6" fmla="*/ 143412 w 830426"/>
                  <a:gd name="connsiteY6" fmla="*/ 2019973 h 2237918"/>
                  <a:gd name="connsiteX0" fmla="*/ 143412 w 830426"/>
                  <a:gd name="connsiteY0" fmla="*/ 2019973 h 2237918"/>
                  <a:gd name="connsiteX1" fmla="*/ 255107 w 830426"/>
                  <a:gd name="connsiteY1" fmla="*/ 1041570 h 2237918"/>
                  <a:gd name="connsiteX2" fmla="*/ 6121 w 830426"/>
                  <a:gd name="connsiteY2" fmla="*/ 347669 h 2237918"/>
                  <a:gd name="connsiteX3" fmla="*/ 557355 w 830426"/>
                  <a:gd name="connsiteY3" fmla="*/ 3958 h 2237918"/>
                  <a:gd name="connsiteX4" fmla="*/ 687058 w 830426"/>
                  <a:gd name="connsiteY4" fmla="*/ 477371 h 2237918"/>
                  <a:gd name="connsiteX5" fmla="*/ 803789 w 830426"/>
                  <a:gd name="connsiteY5" fmla="*/ 2105132 h 2237918"/>
                  <a:gd name="connsiteX6" fmla="*/ 143412 w 830426"/>
                  <a:gd name="connsiteY6" fmla="*/ 2019973 h 223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0426" h="2237918">
                    <a:moveTo>
                      <a:pt x="143412" y="2019973"/>
                    </a:moveTo>
                    <a:lnTo>
                      <a:pt x="255107" y="1041570"/>
                    </a:lnTo>
                    <a:cubicBezTo>
                      <a:pt x="232225" y="762853"/>
                      <a:pt x="-44254" y="520604"/>
                      <a:pt x="6121" y="347669"/>
                    </a:cubicBezTo>
                    <a:cubicBezTo>
                      <a:pt x="56496" y="174734"/>
                      <a:pt x="447108" y="35303"/>
                      <a:pt x="557355" y="3958"/>
                    </a:cubicBezTo>
                    <a:cubicBezTo>
                      <a:pt x="667602" y="-27387"/>
                      <a:pt x="645986" y="127175"/>
                      <a:pt x="687058" y="477371"/>
                    </a:cubicBezTo>
                    <a:cubicBezTo>
                      <a:pt x="728130" y="827567"/>
                      <a:pt x="894397" y="1848032"/>
                      <a:pt x="803789" y="2105132"/>
                    </a:cubicBezTo>
                    <a:cubicBezTo>
                      <a:pt x="713181" y="2362232"/>
                      <a:pt x="234859" y="2197233"/>
                      <a:pt x="143412" y="201997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65" name="Flowchart: Stored Data 2864"/>
              <p:cNvSpPr/>
              <p:nvPr/>
            </p:nvSpPr>
            <p:spPr>
              <a:xfrm rot="16200000" flipV="1">
                <a:off x="8308461" y="3668448"/>
                <a:ext cx="159503" cy="200971"/>
              </a:xfrm>
              <a:prstGeom prst="flowChartOnlineStorag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866" name="Group 2865"/>
              <p:cNvGrpSpPr/>
              <p:nvPr/>
            </p:nvGrpSpPr>
            <p:grpSpPr>
              <a:xfrm>
                <a:off x="7998486" y="4819884"/>
                <a:ext cx="793578" cy="1763891"/>
                <a:chOff x="3856413" y="3097053"/>
                <a:chExt cx="1299495" cy="2772102"/>
              </a:xfrm>
            </p:grpSpPr>
            <p:sp>
              <p:nvSpPr>
                <p:cNvPr id="2889" name="Freeform 2888"/>
                <p:cNvSpPr/>
                <p:nvPr/>
              </p:nvSpPr>
              <p:spPr>
                <a:xfrm>
                  <a:off x="3856413" y="3097053"/>
                  <a:ext cx="610498" cy="277210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  <a:gd name="connsiteX0" fmla="*/ 204913 w 695969"/>
                    <a:gd name="connsiteY0" fmla="*/ 2962 h 2921608"/>
                    <a:gd name="connsiteX1" fmla="*/ 3874 w 695969"/>
                    <a:gd name="connsiteY1" fmla="*/ 528256 h 2921608"/>
                    <a:gd name="connsiteX2" fmla="*/ 108244 w 695969"/>
                    <a:gd name="connsiteY2" fmla="*/ 2750666 h 2921608"/>
                    <a:gd name="connsiteX3" fmla="*/ 522682 w 695969"/>
                    <a:gd name="connsiteY3" fmla="*/ 2772102 h 2921608"/>
                    <a:gd name="connsiteX4" fmla="*/ 684810 w 695969"/>
                    <a:gd name="connsiteY4" fmla="*/ 657958 h 2921608"/>
                    <a:gd name="connsiteX5" fmla="*/ 204913 w 695969"/>
                    <a:gd name="connsiteY5" fmla="*/ 2962 h 2921608"/>
                    <a:gd name="connsiteX0" fmla="*/ 204913 w 695969"/>
                    <a:gd name="connsiteY0" fmla="*/ 2962 h 2772102"/>
                    <a:gd name="connsiteX1" fmla="*/ 3874 w 695969"/>
                    <a:gd name="connsiteY1" fmla="*/ 528256 h 2772102"/>
                    <a:gd name="connsiteX2" fmla="*/ 108244 w 695969"/>
                    <a:gd name="connsiteY2" fmla="*/ 2750666 h 2772102"/>
                    <a:gd name="connsiteX3" fmla="*/ 522682 w 695969"/>
                    <a:gd name="connsiteY3" fmla="*/ 2772102 h 2772102"/>
                    <a:gd name="connsiteX4" fmla="*/ 684810 w 695969"/>
                    <a:gd name="connsiteY4" fmla="*/ 657958 h 2772102"/>
                    <a:gd name="connsiteX5" fmla="*/ 204913 w 695969"/>
                    <a:gd name="connsiteY5" fmla="*/ 2962 h 277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969" h="2772102">
                      <a:moveTo>
                        <a:pt x="204913" y="2962"/>
                      </a:moveTo>
                      <a:cubicBezTo>
                        <a:pt x="91424" y="-18655"/>
                        <a:pt x="19985" y="70305"/>
                        <a:pt x="3874" y="528256"/>
                      </a:cubicBezTo>
                      <a:cubicBezTo>
                        <a:pt x="-12237" y="986207"/>
                        <a:pt x="21776" y="2376692"/>
                        <a:pt x="108244" y="2750666"/>
                      </a:cubicBezTo>
                      <a:lnTo>
                        <a:pt x="522682" y="2772102"/>
                      </a:lnTo>
                      <a:cubicBezTo>
                        <a:pt x="588614" y="2421907"/>
                        <a:pt x="737771" y="1119481"/>
                        <a:pt x="684810" y="657958"/>
                      </a:cubicBezTo>
                      <a:cubicBezTo>
                        <a:pt x="631849" y="196435"/>
                        <a:pt x="318402" y="24579"/>
                        <a:pt x="204913" y="2962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90" name="Flowchart: Stored Data 2889"/>
                <p:cNvSpPr/>
                <p:nvPr/>
              </p:nvSpPr>
              <p:spPr>
                <a:xfrm rot="5400000">
                  <a:off x="4142010" y="3533473"/>
                  <a:ext cx="733815" cy="119787"/>
                </a:xfrm>
                <a:prstGeom prst="flowChartOnlineStorage">
                  <a:avLst/>
                </a:pr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91" name="Freeform 2890"/>
                <p:cNvSpPr/>
                <p:nvPr/>
              </p:nvSpPr>
              <p:spPr>
                <a:xfrm flipH="1">
                  <a:off x="4545410" y="3097053"/>
                  <a:ext cx="610498" cy="277210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  <a:gd name="connsiteX0" fmla="*/ 204913 w 695969"/>
                    <a:gd name="connsiteY0" fmla="*/ 2962 h 2921608"/>
                    <a:gd name="connsiteX1" fmla="*/ 3874 w 695969"/>
                    <a:gd name="connsiteY1" fmla="*/ 528256 h 2921608"/>
                    <a:gd name="connsiteX2" fmla="*/ 108244 w 695969"/>
                    <a:gd name="connsiteY2" fmla="*/ 2750666 h 2921608"/>
                    <a:gd name="connsiteX3" fmla="*/ 522682 w 695969"/>
                    <a:gd name="connsiteY3" fmla="*/ 2772102 h 2921608"/>
                    <a:gd name="connsiteX4" fmla="*/ 684810 w 695969"/>
                    <a:gd name="connsiteY4" fmla="*/ 657958 h 2921608"/>
                    <a:gd name="connsiteX5" fmla="*/ 204913 w 695969"/>
                    <a:gd name="connsiteY5" fmla="*/ 2962 h 2921608"/>
                    <a:gd name="connsiteX0" fmla="*/ 204913 w 695969"/>
                    <a:gd name="connsiteY0" fmla="*/ 2962 h 2772102"/>
                    <a:gd name="connsiteX1" fmla="*/ 3874 w 695969"/>
                    <a:gd name="connsiteY1" fmla="*/ 528256 h 2772102"/>
                    <a:gd name="connsiteX2" fmla="*/ 108244 w 695969"/>
                    <a:gd name="connsiteY2" fmla="*/ 2750666 h 2772102"/>
                    <a:gd name="connsiteX3" fmla="*/ 522682 w 695969"/>
                    <a:gd name="connsiteY3" fmla="*/ 2772102 h 2772102"/>
                    <a:gd name="connsiteX4" fmla="*/ 684810 w 695969"/>
                    <a:gd name="connsiteY4" fmla="*/ 657958 h 2772102"/>
                    <a:gd name="connsiteX5" fmla="*/ 204913 w 695969"/>
                    <a:gd name="connsiteY5" fmla="*/ 2962 h 277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969" h="2772102">
                      <a:moveTo>
                        <a:pt x="204913" y="2962"/>
                      </a:moveTo>
                      <a:cubicBezTo>
                        <a:pt x="91424" y="-18655"/>
                        <a:pt x="19985" y="70305"/>
                        <a:pt x="3874" y="528256"/>
                      </a:cubicBezTo>
                      <a:cubicBezTo>
                        <a:pt x="-12237" y="986207"/>
                        <a:pt x="21776" y="2376692"/>
                        <a:pt x="108244" y="2750666"/>
                      </a:cubicBezTo>
                      <a:lnTo>
                        <a:pt x="522682" y="2772102"/>
                      </a:lnTo>
                      <a:cubicBezTo>
                        <a:pt x="588614" y="2421907"/>
                        <a:pt x="737771" y="1119481"/>
                        <a:pt x="684810" y="657958"/>
                      </a:cubicBezTo>
                      <a:cubicBezTo>
                        <a:pt x="631849" y="196435"/>
                        <a:pt x="318402" y="24579"/>
                        <a:pt x="204913" y="2962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92" name="Rectangle 2891"/>
                <p:cNvSpPr/>
                <p:nvPr/>
              </p:nvSpPr>
              <p:spPr>
                <a:xfrm>
                  <a:off x="4171819" y="3284867"/>
                  <a:ext cx="656848" cy="501650"/>
                </a:xfrm>
                <a:prstGeom prst="rect">
                  <a:avLst/>
                </a:pr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867" name="Rectangle 2866"/>
              <p:cNvSpPr/>
              <p:nvPr/>
            </p:nvSpPr>
            <p:spPr>
              <a:xfrm>
                <a:off x="8164043" y="3805629"/>
                <a:ext cx="417942" cy="7690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68" name="Freeform 2867"/>
              <p:cNvSpPr/>
              <p:nvPr/>
            </p:nvSpPr>
            <p:spPr>
              <a:xfrm>
                <a:off x="8525920" y="6569020"/>
                <a:ext cx="446835" cy="197675"/>
              </a:xfrm>
              <a:custGeom>
                <a:avLst/>
                <a:gdLst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3923"/>
                  <a:gd name="connsiteY0" fmla="*/ 13774 h 416165"/>
                  <a:gd name="connsiteX1" fmla="*/ 22003 w 853923"/>
                  <a:gd name="connsiteY1" fmla="*/ 260208 h 416165"/>
                  <a:gd name="connsiteX2" fmla="*/ 355330 w 853923"/>
                  <a:gd name="connsiteY2" fmla="*/ 266204 h 416165"/>
                  <a:gd name="connsiteX3" fmla="*/ 767790 w 853923"/>
                  <a:gd name="connsiteY3" fmla="*/ 415850 h 416165"/>
                  <a:gd name="connsiteX4" fmla="*/ 826156 w 853923"/>
                  <a:gd name="connsiteY4" fmla="*/ 299118 h 416165"/>
                  <a:gd name="connsiteX5" fmla="*/ 356101 w 853923"/>
                  <a:gd name="connsiteY5" fmla="*/ 59899 h 416165"/>
                  <a:gd name="connsiteX6" fmla="*/ 60914 w 853923"/>
                  <a:gd name="connsiteY6" fmla="*/ 13774 h 416165"/>
                  <a:gd name="connsiteX0" fmla="*/ 60914 w 898764"/>
                  <a:gd name="connsiteY0" fmla="*/ 13774 h 345430"/>
                  <a:gd name="connsiteX1" fmla="*/ 22003 w 898764"/>
                  <a:gd name="connsiteY1" fmla="*/ 260208 h 345430"/>
                  <a:gd name="connsiteX2" fmla="*/ 355330 w 898764"/>
                  <a:gd name="connsiteY2" fmla="*/ 266204 h 345430"/>
                  <a:gd name="connsiteX3" fmla="*/ 859709 w 898764"/>
                  <a:gd name="connsiteY3" fmla="*/ 341793 h 345430"/>
                  <a:gd name="connsiteX4" fmla="*/ 826156 w 898764"/>
                  <a:gd name="connsiteY4" fmla="*/ 299118 h 345430"/>
                  <a:gd name="connsiteX5" fmla="*/ 356101 w 898764"/>
                  <a:gd name="connsiteY5" fmla="*/ 59899 h 345430"/>
                  <a:gd name="connsiteX6" fmla="*/ 60914 w 898764"/>
                  <a:gd name="connsiteY6" fmla="*/ 13774 h 345430"/>
                  <a:gd name="connsiteX0" fmla="*/ 60914 w 898763"/>
                  <a:gd name="connsiteY0" fmla="*/ 13774 h 341858"/>
                  <a:gd name="connsiteX1" fmla="*/ 22003 w 898763"/>
                  <a:gd name="connsiteY1" fmla="*/ 260208 h 341858"/>
                  <a:gd name="connsiteX2" fmla="*/ 355330 w 898763"/>
                  <a:gd name="connsiteY2" fmla="*/ 266204 h 341858"/>
                  <a:gd name="connsiteX3" fmla="*/ 859709 w 898763"/>
                  <a:gd name="connsiteY3" fmla="*/ 341793 h 341858"/>
                  <a:gd name="connsiteX4" fmla="*/ 826155 w 898763"/>
                  <a:gd name="connsiteY4" fmla="*/ 251804 h 341858"/>
                  <a:gd name="connsiteX5" fmla="*/ 356101 w 898763"/>
                  <a:gd name="connsiteY5" fmla="*/ 59899 h 341858"/>
                  <a:gd name="connsiteX6" fmla="*/ 60914 w 898763"/>
                  <a:gd name="connsiteY6" fmla="*/ 13774 h 341858"/>
                  <a:gd name="connsiteX0" fmla="*/ 60914 w 855657"/>
                  <a:gd name="connsiteY0" fmla="*/ 13774 h 323364"/>
                  <a:gd name="connsiteX1" fmla="*/ 22003 w 855657"/>
                  <a:gd name="connsiteY1" fmla="*/ 260208 h 323364"/>
                  <a:gd name="connsiteX2" fmla="*/ 355330 w 855657"/>
                  <a:gd name="connsiteY2" fmla="*/ 266204 h 323364"/>
                  <a:gd name="connsiteX3" fmla="*/ 774130 w 855657"/>
                  <a:gd name="connsiteY3" fmla="*/ 323279 h 323364"/>
                  <a:gd name="connsiteX4" fmla="*/ 826155 w 855657"/>
                  <a:gd name="connsiteY4" fmla="*/ 251804 h 323364"/>
                  <a:gd name="connsiteX5" fmla="*/ 356101 w 855657"/>
                  <a:gd name="connsiteY5" fmla="*/ 59899 h 323364"/>
                  <a:gd name="connsiteX6" fmla="*/ 60914 w 855657"/>
                  <a:gd name="connsiteY6" fmla="*/ 13774 h 323364"/>
                  <a:gd name="connsiteX0" fmla="*/ 60914 w 822601"/>
                  <a:gd name="connsiteY0" fmla="*/ 13774 h 323779"/>
                  <a:gd name="connsiteX1" fmla="*/ 22003 w 822601"/>
                  <a:gd name="connsiteY1" fmla="*/ 260208 h 323779"/>
                  <a:gd name="connsiteX2" fmla="*/ 355330 w 822601"/>
                  <a:gd name="connsiteY2" fmla="*/ 266204 h 323779"/>
                  <a:gd name="connsiteX3" fmla="*/ 774130 w 822601"/>
                  <a:gd name="connsiteY3" fmla="*/ 323279 h 323779"/>
                  <a:gd name="connsiteX4" fmla="*/ 775443 w 822601"/>
                  <a:gd name="connsiteY4" fmla="*/ 229175 h 323779"/>
                  <a:gd name="connsiteX5" fmla="*/ 356101 w 822601"/>
                  <a:gd name="connsiteY5" fmla="*/ 59899 h 323779"/>
                  <a:gd name="connsiteX6" fmla="*/ 60914 w 822601"/>
                  <a:gd name="connsiteY6" fmla="*/ 13774 h 323779"/>
                  <a:gd name="connsiteX0" fmla="*/ 60914 w 806628"/>
                  <a:gd name="connsiteY0" fmla="*/ 13774 h 323779"/>
                  <a:gd name="connsiteX1" fmla="*/ 22003 w 806628"/>
                  <a:gd name="connsiteY1" fmla="*/ 260208 h 323779"/>
                  <a:gd name="connsiteX2" fmla="*/ 355330 w 806628"/>
                  <a:gd name="connsiteY2" fmla="*/ 266204 h 323779"/>
                  <a:gd name="connsiteX3" fmla="*/ 736094 w 806628"/>
                  <a:gd name="connsiteY3" fmla="*/ 323279 h 323779"/>
                  <a:gd name="connsiteX4" fmla="*/ 775443 w 806628"/>
                  <a:gd name="connsiteY4" fmla="*/ 229175 h 323779"/>
                  <a:gd name="connsiteX5" fmla="*/ 356101 w 806628"/>
                  <a:gd name="connsiteY5" fmla="*/ 59899 h 323779"/>
                  <a:gd name="connsiteX6" fmla="*/ 60914 w 806628"/>
                  <a:gd name="connsiteY6" fmla="*/ 13774 h 323779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17111"/>
                  <a:gd name="connsiteY0" fmla="*/ 0 h 291676"/>
                  <a:gd name="connsiteX1" fmla="*/ 22756 w 817111"/>
                  <a:gd name="connsiteY1" fmla="*/ 246434 h 291676"/>
                  <a:gd name="connsiteX2" fmla="*/ 356083 w 817111"/>
                  <a:gd name="connsiteY2" fmla="*/ 252430 h 291676"/>
                  <a:gd name="connsiteX3" fmla="*/ 762206 w 817111"/>
                  <a:gd name="connsiteY3" fmla="*/ 290991 h 291676"/>
                  <a:gd name="connsiteX4" fmla="*/ 776196 w 817111"/>
                  <a:gd name="connsiteY4" fmla="*/ 215401 h 291676"/>
                  <a:gd name="connsiteX5" fmla="*/ 375872 w 817111"/>
                  <a:gd name="connsiteY5" fmla="*/ 7040 h 291676"/>
                  <a:gd name="connsiteX6" fmla="*/ 61667 w 817111"/>
                  <a:gd name="connsiteY6" fmla="*/ 0 h 291676"/>
                  <a:gd name="connsiteX0" fmla="*/ 58660 w 814104"/>
                  <a:gd name="connsiteY0" fmla="*/ 20891 h 312567"/>
                  <a:gd name="connsiteX1" fmla="*/ 19749 w 814104"/>
                  <a:gd name="connsiteY1" fmla="*/ 267325 h 312567"/>
                  <a:gd name="connsiteX2" fmla="*/ 353076 w 814104"/>
                  <a:gd name="connsiteY2" fmla="*/ 273321 h 312567"/>
                  <a:gd name="connsiteX3" fmla="*/ 759199 w 814104"/>
                  <a:gd name="connsiteY3" fmla="*/ 311882 h 312567"/>
                  <a:gd name="connsiteX4" fmla="*/ 773189 w 814104"/>
                  <a:gd name="connsiteY4" fmla="*/ 236292 h 312567"/>
                  <a:gd name="connsiteX5" fmla="*/ 291890 w 814104"/>
                  <a:gd name="connsiteY5" fmla="*/ 11474 h 312567"/>
                  <a:gd name="connsiteX6" fmla="*/ 58660 w 814104"/>
                  <a:gd name="connsiteY6" fmla="*/ 20891 h 312567"/>
                  <a:gd name="connsiteX0" fmla="*/ 58660 w 814104"/>
                  <a:gd name="connsiteY0" fmla="*/ 9417 h 301093"/>
                  <a:gd name="connsiteX1" fmla="*/ 19749 w 814104"/>
                  <a:gd name="connsiteY1" fmla="*/ 255851 h 301093"/>
                  <a:gd name="connsiteX2" fmla="*/ 353076 w 814104"/>
                  <a:gd name="connsiteY2" fmla="*/ 261847 h 301093"/>
                  <a:gd name="connsiteX3" fmla="*/ 759199 w 814104"/>
                  <a:gd name="connsiteY3" fmla="*/ 300408 h 301093"/>
                  <a:gd name="connsiteX4" fmla="*/ 773189 w 814104"/>
                  <a:gd name="connsiteY4" fmla="*/ 224818 h 301093"/>
                  <a:gd name="connsiteX5" fmla="*/ 291890 w 814104"/>
                  <a:gd name="connsiteY5" fmla="*/ 0 h 301093"/>
                  <a:gd name="connsiteX6" fmla="*/ 58660 w 814104"/>
                  <a:gd name="connsiteY6" fmla="*/ 9417 h 301093"/>
                  <a:gd name="connsiteX0" fmla="*/ 58660 w 814104"/>
                  <a:gd name="connsiteY0" fmla="*/ 9417 h 301924"/>
                  <a:gd name="connsiteX1" fmla="*/ 19749 w 814104"/>
                  <a:gd name="connsiteY1" fmla="*/ 255851 h 301924"/>
                  <a:gd name="connsiteX2" fmla="*/ 353076 w 814104"/>
                  <a:gd name="connsiteY2" fmla="*/ 261847 h 301924"/>
                  <a:gd name="connsiteX3" fmla="*/ 759199 w 814104"/>
                  <a:gd name="connsiteY3" fmla="*/ 300408 h 301924"/>
                  <a:gd name="connsiteX4" fmla="*/ 773189 w 814104"/>
                  <a:gd name="connsiteY4" fmla="*/ 224818 h 301924"/>
                  <a:gd name="connsiteX5" fmla="*/ 291890 w 814104"/>
                  <a:gd name="connsiteY5" fmla="*/ 0 h 301924"/>
                  <a:gd name="connsiteX6" fmla="*/ 58660 w 814104"/>
                  <a:gd name="connsiteY6" fmla="*/ 9417 h 30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104" h="301924">
                    <a:moveTo>
                      <a:pt x="58660" y="9417"/>
                    </a:moveTo>
                    <a:cubicBezTo>
                      <a:pt x="13303" y="52059"/>
                      <a:pt x="-24566" y="208294"/>
                      <a:pt x="19749" y="255851"/>
                    </a:cubicBezTo>
                    <a:cubicBezTo>
                      <a:pt x="130858" y="257850"/>
                      <a:pt x="200389" y="229736"/>
                      <a:pt x="353076" y="261847"/>
                    </a:cubicBezTo>
                    <a:cubicBezTo>
                      <a:pt x="505763" y="293958"/>
                      <a:pt x="689180" y="306579"/>
                      <a:pt x="759199" y="300408"/>
                    </a:cubicBezTo>
                    <a:cubicBezTo>
                      <a:pt x="829218" y="294237"/>
                      <a:pt x="830474" y="279941"/>
                      <a:pt x="773189" y="224818"/>
                    </a:cubicBezTo>
                    <a:lnTo>
                      <a:pt x="291890" y="0"/>
                    </a:lnTo>
                    <a:lnTo>
                      <a:pt x="58660" y="941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69" name="Freeform 2868"/>
              <p:cNvSpPr/>
              <p:nvPr/>
            </p:nvSpPr>
            <p:spPr>
              <a:xfrm flipH="1">
                <a:off x="7815629" y="6569020"/>
                <a:ext cx="446835" cy="197675"/>
              </a:xfrm>
              <a:custGeom>
                <a:avLst/>
                <a:gdLst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3923"/>
                  <a:gd name="connsiteY0" fmla="*/ 13774 h 416165"/>
                  <a:gd name="connsiteX1" fmla="*/ 22003 w 853923"/>
                  <a:gd name="connsiteY1" fmla="*/ 260208 h 416165"/>
                  <a:gd name="connsiteX2" fmla="*/ 355330 w 853923"/>
                  <a:gd name="connsiteY2" fmla="*/ 266204 h 416165"/>
                  <a:gd name="connsiteX3" fmla="*/ 767790 w 853923"/>
                  <a:gd name="connsiteY3" fmla="*/ 415850 h 416165"/>
                  <a:gd name="connsiteX4" fmla="*/ 826156 w 853923"/>
                  <a:gd name="connsiteY4" fmla="*/ 299118 h 416165"/>
                  <a:gd name="connsiteX5" fmla="*/ 356101 w 853923"/>
                  <a:gd name="connsiteY5" fmla="*/ 59899 h 416165"/>
                  <a:gd name="connsiteX6" fmla="*/ 60914 w 853923"/>
                  <a:gd name="connsiteY6" fmla="*/ 13774 h 416165"/>
                  <a:gd name="connsiteX0" fmla="*/ 60914 w 898764"/>
                  <a:gd name="connsiteY0" fmla="*/ 13774 h 345430"/>
                  <a:gd name="connsiteX1" fmla="*/ 22003 w 898764"/>
                  <a:gd name="connsiteY1" fmla="*/ 260208 h 345430"/>
                  <a:gd name="connsiteX2" fmla="*/ 355330 w 898764"/>
                  <a:gd name="connsiteY2" fmla="*/ 266204 h 345430"/>
                  <a:gd name="connsiteX3" fmla="*/ 859709 w 898764"/>
                  <a:gd name="connsiteY3" fmla="*/ 341793 h 345430"/>
                  <a:gd name="connsiteX4" fmla="*/ 826156 w 898764"/>
                  <a:gd name="connsiteY4" fmla="*/ 299118 h 345430"/>
                  <a:gd name="connsiteX5" fmla="*/ 356101 w 898764"/>
                  <a:gd name="connsiteY5" fmla="*/ 59899 h 345430"/>
                  <a:gd name="connsiteX6" fmla="*/ 60914 w 898764"/>
                  <a:gd name="connsiteY6" fmla="*/ 13774 h 345430"/>
                  <a:gd name="connsiteX0" fmla="*/ 60914 w 898763"/>
                  <a:gd name="connsiteY0" fmla="*/ 13774 h 341858"/>
                  <a:gd name="connsiteX1" fmla="*/ 22003 w 898763"/>
                  <a:gd name="connsiteY1" fmla="*/ 260208 h 341858"/>
                  <a:gd name="connsiteX2" fmla="*/ 355330 w 898763"/>
                  <a:gd name="connsiteY2" fmla="*/ 266204 h 341858"/>
                  <a:gd name="connsiteX3" fmla="*/ 859709 w 898763"/>
                  <a:gd name="connsiteY3" fmla="*/ 341793 h 341858"/>
                  <a:gd name="connsiteX4" fmla="*/ 826155 w 898763"/>
                  <a:gd name="connsiteY4" fmla="*/ 251804 h 341858"/>
                  <a:gd name="connsiteX5" fmla="*/ 356101 w 898763"/>
                  <a:gd name="connsiteY5" fmla="*/ 59899 h 341858"/>
                  <a:gd name="connsiteX6" fmla="*/ 60914 w 898763"/>
                  <a:gd name="connsiteY6" fmla="*/ 13774 h 341858"/>
                  <a:gd name="connsiteX0" fmla="*/ 60914 w 855657"/>
                  <a:gd name="connsiteY0" fmla="*/ 13774 h 323364"/>
                  <a:gd name="connsiteX1" fmla="*/ 22003 w 855657"/>
                  <a:gd name="connsiteY1" fmla="*/ 260208 h 323364"/>
                  <a:gd name="connsiteX2" fmla="*/ 355330 w 855657"/>
                  <a:gd name="connsiteY2" fmla="*/ 266204 h 323364"/>
                  <a:gd name="connsiteX3" fmla="*/ 774130 w 855657"/>
                  <a:gd name="connsiteY3" fmla="*/ 323279 h 323364"/>
                  <a:gd name="connsiteX4" fmla="*/ 826155 w 855657"/>
                  <a:gd name="connsiteY4" fmla="*/ 251804 h 323364"/>
                  <a:gd name="connsiteX5" fmla="*/ 356101 w 855657"/>
                  <a:gd name="connsiteY5" fmla="*/ 59899 h 323364"/>
                  <a:gd name="connsiteX6" fmla="*/ 60914 w 855657"/>
                  <a:gd name="connsiteY6" fmla="*/ 13774 h 323364"/>
                  <a:gd name="connsiteX0" fmla="*/ 60914 w 822601"/>
                  <a:gd name="connsiteY0" fmla="*/ 13774 h 323779"/>
                  <a:gd name="connsiteX1" fmla="*/ 22003 w 822601"/>
                  <a:gd name="connsiteY1" fmla="*/ 260208 h 323779"/>
                  <a:gd name="connsiteX2" fmla="*/ 355330 w 822601"/>
                  <a:gd name="connsiteY2" fmla="*/ 266204 h 323779"/>
                  <a:gd name="connsiteX3" fmla="*/ 774130 w 822601"/>
                  <a:gd name="connsiteY3" fmla="*/ 323279 h 323779"/>
                  <a:gd name="connsiteX4" fmla="*/ 775443 w 822601"/>
                  <a:gd name="connsiteY4" fmla="*/ 229175 h 323779"/>
                  <a:gd name="connsiteX5" fmla="*/ 356101 w 822601"/>
                  <a:gd name="connsiteY5" fmla="*/ 59899 h 323779"/>
                  <a:gd name="connsiteX6" fmla="*/ 60914 w 822601"/>
                  <a:gd name="connsiteY6" fmla="*/ 13774 h 323779"/>
                  <a:gd name="connsiteX0" fmla="*/ 60914 w 806628"/>
                  <a:gd name="connsiteY0" fmla="*/ 13774 h 323779"/>
                  <a:gd name="connsiteX1" fmla="*/ 22003 w 806628"/>
                  <a:gd name="connsiteY1" fmla="*/ 260208 h 323779"/>
                  <a:gd name="connsiteX2" fmla="*/ 355330 w 806628"/>
                  <a:gd name="connsiteY2" fmla="*/ 266204 h 323779"/>
                  <a:gd name="connsiteX3" fmla="*/ 736094 w 806628"/>
                  <a:gd name="connsiteY3" fmla="*/ 323279 h 323779"/>
                  <a:gd name="connsiteX4" fmla="*/ 775443 w 806628"/>
                  <a:gd name="connsiteY4" fmla="*/ 229175 h 323779"/>
                  <a:gd name="connsiteX5" fmla="*/ 356101 w 806628"/>
                  <a:gd name="connsiteY5" fmla="*/ 59899 h 323779"/>
                  <a:gd name="connsiteX6" fmla="*/ 60914 w 806628"/>
                  <a:gd name="connsiteY6" fmla="*/ 13774 h 323779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17111"/>
                  <a:gd name="connsiteY0" fmla="*/ 0 h 291676"/>
                  <a:gd name="connsiteX1" fmla="*/ 22756 w 817111"/>
                  <a:gd name="connsiteY1" fmla="*/ 246434 h 291676"/>
                  <a:gd name="connsiteX2" fmla="*/ 356083 w 817111"/>
                  <a:gd name="connsiteY2" fmla="*/ 252430 h 291676"/>
                  <a:gd name="connsiteX3" fmla="*/ 762206 w 817111"/>
                  <a:gd name="connsiteY3" fmla="*/ 290991 h 291676"/>
                  <a:gd name="connsiteX4" fmla="*/ 776196 w 817111"/>
                  <a:gd name="connsiteY4" fmla="*/ 215401 h 291676"/>
                  <a:gd name="connsiteX5" fmla="*/ 375872 w 817111"/>
                  <a:gd name="connsiteY5" fmla="*/ 7040 h 291676"/>
                  <a:gd name="connsiteX6" fmla="*/ 61667 w 817111"/>
                  <a:gd name="connsiteY6" fmla="*/ 0 h 291676"/>
                  <a:gd name="connsiteX0" fmla="*/ 58660 w 814104"/>
                  <a:gd name="connsiteY0" fmla="*/ 20891 h 312567"/>
                  <a:gd name="connsiteX1" fmla="*/ 19749 w 814104"/>
                  <a:gd name="connsiteY1" fmla="*/ 267325 h 312567"/>
                  <a:gd name="connsiteX2" fmla="*/ 353076 w 814104"/>
                  <a:gd name="connsiteY2" fmla="*/ 273321 h 312567"/>
                  <a:gd name="connsiteX3" fmla="*/ 759199 w 814104"/>
                  <a:gd name="connsiteY3" fmla="*/ 311882 h 312567"/>
                  <a:gd name="connsiteX4" fmla="*/ 773189 w 814104"/>
                  <a:gd name="connsiteY4" fmla="*/ 236292 h 312567"/>
                  <a:gd name="connsiteX5" fmla="*/ 291890 w 814104"/>
                  <a:gd name="connsiteY5" fmla="*/ 11474 h 312567"/>
                  <a:gd name="connsiteX6" fmla="*/ 58660 w 814104"/>
                  <a:gd name="connsiteY6" fmla="*/ 20891 h 312567"/>
                  <a:gd name="connsiteX0" fmla="*/ 58660 w 814104"/>
                  <a:gd name="connsiteY0" fmla="*/ 9417 h 301093"/>
                  <a:gd name="connsiteX1" fmla="*/ 19749 w 814104"/>
                  <a:gd name="connsiteY1" fmla="*/ 255851 h 301093"/>
                  <a:gd name="connsiteX2" fmla="*/ 353076 w 814104"/>
                  <a:gd name="connsiteY2" fmla="*/ 261847 h 301093"/>
                  <a:gd name="connsiteX3" fmla="*/ 759199 w 814104"/>
                  <a:gd name="connsiteY3" fmla="*/ 300408 h 301093"/>
                  <a:gd name="connsiteX4" fmla="*/ 773189 w 814104"/>
                  <a:gd name="connsiteY4" fmla="*/ 224818 h 301093"/>
                  <a:gd name="connsiteX5" fmla="*/ 291890 w 814104"/>
                  <a:gd name="connsiteY5" fmla="*/ 0 h 301093"/>
                  <a:gd name="connsiteX6" fmla="*/ 58660 w 814104"/>
                  <a:gd name="connsiteY6" fmla="*/ 9417 h 301093"/>
                  <a:gd name="connsiteX0" fmla="*/ 58660 w 814104"/>
                  <a:gd name="connsiteY0" fmla="*/ 9417 h 301924"/>
                  <a:gd name="connsiteX1" fmla="*/ 19749 w 814104"/>
                  <a:gd name="connsiteY1" fmla="*/ 255851 h 301924"/>
                  <a:gd name="connsiteX2" fmla="*/ 353076 w 814104"/>
                  <a:gd name="connsiteY2" fmla="*/ 261847 h 301924"/>
                  <a:gd name="connsiteX3" fmla="*/ 759199 w 814104"/>
                  <a:gd name="connsiteY3" fmla="*/ 300408 h 301924"/>
                  <a:gd name="connsiteX4" fmla="*/ 773189 w 814104"/>
                  <a:gd name="connsiteY4" fmla="*/ 224818 h 301924"/>
                  <a:gd name="connsiteX5" fmla="*/ 291890 w 814104"/>
                  <a:gd name="connsiteY5" fmla="*/ 0 h 301924"/>
                  <a:gd name="connsiteX6" fmla="*/ 58660 w 814104"/>
                  <a:gd name="connsiteY6" fmla="*/ 9417 h 30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104" h="301924">
                    <a:moveTo>
                      <a:pt x="58660" y="9417"/>
                    </a:moveTo>
                    <a:cubicBezTo>
                      <a:pt x="13303" y="52059"/>
                      <a:pt x="-24566" y="208294"/>
                      <a:pt x="19749" y="255851"/>
                    </a:cubicBezTo>
                    <a:cubicBezTo>
                      <a:pt x="130858" y="257850"/>
                      <a:pt x="200389" y="229736"/>
                      <a:pt x="353076" y="261847"/>
                    </a:cubicBezTo>
                    <a:cubicBezTo>
                      <a:pt x="505763" y="293958"/>
                      <a:pt x="689180" y="306579"/>
                      <a:pt x="759199" y="300408"/>
                    </a:cubicBezTo>
                    <a:cubicBezTo>
                      <a:pt x="829218" y="294237"/>
                      <a:pt x="830474" y="279941"/>
                      <a:pt x="773189" y="224818"/>
                    </a:cubicBezTo>
                    <a:lnTo>
                      <a:pt x="291890" y="0"/>
                    </a:lnTo>
                    <a:lnTo>
                      <a:pt x="58660" y="941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70" name="Freeform 2869"/>
              <p:cNvSpPr/>
              <p:nvPr/>
            </p:nvSpPr>
            <p:spPr>
              <a:xfrm>
                <a:off x="8186557" y="3503687"/>
                <a:ext cx="388320" cy="408095"/>
              </a:xfrm>
              <a:custGeom>
                <a:avLst/>
                <a:gdLst>
                  <a:gd name="connsiteX0" fmla="*/ 3153 w 545573"/>
                  <a:gd name="connsiteY0" fmla="*/ 436778 h 641355"/>
                  <a:gd name="connsiteX1" fmla="*/ 122423 w 545573"/>
                  <a:gd name="connsiteY1" fmla="*/ 237996 h 641355"/>
                  <a:gd name="connsiteX2" fmla="*/ 162179 w 545573"/>
                  <a:gd name="connsiteY2" fmla="*/ 33534 h 641355"/>
                  <a:gd name="connsiteX3" fmla="*/ 360962 w 545573"/>
                  <a:gd name="connsiteY3" fmla="*/ 16495 h 641355"/>
                  <a:gd name="connsiteX4" fmla="*/ 406398 w 545573"/>
                  <a:gd name="connsiteY4" fmla="*/ 198239 h 641355"/>
                  <a:gd name="connsiteX5" fmla="*/ 542706 w 545573"/>
                  <a:gd name="connsiteY5" fmla="*/ 436778 h 641355"/>
                  <a:gd name="connsiteX6" fmla="*/ 264410 w 545573"/>
                  <a:gd name="connsiteY6" fmla="*/ 641240 h 641355"/>
                  <a:gd name="connsiteX7" fmla="*/ 3153 w 545573"/>
                  <a:gd name="connsiteY7" fmla="*/ 436778 h 641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5573" h="641355">
                    <a:moveTo>
                      <a:pt x="3153" y="436778"/>
                    </a:moveTo>
                    <a:cubicBezTo>
                      <a:pt x="-20511" y="369571"/>
                      <a:pt x="95919" y="305203"/>
                      <a:pt x="122423" y="237996"/>
                    </a:cubicBezTo>
                    <a:cubicBezTo>
                      <a:pt x="148927" y="170789"/>
                      <a:pt x="122422" y="70451"/>
                      <a:pt x="162179" y="33534"/>
                    </a:cubicBezTo>
                    <a:cubicBezTo>
                      <a:pt x="201936" y="-3383"/>
                      <a:pt x="320259" y="-10956"/>
                      <a:pt x="360962" y="16495"/>
                    </a:cubicBezTo>
                    <a:cubicBezTo>
                      <a:pt x="401665" y="43946"/>
                      <a:pt x="376107" y="128192"/>
                      <a:pt x="406398" y="198239"/>
                    </a:cubicBezTo>
                    <a:cubicBezTo>
                      <a:pt x="436689" y="268286"/>
                      <a:pt x="566371" y="362944"/>
                      <a:pt x="542706" y="436778"/>
                    </a:cubicBezTo>
                    <a:cubicBezTo>
                      <a:pt x="519041" y="510612"/>
                      <a:pt x="357175" y="636507"/>
                      <a:pt x="264410" y="641240"/>
                    </a:cubicBezTo>
                    <a:cubicBezTo>
                      <a:pt x="171645" y="645973"/>
                      <a:pt x="26817" y="503985"/>
                      <a:pt x="3153" y="4367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871" name="Group 2870"/>
              <p:cNvGrpSpPr/>
              <p:nvPr/>
            </p:nvGrpSpPr>
            <p:grpSpPr>
              <a:xfrm>
                <a:off x="8101149" y="3007355"/>
                <a:ext cx="574125" cy="649110"/>
                <a:chOff x="4583876" y="3710540"/>
                <a:chExt cx="1150317" cy="1300558"/>
              </a:xfrm>
            </p:grpSpPr>
            <p:sp>
              <p:nvSpPr>
                <p:cNvPr id="2882" name="Oval 2881"/>
                <p:cNvSpPr/>
                <p:nvPr/>
              </p:nvSpPr>
              <p:spPr>
                <a:xfrm>
                  <a:off x="4693924" y="3710540"/>
                  <a:ext cx="910274" cy="1300558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83" name="Oval 2882"/>
                <p:cNvSpPr/>
                <p:nvPr/>
              </p:nvSpPr>
              <p:spPr>
                <a:xfrm>
                  <a:off x="4583876" y="4310726"/>
                  <a:ext cx="228600" cy="254355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84" name="Oval 2883"/>
                <p:cNvSpPr/>
                <p:nvPr/>
              </p:nvSpPr>
              <p:spPr>
                <a:xfrm>
                  <a:off x="5505593" y="4315486"/>
                  <a:ext cx="228600" cy="254355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85" name="Freeform 2884"/>
                <p:cNvSpPr/>
                <p:nvPr/>
              </p:nvSpPr>
              <p:spPr>
                <a:xfrm>
                  <a:off x="4987021" y="4703524"/>
                  <a:ext cx="337488" cy="180991"/>
                </a:xfrm>
                <a:custGeom>
                  <a:avLst/>
                  <a:gdLst>
                    <a:gd name="connsiteX0" fmla="*/ 8876 w 540980"/>
                    <a:gd name="connsiteY0" fmla="*/ 38100 h 342916"/>
                    <a:gd name="connsiteX1" fmla="*/ 537513 w 540980"/>
                    <a:gd name="connsiteY1" fmla="*/ 38100 h 342916"/>
                    <a:gd name="connsiteX2" fmla="*/ 227951 w 540980"/>
                    <a:gd name="connsiteY2" fmla="*/ 342900 h 342916"/>
                    <a:gd name="connsiteX3" fmla="*/ 8876 w 540980"/>
                    <a:gd name="connsiteY3" fmla="*/ 38100 h 342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0980" h="342916">
                      <a:moveTo>
                        <a:pt x="8876" y="38100"/>
                      </a:moveTo>
                      <a:cubicBezTo>
                        <a:pt x="60470" y="-12700"/>
                        <a:pt x="501001" y="-12700"/>
                        <a:pt x="537513" y="38100"/>
                      </a:cubicBezTo>
                      <a:cubicBezTo>
                        <a:pt x="574025" y="88900"/>
                        <a:pt x="312088" y="340519"/>
                        <a:pt x="227951" y="342900"/>
                      </a:cubicBezTo>
                      <a:cubicBezTo>
                        <a:pt x="143814" y="345281"/>
                        <a:pt x="-42718" y="88900"/>
                        <a:pt x="8876" y="381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86" name="Oval 2885"/>
                <p:cNvSpPr/>
                <p:nvPr/>
              </p:nvSpPr>
              <p:spPr>
                <a:xfrm>
                  <a:off x="4958446" y="4180056"/>
                  <a:ext cx="101842" cy="16906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87" name="Oval 2886"/>
                <p:cNvSpPr/>
                <p:nvPr/>
              </p:nvSpPr>
              <p:spPr>
                <a:xfrm>
                  <a:off x="5258488" y="4180056"/>
                  <a:ext cx="101842" cy="16906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88" name="Freeform 2887"/>
                <p:cNvSpPr/>
                <p:nvPr/>
              </p:nvSpPr>
              <p:spPr>
                <a:xfrm>
                  <a:off x="5123844" y="4348533"/>
                  <a:ext cx="133812" cy="197287"/>
                </a:xfrm>
                <a:custGeom>
                  <a:avLst/>
                  <a:gdLst>
                    <a:gd name="connsiteX0" fmla="*/ 732 w 122014"/>
                    <a:gd name="connsiteY0" fmla="*/ 51 h 1021848"/>
                    <a:gd name="connsiteX1" fmla="*/ 119795 w 122014"/>
                    <a:gd name="connsiteY1" fmla="*/ 928739 h 1021848"/>
                    <a:gd name="connsiteX2" fmla="*/ 72170 w 122014"/>
                    <a:gd name="connsiteY2" fmla="*/ 885876 h 1021848"/>
                    <a:gd name="connsiteX3" fmla="*/ 732 w 122014"/>
                    <a:gd name="connsiteY3" fmla="*/ 51 h 1021848"/>
                    <a:gd name="connsiteX0" fmla="*/ 1130 w 122078"/>
                    <a:gd name="connsiteY0" fmla="*/ 51 h 1021848"/>
                    <a:gd name="connsiteX1" fmla="*/ 120193 w 122078"/>
                    <a:gd name="connsiteY1" fmla="*/ 928739 h 1021848"/>
                    <a:gd name="connsiteX2" fmla="*/ 63894 w 122078"/>
                    <a:gd name="connsiteY2" fmla="*/ 885877 h 1021848"/>
                    <a:gd name="connsiteX3" fmla="*/ 1130 w 122078"/>
                    <a:gd name="connsiteY3" fmla="*/ 51 h 1021848"/>
                    <a:gd name="connsiteX0" fmla="*/ 3192 w 166765"/>
                    <a:gd name="connsiteY0" fmla="*/ 692 h 1108839"/>
                    <a:gd name="connsiteX1" fmla="*/ 165624 w 166765"/>
                    <a:gd name="connsiteY1" fmla="*/ 1045079 h 1108839"/>
                    <a:gd name="connsiteX2" fmla="*/ 65956 w 166765"/>
                    <a:gd name="connsiteY2" fmla="*/ 886518 h 1108839"/>
                    <a:gd name="connsiteX3" fmla="*/ 3192 w 166765"/>
                    <a:gd name="connsiteY3" fmla="*/ 692 h 1108839"/>
                    <a:gd name="connsiteX0" fmla="*/ 2487 w 166860"/>
                    <a:gd name="connsiteY0" fmla="*/ 708 h 1171293"/>
                    <a:gd name="connsiteX1" fmla="*/ 164919 w 166860"/>
                    <a:gd name="connsiteY1" fmla="*/ 1045095 h 1171293"/>
                    <a:gd name="connsiteX2" fmla="*/ 48082 w 166860"/>
                    <a:gd name="connsiteY2" fmla="*/ 1145802 h 1171293"/>
                    <a:gd name="connsiteX3" fmla="*/ 65251 w 166860"/>
                    <a:gd name="connsiteY3" fmla="*/ 886534 h 1171293"/>
                    <a:gd name="connsiteX4" fmla="*/ 2487 w 166860"/>
                    <a:gd name="connsiteY4" fmla="*/ 708 h 1171293"/>
                    <a:gd name="connsiteX0" fmla="*/ 954 w 165326"/>
                    <a:gd name="connsiteY0" fmla="*/ 48 h 1170633"/>
                    <a:gd name="connsiteX1" fmla="*/ 163386 w 165326"/>
                    <a:gd name="connsiteY1" fmla="*/ 1044435 h 1170633"/>
                    <a:gd name="connsiteX2" fmla="*/ 46549 w 165326"/>
                    <a:gd name="connsiteY2" fmla="*/ 1145142 h 1170633"/>
                    <a:gd name="connsiteX3" fmla="*/ 94077 w 165326"/>
                    <a:gd name="connsiteY3" fmla="*/ 1001571 h 1170633"/>
                    <a:gd name="connsiteX4" fmla="*/ 954 w 165326"/>
                    <a:gd name="connsiteY4" fmla="*/ 48 h 1170633"/>
                    <a:gd name="connsiteX0" fmla="*/ 6423 w 170795"/>
                    <a:gd name="connsiteY0" fmla="*/ 85062 h 1255647"/>
                    <a:gd name="connsiteX1" fmla="*/ 168855 w 170795"/>
                    <a:gd name="connsiteY1" fmla="*/ 1129449 h 1255647"/>
                    <a:gd name="connsiteX2" fmla="*/ 52018 w 170795"/>
                    <a:gd name="connsiteY2" fmla="*/ 1230156 h 1255647"/>
                    <a:gd name="connsiteX3" fmla="*/ 99546 w 170795"/>
                    <a:gd name="connsiteY3" fmla="*/ 1086585 h 1255647"/>
                    <a:gd name="connsiteX4" fmla="*/ 39007 w 170795"/>
                    <a:gd name="connsiteY4" fmla="*/ 176028 h 1255647"/>
                    <a:gd name="connsiteX5" fmla="*/ 6423 w 170795"/>
                    <a:gd name="connsiteY5" fmla="*/ 85062 h 1255647"/>
                    <a:gd name="connsiteX0" fmla="*/ 42280 w 206652"/>
                    <a:gd name="connsiteY0" fmla="*/ 85062 h 1255647"/>
                    <a:gd name="connsiteX1" fmla="*/ 204712 w 206652"/>
                    <a:gd name="connsiteY1" fmla="*/ 1129449 h 1255647"/>
                    <a:gd name="connsiteX2" fmla="*/ 87875 w 206652"/>
                    <a:gd name="connsiteY2" fmla="*/ 1230156 h 1255647"/>
                    <a:gd name="connsiteX3" fmla="*/ 135403 w 206652"/>
                    <a:gd name="connsiteY3" fmla="*/ 1086585 h 1255647"/>
                    <a:gd name="connsiteX4" fmla="*/ 5472 w 206652"/>
                    <a:gd name="connsiteY4" fmla="*/ 176028 h 1255647"/>
                    <a:gd name="connsiteX5" fmla="*/ 42280 w 206652"/>
                    <a:gd name="connsiteY5" fmla="*/ 85062 h 1255647"/>
                    <a:gd name="connsiteX0" fmla="*/ 42280 w 206652"/>
                    <a:gd name="connsiteY0" fmla="*/ 85062 h 1255647"/>
                    <a:gd name="connsiteX1" fmla="*/ 204712 w 206652"/>
                    <a:gd name="connsiteY1" fmla="*/ 1129449 h 1255647"/>
                    <a:gd name="connsiteX2" fmla="*/ 87875 w 206652"/>
                    <a:gd name="connsiteY2" fmla="*/ 1230156 h 1255647"/>
                    <a:gd name="connsiteX3" fmla="*/ 178773 w 206652"/>
                    <a:gd name="connsiteY3" fmla="*/ 1086586 h 1255647"/>
                    <a:gd name="connsiteX4" fmla="*/ 5472 w 206652"/>
                    <a:gd name="connsiteY4" fmla="*/ 176028 h 1255647"/>
                    <a:gd name="connsiteX5" fmla="*/ 42280 w 206652"/>
                    <a:gd name="connsiteY5" fmla="*/ 85062 h 1255647"/>
                    <a:gd name="connsiteX0" fmla="*/ 19601 w 183973"/>
                    <a:gd name="connsiteY0" fmla="*/ 80206 h 1250791"/>
                    <a:gd name="connsiteX1" fmla="*/ 182033 w 183973"/>
                    <a:gd name="connsiteY1" fmla="*/ 1124593 h 1250791"/>
                    <a:gd name="connsiteX2" fmla="*/ 65196 w 183973"/>
                    <a:gd name="connsiteY2" fmla="*/ 1225300 h 1250791"/>
                    <a:gd name="connsiteX3" fmla="*/ 156094 w 183973"/>
                    <a:gd name="connsiteY3" fmla="*/ 1081730 h 1250791"/>
                    <a:gd name="connsiteX4" fmla="*/ 13151 w 183973"/>
                    <a:gd name="connsiteY4" fmla="*/ 184025 h 1250791"/>
                    <a:gd name="connsiteX5" fmla="*/ 19601 w 183973"/>
                    <a:gd name="connsiteY5" fmla="*/ 80206 h 1250791"/>
                    <a:gd name="connsiteX0" fmla="*/ 100 w 170922"/>
                    <a:gd name="connsiteY0" fmla="*/ 53 h 1066819"/>
                    <a:gd name="connsiteX1" fmla="*/ 168982 w 170922"/>
                    <a:gd name="connsiteY1" fmla="*/ 940621 h 1066819"/>
                    <a:gd name="connsiteX2" fmla="*/ 52145 w 170922"/>
                    <a:gd name="connsiteY2" fmla="*/ 1041328 h 1066819"/>
                    <a:gd name="connsiteX3" fmla="*/ 143043 w 170922"/>
                    <a:gd name="connsiteY3" fmla="*/ 897758 h 1066819"/>
                    <a:gd name="connsiteX4" fmla="*/ 100 w 170922"/>
                    <a:gd name="connsiteY4" fmla="*/ 53 h 1066819"/>
                    <a:gd name="connsiteX0" fmla="*/ 27829 w 120586"/>
                    <a:gd name="connsiteY0" fmla="*/ 133 h 526980"/>
                    <a:gd name="connsiteX1" fmla="*/ 118646 w 120586"/>
                    <a:gd name="connsiteY1" fmla="*/ 400782 h 526980"/>
                    <a:gd name="connsiteX2" fmla="*/ 1809 w 120586"/>
                    <a:gd name="connsiteY2" fmla="*/ 501489 h 526980"/>
                    <a:gd name="connsiteX3" fmla="*/ 92707 w 120586"/>
                    <a:gd name="connsiteY3" fmla="*/ 357919 h 526980"/>
                    <a:gd name="connsiteX4" fmla="*/ 27829 w 120586"/>
                    <a:gd name="connsiteY4" fmla="*/ 133 h 526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0586" h="526980">
                      <a:moveTo>
                        <a:pt x="27829" y="133"/>
                      </a:moveTo>
                      <a:cubicBezTo>
                        <a:pt x="32152" y="7277"/>
                        <a:pt x="109972" y="227236"/>
                        <a:pt x="118646" y="400782"/>
                      </a:cubicBezTo>
                      <a:cubicBezTo>
                        <a:pt x="137087" y="572348"/>
                        <a:pt x="18420" y="527916"/>
                        <a:pt x="1809" y="501489"/>
                      </a:cubicBezTo>
                      <a:cubicBezTo>
                        <a:pt x="-14802" y="475062"/>
                        <a:pt x="88370" y="441478"/>
                        <a:pt x="92707" y="357919"/>
                      </a:cubicBezTo>
                      <a:cubicBezTo>
                        <a:pt x="97044" y="274360"/>
                        <a:pt x="23506" y="-7011"/>
                        <a:pt x="27829" y="133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872" name="Freeform 2871"/>
              <p:cNvSpPr/>
              <p:nvPr/>
            </p:nvSpPr>
            <p:spPr>
              <a:xfrm>
                <a:off x="8129739" y="2975795"/>
                <a:ext cx="497677" cy="417947"/>
              </a:xfrm>
              <a:custGeom>
                <a:avLst/>
                <a:gdLst>
                  <a:gd name="connsiteX0" fmla="*/ 52939 w 890337"/>
                  <a:gd name="connsiteY0" fmla="*/ 952901 h 952901"/>
                  <a:gd name="connsiteX1" fmla="*/ 0 w 890337"/>
                  <a:gd name="connsiteY1" fmla="*/ 288758 h 952901"/>
                  <a:gd name="connsiteX2" fmla="*/ 211756 w 890337"/>
                  <a:gd name="connsiteY2" fmla="*/ 134754 h 952901"/>
                  <a:gd name="connsiteX3" fmla="*/ 471638 w 890337"/>
                  <a:gd name="connsiteY3" fmla="*/ 115503 h 952901"/>
                  <a:gd name="connsiteX4" fmla="*/ 654518 w 890337"/>
                  <a:gd name="connsiteY4" fmla="*/ 0 h 952901"/>
                  <a:gd name="connsiteX5" fmla="*/ 563078 w 890337"/>
                  <a:gd name="connsiteY5" fmla="*/ 115503 h 952901"/>
                  <a:gd name="connsiteX6" fmla="*/ 755584 w 890337"/>
                  <a:gd name="connsiteY6" fmla="*/ 62564 h 952901"/>
                  <a:gd name="connsiteX7" fmla="*/ 625643 w 890337"/>
                  <a:gd name="connsiteY7" fmla="*/ 206943 h 952901"/>
                  <a:gd name="connsiteX8" fmla="*/ 890337 w 890337"/>
                  <a:gd name="connsiteY8" fmla="*/ 187693 h 952901"/>
                  <a:gd name="connsiteX9" fmla="*/ 702645 w 890337"/>
                  <a:gd name="connsiteY9" fmla="*/ 341697 h 952901"/>
                  <a:gd name="connsiteX10" fmla="*/ 741146 w 890337"/>
                  <a:gd name="connsiteY10" fmla="*/ 543828 h 952901"/>
                  <a:gd name="connsiteX11" fmla="*/ 683394 w 890337"/>
                  <a:gd name="connsiteY11" fmla="*/ 952901 h 952901"/>
                  <a:gd name="connsiteX12" fmla="*/ 630455 w 890337"/>
                  <a:gd name="connsiteY12" fmla="*/ 481263 h 952901"/>
                  <a:gd name="connsiteX13" fmla="*/ 466826 w 890337"/>
                  <a:gd name="connsiteY13" fmla="*/ 476451 h 952901"/>
                  <a:gd name="connsiteX14" fmla="*/ 356135 w 890337"/>
                  <a:gd name="connsiteY14" fmla="*/ 548640 h 952901"/>
                  <a:gd name="connsiteX15" fmla="*/ 303196 w 890337"/>
                  <a:gd name="connsiteY15" fmla="*/ 490889 h 952901"/>
                  <a:gd name="connsiteX16" fmla="*/ 125129 w 890337"/>
                  <a:gd name="connsiteY16" fmla="*/ 447575 h 952901"/>
                  <a:gd name="connsiteX17" fmla="*/ 52939 w 890337"/>
                  <a:gd name="connsiteY17" fmla="*/ 952901 h 952901"/>
                  <a:gd name="connsiteX0" fmla="*/ 52939 w 890337"/>
                  <a:gd name="connsiteY0" fmla="*/ 890337 h 890337"/>
                  <a:gd name="connsiteX1" fmla="*/ 0 w 890337"/>
                  <a:gd name="connsiteY1" fmla="*/ 226194 h 890337"/>
                  <a:gd name="connsiteX2" fmla="*/ 211756 w 890337"/>
                  <a:gd name="connsiteY2" fmla="*/ 72190 h 890337"/>
                  <a:gd name="connsiteX3" fmla="*/ 471638 w 890337"/>
                  <a:gd name="connsiteY3" fmla="*/ 52939 h 890337"/>
                  <a:gd name="connsiteX4" fmla="*/ 563078 w 890337"/>
                  <a:gd name="connsiteY4" fmla="*/ 52939 h 890337"/>
                  <a:gd name="connsiteX5" fmla="*/ 755584 w 890337"/>
                  <a:gd name="connsiteY5" fmla="*/ 0 h 890337"/>
                  <a:gd name="connsiteX6" fmla="*/ 625643 w 890337"/>
                  <a:gd name="connsiteY6" fmla="*/ 144379 h 890337"/>
                  <a:gd name="connsiteX7" fmla="*/ 890337 w 890337"/>
                  <a:gd name="connsiteY7" fmla="*/ 125129 h 890337"/>
                  <a:gd name="connsiteX8" fmla="*/ 702645 w 890337"/>
                  <a:gd name="connsiteY8" fmla="*/ 279133 h 890337"/>
                  <a:gd name="connsiteX9" fmla="*/ 741146 w 890337"/>
                  <a:gd name="connsiteY9" fmla="*/ 481264 h 890337"/>
                  <a:gd name="connsiteX10" fmla="*/ 683394 w 890337"/>
                  <a:gd name="connsiteY10" fmla="*/ 890337 h 890337"/>
                  <a:gd name="connsiteX11" fmla="*/ 630455 w 890337"/>
                  <a:gd name="connsiteY11" fmla="*/ 418699 h 890337"/>
                  <a:gd name="connsiteX12" fmla="*/ 466826 w 890337"/>
                  <a:gd name="connsiteY12" fmla="*/ 413887 h 890337"/>
                  <a:gd name="connsiteX13" fmla="*/ 356135 w 890337"/>
                  <a:gd name="connsiteY13" fmla="*/ 486076 h 890337"/>
                  <a:gd name="connsiteX14" fmla="*/ 303196 w 890337"/>
                  <a:gd name="connsiteY14" fmla="*/ 428325 h 890337"/>
                  <a:gd name="connsiteX15" fmla="*/ 125129 w 890337"/>
                  <a:gd name="connsiteY15" fmla="*/ 385011 h 890337"/>
                  <a:gd name="connsiteX16" fmla="*/ 52939 w 890337"/>
                  <a:gd name="connsiteY16" fmla="*/ 890337 h 890337"/>
                  <a:gd name="connsiteX0" fmla="*/ 52939 w 890337"/>
                  <a:gd name="connsiteY0" fmla="*/ 837398 h 837398"/>
                  <a:gd name="connsiteX1" fmla="*/ 0 w 890337"/>
                  <a:gd name="connsiteY1" fmla="*/ 173255 h 837398"/>
                  <a:gd name="connsiteX2" fmla="*/ 211756 w 890337"/>
                  <a:gd name="connsiteY2" fmla="*/ 19251 h 837398"/>
                  <a:gd name="connsiteX3" fmla="*/ 471638 w 890337"/>
                  <a:gd name="connsiteY3" fmla="*/ 0 h 837398"/>
                  <a:gd name="connsiteX4" fmla="*/ 563078 w 890337"/>
                  <a:gd name="connsiteY4" fmla="*/ 0 h 837398"/>
                  <a:gd name="connsiteX5" fmla="*/ 625643 w 890337"/>
                  <a:gd name="connsiteY5" fmla="*/ 91440 h 837398"/>
                  <a:gd name="connsiteX6" fmla="*/ 890337 w 890337"/>
                  <a:gd name="connsiteY6" fmla="*/ 72190 h 837398"/>
                  <a:gd name="connsiteX7" fmla="*/ 702645 w 890337"/>
                  <a:gd name="connsiteY7" fmla="*/ 226194 h 837398"/>
                  <a:gd name="connsiteX8" fmla="*/ 741146 w 890337"/>
                  <a:gd name="connsiteY8" fmla="*/ 428325 h 837398"/>
                  <a:gd name="connsiteX9" fmla="*/ 683394 w 890337"/>
                  <a:gd name="connsiteY9" fmla="*/ 837398 h 837398"/>
                  <a:gd name="connsiteX10" fmla="*/ 630455 w 890337"/>
                  <a:gd name="connsiteY10" fmla="*/ 365760 h 837398"/>
                  <a:gd name="connsiteX11" fmla="*/ 466826 w 890337"/>
                  <a:gd name="connsiteY11" fmla="*/ 360948 h 837398"/>
                  <a:gd name="connsiteX12" fmla="*/ 356135 w 890337"/>
                  <a:gd name="connsiteY12" fmla="*/ 433137 h 837398"/>
                  <a:gd name="connsiteX13" fmla="*/ 303196 w 890337"/>
                  <a:gd name="connsiteY13" fmla="*/ 375386 h 837398"/>
                  <a:gd name="connsiteX14" fmla="*/ 125129 w 890337"/>
                  <a:gd name="connsiteY14" fmla="*/ 332072 h 837398"/>
                  <a:gd name="connsiteX15" fmla="*/ 52939 w 890337"/>
                  <a:gd name="connsiteY15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211756 w 741146"/>
                  <a:gd name="connsiteY2" fmla="*/ 19251 h 837398"/>
                  <a:gd name="connsiteX3" fmla="*/ 471638 w 741146"/>
                  <a:gd name="connsiteY3" fmla="*/ 0 h 837398"/>
                  <a:gd name="connsiteX4" fmla="*/ 563078 w 741146"/>
                  <a:gd name="connsiteY4" fmla="*/ 0 h 837398"/>
                  <a:gd name="connsiteX5" fmla="*/ 625643 w 741146"/>
                  <a:gd name="connsiteY5" fmla="*/ 91440 h 837398"/>
                  <a:gd name="connsiteX6" fmla="*/ 702645 w 741146"/>
                  <a:gd name="connsiteY6" fmla="*/ 226194 h 837398"/>
                  <a:gd name="connsiteX7" fmla="*/ 741146 w 741146"/>
                  <a:gd name="connsiteY7" fmla="*/ 428325 h 837398"/>
                  <a:gd name="connsiteX8" fmla="*/ 683394 w 741146"/>
                  <a:gd name="connsiteY8" fmla="*/ 837398 h 837398"/>
                  <a:gd name="connsiteX9" fmla="*/ 630455 w 741146"/>
                  <a:gd name="connsiteY9" fmla="*/ 365760 h 837398"/>
                  <a:gd name="connsiteX10" fmla="*/ 466826 w 741146"/>
                  <a:gd name="connsiteY10" fmla="*/ 360948 h 837398"/>
                  <a:gd name="connsiteX11" fmla="*/ 356135 w 741146"/>
                  <a:gd name="connsiteY11" fmla="*/ 433137 h 837398"/>
                  <a:gd name="connsiteX12" fmla="*/ 303196 w 741146"/>
                  <a:gd name="connsiteY12" fmla="*/ 375386 h 837398"/>
                  <a:gd name="connsiteX13" fmla="*/ 125129 w 741146"/>
                  <a:gd name="connsiteY13" fmla="*/ 332072 h 837398"/>
                  <a:gd name="connsiteX14" fmla="*/ 52939 w 741146"/>
                  <a:gd name="connsiteY14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211756 w 741146"/>
                  <a:gd name="connsiteY2" fmla="*/ 19251 h 837398"/>
                  <a:gd name="connsiteX3" fmla="*/ 471638 w 741146"/>
                  <a:gd name="connsiteY3" fmla="*/ 0 h 837398"/>
                  <a:gd name="connsiteX4" fmla="*/ 563078 w 741146"/>
                  <a:gd name="connsiteY4" fmla="*/ 0 h 837398"/>
                  <a:gd name="connsiteX5" fmla="*/ 625643 w 741146"/>
                  <a:gd name="connsiteY5" fmla="*/ 91440 h 837398"/>
                  <a:gd name="connsiteX6" fmla="*/ 702645 w 741146"/>
                  <a:gd name="connsiteY6" fmla="*/ 226194 h 837398"/>
                  <a:gd name="connsiteX7" fmla="*/ 741146 w 741146"/>
                  <a:gd name="connsiteY7" fmla="*/ 428325 h 837398"/>
                  <a:gd name="connsiteX8" fmla="*/ 683394 w 741146"/>
                  <a:gd name="connsiteY8" fmla="*/ 837398 h 837398"/>
                  <a:gd name="connsiteX9" fmla="*/ 630455 w 741146"/>
                  <a:gd name="connsiteY9" fmla="*/ 365760 h 837398"/>
                  <a:gd name="connsiteX10" fmla="*/ 466826 w 741146"/>
                  <a:gd name="connsiteY10" fmla="*/ 360948 h 837398"/>
                  <a:gd name="connsiteX11" fmla="*/ 442767 w 741146"/>
                  <a:gd name="connsiteY11" fmla="*/ 462013 h 837398"/>
                  <a:gd name="connsiteX12" fmla="*/ 303196 w 741146"/>
                  <a:gd name="connsiteY12" fmla="*/ 375386 h 837398"/>
                  <a:gd name="connsiteX13" fmla="*/ 125129 w 741146"/>
                  <a:gd name="connsiteY13" fmla="*/ 332072 h 837398"/>
                  <a:gd name="connsiteX14" fmla="*/ 52939 w 741146"/>
                  <a:gd name="connsiteY14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211756 w 741146"/>
                  <a:gd name="connsiteY2" fmla="*/ 19251 h 837398"/>
                  <a:gd name="connsiteX3" fmla="*/ 471638 w 741146"/>
                  <a:gd name="connsiteY3" fmla="*/ 0 h 837398"/>
                  <a:gd name="connsiteX4" fmla="*/ 563078 w 741146"/>
                  <a:gd name="connsiteY4" fmla="*/ 0 h 837398"/>
                  <a:gd name="connsiteX5" fmla="*/ 625643 w 741146"/>
                  <a:gd name="connsiteY5" fmla="*/ 91440 h 837398"/>
                  <a:gd name="connsiteX6" fmla="*/ 702645 w 741146"/>
                  <a:gd name="connsiteY6" fmla="*/ 226194 h 837398"/>
                  <a:gd name="connsiteX7" fmla="*/ 741146 w 741146"/>
                  <a:gd name="connsiteY7" fmla="*/ 428325 h 837398"/>
                  <a:gd name="connsiteX8" fmla="*/ 683394 w 741146"/>
                  <a:gd name="connsiteY8" fmla="*/ 837398 h 837398"/>
                  <a:gd name="connsiteX9" fmla="*/ 630455 w 741146"/>
                  <a:gd name="connsiteY9" fmla="*/ 365760 h 837398"/>
                  <a:gd name="connsiteX10" fmla="*/ 466826 w 741146"/>
                  <a:gd name="connsiteY10" fmla="*/ 360948 h 837398"/>
                  <a:gd name="connsiteX11" fmla="*/ 442767 w 741146"/>
                  <a:gd name="connsiteY11" fmla="*/ 462013 h 837398"/>
                  <a:gd name="connsiteX12" fmla="*/ 400762 w 741146"/>
                  <a:gd name="connsiteY12" fmla="*/ 311544 h 837398"/>
                  <a:gd name="connsiteX13" fmla="*/ 303196 w 741146"/>
                  <a:gd name="connsiteY13" fmla="*/ 375386 h 837398"/>
                  <a:gd name="connsiteX14" fmla="*/ 125129 w 741146"/>
                  <a:gd name="connsiteY14" fmla="*/ 332072 h 837398"/>
                  <a:gd name="connsiteX15" fmla="*/ 52939 w 741146"/>
                  <a:gd name="connsiteY15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211756 w 741146"/>
                  <a:gd name="connsiteY2" fmla="*/ 19251 h 837398"/>
                  <a:gd name="connsiteX3" fmla="*/ 471638 w 741146"/>
                  <a:gd name="connsiteY3" fmla="*/ 0 h 837398"/>
                  <a:gd name="connsiteX4" fmla="*/ 563078 w 741146"/>
                  <a:gd name="connsiteY4" fmla="*/ 0 h 837398"/>
                  <a:gd name="connsiteX5" fmla="*/ 625643 w 741146"/>
                  <a:gd name="connsiteY5" fmla="*/ 91440 h 837398"/>
                  <a:gd name="connsiteX6" fmla="*/ 702645 w 741146"/>
                  <a:gd name="connsiteY6" fmla="*/ 226194 h 837398"/>
                  <a:gd name="connsiteX7" fmla="*/ 741146 w 741146"/>
                  <a:gd name="connsiteY7" fmla="*/ 428325 h 837398"/>
                  <a:gd name="connsiteX8" fmla="*/ 683394 w 741146"/>
                  <a:gd name="connsiteY8" fmla="*/ 837398 h 837398"/>
                  <a:gd name="connsiteX9" fmla="*/ 630455 w 741146"/>
                  <a:gd name="connsiteY9" fmla="*/ 365760 h 837398"/>
                  <a:gd name="connsiteX10" fmla="*/ 466826 w 741146"/>
                  <a:gd name="connsiteY10" fmla="*/ 360948 h 837398"/>
                  <a:gd name="connsiteX11" fmla="*/ 385013 w 741146"/>
                  <a:gd name="connsiteY11" fmla="*/ 490888 h 837398"/>
                  <a:gd name="connsiteX12" fmla="*/ 400762 w 741146"/>
                  <a:gd name="connsiteY12" fmla="*/ 311544 h 837398"/>
                  <a:gd name="connsiteX13" fmla="*/ 303196 w 741146"/>
                  <a:gd name="connsiteY13" fmla="*/ 375386 h 837398"/>
                  <a:gd name="connsiteX14" fmla="*/ 125129 w 741146"/>
                  <a:gd name="connsiteY14" fmla="*/ 332072 h 837398"/>
                  <a:gd name="connsiteX15" fmla="*/ 52939 w 741146"/>
                  <a:gd name="connsiteY15" fmla="*/ 837398 h 837398"/>
                  <a:gd name="connsiteX0" fmla="*/ 59684 w 747891"/>
                  <a:gd name="connsiteY0" fmla="*/ 837398 h 837398"/>
                  <a:gd name="connsiteX1" fmla="*/ 6745 w 747891"/>
                  <a:gd name="connsiteY1" fmla="*/ 173255 h 837398"/>
                  <a:gd name="connsiteX2" fmla="*/ 218501 w 747891"/>
                  <a:gd name="connsiteY2" fmla="*/ 19251 h 837398"/>
                  <a:gd name="connsiteX3" fmla="*/ 478383 w 747891"/>
                  <a:gd name="connsiteY3" fmla="*/ 0 h 837398"/>
                  <a:gd name="connsiteX4" fmla="*/ 569823 w 747891"/>
                  <a:gd name="connsiteY4" fmla="*/ 0 h 837398"/>
                  <a:gd name="connsiteX5" fmla="*/ 632388 w 747891"/>
                  <a:gd name="connsiteY5" fmla="*/ 91440 h 837398"/>
                  <a:gd name="connsiteX6" fmla="*/ 709390 w 747891"/>
                  <a:gd name="connsiteY6" fmla="*/ 226194 h 837398"/>
                  <a:gd name="connsiteX7" fmla="*/ 747891 w 747891"/>
                  <a:gd name="connsiteY7" fmla="*/ 428325 h 837398"/>
                  <a:gd name="connsiteX8" fmla="*/ 690139 w 747891"/>
                  <a:gd name="connsiteY8" fmla="*/ 837398 h 837398"/>
                  <a:gd name="connsiteX9" fmla="*/ 637200 w 747891"/>
                  <a:gd name="connsiteY9" fmla="*/ 365760 h 837398"/>
                  <a:gd name="connsiteX10" fmla="*/ 473571 w 747891"/>
                  <a:gd name="connsiteY10" fmla="*/ 360948 h 837398"/>
                  <a:gd name="connsiteX11" fmla="*/ 391758 w 747891"/>
                  <a:gd name="connsiteY11" fmla="*/ 490888 h 837398"/>
                  <a:gd name="connsiteX12" fmla="*/ 407507 w 747891"/>
                  <a:gd name="connsiteY12" fmla="*/ 311544 h 837398"/>
                  <a:gd name="connsiteX13" fmla="*/ 309941 w 747891"/>
                  <a:gd name="connsiteY13" fmla="*/ 375386 h 837398"/>
                  <a:gd name="connsiteX14" fmla="*/ 131874 w 747891"/>
                  <a:gd name="connsiteY14" fmla="*/ 332072 h 837398"/>
                  <a:gd name="connsiteX15" fmla="*/ 59684 w 747891"/>
                  <a:gd name="connsiteY15" fmla="*/ 837398 h 83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47891" h="837398">
                    <a:moveTo>
                      <a:pt x="59684" y="837398"/>
                    </a:moveTo>
                    <a:cubicBezTo>
                      <a:pt x="38829" y="810929"/>
                      <a:pt x="-19724" y="309613"/>
                      <a:pt x="6745" y="173255"/>
                    </a:cubicBezTo>
                    <a:cubicBezTo>
                      <a:pt x="33214" y="36897"/>
                      <a:pt x="139895" y="48127"/>
                      <a:pt x="218501" y="19251"/>
                    </a:cubicBezTo>
                    <a:lnTo>
                      <a:pt x="478383" y="0"/>
                    </a:lnTo>
                    <a:lnTo>
                      <a:pt x="569823" y="0"/>
                    </a:lnTo>
                    <a:lnTo>
                      <a:pt x="632388" y="91440"/>
                    </a:lnTo>
                    <a:lnTo>
                      <a:pt x="709390" y="226194"/>
                    </a:lnTo>
                    <a:lnTo>
                      <a:pt x="747891" y="428325"/>
                    </a:lnTo>
                    <a:lnTo>
                      <a:pt x="690139" y="837398"/>
                    </a:lnTo>
                    <a:lnTo>
                      <a:pt x="637200" y="365760"/>
                    </a:lnTo>
                    <a:lnTo>
                      <a:pt x="473571" y="360948"/>
                    </a:lnTo>
                    <a:lnTo>
                      <a:pt x="391758" y="490888"/>
                    </a:lnTo>
                    <a:cubicBezTo>
                      <a:pt x="360912" y="471212"/>
                      <a:pt x="438353" y="331220"/>
                      <a:pt x="407507" y="311544"/>
                    </a:cubicBezTo>
                    <a:lnTo>
                      <a:pt x="309941" y="375386"/>
                    </a:lnTo>
                    <a:lnTo>
                      <a:pt x="131874" y="332072"/>
                    </a:lnTo>
                    <a:lnTo>
                      <a:pt x="59684" y="837398"/>
                    </a:lnTo>
                    <a:close/>
                  </a:path>
                </a:pathLst>
              </a:custGeom>
              <a:solidFill>
                <a:srgbClr val="3930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73" name="Freeform 2872"/>
              <p:cNvSpPr/>
              <p:nvPr/>
            </p:nvSpPr>
            <p:spPr>
              <a:xfrm>
                <a:off x="8245533" y="3433857"/>
                <a:ext cx="276907" cy="127130"/>
              </a:xfrm>
              <a:custGeom>
                <a:avLst/>
                <a:gdLst>
                  <a:gd name="connsiteX0" fmla="*/ 293667 w 554811"/>
                  <a:gd name="connsiteY0" fmla="*/ 3702 h 254718"/>
                  <a:gd name="connsiteX1" fmla="*/ 130037 w 554811"/>
                  <a:gd name="connsiteY1" fmla="*/ 51829 h 254718"/>
                  <a:gd name="connsiteX2" fmla="*/ 4909 w 554811"/>
                  <a:gd name="connsiteY2" fmla="*/ 234709 h 254718"/>
                  <a:gd name="connsiteX3" fmla="*/ 303292 w 554811"/>
                  <a:gd name="connsiteY3" fmla="*/ 109580 h 254718"/>
                  <a:gd name="connsiteX4" fmla="*/ 548736 w 554811"/>
                  <a:gd name="connsiteY4" fmla="*/ 253959 h 254718"/>
                  <a:gd name="connsiteX5" fmla="*/ 462109 w 554811"/>
                  <a:gd name="connsiteY5" fmla="*/ 32578 h 254718"/>
                  <a:gd name="connsiteX6" fmla="*/ 293667 w 554811"/>
                  <a:gd name="connsiteY6" fmla="*/ 3702 h 254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4811" h="254718">
                    <a:moveTo>
                      <a:pt x="293667" y="3702"/>
                    </a:moveTo>
                    <a:cubicBezTo>
                      <a:pt x="238322" y="6910"/>
                      <a:pt x="178163" y="13328"/>
                      <a:pt x="130037" y="51829"/>
                    </a:cubicBezTo>
                    <a:cubicBezTo>
                      <a:pt x="81911" y="90330"/>
                      <a:pt x="-23967" y="225084"/>
                      <a:pt x="4909" y="234709"/>
                    </a:cubicBezTo>
                    <a:cubicBezTo>
                      <a:pt x="33785" y="244334"/>
                      <a:pt x="212654" y="106372"/>
                      <a:pt x="303292" y="109580"/>
                    </a:cubicBezTo>
                    <a:cubicBezTo>
                      <a:pt x="393930" y="112788"/>
                      <a:pt x="522267" y="266793"/>
                      <a:pt x="548736" y="253959"/>
                    </a:cubicBezTo>
                    <a:cubicBezTo>
                      <a:pt x="575206" y="241125"/>
                      <a:pt x="509433" y="75892"/>
                      <a:pt x="462109" y="32578"/>
                    </a:cubicBezTo>
                    <a:cubicBezTo>
                      <a:pt x="414785" y="-10736"/>
                      <a:pt x="349012" y="494"/>
                      <a:pt x="293667" y="3702"/>
                    </a:cubicBezTo>
                    <a:close/>
                  </a:path>
                </a:pathLst>
              </a:custGeom>
              <a:solidFill>
                <a:srgbClr val="3930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74" name="Trapezoid 270"/>
              <p:cNvSpPr/>
              <p:nvPr/>
            </p:nvSpPr>
            <p:spPr>
              <a:xfrm rot="1261075">
                <a:off x="7739585" y="3788115"/>
                <a:ext cx="378473" cy="1200774"/>
              </a:xfrm>
              <a:custGeom>
                <a:avLst/>
                <a:gdLst>
                  <a:gd name="connsiteX0" fmla="*/ 0 w 318441"/>
                  <a:gd name="connsiteY0" fmla="*/ 484297 h 484297"/>
                  <a:gd name="connsiteX1" fmla="*/ 33879 w 318441"/>
                  <a:gd name="connsiteY1" fmla="*/ 0 h 484297"/>
                  <a:gd name="connsiteX2" fmla="*/ 284562 w 318441"/>
                  <a:gd name="connsiteY2" fmla="*/ 0 h 484297"/>
                  <a:gd name="connsiteX3" fmla="*/ 318441 w 318441"/>
                  <a:gd name="connsiteY3" fmla="*/ 484297 h 484297"/>
                  <a:gd name="connsiteX4" fmla="*/ 0 w 318441"/>
                  <a:gd name="connsiteY4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33879 w 318441"/>
                  <a:gd name="connsiteY2" fmla="*/ 0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1230 w 318441"/>
                  <a:gd name="connsiteY1" fmla="*/ 72704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64163 w 307709"/>
                  <a:gd name="connsiteY0" fmla="*/ 496110 h 496110"/>
                  <a:gd name="connsiteX1" fmla="*/ 498 w 307709"/>
                  <a:gd name="connsiteY1" fmla="*/ 72704 h 496110"/>
                  <a:gd name="connsiteX2" fmla="*/ 38440 w 307709"/>
                  <a:gd name="connsiteY2" fmla="*/ 583 h 496110"/>
                  <a:gd name="connsiteX3" fmla="*/ 273830 w 307709"/>
                  <a:gd name="connsiteY3" fmla="*/ 0 h 496110"/>
                  <a:gd name="connsiteX4" fmla="*/ 307709 w 307709"/>
                  <a:gd name="connsiteY4" fmla="*/ 484297 h 496110"/>
                  <a:gd name="connsiteX5" fmla="*/ 64163 w 307709"/>
                  <a:gd name="connsiteY5" fmla="*/ 496110 h 496110"/>
                  <a:gd name="connsiteX0" fmla="*/ 64163 w 307709"/>
                  <a:gd name="connsiteY0" fmla="*/ 496110 h 1158393"/>
                  <a:gd name="connsiteX1" fmla="*/ 498 w 307709"/>
                  <a:gd name="connsiteY1" fmla="*/ 72704 h 1158393"/>
                  <a:gd name="connsiteX2" fmla="*/ 38440 w 307709"/>
                  <a:gd name="connsiteY2" fmla="*/ 583 h 1158393"/>
                  <a:gd name="connsiteX3" fmla="*/ 273830 w 307709"/>
                  <a:gd name="connsiteY3" fmla="*/ 0 h 1158393"/>
                  <a:gd name="connsiteX4" fmla="*/ 307709 w 307709"/>
                  <a:gd name="connsiteY4" fmla="*/ 484297 h 1158393"/>
                  <a:gd name="connsiteX5" fmla="*/ 270326 w 307709"/>
                  <a:gd name="connsiteY5" fmla="*/ 1158393 h 1158393"/>
                  <a:gd name="connsiteX6" fmla="*/ 64163 w 307709"/>
                  <a:gd name="connsiteY6" fmla="*/ 496110 h 1158393"/>
                  <a:gd name="connsiteX0" fmla="*/ 64163 w 378971"/>
                  <a:gd name="connsiteY0" fmla="*/ 496110 h 1214821"/>
                  <a:gd name="connsiteX1" fmla="*/ 498 w 378971"/>
                  <a:gd name="connsiteY1" fmla="*/ 72704 h 1214821"/>
                  <a:gd name="connsiteX2" fmla="*/ 38440 w 378971"/>
                  <a:gd name="connsiteY2" fmla="*/ 583 h 1214821"/>
                  <a:gd name="connsiteX3" fmla="*/ 273830 w 378971"/>
                  <a:gd name="connsiteY3" fmla="*/ 0 h 1214821"/>
                  <a:gd name="connsiteX4" fmla="*/ 307709 w 378971"/>
                  <a:gd name="connsiteY4" fmla="*/ 484297 h 1214821"/>
                  <a:gd name="connsiteX5" fmla="*/ 378604 w 378971"/>
                  <a:gd name="connsiteY5" fmla="*/ 1130321 h 1214821"/>
                  <a:gd name="connsiteX6" fmla="*/ 270326 w 378971"/>
                  <a:gd name="connsiteY6" fmla="*/ 1158393 h 1214821"/>
                  <a:gd name="connsiteX7" fmla="*/ 64163 w 378971"/>
                  <a:gd name="connsiteY7" fmla="*/ 496110 h 1214821"/>
                  <a:gd name="connsiteX0" fmla="*/ 64163 w 378971"/>
                  <a:gd name="connsiteY0" fmla="*/ 496110 h 1158393"/>
                  <a:gd name="connsiteX1" fmla="*/ 498 w 378971"/>
                  <a:gd name="connsiteY1" fmla="*/ 72704 h 1158393"/>
                  <a:gd name="connsiteX2" fmla="*/ 38440 w 378971"/>
                  <a:gd name="connsiteY2" fmla="*/ 583 h 1158393"/>
                  <a:gd name="connsiteX3" fmla="*/ 273830 w 378971"/>
                  <a:gd name="connsiteY3" fmla="*/ 0 h 1158393"/>
                  <a:gd name="connsiteX4" fmla="*/ 307709 w 378971"/>
                  <a:gd name="connsiteY4" fmla="*/ 484297 h 1158393"/>
                  <a:gd name="connsiteX5" fmla="*/ 378604 w 378971"/>
                  <a:gd name="connsiteY5" fmla="*/ 1130321 h 1158393"/>
                  <a:gd name="connsiteX6" fmla="*/ 270326 w 378971"/>
                  <a:gd name="connsiteY6" fmla="*/ 1158393 h 1158393"/>
                  <a:gd name="connsiteX7" fmla="*/ 64163 w 378971"/>
                  <a:gd name="connsiteY7" fmla="*/ 496110 h 1158393"/>
                  <a:gd name="connsiteX0" fmla="*/ 63665 w 378473"/>
                  <a:gd name="connsiteY0" fmla="*/ 496110 h 1158393"/>
                  <a:gd name="connsiteX1" fmla="*/ 0 w 378473"/>
                  <a:gd name="connsiteY1" fmla="*/ 72704 h 1158393"/>
                  <a:gd name="connsiteX2" fmla="*/ 37942 w 378473"/>
                  <a:gd name="connsiteY2" fmla="*/ 583 h 1158393"/>
                  <a:gd name="connsiteX3" fmla="*/ 273332 w 378473"/>
                  <a:gd name="connsiteY3" fmla="*/ 0 h 1158393"/>
                  <a:gd name="connsiteX4" fmla="*/ 307211 w 378473"/>
                  <a:gd name="connsiteY4" fmla="*/ 484297 h 1158393"/>
                  <a:gd name="connsiteX5" fmla="*/ 378106 w 378473"/>
                  <a:gd name="connsiteY5" fmla="*/ 1130321 h 1158393"/>
                  <a:gd name="connsiteX6" fmla="*/ 269828 w 378473"/>
                  <a:gd name="connsiteY6" fmla="*/ 1158393 h 1158393"/>
                  <a:gd name="connsiteX7" fmla="*/ 63665 w 378473"/>
                  <a:gd name="connsiteY7" fmla="*/ 496110 h 1158393"/>
                  <a:gd name="connsiteX0" fmla="*/ 63665 w 378473"/>
                  <a:gd name="connsiteY0" fmla="*/ 538491 h 1200774"/>
                  <a:gd name="connsiteX1" fmla="*/ 0 w 378473"/>
                  <a:gd name="connsiteY1" fmla="*/ 115085 h 1200774"/>
                  <a:gd name="connsiteX2" fmla="*/ 86378 w 378473"/>
                  <a:gd name="connsiteY2" fmla="*/ 0 h 1200774"/>
                  <a:gd name="connsiteX3" fmla="*/ 273332 w 378473"/>
                  <a:gd name="connsiteY3" fmla="*/ 42381 h 1200774"/>
                  <a:gd name="connsiteX4" fmla="*/ 307211 w 378473"/>
                  <a:gd name="connsiteY4" fmla="*/ 526678 h 1200774"/>
                  <a:gd name="connsiteX5" fmla="*/ 378106 w 378473"/>
                  <a:gd name="connsiteY5" fmla="*/ 1172702 h 1200774"/>
                  <a:gd name="connsiteX6" fmla="*/ 269828 w 378473"/>
                  <a:gd name="connsiteY6" fmla="*/ 1200774 h 1200774"/>
                  <a:gd name="connsiteX7" fmla="*/ 63665 w 378473"/>
                  <a:gd name="connsiteY7" fmla="*/ 538491 h 120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8473" h="1200774">
                    <a:moveTo>
                      <a:pt x="63665" y="538491"/>
                    </a:moveTo>
                    <a:lnTo>
                      <a:pt x="0" y="115085"/>
                    </a:lnTo>
                    <a:lnTo>
                      <a:pt x="86378" y="0"/>
                    </a:lnTo>
                    <a:lnTo>
                      <a:pt x="273332" y="42381"/>
                    </a:lnTo>
                    <a:lnTo>
                      <a:pt x="307211" y="526678"/>
                    </a:lnTo>
                    <a:cubicBezTo>
                      <a:pt x="309299" y="684441"/>
                      <a:pt x="384337" y="1060353"/>
                      <a:pt x="378106" y="1172702"/>
                    </a:cubicBezTo>
                    <a:lnTo>
                      <a:pt x="269828" y="1200774"/>
                    </a:lnTo>
                    <a:lnTo>
                      <a:pt x="63665" y="53849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75" name="Trapezoid 270"/>
              <p:cNvSpPr/>
              <p:nvPr/>
            </p:nvSpPr>
            <p:spPr>
              <a:xfrm rot="20338925" flipH="1">
                <a:off x="8651245" y="3780290"/>
                <a:ext cx="378473" cy="1200774"/>
              </a:xfrm>
              <a:custGeom>
                <a:avLst/>
                <a:gdLst>
                  <a:gd name="connsiteX0" fmla="*/ 0 w 318441"/>
                  <a:gd name="connsiteY0" fmla="*/ 484297 h 484297"/>
                  <a:gd name="connsiteX1" fmla="*/ 33879 w 318441"/>
                  <a:gd name="connsiteY1" fmla="*/ 0 h 484297"/>
                  <a:gd name="connsiteX2" fmla="*/ 284562 w 318441"/>
                  <a:gd name="connsiteY2" fmla="*/ 0 h 484297"/>
                  <a:gd name="connsiteX3" fmla="*/ 318441 w 318441"/>
                  <a:gd name="connsiteY3" fmla="*/ 484297 h 484297"/>
                  <a:gd name="connsiteX4" fmla="*/ 0 w 318441"/>
                  <a:gd name="connsiteY4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33879 w 318441"/>
                  <a:gd name="connsiteY2" fmla="*/ 0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1230 w 318441"/>
                  <a:gd name="connsiteY1" fmla="*/ 72704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64163 w 307709"/>
                  <a:gd name="connsiteY0" fmla="*/ 496110 h 496110"/>
                  <a:gd name="connsiteX1" fmla="*/ 498 w 307709"/>
                  <a:gd name="connsiteY1" fmla="*/ 72704 h 496110"/>
                  <a:gd name="connsiteX2" fmla="*/ 38440 w 307709"/>
                  <a:gd name="connsiteY2" fmla="*/ 583 h 496110"/>
                  <a:gd name="connsiteX3" fmla="*/ 273830 w 307709"/>
                  <a:gd name="connsiteY3" fmla="*/ 0 h 496110"/>
                  <a:gd name="connsiteX4" fmla="*/ 307709 w 307709"/>
                  <a:gd name="connsiteY4" fmla="*/ 484297 h 496110"/>
                  <a:gd name="connsiteX5" fmla="*/ 64163 w 307709"/>
                  <a:gd name="connsiteY5" fmla="*/ 496110 h 496110"/>
                  <a:gd name="connsiteX0" fmla="*/ 64163 w 307709"/>
                  <a:gd name="connsiteY0" fmla="*/ 496110 h 1158393"/>
                  <a:gd name="connsiteX1" fmla="*/ 498 w 307709"/>
                  <a:gd name="connsiteY1" fmla="*/ 72704 h 1158393"/>
                  <a:gd name="connsiteX2" fmla="*/ 38440 w 307709"/>
                  <a:gd name="connsiteY2" fmla="*/ 583 h 1158393"/>
                  <a:gd name="connsiteX3" fmla="*/ 273830 w 307709"/>
                  <a:gd name="connsiteY3" fmla="*/ 0 h 1158393"/>
                  <a:gd name="connsiteX4" fmla="*/ 307709 w 307709"/>
                  <a:gd name="connsiteY4" fmla="*/ 484297 h 1158393"/>
                  <a:gd name="connsiteX5" fmla="*/ 270326 w 307709"/>
                  <a:gd name="connsiteY5" fmla="*/ 1158393 h 1158393"/>
                  <a:gd name="connsiteX6" fmla="*/ 64163 w 307709"/>
                  <a:gd name="connsiteY6" fmla="*/ 496110 h 1158393"/>
                  <a:gd name="connsiteX0" fmla="*/ 64163 w 378971"/>
                  <a:gd name="connsiteY0" fmla="*/ 496110 h 1214821"/>
                  <a:gd name="connsiteX1" fmla="*/ 498 w 378971"/>
                  <a:gd name="connsiteY1" fmla="*/ 72704 h 1214821"/>
                  <a:gd name="connsiteX2" fmla="*/ 38440 w 378971"/>
                  <a:gd name="connsiteY2" fmla="*/ 583 h 1214821"/>
                  <a:gd name="connsiteX3" fmla="*/ 273830 w 378971"/>
                  <a:gd name="connsiteY3" fmla="*/ 0 h 1214821"/>
                  <a:gd name="connsiteX4" fmla="*/ 307709 w 378971"/>
                  <a:gd name="connsiteY4" fmla="*/ 484297 h 1214821"/>
                  <a:gd name="connsiteX5" fmla="*/ 378604 w 378971"/>
                  <a:gd name="connsiteY5" fmla="*/ 1130321 h 1214821"/>
                  <a:gd name="connsiteX6" fmla="*/ 270326 w 378971"/>
                  <a:gd name="connsiteY6" fmla="*/ 1158393 h 1214821"/>
                  <a:gd name="connsiteX7" fmla="*/ 64163 w 378971"/>
                  <a:gd name="connsiteY7" fmla="*/ 496110 h 1214821"/>
                  <a:gd name="connsiteX0" fmla="*/ 64163 w 378971"/>
                  <a:gd name="connsiteY0" fmla="*/ 496110 h 1158393"/>
                  <a:gd name="connsiteX1" fmla="*/ 498 w 378971"/>
                  <a:gd name="connsiteY1" fmla="*/ 72704 h 1158393"/>
                  <a:gd name="connsiteX2" fmla="*/ 38440 w 378971"/>
                  <a:gd name="connsiteY2" fmla="*/ 583 h 1158393"/>
                  <a:gd name="connsiteX3" fmla="*/ 273830 w 378971"/>
                  <a:gd name="connsiteY3" fmla="*/ 0 h 1158393"/>
                  <a:gd name="connsiteX4" fmla="*/ 307709 w 378971"/>
                  <a:gd name="connsiteY4" fmla="*/ 484297 h 1158393"/>
                  <a:gd name="connsiteX5" fmla="*/ 378604 w 378971"/>
                  <a:gd name="connsiteY5" fmla="*/ 1130321 h 1158393"/>
                  <a:gd name="connsiteX6" fmla="*/ 270326 w 378971"/>
                  <a:gd name="connsiteY6" fmla="*/ 1158393 h 1158393"/>
                  <a:gd name="connsiteX7" fmla="*/ 64163 w 378971"/>
                  <a:gd name="connsiteY7" fmla="*/ 496110 h 1158393"/>
                  <a:gd name="connsiteX0" fmla="*/ 63665 w 378473"/>
                  <a:gd name="connsiteY0" fmla="*/ 496110 h 1158393"/>
                  <a:gd name="connsiteX1" fmla="*/ 0 w 378473"/>
                  <a:gd name="connsiteY1" fmla="*/ 72704 h 1158393"/>
                  <a:gd name="connsiteX2" fmla="*/ 37942 w 378473"/>
                  <a:gd name="connsiteY2" fmla="*/ 583 h 1158393"/>
                  <a:gd name="connsiteX3" fmla="*/ 273332 w 378473"/>
                  <a:gd name="connsiteY3" fmla="*/ 0 h 1158393"/>
                  <a:gd name="connsiteX4" fmla="*/ 307211 w 378473"/>
                  <a:gd name="connsiteY4" fmla="*/ 484297 h 1158393"/>
                  <a:gd name="connsiteX5" fmla="*/ 378106 w 378473"/>
                  <a:gd name="connsiteY5" fmla="*/ 1130321 h 1158393"/>
                  <a:gd name="connsiteX6" fmla="*/ 269828 w 378473"/>
                  <a:gd name="connsiteY6" fmla="*/ 1158393 h 1158393"/>
                  <a:gd name="connsiteX7" fmla="*/ 63665 w 378473"/>
                  <a:gd name="connsiteY7" fmla="*/ 496110 h 1158393"/>
                  <a:gd name="connsiteX0" fmla="*/ 63665 w 378473"/>
                  <a:gd name="connsiteY0" fmla="*/ 538491 h 1200774"/>
                  <a:gd name="connsiteX1" fmla="*/ 0 w 378473"/>
                  <a:gd name="connsiteY1" fmla="*/ 115085 h 1200774"/>
                  <a:gd name="connsiteX2" fmla="*/ 86378 w 378473"/>
                  <a:gd name="connsiteY2" fmla="*/ 0 h 1200774"/>
                  <a:gd name="connsiteX3" fmla="*/ 273332 w 378473"/>
                  <a:gd name="connsiteY3" fmla="*/ 42381 h 1200774"/>
                  <a:gd name="connsiteX4" fmla="*/ 307211 w 378473"/>
                  <a:gd name="connsiteY4" fmla="*/ 526678 h 1200774"/>
                  <a:gd name="connsiteX5" fmla="*/ 378106 w 378473"/>
                  <a:gd name="connsiteY5" fmla="*/ 1172702 h 1200774"/>
                  <a:gd name="connsiteX6" fmla="*/ 269828 w 378473"/>
                  <a:gd name="connsiteY6" fmla="*/ 1200774 h 1200774"/>
                  <a:gd name="connsiteX7" fmla="*/ 63665 w 378473"/>
                  <a:gd name="connsiteY7" fmla="*/ 538491 h 120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8473" h="1200774">
                    <a:moveTo>
                      <a:pt x="63665" y="538491"/>
                    </a:moveTo>
                    <a:lnTo>
                      <a:pt x="0" y="115085"/>
                    </a:lnTo>
                    <a:lnTo>
                      <a:pt x="86378" y="0"/>
                    </a:lnTo>
                    <a:lnTo>
                      <a:pt x="273332" y="42381"/>
                    </a:lnTo>
                    <a:lnTo>
                      <a:pt x="307211" y="526678"/>
                    </a:lnTo>
                    <a:cubicBezTo>
                      <a:pt x="309299" y="684441"/>
                      <a:pt x="384337" y="1060353"/>
                      <a:pt x="378106" y="1172702"/>
                    </a:cubicBezTo>
                    <a:lnTo>
                      <a:pt x="269828" y="1200774"/>
                    </a:lnTo>
                    <a:lnTo>
                      <a:pt x="63665" y="53849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76" name="Rectangle 268"/>
              <p:cNvSpPr/>
              <p:nvPr/>
            </p:nvSpPr>
            <p:spPr>
              <a:xfrm>
                <a:off x="8017803" y="4627533"/>
                <a:ext cx="747480" cy="281566"/>
              </a:xfrm>
              <a:custGeom>
                <a:avLst/>
                <a:gdLst>
                  <a:gd name="connsiteX0" fmla="*/ 0 w 775631"/>
                  <a:gd name="connsiteY0" fmla="*/ 0 h 351800"/>
                  <a:gd name="connsiteX1" fmla="*/ 775631 w 775631"/>
                  <a:gd name="connsiteY1" fmla="*/ 0 h 351800"/>
                  <a:gd name="connsiteX2" fmla="*/ 775631 w 775631"/>
                  <a:gd name="connsiteY2" fmla="*/ 351800 h 351800"/>
                  <a:gd name="connsiteX3" fmla="*/ 0 w 775631"/>
                  <a:gd name="connsiteY3" fmla="*/ 351800 h 351800"/>
                  <a:gd name="connsiteX4" fmla="*/ 0 w 775631"/>
                  <a:gd name="connsiteY4" fmla="*/ 0 h 351800"/>
                  <a:gd name="connsiteX0" fmla="*/ 22107 w 775631"/>
                  <a:gd name="connsiteY0" fmla="*/ 6029 h 351800"/>
                  <a:gd name="connsiteX1" fmla="*/ 775631 w 775631"/>
                  <a:gd name="connsiteY1" fmla="*/ 0 h 351800"/>
                  <a:gd name="connsiteX2" fmla="*/ 775631 w 775631"/>
                  <a:gd name="connsiteY2" fmla="*/ 351800 h 351800"/>
                  <a:gd name="connsiteX3" fmla="*/ 0 w 775631"/>
                  <a:gd name="connsiteY3" fmla="*/ 351800 h 351800"/>
                  <a:gd name="connsiteX4" fmla="*/ 22107 w 775631"/>
                  <a:gd name="connsiteY4" fmla="*/ 6029 h 351800"/>
                  <a:gd name="connsiteX0" fmla="*/ 22107 w 775631"/>
                  <a:gd name="connsiteY0" fmla="*/ 8039 h 353810"/>
                  <a:gd name="connsiteX1" fmla="*/ 763573 w 775631"/>
                  <a:gd name="connsiteY1" fmla="*/ 0 h 353810"/>
                  <a:gd name="connsiteX2" fmla="*/ 775631 w 775631"/>
                  <a:gd name="connsiteY2" fmla="*/ 353810 h 353810"/>
                  <a:gd name="connsiteX3" fmla="*/ 0 w 775631"/>
                  <a:gd name="connsiteY3" fmla="*/ 353810 h 353810"/>
                  <a:gd name="connsiteX4" fmla="*/ 22107 w 775631"/>
                  <a:gd name="connsiteY4" fmla="*/ 8039 h 353810"/>
                  <a:gd name="connsiteX0" fmla="*/ 22107 w 814741"/>
                  <a:gd name="connsiteY0" fmla="*/ 8039 h 353810"/>
                  <a:gd name="connsiteX1" fmla="*/ 763573 w 814741"/>
                  <a:gd name="connsiteY1" fmla="*/ 0 h 353810"/>
                  <a:gd name="connsiteX2" fmla="*/ 814741 w 814741"/>
                  <a:gd name="connsiteY2" fmla="*/ 281566 h 353810"/>
                  <a:gd name="connsiteX3" fmla="*/ 0 w 814741"/>
                  <a:gd name="connsiteY3" fmla="*/ 353810 h 353810"/>
                  <a:gd name="connsiteX4" fmla="*/ 22107 w 814741"/>
                  <a:gd name="connsiteY4" fmla="*/ 8039 h 353810"/>
                  <a:gd name="connsiteX0" fmla="*/ 40513 w 833147"/>
                  <a:gd name="connsiteY0" fmla="*/ 8039 h 281566"/>
                  <a:gd name="connsiteX1" fmla="*/ 781979 w 833147"/>
                  <a:gd name="connsiteY1" fmla="*/ 0 h 281566"/>
                  <a:gd name="connsiteX2" fmla="*/ 833147 w 833147"/>
                  <a:gd name="connsiteY2" fmla="*/ 281566 h 281566"/>
                  <a:gd name="connsiteX3" fmla="*/ 0 w 833147"/>
                  <a:gd name="connsiteY3" fmla="*/ 277438 h 281566"/>
                  <a:gd name="connsiteX4" fmla="*/ 40513 w 833147"/>
                  <a:gd name="connsiteY4" fmla="*/ 8039 h 281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3147" h="281566">
                    <a:moveTo>
                      <a:pt x="40513" y="8039"/>
                    </a:moveTo>
                    <a:lnTo>
                      <a:pt x="781979" y="0"/>
                    </a:lnTo>
                    <a:lnTo>
                      <a:pt x="833147" y="281566"/>
                    </a:lnTo>
                    <a:lnTo>
                      <a:pt x="0" y="277438"/>
                    </a:lnTo>
                    <a:lnTo>
                      <a:pt x="40513" y="803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77" name="Rectangle 268"/>
              <p:cNvSpPr/>
              <p:nvPr/>
            </p:nvSpPr>
            <p:spPr>
              <a:xfrm>
                <a:off x="8000444" y="4844426"/>
                <a:ext cx="781217" cy="219736"/>
              </a:xfrm>
              <a:custGeom>
                <a:avLst/>
                <a:gdLst>
                  <a:gd name="connsiteX0" fmla="*/ 0 w 775631"/>
                  <a:gd name="connsiteY0" fmla="*/ 0 h 351800"/>
                  <a:gd name="connsiteX1" fmla="*/ 775631 w 775631"/>
                  <a:gd name="connsiteY1" fmla="*/ 0 h 351800"/>
                  <a:gd name="connsiteX2" fmla="*/ 775631 w 775631"/>
                  <a:gd name="connsiteY2" fmla="*/ 351800 h 351800"/>
                  <a:gd name="connsiteX3" fmla="*/ 0 w 775631"/>
                  <a:gd name="connsiteY3" fmla="*/ 351800 h 351800"/>
                  <a:gd name="connsiteX4" fmla="*/ 0 w 775631"/>
                  <a:gd name="connsiteY4" fmla="*/ 0 h 351800"/>
                  <a:gd name="connsiteX0" fmla="*/ 22107 w 775631"/>
                  <a:gd name="connsiteY0" fmla="*/ 6029 h 351800"/>
                  <a:gd name="connsiteX1" fmla="*/ 775631 w 775631"/>
                  <a:gd name="connsiteY1" fmla="*/ 0 h 351800"/>
                  <a:gd name="connsiteX2" fmla="*/ 775631 w 775631"/>
                  <a:gd name="connsiteY2" fmla="*/ 351800 h 351800"/>
                  <a:gd name="connsiteX3" fmla="*/ 0 w 775631"/>
                  <a:gd name="connsiteY3" fmla="*/ 351800 h 351800"/>
                  <a:gd name="connsiteX4" fmla="*/ 22107 w 775631"/>
                  <a:gd name="connsiteY4" fmla="*/ 6029 h 351800"/>
                  <a:gd name="connsiteX0" fmla="*/ 22107 w 775631"/>
                  <a:gd name="connsiteY0" fmla="*/ 8039 h 353810"/>
                  <a:gd name="connsiteX1" fmla="*/ 763573 w 775631"/>
                  <a:gd name="connsiteY1" fmla="*/ 0 h 353810"/>
                  <a:gd name="connsiteX2" fmla="*/ 775631 w 775631"/>
                  <a:gd name="connsiteY2" fmla="*/ 353810 h 353810"/>
                  <a:gd name="connsiteX3" fmla="*/ 0 w 775631"/>
                  <a:gd name="connsiteY3" fmla="*/ 353810 h 353810"/>
                  <a:gd name="connsiteX4" fmla="*/ 22107 w 775631"/>
                  <a:gd name="connsiteY4" fmla="*/ 8039 h 353810"/>
                  <a:gd name="connsiteX0" fmla="*/ 22107 w 814741"/>
                  <a:gd name="connsiteY0" fmla="*/ 8039 h 353810"/>
                  <a:gd name="connsiteX1" fmla="*/ 763573 w 814741"/>
                  <a:gd name="connsiteY1" fmla="*/ 0 h 353810"/>
                  <a:gd name="connsiteX2" fmla="*/ 814741 w 814741"/>
                  <a:gd name="connsiteY2" fmla="*/ 281566 h 353810"/>
                  <a:gd name="connsiteX3" fmla="*/ 0 w 814741"/>
                  <a:gd name="connsiteY3" fmla="*/ 353810 h 353810"/>
                  <a:gd name="connsiteX4" fmla="*/ 22107 w 814741"/>
                  <a:gd name="connsiteY4" fmla="*/ 8039 h 353810"/>
                  <a:gd name="connsiteX0" fmla="*/ 40513 w 833147"/>
                  <a:gd name="connsiteY0" fmla="*/ 8039 h 281566"/>
                  <a:gd name="connsiteX1" fmla="*/ 781979 w 833147"/>
                  <a:gd name="connsiteY1" fmla="*/ 0 h 281566"/>
                  <a:gd name="connsiteX2" fmla="*/ 833147 w 833147"/>
                  <a:gd name="connsiteY2" fmla="*/ 281566 h 281566"/>
                  <a:gd name="connsiteX3" fmla="*/ 0 w 833147"/>
                  <a:gd name="connsiteY3" fmla="*/ 277438 h 281566"/>
                  <a:gd name="connsiteX4" fmla="*/ 40513 w 833147"/>
                  <a:gd name="connsiteY4" fmla="*/ 8039 h 281566"/>
                  <a:gd name="connsiteX0" fmla="*/ 40513 w 818235"/>
                  <a:gd name="connsiteY0" fmla="*/ 8039 h 277438"/>
                  <a:gd name="connsiteX1" fmla="*/ 781979 w 818235"/>
                  <a:gd name="connsiteY1" fmla="*/ 0 h 277438"/>
                  <a:gd name="connsiteX2" fmla="*/ 818235 w 818235"/>
                  <a:gd name="connsiteY2" fmla="*/ 276803 h 277438"/>
                  <a:gd name="connsiteX3" fmla="*/ 0 w 818235"/>
                  <a:gd name="connsiteY3" fmla="*/ 277438 h 277438"/>
                  <a:gd name="connsiteX4" fmla="*/ 40513 w 818235"/>
                  <a:gd name="connsiteY4" fmla="*/ 8039 h 277438"/>
                  <a:gd name="connsiteX0" fmla="*/ 40513 w 820880"/>
                  <a:gd name="connsiteY0" fmla="*/ 8039 h 277438"/>
                  <a:gd name="connsiteX1" fmla="*/ 781979 w 820880"/>
                  <a:gd name="connsiteY1" fmla="*/ 0 h 277438"/>
                  <a:gd name="connsiteX2" fmla="*/ 818235 w 820880"/>
                  <a:gd name="connsiteY2" fmla="*/ 276803 h 277438"/>
                  <a:gd name="connsiteX3" fmla="*/ 0 w 820880"/>
                  <a:gd name="connsiteY3" fmla="*/ 277438 h 277438"/>
                  <a:gd name="connsiteX4" fmla="*/ 40513 w 820880"/>
                  <a:gd name="connsiteY4" fmla="*/ 8039 h 277438"/>
                  <a:gd name="connsiteX0" fmla="*/ 40513 w 822291"/>
                  <a:gd name="connsiteY0" fmla="*/ 8039 h 277438"/>
                  <a:gd name="connsiteX1" fmla="*/ 798547 w 822291"/>
                  <a:gd name="connsiteY1" fmla="*/ 0 h 277438"/>
                  <a:gd name="connsiteX2" fmla="*/ 818235 w 822291"/>
                  <a:gd name="connsiteY2" fmla="*/ 276803 h 277438"/>
                  <a:gd name="connsiteX3" fmla="*/ 0 w 822291"/>
                  <a:gd name="connsiteY3" fmla="*/ 277438 h 277438"/>
                  <a:gd name="connsiteX4" fmla="*/ 40513 w 822291"/>
                  <a:gd name="connsiteY4" fmla="*/ 8039 h 277438"/>
                  <a:gd name="connsiteX0" fmla="*/ 38857 w 822291"/>
                  <a:gd name="connsiteY0" fmla="*/ 10043 h 277438"/>
                  <a:gd name="connsiteX1" fmla="*/ 798547 w 822291"/>
                  <a:gd name="connsiteY1" fmla="*/ 0 h 277438"/>
                  <a:gd name="connsiteX2" fmla="*/ 818235 w 822291"/>
                  <a:gd name="connsiteY2" fmla="*/ 276803 h 277438"/>
                  <a:gd name="connsiteX3" fmla="*/ 0 w 822291"/>
                  <a:gd name="connsiteY3" fmla="*/ 277438 h 277438"/>
                  <a:gd name="connsiteX4" fmla="*/ 38857 w 822291"/>
                  <a:gd name="connsiteY4" fmla="*/ 10043 h 277438"/>
                  <a:gd name="connsiteX0" fmla="*/ 30574 w 814008"/>
                  <a:gd name="connsiteY0" fmla="*/ 10043 h 277438"/>
                  <a:gd name="connsiteX1" fmla="*/ 790264 w 814008"/>
                  <a:gd name="connsiteY1" fmla="*/ 0 h 277438"/>
                  <a:gd name="connsiteX2" fmla="*/ 809952 w 814008"/>
                  <a:gd name="connsiteY2" fmla="*/ 276803 h 277438"/>
                  <a:gd name="connsiteX3" fmla="*/ 0 w 814008"/>
                  <a:gd name="connsiteY3" fmla="*/ 277438 h 277438"/>
                  <a:gd name="connsiteX4" fmla="*/ 30574 w 814008"/>
                  <a:gd name="connsiteY4" fmla="*/ 10043 h 277438"/>
                  <a:gd name="connsiteX0" fmla="*/ 31544 w 814978"/>
                  <a:gd name="connsiteY0" fmla="*/ 10043 h 277438"/>
                  <a:gd name="connsiteX1" fmla="*/ 791234 w 814978"/>
                  <a:gd name="connsiteY1" fmla="*/ 0 h 277438"/>
                  <a:gd name="connsiteX2" fmla="*/ 810922 w 814978"/>
                  <a:gd name="connsiteY2" fmla="*/ 276803 h 277438"/>
                  <a:gd name="connsiteX3" fmla="*/ 970 w 814978"/>
                  <a:gd name="connsiteY3" fmla="*/ 277438 h 277438"/>
                  <a:gd name="connsiteX4" fmla="*/ 31544 w 814978"/>
                  <a:gd name="connsiteY4" fmla="*/ 10043 h 277438"/>
                  <a:gd name="connsiteX0" fmla="*/ 23598 w 815316"/>
                  <a:gd name="connsiteY0" fmla="*/ 10043 h 277438"/>
                  <a:gd name="connsiteX1" fmla="*/ 791572 w 815316"/>
                  <a:gd name="connsiteY1" fmla="*/ 0 h 277438"/>
                  <a:gd name="connsiteX2" fmla="*/ 811260 w 815316"/>
                  <a:gd name="connsiteY2" fmla="*/ 276803 h 277438"/>
                  <a:gd name="connsiteX3" fmla="*/ 1308 w 815316"/>
                  <a:gd name="connsiteY3" fmla="*/ 277438 h 277438"/>
                  <a:gd name="connsiteX4" fmla="*/ 23598 w 815316"/>
                  <a:gd name="connsiteY4" fmla="*/ 10043 h 27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5316" h="277438">
                    <a:moveTo>
                      <a:pt x="23598" y="10043"/>
                    </a:moveTo>
                    <a:lnTo>
                      <a:pt x="791572" y="0"/>
                    </a:lnTo>
                    <a:cubicBezTo>
                      <a:pt x="803657" y="92268"/>
                      <a:pt x="824026" y="181360"/>
                      <a:pt x="811260" y="276803"/>
                    </a:cubicBezTo>
                    <a:lnTo>
                      <a:pt x="1308" y="277438"/>
                    </a:lnTo>
                    <a:cubicBezTo>
                      <a:pt x="-5069" y="200332"/>
                      <a:pt x="13407" y="99175"/>
                      <a:pt x="23598" y="100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78" name="Rectangle 268"/>
              <p:cNvSpPr/>
              <p:nvPr/>
            </p:nvSpPr>
            <p:spPr>
              <a:xfrm>
                <a:off x="8023395" y="4867951"/>
                <a:ext cx="741888" cy="45719"/>
              </a:xfrm>
              <a:custGeom>
                <a:avLst/>
                <a:gdLst>
                  <a:gd name="connsiteX0" fmla="*/ 0 w 775631"/>
                  <a:gd name="connsiteY0" fmla="*/ 0 h 351800"/>
                  <a:gd name="connsiteX1" fmla="*/ 775631 w 775631"/>
                  <a:gd name="connsiteY1" fmla="*/ 0 h 351800"/>
                  <a:gd name="connsiteX2" fmla="*/ 775631 w 775631"/>
                  <a:gd name="connsiteY2" fmla="*/ 351800 h 351800"/>
                  <a:gd name="connsiteX3" fmla="*/ 0 w 775631"/>
                  <a:gd name="connsiteY3" fmla="*/ 351800 h 351800"/>
                  <a:gd name="connsiteX4" fmla="*/ 0 w 775631"/>
                  <a:gd name="connsiteY4" fmla="*/ 0 h 351800"/>
                  <a:gd name="connsiteX0" fmla="*/ 22107 w 775631"/>
                  <a:gd name="connsiteY0" fmla="*/ 6029 h 351800"/>
                  <a:gd name="connsiteX1" fmla="*/ 775631 w 775631"/>
                  <a:gd name="connsiteY1" fmla="*/ 0 h 351800"/>
                  <a:gd name="connsiteX2" fmla="*/ 775631 w 775631"/>
                  <a:gd name="connsiteY2" fmla="*/ 351800 h 351800"/>
                  <a:gd name="connsiteX3" fmla="*/ 0 w 775631"/>
                  <a:gd name="connsiteY3" fmla="*/ 351800 h 351800"/>
                  <a:gd name="connsiteX4" fmla="*/ 22107 w 775631"/>
                  <a:gd name="connsiteY4" fmla="*/ 6029 h 351800"/>
                  <a:gd name="connsiteX0" fmla="*/ 22107 w 775631"/>
                  <a:gd name="connsiteY0" fmla="*/ 8039 h 353810"/>
                  <a:gd name="connsiteX1" fmla="*/ 763573 w 775631"/>
                  <a:gd name="connsiteY1" fmla="*/ 0 h 353810"/>
                  <a:gd name="connsiteX2" fmla="*/ 775631 w 775631"/>
                  <a:gd name="connsiteY2" fmla="*/ 353810 h 353810"/>
                  <a:gd name="connsiteX3" fmla="*/ 0 w 775631"/>
                  <a:gd name="connsiteY3" fmla="*/ 353810 h 353810"/>
                  <a:gd name="connsiteX4" fmla="*/ 22107 w 775631"/>
                  <a:gd name="connsiteY4" fmla="*/ 8039 h 353810"/>
                  <a:gd name="connsiteX0" fmla="*/ 22107 w 814741"/>
                  <a:gd name="connsiteY0" fmla="*/ 8039 h 353810"/>
                  <a:gd name="connsiteX1" fmla="*/ 763573 w 814741"/>
                  <a:gd name="connsiteY1" fmla="*/ 0 h 353810"/>
                  <a:gd name="connsiteX2" fmla="*/ 814741 w 814741"/>
                  <a:gd name="connsiteY2" fmla="*/ 281566 h 353810"/>
                  <a:gd name="connsiteX3" fmla="*/ 0 w 814741"/>
                  <a:gd name="connsiteY3" fmla="*/ 353810 h 353810"/>
                  <a:gd name="connsiteX4" fmla="*/ 22107 w 814741"/>
                  <a:gd name="connsiteY4" fmla="*/ 8039 h 353810"/>
                  <a:gd name="connsiteX0" fmla="*/ 40513 w 833147"/>
                  <a:gd name="connsiteY0" fmla="*/ 8039 h 281566"/>
                  <a:gd name="connsiteX1" fmla="*/ 781979 w 833147"/>
                  <a:gd name="connsiteY1" fmla="*/ 0 h 281566"/>
                  <a:gd name="connsiteX2" fmla="*/ 833147 w 833147"/>
                  <a:gd name="connsiteY2" fmla="*/ 281566 h 281566"/>
                  <a:gd name="connsiteX3" fmla="*/ 0 w 833147"/>
                  <a:gd name="connsiteY3" fmla="*/ 277438 h 281566"/>
                  <a:gd name="connsiteX4" fmla="*/ 40513 w 833147"/>
                  <a:gd name="connsiteY4" fmla="*/ 8039 h 281566"/>
                  <a:gd name="connsiteX0" fmla="*/ 40513 w 818235"/>
                  <a:gd name="connsiteY0" fmla="*/ 8039 h 277438"/>
                  <a:gd name="connsiteX1" fmla="*/ 781979 w 818235"/>
                  <a:gd name="connsiteY1" fmla="*/ 0 h 277438"/>
                  <a:gd name="connsiteX2" fmla="*/ 818235 w 818235"/>
                  <a:gd name="connsiteY2" fmla="*/ 276803 h 277438"/>
                  <a:gd name="connsiteX3" fmla="*/ 0 w 818235"/>
                  <a:gd name="connsiteY3" fmla="*/ 277438 h 277438"/>
                  <a:gd name="connsiteX4" fmla="*/ 40513 w 818235"/>
                  <a:gd name="connsiteY4" fmla="*/ 8039 h 277438"/>
                  <a:gd name="connsiteX0" fmla="*/ 40513 w 820880"/>
                  <a:gd name="connsiteY0" fmla="*/ 8039 h 277438"/>
                  <a:gd name="connsiteX1" fmla="*/ 781979 w 820880"/>
                  <a:gd name="connsiteY1" fmla="*/ 0 h 277438"/>
                  <a:gd name="connsiteX2" fmla="*/ 818235 w 820880"/>
                  <a:gd name="connsiteY2" fmla="*/ 276803 h 277438"/>
                  <a:gd name="connsiteX3" fmla="*/ 0 w 820880"/>
                  <a:gd name="connsiteY3" fmla="*/ 277438 h 277438"/>
                  <a:gd name="connsiteX4" fmla="*/ 40513 w 820880"/>
                  <a:gd name="connsiteY4" fmla="*/ 8039 h 277438"/>
                  <a:gd name="connsiteX0" fmla="*/ 40513 w 822291"/>
                  <a:gd name="connsiteY0" fmla="*/ 8039 h 277438"/>
                  <a:gd name="connsiteX1" fmla="*/ 798547 w 822291"/>
                  <a:gd name="connsiteY1" fmla="*/ 0 h 277438"/>
                  <a:gd name="connsiteX2" fmla="*/ 818235 w 822291"/>
                  <a:gd name="connsiteY2" fmla="*/ 276803 h 277438"/>
                  <a:gd name="connsiteX3" fmla="*/ 0 w 822291"/>
                  <a:gd name="connsiteY3" fmla="*/ 277438 h 277438"/>
                  <a:gd name="connsiteX4" fmla="*/ 40513 w 822291"/>
                  <a:gd name="connsiteY4" fmla="*/ 8039 h 277438"/>
                  <a:gd name="connsiteX0" fmla="*/ 38857 w 822291"/>
                  <a:gd name="connsiteY0" fmla="*/ 10043 h 277438"/>
                  <a:gd name="connsiteX1" fmla="*/ 798547 w 822291"/>
                  <a:gd name="connsiteY1" fmla="*/ 0 h 277438"/>
                  <a:gd name="connsiteX2" fmla="*/ 818235 w 822291"/>
                  <a:gd name="connsiteY2" fmla="*/ 276803 h 277438"/>
                  <a:gd name="connsiteX3" fmla="*/ 0 w 822291"/>
                  <a:gd name="connsiteY3" fmla="*/ 277438 h 277438"/>
                  <a:gd name="connsiteX4" fmla="*/ 38857 w 822291"/>
                  <a:gd name="connsiteY4" fmla="*/ 10043 h 277438"/>
                  <a:gd name="connsiteX0" fmla="*/ 30574 w 814008"/>
                  <a:gd name="connsiteY0" fmla="*/ 10043 h 277438"/>
                  <a:gd name="connsiteX1" fmla="*/ 790264 w 814008"/>
                  <a:gd name="connsiteY1" fmla="*/ 0 h 277438"/>
                  <a:gd name="connsiteX2" fmla="*/ 809952 w 814008"/>
                  <a:gd name="connsiteY2" fmla="*/ 276803 h 277438"/>
                  <a:gd name="connsiteX3" fmla="*/ 0 w 814008"/>
                  <a:gd name="connsiteY3" fmla="*/ 277438 h 277438"/>
                  <a:gd name="connsiteX4" fmla="*/ 30574 w 814008"/>
                  <a:gd name="connsiteY4" fmla="*/ 10043 h 277438"/>
                  <a:gd name="connsiteX0" fmla="*/ 31544 w 814978"/>
                  <a:gd name="connsiteY0" fmla="*/ 10043 h 277438"/>
                  <a:gd name="connsiteX1" fmla="*/ 791234 w 814978"/>
                  <a:gd name="connsiteY1" fmla="*/ 0 h 277438"/>
                  <a:gd name="connsiteX2" fmla="*/ 810922 w 814978"/>
                  <a:gd name="connsiteY2" fmla="*/ 276803 h 277438"/>
                  <a:gd name="connsiteX3" fmla="*/ 970 w 814978"/>
                  <a:gd name="connsiteY3" fmla="*/ 277438 h 277438"/>
                  <a:gd name="connsiteX4" fmla="*/ 31544 w 814978"/>
                  <a:gd name="connsiteY4" fmla="*/ 10043 h 277438"/>
                  <a:gd name="connsiteX0" fmla="*/ 23598 w 815316"/>
                  <a:gd name="connsiteY0" fmla="*/ 10043 h 277438"/>
                  <a:gd name="connsiteX1" fmla="*/ 791572 w 815316"/>
                  <a:gd name="connsiteY1" fmla="*/ 0 h 277438"/>
                  <a:gd name="connsiteX2" fmla="*/ 811260 w 815316"/>
                  <a:gd name="connsiteY2" fmla="*/ 276803 h 277438"/>
                  <a:gd name="connsiteX3" fmla="*/ 1308 w 815316"/>
                  <a:gd name="connsiteY3" fmla="*/ 277438 h 277438"/>
                  <a:gd name="connsiteX4" fmla="*/ 23598 w 815316"/>
                  <a:gd name="connsiteY4" fmla="*/ 10043 h 27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5316" h="277438">
                    <a:moveTo>
                      <a:pt x="23598" y="10043"/>
                    </a:moveTo>
                    <a:lnTo>
                      <a:pt x="791572" y="0"/>
                    </a:lnTo>
                    <a:cubicBezTo>
                      <a:pt x="803657" y="92268"/>
                      <a:pt x="824026" y="181360"/>
                      <a:pt x="811260" y="276803"/>
                    </a:cubicBezTo>
                    <a:lnTo>
                      <a:pt x="1308" y="277438"/>
                    </a:lnTo>
                    <a:cubicBezTo>
                      <a:pt x="-5069" y="200332"/>
                      <a:pt x="13407" y="99175"/>
                      <a:pt x="23598" y="100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79" name="Rectangle 2878"/>
              <p:cNvSpPr/>
              <p:nvPr/>
            </p:nvSpPr>
            <p:spPr>
              <a:xfrm>
                <a:off x="8127064" y="4854018"/>
                <a:ext cx="27432" cy="200551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80" name="Rectangle 2879"/>
              <p:cNvSpPr/>
              <p:nvPr/>
            </p:nvSpPr>
            <p:spPr>
              <a:xfrm>
                <a:off x="8621100" y="4848177"/>
                <a:ext cx="27432" cy="200551"/>
              </a:xfrm>
              <a:prstGeom prst="rect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81" name="Rectangle 2880"/>
              <p:cNvSpPr/>
              <p:nvPr/>
            </p:nvSpPr>
            <p:spPr>
              <a:xfrm>
                <a:off x="8344368" y="4856938"/>
                <a:ext cx="112654" cy="65267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2504" name="Group 2503"/>
            <p:cNvGrpSpPr>
              <a:grpSpLocks noChangeAspect="1"/>
            </p:cNvGrpSpPr>
            <p:nvPr/>
          </p:nvGrpSpPr>
          <p:grpSpPr>
            <a:xfrm>
              <a:off x="1432118" y="5155294"/>
              <a:ext cx="486827" cy="1337767"/>
              <a:chOff x="956949" y="2932397"/>
              <a:chExt cx="1392632" cy="3826850"/>
            </a:xfrm>
          </p:grpSpPr>
          <p:grpSp>
            <p:nvGrpSpPr>
              <p:cNvPr id="2822" name="Group 2821"/>
              <p:cNvGrpSpPr/>
              <p:nvPr/>
            </p:nvGrpSpPr>
            <p:grpSpPr>
              <a:xfrm>
                <a:off x="956949" y="2932397"/>
                <a:ext cx="1267643" cy="3826850"/>
                <a:chOff x="956949" y="2932397"/>
                <a:chExt cx="1267643" cy="3826850"/>
              </a:xfrm>
            </p:grpSpPr>
            <p:sp>
              <p:nvSpPr>
                <p:cNvPr id="2824" name="Flowchart: Stored Data 2823"/>
                <p:cNvSpPr/>
                <p:nvPr/>
              </p:nvSpPr>
              <p:spPr>
                <a:xfrm rot="16200000" flipV="1">
                  <a:off x="1265808" y="3895937"/>
                  <a:ext cx="785690" cy="360007"/>
                </a:xfrm>
                <a:prstGeom prst="flowChartOnlineStorag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25" name="Freeform 2824"/>
                <p:cNvSpPr/>
                <p:nvPr/>
              </p:nvSpPr>
              <p:spPr>
                <a:xfrm>
                  <a:off x="1450327" y="3504686"/>
                  <a:ext cx="388330" cy="408095"/>
                </a:xfrm>
                <a:custGeom>
                  <a:avLst/>
                  <a:gdLst>
                    <a:gd name="connsiteX0" fmla="*/ 3153 w 545573"/>
                    <a:gd name="connsiteY0" fmla="*/ 436778 h 641355"/>
                    <a:gd name="connsiteX1" fmla="*/ 122423 w 545573"/>
                    <a:gd name="connsiteY1" fmla="*/ 237996 h 641355"/>
                    <a:gd name="connsiteX2" fmla="*/ 162179 w 545573"/>
                    <a:gd name="connsiteY2" fmla="*/ 33534 h 641355"/>
                    <a:gd name="connsiteX3" fmla="*/ 360962 w 545573"/>
                    <a:gd name="connsiteY3" fmla="*/ 16495 h 641355"/>
                    <a:gd name="connsiteX4" fmla="*/ 406398 w 545573"/>
                    <a:gd name="connsiteY4" fmla="*/ 198239 h 641355"/>
                    <a:gd name="connsiteX5" fmla="*/ 542706 w 545573"/>
                    <a:gd name="connsiteY5" fmla="*/ 436778 h 641355"/>
                    <a:gd name="connsiteX6" fmla="*/ 264410 w 545573"/>
                    <a:gd name="connsiteY6" fmla="*/ 641240 h 641355"/>
                    <a:gd name="connsiteX7" fmla="*/ 3153 w 545573"/>
                    <a:gd name="connsiteY7" fmla="*/ 436778 h 641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5573" h="641355">
                      <a:moveTo>
                        <a:pt x="3153" y="436778"/>
                      </a:moveTo>
                      <a:cubicBezTo>
                        <a:pt x="-20511" y="369571"/>
                        <a:pt x="95919" y="305203"/>
                        <a:pt x="122423" y="237996"/>
                      </a:cubicBezTo>
                      <a:cubicBezTo>
                        <a:pt x="148927" y="170789"/>
                        <a:pt x="122422" y="70451"/>
                        <a:pt x="162179" y="33534"/>
                      </a:cubicBezTo>
                      <a:cubicBezTo>
                        <a:pt x="201936" y="-3383"/>
                        <a:pt x="320259" y="-10956"/>
                        <a:pt x="360962" y="16495"/>
                      </a:cubicBezTo>
                      <a:cubicBezTo>
                        <a:pt x="401665" y="43946"/>
                        <a:pt x="376107" y="128192"/>
                        <a:pt x="406398" y="198239"/>
                      </a:cubicBezTo>
                      <a:cubicBezTo>
                        <a:pt x="436689" y="268286"/>
                        <a:pt x="566371" y="362944"/>
                        <a:pt x="542706" y="436778"/>
                      </a:cubicBezTo>
                      <a:cubicBezTo>
                        <a:pt x="519041" y="510612"/>
                        <a:pt x="357175" y="636507"/>
                        <a:pt x="264410" y="641240"/>
                      </a:cubicBezTo>
                      <a:cubicBezTo>
                        <a:pt x="171645" y="645973"/>
                        <a:pt x="26817" y="503985"/>
                        <a:pt x="3153" y="436778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2826" name="Group 2825"/>
                <p:cNvGrpSpPr/>
                <p:nvPr/>
              </p:nvGrpSpPr>
              <p:grpSpPr>
                <a:xfrm>
                  <a:off x="1257466" y="4684136"/>
                  <a:ext cx="790837" cy="1987151"/>
                  <a:chOff x="3610900" y="2674750"/>
                  <a:chExt cx="1394071" cy="3122972"/>
                </a:xfrm>
              </p:grpSpPr>
              <p:sp>
                <p:nvSpPr>
                  <p:cNvPr id="2855" name="Freeform 2854"/>
                  <p:cNvSpPr/>
                  <p:nvPr/>
                </p:nvSpPr>
                <p:spPr>
                  <a:xfrm>
                    <a:off x="3610901" y="2869910"/>
                    <a:ext cx="682240" cy="292781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56" name="Freeform 2855"/>
                  <p:cNvSpPr/>
                  <p:nvPr/>
                </p:nvSpPr>
                <p:spPr>
                  <a:xfrm flipH="1">
                    <a:off x="4371750" y="2869910"/>
                    <a:ext cx="633221" cy="292781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57" name="Oval 2856"/>
                  <p:cNvSpPr/>
                  <p:nvPr/>
                </p:nvSpPr>
                <p:spPr>
                  <a:xfrm>
                    <a:off x="3610900" y="2674750"/>
                    <a:ext cx="1386798" cy="914400"/>
                  </a:xfrm>
                  <a:prstGeom prst="ellipse">
                    <a:avLst/>
                  </a:pr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58" name="Flowchart: Stored Data 2857"/>
                  <p:cNvSpPr/>
                  <p:nvPr/>
                </p:nvSpPr>
                <p:spPr>
                  <a:xfrm rot="5400000">
                    <a:off x="3962720" y="3317645"/>
                    <a:ext cx="733815" cy="97218"/>
                  </a:xfrm>
                  <a:prstGeom prst="flowChartOnlineStorage">
                    <a:avLst/>
                  </a:prstGeom>
                  <a:solidFill>
                    <a:srgbClr val="E0CEB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27" name="Group 2826"/>
                <p:cNvGrpSpPr/>
                <p:nvPr/>
              </p:nvGrpSpPr>
              <p:grpSpPr>
                <a:xfrm>
                  <a:off x="1214201" y="3674091"/>
                  <a:ext cx="895263" cy="1410956"/>
                  <a:chOff x="6093317" y="1343318"/>
                  <a:chExt cx="1578147" cy="2217434"/>
                </a:xfrm>
              </p:grpSpPr>
              <p:sp>
                <p:nvSpPr>
                  <p:cNvPr id="2853" name="Freeform 2852"/>
                  <p:cNvSpPr/>
                  <p:nvPr/>
                </p:nvSpPr>
                <p:spPr>
                  <a:xfrm>
                    <a:off x="6093317" y="1346752"/>
                    <a:ext cx="853432" cy="2213269"/>
                  </a:xfrm>
                  <a:custGeom>
                    <a:avLst/>
                    <a:gdLst>
                      <a:gd name="connsiteX0" fmla="*/ 157523 w 1582311"/>
                      <a:gd name="connsiteY0" fmla="*/ 1919666 h 1975803"/>
                      <a:gd name="connsiteX1" fmla="*/ 403957 w 1582311"/>
                      <a:gd name="connsiteY1" fmla="*/ 1374917 h 1975803"/>
                      <a:gd name="connsiteX2" fmla="*/ 112127 w 1582311"/>
                      <a:gd name="connsiteY2" fmla="*/ 739377 h 1975803"/>
                      <a:gd name="connsiteX3" fmla="*/ 47276 w 1582311"/>
                      <a:gd name="connsiteY3" fmla="*/ 246509 h 1975803"/>
                      <a:gd name="connsiteX4" fmla="*/ 793063 w 1582311"/>
                      <a:gd name="connsiteY4" fmla="*/ 75 h 1975803"/>
                      <a:gd name="connsiteX5" fmla="*/ 1473999 w 1582311"/>
                      <a:gd name="connsiteY5" fmla="*/ 227053 h 1975803"/>
                      <a:gd name="connsiteX6" fmla="*/ 1402663 w 1582311"/>
                      <a:gd name="connsiteY6" fmla="*/ 771802 h 1975803"/>
                      <a:gd name="connsiteX7" fmla="*/ 1292416 w 1582311"/>
                      <a:gd name="connsiteY7" fmla="*/ 1297096 h 1975803"/>
                      <a:gd name="connsiteX8" fmla="*/ 1532365 w 1582311"/>
                      <a:gd name="connsiteY8" fmla="*/ 1887240 h 1975803"/>
                      <a:gd name="connsiteX9" fmla="*/ 157523 w 1582311"/>
                      <a:gd name="connsiteY9" fmla="*/ 1919666 h 1975803"/>
                      <a:gd name="connsiteX0" fmla="*/ 157523 w 1582311"/>
                      <a:gd name="connsiteY0" fmla="*/ 1919666 h 1973041"/>
                      <a:gd name="connsiteX1" fmla="*/ 403957 w 1582311"/>
                      <a:gd name="connsiteY1" fmla="*/ 1374917 h 1973041"/>
                      <a:gd name="connsiteX2" fmla="*/ 112127 w 1582311"/>
                      <a:gd name="connsiteY2" fmla="*/ 739377 h 1973041"/>
                      <a:gd name="connsiteX3" fmla="*/ 47276 w 1582311"/>
                      <a:gd name="connsiteY3" fmla="*/ 246509 h 1973041"/>
                      <a:gd name="connsiteX4" fmla="*/ 793063 w 1582311"/>
                      <a:gd name="connsiteY4" fmla="*/ 75 h 1973041"/>
                      <a:gd name="connsiteX5" fmla="*/ 1473999 w 1582311"/>
                      <a:gd name="connsiteY5" fmla="*/ 227053 h 1973041"/>
                      <a:gd name="connsiteX6" fmla="*/ 1402663 w 1582311"/>
                      <a:gd name="connsiteY6" fmla="*/ 771802 h 1973041"/>
                      <a:gd name="connsiteX7" fmla="*/ 1292416 w 1582311"/>
                      <a:gd name="connsiteY7" fmla="*/ 1342492 h 1973041"/>
                      <a:gd name="connsiteX8" fmla="*/ 1532365 w 1582311"/>
                      <a:gd name="connsiteY8" fmla="*/ 1887240 h 1973041"/>
                      <a:gd name="connsiteX9" fmla="*/ 157523 w 1582311"/>
                      <a:gd name="connsiteY9" fmla="*/ 1919666 h 1973041"/>
                      <a:gd name="connsiteX0" fmla="*/ 157523 w 1582311"/>
                      <a:gd name="connsiteY0" fmla="*/ 1919660 h 1973035"/>
                      <a:gd name="connsiteX1" fmla="*/ 403957 w 1582311"/>
                      <a:gd name="connsiteY1" fmla="*/ 1374911 h 1973035"/>
                      <a:gd name="connsiteX2" fmla="*/ 112127 w 1582311"/>
                      <a:gd name="connsiteY2" fmla="*/ 739371 h 1973035"/>
                      <a:gd name="connsiteX3" fmla="*/ 47276 w 1582311"/>
                      <a:gd name="connsiteY3" fmla="*/ 246503 h 1973035"/>
                      <a:gd name="connsiteX4" fmla="*/ 793063 w 1582311"/>
                      <a:gd name="connsiteY4" fmla="*/ 69 h 1973035"/>
                      <a:gd name="connsiteX5" fmla="*/ 1473999 w 1582311"/>
                      <a:gd name="connsiteY5" fmla="*/ 227047 h 1973035"/>
                      <a:gd name="connsiteX6" fmla="*/ 1467514 w 1582311"/>
                      <a:gd name="connsiteY6" fmla="*/ 706945 h 1973035"/>
                      <a:gd name="connsiteX7" fmla="*/ 1292416 w 1582311"/>
                      <a:gd name="connsiteY7" fmla="*/ 1342486 h 1973035"/>
                      <a:gd name="connsiteX8" fmla="*/ 1532365 w 1582311"/>
                      <a:gd name="connsiteY8" fmla="*/ 1887234 h 1973035"/>
                      <a:gd name="connsiteX9" fmla="*/ 157523 w 1582311"/>
                      <a:gd name="connsiteY9" fmla="*/ 1919660 h 1973035"/>
                      <a:gd name="connsiteX0" fmla="*/ 157523 w 1582311"/>
                      <a:gd name="connsiteY0" fmla="*/ 2021986 h 2113807"/>
                      <a:gd name="connsiteX1" fmla="*/ 403957 w 1582311"/>
                      <a:gd name="connsiteY1" fmla="*/ 1477237 h 2113807"/>
                      <a:gd name="connsiteX2" fmla="*/ 112127 w 1582311"/>
                      <a:gd name="connsiteY2" fmla="*/ 841697 h 2113807"/>
                      <a:gd name="connsiteX3" fmla="*/ 47276 w 1582311"/>
                      <a:gd name="connsiteY3" fmla="*/ 348829 h 2113807"/>
                      <a:gd name="connsiteX4" fmla="*/ 793063 w 1582311"/>
                      <a:gd name="connsiteY4" fmla="*/ 102395 h 2113807"/>
                      <a:gd name="connsiteX5" fmla="*/ 844944 w 1582311"/>
                      <a:gd name="connsiteY5" fmla="*/ 2106292 h 2113807"/>
                      <a:gd name="connsiteX6" fmla="*/ 1467514 w 1582311"/>
                      <a:gd name="connsiteY6" fmla="*/ 809271 h 2113807"/>
                      <a:gd name="connsiteX7" fmla="*/ 1292416 w 1582311"/>
                      <a:gd name="connsiteY7" fmla="*/ 1444812 h 2113807"/>
                      <a:gd name="connsiteX8" fmla="*/ 1532365 w 1582311"/>
                      <a:gd name="connsiteY8" fmla="*/ 1989560 h 2113807"/>
                      <a:gd name="connsiteX9" fmla="*/ 157523 w 1582311"/>
                      <a:gd name="connsiteY9" fmla="*/ 2021986 h 2113807"/>
                      <a:gd name="connsiteX0" fmla="*/ 157523 w 1582311"/>
                      <a:gd name="connsiteY0" fmla="*/ 2021986 h 2113173"/>
                      <a:gd name="connsiteX1" fmla="*/ 403957 w 1582311"/>
                      <a:gd name="connsiteY1" fmla="*/ 1477237 h 2113173"/>
                      <a:gd name="connsiteX2" fmla="*/ 112127 w 1582311"/>
                      <a:gd name="connsiteY2" fmla="*/ 841697 h 2113173"/>
                      <a:gd name="connsiteX3" fmla="*/ 47276 w 1582311"/>
                      <a:gd name="connsiteY3" fmla="*/ 348829 h 2113173"/>
                      <a:gd name="connsiteX4" fmla="*/ 793063 w 1582311"/>
                      <a:gd name="connsiteY4" fmla="*/ 102395 h 2113173"/>
                      <a:gd name="connsiteX5" fmla="*/ 844944 w 1582311"/>
                      <a:gd name="connsiteY5" fmla="*/ 2106292 h 2113173"/>
                      <a:gd name="connsiteX6" fmla="*/ 1461029 w 1582311"/>
                      <a:gd name="connsiteY6" fmla="*/ 783331 h 2113173"/>
                      <a:gd name="connsiteX7" fmla="*/ 1292416 w 1582311"/>
                      <a:gd name="connsiteY7" fmla="*/ 1444812 h 2113173"/>
                      <a:gd name="connsiteX8" fmla="*/ 1532365 w 1582311"/>
                      <a:gd name="connsiteY8" fmla="*/ 1989560 h 2113173"/>
                      <a:gd name="connsiteX9" fmla="*/ 157523 w 1582311"/>
                      <a:gd name="connsiteY9" fmla="*/ 2021986 h 2113173"/>
                      <a:gd name="connsiteX0" fmla="*/ 157523 w 1591567"/>
                      <a:gd name="connsiteY0" fmla="*/ 2021986 h 2143200"/>
                      <a:gd name="connsiteX1" fmla="*/ 403957 w 1591567"/>
                      <a:gd name="connsiteY1" fmla="*/ 1477237 h 2143200"/>
                      <a:gd name="connsiteX2" fmla="*/ 112127 w 1591567"/>
                      <a:gd name="connsiteY2" fmla="*/ 841697 h 2143200"/>
                      <a:gd name="connsiteX3" fmla="*/ 47276 w 1591567"/>
                      <a:gd name="connsiteY3" fmla="*/ 348829 h 2143200"/>
                      <a:gd name="connsiteX4" fmla="*/ 793063 w 1591567"/>
                      <a:gd name="connsiteY4" fmla="*/ 102395 h 2143200"/>
                      <a:gd name="connsiteX5" fmla="*/ 844944 w 1591567"/>
                      <a:gd name="connsiteY5" fmla="*/ 2106292 h 2143200"/>
                      <a:gd name="connsiteX6" fmla="*/ 1292416 w 1591567"/>
                      <a:gd name="connsiteY6" fmla="*/ 1444812 h 2143200"/>
                      <a:gd name="connsiteX7" fmla="*/ 1532365 w 1591567"/>
                      <a:gd name="connsiteY7" fmla="*/ 1989560 h 2143200"/>
                      <a:gd name="connsiteX8" fmla="*/ 157523 w 1591567"/>
                      <a:gd name="connsiteY8" fmla="*/ 2021986 h 2143200"/>
                      <a:gd name="connsiteX0" fmla="*/ 157523 w 1545335"/>
                      <a:gd name="connsiteY0" fmla="*/ 2021986 h 2223374"/>
                      <a:gd name="connsiteX1" fmla="*/ 403957 w 1545335"/>
                      <a:gd name="connsiteY1" fmla="*/ 1477237 h 2223374"/>
                      <a:gd name="connsiteX2" fmla="*/ 112127 w 1545335"/>
                      <a:gd name="connsiteY2" fmla="*/ 841697 h 2223374"/>
                      <a:gd name="connsiteX3" fmla="*/ 47276 w 1545335"/>
                      <a:gd name="connsiteY3" fmla="*/ 348829 h 2223374"/>
                      <a:gd name="connsiteX4" fmla="*/ 793063 w 1545335"/>
                      <a:gd name="connsiteY4" fmla="*/ 102395 h 2223374"/>
                      <a:gd name="connsiteX5" fmla="*/ 844944 w 1545335"/>
                      <a:gd name="connsiteY5" fmla="*/ 2106292 h 2223374"/>
                      <a:gd name="connsiteX6" fmla="*/ 1532365 w 1545335"/>
                      <a:gd name="connsiteY6" fmla="*/ 1989560 h 2223374"/>
                      <a:gd name="connsiteX7" fmla="*/ 157523 w 1545335"/>
                      <a:gd name="connsiteY7" fmla="*/ 2021986 h 2223374"/>
                      <a:gd name="connsiteX0" fmla="*/ 157523 w 844944"/>
                      <a:gd name="connsiteY0" fmla="*/ 2021986 h 2249938"/>
                      <a:gd name="connsiteX1" fmla="*/ 403957 w 844944"/>
                      <a:gd name="connsiteY1" fmla="*/ 1477237 h 2249938"/>
                      <a:gd name="connsiteX2" fmla="*/ 112127 w 844944"/>
                      <a:gd name="connsiteY2" fmla="*/ 841697 h 2249938"/>
                      <a:gd name="connsiteX3" fmla="*/ 47276 w 844944"/>
                      <a:gd name="connsiteY3" fmla="*/ 348829 h 2249938"/>
                      <a:gd name="connsiteX4" fmla="*/ 793063 w 844944"/>
                      <a:gd name="connsiteY4" fmla="*/ 102395 h 2249938"/>
                      <a:gd name="connsiteX5" fmla="*/ 844944 w 844944"/>
                      <a:gd name="connsiteY5" fmla="*/ 2106292 h 2249938"/>
                      <a:gd name="connsiteX6" fmla="*/ 157523 w 844944"/>
                      <a:gd name="connsiteY6" fmla="*/ 2021986 h 2249938"/>
                      <a:gd name="connsiteX0" fmla="*/ 154587 w 842008"/>
                      <a:gd name="connsiteY0" fmla="*/ 2021986 h 2249467"/>
                      <a:gd name="connsiteX1" fmla="*/ 303744 w 842008"/>
                      <a:gd name="connsiteY1" fmla="*/ 1490207 h 2249467"/>
                      <a:gd name="connsiteX2" fmla="*/ 109191 w 842008"/>
                      <a:gd name="connsiteY2" fmla="*/ 841697 h 2249467"/>
                      <a:gd name="connsiteX3" fmla="*/ 44340 w 842008"/>
                      <a:gd name="connsiteY3" fmla="*/ 348829 h 2249467"/>
                      <a:gd name="connsiteX4" fmla="*/ 790127 w 842008"/>
                      <a:gd name="connsiteY4" fmla="*/ 102395 h 2249467"/>
                      <a:gd name="connsiteX5" fmla="*/ 842008 w 842008"/>
                      <a:gd name="connsiteY5" fmla="*/ 2106292 h 2249467"/>
                      <a:gd name="connsiteX6" fmla="*/ 154587 w 842008"/>
                      <a:gd name="connsiteY6" fmla="*/ 2021986 h 2249467"/>
                      <a:gd name="connsiteX0" fmla="*/ 166593 w 854014"/>
                      <a:gd name="connsiteY0" fmla="*/ 2021986 h 2249467"/>
                      <a:gd name="connsiteX1" fmla="*/ 315750 w 854014"/>
                      <a:gd name="connsiteY1" fmla="*/ 1490207 h 2249467"/>
                      <a:gd name="connsiteX2" fmla="*/ 121197 w 854014"/>
                      <a:gd name="connsiteY2" fmla="*/ 841697 h 2249467"/>
                      <a:gd name="connsiteX3" fmla="*/ 56346 w 854014"/>
                      <a:gd name="connsiteY3" fmla="*/ 348829 h 2249467"/>
                      <a:gd name="connsiteX4" fmla="*/ 802133 w 854014"/>
                      <a:gd name="connsiteY4" fmla="*/ 102395 h 2249467"/>
                      <a:gd name="connsiteX5" fmla="*/ 854014 w 854014"/>
                      <a:gd name="connsiteY5" fmla="*/ 2106292 h 2249467"/>
                      <a:gd name="connsiteX6" fmla="*/ 166593 w 854014"/>
                      <a:gd name="connsiteY6" fmla="*/ 2021986 h 2249467"/>
                      <a:gd name="connsiteX0" fmla="*/ 153312 w 840733"/>
                      <a:gd name="connsiteY0" fmla="*/ 2021986 h 2250412"/>
                      <a:gd name="connsiteX1" fmla="*/ 257074 w 840733"/>
                      <a:gd name="connsiteY1" fmla="*/ 1464267 h 2250412"/>
                      <a:gd name="connsiteX2" fmla="*/ 107916 w 840733"/>
                      <a:gd name="connsiteY2" fmla="*/ 841697 h 2250412"/>
                      <a:gd name="connsiteX3" fmla="*/ 43065 w 840733"/>
                      <a:gd name="connsiteY3" fmla="*/ 348829 h 2250412"/>
                      <a:gd name="connsiteX4" fmla="*/ 788852 w 840733"/>
                      <a:gd name="connsiteY4" fmla="*/ 102395 h 2250412"/>
                      <a:gd name="connsiteX5" fmla="*/ 840733 w 840733"/>
                      <a:gd name="connsiteY5" fmla="*/ 2106292 h 2250412"/>
                      <a:gd name="connsiteX6" fmla="*/ 153312 w 840733"/>
                      <a:gd name="connsiteY6" fmla="*/ 2021986 h 2250412"/>
                      <a:gd name="connsiteX0" fmla="*/ 174762 w 862183"/>
                      <a:gd name="connsiteY0" fmla="*/ 2021986 h 2250412"/>
                      <a:gd name="connsiteX1" fmla="*/ 278524 w 862183"/>
                      <a:gd name="connsiteY1" fmla="*/ 1464267 h 2250412"/>
                      <a:gd name="connsiteX2" fmla="*/ 129366 w 862183"/>
                      <a:gd name="connsiteY2" fmla="*/ 841697 h 2250412"/>
                      <a:gd name="connsiteX3" fmla="*/ 64515 w 862183"/>
                      <a:gd name="connsiteY3" fmla="*/ 348829 h 2250412"/>
                      <a:gd name="connsiteX4" fmla="*/ 810302 w 862183"/>
                      <a:gd name="connsiteY4" fmla="*/ 102395 h 2250412"/>
                      <a:gd name="connsiteX5" fmla="*/ 862183 w 862183"/>
                      <a:gd name="connsiteY5" fmla="*/ 2106292 h 2250412"/>
                      <a:gd name="connsiteX6" fmla="*/ 174762 w 862183"/>
                      <a:gd name="connsiteY6" fmla="*/ 2021986 h 2250412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6607 w 902204"/>
                      <a:gd name="connsiteY0" fmla="*/ 2010716 h 2237701"/>
                      <a:gd name="connsiteX1" fmla="*/ 260369 w 902204"/>
                      <a:gd name="connsiteY1" fmla="*/ 1452997 h 2237701"/>
                      <a:gd name="connsiteX2" fmla="*/ 182548 w 902204"/>
                      <a:gd name="connsiteY2" fmla="*/ 1044436 h 2237701"/>
                      <a:gd name="connsiteX3" fmla="*/ 46360 w 902204"/>
                      <a:gd name="connsiteY3" fmla="*/ 337559 h 2237701"/>
                      <a:gd name="connsiteX4" fmla="*/ 869969 w 902204"/>
                      <a:gd name="connsiteY4" fmla="*/ 110581 h 2237701"/>
                      <a:gd name="connsiteX5" fmla="*/ 844028 w 902204"/>
                      <a:gd name="connsiteY5" fmla="*/ 2095022 h 2237701"/>
                      <a:gd name="connsiteX6" fmla="*/ 156607 w 902204"/>
                      <a:gd name="connsiteY6" fmla="*/ 2010716 h 2237701"/>
                      <a:gd name="connsiteX0" fmla="*/ 156607 w 869969"/>
                      <a:gd name="connsiteY0" fmla="*/ 2010716 h 2237701"/>
                      <a:gd name="connsiteX1" fmla="*/ 260369 w 869969"/>
                      <a:gd name="connsiteY1" fmla="*/ 1452997 h 2237701"/>
                      <a:gd name="connsiteX2" fmla="*/ 182548 w 869969"/>
                      <a:gd name="connsiteY2" fmla="*/ 1044436 h 2237701"/>
                      <a:gd name="connsiteX3" fmla="*/ 46360 w 869969"/>
                      <a:gd name="connsiteY3" fmla="*/ 337559 h 2237701"/>
                      <a:gd name="connsiteX4" fmla="*/ 869969 w 869969"/>
                      <a:gd name="connsiteY4" fmla="*/ 110581 h 2237701"/>
                      <a:gd name="connsiteX5" fmla="*/ 844028 w 869969"/>
                      <a:gd name="connsiteY5" fmla="*/ 2095022 h 2237701"/>
                      <a:gd name="connsiteX6" fmla="*/ 156607 w 869969"/>
                      <a:gd name="connsiteY6" fmla="*/ 2010716 h 2237701"/>
                      <a:gd name="connsiteX0" fmla="*/ 144847 w 857749"/>
                      <a:gd name="connsiteY0" fmla="*/ 1978134 h 2202237"/>
                      <a:gd name="connsiteX1" fmla="*/ 248609 w 857749"/>
                      <a:gd name="connsiteY1" fmla="*/ 1420415 h 2202237"/>
                      <a:gd name="connsiteX2" fmla="*/ 170788 w 857749"/>
                      <a:gd name="connsiteY2" fmla="*/ 1011854 h 2202237"/>
                      <a:gd name="connsiteX3" fmla="*/ 34600 w 857749"/>
                      <a:gd name="connsiteY3" fmla="*/ 304977 h 2202237"/>
                      <a:gd name="connsiteX4" fmla="*/ 696082 w 857749"/>
                      <a:gd name="connsiteY4" fmla="*/ 116909 h 2202237"/>
                      <a:gd name="connsiteX5" fmla="*/ 832268 w 857749"/>
                      <a:gd name="connsiteY5" fmla="*/ 2062440 h 2202237"/>
                      <a:gd name="connsiteX6" fmla="*/ 144847 w 857749"/>
                      <a:gd name="connsiteY6" fmla="*/ 1978134 h 2202237"/>
                      <a:gd name="connsiteX0" fmla="*/ 136920 w 849427"/>
                      <a:gd name="connsiteY0" fmla="*/ 2082138 h 2306241"/>
                      <a:gd name="connsiteX1" fmla="*/ 240682 w 849427"/>
                      <a:gd name="connsiteY1" fmla="*/ 1524419 h 2306241"/>
                      <a:gd name="connsiteX2" fmla="*/ 162861 w 849427"/>
                      <a:gd name="connsiteY2" fmla="*/ 1115858 h 2306241"/>
                      <a:gd name="connsiteX3" fmla="*/ 26673 w 849427"/>
                      <a:gd name="connsiteY3" fmla="*/ 408981 h 2306241"/>
                      <a:gd name="connsiteX4" fmla="*/ 577907 w 849427"/>
                      <a:gd name="connsiteY4" fmla="*/ 65270 h 2306241"/>
                      <a:gd name="connsiteX5" fmla="*/ 688155 w 849427"/>
                      <a:gd name="connsiteY5" fmla="*/ 220913 h 2306241"/>
                      <a:gd name="connsiteX6" fmla="*/ 824341 w 849427"/>
                      <a:gd name="connsiteY6" fmla="*/ 2166444 h 2306241"/>
                      <a:gd name="connsiteX7" fmla="*/ 136920 w 849427"/>
                      <a:gd name="connsiteY7" fmla="*/ 2082138 h 2306241"/>
                      <a:gd name="connsiteX0" fmla="*/ 136920 w 852753"/>
                      <a:gd name="connsiteY0" fmla="*/ 2020826 h 2221392"/>
                      <a:gd name="connsiteX1" fmla="*/ 240682 w 852753"/>
                      <a:gd name="connsiteY1" fmla="*/ 1463107 h 2221392"/>
                      <a:gd name="connsiteX2" fmla="*/ 162861 w 852753"/>
                      <a:gd name="connsiteY2" fmla="*/ 1054546 h 2221392"/>
                      <a:gd name="connsiteX3" fmla="*/ 26673 w 852753"/>
                      <a:gd name="connsiteY3" fmla="*/ 347669 h 2221392"/>
                      <a:gd name="connsiteX4" fmla="*/ 577907 w 852753"/>
                      <a:gd name="connsiteY4" fmla="*/ 3958 h 2221392"/>
                      <a:gd name="connsiteX5" fmla="*/ 707610 w 852753"/>
                      <a:gd name="connsiteY5" fmla="*/ 477371 h 2221392"/>
                      <a:gd name="connsiteX6" fmla="*/ 824341 w 852753"/>
                      <a:gd name="connsiteY6" fmla="*/ 2105132 h 2221392"/>
                      <a:gd name="connsiteX7" fmla="*/ 136920 w 852753"/>
                      <a:gd name="connsiteY7" fmla="*/ 2020826 h 2221392"/>
                      <a:gd name="connsiteX0" fmla="*/ 136920 w 853543"/>
                      <a:gd name="connsiteY0" fmla="*/ 2019638 h 2220204"/>
                      <a:gd name="connsiteX1" fmla="*/ 240682 w 853543"/>
                      <a:gd name="connsiteY1" fmla="*/ 1461919 h 2220204"/>
                      <a:gd name="connsiteX2" fmla="*/ 162861 w 853543"/>
                      <a:gd name="connsiteY2" fmla="*/ 1053358 h 2220204"/>
                      <a:gd name="connsiteX3" fmla="*/ 26673 w 853543"/>
                      <a:gd name="connsiteY3" fmla="*/ 346481 h 2220204"/>
                      <a:gd name="connsiteX4" fmla="*/ 577907 w 853543"/>
                      <a:gd name="connsiteY4" fmla="*/ 2770 h 2220204"/>
                      <a:gd name="connsiteX5" fmla="*/ 534473 w 853543"/>
                      <a:gd name="connsiteY5" fmla="*/ 208337 h 2220204"/>
                      <a:gd name="connsiteX6" fmla="*/ 707610 w 853543"/>
                      <a:gd name="connsiteY6" fmla="*/ 476183 h 2220204"/>
                      <a:gd name="connsiteX7" fmla="*/ 824341 w 853543"/>
                      <a:gd name="connsiteY7" fmla="*/ 2103944 h 2220204"/>
                      <a:gd name="connsiteX8" fmla="*/ 136920 w 853543"/>
                      <a:gd name="connsiteY8" fmla="*/ 2019638 h 2220204"/>
                      <a:gd name="connsiteX0" fmla="*/ 134586 w 851209"/>
                      <a:gd name="connsiteY0" fmla="*/ 2015539 h 2216105"/>
                      <a:gd name="connsiteX1" fmla="*/ 238348 w 851209"/>
                      <a:gd name="connsiteY1" fmla="*/ 1457820 h 2216105"/>
                      <a:gd name="connsiteX2" fmla="*/ 160527 w 851209"/>
                      <a:gd name="connsiteY2" fmla="*/ 1049259 h 2216105"/>
                      <a:gd name="connsiteX3" fmla="*/ 24339 w 851209"/>
                      <a:gd name="connsiteY3" fmla="*/ 342382 h 2216105"/>
                      <a:gd name="connsiteX4" fmla="*/ 542868 w 851209"/>
                      <a:gd name="connsiteY4" fmla="*/ 2838 h 2216105"/>
                      <a:gd name="connsiteX5" fmla="*/ 532139 w 851209"/>
                      <a:gd name="connsiteY5" fmla="*/ 204238 h 2216105"/>
                      <a:gd name="connsiteX6" fmla="*/ 705276 w 851209"/>
                      <a:gd name="connsiteY6" fmla="*/ 472084 h 2216105"/>
                      <a:gd name="connsiteX7" fmla="*/ 822007 w 851209"/>
                      <a:gd name="connsiteY7" fmla="*/ 2099845 h 2216105"/>
                      <a:gd name="connsiteX8" fmla="*/ 134586 w 851209"/>
                      <a:gd name="connsiteY8" fmla="*/ 2015539 h 2216105"/>
                      <a:gd name="connsiteX0" fmla="*/ 134586 w 870763"/>
                      <a:gd name="connsiteY0" fmla="*/ 2015539 h 2216105"/>
                      <a:gd name="connsiteX1" fmla="*/ 238348 w 870763"/>
                      <a:gd name="connsiteY1" fmla="*/ 1457820 h 2216105"/>
                      <a:gd name="connsiteX2" fmla="*/ 160527 w 870763"/>
                      <a:gd name="connsiteY2" fmla="*/ 1049259 h 2216105"/>
                      <a:gd name="connsiteX3" fmla="*/ 24339 w 870763"/>
                      <a:gd name="connsiteY3" fmla="*/ 342382 h 2216105"/>
                      <a:gd name="connsiteX4" fmla="*/ 542868 w 870763"/>
                      <a:gd name="connsiteY4" fmla="*/ 2838 h 2216105"/>
                      <a:gd name="connsiteX5" fmla="*/ 532139 w 870763"/>
                      <a:gd name="connsiteY5" fmla="*/ 204238 h 2216105"/>
                      <a:gd name="connsiteX6" fmla="*/ 705276 w 870763"/>
                      <a:gd name="connsiteY6" fmla="*/ 472084 h 2216105"/>
                      <a:gd name="connsiteX7" fmla="*/ 822007 w 870763"/>
                      <a:gd name="connsiteY7" fmla="*/ 2099845 h 2216105"/>
                      <a:gd name="connsiteX8" fmla="*/ 134586 w 870763"/>
                      <a:gd name="connsiteY8" fmla="*/ 2015539 h 2216105"/>
                      <a:gd name="connsiteX0" fmla="*/ 134586 w 853431"/>
                      <a:gd name="connsiteY0" fmla="*/ 2015539 h 2216105"/>
                      <a:gd name="connsiteX1" fmla="*/ 238348 w 853431"/>
                      <a:gd name="connsiteY1" fmla="*/ 1457820 h 2216105"/>
                      <a:gd name="connsiteX2" fmla="*/ 160527 w 853431"/>
                      <a:gd name="connsiteY2" fmla="*/ 1049259 h 2216105"/>
                      <a:gd name="connsiteX3" fmla="*/ 24339 w 853431"/>
                      <a:gd name="connsiteY3" fmla="*/ 342382 h 2216105"/>
                      <a:gd name="connsiteX4" fmla="*/ 542868 w 853431"/>
                      <a:gd name="connsiteY4" fmla="*/ 2838 h 2216105"/>
                      <a:gd name="connsiteX5" fmla="*/ 532139 w 853431"/>
                      <a:gd name="connsiteY5" fmla="*/ 204238 h 2216105"/>
                      <a:gd name="connsiteX6" fmla="*/ 705276 w 853431"/>
                      <a:gd name="connsiteY6" fmla="*/ 472084 h 2216105"/>
                      <a:gd name="connsiteX7" fmla="*/ 822007 w 853431"/>
                      <a:gd name="connsiteY7" fmla="*/ 2099845 h 2216105"/>
                      <a:gd name="connsiteX8" fmla="*/ 134586 w 853431"/>
                      <a:gd name="connsiteY8" fmla="*/ 2015539 h 2216105"/>
                      <a:gd name="connsiteX0" fmla="*/ 134586 w 853431"/>
                      <a:gd name="connsiteY0" fmla="*/ 2015539 h 2216105"/>
                      <a:gd name="connsiteX1" fmla="*/ 238348 w 853431"/>
                      <a:gd name="connsiteY1" fmla="*/ 1457820 h 2216105"/>
                      <a:gd name="connsiteX2" fmla="*/ 160527 w 853431"/>
                      <a:gd name="connsiteY2" fmla="*/ 1049259 h 2216105"/>
                      <a:gd name="connsiteX3" fmla="*/ 24339 w 853431"/>
                      <a:gd name="connsiteY3" fmla="*/ 342382 h 2216105"/>
                      <a:gd name="connsiteX4" fmla="*/ 542868 w 853431"/>
                      <a:gd name="connsiteY4" fmla="*/ 2838 h 2216105"/>
                      <a:gd name="connsiteX5" fmla="*/ 532139 w 853431"/>
                      <a:gd name="connsiteY5" fmla="*/ 204238 h 2216105"/>
                      <a:gd name="connsiteX6" fmla="*/ 705276 w 853431"/>
                      <a:gd name="connsiteY6" fmla="*/ 472084 h 2216105"/>
                      <a:gd name="connsiteX7" fmla="*/ 822007 w 853431"/>
                      <a:gd name="connsiteY7" fmla="*/ 2099845 h 2216105"/>
                      <a:gd name="connsiteX8" fmla="*/ 134586 w 853431"/>
                      <a:gd name="connsiteY8" fmla="*/ 2015539 h 2216105"/>
                      <a:gd name="connsiteX0" fmla="*/ 134586 w 853431"/>
                      <a:gd name="connsiteY0" fmla="*/ 2012701 h 2213267"/>
                      <a:gd name="connsiteX1" fmla="*/ 238348 w 853431"/>
                      <a:gd name="connsiteY1" fmla="*/ 1454982 h 2213267"/>
                      <a:gd name="connsiteX2" fmla="*/ 160527 w 853431"/>
                      <a:gd name="connsiteY2" fmla="*/ 1046421 h 2213267"/>
                      <a:gd name="connsiteX3" fmla="*/ 24339 w 853431"/>
                      <a:gd name="connsiteY3" fmla="*/ 339544 h 2213267"/>
                      <a:gd name="connsiteX4" fmla="*/ 542868 w 853431"/>
                      <a:gd name="connsiteY4" fmla="*/ 0 h 2213267"/>
                      <a:gd name="connsiteX5" fmla="*/ 532139 w 853431"/>
                      <a:gd name="connsiteY5" fmla="*/ 201400 h 2213267"/>
                      <a:gd name="connsiteX6" fmla="*/ 705276 w 853431"/>
                      <a:gd name="connsiteY6" fmla="*/ 469246 h 2213267"/>
                      <a:gd name="connsiteX7" fmla="*/ 822007 w 853431"/>
                      <a:gd name="connsiteY7" fmla="*/ 2097007 h 2213267"/>
                      <a:gd name="connsiteX8" fmla="*/ 134586 w 853431"/>
                      <a:gd name="connsiteY8" fmla="*/ 2012701 h 2213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53431" h="2213267">
                        <a:moveTo>
                          <a:pt x="134586" y="2012701"/>
                        </a:moveTo>
                        <a:cubicBezTo>
                          <a:pt x="37310" y="1905697"/>
                          <a:pt x="234025" y="1616029"/>
                          <a:pt x="238348" y="1454982"/>
                        </a:cubicBezTo>
                        <a:cubicBezTo>
                          <a:pt x="242672" y="1293935"/>
                          <a:pt x="293472" y="1180446"/>
                          <a:pt x="160527" y="1046421"/>
                        </a:cubicBezTo>
                        <a:cubicBezTo>
                          <a:pt x="27582" y="912396"/>
                          <a:pt x="-39385" y="513948"/>
                          <a:pt x="24339" y="339544"/>
                        </a:cubicBezTo>
                        <a:cubicBezTo>
                          <a:pt x="88063" y="165141"/>
                          <a:pt x="434874" y="25107"/>
                          <a:pt x="542868" y="0"/>
                        </a:cubicBezTo>
                        <a:cubicBezTo>
                          <a:pt x="538732" y="62367"/>
                          <a:pt x="510522" y="122498"/>
                          <a:pt x="532139" y="201400"/>
                        </a:cubicBezTo>
                        <a:cubicBezTo>
                          <a:pt x="553756" y="280302"/>
                          <a:pt x="638278" y="349086"/>
                          <a:pt x="705276" y="469246"/>
                        </a:cubicBezTo>
                        <a:cubicBezTo>
                          <a:pt x="772274" y="589406"/>
                          <a:pt x="917122" y="1839765"/>
                          <a:pt x="822007" y="2097007"/>
                        </a:cubicBezTo>
                        <a:cubicBezTo>
                          <a:pt x="726892" y="2354250"/>
                          <a:pt x="231862" y="2119705"/>
                          <a:pt x="134586" y="2012701"/>
                        </a:cubicBezTo>
                        <a:close/>
                      </a:path>
                    </a:pathLst>
                  </a:cu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54" name="Freeform 2853"/>
                  <p:cNvSpPr/>
                  <p:nvPr/>
                </p:nvSpPr>
                <p:spPr>
                  <a:xfrm flipH="1">
                    <a:off x="6825801" y="1343318"/>
                    <a:ext cx="845663" cy="2217434"/>
                  </a:xfrm>
                  <a:custGeom>
                    <a:avLst/>
                    <a:gdLst>
                      <a:gd name="connsiteX0" fmla="*/ 157523 w 1582311"/>
                      <a:gd name="connsiteY0" fmla="*/ 1919666 h 1975803"/>
                      <a:gd name="connsiteX1" fmla="*/ 403957 w 1582311"/>
                      <a:gd name="connsiteY1" fmla="*/ 1374917 h 1975803"/>
                      <a:gd name="connsiteX2" fmla="*/ 112127 w 1582311"/>
                      <a:gd name="connsiteY2" fmla="*/ 739377 h 1975803"/>
                      <a:gd name="connsiteX3" fmla="*/ 47276 w 1582311"/>
                      <a:gd name="connsiteY3" fmla="*/ 246509 h 1975803"/>
                      <a:gd name="connsiteX4" fmla="*/ 793063 w 1582311"/>
                      <a:gd name="connsiteY4" fmla="*/ 75 h 1975803"/>
                      <a:gd name="connsiteX5" fmla="*/ 1473999 w 1582311"/>
                      <a:gd name="connsiteY5" fmla="*/ 227053 h 1975803"/>
                      <a:gd name="connsiteX6" fmla="*/ 1402663 w 1582311"/>
                      <a:gd name="connsiteY6" fmla="*/ 771802 h 1975803"/>
                      <a:gd name="connsiteX7" fmla="*/ 1292416 w 1582311"/>
                      <a:gd name="connsiteY7" fmla="*/ 1297096 h 1975803"/>
                      <a:gd name="connsiteX8" fmla="*/ 1532365 w 1582311"/>
                      <a:gd name="connsiteY8" fmla="*/ 1887240 h 1975803"/>
                      <a:gd name="connsiteX9" fmla="*/ 157523 w 1582311"/>
                      <a:gd name="connsiteY9" fmla="*/ 1919666 h 1975803"/>
                      <a:gd name="connsiteX0" fmla="*/ 157523 w 1582311"/>
                      <a:gd name="connsiteY0" fmla="*/ 1919666 h 1973041"/>
                      <a:gd name="connsiteX1" fmla="*/ 403957 w 1582311"/>
                      <a:gd name="connsiteY1" fmla="*/ 1374917 h 1973041"/>
                      <a:gd name="connsiteX2" fmla="*/ 112127 w 1582311"/>
                      <a:gd name="connsiteY2" fmla="*/ 739377 h 1973041"/>
                      <a:gd name="connsiteX3" fmla="*/ 47276 w 1582311"/>
                      <a:gd name="connsiteY3" fmla="*/ 246509 h 1973041"/>
                      <a:gd name="connsiteX4" fmla="*/ 793063 w 1582311"/>
                      <a:gd name="connsiteY4" fmla="*/ 75 h 1973041"/>
                      <a:gd name="connsiteX5" fmla="*/ 1473999 w 1582311"/>
                      <a:gd name="connsiteY5" fmla="*/ 227053 h 1973041"/>
                      <a:gd name="connsiteX6" fmla="*/ 1402663 w 1582311"/>
                      <a:gd name="connsiteY6" fmla="*/ 771802 h 1973041"/>
                      <a:gd name="connsiteX7" fmla="*/ 1292416 w 1582311"/>
                      <a:gd name="connsiteY7" fmla="*/ 1342492 h 1973041"/>
                      <a:gd name="connsiteX8" fmla="*/ 1532365 w 1582311"/>
                      <a:gd name="connsiteY8" fmla="*/ 1887240 h 1973041"/>
                      <a:gd name="connsiteX9" fmla="*/ 157523 w 1582311"/>
                      <a:gd name="connsiteY9" fmla="*/ 1919666 h 1973041"/>
                      <a:gd name="connsiteX0" fmla="*/ 157523 w 1582311"/>
                      <a:gd name="connsiteY0" fmla="*/ 1919660 h 1973035"/>
                      <a:gd name="connsiteX1" fmla="*/ 403957 w 1582311"/>
                      <a:gd name="connsiteY1" fmla="*/ 1374911 h 1973035"/>
                      <a:gd name="connsiteX2" fmla="*/ 112127 w 1582311"/>
                      <a:gd name="connsiteY2" fmla="*/ 739371 h 1973035"/>
                      <a:gd name="connsiteX3" fmla="*/ 47276 w 1582311"/>
                      <a:gd name="connsiteY3" fmla="*/ 246503 h 1973035"/>
                      <a:gd name="connsiteX4" fmla="*/ 793063 w 1582311"/>
                      <a:gd name="connsiteY4" fmla="*/ 69 h 1973035"/>
                      <a:gd name="connsiteX5" fmla="*/ 1473999 w 1582311"/>
                      <a:gd name="connsiteY5" fmla="*/ 227047 h 1973035"/>
                      <a:gd name="connsiteX6" fmla="*/ 1467514 w 1582311"/>
                      <a:gd name="connsiteY6" fmla="*/ 706945 h 1973035"/>
                      <a:gd name="connsiteX7" fmla="*/ 1292416 w 1582311"/>
                      <a:gd name="connsiteY7" fmla="*/ 1342486 h 1973035"/>
                      <a:gd name="connsiteX8" fmla="*/ 1532365 w 1582311"/>
                      <a:gd name="connsiteY8" fmla="*/ 1887234 h 1973035"/>
                      <a:gd name="connsiteX9" fmla="*/ 157523 w 1582311"/>
                      <a:gd name="connsiteY9" fmla="*/ 1919660 h 1973035"/>
                      <a:gd name="connsiteX0" fmla="*/ 157523 w 1582311"/>
                      <a:gd name="connsiteY0" fmla="*/ 2021986 h 2113807"/>
                      <a:gd name="connsiteX1" fmla="*/ 403957 w 1582311"/>
                      <a:gd name="connsiteY1" fmla="*/ 1477237 h 2113807"/>
                      <a:gd name="connsiteX2" fmla="*/ 112127 w 1582311"/>
                      <a:gd name="connsiteY2" fmla="*/ 841697 h 2113807"/>
                      <a:gd name="connsiteX3" fmla="*/ 47276 w 1582311"/>
                      <a:gd name="connsiteY3" fmla="*/ 348829 h 2113807"/>
                      <a:gd name="connsiteX4" fmla="*/ 793063 w 1582311"/>
                      <a:gd name="connsiteY4" fmla="*/ 102395 h 2113807"/>
                      <a:gd name="connsiteX5" fmla="*/ 844944 w 1582311"/>
                      <a:gd name="connsiteY5" fmla="*/ 2106292 h 2113807"/>
                      <a:gd name="connsiteX6" fmla="*/ 1467514 w 1582311"/>
                      <a:gd name="connsiteY6" fmla="*/ 809271 h 2113807"/>
                      <a:gd name="connsiteX7" fmla="*/ 1292416 w 1582311"/>
                      <a:gd name="connsiteY7" fmla="*/ 1444812 h 2113807"/>
                      <a:gd name="connsiteX8" fmla="*/ 1532365 w 1582311"/>
                      <a:gd name="connsiteY8" fmla="*/ 1989560 h 2113807"/>
                      <a:gd name="connsiteX9" fmla="*/ 157523 w 1582311"/>
                      <a:gd name="connsiteY9" fmla="*/ 2021986 h 2113807"/>
                      <a:gd name="connsiteX0" fmla="*/ 157523 w 1582311"/>
                      <a:gd name="connsiteY0" fmla="*/ 2021986 h 2113173"/>
                      <a:gd name="connsiteX1" fmla="*/ 403957 w 1582311"/>
                      <a:gd name="connsiteY1" fmla="*/ 1477237 h 2113173"/>
                      <a:gd name="connsiteX2" fmla="*/ 112127 w 1582311"/>
                      <a:gd name="connsiteY2" fmla="*/ 841697 h 2113173"/>
                      <a:gd name="connsiteX3" fmla="*/ 47276 w 1582311"/>
                      <a:gd name="connsiteY3" fmla="*/ 348829 h 2113173"/>
                      <a:gd name="connsiteX4" fmla="*/ 793063 w 1582311"/>
                      <a:gd name="connsiteY4" fmla="*/ 102395 h 2113173"/>
                      <a:gd name="connsiteX5" fmla="*/ 844944 w 1582311"/>
                      <a:gd name="connsiteY5" fmla="*/ 2106292 h 2113173"/>
                      <a:gd name="connsiteX6" fmla="*/ 1461029 w 1582311"/>
                      <a:gd name="connsiteY6" fmla="*/ 783331 h 2113173"/>
                      <a:gd name="connsiteX7" fmla="*/ 1292416 w 1582311"/>
                      <a:gd name="connsiteY7" fmla="*/ 1444812 h 2113173"/>
                      <a:gd name="connsiteX8" fmla="*/ 1532365 w 1582311"/>
                      <a:gd name="connsiteY8" fmla="*/ 1989560 h 2113173"/>
                      <a:gd name="connsiteX9" fmla="*/ 157523 w 1582311"/>
                      <a:gd name="connsiteY9" fmla="*/ 2021986 h 2113173"/>
                      <a:gd name="connsiteX0" fmla="*/ 157523 w 1591567"/>
                      <a:gd name="connsiteY0" fmla="*/ 2021986 h 2143200"/>
                      <a:gd name="connsiteX1" fmla="*/ 403957 w 1591567"/>
                      <a:gd name="connsiteY1" fmla="*/ 1477237 h 2143200"/>
                      <a:gd name="connsiteX2" fmla="*/ 112127 w 1591567"/>
                      <a:gd name="connsiteY2" fmla="*/ 841697 h 2143200"/>
                      <a:gd name="connsiteX3" fmla="*/ 47276 w 1591567"/>
                      <a:gd name="connsiteY3" fmla="*/ 348829 h 2143200"/>
                      <a:gd name="connsiteX4" fmla="*/ 793063 w 1591567"/>
                      <a:gd name="connsiteY4" fmla="*/ 102395 h 2143200"/>
                      <a:gd name="connsiteX5" fmla="*/ 844944 w 1591567"/>
                      <a:gd name="connsiteY5" fmla="*/ 2106292 h 2143200"/>
                      <a:gd name="connsiteX6" fmla="*/ 1292416 w 1591567"/>
                      <a:gd name="connsiteY6" fmla="*/ 1444812 h 2143200"/>
                      <a:gd name="connsiteX7" fmla="*/ 1532365 w 1591567"/>
                      <a:gd name="connsiteY7" fmla="*/ 1989560 h 2143200"/>
                      <a:gd name="connsiteX8" fmla="*/ 157523 w 1591567"/>
                      <a:gd name="connsiteY8" fmla="*/ 2021986 h 2143200"/>
                      <a:gd name="connsiteX0" fmla="*/ 157523 w 1545335"/>
                      <a:gd name="connsiteY0" fmla="*/ 2021986 h 2223374"/>
                      <a:gd name="connsiteX1" fmla="*/ 403957 w 1545335"/>
                      <a:gd name="connsiteY1" fmla="*/ 1477237 h 2223374"/>
                      <a:gd name="connsiteX2" fmla="*/ 112127 w 1545335"/>
                      <a:gd name="connsiteY2" fmla="*/ 841697 h 2223374"/>
                      <a:gd name="connsiteX3" fmla="*/ 47276 w 1545335"/>
                      <a:gd name="connsiteY3" fmla="*/ 348829 h 2223374"/>
                      <a:gd name="connsiteX4" fmla="*/ 793063 w 1545335"/>
                      <a:gd name="connsiteY4" fmla="*/ 102395 h 2223374"/>
                      <a:gd name="connsiteX5" fmla="*/ 844944 w 1545335"/>
                      <a:gd name="connsiteY5" fmla="*/ 2106292 h 2223374"/>
                      <a:gd name="connsiteX6" fmla="*/ 1532365 w 1545335"/>
                      <a:gd name="connsiteY6" fmla="*/ 1989560 h 2223374"/>
                      <a:gd name="connsiteX7" fmla="*/ 157523 w 1545335"/>
                      <a:gd name="connsiteY7" fmla="*/ 2021986 h 2223374"/>
                      <a:gd name="connsiteX0" fmla="*/ 157523 w 844944"/>
                      <a:gd name="connsiteY0" fmla="*/ 2021986 h 2249938"/>
                      <a:gd name="connsiteX1" fmla="*/ 403957 w 844944"/>
                      <a:gd name="connsiteY1" fmla="*/ 1477237 h 2249938"/>
                      <a:gd name="connsiteX2" fmla="*/ 112127 w 844944"/>
                      <a:gd name="connsiteY2" fmla="*/ 841697 h 2249938"/>
                      <a:gd name="connsiteX3" fmla="*/ 47276 w 844944"/>
                      <a:gd name="connsiteY3" fmla="*/ 348829 h 2249938"/>
                      <a:gd name="connsiteX4" fmla="*/ 793063 w 844944"/>
                      <a:gd name="connsiteY4" fmla="*/ 102395 h 2249938"/>
                      <a:gd name="connsiteX5" fmla="*/ 844944 w 844944"/>
                      <a:gd name="connsiteY5" fmla="*/ 2106292 h 2249938"/>
                      <a:gd name="connsiteX6" fmla="*/ 157523 w 844944"/>
                      <a:gd name="connsiteY6" fmla="*/ 2021986 h 2249938"/>
                      <a:gd name="connsiteX0" fmla="*/ 154587 w 842008"/>
                      <a:gd name="connsiteY0" fmla="*/ 2021986 h 2249467"/>
                      <a:gd name="connsiteX1" fmla="*/ 303744 w 842008"/>
                      <a:gd name="connsiteY1" fmla="*/ 1490207 h 2249467"/>
                      <a:gd name="connsiteX2" fmla="*/ 109191 w 842008"/>
                      <a:gd name="connsiteY2" fmla="*/ 841697 h 2249467"/>
                      <a:gd name="connsiteX3" fmla="*/ 44340 w 842008"/>
                      <a:gd name="connsiteY3" fmla="*/ 348829 h 2249467"/>
                      <a:gd name="connsiteX4" fmla="*/ 790127 w 842008"/>
                      <a:gd name="connsiteY4" fmla="*/ 102395 h 2249467"/>
                      <a:gd name="connsiteX5" fmla="*/ 842008 w 842008"/>
                      <a:gd name="connsiteY5" fmla="*/ 2106292 h 2249467"/>
                      <a:gd name="connsiteX6" fmla="*/ 154587 w 842008"/>
                      <a:gd name="connsiteY6" fmla="*/ 2021986 h 2249467"/>
                      <a:gd name="connsiteX0" fmla="*/ 166593 w 854014"/>
                      <a:gd name="connsiteY0" fmla="*/ 2021986 h 2249467"/>
                      <a:gd name="connsiteX1" fmla="*/ 315750 w 854014"/>
                      <a:gd name="connsiteY1" fmla="*/ 1490207 h 2249467"/>
                      <a:gd name="connsiteX2" fmla="*/ 121197 w 854014"/>
                      <a:gd name="connsiteY2" fmla="*/ 841697 h 2249467"/>
                      <a:gd name="connsiteX3" fmla="*/ 56346 w 854014"/>
                      <a:gd name="connsiteY3" fmla="*/ 348829 h 2249467"/>
                      <a:gd name="connsiteX4" fmla="*/ 802133 w 854014"/>
                      <a:gd name="connsiteY4" fmla="*/ 102395 h 2249467"/>
                      <a:gd name="connsiteX5" fmla="*/ 854014 w 854014"/>
                      <a:gd name="connsiteY5" fmla="*/ 2106292 h 2249467"/>
                      <a:gd name="connsiteX6" fmla="*/ 166593 w 854014"/>
                      <a:gd name="connsiteY6" fmla="*/ 2021986 h 2249467"/>
                      <a:gd name="connsiteX0" fmla="*/ 153312 w 840733"/>
                      <a:gd name="connsiteY0" fmla="*/ 2021986 h 2250412"/>
                      <a:gd name="connsiteX1" fmla="*/ 257074 w 840733"/>
                      <a:gd name="connsiteY1" fmla="*/ 1464267 h 2250412"/>
                      <a:gd name="connsiteX2" fmla="*/ 107916 w 840733"/>
                      <a:gd name="connsiteY2" fmla="*/ 841697 h 2250412"/>
                      <a:gd name="connsiteX3" fmla="*/ 43065 w 840733"/>
                      <a:gd name="connsiteY3" fmla="*/ 348829 h 2250412"/>
                      <a:gd name="connsiteX4" fmla="*/ 788852 w 840733"/>
                      <a:gd name="connsiteY4" fmla="*/ 102395 h 2250412"/>
                      <a:gd name="connsiteX5" fmla="*/ 840733 w 840733"/>
                      <a:gd name="connsiteY5" fmla="*/ 2106292 h 2250412"/>
                      <a:gd name="connsiteX6" fmla="*/ 153312 w 840733"/>
                      <a:gd name="connsiteY6" fmla="*/ 2021986 h 2250412"/>
                      <a:gd name="connsiteX0" fmla="*/ 174762 w 862183"/>
                      <a:gd name="connsiteY0" fmla="*/ 2021986 h 2250412"/>
                      <a:gd name="connsiteX1" fmla="*/ 278524 w 862183"/>
                      <a:gd name="connsiteY1" fmla="*/ 1464267 h 2250412"/>
                      <a:gd name="connsiteX2" fmla="*/ 129366 w 862183"/>
                      <a:gd name="connsiteY2" fmla="*/ 841697 h 2250412"/>
                      <a:gd name="connsiteX3" fmla="*/ 64515 w 862183"/>
                      <a:gd name="connsiteY3" fmla="*/ 348829 h 2250412"/>
                      <a:gd name="connsiteX4" fmla="*/ 810302 w 862183"/>
                      <a:gd name="connsiteY4" fmla="*/ 102395 h 2250412"/>
                      <a:gd name="connsiteX5" fmla="*/ 862183 w 862183"/>
                      <a:gd name="connsiteY5" fmla="*/ 2106292 h 2250412"/>
                      <a:gd name="connsiteX6" fmla="*/ 174762 w 862183"/>
                      <a:gd name="connsiteY6" fmla="*/ 2021986 h 2250412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6607 w 902204"/>
                      <a:gd name="connsiteY0" fmla="*/ 2010716 h 2237701"/>
                      <a:gd name="connsiteX1" fmla="*/ 260369 w 902204"/>
                      <a:gd name="connsiteY1" fmla="*/ 1452997 h 2237701"/>
                      <a:gd name="connsiteX2" fmla="*/ 182548 w 902204"/>
                      <a:gd name="connsiteY2" fmla="*/ 1044436 h 2237701"/>
                      <a:gd name="connsiteX3" fmla="*/ 46360 w 902204"/>
                      <a:gd name="connsiteY3" fmla="*/ 337559 h 2237701"/>
                      <a:gd name="connsiteX4" fmla="*/ 869969 w 902204"/>
                      <a:gd name="connsiteY4" fmla="*/ 110581 h 2237701"/>
                      <a:gd name="connsiteX5" fmla="*/ 844028 w 902204"/>
                      <a:gd name="connsiteY5" fmla="*/ 2095022 h 2237701"/>
                      <a:gd name="connsiteX6" fmla="*/ 156607 w 902204"/>
                      <a:gd name="connsiteY6" fmla="*/ 2010716 h 2237701"/>
                      <a:gd name="connsiteX0" fmla="*/ 156607 w 869969"/>
                      <a:gd name="connsiteY0" fmla="*/ 2010716 h 2237701"/>
                      <a:gd name="connsiteX1" fmla="*/ 260369 w 869969"/>
                      <a:gd name="connsiteY1" fmla="*/ 1452997 h 2237701"/>
                      <a:gd name="connsiteX2" fmla="*/ 182548 w 869969"/>
                      <a:gd name="connsiteY2" fmla="*/ 1044436 h 2237701"/>
                      <a:gd name="connsiteX3" fmla="*/ 46360 w 869969"/>
                      <a:gd name="connsiteY3" fmla="*/ 337559 h 2237701"/>
                      <a:gd name="connsiteX4" fmla="*/ 869969 w 869969"/>
                      <a:gd name="connsiteY4" fmla="*/ 110581 h 2237701"/>
                      <a:gd name="connsiteX5" fmla="*/ 844028 w 869969"/>
                      <a:gd name="connsiteY5" fmla="*/ 2095022 h 2237701"/>
                      <a:gd name="connsiteX6" fmla="*/ 156607 w 869969"/>
                      <a:gd name="connsiteY6" fmla="*/ 2010716 h 2237701"/>
                      <a:gd name="connsiteX0" fmla="*/ 144847 w 857749"/>
                      <a:gd name="connsiteY0" fmla="*/ 1978134 h 2202237"/>
                      <a:gd name="connsiteX1" fmla="*/ 248609 w 857749"/>
                      <a:gd name="connsiteY1" fmla="*/ 1420415 h 2202237"/>
                      <a:gd name="connsiteX2" fmla="*/ 170788 w 857749"/>
                      <a:gd name="connsiteY2" fmla="*/ 1011854 h 2202237"/>
                      <a:gd name="connsiteX3" fmla="*/ 34600 w 857749"/>
                      <a:gd name="connsiteY3" fmla="*/ 304977 h 2202237"/>
                      <a:gd name="connsiteX4" fmla="*/ 696082 w 857749"/>
                      <a:gd name="connsiteY4" fmla="*/ 116909 h 2202237"/>
                      <a:gd name="connsiteX5" fmla="*/ 832268 w 857749"/>
                      <a:gd name="connsiteY5" fmla="*/ 2062440 h 2202237"/>
                      <a:gd name="connsiteX6" fmla="*/ 144847 w 857749"/>
                      <a:gd name="connsiteY6" fmla="*/ 1978134 h 2202237"/>
                      <a:gd name="connsiteX0" fmla="*/ 136920 w 849427"/>
                      <a:gd name="connsiteY0" fmla="*/ 2082138 h 2306241"/>
                      <a:gd name="connsiteX1" fmla="*/ 240682 w 849427"/>
                      <a:gd name="connsiteY1" fmla="*/ 1524419 h 2306241"/>
                      <a:gd name="connsiteX2" fmla="*/ 162861 w 849427"/>
                      <a:gd name="connsiteY2" fmla="*/ 1115858 h 2306241"/>
                      <a:gd name="connsiteX3" fmla="*/ 26673 w 849427"/>
                      <a:gd name="connsiteY3" fmla="*/ 408981 h 2306241"/>
                      <a:gd name="connsiteX4" fmla="*/ 577907 w 849427"/>
                      <a:gd name="connsiteY4" fmla="*/ 65270 h 2306241"/>
                      <a:gd name="connsiteX5" fmla="*/ 688155 w 849427"/>
                      <a:gd name="connsiteY5" fmla="*/ 220913 h 2306241"/>
                      <a:gd name="connsiteX6" fmla="*/ 824341 w 849427"/>
                      <a:gd name="connsiteY6" fmla="*/ 2166444 h 2306241"/>
                      <a:gd name="connsiteX7" fmla="*/ 136920 w 849427"/>
                      <a:gd name="connsiteY7" fmla="*/ 2082138 h 2306241"/>
                      <a:gd name="connsiteX0" fmla="*/ 136920 w 852753"/>
                      <a:gd name="connsiteY0" fmla="*/ 2020826 h 2221392"/>
                      <a:gd name="connsiteX1" fmla="*/ 240682 w 852753"/>
                      <a:gd name="connsiteY1" fmla="*/ 1463107 h 2221392"/>
                      <a:gd name="connsiteX2" fmla="*/ 162861 w 852753"/>
                      <a:gd name="connsiteY2" fmla="*/ 1054546 h 2221392"/>
                      <a:gd name="connsiteX3" fmla="*/ 26673 w 852753"/>
                      <a:gd name="connsiteY3" fmla="*/ 347669 h 2221392"/>
                      <a:gd name="connsiteX4" fmla="*/ 577907 w 852753"/>
                      <a:gd name="connsiteY4" fmla="*/ 3958 h 2221392"/>
                      <a:gd name="connsiteX5" fmla="*/ 707610 w 852753"/>
                      <a:gd name="connsiteY5" fmla="*/ 477371 h 2221392"/>
                      <a:gd name="connsiteX6" fmla="*/ 824341 w 852753"/>
                      <a:gd name="connsiteY6" fmla="*/ 2105132 h 2221392"/>
                      <a:gd name="connsiteX7" fmla="*/ 136920 w 852753"/>
                      <a:gd name="connsiteY7" fmla="*/ 2020826 h 2221392"/>
                      <a:gd name="connsiteX0" fmla="*/ 136920 w 852571"/>
                      <a:gd name="connsiteY0" fmla="*/ 2018337 h 2218903"/>
                      <a:gd name="connsiteX1" fmla="*/ 240682 w 852571"/>
                      <a:gd name="connsiteY1" fmla="*/ 1460618 h 2218903"/>
                      <a:gd name="connsiteX2" fmla="*/ 162861 w 852571"/>
                      <a:gd name="connsiteY2" fmla="*/ 1052057 h 2218903"/>
                      <a:gd name="connsiteX3" fmla="*/ 26673 w 852571"/>
                      <a:gd name="connsiteY3" fmla="*/ 345180 h 2218903"/>
                      <a:gd name="connsiteX4" fmla="*/ 577907 w 852571"/>
                      <a:gd name="connsiteY4" fmla="*/ 1469 h 2218903"/>
                      <a:gd name="connsiteX5" fmla="*/ 588139 w 852571"/>
                      <a:gd name="connsiteY5" fmla="*/ 243794 h 2218903"/>
                      <a:gd name="connsiteX6" fmla="*/ 707610 w 852571"/>
                      <a:gd name="connsiteY6" fmla="*/ 474882 h 2218903"/>
                      <a:gd name="connsiteX7" fmla="*/ 824341 w 852571"/>
                      <a:gd name="connsiteY7" fmla="*/ 2102643 h 2218903"/>
                      <a:gd name="connsiteX8" fmla="*/ 136920 w 852571"/>
                      <a:gd name="connsiteY8" fmla="*/ 2018337 h 2218903"/>
                      <a:gd name="connsiteX0" fmla="*/ 136920 w 845663"/>
                      <a:gd name="connsiteY0" fmla="*/ 2018337 h 2218903"/>
                      <a:gd name="connsiteX1" fmla="*/ 240682 w 845663"/>
                      <a:gd name="connsiteY1" fmla="*/ 1460618 h 2218903"/>
                      <a:gd name="connsiteX2" fmla="*/ 162861 w 845663"/>
                      <a:gd name="connsiteY2" fmla="*/ 1052057 h 2218903"/>
                      <a:gd name="connsiteX3" fmla="*/ 26673 w 845663"/>
                      <a:gd name="connsiteY3" fmla="*/ 345180 h 2218903"/>
                      <a:gd name="connsiteX4" fmla="*/ 577907 w 845663"/>
                      <a:gd name="connsiteY4" fmla="*/ 1469 h 2218903"/>
                      <a:gd name="connsiteX5" fmla="*/ 588139 w 845663"/>
                      <a:gd name="connsiteY5" fmla="*/ 243794 h 2218903"/>
                      <a:gd name="connsiteX6" fmla="*/ 707610 w 845663"/>
                      <a:gd name="connsiteY6" fmla="*/ 474882 h 2218903"/>
                      <a:gd name="connsiteX7" fmla="*/ 824341 w 845663"/>
                      <a:gd name="connsiteY7" fmla="*/ 2102643 h 2218903"/>
                      <a:gd name="connsiteX8" fmla="*/ 136920 w 845663"/>
                      <a:gd name="connsiteY8" fmla="*/ 2018337 h 2218903"/>
                      <a:gd name="connsiteX0" fmla="*/ 136920 w 845661"/>
                      <a:gd name="connsiteY0" fmla="*/ 2018337 h 2218903"/>
                      <a:gd name="connsiteX1" fmla="*/ 240682 w 845661"/>
                      <a:gd name="connsiteY1" fmla="*/ 1460618 h 2218903"/>
                      <a:gd name="connsiteX2" fmla="*/ 162861 w 845661"/>
                      <a:gd name="connsiteY2" fmla="*/ 1052057 h 2218903"/>
                      <a:gd name="connsiteX3" fmla="*/ 26673 w 845661"/>
                      <a:gd name="connsiteY3" fmla="*/ 345180 h 2218903"/>
                      <a:gd name="connsiteX4" fmla="*/ 577907 w 845661"/>
                      <a:gd name="connsiteY4" fmla="*/ 1469 h 2218903"/>
                      <a:gd name="connsiteX5" fmla="*/ 588139 w 845661"/>
                      <a:gd name="connsiteY5" fmla="*/ 243794 h 2218903"/>
                      <a:gd name="connsiteX6" fmla="*/ 707610 w 845661"/>
                      <a:gd name="connsiteY6" fmla="*/ 474882 h 2218903"/>
                      <a:gd name="connsiteX7" fmla="*/ 824341 w 845661"/>
                      <a:gd name="connsiteY7" fmla="*/ 2102643 h 2218903"/>
                      <a:gd name="connsiteX8" fmla="*/ 136920 w 845661"/>
                      <a:gd name="connsiteY8" fmla="*/ 2018337 h 2218903"/>
                      <a:gd name="connsiteX0" fmla="*/ 136920 w 845663"/>
                      <a:gd name="connsiteY0" fmla="*/ 2016868 h 2217434"/>
                      <a:gd name="connsiteX1" fmla="*/ 240682 w 845663"/>
                      <a:gd name="connsiteY1" fmla="*/ 1459149 h 2217434"/>
                      <a:gd name="connsiteX2" fmla="*/ 162861 w 845663"/>
                      <a:gd name="connsiteY2" fmla="*/ 1050588 h 2217434"/>
                      <a:gd name="connsiteX3" fmla="*/ 26673 w 845663"/>
                      <a:gd name="connsiteY3" fmla="*/ 343711 h 2217434"/>
                      <a:gd name="connsiteX4" fmla="*/ 577907 w 845663"/>
                      <a:gd name="connsiteY4" fmla="*/ 0 h 2217434"/>
                      <a:gd name="connsiteX5" fmla="*/ 588139 w 845663"/>
                      <a:gd name="connsiteY5" fmla="*/ 242325 h 2217434"/>
                      <a:gd name="connsiteX6" fmla="*/ 707610 w 845663"/>
                      <a:gd name="connsiteY6" fmla="*/ 473413 h 2217434"/>
                      <a:gd name="connsiteX7" fmla="*/ 824341 w 845663"/>
                      <a:gd name="connsiteY7" fmla="*/ 2101174 h 2217434"/>
                      <a:gd name="connsiteX8" fmla="*/ 136920 w 845663"/>
                      <a:gd name="connsiteY8" fmla="*/ 2016868 h 2217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45663" h="2217434">
                        <a:moveTo>
                          <a:pt x="136920" y="2016868"/>
                        </a:moveTo>
                        <a:cubicBezTo>
                          <a:pt x="39644" y="1909864"/>
                          <a:pt x="236359" y="1620196"/>
                          <a:pt x="240682" y="1459149"/>
                        </a:cubicBezTo>
                        <a:cubicBezTo>
                          <a:pt x="245006" y="1298102"/>
                          <a:pt x="295806" y="1184613"/>
                          <a:pt x="162861" y="1050588"/>
                        </a:cubicBezTo>
                        <a:cubicBezTo>
                          <a:pt x="29916" y="916563"/>
                          <a:pt x="-42501" y="518809"/>
                          <a:pt x="26673" y="343711"/>
                        </a:cubicBezTo>
                        <a:cubicBezTo>
                          <a:pt x="95847" y="168613"/>
                          <a:pt x="467977" y="19675"/>
                          <a:pt x="577907" y="0"/>
                        </a:cubicBezTo>
                        <a:cubicBezTo>
                          <a:pt x="561689" y="109450"/>
                          <a:pt x="566522" y="163423"/>
                          <a:pt x="588139" y="242325"/>
                        </a:cubicBezTo>
                        <a:cubicBezTo>
                          <a:pt x="609756" y="321227"/>
                          <a:pt x="752341" y="330220"/>
                          <a:pt x="707610" y="473413"/>
                        </a:cubicBezTo>
                        <a:cubicBezTo>
                          <a:pt x="662879" y="616606"/>
                          <a:pt x="919456" y="1843932"/>
                          <a:pt x="824341" y="2101174"/>
                        </a:cubicBezTo>
                        <a:cubicBezTo>
                          <a:pt x="729226" y="2358417"/>
                          <a:pt x="234196" y="2123872"/>
                          <a:pt x="136920" y="2016868"/>
                        </a:cubicBezTo>
                        <a:close/>
                      </a:path>
                    </a:pathLst>
                  </a:cu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828" name="Freeform 2827"/>
                <p:cNvSpPr/>
                <p:nvPr/>
              </p:nvSpPr>
              <p:spPr>
                <a:xfrm rot="679214">
                  <a:off x="1079552" y="3863844"/>
                  <a:ext cx="228071" cy="1264051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29" name="Freeform 2828"/>
                <p:cNvSpPr/>
                <p:nvPr/>
              </p:nvSpPr>
              <p:spPr>
                <a:xfrm rot="20920786" flipH="1">
                  <a:off x="1996521" y="3859749"/>
                  <a:ext cx="228071" cy="1264051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30" name="Freeform 2829"/>
                <p:cNvSpPr>
                  <a:spLocks noChangeAspect="1"/>
                </p:cNvSpPr>
                <p:nvPr/>
              </p:nvSpPr>
              <p:spPr>
                <a:xfrm>
                  <a:off x="956949" y="5018615"/>
                  <a:ext cx="197294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31" name="Flowchart: Stored Data 2830"/>
                <p:cNvSpPr/>
                <p:nvPr/>
              </p:nvSpPr>
              <p:spPr>
                <a:xfrm rot="16200000" flipV="1">
                  <a:off x="1572993" y="3671609"/>
                  <a:ext cx="159503" cy="171550"/>
                </a:xfrm>
                <a:prstGeom prst="flowChartOnlineStorage">
                  <a:avLst/>
                </a:pr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32" name="Freeform 2831"/>
                <p:cNvSpPr/>
                <p:nvPr/>
              </p:nvSpPr>
              <p:spPr>
                <a:xfrm>
                  <a:off x="1231479" y="6550794"/>
                  <a:ext cx="338710" cy="186763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0380" h="293514">
                      <a:moveTo>
                        <a:pt x="465263" y="773"/>
                      </a:moveTo>
                      <a:cubicBezTo>
                        <a:pt x="407978" y="-8955"/>
                        <a:pt x="202617" y="75352"/>
                        <a:pt x="128038" y="123990"/>
                      </a:cubicBezTo>
                      <a:cubicBezTo>
                        <a:pt x="53459" y="172628"/>
                        <a:pt x="-39494" y="282875"/>
                        <a:pt x="17791" y="292603"/>
                      </a:cubicBezTo>
                      <a:cubicBezTo>
                        <a:pt x="75076" y="302331"/>
                        <a:pt x="392846" y="232075"/>
                        <a:pt x="471748" y="182356"/>
                      </a:cubicBezTo>
                      <a:cubicBezTo>
                        <a:pt x="550650" y="132637"/>
                        <a:pt x="522548" y="10501"/>
                        <a:pt x="465263" y="773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33" name="Freeform 2832"/>
                <p:cNvSpPr/>
                <p:nvPr/>
              </p:nvSpPr>
              <p:spPr>
                <a:xfrm>
                  <a:off x="1203600" y="6572329"/>
                  <a:ext cx="384720" cy="186918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  <a:gd name="connsiteX0" fmla="*/ 463263 w 507974"/>
                    <a:gd name="connsiteY0" fmla="*/ 1016 h 293757"/>
                    <a:gd name="connsiteX1" fmla="*/ 343421 w 507974"/>
                    <a:gd name="connsiteY1" fmla="*/ 109723 h 293757"/>
                    <a:gd name="connsiteX2" fmla="*/ 126038 w 507974"/>
                    <a:gd name="connsiteY2" fmla="*/ 124233 h 293757"/>
                    <a:gd name="connsiteX3" fmla="*/ 15791 w 507974"/>
                    <a:gd name="connsiteY3" fmla="*/ 292846 h 293757"/>
                    <a:gd name="connsiteX4" fmla="*/ 469748 w 507974"/>
                    <a:gd name="connsiteY4" fmla="*/ 182599 h 293757"/>
                    <a:gd name="connsiteX5" fmla="*/ 463263 w 507974"/>
                    <a:gd name="connsiteY5" fmla="*/ 1016 h 29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7974" h="293757">
                      <a:moveTo>
                        <a:pt x="463263" y="1016"/>
                      </a:moveTo>
                      <a:cubicBezTo>
                        <a:pt x="442208" y="-11130"/>
                        <a:pt x="399625" y="89187"/>
                        <a:pt x="343421" y="109723"/>
                      </a:cubicBezTo>
                      <a:cubicBezTo>
                        <a:pt x="287217" y="130259"/>
                        <a:pt x="180643" y="93712"/>
                        <a:pt x="126038" y="124233"/>
                      </a:cubicBezTo>
                      <a:cubicBezTo>
                        <a:pt x="71433" y="154754"/>
                        <a:pt x="-41494" y="283118"/>
                        <a:pt x="15791" y="292846"/>
                      </a:cubicBezTo>
                      <a:cubicBezTo>
                        <a:pt x="73076" y="302574"/>
                        <a:pt x="390846" y="232318"/>
                        <a:pt x="469748" y="182599"/>
                      </a:cubicBezTo>
                      <a:cubicBezTo>
                        <a:pt x="548650" y="132880"/>
                        <a:pt x="484318" y="13162"/>
                        <a:pt x="463263" y="1016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34" name="Trapezoid 2833"/>
                <p:cNvSpPr/>
                <p:nvPr/>
              </p:nvSpPr>
              <p:spPr>
                <a:xfrm rot="10800000">
                  <a:off x="1495636" y="6643956"/>
                  <a:ext cx="94851" cy="104434"/>
                </a:xfrm>
                <a:prstGeom prst="trapezoid">
                  <a:avLst/>
                </a:pr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35" name="Freeform 2834"/>
                <p:cNvSpPr/>
                <p:nvPr/>
              </p:nvSpPr>
              <p:spPr>
                <a:xfrm flipH="1">
                  <a:off x="1755203" y="6549182"/>
                  <a:ext cx="338710" cy="186763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0380" h="293514">
                      <a:moveTo>
                        <a:pt x="465263" y="773"/>
                      </a:moveTo>
                      <a:cubicBezTo>
                        <a:pt x="407978" y="-8955"/>
                        <a:pt x="202617" y="75352"/>
                        <a:pt x="128038" y="123990"/>
                      </a:cubicBezTo>
                      <a:cubicBezTo>
                        <a:pt x="53459" y="172628"/>
                        <a:pt x="-39494" y="282875"/>
                        <a:pt x="17791" y="292603"/>
                      </a:cubicBezTo>
                      <a:cubicBezTo>
                        <a:pt x="75076" y="302331"/>
                        <a:pt x="392846" y="232075"/>
                        <a:pt x="471748" y="182356"/>
                      </a:cubicBezTo>
                      <a:cubicBezTo>
                        <a:pt x="550650" y="132637"/>
                        <a:pt x="522548" y="10501"/>
                        <a:pt x="465263" y="773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36" name="Freeform 2835"/>
                <p:cNvSpPr/>
                <p:nvPr/>
              </p:nvSpPr>
              <p:spPr>
                <a:xfrm flipH="1">
                  <a:off x="1737072" y="6570717"/>
                  <a:ext cx="384720" cy="186918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  <a:gd name="connsiteX0" fmla="*/ 463263 w 507974"/>
                    <a:gd name="connsiteY0" fmla="*/ 1016 h 293757"/>
                    <a:gd name="connsiteX1" fmla="*/ 343421 w 507974"/>
                    <a:gd name="connsiteY1" fmla="*/ 109723 h 293757"/>
                    <a:gd name="connsiteX2" fmla="*/ 126038 w 507974"/>
                    <a:gd name="connsiteY2" fmla="*/ 124233 h 293757"/>
                    <a:gd name="connsiteX3" fmla="*/ 15791 w 507974"/>
                    <a:gd name="connsiteY3" fmla="*/ 292846 h 293757"/>
                    <a:gd name="connsiteX4" fmla="*/ 469748 w 507974"/>
                    <a:gd name="connsiteY4" fmla="*/ 182599 h 293757"/>
                    <a:gd name="connsiteX5" fmla="*/ 463263 w 507974"/>
                    <a:gd name="connsiteY5" fmla="*/ 1016 h 29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7974" h="293757">
                      <a:moveTo>
                        <a:pt x="463263" y="1016"/>
                      </a:moveTo>
                      <a:cubicBezTo>
                        <a:pt x="442208" y="-11130"/>
                        <a:pt x="399625" y="89187"/>
                        <a:pt x="343421" y="109723"/>
                      </a:cubicBezTo>
                      <a:cubicBezTo>
                        <a:pt x="287217" y="130259"/>
                        <a:pt x="180643" y="93712"/>
                        <a:pt x="126038" y="124233"/>
                      </a:cubicBezTo>
                      <a:cubicBezTo>
                        <a:pt x="71433" y="154754"/>
                        <a:pt x="-41494" y="283118"/>
                        <a:pt x="15791" y="292846"/>
                      </a:cubicBezTo>
                      <a:cubicBezTo>
                        <a:pt x="73076" y="302574"/>
                        <a:pt x="390846" y="232318"/>
                        <a:pt x="469748" y="182599"/>
                      </a:cubicBezTo>
                      <a:cubicBezTo>
                        <a:pt x="548650" y="132880"/>
                        <a:pt x="484318" y="13162"/>
                        <a:pt x="463263" y="1016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37" name="Trapezoid 2836"/>
                <p:cNvSpPr/>
                <p:nvPr/>
              </p:nvSpPr>
              <p:spPr>
                <a:xfrm rot="10800000" flipH="1">
                  <a:off x="1734905" y="6642344"/>
                  <a:ext cx="94851" cy="104434"/>
                </a:xfrm>
                <a:prstGeom prst="trapezoid">
                  <a:avLst/>
                </a:pr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2838" name="Group 2837"/>
                <p:cNvGrpSpPr/>
                <p:nvPr/>
              </p:nvGrpSpPr>
              <p:grpSpPr>
                <a:xfrm>
                  <a:off x="1365599" y="2932397"/>
                  <a:ext cx="585103" cy="736014"/>
                  <a:chOff x="6438994" y="2720947"/>
                  <a:chExt cx="1183150" cy="1488310"/>
                </a:xfrm>
              </p:grpSpPr>
              <p:sp>
                <p:nvSpPr>
                  <p:cNvPr id="2842" name="Freeform 2841"/>
                  <p:cNvSpPr/>
                  <p:nvPr/>
                </p:nvSpPr>
                <p:spPr>
                  <a:xfrm>
                    <a:off x="6443136" y="2887365"/>
                    <a:ext cx="1179008" cy="1121555"/>
                  </a:xfrm>
                  <a:custGeom>
                    <a:avLst/>
                    <a:gdLst>
                      <a:gd name="connsiteX0" fmla="*/ 101535 w 1264983"/>
                      <a:gd name="connsiteY0" fmla="*/ 104270 h 889773"/>
                      <a:gd name="connsiteX1" fmla="*/ 72660 w 1264983"/>
                      <a:gd name="connsiteY1" fmla="*/ 792476 h 889773"/>
                      <a:gd name="connsiteX2" fmla="*/ 1160314 w 1264983"/>
                      <a:gd name="connsiteY2" fmla="*/ 806914 h 889773"/>
                      <a:gd name="connsiteX3" fmla="*/ 1102563 w 1264983"/>
                      <a:gd name="connsiteY3" fmla="*/ 60956 h 889773"/>
                      <a:gd name="connsiteX4" fmla="*/ 106348 w 1264983"/>
                      <a:gd name="connsiteY4" fmla="*/ 51331 h 889773"/>
                      <a:gd name="connsiteX5" fmla="*/ 101535 w 1264983"/>
                      <a:gd name="connsiteY5" fmla="*/ 104270 h 889773"/>
                      <a:gd name="connsiteX0" fmla="*/ 146027 w 1309475"/>
                      <a:gd name="connsiteY0" fmla="*/ 113873 h 899376"/>
                      <a:gd name="connsiteX1" fmla="*/ 117152 w 1309475"/>
                      <a:gd name="connsiteY1" fmla="*/ 802079 h 899376"/>
                      <a:gd name="connsiteX2" fmla="*/ 1204806 w 1309475"/>
                      <a:gd name="connsiteY2" fmla="*/ 816517 h 899376"/>
                      <a:gd name="connsiteX3" fmla="*/ 1147055 w 1309475"/>
                      <a:gd name="connsiteY3" fmla="*/ 70559 h 899376"/>
                      <a:gd name="connsiteX4" fmla="*/ 146027 w 1309475"/>
                      <a:gd name="connsiteY4" fmla="*/ 113873 h 899376"/>
                      <a:gd name="connsiteX0" fmla="*/ 146027 w 1309475"/>
                      <a:gd name="connsiteY0" fmla="*/ 113873 h 899376"/>
                      <a:gd name="connsiteX1" fmla="*/ 117152 w 1309475"/>
                      <a:gd name="connsiteY1" fmla="*/ 802079 h 899376"/>
                      <a:gd name="connsiteX2" fmla="*/ 1204806 w 1309475"/>
                      <a:gd name="connsiteY2" fmla="*/ 816517 h 899376"/>
                      <a:gd name="connsiteX3" fmla="*/ 1147055 w 1309475"/>
                      <a:gd name="connsiteY3" fmla="*/ 70559 h 899376"/>
                      <a:gd name="connsiteX4" fmla="*/ 146027 w 1309475"/>
                      <a:gd name="connsiteY4" fmla="*/ 113873 h 899376"/>
                      <a:gd name="connsiteX0" fmla="*/ 123634 w 1287082"/>
                      <a:gd name="connsiteY0" fmla="*/ 113873 h 899376"/>
                      <a:gd name="connsiteX1" fmla="*/ 94759 w 1287082"/>
                      <a:gd name="connsiteY1" fmla="*/ 802079 h 899376"/>
                      <a:gd name="connsiteX2" fmla="*/ 1182413 w 1287082"/>
                      <a:gd name="connsiteY2" fmla="*/ 816517 h 899376"/>
                      <a:gd name="connsiteX3" fmla="*/ 1124662 w 1287082"/>
                      <a:gd name="connsiteY3" fmla="*/ 70559 h 899376"/>
                      <a:gd name="connsiteX4" fmla="*/ 123634 w 1287082"/>
                      <a:gd name="connsiteY4" fmla="*/ 113873 h 899376"/>
                      <a:gd name="connsiteX0" fmla="*/ 123634 w 1287082"/>
                      <a:gd name="connsiteY0" fmla="*/ 113873 h 899376"/>
                      <a:gd name="connsiteX1" fmla="*/ 94759 w 1287082"/>
                      <a:gd name="connsiteY1" fmla="*/ 802079 h 899376"/>
                      <a:gd name="connsiteX2" fmla="*/ 1182413 w 1287082"/>
                      <a:gd name="connsiteY2" fmla="*/ 816517 h 899376"/>
                      <a:gd name="connsiteX3" fmla="*/ 1124662 w 1287082"/>
                      <a:gd name="connsiteY3" fmla="*/ 70559 h 899376"/>
                      <a:gd name="connsiteX4" fmla="*/ 123634 w 1287082"/>
                      <a:gd name="connsiteY4" fmla="*/ 113873 h 899376"/>
                      <a:gd name="connsiteX0" fmla="*/ 92608 w 1256056"/>
                      <a:gd name="connsiteY0" fmla="*/ 113873 h 926141"/>
                      <a:gd name="connsiteX1" fmla="*/ 63733 w 1256056"/>
                      <a:gd name="connsiteY1" fmla="*/ 802079 h 926141"/>
                      <a:gd name="connsiteX2" fmla="*/ 1151387 w 1256056"/>
                      <a:gd name="connsiteY2" fmla="*/ 816517 h 926141"/>
                      <a:gd name="connsiteX3" fmla="*/ 1093636 w 1256056"/>
                      <a:gd name="connsiteY3" fmla="*/ 70559 h 926141"/>
                      <a:gd name="connsiteX4" fmla="*/ 92608 w 1256056"/>
                      <a:gd name="connsiteY4" fmla="*/ 113873 h 926141"/>
                      <a:gd name="connsiteX0" fmla="*/ 119664 w 1283112"/>
                      <a:gd name="connsiteY0" fmla="*/ 113873 h 902487"/>
                      <a:gd name="connsiteX1" fmla="*/ 90789 w 1283112"/>
                      <a:gd name="connsiteY1" fmla="*/ 802079 h 902487"/>
                      <a:gd name="connsiteX2" fmla="*/ 1178443 w 1283112"/>
                      <a:gd name="connsiteY2" fmla="*/ 816517 h 902487"/>
                      <a:gd name="connsiteX3" fmla="*/ 1120692 w 1283112"/>
                      <a:gd name="connsiteY3" fmla="*/ 70559 h 902487"/>
                      <a:gd name="connsiteX4" fmla="*/ 119664 w 1283112"/>
                      <a:gd name="connsiteY4" fmla="*/ 113873 h 902487"/>
                      <a:gd name="connsiteX0" fmla="*/ 119664 w 1283112"/>
                      <a:gd name="connsiteY0" fmla="*/ 113873 h 902487"/>
                      <a:gd name="connsiteX1" fmla="*/ 90789 w 1283112"/>
                      <a:gd name="connsiteY1" fmla="*/ 802079 h 902487"/>
                      <a:gd name="connsiteX2" fmla="*/ 1178443 w 1283112"/>
                      <a:gd name="connsiteY2" fmla="*/ 816517 h 902487"/>
                      <a:gd name="connsiteX3" fmla="*/ 1120692 w 1283112"/>
                      <a:gd name="connsiteY3" fmla="*/ 70559 h 902487"/>
                      <a:gd name="connsiteX4" fmla="*/ 119664 w 1283112"/>
                      <a:gd name="connsiteY4" fmla="*/ 113873 h 902487"/>
                      <a:gd name="connsiteX0" fmla="*/ 119664 w 1283112"/>
                      <a:gd name="connsiteY0" fmla="*/ 113873 h 871424"/>
                      <a:gd name="connsiteX1" fmla="*/ 90789 w 1283112"/>
                      <a:gd name="connsiteY1" fmla="*/ 802079 h 871424"/>
                      <a:gd name="connsiteX2" fmla="*/ 1178443 w 1283112"/>
                      <a:gd name="connsiteY2" fmla="*/ 816517 h 871424"/>
                      <a:gd name="connsiteX3" fmla="*/ 1120692 w 1283112"/>
                      <a:gd name="connsiteY3" fmla="*/ 70559 h 871424"/>
                      <a:gd name="connsiteX4" fmla="*/ 119664 w 1283112"/>
                      <a:gd name="connsiteY4" fmla="*/ 113873 h 871424"/>
                      <a:gd name="connsiteX0" fmla="*/ 82792 w 1246240"/>
                      <a:gd name="connsiteY0" fmla="*/ 113873 h 871424"/>
                      <a:gd name="connsiteX1" fmla="*/ 53917 w 1246240"/>
                      <a:gd name="connsiteY1" fmla="*/ 802079 h 871424"/>
                      <a:gd name="connsiteX2" fmla="*/ 1141571 w 1246240"/>
                      <a:gd name="connsiteY2" fmla="*/ 816517 h 871424"/>
                      <a:gd name="connsiteX3" fmla="*/ 1083820 w 1246240"/>
                      <a:gd name="connsiteY3" fmla="*/ 70559 h 871424"/>
                      <a:gd name="connsiteX4" fmla="*/ 82792 w 1246240"/>
                      <a:gd name="connsiteY4" fmla="*/ 113873 h 871424"/>
                      <a:gd name="connsiteX0" fmla="*/ 82792 w 1246240"/>
                      <a:gd name="connsiteY0" fmla="*/ 113873 h 871424"/>
                      <a:gd name="connsiteX1" fmla="*/ 53917 w 1246240"/>
                      <a:gd name="connsiteY1" fmla="*/ 802079 h 871424"/>
                      <a:gd name="connsiteX2" fmla="*/ 1141571 w 1246240"/>
                      <a:gd name="connsiteY2" fmla="*/ 816517 h 871424"/>
                      <a:gd name="connsiteX3" fmla="*/ 1083820 w 1246240"/>
                      <a:gd name="connsiteY3" fmla="*/ 70559 h 871424"/>
                      <a:gd name="connsiteX4" fmla="*/ 82792 w 1246240"/>
                      <a:gd name="connsiteY4" fmla="*/ 113873 h 871424"/>
                      <a:gd name="connsiteX0" fmla="*/ 82792 w 1208795"/>
                      <a:gd name="connsiteY0" fmla="*/ 113873 h 871424"/>
                      <a:gd name="connsiteX1" fmla="*/ 53917 w 1208795"/>
                      <a:gd name="connsiteY1" fmla="*/ 802079 h 871424"/>
                      <a:gd name="connsiteX2" fmla="*/ 1141571 w 1208795"/>
                      <a:gd name="connsiteY2" fmla="*/ 816517 h 871424"/>
                      <a:gd name="connsiteX3" fmla="*/ 1083820 w 1208795"/>
                      <a:gd name="connsiteY3" fmla="*/ 70559 h 871424"/>
                      <a:gd name="connsiteX4" fmla="*/ 82792 w 1208795"/>
                      <a:gd name="connsiteY4" fmla="*/ 113873 h 871424"/>
                      <a:gd name="connsiteX0" fmla="*/ 82792 w 1208795"/>
                      <a:gd name="connsiteY0" fmla="*/ 113873 h 816517"/>
                      <a:gd name="connsiteX1" fmla="*/ 53917 w 1208795"/>
                      <a:gd name="connsiteY1" fmla="*/ 802079 h 816517"/>
                      <a:gd name="connsiteX2" fmla="*/ 1141571 w 1208795"/>
                      <a:gd name="connsiteY2" fmla="*/ 816517 h 816517"/>
                      <a:gd name="connsiteX3" fmla="*/ 1083820 w 1208795"/>
                      <a:gd name="connsiteY3" fmla="*/ 70559 h 816517"/>
                      <a:gd name="connsiteX4" fmla="*/ 82792 w 1208795"/>
                      <a:gd name="connsiteY4" fmla="*/ 113873 h 816517"/>
                      <a:gd name="connsiteX0" fmla="*/ 82792 w 1179008"/>
                      <a:gd name="connsiteY0" fmla="*/ 370586 h 1073230"/>
                      <a:gd name="connsiteX1" fmla="*/ 53917 w 1179008"/>
                      <a:gd name="connsiteY1" fmla="*/ 1058792 h 1073230"/>
                      <a:gd name="connsiteX2" fmla="*/ 1141571 w 1179008"/>
                      <a:gd name="connsiteY2" fmla="*/ 1073230 h 1073230"/>
                      <a:gd name="connsiteX3" fmla="*/ 997192 w 1179008"/>
                      <a:gd name="connsiteY3" fmla="*/ 24077 h 1073230"/>
                      <a:gd name="connsiteX4" fmla="*/ 82792 w 1179008"/>
                      <a:gd name="connsiteY4" fmla="*/ 370586 h 1073230"/>
                      <a:gd name="connsiteX0" fmla="*/ 82792 w 1179008"/>
                      <a:gd name="connsiteY0" fmla="*/ 110902 h 1121555"/>
                      <a:gd name="connsiteX1" fmla="*/ 53917 w 1179008"/>
                      <a:gd name="connsiteY1" fmla="*/ 1107117 h 1121555"/>
                      <a:gd name="connsiteX2" fmla="*/ 1141571 w 1179008"/>
                      <a:gd name="connsiteY2" fmla="*/ 1121555 h 1121555"/>
                      <a:gd name="connsiteX3" fmla="*/ 997192 w 1179008"/>
                      <a:gd name="connsiteY3" fmla="*/ 72402 h 1121555"/>
                      <a:gd name="connsiteX4" fmla="*/ 82792 w 1179008"/>
                      <a:gd name="connsiteY4" fmla="*/ 110902 h 112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79008" h="1121555">
                        <a:moveTo>
                          <a:pt x="82792" y="110902"/>
                        </a:moveTo>
                        <a:cubicBezTo>
                          <a:pt x="-16669" y="434953"/>
                          <a:pt x="-26789" y="1013539"/>
                          <a:pt x="53917" y="1107117"/>
                        </a:cubicBezTo>
                        <a:cubicBezTo>
                          <a:pt x="280349" y="1127202"/>
                          <a:pt x="883293" y="1118347"/>
                          <a:pt x="1141571" y="1121555"/>
                        </a:cubicBezTo>
                        <a:cubicBezTo>
                          <a:pt x="1221781" y="932258"/>
                          <a:pt x="1172853" y="198333"/>
                          <a:pt x="997192" y="72402"/>
                        </a:cubicBezTo>
                        <a:cubicBezTo>
                          <a:pt x="820729" y="-44705"/>
                          <a:pt x="254442" y="-11018"/>
                          <a:pt x="82792" y="110902"/>
                        </a:cubicBezTo>
                        <a:close/>
                      </a:path>
                    </a:pathLst>
                  </a:custGeom>
                  <a:solidFill>
                    <a:srgbClr val="3E1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843" name="Group 2842"/>
                  <p:cNvGrpSpPr/>
                  <p:nvPr/>
                </p:nvGrpSpPr>
                <p:grpSpPr>
                  <a:xfrm>
                    <a:off x="6438994" y="2720947"/>
                    <a:ext cx="1150317" cy="1488310"/>
                    <a:chOff x="6441152" y="2740147"/>
                    <a:chExt cx="1150317" cy="1488310"/>
                  </a:xfrm>
                </p:grpSpPr>
                <p:grpSp>
                  <p:nvGrpSpPr>
                    <p:cNvPr id="2844" name="Group 2843"/>
                    <p:cNvGrpSpPr/>
                    <p:nvPr/>
                  </p:nvGrpSpPr>
                  <p:grpSpPr>
                    <a:xfrm>
                      <a:off x="6441152" y="2952103"/>
                      <a:ext cx="1150317" cy="1276354"/>
                      <a:chOff x="6441152" y="2952103"/>
                      <a:chExt cx="1150317" cy="1276354"/>
                    </a:xfrm>
                  </p:grpSpPr>
                  <p:sp>
                    <p:nvSpPr>
                      <p:cNvPr id="2846" name="Freeform 2845"/>
                      <p:cNvSpPr/>
                      <p:nvPr/>
                    </p:nvSpPr>
                    <p:spPr>
                      <a:xfrm>
                        <a:off x="6496738" y="2952103"/>
                        <a:ext cx="1085850" cy="1276354"/>
                      </a:xfrm>
                      <a:custGeom>
                        <a:avLst/>
                        <a:gdLst>
                          <a:gd name="connsiteX0" fmla="*/ 0 w 1085850"/>
                          <a:gd name="connsiteY0" fmla="*/ 376240 h 1276354"/>
                          <a:gd name="connsiteX1" fmla="*/ 528638 w 1085850"/>
                          <a:gd name="connsiteY1" fmla="*/ 1276352 h 1276354"/>
                          <a:gd name="connsiteX2" fmla="*/ 1085850 w 1085850"/>
                          <a:gd name="connsiteY2" fmla="*/ 366715 h 1276354"/>
                          <a:gd name="connsiteX3" fmla="*/ 528638 w 1085850"/>
                          <a:gd name="connsiteY3" fmla="*/ 2 h 1276354"/>
                          <a:gd name="connsiteX4" fmla="*/ 0 w 1085850"/>
                          <a:gd name="connsiteY4" fmla="*/ 376240 h 12763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85850" h="1276354">
                            <a:moveTo>
                              <a:pt x="0" y="376240"/>
                            </a:moveTo>
                            <a:cubicBezTo>
                              <a:pt x="0" y="588965"/>
                              <a:pt x="347663" y="1277940"/>
                              <a:pt x="528638" y="1276352"/>
                            </a:cubicBezTo>
                            <a:cubicBezTo>
                              <a:pt x="709613" y="1274764"/>
                              <a:pt x="1085850" y="579440"/>
                              <a:pt x="1085850" y="366715"/>
                            </a:cubicBezTo>
                            <a:cubicBezTo>
                              <a:pt x="1085850" y="153990"/>
                              <a:pt x="707232" y="796"/>
                              <a:pt x="528638" y="2"/>
                            </a:cubicBezTo>
                            <a:cubicBezTo>
                              <a:pt x="350044" y="-792"/>
                              <a:pt x="0" y="163515"/>
                              <a:pt x="0" y="376240"/>
                            </a:cubicBezTo>
                            <a:close/>
                          </a:path>
                        </a:pathLst>
                      </a:custGeom>
                      <a:solidFill>
                        <a:srgbClr val="E0CEB6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847" name="Oval 2846"/>
                      <p:cNvSpPr/>
                      <p:nvPr/>
                    </p:nvSpPr>
                    <p:spPr>
                      <a:xfrm>
                        <a:off x="6441152" y="3504237"/>
                        <a:ext cx="228600" cy="254355"/>
                      </a:xfrm>
                      <a:prstGeom prst="ellipse">
                        <a:avLst/>
                      </a:prstGeom>
                      <a:solidFill>
                        <a:srgbClr val="E0CEB6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848" name="Oval 2847"/>
                      <p:cNvSpPr/>
                      <p:nvPr/>
                    </p:nvSpPr>
                    <p:spPr>
                      <a:xfrm>
                        <a:off x="7362869" y="3508997"/>
                        <a:ext cx="228600" cy="254355"/>
                      </a:xfrm>
                      <a:prstGeom prst="ellipse">
                        <a:avLst/>
                      </a:prstGeom>
                      <a:solidFill>
                        <a:srgbClr val="E0CEB6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849" name="Freeform 2848"/>
                      <p:cNvSpPr/>
                      <p:nvPr/>
                    </p:nvSpPr>
                    <p:spPr>
                      <a:xfrm>
                        <a:off x="6844297" y="3897035"/>
                        <a:ext cx="337488" cy="180991"/>
                      </a:xfrm>
                      <a:custGeom>
                        <a:avLst/>
                        <a:gdLst>
                          <a:gd name="connsiteX0" fmla="*/ 8876 w 540980"/>
                          <a:gd name="connsiteY0" fmla="*/ 38100 h 342916"/>
                          <a:gd name="connsiteX1" fmla="*/ 537513 w 540980"/>
                          <a:gd name="connsiteY1" fmla="*/ 38100 h 342916"/>
                          <a:gd name="connsiteX2" fmla="*/ 227951 w 540980"/>
                          <a:gd name="connsiteY2" fmla="*/ 342900 h 342916"/>
                          <a:gd name="connsiteX3" fmla="*/ 8876 w 540980"/>
                          <a:gd name="connsiteY3" fmla="*/ 38100 h 3429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40980" h="342916">
                            <a:moveTo>
                              <a:pt x="8876" y="38100"/>
                            </a:moveTo>
                            <a:cubicBezTo>
                              <a:pt x="60470" y="-12700"/>
                              <a:pt x="501001" y="-12700"/>
                              <a:pt x="537513" y="38100"/>
                            </a:cubicBezTo>
                            <a:cubicBezTo>
                              <a:pt x="574025" y="88900"/>
                              <a:pt x="312088" y="340519"/>
                              <a:pt x="227951" y="342900"/>
                            </a:cubicBezTo>
                            <a:cubicBezTo>
                              <a:pt x="143814" y="345281"/>
                              <a:pt x="-42718" y="88900"/>
                              <a:pt x="8876" y="38100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 w="6350">
                        <a:solidFill>
                          <a:schemeClr val="accent5">
                            <a:lumMod val="20000"/>
                            <a:lumOff val="8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850" name="Oval 2849"/>
                      <p:cNvSpPr/>
                      <p:nvPr/>
                    </p:nvSpPr>
                    <p:spPr>
                      <a:xfrm>
                        <a:off x="6815722" y="3373567"/>
                        <a:ext cx="101842" cy="169069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851" name="Oval 2850"/>
                      <p:cNvSpPr/>
                      <p:nvPr/>
                    </p:nvSpPr>
                    <p:spPr>
                      <a:xfrm>
                        <a:off x="7115764" y="3373567"/>
                        <a:ext cx="101842" cy="169069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852" name="Freeform 2851"/>
                      <p:cNvSpPr/>
                      <p:nvPr/>
                    </p:nvSpPr>
                    <p:spPr>
                      <a:xfrm>
                        <a:off x="6992546" y="3434052"/>
                        <a:ext cx="91440" cy="365760"/>
                      </a:xfrm>
                      <a:custGeom>
                        <a:avLst/>
                        <a:gdLst>
                          <a:gd name="connsiteX0" fmla="*/ 732 w 122014"/>
                          <a:gd name="connsiteY0" fmla="*/ 51 h 1021848"/>
                          <a:gd name="connsiteX1" fmla="*/ 119795 w 122014"/>
                          <a:gd name="connsiteY1" fmla="*/ 928739 h 1021848"/>
                          <a:gd name="connsiteX2" fmla="*/ 72170 w 122014"/>
                          <a:gd name="connsiteY2" fmla="*/ 885876 h 1021848"/>
                          <a:gd name="connsiteX3" fmla="*/ 732 w 122014"/>
                          <a:gd name="connsiteY3" fmla="*/ 51 h 1021848"/>
                          <a:gd name="connsiteX0" fmla="*/ 1130 w 122078"/>
                          <a:gd name="connsiteY0" fmla="*/ 51 h 1021848"/>
                          <a:gd name="connsiteX1" fmla="*/ 120193 w 122078"/>
                          <a:gd name="connsiteY1" fmla="*/ 928739 h 1021848"/>
                          <a:gd name="connsiteX2" fmla="*/ 63894 w 122078"/>
                          <a:gd name="connsiteY2" fmla="*/ 885877 h 1021848"/>
                          <a:gd name="connsiteX3" fmla="*/ 1130 w 122078"/>
                          <a:gd name="connsiteY3" fmla="*/ 51 h 1021848"/>
                          <a:gd name="connsiteX0" fmla="*/ 3192 w 166765"/>
                          <a:gd name="connsiteY0" fmla="*/ 692 h 1108839"/>
                          <a:gd name="connsiteX1" fmla="*/ 165624 w 166765"/>
                          <a:gd name="connsiteY1" fmla="*/ 1045079 h 1108839"/>
                          <a:gd name="connsiteX2" fmla="*/ 65956 w 166765"/>
                          <a:gd name="connsiteY2" fmla="*/ 886518 h 1108839"/>
                          <a:gd name="connsiteX3" fmla="*/ 3192 w 166765"/>
                          <a:gd name="connsiteY3" fmla="*/ 692 h 1108839"/>
                          <a:gd name="connsiteX0" fmla="*/ 2487 w 166860"/>
                          <a:gd name="connsiteY0" fmla="*/ 708 h 1171293"/>
                          <a:gd name="connsiteX1" fmla="*/ 164919 w 166860"/>
                          <a:gd name="connsiteY1" fmla="*/ 1045095 h 1171293"/>
                          <a:gd name="connsiteX2" fmla="*/ 48082 w 166860"/>
                          <a:gd name="connsiteY2" fmla="*/ 1145802 h 1171293"/>
                          <a:gd name="connsiteX3" fmla="*/ 65251 w 166860"/>
                          <a:gd name="connsiteY3" fmla="*/ 886534 h 1171293"/>
                          <a:gd name="connsiteX4" fmla="*/ 2487 w 166860"/>
                          <a:gd name="connsiteY4" fmla="*/ 708 h 1171293"/>
                          <a:gd name="connsiteX0" fmla="*/ 954 w 165326"/>
                          <a:gd name="connsiteY0" fmla="*/ 48 h 1170633"/>
                          <a:gd name="connsiteX1" fmla="*/ 163386 w 165326"/>
                          <a:gd name="connsiteY1" fmla="*/ 1044435 h 1170633"/>
                          <a:gd name="connsiteX2" fmla="*/ 46549 w 165326"/>
                          <a:gd name="connsiteY2" fmla="*/ 1145142 h 1170633"/>
                          <a:gd name="connsiteX3" fmla="*/ 94077 w 165326"/>
                          <a:gd name="connsiteY3" fmla="*/ 1001571 h 1170633"/>
                          <a:gd name="connsiteX4" fmla="*/ 954 w 165326"/>
                          <a:gd name="connsiteY4" fmla="*/ 48 h 1170633"/>
                          <a:gd name="connsiteX0" fmla="*/ 6423 w 170795"/>
                          <a:gd name="connsiteY0" fmla="*/ 85062 h 1255647"/>
                          <a:gd name="connsiteX1" fmla="*/ 168855 w 170795"/>
                          <a:gd name="connsiteY1" fmla="*/ 1129449 h 1255647"/>
                          <a:gd name="connsiteX2" fmla="*/ 52018 w 170795"/>
                          <a:gd name="connsiteY2" fmla="*/ 1230156 h 1255647"/>
                          <a:gd name="connsiteX3" fmla="*/ 99546 w 170795"/>
                          <a:gd name="connsiteY3" fmla="*/ 1086585 h 1255647"/>
                          <a:gd name="connsiteX4" fmla="*/ 39007 w 170795"/>
                          <a:gd name="connsiteY4" fmla="*/ 176028 h 1255647"/>
                          <a:gd name="connsiteX5" fmla="*/ 6423 w 170795"/>
                          <a:gd name="connsiteY5" fmla="*/ 85062 h 1255647"/>
                          <a:gd name="connsiteX0" fmla="*/ 42280 w 206652"/>
                          <a:gd name="connsiteY0" fmla="*/ 85062 h 1255647"/>
                          <a:gd name="connsiteX1" fmla="*/ 204712 w 206652"/>
                          <a:gd name="connsiteY1" fmla="*/ 1129449 h 1255647"/>
                          <a:gd name="connsiteX2" fmla="*/ 87875 w 206652"/>
                          <a:gd name="connsiteY2" fmla="*/ 1230156 h 1255647"/>
                          <a:gd name="connsiteX3" fmla="*/ 135403 w 206652"/>
                          <a:gd name="connsiteY3" fmla="*/ 1086585 h 1255647"/>
                          <a:gd name="connsiteX4" fmla="*/ 5472 w 206652"/>
                          <a:gd name="connsiteY4" fmla="*/ 176028 h 1255647"/>
                          <a:gd name="connsiteX5" fmla="*/ 42280 w 206652"/>
                          <a:gd name="connsiteY5" fmla="*/ 85062 h 1255647"/>
                          <a:gd name="connsiteX0" fmla="*/ 42280 w 206652"/>
                          <a:gd name="connsiteY0" fmla="*/ 85062 h 1255647"/>
                          <a:gd name="connsiteX1" fmla="*/ 204712 w 206652"/>
                          <a:gd name="connsiteY1" fmla="*/ 1129449 h 1255647"/>
                          <a:gd name="connsiteX2" fmla="*/ 87875 w 206652"/>
                          <a:gd name="connsiteY2" fmla="*/ 1230156 h 1255647"/>
                          <a:gd name="connsiteX3" fmla="*/ 178773 w 206652"/>
                          <a:gd name="connsiteY3" fmla="*/ 1086586 h 1255647"/>
                          <a:gd name="connsiteX4" fmla="*/ 5472 w 206652"/>
                          <a:gd name="connsiteY4" fmla="*/ 176028 h 1255647"/>
                          <a:gd name="connsiteX5" fmla="*/ 42280 w 206652"/>
                          <a:gd name="connsiteY5" fmla="*/ 85062 h 1255647"/>
                          <a:gd name="connsiteX0" fmla="*/ 19601 w 183973"/>
                          <a:gd name="connsiteY0" fmla="*/ 80206 h 1250791"/>
                          <a:gd name="connsiteX1" fmla="*/ 182033 w 183973"/>
                          <a:gd name="connsiteY1" fmla="*/ 1124593 h 1250791"/>
                          <a:gd name="connsiteX2" fmla="*/ 65196 w 183973"/>
                          <a:gd name="connsiteY2" fmla="*/ 1225300 h 1250791"/>
                          <a:gd name="connsiteX3" fmla="*/ 156094 w 183973"/>
                          <a:gd name="connsiteY3" fmla="*/ 1081730 h 1250791"/>
                          <a:gd name="connsiteX4" fmla="*/ 13151 w 183973"/>
                          <a:gd name="connsiteY4" fmla="*/ 184025 h 1250791"/>
                          <a:gd name="connsiteX5" fmla="*/ 19601 w 183973"/>
                          <a:gd name="connsiteY5" fmla="*/ 80206 h 12507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3973" h="1250791">
                            <a:moveTo>
                              <a:pt x="19601" y="80206"/>
                            </a:moveTo>
                            <a:cubicBezTo>
                              <a:pt x="47748" y="236967"/>
                              <a:pt x="170127" y="976956"/>
                              <a:pt x="182033" y="1124593"/>
                            </a:cubicBezTo>
                            <a:cubicBezTo>
                              <a:pt x="200474" y="1296159"/>
                              <a:pt x="81807" y="1251727"/>
                              <a:pt x="65196" y="1225300"/>
                            </a:cubicBezTo>
                            <a:cubicBezTo>
                              <a:pt x="48585" y="1198873"/>
                              <a:pt x="164768" y="1255276"/>
                              <a:pt x="156094" y="1081730"/>
                            </a:cubicBezTo>
                            <a:cubicBezTo>
                              <a:pt x="147420" y="908184"/>
                              <a:pt x="28671" y="350945"/>
                              <a:pt x="13151" y="184025"/>
                            </a:cubicBezTo>
                            <a:cubicBezTo>
                              <a:pt x="-2369" y="17105"/>
                              <a:pt x="-8546" y="-76555"/>
                              <a:pt x="19601" y="80206"/>
                            </a:cubicBezTo>
                            <a:close/>
                          </a:path>
                        </a:pathLst>
                      </a:custGeom>
                      <a:solidFill>
                        <a:srgbClr val="A77E47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845" name="Freeform 2844"/>
                    <p:cNvSpPr/>
                    <p:nvPr/>
                  </p:nvSpPr>
                  <p:spPr>
                    <a:xfrm>
                      <a:off x="6489212" y="2740147"/>
                      <a:ext cx="1093969" cy="817059"/>
                    </a:xfrm>
                    <a:custGeom>
                      <a:avLst/>
                      <a:gdLst>
                        <a:gd name="connsiteX0" fmla="*/ 52939 w 890337"/>
                        <a:gd name="connsiteY0" fmla="*/ 952901 h 952901"/>
                        <a:gd name="connsiteX1" fmla="*/ 0 w 890337"/>
                        <a:gd name="connsiteY1" fmla="*/ 288758 h 952901"/>
                        <a:gd name="connsiteX2" fmla="*/ 211756 w 890337"/>
                        <a:gd name="connsiteY2" fmla="*/ 134754 h 952901"/>
                        <a:gd name="connsiteX3" fmla="*/ 471638 w 890337"/>
                        <a:gd name="connsiteY3" fmla="*/ 115503 h 952901"/>
                        <a:gd name="connsiteX4" fmla="*/ 654518 w 890337"/>
                        <a:gd name="connsiteY4" fmla="*/ 0 h 952901"/>
                        <a:gd name="connsiteX5" fmla="*/ 563078 w 890337"/>
                        <a:gd name="connsiteY5" fmla="*/ 115503 h 952901"/>
                        <a:gd name="connsiteX6" fmla="*/ 755584 w 890337"/>
                        <a:gd name="connsiteY6" fmla="*/ 62564 h 952901"/>
                        <a:gd name="connsiteX7" fmla="*/ 625643 w 890337"/>
                        <a:gd name="connsiteY7" fmla="*/ 206943 h 952901"/>
                        <a:gd name="connsiteX8" fmla="*/ 890337 w 890337"/>
                        <a:gd name="connsiteY8" fmla="*/ 187693 h 952901"/>
                        <a:gd name="connsiteX9" fmla="*/ 702645 w 890337"/>
                        <a:gd name="connsiteY9" fmla="*/ 341697 h 952901"/>
                        <a:gd name="connsiteX10" fmla="*/ 741146 w 890337"/>
                        <a:gd name="connsiteY10" fmla="*/ 543828 h 952901"/>
                        <a:gd name="connsiteX11" fmla="*/ 683394 w 890337"/>
                        <a:gd name="connsiteY11" fmla="*/ 952901 h 952901"/>
                        <a:gd name="connsiteX12" fmla="*/ 630455 w 890337"/>
                        <a:gd name="connsiteY12" fmla="*/ 481263 h 952901"/>
                        <a:gd name="connsiteX13" fmla="*/ 466826 w 890337"/>
                        <a:gd name="connsiteY13" fmla="*/ 476451 h 952901"/>
                        <a:gd name="connsiteX14" fmla="*/ 356135 w 890337"/>
                        <a:gd name="connsiteY14" fmla="*/ 548640 h 952901"/>
                        <a:gd name="connsiteX15" fmla="*/ 303196 w 890337"/>
                        <a:gd name="connsiteY15" fmla="*/ 490889 h 952901"/>
                        <a:gd name="connsiteX16" fmla="*/ 125129 w 890337"/>
                        <a:gd name="connsiteY16" fmla="*/ 447575 h 952901"/>
                        <a:gd name="connsiteX17" fmla="*/ 52939 w 890337"/>
                        <a:gd name="connsiteY17" fmla="*/ 952901 h 952901"/>
                        <a:gd name="connsiteX0" fmla="*/ 121654 w 890337"/>
                        <a:gd name="connsiteY0" fmla="*/ 885524 h 952901"/>
                        <a:gd name="connsiteX1" fmla="*/ 0 w 890337"/>
                        <a:gd name="connsiteY1" fmla="*/ 288758 h 952901"/>
                        <a:gd name="connsiteX2" fmla="*/ 211756 w 890337"/>
                        <a:gd name="connsiteY2" fmla="*/ 134754 h 952901"/>
                        <a:gd name="connsiteX3" fmla="*/ 471638 w 890337"/>
                        <a:gd name="connsiteY3" fmla="*/ 115503 h 952901"/>
                        <a:gd name="connsiteX4" fmla="*/ 654518 w 890337"/>
                        <a:gd name="connsiteY4" fmla="*/ 0 h 952901"/>
                        <a:gd name="connsiteX5" fmla="*/ 563078 w 890337"/>
                        <a:gd name="connsiteY5" fmla="*/ 115503 h 952901"/>
                        <a:gd name="connsiteX6" fmla="*/ 755584 w 890337"/>
                        <a:gd name="connsiteY6" fmla="*/ 62564 h 952901"/>
                        <a:gd name="connsiteX7" fmla="*/ 625643 w 890337"/>
                        <a:gd name="connsiteY7" fmla="*/ 206943 h 952901"/>
                        <a:gd name="connsiteX8" fmla="*/ 890337 w 890337"/>
                        <a:gd name="connsiteY8" fmla="*/ 187693 h 952901"/>
                        <a:gd name="connsiteX9" fmla="*/ 702645 w 890337"/>
                        <a:gd name="connsiteY9" fmla="*/ 341697 h 952901"/>
                        <a:gd name="connsiteX10" fmla="*/ 741146 w 890337"/>
                        <a:gd name="connsiteY10" fmla="*/ 543828 h 952901"/>
                        <a:gd name="connsiteX11" fmla="*/ 683394 w 890337"/>
                        <a:gd name="connsiteY11" fmla="*/ 952901 h 952901"/>
                        <a:gd name="connsiteX12" fmla="*/ 630455 w 890337"/>
                        <a:gd name="connsiteY12" fmla="*/ 481263 h 952901"/>
                        <a:gd name="connsiteX13" fmla="*/ 466826 w 890337"/>
                        <a:gd name="connsiteY13" fmla="*/ 476451 h 952901"/>
                        <a:gd name="connsiteX14" fmla="*/ 356135 w 890337"/>
                        <a:gd name="connsiteY14" fmla="*/ 548640 h 952901"/>
                        <a:gd name="connsiteX15" fmla="*/ 303196 w 890337"/>
                        <a:gd name="connsiteY15" fmla="*/ 490889 h 952901"/>
                        <a:gd name="connsiteX16" fmla="*/ 125129 w 890337"/>
                        <a:gd name="connsiteY16" fmla="*/ 447575 h 952901"/>
                        <a:gd name="connsiteX17" fmla="*/ 121654 w 890337"/>
                        <a:gd name="connsiteY17" fmla="*/ 885524 h 952901"/>
                        <a:gd name="connsiteX0" fmla="*/ 121654 w 890337"/>
                        <a:gd name="connsiteY0" fmla="*/ 885524 h 885524"/>
                        <a:gd name="connsiteX1" fmla="*/ 0 w 890337"/>
                        <a:gd name="connsiteY1" fmla="*/ 288758 h 885524"/>
                        <a:gd name="connsiteX2" fmla="*/ 211756 w 890337"/>
                        <a:gd name="connsiteY2" fmla="*/ 134754 h 885524"/>
                        <a:gd name="connsiteX3" fmla="*/ 471638 w 890337"/>
                        <a:gd name="connsiteY3" fmla="*/ 115503 h 885524"/>
                        <a:gd name="connsiteX4" fmla="*/ 654518 w 890337"/>
                        <a:gd name="connsiteY4" fmla="*/ 0 h 885524"/>
                        <a:gd name="connsiteX5" fmla="*/ 563078 w 890337"/>
                        <a:gd name="connsiteY5" fmla="*/ 115503 h 885524"/>
                        <a:gd name="connsiteX6" fmla="*/ 755584 w 890337"/>
                        <a:gd name="connsiteY6" fmla="*/ 62564 h 885524"/>
                        <a:gd name="connsiteX7" fmla="*/ 625643 w 890337"/>
                        <a:gd name="connsiteY7" fmla="*/ 206943 h 885524"/>
                        <a:gd name="connsiteX8" fmla="*/ 890337 w 890337"/>
                        <a:gd name="connsiteY8" fmla="*/ 187693 h 885524"/>
                        <a:gd name="connsiteX9" fmla="*/ 702645 w 890337"/>
                        <a:gd name="connsiteY9" fmla="*/ 341697 h 885524"/>
                        <a:gd name="connsiteX10" fmla="*/ 741146 w 890337"/>
                        <a:gd name="connsiteY10" fmla="*/ 543828 h 885524"/>
                        <a:gd name="connsiteX11" fmla="*/ 658407 w 890337"/>
                        <a:gd name="connsiteY11" fmla="*/ 842210 h 885524"/>
                        <a:gd name="connsiteX12" fmla="*/ 630455 w 890337"/>
                        <a:gd name="connsiteY12" fmla="*/ 481263 h 885524"/>
                        <a:gd name="connsiteX13" fmla="*/ 466826 w 890337"/>
                        <a:gd name="connsiteY13" fmla="*/ 476451 h 885524"/>
                        <a:gd name="connsiteX14" fmla="*/ 356135 w 890337"/>
                        <a:gd name="connsiteY14" fmla="*/ 548640 h 885524"/>
                        <a:gd name="connsiteX15" fmla="*/ 303196 w 890337"/>
                        <a:gd name="connsiteY15" fmla="*/ 490889 h 885524"/>
                        <a:gd name="connsiteX16" fmla="*/ 125129 w 890337"/>
                        <a:gd name="connsiteY16" fmla="*/ 447575 h 885524"/>
                        <a:gd name="connsiteX17" fmla="*/ 121654 w 890337"/>
                        <a:gd name="connsiteY17" fmla="*/ 885524 h 885524"/>
                        <a:gd name="connsiteX0" fmla="*/ 121654 w 890337"/>
                        <a:gd name="connsiteY0" fmla="*/ 885524 h 885524"/>
                        <a:gd name="connsiteX1" fmla="*/ 0 w 890337"/>
                        <a:gd name="connsiteY1" fmla="*/ 288758 h 885524"/>
                        <a:gd name="connsiteX2" fmla="*/ 211756 w 890337"/>
                        <a:gd name="connsiteY2" fmla="*/ 134754 h 885524"/>
                        <a:gd name="connsiteX3" fmla="*/ 471638 w 890337"/>
                        <a:gd name="connsiteY3" fmla="*/ 115503 h 885524"/>
                        <a:gd name="connsiteX4" fmla="*/ 654518 w 890337"/>
                        <a:gd name="connsiteY4" fmla="*/ 0 h 885524"/>
                        <a:gd name="connsiteX5" fmla="*/ 563078 w 890337"/>
                        <a:gd name="connsiteY5" fmla="*/ 115503 h 885524"/>
                        <a:gd name="connsiteX6" fmla="*/ 755584 w 890337"/>
                        <a:gd name="connsiteY6" fmla="*/ 62564 h 885524"/>
                        <a:gd name="connsiteX7" fmla="*/ 625643 w 890337"/>
                        <a:gd name="connsiteY7" fmla="*/ 206943 h 885524"/>
                        <a:gd name="connsiteX8" fmla="*/ 890337 w 890337"/>
                        <a:gd name="connsiteY8" fmla="*/ 187693 h 885524"/>
                        <a:gd name="connsiteX9" fmla="*/ 702645 w 890337"/>
                        <a:gd name="connsiteY9" fmla="*/ 341697 h 885524"/>
                        <a:gd name="connsiteX10" fmla="*/ 741146 w 890337"/>
                        <a:gd name="connsiteY10" fmla="*/ 543828 h 885524"/>
                        <a:gd name="connsiteX11" fmla="*/ 729674 w 890337"/>
                        <a:gd name="connsiteY11" fmla="*/ 716549 h 885524"/>
                        <a:gd name="connsiteX12" fmla="*/ 658407 w 890337"/>
                        <a:gd name="connsiteY12" fmla="*/ 842210 h 885524"/>
                        <a:gd name="connsiteX13" fmla="*/ 630455 w 890337"/>
                        <a:gd name="connsiteY13" fmla="*/ 481263 h 885524"/>
                        <a:gd name="connsiteX14" fmla="*/ 466826 w 890337"/>
                        <a:gd name="connsiteY14" fmla="*/ 476451 h 885524"/>
                        <a:gd name="connsiteX15" fmla="*/ 356135 w 890337"/>
                        <a:gd name="connsiteY15" fmla="*/ 548640 h 885524"/>
                        <a:gd name="connsiteX16" fmla="*/ 303196 w 890337"/>
                        <a:gd name="connsiteY16" fmla="*/ 490889 h 885524"/>
                        <a:gd name="connsiteX17" fmla="*/ 125129 w 890337"/>
                        <a:gd name="connsiteY17" fmla="*/ 447575 h 885524"/>
                        <a:gd name="connsiteX18" fmla="*/ 121654 w 890337"/>
                        <a:gd name="connsiteY18" fmla="*/ 885524 h 885524"/>
                        <a:gd name="connsiteX0" fmla="*/ 121654 w 890337"/>
                        <a:gd name="connsiteY0" fmla="*/ 885524 h 885524"/>
                        <a:gd name="connsiteX1" fmla="*/ 36280 w 890337"/>
                        <a:gd name="connsiteY1" fmla="*/ 673235 h 885524"/>
                        <a:gd name="connsiteX2" fmla="*/ 0 w 890337"/>
                        <a:gd name="connsiteY2" fmla="*/ 288758 h 885524"/>
                        <a:gd name="connsiteX3" fmla="*/ 211756 w 890337"/>
                        <a:gd name="connsiteY3" fmla="*/ 134754 h 885524"/>
                        <a:gd name="connsiteX4" fmla="*/ 471638 w 890337"/>
                        <a:gd name="connsiteY4" fmla="*/ 115503 h 885524"/>
                        <a:gd name="connsiteX5" fmla="*/ 654518 w 890337"/>
                        <a:gd name="connsiteY5" fmla="*/ 0 h 885524"/>
                        <a:gd name="connsiteX6" fmla="*/ 563078 w 890337"/>
                        <a:gd name="connsiteY6" fmla="*/ 115503 h 885524"/>
                        <a:gd name="connsiteX7" fmla="*/ 755584 w 890337"/>
                        <a:gd name="connsiteY7" fmla="*/ 62564 h 885524"/>
                        <a:gd name="connsiteX8" fmla="*/ 625643 w 890337"/>
                        <a:gd name="connsiteY8" fmla="*/ 206943 h 885524"/>
                        <a:gd name="connsiteX9" fmla="*/ 890337 w 890337"/>
                        <a:gd name="connsiteY9" fmla="*/ 187693 h 885524"/>
                        <a:gd name="connsiteX10" fmla="*/ 702645 w 890337"/>
                        <a:gd name="connsiteY10" fmla="*/ 341697 h 885524"/>
                        <a:gd name="connsiteX11" fmla="*/ 741146 w 890337"/>
                        <a:gd name="connsiteY11" fmla="*/ 543828 h 885524"/>
                        <a:gd name="connsiteX12" fmla="*/ 729674 w 890337"/>
                        <a:gd name="connsiteY12" fmla="*/ 716549 h 885524"/>
                        <a:gd name="connsiteX13" fmla="*/ 658407 w 890337"/>
                        <a:gd name="connsiteY13" fmla="*/ 842210 h 885524"/>
                        <a:gd name="connsiteX14" fmla="*/ 630455 w 890337"/>
                        <a:gd name="connsiteY14" fmla="*/ 481263 h 885524"/>
                        <a:gd name="connsiteX15" fmla="*/ 466826 w 890337"/>
                        <a:gd name="connsiteY15" fmla="*/ 476451 h 885524"/>
                        <a:gd name="connsiteX16" fmla="*/ 356135 w 890337"/>
                        <a:gd name="connsiteY16" fmla="*/ 548640 h 885524"/>
                        <a:gd name="connsiteX17" fmla="*/ 303196 w 890337"/>
                        <a:gd name="connsiteY17" fmla="*/ 490889 h 885524"/>
                        <a:gd name="connsiteX18" fmla="*/ 125129 w 890337"/>
                        <a:gd name="connsiteY18" fmla="*/ 447575 h 885524"/>
                        <a:gd name="connsiteX19" fmla="*/ 121654 w 890337"/>
                        <a:gd name="connsiteY19" fmla="*/ 885524 h 885524"/>
                        <a:gd name="connsiteX0" fmla="*/ 85374 w 854057"/>
                        <a:gd name="connsiteY0" fmla="*/ 885524 h 885524"/>
                        <a:gd name="connsiteX1" fmla="*/ 0 w 854057"/>
                        <a:gd name="connsiteY1" fmla="*/ 673235 h 885524"/>
                        <a:gd name="connsiteX2" fmla="*/ 1201 w 854057"/>
                        <a:gd name="connsiteY2" fmla="*/ 312821 h 885524"/>
                        <a:gd name="connsiteX3" fmla="*/ 175476 w 854057"/>
                        <a:gd name="connsiteY3" fmla="*/ 134754 h 885524"/>
                        <a:gd name="connsiteX4" fmla="*/ 435358 w 854057"/>
                        <a:gd name="connsiteY4" fmla="*/ 115503 h 885524"/>
                        <a:gd name="connsiteX5" fmla="*/ 618238 w 854057"/>
                        <a:gd name="connsiteY5" fmla="*/ 0 h 885524"/>
                        <a:gd name="connsiteX6" fmla="*/ 526798 w 854057"/>
                        <a:gd name="connsiteY6" fmla="*/ 115503 h 885524"/>
                        <a:gd name="connsiteX7" fmla="*/ 719304 w 854057"/>
                        <a:gd name="connsiteY7" fmla="*/ 62564 h 885524"/>
                        <a:gd name="connsiteX8" fmla="*/ 589363 w 854057"/>
                        <a:gd name="connsiteY8" fmla="*/ 206943 h 885524"/>
                        <a:gd name="connsiteX9" fmla="*/ 854057 w 854057"/>
                        <a:gd name="connsiteY9" fmla="*/ 187693 h 885524"/>
                        <a:gd name="connsiteX10" fmla="*/ 666365 w 854057"/>
                        <a:gd name="connsiteY10" fmla="*/ 341697 h 885524"/>
                        <a:gd name="connsiteX11" fmla="*/ 704866 w 854057"/>
                        <a:gd name="connsiteY11" fmla="*/ 543828 h 885524"/>
                        <a:gd name="connsiteX12" fmla="*/ 693394 w 854057"/>
                        <a:gd name="connsiteY12" fmla="*/ 716549 h 885524"/>
                        <a:gd name="connsiteX13" fmla="*/ 622127 w 854057"/>
                        <a:gd name="connsiteY13" fmla="*/ 842210 h 885524"/>
                        <a:gd name="connsiteX14" fmla="*/ 594175 w 854057"/>
                        <a:gd name="connsiteY14" fmla="*/ 481263 h 885524"/>
                        <a:gd name="connsiteX15" fmla="*/ 430546 w 854057"/>
                        <a:gd name="connsiteY15" fmla="*/ 476451 h 885524"/>
                        <a:gd name="connsiteX16" fmla="*/ 319855 w 854057"/>
                        <a:gd name="connsiteY16" fmla="*/ 548640 h 885524"/>
                        <a:gd name="connsiteX17" fmla="*/ 266916 w 854057"/>
                        <a:gd name="connsiteY17" fmla="*/ 490889 h 885524"/>
                        <a:gd name="connsiteX18" fmla="*/ 88849 w 854057"/>
                        <a:gd name="connsiteY18" fmla="*/ 447575 h 885524"/>
                        <a:gd name="connsiteX19" fmla="*/ 85374 w 854057"/>
                        <a:gd name="connsiteY19" fmla="*/ 885524 h 885524"/>
                        <a:gd name="connsiteX0" fmla="*/ 85374 w 854057"/>
                        <a:gd name="connsiteY0" fmla="*/ 822960 h 822960"/>
                        <a:gd name="connsiteX1" fmla="*/ 0 w 854057"/>
                        <a:gd name="connsiteY1" fmla="*/ 610671 h 822960"/>
                        <a:gd name="connsiteX2" fmla="*/ 1201 w 854057"/>
                        <a:gd name="connsiteY2" fmla="*/ 250257 h 822960"/>
                        <a:gd name="connsiteX3" fmla="*/ 175476 w 854057"/>
                        <a:gd name="connsiteY3" fmla="*/ 72190 h 822960"/>
                        <a:gd name="connsiteX4" fmla="*/ 435358 w 854057"/>
                        <a:gd name="connsiteY4" fmla="*/ 52939 h 822960"/>
                        <a:gd name="connsiteX5" fmla="*/ 526798 w 854057"/>
                        <a:gd name="connsiteY5" fmla="*/ 52939 h 822960"/>
                        <a:gd name="connsiteX6" fmla="*/ 719304 w 854057"/>
                        <a:gd name="connsiteY6" fmla="*/ 0 h 822960"/>
                        <a:gd name="connsiteX7" fmla="*/ 589363 w 854057"/>
                        <a:gd name="connsiteY7" fmla="*/ 144379 h 822960"/>
                        <a:gd name="connsiteX8" fmla="*/ 854057 w 854057"/>
                        <a:gd name="connsiteY8" fmla="*/ 125129 h 822960"/>
                        <a:gd name="connsiteX9" fmla="*/ 666365 w 854057"/>
                        <a:gd name="connsiteY9" fmla="*/ 279133 h 822960"/>
                        <a:gd name="connsiteX10" fmla="*/ 704866 w 854057"/>
                        <a:gd name="connsiteY10" fmla="*/ 481264 h 822960"/>
                        <a:gd name="connsiteX11" fmla="*/ 693394 w 854057"/>
                        <a:gd name="connsiteY11" fmla="*/ 653985 h 822960"/>
                        <a:gd name="connsiteX12" fmla="*/ 622127 w 854057"/>
                        <a:gd name="connsiteY12" fmla="*/ 779646 h 822960"/>
                        <a:gd name="connsiteX13" fmla="*/ 594175 w 854057"/>
                        <a:gd name="connsiteY13" fmla="*/ 418699 h 822960"/>
                        <a:gd name="connsiteX14" fmla="*/ 430546 w 854057"/>
                        <a:gd name="connsiteY14" fmla="*/ 413887 h 822960"/>
                        <a:gd name="connsiteX15" fmla="*/ 319855 w 854057"/>
                        <a:gd name="connsiteY15" fmla="*/ 486076 h 822960"/>
                        <a:gd name="connsiteX16" fmla="*/ 266916 w 854057"/>
                        <a:gd name="connsiteY16" fmla="*/ 428325 h 822960"/>
                        <a:gd name="connsiteX17" fmla="*/ 88849 w 854057"/>
                        <a:gd name="connsiteY17" fmla="*/ 385011 h 822960"/>
                        <a:gd name="connsiteX18" fmla="*/ 85374 w 854057"/>
                        <a:gd name="connsiteY18" fmla="*/ 822960 h 822960"/>
                        <a:gd name="connsiteX0" fmla="*/ 85374 w 854057"/>
                        <a:gd name="connsiteY0" fmla="*/ 770021 h 770021"/>
                        <a:gd name="connsiteX1" fmla="*/ 0 w 854057"/>
                        <a:gd name="connsiteY1" fmla="*/ 557732 h 770021"/>
                        <a:gd name="connsiteX2" fmla="*/ 1201 w 854057"/>
                        <a:gd name="connsiteY2" fmla="*/ 197318 h 770021"/>
                        <a:gd name="connsiteX3" fmla="*/ 175476 w 854057"/>
                        <a:gd name="connsiteY3" fmla="*/ 19251 h 770021"/>
                        <a:gd name="connsiteX4" fmla="*/ 435358 w 854057"/>
                        <a:gd name="connsiteY4" fmla="*/ 0 h 770021"/>
                        <a:gd name="connsiteX5" fmla="*/ 526798 w 854057"/>
                        <a:gd name="connsiteY5" fmla="*/ 0 h 770021"/>
                        <a:gd name="connsiteX6" fmla="*/ 589363 w 854057"/>
                        <a:gd name="connsiteY6" fmla="*/ 91440 h 770021"/>
                        <a:gd name="connsiteX7" fmla="*/ 854057 w 854057"/>
                        <a:gd name="connsiteY7" fmla="*/ 72190 h 770021"/>
                        <a:gd name="connsiteX8" fmla="*/ 666365 w 854057"/>
                        <a:gd name="connsiteY8" fmla="*/ 226194 h 770021"/>
                        <a:gd name="connsiteX9" fmla="*/ 704866 w 854057"/>
                        <a:gd name="connsiteY9" fmla="*/ 428325 h 770021"/>
                        <a:gd name="connsiteX10" fmla="*/ 693394 w 854057"/>
                        <a:gd name="connsiteY10" fmla="*/ 601046 h 770021"/>
                        <a:gd name="connsiteX11" fmla="*/ 622127 w 854057"/>
                        <a:gd name="connsiteY11" fmla="*/ 726707 h 770021"/>
                        <a:gd name="connsiteX12" fmla="*/ 594175 w 854057"/>
                        <a:gd name="connsiteY12" fmla="*/ 365760 h 770021"/>
                        <a:gd name="connsiteX13" fmla="*/ 430546 w 854057"/>
                        <a:gd name="connsiteY13" fmla="*/ 360948 h 770021"/>
                        <a:gd name="connsiteX14" fmla="*/ 319855 w 854057"/>
                        <a:gd name="connsiteY14" fmla="*/ 433137 h 770021"/>
                        <a:gd name="connsiteX15" fmla="*/ 266916 w 854057"/>
                        <a:gd name="connsiteY15" fmla="*/ 375386 h 770021"/>
                        <a:gd name="connsiteX16" fmla="*/ 88849 w 854057"/>
                        <a:gd name="connsiteY16" fmla="*/ 332072 h 770021"/>
                        <a:gd name="connsiteX17" fmla="*/ 85374 w 854057"/>
                        <a:gd name="connsiteY17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0546 w 704866"/>
                        <a:gd name="connsiteY12" fmla="*/ 360948 h 770021"/>
                        <a:gd name="connsiteX13" fmla="*/ 319855 w 704866"/>
                        <a:gd name="connsiteY13" fmla="*/ 433137 h 770021"/>
                        <a:gd name="connsiteX14" fmla="*/ 266916 w 704866"/>
                        <a:gd name="connsiteY14" fmla="*/ 375386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0546 w 704866"/>
                        <a:gd name="connsiteY12" fmla="*/ 360948 h 770021"/>
                        <a:gd name="connsiteX13" fmla="*/ 266916 w 704866"/>
                        <a:gd name="connsiteY13" fmla="*/ 375386 h 770021"/>
                        <a:gd name="connsiteX14" fmla="*/ 88849 w 704866"/>
                        <a:gd name="connsiteY14" fmla="*/ 332072 h 770021"/>
                        <a:gd name="connsiteX15" fmla="*/ 85374 w 704866"/>
                        <a:gd name="connsiteY15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0546 w 704866"/>
                        <a:gd name="connsiteY12" fmla="*/ 360948 h 770021"/>
                        <a:gd name="connsiteX13" fmla="*/ 343573 w 704866"/>
                        <a:gd name="connsiteY13" fmla="*/ 307475 h 770021"/>
                        <a:gd name="connsiteX14" fmla="*/ 266916 w 704866"/>
                        <a:gd name="connsiteY14" fmla="*/ 375386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0546 w 704866"/>
                        <a:gd name="connsiteY12" fmla="*/ 360948 h 770021"/>
                        <a:gd name="connsiteX13" fmla="*/ 343573 w 704866"/>
                        <a:gd name="connsiteY13" fmla="*/ 307475 h 770021"/>
                        <a:gd name="connsiteX14" fmla="*/ 229435 w 704866"/>
                        <a:gd name="connsiteY14" fmla="*/ 351323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77397 w 704866"/>
                        <a:gd name="connsiteY12" fmla="*/ 385011 h 770021"/>
                        <a:gd name="connsiteX13" fmla="*/ 343573 w 704866"/>
                        <a:gd name="connsiteY13" fmla="*/ 307475 h 770021"/>
                        <a:gd name="connsiteX14" fmla="*/ 229435 w 704866"/>
                        <a:gd name="connsiteY14" fmla="*/ 351323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77397 w 704866"/>
                        <a:gd name="connsiteY12" fmla="*/ 385011 h 770021"/>
                        <a:gd name="connsiteX13" fmla="*/ 343573 w 704866"/>
                        <a:gd name="connsiteY13" fmla="*/ 307475 h 770021"/>
                        <a:gd name="connsiteX14" fmla="*/ 179461 w 704866"/>
                        <a:gd name="connsiteY14" fmla="*/ 235820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9917 w 704866"/>
                        <a:gd name="connsiteY12" fmla="*/ 404262 h 770021"/>
                        <a:gd name="connsiteX13" fmla="*/ 343573 w 704866"/>
                        <a:gd name="connsiteY13" fmla="*/ 307475 h 770021"/>
                        <a:gd name="connsiteX14" fmla="*/ 179461 w 704866"/>
                        <a:gd name="connsiteY14" fmla="*/ 235820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9917 w 704866"/>
                        <a:gd name="connsiteY12" fmla="*/ 404262 h 770021"/>
                        <a:gd name="connsiteX13" fmla="*/ 343573 w 704866"/>
                        <a:gd name="connsiteY13" fmla="*/ 307475 h 770021"/>
                        <a:gd name="connsiteX14" fmla="*/ 210695 w 704866"/>
                        <a:gd name="connsiteY14" fmla="*/ 240632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9917 w 704866"/>
                        <a:gd name="connsiteY12" fmla="*/ 404262 h 770021"/>
                        <a:gd name="connsiteX13" fmla="*/ 343573 w 704866"/>
                        <a:gd name="connsiteY13" fmla="*/ 307475 h 770021"/>
                        <a:gd name="connsiteX14" fmla="*/ 210695 w 704866"/>
                        <a:gd name="connsiteY14" fmla="*/ 240632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9917 w 704866"/>
                        <a:gd name="connsiteY12" fmla="*/ 404262 h 770021"/>
                        <a:gd name="connsiteX13" fmla="*/ 343573 w 704866"/>
                        <a:gd name="connsiteY13" fmla="*/ 307475 h 770021"/>
                        <a:gd name="connsiteX14" fmla="*/ 210695 w 704866"/>
                        <a:gd name="connsiteY14" fmla="*/ 240632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9917 w 704866"/>
                        <a:gd name="connsiteY12" fmla="*/ 404262 h 770021"/>
                        <a:gd name="connsiteX13" fmla="*/ 343573 w 704866"/>
                        <a:gd name="connsiteY13" fmla="*/ 307475 h 770021"/>
                        <a:gd name="connsiteX14" fmla="*/ 210695 w 704866"/>
                        <a:gd name="connsiteY14" fmla="*/ 240632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9917 w 704866"/>
                        <a:gd name="connsiteY12" fmla="*/ 404262 h 770021"/>
                        <a:gd name="connsiteX13" fmla="*/ 343573 w 704866"/>
                        <a:gd name="connsiteY13" fmla="*/ 307475 h 770021"/>
                        <a:gd name="connsiteX14" fmla="*/ 210695 w 704866"/>
                        <a:gd name="connsiteY14" fmla="*/ 240632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9917 w 704866"/>
                        <a:gd name="connsiteY12" fmla="*/ 404262 h 770021"/>
                        <a:gd name="connsiteX13" fmla="*/ 343573 w 704866"/>
                        <a:gd name="connsiteY13" fmla="*/ 307475 h 770021"/>
                        <a:gd name="connsiteX14" fmla="*/ 210695 w 704866"/>
                        <a:gd name="connsiteY14" fmla="*/ 240632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9917 w 704866"/>
                        <a:gd name="connsiteY12" fmla="*/ 404262 h 770021"/>
                        <a:gd name="connsiteX13" fmla="*/ 343573 w 704866"/>
                        <a:gd name="connsiteY13" fmla="*/ 307475 h 770021"/>
                        <a:gd name="connsiteX14" fmla="*/ 210695 w 704866"/>
                        <a:gd name="connsiteY14" fmla="*/ 240632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39917 w 704866"/>
                        <a:gd name="connsiteY12" fmla="*/ 404262 h 770021"/>
                        <a:gd name="connsiteX13" fmla="*/ 343573 w 704866"/>
                        <a:gd name="connsiteY13" fmla="*/ 307475 h 770021"/>
                        <a:gd name="connsiteX14" fmla="*/ 210695 w 704866"/>
                        <a:gd name="connsiteY14" fmla="*/ 240632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5374 w 704866"/>
                        <a:gd name="connsiteY0" fmla="*/ 770021 h 770021"/>
                        <a:gd name="connsiteX1" fmla="*/ 0 w 704866"/>
                        <a:gd name="connsiteY1" fmla="*/ 557732 h 770021"/>
                        <a:gd name="connsiteX2" fmla="*/ 1201 w 704866"/>
                        <a:gd name="connsiteY2" fmla="*/ 197318 h 770021"/>
                        <a:gd name="connsiteX3" fmla="*/ 175476 w 704866"/>
                        <a:gd name="connsiteY3" fmla="*/ 19251 h 770021"/>
                        <a:gd name="connsiteX4" fmla="*/ 435358 w 704866"/>
                        <a:gd name="connsiteY4" fmla="*/ 0 h 770021"/>
                        <a:gd name="connsiteX5" fmla="*/ 526798 w 704866"/>
                        <a:gd name="connsiteY5" fmla="*/ 0 h 770021"/>
                        <a:gd name="connsiteX6" fmla="*/ 589363 w 704866"/>
                        <a:gd name="connsiteY6" fmla="*/ 91440 h 770021"/>
                        <a:gd name="connsiteX7" fmla="*/ 666365 w 704866"/>
                        <a:gd name="connsiteY7" fmla="*/ 226194 h 770021"/>
                        <a:gd name="connsiteX8" fmla="*/ 704866 w 704866"/>
                        <a:gd name="connsiteY8" fmla="*/ 428325 h 770021"/>
                        <a:gd name="connsiteX9" fmla="*/ 693394 w 704866"/>
                        <a:gd name="connsiteY9" fmla="*/ 601046 h 770021"/>
                        <a:gd name="connsiteX10" fmla="*/ 622127 w 704866"/>
                        <a:gd name="connsiteY10" fmla="*/ 726707 h 770021"/>
                        <a:gd name="connsiteX11" fmla="*/ 594175 w 704866"/>
                        <a:gd name="connsiteY11" fmla="*/ 365760 h 770021"/>
                        <a:gd name="connsiteX12" fmla="*/ 474274 w 704866"/>
                        <a:gd name="connsiteY12" fmla="*/ 418700 h 770021"/>
                        <a:gd name="connsiteX13" fmla="*/ 343573 w 704866"/>
                        <a:gd name="connsiteY13" fmla="*/ 307475 h 770021"/>
                        <a:gd name="connsiteX14" fmla="*/ 210695 w 704866"/>
                        <a:gd name="connsiteY14" fmla="*/ 240632 h 770021"/>
                        <a:gd name="connsiteX15" fmla="*/ 88849 w 704866"/>
                        <a:gd name="connsiteY15" fmla="*/ 332072 h 770021"/>
                        <a:gd name="connsiteX16" fmla="*/ 85374 w 704866"/>
                        <a:gd name="connsiteY16" fmla="*/ 770021 h 770021"/>
                        <a:gd name="connsiteX0" fmla="*/ 88849 w 704866"/>
                        <a:gd name="connsiteY0" fmla="*/ 332072 h 726707"/>
                        <a:gd name="connsiteX1" fmla="*/ 0 w 704866"/>
                        <a:gd name="connsiteY1" fmla="*/ 557732 h 726707"/>
                        <a:gd name="connsiteX2" fmla="*/ 1201 w 704866"/>
                        <a:gd name="connsiteY2" fmla="*/ 197318 h 726707"/>
                        <a:gd name="connsiteX3" fmla="*/ 175476 w 704866"/>
                        <a:gd name="connsiteY3" fmla="*/ 19251 h 726707"/>
                        <a:gd name="connsiteX4" fmla="*/ 435358 w 704866"/>
                        <a:gd name="connsiteY4" fmla="*/ 0 h 726707"/>
                        <a:gd name="connsiteX5" fmla="*/ 526798 w 704866"/>
                        <a:gd name="connsiteY5" fmla="*/ 0 h 726707"/>
                        <a:gd name="connsiteX6" fmla="*/ 589363 w 704866"/>
                        <a:gd name="connsiteY6" fmla="*/ 91440 h 726707"/>
                        <a:gd name="connsiteX7" fmla="*/ 666365 w 704866"/>
                        <a:gd name="connsiteY7" fmla="*/ 226194 h 726707"/>
                        <a:gd name="connsiteX8" fmla="*/ 704866 w 704866"/>
                        <a:gd name="connsiteY8" fmla="*/ 428325 h 726707"/>
                        <a:gd name="connsiteX9" fmla="*/ 693394 w 704866"/>
                        <a:gd name="connsiteY9" fmla="*/ 601046 h 726707"/>
                        <a:gd name="connsiteX10" fmla="*/ 622127 w 704866"/>
                        <a:gd name="connsiteY10" fmla="*/ 726707 h 726707"/>
                        <a:gd name="connsiteX11" fmla="*/ 594175 w 704866"/>
                        <a:gd name="connsiteY11" fmla="*/ 365760 h 726707"/>
                        <a:gd name="connsiteX12" fmla="*/ 474274 w 704866"/>
                        <a:gd name="connsiteY12" fmla="*/ 418700 h 726707"/>
                        <a:gd name="connsiteX13" fmla="*/ 343573 w 704866"/>
                        <a:gd name="connsiteY13" fmla="*/ 307475 h 726707"/>
                        <a:gd name="connsiteX14" fmla="*/ 210695 w 704866"/>
                        <a:gd name="connsiteY14" fmla="*/ 240632 h 726707"/>
                        <a:gd name="connsiteX15" fmla="*/ 88849 w 704866"/>
                        <a:gd name="connsiteY15" fmla="*/ 332072 h 726707"/>
                        <a:gd name="connsiteX0" fmla="*/ 88849 w 704866"/>
                        <a:gd name="connsiteY0" fmla="*/ 332072 h 726707"/>
                        <a:gd name="connsiteX1" fmla="*/ 68714 w 704866"/>
                        <a:gd name="connsiteY1" fmla="*/ 586608 h 726707"/>
                        <a:gd name="connsiteX2" fmla="*/ 0 w 704866"/>
                        <a:gd name="connsiteY2" fmla="*/ 557732 h 726707"/>
                        <a:gd name="connsiteX3" fmla="*/ 1201 w 704866"/>
                        <a:gd name="connsiteY3" fmla="*/ 197318 h 726707"/>
                        <a:gd name="connsiteX4" fmla="*/ 175476 w 704866"/>
                        <a:gd name="connsiteY4" fmla="*/ 19251 h 726707"/>
                        <a:gd name="connsiteX5" fmla="*/ 435358 w 704866"/>
                        <a:gd name="connsiteY5" fmla="*/ 0 h 726707"/>
                        <a:gd name="connsiteX6" fmla="*/ 526798 w 704866"/>
                        <a:gd name="connsiteY6" fmla="*/ 0 h 726707"/>
                        <a:gd name="connsiteX7" fmla="*/ 589363 w 704866"/>
                        <a:gd name="connsiteY7" fmla="*/ 91440 h 726707"/>
                        <a:gd name="connsiteX8" fmla="*/ 666365 w 704866"/>
                        <a:gd name="connsiteY8" fmla="*/ 226194 h 726707"/>
                        <a:gd name="connsiteX9" fmla="*/ 704866 w 704866"/>
                        <a:gd name="connsiteY9" fmla="*/ 428325 h 726707"/>
                        <a:gd name="connsiteX10" fmla="*/ 693394 w 704866"/>
                        <a:gd name="connsiteY10" fmla="*/ 601046 h 726707"/>
                        <a:gd name="connsiteX11" fmla="*/ 622127 w 704866"/>
                        <a:gd name="connsiteY11" fmla="*/ 726707 h 726707"/>
                        <a:gd name="connsiteX12" fmla="*/ 594175 w 704866"/>
                        <a:gd name="connsiteY12" fmla="*/ 365760 h 726707"/>
                        <a:gd name="connsiteX13" fmla="*/ 474274 w 704866"/>
                        <a:gd name="connsiteY13" fmla="*/ 418700 h 726707"/>
                        <a:gd name="connsiteX14" fmla="*/ 343573 w 704866"/>
                        <a:gd name="connsiteY14" fmla="*/ 307475 h 726707"/>
                        <a:gd name="connsiteX15" fmla="*/ 210695 w 704866"/>
                        <a:gd name="connsiteY15" fmla="*/ 240632 h 726707"/>
                        <a:gd name="connsiteX16" fmla="*/ 88849 w 704866"/>
                        <a:gd name="connsiteY16" fmla="*/ 332072 h 726707"/>
                        <a:gd name="connsiteX0" fmla="*/ 88849 w 704866"/>
                        <a:gd name="connsiteY0" fmla="*/ 332072 h 726707"/>
                        <a:gd name="connsiteX1" fmla="*/ 68714 w 704866"/>
                        <a:gd name="connsiteY1" fmla="*/ 586608 h 726707"/>
                        <a:gd name="connsiteX2" fmla="*/ 0 w 704866"/>
                        <a:gd name="connsiteY2" fmla="*/ 557732 h 726707"/>
                        <a:gd name="connsiteX3" fmla="*/ 1201 w 704866"/>
                        <a:gd name="connsiteY3" fmla="*/ 197318 h 726707"/>
                        <a:gd name="connsiteX4" fmla="*/ 175476 w 704866"/>
                        <a:gd name="connsiteY4" fmla="*/ 19251 h 726707"/>
                        <a:gd name="connsiteX5" fmla="*/ 435358 w 704866"/>
                        <a:gd name="connsiteY5" fmla="*/ 0 h 726707"/>
                        <a:gd name="connsiteX6" fmla="*/ 526798 w 704866"/>
                        <a:gd name="connsiteY6" fmla="*/ 0 h 726707"/>
                        <a:gd name="connsiteX7" fmla="*/ 589363 w 704866"/>
                        <a:gd name="connsiteY7" fmla="*/ 91440 h 726707"/>
                        <a:gd name="connsiteX8" fmla="*/ 666365 w 704866"/>
                        <a:gd name="connsiteY8" fmla="*/ 226194 h 726707"/>
                        <a:gd name="connsiteX9" fmla="*/ 704866 w 704866"/>
                        <a:gd name="connsiteY9" fmla="*/ 428325 h 726707"/>
                        <a:gd name="connsiteX10" fmla="*/ 693394 w 704866"/>
                        <a:gd name="connsiteY10" fmla="*/ 601046 h 726707"/>
                        <a:gd name="connsiteX11" fmla="*/ 622127 w 704866"/>
                        <a:gd name="connsiteY11" fmla="*/ 726707 h 726707"/>
                        <a:gd name="connsiteX12" fmla="*/ 594175 w 704866"/>
                        <a:gd name="connsiteY12" fmla="*/ 365760 h 726707"/>
                        <a:gd name="connsiteX13" fmla="*/ 474274 w 704866"/>
                        <a:gd name="connsiteY13" fmla="*/ 418700 h 726707"/>
                        <a:gd name="connsiteX14" fmla="*/ 343573 w 704866"/>
                        <a:gd name="connsiteY14" fmla="*/ 307475 h 726707"/>
                        <a:gd name="connsiteX15" fmla="*/ 210695 w 704866"/>
                        <a:gd name="connsiteY15" fmla="*/ 240632 h 726707"/>
                        <a:gd name="connsiteX16" fmla="*/ 88849 w 704866"/>
                        <a:gd name="connsiteY16" fmla="*/ 332072 h 726707"/>
                        <a:gd name="connsiteX0" fmla="*/ 88851 w 704868"/>
                        <a:gd name="connsiteY0" fmla="*/ 332072 h 726707"/>
                        <a:gd name="connsiteX1" fmla="*/ 68716 w 704868"/>
                        <a:gd name="connsiteY1" fmla="*/ 586608 h 726707"/>
                        <a:gd name="connsiteX2" fmla="*/ 2 w 704868"/>
                        <a:gd name="connsiteY2" fmla="*/ 557732 h 726707"/>
                        <a:gd name="connsiteX3" fmla="*/ 1203 w 704868"/>
                        <a:gd name="connsiteY3" fmla="*/ 197318 h 726707"/>
                        <a:gd name="connsiteX4" fmla="*/ 175478 w 704868"/>
                        <a:gd name="connsiteY4" fmla="*/ 19251 h 726707"/>
                        <a:gd name="connsiteX5" fmla="*/ 435360 w 704868"/>
                        <a:gd name="connsiteY5" fmla="*/ 0 h 726707"/>
                        <a:gd name="connsiteX6" fmla="*/ 526800 w 704868"/>
                        <a:gd name="connsiteY6" fmla="*/ 0 h 726707"/>
                        <a:gd name="connsiteX7" fmla="*/ 589365 w 704868"/>
                        <a:gd name="connsiteY7" fmla="*/ 91440 h 726707"/>
                        <a:gd name="connsiteX8" fmla="*/ 666367 w 704868"/>
                        <a:gd name="connsiteY8" fmla="*/ 226194 h 726707"/>
                        <a:gd name="connsiteX9" fmla="*/ 704868 w 704868"/>
                        <a:gd name="connsiteY9" fmla="*/ 428325 h 726707"/>
                        <a:gd name="connsiteX10" fmla="*/ 693396 w 704868"/>
                        <a:gd name="connsiteY10" fmla="*/ 601046 h 726707"/>
                        <a:gd name="connsiteX11" fmla="*/ 622129 w 704868"/>
                        <a:gd name="connsiteY11" fmla="*/ 726707 h 726707"/>
                        <a:gd name="connsiteX12" fmla="*/ 594177 w 704868"/>
                        <a:gd name="connsiteY12" fmla="*/ 365760 h 726707"/>
                        <a:gd name="connsiteX13" fmla="*/ 474276 w 704868"/>
                        <a:gd name="connsiteY13" fmla="*/ 418700 h 726707"/>
                        <a:gd name="connsiteX14" fmla="*/ 343575 w 704868"/>
                        <a:gd name="connsiteY14" fmla="*/ 307475 h 726707"/>
                        <a:gd name="connsiteX15" fmla="*/ 210697 w 704868"/>
                        <a:gd name="connsiteY15" fmla="*/ 240632 h 726707"/>
                        <a:gd name="connsiteX16" fmla="*/ 88851 w 704868"/>
                        <a:gd name="connsiteY16" fmla="*/ 332072 h 726707"/>
                        <a:gd name="connsiteX0" fmla="*/ 113691 w 729708"/>
                        <a:gd name="connsiteY0" fmla="*/ 332072 h 726707"/>
                        <a:gd name="connsiteX1" fmla="*/ 93556 w 729708"/>
                        <a:gd name="connsiteY1" fmla="*/ 586608 h 726707"/>
                        <a:gd name="connsiteX2" fmla="*/ 24842 w 729708"/>
                        <a:gd name="connsiteY2" fmla="*/ 557732 h 726707"/>
                        <a:gd name="connsiteX3" fmla="*/ 26043 w 729708"/>
                        <a:gd name="connsiteY3" fmla="*/ 197318 h 726707"/>
                        <a:gd name="connsiteX4" fmla="*/ 200318 w 729708"/>
                        <a:gd name="connsiteY4" fmla="*/ 19251 h 726707"/>
                        <a:gd name="connsiteX5" fmla="*/ 460200 w 729708"/>
                        <a:gd name="connsiteY5" fmla="*/ 0 h 726707"/>
                        <a:gd name="connsiteX6" fmla="*/ 551640 w 729708"/>
                        <a:gd name="connsiteY6" fmla="*/ 0 h 726707"/>
                        <a:gd name="connsiteX7" fmla="*/ 614205 w 729708"/>
                        <a:gd name="connsiteY7" fmla="*/ 91440 h 726707"/>
                        <a:gd name="connsiteX8" fmla="*/ 691207 w 729708"/>
                        <a:gd name="connsiteY8" fmla="*/ 226194 h 726707"/>
                        <a:gd name="connsiteX9" fmla="*/ 729708 w 729708"/>
                        <a:gd name="connsiteY9" fmla="*/ 428325 h 726707"/>
                        <a:gd name="connsiteX10" fmla="*/ 718236 w 729708"/>
                        <a:gd name="connsiteY10" fmla="*/ 601046 h 726707"/>
                        <a:gd name="connsiteX11" fmla="*/ 646969 w 729708"/>
                        <a:gd name="connsiteY11" fmla="*/ 726707 h 726707"/>
                        <a:gd name="connsiteX12" fmla="*/ 619017 w 729708"/>
                        <a:gd name="connsiteY12" fmla="*/ 365760 h 726707"/>
                        <a:gd name="connsiteX13" fmla="*/ 499116 w 729708"/>
                        <a:gd name="connsiteY13" fmla="*/ 418700 h 726707"/>
                        <a:gd name="connsiteX14" fmla="*/ 368415 w 729708"/>
                        <a:gd name="connsiteY14" fmla="*/ 307475 h 726707"/>
                        <a:gd name="connsiteX15" fmla="*/ 235537 w 729708"/>
                        <a:gd name="connsiteY15" fmla="*/ 240632 h 726707"/>
                        <a:gd name="connsiteX16" fmla="*/ 113691 w 729708"/>
                        <a:gd name="connsiteY16" fmla="*/ 332072 h 726707"/>
                        <a:gd name="connsiteX0" fmla="*/ 113691 w 729708"/>
                        <a:gd name="connsiteY0" fmla="*/ 344336 h 738971"/>
                        <a:gd name="connsiteX1" fmla="*/ 93556 w 729708"/>
                        <a:gd name="connsiteY1" fmla="*/ 598872 h 738971"/>
                        <a:gd name="connsiteX2" fmla="*/ 24842 w 729708"/>
                        <a:gd name="connsiteY2" fmla="*/ 569996 h 738971"/>
                        <a:gd name="connsiteX3" fmla="*/ 26043 w 729708"/>
                        <a:gd name="connsiteY3" fmla="*/ 209582 h 738971"/>
                        <a:gd name="connsiteX4" fmla="*/ 200318 w 729708"/>
                        <a:gd name="connsiteY4" fmla="*/ 31515 h 738971"/>
                        <a:gd name="connsiteX5" fmla="*/ 460200 w 729708"/>
                        <a:gd name="connsiteY5" fmla="*/ 12264 h 738971"/>
                        <a:gd name="connsiteX6" fmla="*/ 551640 w 729708"/>
                        <a:gd name="connsiteY6" fmla="*/ 12264 h 738971"/>
                        <a:gd name="connsiteX7" fmla="*/ 614205 w 729708"/>
                        <a:gd name="connsiteY7" fmla="*/ 103704 h 738971"/>
                        <a:gd name="connsiteX8" fmla="*/ 691207 w 729708"/>
                        <a:gd name="connsiteY8" fmla="*/ 238458 h 738971"/>
                        <a:gd name="connsiteX9" fmla="*/ 729708 w 729708"/>
                        <a:gd name="connsiteY9" fmla="*/ 440589 h 738971"/>
                        <a:gd name="connsiteX10" fmla="*/ 718236 w 729708"/>
                        <a:gd name="connsiteY10" fmla="*/ 613310 h 738971"/>
                        <a:gd name="connsiteX11" fmla="*/ 646969 w 729708"/>
                        <a:gd name="connsiteY11" fmla="*/ 738971 h 738971"/>
                        <a:gd name="connsiteX12" fmla="*/ 619017 w 729708"/>
                        <a:gd name="connsiteY12" fmla="*/ 378024 h 738971"/>
                        <a:gd name="connsiteX13" fmla="*/ 499116 w 729708"/>
                        <a:gd name="connsiteY13" fmla="*/ 430964 h 738971"/>
                        <a:gd name="connsiteX14" fmla="*/ 368415 w 729708"/>
                        <a:gd name="connsiteY14" fmla="*/ 319739 h 738971"/>
                        <a:gd name="connsiteX15" fmla="*/ 235537 w 729708"/>
                        <a:gd name="connsiteY15" fmla="*/ 252896 h 738971"/>
                        <a:gd name="connsiteX16" fmla="*/ 113691 w 729708"/>
                        <a:gd name="connsiteY16" fmla="*/ 344336 h 738971"/>
                        <a:gd name="connsiteX0" fmla="*/ 93938 w 709955"/>
                        <a:gd name="connsiteY0" fmla="*/ 389291 h 783926"/>
                        <a:gd name="connsiteX1" fmla="*/ 73803 w 709955"/>
                        <a:gd name="connsiteY1" fmla="*/ 643827 h 783926"/>
                        <a:gd name="connsiteX2" fmla="*/ 5089 w 709955"/>
                        <a:gd name="connsiteY2" fmla="*/ 614951 h 783926"/>
                        <a:gd name="connsiteX3" fmla="*/ 6290 w 709955"/>
                        <a:gd name="connsiteY3" fmla="*/ 254537 h 783926"/>
                        <a:gd name="connsiteX4" fmla="*/ 86863 w 709955"/>
                        <a:gd name="connsiteY4" fmla="*/ 18718 h 783926"/>
                        <a:gd name="connsiteX5" fmla="*/ 440447 w 709955"/>
                        <a:gd name="connsiteY5" fmla="*/ 57219 h 783926"/>
                        <a:gd name="connsiteX6" fmla="*/ 531887 w 709955"/>
                        <a:gd name="connsiteY6" fmla="*/ 57219 h 783926"/>
                        <a:gd name="connsiteX7" fmla="*/ 594452 w 709955"/>
                        <a:gd name="connsiteY7" fmla="*/ 148659 h 783926"/>
                        <a:gd name="connsiteX8" fmla="*/ 671454 w 709955"/>
                        <a:gd name="connsiteY8" fmla="*/ 283413 h 783926"/>
                        <a:gd name="connsiteX9" fmla="*/ 709955 w 709955"/>
                        <a:gd name="connsiteY9" fmla="*/ 485544 h 783926"/>
                        <a:gd name="connsiteX10" fmla="*/ 698483 w 709955"/>
                        <a:gd name="connsiteY10" fmla="*/ 658265 h 783926"/>
                        <a:gd name="connsiteX11" fmla="*/ 627216 w 709955"/>
                        <a:gd name="connsiteY11" fmla="*/ 783926 h 783926"/>
                        <a:gd name="connsiteX12" fmla="*/ 599264 w 709955"/>
                        <a:gd name="connsiteY12" fmla="*/ 422979 h 783926"/>
                        <a:gd name="connsiteX13" fmla="*/ 479363 w 709955"/>
                        <a:gd name="connsiteY13" fmla="*/ 475919 h 783926"/>
                        <a:gd name="connsiteX14" fmla="*/ 348662 w 709955"/>
                        <a:gd name="connsiteY14" fmla="*/ 364694 h 783926"/>
                        <a:gd name="connsiteX15" fmla="*/ 215784 w 709955"/>
                        <a:gd name="connsiteY15" fmla="*/ 297851 h 783926"/>
                        <a:gd name="connsiteX16" fmla="*/ 93938 w 709955"/>
                        <a:gd name="connsiteY16" fmla="*/ 389291 h 783926"/>
                        <a:gd name="connsiteX0" fmla="*/ 93938 w 709955"/>
                        <a:gd name="connsiteY0" fmla="*/ 413705 h 808340"/>
                        <a:gd name="connsiteX1" fmla="*/ 73803 w 709955"/>
                        <a:gd name="connsiteY1" fmla="*/ 668241 h 808340"/>
                        <a:gd name="connsiteX2" fmla="*/ 5089 w 709955"/>
                        <a:gd name="connsiteY2" fmla="*/ 639365 h 808340"/>
                        <a:gd name="connsiteX3" fmla="*/ 6290 w 709955"/>
                        <a:gd name="connsiteY3" fmla="*/ 278951 h 808340"/>
                        <a:gd name="connsiteX4" fmla="*/ 86863 w 709955"/>
                        <a:gd name="connsiteY4" fmla="*/ 43132 h 808340"/>
                        <a:gd name="connsiteX5" fmla="*/ 440447 w 709955"/>
                        <a:gd name="connsiteY5" fmla="*/ 81633 h 808340"/>
                        <a:gd name="connsiteX6" fmla="*/ 531887 w 709955"/>
                        <a:gd name="connsiteY6" fmla="*/ 81633 h 808340"/>
                        <a:gd name="connsiteX7" fmla="*/ 594452 w 709955"/>
                        <a:gd name="connsiteY7" fmla="*/ 173073 h 808340"/>
                        <a:gd name="connsiteX8" fmla="*/ 671454 w 709955"/>
                        <a:gd name="connsiteY8" fmla="*/ 307827 h 808340"/>
                        <a:gd name="connsiteX9" fmla="*/ 709955 w 709955"/>
                        <a:gd name="connsiteY9" fmla="*/ 509958 h 808340"/>
                        <a:gd name="connsiteX10" fmla="*/ 698483 w 709955"/>
                        <a:gd name="connsiteY10" fmla="*/ 682679 h 808340"/>
                        <a:gd name="connsiteX11" fmla="*/ 627216 w 709955"/>
                        <a:gd name="connsiteY11" fmla="*/ 808340 h 808340"/>
                        <a:gd name="connsiteX12" fmla="*/ 599264 w 709955"/>
                        <a:gd name="connsiteY12" fmla="*/ 447393 h 808340"/>
                        <a:gd name="connsiteX13" fmla="*/ 479363 w 709955"/>
                        <a:gd name="connsiteY13" fmla="*/ 500333 h 808340"/>
                        <a:gd name="connsiteX14" fmla="*/ 348662 w 709955"/>
                        <a:gd name="connsiteY14" fmla="*/ 389108 h 808340"/>
                        <a:gd name="connsiteX15" fmla="*/ 215784 w 709955"/>
                        <a:gd name="connsiteY15" fmla="*/ 322265 h 808340"/>
                        <a:gd name="connsiteX16" fmla="*/ 93938 w 709955"/>
                        <a:gd name="connsiteY16" fmla="*/ 413705 h 808340"/>
                        <a:gd name="connsiteX0" fmla="*/ 93938 w 709955"/>
                        <a:gd name="connsiteY0" fmla="*/ 481264 h 875899"/>
                        <a:gd name="connsiteX1" fmla="*/ 73803 w 709955"/>
                        <a:gd name="connsiteY1" fmla="*/ 735800 h 875899"/>
                        <a:gd name="connsiteX2" fmla="*/ 5089 w 709955"/>
                        <a:gd name="connsiteY2" fmla="*/ 706924 h 875899"/>
                        <a:gd name="connsiteX3" fmla="*/ 6290 w 709955"/>
                        <a:gd name="connsiteY3" fmla="*/ 346510 h 875899"/>
                        <a:gd name="connsiteX4" fmla="*/ 86863 w 709955"/>
                        <a:gd name="connsiteY4" fmla="*/ 110691 h 875899"/>
                        <a:gd name="connsiteX5" fmla="*/ 331128 w 709955"/>
                        <a:gd name="connsiteY5" fmla="*/ 0 h 875899"/>
                        <a:gd name="connsiteX6" fmla="*/ 531887 w 709955"/>
                        <a:gd name="connsiteY6" fmla="*/ 149192 h 875899"/>
                        <a:gd name="connsiteX7" fmla="*/ 594452 w 709955"/>
                        <a:gd name="connsiteY7" fmla="*/ 240632 h 875899"/>
                        <a:gd name="connsiteX8" fmla="*/ 671454 w 709955"/>
                        <a:gd name="connsiteY8" fmla="*/ 375386 h 875899"/>
                        <a:gd name="connsiteX9" fmla="*/ 709955 w 709955"/>
                        <a:gd name="connsiteY9" fmla="*/ 577517 h 875899"/>
                        <a:gd name="connsiteX10" fmla="*/ 698483 w 709955"/>
                        <a:gd name="connsiteY10" fmla="*/ 750238 h 875899"/>
                        <a:gd name="connsiteX11" fmla="*/ 627216 w 709955"/>
                        <a:gd name="connsiteY11" fmla="*/ 875899 h 875899"/>
                        <a:gd name="connsiteX12" fmla="*/ 599264 w 709955"/>
                        <a:gd name="connsiteY12" fmla="*/ 514952 h 875899"/>
                        <a:gd name="connsiteX13" fmla="*/ 479363 w 709955"/>
                        <a:gd name="connsiteY13" fmla="*/ 567892 h 875899"/>
                        <a:gd name="connsiteX14" fmla="*/ 348662 w 709955"/>
                        <a:gd name="connsiteY14" fmla="*/ 456667 h 875899"/>
                        <a:gd name="connsiteX15" fmla="*/ 215784 w 709955"/>
                        <a:gd name="connsiteY15" fmla="*/ 389824 h 875899"/>
                        <a:gd name="connsiteX16" fmla="*/ 93938 w 709955"/>
                        <a:gd name="connsiteY16" fmla="*/ 481264 h 875899"/>
                        <a:gd name="connsiteX0" fmla="*/ 93938 w 709955"/>
                        <a:gd name="connsiteY0" fmla="*/ 481264 h 875899"/>
                        <a:gd name="connsiteX1" fmla="*/ 73803 w 709955"/>
                        <a:gd name="connsiteY1" fmla="*/ 735800 h 875899"/>
                        <a:gd name="connsiteX2" fmla="*/ 5089 w 709955"/>
                        <a:gd name="connsiteY2" fmla="*/ 706924 h 875899"/>
                        <a:gd name="connsiteX3" fmla="*/ 6290 w 709955"/>
                        <a:gd name="connsiteY3" fmla="*/ 346510 h 875899"/>
                        <a:gd name="connsiteX4" fmla="*/ 86863 w 709955"/>
                        <a:gd name="connsiteY4" fmla="*/ 110691 h 875899"/>
                        <a:gd name="connsiteX5" fmla="*/ 331128 w 709955"/>
                        <a:gd name="connsiteY5" fmla="*/ 0 h 875899"/>
                        <a:gd name="connsiteX6" fmla="*/ 547504 w 709955"/>
                        <a:gd name="connsiteY6" fmla="*/ 38502 h 875899"/>
                        <a:gd name="connsiteX7" fmla="*/ 594452 w 709955"/>
                        <a:gd name="connsiteY7" fmla="*/ 240632 h 875899"/>
                        <a:gd name="connsiteX8" fmla="*/ 671454 w 709955"/>
                        <a:gd name="connsiteY8" fmla="*/ 375386 h 875899"/>
                        <a:gd name="connsiteX9" fmla="*/ 709955 w 709955"/>
                        <a:gd name="connsiteY9" fmla="*/ 577517 h 875899"/>
                        <a:gd name="connsiteX10" fmla="*/ 698483 w 709955"/>
                        <a:gd name="connsiteY10" fmla="*/ 750238 h 875899"/>
                        <a:gd name="connsiteX11" fmla="*/ 627216 w 709955"/>
                        <a:gd name="connsiteY11" fmla="*/ 875899 h 875899"/>
                        <a:gd name="connsiteX12" fmla="*/ 599264 w 709955"/>
                        <a:gd name="connsiteY12" fmla="*/ 514952 h 875899"/>
                        <a:gd name="connsiteX13" fmla="*/ 479363 w 709955"/>
                        <a:gd name="connsiteY13" fmla="*/ 567892 h 875899"/>
                        <a:gd name="connsiteX14" fmla="*/ 348662 w 709955"/>
                        <a:gd name="connsiteY14" fmla="*/ 456667 h 875899"/>
                        <a:gd name="connsiteX15" fmla="*/ 215784 w 709955"/>
                        <a:gd name="connsiteY15" fmla="*/ 389824 h 875899"/>
                        <a:gd name="connsiteX16" fmla="*/ 93938 w 709955"/>
                        <a:gd name="connsiteY16" fmla="*/ 481264 h 875899"/>
                        <a:gd name="connsiteX0" fmla="*/ 93938 w 709955"/>
                        <a:gd name="connsiteY0" fmla="*/ 481264 h 875899"/>
                        <a:gd name="connsiteX1" fmla="*/ 73803 w 709955"/>
                        <a:gd name="connsiteY1" fmla="*/ 735800 h 875899"/>
                        <a:gd name="connsiteX2" fmla="*/ 5089 w 709955"/>
                        <a:gd name="connsiteY2" fmla="*/ 706924 h 875899"/>
                        <a:gd name="connsiteX3" fmla="*/ 6290 w 709955"/>
                        <a:gd name="connsiteY3" fmla="*/ 346510 h 875899"/>
                        <a:gd name="connsiteX4" fmla="*/ 86863 w 709955"/>
                        <a:gd name="connsiteY4" fmla="*/ 110691 h 875899"/>
                        <a:gd name="connsiteX5" fmla="*/ 331128 w 709955"/>
                        <a:gd name="connsiteY5" fmla="*/ 0 h 875899"/>
                        <a:gd name="connsiteX6" fmla="*/ 547504 w 709955"/>
                        <a:gd name="connsiteY6" fmla="*/ 38502 h 875899"/>
                        <a:gd name="connsiteX7" fmla="*/ 594452 w 709955"/>
                        <a:gd name="connsiteY7" fmla="*/ 240632 h 875899"/>
                        <a:gd name="connsiteX8" fmla="*/ 671454 w 709955"/>
                        <a:gd name="connsiteY8" fmla="*/ 375386 h 875899"/>
                        <a:gd name="connsiteX9" fmla="*/ 709955 w 709955"/>
                        <a:gd name="connsiteY9" fmla="*/ 577517 h 875899"/>
                        <a:gd name="connsiteX10" fmla="*/ 698483 w 709955"/>
                        <a:gd name="connsiteY10" fmla="*/ 750238 h 875899"/>
                        <a:gd name="connsiteX11" fmla="*/ 627216 w 709955"/>
                        <a:gd name="connsiteY11" fmla="*/ 875899 h 875899"/>
                        <a:gd name="connsiteX12" fmla="*/ 599264 w 709955"/>
                        <a:gd name="connsiteY12" fmla="*/ 514952 h 875899"/>
                        <a:gd name="connsiteX13" fmla="*/ 479363 w 709955"/>
                        <a:gd name="connsiteY13" fmla="*/ 567892 h 875899"/>
                        <a:gd name="connsiteX14" fmla="*/ 348662 w 709955"/>
                        <a:gd name="connsiteY14" fmla="*/ 456667 h 875899"/>
                        <a:gd name="connsiteX15" fmla="*/ 215784 w 709955"/>
                        <a:gd name="connsiteY15" fmla="*/ 389824 h 875899"/>
                        <a:gd name="connsiteX16" fmla="*/ 93938 w 709955"/>
                        <a:gd name="connsiteY16" fmla="*/ 481264 h 875899"/>
                        <a:gd name="connsiteX0" fmla="*/ 93938 w 709955"/>
                        <a:gd name="connsiteY0" fmla="*/ 482886 h 877521"/>
                        <a:gd name="connsiteX1" fmla="*/ 73803 w 709955"/>
                        <a:gd name="connsiteY1" fmla="*/ 737422 h 877521"/>
                        <a:gd name="connsiteX2" fmla="*/ 5089 w 709955"/>
                        <a:gd name="connsiteY2" fmla="*/ 708546 h 877521"/>
                        <a:gd name="connsiteX3" fmla="*/ 6290 w 709955"/>
                        <a:gd name="connsiteY3" fmla="*/ 348132 h 877521"/>
                        <a:gd name="connsiteX4" fmla="*/ 86863 w 709955"/>
                        <a:gd name="connsiteY4" fmla="*/ 112313 h 877521"/>
                        <a:gd name="connsiteX5" fmla="*/ 331128 w 709955"/>
                        <a:gd name="connsiteY5" fmla="*/ 1622 h 877521"/>
                        <a:gd name="connsiteX6" fmla="*/ 547504 w 709955"/>
                        <a:gd name="connsiteY6" fmla="*/ 40124 h 877521"/>
                        <a:gd name="connsiteX7" fmla="*/ 594452 w 709955"/>
                        <a:gd name="connsiteY7" fmla="*/ 242254 h 877521"/>
                        <a:gd name="connsiteX8" fmla="*/ 671454 w 709955"/>
                        <a:gd name="connsiteY8" fmla="*/ 377008 h 877521"/>
                        <a:gd name="connsiteX9" fmla="*/ 709955 w 709955"/>
                        <a:gd name="connsiteY9" fmla="*/ 579139 h 877521"/>
                        <a:gd name="connsiteX10" fmla="*/ 698483 w 709955"/>
                        <a:gd name="connsiteY10" fmla="*/ 751860 h 877521"/>
                        <a:gd name="connsiteX11" fmla="*/ 627216 w 709955"/>
                        <a:gd name="connsiteY11" fmla="*/ 877521 h 877521"/>
                        <a:gd name="connsiteX12" fmla="*/ 599264 w 709955"/>
                        <a:gd name="connsiteY12" fmla="*/ 516574 h 877521"/>
                        <a:gd name="connsiteX13" fmla="*/ 479363 w 709955"/>
                        <a:gd name="connsiteY13" fmla="*/ 569514 h 877521"/>
                        <a:gd name="connsiteX14" fmla="*/ 348662 w 709955"/>
                        <a:gd name="connsiteY14" fmla="*/ 458289 h 877521"/>
                        <a:gd name="connsiteX15" fmla="*/ 215784 w 709955"/>
                        <a:gd name="connsiteY15" fmla="*/ 391446 h 877521"/>
                        <a:gd name="connsiteX16" fmla="*/ 93938 w 709955"/>
                        <a:gd name="connsiteY16" fmla="*/ 482886 h 877521"/>
                        <a:gd name="connsiteX0" fmla="*/ 93938 w 709955"/>
                        <a:gd name="connsiteY0" fmla="*/ 482886 h 877521"/>
                        <a:gd name="connsiteX1" fmla="*/ 73803 w 709955"/>
                        <a:gd name="connsiteY1" fmla="*/ 737422 h 877521"/>
                        <a:gd name="connsiteX2" fmla="*/ 5089 w 709955"/>
                        <a:gd name="connsiteY2" fmla="*/ 708546 h 877521"/>
                        <a:gd name="connsiteX3" fmla="*/ 6290 w 709955"/>
                        <a:gd name="connsiteY3" fmla="*/ 348132 h 877521"/>
                        <a:gd name="connsiteX4" fmla="*/ 86863 w 709955"/>
                        <a:gd name="connsiteY4" fmla="*/ 112313 h 877521"/>
                        <a:gd name="connsiteX5" fmla="*/ 331128 w 709955"/>
                        <a:gd name="connsiteY5" fmla="*/ 1622 h 877521"/>
                        <a:gd name="connsiteX6" fmla="*/ 594452 w 709955"/>
                        <a:gd name="connsiteY6" fmla="*/ 242254 h 877521"/>
                        <a:gd name="connsiteX7" fmla="*/ 671454 w 709955"/>
                        <a:gd name="connsiteY7" fmla="*/ 377008 h 877521"/>
                        <a:gd name="connsiteX8" fmla="*/ 709955 w 709955"/>
                        <a:gd name="connsiteY8" fmla="*/ 579139 h 877521"/>
                        <a:gd name="connsiteX9" fmla="*/ 698483 w 709955"/>
                        <a:gd name="connsiteY9" fmla="*/ 751860 h 877521"/>
                        <a:gd name="connsiteX10" fmla="*/ 627216 w 709955"/>
                        <a:gd name="connsiteY10" fmla="*/ 877521 h 877521"/>
                        <a:gd name="connsiteX11" fmla="*/ 599264 w 709955"/>
                        <a:gd name="connsiteY11" fmla="*/ 516574 h 877521"/>
                        <a:gd name="connsiteX12" fmla="*/ 479363 w 709955"/>
                        <a:gd name="connsiteY12" fmla="*/ 569514 h 877521"/>
                        <a:gd name="connsiteX13" fmla="*/ 348662 w 709955"/>
                        <a:gd name="connsiteY13" fmla="*/ 458289 h 877521"/>
                        <a:gd name="connsiteX14" fmla="*/ 215784 w 709955"/>
                        <a:gd name="connsiteY14" fmla="*/ 391446 h 877521"/>
                        <a:gd name="connsiteX15" fmla="*/ 93938 w 709955"/>
                        <a:gd name="connsiteY15" fmla="*/ 482886 h 877521"/>
                        <a:gd name="connsiteX0" fmla="*/ 93938 w 709955"/>
                        <a:gd name="connsiteY0" fmla="*/ 482886 h 877521"/>
                        <a:gd name="connsiteX1" fmla="*/ 73803 w 709955"/>
                        <a:gd name="connsiteY1" fmla="*/ 737422 h 877521"/>
                        <a:gd name="connsiteX2" fmla="*/ 5089 w 709955"/>
                        <a:gd name="connsiteY2" fmla="*/ 708546 h 877521"/>
                        <a:gd name="connsiteX3" fmla="*/ 6290 w 709955"/>
                        <a:gd name="connsiteY3" fmla="*/ 348132 h 877521"/>
                        <a:gd name="connsiteX4" fmla="*/ 86863 w 709955"/>
                        <a:gd name="connsiteY4" fmla="*/ 112313 h 877521"/>
                        <a:gd name="connsiteX5" fmla="*/ 331128 w 709955"/>
                        <a:gd name="connsiteY5" fmla="*/ 1622 h 877521"/>
                        <a:gd name="connsiteX6" fmla="*/ 594452 w 709955"/>
                        <a:gd name="connsiteY6" fmla="*/ 242254 h 877521"/>
                        <a:gd name="connsiteX7" fmla="*/ 671454 w 709955"/>
                        <a:gd name="connsiteY7" fmla="*/ 377008 h 877521"/>
                        <a:gd name="connsiteX8" fmla="*/ 709955 w 709955"/>
                        <a:gd name="connsiteY8" fmla="*/ 579139 h 877521"/>
                        <a:gd name="connsiteX9" fmla="*/ 698483 w 709955"/>
                        <a:gd name="connsiteY9" fmla="*/ 751860 h 877521"/>
                        <a:gd name="connsiteX10" fmla="*/ 627216 w 709955"/>
                        <a:gd name="connsiteY10" fmla="*/ 877521 h 877521"/>
                        <a:gd name="connsiteX11" fmla="*/ 599264 w 709955"/>
                        <a:gd name="connsiteY11" fmla="*/ 516574 h 877521"/>
                        <a:gd name="connsiteX12" fmla="*/ 479363 w 709955"/>
                        <a:gd name="connsiteY12" fmla="*/ 569514 h 877521"/>
                        <a:gd name="connsiteX13" fmla="*/ 348662 w 709955"/>
                        <a:gd name="connsiteY13" fmla="*/ 458289 h 877521"/>
                        <a:gd name="connsiteX14" fmla="*/ 215784 w 709955"/>
                        <a:gd name="connsiteY14" fmla="*/ 391446 h 877521"/>
                        <a:gd name="connsiteX15" fmla="*/ 93938 w 709955"/>
                        <a:gd name="connsiteY15" fmla="*/ 482886 h 877521"/>
                        <a:gd name="connsiteX0" fmla="*/ 93938 w 709955"/>
                        <a:gd name="connsiteY0" fmla="*/ 482886 h 877521"/>
                        <a:gd name="connsiteX1" fmla="*/ 73803 w 709955"/>
                        <a:gd name="connsiteY1" fmla="*/ 737422 h 877521"/>
                        <a:gd name="connsiteX2" fmla="*/ 5089 w 709955"/>
                        <a:gd name="connsiteY2" fmla="*/ 708546 h 877521"/>
                        <a:gd name="connsiteX3" fmla="*/ 6290 w 709955"/>
                        <a:gd name="connsiteY3" fmla="*/ 348132 h 877521"/>
                        <a:gd name="connsiteX4" fmla="*/ 86863 w 709955"/>
                        <a:gd name="connsiteY4" fmla="*/ 112313 h 877521"/>
                        <a:gd name="connsiteX5" fmla="*/ 331128 w 709955"/>
                        <a:gd name="connsiteY5" fmla="*/ 1622 h 877521"/>
                        <a:gd name="connsiteX6" fmla="*/ 594452 w 709955"/>
                        <a:gd name="connsiteY6" fmla="*/ 242254 h 877521"/>
                        <a:gd name="connsiteX7" fmla="*/ 671454 w 709955"/>
                        <a:gd name="connsiteY7" fmla="*/ 377008 h 877521"/>
                        <a:gd name="connsiteX8" fmla="*/ 709955 w 709955"/>
                        <a:gd name="connsiteY8" fmla="*/ 579139 h 877521"/>
                        <a:gd name="connsiteX9" fmla="*/ 698483 w 709955"/>
                        <a:gd name="connsiteY9" fmla="*/ 751860 h 877521"/>
                        <a:gd name="connsiteX10" fmla="*/ 627216 w 709955"/>
                        <a:gd name="connsiteY10" fmla="*/ 877521 h 877521"/>
                        <a:gd name="connsiteX11" fmla="*/ 599264 w 709955"/>
                        <a:gd name="connsiteY11" fmla="*/ 516574 h 877521"/>
                        <a:gd name="connsiteX12" fmla="*/ 479363 w 709955"/>
                        <a:gd name="connsiteY12" fmla="*/ 569514 h 877521"/>
                        <a:gd name="connsiteX13" fmla="*/ 348662 w 709955"/>
                        <a:gd name="connsiteY13" fmla="*/ 458289 h 877521"/>
                        <a:gd name="connsiteX14" fmla="*/ 215784 w 709955"/>
                        <a:gd name="connsiteY14" fmla="*/ 391446 h 877521"/>
                        <a:gd name="connsiteX15" fmla="*/ 93938 w 709955"/>
                        <a:gd name="connsiteY15" fmla="*/ 482886 h 877521"/>
                        <a:gd name="connsiteX0" fmla="*/ 93938 w 709955"/>
                        <a:gd name="connsiteY0" fmla="*/ 482886 h 800518"/>
                        <a:gd name="connsiteX1" fmla="*/ 73803 w 709955"/>
                        <a:gd name="connsiteY1" fmla="*/ 737422 h 800518"/>
                        <a:gd name="connsiteX2" fmla="*/ 5089 w 709955"/>
                        <a:gd name="connsiteY2" fmla="*/ 708546 h 800518"/>
                        <a:gd name="connsiteX3" fmla="*/ 6290 w 709955"/>
                        <a:gd name="connsiteY3" fmla="*/ 348132 h 800518"/>
                        <a:gd name="connsiteX4" fmla="*/ 86863 w 709955"/>
                        <a:gd name="connsiteY4" fmla="*/ 112313 h 800518"/>
                        <a:gd name="connsiteX5" fmla="*/ 331128 w 709955"/>
                        <a:gd name="connsiteY5" fmla="*/ 1622 h 800518"/>
                        <a:gd name="connsiteX6" fmla="*/ 594452 w 709955"/>
                        <a:gd name="connsiteY6" fmla="*/ 242254 h 800518"/>
                        <a:gd name="connsiteX7" fmla="*/ 671454 w 709955"/>
                        <a:gd name="connsiteY7" fmla="*/ 377008 h 800518"/>
                        <a:gd name="connsiteX8" fmla="*/ 709955 w 709955"/>
                        <a:gd name="connsiteY8" fmla="*/ 579139 h 800518"/>
                        <a:gd name="connsiteX9" fmla="*/ 698483 w 709955"/>
                        <a:gd name="connsiteY9" fmla="*/ 751860 h 800518"/>
                        <a:gd name="connsiteX10" fmla="*/ 627216 w 709955"/>
                        <a:gd name="connsiteY10" fmla="*/ 800518 h 800518"/>
                        <a:gd name="connsiteX11" fmla="*/ 599264 w 709955"/>
                        <a:gd name="connsiteY11" fmla="*/ 516574 h 800518"/>
                        <a:gd name="connsiteX12" fmla="*/ 479363 w 709955"/>
                        <a:gd name="connsiteY12" fmla="*/ 569514 h 800518"/>
                        <a:gd name="connsiteX13" fmla="*/ 348662 w 709955"/>
                        <a:gd name="connsiteY13" fmla="*/ 458289 h 800518"/>
                        <a:gd name="connsiteX14" fmla="*/ 215784 w 709955"/>
                        <a:gd name="connsiteY14" fmla="*/ 391446 h 800518"/>
                        <a:gd name="connsiteX15" fmla="*/ 93938 w 709955"/>
                        <a:gd name="connsiteY15" fmla="*/ 482886 h 800518"/>
                        <a:gd name="connsiteX0" fmla="*/ 93938 w 709955"/>
                        <a:gd name="connsiteY0" fmla="*/ 482890 h 800522"/>
                        <a:gd name="connsiteX1" fmla="*/ 73803 w 709955"/>
                        <a:gd name="connsiteY1" fmla="*/ 737426 h 800522"/>
                        <a:gd name="connsiteX2" fmla="*/ 5089 w 709955"/>
                        <a:gd name="connsiteY2" fmla="*/ 708550 h 800522"/>
                        <a:gd name="connsiteX3" fmla="*/ 6290 w 709955"/>
                        <a:gd name="connsiteY3" fmla="*/ 348136 h 800522"/>
                        <a:gd name="connsiteX4" fmla="*/ 86863 w 709955"/>
                        <a:gd name="connsiteY4" fmla="*/ 112317 h 800522"/>
                        <a:gd name="connsiteX5" fmla="*/ 331128 w 709955"/>
                        <a:gd name="connsiteY5" fmla="*/ 1626 h 800522"/>
                        <a:gd name="connsiteX6" fmla="*/ 541354 w 709955"/>
                        <a:gd name="connsiteY6" fmla="*/ 49753 h 800522"/>
                        <a:gd name="connsiteX7" fmla="*/ 671454 w 709955"/>
                        <a:gd name="connsiteY7" fmla="*/ 377012 h 800522"/>
                        <a:gd name="connsiteX8" fmla="*/ 709955 w 709955"/>
                        <a:gd name="connsiteY8" fmla="*/ 579143 h 800522"/>
                        <a:gd name="connsiteX9" fmla="*/ 698483 w 709955"/>
                        <a:gd name="connsiteY9" fmla="*/ 751864 h 800522"/>
                        <a:gd name="connsiteX10" fmla="*/ 627216 w 709955"/>
                        <a:gd name="connsiteY10" fmla="*/ 800522 h 800522"/>
                        <a:gd name="connsiteX11" fmla="*/ 599264 w 709955"/>
                        <a:gd name="connsiteY11" fmla="*/ 516578 h 800522"/>
                        <a:gd name="connsiteX12" fmla="*/ 479363 w 709955"/>
                        <a:gd name="connsiteY12" fmla="*/ 569518 h 800522"/>
                        <a:gd name="connsiteX13" fmla="*/ 348662 w 709955"/>
                        <a:gd name="connsiteY13" fmla="*/ 458293 h 800522"/>
                        <a:gd name="connsiteX14" fmla="*/ 215784 w 709955"/>
                        <a:gd name="connsiteY14" fmla="*/ 391450 h 800522"/>
                        <a:gd name="connsiteX15" fmla="*/ 93938 w 709955"/>
                        <a:gd name="connsiteY15" fmla="*/ 482890 h 800522"/>
                        <a:gd name="connsiteX0" fmla="*/ 93938 w 709955"/>
                        <a:gd name="connsiteY0" fmla="*/ 482890 h 800522"/>
                        <a:gd name="connsiteX1" fmla="*/ 73803 w 709955"/>
                        <a:gd name="connsiteY1" fmla="*/ 737426 h 800522"/>
                        <a:gd name="connsiteX2" fmla="*/ 5089 w 709955"/>
                        <a:gd name="connsiteY2" fmla="*/ 708550 h 800522"/>
                        <a:gd name="connsiteX3" fmla="*/ 6290 w 709955"/>
                        <a:gd name="connsiteY3" fmla="*/ 348136 h 800522"/>
                        <a:gd name="connsiteX4" fmla="*/ 86863 w 709955"/>
                        <a:gd name="connsiteY4" fmla="*/ 112317 h 800522"/>
                        <a:gd name="connsiteX5" fmla="*/ 331128 w 709955"/>
                        <a:gd name="connsiteY5" fmla="*/ 1626 h 800522"/>
                        <a:gd name="connsiteX6" fmla="*/ 541354 w 709955"/>
                        <a:gd name="connsiteY6" fmla="*/ 49753 h 800522"/>
                        <a:gd name="connsiteX7" fmla="*/ 671454 w 709955"/>
                        <a:gd name="connsiteY7" fmla="*/ 377012 h 800522"/>
                        <a:gd name="connsiteX8" fmla="*/ 709955 w 709955"/>
                        <a:gd name="connsiteY8" fmla="*/ 579143 h 800522"/>
                        <a:gd name="connsiteX9" fmla="*/ 698483 w 709955"/>
                        <a:gd name="connsiteY9" fmla="*/ 751864 h 800522"/>
                        <a:gd name="connsiteX10" fmla="*/ 627216 w 709955"/>
                        <a:gd name="connsiteY10" fmla="*/ 800522 h 800522"/>
                        <a:gd name="connsiteX11" fmla="*/ 599264 w 709955"/>
                        <a:gd name="connsiteY11" fmla="*/ 516578 h 800522"/>
                        <a:gd name="connsiteX12" fmla="*/ 479363 w 709955"/>
                        <a:gd name="connsiteY12" fmla="*/ 569518 h 800522"/>
                        <a:gd name="connsiteX13" fmla="*/ 348662 w 709955"/>
                        <a:gd name="connsiteY13" fmla="*/ 458293 h 800522"/>
                        <a:gd name="connsiteX14" fmla="*/ 215784 w 709955"/>
                        <a:gd name="connsiteY14" fmla="*/ 391450 h 800522"/>
                        <a:gd name="connsiteX15" fmla="*/ 93938 w 709955"/>
                        <a:gd name="connsiteY15" fmla="*/ 482890 h 800522"/>
                        <a:gd name="connsiteX0" fmla="*/ 93938 w 709955"/>
                        <a:gd name="connsiteY0" fmla="*/ 482890 h 801244"/>
                        <a:gd name="connsiteX1" fmla="*/ 73803 w 709955"/>
                        <a:gd name="connsiteY1" fmla="*/ 737426 h 801244"/>
                        <a:gd name="connsiteX2" fmla="*/ 5089 w 709955"/>
                        <a:gd name="connsiteY2" fmla="*/ 708550 h 801244"/>
                        <a:gd name="connsiteX3" fmla="*/ 6290 w 709955"/>
                        <a:gd name="connsiteY3" fmla="*/ 348136 h 801244"/>
                        <a:gd name="connsiteX4" fmla="*/ 86863 w 709955"/>
                        <a:gd name="connsiteY4" fmla="*/ 112317 h 801244"/>
                        <a:gd name="connsiteX5" fmla="*/ 331128 w 709955"/>
                        <a:gd name="connsiteY5" fmla="*/ 1626 h 801244"/>
                        <a:gd name="connsiteX6" fmla="*/ 541354 w 709955"/>
                        <a:gd name="connsiteY6" fmla="*/ 49753 h 801244"/>
                        <a:gd name="connsiteX7" fmla="*/ 671454 w 709955"/>
                        <a:gd name="connsiteY7" fmla="*/ 377012 h 801244"/>
                        <a:gd name="connsiteX8" fmla="*/ 709955 w 709955"/>
                        <a:gd name="connsiteY8" fmla="*/ 579143 h 801244"/>
                        <a:gd name="connsiteX9" fmla="*/ 698483 w 709955"/>
                        <a:gd name="connsiteY9" fmla="*/ 751864 h 801244"/>
                        <a:gd name="connsiteX10" fmla="*/ 627216 w 709955"/>
                        <a:gd name="connsiteY10" fmla="*/ 800522 h 801244"/>
                        <a:gd name="connsiteX11" fmla="*/ 599264 w 709955"/>
                        <a:gd name="connsiteY11" fmla="*/ 516578 h 801244"/>
                        <a:gd name="connsiteX12" fmla="*/ 479363 w 709955"/>
                        <a:gd name="connsiteY12" fmla="*/ 569518 h 801244"/>
                        <a:gd name="connsiteX13" fmla="*/ 348662 w 709955"/>
                        <a:gd name="connsiteY13" fmla="*/ 458293 h 801244"/>
                        <a:gd name="connsiteX14" fmla="*/ 215784 w 709955"/>
                        <a:gd name="connsiteY14" fmla="*/ 391450 h 801244"/>
                        <a:gd name="connsiteX15" fmla="*/ 93938 w 709955"/>
                        <a:gd name="connsiteY15" fmla="*/ 482890 h 801244"/>
                        <a:gd name="connsiteX0" fmla="*/ 93938 w 713716"/>
                        <a:gd name="connsiteY0" fmla="*/ 482890 h 801244"/>
                        <a:gd name="connsiteX1" fmla="*/ 73803 w 713716"/>
                        <a:gd name="connsiteY1" fmla="*/ 737426 h 801244"/>
                        <a:gd name="connsiteX2" fmla="*/ 5089 w 713716"/>
                        <a:gd name="connsiteY2" fmla="*/ 708550 h 801244"/>
                        <a:gd name="connsiteX3" fmla="*/ 6290 w 713716"/>
                        <a:gd name="connsiteY3" fmla="*/ 348136 h 801244"/>
                        <a:gd name="connsiteX4" fmla="*/ 86863 w 713716"/>
                        <a:gd name="connsiteY4" fmla="*/ 112317 h 801244"/>
                        <a:gd name="connsiteX5" fmla="*/ 331128 w 713716"/>
                        <a:gd name="connsiteY5" fmla="*/ 1626 h 801244"/>
                        <a:gd name="connsiteX6" fmla="*/ 541354 w 713716"/>
                        <a:gd name="connsiteY6" fmla="*/ 49753 h 801244"/>
                        <a:gd name="connsiteX7" fmla="*/ 671454 w 713716"/>
                        <a:gd name="connsiteY7" fmla="*/ 377012 h 801244"/>
                        <a:gd name="connsiteX8" fmla="*/ 709955 w 713716"/>
                        <a:gd name="connsiteY8" fmla="*/ 579143 h 801244"/>
                        <a:gd name="connsiteX9" fmla="*/ 698483 w 713716"/>
                        <a:gd name="connsiteY9" fmla="*/ 751864 h 801244"/>
                        <a:gd name="connsiteX10" fmla="*/ 627216 w 713716"/>
                        <a:gd name="connsiteY10" fmla="*/ 800522 h 801244"/>
                        <a:gd name="connsiteX11" fmla="*/ 599264 w 713716"/>
                        <a:gd name="connsiteY11" fmla="*/ 516578 h 801244"/>
                        <a:gd name="connsiteX12" fmla="*/ 479363 w 713716"/>
                        <a:gd name="connsiteY12" fmla="*/ 569518 h 801244"/>
                        <a:gd name="connsiteX13" fmla="*/ 348662 w 713716"/>
                        <a:gd name="connsiteY13" fmla="*/ 458293 h 801244"/>
                        <a:gd name="connsiteX14" fmla="*/ 215784 w 713716"/>
                        <a:gd name="connsiteY14" fmla="*/ 391450 h 801244"/>
                        <a:gd name="connsiteX15" fmla="*/ 93938 w 713716"/>
                        <a:gd name="connsiteY15" fmla="*/ 482890 h 801244"/>
                        <a:gd name="connsiteX0" fmla="*/ 93938 w 713716"/>
                        <a:gd name="connsiteY0" fmla="*/ 482890 h 801244"/>
                        <a:gd name="connsiteX1" fmla="*/ 73803 w 713716"/>
                        <a:gd name="connsiteY1" fmla="*/ 737426 h 801244"/>
                        <a:gd name="connsiteX2" fmla="*/ 5089 w 713716"/>
                        <a:gd name="connsiteY2" fmla="*/ 708550 h 801244"/>
                        <a:gd name="connsiteX3" fmla="*/ 6290 w 713716"/>
                        <a:gd name="connsiteY3" fmla="*/ 348136 h 801244"/>
                        <a:gd name="connsiteX4" fmla="*/ 86863 w 713716"/>
                        <a:gd name="connsiteY4" fmla="*/ 112317 h 801244"/>
                        <a:gd name="connsiteX5" fmla="*/ 331128 w 713716"/>
                        <a:gd name="connsiteY5" fmla="*/ 1626 h 801244"/>
                        <a:gd name="connsiteX6" fmla="*/ 541354 w 713716"/>
                        <a:gd name="connsiteY6" fmla="*/ 49753 h 801244"/>
                        <a:gd name="connsiteX7" fmla="*/ 671454 w 713716"/>
                        <a:gd name="connsiteY7" fmla="*/ 377012 h 801244"/>
                        <a:gd name="connsiteX8" fmla="*/ 709955 w 713716"/>
                        <a:gd name="connsiteY8" fmla="*/ 579143 h 801244"/>
                        <a:gd name="connsiteX9" fmla="*/ 698483 w 713716"/>
                        <a:gd name="connsiteY9" fmla="*/ 751864 h 801244"/>
                        <a:gd name="connsiteX10" fmla="*/ 627216 w 713716"/>
                        <a:gd name="connsiteY10" fmla="*/ 800522 h 801244"/>
                        <a:gd name="connsiteX11" fmla="*/ 599264 w 713716"/>
                        <a:gd name="connsiteY11" fmla="*/ 516578 h 801244"/>
                        <a:gd name="connsiteX12" fmla="*/ 479363 w 713716"/>
                        <a:gd name="connsiteY12" fmla="*/ 569518 h 801244"/>
                        <a:gd name="connsiteX13" fmla="*/ 348662 w 713716"/>
                        <a:gd name="connsiteY13" fmla="*/ 458293 h 801244"/>
                        <a:gd name="connsiteX14" fmla="*/ 215784 w 713716"/>
                        <a:gd name="connsiteY14" fmla="*/ 391450 h 801244"/>
                        <a:gd name="connsiteX15" fmla="*/ 93938 w 713716"/>
                        <a:gd name="connsiteY15" fmla="*/ 482890 h 801244"/>
                        <a:gd name="connsiteX0" fmla="*/ 93938 w 714451"/>
                        <a:gd name="connsiteY0" fmla="*/ 484848 h 803202"/>
                        <a:gd name="connsiteX1" fmla="*/ 73803 w 714451"/>
                        <a:gd name="connsiteY1" fmla="*/ 739384 h 803202"/>
                        <a:gd name="connsiteX2" fmla="*/ 5089 w 714451"/>
                        <a:gd name="connsiteY2" fmla="*/ 710508 h 803202"/>
                        <a:gd name="connsiteX3" fmla="*/ 6290 w 714451"/>
                        <a:gd name="connsiteY3" fmla="*/ 350094 h 803202"/>
                        <a:gd name="connsiteX4" fmla="*/ 86863 w 714451"/>
                        <a:gd name="connsiteY4" fmla="*/ 114275 h 803202"/>
                        <a:gd name="connsiteX5" fmla="*/ 331128 w 714451"/>
                        <a:gd name="connsiteY5" fmla="*/ 3584 h 803202"/>
                        <a:gd name="connsiteX6" fmla="*/ 541354 w 714451"/>
                        <a:gd name="connsiteY6" fmla="*/ 51711 h 803202"/>
                        <a:gd name="connsiteX7" fmla="*/ 677700 w 714451"/>
                        <a:gd name="connsiteY7" fmla="*/ 287530 h 803202"/>
                        <a:gd name="connsiteX8" fmla="*/ 709955 w 714451"/>
                        <a:gd name="connsiteY8" fmla="*/ 581101 h 803202"/>
                        <a:gd name="connsiteX9" fmla="*/ 698483 w 714451"/>
                        <a:gd name="connsiteY9" fmla="*/ 753822 h 803202"/>
                        <a:gd name="connsiteX10" fmla="*/ 627216 w 714451"/>
                        <a:gd name="connsiteY10" fmla="*/ 802480 h 803202"/>
                        <a:gd name="connsiteX11" fmla="*/ 599264 w 714451"/>
                        <a:gd name="connsiteY11" fmla="*/ 518536 h 803202"/>
                        <a:gd name="connsiteX12" fmla="*/ 479363 w 714451"/>
                        <a:gd name="connsiteY12" fmla="*/ 571476 h 803202"/>
                        <a:gd name="connsiteX13" fmla="*/ 348662 w 714451"/>
                        <a:gd name="connsiteY13" fmla="*/ 460251 h 803202"/>
                        <a:gd name="connsiteX14" fmla="*/ 215784 w 714451"/>
                        <a:gd name="connsiteY14" fmla="*/ 393408 h 803202"/>
                        <a:gd name="connsiteX15" fmla="*/ 93938 w 714451"/>
                        <a:gd name="connsiteY15" fmla="*/ 484848 h 803202"/>
                        <a:gd name="connsiteX0" fmla="*/ 93938 w 711199"/>
                        <a:gd name="connsiteY0" fmla="*/ 484848 h 784455"/>
                        <a:gd name="connsiteX1" fmla="*/ 73803 w 711199"/>
                        <a:gd name="connsiteY1" fmla="*/ 739384 h 784455"/>
                        <a:gd name="connsiteX2" fmla="*/ 5089 w 711199"/>
                        <a:gd name="connsiteY2" fmla="*/ 710508 h 784455"/>
                        <a:gd name="connsiteX3" fmla="*/ 6290 w 711199"/>
                        <a:gd name="connsiteY3" fmla="*/ 350094 h 784455"/>
                        <a:gd name="connsiteX4" fmla="*/ 86863 w 711199"/>
                        <a:gd name="connsiteY4" fmla="*/ 114275 h 784455"/>
                        <a:gd name="connsiteX5" fmla="*/ 331128 w 711199"/>
                        <a:gd name="connsiteY5" fmla="*/ 3584 h 784455"/>
                        <a:gd name="connsiteX6" fmla="*/ 541354 w 711199"/>
                        <a:gd name="connsiteY6" fmla="*/ 51711 h 784455"/>
                        <a:gd name="connsiteX7" fmla="*/ 677700 w 711199"/>
                        <a:gd name="connsiteY7" fmla="*/ 287530 h 784455"/>
                        <a:gd name="connsiteX8" fmla="*/ 709955 w 711199"/>
                        <a:gd name="connsiteY8" fmla="*/ 581101 h 784455"/>
                        <a:gd name="connsiteX9" fmla="*/ 698483 w 711199"/>
                        <a:gd name="connsiteY9" fmla="*/ 753822 h 784455"/>
                        <a:gd name="connsiteX10" fmla="*/ 642833 w 711199"/>
                        <a:gd name="connsiteY10" fmla="*/ 768791 h 784455"/>
                        <a:gd name="connsiteX11" fmla="*/ 599264 w 711199"/>
                        <a:gd name="connsiteY11" fmla="*/ 518536 h 784455"/>
                        <a:gd name="connsiteX12" fmla="*/ 479363 w 711199"/>
                        <a:gd name="connsiteY12" fmla="*/ 571476 h 784455"/>
                        <a:gd name="connsiteX13" fmla="*/ 348662 w 711199"/>
                        <a:gd name="connsiteY13" fmla="*/ 460251 h 784455"/>
                        <a:gd name="connsiteX14" fmla="*/ 215784 w 711199"/>
                        <a:gd name="connsiteY14" fmla="*/ 393408 h 784455"/>
                        <a:gd name="connsiteX15" fmla="*/ 93938 w 711199"/>
                        <a:gd name="connsiteY15" fmla="*/ 484848 h 784455"/>
                        <a:gd name="connsiteX0" fmla="*/ 93938 w 709986"/>
                        <a:gd name="connsiteY0" fmla="*/ 484848 h 814161"/>
                        <a:gd name="connsiteX1" fmla="*/ 73803 w 709986"/>
                        <a:gd name="connsiteY1" fmla="*/ 739384 h 814161"/>
                        <a:gd name="connsiteX2" fmla="*/ 5089 w 709986"/>
                        <a:gd name="connsiteY2" fmla="*/ 710508 h 814161"/>
                        <a:gd name="connsiteX3" fmla="*/ 6290 w 709986"/>
                        <a:gd name="connsiteY3" fmla="*/ 350094 h 814161"/>
                        <a:gd name="connsiteX4" fmla="*/ 86863 w 709986"/>
                        <a:gd name="connsiteY4" fmla="*/ 114275 h 814161"/>
                        <a:gd name="connsiteX5" fmla="*/ 331128 w 709986"/>
                        <a:gd name="connsiteY5" fmla="*/ 3584 h 814161"/>
                        <a:gd name="connsiteX6" fmla="*/ 541354 w 709986"/>
                        <a:gd name="connsiteY6" fmla="*/ 51711 h 814161"/>
                        <a:gd name="connsiteX7" fmla="*/ 677700 w 709986"/>
                        <a:gd name="connsiteY7" fmla="*/ 287530 h 814161"/>
                        <a:gd name="connsiteX8" fmla="*/ 709955 w 709986"/>
                        <a:gd name="connsiteY8" fmla="*/ 581101 h 814161"/>
                        <a:gd name="connsiteX9" fmla="*/ 682866 w 709986"/>
                        <a:gd name="connsiteY9" fmla="*/ 797135 h 814161"/>
                        <a:gd name="connsiteX10" fmla="*/ 642833 w 709986"/>
                        <a:gd name="connsiteY10" fmla="*/ 768791 h 814161"/>
                        <a:gd name="connsiteX11" fmla="*/ 599264 w 709986"/>
                        <a:gd name="connsiteY11" fmla="*/ 518536 h 814161"/>
                        <a:gd name="connsiteX12" fmla="*/ 479363 w 709986"/>
                        <a:gd name="connsiteY12" fmla="*/ 571476 h 814161"/>
                        <a:gd name="connsiteX13" fmla="*/ 348662 w 709986"/>
                        <a:gd name="connsiteY13" fmla="*/ 460251 h 814161"/>
                        <a:gd name="connsiteX14" fmla="*/ 215784 w 709986"/>
                        <a:gd name="connsiteY14" fmla="*/ 393408 h 814161"/>
                        <a:gd name="connsiteX15" fmla="*/ 93938 w 709986"/>
                        <a:gd name="connsiteY15" fmla="*/ 484848 h 814161"/>
                        <a:gd name="connsiteX0" fmla="*/ 84568 w 709986"/>
                        <a:gd name="connsiteY0" fmla="*/ 484848 h 814161"/>
                        <a:gd name="connsiteX1" fmla="*/ 73803 w 709986"/>
                        <a:gd name="connsiteY1" fmla="*/ 739384 h 814161"/>
                        <a:gd name="connsiteX2" fmla="*/ 5089 w 709986"/>
                        <a:gd name="connsiteY2" fmla="*/ 710508 h 814161"/>
                        <a:gd name="connsiteX3" fmla="*/ 6290 w 709986"/>
                        <a:gd name="connsiteY3" fmla="*/ 350094 h 814161"/>
                        <a:gd name="connsiteX4" fmla="*/ 86863 w 709986"/>
                        <a:gd name="connsiteY4" fmla="*/ 114275 h 814161"/>
                        <a:gd name="connsiteX5" fmla="*/ 331128 w 709986"/>
                        <a:gd name="connsiteY5" fmla="*/ 3584 h 814161"/>
                        <a:gd name="connsiteX6" fmla="*/ 541354 w 709986"/>
                        <a:gd name="connsiteY6" fmla="*/ 51711 h 814161"/>
                        <a:gd name="connsiteX7" fmla="*/ 677700 w 709986"/>
                        <a:gd name="connsiteY7" fmla="*/ 287530 h 814161"/>
                        <a:gd name="connsiteX8" fmla="*/ 709955 w 709986"/>
                        <a:gd name="connsiteY8" fmla="*/ 581101 h 814161"/>
                        <a:gd name="connsiteX9" fmla="*/ 682866 w 709986"/>
                        <a:gd name="connsiteY9" fmla="*/ 797135 h 814161"/>
                        <a:gd name="connsiteX10" fmla="*/ 642833 w 709986"/>
                        <a:gd name="connsiteY10" fmla="*/ 768791 h 814161"/>
                        <a:gd name="connsiteX11" fmla="*/ 599264 w 709986"/>
                        <a:gd name="connsiteY11" fmla="*/ 518536 h 814161"/>
                        <a:gd name="connsiteX12" fmla="*/ 479363 w 709986"/>
                        <a:gd name="connsiteY12" fmla="*/ 571476 h 814161"/>
                        <a:gd name="connsiteX13" fmla="*/ 348662 w 709986"/>
                        <a:gd name="connsiteY13" fmla="*/ 460251 h 814161"/>
                        <a:gd name="connsiteX14" fmla="*/ 215784 w 709986"/>
                        <a:gd name="connsiteY14" fmla="*/ 393408 h 814161"/>
                        <a:gd name="connsiteX15" fmla="*/ 84568 w 709986"/>
                        <a:gd name="connsiteY15" fmla="*/ 484848 h 814161"/>
                        <a:gd name="connsiteX0" fmla="*/ 84568 w 709986"/>
                        <a:gd name="connsiteY0" fmla="*/ 484848 h 814161"/>
                        <a:gd name="connsiteX1" fmla="*/ 73803 w 709986"/>
                        <a:gd name="connsiteY1" fmla="*/ 739384 h 814161"/>
                        <a:gd name="connsiteX2" fmla="*/ 5089 w 709986"/>
                        <a:gd name="connsiteY2" fmla="*/ 710508 h 814161"/>
                        <a:gd name="connsiteX3" fmla="*/ 6290 w 709986"/>
                        <a:gd name="connsiteY3" fmla="*/ 350094 h 814161"/>
                        <a:gd name="connsiteX4" fmla="*/ 86863 w 709986"/>
                        <a:gd name="connsiteY4" fmla="*/ 114275 h 814161"/>
                        <a:gd name="connsiteX5" fmla="*/ 331128 w 709986"/>
                        <a:gd name="connsiteY5" fmla="*/ 3584 h 814161"/>
                        <a:gd name="connsiteX6" fmla="*/ 541354 w 709986"/>
                        <a:gd name="connsiteY6" fmla="*/ 51711 h 814161"/>
                        <a:gd name="connsiteX7" fmla="*/ 677700 w 709986"/>
                        <a:gd name="connsiteY7" fmla="*/ 287530 h 814161"/>
                        <a:gd name="connsiteX8" fmla="*/ 709955 w 709986"/>
                        <a:gd name="connsiteY8" fmla="*/ 581101 h 814161"/>
                        <a:gd name="connsiteX9" fmla="*/ 682866 w 709986"/>
                        <a:gd name="connsiteY9" fmla="*/ 797135 h 814161"/>
                        <a:gd name="connsiteX10" fmla="*/ 642833 w 709986"/>
                        <a:gd name="connsiteY10" fmla="*/ 768791 h 814161"/>
                        <a:gd name="connsiteX11" fmla="*/ 599264 w 709986"/>
                        <a:gd name="connsiteY11" fmla="*/ 518536 h 814161"/>
                        <a:gd name="connsiteX12" fmla="*/ 479363 w 709986"/>
                        <a:gd name="connsiteY12" fmla="*/ 571476 h 814161"/>
                        <a:gd name="connsiteX13" fmla="*/ 342415 w 709986"/>
                        <a:gd name="connsiteY13" fmla="*/ 489126 h 814161"/>
                        <a:gd name="connsiteX14" fmla="*/ 215784 w 709986"/>
                        <a:gd name="connsiteY14" fmla="*/ 393408 h 814161"/>
                        <a:gd name="connsiteX15" fmla="*/ 84568 w 709986"/>
                        <a:gd name="connsiteY15" fmla="*/ 484848 h 814161"/>
                        <a:gd name="connsiteX0" fmla="*/ 84568 w 709986"/>
                        <a:gd name="connsiteY0" fmla="*/ 484848 h 817059"/>
                        <a:gd name="connsiteX1" fmla="*/ 73803 w 709986"/>
                        <a:gd name="connsiteY1" fmla="*/ 739384 h 817059"/>
                        <a:gd name="connsiteX2" fmla="*/ 5089 w 709986"/>
                        <a:gd name="connsiteY2" fmla="*/ 710508 h 817059"/>
                        <a:gd name="connsiteX3" fmla="*/ 6290 w 709986"/>
                        <a:gd name="connsiteY3" fmla="*/ 350094 h 817059"/>
                        <a:gd name="connsiteX4" fmla="*/ 86863 w 709986"/>
                        <a:gd name="connsiteY4" fmla="*/ 114275 h 817059"/>
                        <a:gd name="connsiteX5" fmla="*/ 331128 w 709986"/>
                        <a:gd name="connsiteY5" fmla="*/ 3584 h 817059"/>
                        <a:gd name="connsiteX6" fmla="*/ 541354 w 709986"/>
                        <a:gd name="connsiteY6" fmla="*/ 51711 h 817059"/>
                        <a:gd name="connsiteX7" fmla="*/ 677700 w 709986"/>
                        <a:gd name="connsiteY7" fmla="*/ 287530 h 817059"/>
                        <a:gd name="connsiteX8" fmla="*/ 709955 w 709986"/>
                        <a:gd name="connsiteY8" fmla="*/ 581101 h 817059"/>
                        <a:gd name="connsiteX9" fmla="*/ 682866 w 709986"/>
                        <a:gd name="connsiteY9" fmla="*/ 797135 h 817059"/>
                        <a:gd name="connsiteX10" fmla="*/ 642833 w 709986"/>
                        <a:gd name="connsiteY10" fmla="*/ 768791 h 817059"/>
                        <a:gd name="connsiteX11" fmla="*/ 630498 w 709986"/>
                        <a:gd name="connsiteY11" fmla="*/ 455972 h 817059"/>
                        <a:gd name="connsiteX12" fmla="*/ 479363 w 709986"/>
                        <a:gd name="connsiteY12" fmla="*/ 571476 h 817059"/>
                        <a:gd name="connsiteX13" fmla="*/ 342415 w 709986"/>
                        <a:gd name="connsiteY13" fmla="*/ 489126 h 817059"/>
                        <a:gd name="connsiteX14" fmla="*/ 215784 w 709986"/>
                        <a:gd name="connsiteY14" fmla="*/ 393408 h 817059"/>
                        <a:gd name="connsiteX15" fmla="*/ 84568 w 709986"/>
                        <a:gd name="connsiteY15" fmla="*/ 484848 h 8170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709986" h="817059">
                          <a:moveTo>
                            <a:pt x="84568" y="484848"/>
                          </a:moveTo>
                          <a:cubicBezTo>
                            <a:pt x="54137" y="527271"/>
                            <a:pt x="87049" y="701774"/>
                            <a:pt x="73803" y="739384"/>
                          </a:cubicBezTo>
                          <a:cubicBezTo>
                            <a:pt x="60557" y="776994"/>
                            <a:pt x="4689" y="830646"/>
                            <a:pt x="5089" y="710508"/>
                          </a:cubicBezTo>
                          <a:cubicBezTo>
                            <a:pt x="5489" y="590370"/>
                            <a:pt x="-7339" y="449466"/>
                            <a:pt x="6290" y="350094"/>
                          </a:cubicBezTo>
                          <a:cubicBezTo>
                            <a:pt x="19919" y="250722"/>
                            <a:pt x="32723" y="172027"/>
                            <a:pt x="86863" y="114275"/>
                          </a:cubicBezTo>
                          <a:cubicBezTo>
                            <a:pt x="141003" y="56523"/>
                            <a:pt x="255379" y="14011"/>
                            <a:pt x="331128" y="3584"/>
                          </a:cubicBezTo>
                          <a:cubicBezTo>
                            <a:pt x="406877" y="-6843"/>
                            <a:pt x="483592" y="4387"/>
                            <a:pt x="541354" y="51711"/>
                          </a:cubicBezTo>
                          <a:cubicBezTo>
                            <a:pt x="599116" y="99035"/>
                            <a:pt x="649600" y="199298"/>
                            <a:pt x="677700" y="287530"/>
                          </a:cubicBezTo>
                          <a:cubicBezTo>
                            <a:pt x="705800" y="375762"/>
                            <a:pt x="709094" y="496167"/>
                            <a:pt x="709955" y="581101"/>
                          </a:cubicBezTo>
                          <a:cubicBezTo>
                            <a:pt x="710816" y="666035"/>
                            <a:pt x="694053" y="765853"/>
                            <a:pt x="682866" y="797135"/>
                          </a:cubicBezTo>
                          <a:cubicBezTo>
                            <a:pt x="671679" y="828417"/>
                            <a:pt x="651561" y="825651"/>
                            <a:pt x="642833" y="768791"/>
                          </a:cubicBezTo>
                          <a:cubicBezTo>
                            <a:pt x="634105" y="711931"/>
                            <a:pt x="655140" y="494473"/>
                            <a:pt x="630498" y="455972"/>
                          </a:cubicBezTo>
                          <a:cubicBezTo>
                            <a:pt x="600130" y="402231"/>
                            <a:pt x="527377" y="565950"/>
                            <a:pt x="479363" y="571476"/>
                          </a:cubicBezTo>
                          <a:cubicBezTo>
                            <a:pt x="431349" y="577002"/>
                            <a:pt x="386345" y="518804"/>
                            <a:pt x="342415" y="489126"/>
                          </a:cubicBezTo>
                          <a:cubicBezTo>
                            <a:pt x="298485" y="459448"/>
                            <a:pt x="258758" y="394121"/>
                            <a:pt x="215784" y="393408"/>
                          </a:cubicBezTo>
                          <a:cubicBezTo>
                            <a:pt x="172810" y="392695"/>
                            <a:pt x="105455" y="396617"/>
                            <a:pt x="84568" y="484848"/>
                          </a:cubicBezTo>
                          <a:close/>
                        </a:path>
                      </a:pathLst>
                    </a:custGeom>
                    <a:solidFill>
                      <a:srgbClr val="3E1F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2839" name="Freeform 2838"/>
                <p:cNvSpPr/>
                <p:nvPr/>
              </p:nvSpPr>
              <p:spPr>
                <a:xfrm>
                  <a:off x="1186603" y="4693242"/>
                  <a:ext cx="992080" cy="944837"/>
                </a:xfrm>
                <a:custGeom>
                  <a:avLst/>
                  <a:gdLst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3667 w 1005533"/>
                    <a:gd name="connsiteY0" fmla="*/ 44296 h 1532253"/>
                    <a:gd name="connsiteX1" fmla="*/ 76445 w 1005533"/>
                    <a:gd name="connsiteY1" fmla="*/ 263236 h 1532253"/>
                    <a:gd name="connsiteX2" fmla="*/ 9904 w 1005533"/>
                    <a:gd name="connsiteY2" fmla="*/ 1338622 h 1532253"/>
                    <a:gd name="connsiteX3" fmla="*/ 325436 w 1005533"/>
                    <a:gd name="connsiteY3" fmla="*/ 1347208 h 1532253"/>
                    <a:gd name="connsiteX4" fmla="*/ 510034 w 1005533"/>
                    <a:gd name="connsiteY4" fmla="*/ 1435214 h 1532253"/>
                    <a:gd name="connsiteX5" fmla="*/ 748293 w 1005533"/>
                    <a:gd name="connsiteY5" fmla="*/ 1347208 h 1532253"/>
                    <a:gd name="connsiteX6" fmla="*/ 1003724 w 1005533"/>
                    <a:gd name="connsiteY6" fmla="*/ 1465265 h 1532253"/>
                    <a:gd name="connsiteX7" fmla="*/ 859910 w 1005533"/>
                    <a:gd name="connsiteY7" fmla="*/ 143034 h 1532253"/>
                    <a:gd name="connsiteX8" fmla="*/ 810541 w 1005533"/>
                    <a:gd name="connsiteY8" fmla="*/ 22831 h 1532253"/>
                    <a:gd name="connsiteX9" fmla="*/ 123667 w 1005533"/>
                    <a:gd name="connsiteY9" fmla="*/ 44296 h 1532253"/>
                    <a:gd name="connsiteX0" fmla="*/ 123667 w 1005533"/>
                    <a:gd name="connsiteY0" fmla="*/ 45067 h 1533024"/>
                    <a:gd name="connsiteX1" fmla="*/ 76445 w 1005533"/>
                    <a:gd name="connsiteY1" fmla="*/ 264007 h 1533024"/>
                    <a:gd name="connsiteX2" fmla="*/ 9904 w 1005533"/>
                    <a:gd name="connsiteY2" fmla="*/ 1339393 h 1533024"/>
                    <a:gd name="connsiteX3" fmla="*/ 325436 w 1005533"/>
                    <a:gd name="connsiteY3" fmla="*/ 1347979 h 1533024"/>
                    <a:gd name="connsiteX4" fmla="*/ 510034 w 1005533"/>
                    <a:gd name="connsiteY4" fmla="*/ 1435985 h 1533024"/>
                    <a:gd name="connsiteX5" fmla="*/ 748293 w 1005533"/>
                    <a:gd name="connsiteY5" fmla="*/ 1347979 h 1533024"/>
                    <a:gd name="connsiteX6" fmla="*/ 1003724 w 1005533"/>
                    <a:gd name="connsiteY6" fmla="*/ 1466036 h 1533024"/>
                    <a:gd name="connsiteX7" fmla="*/ 859910 w 1005533"/>
                    <a:gd name="connsiteY7" fmla="*/ 143805 h 1533024"/>
                    <a:gd name="connsiteX8" fmla="*/ 810541 w 1005533"/>
                    <a:gd name="connsiteY8" fmla="*/ 23602 h 1533024"/>
                    <a:gd name="connsiteX9" fmla="*/ 123667 w 1005533"/>
                    <a:gd name="connsiteY9" fmla="*/ 45067 h 1533024"/>
                    <a:gd name="connsiteX0" fmla="*/ 123667 w 1005533"/>
                    <a:gd name="connsiteY0" fmla="*/ 45067 h 1533024"/>
                    <a:gd name="connsiteX1" fmla="*/ 76445 w 1005533"/>
                    <a:gd name="connsiteY1" fmla="*/ 264007 h 1533024"/>
                    <a:gd name="connsiteX2" fmla="*/ 9904 w 1005533"/>
                    <a:gd name="connsiteY2" fmla="*/ 1339393 h 1533024"/>
                    <a:gd name="connsiteX3" fmla="*/ 325436 w 1005533"/>
                    <a:gd name="connsiteY3" fmla="*/ 1347979 h 1533024"/>
                    <a:gd name="connsiteX4" fmla="*/ 510034 w 1005533"/>
                    <a:gd name="connsiteY4" fmla="*/ 1435985 h 1533024"/>
                    <a:gd name="connsiteX5" fmla="*/ 748293 w 1005533"/>
                    <a:gd name="connsiteY5" fmla="*/ 1347979 h 1533024"/>
                    <a:gd name="connsiteX6" fmla="*/ 1003724 w 1005533"/>
                    <a:gd name="connsiteY6" fmla="*/ 1466036 h 1533024"/>
                    <a:gd name="connsiteX7" fmla="*/ 859910 w 1005533"/>
                    <a:gd name="connsiteY7" fmla="*/ 143805 h 1533024"/>
                    <a:gd name="connsiteX8" fmla="*/ 810541 w 1005533"/>
                    <a:gd name="connsiteY8" fmla="*/ 23602 h 1533024"/>
                    <a:gd name="connsiteX9" fmla="*/ 123667 w 1005533"/>
                    <a:gd name="connsiteY9" fmla="*/ 45067 h 1533024"/>
                    <a:gd name="connsiteX0" fmla="*/ 123667 w 1005533"/>
                    <a:gd name="connsiteY0" fmla="*/ 37545 h 1525502"/>
                    <a:gd name="connsiteX1" fmla="*/ 76445 w 1005533"/>
                    <a:gd name="connsiteY1" fmla="*/ 256485 h 1525502"/>
                    <a:gd name="connsiteX2" fmla="*/ 9904 w 1005533"/>
                    <a:gd name="connsiteY2" fmla="*/ 1331871 h 1525502"/>
                    <a:gd name="connsiteX3" fmla="*/ 325436 w 1005533"/>
                    <a:gd name="connsiteY3" fmla="*/ 1340457 h 1525502"/>
                    <a:gd name="connsiteX4" fmla="*/ 510034 w 1005533"/>
                    <a:gd name="connsiteY4" fmla="*/ 1428463 h 1525502"/>
                    <a:gd name="connsiteX5" fmla="*/ 748293 w 1005533"/>
                    <a:gd name="connsiteY5" fmla="*/ 1340457 h 1525502"/>
                    <a:gd name="connsiteX6" fmla="*/ 1003724 w 1005533"/>
                    <a:gd name="connsiteY6" fmla="*/ 1458514 h 1525502"/>
                    <a:gd name="connsiteX7" fmla="*/ 859910 w 1005533"/>
                    <a:gd name="connsiteY7" fmla="*/ 136283 h 1525502"/>
                    <a:gd name="connsiteX8" fmla="*/ 810541 w 1005533"/>
                    <a:gd name="connsiteY8" fmla="*/ 16080 h 1525502"/>
                    <a:gd name="connsiteX9" fmla="*/ 123667 w 1005533"/>
                    <a:gd name="connsiteY9" fmla="*/ 37545 h 1525502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4349"/>
                    <a:gd name="connsiteX1" fmla="*/ 76445 w 1006240"/>
                    <a:gd name="connsiteY1" fmla="*/ 251967 h 1514349"/>
                    <a:gd name="connsiteX2" fmla="*/ 9904 w 1006240"/>
                    <a:gd name="connsiteY2" fmla="*/ 1327353 h 1514349"/>
                    <a:gd name="connsiteX3" fmla="*/ 325436 w 1006240"/>
                    <a:gd name="connsiteY3" fmla="*/ 1335939 h 1514349"/>
                    <a:gd name="connsiteX4" fmla="*/ 546524 w 1006240"/>
                    <a:gd name="connsiteY4" fmla="*/ 1353112 h 1514349"/>
                    <a:gd name="connsiteX5" fmla="*/ 748293 w 1006240"/>
                    <a:gd name="connsiteY5" fmla="*/ 1335939 h 1514349"/>
                    <a:gd name="connsiteX6" fmla="*/ 1003724 w 1006240"/>
                    <a:gd name="connsiteY6" fmla="*/ 1453996 h 1514349"/>
                    <a:gd name="connsiteX7" fmla="*/ 874935 w 1006240"/>
                    <a:gd name="connsiteY7" fmla="*/ 249821 h 1514349"/>
                    <a:gd name="connsiteX8" fmla="*/ 810541 w 1006240"/>
                    <a:gd name="connsiteY8" fmla="*/ 11562 h 1514349"/>
                    <a:gd name="connsiteX9" fmla="*/ 123667 w 1006240"/>
                    <a:gd name="connsiteY9" fmla="*/ 33027 h 1514349"/>
                    <a:gd name="connsiteX0" fmla="*/ 123667 w 999928"/>
                    <a:gd name="connsiteY0" fmla="*/ 33027 h 1389751"/>
                    <a:gd name="connsiteX1" fmla="*/ 76445 w 999928"/>
                    <a:gd name="connsiteY1" fmla="*/ 251967 h 1389751"/>
                    <a:gd name="connsiteX2" fmla="*/ 9904 w 999928"/>
                    <a:gd name="connsiteY2" fmla="*/ 1327353 h 1389751"/>
                    <a:gd name="connsiteX3" fmla="*/ 325436 w 999928"/>
                    <a:gd name="connsiteY3" fmla="*/ 1335939 h 1389751"/>
                    <a:gd name="connsiteX4" fmla="*/ 546524 w 999928"/>
                    <a:gd name="connsiteY4" fmla="*/ 1353112 h 1389751"/>
                    <a:gd name="connsiteX5" fmla="*/ 748293 w 999928"/>
                    <a:gd name="connsiteY5" fmla="*/ 1335939 h 1389751"/>
                    <a:gd name="connsiteX6" fmla="*/ 997285 w 999928"/>
                    <a:gd name="connsiteY6" fmla="*/ 1301596 h 1389751"/>
                    <a:gd name="connsiteX7" fmla="*/ 874935 w 999928"/>
                    <a:gd name="connsiteY7" fmla="*/ 249821 h 1389751"/>
                    <a:gd name="connsiteX8" fmla="*/ 810541 w 999928"/>
                    <a:gd name="connsiteY8" fmla="*/ 11562 h 1389751"/>
                    <a:gd name="connsiteX9" fmla="*/ 123667 w 999928"/>
                    <a:gd name="connsiteY9" fmla="*/ 33027 h 1389751"/>
                    <a:gd name="connsiteX0" fmla="*/ 123667 w 995727"/>
                    <a:gd name="connsiteY0" fmla="*/ 33027 h 1389751"/>
                    <a:gd name="connsiteX1" fmla="*/ 76445 w 995727"/>
                    <a:gd name="connsiteY1" fmla="*/ 251967 h 1389751"/>
                    <a:gd name="connsiteX2" fmla="*/ 9904 w 995727"/>
                    <a:gd name="connsiteY2" fmla="*/ 1327353 h 1389751"/>
                    <a:gd name="connsiteX3" fmla="*/ 325436 w 995727"/>
                    <a:gd name="connsiteY3" fmla="*/ 1335939 h 1389751"/>
                    <a:gd name="connsiteX4" fmla="*/ 546524 w 995727"/>
                    <a:gd name="connsiteY4" fmla="*/ 1353112 h 1389751"/>
                    <a:gd name="connsiteX5" fmla="*/ 748293 w 995727"/>
                    <a:gd name="connsiteY5" fmla="*/ 1335939 h 1389751"/>
                    <a:gd name="connsiteX6" fmla="*/ 992992 w 995727"/>
                    <a:gd name="connsiteY6" fmla="*/ 1301596 h 1389751"/>
                    <a:gd name="connsiteX7" fmla="*/ 874935 w 995727"/>
                    <a:gd name="connsiteY7" fmla="*/ 249821 h 1389751"/>
                    <a:gd name="connsiteX8" fmla="*/ 810541 w 995727"/>
                    <a:gd name="connsiteY8" fmla="*/ 11562 h 1389751"/>
                    <a:gd name="connsiteX9" fmla="*/ 123667 w 995727"/>
                    <a:gd name="connsiteY9" fmla="*/ 33027 h 1389751"/>
                    <a:gd name="connsiteX0" fmla="*/ 123667 w 995727"/>
                    <a:gd name="connsiteY0" fmla="*/ 33027 h 1389751"/>
                    <a:gd name="connsiteX1" fmla="*/ 76445 w 995727"/>
                    <a:gd name="connsiteY1" fmla="*/ 251967 h 1389751"/>
                    <a:gd name="connsiteX2" fmla="*/ 9904 w 995727"/>
                    <a:gd name="connsiteY2" fmla="*/ 1327353 h 1389751"/>
                    <a:gd name="connsiteX3" fmla="*/ 325436 w 995727"/>
                    <a:gd name="connsiteY3" fmla="*/ 1335939 h 1389751"/>
                    <a:gd name="connsiteX4" fmla="*/ 546524 w 995727"/>
                    <a:gd name="connsiteY4" fmla="*/ 1353112 h 1389751"/>
                    <a:gd name="connsiteX5" fmla="*/ 748293 w 995727"/>
                    <a:gd name="connsiteY5" fmla="*/ 1335939 h 1389751"/>
                    <a:gd name="connsiteX6" fmla="*/ 992992 w 995727"/>
                    <a:gd name="connsiteY6" fmla="*/ 1301596 h 1389751"/>
                    <a:gd name="connsiteX7" fmla="*/ 874935 w 995727"/>
                    <a:gd name="connsiteY7" fmla="*/ 249821 h 1389751"/>
                    <a:gd name="connsiteX8" fmla="*/ 810541 w 995727"/>
                    <a:gd name="connsiteY8" fmla="*/ 11562 h 1389751"/>
                    <a:gd name="connsiteX9" fmla="*/ 123667 w 995727"/>
                    <a:gd name="connsiteY9" fmla="*/ 33027 h 1389751"/>
                    <a:gd name="connsiteX0" fmla="*/ 123667 w 995727"/>
                    <a:gd name="connsiteY0" fmla="*/ 33027 h 1353112"/>
                    <a:gd name="connsiteX1" fmla="*/ 76445 w 995727"/>
                    <a:gd name="connsiteY1" fmla="*/ 251967 h 1353112"/>
                    <a:gd name="connsiteX2" fmla="*/ 9904 w 995727"/>
                    <a:gd name="connsiteY2" fmla="*/ 1327353 h 1353112"/>
                    <a:gd name="connsiteX3" fmla="*/ 325436 w 995727"/>
                    <a:gd name="connsiteY3" fmla="*/ 1335939 h 1353112"/>
                    <a:gd name="connsiteX4" fmla="*/ 546524 w 995727"/>
                    <a:gd name="connsiteY4" fmla="*/ 1353112 h 1353112"/>
                    <a:gd name="connsiteX5" fmla="*/ 748293 w 995727"/>
                    <a:gd name="connsiteY5" fmla="*/ 1335939 h 1353112"/>
                    <a:gd name="connsiteX6" fmla="*/ 992992 w 995727"/>
                    <a:gd name="connsiteY6" fmla="*/ 1301596 h 1353112"/>
                    <a:gd name="connsiteX7" fmla="*/ 874935 w 995727"/>
                    <a:gd name="connsiteY7" fmla="*/ 249821 h 1353112"/>
                    <a:gd name="connsiteX8" fmla="*/ 810541 w 995727"/>
                    <a:gd name="connsiteY8" fmla="*/ 11562 h 1353112"/>
                    <a:gd name="connsiteX9" fmla="*/ 123667 w 995727"/>
                    <a:gd name="connsiteY9" fmla="*/ 33027 h 1353112"/>
                    <a:gd name="connsiteX0" fmla="*/ 123667 w 997053"/>
                    <a:gd name="connsiteY0" fmla="*/ 33027 h 1353112"/>
                    <a:gd name="connsiteX1" fmla="*/ 76445 w 997053"/>
                    <a:gd name="connsiteY1" fmla="*/ 251967 h 1353112"/>
                    <a:gd name="connsiteX2" fmla="*/ 9904 w 997053"/>
                    <a:gd name="connsiteY2" fmla="*/ 1327353 h 1353112"/>
                    <a:gd name="connsiteX3" fmla="*/ 325436 w 997053"/>
                    <a:gd name="connsiteY3" fmla="*/ 1335939 h 1353112"/>
                    <a:gd name="connsiteX4" fmla="*/ 546524 w 997053"/>
                    <a:gd name="connsiteY4" fmla="*/ 1353112 h 1353112"/>
                    <a:gd name="connsiteX5" fmla="*/ 748293 w 997053"/>
                    <a:gd name="connsiteY5" fmla="*/ 1335939 h 1353112"/>
                    <a:gd name="connsiteX6" fmla="*/ 992992 w 997053"/>
                    <a:gd name="connsiteY6" fmla="*/ 1301596 h 1353112"/>
                    <a:gd name="connsiteX7" fmla="*/ 915447 w 997053"/>
                    <a:gd name="connsiteY7" fmla="*/ 284545 h 1353112"/>
                    <a:gd name="connsiteX8" fmla="*/ 810541 w 997053"/>
                    <a:gd name="connsiteY8" fmla="*/ 11562 h 1353112"/>
                    <a:gd name="connsiteX9" fmla="*/ 123667 w 997053"/>
                    <a:gd name="connsiteY9" fmla="*/ 33027 h 1353112"/>
                    <a:gd name="connsiteX0" fmla="*/ 123667 w 997053"/>
                    <a:gd name="connsiteY0" fmla="*/ 33027 h 1353112"/>
                    <a:gd name="connsiteX1" fmla="*/ 76445 w 997053"/>
                    <a:gd name="connsiteY1" fmla="*/ 251967 h 1353112"/>
                    <a:gd name="connsiteX2" fmla="*/ 9904 w 997053"/>
                    <a:gd name="connsiteY2" fmla="*/ 1327353 h 1353112"/>
                    <a:gd name="connsiteX3" fmla="*/ 325436 w 997053"/>
                    <a:gd name="connsiteY3" fmla="*/ 1335939 h 1353112"/>
                    <a:gd name="connsiteX4" fmla="*/ 546524 w 997053"/>
                    <a:gd name="connsiteY4" fmla="*/ 1353112 h 1353112"/>
                    <a:gd name="connsiteX5" fmla="*/ 748293 w 997053"/>
                    <a:gd name="connsiteY5" fmla="*/ 1335939 h 1353112"/>
                    <a:gd name="connsiteX6" fmla="*/ 992992 w 997053"/>
                    <a:gd name="connsiteY6" fmla="*/ 1301596 h 1353112"/>
                    <a:gd name="connsiteX7" fmla="*/ 915447 w 997053"/>
                    <a:gd name="connsiteY7" fmla="*/ 284545 h 1353112"/>
                    <a:gd name="connsiteX8" fmla="*/ 810541 w 997053"/>
                    <a:gd name="connsiteY8" fmla="*/ 11562 h 1353112"/>
                    <a:gd name="connsiteX9" fmla="*/ 123667 w 997053"/>
                    <a:gd name="connsiteY9" fmla="*/ 33027 h 1353112"/>
                    <a:gd name="connsiteX0" fmla="*/ 123667 w 999463"/>
                    <a:gd name="connsiteY0" fmla="*/ 33027 h 1353112"/>
                    <a:gd name="connsiteX1" fmla="*/ 76445 w 999463"/>
                    <a:gd name="connsiteY1" fmla="*/ 251967 h 1353112"/>
                    <a:gd name="connsiteX2" fmla="*/ 9904 w 999463"/>
                    <a:gd name="connsiteY2" fmla="*/ 1327353 h 1353112"/>
                    <a:gd name="connsiteX3" fmla="*/ 325436 w 999463"/>
                    <a:gd name="connsiteY3" fmla="*/ 1335939 h 1353112"/>
                    <a:gd name="connsiteX4" fmla="*/ 546524 w 999463"/>
                    <a:gd name="connsiteY4" fmla="*/ 1353112 h 1353112"/>
                    <a:gd name="connsiteX5" fmla="*/ 748293 w 999463"/>
                    <a:gd name="connsiteY5" fmla="*/ 1335939 h 1353112"/>
                    <a:gd name="connsiteX6" fmla="*/ 992992 w 999463"/>
                    <a:gd name="connsiteY6" fmla="*/ 1301596 h 1353112"/>
                    <a:gd name="connsiteX7" fmla="*/ 915447 w 999463"/>
                    <a:gd name="connsiteY7" fmla="*/ 284545 h 1353112"/>
                    <a:gd name="connsiteX8" fmla="*/ 810541 w 999463"/>
                    <a:gd name="connsiteY8" fmla="*/ 11562 h 1353112"/>
                    <a:gd name="connsiteX9" fmla="*/ 123667 w 999463"/>
                    <a:gd name="connsiteY9" fmla="*/ 33027 h 1353112"/>
                    <a:gd name="connsiteX0" fmla="*/ 126163 w 1001959"/>
                    <a:gd name="connsiteY0" fmla="*/ 33027 h 1353112"/>
                    <a:gd name="connsiteX1" fmla="*/ 52436 w 1001959"/>
                    <a:gd name="connsiteY1" fmla="*/ 696066 h 1353112"/>
                    <a:gd name="connsiteX2" fmla="*/ 12400 w 1001959"/>
                    <a:gd name="connsiteY2" fmla="*/ 1327353 h 1353112"/>
                    <a:gd name="connsiteX3" fmla="*/ 327932 w 1001959"/>
                    <a:gd name="connsiteY3" fmla="*/ 1335939 h 1353112"/>
                    <a:gd name="connsiteX4" fmla="*/ 549020 w 1001959"/>
                    <a:gd name="connsiteY4" fmla="*/ 1353112 h 1353112"/>
                    <a:gd name="connsiteX5" fmla="*/ 750789 w 1001959"/>
                    <a:gd name="connsiteY5" fmla="*/ 1335939 h 1353112"/>
                    <a:gd name="connsiteX6" fmla="*/ 995488 w 1001959"/>
                    <a:gd name="connsiteY6" fmla="*/ 1301596 h 1353112"/>
                    <a:gd name="connsiteX7" fmla="*/ 917943 w 1001959"/>
                    <a:gd name="connsiteY7" fmla="*/ 284545 h 1353112"/>
                    <a:gd name="connsiteX8" fmla="*/ 813037 w 1001959"/>
                    <a:gd name="connsiteY8" fmla="*/ 11562 h 1353112"/>
                    <a:gd name="connsiteX9" fmla="*/ 126163 w 1001959"/>
                    <a:gd name="connsiteY9" fmla="*/ 33027 h 1353112"/>
                    <a:gd name="connsiteX0" fmla="*/ 129768 w 1005564"/>
                    <a:gd name="connsiteY0" fmla="*/ 33027 h 1353112"/>
                    <a:gd name="connsiteX1" fmla="*/ 32187 w 1005564"/>
                    <a:gd name="connsiteY1" fmla="*/ 680883 h 1353112"/>
                    <a:gd name="connsiteX2" fmla="*/ 16005 w 1005564"/>
                    <a:gd name="connsiteY2" fmla="*/ 1327353 h 1353112"/>
                    <a:gd name="connsiteX3" fmla="*/ 331537 w 1005564"/>
                    <a:gd name="connsiteY3" fmla="*/ 1335939 h 1353112"/>
                    <a:gd name="connsiteX4" fmla="*/ 552625 w 1005564"/>
                    <a:gd name="connsiteY4" fmla="*/ 1353112 h 1353112"/>
                    <a:gd name="connsiteX5" fmla="*/ 754394 w 1005564"/>
                    <a:gd name="connsiteY5" fmla="*/ 1335939 h 1353112"/>
                    <a:gd name="connsiteX6" fmla="*/ 999093 w 1005564"/>
                    <a:gd name="connsiteY6" fmla="*/ 1301596 h 1353112"/>
                    <a:gd name="connsiteX7" fmla="*/ 921548 w 1005564"/>
                    <a:gd name="connsiteY7" fmla="*/ 284545 h 1353112"/>
                    <a:gd name="connsiteX8" fmla="*/ 816642 w 1005564"/>
                    <a:gd name="connsiteY8" fmla="*/ 11562 h 1353112"/>
                    <a:gd name="connsiteX9" fmla="*/ 129768 w 1005564"/>
                    <a:gd name="connsiteY9" fmla="*/ 33027 h 1353112"/>
                    <a:gd name="connsiteX0" fmla="*/ 136179 w 1011975"/>
                    <a:gd name="connsiteY0" fmla="*/ 33027 h 1353112"/>
                    <a:gd name="connsiteX1" fmla="*/ 38598 w 1011975"/>
                    <a:gd name="connsiteY1" fmla="*/ 680883 h 1353112"/>
                    <a:gd name="connsiteX2" fmla="*/ 22416 w 1011975"/>
                    <a:gd name="connsiteY2" fmla="*/ 1327353 h 1353112"/>
                    <a:gd name="connsiteX3" fmla="*/ 337948 w 1011975"/>
                    <a:gd name="connsiteY3" fmla="*/ 1335939 h 1353112"/>
                    <a:gd name="connsiteX4" fmla="*/ 559036 w 1011975"/>
                    <a:gd name="connsiteY4" fmla="*/ 1353112 h 1353112"/>
                    <a:gd name="connsiteX5" fmla="*/ 760805 w 1011975"/>
                    <a:gd name="connsiteY5" fmla="*/ 1335939 h 1353112"/>
                    <a:gd name="connsiteX6" fmla="*/ 1005504 w 1011975"/>
                    <a:gd name="connsiteY6" fmla="*/ 1301596 h 1353112"/>
                    <a:gd name="connsiteX7" fmla="*/ 927959 w 1011975"/>
                    <a:gd name="connsiteY7" fmla="*/ 284545 h 1353112"/>
                    <a:gd name="connsiteX8" fmla="*/ 823053 w 1011975"/>
                    <a:gd name="connsiteY8" fmla="*/ 11562 h 1353112"/>
                    <a:gd name="connsiteX9" fmla="*/ 136179 w 1011975"/>
                    <a:gd name="connsiteY9" fmla="*/ 33027 h 1353112"/>
                    <a:gd name="connsiteX0" fmla="*/ 136179 w 1022674"/>
                    <a:gd name="connsiteY0" fmla="*/ 33027 h 1353112"/>
                    <a:gd name="connsiteX1" fmla="*/ 38598 w 1022674"/>
                    <a:gd name="connsiteY1" fmla="*/ 680883 h 1353112"/>
                    <a:gd name="connsiteX2" fmla="*/ 22416 w 1022674"/>
                    <a:gd name="connsiteY2" fmla="*/ 1327353 h 1353112"/>
                    <a:gd name="connsiteX3" fmla="*/ 337948 w 1022674"/>
                    <a:gd name="connsiteY3" fmla="*/ 1335939 h 1353112"/>
                    <a:gd name="connsiteX4" fmla="*/ 559036 w 1022674"/>
                    <a:gd name="connsiteY4" fmla="*/ 1353112 h 1353112"/>
                    <a:gd name="connsiteX5" fmla="*/ 760805 w 1022674"/>
                    <a:gd name="connsiteY5" fmla="*/ 1335939 h 1353112"/>
                    <a:gd name="connsiteX6" fmla="*/ 1005504 w 1022674"/>
                    <a:gd name="connsiteY6" fmla="*/ 1301596 h 1353112"/>
                    <a:gd name="connsiteX7" fmla="*/ 973016 w 1022674"/>
                    <a:gd name="connsiteY7" fmla="*/ 648934 h 1353112"/>
                    <a:gd name="connsiteX8" fmla="*/ 823053 w 1022674"/>
                    <a:gd name="connsiteY8" fmla="*/ 11562 h 1353112"/>
                    <a:gd name="connsiteX9" fmla="*/ 136179 w 1022674"/>
                    <a:gd name="connsiteY9" fmla="*/ 33027 h 1353112"/>
                    <a:gd name="connsiteX0" fmla="*/ 136179 w 1021358"/>
                    <a:gd name="connsiteY0" fmla="*/ 33027 h 1353112"/>
                    <a:gd name="connsiteX1" fmla="*/ 38598 w 1021358"/>
                    <a:gd name="connsiteY1" fmla="*/ 680883 h 1353112"/>
                    <a:gd name="connsiteX2" fmla="*/ 22416 w 1021358"/>
                    <a:gd name="connsiteY2" fmla="*/ 1327353 h 1353112"/>
                    <a:gd name="connsiteX3" fmla="*/ 337948 w 1021358"/>
                    <a:gd name="connsiteY3" fmla="*/ 1335939 h 1353112"/>
                    <a:gd name="connsiteX4" fmla="*/ 559036 w 1021358"/>
                    <a:gd name="connsiteY4" fmla="*/ 1353112 h 1353112"/>
                    <a:gd name="connsiteX5" fmla="*/ 760805 w 1021358"/>
                    <a:gd name="connsiteY5" fmla="*/ 1335939 h 1353112"/>
                    <a:gd name="connsiteX6" fmla="*/ 1005504 w 1021358"/>
                    <a:gd name="connsiteY6" fmla="*/ 1301596 h 1353112"/>
                    <a:gd name="connsiteX7" fmla="*/ 973016 w 1021358"/>
                    <a:gd name="connsiteY7" fmla="*/ 648934 h 1353112"/>
                    <a:gd name="connsiteX8" fmla="*/ 823053 w 1021358"/>
                    <a:gd name="connsiteY8" fmla="*/ 11562 h 1353112"/>
                    <a:gd name="connsiteX9" fmla="*/ 136179 w 1021358"/>
                    <a:gd name="connsiteY9" fmla="*/ 33027 h 1353112"/>
                    <a:gd name="connsiteX0" fmla="*/ 136179 w 1022201"/>
                    <a:gd name="connsiteY0" fmla="*/ 33027 h 1353112"/>
                    <a:gd name="connsiteX1" fmla="*/ 38598 w 1022201"/>
                    <a:gd name="connsiteY1" fmla="*/ 680883 h 1353112"/>
                    <a:gd name="connsiteX2" fmla="*/ 22416 w 1022201"/>
                    <a:gd name="connsiteY2" fmla="*/ 1327353 h 1353112"/>
                    <a:gd name="connsiteX3" fmla="*/ 337948 w 1022201"/>
                    <a:gd name="connsiteY3" fmla="*/ 1335939 h 1353112"/>
                    <a:gd name="connsiteX4" fmla="*/ 559036 w 1022201"/>
                    <a:gd name="connsiteY4" fmla="*/ 1353112 h 1353112"/>
                    <a:gd name="connsiteX5" fmla="*/ 760805 w 1022201"/>
                    <a:gd name="connsiteY5" fmla="*/ 1335939 h 1353112"/>
                    <a:gd name="connsiteX6" fmla="*/ 1005504 w 1022201"/>
                    <a:gd name="connsiteY6" fmla="*/ 1301596 h 1353112"/>
                    <a:gd name="connsiteX7" fmla="*/ 973016 w 1022201"/>
                    <a:gd name="connsiteY7" fmla="*/ 648934 h 1353112"/>
                    <a:gd name="connsiteX8" fmla="*/ 823053 w 1022201"/>
                    <a:gd name="connsiteY8" fmla="*/ 11562 h 1353112"/>
                    <a:gd name="connsiteX9" fmla="*/ 136179 w 1022201"/>
                    <a:gd name="connsiteY9" fmla="*/ 33027 h 1353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22201" h="1353112">
                      <a:moveTo>
                        <a:pt x="136179" y="33027"/>
                      </a:moveTo>
                      <a:cubicBezTo>
                        <a:pt x="108276" y="116023"/>
                        <a:pt x="73834" y="320816"/>
                        <a:pt x="38598" y="680883"/>
                      </a:cubicBezTo>
                      <a:cubicBezTo>
                        <a:pt x="3362" y="1040950"/>
                        <a:pt x="-19082" y="1146691"/>
                        <a:pt x="22416" y="1327353"/>
                      </a:cubicBezTo>
                      <a:cubicBezTo>
                        <a:pt x="184117" y="1299807"/>
                        <a:pt x="248511" y="1331646"/>
                        <a:pt x="337948" y="1335939"/>
                      </a:cubicBezTo>
                      <a:cubicBezTo>
                        <a:pt x="427385" y="1340232"/>
                        <a:pt x="488560" y="1353112"/>
                        <a:pt x="559036" y="1353112"/>
                      </a:cubicBezTo>
                      <a:cubicBezTo>
                        <a:pt x="629512" y="1353112"/>
                        <a:pt x="686394" y="1344525"/>
                        <a:pt x="760805" y="1335939"/>
                      </a:cubicBezTo>
                      <a:cubicBezTo>
                        <a:pt x="835216" y="1327353"/>
                        <a:pt x="879220" y="1285139"/>
                        <a:pt x="1005504" y="1301596"/>
                      </a:cubicBezTo>
                      <a:cubicBezTo>
                        <a:pt x="1026611" y="1120577"/>
                        <a:pt x="1038485" y="1029800"/>
                        <a:pt x="973016" y="648934"/>
                      </a:cubicBezTo>
                      <a:cubicBezTo>
                        <a:pt x="907547" y="268068"/>
                        <a:pt x="860975" y="50556"/>
                        <a:pt x="823053" y="11562"/>
                      </a:cubicBezTo>
                      <a:cubicBezTo>
                        <a:pt x="767959" y="-5967"/>
                        <a:pt x="258528" y="-7040"/>
                        <a:pt x="136179" y="33027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40" name="Freeform 2839"/>
                <p:cNvSpPr/>
                <p:nvPr/>
              </p:nvSpPr>
              <p:spPr>
                <a:xfrm flipH="1">
                  <a:off x="1871817" y="3751345"/>
                  <a:ext cx="285858" cy="458957"/>
                </a:xfrm>
                <a:custGeom>
                  <a:avLst/>
                  <a:gdLst>
                    <a:gd name="connsiteX0" fmla="*/ 173830 w 319775"/>
                    <a:gd name="connsiteY0" fmla="*/ 34379 h 462030"/>
                    <a:gd name="connsiteX1" fmla="*/ 2112 w 319775"/>
                    <a:gd name="connsiteY1" fmla="*/ 255467 h 462030"/>
                    <a:gd name="connsiteX2" fmla="*/ 302619 w 319775"/>
                    <a:gd name="connsiteY2" fmla="*/ 457236 h 462030"/>
                    <a:gd name="connsiteX3" fmla="*/ 272568 w 319775"/>
                    <a:gd name="connsiteY3" fmla="*/ 45112 h 462030"/>
                    <a:gd name="connsiteX4" fmla="*/ 173830 w 319775"/>
                    <a:gd name="connsiteY4" fmla="*/ 34379 h 462030"/>
                    <a:gd name="connsiteX0" fmla="*/ 173830 w 319775"/>
                    <a:gd name="connsiteY0" fmla="*/ 34379 h 462030"/>
                    <a:gd name="connsiteX1" fmla="*/ 2112 w 319775"/>
                    <a:gd name="connsiteY1" fmla="*/ 255467 h 462030"/>
                    <a:gd name="connsiteX2" fmla="*/ 302619 w 319775"/>
                    <a:gd name="connsiteY2" fmla="*/ 457236 h 462030"/>
                    <a:gd name="connsiteX3" fmla="*/ 272568 w 319775"/>
                    <a:gd name="connsiteY3" fmla="*/ 45112 h 462030"/>
                    <a:gd name="connsiteX4" fmla="*/ 173830 w 319775"/>
                    <a:gd name="connsiteY4" fmla="*/ 34379 h 462030"/>
                    <a:gd name="connsiteX0" fmla="*/ 171718 w 317663"/>
                    <a:gd name="connsiteY0" fmla="*/ 34379 h 462030"/>
                    <a:gd name="connsiteX1" fmla="*/ 0 w 317663"/>
                    <a:gd name="connsiteY1" fmla="*/ 255467 h 462030"/>
                    <a:gd name="connsiteX2" fmla="*/ 300507 w 317663"/>
                    <a:gd name="connsiteY2" fmla="*/ 457236 h 462030"/>
                    <a:gd name="connsiteX3" fmla="*/ 270456 w 317663"/>
                    <a:gd name="connsiteY3" fmla="*/ 45112 h 462030"/>
                    <a:gd name="connsiteX4" fmla="*/ 171718 w 317663"/>
                    <a:gd name="connsiteY4" fmla="*/ 34379 h 462030"/>
                    <a:gd name="connsiteX0" fmla="*/ 171718 w 317663"/>
                    <a:gd name="connsiteY0" fmla="*/ 34379 h 462749"/>
                    <a:gd name="connsiteX1" fmla="*/ 0 w 317663"/>
                    <a:gd name="connsiteY1" fmla="*/ 255467 h 462749"/>
                    <a:gd name="connsiteX2" fmla="*/ 300507 w 317663"/>
                    <a:gd name="connsiteY2" fmla="*/ 457236 h 462749"/>
                    <a:gd name="connsiteX3" fmla="*/ 270456 w 317663"/>
                    <a:gd name="connsiteY3" fmla="*/ 45112 h 462749"/>
                    <a:gd name="connsiteX4" fmla="*/ 171718 w 317663"/>
                    <a:gd name="connsiteY4" fmla="*/ 34379 h 462749"/>
                    <a:gd name="connsiteX0" fmla="*/ 171718 w 317663"/>
                    <a:gd name="connsiteY0" fmla="*/ 34379 h 457236"/>
                    <a:gd name="connsiteX1" fmla="*/ 0 w 317663"/>
                    <a:gd name="connsiteY1" fmla="*/ 255467 h 457236"/>
                    <a:gd name="connsiteX2" fmla="*/ 300507 w 317663"/>
                    <a:gd name="connsiteY2" fmla="*/ 457236 h 457236"/>
                    <a:gd name="connsiteX3" fmla="*/ 270456 w 317663"/>
                    <a:gd name="connsiteY3" fmla="*/ 45112 h 457236"/>
                    <a:gd name="connsiteX4" fmla="*/ 171718 w 317663"/>
                    <a:gd name="connsiteY4" fmla="*/ 34379 h 457236"/>
                    <a:gd name="connsiteX0" fmla="*/ 139913 w 285858"/>
                    <a:gd name="connsiteY0" fmla="*/ 36100 h 458957"/>
                    <a:gd name="connsiteX1" fmla="*/ 0 w 285858"/>
                    <a:gd name="connsiteY1" fmla="*/ 286343 h 458957"/>
                    <a:gd name="connsiteX2" fmla="*/ 268702 w 285858"/>
                    <a:gd name="connsiteY2" fmla="*/ 458957 h 458957"/>
                    <a:gd name="connsiteX3" fmla="*/ 238651 w 285858"/>
                    <a:gd name="connsiteY3" fmla="*/ 46833 h 458957"/>
                    <a:gd name="connsiteX4" fmla="*/ 139913 w 285858"/>
                    <a:gd name="connsiteY4" fmla="*/ 36100 h 458957"/>
                    <a:gd name="connsiteX0" fmla="*/ 139913 w 285858"/>
                    <a:gd name="connsiteY0" fmla="*/ 36100 h 458957"/>
                    <a:gd name="connsiteX1" fmla="*/ 0 w 285858"/>
                    <a:gd name="connsiteY1" fmla="*/ 286343 h 458957"/>
                    <a:gd name="connsiteX2" fmla="*/ 268702 w 285858"/>
                    <a:gd name="connsiteY2" fmla="*/ 458957 h 458957"/>
                    <a:gd name="connsiteX3" fmla="*/ 238651 w 285858"/>
                    <a:gd name="connsiteY3" fmla="*/ 46833 h 458957"/>
                    <a:gd name="connsiteX4" fmla="*/ 139913 w 285858"/>
                    <a:gd name="connsiteY4" fmla="*/ 36100 h 458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858" h="458957">
                      <a:moveTo>
                        <a:pt x="139913" y="36100"/>
                      </a:moveTo>
                      <a:cubicBezTo>
                        <a:pt x="100138" y="76018"/>
                        <a:pt x="60699" y="104549"/>
                        <a:pt x="0" y="286343"/>
                      </a:cubicBezTo>
                      <a:lnTo>
                        <a:pt x="268702" y="458957"/>
                      </a:lnTo>
                      <a:cubicBezTo>
                        <a:pt x="313778" y="423898"/>
                        <a:pt x="257969" y="117309"/>
                        <a:pt x="238651" y="46833"/>
                      </a:cubicBezTo>
                      <a:cubicBezTo>
                        <a:pt x="219333" y="-23643"/>
                        <a:pt x="179688" y="-3818"/>
                        <a:pt x="139913" y="36100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41" name="Freeform 2840"/>
                <p:cNvSpPr/>
                <p:nvPr/>
              </p:nvSpPr>
              <p:spPr>
                <a:xfrm>
                  <a:off x="1118439" y="3785971"/>
                  <a:ext cx="285858" cy="458957"/>
                </a:xfrm>
                <a:custGeom>
                  <a:avLst/>
                  <a:gdLst>
                    <a:gd name="connsiteX0" fmla="*/ 173830 w 319775"/>
                    <a:gd name="connsiteY0" fmla="*/ 34379 h 462030"/>
                    <a:gd name="connsiteX1" fmla="*/ 2112 w 319775"/>
                    <a:gd name="connsiteY1" fmla="*/ 255467 h 462030"/>
                    <a:gd name="connsiteX2" fmla="*/ 302619 w 319775"/>
                    <a:gd name="connsiteY2" fmla="*/ 457236 h 462030"/>
                    <a:gd name="connsiteX3" fmla="*/ 272568 w 319775"/>
                    <a:gd name="connsiteY3" fmla="*/ 45112 h 462030"/>
                    <a:gd name="connsiteX4" fmla="*/ 173830 w 319775"/>
                    <a:gd name="connsiteY4" fmla="*/ 34379 h 462030"/>
                    <a:gd name="connsiteX0" fmla="*/ 173830 w 319775"/>
                    <a:gd name="connsiteY0" fmla="*/ 34379 h 462030"/>
                    <a:gd name="connsiteX1" fmla="*/ 2112 w 319775"/>
                    <a:gd name="connsiteY1" fmla="*/ 255467 h 462030"/>
                    <a:gd name="connsiteX2" fmla="*/ 302619 w 319775"/>
                    <a:gd name="connsiteY2" fmla="*/ 457236 h 462030"/>
                    <a:gd name="connsiteX3" fmla="*/ 272568 w 319775"/>
                    <a:gd name="connsiteY3" fmla="*/ 45112 h 462030"/>
                    <a:gd name="connsiteX4" fmla="*/ 173830 w 319775"/>
                    <a:gd name="connsiteY4" fmla="*/ 34379 h 462030"/>
                    <a:gd name="connsiteX0" fmla="*/ 171718 w 317663"/>
                    <a:gd name="connsiteY0" fmla="*/ 34379 h 462030"/>
                    <a:gd name="connsiteX1" fmla="*/ 0 w 317663"/>
                    <a:gd name="connsiteY1" fmla="*/ 255467 h 462030"/>
                    <a:gd name="connsiteX2" fmla="*/ 300507 w 317663"/>
                    <a:gd name="connsiteY2" fmla="*/ 457236 h 462030"/>
                    <a:gd name="connsiteX3" fmla="*/ 270456 w 317663"/>
                    <a:gd name="connsiteY3" fmla="*/ 45112 h 462030"/>
                    <a:gd name="connsiteX4" fmla="*/ 171718 w 317663"/>
                    <a:gd name="connsiteY4" fmla="*/ 34379 h 462030"/>
                    <a:gd name="connsiteX0" fmla="*/ 171718 w 317663"/>
                    <a:gd name="connsiteY0" fmla="*/ 34379 h 462749"/>
                    <a:gd name="connsiteX1" fmla="*/ 0 w 317663"/>
                    <a:gd name="connsiteY1" fmla="*/ 255467 h 462749"/>
                    <a:gd name="connsiteX2" fmla="*/ 300507 w 317663"/>
                    <a:gd name="connsiteY2" fmla="*/ 457236 h 462749"/>
                    <a:gd name="connsiteX3" fmla="*/ 270456 w 317663"/>
                    <a:gd name="connsiteY3" fmla="*/ 45112 h 462749"/>
                    <a:gd name="connsiteX4" fmla="*/ 171718 w 317663"/>
                    <a:gd name="connsiteY4" fmla="*/ 34379 h 462749"/>
                    <a:gd name="connsiteX0" fmla="*/ 171718 w 317663"/>
                    <a:gd name="connsiteY0" fmla="*/ 34379 h 457236"/>
                    <a:gd name="connsiteX1" fmla="*/ 0 w 317663"/>
                    <a:gd name="connsiteY1" fmla="*/ 255467 h 457236"/>
                    <a:gd name="connsiteX2" fmla="*/ 300507 w 317663"/>
                    <a:gd name="connsiteY2" fmla="*/ 457236 h 457236"/>
                    <a:gd name="connsiteX3" fmla="*/ 270456 w 317663"/>
                    <a:gd name="connsiteY3" fmla="*/ 45112 h 457236"/>
                    <a:gd name="connsiteX4" fmla="*/ 171718 w 317663"/>
                    <a:gd name="connsiteY4" fmla="*/ 34379 h 457236"/>
                    <a:gd name="connsiteX0" fmla="*/ 139913 w 285858"/>
                    <a:gd name="connsiteY0" fmla="*/ 36100 h 458957"/>
                    <a:gd name="connsiteX1" fmla="*/ 0 w 285858"/>
                    <a:gd name="connsiteY1" fmla="*/ 286343 h 458957"/>
                    <a:gd name="connsiteX2" fmla="*/ 268702 w 285858"/>
                    <a:gd name="connsiteY2" fmla="*/ 458957 h 458957"/>
                    <a:gd name="connsiteX3" fmla="*/ 238651 w 285858"/>
                    <a:gd name="connsiteY3" fmla="*/ 46833 h 458957"/>
                    <a:gd name="connsiteX4" fmla="*/ 139913 w 285858"/>
                    <a:gd name="connsiteY4" fmla="*/ 36100 h 458957"/>
                    <a:gd name="connsiteX0" fmla="*/ 139913 w 285858"/>
                    <a:gd name="connsiteY0" fmla="*/ 36100 h 458957"/>
                    <a:gd name="connsiteX1" fmla="*/ 0 w 285858"/>
                    <a:gd name="connsiteY1" fmla="*/ 286343 h 458957"/>
                    <a:gd name="connsiteX2" fmla="*/ 268702 w 285858"/>
                    <a:gd name="connsiteY2" fmla="*/ 458957 h 458957"/>
                    <a:gd name="connsiteX3" fmla="*/ 238651 w 285858"/>
                    <a:gd name="connsiteY3" fmla="*/ 46833 h 458957"/>
                    <a:gd name="connsiteX4" fmla="*/ 139913 w 285858"/>
                    <a:gd name="connsiteY4" fmla="*/ 36100 h 458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858" h="458957">
                      <a:moveTo>
                        <a:pt x="139913" y="36100"/>
                      </a:moveTo>
                      <a:cubicBezTo>
                        <a:pt x="100138" y="76018"/>
                        <a:pt x="60699" y="104549"/>
                        <a:pt x="0" y="286343"/>
                      </a:cubicBezTo>
                      <a:lnTo>
                        <a:pt x="268702" y="458957"/>
                      </a:lnTo>
                      <a:cubicBezTo>
                        <a:pt x="313778" y="423898"/>
                        <a:pt x="257969" y="117309"/>
                        <a:pt x="238651" y="46833"/>
                      </a:cubicBezTo>
                      <a:cubicBezTo>
                        <a:pt x="219333" y="-23643"/>
                        <a:pt x="179688" y="-3818"/>
                        <a:pt x="139913" y="36100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823" name="Freeform 2822"/>
              <p:cNvSpPr>
                <a:spLocks noChangeAspect="1"/>
              </p:cNvSpPr>
              <p:nvPr/>
            </p:nvSpPr>
            <p:spPr>
              <a:xfrm flipH="1">
                <a:off x="2152287" y="5032496"/>
                <a:ext cx="197294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rgbClr val="E0CE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2505" name="Group 2504"/>
            <p:cNvGrpSpPr>
              <a:grpSpLocks noChangeAspect="1"/>
            </p:cNvGrpSpPr>
            <p:nvPr/>
          </p:nvGrpSpPr>
          <p:grpSpPr>
            <a:xfrm>
              <a:off x="2278642" y="5335110"/>
              <a:ext cx="486827" cy="1389588"/>
              <a:chOff x="6017681" y="2866796"/>
              <a:chExt cx="1392632" cy="3975091"/>
            </a:xfrm>
          </p:grpSpPr>
          <p:sp>
            <p:nvSpPr>
              <p:cNvPr id="2782" name="Flowchart: Stored Data 2781"/>
              <p:cNvSpPr/>
              <p:nvPr/>
            </p:nvSpPr>
            <p:spPr>
              <a:xfrm rot="16200000" flipV="1">
                <a:off x="6330749" y="4082924"/>
                <a:ext cx="765455" cy="171549"/>
              </a:xfrm>
              <a:prstGeom prst="flowChartOnlineStorage">
                <a:avLst/>
              </a:pr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83" name="Freeform 2782"/>
              <p:cNvSpPr/>
              <p:nvPr/>
            </p:nvSpPr>
            <p:spPr>
              <a:xfrm>
                <a:off x="6511059" y="3587326"/>
                <a:ext cx="388330" cy="408095"/>
              </a:xfrm>
              <a:custGeom>
                <a:avLst/>
                <a:gdLst>
                  <a:gd name="connsiteX0" fmla="*/ 3153 w 545573"/>
                  <a:gd name="connsiteY0" fmla="*/ 436778 h 641355"/>
                  <a:gd name="connsiteX1" fmla="*/ 122423 w 545573"/>
                  <a:gd name="connsiteY1" fmla="*/ 237996 h 641355"/>
                  <a:gd name="connsiteX2" fmla="*/ 162179 w 545573"/>
                  <a:gd name="connsiteY2" fmla="*/ 33534 h 641355"/>
                  <a:gd name="connsiteX3" fmla="*/ 360962 w 545573"/>
                  <a:gd name="connsiteY3" fmla="*/ 16495 h 641355"/>
                  <a:gd name="connsiteX4" fmla="*/ 406398 w 545573"/>
                  <a:gd name="connsiteY4" fmla="*/ 198239 h 641355"/>
                  <a:gd name="connsiteX5" fmla="*/ 542706 w 545573"/>
                  <a:gd name="connsiteY5" fmla="*/ 436778 h 641355"/>
                  <a:gd name="connsiteX6" fmla="*/ 264410 w 545573"/>
                  <a:gd name="connsiteY6" fmla="*/ 641240 h 641355"/>
                  <a:gd name="connsiteX7" fmla="*/ 3153 w 545573"/>
                  <a:gd name="connsiteY7" fmla="*/ 436778 h 641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5573" h="641355">
                    <a:moveTo>
                      <a:pt x="3153" y="436778"/>
                    </a:moveTo>
                    <a:cubicBezTo>
                      <a:pt x="-20511" y="369571"/>
                      <a:pt x="95919" y="305203"/>
                      <a:pt x="122423" y="237996"/>
                    </a:cubicBezTo>
                    <a:cubicBezTo>
                      <a:pt x="148927" y="170789"/>
                      <a:pt x="122422" y="70451"/>
                      <a:pt x="162179" y="33534"/>
                    </a:cubicBezTo>
                    <a:cubicBezTo>
                      <a:pt x="201936" y="-3383"/>
                      <a:pt x="320259" y="-10956"/>
                      <a:pt x="360962" y="16495"/>
                    </a:cubicBezTo>
                    <a:cubicBezTo>
                      <a:pt x="401665" y="43946"/>
                      <a:pt x="376107" y="128192"/>
                      <a:pt x="406398" y="198239"/>
                    </a:cubicBezTo>
                    <a:cubicBezTo>
                      <a:pt x="436689" y="268286"/>
                      <a:pt x="566371" y="362944"/>
                      <a:pt x="542706" y="436778"/>
                    </a:cubicBezTo>
                    <a:cubicBezTo>
                      <a:pt x="519041" y="510612"/>
                      <a:pt x="357175" y="636507"/>
                      <a:pt x="264410" y="641240"/>
                    </a:cubicBezTo>
                    <a:cubicBezTo>
                      <a:pt x="171645" y="645973"/>
                      <a:pt x="26817" y="503985"/>
                      <a:pt x="3153" y="436778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784" name="Group 2783"/>
              <p:cNvGrpSpPr/>
              <p:nvPr/>
            </p:nvGrpSpPr>
            <p:grpSpPr>
              <a:xfrm>
                <a:off x="6318198" y="4766776"/>
                <a:ext cx="790837" cy="1987151"/>
                <a:chOff x="3610900" y="2674750"/>
                <a:chExt cx="1394071" cy="3122972"/>
              </a:xfrm>
            </p:grpSpPr>
            <p:sp>
              <p:nvSpPr>
                <p:cNvPr id="2818" name="Freeform 2817"/>
                <p:cNvSpPr/>
                <p:nvPr/>
              </p:nvSpPr>
              <p:spPr>
                <a:xfrm>
                  <a:off x="3610901" y="2869910"/>
                  <a:ext cx="682240" cy="292781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19" name="Freeform 2818"/>
                <p:cNvSpPr/>
                <p:nvPr/>
              </p:nvSpPr>
              <p:spPr>
                <a:xfrm flipH="1">
                  <a:off x="4371750" y="2869910"/>
                  <a:ext cx="633221" cy="292781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20" name="Oval 2819"/>
                <p:cNvSpPr/>
                <p:nvPr/>
              </p:nvSpPr>
              <p:spPr>
                <a:xfrm>
                  <a:off x="3610900" y="2674750"/>
                  <a:ext cx="1386798" cy="914400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21" name="Flowchart: Stored Data 2820"/>
                <p:cNvSpPr/>
                <p:nvPr/>
              </p:nvSpPr>
              <p:spPr>
                <a:xfrm rot="5400000">
                  <a:off x="3962720" y="3317645"/>
                  <a:ext cx="733815" cy="97218"/>
                </a:xfrm>
                <a:prstGeom prst="flowChartOnlineStorag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785" name="Freeform 2784"/>
              <p:cNvSpPr/>
              <p:nvPr/>
            </p:nvSpPr>
            <p:spPr>
              <a:xfrm>
                <a:off x="6266315" y="3755122"/>
                <a:ext cx="489531" cy="1414398"/>
              </a:xfrm>
              <a:custGeom>
                <a:avLst/>
                <a:gdLst>
                  <a:gd name="connsiteX0" fmla="*/ 157523 w 1582311"/>
                  <a:gd name="connsiteY0" fmla="*/ 1919666 h 1975803"/>
                  <a:gd name="connsiteX1" fmla="*/ 403957 w 1582311"/>
                  <a:gd name="connsiteY1" fmla="*/ 1374917 h 1975803"/>
                  <a:gd name="connsiteX2" fmla="*/ 112127 w 1582311"/>
                  <a:gd name="connsiteY2" fmla="*/ 739377 h 1975803"/>
                  <a:gd name="connsiteX3" fmla="*/ 47276 w 1582311"/>
                  <a:gd name="connsiteY3" fmla="*/ 246509 h 1975803"/>
                  <a:gd name="connsiteX4" fmla="*/ 793063 w 1582311"/>
                  <a:gd name="connsiteY4" fmla="*/ 75 h 1975803"/>
                  <a:gd name="connsiteX5" fmla="*/ 1473999 w 1582311"/>
                  <a:gd name="connsiteY5" fmla="*/ 227053 h 1975803"/>
                  <a:gd name="connsiteX6" fmla="*/ 1402663 w 1582311"/>
                  <a:gd name="connsiteY6" fmla="*/ 771802 h 1975803"/>
                  <a:gd name="connsiteX7" fmla="*/ 1292416 w 1582311"/>
                  <a:gd name="connsiteY7" fmla="*/ 1297096 h 1975803"/>
                  <a:gd name="connsiteX8" fmla="*/ 1532365 w 1582311"/>
                  <a:gd name="connsiteY8" fmla="*/ 1887240 h 1975803"/>
                  <a:gd name="connsiteX9" fmla="*/ 157523 w 1582311"/>
                  <a:gd name="connsiteY9" fmla="*/ 1919666 h 1975803"/>
                  <a:gd name="connsiteX0" fmla="*/ 157523 w 1582311"/>
                  <a:gd name="connsiteY0" fmla="*/ 1919666 h 1973041"/>
                  <a:gd name="connsiteX1" fmla="*/ 403957 w 1582311"/>
                  <a:gd name="connsiteY1" fmla="*/ 1374917 h 1973041"/>
                  <a:gd name="connsiteX2" fmla="*/ 112127 w 1582311"/>
                  <a:gd name="connsiteY2" fmla="*/ 739377 h 1973041"/>
                  <a:gd name="connsiteX3" fmla="*/ 47276 w 1582311"/>
                  <a:gd name="connsiteY3" fmla="*/ 246509 h 1973041"/>
                  <a:gd name="connsiteX4" fmla="*/ 793063 w 1582311"/>
                  <a:gd name="connsiteY4" fmla="*/ 75 h 1973041"/>
                  <a:gd name="connsiteX5" fmla="*/ 1473999 w 1582311"/>
                  <a:gd name="connsiteY5" fmla="*/ 227053 h 1973041"/>
                  <a:gd name="connsiteX6" fmla="*/ 1402663 w 1582311"/>
                  <a:gd name="connsiteY6" fmla="*/ 771802 h 1973041"/>
                  <a:gd name="connsiteX7" fmla="*/ 1292416 w 1582311"/>
                  <a:gd name="connsiteY7" fmla="*/ 1342492 h 1973041"/>
                  <a:gd name="connsiteX8" fmla="*/ 1532365 w 1582311"/>
                  <a:gd name="connsiteY8" fmla="*/ 1887240 h 1973041"/>
                  <a:gd name="connsiteX9" fmla="*/ 157523 w 1582311"/>
                  <a:gd name="connsiteY9" fmla="*/ 1919666 h 1973041"/>
                  <a:gd name="connsiteX0" fmla="*/ 157523 w 1582311"/>
                  <a:gd name="connsiteY0" fmla="*/ 1919660 h 1973035"/>
                  <a:gd name="connsiteX1" fmla="*/ 403957 w 1582311"/>
                  <a:gd name="connsiteY1" fmla="*/ 1374911 h 1973035"/>
                  <a:gd name="connsiteX2" fmla="*/ 112127 w 1582311"/>
                  <a:gd name="connsiteY2" fmla="*/ 739371 h 1973035"/>
                  <a:gd name="connsiteX3" fmla="*/ 47276 w 1582311"/>
                  <a:gd name="connsiteY3" fmla="*/ 246503 h 1973035"/>
                  <a:gd name="connsiteX4" fmla="*/ 793063 w 1582311"/>
                  <a:gd name="connsiteY4" fmla="*/ 69 h 1973035"/>
                  <a:gd name="connsiteX5" fmla="*/ 1473999 w 1582311"/>
                  <a:gd name="connsiteY5" fmla="*/ 227047 h 1973035"/>
                  <a:gd name="connsiteX6" fmla="*/ 1467514 w 1582311"/>
                  <a:gd name="connsiteY6" fmla="*/ 706945 h 1973035"/>
                  <a:gd name="connsiteX7" fmla="*/ 1292416 w 1582311"/>
                  <a:gd name="connsiteY7" fmla="*/ 1342486 h 1973035"/>
                  <a:gd name="connsiteX8" fmla="*/ 1532365 w 1582311"/>
                  <a:gd name="connsiteY8" fmla="*/ 1887234 h 1973035"/>
                  <a:gd name="connsiteX9" fmla="*/ 157523 w 1582311"/>
                  <a:gd name="connsiteY9" fmla="*/ 1919660 h 1973035"/>
                  <a:gd name="connsiteX0" fmla="*/ 157523 w 1582311"/>
                  <a:gd name="connsiteY0" fmla="*/ 2021986 h 2113807"/>
                  <a:gd name="connsiteX1" fmla="*/ 403957 w 1582311"/>
                  <a:gd name="connsiteY1" fmla="*/ 1477237 h 2113807"/>
                  <a:gd name="connsiteX2" fmla="*/ 112127 w 1582311"/>
                  <a:gd name="connsiteY2" fmla="*/ 841697 h 2113807"/>
                  <a:gd name="connsiteX3" fmla="*/ 47276 w 1582311"/>
                  <a:gd name="connsiteY3" fmla="*/ 348829 h 2113807"/>
                  <a:gd name="connsiteX4" fmla="*/ 793063 w 1582311"/>
                  <a:gd name="connsiteY4" fmla="*/ 102395 h 2113807"/>
                  <a:gd name="connsiteX5" fmla="*/ 844944 w 1582311"/>
                  <a:gd name="connsiteY5" fmla="*/ 2106292 h 2113807"/>
                  <a:gd name="connsiteX6" fmla="*/ 1467514 w 1582311"/>
                  <a:gd name="connsiteY6" fmla="*/ 809271 h 2113807"/>
                  <a:gd name="connsiteX7" fmla="*/ 1292416 w 1582311"/>
                  <a:gd name="connsiteY7" fmla="*/ 1444812 h 2113807"/>
                  <a:gd name="connsiteX8" fmla="*/ 1532365 w 1582311"/>
                  <a:gd name="connsiteY8" fmla="*/ 1989560 h 2113807"/>
                  <a:gd name="connsiteX9" fmla="*/ 157523 w 1582311"/>
                  <a:gd name="connsiteY9" fmla="*/ 2021986 h 2113807"/>
                  <a:gd name="connsiteX0" fmla="*/ 157523 w 1582311"/>
                  <a:gd name="connsiteY0" fmla="*/ 2021986 h 2113173"/>
                  <a:gd name="connsiteX1" fmla="*/ 403957 w 1582311"/>
                  <a:gd name="connsiteY1" fmla="*/ 1477237 h 2113173"/>
                  <a:gd name="connsiteX2" fmla="*/ 112127 w 1582311"/>
                  <a:gd name="connsiteY2" fmla="*/ 841697 h 2113173"/>
                  <a:gd name="connsiteX3" fmla="*/ 47276 w 1582311"/>
                  <a:gd name="connsiteY3" fmla="*/ 348829 h 2113173"/>
                  <a:gd name="connsiteX4" fmla="*/ 793063 w 1582311"/>
                  <a:gd name="connsiteY4" fmla="*/ 102395 h 2113173"/>
                  <a:gd name="connsiteX5" fmla="*/ 844944 w 1582311"/>
                  <a:gd name="connsiteY5" fmla="*/ 2106292 h 2113173"/>
                  <a:gd name="connsiteX6" fmla="*/ 1461029 w 1582311"/>
                  <a:gd name="connsiteY6" fmla="*/ 783331 h 2113173"/>
                  <a:gd name="connsiteX7" fmla="*/ 1292416 w 1582311"/>
                  <a:gd name="connsiteY7" fmla="*/ 1444812 h 2113173"/>
                  <a:gd name="connsiteX8" fmla="*/ 1532365 w 1582311"/>
                  <a:gd name="connsiteY8" fmla="*/ 1989560 h 2113173"/>
                  <a:gd name="connsiteX9" fmla="*/ 157523 w 1582311"/>
                  <a:gd name="connsiteY9" fmla="*/ 2021986 h 2113173"/>
                  <a:gd name="connsiteX0" fmla="*/ 157523 w 1591567"/>
                  <a:gd name="connsiteY0" fmla="*/ 2021986 h 2143200"/>
                  <a:gd name="connsiteX1" fmla="*/ 403957 w 1591567"/>
                  <a:gd name="connsiteY1" fmla="*/ 1477237 h 2143200"/>
                  <a:gd name="connsiteX2" fmla="*/ 112127 w 1591567"/>
                  <a:gd name="connsiteY2" fmla="*/ 841697 h 2143200"/>
                  <a:gd name="connsiteX3" fmla="*/ 47276 w 1591567"/>
                  <a:gd name="connsiteY3" fmla="*/ 348829 h 2143200"/>
                  <a:gd name="connsiteX4" fmla="*/ 793063 w 1591567"/>
                  <a:gd name="connsiteY4" fmla="*/ 102395 h 2143200"/>
                  <a:gd name="connsiteX5" fmla="*/ 844944 w 1591567"/>
                  <a:gd name="connsiteY5" fmla="*/ 2106292 h 2143200"/>
                  <a:gd name="connsiteX6" fmla="*/ 1292416 w 1591567"/>
                  <a:gd name="connsiteY6" fmla="*/ 1444812 h 2143200"/>
                  <a:gd name="connsiteX7" fmla="*/ 1532365 w 1591567"/>
                  <a:gd name="connsiteY7" fmla="*/ 1989560 h 2143200"/>
                  <a:gd name="connsiteX8" fmla="*/ 157523 w 1591567"/>
                  <a:gd name="connsiteY8" fmla="*/ 2021986 h 2143200"/>
                  <a:gd name="connsiteX0" fmla="*/ 157523 w 1545335"/>
                  <a:gd name="connsiteY0" fmla="*/ 2021986 h 2223374"/>
                  <a:gd name="connsiteX1" fmla="*/ 403957 w 1545335"/>
                  <a:gd name="connsiteY1" fmla="*/ 1477237 h 2223374"/>
                  <a:gd name="connsiteX2" fmla="*/ 112127 w 1545335"/>
                  <a:gd name="connsiteY2" fmla="*/ 841697 h 2223374"/>
                  <a:gd name="connsiteX3" fmla="*/ 47276 w 1545335"/>
                  <a:gd name="connsiteY3" fmla="*/ 348829 h 2223374"/>
                  <a:gd name="connsiteX4" fmla="*/ 793063 w 1545335"/>
                  <a:gd name="connsiteY4" fmla="*/ 102395 h 2223374"/>
                  <a:gd name="connsiteX5" fmla="*/ 844944 w 1545335"/>
                  <a:gd name="connsiteY5" fmla="*/ 2106292 h 2223374"/>
                  <a:gd name="connsiteX6" fmla="*/ 1532365 w 1545335"/>
                  <a:gd name="connsiteY6" fmla="*/ 1989560 h 2223374"/>
                  <a:gd name="connsiteX7" fmla="*/ 157523 w 1545335"/>
                  <a:gd name="connsiteY7" fmla="*/ 2021986 h 2223374"/>
                  <a:gd name="connsiteX0" fmla="*/ 157523 w 844944"/>
                  <a:gd name="connsiteY0" fmla="*/ 2021986 h 2249938"/>
                  <a:gd name="connsiteX1" fmla="*/ 403957 w 844944"/>
                  <a:gd name="connsiteY1" fmla="*/ 1477237 h 2249938"/>
                  <a:gd name="connsiteX2" fmla="*/ 112127 w 844944"/>
                  <a:gd name="connsiteY2" fmla="*/ 841697 h 2249938"/>
                  <a:gd name="connsiteX3" fmla="*/ 47276 w 844944"/>
                  <a:gd name="connsiteY3" fmla="*/ 348829 h 2249938"/>
                  <a:gd name="connsiteX4" fmla="*/ 793063 w 844944"/>
                  <a:gd name="connsiteY4" fmla="*/ 102395 h 2249938"/>
                  <a:gd name="connsiteX5" fmla="*/ 844944 w 844944"/>
                  <a:gd name="connsiteY5" fmla="*/ 2106292 h 2249938"/>
                  <a:gd name="connsiteX6" fmla="*/ 157523 w 844944"/>
                  <a:gd name="connsiteY6" fmla="*/ 2021986 h 2249938"/>
                  <a:gd name="connsiteX0" fmla="*/ 154587 w 842008"/>
                  <a:gd name="connsiteY0" fmla="*/ 2021986 h 2249467"/>
                  <a:gd name="connsiteX1" fmla="*/ 303744 w 842008"/>
                  <a:gd name="connsiteY1" fmla="*/ 1490207 h 2249467"/>
                  <a:gd name="connsiteX2" fmla="*/ 109191 w 842008"/>
                  <a:gd name="connsiteY2" fmla="*/ 841697 h 2249467"/>
                  <a:gd name="connsiteX3" fmla="*/ 44340 w 842008"/>
                  <a:gd name="connsiteY3" fmla="*/ 348829 h 2249467"/>
                  <a:gd name="connsiteX4" fmla="*/ 790127 w 842008"/>
                  <a:gd name="connsiteY4" fmla="*/ 102395 h 2249467"/>
                  <a:gd name="connsiteX5" fmla="*/ 842008 w 842008"/>
                  <a:gd name="connsiteY5" fmla="*/ 2106292 h 2249467"/>
                  <a:gd name="connsiteX6" fmla="*/ 154587 w 842008"/>
                  <a:gd name="connsiteY6" fmla="*/ 2021986 h 2249467"/>
                  <a:gd name="connsiteX0" fmla="*/ 166593 w 854014"/>
                  <a:gd name="connsiteY0" fmla="*/ 2021986 h 2249467"/>
                  <a:gd name="connsiteX1" fmla="*/ 315750 w 854014"/>
                  <a:gd name="connsiteY1" fmla="*/ 1490207 h 2249467"/>
                  <a:gd name="connsiteX2" fmla="*/ 121197 w 854014"/>
                  <a:gd name="connsiteY2" fmla="*/ 841697 h 2249467"/>
                  <a:gd name="connsiteX3" fmla="*/ 56346 w 854014"/>
                  <a:gd name="connsiteY3" fmla="*/ 348829 h 2249467"/>
                  <a:gd name="connsiteX4" fmla="*/ 802133 w 854014"/>
                  <a:gd name="connsiteY4" fmla="*/ 102395 h 2249467"/>
                  <a:gd name="connsiteX5" fmla="*/ 854014 w 854014"/>
                  <a:gd name="connsiteY5" fmla="*/ 2106292 h 2249467"/>
                  <a:gd name="connsiteX6" fmla="*/ 166593 w 854014"/>
                  <a:gd name="connsiteY6" fmla="*/ 2021986 h 2249467"/>
                  <a:gd name="connsiteX0" fmla="*/ 153312 w 840733"/>
                  <a:gd name="connsiteY0" fmla="*/ 2021986 h 2250412"/>
                  <a:gd name="connsiteX1" fmla="*/ 257074 w 840733"/>
                  <a:gd name="connsiteY1" fmla="*/ 1464267 h 2250412"/>
                  <a:gd name="connsiteX2" fmla="*/ 107916 w 840733"/>
                  <a:gd name="connsiteY2" fmla="*/ 841697 h 2250412"/>
                  <a:gd name="connsiteX3" fmla="*/ 43065 w 840733"/>
                  <a:gd name="connsiteY3" fmla="*/ 348829 h 2250412"/>
                  <a:gd name="connsiteX4" fmla="*/ 788852 w 840733"/>
                  <a:gd name="connsiteY4" fmla="*/ 102395 h 2250412"/>
                  <a:gd name="connsiteX5" fmla="*/ 840733 w 840733"/>
                  <a:gd name="connsiteY5" fmla="*/ 2106292 h 2250412"/>
                  <a:gd name="connsiteX6" fmla="*/ 153312 w 840733"/>
                  <a:gd name="connsiteY6" fmla="*/ 2021986 h 2250412"/>
                  <a:gd name="connsiteX0" fmla="*/ 174762 w 862183"/>
                  <a:gd name="connsiteY0" fmla="*/ 2021986 h 2250412"/>
                  <a:gd name="connsiteX1" fmla="*/ 278524 w 862183"/>
                  <a:gd name="connsiteY1" fmla="*/ 1464267 h 2250412"/>
                  <a:gd name="connsiteX2" fmla="*/ 129366 w 862183"/>
                  <a:gd name="connsiteY2" fmla="*/ 841697 h 2250412"/>
                  <a:gd name="connsiteX3" fmla="*/ 64515 w 862183"/>
                  <a:gd name="connsiteY3" fmla="*/ 348829 h 2250412"/>
                  <a:gd name="connsiteX4" fmla="*/ 810302 w 862183"/>
                  <a:gd name="connsiteY4" fmla="*/ 102395 h 2250412"/>
                  <a:gd name="connsiteX5" fmla="*/ 862183 w 862183"/>
                  <a:gd name="connsiteY5" fmla="*/ 2106292 h 2250412"/>
                  <a:gd name="connsiteX6" fmla="*/ 174762 w 862183"/>
                  <a:gd name="connsiteY6" fmla="*/ 2021986 h 2250412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6607 w 902204"/>
                  <a:gd name="connsiteY0" fmla="*/ 2010716 h 2237701"/>
                  <a:gd name="connsiteX1" fmla="*/ 260369 w 902204"/>
                  <a:gd name="connsiteY1" fmla="*/ 1452997 h 2237701"/>
                  <a:gd name="connsiteX2" fmla="*/ 182548 w 902204"/>
                  <a:gd name="connsiteY2" fmla="*/ 1044436 h 2237701"/>
                  <a:gd name="connsiteX3" fmla="*/ 46360 w 902204"/>
                  <a:gd name="connsiteY3" fmla="*/ 337559 h 2237701"/>
                  <a:gd name="connsiteX4" fmla="*/ 869969 w 902204"/>
                  <a:gd name="connsiteY4" fmla="*/ 110581 h 2237701"/>
                  <a:gd name="connsiteX5" fmla="*/ 844028 w 902204"/>
                  <a:gd name="connsiteY5" fmla="*/ 2095022 h 2237701"/>
                  <a:gd name="connsiteX6" fmla="*/ 156607 w 902204"/>
                  <a:gd name="connsiteY6" fmla="*/ 2010716 h 2237701"/>
                  <a:gd name="connsiteX0" fmla="*/ 156607 w 869969"/>
                  <a:gd name="connsiteY0" fmla="*/ 2010716 h 2237701"/>
                  <a:gd name="connsiteX1" fmla="*/ 260369 w 869969"/>
                  <a:gd name="connsiteY1" fmla="*/ 1452997 h 2237701"/>
                  <a:gd name="connsiteX2" fmla="*/ 182548 w 869969"/>
                  <a:gd name="connsiteY2" fmla="*/ 1044436 h 2237701"/>
                  <a:gd name="connsiteX3" fmla="*/ 46360 w 869969"/>
                  <a:gd name="connsiteY3" fmla="*/ 337559 h 2237701"/>
                  <a:gd name="connsiteX4" fmla="*/ 869969 w 869969"/>
                  <a:gd name="connsiteY4" fmla="*/ 110581 h 2237701"/>
                  <a:gd name="connsiteX5" fmla="*/ 844028 w 869969"/>
                  <a:gd name="connsiteY5" fmla="*/ 2095022 h 2237701"/>
                  <a:gd name="connsiteX6" fmla="*/ 156607 w 869969"/>
                  <a:gd name="connsiteY6" fmla="*/ 2010716 h 2237701"/>
                  <a:gd name="connsiteX0" fmla="*/ 144847 w 857749"/>
                  <a:gd name="connsiteY0" fmla="*/ 1978134 h 2202237"/>
                  <a:gd name="connsiteX1" fmla="*/ 248609 w 857749"/>
                  <a:gd name="connsiteY1" fmla="*/ 1420415 h 2202237"/>
                  <a:gd name="connsiteX2" fmla="*/ 170788 w 857749"/>
                  <a:gd name="connsiteY2" fmla="*/ 1011854 h 2202237"/>
                  <a:gd name="connsiteX3" fmla="*/ 34600 w 857749"/>
                  <a:gd name="connsiteY3" fmla="*/ 304977 h 2202237"/>
                  <a:gd name="connsiteX4" fmla="*/ 696082 w 857749"/>
                  <a:gd name="connsiteY4" fmla="*/ 116909 h 2202237"/>
                  <a:gd name="connsiteX5" fmla="*/ 832268 w 857749"/>
                  <a:gd name="connsiteY5" fmla="*/ 2062440 h 2202237"/>
                  <a:gd name="connsiteX6" fmla="*/ 144847 w 857749"/>
                  <a:gd name="connsiteY6" fmla="*/ 1978134 h 2202237"/>
                  <a:gd name="connsiteX0" fmla="*/ 136920 w 849427"/>
                  <a:gd name="connsiteY0" fmla="*/ 2082138 h 2306241"/>
                  <a:gd name="connsiteX1" fmla="*/ 240682 w 849427"/>
                  <a:gd name="connsiteY1" fmla="*/ 1524419 h 2306241"/>
                  <a:gd name="connsiteX2" fmla="*/ 162861 w 849427"/>
                  <a:gd name="connsiteY2" fmla="*/ 1115858 h 2306241"/>
                  <a:gd name="connsiteX3" fmla="*/ 26673 w 849427"/>
                  <a:gd name="connsiteY3" fmla="*/ 408981 h 2306241"/>
                  <a:gd name="connsiteX4" fmla="*/ 577907 w 849427"/>
                  <a:gd name="connsiteY4" fmla="*/ 65270 h 2306241"/>
                  <a:gd name="connsiteX5" fmla="*/ 688155 w 849427"/>
                  <a:gd name="connsiteY5" fmla="*/ 220913 h 2306241"/>
                  <a:gd name="connsiteX6" fmla="*/ 824341 w 849427"/>
                  <a:gd name="connsiteY6" fmla="*/ 2166444 h 2306241"/>
                  <a:gd name="connsiteX7" fmla="*/ 136920 w 849427"/>
                  <a:gd name="connsiteY7" fmla="*/ 2082138 h 2306241"/>
                  <a:gd name="connsiteX0" fmla="*/ 136920 w 852753"/>
                  <a:gd name="connsiteY0" fmla="*/ 2020826 h 2221392"/>
                  <a:gd name="connsiteX1" fmla="*/ 240682 w 852753"/>
                  <a:gd name="connsiteY1" fmla="*/ 1463107 h 2221392"/>
                  <a:gd name="connsiteX2" fmla="*/ 162861 w 852753"/>
                  <a:gd name="connsiteY2" fmla="*/ 1054546 h 2221392"/>
                  <a:gd name="connsiteX3" fmla="*/ 26673 w 852753"/>
                  <a:gd name="connsiteY3" fmla="*/ 347669 h 2221392"/>
                  <a:gd name="connsiteX4" fmla="*/ 577907 w 852753"/>
                  <a:gd name="connsiteY4" fmla="*/ 3958 h 2221392"/>
                  <a:gd name="connsiteX5" fmla="*/ 707610 w 852753"/>
                  <a:gd name="connsiteY5" fmla="*/ 477371 h 2221392"/>
                  <a:gd name="connsiteX6" fmla="*/ 824341 w 852753"/>
                  <a:gd name="connsiteY6" fmla="*/ 2105132 h 2221392"/>
                  <a:gd name="connsiteX7" fmla="*/ 136920 w 852753"/>
                  <a:gd name="connsiteY7" fmla="*/ 2020826 h 2221392"/>
                  <a:gd name="connsiteX0" fmla="*/ 136920 w 852753"/>
                  <a:gd name="connsiteY0" fmla="*/ 2016869 h 2217435"/>
                  <a:gd name="connsiteX1" fmla="*/ 240682 w 852753"/>
                  <a:gd name="connsiteY1" fmla="*/ 1459150 h 2217435"/>
                  <a:gd name="connsiteX2" fmla="*/ 162861 w 852753"/>
                  <a:gd name="connsiteY2" fmla="*/ 1050589 h 2217435"/>
                  <a:gd name="connsiteX3" fmla="*/ 26673 w 852753"/>
                  <a:gd name="connsiteY3" fmla="*/ 343712 h 2217435"/>
                  <a:gd name="connsiteX4" fmla="*/ 577907 w 852753"/>
                  <a:gd name="connsiteY4" fmla="*/ 1 h 2217435"/>
                  <a:gd name="connsiteX5" fmla="*/ 707610 w 852753"/>
                  <a:gd name="connsiteY5" fmla="*/ 473414 h 2217435"/>
                  <a:gd name="connsiteX6" fmla="*/ 824341 w 852753"/>
                  <a:gd name="connsiteY6" fmla="*/ 2101175 h 2217435"/>
                  <a:gd name="connsiteX7" fmla="*/ 136920 w 852753"/>
                  <a:gd name="connsiteY7" fmla="*/ 2016869 h 2217435"/>
                  <a:gd name="connsiteX0" fmla="*/ 136920 w 865174"/>
                  <a:gd name="connsiteY0" fmla="*/ 2016867 h 2220848"/>
                  <a:gd name="connsiteX1" fmla="*/ 240682 w 865174"/>
                  <a:gd name="connsiteY1" fmla="*/ 1459148 h 2220848"/>
                  <a:gd name="connsiteX2" fmla="*/ 162861 w 865174"/>
                  <a:gd name="connsiteY2" fmla="*/ 1050587 h 2220848"/>
                  <a:gd name="connsiteX3" fmla="*/ 26673 w 865174"/>
                  <a:gd name="connsiteY3" fmla="*/ 343710 h 2220848"/>
                  <a:gd name="connsiteX4" fmla="*/ 577907 w 865174"/>
                  <a:gd name="connsiteY4" fmla="*/ -1 h 2220848"/>
                  <a:gd name="connsiteX5" fmla="*/ 763638 w 865174"/>
                  <a:gd name="connsiteY5" fmla="*/ 427303 h 2220848"/>
                  <a:gd name="connsiteX6" fmla="*/ 824341 w 865174"/>
                  <a:gd name="connsiteY6" fmla="*/ 2101173 h 2220848"/>
                  <a:gd name="connsiteX7" fmla="*/ 136920 w 865174"/>
                  <a:gd name="connsiteY7" fmla="*/ 2016867 h 2220848"/>
                  <a:gd name="connsiteX0" fmla="*/ 136920 w 862934"/>
                  <a:gd name="connsiteY0" fmla="*/ 2016869 h 2222842"/>
                  <a:gd name="connsiteX1" fmla="*/ 240682 w 862934"/>
                  <a:gd name="connsiteY1" fmla="*/ 1459150 h 2222842"/>
                  <a:gd name="connsiteX2" fmla="*/ 162861 w 862934"/>
                  <a:gd name="connsiteY2" fmla="*/ 1050589 h 2222842"/>
                  <a:gd name="connsiteX3" fmla="*/ 26673 w 862934"/>
                  <a:gd name="connsiteY3" fmla="*/ 343712 h 2222842"/>
                  <a:gd name="connsiteX4" fmla="*/ 577907 w 862934"/>
                  <a:gd name="connsiteY4" fmla="*/ 1 h 2222842"/>
                  <a:gd name="connsiteX5" fmla="*/ 755018 w 862934"/>
                  <a:gd name="connsiteY5" fmla="*/ 400410 h 2222842"/>
                  <a:gd name="connsiteX6" fmla="*/ 824341 w 862934"/>
                  <a:gd name="connsiteY6" fmla="*/ 2101175 h 2222842"/>
                  <a:gd name="connsiteX7" fmla="*/ 136920 w 862934"/>
                  <a:gd name="connsiteY7" fmla="*/ 2016869 h 2222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2934" h="2222842">
                    <a:moveTo>
                      <a:pt x="136920" y="2016869"/>
                    </a:moveTo>
                    <a:cubicBezTo>
                      <a:pt x="39644" y="1909865"/>
                      <a:pt x="236359" y="1620197"/>
                      <a:pt x="240682" y="1459150"/>
                    </a:cubicBezTo>
                    <a:cubicBezTo>
                      <a:pt x="245006" y="1298103"/>
                      <a:pt x="295806" y="1184614"/>
                      <a:pt x="162861" y="1050589"/>
                    </a:cubicBezTo>
                    <a:cubicBezTo>
                      <a:pt x="29916" y="916564"/>
                      <a:pt x="-42501" y="518810"/>
                      <a:pt x="26673" y="343712"/>
                    </a:cubicBezTo>
                    <a:cubicBezTo>
                      <a:pt x="95847" y="168614"/>
                      <a:pt x="467660" y="31346"/>
                      <a:pt x="577907" y="1"/>
                    </a:cubicBezTo>
                    <a:cubicBezTo>
                      <a:pt x="507140" y="245310"/>
                      <a:pt x="713946" y="50214"/>
                      <a:pt x="755018" y="400410"/>
                    </a:cubicBezTo>
                    <a:cubicBezTo>
                      <a:pt x="796090" y="750606"/>
                      <a:pt x="927357" y="1831765"/>
                      <a:pt x="824341" y="2101175"/>
                    </a:cubicBezTo>
                    <a:cubicBezTo>
                      <a:pt x="721325" y="2370585"/>
                      <a:pt x="234196" y="2123873"/>
                      <a:pt x="136920" y="2016869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86" name="Freeform 2785"/>
              <p:cNvSpPr/>
              <p:nvPr/>
            </p:nvSpPr>
            <p:spPr>
              <a:xfrm flipH="1">
                <a:off x="6654349" y="3750696"/>
                <a:ext cx="508904" cy="1415483"/>
              </a:xfrm>
              <a:custGeom>
                <a:avLst/>
                <a:gdLst>
                  <a:gd name="connsiteX0" fmla="*/ 157523 w 1582311"/>
                  <a:gd name="connsiteY0" fmla="*/ 1919666 h 1975803"/>
                  <a:gd name="connsiteX1" fmla="*/ 403957 w 1582311"/>
                  <a:gd name="connsiteY1" fmla="*/ 1374917 h 1975803"/>
                  <a:gd name="connsiteX2" fmla="*/ 112127 w 1582311"/>
                  <a:gd name="connsiteY2" fmla="*/ 739377 h 1975803"/>
                  <a:gd name="connsiteX3" fmla="*/ 47276 w 1582311"/>
                  <a:gd name="connsiteY3" fmla="*/ 246509 h 1975803"/>
                  <a:gd name="connsiteX4" fmla="*/ 793063 w 1582311"/>
                  <a:gd name="connsiteY4" fmla="*/ 75 h 1975803"/>
                  <a:gd name="connsiteX5" fmla="*/ 1473999 w 1582311"/>
                  <a:gd name="connsiteY5" fmla="*/ 227053 h 1975803"/>
                  <a:gd name="connsiteX6" fmla="*/ 1402663 w 1582311"/>
                  <a:gd name="connsiteY6" fmla="*/ 771802 h 1975803"/>
                  <a:gd name="connsiteX7" fmla="*/ 1292416 w 1582311"/>
                  <a:gd name="connsiteY7" fmla="*/ 1297096 h 1975803"/>
                  <a:gd name="connsiteX8" fmla="*/ 1532365 w 1582311"/>
                  <a:gd name="connsiteY8" fmla="*/ 1887240 h 1975803"/>
                  <a:gd name="connsiteX9" fmla="*/ 157523 w 1582311"/>
                  <a:gd name="connsiteY9" fmla="*/ 1919666 h 1975803"/>
                  <a:gd name="connsiteX0" fmla="*/ 157523 w 1582311"/>
                  <a:gd name="connsiteY0" fmla="*/ 1919666 h 1973041"/>
                  <a:gd name="connsiteX1" fmla="*/ 403957 w 1582311"/>
                  <a:gd name="connsiteY1" fmla="*/ 1374917 h 1973041"/>
                  <a:gd name="connsiteX2" fmla="*/ 112127 w 1582311"/>
                  <a:gd name="connsiteY2" fmla="*/ 739377 h 1973041"/>
                  <a:gd name="connsiteX3" fmla="*/ 47276 w 1582311"/>
                  <a:gd name="connsiteY3" fmla="*/ 246509 h 1973041"/>
                  <a:gd name="connsiteX4" fmla="*/ 793063 w 1582311"/>
                  <a:gd name="connsiteY4" fmla="*/ 75 h 1973041"/>
                  <a:gd name="connsiteX5" fmla="*/ 1473999 w 1582311"/>
                  <a:gd name="connsiteY5" fmla="*/ 227053 h 1973041"/>
                  <a:gd name="connsiteX6" fmla="*/ 1402663 w 1582311"/>
                  <a:gd name="connsiteY6" fmla="*/ 771802 h 1973041"/>
                  <a:gd name="connsiteX7" fmla="*/ 1292416 w 1582311"/>
                  <a:gd name="connsiteY7" fmla="*/ 1342492 h 1973041"/>
                  <a:gd name="connsiteX8" fmla="*/ 1532365 w 1582311"/>
                  <a:gd name="connsiteY8" fmla="*/ 1887240 h 1973041"/>
                  <a:gd name="connsiteX9" fmla="*/ 157523 w 1582311"/>
                  <a:gd name="connsiteY9" fmla="*/ 1919666 h 1973041"/>
                  <a:gd name="connsiteX0" fmla="*/ 157523 w 1582311"/>
                  <a:gd name="connsiteY0" fmla="*/ 1919660 h 1973035"/>
                  <a:gd name="connsiteX1" fmla="*/ 403957 w 1582311"/>
                  <a:gd name="connsiteY1" fmla="*/ 1374911 h 1973035"/>
                  <a:gd name="connsiteX2" fmla="*/ 112127 w 1582311"/>
                  <a:gd name="connsiteY2" fmla="*/ 739371 h 1973035"/>
                  <a:gd name="connsiteX3" fmla="*/ 47276 w 1582311"/>
                  <a:gd name="connsiteY3" fmla="*/ 246503 h 1973035"/>
                  <a:gd name="connsiteX4" fmla="*/ 793063 w 1582311"/>
                  <a:gd name="connsiteY4" fmla="*/ 69 h 1973035"/>
                  <a:gd name="connsiteX5" fmla="*/ 1473999 w 1582311"/>
                  <a:gd name="connsiteY5" fmla="*/ 227047 h 1973035"/>
                  <a:gd name="connsiteX6" fmla="*/ 1467514 w 1582311"/>
                  <a:gd name="connsiteY6" fmla="*/ 706945 h 1973035"/>
                  <a:gd name="connsiteX7" fmla="*/ 1292416 w 1582311"/>
                  <a:gd name="connsiteY7" fmla="*/ 1342486 h 1973035"/>
                  <a:gd name="connsiteX8" fmla="*/ 1532365 w 1582311"/>
                  <a:gd name="connsiteY8" fmla="*/ 1887234 h 1973035"/>
                  <a:gd name="connsiteX9" fmla="*/ 157523 w 1582311"/>
                  <a:gd name="connsiteY9" fmla="*/ 1919660 h 1973035"/>
                  <a:gd name="connsiteX0" fmla="*/ 157523 w 1582311"/>
                  <a:gd name="connsiteY0" fmla="*/ 2021986 h 2113807"/>
                  <a:gd name="connsiteX1" fmla="*/ 403957 w 1582311"/>
                  <a:gd name="connsiteY1" fmla="*/ 1477237 h 2113807"/>
                  <a:gd name="connsiteX2" fmla="*/ 112127 w 1582311"/>
                  <a:gd name="connsiteY2" fmla="*/ 841697 h 2113807"/>
                  <a:gd name="connsiteX3" fmla="*/ 47276 w 1582311"/>
                  <a:gd name="connsiteY3" fmla="*/ 348829 h 2113807"/>
                  <a:gd name="connsiteX4" fmla="*/ 793063 w 1582311"/>
                  <a:gd name="connsiteY4" fmla="*/ 102395 h 2113807"/>
                  <a:gd name="connsiteX5" fmla="*/ 844944 w 1582311"/>
                  <a:gd name="connsiteY5" fmla="*/ 2106292 h 2113807"/>
                  <a:gd name="connsiteX6" fmla="*/ 1467514 w 1582311"/>
                  <a:gd name="connsiteY6" fmla="*/ 809271 h 2113807"/>
                  <a:gd name="connsiteX7" fmla="*/ 1292416 w 1582311"/>
                  <a:gd name="connsiteY7" fmla="*/ 1444812 h 2113807"/>
                  <a:gd name="connsiteX8" fmla="*/ 1532365 w 1582311"/>
                  <a:gd name="connsiteY8" fmla="*/ 1989560 h 2113807"/>
                  <a:gd name="connsiteX9" fmla="*/ 157523 w 1582311"/>
                  <a:gd name="connsiteY9" fmla="*/ 2021986 h 2113807"/>
                  <a:gd name="connsiteX0" fmla="*/ 157523 w 1582311"/>
                  <a:gd name="connsiteY0" fmla="*/ 2021986 h 2113173"/>
                  <a:gd name="connsiteX1" fmla="*/ 403957 w 1582311"/>
                  <a:gd name="connsiteY1" fmla="*/ 1477237 h 2113173"/>
                  <a:gd name="connsiteX2" fmla="*/ 112127 w 1582311"/>
                  <a:gd name="connsiteY2" fmla="*/ 841697 h 2113173"/>
                  <a:gd name="connsiteX3" fmla="*/ 47276 w 1582311"/>
                  <a:gd name="connsiteY3" fmla="*/ 348829 h 2113173"/>
                  <a:gd name="connsiteX4" fmla="*/ 793063 w 1582311"/>
                  <a:gd name="connsiteY4" fmla="*/ 102395 h 2113173"/>
                  <a:gd name="connsiteX5" fmla="*/ 844944 w 1582311"/>
                  <a:gd name="connsiteY5" fmla="*/ 2106292 h 2113173"/>
                  <a:gd name="connsiteX6" fmla="*/ 1461029 w 1582311"/>
                  <a:gd name="connsiteY6" fmla="*/ 783331 h 2113173"/>
                  <a:gd name="connsiteX7" fmla="*/ 1292416 w 1582311"/>
                  <a:gd name="connsiteY7" fmla="*/ 1444812 h 2113173"/>
                  <a:gd name="connsiteX8" fmla="*/ 1532365 w 1582311"/>
                  <a:gd name="connsiteY8" fmla="*/ 1989560 h 2113173"/>
                  <a:gd name="connsiteX9" fmla="*/ 157523 w 1582311"/>
                  <a:gd name="connsiteY9" fmla="*/ 2021986 h 2113173"/>
                  <a:gd name="connsiteX0" fmla="*/ 157523 w 1591567"/>
                  <a:gd name="connsiteY0" fmla="*/ 2021986 h 2143200"/>
                  <a:gd name="connsiteX1" fmla="*/ 403957 w 1591567"/>
                  <a:gd name="connsiteY1" fmla="*/ 1477237 h 2143200"/>
                  <a:gd name="connsiteX2" fmla="*/ 112127 w 1591567"/>
                  <a:gd name="connsiteY2" fmla="*/ 841697 h 2143200"/>
                  <a:gd name="connsiteX3" fmla="*/ 47276 w 1591567"/>
                  <a:gd name="connsiteY3" fmla="*/ 348829 h 2143200"/>
                  <a:gd name="connsiteX4" fmla="*/ 793063 w 1591567"/>
                  <a:gd name="connsiteY4" fmla="*/ 102395 h 2143200"/>
                  <a:gd name="connsiteX5" fmla="*/ 844944 w 1591567"/>
                  <a:gd name="connsiteY5" fmla="*/ 2106292 h 2143200"/>
                  <a:gd name="connsiteX6" fmla="*/ 1292416 w 1591567"/>
                  <a:gd name="connsiteY6" fmla="*/ 1444812 h 2143200"/>
                  <a:gd name="connsiteX7" fmla="*/ 1532365 w 1591567"/>
                  <a:gd name="connsiteY7" fmla="*/ 1989560 h 2143200"/>
                  <a:gd name="connsiteX8" fmla="*/ 157523 w 1591567"/>
                  <a:gd name="connsiteY8" fmla="*/ 2021986 h 2143200"/>
                  <a:gd name="connsiteX0" fmla="*/ 157523 w 1545335"/>
                  <a:gd name="connsiteY0" fmla="*/ 2021986 h 2223374"/>
                  <a:gd name="connsiteX1" fmla="*/ 403957 w 1545335"/>
                  <a:gd name="connsiteY1" fmla="*/ 1477237 h 2223374"/>
                  <a:gd name="connsiteX2" fmla="*/ 112127 w 1545335"/>
                  <a:gd name="connsiteY2" fmla="*/ 841697 h 2223374"/>
                  <a:gd name="connsiteX3" fmla="*/ 47276 w 1545335"/>
                  <a:gd name="connsiteY3" fmla="*/ 348829 h 2223374"/>
                  <a:gd name="connsiteX4" fmla="*/ 793063 w 1545335"/>
                  <a:gd name="connsiteY4" fmla="*/ 102395 h 2223374"/>
                  <a:gd name="connsiteX5" fmla="*/ 844944 w 1545335"/>
                  <a:gd name="connsiteY5" fmla="*/ 2106292 h 2223374"/>
                  <a:gd name="connsiteX6" fmla="*/ 1532365 w 1545335"/>
                  <a:gd name="connsiteY6" fmla="*/ 1989560 h 2223374"/>
                  <a:gd name="connsiteX7" fmla="*/ 157523 w 1545335"/>
                  <a:gd name="connsiteY7" fmla="*/ 2021986 h 2223374"/>
                  <a:gd name="connsiteX0" fmla="*/ 157523 w 844944"/>
                  <a:gd name="connsiteY0" fmla="*/ 2021986 h 2249938"/>
                  <a:gd name="connsiteX1" fmla="*/ 403957 w 844944"/>
                  <a:gd name="connsiteY1" fmla="*/ 1477237 h 2249938"/>
                  <a:gd name="connsiteX2" fmla="*/ 112127 w 844944"/>
                  <a:gd name="connsiteY2" fmla="*/ 841697 h 2249938"/>
                  <a:gd name="connsiteX3" fmla="*/ 47276 w 844944"/>
                  <a:gd name="connsiteY3" fmla="*/ 348829 h 2249938"/>
                  <a:gd name="connsiteX4" fmla="*/ 793063 w 844944"/>
                  <a:gd name="connsiteY4" fmla="*/ 102395 h 2249938"/>
                  <a:gd name="connsiteX5" fmla="*/ 844944 w 844944"/>
                  <a:gd name="connsiteY5" fmla="*/ 2106292 h 2249938"/>
                  <a:gd name="connsiteX6" fmla="*/ 157523 w 844944"/>
                  <a:gd name="connsiteY6" fmla="*/ 2021986 h 2249938"/>
                  <a:gd name="connsiteX0" fmla="*/ 154587 w 842008"/>
                  <a:gd name="connsiteY0" fmla="*/ 2021986 h 2249467"/>
                  <a:gd name="connsiteX1" fmla="*/ 303744 w 842008"/>
                  <a:gd name="connsiteY1" fmla="*/ 1490207 h 2249467"/>
                  <a:gd name="connsiteX2" fmla="*/ 109191 w 842008"/>
                  <a:gd name="connsiteY2" fmla="*/ 841697 h 2249467"/>
                  <a:gd name="connsiteX3" fmla="*/ 44340 w 842008"/>
                  <a:gd name="connsiteY3" fmla="*/ 348829 h 2249467"/>
                  <a:gd name="connsiteX4" fmla="*/ 790127 w 842008"/>
                  <a:gd name="connsiteY4" fmla="*/ 102395 h 2249467"/>
                  <a:gd name="connsiteX5" fmla="*/ 842008 w 842008"/>
                  <a:gd name="connsiteY5" fmla="*/ 2106292 h 2249467"/>
                  <a:gd name="connsiteX6" fmla="*/ 154587 w 842008"/>
                  <a:gd name="connsiteY6" fmla="*/ 2021986 h 2249467"/>
                  <a:gd name="connsiteX0" fmla="*/ 166593 w 854014"/>
                  <a:gd name="connsiteY0" fmla="*/ 2021986 h 2249467"/>
                  <a:gd name="connsiteX1" fmla="*/ 315750 w 854014"/>
                  <a:gd name="connsiteY1" fmla="*/ 1490207 h 2249467"/>
                  <a:gd name="connsiteX2" fmla="*/ 121197 w 854014"/>
                  <a:gd name="connsiteY2" fmla="*/ 841697 h 2249467"/>
                  <a:gd name="connsiteX3" fmla="*/ 56346 w 854014"/>
                  <a:gd name="connsiteY3" fmla="*/ 348829 h 2249467"/>
                  <a:gd name="connsiteX4" fmla="*/ 802133 w 854014"/>
                  <a:gd name="connsiteY4" fmla="*/ 102395 h 2249467"/>
                  <a:gd name="connsiteX5" fmla="*/ 854014 w 854014"/>
                  <a:gd name="connsiteY5" fmla="*/ 2106292 h 2249467"/>
                  <a:gd name="connsiteX6" fmla="*/ 166593 w 854014"/>
                  <a:gd name="connsiteY6" fmla="*/ 2021986 h 2249467"/>
                  <a:gd name="connsiteX0" fmla="*/ 153312 w 840733"/>
                  <a:gd name="connsiteY0" fmla="*/ 2021986 h 2250412"/>
                  <a:gd name="connsiteX1" fmla="*/ 257074 w 840733"/>
                  <a:gd name="connsiteY1" fmla="*/ 1464267 h 2250412"/>
                  <a:gd name="connsiteX2" fmla="*/ 107916 w 840733"/>
                  <a:gd name="connsiteY2" fmla="*/ 841697 h 2250412"/>
                  <a:gd name="connsiteX3" fmla="*/ 43065 w 840733"/>
                  <a:gd name="connsiteY3" fmla="*/ 348829 h 2250412"/>
                  <a:gd name="connsiteX4" fmla="*/ 788852 w 840733"/>
                  <a:gd name="connsiteY4" fmla="*/ 102395 h 2250412"/>
                  <a:gd name="connsiteX5" fmla="*/ 840733 w 840733"/>
                  <a:gd name="connsiteY5" fmla="*/ 2106292 h 2250412"/>
                  <a:gd name="connsiteX6" fmla="*/ 153312 w 840733"/>
                  <a:gd name="connsiteY6" fmla="*/ 2021986 h 2250412"/>
                  <a:gd name="connsiteX0" fmla="*/ 174762 w 862183"/>
                  <a:gd name="connsiteY0" fmla="*/ 2021986 h 2250412"/>
                  <a:gd name="connsiteX1" fmla="*/ 278524 w 862183"/>
                  <a:gd name="connsiteY1" fmla="*/ 1464267 h 2250412"/>
                  <a:gd name="connsiteX2" fmla="*/ 129366 w 862183"/>
                  <a:gd name="connsiteY2" fmla="*/ 841697 h 2250412"/>
                  <a:gd name="connsiteX3" fmla="*/ 64515 w 862183"/>
                  <a:gd name="connsiteY3" fmla="*/ 348829 h 2250412"/>
                  <a:gd name="connsiteX4" fmla="*/ 810302 w 862183"/>
                  <a:gd name="connsiteY4" fmla="*/ 102395 h 2250412"/>
                  <a:gd name="connsiteX5" fmla="*/ 862183 w 862183"/>
                  <a:gd name="connsiteY5" fmla="*/ 2106292 h 2250412"/>
                  <a:gd name="connsiteX6" fmla="*/ 174762 w 862183"/>
                  <a:gd name="connsiteY6" fmla="*/ 2021986 h 2250412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6607 w 902204"/>
                  <a:gd name="connsiteY0" fmla="*/ 2010716 h 2237701"/>
                  <a:gd name="connsiteX1" fmla="*/ 260369 w 902204"/>
                  <a:gd name="connsiteY1" fmla="*/ 1452997 h 2237701"/>
                  <a:gd name="connsiteX2" fmla="*/ 182548 w 902204"/>
                  <a:gd name="connsiteY2" fmla="*/ 1044436 h 2237701"/>
                  <a:gd name="connsiteX3" fmla="*/ 46360 w 902204"/>
                  <a:gd name="connsiteY3" fmla="*/ 337559 h 2237701"/>
                  <a:gd name="connsiteX4" fmla="*/ 869969 w 902204"/>
                  <a:gd name="connsiteY4" fmla="*/ 110581 h 2237701"/>
                  <a:gd name="connsiteX5" fmla="*/ 844028 w 902204"/>
                  <a:gd name="connsiteY5" fmla="*/ 2095022 h 2237701"/>
                  <a:gd name="connsiteX6" fmla="*/ 156607 w 902204"/>
                  <a:gd name="connsiteY6" fmla="*/ 2010716 h 2237701"/>
                  <a:gd name="connsiteX0" fmla="*/ 156607 w 869969"/>
                  <a:gd name="connsiteY0" fmla="*/ 2010716 h 2237701"/>
                  <a:gd name="connsiteX1" fmla="*/ 260369 w 869969"/>
                  <a:gd name="connsiteY1" fmla="*/ 1452997 h 2237701"/>
                  <a:gd name="connsiteX2" fmla="*/ 182548 w 869969"/>
                  <a:gd name="connsiteY2" fmla="*/ 1044436 h 2237701"/>
                  <a:gd name="connsiteX3" fmla="*/ 46360 w 869969"/>
                  <a:gd name="connsiteY3" fmla="*/ 337559 h 2237701"/>
                  <a:gd name="connsiteX4" fmla="*/ 869969 w 869969"/>
                  <a:gd name="connsiteY4" fmla="*/ 110581 h 2237701"/>
                  <a:gd name="connsiteX5" fmla="*/ 844028 w 869969"/>
                  <a:gd name="connsiteY5" fmla="*/ 2095022 h 2237701"/>
                  <a:gd name="connsiteX6" fmla="*/ 156607 w 869969"/>
                  <a:gd name="connsiteY6" fmla="*/ 2010716 h 2237701"/>
                  <a:gd name="connsiteX0" fmla="*/ 144847 w 857749"/>
                  <a:gd name="connsiteY0" fmla="*/ 1978134 h 2202237"/>
                  <a:gd name="connsiteX1" fmla="*/ 248609 w 857749"/>
                  <a:gd name="connsiteY1" fmla="*/ 1420415 h 2202237"/>
                  <a:gd name="connsiteX2" fmla="*/ 170788 w 857749"/>
                  <a:gd name="connsiteY2" fmla="*/ 1011854 h 2202237"/>
                  <a:gd name="connsiteX3" fmla="*/ 34600 w 857749"/>
                  <a:gd name="connsiteY3" fmla="*/ 304977 h 2202237"/>
                  <a:gd name="connsiteX4" fmla="*/ 696082 w 857749"/>
                  <a:gd name="connsiteY4" fmla="*/ 116909 h 2202237"/>
                  <a:gd name="connsiteX5" fmla="*/ 832268 w 857749"/>
                  <a:gd name="connsiteY5" fmla="*/ 2062440 h 2202237"/>
                  <a:gd name="connsiteX6" fmla="*/ 144847 w 857749"/>
                  <a:gd name="connsiteY6" fmla="*/ 1978134 h 2202237"/>
                  <a:gd name="connsiteX0" fmla="*/ 136920 w 849427"/>
                  <a:gd name="connsiteY0" fmla="*/ 2082138 h 2306241"/>
                  <a:gd name="connsiteX1" fmla="*/ 240682 w 849427"/>
                  <a:gd name="connsiteY1" fmla="*/ 1524419 h 2306241"/>
                  <a:gd name="connsiteX2" fmla="*/ 162861 w 849427"/>
                  <a:gd name="connsiteY2" fmla="*/ 1115858 h 2306241"/>
                  <a:gd name="connsiteX3" fmla="*/ 26673 w 849427"/>
                  <a:gd name="connsiteY3" fmla="*/ 408981 h 2306241"/>
                  <a:gd name="connsiteX4" fmla="*/ 577907 w 849427"/>
                  <a:gd name="connsiteY4" fmla="*/ 65270 h 2306241"/>
                  <a:gd name="connsiteX5" fmla="*/ 688155 w 849427"/>
                  <a:gd name="connsiteY5" fmla="*/ 220913 h 2306241"/>
                  <a:gd name="connsiteX6" fmla="*/ 824341 w 849427"/>
                  <a:gd name="connsiteY6" fmla="*/ 2166444 h 2306241"/>
                  <a:gd name="connsiteX7" fmla="*/ 136920 w 849427"/>
                  <a:gd name="connsiteY7" fmla="*/ 2082138 h 2306241"/>
                  <a:gd name="connsiteX0" fmla="*/ 136920 w 852753"/>
                  <a:gd name="connsiteY0" fmla="*/ 2020826 h 2221392"/>
                  <a:gd name="connsiteX1" fmla="*/ 240682 w 852753"/>
                  <a:gd name="connsiteY1" fmla="*/ 1463107 h 2221392"/>
                  <a:gd name="connsiteX2" fmla="*/ 162861 w 852753"/>
                  <a:gd name="connsiteY2" fmla="*/ 1054546 h 2221392"/>
                  <a:gd name="connsiteX3" fmla="*/ 26673 w 852753"/>
                  <a:gd name="connsiteY3" fmla="*/ 347669 h 2221392"/>
                  <a:gd name="connsiteX4" fmla="*/ 577907 w 852753"/>
                  <a:gd name="connsiteY4" fmla="*/ 3958 h 2221392"/>
                  <a:gd name="connsiteX5" fmla="*/ 707610 w 852753"/>
                  <a:gd name="connsiteY5" fmla="*/ 477371 h 2221392"/>
                  <a:gd name="connsiteX6" fmla="*/ 824341 w 852753"/>
                  <a:gd name="connsiteY6" fmla="*/ 2105132 h 2221392"/>
                  <a:gd name="connsiteX7" fmla="*/ 136920 w 852753"/>
                  <a:gd name="connsiteY7" fmla="*/ 2020826 h 2221392"/>
                  <a:gd name="connsiteX0" fmla="*/ 136920 w 883737"/>
                  <a:gd name="connsiteY0" fmla="*/ 2020678 h 2220674"/>
                  <a:gd name="connsiteX1" fmla="*/ 240682 w 883737"/>
                  <a:gd name="connsiteY1" fmla="*/ 1462959 h 2220674"/>
                  <a:gd name="connsiteX2" fmla="*/ 162861 w 883737"/>
                  <a:gd name="connsiteY2" fmla="*/ 1054398 h 2220674"/>
                  <a:gd name="connsiteX3" fmla="*/ 26673 w 883737"/>
                  <a:gd name="connsiteY3" fmla="*/ 347521 h 2220674"/>
                  <a:gd name="connsiteX4" fmla="*/ 577907 w 883737"/>
                  <a:gd name="connsiteY4" fmla="*/ 3810 h 2220674"/>
                  <a:gd name="connsiteX5" fmla="*/ 819666 w 883737"/>
                  <a:gd name="connsiteY5" fmla="*/ 484908 h 2220674"/>
                  <a:gd name="connsiteX6" fmla="*/ 824341 w 883737"/>
                  <a:gd name="connsiteY6" fmla="*/ 2104984 h 2220674"/>
                  <a:gd name="connsiteX7" fmla="*/ 136920 w 883737"/>
                  <a:gd name="connsiteY7" fmla="*/ 2020678 h 2220674"/>
                  <a:gd name="connsiteX0" fmla="*/ 137535 w 883959"/>
                  <a:gd name="connsiteY0" fmla="*/ 2028244 h 2228240"/>
                  <a:gd name="connsiteX1" fmla="*/ 241297 w 883959"/>
                  <a:gd name="connsiteY1" fmla="*/ 1470525 h 2228240"/>
                  <a:gd name="connsiteX2" fmla="*/ 163476 w 883959"/>
                  <a:gd name="connsiteY2" fmla="*/ 1061964 h 2228240"/>
                  <a:gd name="connsiteX3" fmla="*/ 27288 w 883959"/>
                  <a:gd name="connsiteY3" fmla="*/ 355087 h 2228240"/>
                  <a:gd name="connsiteX4" fmla="*/ 587141 w 883959"/>
                  <a:gd name="connsiteY4" fmla="*/ 3692 h 2228240"/>
                  <a:gd name="connsiteX5" fmla="*/ 820281 w 883959"/>
                  <a:gd name="connsiteY5" fmla="*/ 492474 h 2228240"/>
                  <a:gd name="connsiteX6" fmla="*/ 824956 w 883959"/>
                  <a:gd name="connsiteY6" fmla="*/ 2112550 h 2228240"/>
                  <a:gd name="connsiteX7" fmla="*/ 137535 w 883959"/>
                  <a:gd name="connsiteY7" fmla="*/ 2028244 h 2228240"/>
                  <a:gd name="connsiteX0" fmla="*/ 137537 w 883961"/>
                  <a:gd name="connsiteY0" fmla="*/ 2028244 h 2228240"/>
                  <a:gd name="connsiteX1" fmla="*/ 241299 w 883961"/>
                  <a:gd name="connsiteY1" fmla="*/ 1470525 h 2228240"/>
                  <a:gd name="connsiteX2" fmla="*/ 163478 w 883961"/>
                  <a:gd name="connsiteY2" fmla="*/ 1061964 h 2228240"/>
                  <a:gd name="connsiteX3" fmla="*/ 27290 w 883961"/>
                  <a:gd name="connsiteY3" fmla="*/ 355087 h 2228240"/>
                  <a:gd name="connsiteX4" fmla="*/ 587143 w 883961"/>
                  <a:gd name="connsiteY4" fmla="*/ 3692 h 2228240"/>
                  <a:gd name="connsiteX5" fmla="*/ 820283 w 883961"/>
                  <a:gd name="connsiteY5" fmla="*/ 492474 h 2228240"/>
                  <a:gd name="connsiteX6" fmla="*/ 824958 w 883961"/>
                  <a:gd name="connsiteY6" fmla="*/ 2112550 h 2228240"/>
                  <a:gd name="connsiteX7" fmla="*/ 137537 w 883961"/>
                  <a:gd name="connsiteY7" fmla="*/ 2028244 h 2228240"/>
                  <a:gd name="connsiteX0" fmla="*/ 137537 w 883961"/>
                  <a:gd name="connsiteY0" fmla="*/ 2024552 h 2224548"/>
                  <a:gd name="connsiteX1" fmla="*/ 241299 w 883961"/>
                  <a:gd name="connsiteY1" fmla="*/ 1466833 h 2224548"/>
                  <a:gd name="connsiteX2" fmla="*/ 163478 w 883961"/>
                  <a:gd name="connsiteY2" fmla="*/ 1058272 h 2224548"/>
                  <a:gd name="connsiteX3" fmla="*/ 27290 w 883961"/>
                  <a:gd name="connsiteY3" fmla="*/ 351395 h 2224548"/>
                  <a:gd name="connsiteX4" fmla="*/ 587143 w 883961"/>
                  <a:gd name="connsiteY4" fmla="*/ 0 h 2224548"/>
                  <a:gd name="connsiteX5" fmla="*/ 820283 w 883961"/>
                  <a:gd name="connsiteY5" fmla="*/ 488782 h 2224548"/>
                  <a:gd name="connsiteX6" fmla="*/ 824958 w 883961"/>
                  <a:gd name="connsiteY6" fmla="*/ 2108858 h 2224548"/>
                  <a:gd name="connsiteX7" fmla="*/ 137537 w 883961"/>
                  <a:gd name="connsiteY7" fmla="*/ 2024552 h 2224548"/>
                  <a:gd name="connsiteX0" fmla="*/ 137537 w 883961"/>
                  <a:gd name="connsiteY0" fmla="*/ 2024552 h 2224548"/>
                  <a:gd name="connsiteX1" fmla="*/ 241299 w 883961"/>
                  <a:gd name="connsiteY1" fmla="*/ 1466833 h 2224548"/>
                  <a:gd name="connsiteX2" fmla="*/ 163478 w 883961"/>
                  <a:gd name="connsiteY2" fmla="*/ 1058272 h 2224548"/>
                  <a:gd name="connsiteX3" fmla="*/ 27290 w 883961"/>
                  <a:gd name="connsiteY3" fmla="*/ 351395 h 2224548"/>
                  <a:gd name="connsiteX4" fmla="*/ 587143 w 883961"/>
                  <a:gd name="connsiteY4" fmla="*/ 0 h 2224548"/>
                  <a:gd name="connsiteX5" fmla="*/ 820283 w 883961"/>
                  <a:gd name="connsiteY5" fmla="*/ 488782 h 2224548"/>
                  <a:gd name="connsiteX6" fmla="*/ 824958 w 883961"/>
                  <a:gd name="connsiteY6" fmla="*/ 2108858 h 2224548"/>
                  <a:gd name="connsiteX7" fmla="*/ 137537 w 883961"/>
                  <a:gd name="connsiteY7" fmla="*/ 2024552 h 2224548"/>
                  <a:gd name="connsiteX0" fmla="*/ 137537 w 897083"/>
                  <a:gd name="connsiteY0" fmla="*/ 2024552 h 2224548"/>
                  <a:gd name="connsiteX1" fmla="*/ 241299 w 897083"/>
                  <a:gd name="connsiteY1" fmla="*/ 1466833 h 2224548"/>
                  <a:gd name="connsiteX2" fmla="*/ 163478 w 897083"/>
                  <a:gd name="connsiteY2" fmla="*/ 1058272 h 2224548"/>
                  <a:gd name="connsiteX3" fmla="*/ 27290 w 897083"/>
                  <a:gd name="connsiteY3" fmla="*/ 351395 h 2224548"/>
                  <a:gd name="connsiteX4" fmla="*/ 587143 w 897083"/>
                  <a:gd name="connsiteY4" fmla="*/ 0 h 2224548"/>
                  <a:gd name="connsiteX5" fmla="*/ 820283 w 897083"/>
                  <a:gd name="connsiteY5" fmla="*/ 488782 h 2224548"/>
                  <a:gd name="connsiteX6" fmla="*/ 824958 w 897083"/>
                  <a:gd name="connsiteY6" fmla="*/ 2108858 h 2224548"/>
                  <a:gd name="connsiteX7" fmla="*/ 137537 w 897083"/>
                  <a:gd name="connsiteY7" fmla="*/ 2024552 h 2224548"/>
                  <a:gd name="connsiteX0" fmla="*/ 137537 w 897083"/>
                  <a:gd name="connsiteY0" fmla="*/ 2024552 h 2224548"/>
                  <a:gd name="connsiteX1" fmla="*/ 241299 w 897083"/>
                  <a:gd name="connsiteY1" fmla="*/ 1466833 h 2224548"/>
                  <a:gd name="connsiteX2" fmla="*/ 163478 w 897083"/>
                  <a:gd name="connsiteY2" fmla="*/ 1058272 h 2224548"/>
                  <a:gd name="connsiteX3" fmla="*/ 27290 w 897083"/>
                  <a:gd name="connsiteY3" fmla="*/ 351395 h 2224548"/>
                  <a:gd name="connsiteX4" fmla="*/ 587143 w 897083"/>
                  <a:gd name="connsiteY4" fmla="*/ 0 h 2224548"/>
                  <a:gd name="connsiteX5" fmla="*/ 820283 w 897083"/>
                  <a:gd name="connsiteY5" fmla="*/ 488782 h 2224548"/>
                  <a:gd name="connsiteX6" fmla="*/ 824958 w 897083"/>
                  <a:gd name="connsiteY6" fmla="*/ 2108858 h 2224548"/>
                  <a:gd name="connsiteX7" fmla="*/ 137537 w 897083"/>
                  <a:gd name="connsiteY7" fmla="*/ 2024552 h 2224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97083" h="2224548">
                    <a:moveTo>
                      <a:pt x="137537" y="2024552"/>
                    </a:moveTo>
                    <a:cubicBezTo>
                      <a:pt x="40261" y="1917548"/>
                      <a:pt x="236976" y="1627880"/>
                      <a:pt x="241299" y="1466833"/>
                    </a:cubicBezTo>
                    <a:cubicBezTo>
                      <a:pt x="245623" y="1305786"/>
                      <a:pt x="296423" y="1192297"/>
                      <a:pt x="163478" y="1058272"/>
                    </a:cubicBezTo>
                    <a:cubicBezTo>
                      <a:pt x="30533" y="924247"/>
                      <a:pt x="-43321" y="527774"/>
                      <a:pt x="27290" y="351395"/>
                    </a:cubicBezTo>
                    <a:cubicBezTo>
                      <a:pt x="97901" y="175016"/>
                      <a:pt x="476896" y="31345"/>
                      <a:pt x="587143" y="0"/>
                    </a:cubicBezTo>
                    <a:cubicBezTo>
                      <a:pt x="671532" y="383633"/>
                      <a:pt x="737548" y="-58656"/>
                      <a:pt x="820283" y="488782"/>
                    </a:cubicBezTo>
                    <a:cubicBezTo>
                      <a:pt x="903018" y="1036220"/>
                      <a:pt x="938749" y="1852896"/>
                      <a:pt x="824958" y="2108858"/>
                    </a:cubicBezTo>
                    <a:cubicBezTo>
                      <a:pt x="711167" y="2364820"/>
                      <a:pt x="234813" y="2131556"/>
                      <a:pt x="137537" y="2024552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87" name="Freeform 2786"/>
              <p:cNvSpPr/>
              <p:nvPr/>
            </p:nvSpPr>
            <p:spPr>
              <a:xfrm rot="679214">
                <a:off x="6140284" y="3946484"/>
                <a:ext cx="228071" cy="1264051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88" name="Freeform 2787"/>
              <p:cNvSpPr/>
              <p:nvPr/>
            </p:nvSpPr>
            <p:spPr>
              <a:xfrm rot="20920786" flipH="1">
                <a:off x="7057253" y="3942389"/>
                <a:ext cx="228071" cy="1264051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89" name="Freeform 2788"/>
              <p:cNvSpPr>
                <a:spLocks noChangeAspect="1"/>
              </p:cNvSpPr>
              <p:nvPr/>
            </p:nvSpPr>
            <p:spPr>
              <a:xfrm>
                <a:off x="6017681" y="5101255"/>
                <a:ext cx="197294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90" name="Freeform 2789"/>
              <p:cNvSpPr>
                <a:spLocks noChangeAspect="1"/>
              </p:cNvSpPr>
              <p:nvPr/>
            </p:nvSpPr>
            <p:spPr>
              <a:xfrm flipH="1">
                <a:off x="7213019" y="5115136"/>
                <a:ext cx="197294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791" name="Group 2790"/>
              <p:cNvGrpSpPr/>
              <p:nvPr/>
            </p:nvGrpSpPr>
            <p:grpSpPr>
              <a:xfrm>
                <a:off x="6264332" y="6633434"/>
                <a:ext cx="386887" cy="208453"/>
                <a:chOff x="6087888" y="5874733"/>
                <a:chExt cx="585660" cy="327601"/>
              </a:xfrm>
            </p:grpSpPr>
            <p:sp>
              <p:nvSpPr>
                <p:cNvPr id="2815" name="Freeform 2814"/>
                <p:cNvSpPr/>
                <p:nvPr/>
              </p:nvSpPr>
              <p:spPr>
                <a:xfrm>
                  <a:off x="6130090" y="5874733"/>
                  <a:ext cx="512731" cy="293514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0380" h="293514">
                      <a:moveTo>
                        <a:pt x="465263" y="773"/>
                      </a:moveTo>
                      <a:cubicBezTo>
                        <a:pt x="407978" y="-8955"/>
                        <a:pt x="202617" y="75352"/>
                        <a:pt x="128038" y="123990"/>
                      </a:cubicBezTo>
                      <a:cubicBezTo>
                        <a:pt x="53459" y="172628"/>
                        <a:pt x="-39494" y="282875"/>
                        <a:pt x="17791" y="292603"/>
                      </a:cubicBezTo>
                      <a:cubicBezTo>
                        <a:pt x="75076" y="302331"/>
                        <a:pt x="392846" y="232075"/>
                        <a:pt x="471748" y="182356"/>
                      </a:cubicBezTo>
                      <a:cubicBezTo>
                        <a:pt x="550650" y="132637"/>
                        <a:pt x="522548" y="10501"/>
                        <a:pt x="465263" y="773"/>
                      </a:cubicBezTo>
                      <a:close/>
                    </a:path>
                  </a:pathLst>
                </a:cu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16" name="Freeform 2815"/>
                <p:cNvSpPr/>
                <p:nvPr/>
              </p:nvSpPr>
              <p:spPr>
                <a:xfrm>
                  <a:off x="6087888" y="5908577"/>
                  <a:ext cx="582380" cy="293757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  <a:gd name="connsiteX0" fmla="*/ 463263 w 507974"/>
                    <a:gd name="connsiteY0" fmla="*/ 1016 h 293757"/>
                    <a:gd name="connsiteX1" fmla="*/ 343421 w 507974"/>
                    <a:gd name="connsiteY1" fmla="*/ 109723 h 293757"/>
                    <a:gd name="connsiteX2" fmla="*/ 126038 w 507974"/>
                    <a:gd name="connsiteY2" fmla="*/ 124233 h 293757"/>
                    <a:gd name="connsiteX3" fmla="*/ 15791 w 507974"/>
                    <a:gd name="connsiteY3" fmla="*/ 292846 h 293757"/>
                    <a:gd name="connsiteX4" fmla="*/ 469748 w 507974"/>
                    <a:gd name="connsiteY4" fmla="*/ 182599 h 293757"/>
                    <a:gd name="connsiteX5" fmla="*/ 463263 w 507974"/>
                    <a:gd name="connsiteY5" fmla="*/ 1016 h 29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7974" h="293757">
                      <a:moveTo>
                        <a:pt x="463263" y="1016"/>
                      </a:moveTo>
                      <a:cubicBezTo>
                        <a:pt x="442208" y="-11130"/>
                        <a:pt x="399625" y="89187"/>
                        <a:pt x="343421" y="109723"/>
                      </a:cubicBezTo>
                      <a:cubicBezTo>
                        <a:pt x="287217" y="130259"/>
                        <a:pt x="180643" y="93712"/>
                        <a:pt x="126038" y="124233"/>
                      </a:cubicBezTo>
                      <a:cubicBezTo>
                        <a:pt x="71433" y="154754"/>
                        <a:pt x="-41494" y="283118"/>
                        <a:pt x="15791" y="292846"/>
                      </a:cubicBezTo>
                      <a:cubicBezTo>
                        <a:pt x="73076" y="302574"/>
                        <a:pt x="390846" y="232318"/>
                        <a:pt x="469748" y="182599"/>
                      </a:cubicBezTo>
                      <a:cubicBezTo>
                        <a:pt x="548650" y="132880"/>
                        <a:pt x="484318" y="13162"/>
                        <a:pt x="463263" y="1016"/>
                      </a:cubicBezTo>
                      <a:close/>
                    </a:path>
                  </a:pathLst>
                </a:cu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17" name="Trapezoid 2816"/>
                <p:cNvSpPr/>
                <p:nvPr/>
              </p:nvSpPr>
              <p:spPr>
                <a:xfrm rot="10800000">
                  <a:off x="6529965" y="6021145"/>
                  <a:ext cx="143583" cy="164126"/>
                </a:xfrm>
                <a:prstGeom prst="trapezoid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792" name="Group 2791"/>
              <p:cNvGrpSpPr/>
              <p:nvPr/>
            </p:nvGrpSpPr>
            <p:grpSpPr>
              <a:xfrm flipH="1">
                <a:off x="6795637" y="6631822"/>
                <a:ext cx="386887" cy="208453"/>
                <a:chOff x="6087888" y="5874733"/>
                <a:chExt cx="585660" cy="327601"/>
              </a:xfrm>
            </p:grpSpPr>
            <p:sp>
              <p:nvSpPr>
                <p:cNvPr id="2812" name="Freeform 2811"/>
                <p:cNvSpPr/>
                <p:nvPr/>
              </p:nvSpPr>
              <p:spPr>
                <a:xfrm>
                  <a:off x="6130090" y="5874733"/>
                  <a:ext cx="512731" cy="293514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0380" h="293514">
                      <a:moveTo>
                        <a:pt x="465263" y="773"/>
                      </a:moveTo>
                      <a:cubicBezTo>
                        <a:pt x="407978" y="-8955"/>
                        <a:pt x="202617" y="75352"/>
                        <a:pt x="128038" y="123990"/>
                      </a:cubicBezTo>
                      <a:cubicBezTo>
                        <a:pt x="53459" y="172628"/>
                        <a:pt x="-39494" y="282875"/>
                        <a:pt x="17791" y="292603"/>
                      </a:cubicBezTo>
                      <a:cubicBezTo>
                        <a:pt x="75076" y="302331"/>
                        <a:pt x="392846" y="232075"/>
                        <a:pt x="471748" y="182356"/>
                      </a:cubicBezTo>
                      <a:cubicBezTo>
                        <a:pt x="550650" y="132637"/>
                        <a:pt x="522548" y="10501"/>
                        <a:pt x="465263" y="773"/>
                      </a:cubicBezTo>
                      <a:close/>
                    </a:path>
                  </a:pathLst>
                </a:cu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13" name="Freeform 2812"/>
                <p:cNvSpPr/>
                <p:nvPr/>
              </p:nvSpPr>
              <p:spPr>
                <a:xfrm>
                  <a:off x="6087888" y="5908577"/>
                  <a:ext cx="582380" cy="293757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  <a:gd name="connsiteX0" fmla="*/ 463263 w 507974"/>
                    <a:gd name="connsiteY0" fmla="*/ 1016 h 293757"/>
                    <a:gd name="connsiteX1" fmla="*/ 343421 w 507974"/>
                    <a:gd name="connsiteY1" fmla="*/ 109723 h 293757"/>
                    <a:gd name="connsiteX2" fmla="*/ 126038 w 507974"/>
                    <a:gd name="connsiteY2" fmla="*/ 124233 h 293757"/>
                    <a:gd name="connsiteX3" fmla="*/ 15791 w 507974"/>
                    <a:gd name="connsiteY3" fmla="*/ 292846 h 293757"/>
                    <a:gd name="connsiteX4" fmla="*/ 469748 w 507974"/>
                    <a:gd name="connsiteY4" fmla="*/ 182599 h 293757"/>
                    <a:gd name="connsiteX5" fmla="*/ 463263 w 507974"/>
                    <a:gd name="connsiteY5" fmla="*/ 1016 h 29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7974" h="293757">
                      <a:moveTo>
                        <a:pt x="463263" y="1016"/>
                      </a:moveTo>
                      <a:cubicBezTo>
                        <a:pt x="442208" y="-11130"/>
                        <a:pt x="399625" y="89187"/>
                        <a:pt x="343421" y="109723"/>
                      </a:cubicBezTo>
                      <a:cubicBezTo>
                        <a:pt x="287217" y="130259"/>
                        <a:pt x="180643" y="93712"/>
                        <a:pt x="126038" y="124233"/>
                      </a:cubicBezTo>
                      <a:cubicBezTo>
                        <a:pt x="71433" y="154754"/>
                        <a:pt x="-41494" y="283118"/>
                        <a:pt x="15791" y="292846"/>
                      </a:cubicBezTo>
                      <a:cubicBezTo>
                        <a:pt x="73076" y="302574"/>
                        <a:pt x="390846" y="232318"/>
                        <a:pt x="469748" y="182599"/>
                      </a:cubicBezTo>
                      <a:cubicBezTo>
                        <a:pt x="548650" y="132880"/>
                        <a:pt x="484318" y="13162"/>
                        <a:pt x="463263" y="1016"/>
                      </a:cubicBezTo>
                      <a:close/>
                    </a:path>
                  </a:pathLst>
                </a:cu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14" name="Trapezoid 2813"/>
                <p:cNvSpPr/>
                <p:nvPr/>
              </p:nvSpPr>
              <p:spPr>
                <a:xfrm rot="10800000">
                  <a:off x="6529965" y="6021145"/>
                  <a:ext cx="143583" cy="164126"/>
                </a:xfrm>
                <a:prstGeom prst="trapezoid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793" name="Group 2792"/>
              <p:cNvGrpSpPr/>
              <p:nvPr/>
            </p:nvGrpSpPr>
            <p:grpSpPr>
              <a:xfrm>
                <a:off x="6186137" y="2866796"/>
                <a:ext cx="1006154" cy="853691"/>
                <a:chOff x="3939028" y="4056613"/>
                <a:chExt cx="2034566" cy="1726268"/>
              </a:xfrm>
            </p:grpSpPr>
            <p:grpSp>
              <p:nvGrpSpPr>
                <p:cNvPr id="2798" name="Group 2797"/>
                <p:cNvGrpSpPr/>
                <p:nvPr/>
              </p:nvGrpSpPr>
              <p:grpSpPr>
                <a:xfrm>
                  <a:off x="4398469" y="4440028"/>
                  <a:ext cx="1150317" cy="1342853"/>
                  <a:chOff x="5651006" y="4873348"/>
                  <a:chExt cx="1150317" cy="1342853"/>
                </a:xfrm>
              </p:grpSpPr>
              <p:grpSp>
                <p:nvGrpSpPr>
                  <p:cNvPr id="2803" name="Group 2802"/>
                  <p:cNvGrpSpPr/>
                  <p:nvPr/>
                </p:nvGrpSpPr>
                <p:grpSpPr>
                  <a:xfrm>
                    <a:off x="5651006" y="4915643"/>
                    <a:ext cx="1150317" cy="1300558"/>
                    <a:chOff x="4583876" y="3710540"/>
                    <a:chExt cx="1150317" cy="1300558"/>
                  </a:xfrm>
                </p:grpSpPr>
                <p:sp>
                  <p:nvSpPr>
                    <p:cNvPr id="2805" name="Oval 2804"/>
                    <p:cNvSpPr/>
                    <p:nvPr/>
                  </p:nvSpPr>
                  <p:spPr>
                    <a:xfrm>
                      <a:off x="4693924" y="3710540"/>
                      <a:ext cx="910274" cy="1300558"/>
                    </a:xfrm>
                    <a:prstGeom prst="ellipse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06" name="Oval 2805"/>
                    <p:cNvSpPr/>
                    <p:nvPr/>
                  </p:nvSpPr>
                  <p:spPr>
                    <a:xfrm>
                      <a:off x="4583876" y="4310726"/>
                      <a:ext cx="228600" cy="254355"/>
                    </a:xfrm>
                    <a:prstGeom prst="ellipse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07" name="Oval 2806"/>
                    <p:cNvSpPr/>
                    <p:nvPr/>
                  </p:nvSpPr>
                  <p:spPr>
                    <a:xfrm>
                      <a:off x="5505593" y="4315486"/>
                      <a:ext cx="228600" cy="254355"/>
                    </a:xfrm>
                    <a:prstGeom prst="ellipse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08" name="Freeform 2807"/>
                    <p:cNvSpPr/>
                    <p:nvPr/>
                  </p:nvSpPr>
                  <p:spPr>
                    <a:xfrm>
                      <a:off x="4987021" y="4703524"/>
                      <a:ext cx="337488" cy="180991"/>
                    </a:xfrm>
                    <a:custGeom>
                      <a:avLst/>
                      <a:gdLst>
                        <a:gd name="connsiteX0" fmla="*/ 8876 w 540980"/>
                        <a:gd name="connsiteY0" fmla="*/ 38100 h 342916"/>
                        <a:gd name="connsiteX1" fmla="*/ 537513 w 540980"/>
                        <a:gd name="connsiteY1" fmla="*/ 38100 h 342916"/>
                        <a:gd name="connsiteX2" fmla="*/ 227951 w 540980"/>
                        <a:gd name="connsiteY2" fmla="*/ 342900 h 342916"/>
                        <a:gd name="connsiteX3" fmla="*/ 8876 w 540980"/>
                        <a:gd name="connsiteY3" fmla="*/ 38100 h 3429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0980" h="342916">
                          <a:moveTo>
                            <a:pt x="8876" y="38100"/>
                          </a:moveTo>
                          <a:cubicBezTo>
                            <a:pt x="60470" y="-12700"/>
                            <a:pt x="501001" y="-12700"/>
                            <a:pt x="537513" y="38100"/>
                          </a:cubicBezTo>
                          <a:cubicBezTo>
                            <a:pt x="574025" y="88900"/>
                            <a:pt x="312088" y="340519"/>
                            <a:pt x="227951" y="342900"/>
                          </a:cubicBezTo>
                          <a:cubicBezTo>
                            <a:pt x="143814" y="345281"/>
                            <a:pt x="-42718" y="88900"/>
                            <a:pt x="8876" y="38100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09" name="Oval 2808"/>
                    <p:cNvSpPr/>
                    <p:nvPr/>
                  </p:nvSpPr>
                  <p:spPr>
                    <a:xfrm>
                      <a:off x="4958446" y="4180056"/>
                      <a:ext cx="101842" cy="16906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10" name="Oval 2809"/>
                    <p:cNvSpPr/>
                    <p:nvPr/>
                  </p:nvSpPr>
                  <p:spPr>
                    <a:xfrm>
                      <a:off x="5258488" y="4180056"/>
                      <a:ext cx="101842" cy="16906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11" name="Freeform 2810"/>
                    <p:cNvSpPr/>
                    <p:nvPr/>
                  </p:nvSpPr>
                  <p:spPr>
                    <a:xfrm>
                      <a:off x="5123844" y="4348533"/>
                      <a:ext cx="133812" cy="197287"/>
                    </a:xfrm>
                    <a:custGeom>
                      <a:avLst/>
                      <a:gdLst>
                        <a:gd name="connsiteX0" fmla="*/ 732 w 122014"/>
                        <a:gd name="connsiteY0" fmla="*/ 51 h 1021848"/>
                        <a:gd name="connsiteX1" fmla="*/ 119795 w 122014"/>
                        <a:gd name="connsiteY1" fmla="*/ 928739 h 1021848"/>
                        <a:gd name="connsiteX2" fmla="*/ 72170 w 122014"/>
                        <a:gd name="connsiteY2" fmla="*/ 885876 h 1021848"/>
                        <a:gd name="connsiteX3" fmla="*/ 732 w 122014"/>
                        <a:gd name="connsiteY3" fmla="*/ 51 h 1021848"/>
                        <a:gd name="connsiteX0" fmla="*/ 1130 w 122078"/>
                        <a:gd name="connsiteY0" fmla="*/ 51 h 1021848"/>
                        <a:gd name="connsiteX1" fmla="*/ 120193 w 122078"/>
                        <a:gd name="connsiteY1" fmla="*/ 928739 h 1021848"/>
                        <a:gd name="connsiteX2" fmla="*/ 63894 w 122078"/>
                        <a:gd name="connsiteY2" fmla="*/ 885877 h 1021848"/>
                        <a:gd name="connsiteX3" fmla="*/ 1130 w 122078"/>
                        <a:gd name="connsiteY3" fmla="*/ 51 h 1021848"/>
                        <a:gd name="connsiteX0" fmla="*/ 3192 w 166765"/>
                        <a:gd name="connsiteY0" fmla="*/ 692 h 1108839"/>
                        <a:gd name="connsiteX1" fmla="*/ 165624 w 166765"/>
                        <a:gd name="connsiteY1" fmla="*/ 1045079 h 1108839"/>
                        <a:gd name="connsiteX2" fmla="*/ 65956 w 166765"/>
                        <a:gd name="connsiteY2" fmla="*/ 886518 h 1108839"/>
                        <a:gd name="connsiteX3" fmla="*/ 3192 w 166765"/>
                        <a:gd name="connsiteY3" fmla="*/ 692 h 1108839"/>
                        <a:gd name="connsiteX0" fmla="*/ 2487 w 166860"/>
                        <a:gd name="connsiteY0" fmla="*/ 708 h 1171293"/>
                        <a:gd name="connsiteX1" fmla="*/ 164919 w 166860"/>
                        <a:gd name="connsiteY1" fmla="*/ 1045095 h 1171293"/>
                        <a:gd name="connsiteX2" fmla="*/ 48082 w 166860"/>
                        <a:gd name="connsiteY2" fmla="*/ 1145802 h 1171293"/>
                        <a:gd name="connsiteX3" fmla="*/ 65251 w 166860"/>
                        <a:gd name="connsiteY3" fmla="*/ 886534 h 1171293"/>
                        <a:gd name="connsiteX4" fmla="*/ 2487 w 166860"/>
                        <a:gd name="connsiteY4" fmla="*/ 708 h 1171293"/>
                        <a:gd name="connsiteX0" fmla="*/ 954 w 165326"/>
                        <a:gd name="connsiteY0" fmla="*/ 48 h 1170633"/>
                        <a:gd name="connsiteX1" fmla="*/ 163386 w 165326"/>
                        <a:gd name="connsiteY1" fmla="*/ 1044435 h 1170633"/>
                        <a:gd name="connsiteX2" fmla="*/ 46549 w 165326"/>
                        <a:gd name="connsiteY2" fmla="*/ 1145142 h 1170633"/>
                        <a:gd name="connsiteX3" fmla="*/ 94077 w 165326"/>
                        <a:gd name="connsiteY3" fmla="*/ 1001571 h 1170633"/>
                        <a:gd name="connsiteX4" fmla="*/ 954 w 165326"/>
                        <a:gd name="connsiteY4" fmla="*/ 48 h 1170633"/>
                        <a:gd name="connsiteX0" fmla="*/ 6423 w 170795"/>
                        <a:gd name="connsiteY0" fmla="*/ 85062 h 1255647"/>
                        <a:gd name="connsiteX1" fmla="*/ 168855 w 170795"/>
                        <a:gd name="connsiteY1" fmla="*/ 1129449 h 1255647"/>
                        <a:gd name="connsiteX2" fmla="*/ 52018 w 170795"/>
                        <a:gd name="connsiteY2" fmla="*/ 1230156 h 1255647"/>
                        <a:gd name="connsiteX3" fmla="*/ 99546 w 170795"/>
                        <a:gd name="connsiteY3" fmla="*/ 1086585 h 1255647"/>
                        <a:gd name="connsiteX4" fmla="*/ 39007 w 170795"/>
                        <a:gd name="connsiteY4" fmla="*/ 176028 h 1255647"/>
                        <a:gd name="connsiteX5" fmla="*/ 6423 w 170795"/>
                        <a:gd name="connsiteY5" fmla="*/ 85062 h 1255647"/>
                        <a:gd name="connsiteX0" fmla="*/ 42280 w 206652"/>
                        <a:gd name="connsiteY0" fmla="*/ 85062 h 1255647"/>
                        <a:gd name="connsiteX1" fmla="*/ 204712 w 206652"/>
                        <a:gd name="connsiteY1" fmla="*/ 1129449 h 1255647"/>
                        <a:gd name="connsiteX2" fmla="*/ 87875 w 206652"/>
                        <a:gd name="connsiteY2" fmla="*/ 1230156 h 1255647"/>
                        <a:gd name="connsiteX3" fmla="*/ 135403 w 206652"/>
                        <a:gd name="connsiteY3" fmla="*/ 1086585 h 1255647"/>
                        <a:gd name="connsiteX4" fmla="*/ 5472 w 206652"/>
                        <a:gd name="connsiteY4" fmla="*/ 176028 h 1255647"/>
                        <a:gd name="connsiteX5" fmla="*/ 42280 w 206652"/>
                        <a:gd name="connsiteY5" fmla="*/ 85062 h 1255647"/>
                        <a:gd name="connsiteX0" fmla="*/ 42280 w 206652"/>
                        <a:gd name="connsiteY0" fmla="*/ 85062 h 1255647"/>
                        <a:gd name="connsiteX1" fmla="*/ 204712 w 206652"/>
                        <a:gd name="connsiteY1" fmla="*/ 1129449 h 1255647"/>
                        <a:gd name="connsiteX2" fmla="*/ 87875 w 206652"/>
                        <a:gd name="connsiteY2" fmla="*/ 1230156 h 1255647"/>
                        <a:gd name="connsiteX3" fmla="*/ 178773 w 206652"/>
                        <a:gd name="connsiteY3" fmla="*/ 1086586 h 1255647"/>
                        <a:gd name="connsiteX4" fmla="*/ 5472 w 206652"/>
                        <a:gd name="connsiteY4" fmla="*/ 176028 h 1255647"/>
                        <a:gd name="connsiteX5" fmla="*/ 42280 w 206652"/>
                        <a:gd name="connsiteY5" fmla="*/ 85062 h 1255647"/>
                        <a:gd name="connsiteX0" fmla="*/ 19601 w 183973"/>
                        <a:gd name="connsiteY0" fmla="*/ 80206 h 1250791"/>
                        <a:gd name="connsiteX1" fmla="*/ 182033 w 183973"/>
                        <a:gd name="connsiteY1" fmla="*/ 1124593 h 1250791"/>
                        <a:gd name="connsiteX2" fmla="*/ 65196 w 183973"/>
                        <a:gd name="connsiteY2" fmla="*/ 1225300 h 1250791"/>
                        <a:gd name="connsiteX3" fmla="*/ 156094 w 183973"/>
                        <a:gd name="connsiteY3" fmla="*/ 1081730 h 1250791"/>
                        <a:gd name="connsiteX4" fmla="*/ 13151 w 183973"/>
                        <a:gd name="connsiteY4" fmla="*/ 184025 h 1250791"/>
                        <a:gd name="connsiteX5" fmla="*/ 19601 w 183973"/>
                        <a:gd name="connsiteY5" fmla="*/ 80206 h 1250791"/>
                        <a:gd name="connsiteX0" fmla="*/ 100 w 170922"/>
                        <a:gd name="connsiteY0" fmla="*/ 53 h 1066819"/>
                        <a:gd name="connsiteX1" fmla="*/ 168982 w 170922"/>
                        <a:gd name="connsiteY1" fmla="*/ 940621 h 1066819"/>
                        <a:gd name="connsiteX2" fmla="*/ 52145 w 170922"/>
                        <a:gd name="connsiteY2" fmla="*/ 1041328 h 1066819"/>
                        <a:gd name="connsiteX3" fmla="*/ 143043 w 170922"/>
                        <a:gd name="connsiteY3" fmla="*/ 897758 h 1066819"/>
                        <a:gd name="connsiteX4" fmla="*/ 100 w 170922"/>
                        <a:gd name="connsiteY4" fmla="*/ 53 h 1066819"/>
                        <a:gd name="connsiteX0" fmla="*/ 27829 w 120586"/>
                        <a:gd name="connsiteY0" fmla="*/ 133 h 526980"/>
                        <a:gd name="connsiteX1" fmla="*/ 118646 w 120586"/>
                        <a:gd name="connsiteY1" fmla="*/ 400782 h 526980"/>
                        <a:gd name="connsiteX2" fmla="*/ 1809 w 120586"/>
                        <a:gd name="connsiteY2" fmla="*/ 501489 h 526980"/>
                        <a:gd name="connsiteX3" fmla="*/ 92707 w 120586"/>
                        <a:gd name="connsiteY3" fmla="*/ 357919 h 526980"/>
                        <a:gd name="connsiteX4" fmla="*/ 27829 w 120586"/>
                        <a:gd name="connsiteY4" fmla="*/ 133 h 5269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20586" h="526980">
                          <a:moveTo>
                            <a:pt x="27829" y="133"/>
                          </a:moveTo>
                          <a:cubicBezTo>
                            <a:pt x="32152" y="7277"/>
                            <a:pt x="109972" y="227236"/>
                            <a:pt x="118646" y="400782"/>
                          </a:cubicBezTo>
                          <a:cubicBezTo>
                            <a:pt x="137087" y="572348"/>
                            <a:pt x="18420" y="527916"/>
                            <a:pt x="1809" y="501489"/>
                          </a:cubicBezTo>
                          <a:cubicBezTo>
                            <a:pt x="-14802" y="475062"/>
                            <a:pt x="88370" y="441478"/>
                            <a:pt x="92707" y="357919"/>
                          </a:cubicBezTo>
                          <a:cubicBezTo>
                            <a:pt x="97044" y="274360"/>
                            <a:pt x="23506" y="-7011"/>
                            <a:pt x="27829" y="133"/>
                          </a:cubicBezTo>
                          <a:close/>
                        </a:path>
                      </a:pathLst>
                    </a:custGeom>
                    <a:solidFill>
                      <a:srgbClr val="A77E4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804" name="Freeform 2803"/>
                  <p:cNvSpPr/>
                  <p:nvPr/>
                </p:nvSpPr>
                <p:spPr>
                  <a:xfrm>
                    <a:off x="5744714" y="4873348"/>
                    <a:ext cx="962123" cy="655342"/>
                  </a:xfrm>
                  <a:custGeom>
                    <a:avLst/>
                    <a:gdLst>
                      <a:gd name="connsiteX0" fmla="*/ 52939 w 890337"/>
                      <a:gd name="connsiteY0" fmla="*/ 952901 h 952901"/>
                      <a:gd name="connsiteX1" fmla="*/ 0 w 890337"/>
                      <a:gd name="connsiteY1" fmla="*/ 288758 h 952901"/>
                      <a:gd name="connsiteX2" fmla="*/ 211756 w 890337"/>
                      <a:gd name="connsiteY2" fmla="*/ 134754 h 952901"/>
                      <a:gd name="connsiteX3" fmla="*/ 471638 w 890337"/>
                      <a:gd name="connsiteY3" fmla="*/ 115503 h 952901"/>
                      <a:gd name="connsiteX4" fmla="*/ 654518 w 890337"/>
                      <a:gd name="connsiteY4" fmla="*/ 0 h 952901"/>
                      <a:gd name="connsiteX5" fmla="*/ 563078 w 890337"/>
                      <a:gd name="connsiteY5" fmla="*/ 115503 h 952901"/>
                      <a:gd name="connsiteX6" fmla="*/ 755584 w 890337"/>
                      <a:gd name="connsiteY6" fmla="*/ 62564 h 952901"/>
                      <a:gd name="connsiteX7" fmla="*/ 625643 w 890337"/>
                      <a:gd name="connsiteY7" fmla="*/ 206943 h 952901"/>
                      <a:gd name="connsiteX8" fmla="*/ 890337 w 890337"/>
                      <a:gd name="connsiteY8" fmla="*/ 187693 h 952901"/>
                      <a:gd name="connsiteX9" fmla="*/ 702645 w 890337"/>
                      <a:gd name="connsiteY9" fmla="*/ 341697 h 952901"/>
                      <a:gd name="connsiteX10" fmla="*/ 741146 w 890337"/>
                      <a:gd name="connsiteY10" fmla="*/ 543828 h 952901"/>
                      <a:gd name="connsiteX11" fmla="*/ 683394 w 890337"/>
                      <a:gd name="connsiteY11" fmla="*/ 952901 h 952901"/>
                      <a:gd name="connsiteX12" fmla="*/ 630455 w 890337"/>
                      <a:gd name="connsiteY12" fmla="*/ 481263 h 952901"/>
                      <a:gd name="connsiteX13" fmla="*/ 466826 w 890337"/>
                      <a:gd name="connsiteY13" fmla="*/ 476451 h 952901"/>
                      <a:gd name="connsiteX14" fmla="*/ 356135 w 890337"/>
                      <a:gd name="connsiteY14" fmla="*/ 548640 h 952901"/>
                      <a:gd name="connsiteX15" fmla="*/ 303196 w 890337"/>
                      <a:gd name="connsiteY15" fmla="*/ 490889 h 952901"/>
                      <a:gd name="connsiteX16" fmla="*/ 125129 w 890337"/>
                      <a:gd name="connsiteY16" fmla="*/ 447575 h 952901"/>
                      <a:gd name="connsiteX17" fmla="*/ 52939 w 890337"/>
                      <a:gd name="connsiteY17" fmla="*/ 952901 h 952901"/>
                      <a:gd name="connsiteX0" fmla="*/ 52939 w 890337"/>
                      <a:gd name="connsiteY0" fmla="*/ 890337 h 890337"/>
                      <a:gd name="connsiteX1" fmla="*/ 0 w 890337"/>
                      <a:gd name="connsiteY1" fmla="*/ 226194 h 890337"/>
                      <a:gd name="connsiteX2" fmla="*/ 211756 w 890337"/>
                      <a:gd name="connsiteY2" fmla="*/ 72190 h 890337"/>
                      <a:gd name="connsiteX3" fmla="*/ 471638 w 890337"/>
                      <a:gd name="connsiteY3" fmla="*/ 52939 h 890337"/>
                      <a:gd name="connsiteX4" fmla="*/ 563078 w 890337"/>
                      <a:gd name="connsiteY4" fmla="*/ 52939 h 890337"/>
                      <a:gd name="connsiteX5" fmla="*/ 755584 w 890337"/>
                      <a:gd name="connsiteY5" fmla="*/ 0 h 890337"/>
                      <a:gd name="connsiteX6" fmla="*/ 625643 w 890337"/>
                      <a:gd name="connsiteY6" fmla="*/ 144379 h 890337"/>
                      <a:gd name="connsiteX7" fmla="*/ 890337 w 890337"/>
                      <a:gd name="connsiteY7" fmla="*/ 125129 h 890337"/>
                      <a:gd name="connsiteX8" fmla="*/ 702645 w 890337"/>
                      <a:gd name="connsiteY8" fmla="*/ 279133 h 890337"/>
                      <a:gd name="connsiteX9" fmla="*/ 741146 w 890337"/>
                      <a:gd name="connsiteY9" fmla="*/ 481264 h 890337"/>
                      <a:gd name="connsiteX10" fmla="*/ 683394 w 890337"/>
                      <a:gd name="connsiteY10" fmla="*/ 890337 h 890337"/>
                      <a:gd name="connsiteX11" fmla="*/ 630455 w 890337"/>
                      <a:gd name="connsiteY11" fmla="*/ 418699 h 890337"/>
                      <a:gd name="connsiteX12" fmla="*/ 466826 w 890337"/>
                      <a:gd name="connsiteY12" fmla="*/ 413887 h 890337"/>
                      <a:gd name="connsiteX13" fmla="*/ 356135 w 890337"/>
                      <a:gd name="connsiteY13" fmla="*/ 486076 h 890337"/>
                      <a:gd name="connsiteX14" fmla="*/ 303196 w 890337"/>
                      <a:gd name="connsiteY14" fmla="*/ 428325 h 890337"/>
                      <a:gd name="connsiteX15" fmla="*/ 125129 w 890337"/>
                      <a:gd name="connsiteY15" fmla="*/ 385011 h 890337"/>
                      <a:gd name="connsiteX16" fmla="*/ 52939 w 890337"/>
                      <a:gd name="connsiteY16" fmla="*/ 890337 h 890337"/>
                      <a:gd name="connsiteX0" fmla="*/ 52939 w 890337"/>
                      <a:gd name="connsiteY0" fmla="*/ 837398 h 837398"/>
                      <a:gd name="connsiteX1" fmla="*/ 0 w 890337"/>
                      <a:gd name="connsiteY1" fmla="*/ 173255 h 837398"/>
                      <a:gd name="connsiteX2" fmla="*/ 211756 w 890337"/>
                      <a:gd name="connsiteY2" fmla="*/ 19251 h 837398"/>
                      <a:gd name="connsiteX3" fmla="*/ 471638 w 890337"/>
                      <a:gd name="connsiteY3" fmla="*/ 0 h 837398"/>
                      <a:gd name="connsiteX4" fmla="*/ 563078 w 890337"/>
                      <a:gd name="connsiteY4" fmla="*/ 0 h 837398"/>
                      <a:gd name="connsiteX5" fmla="*/ 625643 w 890337"/>
                      <a:gd name="connsiteY5" fmla="*/ 91440 h 837398"/>
                      <a:gd name="connsiteX6" fmla="*/ 890337 w 890337"/>
                      <a:gd name="connsiteY6" fmla="*/ 72190 h 837398"/>
                      <a:gd name="connsiteX7" fmla="*/ 702645 w 890337"/>
                      <a:gd name="connsiteY7" fmla="*/ 226194 h 837398"/>
                      <a:gd name="connsiteX8" fmla="*/ 741146 w 890337"/>
                      <a:gd name="connsiteY8" fmla="*/ 428325 h 837398"/>
                      <a:gd name="connsiteX9" fmla="*/ 683394 w 890337"/>
                      <a:gd name="connsiteY9" fmla="*/ 837398 h 837398"/>
                      <a:gd name="connsiteX10" fmla="*/ 630455 w 890337"/>
                      <a:gd name="connsiteY10" fmla="*/ 365760 h 837398"/>
                      <a:gd name="connsiteX11" fmla="*/ 466826 w 890337"/>
                      <a:gd name="connsiteY11" fmla="*/ 360948 h 837398"/>
                      <a:gd name="connsiteX12" fmla="*/ 356135 w 890337"/>
                      <a:gd name="connsiteY12" fmla="*/ 433137 h 837398"/>
                      <a:gd name="connsiteX13" fmla="*/ 303196 w 890337"/>
                      <a:gd name="connsiteY13" fmla="*/ 375386 h 837398"/>
                      <a:gd name="connsiteX14" fmla="*/ 125129 w 890337"/>
                      <a:gd name="connsiteY14" fmla="*/ 332072 h 837398"/>
                      <a:gd name="connsiteX15" fmla="*/ 52939 w 890337"/>
                      <a:gd name="connsiteY15" fmla="*/ 837398 h 837398"/>
                      <a:gd name="connsiteX0" fmla="*/ 52939 w 741146"/>
                      <a:gd name="connsiteY0" fmla="*/ 837398 h 837398"/>
                      <a:gd name="connsiteX1" fmla="*/ 0 w 741146"/>
                      <a:gd name="connsiteY1" fmla="*/ 173255 h 837398"/>
                      <a:gd name="connsiteX2" fmla="*/ 211756 w 741146"/>
                      <a:gd name="connsiteY2" fmla="*/ 19251 h 837398"/>
                      <a:gd name="connsiteX3" fmla="*/ 471638 w 741146"/>
                      <a:gd name="connsiteY3" fmla="*/ 0 h 837398"/>
                      <a:gd name="connsiteX4" fmla="*/ 563078 w 741146"/>
                      <a:gd name="connsiteY4" fmla="*/ 0 h 837398"/>
                      <a:gd name="connsiteX5" fmla="*/ 625643 w 741146"/>
                      <a:gd name="connsiteY5" fmla="*/ 91440 h 837398"/>
                      <a:gd name="connsiteX6" fmla="*/ 702645 w 741146"/>
                      <a:gd name="connsiteY6" fmla="*/ 226194 h 837398"/>
                      <a:gd name="connsiteX7" fmla="*/ 741146 w 741146"/>
                      <a:gd name="connsiteY7" fmla="*/ 428325 h 837398"/>
                      <a:gd name="connsiteX8" fmla="*/ 683394 w 741146"/>
                      <a:gd name="connsiteY8" fmla="*/ 837398 h 837398"/>
                      <a:gd name="connsiteX9" fmla="*/ 630455 w 741146"/>
                      <a:gd name="connsiteY9" fmla="*/ 365760 h 837398"/>
                      <a:gd name="connsiteX10" fmla="*/ 466826 w 741146"/>
                      <a:gd name="connsiteY10" fmla="*/ 360948 h 837398"/>
                      <a:gd name="connsiteX11" fmla="*/ 356135 w 741146"/>
                      <a:gd name="connsiteY11" fmla="*/ 433137 h 837398"/>
                      <a:gd name="connsiteX12" fmla="*/ 303196 w 741146"/>
                      <a:gd name="connsiteY12" fmla="*/ 375386 h 837398"/>
                      <a:gd name="connsiteX13" fmla="*/ 125129 w 741146"/>
                      <a:gd name="connsiteY13" fmla="*/ 332072 h 837398"/>
                      <a:gd name="connsiteX14" fmla="*/ 52939 w 741146"/>
                      <a:gd name="connsiteY14" fmla="*/ 837398 h 837398"/>
                      <a:gd name="connsiteX0" fmla="*/ 52939 w 741146"/>
                      <a:gd name="connsiteY0" fmla="*/ 837398 h 837398"/>
                      <a:gd name="connsiteX1" fmla="*/ 0 w 741146"/>
                      <a:gd name="connsiteY1" fmla="*/ 173255 h 837398"/>
                      <a:gd name="connsiteX2" fmla="*/ 211756 w 741146"/>
                      <a:gd name="connsiteY2" fmla="*/ 19251 h 837398"/>
                      <a:gd name="connsiteX3" fmla="*/ 471638 w 741146"/>
                      <a:gd name="connsiteY3" fmla="*/ 0 h 837398"/>
                      <a:gd name="connsiteX4" fmla="*/ 563078 w 741146"/>
                      <a:gd name="connsiteY4" fmla="*/ 0 h 837398"/>
                      <a:gd name="connsiteX5" fmla="*/ 625643 w 741146"/>
                      <a:gd name="connsiteY5" fmla="*/ 91440 h 837398"/>
                      <a:gd name="connsiteX6" fmla="*/ 702645 w 741146"/>
                      <a:gd name="connsiteY6" fmla="*/ 226194 h 837398"/>
                      <a:gd name="connsiteX7" fmla="*/ 741146 w 741146"/>
                      <a:gd name="connsiteY7" fmla="*/ 428325 h 837398"/>
                      <a:gd name="connsiteX8" fmla="*/ 683394 w 741146"/>
                      <a:gd name="connsiteY8" fmla="*/ 837398 h 837398"/>
                      <a:gd name="connsiteX9" fmla="*/ 630455 w 741146"/>
                      <a:gd name="connsiteY9" fmla="*/ 365760 h 837398"/>
                      <a:gd name="connsiteX10" fmla="*/ 466826 w 741146"/>
                      <a:gd name="connsiteY10" fmla="*/ 360948 h 837398"/>
                      <a:gd name="connsiteX11" fmla="*/ 442767 w 741146"/>
                      <a:gd name="connsiteY11" fmla="*/ 462013 h 837398"/>
                      <a:gd name="connsiteX12" fmla="*/ 303196 w 741146"/>
                      <a:gd name="connsiteY12" fmla="*/ 375386 h 837398"/>
                      <a:gd name="connsiteX13" fmla="*/ 125129 w 741146"/>
                      <a:gd name="connsiteY13" fmla="*/ 332072 h 837398"/>
                      <a:gd name="connsiteX14" fmla="*/ 52939 w 741146"/>
                      <a:gd name="connsiteY14" fmla="*/ 837398 h 837398"/>
                      <a:gd name="connsiteX0" fmla="*/ 52939 w 741146"/>
                      <a:gd name="connsiteY0" fmla="*/ 837398 h 837398"/>
                      <a:gd name="connsiteX1" fmla="*/ 0 w 741146"/>
                      <a:gd name="connsiteY1" fmla="*/ 173255 h 837398"/>
                      <a:gd name="connsiteX2" fmla="*/ 211756 w 741146"/>
                      <a:gd name="connsiteY2" fmla="*/ 19251 h 837398"/>
                      <a:gd name="connsiteX3" fmla="*/ 471638 w 741146"/>
                      <a:gd name="connsiteY3" fmla="*/ 0 h 837398"/>
                      <a:gd name="connsiteX4" fmla="*/ 563078 w 741146"/>
                      <a:gd name="connsiteY4" fmla="*/ 0 h 837398"/>
                      <a:gd name="connsiteX5" fmla="*/ 625643 w 741146"/>
                      <a:gd name="connsiteY5" fmla="*/ 91440 h 837398"/>
                      <a:gd name="connsiteX6" fmla="*/ 702645 w 741146"/>
                      <a:gd name="connsiteY6" fmla="*/ 226194 h 837398"/>
                      <a:gd name="connsiteX7" fmla="*/ 741146 w 741146"/>
                      <a:gd name="connsiteY7" fmla="*/ 428325 h 837398"/>
                      <a:gd name="connsiteX8" fmla="*/ 683394 w 741146"/>
                      <a:gd name="connsiteY8" fmla="*/ 837398 h 837398"/>
                      <a:gd name="connsiteX9" fmla="*/ 630455 w 741146"/>
                      <a:gd name="connsiteY9" fmla="*/ 365760 h 837398"/>
                      <a:gd name="connsiteX10" fmla="*/ 466826 w 741146"/>
                      <a:gd name="connsiteY10" fmla="*/ 360948 h 837398"/>
                      <a:gd name="connsiteX11" fmla="*/ 442767 w 741146"/>
                      <a:gd name="connsiteY11" fmla="*/ 462013 h 837398"/>
                      <a:gd name="connsiteX12" fmla="*/ 400762 w 741146"/>
                      <a:gd name="connsiteY12" fmla="*/ 311544 h 837398"/>
                      <a:gd name="connsiteX13" fmla="*/ 303196 w 741146"/>
                      <a:gd name="connsiteY13" fmla="*/ 375386 h 837398"/>
                      <a:gd name="connsiteX14" fmla="*/ 125129 w 741146"/>
                      <a:gd name="connsiteY14" fmla="*/ 332072 h 837398"/>
                      <a:gd name="connsiteX15" fmla="*/ 52939 w 741146"/>
                      <a:gd name="connsiteY15" fmla="*/ 837398 h 837398"/>
                      <a:gd name="connsiteX0" fmla="*/ 52939 w 741146"/>
                      <a:gd name="connsiteY0" fmla="*/ 837398 h 837398"/>
                      <a:gd name="connsiteX1" fmla="*/ 0 w 741146"/>
                      <a:gd name="connsiteY1" fmla="*/ 173255 h 837398"/>
                      <a:gd name="connsiteX2" fmla="*/ 211756 w 741146"/>
                      <a:gd name="connsiteY2" fmla="*/ 19251 h 837398"/>
                      <a:gd name="connsiteX3" fmla="*/ 471638 w 741146"/>
                      <a:gd name="connsiteY3" fmla="*/ 0 h 837398"/>
                      <a:gd name="connsiteX4" fmla="*/ 563078 w 741146"/>
                      <a:gd name="connsiteY4" fmla="*/ 0 h 837398"/>
                      <a:gd name="connsiteX5" fmla="*/ 625643 w 741146"/>
                      <a:gd name="connsiteY5" fmla="*/ 91440 h 837398"/>
                      <a:gd name="connsiteX6" fmla="*/ 702645 w 741146"/>
                      <a:gd name="connsiteY6" fmla="*/ 226194 h 837398"/>
                      <a:gd name="connsiteX7" fmla="*/ 741146 w 741146"/>
                      <a:gd name="connsiteY7" fmla="*/ 428325 h 837398"/>
                      <a:gd name="connsiteX8" fmla="*/ 683394 w 741146"/>
                      <a:gd name="connsiteY8" fmla="*/ 837398 h 837398"/>
                      <a:gd name="connsiteX9" fmla="*/ 630455 w 741146"/>
                      <a:gd name="connsiteY9" fmla="*/ 365760 h 837398"/>
                      <a:gd name="connsiteX10" fmla="*/ 466826 w 741146"/>
                      <a:gd name="connsiteY10" fmla="*/ 360948 h 837398"/>
                      <a:gd name="connsiteX11" fmla="*/ 385013 w 741146"/>
                      <a:gd name="connsiteY11" fmla="*/ 490888 h 837398"/>
                      <a:gd name="connsiteX12" fmla="*/ 400762 w 741146"/>
                      <a:gd name="connsiteY12" fmla="*/ 311544 h 837398"/>
                      <a:gd name="connsiteX13" fmla="*/ 303196 w 741146"/>
                      <a:gd name="connsiteY13" fmla="*/ 375386 h 837398"/>
                      <a:gd name="connsiteX14" fmla="*/ 125129 w 741146"/>
                      <a:gd name="connsiteY14" fmla="*/ 332072 h 837398"/>
                      <a:gd name="connsiteX15" fmla="*/ 52939 w 741146"/>
                      <a:gd name="connsiteY15" fmla="*/ 837398 h 837398"/>
                      <a:gd name="connsiteX0" fmla="*/ 59684 w 747891"/>
                      <a:gd name="connsiteY0" fmla="*/ 837398 h 837398"/>
                      <a:gd name="connsiteX1" fmla="*/ 6745 w 747891"/>
                      <a:gd name="connsiteY1" fmla="*/ 173255 h 837398"/>
                      <a:gd name="connsiteX2" fmla="*/ 218501 w 747891"/>
                      <a:gd name="connsiteY2" fmla="*/ 19251 h 837398"/>
                      <a:gd name="connsiteX3" fmla="*/ 478383 w 747891"/>
                      <a:gd name="connsiteY3" fmla="*/ 0 h 837398"/>
                      <a:gd name="connsiteX4" fmla="*/ 569823 w 747891"/>
                      <a:gd name="connsiteY4" fmla="*/ 0 h 837398"/>
                      <a:gd name="connsiteX5" fmla="*/ 632388 w 747891"/>
                      <a:gd name="connsiteY5" fmla="*/ 91440 h 837398"/>
                      <a:gd name="connsiteX6" fmla="*/ 709390 w 747891"/>
                      <a:gd name="connsiteY6" fmla="*/ 226194 h 837398"/>
                      <a:gd name="connsiteX7" fmla="*/ 747891 w 747891"/>
                      <a:gd name="connsiteY7" fmla="*/ 428325 h 837398"/>
                      <a:gd name="connsiteX8" fmla="*/ 690139 w 747891"/>
                      <a:gd name="connsiteY8" fmla="*/ 837398 h 837398"/>
                      <a:gd name="connsiteX9" fmla="*/ 637200 w 747891"/>
                      <a:gd name="connsiteY9" fmla="*/ 365760 h 837398"/>
                      <a:gd name="connsiteX10" fmla="*/ 473571 w 747891"/>
                      <a:gd name="connsiteY10" fmla="*/ 360948 h 837398"/>
                      <a:gd name="connsiteX11" fmla="*/ 391758 w 747891"/>
                      <a:gd name="connsiteY11" fmla="*/ 490888 h 837398"/>
                      <a:gd name="connsiteX12" fmla="*/ 407507 w 747891"/>
                      <a:gd name="connsiteY12" fmla="*/ 311544 h 837398"/>
                      <a:gd name="connsiteX13" fmla="*/ 309941 w 747891"/>
                      <a:gd name="connsiteY13" fmla="*/ 375386 h 837398"/>
                      <a:gd name="connsiteX14" fmla="*/ 131874 w 747891"/>
                      <a:gd name="connsiteY14" fmla="*/ 332072 h 837398"/>
                      <a:gd name="connsiteX15" fmla="*/ 59684 w 747891"/>
                      <a:gd name="connsiteY15" fmla="*/ 837398 h 837398"/>
                      <a:gd name="connsiteX0" fmla="*/ 59684 w 747891"/>
                      <a:gd name="connsiteY0" fmla="*/ 837398 h 837398"/>
                      <a:gd name="connsiteX1" fmla="*/ 6745 w 747891"/>
                      <a:gd name="connsiteY1" fmla="*/ 173255 h 837398"/>
                      <a:gd name="connsiteX2" fmla="*/ 218501 w 747891"/>
                      <a:gd name="connsiteY2" fmla="*/ 19251 h 837398"/>
                      <a:gd name="connsiteX3" fmla="*/ 478383 w 747891"/>
                      <a:gd name="connsiteY3" fmla="*/ 0 h 837398"/>
                      <a:gd name="connsiteX4" fmla="*/ 569823 w 747891"/>
                      <a:gd name="connsiteY4" fmla="*/ 0 h 837398"/>
                      <a:gd name="connsiteX5" fmla="*/ 632388 w 747891"/>
                      <a:gd name="connsiteY5" fmla="*/ 91440 h 837398"/>
                      <a:gd name="connsiteX6" fmla="*/ 709390 w 747891"/>
                      <a:gd name="connsiteY6" fmla="*/ 226194 h 837398"/>
                      <a:gd name="connsiteX7" fmla="*/ 747891 w 747891"/>
                      <a:gd name="connsiteY7" fmla="*/ 428325 h 837398"/>
                      <a:gd name="connsiteX8" fmla="*/ 690139 w 747891"/>
                      <a:gd name="connsiteY8" fmla="*/ 837398 h 837398"/>
                      <a:gd name="connsiteX9" fmla="*/ 637200 w 747891"/>
                      <a:gd name="connsiteY9" fmla="*/ 365760 h 837398"/>
                      <a:gd name="connsiteX10" fmla="*/ 473571 w 747891"/>
                      <a:gd name="connsiteY10" fmla="*/ 360948 h 837398"/>
                      <a:gd name="connsiteX11" fmla="*/ 391758 w 747891"/>
                      <a:gd name="connsiteY11" fmla="*/ 490888 h 837398"/>
                      <a:gd name="connsiteX12" fmla="*/ 407507 w 747891"/>
                      <a:gd name="connsiteY12" fmla="*/ 311544 h 837398"/>
                      <a:gd name="connsiteX13" fmla="*/ 131874 w 747891"/>
                      <a:gd name="connsiteY13" fmla="*/ 332072 h 837398"/>
                      <a:gd name="connsiteX14" fmla="*/ 59684 w 747891"/>
                      <a:gd name="connsiteY14" fmla="*/ 837398 h 837398"/>
                      <a:gd name="connsiteX0" fmla="*/ 59684 w 747891"/>
                      <a:gd name="connsiteY0" fmla="*/ 837398 h 837398"/>
                      <a:gd name="connsiteX1" fmla="*/ 6745 w 747891"/>
                      <a:gd name="connsiteY1" fmla="*/ 173255 h 837398"/>
                      <a:gd name="connsiteX2" fmla="*/ 218501 w 747891"/>
                      <a:gd name="connsiteY2" fmla="*/ 19251 h 837398"/>
                      <a:gd name="connsiteX3" fmla="*/ 478383 w 747891"/>
                      <a:gd name="connsiteY3" fmla="*/ 0 h 837398"/>
                      <a:gd name="connsiteX4" fmla="*/ 569823 w 747891"/>
                      <a:gd name="connsiteY4" fmla="*/ 0 h 837398"/>
                      <a:gd name="connsiteX5" fmla="*/ 632388 w 747891"/>
                      <a:gd name="connsiteY5" fmla="*/ 91440 h 837398"/>
                      <a:gd name="connsiteX6" fmla="*/ 709390 w 747891"/>
                      <a:gd name="connsiteY6" fmla="*/ 226194 h 837398"/>
                      <a:gd name="connsiteX7" fmla="*/ 747891 w 747891"/>
                      <a:gd name="connsiteY7" fmla="*/ 428325 h 837398"/>
                      <a:gd name="connsiteX8" fmla="*/ 690139 w 747891"/>
                      <a:gd name="connsiteY8" fmla="*/ 837398 h 837398"/>
                      <a:gd name="connsiteX9" fmla="*/ 637200 w 747891"/>
                      <a:gd name="connsiteY9" fmla="*/ 365760 h 837398"/>
                      <a:gd name="connsiteX10" fmla="*/ 473571 w 747891"/>
                      <a:gd name="connsiteY10" fmla="*/ 360948 h 837398"/>
                      <a:gd name="connsiteX11" fmla="*/ 407507 w 747891"/>
                      <a:gd name="connsiteY11" fmla="*/ 311544 h 837398"/>
                      <a:gd name="connsiteX12" fmla="*/ 131874 w 747891"/>
                      <a:gd name="connsiteY12" fmla="*/ 332072 h 837398"/>
                      <a:gd name="connsiteX13" fmla="*/ 59684 w 747891"/>
                      <a:gd name="connsiteY13" fmla="*/ 837398 h 837398"/>
                      <a:gd name="connsiteX0" fmla="*/ 59684 w 747891"/>
                      <a:gd name="connsiteY0" fmla="*/ 837398 h 837398"/>
                      <a:gd name="connsiteX1" fmla="*/ 6745 w 747891"/>
                      <a:gd name="connsiteY1" fmla="*/ 173255 h 837398"/>
                      <a:gd name="connsiteX2" fmla="*/ 218501 w 747891"/>
                      <a:gd name="connsiteY2" fmla="*/ 19251 h 837398"/>
                      <a:gd name="connsiteX3" fmla="*/ 478383 w 747891"/>
                      <a:gd name="connsiteY3" fmla="*/ 0 h 837398"/>
                      <a:gd name="connsiteX4" fmla="*/ 569823 w 747891"/>
                      <a:gd name="connsiteY4" fmla="*/ 0 h 837398"/>
                      <a:gd name="connsiteX5" fmla="*/ 632388 w 747891"/>
                      <a:gd name="connsiteY5" fmla="*/ 91440 h 837398"/>
                      <a:gd name="connsiteX6" fmla="*/ 709390 w 747891"/>
                      <a:gd name="connsiteY6" fmla="*/ 226194 h 837398"/>
                      <a:gd name="connsiteX7" fmla="*/ 747891 w 747891"/>
                      <a:gd name="connsiteY7" fmla="*/ 428325 h 837398"/>
                      <a:gd name="connsiteX8" fmla="*/ 690139 w 747891"/>
                      <a:gd name="connsiteY8" fmla="*/ 837398 h 837398"/>
                      <a:gd name="connsiteX9" fmla="*/ 637200 w 747891"/>
                      <a:gd name="connsiteY9" fmla="*/ 365760 h 837398"/>
                      <a:gd name="connsiteX10" fmla="*/ 407507 w 747891"/>
                      <a:gd name="connsiteY10" fmla="*/ 311544 h 837398"/>
                      <a:gd name="connsiteX11" fmla="*/ 131874 w 747891"/>
                      <a:gd name="connsiteY11" fmla="*/ 332072 h 837398"/>
                      <a:gd name="connsiteX12" fmla="*/ 59684 w 747891"/>
                      <a:gd name="connsiteY12" fmla="*/ 837398 h 837398"/>
                      <a:gd name="connsiteX0" fmla="*/ 59684 w 747891"/>
                      <a:gd name="connsiteY0" fmla="*/ 837398 h 837398"/>
                      <a:gd name="connsiteX1" fmla="*/ 6745 w 747891"/>
                      <a:gd name="connsiteY1" fmla="*/ 173255 h 837398"/>
                      <a:gd name="connsiteX2" fmla="*/ 218501 w 747891"/>
                      <a:gd name="connsiteY2" fmla="*/ 19251 h 837398"/>
                      <a:gd name="connsiteX3" fmla="*/ 478383 w 747891"/>
                      <a:gd name="connsiteY3" fmla="*/ 0 h 837398"/>
                      <a:gd name="connsiteX4" fmla="*/ 569823 w 747891"/>
                      <a:gd name="connsiteY4" fmla="*/ 0 h 837398"/>
                      <a:gd name="connsiteX5" fmla="*/ 632388 w 747891"/>
                      <a:gd name="connsiteY5" fmla="*/ 91440 h 837398"/>
                      <a:gd name="connsiteX6" fmla="*/ 709390 w 747891"/>
                      <a:gd name="connsiteY6" fmla="*/ 226194 h 837398"/>
                      <a:gd name="connsiteX7" fmla="*/ 747891 w 747891"/>
                      <a:gd name="connsiteY7" fmla="*/ 428325 h 837398"/>
                      <a:gd name="connsiteX8" fmla="*/ 690139 w 747891"/>
                      <a:gd name="connsiteY8" fmla="*/ 837398 h 837398"/>
                      <a:gd name="connsiteX9" fmla="*/ 637200 w 747891"/>
                      <a:gd name="connsiteY9" fmla="*/ 365760 h 837398"/>
                      <a:gd name="connsiteX10" fmla="*/ 407507 w 747891"/>
                      <a:gd name="connsiteY10" fmla="*/ 311544 h 837398"/>
                      <a:gd name="connsiteX11" fmla="*/ 131874 w 747891"/>
                      <a:gd name="connsiteY11" fmla="*/ 332072 h 837398"/>
                      <a:gd name="connsiteX12" fmla="*/ 59684 w 747891"/>
                      <a:gd name="connsiteY12" fmla="*/ 837398 h 837398"/>
                      <a:gd name="connsiteX0" fmla="*/ 59684 w 747891"/>
                      <a:gd name="connsiteY0" fmla="*/ 837398 h 837398"/>
                      <a:gd name="connsiteX1" fmla="*/ 6745 w 747891"/>
                      <a:gd name="connsiteY1" fmla="*/ 173255 h 837398"/>
                      <a:gd name="connsiteX2" fmla="*/ 218501 w 747891"/>
                      <a:gd name="connsiteY2" fmla="*/ 19251 h 837398"/>
                      <a:gd name="connsiteX3" fmla="*/ 478383 w 747891"/>
                      <a:gd name="connsiteY3" fmla="*/ 0 h 837398"/>
                      <a:gd name="connsiteX4" fmla="*/ 569823 w 747891"/>
                      <a:gd name="connsiteY4" fmla="*/ 0 h 837398"/>
                      <a:gd name="connsiteX5" fmla="*/ 632388 w 747891"/>
                      <a:gd name="connsiteY5" fmla="*/ 91440 h 837398"/>
                      <a:gd name="connsiteX6" fmla="*/ 709390 w 747891"/>
                      <a:gd name="connsiteY6" fmla="*/ 226194 h 837398"/>
                      <a:gd name="connsiteX7" fmla="*/ 747891 w 747891"/>
                      <a:gd name="connsiteY7" fmla="*/ 428325 h 837398"/>
                      <a:gd name="connsiteX8" fmla="*/ 690139 w 747891"/>
                      <a:gd name="connsiteY8" fmla="*/ 837398 h 837398"/>
                      <a:gd name="connsiteX9" fmla="*/ 637200 w 747891"/>
                      <a:gd name="connsiteY9" fmla="*/ 365760 h 837398"/>
                      <a:gd name="connsiteX10" fmla="*/ 407507 w 747891"/>
                      <a:gd name="connsiteY10" fmla="*/ 311544 h 837398"/>
                      <a:gd name="connsiteX11" fmla="*/ 131874 w 747891"/>
                      <a:gd name="connsiteY11" fmla="*/ 332072 h 837398"/>
                      <a:gd name="connsiteX12" fmla="*/ 59684 w 747891"/>
                      <a:gd name="connsiteY12" fmla="*/ 837398 h 837398"/>
                      <a:gd name="connsiteX0" fmla="*/ 59684 w 747891"/>
                      <a:gd name="connsiteY0" fmla="*/ 837398 h 837398"/>
                      <a:gd name="connsiteX1" fmla="*/ 6745 w 747891"/>
                      <a:gd name="connsiteY1" fmla="*/ 173255 h 837398"/>
                      <a:gd name="connsiteX2" fmla="*/ 218501 w 747891"/>
                      <a:gd name="connsiteY2" fmla="*/ 19251 h 837398"/>
                      <a:gd name="connsiteX3" fmla="*/ 478383 w 747891"/>
                      <a:gd name="connsiteY3" fmla="*/ 0 h 837398"/>
                      <a:gd name="connsiteX4" fmla="*/ 569823 w 747891"/>
                      <a:gd name="connsiteY4" fmla="*/ 0 h 837398"/>
                      <a:gd name="connsiteX5" fmla="*/ 632388 w 747891"/>
                      <a:gd name="connsiteY5" fmla="*/ 91440 h 837398"/>
                      <a:gd name="connsiteX6" fmla="*/ 709390 w 747891"/>
                      <a:gd name="connsiteY6" fmla="*/ 226194 h 837398"/>
                      <a:gd name="connsiteX7" fmla="*/ 747891 w 747891"/>
                      <a:gd name="connsiteY7" fmla="*/ 428325 h 837398"/>
                      <a:gd name="connsiteX8" fmla="*/ 690139 w 747891"/>
                      <a:gd name="connsiteY8" fmla="*/ 837398 h 837398"/>
                      <a:gd name="connsiteX9" fmla="*/ 637200 w 747891"/>
                      <a:gd name="connsiteY9" fmla="*/ 365760 h 837398"/>
                      <a:gd name="connsiteX10" fmla="*/ 407507 w 747891"/>
                      <a:gd name="connsiteY10" fmla="*/ 311544 h 837398"/>
                      <a:gd name="connsiteX11" fmla="*/ 131874 w 747891"/>
                      <a:gd name="connsiteY11" fmla="*/ 332072 h 837398"/>
                      <a:gd name="connsiteX12" fmla="*/ 59684 w 747891"/>
                      <a:gd name="connsiteY12" fmla="*/ 837398 h 837398"/>
                      <a:gd name="connsiteX0" fmla="*/ 59684 w 747891"/>
                      <a:gd name="connsiteY0" fmla="*/ 837398 h 837398"/>
                      <a:gd name="connsiteX1" fmla="*/ 6745 w 747891"/>
                      <a:gd name="connsiteY1" fmla="*/ 173255 h 837398"/>
                      <a:gd name="connsiteX2" fmla="*/ 218501 w 747891"/>
                      <a:gd name="connsiteY2" fmla="*/ 19251 h 837398"/>
                      <a:gd name="connsiteX3" fmla="*/ 478383 w 747891"/>
                      <a:gd name="connsiteY3" fmla="*/ 0 h 837398"/>
                      <a:gd name="connsiteX4" fmla="*/ 569823 w 747891"/>
                      <a:gd name="connsiteY4" fmla="*/ 0 h 837398"/>
                      <a:gd name="connsiteX5" fmla="*/ 632388 w 747891"/>
                      <a:gd name="connsiteY5" fmla="*/ 91440 h 837398"/>
                      <a:gd name="connsiteX6" fmla="*/ 709390 w 747891"/>
                      <a:gd name="connsiteY6" fmla="*/ 226194 h 837398"/>
                      <a:gd name="connsiteX7" fmla="*/ 747891 w 747891"/>
                      <a:gd name="connsiteY7" fmla="*/ 428325 h 837398"/>
                      <a:gd name="connsiteX8" fmla="*/ 690139 w 747891"/>
                      <a:gd name="connsiteY8" fmla="*/ 837398 h 837398"/>
                      <a:gd name="connsiteX9" fmla="*/ 637200 w 747891"/>
                      <a:gd name="connsiteY9" fmla="*/ 365760 h 837398"/>
                      <a:gd name="connsiteX10" fmla="*/ 407507 w 747891"/>
                      <a:gd name="connsiteY10" fmla="*/ 311544 h 837398"/>
                      <a:gd name="connsiteX11" fmla="*/ 131874 w 747891"/>
                      <a:gd name="connsiteY11" fmla="*/ 332072 h 837398"/>
                      <a:gd name="connsiteX12" fmla="*/ 59684 w 747891"/>
                      <a:gd name="connsiteY12" fmla="*/ 837398 h 837398"/>
                      <a:gd name="connsiteX0" fmla="*/ 59684 w 747891"/>
                      <a:gd name="connsiteY0" fmla="*/ 837398 h 837398"/>
                      <a:gd name="connsiteX1" fmla="*/ 6745 w 747891"/>
                      <a:gd name="connsiteY1" fmla="*/ 173255 h 837398"/>
                      <a:gd name="connsiteX2" fmla="*/ 218501 w 747891"/>
                      <a:gd name="connsiteY2" fmla="*/ 19251 h 837398"/>
                      <a:gd name="connsiteX3" fmla="*/ 478383 w 747891"/>
                      <a:gd name="connsiteY3" fmla="*/ 0 h 837398"/>
                      <a:gd name="connsiteX4" fmla="*/ 569823 w 747891"/>
                      <a:gd name="connsiteY4" fmla="*/ 0 h 837398"/>
                      <a:gd name="connsiteX5" fmla="*/ 632388 w 747891"/>
                      <a:gd name="connsiteY5" fmla="*/ 91440 h 837398"/>
                      <a:gd name="connsiteX6" fmla="*/ 709390 w 747891"/>
                      <a:gd name="connsiteY6" fmla="*/ 226194 h 837398"/>
                      <a:gd name="connsiteX7" fmla="*/ 747891 w 747891"/>
                      <a:gd name="connsiteY7" fmla="*/ 428325 h 837398"/>
                      <a:gd name="connsiteX8" fmla="*/ 690139 w 747891"/>
                      <a:gd name="connsiteY8" fmla="*/ 837398 h 837398"/>
                      <a:gd name="connsiteX9" fmla="*/ 637200 w 747891"/>
                      <a:gd name="connsiteY9" fmla="*/ 365760 h 837398"/>
                      <a:gd name="connsiteX10" fmla="*/ 407507 w 747891"/>
                      <a:gd name="connsiteY10" fmla="*/ 311544 h 837398"/>
                      <a:gd name="connsiteX11" fmla="*/ 131874 w 747891"/>
                      <a:gd name="connsiteY11" fmla="*/ 332072 h 837398"/>
                      <a:gd name="connsiteX12" fmla="*/ 59684 w 747891"/>
                      <a:gd name="connsiteY12" fmla="*/ 837398 h 837398"/>
                      <a:gd name="connsiteX0" fmla="*/ 59684 w 747891"/>
                      <a:gd name="connsiteY0" fmla="*/ 837398 h 837398"/>
                      <a:gd name="connsiteX1" fmla="*/ 6745 w 747891"/>
                      <a:gd name="connsiteY1" fmla="*/ 173255 h 837398"/>
                      <a:gd name="connsiteX2" fmla="*/ 218501 w 747891"/>
                      <a:gd name="connsiteY2" fmla="*/ 19251 h 837398"/>
                      <a:gd name="connsiteX3" fmla="*/ 478383 w 747891"/>
                      <a:gd name="connsiteY3" fmla="*/ 0 h 837398"/>
                      <a:gd name="connsiteX4" fmla="*/ 569823 w 747891"/>
                      <a:gd name="connsiteY4" fmla="*/ 0 h 837398"/>
                      <a:gd name="connsiteX5" fmla="*/ 632388 w 747891"/>
                      <a:gd name="connsiteY5" fmla="*/ 91440 h 837398"/>
                      <a:gd name="connsiteX6" fmla="*/ 709390 w 747891"/>
                      <a:gd name="connsiteY6" fmla="*/ 226194 h 837398"/>
                      <a:gd name="connsiteX7" fmla="*/ 747891 w 747891"/>
                      <a:gd name="connsiteY7" fmla="*/ 428325 h 837398"/>
                      <a:gd name="connsiteX8" fmla="*/ 690139 w 747891"/>
                      <a:gd name="connsiteY8" fmla="*/ 837398 h 837398"/>
                      <a:gd name="connsiteX9" fmla="*/ 637200 w 747891"/>
                      <a:gd name="connsiteY9" fmla="*/ 365760 h 837398"/>
                      <a:gd name="connsiteX10" fmla="*/ 407507 w 747891"/>
                      <a:gd name="connsiteY10" fmla="*/ 311544 h 837398"/>
                      <a:gd name="connsiteX11" fmla="*/ 131874 w 747891"/>
                      <a:gd name="connsiteY11" fmla="*/ 332072 h 837398"/>
                      <a:gd name="connsiteX12" fmla="*/ 59684 w 747891"/>
                      <a:gd name="connsiteY12" fmla="*/ 837398 h 837398"/>
                      <a:gd name="connsiteX0" fmla="*/ 59684 w 747891"/>
                      <a:gd name="connsiteY0" fmla="*/ 837398 h 837398"/>
                      <a:gd name="connsiteX1" fmla="*/ 6745 w 747891"/>
                      <a:gd name="connsiteY1" fmla="*/ 173255 h 837398"/>
                      <a:gd name="connsiteX2" fmla="*/ 218501 w 747891"/>
                      <a:gd name="connsiteY2" fmla="*/ 19251 h 837398"/>
                      <a:gd name="connsiteX3" fmla="*/ 478383 w 747891"/>
                      <a:gd name="connsiteY3" fmla="*/ 0 h 837398"/>
                      <a:gd name="connsiteX4" fmla="*/ 569823 w 747891"/>
                      <a:gd name="connsiteY4" fmla="*/ 0 h 837398"/>
                      <a:gd name="connsiteX5" fmla="*/ 632388 w 747891"/>
                      <a:gd name="connsiteY5" fmla="*/ 91440 h 837398"/>
                      <a:gd name="connsiteX6" fmla="*/ 709390 w 747891"/>
                      <a:gd name="connsiteY6" fmla="*/ 226194 h 837398"/>
                      <a:gd name="connsiteX7" fmla="*/ 747891 w 747891"/>
                      <a:gd name="connsiteY7" fmla="*/ 428325 h 837398"/>
                      <a:gd name="connsiteX8" fmla="*/ 690139 w 747891"/>
                      <a:gd name="connsiteY8" fmla="*/ 837398 h 837398"/>
                      <a:gd name="connsiteX9" fmla="*/ 637200 w 747891"/>
                      <a:gd name="connsiteY9" fmla="*/ 365760 h 837398"/>
                      <a:gd name="connsiteX10" fmla="*/ 407507 w 747891"/>
                      <a:gd name="connsiteY10" fmla="*/ 311544 h 837398"/>
                      <a:gd name="connsiteX11" fmla="*/ 131874 w 747891"/>
                      <a:gd name="connsiteY11" fmla="*/ 332072 h 837398"/>
                      <a:gd name="connsiteX12" fmla="*/ 59684 w 747891"/>
                      <a:gd name="connsiteY12" fmla="*/ 837398 h 837398"/>
                      <a:gd name="connsiteX0" fmla="*/ 59684 w 747891"/>
                      <a:gd name="connsiteY0" fmla="*/ 837398 h 837398"/>
                      <a:gd name="connsiteX1" fmla="*/ 6745 w 747891"/>
                      <a:gd name="connsiteY1" fmla="*/ 173255 h 837398"/>
                      <a:gd name="connsiteX2" fmla="*/ 218501 w 747891"/>
                      <a:gd name="connsiteY2" fmla="*/ 19251 h 837398"/>
                      <a:gd name="connsiteX3" fmla="*/ 478383 w 747891"/>
                      <a:gd name="connsiteY3" fmla="*/ 0 h 837398"/>
                      <a:gd name="connsiteX4" fmla="*/ 566684 w 747891"/>
                      <a:gd name="connsiteY4" fmla="*/ 0 h 837398"/>
                      <a:gd name="connsiteX5" fmla="*/ 632388 w 747891"/>
                      <a:gd name="connsiteY5" fmla="*/ 91440 h 837398"/>
                      <a:gd name="connsiteX6" fmla="*/ 709390 w 747891"/>
                      <a:gd name="connsiteY6" fmla="*/ 226194 h 837398"/>
                      <a:gd name="connsiteX7" fmla="*/ 747891 w 747891"/>
                      <a:gd name="connsiteY7" fmla="*/ 428325 h 837398"/>
                      <a:gd name="connsiteX8" fmla="*/ 690139 w 747891"/>
                      <a:gd name="connsiteY8" fmla="*/ 837398 h 837398"/>
                      <a:gd name="connsiteX9" fmla="*/ 637200 w 747891"/>
                      <a:gd name="connsiteY9" fmla="*/ 365760 h 837398"/>
                      <a:gd name="connsiteX10" fmla="*/ 407507 w 747891"/>
                      <a:gd name="connsiteY10" fmla="*/ 311544 h 837398"/>
                      <a:gd name="connsiteX11" fmla="*/ 131874 w 747891"/>
                      <a:gd name="connsiteY11" fmla="*/ 332072 h 837398"/>
                      <a:gd name="connsiteX12" fmla="*/ 59684 w 747891"/>
                      <a:gd name="connsiteY12" fmla="*/ 837398 h 837398"/>
                      <a:gd name="connsiteX0" fmla="*/ 59684 w 747891"/>
                      <a:gd name="connsiteY0" fmla="*/ 837398 h 837398"/>
                      <a:gd name="connsiteX1" fmla="*/ 6745 w 747891"/>
                      <a:gd name="connsiteY1" fmla="*/ 173255 h 837398"/>
                      <a:gd name="connsiteX2" fmla="*/ 218501 w 747891"/>
                      <a:gd name="connsiteY2" fmla="*/ 19251 h 837398"/>
                      <a:gd name="connsiteX3" fmla="*/ 478383 w 747891"/>
                      <a:gd name="connsiteY3" fmla="*/ 0 h 837398"/>
                      <a:gd name="connsiteX4" fmla="*/ 632388 w 747891"/>
                      <a:gd name="connsiteY4" fmla="*/ 91440 h 837398"/>
                      <a:gd name="connsiteX5" fmla="*/ 709390 w 747891"/>
                      <a:gd name="connsiteY5" fmla="*/ 226194 h 837398"/>
                      <a:gd name="connsiteX6" fmla="*/ 747891 w 747891"/>
                      <a:gd name="connsiteY6" fmla="*/ 428325 h 837398"/>
                      <a:gd name="connsiteX7" fmla="*/ 690139 w 747891"/>
                      <a:gd name="connsiteY7" fmla="*/ 837398 h 837398"/>
                      <a:gd name="connsiteX8" fmla="*/ 637200 w 747891"/>
                      <a:gd name="connsiteY8" fmla="*/ 365760 h 837398"/>
                      <a:gd name="connsiteX9" fmla="*/ 407507 w 747891"/>
                      <a:gd name="connsiteY9" fmla="*/ 311544 h 837398"/>
                      <a:gd name="connsiteX10" fmla="*/ 131874 w 747891"/>
                      <a:gd name="connsiteY10" fmla="*/ 332072 h 837398"/>
                      <a:gd name="connsiteX11" fmla="*/ 59684 w 747891"/>
                      <a:gd name="connsiteY11" fmla="*/ 837398 h 837398"/>
                      <a:gd name="connsiteX0" fmla="*/ 59684 w 747891"/>
                      <a:gd name="connsiteY0" fmla="*/ 818147 h 818147"/>
                      <a:gd name="connsiteX1" fmla="*/ 6745 w 747891"/>
                      <a:gd name="connsiteY1" fmla="*/ 154004 h 818147"/>
                      <a:gd name="connsiteX2" fmla="*/ 218501 w 747891"/>
                      <a:gd name="connsiteY2" fmla="*/ 0 h 818147"/>
                      <a:gd name="connsiteX3" fmla="*/ 632388 w 747891"/>
                      <a:gd name="connsiteY3" fmla="*/ 72189 h 818147"/>
                      <a:gd name="connsiteX4" fmla="*/ 709390 w 747891"/>
                      <a:gd name="connsiteY4" fmla="*/ 206943 h 818147"/>
                      <a:gd name="connsiteX5" fmla="*/ 747891 w 747891"/>
                      <a:gd name="connsiteY5" fmla="*/ 409074 h 818147"/>
                      <a:gd name="connsiteX6" fmla="*/ 690139 w 747891"/>
                      <a:gd name="connsiteY6" fmla="*/ 818147 h 818147"/>
                      <a:gd name="connsiteX7" fmla="*/ 637200 w 747891"/>
                      <a:gd name="connsiteY7" fmla="*/ 346509 h 818147"/>
                      <a:gd name="connsiteX8" fmla="*/ 407507 w 747891"/>
                      <a:gd name="connsiteY8" fmla="*/ 292293 h 818147"/>
                      <a:gd name="connsiteX9" fmla="*/ 131874 w 747891"/>
                      <a:gd name="connsiteY9" fmla="*/ 312821 h 818147"/>
                      <a:gd name="connsiteX10" fmla="*/ 59684 w 747891"/>
                      <a:gd name="connsiteY10" fmla="*/ 818147 h 818147"/>
                      <a:gd name="connsiteX0" fmla="*/ 59684 w 747891"/>
                      <a:gd name="connsiteY0" fmla="*/ 818147 h 818147"/>
                      <a:gd name="connsiteX1" fmla="*/ 6745 w 747891"/>
                      <a:gd name="connsiteY1" fmla="*/ 154004 h 818147"/>
                      <a:gd name="connsiteX2" fmla="*/ 218501 w 747891"/>
                      <a:gd name="connsiteY2" fmla="*/ 0 h 818147"/>
                      <a:gd name="connsiteX3" fmla="*/ 632388 w 747891"/>
                      <a:gd name="connsiteY3" fmla="*/ 72189 h 818147"/>
                      <a:gd name="connsiteX4" fmla="*/ 709390 w 747891"/>
                      <a:gd name="connsiteY4" fmla="*/ 206943 h 818147"/>
                      <a:gd name="connsiteX5" fmla="*/ 747891 w 747891"/>
                      <a:gd name="connsiteY5" fmla="*/ 409074 h 818147"/>
                      <a:gd name="connsiteX6" fmla="*/ 690139 w 747891"/>
                      <a:gd name="connsiteY6" fmla="*/ 818147 h 818147"/>
                      <a:gd name="connsiteX7" fmla="*/ 637200 w 747891"/>
                      <a:gd name="connsiteY7" fmla="*/ 346509 h 818147"/>
                      <a:gd name="connsiteX8" fmla="*/ 407507 w 747891"/>
                      <a:gd name="connsiteY8" fmla="*/ 292293 h 818147"/>
                      <a:gd name="connsiteX9" fmla="*/ 131874 w 747891"/>
                      <a:gd name="connsiteY9" fmla="*/ 312821 h 818147"/>
                      <a:gd name="connsiteX10" fmla="*/ 59684 w 747891"/>
                      <a:gd name="connsiteY10" fmla="*/ 818147 h 818147"/>
                      <a:gd name="connsiteX0" fmla="*/ 59684 w 747891"/>
                      <a:gd name="connsiteY0" fmla="*/ 818147 h 818147"/>
                      <a:gd name="connsiteX1" fmla="*/ 6745 w 747891"/>
                      <a:gd name="connsiteY1" fmla="*/ 154004 h 818147"/>
                      <a:gd name="connsiteX2" fmla="*/ 218501 w 747891"/>
                      <a:gd name="connsiteY2" fmla="*/ 0 h 818147"/>
                      <a:gd name="connsiteX3" fmla="*/ 632388 w 747891"/>
                      <a:gd name="connsiteY3" fmla="*/ 72189 h 818147"/>
                      <a:gd name="connsiteX4" fmla="*/ 747891 w 747891"/>
                      <a:gd name="connsiteY4" fmla="*/ 409074 h 818147"/>
                      <a:gd name="connsiteX5" fmla="*/ 690139 w 747891"/>
                      <a:gd name="connsiteY5" fmla="*/ 818147 h 818147"/>
                      <a:gd name="connsiteX6" fmla="*/ 637200 w 747891"/>
                      <a:gd name="connsiteY6" fmla="*/ 346509 h 818147"/>
                      <a:gd name="connsiteX7" fmla="*/ 407507 w 747891"/>
                      <a:gd name="connsiteY7" fmla="*/ 292293 h 818147"/>
                      <a:gd name="connsiteX8" fmla="*/ 131874 w 747891"/>
                      <a:gd name="connsiteY8" fmla="*/ 312821 h 818147"/>
                      <a:gd name="connsiteX9" fmla="*/ 59684 w 747891"/>
                      <a:gd name="connsiteY9" fmla="*/ 818147 h 818147"/>
                      <a:gd name="connsiteX0" fmla="*/ 59684 w 752195"/>
                      <a:gd name="connsiteY0" fmla="*/ 818147 h 818147"/>
                      <a:gd name="connsiteX1" fmla="*/ 6745 w 752195"/>
                      <a:gd name="connsiteY1" fmla="*/ 154004 h 818147"/>
                      <a:gd name="connsiteX2" fmla="*/ 218501 w 752195"/>
                      <a:gd name="connsiteY2" fmla="*/ 0 h 818147"/>
                      <a:gd name="connsiteX3" fmla="*/ 632388 w 752195"/>
                      <a:gd name="connsiteY3" fmla="*/ 72189 h 818147"/>
                      <a:gd name="connsiteX4" fmla="*/ 747891 w 752195"/>
                      <a:gd name="connsiteY4" fmla="*/ 409074 h 818147"/>
                      <a:gd name="connsiteX5" fmla="*/ 690139 w 752195"/>
                      <a:gd name="connsiteY5" fmla="*/ 818147 h 818147"/>
                      <a:gd name="connsiteX6" fmla="*/ 637200 w 752195"/>
                      <a:gd name="connsiteY6" fmla="*/ 346509 h 818147"/>
                      <a:gd name="connsiteX7" fmla="*/ 407507 w 752195"/>
                      <a:gd name="connsiteY7" fmla="*/ 292293 h 818147"/>
                      <a:gd name="connsiteX8" fmla="*/ 131874 w 752195"/>
                      <a:gd name="connsiteY8" fmla="*/ 312821 h 818147"/>
                      <a:gd name="connsiteX9" fmla="*/ 59684 w 752195"/>
                      <a:gd name="connsiteY9" fmla="*/ 818147 h 818147"/>
                      <a:gd name="connsiteX0" fmla="*/ 59684 w 750873"/>
                      <a:gd name="connsiteY0" fmla="*/ 818147 h 818147"/>
                      <a:gd name="connsiteX1" fmla="*/ 6745 w 750873"/>
                      <a:gd name="connsiteY1" fmla="*/ 154004 h 818147"/>
                      <a:gd name="connsiteX2" fmla="*/ 218501 w 750873"/>
                      <a:gd name="connsiteY2" fmla="*/ 0 h 818147"/>
                      <a:gd name="connsiteX3" fmla="*/ 632388 w 750873"/>
                      <a:gd name="connsiteY3" fmla="*/ 72189 h 818147"/>
                      <a:gd name="connsiteX4" fmla="*/ 747891 w 750873"/>
                      <a:gd name="connsiteY4" fmla="*/ 409074 h 818147"/>
                      <a:gd name="connsiteX5" fmla="*/ 713680 w 750873"/>
                      <a:gd name="connsiteY5" fmla="*/ 657028 h 818147"/>
                      <a:gd name="connsiteX6" fmla="*/ 637200 w 750873"/>
                      <a:gd name="connsiteY6" fmla="*/ 346509 h 818147"/>
                      <a:gd name="connsiteX7" fmla="*/ 407507 w 750873"/>
                      <a:gd name="connsiteY7" fmla="*/ 292293 h 818147"/>
                      <a:gd name="connsiteX8" fmla="*/ 131874 w 750873"/>
                      <a:gd name="connsiteY8" fmla="*/ 312821 h 818147"/>
                      <a:gd name="connsiteX9" fmla="*/ 59684 w 750873"/>
                      <a:gd name="connsiteY9" fmla="*/ 818147 h 818147"/>
                      <a:gd name="connsiteX0" fmla="*/ 62384 w 750434"/>
                      <a:gd name="connsiteY0" fmla="*/ 654936 h 657028"/>
                      <a:gd name="connsiteX1" fmla="*/ 6306 w 750434"/>
                      <a:gd name="connsiteY1" fmla="*/ 154004 h 657028"/>
                      <a:gd name="connsiteX2" fmla="*/ 218062 w 750434"/>
                      <a:gd name="connsiteY2" fmla="*/ 0 h 657028"/>
                      <a:gd name="connsiteX3" fmla="*/ 631949 w 750434"/>
                      <a:gd name="connsiteY3" fmla="*/ 72189 h 657028"/>
                      <a:gd name="connsiteX4" fmla="*/ 747452 w 750434"/>
                      <a:gd name="connsiteY4" fmla="*/ 409074 h 657028"/>
                      <a:gd name="connsiteX5" fmla="*/ 713241 w 750434"/>
                      <a:gd name="connsiteY5" fmla="*/ 657028 h 657028"/>
                      <a:gd name="connsiteX6" fmla="*/ 636761 w 750434"/>
                      <a:gd name="connsiteY6" fmla="*/ 346509 h 657028"/>
                      <a:gd name="connsiteX7" fmla="*/ 407068 w 750434"/>
                      <a:gd name="connsiteY7" fmla="*/ 292293 h 657028"/>
                      <a:gd name="connsiteX8" fmla="*/ 131435 w 750434"/>
                      <a:gd name="connsiteY8" fmla="*/ 312821 h 657028"/>
                      <a:gd name="connsiteX9" fmla="*/ 62384 w 750434"/>
                      <a:gd name="connsiteY9" fmla="*/ 654936 h 657028"/>
                      <a:gd name="connsiteX0" fmla="*/ 73266 w 761316"/>
                      <a:gd name="connsiteY0" fmla="*/ 652844 h 654936"/>
                      <a:gd name="connsiteX1" fmla="*/ 17188 w 761316"/>
                      <a:gd name="connsiteY1" fmla="*/ 151912 h 654936"/>
                      <a:gd name="connsiteX2" fmla="*/ 398440 w 761316"/>
                      <a:gd name="connsiteY2" fmla="*/ 0 h 654936"/>
                      <a:gd name="connsiteX3" fmla="*/ 642831 w 761316"/>
                      <a:gd name="connsiteY3" fmla="*/ 70097 h 654936"/>
                      <a:gd name="connsiteX4" fmla="*/ 758334 w 761316"/>
                      <a:gd name="connsiteY4" fmla="*/ 406982 h 654936"/>
                      <a:gd name="connsiteX5" fmla="*/ 724123 w 761316"/>
                      <a:gd name="connsiteY5" fmla="*/ 654936 h 654936"/>
                      <a:gd name="connsiteX6" fmla="*/ 647643 w 761316"/>
                      <a:gd name="connsiteY6" fmla="*/ 344417 h 654936"/>
                      <a:gd name="connsiteX7" fmla="*/ 417950 w 761316"/>
                      <a:gd name="connsiteY7" fmla="*/ 290201 h 654936"/>
                      <a:gd name="connsiteX8" fmla="*/ 142317 w 761316"/>
                      <a:gd name="connsiteY8" fmla="*/ 310729 h 654936"/>
                      <a:gd name="connsiteX9" fmla="*/ 73266 w 761316"/>
                      <a:gd name="connsiteY9" fmla="*/ 652844 h 654936"/>
                      <a:gd name="connsiteX0" fmla="*/ 73266 w 761316"/>
                      <a:gd name="connsiteY0" fmla="*/ 657724 h 659816"/>
                      <a:gd name="connsiteX1" fmla="*/ 17188 w 761316"/>
                      <a:gd name="connsiteY1" fmla="*/ 156792 h 659816"/>
                      <a:gd name="connsiteX2" fmla="*/ 398440 w 761316"/>
                      <a:gd name="connsiteY2" fmla="*/ 4880 h 659816"/>
                      <a:gd name="connsiteX3" fmla="*/ 642831 w 761316"/>
                      <a:gd name="connsiteY3" fmla="*/ 74977 h 659816"/>
                      <a:gd name="connsiteX4" fmla="*/ 758334 w 761316"/>
                      <a:gd name="connsiteY4" fmla="*/ 411862 h 659816"/>
                      <a:gd name="connsiteX5" fmla="*/ 724123 w 761316"/>
                      <a:gd name="connsiteY5" fmla="*/ 659816 h 659816"/>
                      <a:gd name="connsiteX6" fmla="*/ 647643 w 761316"/>
                      <a:gd name="connsiteY6" fmla="*/ 349297 h 659816"/>
                      <a:gd name="connsiteX7" fmla="*/ 417950 w 761316"/>
                      <a:gd name="connsiteY7" fmla="*/ 295081 h 659816"/>
                      <a:gd name="connsiteX8" fmla="*/ 142317 w 761316"/>
                      <a:gd name="connsiteY8" fmla="*/ 315609 h 659816"/>
                      <a:gd name="connsiteX9" fmla="*/ 73266 w 761316"/>
                      <a:gd name="connsiteY9" fmla="*/ 657724 h 659816"/>
                      <a:gd name="connsiteX0" fmla="*/ 73266 w 761316"/>
                      <a:gd name="connsiteY0" fmla="*/ 653517 h 655609"/>
                      <a:gd name="connsiteX1" fmla="*/ 17188 w 761316"/>
                      <a:gd name="connsiteY1" fmla="*/ 152585 h 655609"/>
                      <a:gd name="connsiteX2" fmla="*/ 398440 w 761316"/>
                      <a:gd name="connsiteY2" fmla="*/ 673 h 655609"/>
                      <a:gd name="connsiteX3" fmla="*/ 642831 w 761316"/>
                      <a:gd name="connsiteY3" fmla="*/ 70770 h 655609"/>
                      <a:gd name="connsiteX4" fmla="*/ 758334 w 761316"/>
                      <a:gd name="connsiteY4" fmla="*/ 407655 h 655609"/>
                      <a:gd name="connsiteX5" fmla="*/ 724123 w 761316"/>
                      <a:gd name="connsiteY5" fmla="*/ 655609 h 655609"/>
                      <a:gd name="connsiteX6" fmla="*/ 647643 w 761316"/>
                      <a:gd name="connsiteY6" fmla="*/ 345090 h 655609"/>
                      <a:gd name="connsiteX7" fmla="*/ 417950 w 761316"/>
                      <a:gd name="connsiteY7" fmla="*/ 290874 h 655609"/>
                      <a:gd name="connsiteX8" fmla="*/ 142317 w 761316"/>
                      <a:gd name="connsiteY8" fmla="*/ 311402 h 655609"/>
                      <a:gd name="connsiteX9" fmla="*/ 73266 w 761316"/>
                      <a:gd name="connsiteY9" fmla="*/ 653517 h 655609"/>
                      <a:gd name="connsiteX0" fmla="*/ 73266 w 759388"/>
                      <a:gd name="connsiteY0" fmla="*/ 654163 h 656255"/>
                      <a:gd name="connsiteX1" fmla="*/ 17188 w 759388"/>
                      <a:gd name="connsiteY1" fmla="*/ 153231 h 656255"/>
                      <a:gd name="connsiteX2" fmla="*/ 398440 w 759388"/>
                      <a:gd name="connsiteY2" fmla="*/ 1319 h 656255"/>
                      <a:gd name="connsiteX3" fmla="*/ 682066 w 759388"/>
                      <a:gd name="connsiteY3" fmla="*/ 98618 h 656255"/>
                      <a:gd name="connsiteX4" fmla="*/ 758334 w 759388"/>
                      <a:gd name="connsiteY4" fmla="*/ 408301 h 656255"/>
                      <a:gd name="connsiteX5" fmla="*/ 724123 w 759388"/>
                      <a:gd name="connsiteY5" fmla="*/ 656255 h 656255"/>
                      <a:gd name="connsiteX6" fmla="*/ 647643 w 759388"/>
                      <a:gd name="connsiteY6" fmla="*/ 345736 h 656255"/>
                      <a:gd name="connsiteX7" fmla="*/ 417950 w 759388"/>
                      <a:gd name="connsiteY7" fmla="*/ 291520 h 656255"/>
                      <a:gd name="connsiteX8" fmla="*/ 142317 w 759388"/>
                      <a:gd name="connsiteY8" fmla="*/ 312048 h 656255"/>
                      <a:gd name="connsiteX9" fmla="*/ 73266 w 759388"/>
                      <a:gd name="connsiteY9" fmla="*/ 654163 h 656255"/>
                      <a:gd name="connsiteX0" fmla="*/ 40036 w 726158"/>
                      <a:gd name="connsiteY0" fmla="*/ 652892 h 654984"/>
                      <a:gd name="connsiteX1" fmla="*/ 24763 w 726158"/>
                      <a:gd name="connsiteY1" fmla="*/ 105926 h 654984"/>
                      <a:gd name="connsiteX2" fmla="*/ 365210 w 726158"/>
                      <a:gd name="connsiteY2" fmla="*/ 48 h 654984"/>
                      <a:gd name="connsiteX3" fmla="*/ 648836 w 726158"/>
                      <a:gd name="connsiteY3" fmla="*/ 97347 h 654984"/>
                      <a:gd name="connsiteX4" fmla="*/ 725104 w 726158"/>
                      <a:gd name="connsiteY4" fmla="*/ 407030 h 654984"/>
                      <a:gd name="connsiteX5" fmla="*/ 690893 w 726158"/>
                      <a:gd name="connsiteY5" fmla="*/ 654984 h 654984"/>
                      <a:gd name="connsiteX6" fmla="*/ 614413 w 726158"/>
                      <a:gd name="connsiteY6" fmla="*/ 344465 h 654984"/>
                      <a:gd name="connsiteX7" fmla="*/ 384720 w 726158"/>
                      <a:gd name="connsiteY7" fmla="*/ 290249 h 654984"/>
                      <a:gd name="connsiteX8" fmla="*/ 109087 w 726158"/>
                      <a:gd name="connsiteY8" fmla="*/ 310777 h 654984"/>
                      <a:gd name="connsiteX9" fmla="*/ 40036 w 726158"/>
                      <a:gd name="connsiteY9" fmla="*/ 652892 h 654984"/>
                      <a:gd name="connsiteX0" fmla="*/ 35502 w 721624"/>
                      <a:gd name="connsiteY0" fmla="*/ 653250 h 655342"/>
                      <a:gd name="connsiteX1" fmla="*/ 26507 w 721624"/>
                      <a:gd name="connsiteY1" fmla="*/ 125116 h 655342"/>
                      <a:gd name="connsiteX2" fmla="*/ 360676 w 721624"/>
                      <a:gd name="connsiteY2" fmla="*/ 406 h 655342"/>
                      <a:gd name="connsiteX3" fmla="*/ 644302 w 721624"/>
                      <a:gd name="connsiteY3" fmla="*/ 97705 h 655342"/>
                      <a:gd name="connsiteX4" fmla="*/ 720570 w 721624"/>
                      <a:gd name="connsiteY4" fmla="*/ 407388 h 655342"/>
                      <a:gd name="connsiteX5" fmla="*/ 686359 w 721624"/>
                      <a:gd name="connsiteY5" fmla="*/ 655342 h 655342"/>
                      <a:gd name="connsiteX6" fmla="*/ 609879 w 721624"/>
                      <a:gd name="connsiteY6" fmla="*/ 344823 h 655342"/>
                      <a:gd name="connsiteX7" fmla="*/ 380186 w 721624"/>
                      <a:gd name="connsiteY7" fmla="*/ 290607 h 655342"/>
                      <a:gd name="connsiteX8" fmla="*/ 104553 w 721624"/>
                      <a:gd name="connsiteY8" fmla="*/ 311135 h 655342"/>
                      <a:gd name="connsiteX9" fmla="*/ 35502 w 721624"/>
                      <a:gd name="connsiteY9" fmla="*/ 653250 h 655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21624" h="655342">
                        <a:moveTo>
                          <a:pt x="35502" y="653250"/>
                        </a:moveTo>
                        <a:cubicBezTo>
                          <a:pt x="14647" y="626781"/>
                          <a:pt x="-27689" y="233923"/>
                          <a:pt x="26507" y="125116"/>
                        </a:cubicBezTo>
                        <a:cubicBezTo>
                          <a:pt x="80703" y="16309"/>
                          <a:pt x="257710" y="4974"/>
                          <a:pt x="360676" y="406"/>
                        </a:cubicBezTo>
                        <a:cubicBezTo>
                          <a:pt x="463642" y="-4162"/>
                          <a:pt x="584320" y="29875"/>
                          <a:pt x="644302" y="97705"/>
                        </a:cubicBezTo>
                        <a:cubicBezTo>
                          <a:pt x="704284" y="165535"/>
                          <a:pt x="713561" y="314449"/>
                          <a:pt x="720570" y="407388"/>
                        </a:cubicBezTo>
                        <a:cubicBezTo>
                          <a:pt x="727579" y="500327"/>
                          <a:pt x="697763" y="572691"/>
                          <a:pt x="686359" y="655342"/>
                        </a:cubicBezTo>
                        <a:cubicBezTo>
                          <a:pt x="667911" y="644915"/>
                          <a:pt x="660908" y="405612"/>
                          <a:pt x="609879" y="344823"/>
                        </a:cubicBezTo>
                        <a:cubicBezTo>
                          <a:pt x="558850" y="284034"/>
                          <a:pt x="453421" y="413400"/>
                          <a:pt x="380186" y="290607"/>
                        </a:cubicBezTo>
                        <a:cubicBezTo>
                          <a:pt x="212977" y="412535"/>
                          <a:pt x="162000" y="250695"/>
                          <a:pt x="104553" y="311135"/>
                        </a:cubicBezTo>
                        <a:cubicBezTo>
                          <a:pt x="47106" y="371575"/>
                          <a:pt x="59565" y="484808"/>
                          <a:pt x="35502" y="653250"/>
                        </a:cubicBezTo>
                        <a:close/>
                      </a:path>
                    </a:pathLst>
                  </a:custGeom>
                  <a:solidFill>
                    <a:srgbClr val="393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799" name="Oval 2798"/>
                <p:cNvSpPr/>
                <p:nvPr/>
              </p:nvSpPr>
              <p:spPr>
                <a:xfrm>
                  <a:off x="4434494" y="4407636"/>
                  <a:ext cx="189524" cy="175731"/>
                </a:xfrm>
                <a:prstGeom prst="ellipse">
                  <a:avLst/>
                </a:prstGeom>
                <a:solidFill>
                  <a:srgbClr val="393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00" name="Oval 2799"/>
                <p:cNvSpPr/>
                <p:nvPr/>
              </p:nvSpPr>
              <p:spPr>
                <a:xfrm>
                  <a:off x="5302597" y="4402181"/>
                  <a:ext cx="189524" cy="175731"/>
                </a:xfrm>
                <a:prstGeom prst="ellipse">
                  <a:avLst/>
                </a:prstGeom>
                <a:solidFill>
                  <a:srgbClr val="393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01" name="Freeform 2800"/>
                <p:cNvSpPr/>
                <p:nvPr/>
              </p:nvSpPr>
              <p:spPr>
                <a:xfrm>
                  <a:off x="3939028" y="4105559"/>
                  <a:ext cx="615253" cy="908112"/>
                </a:xfrm>
                <a:custGeom>
                  <a:avLst/>
                  <a:gdLst>
                    <a:gd name="connsiteX0" fmla="*/ 615253 w 615253"/>
                    <a:gd name="connsiteY0" fmla="*/ 417069 h 908112"/>
                    <a:gd name="connsiteX1" fmla="*/ 508538 w 615253"/>
                    <a:gd name="connsiteY1" fmla="*/ 73907 h 908112"/>
                    <a:gd name="connsiteX2" fmla="*/ 255352 w 615253"/>
                    <a:gd name="connsiteY2" fmla="*/ 73907 h 908112"/>
                    <a:gd name="connsiteX3" fmla="*/ 73 w 615253"/>
                    <a:gd name="connsiteY3" fmla="*/ 871130 h 908112"/>
                    <a:gd name="connsiteX4" fmla="*/ 280462 w 615253"/>
                    <a:gd name="connsiteY4" fmla="*/ 737213 h 908112"/>
                    <a:gd name="connsiteX5" fmla="*/ 452042 w 615253"/>
                    <a:gd name="connsiteY5" fmla="*/ 394052 h 908112"/>
                    <a:gd name="connsiteX6" fmla="*/ 552480 w 615253"/>
                    <a:gd name="connsiteY6" fmla="*/ 450548 h 908112"/>
                    <a:gd name="connsiteX0" fmla="*/ 615253 w 615253"/>
                    <a:gd name="connsiteY0" fmla="*/ 417069 h 908112"/>
                    <a:gd name="connsiteX1" fmla="*/ 508538 w 615253"/>
                    <a:gd name="connsiteY1" fmla="*/ 73907 h 908112"/>
                    <a:gd name="connsiteX2" fmla="*/ 255352 w 615253"/>
                    <a:gd name="connsiteY2" fmla="*/ 73907 h 908112"/>
                    <a:gd name="connsiteX3" fmla="*/ 73 w 615253"/>
                    <a:gd name="connsiteY3" fmla="*/ 871130 h 908112"/>
                    <a:gd name="connsiteX4" fmla="*/ 280462 w 615253"/>
                    <a:gd name="connsiteY4" fmla="*/ 737213 h 908112"/>
                    <a:gd name="connsiteX5" fmla="*/ 452042 w 615253"/>
                    <a:gd name="connsiteY5" fmla="*/ 394052 h 908112"/>
                    <a:gd name="connsiteX6" fmla="*/ 552480 w 615253"/>
                    <a:gd name="connsiteY6" fmla="*/ 450548 h 908112"/>
                    <a:gd name="connsiteX7" fmla="*/ 615253 w 615253"/>
                    <a:gd name="connsiteY7" fmla="*/ 417069 h 908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5253" h="908112">
                      <a:moveTo>
                        <a:pt x="615253" y="417069"/>
                      </a:moveTo>
                      <a:cubicBezTo>
                        <a:pt x="591887" y="274085"/>
                        <a:pt x="568521" y="131101"/>
                        <a:pt x="508538" y="73907"/>
                      </a:cubicBezTo>
                      <a:cubicBezTo>
                        <a:pt x="448555" y="16713"/>
                        <a:pt x="340096" y="-58964"/>
                        <a:pt x="255352" y="73907"/>
                      </a:cubicBezTo>
                      <a:cubicBezTo>
                        <a:pt x="170608" y="206777"/>
                        <a:pt x="-4112" y="760579"/>
                        <a:pt x="73" y="871130"/>
                      </a:cubicBezTo>
                      <a:cubicBezTo>
                        <a:pt x="4258" y="981681"/>
                        <a:pt x="205134" y="816726"/>
                        <a:pt x="280462" y="737213"/>
                      </a:cubicBezTo>
                      <a:cubicBezTo>
                        <a:pt x="355790" y="657700"/>
                        <a:pt x="406706" y="441830"/>
                        <a:pt x="452042" y="394052"/>
                      </a:cubicBezTo>
                      <a:cubicBezTo>
                        <a:pt x="497378" y="346274"/>
                        <a:pt x="524929" y="398411"/>
                        <a:pt x="552480" y="450548"/>
                      </a:cubicBezTo>
                      <a:lnTo>
                        <a:pt x="615253" y="417069"/>
                      </a:lnTo>
                      <a:close/>
                    </a:path>
                  </a:pathLst>
                </a:custGeom>
                <a:solidFill>
                  <a:srgbClr val="393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802" name="Freeform 2801"/>
                <p:cNvSpPr/>
                <p:nvPr/>
              </p:nvSpPr>
              <p:spPr>
                <a:xfrm flipH="1">
                  <a:off x="5358341" y="4056613"/>
                  <a:ext cx="615253" cy="908112"/>
                </a:xfrm>
                <a:custGeom>
                  <a:avLst/>
                  <a:gdLst>
                    <a:gd name="connsiteX0" fmla="*/ 615253 w 615253"/>
                    <a:gd name="connsiteY0" fmla="*/ 417069 h 908112"/>
                    <a:gd name="connsiteX1" fmla="*/ 508538 w 615253"/>
                    <a:gd name="connsiteY1" fmla="*/ 73907 h 908112"/>
                    <a:gd name="connsiteX2" fmla="*/ 255352 w 615253"/>
                    <a:gd name="connsiteY2" fmla="*/ 73907 h 908112"/>
                    <a:gd name="connsiteX3" fmla="*/ 73 w 615253"/>
                    <a:gd name="connsiteY3" fmla="*/ 871130 h 908112"/>
                    <a:gd name="connsiteX4" fmla="*/ 280462 w 615253"/>
                    <a:gd name="connsiteY4" fmla="*/ 737213 h 908112"/>
                    <a:gd name="connsiteX5" fmla="*/ 452042 w 615253"/>
                    <a:gd name="connsiteY5" fmla="*/ 394052 h 908112"/>
                    <a:gd name="connsiteX6" fmla="*/ 552480 w 615253"/>
                    <a:gd name="connsiteY6" fmla="*/ 450548 h 908112"/>
                    <a:gd name="connsiteX0" fmla="*/ 615253 w 615253"/>
                    <a:gd name="connsiteY0" fmla="*/ 417069 h 908112"/>
                    <a:gd name="connsiteX1" fmla="*/ 508538 w 615253"/>
                    <a:gd name="connsiteY1" fmla="*/ 73907 h 908112"/>
                    <a:gd name="connsiteX2" fmla="*/ 255352 w 615253"/>
                    <a:gd name="connsiteY2" fmla="*/ 73907 h 908112"/>
                    <a:gd name="connsiteX3" fmla="*/ 73 w 615253"/>
                    <a:gd name="connsiteY3" fmla="*/ 871130 h 908112"/>
                    <a:gd name="connsiteX4" fmla="*/ 280462 w 615253"/>
                    <a:gd name="connsiteY4" fmla="*/ 737213 h 908112"/>
                    <a:gd name="connsiteX5" fmla="*/ 452042 w 615253"/>
                    <a:gd name="connsiteY5" fmla="*/ 394052 h 908112"/>
                    <a:gd name="connsiteX6" fmla="*/ 552480 w 615253"/>
                    <a:gd name="connsiteY6" fmla="*/ 450548 h 908112"/>
                    <a:gd name="connsiteX7" fmla="*/ 615253 w 615253"/>
                    <a:gd name="connsiteY7" fmla="*/ 417069 h 908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5253" h="908112">
                      <a:moveTo>
                        <a:pt x="615253" y="417069"/>
                      </a:moveTo>
                      <a:cubicBezTo>
                        <a:pt x="591887" y="274085"/>
                        <a:pt x="568521" y="131101"/>
                        <a:pt x="508538" y="73907"/>
                      </a:cubicBezTo>
                      <a:cubicBezTo>
                        <a:pt x="448555" y="16713"/>
                        <a:pt x="340096" y="-58964"/>
                        <a:pt x="255352" y="73907"/>
                      </a:cubicBezTo>
                      <a:cubicBezTo>
                        <a:pt x="170608" y="206777"/>
                        <a:pt x="-4112" y="760579"/>
                        <a:pt x="73" y="871130"/>
                      </a:cubicBezTo>
                      <a:cubicBezTo>
                        <a:pt x="4258" y="981681"/>
                        <a:pt x="205134" y="816726"/>
                        <a:pt x="280462" y="737213"/>
                      </a:cubicBezTo>
                      <a:cubicBezTo>
                        <a:pt x="355790" y="657700"/>
                        <a:pt x="406706" y="441830"/>
                        <a:pt x="452042" y="394052"/>
                      </a:cubicBezTo>
                      <a:cubicBezTo>
                        <a:pt x="497378" y="346274"/>
                        <a:pt x="524929" y="398411"/>
                        <a:pt x="552480" y="450548"/>
                      </a:cubicBezTo>
                      <a:lnTo>
                        <a:pt x="615253" y="417069"/>
                      </a:lnTo>
                      <a:close/>
                    </a:path>
                  </a:pathLst>
                </a:custGeom>
                <a:solidFill>
                  <a:srgbClr val="393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794" name="Freeform 2793"/>
              <p:cNvSpPr/>
              <p:nvPr/>
            </p:nvSpPr>
            <p:spPr>
              <a:xfrm>
                <a:off x="6241965" y="4794898"/>
                <a:ext cx="999463" cy="1159490"/>
              </a:xfrm>
              <a:custGeom>
                <a:avLst/>
                <a:gdLst>
                  <a:gd name="connsiteX0" fmla="*/ 124658 w 1006524"/>
                  <a:gd name="connsiteY0" fmla="*/ 44296 h 1532253"/>
                  <a:gd name="connsiteX1" fmla="*/ 77436 w 1006524"/>
                  <a:gd name="connsiteY1" fmla="*/ 263236 h 1532253"/>
                  <a:gd name="connsiteX2" fmla="*/ 10895 w 1006524"/>
                  <a:gd name="connsiteY2" fmla="*/ 1338622 h 1532253"/>
                  <a:gd name="connsiteX3" fmla="*/ 326427 w 1006524"/>
                  <a:gd name="connsiteY3" fmla="*/ 1347208 h 1532253"/>
                  <a:gd name="connsiteX4" fmla="*/ 511025 w 1006524"/>
                  <a:gd name="connsiteY4" fmla="*/ 1435214 h 1532253"/>
                  <a:gd name="connsiteX5" fmla="*/ 749284 w 1006524"/>
                  <a:gd name="connsiteY5" fmla="*/ 1347208 h 1532253"/>
                  <a:gd name="connsiteX6" fmla="*/ 1004715 w 1006524"/>
                  <a:gd name="connsiteY6" fmla="*/ 1465265 h 1532253"/>
                  <a:gd name="connsiteX7" fmla="*/ 860901 w 1006524"/>
                  <a:gd name="connsiteY7" fmla="*/ 143034 h 1532253"/>
                  <a:gd name="connsiteX8" fmla="*/ 811532 w 1006524"/>
                  <a:gd name="connsiteY8" fmla="*/ 22831 h 1532253"/>
                  <a:gd name="connsiteX9" fmla="*/ 124658 w 1006524"/>
                  <a:gd name="connsiteY9" fmla="*/ 44296 h 1532253"/>
                  <a:gd name="connsiteX0" fmla="*/ 124658 w 1006524"/>
                  <a:gd name="connsiteY0" fmla="*/ 44296 h 1532253"/>
                  <a:gd name="connsiteX1" fmla="*/ 77436 w 1006524"/>
                  <a:gd name="connsiteY1" fmla="*/ 263236 h 1532253"/>
                  <a:gd name="connsiteX2" fmla="*/ 10895 w 1006524"/>
                  <a:gd name="connsiteY2" fmla="*/ 1338622 h 1532253"/>
                  <a:gd name="connsiteX3" fmla="*/ 326427 w 1006524"/>
                  <a:gd name="connsiteY3" fmla="*/ 1347208 h 1532253"/>
                  <a:gd name="connsiteX4" fmla="*/ 511025 w 1006524"/>
                  <a:gd name="connsiteY4" fmla="*/ 1435214 h 1532253"/>
                  <a:gd name="connsiteX5" fmla="*/ 749284 w 1006524"/>
                  <a:gd name="connsiteY5" fmla="*/ 1347208 h 1532253"/>
                  <a:gd name="connsiteX6" fmla="*/ 1004715 w 1006524"/>
                  <a:gd name="connsiteY6" fmla="*/ 1465265 h 1532253"/>
                  <a:gd name="connsiteX7" fmla="*/ 860901 w 1006524"/>
                  <a:gd name="connsiteY7" fmla="*/ 143034 h 1532253"/>
                  <a:gd name="connsiteX8" fmla="*/ 811532 w 1006524"/>
                  <a:gd name="connsiteY8" fmla="*/ 22831 h 1532253"/>
                  <a:gd name="connsiteX9" fmla="*/ 124658 w 1006524"/>
                  <a:gd name="connsiteY9" fmla="*/ 44296 h 1532253"/>
                  <a:gd name="connsiteX0" fmla="*/ 124658 w 1006524"/>
                  <a:gd name="connsiteY0" fmla="*/ 44296 h 1532253"/>
                  <a:gd name="connsiteX1" fmla="*/ 77436 w 1006524"/>
                  <a:gd name="connsiteY1" fmla="*/ 263236 h 1532253"/>
                  <a:gd name="connsiteX2" fmla="*/ 10895 w 1006524"/>
                  <a:gd name="connsiteY2" fmla="*/ 1338622 h 1532253"/>
                  <a:gd name="connsiteX3" fmla="*/ 326427 w 1006524"/>
                  <a:gd name="connsiteY3" fmla="*/ 1347208 h 1532253"/>
                  <a:gd name="connsiteX4" fmla="*/ 511025 w 1006524"/>
                  <a:gd name="connsiteY4" fmla="*/ 1435214 h 1532253"/>
                  <a:gd name="connsiteX5" fmla="*/ 749284 w 1006524"/>
                  <a:gd name="connsiteY5" fmla="*/ 1347208 h 1532253"/>
                  <a:gd name="connsiteX6" fmla="*/ 1004715 w 1006524"/>
                  <a:gd name="connsiteY6" fmla="*/ 1465265 h 1532253"/>
                  <a:gd name="connsiteX7" fmla="*/ 860901 w 1006524"/>
                  <a:gd name="connsiteY7" fmla="*/ 143034 h 1532253"/>
                  <a:gd name="connsiteX8" fmla="*/ 811532 w 1006524"/>
                  <a:gd name="connsiteY8" fmla="*/ 22831 h 1532253"/>
                  <a:gd name="connsiteX9" fmla="*/ 124658 w 1006524"/>
                  <a:gd name="connsiteY9" fmla="*/ 44296 h 1532253"/>
                  <a:gd name="connsiteX0" fmla="*/ 124658 w 1006524"/>
                  <a:gd name="connsiteY0" fmla="*/ 44296 h 1532253"/>
                  <a:gd name="connsiteX1" fmla="*/ 77436 w 1006524"/>
                  <a:gd name="connsiteY1" fmla="*/ 263236 h 1532253"/>
                  <a:gd name="connsiteX2" fmla="*/ 10895 w 1006524"/>
                  <a:gd name="connsiteY2" fmla="*/ 1338622 h 1532253"/>
                  <a:gd name="connsiteX3" fmla="*/ 326427 w 1006524"/>
                  <a:gd name="connsiteY3" fmla="*/ 1347208 h 1532253"/>
                  <a:gd name="connsiteX4" fmla="*/ 511025 w 1006524"/>
                  <a:gd name="connsiteY4" fmla="*/ 1435214 h 1532253"/>
                  <a:gd name="connsiteX5" fmla="*/ 749284 w 1006524"/>
                  <a:gd name="connsiteY5" fmla="*/ 1347208 h 1532253"/>
                  <a:gd name="connsiteX6" fmla="*/ 1004715 w 1006524"/>
                  <a:gd name="connsiteY6" fmla="*/ 1465265 h 1532253"/>
                  <a:gd name="connsiteX7" fmla="*/ 860901 w 1006524"/>
                  <a:gd name="connsiteY7" fmla="*/ 143034 h 1532253"/>
                  <a:gd name="connsiteX8" fmla="*/ 811532 w 1006524"/>
                  <a:gd name="connsiteY8" fmla="*/ 22831 h 1532253"/>
                  <a:gd name="connsiteX9" fmla="*/ 124658 w 1006524"/>
                  <a:gd name="connsiteY9" fmla="*/ 44296 h 1532253"/>
                  <a:gd name="connsiteX0" fmla="*/ 123667 w 1005533"/>
                  <a:gd name="connsiteY0" fmla="*/ 44296 h 1532253"/>
                  <a:gd name="connsiteX1" fmla="*/ 76445 w 1005533"/>
                  <a:gd name="connsiteY1" fmla="*/ 263236 h 1532253"/>
                  <a:gd name="connsiteX2" fmla="*/ 9904 w 1005533"/>
                  <a:gd name="connsiteY2" fmla="*/ 1338622 h 1532253"/>
                  <a:gd name="connsiteX3" fmla="*/ 325436 w 1005533"/>
                  <a:gd name="connsiteY3" fmla="*/ 1347208 h 1532253"/>
                  <a:gd name="connsiteX4" fmla="*/ 510034 w 1005533"/>
                  <a:gd name="connsiteY4" fmla="*/ 1435214 h 1532253"/>
                  <a:gd name="connsiteX5" fmla="*/ 748293 w 1005533"/>
                  <a:gd name="connsiteY5" fmla="*/ 1347208 h 1532253"/>
                  <a:gd name="connsiteX6" fmla="*/ 1003724 w 1005533"/>
                  <a:gd name="connsiteY6" fmla="*/ 1465265 h 1532253"/>
                  <a:gd name="connsiteX7" fmla="*/ 859910 w 1005533"/>
                  <a:gd name="connsiteY7" fmla="*/ 143034 h 1532253"/>
                  <a:gd name="connsiteX8" fmla="*/ 810541 w 1005533"/>
                  <a:gd name="connsiteY8" fmla="*/ 22831 h 1532253"/>
                  <a:gd name="connsiteX9" fmla="*/ 123667 w 1005533"/>
                  <a:gd name="connsiteY9" fmla="*/ 44296 h 1532253"/>
                  <a:gd name="connsiteX0" fmla="*/ 123667 w 1005533"/>
                  <a:gd name="connsiteY0" fmla="*/ 45067 h 1533024"/>
                  <a:gd name="connsiteX1" fmla="*/ 76445 w 1005533"/>
                  <a:gd name="connsiteY1" fmla="*/ 264007 h 1533024"/>
                  <a:gd name="connsiteX2" fmla="*/ 9904 w 1005533"/>
                  <a:gd name="connsiteY2" fmla="*/ 1339393 h 1533024"/>
                  <a:gd name="connsiteX3" fmla="*/ 325436 w 1005533"/>
                  <a:gd name="connsiteY3" fmla="*/ 1347979 h 1533024"/>
                  <a:gd name="connsiteX4" fmla="*/ 510034 w 1005533"/>
                  <a:gd name="connsiteY4" fmla="*/ 1435985 h 1533024"/>
                  <a:gd name="connsiteX5" fmla="*/ 748293 w 1005533"/>
                  <a:gd name="connsiteY5" fmla="*/ 1347979 h 1533024"/>
                  <a:gd name="connsiteX6" fmla="*/ 1003724 w 1005533"/>
                  <a:gd name="connsiteY6" fmla="*/ 1466036 h 1533024"/>
                  <a:gd name="connsiteX7" fmla="*/ 859910 w 1005533"/>
                  <a:gd name="connsiteY7" fmla="*/ 143805 h 1533024"/>
                  <a:gd name="connsiteX8" fmla="*/ 810541 w 1005533"/>
                  <a:gd name="connsiteY8" fmla="*/ 23602 h 1533024"/>
                  <a:gd name="connsiteX9" fmla="*/ 123667 w 1005533"/>
                  <a:gd name="connsiteY9" fmla="*/ 45067 h 1533024"/>
                  <a:gd name="connsiteX0" fmla="*/ 123667 w 1005533"/>
                  <a:gd name="connsiteY0" fmla="*/ 45067 h 1533024"/>
                  <a:gd name="connsiteX1" fmla="*/ 76445 w 1005533"/>
                  <a:gd name="connsiteY1" fmla="*/ 264007 h 1533024"/>
                  <a:gd name="connsiteX2" fmla="*/ 9904 w 1005533"/>
                  <a:gd name="connsiteY2" fmla="*/ 1339393 h 1533024"/>
                  <a:gd name="connsiteX3" fmla="*/ 325436 w 1005533"/>
                  <a:gd name="connsiteY3" fmla="*/ 1347979 h 1533024"/>
                  <a:gd name="connsiteX4" fmla="*/ 510034 w 1005533"/>
                  <a:gd name="connsiteY4" fmla="*/ 1435985 h 1533024"/>
                  <a:gd name="connsiteX5" fmla="*/ 748293 w 1005533"/>
                  <a:gd name="connsiteY5" fmla="*/ 1347979 h 1533024"/>
                  <a:gd name="connsiteX6" fmla="*/ 1003724 w 1005533"/>
                  <a:gd name="connsiteY6" fmla="*/ 1466036 h 1533024"/>
                  <a:gd name="connsiteX7" fmla="*/ 859910 w 1005533"/>
                  <a:gd name="connsiteY7" fmla="*/ 143805 h 1533024"/>
                  <a:gd name="connsiteX8" fmla="*/ 810541 w 1005533"/>
                  <a:gd name="connsiteY8" fmla="*/ 23602 h 1533024"/>
                  <a:gd name="connsiteX9" fmla="*/ 123667 w 1005533"/>
                  <a:gd name="connsiteY9" fmla="*/ 45067 h 1533024"/>
                  <a:gd name="connsiteX0" fmla="*/ 123667 w 1005533"/>
                  <a:gd name="connsiteY0" fmla="*/ 37545 h 1525502"/>
                  <a:gd name="connsiteX1" fmla="*/ 76445 w 1005533"/>
                  <a:gd name="connsiteY1" fmla="*/ 256485 h 1525502"/>
                  <a:gd name="connsiteX2" fmla="*/ 9904 w 1005533"/>
                  <a:gd name="connsiteY2" fmla="*/ 1331871 h 1525502"/>
                  <a:gd name="connsiteX3" fmla="*/ 325436 w 1005533"/>
                  <a:gd name="connsiteY3" fmla="*/ 1340457 h 1525502"/>
                  <a:gd name="connsiteX4" fmla="*/ 510034 w 1005533"/>
                  <a:gd name="connsiteY4" fmla="*/ 1428463 h 1525502"/>
                  <a:gd name="connsiteX5" fmla="*/ 748293 w 1005533"/>
                  <a:gd name="connsiteY5" fmla="*/ 1340457 h 1525502"/>
                  <a:gd name="connsiteX6" fmla="*/ 1003724 w 1005533"/>
                  <a:gd name="connsiteY6" fmla="*/ 1458514 h 1525502"/>
                  <a:gd name="connsiteX7" fmla="*/ 859910 w 1005533"/>
                  <a:gd name="connsiteY7" fmla="*/ 136283 h 1525502"/>
                  <a:gd name="connsiteX8" fmla="*/ 810541 w 1005533"/>
                  <a:gd name="connsiteY8" fmla="*/ 16080 h 1525502"/>
                  <a:gd name="connsiteX9" fmla="*/ 123667 w 1005533"/>
                  <a:gd name="connsiteY9" fmla="*/ 37545 h 1525502"/>
                  <a:gd name="connsiteX0" fmla="*/ 123667 w 1006240"/>
                  <a:gd name="connsiteY0" fmla="*/ 33027 h 1512821"/>
                  <a:gd name="connsiteX1" fmla="*/ 76445 w 1006240"/>
                  <a:gd name="connsiteY1" fmla="*/ 251967 h 1512821"/>
                  <a:gd name="connsiteX2" fmla="*/ 9904 w 1006240"/>
                  <a:gd name="connsiteY2" fmla="*/ 1327353 h 1512821"/>
                  <a:gd name="connsiteX3" fmla="*/ 325436 w 1006240"/>
                  <a:gd name="connsiteY3" fmla="*/ 1335939 h 1512821"/>
                  <a:gd name="connsiteX4" fmla="*/ 510034 w 1006240"/>
                  <a:gd name="connsiteY4" fmla="*/ 1423945 h 1512821"/>
                  <a:gd name="connsiteX5" fmla="*/ 748293 w 1006240"/>
                  <a:gd name="connsiteY5" fmla="*/ 1335939 h 1512821"/>
                  <a:gd name="connsiteX6" fmla="*/ 1003724 w 1006240"/>
                  <a:gd name="connsiteY6" fmla="*/ 1453996 h 1512821"/>
                  <a:gd name="connsiteX7" fmla="*/ 874935 w 1006240"/>
                  <a:gd name="connsiteY7" fmla="*/ 249821 h 1512821"/>
                  <a:gd name="connsiteX8" fmla="*/ 810541 w 1006240"/>
                  <a:gd name="connsiteY8" fmla="*/ 11562 h 1512821"/>
                  <a:gd name="connsiteX9" fmla="*/ 123667 w 1006240"/>
                  <a:gd name="connsiteY9" fmla="*/ 33027 h 1512821"/>
                  <a:gd name="connsiteX0" fmla="*/ 123667 w 1006240"/>
                  <a:gd name="connsiteY0" fmla="*/ 33027 h 1512821"/>
                  <a:gd name="connsiteX1" fmla="*/ 76445 w 1006240"/>
                  <a:gd name="connsiteY1" fmla="*/ 251967 h 1512821"/>
                  <a:gd name="connsiteX2" fmla="*/ 9904 w 1006240"/>
                  <a:gd name="connsiteY2" fmla="*/ 1327353 h 1512821"/>
                  <a:gd name="connsiteX3" fmla="*/ 325436 w 1006240"/>
                  <a:gd name="connsiteY3" fmla="*/ 1335939 h 1512821"/>
                  <a:gd name="connsiteX4" fmla="*/ 510034 w 1006240"/>
                  <a:gd name="connsiteY4" fmla="*/ 1423945 h 1512821"/>
                  <a:gd name="connsiteX5" fmla="*/ 748293 w 1006240"/>
                  <a:gd name="connsiteY5" fmla="*/ 1335939 h 1512821"/>
                  <a:gd name="connsiteX6" fmla="*/ 1003724 w 1006240"/>
                  <a:gd name="connsiteY6" fmla="*/ 1453996 h 1512821"/>
                  <a:gd name="connsiteX7" fmla="*/ 874935 w 1006240"/>
                  <a:gd name="connsiteY7" fmla="*/ 249821 h 1512821"/>
                  <a:gd name="connsiteX8" fmla="*/ 810541 w 1006240"/>
                  <a:gd name="connsiteY8" fmla="*/ 11562 h 1512821"/>
                  <a:gd name="connsiteX9" fmla="*/ 123667 w 1006240"/>
                  <a:gd name="connsiteY9" fmla="*/ 33027 h 1512821"/>
                  <a:gd name="connsiteX0" fmla="*/ 123667 w 1006240"/>
                  <a:gd name="connsiteY0" fmla="*/ 33027 h 1512821"/>
                  <a:gd name="connsiteX1" fmla="*/ 76445 w 1006240"/>
                  <a:gd name="connsiteY1" fmla="*/ 251967 h 1512821"/>
                  <a:gd name="connsiteX2" fmla="*/ 9904 w 1006240"/>
                  <a:gd name="connsiteY2" fmla="*/ 1327353 h 1512821"/>
                  <a:gd name="connsiteX3" fmla="*/ 325436 w 1006240"/>
                  <a:gd name="connsiteY3" fmla="*/ 1335939 h 1512821"/>
                  <a:gd name="connsiteX4" fmla="*/ 510034 w 1006240"/>
                  <a:gd name="connsiteY4" fmla="*/ 1423945 h 1512821"/>
                  <a:gd name="connsiteX5" fmla="*/ 748293 w 1006240"/>
                  <a:gd name="connsiteY5" fmla="*/ 1335939 h 1512821"/>
                  <a:gd name="connsiteX6" fmla="*/ 1003724 w 1006240"/>
                  <a:gd name="connsiteY6" fmla="*/ 1453996 h 1512821"/>
                  <a:gd name="connsiteX7" fmla="*/ 874935 w 1006240"/>
                  <a:gd name="connsiteY7" fmla="*/ 249821 h 1512821"/>
                  <a:gd name="connsiteX8" fmla="*/ 810541 w 1006240"/>
                  <a:gd name="connsiteY8" fmla="*/ 11562 h 1512821"/>
                  <a:gd name="connsiteX9" fmla="*/ 123667 w 1006240"/>
                  <a:gd name="connsiteY9" fmla="*/ 33027 h 1512821"/>
                  <a:gd name="connsiteX0" fmla="*/ 123667 w 1006240"/>
                  <a:gd name="connsiteY0" fmla="*/ 33027 h 1512821"/>
                  <a:gd name="connsiteX1" fmla="*/ 76445 w 1006240"/>
                  <a:gd name="connsiteY1" fmla="*/ 251967 h 1512821"/>
                  <a:gd name="connsiteX2" fmla="*/ 9904 w 1006240"/>
                  <a:gd name="connsiteY2" fmla="*/ 1327353 h 1512821"/>
                  <a:gd name="connsiteX3" fmla="*/ 325436 w 1006240"/>
                  <a:gd name="connsiteY3" fmla="*/ 1335939 h 1512821"/>
                  <a:gd name="connsiteX4" fmla="*/ 510034 w 1006240"/>
                  <a:gd name="connsiteY4" fmla="*/ 1423945 h 1512821"/>
                  <a:gd name="connsiteX5" fmla="*/ 748293 w 1006240"/>
                  <a:gd name="connsiteY5" fmla="*/ 1335939 h 1512821"/>
                  <a:gd name="connsiteX6" fmla="*/ 1003724 w 1006240"/>
                  <a:gd name="connsiteY6" fmla="*/ 1453996 h 1512821"/>
                  <a:gd name="connsiteX7" fmla="*/ 874935 w 1006240"/>
                  <a:gd name="connsiteY7" fmla="*/ 249821 h 1512821"/>
                  <a:gd name="connsiteX8" fmla="*/ 810541 w 1006240"/>
                  <a:gd name="connsiteY8" fmla="*/ 11562 h 1512821"/>
                  <a:gd name="connsiteX9" fmla="*/ 123667 w 1006240"/>
                  <a:gd name="connsiteY9" fmla="*/ 33027 h 1512821"/>
                  <a:gd name="connsiteX0" fmla="*/ 123667 w 1006240"/>
                  <a:gd name="connsiteY0" fmla="*/ 33027 h 1514349"/>
                  <a:gd name="connsiteX1" fmla="*/ 76445 w 1006240"/>
                  <a:gd name="connsiteY1" fmla="*/ 251967 h 1514349"/>
                  <a:gd name="connsiteX2" fmla="*/ 9904 w 1006240"/>
                  <a:gd name="connsiteY2" fmla="*/ 1327353 h 1514349"/>
                  <a:gd name="connsiteX3" fmla="*/ 325436 w 1006240"/>
                  <a:gd name="connsiteY3" fmla="*/ 1335939 h 1514349"/>
                  <a:gd name="connsiteX4" fmla="*/ 546524 w 1006240"/>
                  <a:gd name="connsiteY4" fmla="*/ 1353112 h 1514349"/>
                  <a:gd name="connsiteX5" fmla="*/ 748293 w 1006240"/>
                  <a:gd name="connsiteY5" fmla="*/ 1335939 h 1514349"/>
                  <a:gd name="connsiteX6" fmla="*/ 1003724 w 1006240"/>
                  <a:gd name="connsiteY6" fmla="*/ 1453996 h 1514349"/>
                  <a:gd name="connsiteX7" fmla="*/ 874935 w 1006240"/>
                  <a:gd name="connsiteY7" fmla="*/ 249821 h 1514349"/>
                  <a:gd name="connsiteX8" fmla="*/ 810541 w 1006240"/>
                  <a:gd name="connsiteY8" fmla="*/ 11562 h 1514349"/>
                  <a:gd name="connsiteX9" fmla="*/ 123667 w 1006240"/>
                  <a:gd name="connsiteY9" fmla="*/ 33027 h 1514349"/>
                  <a:gd name="connsiteX0" fmla="*/ 123667 w 999928"/>
                  <a:gd name="connsiteY0" fmla="*/ 33027 h 1389751"/>
                  <a:gd name="connsiteX1" fmla="*/ 76445 w 999928"/>
                  <a:gd name="connsiteY1" fmla="*/ 251967 h 1389751"/>
                  <a:gd name="connsiteX2" fmla="*/ 9904 w 999928"/>
                  <a:gd name="connsiteY2" fmla="*/ 1327353 h 1389751"/>
                  <a:gd name="connsiteX3" fmla="*/ 325436 w 999928"/>
                  <a:gd name="connsiteY3" fmla="*/ 1335939 h 1389751"/>
                  <a:gd name="connsiteX4" fmla="*/ 546524 w 999928"/>
                  <a:gd name="connsiteY4" fmla="*/ 1353112 h 1389751"/>
                  <a:gd name="connsiteX5" fmla="*/ 748293 w 999928"/>
                  <a:gd name="connsiteY5" fmla="*/ 1335939 h 1389751"/>
                  <a:gd name="connsiteX6" fmla="*/ 997285 w 999928"/>
                  <a:gd name="connsiteY6" fmla="*/ 1301596 h 1389751"/>
                  <a:gd name="connsiteX7" fmla="*/ 874935 w 999928"/>
                  <a:gd name="connsiteY7" fmla="*/ 249821 h 1389751"/>
                  <a:gd name="connsiteX8" fmla="*/ 810541 w 999928"/>
                  <a:gd name="connsiteY8" fmla="*/ 11562 h 1389751"/>
                  <a:gd name="connsiteX9" fmla="*/ 123667 w 999928"/>
                  <a:gd name="connsiteY9" fmla="*/ 33027 h 1389751"/>
                  <a:gd name="connsiteX0" fmla="*/ 123667 w 995727"/>
                  <a:gd name="connsiteY0" fmla="*/ 33027 h 1389751"/>
                  <a:gd name="connsiteX1" fmla="*/ 76445 w 995727"/>
                  <a:gd name="connsiteY1" fmla="*/ 251967 h 1389751"/>
                  <a:gd name="connsiteX2" fmla="*/ 9904 w 995727"/>
                  <a:gd name="connsiteY2" fmla="*/ 1327353 h 1389751"/>
                  <a:gd name="connsiteX3" fmla="*/ 325436 w 995727"/>
                  <a:gd name="connsiteY3" fmla="*/ 1335939 h 1389751"/>
                  <a:gd name="connsiteX4" fmla="*/ 546524 w 995727"/>
                  <a:gd name="connsiteY4" fmla="*/ 1353112 h 1389751"/>
                  <a:gd name="connsiteX5" fmla="*/ 748293 w 995727"/>
                  <a:gd name="connsiteY5" fmla="*/ 1335939 h 1389751"/>
                  <a:gd name="connsiteX6" fmla="*/ 992992 w 995727"/>
                  <a:gd name="connsiteY6" fmla="*/ 1301596 h 1389751"/>
                  <a:gd name="connsiteX7" fmla="*/ 874935 w 995727"/>
                  <a:gd name="connsiteY7" fmla="*/ 249821 h 1389751"/>
                  <a:gd name="connsiteX8" fmla="*/ 810541 w 995727"/>
                  <a:gd name="connsiteY8" fmla="*/ 11562 h 1389751"/>
                  <a:gd name="connsiteX9" fmla="*/ 123667 w 995727"/>
                  <a:gd name="connsiteY9" fmla="*/ 33027 h 1389751"/>
                  <a:gd name="connsiteX0" fmla="*/ 123667 w 995727"/>
                  <a:gd name="connsiteY0" fmla="*/ 33027 h 1389751"/>
                  <a:gd name="connsiteX1" fmla="*/ 76445 w 995727"/>
                  <a:gd name="connsiteY1" fmla="*/ 251967 h 1389751"/>
                  <a:gd name="connsiteX2" fmla="*/ 9904 w 995727"/>
                  <a:gd name="connsiteY2" fmla="*/ 1327353 h 1389751"/>
                  <a:gd name="connsiteX3" fmla="*/ 325436 w 995727"/>
                  <a:gd name="connsiteY3" fmla="*/ 1335939 h 1389751"/>
                  <a:gd name="connsiteX4" fmla="*/ 546524 w 995727"/>
                  <a:gd name="connsiteY4" fmla="*/ 1353112 h 1389751"/>
                  <a:gd name="connsiteX5" fmla="*/ 748293 w 995727"/>
                  <a:gd name="connsiteY5" fmla="*/ 1335939 h 1389751"/>
                  <a:gd name="connsiteX6" fmla="*/ 992992 w 995727"/>
                  <a:gd name="connsiteY6" fmla="*/ 1301596 h 1389751"/>
                  <a:gd name="connsiteX7" fmla="*/ 874935 w 995727"/>
                  <a:gd name="connsiteY7" fmla="*/ 249821 h 1389751"/>
                  <a:gd name="connsiteX8" fmla="*/ 810541 w 995727"/>
                  <a:gd name="connsiteY8" fmla="*/ 11562 h 1389751"/>
                  <a:gd name="connsiteX9" fmla="*/ 123667 w 995727"/>
                  <a:gd name="connsiteY9" fmla="*/ 33027 h 1389751"/>
                  <a:gd name="connsiteX0" fmla="*/ 123667 w 995727"/>
                  <a:gd name="connsiteY0" fmla="*/ 33027 h 1353112"/>
                  <a:gd name="connsiteX1" fmla="*/ 76445 w 995727"/>
                  <a:gd name="connsiteY1" fmla="*/ 251967 h 1353112"/>
                  <a:gd name="connsiteX2" fmla="*/ 9904 w 995727"/>
                  <a:gd name="connsiteY2" fmla="*/ 1327353 h 1353112"/>
                  <a:gd name="connsiteX3" fmla="*/ 325436 w 995727"/>
                  <a:gd name="connsiteY3" fmla="*/ 1335939 h 1353112"/>
                  <a:gd name="connsiteX4" fmla="*/ 546524 w 995727"/>
                  <a:gd name="connsiteY4" fmla="*/ 1353112 h 1353112"/>
                  <a:gd name="connsiteX5" fmla="*/ 748293 w 995727"/>
                  <a:gd name="connsiteY5" fmla="*/ 1335939 h 1353112"/>
                  <a:gd name="connsiteX6" fmla="*/ 992992 w 995727"/>
                  <a:gd name="connsiteY6" fmla="*/ 1301596 h 1353112"/>
                  <a:gd name="connsiteX7" fmla="*/ 874935 w 995727"/>
                  <a:gd name="connsiteY7" fmla="*/ 249821 h 1353112"/>
                  <a:gd name="connsiteX8" fmla="*/ 810541 w 995727"/>
                  <a:gd name="connsiteY8" fmla="*/ 11562 h 1353112"/>
                  <a:gd name="connsiteX9" fmla="*/ 123667 w 995727"/>
                  <a:gd name="connsiteY9" fmla="*/ 33027 h 1353112"/>
                  <a:gd name="connsiteX0" fmla="*/ 123667 w 997053"/>
                  <a:gd name="connsiteY0" fmla="*/ 33027 h 1353112"/>
                  <a:gd name="connsiteX1" fmla="*/ 76445 w 997053"/>
                  <a:gd name="connsiteY1" fmla="*/ 251967 h 1353112"/>
                  <a:gd name="connsiteX2" fmla="*/ 9904 w 997053"/>
                  <a:gd name="connsiteY2" fmla="*/ 1327353 h 1353112"/>
                  <a:gd name="connsiteX3" fmla="*/ 325436 w 997053"/>
                  <a:gd name="connsiteY3" fmla="*/ 1335939 h 1353112"/>
                  <a:gd name="connsiteX4" fmla="*/ 546524 w 997053"/>
                  <a:gd name="connsiteY4" fmla="*/ 1353112 h 1353112"/>
                  <a:gd name="connsiteX5" fmla="*/ 748293 w 997053"/>
                  <a:gd name="connsiteY5" fmla="*/ 1335939 h 1353112"/>
                  <a:gd name="connsiteX6" fmla="*/ 992992 w 997053"/>
                  <a:gd name="connsiteY6" fmla="*/ 1301596 h 1353112"/>
                  <a:gd name="connsiteX7" fmla="*/ 915447 w 997053"/>
                  <a:gd name="connsiteY7" fmla="*/ 284545 h 1353112"/>
                  <a:gd name="connsiteX8" fmla="*/ 810541 w 997053"/>
                  <a:gd name="connsiteY8" fmla="*/ 11562 h 1353112"/>
                  <a:gd name="connsiteX9" fmla="*/ 123667 w 997053"/>
                  <a:gd name="connsiteY9" fmla="*/ 33027 h 1353112"/>
                  <a:gd name="connsiteX0" fmla="*/ 123667 w 997053"/>
                  <a:gd name="connsiteY0" fmla="*/ 33027 h 1353112"/>
                  <a:gd name="connsiteX1" fmla="*/ 76445 w 997053"/>
                  <a:gd name="connsiteY1" fmla="*/ 251967 h 1353112"/>
                  <a:gd name="connsiteX2" fmla="*/ 9904 w 997053"/>
                  <a:gd name="connsiteY2" fmla="*/ 1327353 h 1353112"/>
                  <a:gd name="connsiteX3" fmla="*/ 325436 w 997053"/>
                  <a:gd name="connsiteY3" fmla="*/ 1335939 h 1353112"/>
                  <a:gd name="connsiteX4" fmla="*/ 546524 w 997053"/>
                  <a:gd name="connsiteY4" fmla="*/ 1353112 h 1353112"/>
                  <a:gd name="connsiteX5" fmla="*/ 748293 w 997053"/>
                  <a:gd name="connsiteY5" fmla="*/ 1335939 h 1353112"/>
                  <a:gd name="connsiteX6" fmla="*/ 992992 w 997053"/>
                  <a:gd name="connsiteY6" fmla="*/ 1301596 h 1353112"/>
                  <a:gd name="connsiteX7" fmla="*/ 915447 w 997053"/>
                  <a:gd name="connsiteY7" fmla="*/ 284545 h 1353112"/>
                  <a:gd name="connsiteX8" fmla="*/ 810541 w 997053"/>
                  <a:gd name="connsiteY8" fmla="*/ 11562 h 1353112"/>
                  <a:gd name="connsiteX9" fmla="*/ 123667 w 997053"/>
                  <a:gd name="connsiteY9" fmla="*/ 33027 h 1353112"/>
                  <a:gd name="connsiteX0" fmla="*/ 123667 w 999463"/>
                  <a:gd name="connsiteY0" fmla="*/ 33027 h 1353112"/>
                  <a:gd name="connsiteX1" fmla="*/ 76445 w 999463"/>
                  <a:gd name="connsiteY1" fmla="*/ 251967 h 1353112"/>
                  <a:gd name="connsiteX2" fmla="*/ 9904 w 999463"/>
                  <a:gd name="connsiteY2" fmla="*/ 1327353 h 1353112"/>
                  <a:gd name="connsiteX3" fmla="*/ 325436 w 999463"/>
                  <a:gd name="connsiteY3" fmla="*/ 1335939 h 1353112"/>
                  <a:gd name="connsiteX4" fmla="*/ 546524 w 999463"/>
                  <a:gd name="connsiteY4" fmla="*/ 1353112 h 1353112"/>
                  <a:gd name="connsiteX5" fmla="*/ 748293 w 999463"/>
                  <a:gd name="connsiteY5" fmla="*/ 1335939 h 1353112"/>
                  <a:gd name="connsiteX6" fmla="*/ 992992 w 999463"/>
                  <a:gd name="connsiteY6" fmla="*/ 1301596 h 1353112"/>
                  <a:gd name="connsiteX7" fmla="*/ 915447 w 999463"/>
                  <a:gd name="connsiteY7" fmla="*/ 284545 h 1353112"/>
                  <a:gd name="connsiteX8" fmla="*/ 810541 w 999463"/>
                  <a:gd name="connsiteY8" fmla="*/ 11562 h 1353112"/>
                  <a:gd name="connsiteX9" fmla="*/ 123667 w 999463"/>
                  <a:gd name="connsiteY9" fmla="*/ 33027 h 1353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9463" h="1353112">
                    <a:moveTo>
                      <a:pt x="123667" y="33027"/>
                    </a:moveTo>
                    <a:cubicBezTo>
                      <a:pt x="95764" y="116023"/>
                      <a:pt x="82526" y="150009"/>
                      <a:pt x="76445" y="251967"/>
                    </a:cubicBezTo>
                    <a:cubicBezTo>
                      <a:pt x="70364" y="353925"/>
                      <a:pt x="-31594" y="1146691"/>
                      <a:pt x="9904" y="1327353"/>
                    </a:cubicBezTo>
                    <a:cubicBezTo>
                      <a:pt x="171605" y="1299807"/>
                      <a:pt x="235999" y="1331646"/>
                      <a:pt x="325436" y="1335939"/>
                    </a:cubicBezTo>
                    <a:cubicBezTo>
                      <a:pt x="414873" y="1340232"/>
                      <a:pt x="476048" y="1353112"/>
                      <a:pt x="546524" y="1353112"/>
                    </a:cubicBezTo>
                    <a:cubicBezTo>
                      <a:pt x="617000" y="1353112"/>
                      <a:pt x="673882" y="1344525"/>
                      <a:pt x="748293" y="1335939"/>
                    </a:cubicBezTo>
                    <a:cubicBezTo>
                      <a:pt x="822704" y="1327353"/>
                      <a:pt x="866708" y="1285139"/>
                      <a:pt x="992992" y="1301596"/>
                    </a:cubicBezTo>
                    <a:cubicBezTo>
                      <a:pt x="1014099" y="1120577"/>
                      <a:pt x="982368" y="820106"/>
                      <a:pt x="915447" y="284545"/>
                    </a:cubicBezTo>
                    <a:cubicBezTo>
                      <a:pt x="852629" y="123830"/>
                      <a:pt x="848463" y="50556"/>
                      <a:pt x="810541" y="11562"/>
                    </a:cubicBezTo>
                    <a:cubicBezTo>
                      <a:pt x="755447" y="-5967"/>
                      <a:pt x="246016" y="-7040"/>
                      <a:pt x="123667" y="33027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95" name="Freeform 2794"/>
              <p:cNvSpPr>
                <a:spLocks noChangeAspect="1"/>
              </p:cNvSpPr>
              <p:nvPr/>
            </p:nvSpPr>
            <p:spPr>
              <a:xfrm>
                <a:off x="6177282" y="3853755"/>
                <a:ext cx="312917" cy="452120"/>
              </a:xfrm>
              <a:custGeom>
                <a:avLst/>
                <a:gdLst>
                  <a:gd name="connsiteX0" fmla="*/ 173830 w 319775"/>
                  <a:gd name="connsiteY0" fmla="*/ 34379 h 462030"/>
                  <a:gd name="connsiteX1" fmla="*/ 2112 w 319775"/>
                  <a:gd name="connsiteY1" fmla="*/ 255467 h 462030"/>
                  <a:gd name="connsiteX2" fmla="*/ 302619 w 319775"/>
                  <a:gd name="connsiteY2" fmla="*/ 457236 h 462030"/>
                  <a:gd name="connsiteX3" fmla="*/ 272568 w 319775"/>
                  <a:gd name="connsiteY3" fmla="*/ 45112 h 462030"/>
                  <a:gd name="connsiteX4" fmla="*/ 173830 w 319775"/>
                  <a:gd name="connsiteY4" fmla="*/ 34379 h 462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775" h="462030">
                    <a:moveTo>
                      <a:pt x="173830" y="34379"/>
                    </a:moveTo>
                    <a:cubicBezTo>
                      <a:pt x="128754" y="69438"/>
                      <a:pt x="-19353" y="184991"/>
                      <a:pt x="2112" y="255467"/>
                    </a:cubicBezTo>
                    <a:cubicBezTo>
                      <a:pt x="23577" y="325943"/>
                      <a:pt x="257543" y="492295"/>
                      <a:pt x="302619" y="457236"/>
                    </a:cubicBezTo>
                    <a:cubicBezTo>
                      <a:pt x="347695" y="422177"/>
                      <a:pt x="291886" y="115588"/>
                      <a:pt x="272568" y="45112"/>
                    </a:cubicBezTo>
                    <a:cubicBezTo>
                      <a:pt x="253250" y="-25364"/>
                      <a:pt x="218906" y="-680"/>
                      <a:pt x="173830" y="34379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96" name="Freeform 2795"/>
              <p:cNvSpPr>
                <a:spLocks noChangeAspect="1"/>
              </p:cNvSpPr>
              <p:nvPr/>
            </p:nvSpPr>
            <p:spPr>
              <a:xfrm flipH="1">
                <a:off x="6913235" y="3833059"/>
                <a:ext cx="312917" cy="452120"/>
              </a:xfrm>
              <a:custGeom>
                <a:avLst/>
                <a:gdLst>
                  <a:gd name="connsiteX0" fmla="*/ 173830 w 319775"/>
                  <a:gd name="connsiteY0" fmla="*/ 34379 h 462030"/>
                  <a:gd name="connsiteX1" fmla="*/ 2112 w 319775"/>
                  <a:gd name="connsiteY1" fmla="*/ 255467 h 462030"/>
                  <a:gd name="connsiteX2" fmla="*/ 302619 w 319775"/>
                  <a:gd name="connsiteY2" fmla="*/ 457236 h 462030"/>
                  <a:gd name="connsiteX3" fmla="*/ 272568 w 319775"/>
                  <a:gd name="connsiteY3" fmla="*/ 45112 h 462030"/>
                  <a:gd name="connsiteX4" fmla="*/ 173830 w 319775"/>
                  <a:gd name="connsiteY4" fmla="*/ 34379 h 462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775" h="462030">
                    <a:moveTo>
                      <a:pt x="173830" y="34379"/>
                    </a:moveTo>
                    <a:cubicBezTo>
                      <a:pt x="128754" y="69438"/>
                      <a:pt x="-19353" y="184991"/>
                      <a:pt x="2112" y="255467"/>
                    </a:cubicBezTo>
                    <a:cubicBezTo>
                      <a:pt x="23577" y="325943"/>
                      <a:pt x="257543" y="492295"/>
                      <a:pt x="302619" y="457236"/>
                    </a:cubicBezTo>
                    <a:cubicBezTo>
                      <a:pt x="347695" y="422177"/>
                      <a:pt x="291886" y="115588"/>
                      <a:pt x="272568" y="45112"/>
                    </a:cubicBezTo>
                    <a:cubicBezTo>
                      <a:pt x="253250" y="-25364"/>
                      <a:pt x="218906" y="-680"/>
                      <a:pt x="173830" y="34379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97" name="Freeform 2796"/>
              <p:cNvSpPr/>
              <p:nvPr/>
            </p:nvSpPr>
            <p:spPr>
              <a:xfrm>
                <a:off x="6243517" y="5654267"/>
                <a:ext cx="1000628" cy="187459"/>
              </a:xfrm>
              <a:custGeom>
                <a:avLst/>
                <a:gdLst>
                  <a:gd name="connsiteX0" fmla="*/ 124658 w 1006524"/>
                  <a:gd name="connsiteY0" fmla="*/ 44296 h 1532253"/>
                  <a:gd name="connsiteX1" fmla="*/ 77436 w 1006524"/>
                  <a:gd name="connsiteY1" fmla="*/ 263236 h 1532253"/>
                  <a:gd name="connsiteX2" fmla="*/ 10895 w 1006524"/>
                  <a:gd name="connsiteY2" fmla="*/ 1338622 h 1532253"/>
                  <a:gd name="connsiteX3" fmla="*/ 326427 w 1006524"/>
                  <a:gd name="connsiteY3" fmla="*/ 1347208 h 1532253"/>
                  <a:gd name="connsiteX4" fmla="*/ 511025 w 1006524"/>
                  <a:gd name="connsiteY4" fmla="*/ 1435214 h 1532253"/>
                  <a:gd name="connsiteX5" fmla="*/ 749284 w 1006524"/>
                  <a:gd name="connsiteY5" fmla="*/ 1347208 h 1532253"/>
                  <a:gd name="connsiteX6" fmla="*/ 1004715 w 1006524"/>
                  <a:gd name="connsiteY6" fmla="*/ 1465265 h 1532253"/>
                  <a:gd name="connsiteX7" fmla="*/ 860901 w 1006524"/>
                  <a:gd name="connsiteY7" fmla="*/ 143034 h 1532253"/>
                  <a:gd name="connsiteX8" fmla="*/ 811532 w 1006524"/>
                  <a:gd name="connsiteY8" fmla="*/ 22831 h 1532253"/>
                  <a:gd name="connsiteX9" fmla="*/ 124658 w 1006524"/>
                  <a:gd name="connsiteY9" fmla="*/ 44296 h 1532253"/>
                  <a:gd name="connsiteX0" fmla="*/ 124658 w 1006524"/>
                  <a:gd name="connsiteY0" fmla="*/ 44296 h 1532253"/>
                  <a:gd name="connsiteX1" fmla="*/ 77436 w 1006524"/>
                  <a:gd name="connsiteY1" fmla="*/ 263236 h 1532253"/>
                  <a:gd name="connsiteX2" fmla="*/ 10895 w 1006524"/>
                  <a:gd name="connsiteY2" fmla="*/ 1338622 h 1532253"/>
                  <a:gd name="connsiteX3" fmla="*/ 326427 w 1006524"/>
                  <a:gd name="connsiteY3" fmla="*/ 1347208 h 1532253"/>
                  <a:gd name="connsiteX4" fmla="*/ 511025 w 1006524"/>
                  <a:gd name="connsiteY4" fmla="*/ 1435214 h 1532253"/>
                  <a:gd name="connsiteX5" fmla="*/ 749284 w 1006524"/>
                  <a:gd name="connsiteY5" fmla="*/ 1347208 h 1532253"/>
                  <a:gd name="connsiteX6" fmla="*/ 1004715 w 1006524"/>
                  <a:gd name="connsiteY6" fmla="*/ 1465265 h 1532253"/>
                  <a:gd name="connsiteX7" fmla="*/ 860901 w 1006524"/>
                  <a:gd name="connsiteY7" fmla="*/ 143034 h 1532253"/>
                  <a:gd name="connsiteX8" fmla="*/ 811532 w 1006524"/>
                  <a:gd name="connsiteY8" fmla="*/ 22831 h 1532253"/>
                  <a:gd name="connsiteX9" fmla="*/ 124658 w 1006524"/>
                  <a:gd name="connsiteY9" fmla="*/ 44296 h 1532253"/>
                  <a:gd name="connsiteX0" fmla="*/ 124658 w 1006524"/>
                  <a:gd name="connsiteY0" fmla="*/ 44296 h 1532253"/>
                  <a:gd name="connsiteX1" fmla="*/ 77436 w 1006524"/>
                  <a:gd name="connsiteY1" fmla="*/ 263236 h 1532253"/>
                  <a:gd name="connsiteX2" fmla="*/ 10895 w 1006524"/>
                  <a:gd name="connsiteY2" fmla="*/ 1338622 h 1532253"/>
                  <a:gd name="connsiteX3" fmla="*/ 326427 w 1006524"/>
                  <a:gd name="connsiteY3" fmla="*/ 1347208 h 1532253"/>
                  <a:gd name="connsiteX4" fmla="*/ 511025 w 1006524"/>
                  <a:gd name="connsiteY4" fmla="*/ 1435214 h 1532253"/>
                  <a:gd name="connsiteX5" fmla="*/ 749284 w 1006524"/>
                  <a:gd name="connsiteY5" fmla="*/ 1347208 h 1532253"/>
                  <a:gd name="connsiteX6" fmla="*/ 1004715 w 1006524"/>
                  <a:gd name="connsiteY6" fmla="*/ 1465265 h 1532253"/>
                  <a:gd name="connsiteX7" fmla="*/ 860901 w 1006524"/>
                  <a:gd name="connsiteY7" fmla="*/ 143034 h 1532253"/>
                  <a:gd name="connsiteX8" fmla="*/ 811532 w 1006524"/>
                  <a:gd name="connsiteY8" fmla="*/ 22831 h 1532253"/>
                  <a:gd name="connsiteX9" fmla="*/ 124658 w 1006524"/>
                  <a:gd name="connsiteY9" fmla="*/ 44296 h 1532253"/>
                  <a:gd name="connsiteX0" fmla="*/ 124658 w 1006524"/>
                  <a:gd name="connsiteY0" fmla="*/ 44296 h 1532253"/>
                  <a:gd name="connsiteX1" fmla="*/ 77436 w 1006524"/>
                  <a:gd name="connsiteY1" fmla="*/ 263236 h 1532253"/>
                  <a:gd name="connsiteX2" fmla="*/ 10895 w 1006524"/>
                  <a:gd name="connsiteY2" fmla="*/ 1338622 h 1532253"/>
                  <a:gd name="connsiteX3" fmla="*/ 326427 w 1006524"/>
                  <a:gd name="connsiteY3" fmla="*/ 1347208 h 1532253"/>
                  <a:gd name="connsiteX4" fmla="*/ 511025 w 1006524"/>
                  <a:gd name="connsiteY4" fmla="*/ 1435214 h 1532253"/>
                  <a:gd name="connsiteX5" fmla="*/ 749284 w 1006524"/>
                  <a:gd name="connsiteY5" fmla="*/ 1347208 h 1532253"/>
                  <a:gd name="connsiteX6" fmla="*/ 1004715 w 1006524"/>
                  <a:gd name="connsiteY6" fmla="*/ 1465265 h 1532253"/>
                  <a:gd name="connsiteX7" fmla="*/ 860901 w 1006524"/>
                  <a:gd name="connsiteY7" fmla="*/ 143034 h 1532253"/>
                  <a:gd name="connsiteX8" fmla="*/ 811532 w 1006524"/>
                  <a:gd name="connsiteY8" fmla="*/ 22831 h 1532253"/>
                  <a:gd name="connsiteX9" fmla="*/ 124658 w 1006524"/>
                  <a:gd name="connsiteY9" fmla="*/ 44296 h 1532253"/>
                  <a:gd name="connsiteX0" fmla="*/ 123667 w 1005533"/>
                  <a:gd name="connsiteY0" fmla="*/ 44296 h 1532253"/>
                  <a:gd name="connsiteX1" fmla="*/ 76445 w 1005533"/>
                  <a:gd name="connsiteY1" fmla="*/ 263236 h 1532253"/>
                  <a:gd name="connsiteX2" fmla="*/ 9904 w 1005533"/>
                  <a:gd name="connsiteY2" fmla="*/ 1338622 h 1532253"/>
                  <a:gd name="connsiteX3" fmla="*/ 325436 w 1005533"/>
                  <a:gd name="connsiteY3" fmla="*/ 1347208 h 1532253"/>
                  <a:gd name="connsiteX4" fmla="*/ 510034 w 1005533"/>
                  <a:gd name="connsiteY4" fmla="*/ 1435214 h 1532253"/>
                  <a:gd name="connsiteX5" fmla="*/ 748293 w 1005533"/>
                  <a:gd name="connsiteY5" fmla="*/ 1347208 h 1532253"/>
                  <a:gd name="connsiteX6" fmla="*/ 1003724 w 1005533"/>
                  <a:gd name="connsiteY6" fmla="*/ 1465265 h 1532253"/>
                  <a:gd name="connsiteX7" fmla="*/ 859910 w 1005533"/>
                  <a:gd name="connsiteY7" fmla="*/ 143034 h 1532253"/>
                  <a:gd name="connsiteX8" fmla="*/ 810541 w 1005533"/>
                  <a:gd name="connsiteY8" fmla="*/ 22831 h 1532253"/>
                  <a:gd name="connsiteX9" fmla="*/ 123667 w 1005533"/>
                  <a:gd name="connsiteY9" fmla="*/ 44296 h 1532253"/>
                  <a:gd name="connsiteX0" fmla="*/ 123667 w 1005533"/>
                  <a:gd name="connsiteY0" fmla="*/ 45067 h 1533024"/>
                  <a:gd name="connsiteX1" fmla="*/ 76445 w 1005533"/>
                  <a:gd name="connsiteY1" fmla="*/ 264007 h 1533024"/>
                  <a:gd name="connsiteX2" fmla="*/ 9904 w 1005533"/>
                  <a:gd name="connsiteY2" fmla="*/ 1339393 h 1533024"/>
                  <a:gd name="connsiteX3" fmla="*/ 325436 w 1005533"/>
                  <a:gd name="connsiteY3" fmla="*/ 1347979 h 1533024"/>
                  <a:gd name="connsiteX4" fmla="*/ 510034 w 1005533"/>
                  <a:gd name="connsiteY4" fmla="*/ 1435985 h 1533024"/>
                  <a:gd name="connsiteX5" fmla="*/ 748293 w 1005533"/>
                  <a:gd name="connsiteY5" fmla="*/ 1347979 h 1533024"/>
                  <a:gd name="connsiteX6" fmla="*/ 1003724 w 1005533"/>
                  <a:gd name="connsiteY6" fmla="*/ 1466036 h 1533024"/>
                  <a:gd name="connsiteX7" fmla="*/ 859910 w 1005533"/>
                  <a:gd name="connsiteY7" fmla="*/ 143805 h 1533024"/>
                  <a:gd name="connsiteX8" fmla="*/ 810541 w 1005533"/>
                  <a:gd name="connsiteY8" fmla="*/ 23602 h 1533024"/>
                  <a:gd name="connsiteX9" fmla="*/ 123667 w 1005533"/>
                  <a:gd name="connsiteY9" fmla="*/ 45067 h 1533024"/>
                  <a:gd name="connsiteX0" fmla="*/ 123667 w 1005533"/>
                  <a:gd name="connsiteY0" fmla="*/ 45067 h 1533024"/>
                  <a:gd name="connsiteX1" fmla="*/ 76445 w 1005533"/>
                  <a:gd name="connsiteY1" fmla="*/ 264007 h 1533024"/>
                  <a:gd name="connsiteX2" fmla="*/ 9904 w 1005533"/>
                  <a:gd name="connsiteY2" fmla="*/ 1339393 h 1533024"/>
                  <a:gd name="connsiteX3" fmla="*/ 325436 w 1005533"/>
                  <a:gd name="connsiteY3" fmla="*/ 1347979 h 1533024"/>
                  <a:gd name="connsiteX4" fmla="*/ 510034 w 1005533"/>
                  <a:gd name="connsiteY4" fmla="*/ 1435985 h 1533024"/>
                  <a:gd name="connsiteX5" fmla="*/ 748293 w 1005533"/>
                  <a:gd name="connsiteY5" fmla="*/ 1347979 h 1533024"/>
                  <a:gd name="connsiteX6" fmla="*/ 1003724 w 1005533"/>
                  <a:gd name="connsiteY6" fmla="*/ 1466036 h 1533024"/>
                  <a:gd name="connsiteX7" fmla="*/ 859910 w 1005533"/>
                  <a:gd name="connsiteY7" fmla="*/ 143805 h 1533024"/>
                  <a:gd name="connsiteX8" fmla="*/ 810541 w 1005533"/>
                  <a:gd name="connsiteY8" fmla="*/ 23602 h 1533024"/>
                  <a:gd name="connsiteX9" fmla="*/ 123667 w 1005533"/>
                  <a:gd name="connsiteY9" fmla="*/ 45067 h 1533024"/>
                  <a:gd name="connsiteX0" fmla="*/ 123667 w 1005533"/>
                  <a:gd name="connsiteY0" fmla="*/ 37545 h 1525502"/>
                  <a:gd name="connsiteX1" fmla="*/ 76445 w 1005533"/>
                  <a:gd name="connsiteY1" fmla="*/ 256485 h 1525502"/>
                  <a:gd name="connsiteX2" fmla="*/ 9904 w 1005533"/>
                  <a:gd name="connsiteY2" fmla="*/ 1331871 h 1525502"/>
                  <a:gd name="connsiteX3" fmla="*/ 325436 w 1005533"/>
                  <a:gd name="connsiteY3" fmla="*/ 1340457 h 1525502"/>
                  <a:gd name="connsiteX4" fmla="*/ 510034 w 1005533"/>
                  <a:gd name="connsiteY4" fmla="*/ 1428463 h 1525502"/>
                  <a:gd name="connsiteX5" fmla="*/ 748293 w 1005533"/>
                  <a:gd name="connsiteY5" fmla="*/ 1340457 h 1525502"/>
                  <a:gd name="connsiteX6" fmla="*/ 1003724 w 1005533"/>
                  <a:gd name="connsiteY6" fmla="*/ 1458514 h 1525502"/>
                  <a:gd name="connsiteX7" fmla="*/ 859910 w 1005533"/>
                  <a:gd name="connsiteY7" fmla="*/ 136283 h 1525502"/>
                  <a:gd name="connsiteX8" fmla="*/ 810541 w 1005533"/>
                  <a:gd name="connsiteY8" fmla="*/ 16080 h 1525502"/>
                  <a:gd name="connsiteX9" fmla="*/ 123667 w 1005533"/>
                  <a:gd name="connsiteY9" fmla="*/ 37545 h 1525502"/>
                  <a:gd name="connsiteX0" fmla="*/ 123667 w 1006240"/>
                  <a:gd name="connsiteY0" fmla="*/ 33027 h 1512821"/>
                  <a:gd name="connsiteX1" fmla="*/ 76445 w 1006240"/>
                  <a:gd name="connsiteY1" fmla="*/ 251967 h 1512821"/>
                  <a:gd name="connsiteX2" fmla="*/ 9904 w 1006240"/>
                  <a:gd name="connsiteY2" fmla="*/ 1327353 h 1512821"/>
                  <a:gd name="connsiteX3" fmla="*/ 325436 w 1006240"/>
                  <a:gd name="connsiteY3" fmla="*/ 1335939 h 1512821"/>
                  <a:gd name="connsiteX4" fmla="*/ 510034 w 1006240"/>
                  <a:gd name="connsiteY4" fmla="*/ 1423945 h 1512821"/>
                  <a:gd name="connsiteX5" fmla="*/ 748293 w 1006240"/>
                  <a:gd name="connsiteY5" fmla="*/ 1335939 h 1512821"/>
                  <a:gd name="connsiteX6" fmla="*/ 1003724 w 1006240"/>
                  <a:gd name="connsiteY6" fmla="*/ 1453996 h 1512821"/>
                  <a:gd name="connsiteX7" fmla="*/ 874935 w 1006240"/>
                  <a:gd name="connsiteY7" fmla="*/ 249821 h 1512821"/>
                  <a:gd name="connsiteX8" fmla="*/ 810541 w 1006240"/>
                  <a:gd name="connsiteY8" fmla="*/ 11562 h 1512821"/>
                  <a:gd name="connsiteX9" fmla="*/ 123667 w 1006240"/>
                  <a:gd name="connsiteY9" fmla="*/ 33027 h 1512821"/>
                  <a:gd name="connsiteX0" fmla="*/ 123667 w 1006240"/>
                  <a:gd name="connsiteY0" fmla="*/ 33027 h 1512821"/>
                  <a:gd name="connsiteX1" fmla="*/ 76445 w 1006240"/>
                  <a:gd name="connsiteY1" fmla="*/ 251967 h 1512821"/>
                  <a:gd name="connsiteX2" fmla="*/ 9904 w 1006240"/>
                  <a:gd name="connsiteY2" fmla="*/ 1327353 h 1512821"/>
                  <a:gd name="connsiteX3" fmla="*/ 325436 w 1006240"/>
                  <a:gd name="connsiteY3" fmla="*/ 1335939 h 1512821"/>
                  <a:gd name="connsiteX4" fmla="*/ 510034 w 1006240"/>
                  <a:gd name="connsiteY4" fmla="*/ 1423945 h 1512821"/>
                  <a:gd name="connsiteX5" fmla="*/ 748293 w 1006240"/>
                  <a:gd name="connsiteY5" fmla="*/ 1335939 h 1512821"/>
                  <a:gd name="connsiteX6" fmla="*/ 1003724 w 1006240"/>
                  <a:gd name="connsiteY6" fmla="*/ 1453996 h 1512821"/>
                  <a:gd name="connsiteX7" fmla="*/ 874935 w 1006240"/>
                  <a:gd name="connsiteY7" fmla="*/ 249821 h 1512821"/>
                  <a:gd name="connsiteX8" fmla="*/ 810541 w 1006240"/>
                  <a:gd name="connsiteY8" fmla="*/ 11562 h 1512821"/>
                  <a:gd name="connsiteX9" fmla="*/ 123667 w 1006240"/>
                  <a:gd name="connsiteY9" fmla="*/ 33027 h 1512821"/>
                  <a:gd name="connsiteX0" fmla="*/ 123667 w 1006240"/>
                  <a:gd name="connsiteY0" fmla="*/ 33027 h 1512821"/>
                  <a:gd name="connsiteX1" fmla="*/ 76445 w 1006240"/>
                  <a:gd name="connsiteY1" fmla="*/ 251967 h 1512821"/>
                  <a:gd name="connsiteX2" fmla="*/ 9904 w 1006240"/>
                  <a:gd name="connsiteY2" fmla="*/ 1327353 h 1512821"/>
                  <a:gd name="connsiteX3" fmla="*/ 325436 w 1006240"/>
                  <a:gd name="connsiteY3" fmla="*/ 1335939 h 1512821"/>
                  <a:gd name="connsiteX4" fmla="*/ 510034 w 1006240"/>
                  <a:gd name="connsiteY4" fmla="*/ 1423945 h 1512821"/>
                  <a:gd name="connsiteX5" fmla="*/ 748293 w 1006240"/>
                  <a:gd name="connsiteY5" fmla="*/ 1335939 h 1512821"/>
                  <a:gd name="connsiteX6" fmla="*/ 1003724 w 1006240"/>
                  <a:gd name="connsiteY6" fmla="*/ 1453996 h 1512821"/>
                  <a:gd name="connsiteX7" fmla="*/ 874935 w 1006240"/>
                  <a:gd name="connsiteY7" fmla="*/ 249821 h 1512821"/>
                  <a:gd name="connsiteX8" fmla="*/ 810541 w 1006240"/>
                  <a:gd name="connsiteY8" fmla="*/ 11562 h 1512821"/>
                  <a:gd name="connsiteX9" fmla="*/ 123667 w 1006240"/>
                  <a:gd name="connsiteY9" fmla="*/ 33027 h 1512821"/>
                  <a:gd name="connsiteX0" fmla="*/ 123667 w 1006240"/>
                  <a:gd name="connsiteY0" fmla="*/ 33027 h 1512821"/>
                  <a:gd name="connsiteX1" fmla="*/ 76445 w 1006240"/>
                  <a:gd name="connsiteY1" fmla="*/ 251967 h 1512821"/>
                  <a:gd name="connsiteX2" fmla="*/ 9904 w 1006240"/>
                  <a:gd name="connsiteY2" fmla="*/ 1327353 h 1512821"/>
                  <a:gd name="connsiteX3" fmla="*/ 325436 w 1006240"/>
                  <a:gd name="connsiteY3" fmla="*/ 1335939 h 1512821"/>
                  <a:gd name="connsiteX4" fmla="*/ 510034 w 1006240"/>
                  <a:gd name="connsiteY4" fmla="*/ 1423945 h 1512821"/>
                  <a:gd name="connsiteX5" fmla="*/ 748293 w 1006240"/>
                  <a:gd name="connsiteY5" fmla="*/ 1335939 h 1512821"/>
                  <a:gd name="connsiteX6" fmla="*/ 1003724 w 1006240"/>
                  <a:gd name="connsiteY6" fmla="*/ 1453996 h 1512821"/>
                  <a:gd name="connsiteX7" fmla="*/ 874935 w 1006240"/>
                  <a:gd name="connsiteY7" fmla="*/ 249821 h 1512821"/>
                  <a:gd name="connsiteX8" fmla="*/ 810541 w 1006240"/>
                  <a:gd name="connsiteY8" fmla="*/ 11562 h 1512821"/>
                  <a:gd name="connsiteX9" fmla="*/ 123667 w 1006240"/>
                  <a:gd name="connsiteY9" fmla="*/ 33027 h 1512821"/>
                  <a:gd name="connsiteX0" fmla="*/ 123667 w 1006240"/>
                  <a:gd name="connsiteY0" fmla="*/ 33027 h 1514349"/>
                  <a:gd name="connsiteX1" fmla="*/ 76445 w 1006240"/>
                  <a:gd name="connsiteY1" fmla="*/ 251967 h 1514349"/>
                  <a:gd name="connsiteX2" fmla="*/ 9904 w 1006240"/>
                  <a:gd name="connsiteY2" fmla="*/ 1327353 h 1514349"/>
                  <a:gd name="connsiteX3" fmla="*/ 325436 w 1006240"/>
                  <a:gd name="connsiteY3" fmla="*/ 1335939 h 1514349"/>
                  <a:gd name="connsiteX4" fmla="*/ 546524 w 1006240"/>
                  <a:gd name="connsiteY4" fmla="*/ 1353112 h 1514349"/>
                  <a:gd name="connsiteX5" fmla="*/ 748293 w 1006240"/>
                  <a:gd name="connsiteY5" fmla="*/ 1335939 h 1514349"/>
                  <a:gd name="connsiteX6" fmla="*/ 1003724 w 1006240"/>
                  <a:gd name="connsiteY6" fmla="*/ 1453996 h 1514349"/>
                  <a:gd name="connsiteX7" fmla="*/ 874935 w 1006240"/>
                  <a:gd name="connsiteY7" fmla="*/ 249821 h 1514349"/>
                  <a:gd name="connsiteX8" fmla="*/ 810541 w 1006240"/>
                  <a:gd name="connsiteY8" fmla="*/ 11562 h 1514349"/>
                  <a:gd name="connsiteX9" fmla="*/ 123667 w 1006240"/>
                  <a:gd name="connsiteY9" fmla="*/ 33027 h 1514349"/>
                  <a:gd name="connsiteX0" fmla="*/ 123667 w 999928"/>
                  <a:gd name="connsiteY0" fmla="*/ 33027 h 1389751"/>
                  <a:gd name="connsiteX1" fmla="*/ 76445 w 999928"/>
                  <a:gd name="connsiteY1" fmla="*/ 251967 h 1389751"/>
                  <a:gd name="connsiteX2" fmla="*/ 9904 w 999928"/>
                  <a:gd name="connsiteY2" fmla="*/ 1327353 h 1389751"/>
                  <a:gd name="connsiteX3" fmla="*/ 325436 w 999928"/>
                  <a:gd name="connsiteY3" fmla="*/ 1335939 h 1389751"/>
                  <a:gd name="connsiteX4" fmla="*/ 546524 w 999928"/>
                  <a:gd name="connsiteY4" fmla="*/ 1353112 h 1389751"/>
                  <a:gd name="connsiteX5" fmla="*/ 748293 w 999928"/>
                  <a:gd name="connsiteY5" fmla="*/ 1335939 h 1389751"/>
                  <a:gd name="connsiteX6" fmla="*/ 997285 w 999928"/>
                  <a:gd name="connsiteY6" fmla="*/ 1301596 h 1389751"/>
                  <a:gd name="connsiteX7" fmla="*/ 874935 w 999928"/>
                  <a:gd name="connsiteY7" fmla="*/ 249821 h 1389751"/>
                  <a:gd name="connsiteX8" fmla="*/ 810541 w 999928"/>
                  <a:gd name="connsiteY8" fmla="*/ 11562 h 1389751"/>
                  <a:gd name="connsiteX9" fmla="*/ 123667 w 999928"/>
                  <a:gd name="connsiteY9" fmla="*/ 33027 h 1389751"/>
                  <a:gd name="connsiteX0" fmla="*/ 123667 w 995727"/>
                  <a:gd name="connsiteY0" fmla="*/ 33027 h 1389751"/>
                  <a:gd name="connsiteX1" fmla="*/ 76445 w 995727"/>
                  <a:gd name="connsiteY1" fmla="*/ 251967 h 1389751"/>
                  <a:gd name="connsiteX2" fmla="*/ 9904 w 995727"/>
                  <a:gd name="connsiteY2" fmla="*/ 1327353 h 1389751"/>
                  <a:gd name="connsiteX3" fmla="*/ 325436 w 995727"/>
                  <a:gd name="connsiteY3" fmla="*/ 1335939 h 1389751"/>
                  <a:gd name="connsiteX4" fmla="*/ 546524 w 995727"/>
                  <a:gd name="connsiteY4" fmla="*/ 1353112 h 1389751"/>
                  <a:gd name="connsiteX5" fmla="*/ 748293 w 995727"/>
                  <a:gd name="connsiteY5" fmla="*/ 1335939 h 1389751"/>
                  <a:gd name="connsiteX6" fmla="*/ 992992 w 995727"/>
                  <a:gd name="connsiteY6" fmla="*/ 1301596 h 1389751"/>
                  <a:gd name="connsiteX7" fmla="*/ 874935 w 995727"/>
                  <a:gd name="connsiteY7" fmla="*/ 249821 h 1389751"/>
                  <a:gd name="connsiteX8" fmla="*/ 810541 w 995727"/>
                  <a:gd name="connsiteY8" fmla="*/ 11562 h 1389751"/>
                  <a:gd name="connsiteX9" fmla="*/ 123667 w 995727"/>
                  <a:gd name="connsiteY9" fmla="*/ 33027 h 1389751"/>
                  <a:gd name="connsiteX0" fmla="*/ 123667 w 995727"/>
                  <a:gd name="connsiteY0" fmla="*/ 33027 h 1389751"/>
                  <a:gd name="connsiteX1" fmla="*/ 76445 w 995727"/>
                  <a:gd name="connsiteY1" fmla="*/ 251967 h 1389751"/>
                  <a:gd name="connsiteX2" fmla="*/ 9904 w 995727"/>
                  <a:gd name="connsiteY2" fmla="*/ 1327353 h 1389751"/>
                  <a:gd name="connsiteX3" fmla="*/ 325436 w 995727"/>
                  <a:gd name="connsiteY3" fmla="*/ 1335939 h 1389751"/>
                  <a:gd name="connsiteX4" fmla="*/ 546524 w 995727"/>
                  <a:gd name="connsiteY4" fmla="*/ 1353112 h 1389751"/>
                  <a:gd name="connsiteX5" fmla="*/ 748293 w 995727"/>
                  <a:gd name="connsiteY5" fmla="*/ 1335939 h 1389751"/>
                  <a:gd name="connsiteX6" fmla="*/ 992992 w 995727"/>
                  <a:gd name="connsiteY6" fmla="*/ 1301596 h 1389751"/>
                  <a:gd name="connsiteX7" fmla="*/ 874935 w 995727"/>
                  <a:gd name="connsiteY7" fmla="*/ 249821 h 1389751"/>
                  <a:gd name="connsiteX8" fmla="*/ 810541 w 995727"/>
                  <a:gd name="connsiteY8" fmla="*/ 11562 h 1389751"/>
                  <a:gd name="connsiteX9" fmla="*/ 123667 w 995727"/>
                  <a:gd name="connsiteY9" fmla="*/ 33027 h 1389751"/>
                  <a:gd name="connsiteX0" fmla="*/ 123667 w 995727"/>
                  <a:gd name="connsiteY0" fmla="*/ 33027 h 1353112"/>
                  <a:gd name="connsiteX1" fmla="*/ 76445 w 995727"/>
                  <a:gd name="connsiteY1" fmla="*/ 251967 h 1353112"/>
                  <a:gd name="connsiteX2" fmla="*/ 9904 w 995727"/>
                  <a:gd name="connsiteY2" fmla="*/ 1327353 h 1353112"/>
                  <a:gd name="connsiteX3" fmla="*/ 325436 w 995727"/>
                  <a:gd name="connsiteY3" fmla="*/ 1335939 h 1353112"/>
                  <a:gd name="connsiteX4" fmla="*/ 546524 w 995727"/>
                  <a:gd name="connsiteY4" fmla="*/ 1353112 h 1353112"/>
                  <a:gd name="connsiteX5" fmla="*/ 748293 w 995727"/>
                  <a:gd name="connsiteY5" fmla="*/ 1335939 h 1353112"/>
                  <a:gd name="connsiteX6" fmla="*/ 992992 w 995727"/>
                  <a:gd name="connsiteY6" fmla="*/ 1301596 h 1353112"/>
                  <a:gd name="connsiteX7" fmla="*/ 874935 w 995727"/>
                  <a:gd name="connsiteY7" fmla="*/ 249821 h 1353112"/>
                  <a:gd name="connsiteX8" fmla="*/ 810541 w 995727"/>
                  <a:gd name="connsiteY8" fmla="*/ 11562 h 1353112"/>
                  <a:gd name="connsiteX9" fmla="*/ 123667 w 995727"/>
                  <a:gd name="connsiteY9" fmla="*/ 33027 h 1353112"/>
                  <a:gd name="connsiteX0" fmla="*/ 123667 w 997053"/>
                  <a:gd name="connsiteY0" fmla="*/ 33027 h 1353112"/>
                  <a:gd name="connsiteX1" fmla="*/ 76445 w 997053"/>
                  <a:gd name="connsiteY1" fmla="*/ 251967 h 1353112"/>
                  <a:gd name="connsiteX2" fmla="*/ 9904 w 997053"/>
                  <a:gd name="connsiteY2" fmla="*/ 1327353 h 1353112"/>
                  <a:gd name="connsiteX3" fmla="*/ 325436 w 997053"/>
                  <a:gd name="connsiteY3" fmla="*/ 1335939 h 1353112"/>
                  <a:gd name="connsiteX4" fmla="*/ 546524 w 997053"/>
                  <a:gd name="connsiteY4" fmla="*/ 1353112 h 1353112"/>
                  <a:gd name="connsiteX5" fmla="*/ 748293 w 997053"/>
                  <a:gd name="connsiteY5" fmla="*/ 1335939 h 1353112"/>
                  <a:gd name="connsiteX6" fmla="*/ 992992 w 997053"/>
                  <a:gd name="connsiteY6" fmla="*/ 1301596 h 1353112"/>
                  <a:gd name="connsiteX7" fmla="*/ 915447 w 997053"/>
                  <a:gd name="connsiteY7" fmla="*/ 284545 h 1353112"/>
                  <a:gd name="connsiteX8" fmla="*/ 810541 w 997053"/>
                  <a:gd name="connsiteY8" fmla="*/ 11562 h 1353112"/>
                  <a:gd name="connsiteX9" fmla="*/ 123667 w 997053"/>
                  <a:gd name="connsiteY9" fmla="*/ 33027 h 1353112"/>
                  <a:gd name="connsiteX0" fmla="*/ 123667 w 997053"/>
                  <a:gd name="connsiteY0" fmla="*/ 33027 h 1353112"/>
                  <a:gd name="connsiteX1" fmla="*/ 76445 w 997053"/>
                  <a:gd name="connsiteY1" fmla="*/ 251967 h 1353112"/>
                  <a:gd name="connsiteX2" fmla="*/ 9904 w 997053"/>
                  <a:gd name="connsiteY2" fmla="*/ 1327353 h 1353112"/>
                  <a:gd name="connsiteX3" fmla="*/ 325436 w 997053"/>
                  <a:gd name="connsiteY3" fmla="*/ 1335939 h 1353112"/>
                  <a:gd name="connsiteX4" fmla="*/ 546524 w 997053"/>
                  <a:gd name="connsiteY4" fmla="*/ 1353112 h 1353112"/>
                  <a:gd name="connsiteX5" fmla="*/ 748293 w 997053"/>
                  <a:gd name="connsiteY5" fmla="*/ 1335939 h 1353112"/>
                  <a:gd name="connsiteX6" fmla="*/ 992992 w 997053"/>
                  <a:gd name="connsiteY6" fmla="*/ 1301596 h 1353112"/>
                  <a:gd name="connsiteX7" fmla="*/ 915447 w 997053"/>
                  <a:gd name="connsiteY7" fmla="*/ 284545 h 1353112"/>
                  <a:gd name="connsiteX8" fmla="*/ 810541 w 997053"/>
                  <a:gd name="connsiteY8" fmla="*/ 11562 h 1353112"/>
                  <a:gd name="connsiteX9" fmla="*/ 123667 w 997053"/>
                  <a:gd name="connsiteY9" fmla="*/ 33027 h 1353112"/>
                  <a:gd name="connsiteX0" fmla="*/ 123667 w 999463"/>
                  <a:gd name="connsiteY0" fmla="*/ 33027 h 1353112"/>
                  <a:gd name="connsiteX1" fmla="*/ 76445 w 999463"/>
                  <a:gd name="connsiteY1" fmla="*/ 251967 h 1353112"/>
                  <a:gd name="connsiteX2" fmla="*/ 9904 w 999463"/>
                  <a:gd name="connsiteY2" fmla="*/ 1327353 h 1353112"/>
                  <a:gd name="connsiteX3" fmla="*/ 325436 w 999463"/>
                  <a:gd name="connsiteY3" fmla="*/ 1335939 h 1353112"/>
                  <a:gd name="connsiteX4" fmla="*/ 546524 w 999463"/>
                  <a:gd name="connsiteY4" fmla="*/ 1353112 h 1353112"/>
                  <a:gd name="connsiteX5" fmla="*/ 748293 w 999463"/>
                  <a:gd name="connsiteY5" fmla="*/ 1335939 h 1353112"/>
                  <a:gd name="connsiteX6" fmla="*/ 992992 w 999463"/>
                  <a:gd name="connsiteY6" fmla="*/ 1301596 h 1353112"/>
                  <a:gd name="connsiteX7" fmla="*/ 915447 w 999463"/>
                  <a:gd name="connsiteY7" fmla="*/ 284545 h 1353112"/>
                  <a:gd name="connsiteX8" fmla="*/ 810541 w 999463"/>
                  <a:gd name="connsiteY8" fmla="*/ 11562 h 1353112"/>
                  <a:gd name="connsiteX9" fmla="*/ 123667 w 999463"/>
                  <a:gd name="connsiteY9" fmla="*/ 33027 h 1353112"/>
                  <a:gd name="connsiteX0" fmla="*/ 123667 w 999463"/>
                  <a:gd name="connsiteY0" fmla="*/ 33027 h 1378078"/>
                  <a:gd name="connsiteX1" fmla="*/ 76445 w 999463"/>
                  <a:gd name="connsiteY1" fmla="*/ 251967 h 1378078"/>
                  <a:gd name="connsiteX2" fmla="*/ 9904 w 999463"/>
                  <a:gd name="connsiteY2" fmla="*/ 1327353 h 1378078"/>
                  <a:gd name="connsiteX3" fmla="*/ 232529 w 999463"/>
                  <a:gd name="connsiteY3" fmla="*/ 967829 h 1378078"/>
                  <a:gd name="connsiteX4" fmla="*/ 546524 w 999463"/>
                  <a:gd name="connsiteY4" fmla="*/ 1353112 h 1378078"/>
                  <a:gd name="connsiteX5" fmla="*/ 748293 w 999463"/>
                  <a:gd name="connsiteY5" fmla="*/ 1335939 h 1378078"/>
                  <a:gd name="connsiteX6" fmla="*/ 992992 w 999463"/>
                  <a:gd name="connsiteY6" fmla="*/ 1301596 h 1378078"/>
                  <a:gd name="connsiteX7" fmla="*/ 915447 w 999463"/>
                  <a:gd name="connsiteY7" fmla="*/ 284545 h 1378078"/>
                  <a:gd name="connsiteX8" fmla="*/ 810541 w 999463"/>
                  <a:gd name="connsiteY8" fmla="*/ 11562 h 1378078"/>
                  <a:gd name="connsiteX9" fmla="*/ 123667 w 999463"/>
                  <a:gd name="connsiteY9" fmla="*/ 33027 h 1378078"/>
                  <a:gd name="connsiteX0" fmla="*/ 131460 w 1007256"/>
                  <a:gd name="connsiteY0" fmla="*/ 33027 h 1378078"/>
                  <a:gd name="connsiteX1" fmla="*/ 84238 w 1007256"/>
                  <a:gd name="connsiteY1" fmla="*/ 251967 h 1378078"/>
                  <a:gd name="connsiteX2" fmla="*/ 10362 w 1007256"/>
                  <a:gd name="connsiteY2" fmla="*/ 1327352 h 1378078"/>
                  <a:gd name="connsiteX3" fmla="*/ 240322 w 1007256"/>
                  <a:gd name="connsiteY3" fmla="*/ 967829 h 1378078"/>
                  <a:gd name="connsiteX4" fmla="*/ 554317 w 1007256"/>
                  <a:gd name="connsiteY4" fmla="*/ 1353112 h 1378078"/>
                  <a:gd name="connsiteX5" fmla="*/ 756086 w 1007256"/>
                  <a:gd name="connsiteY5" fmla="*/ 1335939 h 1378078"/>
                  <a:gd name="connsiteX6" fmla="*/ 1000785 w 1007256"/>
                  <a:gd name="connsiteY6" fmla="*/ 1301596 h 1378078"/>
                  <a:gd name="connsiteX7" fmla="*/ 923240 w 1007256"/>
                  <a:gd name="connsiteY7" fmla="*/ 284545 h 1378078"/>
                  <a:gd name="connsiteX8" fmla="*/ 818334 w 1007256"/>
                  <a:gd name="connsiteY8" fmla="*/ 11562 h 1378078"/>
                  <a:gd name="connsiteX9" fmla="*/ 131460 w 1007256"/>
                  <a:gd name="connsiteY9" fmla="*/ 33027 h 1378078"/>
                  <a:gd name="connsiteX0" fmla="*/ 146643 w 1022439"/>
                  <a:gd name="connsiteY0" fmla="*/ 33027 h 1378078"/>
                  <a:gd name="connsiteX1" fmla="*/ 21184 w 1022439"/>
                  <a:gd name="connsiteY1" fmla="*/ 235233 h 1378078"/>
                  <a:gd name="connsiteX2" fmla="*/ 25545 w 1022439"/>
                  <a:gd name="connsiteY2" fmla="*/ 1327352 h 1378078"/>
                  <a:gd name="connsiteX3" fmla="*/ 255505 w 1022439"/>
                  <a:gd name="connsiteY3" fmla="*/ 967829 h 1378078"/>
                  <a:gd name="connsiteX4" fmla="*/ 569500 w 1022439"/>
                  <a:gd name="connsiteY4" fmla="*/ 1353112 h 1378078"/>
                  <a:gd name="connsiteX5" fmla="*/ 771269 w 1022439"/>
                  <a:gd name="connsiteY5" fmla="*/ 1335939 h 1378078"/>
                  <a:gd name="connsiteX6" fmla="*/ 1015968 w 1022439"/>
                  <a:gd name="connsiteY6" fmla="*/ 1301596 h 1378078"/>
                  <a:gd name="connsiteX7" fmla="*/ 938423 w 1022439"/>
                  <a:gd name="connsiteY7" fmla="*/ 284545 h 1378078"/>
                  <a:gd name="connsiteX8" fmla="*/ 833517 w 1022439"/>
                  <a:gd name="connsiteY8" fmla="*/ 11562 h 1378078"/>
                  <a:gd name="connsiteX9" fmla="*/ 146643 w 1022439"/>
                  <a:gd name="connsiteY9" fmla="*/ 33027 h 1378078"/>
                  <a:gd name="connsiteX0" fmla="*/ 229535 w 1027094"/>
                  <a:gd name="connsiteY0" fmla="*/ 5660 h 1534766"/>
                  <a:gd name="connsiteX1" fmla="*/ 25839 w 1027094"/>
                  <a:gd name="connsiteY1" fmla="*/ 391921 h 1534766"/>
                  <a:gd name="connsiteX2" fmla="*/ 30200 w 1027094"/>
                  <a:gd name="connsiteY2" fmla="*/ 1484040 h 1534766"/>
                  <a:gd name="connsiteX3" fmla="*/ 260160 w 1027094"/>
                  <a:gd name="connsiteY3" fmla="*/ 1124517 h 1534766"/>
                  <a:gd name="connsiteX4" fmla="*/ 574155 w 1027094"/>
                  <a:gd name="connsiteY4" fmla="*/ 1509800 h 1534766"/>
                  <a:gd name="connsiteX5" fmla="*/ 775924 w 1027094"/>
                  <a:gd name="connsiteY5" fmla="*/ 1492627 h 1534766"/>
                  <a:gd name="connsiteX6" fmla="*/ 1020623 w 1027094"/>
                  <a:gd name="connsiteY6" fmla="*/ 1458284 h 1534766"/>
                  <a:gd name="connsiteX7" fmla="*/ 943078 w 1027094"/>
                  <a:gd name="connsiteY7" fmla="*/ 441233 h 1534766"/>
                  <a:gd name="connsiteX8" fmla="*/ 838172 w 1027094"/>
                  <a:gd name="connsiteY8" fmla="*/ 168250 h 1534766"/>
                  <a:gd name="connsiteX9" fmla="*/ 229535 w 1027094"/>
                  <a:gd name="connsiteY9" fmla="*/ 5660 h 1534766"/>
                  <a:gd name="connsiteX0" fmla="*/ 229535 w 1027094"/>
                  <a:gd name="connsiteY0" fmla="*/ 5660 h 1495257"/>
                  <a:gd name="connsiteX1" fmla="*/ 25839 w 1027094"/>
                  <a:gd name="connsiteY1" fmla="*/ 391921 h 1495257"/>
                  <a:gd name="connsiteX2" fmla="*/ 30200 w 1027094"/>
                  <a:gd name="connsiteY2" fmla="*/ 1484040 h 1495257"/>
                  <a:gd name="connsiteX3" fmla="*/ 260160 w 1027094"/>
                  <a:gd name="connsiteY3" fmla="*/ 1124517 h 1495257"/>
                  <a:gd name="connsiteX4" fmla="*/ 478803 w 1027094"/>
                  <a:gd name="connsiteY4" fmla="*/ 1359210 h 1495257"/>
                  <a:gd name="connsiteX5" fmla="*/ 775924 w 1027094"/>
                  <a:gd name="connsiteY5" fmla="*/ 1492627 h 1495257"/>
                  <a:gd name="connsiteX6" fmla="*/ 1020623 w 1027094"/>
                  <a:gd name="connsiteY6" fmla="*/ 1458284 h 1495257"/>
                  <a:gd name="connsiteX7" fmla="*/ 943078 w 1027094"/>
                  <a:gd name="connsiteY7" fmla="*/ 441233 h 1495257"/>
                  <a:gd name="connsiteX8" fmla="*/ 838172 w 1027094"/>
                  <a:gd name="connsiteY8" fmla="*/ 168250 h 1495257"/>
                  <a:gd name="connsiteX9" fmla="*/ 229535 w 1027094"/>
                  <a:gd name="connsiteY9" fmla="*/ 5660 h 1495257"/>
                  <a:gd name="connsiteX0" fmla="*/ 229535 w 1027094"/>
                  <a:gd name="connsiteY0" fmla="*/ 3545 h 1493142"/>
                  <a:gd name="connsiteX1" fmla="*/ 25839 w 1027094"/>
                  <a:gd name="connsiteY1" fmla="*/ 389806 h 1493142"/>
                  <a:gd name="connsiteX2" fmla="*/ 30200 w 1027094"/>
                  <a:gd name="connsiteY2" fmla="*/ 1481925 h 1493142"/>
                  <a:gd name="connsiteX3" fmla="*/ 260160 w 1027094"/>
                  <a:gd name="connsiteY3" fmla="*/ 1122402 h 1493142"/>
                  <a:gd name="connsiteX4" fmla="*/ 478803 w 1027094"/>
                  <a:gd name="connsiteY4" fmla="*/ 1357095 h 1493142"/>
                  <a:gd name="connsiteX5" fmla="*/ 775924 w 1027094"/>
                  <a:gd name="connsiteY5" fmla="*/ 1490512 h 1493142"/>
                  <a:gd name="connsiteX6" fmla="*/ 1020623 w 1027094"/>
                  <a:gd name="connsiteY6" fmla="*/ 1456169 h 1493142"/>
                  <a:gd name="connsiteX7" fmla="*/ 943078 w 1027094"/>
                  <a:gd name="connsiteY7" fmla="*/ 439118 h 1493142"/>
                  <a:gd name="connsiteX8" fmla="*/ 838172 w 1027094"/>
                  <a:gd name="connsiteY8" fmla="*/ 166135 h 1493142"/>
                  <a:gd name="connsiteX9" fmla="*/ 500839 w 1027094"/>
                  <a:gd name="connsiteY9" fmla="*/ 539356 h 1493142"/>
                  <a:gd name="connsiteX10" fmla="*/ 229535 w 1027094"/>
                  <a:gd name="connsiteY10" fmla="*/ 3545 h 1493142"/>
                  <a:gd name="connsiteX0" fmla="*/ 237332 w 1027556"/>
                  <a:gd name="connsiteY0" fmla="*/ 43828 h 1332636"/>
                  <a:gd name="connsiteX1" fmla="*/ 26301 w 1027556"/>
                  <a:gd name="connsiteY1" fmla="*/ 229300 h 1332636"/>
                  <a:gd name="connsiteX2" fmla="*/ 30662 w 1027556"/>
                  <a:gd name="connsiteY2" fmla="*/ 1321419 h 1332636"/>
                  <a:gd name="connsiteX3" fmla="*/ 260622 w 1027556"/>
                  <a:gd name="connsiteY3" fmla="*/ 961896 h 1332636"/>
                  <a:gd name="connsiteX4" fmla="*/ 479265 w 1027556"/>
                  <a:gd name="connsiteY4" fmla="*/ 1196589 h 1332636"/>
                  <a:gd name="connsiteX5" fmla="*/ 776386 w 1027556"/>
                  <a:gd name="connsiteY5" fmla="*/ 1330006 h 1332636"/>
                  <a:gd name="connsiteX6" fmla="*/ 1021085 w 1027556"/>
                  <a:gd name="connsiteY6" fmla="*/ 1295663 h 1332636"/>
                  <a:gd name="connsiteX7" fmla="*/ 943540 w 1027556"/>
                  <a:gd name="connsiteY7" fmla="*/ 278612 h 1332636"/>
                  <a:gd name="connsiteX8" fmla="*/ 838634 w 1027556"/>
                  <a:gd name="connsiteY8" fmla="*/ 5629 h 1332636"/>
                  <a:gd name="connsiteX9" fmla="*/ 501301 w 1027556"/>
                  <a:gd name="connsiteY9" fmla="*/ 378850 h 1332636"/>
                  <a:gd name="connsiteX10" fmla="*/ 237332 w 1027556"/>
                  <a:gd name="connsiteY10" fmla="*/ 43828 h 1332636"/>
                  <a:gd name="connsiteX0" fmla="*/ 238604 w 1028828"/>
                  <a:gd name="connsiteY0" fmla="*/ 43828 h 1332636"/>
                  <a:gd name="connsiteX1" fmla="*/ 25128 w 1028828"/>
                  <a:gd name="connsiteY1" fmla="*/ 396630 h 1332636"/>
                  <a:gd name="connsiteX2" fmla="*/ 31934 w 1028828"/>
                  <a:gd name="connsiteY2" fmla="*/ 1321419 h 1332636"/>
                  <a:gd name="connsiteX3" fmla="*/ 261894 w 1028828"/>
                  <a:gd name="connsiteY3" fmla="*/ 961896 h 1332636"/>
                  <a:gd name="connsiteX4" fmla="*/ 480537 w 1028828"/>
                  <a:gd name="connsiteY4" fmla="*/ 1196589 h 1332636"/>
                  <a:gd name="connsiteX5" fmla="*/ 777658 w 1028828"/>
                  <a:gd name="connsiteY5" fmla="*/ 1330006 h 1332636"/>
                  <a:gd name="connsiteX6" fmla="*/ 1022357 w 1028828"/>
                  <a:gd name="connsiteY6" fmla="*/ 1295663 h 1332636"/>
                  <a:gd name="connsiteX7" fmla="*/ 944812 w 1028828"/>
                  <a:gd name="connsiteY7" fmla="*/ 278612 h 1332636"/>
                  <a:gd name="connsiteX8" fmla="*/ 839906 w 1028828"/>
                  <a:gd name="connsiteY8" fmla="*/ 5629 h 1332636"/>
                  <a:gd name="connsiteX9" fmla="*/ 502573 w 1028828"/>
                  <a:gd name="connsiteY9" fmla="*/ 378850 h 1332636"/>
                  <a:gd name="connsiteX10" fmla="*/ 238604 w 1028828"/>
                  <a:gd name="connsiteY10" fmla="*/ 43828 h 1332636"/>
                  <a:gd name="connsiteX0" fmla="*/ 238604 w 1028828"/>
                  <a:gd name="connsiteY0" fmla="*/ 5332 h 1294140"/>
                  <a:gd name="connsiteX1" fmla="*/ 25128 w 1028828"/>
                  <a:gd name="connsiteY1" fmla="*/ 358134 h 1294140"/>
                  <a:gd name="connsiteX2" fmla="*/ 31934 w 1028828"/>
                  <a:gd name="connsiteY2" fmla="*/ 1282923 h 1294140"/>
                  <a:gd name="connsiteX3" fmla="*/ 261894 w 1028828"/>
                  <a:gd name="connsiteY3" fmla="*/ 923400 h 1294140"/>
                  <a:gd name="connsiteX4" fmla="*/ 480537 w 1028828"/>
                  <a:gd name="connsiteY4" fmla="*/ 1158093 h 1294140"/>
                  <a:gd name="connsiteX5" fmla="*/ 777658 w 1028828"/>
                  <a:gd name="connsiteY5" fmla="*/ 1291510 h 1294140"/>
                  <a:gd name="connsiteX6" fmla="*/ 1022357 w 1028828"/>
                  <a:gd name="connsiteY6" fmla="*/ 1257167 h 1294140"/>
                  <a:gd name="connsiteX7" fmla="*/ 944812 w 1028828"/>
                  <a:gd name="connsiteY7" fmla="*/ 240116 h 1294140"/>
                  <a:gd name="connsiteX8" fmla="*/ 766559 w 1028828"/>
                  <a:gd name="connsiteY8" fmla="*/ 17328 h 1294140"/>
                  <a:gd name="connsiteX9" fmla="*/ 502573 w 1028828"/>
                  <a:gd name="connsiteY9" fmla="*/ 340354 h 1294140"/>
                  <a:gd name="connsiteX10" fmla="*/ 238604 w 1028828"/>
                  <a:gd name="connsiteY10" fmla="*/ 5332 h 1294140"/>
                  <a:gd name="connsiteX0" fmla="*/ 238604 w 1028828"/>
                  <a:gd name="connsiteY0" fmla="*/ 5332 h 1282923"/>
                  <a:gd name="connsiteX1" fmla="*/ 25128 w 1028828"/>
                  <a:gd name="connsiteY1" fmla="*/ 358134 h 1282923"/>
                  <a:gd name="connsiteX2" fmla="*/ 31934 w 1028828"/>
                  <a:gd name="connsiteY2" fmla="*/ 1282923 h 1282923"/>
                  <a:gd name="connsiteX3" fmla="*/ 261894 w 1028828"/>
                  <a:gd name="connsiteY3" fmla="*/ 923400 h 1282923"/>
                  <a:gd name="connsiteX4" fmla="*/ 480537 w 1028828"/>
                  <a:gd name="connsiteY4" fmla="*/ 1158093 h 1282923"/>
                  <a:gd name="connsiteX5" fmla="*/ 782548 w 1028828"/>
                  <a:gd name="connsiteY5" fmla="*/ 789543 h 1282923"/>
                  <a:gd name="connsiteX6" fmla="*/ 1022357 w 1028828"/>
                  <a:gd name="connsiteY6" fmla="*/ 1257167 h 1282923"/>
                  <a:gd name="connsiteX7" fmla="*/ 944812 w 1028828"/>
                  <a:gd name="connsiteY7" fmla="*/ 240116 h 1282923"/>
                  <a:gd name="connsiteX8" fmla="*/ 766559 w 1028828"/>
                  <a:gd name="connsiteY8" fmla="*/ 17328 h 1282923"/>
                  <a:gd name="connsiteX9" fmla="*/ 502573 w 1028828"/>
                  <a:gd name="connsiteY9" fmla="*/ 340354 h 1282923"/>
                  <a:gd name="connsiteX10" fmla="*/ 238604 w 1028828"/>
                  <a:gd name="connsiteY10" fmla="*/ 5332 h 1282923"/>
                  <a:gd name="connsiteX0" fmla="*/ 238604 w 1044722"/>
                  <a:gd name="connsiteY0" fmla="*/ 5332 h 1282923"/>
                  <a:gd name="connsiteX1" fmla="*/ 25128 w 1044722"/>
                  <a:gd name="connsiteY1" fmla="*/ 358134 h 1282923"/>
                  <a:gd name="connsiteX2" fmla="*/ 31934 w 1044722"/>
                  <a:gd name="connsiteY2" fmla="*/ 1282923 h 1282923"/>
                  <a:gd name="connsiteX3" fmla="*/ 261894 w 1044722"/>
                  <a:gd name="connsiteY3" fmla="*/ 923400 h 1282923"/>
                  <a:gd name="connsiteX4" fmla="*/ 480537 w 1044722"/>
                  <a:gd name="connsiteY4" fmla="*/ 1158093 h 1282923"/>
                  <a:gd name="connsiteX5" fmla="*/ 782548 w 1044722"/>
                  <a:gd name="connsiteY5" fmla="*/ 789543 h 1282923"/>
                  <a:gd name="connsiteX6" fmla="*/ 1022357 w 1044722"/>
                  <a:gd name="connsiteY6" fmla="*/ 1257167 h 1282923"/>
                  <a:gd name="connsiteX7" fmla="*/ 1001046 w 1044722"/>
                  <a:gd name="connsiteY7" fmla="*/ 357244 h 1282923"/>
                  <a:gd name="connsiteX8" fmla="*/ 766559 w 1044722"/>
                  <a:gd name="connsiteY8" fmla="*/ 17328 h 1282923"/>
                  <a:gd name="connsiteX9" fmla="*/ 502573 w 1044722"/>
                  <a:gd name="connsiteY9" fmla="*/ 340354 h 1282923"/>
                  <a:gd name="connsiteX10" fmla="*/ 238604 w 1044722"/>
                  <a:gd name="connsiteY10" fmla="*/ 5332 h 1282923"/>
                  <a:gd name="connsiteX0" fmla="*/ 238604 w 1031392"/>
                  <a:gd name="connsiteY0" fmla="*/ 5332 h 1282923"/>
                  <a:gd name="connsiteX1" fmla="*/ 25128 w 1031392"/>
                  <a:gd name="connsiteY1" fmla="*/ 358134 h 1282923"/>
                  <a:gd name="connsiteX2" fmla="*/ 31934 w 1031392"/>
                  <a:gd name="connsiteY2" fmla="*/ 1282923 h 1282923"/>
                  <a:gd name="connsiteX3" fmla="*/ 261894 w 1031392"/>
                  <a:gd name="connsiteY3" fmla="*/ 923400 h 1282923"/>
                  <a:gd name="connsiteX4" fmla="*/ 480537 w 1031392"/>
                  <a:gd name="connsiteY4" fmla="*/ 1158093 h 1282923"/>
                  <a:gd name="connsiteX5" fmla="*/ 782548 w 1031392"/>
                  <a:gd name="connsiteY5" fmla="*/ 789543 h 1282923"/>
                  <a:gd name="connsiteX6" fmla="*/ 1022357 w 1031392"/>
                  <a:gd name="connsiteY6" fmla="*/ 1257167 h 1282923"/>
                  <a:gd name="connsiteX7" fmla="*/ 1001046 w 1031392"/>
                  <a:gd name="connsiteY7" fmla="*/ 357244 h 1282923"/>
                  <a:gd name="connsiteX8" fmla="*/ 766559 w 1031392"/>
                  <a:gd name="connsiteY8" fmla="*/ 17328 h 1282923"/>
                  <a:gd name="connsiteX9" fmla="*/ 502573 w 1031392"/>
                  <a:gd name="connsiteY9" fmla="*/ 340354 h 1282923"/>
                  <a:gd name="connsiteX10" fmla="*/ 238604 w 1031392"/>
                  <a:gd name="connsiteY10" fmla="*/ 5332 h 1282923"/>
                  <a:gd name="connsiteX0" fmla="*/ 238604 w 1035974"/>
                  <a:gd name="connsiteY0" fmla="*/ 5332 h 1282923"/>
                  <a:gd name="connsiteX1" fmla="*/ 25128 w 1035974"/>
                  <a:gd name="connsiteY1" fmla="*/ 358134 h 1282923"/>
                  <a:gd name="connsiteX2" fmla="*/ 31934 w 1035974"/>
                  <a:gd name="connsiteY2" fmla="*/ 1282923 h 1282923"/>
                  <a:gd name="connsiteX3" fmla="*/ 261894 w 1035974"/>
                  <a:gd name="connsiteY3" fmla="*/ 923400 h 1282923"/>
                  <a:gd name="connsiteX4" fmla="*/ 480537 w 1035974"/>
                  <a:gd name="connsiteY4" fmla="*/ 1158093 h 1282923"/>
                  <a:gd name="connsiteX5" fmla="*/ 782548 w 1035974"/>
                  <a:gd name="connsiteY5" fmla="*/ 789543 h 1282923"/>
                  <a:gd name="connsiteX6" fmla="*/ 1022357 w 1035974"/>
                  <a:gd name="connsiteY6" fmla="*/ 1257167 h 1282923"/>
                  <a:gd name="connsiteX7" fmla="*/ 1016091 w 1035974"/>
                  <a:gd name="connsiteY7" fmla="*/ 414444 h 1282923"/>
                  <a:gd name="connsiteX8" fmla="*/ 766559 w 1035974"/>
                  <a:gd name="connsiteY8" fmla="*/ 17328 h 1282923"/>
                  <a:gd name="connsiteX9" fmla="*/ 502573 w 1035974"/>
                  <a:gd name="connsiteY9" fmla="*/ 340354 h 1282923"/>
                  <a:gd name="connsiteX10" fmla="*/ 238604 w 1035974"/>
                  <a:gd name="connsiteY10" fmla="*/ 5332 h 1282923"/>
                  <a:gd name="connsiteX0" fmla="*/ 238604 w 1031862"/>
                  <a:gd name="connsiteY0" fmla="*/ 5332 h 1282923"/>
                  <a:gd name="connsiteX1" fmla="*/ 25128 w 1031862"/>
                  <a:gd name="connsiteY1" fmla="*/ 358134 h 1282923"/>
                  <a:gd name="connsiteX2" fmla="*/ 31934 w 1031862"/>
                  <a:gd name="connsiteY2" fmla="*/ 1282923 h 1282923"/>
                  <a:gd name="connsiteX3" fmla="*/ 261894 w 1031862"/>
                  <a:gd name="connsiteY3" fmla="*/ 923400 h 1282923"/>
                  <a:gd name="connsiteX4" fmla="*/ 480537 w 1031862"/>
                  <a:gd name="connsiteY4" fmla="*/ 1158093 h 1282923"/>
                  <a:gd name="connsiteX5" fmla="*/ 782548 w 1031862"/>
                  <a:gd name="connsiteY5" fmla="*/ 789543 h 1282923"/>
                  <a:gd name="connsiteX6" fmla="*/ 1022357 w 1031862"/>
                  <a:gd name="connsiteY6" fmla="*/ 1257167 h 1282923"/>
                  <a:gd name="connsiteX7" fmla="*/ 1016091 w 1031862"/>
                  <a:gd name="connsiteY7" fmla="*/ 414444 h 1282923"/>
                  <a:gd name="connsiteX8" fmla="*/ 766559 w 1031862"/>
                  <a:gd name="connsiteY8" fmla="*/ 17328 h 1282923"/>
                  <a:gd name="connsiteX9" fmla="*/ 502573 w 1031862"/>
                  <a:gd name="connsiteY9" fmla="*/ 340354 h 1282923"/>
                  <a:gd name="connsiteX10" fmla="*/ 238604 w 1031862"/>
                  <a:gd name="connsiteY10" fmla="*/ 5332 h 1282923"/>
                  <a:gd name="connsiteX0" fmla="*/ 238604 w 1023693"/>
                  <a:gd name="connsiteY0" fmla="*/ 5332 h 1282923"/>
                  <a:gd name="connsiteX1" fmla="*/ 25128 w 1023693"/>
                  <a:gd name="connsiteY1" fmla="*/ 358134 h 1282923"/>
                  <a:gd name="connsiteX2" fmla="*/ 31934 w 1023693"/>
                  <a:gd name="connsiteY2" fmla="*/ 1282923 h 1282923"/>
                  <a:gd name="connsiteX3" fmla="*/ 261894 w 1023693"/>
                  <a:gd name="connsiteY3" fmla="*/ 923400 h 1282923"/>
                  <a:gd name="connsiteX4" fmla="*/ 480537 w 1023693"/>
                  <a:gd name="connsiteY4" fmla="*/ 1158093 h 1282923"/>
                  <a:gd name="connsiteX5" fmla="*/ 782548 w 1023693"/>
                  <a:gd name="connsiteY5" fmla="*/ 789543 h 1282923"/>
                  <a:gd name="connsiteX6" fmla="*/ 1022357 w 1023693"/>
                  <a:gd name="connsiteY6" fmla="*/ 1257167 h 1282923"/>
                  <a:gd name="connsiteX7" fmla="*/ 1016091 w 1023693"/>
                  <a:gd name="connsiteY7" fmla="*/ 414444 h 1282923"/>
                  <a:gd name="connsiteX8" fmla="*/ 766559 w 1023693"/>
                  <a:gd name="connsiteY8" fmla="*/ 17328 h 1282923"/>
                  <a:gd name="connsiteX9" fmla="*/ 502573 w 1023693"/>
                  <a:gd name="connsiteY9" fmla="*/ 340354 h 1282923"/>
                  <a:gd name="connsiteX10" fmla="*/ 238604 w 1023693"/>
                  <a:gd name="connsiteY10" fmla="*/ 5332 h 1282923"/>
                  <a:gd name="connsiteX0" fmla="*/ 238604 w 1020745"/>
                  <a:gd name="connsiteY0" fmla="*/ 5332 h 1282923"/>
                  <a:gd name="connsiteX1" fmla="*/ 25128 w 1020745"/>
                  <a:gd name="connsiteY1" fmla="*/ 358134 h 1282923"/>
                  <a:gd name="connsiteX2" fmla="*/ 31934 w 1020745"/>
                  <a:gd name="connsiteY2" fmla="*/ 1282923 h 1282923"/>
                  <a:gd name="connsiteX3" fmla="*/ 261894 w 1020745"/>
                  <a:gd name="connsiteY3" fmla="*/ 923400 h 1282923"/>
                  <a:gd name="connsiteX4" fmla="*/ 480537 w 1020745"/>
                  <a:gd name="connsiteY4" fmla="*/ 1158093 h 1282923"/>
                  <a:gd name="connsiteX5" fmla="*/ 782548 w 1020745"/>
                  <a:gd name="connsiteY5" fmla="*/ 789543 h 1282923"/>
                  <a:gd name="connsiteX6" fmla="*/ 1017342 w 1020745"/>
                  <a:gd name="connsiteY6" fmla="*/ 1211406 h 1282923"/>
                  <a:gd name="connsiteX7" fmla="*/ 1016091 w 1020745"/>
                  <a:gd name="connsiteY7" fmla="*/ 414444 h 1282923"/>
                  <a:gd name="connsiteX8" fmla="*/ 766559 w 1020745"/>
                  <a:gd name="connsiteY8" fmla="*/ 17328 h 1282923"/>
                  <a:gd name="connsiteX9" fmla="*/ 502573 w 1020745"/>
                  <a:gd name="connsiteY9" fmla="*/ 340354 h 1282923"/>
                  <a:gd name="connsiteX10" fmla="*/ 238604 w 1020745"/>
                  <a:gd name="connsiteY10" fmla="*/ 5332 h 1282923"/>
                  <a:gd name="connsiteX0" fmla="*/ 230248 w 1012389"/>
                  <a:gd name="connsiteY0" fmla="*/ 5332 h 1282923"/>
                  <a:gd name="connsiteX1" fmla="*/ 16772 w 1012389"/>
                  <a:gd name="connsiteY1" fmla="*/ 358134 h 1282923"/>
                  <a:gd name="connsiteX2" fmla="*/ 23578 w 1012389"/>
                  <a:gd name="connsiteY2" fmla="*/ 1282923 h 1282923"/>
                  <a:gd name="connsiteX3" fmla="*/ 253538 w 1012389"/>
                  <a:gd name="connsiteY3" fmla="*/ 923400 h 1282923"/>
                  <a:gd name="connsiteX4" fmla="*/ 472181 w 1012389"/>
                  <a:gd name="connsiteY4" fmla="*/ 1158093 h 1282923"/>
                  <a:gd name="connsiteX5" fmla="*/ 774192 w 1012389"/>
                  <a:gd name="connsiteY5" fmla="*/ 789543 h 1282923"/>
                  <a:gd name="connsiteX6" fmla="*/ 1008986 w 1012389"/>
                  <a:gd name="connsiteY6" fmla="*/ 1211406 h 1282923"/>
                  <a:gd name="connsiteX7" fmla="*/ 1007735 w 1012389"/>
                  <a:gd name="connsiteY7" fmla="*/ 414444 h 1282923"/>
                  <a:gd name="connsiteX8" fmla="*/ 758203 w 1012389"/>
                  <a:gd name="connsiteY8" fmla="*/ 17328 h 1282923"/>
                  <a:gd name="connsiteX9" fmla="*/ 494217 w 1012389"/>
                  <a:gd name="connsiteY9" fmla="*/ 340354 h 1282923"/>
                  <a:gd name="connsiteX10" fmla="*/ 230248 w 1012389"/>
                  <a:gd name="connsiteY10" fmla="*/ 5332 h 1282923"/>
                  <a:gd name="connsiteX0" fmla="*/ 230248 w 1012389"/>
                  <a:gd name="connsiteY0" fmla="*/ 5332 h 1282923"/>
                  <a:gd name="connsiteX1" fmla="*/ 16772 w 1012389"/>
                  <a:gd name="connsiteY1" fmla="*/ 358134 h 1282923"/>
                  <a:gd name="connsiteX2" fmla="*/ 23578 w 1012389"/>
                  <a:gd name="connsiteY2" fmla="*/ 1282923 h 1282923"/>
                  <a:gd name="connsiteX3" fmla="*/ 253538 w 1012389"/>
                  <a:gd name="connsiteY3" fmla="*/ 923400 h 1282923"/>
                  <a:gd name="connsiteX4" fmla="*/ 472181 w 1012389"/>
                  <a:gd name="connsiteY4" fmla="*/ 1158093 h 1282923"/>
                  <a:gd name="connsiteX5" fmla="*/ 774192 w 1012389"/>
                  <a:gd name="connsiteY5" fmla="*/ 789543 h 1282923"/>
                  <a:gd name="connsiteX6" fmla="*/ 1008986 w 1012389"/>
                  <a:gd name="connsiteY6" fmla="*/ 1211406 h 1282923"/>
                  <a:gd name="connsiteX7" fmla="*/ 1007735 w 1012389"/>
                  <a:gd name="connsiteY7" fmla="*/ 414444 h 1282923"/>
                  <a:gd name="connsiteX8" fmla="*/ 758203 w 1012389"/>
                  <a:gd name="connsiteY8" fmla="*/ 17328 h 1282923"/>
                  <a:gd name="connsiteX9" fmla="*/ 494217 w 1012389"/>
                  <a:gd name="connsiteY9" fmla="*/ 340354 h 1282923"/>
                  <a:gd name="connsiteX10" fmla="*/ 230248 w 1012389"/>
                  <a:gd name="connsiteY10" fmla="*/ 5332 h 1282923"/>
                  <a:gd name="connsiteX0" fmla="*/ 230248 w 1012389"/>
                  <a:gd name="connsiteY0" fmla="*/ 5332 h 1282923"/>
                  <a:gd name="connsiteX1" fmla="*/ 16772 w 1012389"/>
                  <a:gd name="connsiteY1" fmla="*/ 358134 h 1282923"/>
                  <a:gd name="connsiteX2" fmla="*/ 23578 w 1012389"/>
                  <a:gd name="connsiteY2" fmla="*/ 1282923 h 1282923"/>
                  <a:gd name="connsiteX3" fmla="*/ 253538 w 1012389"/>
                  <a:gd name="connsiteY3" fmla="*/ 923400 h 1282923"/>
                  <a:gd name="connsiteX4" fmla="*/ 472181 w 1012389"/>
                  <a:gd name="connsiteY4" fmla="*/ 1158093 h 1282923"/>
                  <a:gd name="connsiteX5" fmla="*/ 774192 w 1012389"/>
                  <a:gd name="connsiteY5" fmla="*/ 789543 h 1282923"/>
                  <a:gd name="connsiteX6" fmla="*/ 1008986 w 1012389"/>
                  <a:gd name="connsiteY6" fmla="*/ 1211406 h 1282923"/>
                  <a:gd name="connsiteX7" fmla="*/ 1007735 w 1012389"/>
                  <a:gd name="connsiteY7" fmla="*/ 414444 h 1282923"/>
                  <a:gd name="connsiteX8" fmla="*/ 758203 w 1012389"/>
                  <a:gd name="connsiteY8" fmla="*/ 17328 h 1282923"/>
                  <a:gd name="connsiteX9" fmla="*/ 494217 w 1012389"/>
                  <a:gd name="connsiteY9" fmla="*/ 340354 h 1282923"/>
                  <a:gd name="connsiteX10" fmla="*/ 230248 w 1012389"/>
                  <a:gd name="connsiteY10" fmla="*/ 5332 h 1282923"/>
                  <a:gd name="connsiteX0" fmla="*/ 218084 w 1000225"/>
                  <a:gd name="connsiteY0" fmla="*/ 5332 h 1282923"/>
                  <a:gd name="connsiteX1" fmla="*/ 4608 w 1000225"/>
                  <a:gd name="connsiteY1" fmla="*/ 358134 h 1282923"/>
                  <a:gd name="connsiteX2" fmla="*/ 11414 w 1000225"/>
                  <a:gd name="connsiteY2" fmla="*/ 1282923 h 1282923"/>
                  <a:gd name="connsiteX3" fmla="*/ 241374 w 1000225"/>
                  <a:gd name="connsiteY3" fmla="*/ 923400 h 1282923"/>
                  <a:gd name="connsiteX4" fmla="*/ 460017 w 1000225"/>
                  <a:gd name="connsiteY4" fmla="*/ 1158093 h 1282923"/>
                  <a:gd name="connsiteX5" fmla="*/ 762028 w 1000225"/>
                  <a:gd name="connsiteY5" fmla="*/ 789543 h 1282923"/>
                  <a:gd name="connsiteX6" fmla="*/ 996822 w 1000225"/>
                  <a:gd name="connsiteY6" fmla="*/ 1211406 h 1282923"/>
                  <a:gd name="connsiteX7" fmla="*/ 995571 w 1000225"/>
                  <a:gd name="connsiteY7" fmla="*/ 414444 h 1282923"/>
                  <a:gd name="connsiteX8" fmla="*/ 746039 w 1000225"/>
                  <a:gd name="connsiteY8" fmla="*/ 17328 h 1282923"/>
                  <a:gd name="connsiteX9" fmla="*/ 482053 w 1000225"/>
                  <a:gd name="connsiteY9" fmla="*/ 340354 h 1282923"/>
                  <a:gd name="connsiteX10" fmla="*/ 218084 w 1000225"/>
                  <a:gd name="connsiteY10" fmla="*/ 5332 h 1282923"/>
                  <a:gd name="connsiteX0" fmla="*/ 222605 w 1004746"/>
                  <a:gd name="connsiteY0" fmla="*/ 5332 h 1282923"/>
                  <a:gd name="connsiteX1" fmla="*/ 9129 w 1004746"/>
                  <a:gd name="connsiteY1" fmla="*/ 358134 h 1282923"/>
                  <a:gd name="connsiteX2" fmla="*/ 4234 w 1004746"/>
                  <a:gd name="connsiteY2" fmla="*/ 1282923 h 1282923"/>
                  <a:gd name="connsiteX3" fmla="*/ 245895 w 1004746"/>
                  <a:gd name="connsiteY3" fmla="*/ 923400 h 1282923"/>
                  <a:gd name="connsiteX4" fmla="*/ 464538 w 1004746"/>
                  <a:gd name="connsiteY4" fmla="*/ 1158093 h 1282923"/>
                  <a:gd name="connsiteX5" fmla="*/ 766549 w 1004746"/>
                  <a:gd name="connsiteY5" fmla="*/ 789543 h 1282923"/>
                  <a:gd name="connsiteX6" fmla="*/ 1001343 w 1004746"/>
                  <a:gd name="connsiteY6" fmla="*/ 1211406 h 1282923"/>
                  <a:gd name="connsiteX7" fmla="*/ 1000092 w 1004746"/>
                  <a:gd name="connsiteY7" fmla="*/ 414444 h 1282923"/>
                  <a:gd name="connsiteX8" fmla="*/ 750560 w 1004746"/>
                  <a:gd name="connsiteY8" fmla="*/ 17328 h 1282923"/>
                  <a:gd name="connsiteX9" fmla="*/ 486574 w 1004746"/>
                  <a:gd name="connsiteY9" fmla="*/ 340354 h 1282923"/>
                  <a:gd name="connsiteX10" fmla="*/ 222605 w 1004746"/>
                  <a:gd name="connsiteY10" fmla="*/ 5332 h 1282923"/>
                  <a:gd name="connsiteX0" fmla="*/ 218487 w 1000628"/>
                  <a:gd name="connsiteY0" fmla="*/ 5332 h 1282923"/>
                  <a:gd name="connsiteX1" fmla="*/ 5011 w 1000628"/>
                  <a:gd name="connsiteY1" fmla="*/ 358134 h 1282923"/>
                  <a:gd name="connsiteX2" fmla="*/ 116 w 1000628"/>
                  <a:gd name="connsiteY2" fmla="*/ 1282923 h 1282923"/>
                  <a:gd name="connsiteX3" fmla="*/ 241777 w 1000628"/>
                  <a:gd name="connsiteY3" fmla="*/ 923400 h 1282923"/>
                  <a:gd name="connsiteX4" fmla="*/ 460420 w 1000628"/>
                  <a:gd name="connsiteY4" fmla="*/ 1158093 h 1282923"/>
                  <a:gd name="connsiteX5" fmla="*/ 762431 w 1000628"/>
                  <a:gd name="connsiteY5" fmla="*/ 789543 h 1282923"/>
                  <a:gd name="connsiteX6" fmla="*/ 997225 w 1000628"/>
                  <a:gd name="connsiteY6" fmla="*/ 1211406 h 1282923"/>
                  <a:gd name="connsiteX7" fmla="*/ 995974 w 1000628"/>
                  <a:gd name="connsiteY7" fmla="*/ 414444 h 1282923"/>
                  <a:gd name="connsiteX8" fmla="*/ 746442 w 1000628"/>
                  <a:gd name="connsiteY8" fmla="*/ 17328 h 1282923"/>
                  <a:gd name="connsiteX9" fmla="*/ 482456 w 1000628"/>
                  <a:gd name="connsiteY9" fmla="*/ 340354 h 1282923"/>
                  <a:gd name="connsiteX10" fmla="*/ 218487 w 1000628"/>
                  <a:gd name="connsiteY10" fmla="*/ 5332 h 1282923"/>
                  <a:gd name="connsiteX0" fmla="*/ 218487 w 1000628"/>
                  <a:gd name="connsiteY0" fmla="*/ 5332 h 1282923"/>
                  <a:gd name="connsiteX1" fmla="*/ 5011 w 1000628"/>
                  <a:gd name="connsiteY1" fmla="*/ 358134 h 1282923"/>
                  <a:gd name="connsiteX2" fmla="*/ 116 w 1000628"/>
                  <a:gd name="connsiteY2" fmla="*/ 1282923 h 1282923"/>
                  <a:gd name="connsiteX3" fmla="*/ 241777 w 1000628"/>
                  <a:gd name="connsiteY3" fmla="*/ 923400 h 1282923"/>
                  <a:gd name="connsiteX4" fmla="*/ 460420 w 1000628"/>
                  <a:gd name="connsiteY4" fmla="*/ 1158093 h 1282923"/>
                  <a:gd name="connsiteX5" fmla="*/ 762431 w 1000628"/>
                  <a:gd name="connsiteY5" fmla="*/ 789543 h 1282923"/>
                  <a:gd name="connsiteX6" fmla="*/ 997225 w 1000628"/>
                  <a:gd name="connsiteY6" fmla="*/ 1211406 h 1282923"/>
                  <a:gd name="connsiteX7" fmla="*/ 995974 w 1000628"/>
                  <a:gd name="connsiteY7" fmla="*/ 414444 h 1282923"/>
                  <a:gd name="connsiteX8" fmla="*/ 746442 w 1000628"/>
                  <a:gd name="connsiteY8" fmla="*/ 17328 h 1282923"/>
                  <a:gd name="connsiteX9" fmla="*/ 482456 w 1000628"/>
                  <a:gd name="connsiteY9" fmla="*/ 340354 h 1282923"/>
                  <a:gd name="connsiteX10" fmla="*/ 218487 w 1000628"/>
                  <a:gd name="connsiteY10" fmla="*/ 5332 h 1282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00628" h="1282923">
                    <a:moveTo>
                      <a:pt x="218487" y="5332"/>
                    </a:moveTo>
                    <a:cubicBezTo>
                      <a:pt x="190584" y="88328"/>
                      <a:pt x="97963" y="179532"/>
                      <a:pt x="5011" y="358134"/>
                    </a:cubicBezTo>
                    <a:cubicBezTo>
                      <a:pt x="-6030" y="765549"/>
                      <a:pt x="5424" y="930655"/>
                      <a:pt x="116" y="1282923"/>
                    </a:cubicBezTo>
                    <a:cubicBezTo>
                      <a:pt x="111667" y="1003684"/>
                      <a:pt x="165060" y="944205"/>
                      <a:pt x="241777" y="923400"/>
                    </a:cubicBezTo>
                    <a:cubicBezTo>
                      <a:pt x="318494" y="902595"/>
                      <a:pt x="373645" y="1180402"/>
                      <a:pt x="460420" y="1158093"/>
                    </a:cubicBezTo>
                    <a:cubicBezTo>
                      <a:pt x="547195" y="1135784"/>
                      <a:pt x="672964" y="780658"/>
                      <a:pt x="762431" y="789543"/>
                    </a:cubicBezTo>
                    <a:cubicBezTo>
                      <a:pt x="851898" y="798428"/>
                      <a:pt x="870941" y="1194949"/>
                      <a:pt x="997225" y="1211406"/>
                    </a:cubicBezTo>
                    <a:cubicBezTo>
                      <a:pt x="999944" y="961742"/>
                      <a:pt x="1003842" y="839886"/>
                      <a:pt x="995974" y="414444"/>
                    </a:cubicBezTo>
                    <a:cubicBezTo>
                      <a:pt x="933156" y="253729"/>
                      <a:pt x="784364" y="56322"/>
                      <a:pt x="746442" y="17328"/>
                    </a:cubicBezTo>
                    <a:cubicBezTo>
                      <a:pt x="672736" y="-44051"/>
                      <a:pt x="583895" y="367452"/>
                      <a:pt x="482456" y="340354"/>
                    </a:cubicBezTo>
                    <a:cubicBezTo>
                      <a:pt x="381017" y="313256"/>
                      <a:pt x="297654" y="-47828"/>
                      <a:pt x="218487" y="5332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2506" name="Group 2505"/>
            <p:cNvGrpSpPr>
              <a:grpSpLocks noChangeAspect="1"/>
            </p:cNvGrpSpPr>
            <p:nvPr/>
          </p:nvGrpSpPr>
          <p:grpSpPr>
            <a:xfrm>
              <a:off x="2809897" y="5358710"/>
              <a:ext cx="486827" cy="1366535"/>
              <a:chOff x="4871700" y="-1550565"/>
              <a:chExt cx="1392632" cy="3909147"/>
            </a:xfrm>
          </p:grpSpPr>
          <p:grpSp>
            <p:nvGrpSpPr>
              <p:cNvPr id="2727" name="Group 2726"/>
              <p:cNvGrpSpPr/>
              <p:nvPr/>
            </p:nvGrpSpPr>
            <p:grpSpPr>
              <a:xfrm>
                <a:off x="4871700" y="-1550565"/>
                <a:ext cx="1392632" cy="3909147"/>
                <a:chOff x="4871700" y="-1550565"/>
                <a:chExt cx="1392632" cy="3909147"/>
              </a:xfrm>
            </p:grpSpPr>
            <p:sp>
              <p:nvSpPr>
                <p:cNvPr id="2730" name="Oval 2729"/>
                <p:cNvSpPr/>
                <p:nvPr/>
              </p:nvSpPr>
              <p:spPr>
                <a:xfrm>
                  <a:off x="5103690" y="1072037"/>
                  <a:ext cx="986427" cy="777091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31" name="Group 2730"/>
                <p:cNvGrpSpPr/>
                <p:nvPr/>
              </p:nvGrpSpPr>
              <p:grpSpPr>
                <a:xfrm>
                  <a:off x="5172217" y="283471"/>
                  <a:ext cx="790837" cy="1987151"/>
                  <a:chOff x="3610900" y="2674750"/>
                  <a:chExt cx="1394071" cy="3122972"/>
                </a:xfrm>
              </p:grpSpPr>
              <p:sp>
                <p:nvSpPr>
                  <p:cNvPr id="2778" name="Freeform 2777"/>
                  <p:cNvSpPr/>
                  <p:nvPr/>
                </p:nvSpPr>
                <p:spPr>
                  <a:xfrm>
                    <a:off x="3610901" y="2869910"/>
                    <a:ext cx="682240" cy="292781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79" name="Freeform 2778"/>
                  <p:cNvSpPr/>
                  <p:nvPr/>
                </p:nvSpPr>
                <p:spPr>
                  <a:xfrm flipH="1">
                    <a:off x="4371750" y="2869910"/>
                    <a:ext cx="633221" cy="292781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99" h="2927812">
                        <a:moveTo>
                          <a:pt x="202343" y="2992"/>
                        </a:moveTo>
                        <a:cubicBezTo>
                          <a:pt x="88854" y="-18625"/>
                          <a:pt x="-12747" y="68924"/>
                          <a:pt x="1304" y="528286"/>
                        </a:cubicBezTo>
                        <a:cubicBezTo>
                          <a:pt x="15355" y="987648"/>
                          <a:pt x="200181" y="2385188"/>
                          <a:pt x="286649" y="2759162"/>
                        </a:cubicBezTo>
                        <a:cubicBezTo>
                          <a:pt x="373117" y="3133136"/>
                          <a:pt x="442291" y="2767809"/>
                          <a:pt x="520112" y="2772132"/>
                        </a:cubicBezTo>
                        <a:cubicBezTo>
                          <a:pt x="586044" y="2421937"/>
                          <a:pt x="735201" y="1119511"/>
                          <a:pt x="682240" y="657988"/>
                        </a:cubicBezTo>
                        <a:cubicBezTo>
                          <a:pt x="629279" y="196465"/>
                          <a:pt x="315832" y="24609"/>
                          <a:pt x="202343" y="2992"/>
                        </a:cubicBezTo>
                        <a:close/>
                      </a:path>
                    </a:pathLst>
                  </a:cu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80" name="Oval 2779"/>
                  <p:cNvSpPr/>
                  <p:nvPr/>
                </p:nvSpPr>
                <p:spPr>
                  <a:xfrm>
                    <a:off x="3610900" y="2674750"/>
                    <a:ext cx="1386798" cy="914400"/>
                  </a:xfrm>
                  <a:prstGeom prst="ellipse">
                    <a:avLst/>
                  </a:pr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81" name="Flowchart: Stored Data 2780"/>
                  <p:cNvSpPr/>
                  <p:nvPr/>
                </p:nvSpPr>
                <p:spPr>
                  <a:xfrm rot="5400000">
                    <a:off x="3962720" y="3317645"/>
                    <a:ext cx="733815" cy="97218"/>
                  </a:xfrm>
                  <a:prstGeom prst="flowChartOnlineStorage">
                    <a:avLst/>
                  </a:pr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32" name="Group 2731"/>
                <p:cNvGrpSpPr/>
                <p:nvPr/>
              </p:nvGrpSpPr>
              <p:grpSpPr>
                <a:xfrm>
                  <a:off x="5120335" y="-730702"/>
                  <a:ext cx="896586" cy="1413939"/>
                  <a:chOff x="6090983" y="1338628"/>
                  <a:chExt cx="1580479" cy="2222122"/>
                </a:xfrm>
              </p:grpSpPr>
              <p:sp>
                <p:nvSpPr>
                  <p:cNvPr id="2776" name="Freeform 2775"/>
                  <p:cNvSpPr/>
                  <p:nvPr/>
                </p:nvSpPr>
                <p:spPr>
                  <a:xfrm>
                    <a:off x="6090983" y="1338628"/>
                    <a:ext cx="852753" cy="2221392"/>
                  </a:xfrm>
                  <a:custGeom>
                    <a:avLst/>
                    <a:gdLst>
                      <a:gd name="connsiteX0" fmla="*/ 157523 w 1582311"/>
                      <a:gd name="connsiteY0" fmla="*/ 1919666 h 1975803"/>
                      <a:gd name="connsiteX1" fmla="*/ 403957 w 1582311"/>
                      <a:gd name="connsiteY1" fmla="*/ 1374917 h 1975803"/>
                      <a:gd name="connsiteX2" fmla="*/ 112127 w 1582311"/>
                      <a:gd name="connsiteY2" fmla="*/ 739377 h 1975803"/>
                      <a:gd name="connsiteX3" fmla="*/ 47276 w 1582311"/>
                      <a:gd name="connsiteY3" fmla="*/ 246509 h 1975803"/>
                      <a:gd name="connsiteX4" fmla="*/ 793063 w 1582311"/>
                      <a:gd name="connsiteY4" fmla="*/ 75 h 1975803"/>
                      <a:gd name="connsiteX5" fmla="*/ 1473999 w 1582311"/>
                      <a:gd name="connsiteY5" fmla="*/ 227053 h 1975803"/>
                      <a:gd name="connsiteX6" fmla="*/ 1402663 w 1582311"/>
                      <a:gd name="connsiteY6" fmla="*/ 771802 h 1975803"/>
                      <a:gd name="connsiteX7" fmla="*/ 1292416 w 1582311"/>
                      <a:gd name="connsiteY7" fmla="*/ 1297096 h 1975803"/>
                      <a:gd name="connsiteX8" fmla="*/ 1532365 w 1582311"/>
                      <a:gd name="connsiteY8" fmla="*/ 1887240 h 1975803"/>
                      <a:gd name="connsiteX9" fmla="*/ 157523 w 1582311"/>
                      <a:gd name="connsiteY9" fmla="*/ 1919666 h 1975803"/>
                      <a:gd name="connsiteX0" fmla="*/ 157523 w 1582311"/>
                      <a:gd name="connsiteY0" fmla="*/ 1919666 h 1973041"/>
                      <a:gd name="connsiteX1" fmla="*/ 403957 w 1582311"/>
                      <a:gd name="connsiteY1" fmla="*/ 1374917 h 1973041"/>
                      <a:gd name="connsiteX2" fmla="*/ 112127 w 1582311"/>
                      <a:gd name="connsiteY2" fmla="*/ 739377 h 1973041"/>
                      <a:gd name="connsiteX3" fmla="*/ 47276 w 1582311"/>
                      <a:gd name="connsiteY3" fmla="*/ 246509 h 1973041"/>
                      <a:gd name="connsiteX4" fmla="*/ 793063 w 1582311"/>
                      <a:gd name="connsiteY4" fmla="*/ 75 h 1973041"/>
                      <a:gd name="connsiteX5" fmla="*/ 1473999 w 1582311"/>
                      <a:gd name="connsiteY5" fmla="*/ 227053 h 1973041"/>
                      <a:gd name="connsiteX6" fmla="*/ 1402663 w 1582311"/>
                      <a:gd name="connsiteY6" fmla="*/ 771802 h 1973041"/>
                      <a:gd name="connsiteX7" fmla="*/ 1292416 w 1582311"/>
                      <a:gd name="connsiteY7" fmla="*/ 1342492 h 1973041"/>
                      <a:gd name="connsiteX8" fmla="*/ 1532365 w 1582311"/>
                      <a:gd name="connsiteY8" fmla="*/ 1887240 h 1973041"/>
                      <a:gd name="connsiteX9" fmla="*/ 157523 w 1582311"/>
                      <a:gd name="connsiteY9" fmla="*/ 1919666 h 1973041"/>
                      <a:gd name="connsiteX0" fmla="*/ 157523 w 1582311"/>
                      <a:gd name="connsiteY0" fmla="*/ 1919660 h 1973035"/>
                      <a:gd name="connsiteX1" fmla="*/ 403957 w 1582311"/>
                      <a:gd name="connsiteY1" fmla="*/ 1374911 h 1973035"/>
                      <a:gd name="connsiteX2" fmla="*/ 112127 w 1582311"/>
                      <a:gd name="connsiteY2" fmla="*/ 739371 h 1973035"/>
                      <a:gd name="connsiteX3" fmla="*/ 47276 w 1582311"/>
                      <a:gd name="connsiteY3" fmla="*/ 246503 h 1973035"/>
                      <a:gd name="connsiteX4" fmla="*/ 793063 w 1582311"/>
                      <a:gd name="connsiteY4" fmla="*/ 69 h 1973035"/>
                      <a:gd name="connsiteX5" fmla="*/ 1473999 w 1582311"/>
                      <a:gd name="connsiteY5" fmla="*/ 227047 h 1973035"/>
                      <a:gd name="connsiteX6" fmla="*/ 1467514 w 1582311"/>
                      <a:gd name="connsiteY6" fmla="*/ 706945 h 1973035"/>
                      <a:gd name="connsiteX7" fmla="*/ 1292416 w 1582311"/>
                      <a:gd name="connsiteY7" fmla="*/ 1342486 h 1973035"/>
                      <a:gd name="connsiteX8" fmla="*/ 1532365 w 1582311"/>
                      <a:gd name="connsiteY8" fmla="*/ 1887234 h 1973035"/>
                      <a:gd name="connsiteX9" fmla="*/ 157523 w 1582311"/>
                      <a:gd name="connsiteY9" fmla="*/ 1919660 h 1973035"/>
                      <a:gd name="connsiteX0" fmla="*/ 157523 w 1582311"/>
                      <a:gd name="connsiteY0" fmla="*/ 2021986 h 2113807"/>
                      <a:gd name="connsiteX1" fmla="*/ 403957 w 1582311"/>
                      <a:gd name="connsiteY1" fmla="*/ 1477237 h 2113807"/>
                      <a:gd name="connsiteX2" fmla="*/ 112127 w 1582311"/>
                      <a:gd name="connsiteY2" fmla="*/ 841697 h 2113807"/>
                      <a:gd name="connsiteX3" fmla="*/ 47276 w 1582311"/>
                      <a:gd name="connsiteY3" fmla="*/ 348829 h 2113807"/>
                      <a:gd name="connsiteX4" fmla="*/ 793063 w 1582311"/>
                      <a:gd name="connsiteY4" fmla="*/ 102395 h 2113807"/>
                      <a:gd name="connsiteX5" fmla="*/ 844944 w 1582311"/>
                      <a:gd name="connsiteY5" fmla="*/ 2106292 h 2113807"/>
                      <a:gd name="connsiteX6" fmla="*/ 1467514 w 1582311"/>
                      <a:gd name="connsiteY6" fmla="*/ 809271 h 2113807"/>
                      <a:gd name="connsiteX7" fmla="*/ 1292416 w 1582311"/>
                      <a:gd name="connsiteY7" fmla="*/ 1444812 h 2113807"/>
                      <a:gd name="connsiteX8" fmla="*/ 1532365 w 1582311"/>
                      <a:gd name="connsiteY8" fmla="*/ 1989560 h 2113807"/>
                      <a:gd name="connsiteX9" fmla="*/ 157523 w 1582311"/>
                      <a:gd name="connsiteY9" fmla="*/ 2021986 h 2113807"/>
                      <a:gd name="connsiteX0" fmla="*/ 157523 w 1582311"/>
                      <a:gd name="connsiteY0" fmla="*/ 2021986 h 2113173"/>
                      <a:gd name="connsiteX1" fmla="*/ 403957 w 1582311"/>
                      <a:gd name="connsiteY1" fmla="*/ 1477237 h 2113173"/>
                      <a:gd name="connsiteX2" fmla="*/ 112127 w 1582311"/>
                      <a:gd name="connsiteY2" fmla="*/ 841697 h 2113173"/>
                      <a:gd name="connsiteX3" fmla="*/ 47276 w 1582311"/>
                      <a:gd name="connsiteY3" fmla="*/ 348829 h 2113173"/>
                      <a:gd name="connsiteX4" fmla="*/ 793063 w 1582311"/>
                      <a:gd name="connsiteY4" fmla="*/ 102395 h 2113173"/>
                      <a:gd name="connsiteX5" fmla="*/ 844944 w 1582311"/>
                      <a:gd name="connsiteY5" fmla="*/ 2106292 h 2113173"/>
                      <a:gd name="connsiteX6" fmla="*/ 1461029 w 1582311"/>
                      <a:gd name="connsiteY6" fmla="*/ 783331 h 2113173"/>
                      <a:gd name="connsiteX7" fmla="*/ 1292416 w 1582311"/>
                      <a:gd name="connsiteY7" fmla="*/ 1444812 h 2113173"/>
                      <a:gd name="connsiteX8" fmla="*/ 1532365 w 1582311"/>
                      <a:gd name="connsiteY8" fmla="*/ 1989560 h 2113173"/>
                      <a:gd name="connsiteX9" fmla="*/ 157523 w 1582311"/>
                      <a:gd name="connsiteY9" fmla="*/ 2021986 h 2113173"/>
                      <a:gd name="connsiteX0" fmla="*/ 157523 w 1591567"/>
                      <a:gd name="connsiteY0" fmla="*/ 2021986 h 2143200"/>
                      <a:gd name="connsiteX1" fmla="*/ 403957 w 1591567"/>
                      <a:gd name="connsiteY1" fmla="*/ 1477237 h 2143200"/>
                      <a:gd name="connsiteX2" fmla="*/ 112127 w 1591567"/>
                      <a:gd name="connsiteY2" fmla="*/ 841697 h 2143200"/>
                      <a:gd name="connsiteX3" fmla="*/ 47276 w 1591567"/>
                      <a:gd name="connsiteY3" fmla="*/ 348829 h 2143200"/>
                      <a:gd name="connsiteX4" fmla="*/ 793063 w 1591567"/>
                      <a:gd name="connsiteY4" fmla="*/ 102395 h 2143200"/>
                      <a:gd name="connsiteX5" fmla="*/ 844944 w 1591567"/>
                      <a:gd name="connsiteY5" fmla="*/ 2106292 h 2143200"/>
                      <a:gd name="connsiteX6" fmla="*/ 1292416 w 1591567"/>
                      <a:gd name="connsiteY6" fmla="*/ 1444812 h 2143200"/>
                      <a:gd name="connsiteX7" fmla="*/ 1532365 w 1591567"/>
                      <a:gd name="connsiteY7" fmla="*/ 1989560 h 2143200"/>
                      <a:gd name="connsiteX8" fmla="*/ 157523 w 1591567"/>
                      <a:gd name="connsiteY8" fmla="*/ 2021986 h 2143200"/>
                      <a:gd name="connsiteX0" fmla="*/ 157523 w 1545335"/>
                      <a:gd name="connsiteY0" fmla="*/ 2021986 h 2223374"/>
                      <a:gd name="connsiteX1" fmla="*/ 403957 w 1545335"/>
                      <a:gd name="connsiteY1" fmla="*/ 1477237 h 2223374"/>
                      <a:gd name="connsiteX2" fmla="*/ 112127 w 1545335"/>
                      <a:gd name="connsiteY2" fmla="*/ 841697 h 2223374"/>
                      <a:gd name="connsiteX3" fmla="*/ 47276 w 1545335"/>
                      <a:gd name="connsiteY3" fmla="*/ 348829 h 2223374"/>
                      <a:gd name="connsiteX4" fmla="*/ 793063 w 1545335"/>
                      <a:gd name="connsiteY4" fmla="*/ 102395 h 2223374"/>
                      <a:gd name="connsiteX5" fmla="*/ 844944 w 1545335"/>
                      <a:gd name="connsiteY5" fmla="*/ 2106292 h 2223374"/>
                      <a:gd name="connsiteX6" fmla="*/ 1532365 w 1545335"/>
                      <a:gd name="connsiteY6" fmla="*/ 1989560 h 2223374"/>
                      <a:gd name="connsiteX7" fmla="*/ 157523 w 1545335"/>
                      <a:gd name="connsiteY7" fmla="*/ 2021986 h 2223374"/>
                      <a:gd name="connsiteX0" fmla="*/ 157523 w 844944"/>
                      <a:gd name="connsiteY0" fmla="*/ 2021986 h 2249938"/>
                      <a:gd name="connsiteX1" fmla="*/ 403957 w 844944"/>
                      <a:gd name="connsiteY1" fmla="*/ 1477237 h 2249938"/>
                      <a:gd name="connsiteX2" fmla="*/ 112127 w 844944"/>
                      <a:gd name="connsiteY2" fmla="*/ 841697 h 2249938"/>
                      <a:gd name="connsiteX3" fmla="*/ 47276 w 844944"/>
                      <a:gd name="connsiteY3" fmla="*/ 348829 h 2249938"/>
                      <a:gd name="connsiteX4" fmla="*/ 793063 w 844944"/>
                      <a:gd name="connsiteY4" fmla="*/ 102395 h 2249938"/>
                      <a:gd name="connsiteX5" fmla="*/ 844944 w 844944"/>
                      <a:gd name="connsiteY5" fmla="*/ 2106292 h 2249938"/>
                      <a:gd name="connsiteX6" fmla="*/ 157523 w 844944"/>
                      <a:gd name="connsiteY6" fmla="*/ 2021986 h 2249938"/>
                      <a:gd name="connsiteX0" fmla="*/ 154587 w 842008"/>
                      <a:gd name="connsiteY0" fmla="*/ 2021986 h 2249467"/>
                      <a:gd name="connsiteX1" fmla="*/ 303744 w 842008"/>
                      <a:gd name="connsiteY1" fmla="*/ 1490207 h 2249467"/>
                      <a:gd name="connsiteX2" fmla="*/ 109191 w 842008"/>
                      <a:gd name="connsiteY2" fmla="*/ 841697 h 2249467"/>
                      <a:gd name="connsiteX3" fmla="*/ 44340 w 842008"/>
                      <a:gd name="connsiteY3" fmla="*/ 348829 h 2249467"/>
                      <a:gd name="connsiteX4" fmla="*/ 790127 w 842008"/>
                      <a:gd name="connsiteY4" fmla="*/ 102395 h 2249467"/>
                      <a:gd name="connsiteX5" fmla="*/ 842008 w 842008"/>
                      <a:gd name="connsiteY5" fmla="*/ 2106292 h 2249467"/>
                      <a:gd name="connsiteX6" fmla="*/ 154587 w 842008"/>
                      <a:gd name="connsiteY6" fmla="*/ 2021986 h 2249467"/>
                      <a:gd name="connsiteX0" fmla="*/ 166593 w 854014"/>
                      <a:gd name="connsiteY0" fmla="*/ 2021986 h 2249467"/>
                      <a:gd name="connsiteX1" fmla="*/ 315750 w 854014"/>
                      <a:gd name="connsiteY1" fmla="*/ 1490207 h 2249467"/>
                      <a:gd name="connsiteX2" fmla="*/ 121197 w 854014"/>
                      <a:gd name="connsiteY2" fmla="*/ 841697 h 2249467"/>
                      <a:gd name="connsiteX3" fmla="*/ 56346 w 854014"/>
                      <a:gd name="connsiteY3" fmla="*/ 348829 h 2249467"/>
                      <a:gd name="connsiteX4" fmla="*/ 802133 w 854014"/>
                      <a:gd name="connsiteY4" fmla="*/ 102395 h 2249467"/>
                      <a:gd name="connsiteX5" fmla="*/ 854014 w 854014"/>
                      <a:gd name="connsiteY5" fmla="*/ 2106292 h 2249467"/>
                      <a:gd name="connsiteX6" fmla="*/ 166593 w 854014"/>
                      <a:gd name="connsiteY6" fmla="*/ 2021986 h 2249467"/>
                      <a:gd name="connsiteX0" fmla="*/ 153312 w 840733"/>
                      <a:gd name="connsiteY0" fmla="*/ 2021986 h 2250412"/>
                      <a:gd name="connsiteX1" fmla="*/ 257074 w 840733"/>
                      <a:gd name="connsiteY1" fmla="*/ 1464267 h 2250412"/>
                      <a:gd name="connsiteX2" fmla="*/ 107916 w 840733"/>
                      <a:gd name="connsiteY2" fmla="*/ 841697 h 2250412"/>
                      <a:gd name="connsiteX3" fmla="*/ 43065 w 840733"/>
                      <a:gd name="connsiteY3" fmla="*/ 348829 h 2250412"/>
                      <a:gd name="connsiteX4" fmla="*/ 788852 w 840733"/>
                      <a:gd name="connsiteY4" fmla="*/ 102395 h 2250412"/>
                      <a:gd name="connsiteX5" fmla="*/ 840733 w 840733"/>
                      <a:gd name="connsiteY5" fmla="*/ 2106292 h 2250412"/>
                      <a:gd name="connsiteX6" fmla="*/ 153312 w 840733"/>
                      <a:gd name="connsiteY6" fmla="*/ 2021986 h 2250412"/>
                      <a:gd name="connsiteX0" fmla="*/ 174762 w 862183"/>
                      <a:gd name="connsiteY0" fmla="*/ 2021986 h 2250412"/>
                      <a:gd name="connsiteX1" fmla="*/ 278524 w 862183"/>
                      <a:gd name="connsiteY1" fmla="*/ 1464267 h 2250412"/>
                      <a:gd name="connsiteX2" fmla="*/ 129366 w 862183"/>
                      <a:gd name="connsiteY2" fmla="*/ 841697 h 2250412"/>
                      <a:gd name="connsiteX3" fmla="*/ 64515 w 862183"/>
                      <a:gd name="connsiteY3" fmla="*/ 348829 h 2250412"/>
                      <a:gd name="connsiteX4" fmla="*/ 810302 w 862183"/>
                      <a:gd name="connsiteY4" fmla="*/ 102395 h 2250412"/>
                      <a:gd name="connsiteX5" fmla="*/ 862183 w 862183"/>
                      <a:gd name="connsiteY5" fmla="*/ 2106292 h 2250412"/>
                      <a:gd name="connsiteX6" fmla="*/ 174762 w 862183"/>
                      <a:gd name="connsiteY6" fmla="*/ 2021986 h 2250412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6607 w 902204"/>
                      <a:gd name="connsiteY0" fmla="*/ 2010716 h 2237701"/>
                      <a:gd name="connsiteX1" fmla="*/ 260369 w 902204"/>
                      <a:gd name="connsiteY1" fmla="*/ 1452997 h 2237701"/>
                      <a:gd name="connsiteX2" fmla="*/ 182548 w 902204"/>
                      <a:gd name="connsiteY2" fmla="*/ 1044436 h 2237701"/>
                      <a:gd name="connsiteX3" fmla="*/ 46360 w 902204"/>
                      <a:gd name="connsiteY3" fmla="*/ 337559 h 2237701"/>
                      <a:gd name="connsiteX4" fmla="*/ 869969 w 902204"/>
                      <a:gd name="connsiteY4" fmla="*/ 110581 h 2237701"/>
                      <a:gd name="connsiteX5" fmla="*/ 844028 w 902204"/>
                      <a:gd name="connsiteY5" fmla="*/ 2095022 h 2237701"/>
                      <a:gd name="connsiteX6" fmla="*/ 156607 w 902204"/>
                      <a:gd name="connsiteY6" fmla="*/ 2010716 h 2237701"/>
                      <a:gd name="connsiteX0" fmla="*/ 156607 w 869969"/>
                      <a:gd name="connsiteY0" fmla="*/ 2010716 h 2237701"/>
                      <a:gd name="connsiteX1" fmla="*/ 260369 w 869969"/>
                      <a:gd name="connsiteY1" fmla="*/ 1452997 h 2237701"/>
                      <a:gd name="connsiteX2" fmla="*/ 182548 w 869969"/>
                      <a:gd name="connsiteY2" fmla="*/ 1044436 h 2237701"/>
                      <a:gd name="connsiteX3" fmla="*/ 46360 w 869969"/>
                      <a:gd name="connsiteY3" fmla="*/ 337559 h 2237701"/>
                      <a:gd name="connsiteX4" fmla="*/ 869969 w 869969"/>
                      <a:gd name="connsiteY4" fmla="*/ 110581 h 2237701"/>
                      <a:gd name="connsiteX5" fmla="*/ 844028 w 869969"/>
                      <a:gd name="connsiteY5" fmla="*/ 2095022 h 2237701"/>
                      <a:gd name="connsiteX6" fmla="*/ 156607 w 869969"/>
                      <a:gd name="connsiteY6" fmla="*/ 2010716 h 2237701"/>
                      <a:gd name="connsiteX0" fmla="*/ 144847 w 857749"/>
                      <a:gd name="connsiteY0" fmla="*/ 1978134 h 2202237"/>
                      <a:gd name="connsiteX1" fmla="*/ 248609 w 857749"/>
                      <a:gd name="connsiteY1" fmla="*/ 1420415 h 2202237"/>
                      <a:gd name="connsiteX2" fmla="*/ 170788 w 857749"/>
                      <a:gd name="connsiteY2" fmla="*/ 1011854 h 2202237"/>
                      <a:gd name="connsiteX3" fmla="*/ 34600 w 857749"/>
                      <a:gd name="connsiteY3" fmla="*/ 304977 h 2202237"/>
                      <a:gd name="connsiteX4" fmla="*/ 696082 w 857749"/>
                      <a:gd name="connsiteY4" fmla="*/ 116909 h 2202237"/>
                      <a:gd name="connsiteX5" fmla="*/ 832268 w 857749"/>
                      <a:gd name="connsiteY5" fmla="*/ 2062440 h 2202237"/>
                      <a:gd name="connsiteX6" fmla="*/ 144847 w 857749"/>
                      <a:gd name="connsiteY6" fmla="*/ 1978134 h 2202237"/>
                      <a:gd name="connsiteX0" fmla="*/ 136920 w 849427"/>
                      <a:gd name="connsiteY0" fmla="*/ 2082138 h 2306241"/>
                      <a:gd name="connsiteX1" fmla="*/ 240682 w 849427"/>
                      <a:gd name="connsiteY1" fmla="*/ 1524419 h 2306241"/>
                      <a:gd name="connsiteX2" fmla="*/ 162861 w 849427"/>
                      <a:gd name="connsiteY2" fmla="*/ 1115858 h 2306241"/>
                      <a:gd name="connsiteX3" fmla="*/ 26673 w 849427"/>
                      <a:gd name="connsiteY3" fmla="*/ 408981 h 2306241"/>
                      <a:gd name="connsiteX4" fmla="*/ 577907 w 849427"/>
                      <a:gd name="connsiteY4" fmla="*/ 65270 h 2306241"/>
                      <a:gd name="connsiteX5" fmla="*/ 688155 w 849427"/>
                      <a:gd name="connsiteY5" fmla="*/ 220913 h 2306241"/>
                      <a:gd name="connsiteX6" fmla="*/ 824341 w 849427"/>
                      <a:gd name="connsiteY6" fmla="*/ 2166444 h 2306241"/>
                      <a:gd name="connsiteX7" fmla="*/ 136920 w 849427"/>
                      <a:gd name="connsiteY7" fmla="*/ 2082138 h 2306241"/>
                      <a:gd name="connsiteX0" fmla="*/ 136920 w 852753"/>
                      <a:gd name="connsiteY0" fmla="*/ 2020826 h 2221392"/>
                      <a:gd name="connsiteX1" fmla="*/ 240682 w 852753"/>
                      <a:gd name="connsiteY1" fmla="*/ 1463107 h 2221392"/>
                      <a:gd name="connsiteX2" fmla="*/ 162861 w 852753"/>
                      <a:gd name="connsiteY2" fmla="*/ 1054546 h 2221392"/>
                      <a:gd name="connsiteX3" fmla="*/ 26673 w 852753"/>
                      <a:gd name="connsiteY3" fmla="*/ 347669 h 2221392"/>
                      <a:gd name="connsiteX4" fmla="*/ 577907 w 852753"/>
                      <a:gd name="connsiteY4" fmla="*/ 3958 h 2221392"/>
                      <a:gd name="connsiteX5" fmla="*/ 707610 w 852753"/>
                      <a:gd name="connsiteY5" fmla="*/ 477371 h 2221392"/>
                      <a:gd name="connsiteX6" fmla="*/ 824341 w 852753"/>
                      <a:gd name="connsiteY6" fmla="*/ 2105132 h 2221392"/>
                      <a:gd name="connsiteX7" fmla="*/ 136920 w 852753"/>
                      <a:gd name="connsiteY7" fmla="*/ 2020826 h 22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2753" h="2221392">
                        <a:moveTo>
                          <a:pt x="136920" y="2020826"/>
                        </a:moveTo>
                        <a:cubicBezTo>
                          <a:pt x="39644" y="1913822"/>
                          <a:pt x="236359" y="1624154"/>
                          <a:pt x="240682" y="1463107"/>
                        </a:cubicBezTo>
                        <a:cubicBezTo>
                          <a:pt x="245006" y="1302060"/>
                          <a:pt x="295806" y="1188571"/>
                          <a:pt x="162861" y="1054546"/>
                        </a:cubicBezTo>
                        <a:cubicBezTo>
                          <a:pt x="29916" y="920521"/>
                          <a:pt x="-42501" y="522767"/>
                          <a:pt x="26673" y="347669"/>
                        </a:cubicBezTo>
                        <a:cubicBezTo>
                          <a:pt x="95847" y="172571"/>
                          <a:pt x="467660" y="35303"/>
                          <a:pt x="577907" y="3958"/>
                        </a:cubicBezTo>
                        <a:cubicBezTo>
                          <a:pt x="688154" y="-27387"/>
                          <a:pt x="666538" y="127175"/>
                          <a:pt x="707610" y="477371"/>
                        </a:cubicBezTo>
                        <a:cubicBezTo>
                          <a:pt x="748682" y="827567"/>
                          <a:pt x="919456" y="1847890"/>
                          <a:pt x="824341" y="2105132"/>
                        </a:cubicBezTo>
                        <a:cubicBezTo>
                          <a:pt x="729226" y="2362375"/>
                          <a:pt x="234196" y="2127830"/>
                          <a:pt x="136920" y="2020826"/>
                        </a:cubicBezTo>
                        <a:close/>
                      </a:path>
                    </a:pathLst>
                  </a:cu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77" name="Freeform 2776"/>
                  <p:cNvSpPr/>
                  <p:nvPr/>
                </p:nvSpPr>
                <p:spPr>
                  <a:xfrm flipH="1">
                    <a:off x="6818709" y="1339358"/>
                    <a:ext cx="852753" cy="2221392"/>
                  </a:xfrm>
                  <a:custGeom>
                    <a:avLst/>
                    <a:gdLst>
                      <a:gd name="connsiteX0" fmla="*/ 157523 w 1582311"/>
                      <a:gd name="connsiteY0" fmla="*/ 1919666 h 1975803"/>
                      <a:gd name="connsiteX1" fmla="*/ 403957 w 1582311"/>
                      <a:gd name="connsiteY1" fmla="*/ 1374917 h 1975803"/>
                      <a:gd name="connsiteX2" fmla="*/ 112127 w 1582311"/>
                      <a:gd name="connsiteY2" fmla="*/ 739377 h 1975803"/>
                      <a:gd name="connsiteX3" fmla="*/ 47276 w 1582311"/>
                      <a:gd name="connsiteY3" fmla="*/ 246509 h 1975803"/>
                      <a:gd name="connsiteX4" fmla="*/ 793063 w 1582311"/>
                      <a:gd name="connsiteY4" fmla="*/ 75 h 1975803"/>
                      <a:gd name="connsiteX5" fmla="*/ 1473999 w 1582311"/>
                      <a:gd name="connsiteY5" fmla="*/ 227053 h 1975803"/>
                      <a:gd name="connsiteX6" fmla="*/ 1402663 w 1582311"/>
                      <a:gd name="connsiteY6" fmla="*/ 771802 h 1975803"/>
                      <a:gd name="connsiteX7" fmla="*/ 1292416 w 1582311"/>
                      <a:gd name="connsiteY7" fmla="*/ 1297096 h 1975803"/>
                      <a:gd name="connsiteX8" fmla="*/ 1532365 w 1582311"/>
                      <a:gd name="connsiteY8" fmla="*/ 1887240 h 1975803"/>
                      <a:gd name="connsiteX9" fmla="*/ 157523 w 1582311"/>
                      <a:gd name="connsiteY9" fmla="*/ 1919666 h 1975803"/>
                      <a:gd name="connsiteX0" fmla="*/ 157523 w 1582311"/>
                      <a:gd name="connsiteY0" fmla="*/ 1919666 h 1973041"/>
                      <a:gd name="connsiteX1" fmla="*/ 403957 w 1582311"/>
                      <a:gd name="connsiteY1" fmla="*/ 1374917 h 1973041"/>
                      <a:gd name="connsiteX2" fmla="*/ 112127 w 1582311"/>
                      <a:gd name="connsiteY2" fmla="*/ 739377 h 1973041"/>
                      <a:gd name="connsiteX3" fmla="*/ 47276 w 1582311"/>
                      <a:gd name="connsiteY3" fmla="*/ 246509 h 1973041"/>
                      <a:gd name="connsiteX4" fmla="*/ 793063 w 1582311"/>
                      <a:gd name="connsiteY4" fmla="*/ 75 h 1973041"/>
                      <a:gd name="connsiteX5" fmla="*/ 1473999 w 1582311"/>
                      <a:gd name="connsiteY5" fmla="*/ 227053 h 1973041"/>
                      <a:gd name="connsiteX6" fmla="*/ 1402663 w 1582311"/>
                      <a:gd name="connsiteY6" fmla="*/ 771802 h 1973041"/>
                      <a:gd name="connsiteX7" fmla="*/ 1292416 w 1582311"/>
                      <a:gd name="connsiteY7" fmla="*/ 1342492 h 1973041"/>
                      <a:gd name="connsiteX8" fmla="*/ 1532365 w 1582311"/>
                      <a:gd name="connsiteY8" fmla="*/ 1887240 h 1973041"/>
                      <a:gd name="connsiteX9" fmla="*/ 157523 w 1582311"/>
                      <a:gd name="connsiteY9" fmla="*/ 1919666 h 1973041"/>
                      <a:gd name="connsiteX0" fmla="*/ 157523 w 1582311"/>
                      <a:gd name="connsiteY0" fmla="*/ 1919660 h 1973035"/>
                      <a:gd name="connsiteX1" fmla="*/ 403957 w 1582311"/>
                      <a:gd name="connsiteY1" fmla="*/ 1374911 h 1973035"/>
                      <a:gd name="connsiteX2" fmla="*/ 112127 w 1582311"/>
                      <a:gd name="connsiteY2" fmla="*/ 739371 h 1973035"/>
                      <a:gd name="connsiteX3" fmla="*/ 47276 w 1582311"/>
                      <a:gd name="connsiteY3" fmla="*/ 246503 h 1973035"/>
                      <a:gd name="connsiteX4" fmla="*/ 793063 w 1582311"/>
                      <a:gd name="connsiteY4" fmla="*/ 69 h 1973035"/>
                      <a:gd name="connsiteX5" fmla="*/ 1473999 w 1582311"/>
                      <a:gd name="connsiteY5" fmla="*/ 227047 h 1973035"/>
                      <a:gd name="connsiteX6" fmla="*/ 1467514 w 1582311"/>
                      <a:gd name="connsiteY6" fmla="*/ 706945 h 1973035"/>
                      <a:gd name="connsiteX7" fmla="*/ 1292416 w 1582311"/>
                      <a:gd name="connsiteY7" fmla="*/ 1342486 h 1973035"/>
                      <a:gd name="connsiteX8" fmla="*/ 1532365 w 1582311"/>
                      <a:gd name="connsiteY8" fmla="*/ 1887234 h 1973035"/>
                      <a:gd name="connsiteX9" fmla="*/ 157523 w 1582311"/>
                      <a:gd name="connsiteY9" fmla="*/ 1919660 h 1973035"/>
                      <a:gd name="connsiteX0" fmla="*/ 157523 w 1582311"/>
                      <a:gd name="connsiteY0" fmla="*/ 2021986 h 2113807"/>
                      <a:gd name="connsiteX1" fmla="*/ 403957 w 1582311"/>
                      <a:gd name="connsiteY1" fmla="*/ 1477237 h 2113807"/>
                      <a:gd name="connsiteX2" fmla="*/ 112127 w 1582311"/>
                      <a:gd name="connsiteY2" fmla="*/ 841697 h 2113807"/>
                      <a:gd name="connsiteX3" fmla="*/ 47276 w 1582311"/>
                      <a:gd name="connsiteY3" fmla="*/ 348829 h 2113807"/>
                      <a:gd name="connsiteX4" fmla="*/ 793063 w 1582311"/>
                      <a:gd name="connsiteY4" fmla="*/ 102395 h 2113807"/>
                      <a:gd name="connsiteX5" fmla="*/ 844944 w 1582311"/>
                      <a:gd name="connsiteY5" fmla="*/ 2106292 h 2113807"/>
                      <a:gd name="connsiteX6" fmla="*/ 1467514 w 1582311"/>
                      <a:gd name="connsiteY6" fmla="*/ 809271 h 2113807"/>
                      <a:gd name="connsiteX7" fmla="*/ 1292416 w 1582311"/>
                      <a:gd name="connsiteY7" fmla="*/ 1444812 h 2113807"/>
                      <a:gd name="connsiteX8" fmla="*/ 1532365 w 1582311"/>
                      <a:gd name="connsiteY8" fmla="*/ 1989560 h 2113807"/>
                      <a:gd name="connsiteX9" fmla="*/ 157523 w 1582311"/>
                      <a:gd name="connsiteY9" fmla="*/ 2021986 h 2113807"/>
                      <a:gd name="connsiteX0" fmla="*/ 157523 w 1582311"/>
                      <a:gd name="connsiteY0" fmla="*/ 2021986 h 2113173"/>
                      <a:gd name="connsiteX1" fmla="*/ 403957 w 1582311"/>
                      <a:gd name="connsiteY1" fmla="*/ 1477237 h 2113173"/>
                      <a:gd name="connsiteX2" fmla="*/ 112127 w 1582311"/>
                      <a:gd name="connsiteY2" fmla="*/ 841697 h 2113173"/>
                      <a:gd name="connsiteX3" fmla="*/ 47276 w 1582311"/>
                      <a:gd name="connsiteY3" fmla="*/ 348829 h 2113173"/>
                      <a:gd name="connsiteX4" fmla="*/ 793063 w 1582311"/>
                      <a:gd name="connsiteY4" fmla="*/ 102395 h 2113173"/>
                      <a:gd name="connsiteX5" fmla="*/ 844944 w 1582311"/>
                      <a:gd name="connsiteY5" fmla="*/ 2106292 h 2113173"/>
                      <a:gd name="connsiteX6" fmla="*/ 1461029 w 1582311"/>
                      <a:gd name="connsiteY6" fmla="*/ 783331 h 2113173"/>
                      <a:gd name="connsiteX7" fmla="*/ 1292416 w 1582311"/>
                      <a:gd name="connsiteY7" fmla="*/ 1444812 h 2113173"/>
                      <a:gd name="connsiteX8" fmla="*/ 1532365 w 1582311"/>
                      <a:gd name="connsiteY8" fmla="*/ 1989560 h 2113173"/>
                      <a:gd name="connsiteX9" fmla="*/ 157523 w 1582311"/>
                      <a:gd name="connsiteY9" fmla="*/ 2021986 h 2113173"/>
                      <a:gd name="connsiteX0" fmla="*/ 157523 w 1591567"/>
                      <a:gd name="connsiteY0" fmla="*/ 2021986 h 2143200"/>
                      <a:gd name="connsiteX1" fmla="*/ 403957 w 1591567"/>
                      <a:gd name="connsiteY1" fmla="*/ 1477237 h 2143200"/>
                      <a:gd name="connsiteX2" fmla="*/ 112127 w 1591567"/>
                      <a:gd name="connsiteY2" fmla="*/ 841697 h 2143200"/>
                      <a:gd name="connsiteX3" fmla="*/ 47276 w 1591567"/>
                      <a:gd name="connsiteY3" fmla="*/ 348829 h 2143200"/>
                      <a:gd name="connsiteX4" fmla="*/ 793063 w 1591567"/>
                      <a:gd name="connsiteY4" fmla="*/ 102395 h 2143200"/>
                      <a:gd name="connsiteX5" fmla="*/ 844944 w 1591567"/>
                      <a:gd name="connsiteY5" fmla="*/ 2106292 h 2143200"/>
                      <a:gd name="connsiteX6" fmla="*/ 1292416 w 1591567"/>
                      <a:gd name="connsiteY6" fmla="*/ 1444812 h 2143200"/>
                      <a:gd name="connsiteX7" fmla="*/ 1532365 w 1591567"/>
                      <a:gd name="connsiteY7" fmla="*/ 1989560 h 2143200"/>
                      <a:gd name="connsiteX8" fmla="*/ 157523 w 1591567"/>
                      <a:gd name="connsiteY8" fmla="*/ 2021986 h 2143200"/>
                      <a:gd name="connsiteX0" fmla="*/ 157523 w 1545335"/>
                      <a:gd name="connsiteY0" fmla="*/ 2021986 h 2223374"/>
                      <a:gd name="connsiteX1" fmla="*/ 403957 w 1545335"/>
                      <a:gd name="connsiteY1" fmla="*/ 1477237 h 2223374"/>
                      <a:gd name="connsiteX2" fmla="*/ 112127 w 1545335"/>
                      <a:gd name="connsiteY2" fmla="*/ 841697 h 2223374"/>
                      <a:gd name="connsiteX3" fmla="*/ 47276 w 1545335"/>
                      <a:gd name="connsiteY3" fmla="*/ 348829 h 2223374"/>
                      <a:gd name="connsiteX4" fmla="*/ 793063 w 1545335"/>
                      <a:gd name="connsiteY4" fmla="*/ 102395 h 2223374"/>
                      <a:gd name="connsiteX5" fmla="*/ 844944 w 1545335"/>
                      <a:gd name="connsiteY5" fmla="*/ 2106292 h 2223374"/>
                      <a:gd name="connsiteX6" fmla="*/ 1532365 w 1545335"/>
                      <a:gd name="connsiteY6" fmla="*/ 1989560 h 2223374"/>
                      <a:gd name="connsiteX7" fmla="*/ 157523 w 1545335"/>
                      <a:gd name="connsiteY7" fmla="*/ 2021986 h 2223374"/>
                      <a:gd name="connsiteX0" fmla="*/ 157523 w 844944"/>
                      <a:gd name="connsiteY0" fmla="*/ 2021986 h 2249938"/>
                      <a:gd name="connsiteX1" fmla="*/ 403957 w 844944"/>
                      <a:gd name="connsiteY1" fmla="*/ 1477237 h 2249938"/>
                      <a:gd name="connsiteX2" fmla="*/ 112127 w 844944"/>
                      <a:gd name="connsiteY2" fmla="*/ 841697 h 2249938"/>
                      <a:gd name="connsiteX3" fmla="*/ 47276 w 844944"/>
                      <a:gd name="connsiteY3" fmla="*/ 348829 h 2249938"/>
                      <a:gd name="connsiteX4" fmla="*/ 793063 w 844944"/>
                      <a:gd name="connsiteY4" fmla="*/ 102395 h 2249938"/>
                      <a:gd name="connsiteX5" fmla="*/ 844944 w 844944"/>
                      <a:gd name="connsiteY5" fmla="*/ 2106292 h 2249938"/>
                      <a:gd name="connsiteX6" fmla="*/ 157523 w 844944"/>
                      <a:gd name="connsiteY6" fmla="*/ 2021986 h 2249938"/>
                      <a:gd name="connsiteX0" fmla="*/ 154587 w 842008"/>
                      <a:gd name="connsiteY0" fmla="*/ 2021986 h 2249467"/>
                      <a:gd name="connsiteX1" fmla="*/ 303744 w 842008"/>
                      <a:gd name="connsiteY1" fmla="*/ 1490207 h 2249467"/>
                      <a:gd name="connsiteX2" fmla="*/ 109191 w 842008"/>
                      <a:gd name="connsiteY2" fmla="*/ 841697 h 2249467"/>
                      <a:gd name="connsiteX3" fmla="*/ 44340 w 842008"/>
                      <a:gd name="connsiteY3" fmla="*/ 348829 h 2249467"/>
                      <a:gd name="connsiteX4" fmla="*/ 790127 w 842008"/>
                      <a:gd name="connsiteY4" fmla="*/ 102395 h 2249467"/>
                      <a:gd name="connsiteX5" fmla="*/ 842008 w 842008"/>
                      <a:gd name="connsiteY5" fmla="*/ 2106292 h 2249467"/>
                      <a:gd name="connsiteX6" fmla="*/ 154587 w 842008"/>
                      <a:gd name="connsiteY6" fmla="*/ 2021986 h 2249467"/>
                      <a:gd name="connsiteX0" fmla="*/ 166593 w 854014"/>
                      <a:gd name="connsiteY0" fmla="*/ 2021986 h 2249467"/>
                      <a:gd name="connsiteX1" fmla="*/ 315750 w 854014"/>
                      <a:gd name="connsiteY1" fmla="*/ 1490207 h 2249467"/>
                      <a:gd name="connsiteX2" fmla="*/ 121197 w 854014"/>
                      <a:gd name="connsiteY2" fmla="*/ 841697 h 2249467"/>
                      <a:gd name="connsiteX3" fmla="*/ 56346 w 854014"/>
                      <a:gd name="connsiteY3" fmla="*/ 348829 h 2249467"/>
                      <a:gd name="connsiteX4" fmla="*/ 802133 w 854014"/>
                      <a:gd name="connsiteY4" fmla="*/ 102395 h 2249467"/>
                      <a:gd name="connsiteX5" fmla="*/ 854014 w 854014"/>
                      <a:gd name="connsiteY5" fmla="*/ 2106292 h 2249467"/>
                      <a:gd name="connsiteX6" fmla="*/ 166593 w 854014"/>
                      <a:gd name="connsiteY6" fmla="*/ 2021986 h 2249467"/>
                      <a:gd name="connsiteX0" fmla="*/ 153312 w 840733"/>
                      <a:gd name="connsiteY0" fmla="*/ 2021986 h 2250412"/>
                      <a:gd name="connsiteX1" fmla="*/ 257074 w 840733"/>
                      <a:gd name="connsiteY1" fmla="*/ 1464267 h 2250412"/>
                      <a:gd name="connsiteX2" fmla="*/ 107916 w 840733"/>
                      <a:gd name="connsiteY2" fmla="*/ 841697 h 2250412"/>
                      <a:gd name="connsiteX3" fmla="*/ 43065 w 840733"/>
                      <a:gd name="connsiteY3" fmla="*/ 348829 h 2250412"/>
                      <a:gd name="connsiteX4" fmla="*/ 788852 w 840733"/>
                      <a:gd name="connsiteY4" fmla="*/ 102395 h 2250412"/>
                      <a:gd name="connsiteX5" fmla="*/ 840733 w 840733"/>
                      <a:gd name="connsiteY5" fmla="*/ 2106292 h 2250412"/>
                      <a:gd name="connsiteX6" fmla="*/ 153312 w 840733"/>
                      <a:gd name="connsiteY6" fmla="*/ 2021986 h 2250412"/>
                      <a:gd name="connsiteX0" fmla="*/ 174762 w 862183"/>
                      <a:gd name="connsiteY0" fmla="*/ 2021986 h 2250412"/>
                      <a:gd name="connsiteX1" fmla="*/ 278524 w 862183"/>
                      <a:gd name="connsiteY1" fmla="*/ 1464267 h 2250412"/>
                      <a:gd name="connsiteX2" fmla="*/ 129366 w 862183"/>
                      <a:gd name="connsiteY2" fmla="*/ 841697 h 2250412"/>
                      <a:gd name="connsiteX3" fmla="*/ 64515 w 862183"/>
                      <a:gd name="connsiteY3" fmla="*/ 348829 h 2250412"/>
                      <a:gd name="connsiteX4" fmla="*/ 810302 w 862183"/>
                      <a:gd name="connsiteY4" fmla="*/ 102395 h 2250412"/>
                      <a:gd name="connsiteX5" fmla="*/ 862183 w 862183"/>
                      <a:gd name="connsiteY5" fmla="*/ 2106292 h 2250412"/>
                      <a:gd name="connsiteX6" fmla="*/ 174762 w 862183"/>
                      <a:gd name="connsiteY6" fmla="*/ 2021986 h 2250412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0951 w 838372"/>
                      <a:gd name="connsiteY0" fmla="*/ 2027249 h 2255675"/>
                      <a:gd name="connsiteX1" fmla="*/ 254713 w 838372"/>
                      <a:gd name="connsiteY1" fmla="*/ 1469530 h 2255675"/>
                      <a:gd name="connsiteX2" fmla="*/ 176892 w 838372"/>
                      <a:gd name="connsiteY2" fmla="*/ 1060969 h 2255675"/>
                      <a:gd name="connsiteX3" fmla="*/ 40704 w 838372"/>
                      <a:gd name="connsiteY3" fmla="*/ 354092 h 2255675"/>
                      <a:gd name="connsiteX4" fmla="*/ 786491 w 838372"/>
                      <a:gd name="connsiteY4" fmla="*/ 107658 h 2255675"/>
                      <a:gd name="connsiteX5" fmla="*/ 838372 w 838372"/>
                      <a:gd name="connsiteY5" fmla="*/ 2111555 h 2255675"/>
                      <a:gd name="connsiteX6" fmla="*/ 150951 w 838372"/>
                      <a:gd name="connsiteY6" fmla="*/ 2027249 h 2255675"/>
                      <a:gd name="connsiteX0" fmla="*/ 156607 w 902204"/>
                      <a:gd name="connsiteY0" fmla="*/ 2010716 h 2237701"/>
                      <a:gd name="connsiteX1" fmla="*/ 260369 w 902204"/>
                      <a:gd name="connsiteY1" fmla="*/ 1452997 h 2237701"/>
                      <a:gd name="connsiteX2" fmla="*/ 182548 w 902204"/>
                      <a:gd name="connsiteY2" fmla="*/ 1044436 h 2237701"/>
                      <a:gd name="connsiteX3" fmla="*/ 46360 w 902204"/>
                      <a:gd name="connsiteY3" fmla="*/ 337559 h 2237701"/>
                      <a:gd name="connsiteX4" fmla="*/ 869969 w 902204"/>
                      <a:gd name="connsiteY4" fmla="*/ 110581 h 2237701"/>
                      <a:gd name="connsiteX5" fmla="*/ 844028 w 902204"/>
                      <a:gd name="connsiteY5" fmla="*/ 2095022 h 2237701"/>
                      <a:gd name="connsiteX6" fmla="*/ 156607 w 902204"/>
                      <a:gd name="connsiteY6" fmla="*/ 2010716 h 2237701"/>
                      <a:gd name="connsiteX0" fmla="*/ 156607 w 869969"/>
                      <a:gd name="connsiteY0" fmla="*/ 2010716 h 2237701"/>
                      <a:gd name="connsiteX1" fmla="*/ 260369 w 869969"/>
                      <a:gd name="connsiteY1" fmla="*/ 1452997 h 2237701"/>
                      <a:gd name="connsiteX2" fmla="*/ 182548 w 869969"/>
                      <a:gd name="connsiteY2" fmla="*/ 1044436 h 2237701"/>
                      <a:gd name="connsiteX3" fmla="*/ 46360 w 869969"/>
                      <a:gd name="connsiteY3" fmla="*/ 337559 h 2237701"/>
                      <a:gd name="connsiteX4" fmla="*/ 869969 w 869969"/>
                      <a:gd name="connsiteY4" fmla="*/ 110581 h 2237701"/>
                      <a:gd name="connsiteX5" fmla="*/ 844028 w 869969"/>
                      <a:gd name="connsiteY5" fmla="*/ 2095022 h 2237701"/>
                      <a:gd name="connsiteX6" fmla="*/ 156607 w 869969"/>
                      <a:gd name="connsiteY6" fmla="*/ 2010716 h 2237701"/>
                      <a:gd name="connsiteX0" fmla="*/ 144847 w 857749"/>
                      <a:gd name="connsiteY0" fmla="*/ 1978134 h 2202237"/>
                      <a:gd name="connsiteX1" fmla="*/ 248609 w 857749"/>
                      <a:gd name="connsiteY1" fmla="*/ 1420415 h 2202237"/>
                      <a:gd name="connsiteX2" fmla="*/ 170788 w 857749"/>
                      <a:gd name="connsiteY2" fmla="*/ 1011854 h 2202237"/>
                      <a:gd name="connsiteX3" fmla="*/ 34600 w 857749"/>
                      <a:gd name="connsiteY3" fmla="*/ 304977 h 2202237"/>
                      <a:gd name="connsiteX4" fmla="*/ 696082 w 857749"/>
                      <a:gd name="connsiteY4" fmla="*/ 116909 h 2202237"/>
                      <a:gd name="connsiteX5" fmla="*/ 832268 w 857749"/>
                      <a:gd name="connsiteY5" fmla="*/ 2062440 h 2202237"/>
                      <a:gd name="connsiteX6" fmla="*/ 144847 w 857749"/>
                      <a:gd name="connsiteY6" fmla="*/ 1978134 h 2202237"/>
                      <a:gd name="connsiteX0" fmla="*/ 136920 w 849427"/>
                      <a:gd name="connsiteY0" fmla="*/ 2082138 h 2306241"/>
                      <a:gd name="connsiteX1" fmla="*/ 240682 w 849427"/>
                      <a:gd name="connsiteY1" fmla="*/ 1524419 h 2306241"/>
                      <a:gd name="connsiteX2" fmla="*/ 162861 w 849427"/>
                      <a:gd name="connsiteY2" fmla="*/ 1115858 h 2306241"/>
                      <a:gd name="connsiteX3" fmla="*/ 26673 w 849427"/>
                      <a:gd name="connsiteY3" fmla="*/ 408981 h 2306241"/>
                      <a:gd name="connsiteX4" fmla="*/ 577907 w 849427"/>
                      <a:gd name="connsiteY4" fmla="*/ 65270 h 2306241"/>
                      <a:gd name="connsiteX5" fmla="*/ 688155 w 849427"/>
                      <a:gd name="connsiteY5" fmla="*/ 220913 h 2306241"/>
                      <a:gd name="connsiteX6" fmla="*/ 824341 w 849427"/>
                      <a:gd name="connsiteY6" fmla="*/ 2166444 h 2306241"/>
                      <a:gd name="connsiteX7" fmla="*/ 136920 w 849427"/>
                      <a:gd name="connsiteY7" fmla="*/ 2082138 h 2306241"/>
                      <a:gd name="connsiteX0" fmla="*/ 136920 w 852753"/>
                      <a:gd name="connsiteY0" fmla="*/ 2020826 h 2221392"/>
                      <a:gd name="connsiteX1" fmla="*/ 240682 w 852753"/>
                      <a:gd name="connsiteY1" fmla="*/ 1463107 h 2221392"/>
                      <a:gd name="connsiteX2" fmla="*/ 162861 w 852753"/>
                      <a:gd name="connsiteY2" fmla="*/ 1054546 h 2221392"/>
                      <a:gd name="connsiteX3" fmla="*/ 26673 w 852753"/>
                      <a:gd name="connsiteY3" fmla="*/ 347669 h 2221392"/>
                      <a:gd name="connsiteX4" fmla="*/ 577907 w 852753"/>
                      <a:gd name="connsiteY4" fmla="*/ 3958 h 2221392"/>
                      <a:gd name="connsiteX5" fmla="*/ 707610 w 852753"/>
                      <a:gd name="connsiteY5" fmla="*/ 477371 h 2221392"/>
                      <a:gd name="connsiteX6" fmla="*/ 824341 w 852753"/>
                      <a:gd name="connsiteY6" fmla="*/ 2105132 h 2221392"/>
                      <a:gd name="connsiteX7" fmla="*/ 136920 w 852753"/>
                      <a:gd name="connsiteY7" fmla="*/ 2020826 h 22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2753" h="2221392">
                        <a:moveTo>
                          <a:pt x="136920" y="2020826"/>
                        </a:moveTo>
                        <a:cubicBezTo>
                          <a:pt x="39644" y="1913822"/>
                          <a:pt x="236359" y="1624154"/>
                          <a:pt x="240682" y="1463107"/>
                        </a:cubicBezTo>
                        <a:cubicBezTo>
                          <a:pt x="245006" y="1302060"/>
                          <a:pt x="295806" y="1188571"/>
                          <a:pt x="162861" y="1054546"/>
                        </a:cubicBezTo>
                        <a:cubicBezTo>
                          <a:pt x="29916" y="920521"/>
                          <a:pt x="-42501" y="522767"/>
                          <a:pt x="26673" y="347669"/>
                        </a:cubicBezTo>
                        <a:cubicBezTo>
                          <a:pt x="95847" y="172571"/>
                          <a:pt x="467660" y="35303"/>
                          <a:pt x="577907" y="3958"/>
                        </a:cubicBezTo>
                        <a:cubicBezTo>
                          <a:pt x="688154" y="-27387"/>
                          <a:pt x="666538" y="127175"/>
                          <a:pt x="707610" y="477371"/>
                        </a:cubicBezTo>
                        <a:cubicBezTo>
                          <a:pt x="748682" y="827567"/>
                          <a:pt x="919456" y="1847890"/>
                          <a:pt x="824341" y="2105132"/>
                        </a:cubicBezTo>
                        <a:cubicBezTo>
                          <a:pt x="729226" y="2362375"/>
                          <a:pt x="234196" y="2127830"/>
                          <a:pt x="136920" y="2020826"/>
                        </a:cubicBezTo>
                        <a:close/>
                      </a:path>
                    </a:pathLst>
                  </a:cu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733" name="Freeform 2732"/>
                <p:cNvSpPr/>
                <p:nvPr/>
              </p:nvSpPr>
              <p:spPr>
                <a:xfrm rot="679214">
                  <a:off x="4994303" y="-536821"/>
                  <a:ext cx="228071" cy="1264051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34" name="Freeform 2733"/>
                <p:cNvSpPr/>
                <p:nvPr/>
              </p:nvSpPr>
              <p:spPr>
                <a:xfrm rot="20920786" flipH="1">
                  <a:off x="5911272" y="-540916"/>
                  <a:ext cx="228071" cy="1264051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35" name="Freeform 2734"/>
                <p:cNvSpPr>
                  <a:spLocks noChangeAspect="1"/>
                </p:cNvSpPr>
                <p:nvPr/>
              </p:nvSpPr>
              <p:spPr>
                <a:xfrm>
                  <a:off x="4871700" y="617950"/>
                  <a:ext cx="197294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36" name="Freeform 2735"/>
                <p:cNvSpPr>
                  <a:spLocks noChangeAspect="1"/>
                </p:cNvSpPr>
                <p:nvPr/>
              </p:nvSpPr>
              <p:spPr>
                <a:xfrm flipH="1">
                  <a:off x="6067038" y="631831"/>
                  <a:ext cx="197294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37" name="Flowchart: Stored Data 2736"/>
                <p:cNvSpPr/>
                <p:nvPr/>
              </p:nvSpPr>
              <p:spPr>
                <a:xfrm rot="16200000" flipV="1">
                  <a:off x="5487744" y="-729056"/>
                  <a:ext cx="159503" cy="171550"/>
                </a:xfrm>
                <a:prstGeom prst="flowChartOnlineStorage">
                  <a:avLst/>
                </a:pr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38" name="Flowchart: Stored Data 2737"/>
                <p:cNvSpPr/>
                <p:nvPr/>
              </p:nvSpPr>
              <p:spPr>
                <a:xfrm rot="16200000" flipV="1">
                  <a:off x="5185864" y="-399286"/>
                  <a:ext cx="763264" cy="171549"/>
                </a:xfrm>
                <a:prstGeom prst="flowChartOnlineStorag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39" name="Freeform 2738"/>
                <p:cNvSpPr/>
                <p:nvPr/>
              </p:nvSpPr>
              <p:spPr>
                <a:xfrm>
                  <a:off x="5146230" y="2150129"/>
                  <a:ext cx="338710" cy="186763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0380" h="293514">
                      <a:moveTo>
                        <a:pt x="465263" y="773"/>
                      </a:moveTo>
                      <a:cubicBezTo>
                        <a:pt x="407978" y="-8955"/>
                        <a:pt x="202617" y="75352"/>
                        <a:pt x="128038" y="123990"/>
                      </a:cubicBezTo>
                      <a:cubicBezTo>
                        <a:pt x="53459" y="172628"/>
                        <a:pt x="-39494" y="282875"/>
                        <a:pt x="17791" y="292603"/>
                      </a:cubicBezTo>
                      <a:cubicBezTo>
                        <a:pt x="75076" y="302331"/>
                        <a:pt x="392846" y="232075"/>
                        <a:pt x="471748" y="182356"/>
                      </a:cubicBezTo>
                      <a:cubicBezTo>
                        <a:pt x="550650" y="132637"/>
                        <a:pt x="522548" y="10501"/>
                        <a:pt x="465263" y="773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40" name="Freeform 2739"/>
                <p:cNvSpPr/>
                <p:nvPr/>
              </p:nvSpPr>
              <p:spPr>
                <a:xfrm>
                  <a:off x="5118351" y="2171664"/>
                  <a:ext cx="384720" cy="186918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  <a:gd name="connsiteX0" fmla="*/ 463263 w 507974"/>
                    <a:gd name="connsiteY0" fmla="*/ 1016 h 293757"/>
                    <a:gd name="connsiteX1" fmla="*/ 343421 w 507974"/>
                    <a:gd name="connsiteY1" fmla="*/ 109723 h 293757"/>
                    <a:gd name="connsiteX2" fmla="*/ 126038 w 507974"/>
                    <a:gd name="connsiteY2" fmla="*/ 124233 h 293757"/>
                    <a:gd name="connsiteX3" fmla="*/ 15791 w 507974"/>
                    <a:gd name="connsiteY3" fmla="*/ 292846 h 293757"/>
                    <a:gd name="connsiteX4" fmla="*/ 469748 w 507974"/>
                    <a:gd name="connsiteY4" fmla="*/ 182599 h 293757"/>
                    <a:gd name="connsiteX5" fmla="*/ 463263 w 507974"/>
                    <a:gd name="connsiteY5" fmla="*/ 1016 h 29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7974" h="293757">
                      <a:moveTo>
                        <a:pt x="463263" y="1016"/>
                      </a:moveTo>
                      <a:cubicBezTo>
                        <a:pt x="442208" y="-11130"/>
                        <a:pt x="399625" y="89187"/>
                        <a:pt x="343421" y="109723"/>
                      </a:cubicBezTo>
                      <a:cubicBezTo>
                        <a:pt x="287217" y="130259"/>
                        <a:pt x="180643" y="93712"/>
                        <a:pt x="126038" y="124233"/>
                      </a:cubicBezTo>
                      <a:cubicBezTo>
                        <a:pt x="71433" y="154754"/>
                        <a:pt x="-41494" y="283118"/>
                        <a:pt x="15791" y="292846"/>
                      </a:cubicBezTo>
                      <a:cubicBezTo>
                        <a:pt x="73076" y="302574"/>
                        <a:pt x="390846" y="232318"/>
                        <a:pt x="469748" y="182599"/>
                      </a:cubicBezTo>
                      <a:cubicBezTo>
                        <a:pt x="548650" y="132880"/>
                        <a:pt x="484318" y="13162"/>
                        <a:pt x="463263" y="1016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41" name="Trapezoid 2740"/>
                <p:cNvSpPr/>
                <p:nvPr/>
              </p:nvSpPr>
              <p:spPr>
                <a:xfrm rot="10800000">
                  <a:off x="5410387" y="2243291"/>
                  <a:ext cx="94851" cy="104434"/>
                </a:xfrm>
                <a:prstGeom prst="trapezoid">
                  <a:avLst/>
                </a:pr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42" name="Freeform 2741"/>
                <p:cNvSpPr/>
                <p:nvPr/>
              </p:nvSpPr>
              <p:spPr>
                <a:xfrm flipH="1">
                  <a:off x="5669954" y="2148517"/>
                  <a:ext cx="338710" cy="186763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0380" h="293514">
                      <a:moveTo>
                        <a:pt x="465263" y="773"/>
                      </a:moveTo>
                      <a:cubicBezTo>
                        <a:pt x="407978" y="-8955"/>
                        <a:pt x="202617" y="75352"/>
                        <a:pt x="128038" y="123990"/>
                      </a:cubicBezTo>
                      <a:cubicBezTo>
                        <a:pt x="53459" y="172628"/>
                        <a:pt x="-39494" y="282875"/>
                        <a:pt x="17791" y="292603"/>
                      </a:cubicBezTo>
                      <a:cubicBezTo>
                        <a:pt x="75076" y="302331"/>
                        <a:pt x="392846" y="232075"/>
                        <a:pt x="471748" y="182356"/>
                      </a:cubicBezTo>
                      <a:cubicBezTo>
                        <a:pt x="550650" y="132637"/>
                        <a:pt x="522548" y="10501"/>
                        <a:pt x="465263" y="773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43" name="Freeform 2742"/>
                <p:cNvSpPr/>
                <p:nvPr/>
              </p:nvSpPr>
              <p:spPr>
                <a:xfrm flipH="1">
                  <a:off x="5651823" y="2170052"/>
                  <a:ext cx="384720" cy="186918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  <a:gd name="connsiteX0" fmla="*/ 463263 w 507974"/>
                    <a:gd name="connsiteY0" fmla="*/ 1016 h 293757"/>
                    <a:gd name="connsiteX1" fmla="*/ 343421 w 507974"/>
                    <a:gd name="connsiteY1" fmla="*/ 109723 h 293757"/>
                    <a:gd name="connsiteX2" fmla="*/ 126038 w 507974"/>
                    <a:gd name="connsiteY2" fmla="*/ 124233 h 293757"/>
                    <a:gd name="connsiteX3" fmla="*/ 15791 w 507974"/>
                    <a:gd name="connsiteY3" fmla="*/ 292846 h 293757"/>
                    <a:gd name="connsiteX4" fmla="*/ 469748 w 507974"/>
                    <a:gd name="connsiteY4" fmla="*/ 182599 h 293757"/>
                    <a:gd name="connsiteX5" fmla="*/ 463263 w 507974"/>
                    <a:gd name="connsiteY5" fmla="*/ 1016 h 29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7974" h="293757">
                      <a:moveTo>
                        <a:pt x="463263" y="1016"/>
                      </a:moveTo>
                      <a:cubicBezTo>
                        <a:pt x="442208" y="-11130"/>
                        <a:pt x="399625" y="89187"/>
                        <a:pt x="343421" y="109723"/>
                      </a:cubicBezTo>
                      <a:cubicBezTo>
                        <a:pt x="287217" y="130259"/>
                        <a:pt x="180643" y="93712"/>
                        <a:pt x="126038" y="124233"/>
                      </a:cubicBezTo>
                      <a:cubicBezTo>
                        <a:pt x="71433" y="154754"/>
                        <a:pt x="-41494" y="283118"/>
                        <a:pt x="15791" y="292846"/>
                      </a:cubicBezTo>
                      <a:cubicBezTo>
                        <a:pt x="73076" y="302574"/>
                        <a:pt x="390846" y="232318"/>
                        <a:pt x="469748" y="182599"/>
                      </a:cubicBezTo>
                      <a:cubicBezTo>
                        <a:pt x="548650" y="132880"/>
                        <a:pt x="484318" y="13162"/>
                        <a:pt x="463263" y="1016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44" name="Trapezoid 2743"/>
                <p:cNvSpPr/>
                <p:nvPr/>
              </p:nvSpPr>
              <p:spPr>
                <a:xfrm rot="10800000" flipH="1">
                  <a:off x="5649656" y="2241679"/>
                  <a:ext cx="94851" cy="104434"/>
                </a:xfrm>
                <a:prstGeom prst="trapezoid">
                  <a:avLst/>
                </a:pr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45" name="Freeform 2744"/>
                <p:cNvSpPr/>
                <p:nvPr/>
              </p:nvSpPr>
              <p:spPr>
                <a:xfrm>
                  <a:off x="5365078" y="-895979"/>
                  <a:ext cx="388330" cy="408095"/>
                </a:xfrm>
                <a:custGeom>
                  <a:avLst/>
                  <a:gdLst>
                    <a:gd name="connsiteX0" fmla="*/ 3153 w 545573"/>
                    <a:gd name="connsiteY0" fmla="*/ 436778 h 641355"/>
                    <a:gd name="connsiteX1" fmla="*/ 122423 w 545573"/>
                    <a:gd name="connsiteY1" fmla="*/ 237996 h 641355"/>
                    <a:gd name="connsiteX2" fmla="*/ 162179 w 545573"/>
                    <a:gd name="connsiteY2" fmla="*/ 33534 h 641355"/>
                    <a:gd name="connsiteX3" fmla="*/ 360962 w 545573"/>
                    <a:gd name="connsiteY3" fmla="*/ 16495 h 641355"/>
                    <a:gd name="connsiteX4" fmla="*/ 406398 w 545573"/>
                    <a:gd name="connsiteY4" fmla="*/ 198239 h 641355"/>
                    <a:gd name="connsiteX5" fmla="*/ 542706 w 545573"/>
                    <a:gd name="connsiteY5" fmla="*/ 436778 h 641355"/>
                    <a:gd name="connsiteX6" fmla="*/ 264410 w 545573"/>
                    <a:gd name="connsiteY6" fmla="*/ 641240 h 641355"/>
                    <a:gd name="connsiteX7" fmla="*/ 3153 w 545573"/>
                    <a:gd name="connsiteY7" fmla="*/ 436778 h 641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5573" h="641355">
                      <a:moveTo>
                        <a:pt x="3153" y="436778"/>
                      </a:moveTo>
                      <a:cubicBezTo>
                        <a:pt x="-20511" y="369571"/>
                        <a:pt x="95919" y="305203"/>
                        <a:pt x="122423" y="237996"/>
                      </a:cubicBezTo>
                      <a:cubicBezTo>
                        <a:pt x="148927" y="170789"/>
                        <a:pt x="122422" y="70451"/>
                        <a:pt x="162179" y="33534"/>
                      </a:cubicBezTo>
                      <a:cubicBezTo>
                        <a:pt x="201936" y="-3383"/>
                        <a:pt x="320259" y="-10956"/>
                        <a:pt x="360962" y="16495"/>
                      </a:cubicBezTo>
                      <a:cubicBezTo>
                        <a:pt x="401665" y="43946"/>
                        <a:pt x="376107" y="128192"/>
                        <a:pt x="406398" y="198239"/>
                      </a:cubicBezTo>
                      <a:cubicBezTo>
                        <a:pt x="436689" y="268286"/>
                        <a:pt x="566371" y="362944"/>
                        <a:pt x="542706" y="436778"/>
                      </a:cubicBezTo>
                      <a:cubicBezTo>
                        <a:pt x="519041" y="510612"/>
                        <a:pt x="357175" y="636507"/>
                        <a:pt x="264410" y="641240"/>
                      </a:cubicBezTo>
                      <a:cubicBezTo>
                        <a:pt x="171645" y="645973"/>
                        <a:pt x="26817" y="503985"/>
                        <a:pt x="3153" y="436778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46" name="Group 2745"/>
                <p:cNvGrpSpPr/>
                <p:nvPr/>
              </p:nvGrpSpPr>
              <p:grpSpPr>
                <a:xfrm>
                  <a:off x="5228636" y="-1550565"/>
                  <a:ext cx="702607" cy="786110"/>
                  <a:chOff x="-273281" y="-905360"/>
                  <a:chExt cx="702607" cy="786110"/>
                </a:xfrm>
              </p:grpSpPr>
              <p:grpSp>
                <p:nvGrpSpPr>
                  <p:cNvPr id="2748" name="Group 2747"/>
                  <p:cNvGrpSpPr/>
                  <p:nvPr/>
                </p:nvGrpSpPr>
                <p:grpSpPr>
                  <a:xfrm>
                    <a:off x="-236328" y="-843398"/>
                    <a:ext cx="608585" cy="724148"/>
                    <a:chOff x="3929693" y="1192094"/>
                    <a:chExt cx="1230632" cy="1464316"/>
                  </a:xfrm>
                </p:grpSpPr>
                <p:sp>
                  <p:nvSpPr>
                    <p:cNvPr id="2765" name="Oval 2764"/>
                    <p:cNvSpPr/>
                    <p:nvPr/>
                  </p:nvSpPr>
                  <p:spPr>
                    <a:xfrm>
                      <a:off x="3929693" y="1192094"/>
                      <a:ext cx="1230632" cy="946007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766" name="Group 2765"/>
                    <p:cNvGrpSpPr/>
                    <p:nvPr/>
                  </p:nvGrpSpPr>
                  <p:grpSpPr>
                    <a:xfrm>
                      <a:off x="4084625" y="1456636"/>
                      <a:ext cx="904875" cy="1199774"/>
                      <a:chOff x="5157788" y="1381501"/>
                      <a:chExt cx="904875" cy="1199774"/>
                    </a:xfrm>
                  </p:grpSpPr>
                  <p:grpSp>
                    <p:nvGrpSpPr>
                      <p:cNvPr id="2767" name="Group 2766"/>
                      <p:cNvGrpSpPr/>
                      <p:nvPr/>
                    </p:nvGrpSpPr>
                    <p:grpSpPr>
                      <a:xfrm>
                        <a:off x="5157788" y="1381501"/>
                        <a:ext cx="904875" cy="1199774"/>
                        <a:chOff x="5157788" y="1381501"/>
                        <a:chExt cx="904875" cy="1199774"/>
                      </a:xfrm>
                    </p:grpSpPr>
                    <p:sp>
                      <p:nvSpPr>
                        <p:cNvPr id="2773" name="Rounded Rectangle 2772"/>
                        <p:cNvSpPr/>
                        <p:nvPr/>
                      </p:nvSpPr>
                      <p:spPr>
                        <a:xfrm>
                          <a:off x="5272088" y="1381501"/>
                          <a:ext cx="676275" cy="1199774"/>
                        </a:xfrm>
                        <a:prstGeom prst="roundRect">
                          <a:avLst/>
                        </a:prstGeom>
                        <a:solidFill>
                          <a:srgbClr val="A77E47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Verdana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2774" name="Oval 2773"/>
                        <p:cNvSpPr/>
                        <p:nvPr/>
                      </p:nvSpPr>
                      <p:spPr>
                        <a:xfrm>
                          <a:off x="5157788" y="1802168"/>
                          <a:ext cx="228600" cy="254355"/>
                        </a:xfrm>
                        <a:prstGeom prst="ellipse">
                          <a:avLst/>
                        </a:prstGeom>
                        <a:solidFill>
                          <a:srgbClr val="A77E47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Verdana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2775" name="Oval 2774"/>
                        <p:cNvSpPr/>
                        <p:nvPr/>
                      </p:nvSpPr>
                      <p:spPr>
                        <a:xfrm>
                          <a:off x="5834063" y="1806928"/>
                          <a:ext cx="228600" cy="254355"/>
                        </a:xfrm>
                        <a:prstGeom prst="ellipse">
                          <a:avLst/>
                        </a:prstGeom>
                        <a:solidFill>
                          <a:srgbClr val="A77E47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Verdana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sp>
                    <p:nvSpPr>
                      <p:cNvPr id="2768" name="Freeform 2767"/>
                      <p:cNvSpPr/>
                      <p:nvPr/>
                    </p:nvSpPr>
                    <p:spPr>
                      <a:xfrm>
                        <a:off x="5441481" y="2259368"/>
                        <a:ext cx="337488" cy="180991"/>
                      </a:xfrm>
                      <a:custGeom>
                        <a:avLst/>
                        <a:gdLst>
                          <a:gd name="connsiteX0" fmla="*/ 8876 w 540980"/>
                          <a:gd name="connsiteY0" fmla="*/ 38100 h 342916"/>
                          <a:gd name="connsiteX1" fmla="*/ 537513 w 540980"/>
                          <a:gd name="connsiteY1" fmla="*/ 38100 h 342916"/>
                          <a:gd name="connsiteX2" fmla="*/ 227951 w 540980"/>
                          <a:gd name="connsiteY2" fmla="*/ 342900 h 342916"/>
                          <a:gd name="connsiteX3" fmla="*/ 8876 w 540980"/>
                          <a:gd name="connsiteY3" fmla="*/ 38100 h 3429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40980" h="342916">
                            <a:moveTo>
                              <a:pt x="8876" y="38100"/>
                            </a:moveTo>
                            <a:cubicBezTo>
                              <a:pt x="60470" y="-12700"/>
                              <a:pt x="501001" y="-12700"/>
                              <a:pt x="537513" y="38100"/>
                            </a:cubicBezTo>
                            <a:cubicBezTo>
                              <a:pt x="574025" y="88900"/>
                              <a:pt x="312088" y="340519"/>
                              <a:pt x="227951" y="342900"/>
                            </a:cubicBezTo>
                            <a:cubicBezTo>
                              <a:pt x="143814" y="345281"/>
                              <a:pt x="-42718" y="88900"/>
                              <a:pt x="8876" y="38100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 w="6350">
                        <a:solidFill>
                          <a:schemeClr val="accent5">
                            <a:lumMod val="20000"/>
                            <a:lumOff val="8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  <p:grpSp>
                    <p:nvGrpSpPr>
                      <p:cNvPr id="2769" name="Group 2768"/>
                      <p:cNvGrpSpPr/>
                      <p:nvPr/>
                    </p:nvGrpSpPr>
                    <p:grpSpPr>
                      <a:xfrm>
                        <a:off x="5412906" y="1735900"/>
                        <a:ext cx="401884" cy="169069"/>
                        <a:chOff x="5536959" y="5172075"/>
                        <a:chExt cx="401884" cy="169069"/>
                      </a:xfrm>
                    </p:grpSpPr>
                    <p:sp>
                      <p:nvSpPr>
                        <p:cNvPr id="2771" name="Oval 2770"/>
                        <p:cNvSpPr/>
                        <p:nvPr/>
                      </p:nvSpPr>
                      <p:spPr>
                        <a:xfrm>
                          <a:off x="5536959" y="5172075"/>
                          <a:ext cx="101842" cy="169069"/>
                        </a:xfrm>
                        <a:prstGeom prst="ellipse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Verdana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2772" name="Oval 2771"/>
                        <p:cNvSpPr/>
                        <p:nvPr/>
                      </p:nvSpPr>
                      <p:spPr>
                        <a:xfrm>
                          <a:off x="5837001" y="5172075"/>
                          <a:ext cx="101842" cy="169069"/>
                        </a:xfrm>
                        <a:prstGeom prst="ellipse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Verdana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sp>
                    <p:nvSpPr>
                      <p:cNvPr id="2770" name="Freeform 2769"/>
                      <p:cNvSpPr/>
                      <p:nvPr/>
                    </p:nvSpPr>
                    <p:spPr>
                      <a:xfrm rot="507406">
                        <a:off x="5592063" y="1846567"/>
                        <a:ext cx="135397" cy="242060"/>
                      </a:xfrm>
                      <a:custGeom>
                        <a:avLst/>
                        <a:gdLst>
                          <a:gd name="connsiteX0" fmla="*/ 732 w 122014"/>
                          <a:gd name="connsiteY0" fmla="*/ 51 h 1021848"/>
                          <a:gd name="connsiteX1" fmla="*/ 119795 w 122014"/>
                          <a:gd name="connsiteY1" fmla="*/ 928739 h 1021848"/>
                          <a:gd name="connsiteX2" fmla="*/ 72170 w 122014"/>
                          <a:gd name="connsiteY2" fmla="*/ 885876 h 1021848"/>
                          <a:gd name="connsiteX3" fmla="*/ 732 w 122014"/>
                          <a:gd name="connsiteY3" fmla="*/ 51 h 10218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22014" h="1021848">
                            <a:moveTo>
                              <a:pt x="732" y="51"/>
                            </a:moveTo>
                            <a:cubicBezTo>
                              <a:pt x="8670" y="7195"/>
                              <a:pt x="107889" y="781102"/>
                              <a:pt x="119795" y="928739"/>
                            </a:cubicBezTo>
                            <a:cubicBezTo>
                              <a:pt x="131701" y="1076376"/>
                              <a:pt x="92808" y="1038276"/>
                              <a:pt x="72170" y="885876"/>
                            </a:cubicBezTo>
                            <a:cubicBezTo>
                              <a:pt x="51532" y="733476"/>
                              <a:pt x="-7206" y="-7093"/>
                              <a:pt x="732" y="51"/>
                            </a:cubicBezTo>
                            <a:close/>
                          </a:path>
                        </a:pathLst>
                      </a:custGeom>
                      <a:solidFill>
                        <a:srgbClr val="663300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2749" name="Oval 2748"/>
                  <p:cNvSpPr/>
                  <p:nvPr/>
                </p:nvSpPr>
                <p:spPr>
                  <a:xfrm>
                    <a:off x="-126389" y="-784674"/>
                    <a:ext cx="141547" cy="133218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0" name="Oval 2749"/>
                  <p:cNvSpPr/>
                  <p:nvPr/>
                </p:nvSpPr>
                <p:spPr>
                  <a:xfrm>
                    <a:off x="-37086" y="-768032"/>
                    <a:ext cx="141547" cy="133218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1" name="Oval 2750"/>
                  <p:cNvSpPr/>
                  <p:nvPr/>
                </p:nvSpPr>
                <p:spPr>
                  <a:xfrm>
                    <a:off x="52409" y="-802843"/>
                    <a:ext cx="141547" cy="133218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2" name="Oval 2751"/>
                  <p:cNvSpPr/>
                  <p:nvPr/>
                </p:nvSpPr>
                <p:spPr>
                  <a:xfrm>
                    <a:off x="151445" y="-734845"/>
                    <a:ext cx="141547" cy="133218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3" name="Oval 2752"/>
                  <p:cNvSpPr/>
                  <p:nvPr/>
                </p:nvSpPr>
                <p:spPr>
                  <a:xfrm>
                    <a:off x="-223527" y="-702237"/>
                    <a:ext cx="141547" cy="133218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4" name="Oval 2753"/>
                  <p:cNvSpPr/>
                  <p:nvPr/>
                </p:nvSpPr>
                <p:spPr>
                  <a:xfrm>
                    <a:off x="-254230" y="-726881"/>
                    <a:ext cx="141547" cy="133218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5" name="Oval 2754"/>
                  <p:cNvSpPr/>
                  <p:nvPr/>
                </p:nvSpPr>
                <p:spPr>
                  <a:xfrm>
                    <a:off x="-235696" y="-818451"/>
                    <a:ext cx="141547" cy="133218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6" name="Oval 2755"/>
                  <p:cNvSpPr/>
                  <p:nvPr/>
                </p:nvSpPr>
                <p:spPr>
                  <a:xfrm>
                    <a:off x="-139018" y="-860611"/>
                    <a:ext cx="141547" cy="133218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7" name="Oval 2756"/>
                  <p:cNvSpPr/>
                  <p:nvPr/>
                </p:nvSpPr>
                <p:spPr>
                  <a:xfrm>
                    <a:off x="-41180" y="-905360"/>
                    <a:ext cx="141547" cy="133218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8" name="Oval 2757"/>
                  <p:cNvSpPr/>
                  <p:nvPr/>
                </p:nvSpPr>
                <p:spPr>
                  <a:xfrm>
                    <a:off x="66857" y="-881289"/>
                    <a:ext cx="141547" cy="133218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9" name="Oval 2758"/>
                  <p:cNvSpPr/>
                  <p:nvPr/>
                </p:nvSpPr>
                <p:spPr>
                  <a:xfrm>
                    <a:off x="183953" y="-853171"/>
                    <a:ext cx="141547" cy="133218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0" name="Oval 2759"/>
                  <p:cNvSpPr/>
                  <p:nvPr/>
                </p:nvSpPr>
                <p:spPr>
                  <a:xfrm>
                    <a:off x="268699" y="-776790"/>
                    <a:ext cx="141547" cy="133218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1" name="Oval 2760"/>
                  <p:cNvSpPr/>
                  <p:nvPr/>
                </p:nvSpPr>
                <p:spPr>
                  <a:xfrm>
                    <a:off x="287779" y="-680785"/>
                    <a:ext cx="141547" cy="133218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2" name="Oval 2761"/>
                  <p:cNvSpPr/>
                  <p:nvPr/>
                </p:nvSpPr>
                <p:spPr>
                  <a:xfrm>
                    <a:off x="202720" y="-619235"/>
                    <a:ext cx="141547" cy="133218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3" name="Oval 2762"/>
                  <p:cNvSpPr/>
                  <p:nvPr/>
                </p:nvSpPr>
                <p:spPr>
                  <a:xfrm>
                    <a:off x="-218762" y="-586285"/>
                    <a:ext cx="141547" cy="133218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4" name="Oval 2763"/>
                  <p:cNvSpPr/>
                  <p:nvPr/>
                </p:nvSpPr>
                <p:spPr>
                  <a:xfrm>
                    <a:off x="-273281" y="-653811"/>
                    <a:ext cx="141547" cy="133218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747" name="Freeform 2746"/>
                <p:cNvSpPr/>
                <p:nvPr/>
              </p:nvSpPr>
              <p:spPr>
                <a:xfrm>
                  <a:off x="5092427" y="297446"/>
                  <a:ext cx="997691" cy="1187567"/>
                </a:xfrm>
                <a:custGeom>
                  <a:avLst/>
                  <a:gdLst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4658 w 1006524"/>
                    <a:gd name="connsiteY0" fmla="*/ 44296 h 1532253"/>
                    <a:gd name="connsiteX1" fmla="*/ 77436 w 1006524"/>
                    <a:gd name="connsiteY1" fmla="*/ 263236 h 1532253"/>
                    <a:gd name="connsiteX2" fmla="*/ 10895 w 1006524"/>
                    <a:gd name="connsiteY2" fmla="*/ 1338622 h 1532253"/>
                    <a:gd name="connsiteX3" fmla="*/ 326427 w 1006524"/>
                    <a:gd name="connsiteY3" fmla="*/ 1347208 h 1532253"/>
                    <a:gd name="connsiteX4" fmla="*/ 511025 w 1006524"/>
                    <a:gd name="connsiteY4" fmla="*/ 1435214 h 1532253"/>
                    <a:gd name="connsiteX5" fmla="*/ 749284 w 1006524"/>
                    <a:gd name="connsiteY5" fmla="*/ 1347208 h 1532253"/>
                    <a:gd name="connsiteX6" fmla="*/ 1004715 w 1006524"/>
                    <a:gd name="connsiteY6" fmla="*/ 1465265 h 1532253"/>
                    <a:gd name="connsiteX7" fmla="*/ 860901 w 1006524"/>
                    <a:gd name="connsiteY7" fmla="*/ 143034 h 1532253"/>
                    <a:gd name="connsiteX8" fmla="*/ 811532 w 1006524"/>
                    <a:gd name="connsiteY8" fmla="*/ 22831 h 1532253"/>
                    <a:gd name="connsiteX9" fmla="*/ 124658 w 1006524"/>
                    <a:gd name="connsiteY9" fmla="*/ 44296 h 1532253"/>
                    <a:gd name="connsiteX0" fmla="*/ 123667 w 1005533"/>
                    <a:gd name="connsiteY0" fmla="*/ 44296 h 1532253"/>
                    <a:gd name="connsiteX1" fmla="*/ 76445 w 1005533"/>
                    <a:gd name="connsiteY1" fmla="*/ 263236 h 1532253"/>
                    <a:gd name="connsiteX2" fmla="*/ 9904 w 1005533"/>
                    <a:gd name="connsiteY2" fmla="*/ 1338622 h 1532253"/>
                    <a:gd name="connsiteX3" fmla="*/ 325436 w 1005533"/>
                    <a:gd name="connsiteY3" fmla="*/ 1347208 h 1532253"/>
                    <a:gd name="connsiteX4" fmla="*/ 510034 w 1005533"/>
                    <a:gd name="connsiteY4" fmla="*/ 1435214 h 1532253"/>
                    <a:gd name="connsiteX5" fmla="*/ 748293 w 1005533"/>
                    <a:gd name="connsiteY5" fmla="*/ 1347208 h 1532253"/>
                    <a:gd name="connsiteX6" fmla="*/ 1003724 w 1005533"/>
                    <a:gd name="connsiteY6" fmla="*/ 1465265 h 1532253"/>
                    <a:gd name="connsiteX7" fmla="*/ 859910 w 1005533"/>
                    <a:gd name="connsiteY7" fmla="*/ 143034 h 1532253"/>
                    <a:gd name="connsiteX8" fmla="*/ 810541 w 1005533"/>
                    <a:gd name="connsiteY8" fmla="*/ 22831 h 1532253"/>
                    <a:gd name="connsiteX9" fmla="*/ 123667 w 1005533"/>
                    <a:gd name="connsiteY9" fmla="*/ 44296 h 1532253"/>
                    <a:gd name="connsiteX0" fmla="*/ 123667 w 1005533"/>
                    <a:gd name="connsiteY0" fmla="*/ 45067 h 1533024"/>
                    <a:gd name="connsiteX1" fmla="*/ 76445 w 1005533"/>
                    <a:gd name="connsiteY1" fmla="*/ 264007 h 1533024"/>
                    <a:gd name="connsiteX2" fmla="*/ 9904 w 1005533"/>
                    <a:gd name="connsiteY2" fmla="*/ 1339393 h 1533024"/>
                    <a:gd name="connsiteX3" fmla="*/ 325436 w 1005533"/>
                    <a:gd name="connsiteY3" fmla="*/ 1347979 h 1533024"/>
                    <a:gd name="connsiteX4" fmla="*/ 510034 w 1005533"/>
                    <a:gd name="connsiteY4" fmla="*/ 1435985 h 1533024"/>
                    <a:gd name="connsiteX5" fmla="*/ 748293 w 1005533"/>
                    <a:gd name="connsiteY5" fmla="*/ 1347979 h 1533024"/>
                    <a:gd name="connsiteX6" fmla="*/ 1003724 w 1005533"/>
                    <a:gd name="connsiteY6" fmla="*/ 1466036 h 1533024"/>
                    <a:gd name="connsiteX7" fmla="*/ 859910 w 1005533"/>
                    <a:gd name="connsiteY7" fmla="*/ 143805 h 1533024"/>
                    <a:gd name="connsiteX8" fmla="*/ 810541 w 1005533"/>
                    <a:gd name="connsiteY8" fmla="*/ 23602 h 1533024"/>
                    <a:gd name="connsiteX9" fmla="*/ 123667 w 1005533"/>
                    <a:gd name="connsiteY9" fmla="*/ 45067 h 1533024"/>
                    <a:gd name="connsiteX0" fmla="*/ 123667 w 1005533"/>
                    <a:gd name="connsiteY0" fmla="*/ 45067 h 1533024"/>
                    <a:gd name="connsiteX1" fmla="*/ 76445 w 1005533"/>
                    <a:gd name="connsiteY1" fmla="*/ 264007 h 1533024"/>
                    <a:gd name="connsiteX2" fmla="*/ 9904 w 1005533"/>
                    <a:gd name="connsiteY2" fmla="*/ 1339393 h 1533024"/>
                    <a:gd name="connsiteX3" fmla="*/ 325436 w 1005533"/>
                    <a:gd name="connsiteY3" fmla="*/ 1347979 h 1533024"/>
                    <a:gd name="connsiteX4" fmla="*/ 510034 w 1005533"/>
                    <a:gd name="connsiteY4" fmla="*/ 1435985 h 1533024"/>
                    <a:gd name="connsiteX5" fmla="*/ 748293 w 1005533"/>
                    <a:gd name="connsiteY5" fmla="*/ 1347979 h 1533024"/>
                    <a:gd name="connsiteX6" fmla="*/ 1003724 w 1005533"/>
                    <a:gd name="connsiteY6" fmla="*/ 1466036 h 1533024"/>
                    <a:gd name="connsiteX7" fmla="*/ 859910 w 1005533"/>
                    <a:gd name="connsiteY7" fmla="*/ 143805 h 1533024"/>
                    <a:gd name="connsiteX8" fmla="*/ 810541 w 1005533"/>
                    <a:gd name="connsiteY8" fmla="*/ 23602 h 1533024"/>
                    <a:gd name="connsiteX9" fmla="*/ 123667 w 1005533"/>
                    <a:gd name="connsiteY9" fmla="*/ 45067 h 1533024"/>
                    <a:gd name="connsiteX0" fmla="*/ 123667 w 1005533"/>
                    <a:gd name="connsiteY0" fmla="*/ 37545 h 1525502"/>
                    <a:gd name="connsiteX1" fmla="*/ 76445 w 1005533"/>
                    <a:gd name="connsiteY1" fmla="*/ 256485 h 1525502"/>
                    <a:gd name="connsiteX2" fmla="*/ 9904 w 1005533"/>
                    <a:gd name="connsiteY2" fmla="*/ 1331871 h 1525502"/>
                    <a:gd name="connsiteX3" fmla="*/ 325436 w 1005533"/>
                    <a:gd name="connsiteY3" fmla="*/ 1340457 h 1525502"/>
                    <a:gd name="connsiteX4" fmla="*/ 510034 w 1005533"/>
                    <a:gd name="connsiteY4" fmla="*/ 1428463 h 1525502"/>
                    <a:gd name="connsiteX5" fmla="*/ 748293 w 1005533"/>
                    <a:gd name="connsiteY5" fmla="*/ 1340457 h 1525502"/>
                    <a:gd name="connsiteX6" fmla="*/ 1003724 w 1005533"/>
                    <a:gd name="connsiteY6" fmla="*/ 1458514 h 1525502"/>
                    <a:gd name="connsiteX7" fmla="*/ 859910 w 1005533"/>
                    <a:gd name="connsiteY7" fmla="*/ 136283 h 1525502"/>
                    <a:gd name="connsiteX8" fmla="*/ 810541 w 1005533"/>
                    <a:gd name="connsiteY8" fmla="*/ 16080 h 1525502"/>
                    <a:gd name="connsiteX9" fmla="*/ 123667 w 1005533"/>
                    <a:gd name="connsiteY9" fmla="*/ 37545 h 1525502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2821"/>
                    <a:gd name="connsiteX1" fmla="*/ 76445 w 1006240"/>
                    <a:gd name="connsiteY1" fmla="*/ 251967 h 1512821"/>
                    <a:gd name="connsiteX2" fmla="*/ 9904 w 1006240"/>
                    <a:gd name="connsiteY2" fmla="*/ 1327353 h 1512821"/>
                    <a:gd name="connsiteX3" fmla="*/ 325436 w 1006240"/>
                    <a:gd name="connsiteY3" fmla="*/ 1335939 h 1512821"/>
                    <a:gd name="connsiteX4" fmla="*/ 510034 w 1006240"/>
                    <a:gd name="connsiteY4" fmla="*/ 1423945 h 1512821"/>
                    <a:gd name="connsiteX5" fmla="*/ 748293 w 1006240"/>
                    <a:gd name="connsiteY5" fmla="*/ 1335939 h 1512821"/>
                    <a:gd name="connsiteX6" fmla="*/ 1003724 w 1006240"/>
                    <a:gd name="connsiteY6" fmla="*/ 1453996 h 1512821"/>
                    <a:gd name="connsiteX7" fmla="*/ 874935 w 1006240"/>
                    <a:gd name="connsiteY7" fmla="*/ 249821 h 1512821"/>
                    <a:gd name="connsiteX8" fmla="*/ 810541 w 1006240"/>
                    <a:gd name="connsiteY8" fmla="*/ 11562 h 1512821"/>
                    <a:gd name="connsiteX9" fmla="*/ 123667 w 1006240"/>
                    <a:gd name="connsiteY9" fmla="*/ 33027 h 1512821"/>
                    <a:gd name="connsiteX0" fmla="*/ 123667 w 1006240"/>
                    <a:gd name="connsiteY0" fmla="*/ 33027 h 1514349"/>
                    <a:gd name="connsiteX1" fmla="*/ 76445 w 1006240"/>
                    <a:gd name="connsiteY1" fmla="*/ 251967 h 1514349"/>
                    <a:gd name="connsiteX2" fmla="*/ 9904 w 1006240"/>
                    <a:gd name="connsiteY2" fmla="*/ 1327353 h 1514349"/>
                    <a:gd name="connsiteX3" fmla="*/ 325436 w 1006240"/>
                    <a:gd name="connsiteY3" fmla="*/ 1335939 h 1514349"/>
                    <a:gd name="connsiteX4" fmla="*/ 546524 w 1006240"/>
                    <a:gd name="connsiteY4" fmla="*/ 1353112 h 1514349"/>
                    <a:gd name="connsiteX5" fmla="*/ 748293 w 1006240"/>
                    <a:gd name="connsiteY5" fmla="*/ 1335939 h 1514349"/>
                    <a:gd name="connsiteX6" fmla="*/ 1003724 w 1006240"/>
                    <a:gd name="connsiteY6" fmla="*/ 1453996 h 1514349"/>
                    <a:gd name="connsiteX7" fmla="*/ 874935 w 1006240"/>
                    <a:gd name="connsiteY7" fmla="*/ 249821 h 1514349"/>
                    <a:gd name="connsiteX8" fmla="*/ 810541 w 1006240"/>
                    <a:gd name="connsiteY8" fmla="*/ 11562 h 1514349"/>
                    <a:gd name="connsiteX9" fmla="*/ 123667 w 1006240"/>
                    <a:gd name="connsiteY9" fmla="*/ 33027 h 1514349"/>
                    <a:gd name="connsiteX0" fmla="*/ 123667 w 999928"/>
                    <a:gd name="connsiteY0" fmla="*/ 33027 h 1389751"/>
                    <a:gd name="connsiteX1" fmla="*/ 76445 w 999928"/>
                    <a:gd name="connsiteY1" fmla="*/ 251967 h 1389751"/>
                    <a:gd name="connsiteX2" fmla="*/ 9904 w 999928"/>
                    <a:gd name="connsiteY2" fmla="*/ 1327353 h 1389751"/>
                    <a:gd name="connsiteX3" fmla="*/ 325436 w 999928"/>
                    <a:gd name="connsiteY3" fmla="*/ 1335939 h 1389751"/>
                    <a:gd name="connsiteX4" fmla="*/ 546524 w 999928"/>
                    <a:gd name="connsiteY4" fmla="*/ 1353112 h 1389751"/>
                    <a:gd name="connsiteX5" fmla="*/ 748293 w 999928"/>
                    <a:gd name="connsiteY5" fmla="*/ 1335939 h 1389751"/>
                    <a:gd name="connsiteX6" fmla="*/ 997285 w 999928"/>
                    <a:gd name="connsiteY6" fmla="*/ 1301596 h 1389751"/>
                    <a:gd name="connsiteX7" fmla="*/ 874935 w 999928"/>
                    <a:gd name="connsiteY7" fmla="*/ 249821 h 1389751"/>
                    <a:gd name="connsiteX8" fmla="*/ 810541 w 999928"/>
                    <a:gd name="connsiteY8" fmla="*/ 11562 h 1389751"/>
                    <a:gd name="connsiteX9" fmla="*/ 123667 w 999928"/>
                    <a:gd name="connsiteY9" fmla="*/ 33027 h 1389751"/>
                    <a:gd name="connsiteX0" fmla="*/ 123667 w 995727"/>
                    <a:gd name="connsiteY0" fmla="*/ 33027 h 1389751"/>
                    <a:gd name="connsiteX1" fmla="*/ 76445 w 995727"/>
                    <a:gd name="connsiteY1" fmla="*/ 251967 h 1389751"/>
                    <a:gd name="connsiteX2" fmla="*/ 9904 w 995727"/>
                    <a:gd name="connsiteY2" fmla="*/ 1327353 h 1389751"/>
                    <a:gd name="connsiteX3" fmla="*/ 325436 w 995727"/>
                    <a:gd name="connsiteY3" fmla="*/ 1335939 h 1389751"/>
                    <a:gd name="connsiteX4" fmla="*/ 546524 w 995727"/>
                    <a:gd name="connsiteY4" fmla="*/ 1353112 h 1389751"/>
                    <a:gd name="connsiteX5" fmla="*/ 748293 w 995727"/>
                    <a:gd name="connsiteY5" fmla="*/ 1335939 h 1389751"/>
                    <a:gd name="connsiteX6" fmla="*/ 992992 w 995727"/>
                    <a:gd name="connsiteY6" fmla="*/ 1301596 h 1389751"/>
                    <a:gd name="connsiteX7" fmla="*/ 874935 w 995727"/>
                    <a:gd name="connsiteY7" fmla="*/ 249821 h 1389751"/>
                    <a:gd name="connsiteX8" fmla="*/ 810541 w 995727"/>
                    <a:gd name="connsiteY8" fmla="*/ 11562 h 1389751"/>
                    <a:gd name="connsiteX9" fmla="*/ 123667 w 995727"/>
                    <a:gd name="connsiteY9" fmla="*/ 33027 h 1389751"/>
                    <a:gd name="connsiteX0" fmla="*/ 123667 w 995727"/>
                    <a:gd name="connsiteY0" fmla="*/ 33027 h 1389751"/>
                    <a:gd name="connsiteX1" fmla="*/ 76445 w 995727"/>
                    <a:gd name="connsiteY1" fmla="*/ 251967 h 1389751"/>
                    <a:gd name="connsiteX2" fmla="*/ 9904 w 995727"/>
                    <a:gd name="connsiteY2" fmla="*/ 1327353 h 1389751"/>
                    <a:gd name="connsiteX3" fmla="*/ 325436 w 995727"/>
                    <a:gd name="connsiteY3" fmla="*/ 1335939 h 1389751"/>
                    <a:gd name="connsiteX4" fmla="*/ 546524 w 995727"/>
                    <a:gd name="connsiteY4" fmla="*/ 1353112 h 1389751"/>
                    <a:gd name="connsiteX5" fmla="*/ 748293 w 995727"/>
                    <a:gd name="connsiteY5" fmla="*/ 1335939 h 1389751"/>
                    <a:gd name="connsiteX6" fmla="*/ 992992 w 995727"/>
                    <a:gd name="connsiteY6" fmla="*/ 1301596 h 1389751"/>
                    <a:gd name="connsiteX7" fmla="*/ 874935 w 995727"/>
                    <a:gd name="connsiteY7" fmla="*/ 249821 h 1389751"/>
                    <a:gd name="connsiteX8" fmla="*/ 810541 w 995727"/>
                    <a:gd name="connsiteY8" fmla="*/ 11562 h 1389751"/>
                    <a:gd name="connsiteX9" fmla="*/ 123667 w 995727"/>
                    <a:gd name="connsiteY9" fmla="*/ 33027 h 1389751"/>
                    <a:gd name="connsiteX0" fmla="*/ 123667 w 995727"/>
                    <a:gd name="connsiteY0" fmla="*/ 33027 h 1353112"/>
                    <a:gd name="connsiteX1" fmla="*/ 76445 w 995727"/>
                    <a:gd name="connsiteY1" fmla="*/ 251967 h 1353112"/>
                    <a:gd name="connsiteX2" fmla="*/ 9904 w 995727"/>
                    <a:gd name="connsiteY2" fmla="*/ 1327353 h 1353112"/>
                    <a:gd name="connsiteX3" fmla="*/ 325436 w 995727"/>
                    <a:gd name="connsiteY3" fmla="*/ 1335939 h 1353112"/>
                    <a:gd name="connsiteX4" fmla="*/ 546524 w 995727"/>
                    <a:gd name="connsiteY4" fmla="*/ 1353112 h 1353112"/>
                    <a:gd name="connsiteX5" fmla="*/ 748293 w 995727"/>
                    <a:gd name="connsiteY5" fmla="*/ 1335939 h 1353112"/>
                    <a:gd name="connsiteX6" fmla="*/ 992992 w 995727"/>
                    <a:gd name="connsiteY6" fmla="*/ 1301596 h 1353112"/>
                    <a:gd name="connsiteX7" fmla="*/ 874935 w 995727"/>
                    <a:gd name="connsiteY7" fmla="*/ 249821 h 1353112"/>
                    <a:gd name="connsiteX8" fmla="*/ 810541 w 995727"/>
                    <a:gd name="connsiteY8" fmla="*/ 11562 h 1353112"/>
                    <a:gd name="connsiteX9" fmla="*/ 123667 w 995727"/>
                    <a:gd name="connsiteY9" fmla="*/ 33027 h 1353112"/>
                    <a:gd name="connsiteX0" fmla="*/ 123667 w 997053"/>
                    <a:gd name="connsiteY0" fmla="*/ 33027 h 1353112"/>
                    <a:gd name="connsiteX1" fmla="*/ 76445 w 997053"/>
                    <a:gd name="connsiteY1" fmla="*/ 251967 h 1353112"/>
                    <a:gd name="connsiteX2" fmla="*/ 9904 w 997053"/>
                    <a:gd name="connsiteY2" fmla="*/ 1327353 h 1353112"/>
                    <a:gd name="connsiteX3" fmla="*/ 325436 w 997053"/>
                    <a:gd name="connsiteY3" fmla="*/ 1335939 h 1353112"/>
                    <a:gd name="connsiteX4" fmla="*/ 546524 w 997053"/>
                    <a:gd name="connsiteY4" fmla="*/ 1353112 h 1353112"/>
                    <a:gd name="connsiteX5" fmla="*/ 748293 w 997053"/>
                    <a:gd name="connsiteY5" fmla="*/ 1335939 h 1353112"/>
                    <a:gd name="connsiteX6" fmla="*/ 992992 w 997053"/>
                    <a:gd name="connsiteY6" fmla="*/ 1301596 h 1353112"/>
                    <a:gd name="connsiteX7" fmla="*/ 915447 w 997053"/>
                    <a:gd name="connsiteY7" fmla="*/ 284545 h 1353112"/>
                    <a:gd name="connsiteX8" fmla="*/ 810541 w 997053"/>
                    <a:gd name="connsiteY8" fmla="*/ 11562 h 1353112"/>
                    <a:gd name="connsiteX9" fmla="*/ 123667 w 997053"/>
                    <a:gd name="connsiteY9" fmla="*/ 33027 h 1353112"/>
                    <a:gd name="connsiteX0" fmla="*/ 123667 w 997053"/>
                    <a:gd name="connsiteY0" fmla="*/ 33027 h 1353112"/>
                    <a:gd name="connsiteX1" fmla="*/ 76445 w 997053"/>
                    <a:gd name="connsiteY1" fmla="*/ 251967 h 1353112"/>
                    <a:gd name="connsiteX2" fmla="*/ 9904 w 997053"/>
                    <a:gd name="connsiteY2" fmla="*/ 1327353 h 1353112"/>
                    <a:gd name="connsiteX3" fmla="*/ 325436 w 997053"/>
                    <a:gd name="connsiteY3" fmla="*/ 1335939 h 1353112"/>
                    <a:gd name="connsiteX4" fmla="*/ 546524 w 997053"/>
                    <a:gd name="connsiteY4" fmla="*/ 1353112 h 1353112"/>
                    <a:gd name="connsiteX5" fmla="*/ 748293 w 997053"/>
                    <a:gd name="connsiteY5" fmla="*/ 1335939 h 1353112"/>
                    <a:gd name="connsiteX6" fmla="*/ 992992 w 997053"/>
                    <a:gd name="connsiteY6" fmla="*/ 1301596 h 1353112"/>
                    <a:gd name="connsiteX7" fmla="*/ 915447 w 997053"/>
                    <a:gd name="connsiteY7" fmla="*/ 284545 h 1353112"/>
                    <a:gd name="connsiteX8" fmla="*/ 810541 w 997053"/>
                    <a:gd name="connsiteY8" fmla="*/ 11562 h 1353112"/>
                    <a:gd name="connsiteX9" fmla="*/ 123667 w 997053"/>
                    <a:gd name="connsiteY9" fmla="*/ 33027 h 1353112"/>
                    <a:gd name="connsiteX0" fmla="*/ 123667 w 999463"/>
                    <a:gd name="connsiteY0" fmla="*/ 33027 h 1353112"/>
                    <a:gd name="connsiteX1" fmla="*/ 76445 w 999463"/>
                    <a:gd name="connsiteY1" fmla="*/ 251967 h 1353112"/>
                    <a:gd name="connsiteX2" fmla="*/ 9904 w 999463"/>
                    <a:gd name="connsiteY2" fmla="*/ 1327353 h 1353112"/>
                    <a:gd name="connsiteX3" fmla="*/ 325436 w 999463"/>
                    <a:gd name="connsiteY3" fmla="*/ 1335939 h 1353112"/>
                    <a:gd name="connsiteX4" fmla="*/ 546524 w 999463"/>
                    <a:gd name="connsiteY4" fmla="*/ 1353112 h 1353112"/>
                    <a:gd name="connsiteX5" fmla="*/ 748293 w 999463"/>
                    <a:gd name="connsiteY5" fmla="*/ 1335939 h 1353112"/>
                    <a:gd name="connsiteX6" fmla="*/ 992992 w 999463"/>
                    <a:gd name="connsiteY6" fmla="*/ 1301596 h 1353112"/>
                    <a:gd name="connsiteX7" fmla="*/ 915447 w 999463"/>
                    <a:gd name="connsiteY7" fmla="*/ 284545 h 1353112"/>
                    <a:gd name="connsiteX8" fmla="*/ 810541 w 999463"/>
                    <a:gd name="connsiteY8" fmla="*/ 11562 h 1353112"/>
                    <a:gd name="connsiteX9" fmla="*/ 123667 w 999463"/>
                    <a:gd name="connsiteY9" fmla="*/ 33027 h 1353112"/>
                    <a:gd name="connsiteX0" fmla="*/ 126780 w 1000483"/>
                    <a:gd name="connsiteY0" fmla="*/ 28722 h 1356132"/>
                    <a:gd name="connsiteX1" fmla="*/ 77465 w 1000483"/>
                    <a:gd name="connsiteY1" fmla="*/ 254987 h 1356132"/>
                    <a:gd name="connsiteX2" fmla="*/ 10924 w 1000483"/>
                    <a:gd name="connsiteY2" fmla="*/ 1330373 h 1356132"/>
                    <a:gd name="connsiteX3" fmla="*/ 326456 w 1000483"/>
                    <a:gd name="connsiteY3" fmla="*/ 1338959 h 1356132"/>
                    <a:gd name="connsiteX4" fmla="*/ 547544 w 1000483"/>
                    <a:gd name="connsiteY4" fmla="*/ 1356132 h 1356132"/>
                    <a:gd name="connsiteX5" fmla="*/ 749313 w 1000483"/>
                    <a:gd name="connsiteY5" fmla="*/ 1338959 h 1356132"/>
                    <a:gd name="connsiteX6" fmla="*/ 994012 w 1000483"/>
                    <a:gd name="connsiteY6" fmla="*/ 1304616 h 1356132"/>
                    <a:gd name="connsiteX7" fmla="*/ 916467 w 1000483"/>
                    <a:gd name="connsiteY7" fmla="*/ 287565 h 1356132"/>
                    <a:gd name="connsiteX8" fmla="*/ 811561 w 1000483"/>
                    <a:gd name="connsiteY8" fmla="*/ 14582 h 1356132"/>
                    <a:gd name="connsiteX9" fmla="*/ 126780 w 1000483"/>
                    <a:gd name="connsiteY9" fmla="*/ 28722 h 1356132"/>
                    <a:gd name="connsiteX0" fmla="*/ 126780 w 1000086"/>
                    <a:gd name="connsiteY0" fmla="*/ 28722 h 1356132"/>
                    <a:gd name="connsiteX1" fmla="*/ 77465 w 1000086"/>
                    <a:gd name="connsiteY1" fmla="*/ 254987 h 1356132"/>
                    <a:gd name="connsiteX2" fmla="*/ 10924 w 1000086"/>
                    <a:gd name="connsiteY2" fmla="*/ 1330373 h 1356132"/>
                    <a:gd name="connsiteX3" fmla="*/ 326456 w 1000086"/>
                    <a:gd name="connsiteY3" fmla="*/ 1338959 h 1356132"/>
                    <a:gd name="connsiteX4" fmla="*/ 547544 w 1000086"/>
                    <a:gd name="connsiteY4" fmla="*/ 1356132 h 1356132"/>
                    <a:gd name="connsiteX5" fmla="*/ 749313 w 1000086"/>
                    <a:gd name="connsiteY5" fmla="*/ 1338959 h 1356132"/>
                    <a:gd name="connsiteX6" fmla="*/ 994012 w 1000086"/>
                    <a:gd name="connsiteY6" fmla="*/ 1304616 h 1356132"/>
                    <a:gd name="connsiteX7" fmla="*/ 916467 w 1000086"/>
                    <a:gd name="connsiteY7" fmla="*/ 287565 h 1356132"/>
                    <a:gd name="connsiteX8" fmla="*/ 811561 w 1000086"/>
                    <a:gd name="connsiteY8" fmla="*/ 14582 h 1356132"/>
                    <a:gd name="connsiteX9" fmla="*/ 126780 w 1000086"/>
                    <a:gd name="connsiteY9" fmla="*/ 28722 h 1356132"/>
                    <a:gd name="connsiteX0" fmla="*/ 126780 w 997691"/>
                    <a:gd name="connsiteY0" fmla="*/ 28722 h 1356132"/>
                    <a:gd name="connsiteX1" fmla="*/ 77465 w 997691"/>
                    <a:gd name="connsiteY1" fmla="*/ 254987 h 1356132"/>
                    <a:gd name="connsiteX2" fmla="*/ 10924 w 997691"/>
                    <a:gd name="connsiteY2" fmla="*/ 1330373 h 1356132"/>
                    <a:gd name="connsiteX3" fmla="*/ 326456 w 997691"/>
                    <a:gd name="connsiteY3" fmla="*/ 1338959 h 1356132"/>
                    <a:gd name="connsiteX4" fmla="*/ 547544 w 997691"/>
                    <a:gd name="connsiteY4" fmla="*/ 1356132 h 1356132"/>
                    <a:gd name="connsiteX5" fmla="*/ 749313 w 997691"/>
                    <a:gd name="connsiteY5" fmla="*/ 1338959 h 1356132"/>
                    <a:gd name="connsiteX6" fmla="*/ 994012 w 997691"/>
                    <a:gd name="connsiteY6" fmla="*/ 1304616 h 1356132"/>
                    <a:gd name="connsiteX7" fmla="*/ 916467 w 997691"/>
                    <a:gd name="connsiteY7" fmla="*/ 287565 h 1356132"/>
                    <a:gd name="connsiteX8" fmla="*/ 811561 w 997691"/>
                    <a:gd name="connsiteY8" fmla="*/ 14582 h 1356132"/>
                    <a:gd name="connsiteX9" fmla="*/ 126780 w 997691"/>
                    <a:gd name="connsiteY9" fmla="*/ 28722 h 1356132"/>
                    <a:gd name="connsiteX0" fmla="*/ 126780 w 997691"/>
                    <a:gd name="connsiteY0" fmla="*/ 28722 h 1418832"/>
                    <a:gd name="connsiteX1" fmla="*/ 77465 w 997691"/>
                    <a:gd name="connsiteY1" fmla="*/ 254987 h 1418832"/>
                    <a:gd name="connsiteX2" fmla="*/ 10924 w 997691"/>
                    <a:gd name="connsiteY2" fmla="*/ 1330373 h 1418832"/>
                    <a:gd name="connsiteX3" fmla="*/ 547544 w 997691"/>
                    <a:gd name="connsiteY3" fmla="*/ 1356132 h 1418832"/>
                    <a:gd name="connsiteX4" fmla="*/ 749313 w 997691"/>
                    <a:gd name="connsiteY4" fmla="*/ 1338959 h 1418832"/>
                    <a:gd name="connsiteX5" fmla="*/ 994012 w 997691"/>
                    <a:gd name="connsiteY5" fmla="*/ 1304616 h 1418832"/>
                    <a:gd name="connsiteX6" fmla="*/ 916467 w 997691"/>
                    <a:gd name="connsiteY6" fmla="*/ 287565 h 1418832"/>
                    <a:gd name="connsiteX7" fmla="*/ 811561 w 997691"/>
                    <a:gd name="connsiteY7" fmla="*/ 14582 h 1418832"/>
                    <a:gd name="connsiteX8" fmla="*/ 126780 w 997691"/>
                    <a:gd name="connsiteY8" fmla="*/ 28722 h 1418832"/>
                    <a:gd name="connsiteX0" fmla="*/ 126780 w 997691"/>
                    <a:gd name="connsiteY0" fmla="*/ 28722 h 1420308"/>
                    <a:gd name="connsiteX1" fmla="*/ 77465 w 997691"/>
                    <a:gd name="connsiteY1" fmla="*/ 254987 h 1420308"/>
                    <a:gd name="connsiteX2" fmla="*/ 10924 w 997691"/>
                    <a:gd name="connsiteY2" fmla="*/ 1330373 h 1420308"/>
                    <a:gd name="connsiteX3" fmla="*/ 547544 w 997691"/>
                    <a:gd name="connsiteY3" fmla="*/ 1356132 h 1420308"/>
                    <a:gd name="connsiteX4" fmla="*/ 994012 w 997691"/>
                    <a:gd name="connsiteY4" fmla="*/ 1304616 h 1420308"/>
                    <a:gd name="connsiteX5" fmla="*/ 916467 w 997691"/>
                    <a:gd name="connsiteY5" fmla="*/ 287565 h 1420308"/>
                    <a:gd name="connsiteX6" fmla="*/ 811561 w 997691"/>
                    <a:gd name="connsiteY6" fmla="*/ 14582 h 1420308"/>
                    <a:gd name="connsiteX7" fmla="*/ 126780 w 997691"/>
                    <a:gd name="connsiteY7" fmla="*/ 28722 h 1420308"/>
                    <a:gd name="connsiteX0" fmla="*/ 126780 w 997691"/>
                    <a:gd name="connsiteY0" fmla="*/ 28722 h 1384165"/>
                    <a:gd name="connsiteX1" fmla="*/ 77465 w 997691"/>
                    <a:gd name="connsiteY1" fmla="*/ 254987 h 1384165"/>
                    <a:gd name="connsiteX2" fmla="*/ 10924 w 997691"/>
                    <a:gd name="connsiteY2" fmla="*/ 1330373 h 1384165"/>
                    <a:gd name="connsiteX3" fmla="*/ 520248 w 997691"/>
                    <a:gd name="connsiteY3" fmla="*/ 1165011 h 1384165"/>
                    <a:gd name="connsiteX4" fmla="*/ 994012 w 997691"/>
                    <a:gd name="connsiteY4" fmla="*/ 1304616 h 1384165"/>
                    <a:gd name="connsiteX5" fmla="*/ 916467 w 997691"/>
                    <a:gd name="connsiteY5" fmla="*/ 287565 h 1384165"/>
                    <a:gd name="connsiteX6" fmla="*/ 811561 w 997691"/>
                    <a:gd name="connsiteY6" fmla="*/ 14582 h 1384165"/>
                    <a:gd name="connsiteX7" fmla="*/ 126780 w 997691"/>
                    <a:gd name="connsiteY7" fmla="*/ 28722 h 1384165"/>
                    <a:gd name="connsiteX0" fmla="*/ 126780 w 997691"/>
                    <a:gd name="connsiteY0" fmla="*/ 28722 h 1385877"/>
                    <a:gd name="connsiteX1" fmla="*/ 77465 w 997691"/>
                    <a:gd name="connsiteY1" fmla="*/ 254987 h 1385877"/>
                    <a:gd name="connsiteX2" fmla="*/ 10924 w 997691"/>
                    <a:gd name="connsiteY2" fmla="*/ 1330373 h 1385877"/>
                    <a:gd name="connsiteX3" fmla="*/ 520248 w 997691"/>
                    <a:gd name="connsiteY3" fmla="*/ 1165011 h 1385877"/>
                    <a:gd name="connsiteX4" fmla="*/ 994012 w 997691"/>
                    <a:gd name="connsiteY4" fmla="*/ 1304616 h 1385877"/>
                    <a:gd name="connsiteX5" fmla="*/ 916467 w 997691"/>
                    <a:gd name="connsiteY5" fmla="*/ 287565 h 1385877"/>
                    <a:gd name="connsiteX6" fmla="*/ 811561 w 997691"/>
                    <a:gd name="connsiteY6" fmla="*/ 14582 h 1385877"/>
                    <a:gd name="connsiteX7" fmla="*/ 126780 w 997691"/>
                    <a:gd name="connsiteY7" fmla="*/ 28722 h 1385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97691" h="1385877">
                      <a:moveTo>
                        <a:pt x="126780" y="28722"/>
                      </a:moveTo>
                      <a:cubicBezTo>
                        <a:pt x="98877" y="111718"/>
                        <a:pt x="96774" y="38045"/>
                        <a:pt x="77465" y="254987"/>
                      </a:cubicBezTo>
                      <a:cubicBezTo>
                        <a:pt x="58156" y="471929"/>
                        <a:pt x="-30574" y="1149711"/>
                        <a:pt x="10924" y="1330373"/>
                      </a:cubicBezTo>
                      <a:cubicBezTo>
                        <a:pt x="89270" y="1513897"/>
                        <a:pt x="56149" y="1185231"/>
                        <a:pt x="520248" y="1165011"/>
                      </a:cubicBezTo>
                      <a:cubicBezTo>
                        <a:pt x="984347" y="1144791"/>
                        <a:pt x="932525" y="1482710"/>
                        <a:pt x="994012" y="1304616"/>
                      </a:cubicBezTo>
                      <a:cubicBezTo>
                        <a:pt x="1015119" y="1123597"/>
                        <a:pt x="939529" y="384792"/>
                        <a:pt x="916467" y="287565"/>
                      </a:cubicBezTo>
                      <a:cubicBezTo>
                        <a:pt x="893405" y="190338"/>
                        <a:pt x="849483" y="53576"/>
                        <a:pt x="811561" y="14582"/>
                      </a:cubicBezTo>
                      <a:cubicBezTo>
                        <a:pt x="756467" y="-2947"/>
                        <a:pt x="249129" y="-11345"/>
                        <a:pt x="126780" y="28722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728" name="Freeform 2727"/>
              <p:cNvSpPr/>
              <p:nvPr/>
            </p:nvSpPr>
            <p:spPr>
              <a:xfrm>
                <a:off x="4999985" y="-616046"/>
                <a:ext cx="319775" cy="462030"/>
              </a:xfrm>
              <a:custGeom>
                <a:avLst/>
                <a:gdLst>
                  <a:gd name="connsiteX0" fmla="*/ 173830 w 319775"/>
                  <a:gd name="connsiteY0" fmla="*/ 34379 h 462030"/>
                  <a:gd name="connsiteX1" fmla="*/ 2112 w 319775"/>
                  <a:gd name="connsiteY1" fmla="*/ 255467 h 462030"/>
                  <a:gd name="connsiteX2" fmla="*/ 302619 w 319775"/>
                  <a:gd name="connsiteY2" fmla="*/ 457236 h 462030"/>
                  <a:gd name="connsiteX3" fmla="*/ 272568 w 319775"/>
                  <a:gd name="connsiteY3" fmla="*/ 45112 h 462030"/>
                  <a:gd name="connsiteX4" fmla="*/ 173830 w 319775"/>
                  <a:gd name="connsiteY4" fmla="*/ 34379 h 462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775" h="462030">
                    <a:moveTo>
                      <a:pt x="173830" y="34379"/>
                    </a:moveTo>
                    <a:cubicBezTo>
                      <a:pt x="128754" y="69438"/>
                      <a:pt x="-19353" y="184991"/>
                      <a:pt x="2112" y="255467"/>
                    </a:cubicBezTo>
                    <a:cubicBezTo>
                      <a:pt x="23577" y="325943"/>
                      <a:pt x="257543" y="492295"/>
                      <a:pt x="302619" y="457236"/>
                    </a:cubicBezTo>
                    <a:cubicBezTo>
                      <a:pt x="347695" y="422177"/>
                      <a:pt x="291886" y="115588"/>
                      <a:pt x="272568" y="45112"/>
                    </a:cubicBezTo>
                    <a:cubicBezTo>
                      <a:pt x="253250" y="-25364"/>
                      <a:pt x="218906" y="-680"/>
                      <a:pt x="173830" y="34379"/>
                    </a:cubicBezTo>
                    <a:close/>
                  </a:path>
                </a:pathLst>
              </a:custGeom>
              <a:solidFill>
                <a:srgbClr val="F29F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29" name="Freeform 2728"/>
              <p:cNvSpPr/>
              <p:nvPr/>
            </p:nvSpPr>
            <p:spPr>
              <a:xfrm flipH="1">
                <a:off x="5771234" y="-648670"/>
                <a:ext cx="319775" cy="462030"/>
              </a:xfrm>
              <a:custGeom>
                <a:avLst/>
                <a:gdLst>
                  <a:gd name="connsiteX0" fmla="*/ 173830 w 319775"/>
                  <a:gd name="connsiteY0" fmla="*/ 34379 h 462030"/>
                  <a:gd name="connsiteX1" fmla="*/ 2112 w 319775"/>
                  <a:gd name="connsiteY1" fmla="*/ 255467 h 462030"/>
                  <a:gd name="connsiteX2" fmla="*/ 302619 w 319775"/>
                  <a:gd name="connsiteY2" fmla="*/ 457236 h 462030"/>
                  <a:gd name="connsiteX3" fmla="*/ 272568 w 319775"/>
                  <a:gd name="connsiteY3" fmla="*/ 45112 h 462030"/>
                  <a:gd name="connsiteX4" fmla="*/ 173830 w 319775"/>
                  <a:gd name="connsiteY4" fmla="*/ 34379 h 462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775" h="462030">
                    <a:moveTo>
                      <a:pt x="173830" y="34379"/>
                    </a:moveTo>
                    <a:cubicBezTo>
                      <a:pt x="128754" y="69438"/>
                      <a:pt x="-19353" y="184991"/>
                      <a:pt x="2112" y="255467"/>
                    </a:cubicBezTo>
                    <a:cubicBezTo>
                      <a:pt x="23577" y="325943"/>
                      <a:pt x="257543" y="492295"/>
                      <a:pt x="302619" y="457236"/>
                    </a:cubicBezTo>
                    <a:cubicBezTo>
                      <a:pt x="347695" y="422177"/>
                      <a:pt x="291886" y="115588"/>
                      <a:pt x="272568" y="45112"/>
                    </a:cubicBezTo>
                    <a:cubicBezTo>
                      <a:pt x="253250" y="-25364"/>
                      <a:pt x="218906" y="-680"/>
                      <a:pt x="173830" y="34379"/>
                    </a:cubicBezTo>
                    <a:close/>
                  </a:path>
                </a:pathLst>
              </a:custGeom>
              <a:solidFill>
                <a:srgbClr val="F29F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2507" name="Group 2506"/>
            <p:cNvGrpSpPr/>
            <p:nvPr/>
          </p:nvGrpSpPr>
          <p:grpSpPr>
            <a:xfrm>
              <a:off x="1694405" y="5275475"/>
              <a:ext cx="488927" cy="1351797"/>
              <a:chOff x="4140971" y="2918290"/>
              <a:chExt cx="697942" cy="1929683"/>
            </a:xfrm>
          </p:grpSpPr>
          <p:grpSp>
            <p:nvGrpSpPr>
              <p:cNvPr id="2700" name="Group 2699"/>
              <p:cNvGrpSpPr>
                <a:grpSpLocks noChangeAspect="1"/>
              </p:cNvGrpSpPr>
              <p:nvPr/>
            </p:nvGrpSpPr>
            <p:grpSpPr>
              <a:xfrm>
                <a:off x="4140971" y="2918290"/>
                <a:ext cx="645659" cy="1929683"/>
                <a:chOff x="6245178" y="2857747"/>
                <a:chExt cx="1291011" cy="3858447"/>
              </a:xfrm>
            </p:grpSpPr>
            <p:sp>
              <p:nvSpPr>
                <p:cNvPr id="2702" name="Freeform 2701"/>
                <p:cNvSpPr/>
                <p:nvPr/>
              </p:nvSpPr>
              <p:spPr>
                <a:xfrm rot="679214">
                  <a:off x="6367778" y="3802124"/>
                  <a:ext cx="228065" cy="1264050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03" name="Freeform 2702"/>
                <p:cNvSpPr/>
                <p:nvPr/>
              </p:nvSpPr>
              <p:spPr>
                <a:xfrm rot="20920786" flipH="1">
                  <a:off x="7299205" y="3783730"/>
                  <a:ext cx="228065" cy="1264050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04" name="Freeform 2703"/>
                <p:cNvSpPr>
                  <a:spLocks noChangeAspect="1"/>
                </p:cNvSpPr>
                <p:nvPr/>
              </p:nvSpPr>
              <p:spPr>
                <a:xfrm>
                  <a:off x="6245178" y="4956894"/>
                  <a:ext cx="197289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05" name="Freeform 2704"/>
                <p:cNvSpPr/>
                <p:nvPr/>
              </p:nvSpPr>
              <p:spPr>
                <a:xfrm flipH="1">
                  <a:off x="6931709" y="3624546"/>
                  <a:ext cx="477811" cy="1411293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08747 w 842296"/>
                    <a:gd name="connsiteY0" fmla="*/ 2010242 h 2217964"/>
                    <a:gd name="connsiteX1" fmla="*/ 151307 w 842296"/>
                    <a:gd name="connsiteY1" fmla="*/ 1054546 h 2217964"/>
                    <a:gd name="connsiteX2" fmla="*/ 15119 w 842296"/>
                    <a:gd name="connsiteY2" fmla="*/ 347669 h 2217964"/>
                    <a:gd name="connsiteX3" fmla="*/ 566353 w 842296"/>
                    <a:gd name="connsiteY3" fmla="*/ 3958 h 2217964"/>
                    <a:gd name="connsiteX4" fmla="*/ 696056 w 842296"/>
                    <a:gd name="connsiteY4" fmla="*/ 477371 h 2217964"/>
                    <a:gd name="connsiteX5" fmla="*/ 812787 w 842296"/>
                    <a:gd name="connsiteY5" fmla="*/ 2105132 h 2217964"/>
                    <a:gd name="connsiteX6" fmla="*/ 108747 w 842296"/>
                    <a:gd name="connsiteY6" fmla="*/ 2010242 h 2217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2296" h="2217964">
                      <a:moveTo>
                        <a:pt x="108747" y="2010242"/>
                      </a:moveTo>
                      <a:cubicBezTo>
                        <a:pt x="122934" y="1691677"/>
                        <a:pt x="166912" y="1331642"/>
                        <a:pt x="151307" y="1054546"/>
                      </a:cubicBezTo>
                      <a:cubicBezTo>
                        <a:pt x="135702" y="777451"/>
                        <a:pt x="-54055" y="522767"/>
                        <a:pt x="15119" y="347669"/>
                      </a:cubicBezTo>
                      <a:cubicBezTo>
                        <a:pt x="84293" y="172571"/>
                        <a:pt x="456106" y="35303"/>
                        <a:pt x="566353" y="3958"/>
                      </a:cubicBezTo>
                      <a:cubicBezTo>
                        <a:pt x="676600" y="-27387"/>
                        <a:pt x="654984" y="127175"/>
                        <a:pt x="696056" y="477371"/>
                      </a:cubicBezTo>
                      <a:cubicBezTo>
                        <a:pt x="737128" y="827567"/>
                        <a:pt x="910672" y="1849654"/>
                        <a:pt x="812787" y="2105132"/>
                      </a:cubicBezTo>
                      <a:cubicBezTo>
                        <a:pt x="714902" y="2360610"/>
                        <a:pt x="206023" y="2117246"/>
                        <a:pt x="108747" y="2010242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06" name="Freeform 2705"/>
                <p:cNvSpPr/>
                <p:nvPr/>
              </p:nvSpPr>
              <p:spPr>
                <a:xfrm>
                  <a:off x="6496338" y="3631011"/>
                  <a:ext cx="477811" cy="1411293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25532 w 841365"/>
                    <a:gd name="connsiteY0" fmla="*/ 2020826 h 2221392"/>
                    <a:gd name="connsiteX1" fmla="*/ 151473 w 841365"/>
                    <a:gd name="connsiteY1" fmla="*/ 1054546 h 2221392"/>
                    <a:gd name="connsiteX2" fmla="*/ 15285 w 841365"/>
                    <a:gd name="connsiteY2" fmla="*/ 347669 h 2221392"/>
                    <a:gd name="connsiteX3" fmla="*/ 566519 w 841365"/>
                    <a:gd name="connsiteY3" fmla="*/ 3958 h 2221392"/>
                    <a:gd name="connsiteX4" fmla="*/ 696222 w 841365"/>
                    <a:gd name="connsiteY4" fmla="*/ 477371 h 2221392"/>
                    <a:gd name="connsiteX5" fmla="*/ 812953 w 841365"/>
                    <a:gd name="connsiteY5" fmla="*/ 2105132 h 2221392"/>
                    <a:gd name="connsiteX6" fmla="*/ 125532 w 841365"/>
                    <a:gd name="connsiteY6" fmla="*/ 2020826 h 2221392"/>
                    <a:gd name="connsiteX0" fmla="*/ 108747 w 842296"/>
                    <a:gd name="connsiteY0" fmla="*/ 2010242 h 2217964"/>
                    <a:gd name="connsiteX1" fmla="*/ 151307 w 842296"/>
                    <a:gd name="connsiteY1" fmla="*/ 1054546 h 2217964"/>
                    <a:gd name="connsiteX2" fmla="*/ 15119 w 842296"/>
                    <a:gd name="connsiteY2" fmla="*/ 347669 h 2217964"/>
                    <a:gd name="connsiteX3" fmla="*/ 566353 w 842296"/>
                    <a:gd name="connsiteY3" fmla="*/ 3958 h 2217964"/>
                    <a:gd name="connsiteX4" fmla="*/ 696056 w 842296"/>
                    <a:gd name="connsiteY4" fmla="*/ 477371 h 2217964"/>
                    <a:gd name="connsiteX5" fmla="*/ 812787 w 842296"/>
                    <a:gd name="connsiteY5" fmla="*/ 2105132 h 2217964"/>
                    <a:gd name="connsiteX6" fmla="*/ 108747 w 842296"/>
                    <a:gd name="connsiteY6" fmla="*/ 2010242 h 2217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2296" h="2217964">
                      <a:moveTo>
                        <a:pt x="108747" y="2010242"/>
                      </a:moveTo>
                      <a:cubicBezTo>
                        <a:pt x="122934" y="1691677"/>
                        <a:pt x="166912" y="1331642"/>
                        <a:pt x="151307" y="1054546"/>
                      </a:cubicBezTo>
                      <a:cubicBezTo>
                        <a:pt x="135702" y="777451"/>
                        <a:pt x="-54055" y="522767"/>
                        <a:pt x="15119" y="347669"/>
                      </a:cubicBezTo>
                      <a:cubicBezTo>
                        <a:pt x="84293" y="172571"/>
                        <a:pt x="456106" y="35303"/>
                        <a:pt x="566353" y="3958"/>
                      </a:cubicBezTo>
                      <a:cubicBezTo>
                        <a:pt x="676600" y="-27387"/>
                        <a:pt x="654984" y="127175"/>
                        <a:pt x="696056" y="477371"/>
                      </a:cubicBezTo>
                      <a:cubicBezTo>
                        <a:pt x="737128" y="827567"/>
                        <a:pt x="910672" y="1849654"/>
                        <a:pt x="812787" y="2105132"/>
                      </a:cubicBezTo>
                      <a:cubicBezTo>
                        <a:pt x="714902" y="2360610"/>
                        <a:pt x="206023" y="2117246"/>
                        <a:pt x="108747" y="2010242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07" name="Flowchart: Stored Data 2706"/>
                <p:cNvSpPr/>
                <p:nvPr/>
              </p:nvSpPr>
              <p:spPr>
                <a:xfrm rot="16200000" flipV="1">
                  <a:off x="6871895" y="3617947"/>
                  <a:ext cx="159503" cy="200971"/>
                </a:xfrm>
                <a:prstGeom prst="flowChartOnlineStorag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08" name="Group 2707"/>
                <p:cNvGrpSpPr/>
                <p:nvPr/>
              </p:nvGrpSpPr>
              <p:grpSpPr>
                <a:xfrm>
                  <a:off x="6561920" y="4769383"/>
                  <a:ext cx="793578" cy="1763891"/>
                  <a:chOff x="3856413" y="3097053"/>
                  <a:chExt cx="1299495" cy="2772102"/>
                </a:xfrm>
              </p:grpSpPr>
              <p:sp>
                <p:nvSpPr>
                  <p:cNvPr id="2723" name="Freeform 2722"/>
                  <p:cNvSpPr/>
                  <p:nvPr/>
                </p:nvSpPr>
                <p:spPr>
                  <a:xfrm>
                    <a:off x="3856413" y="3097053"/>
                    <a:ext cx="610498" cy="277210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  <a:gd name="connsiteX0" fmla="*/ 204913 w 695969"/>
                      <a:gd name="connsiteY0" fmla="*/ 2962 h 2921608"/>
                      <a:gd name="connsiteX1" fmla="*/ 3874 w 695969"/>
                      <a:gd name="connsiteY1" fmla="*/ 528256 h 2921608"/>
                      <a:gd name="connsiteX2" fmla="*/ 108244 w 695969"/>
                      <a:gd name="connsiteY2" fmla="*/ 2750666 h 2921608"/>
                      <a:gd name="connsiteX3" fmla="*/ 522682 w 695969"/>
                      <a:gd name="connsiteY3" fmla="*/ 2772102 h 2921608"/>
                      <a:gd name="connsiteX4" fmla="*/ 684810 w 695969"/>
                      <a:gd name="connsiteY4" fmla="*/ 657958 h 2921608"/>
                      <a:gd name="connsiteX5" fmla="*/ 204913 w 695969"/>
                      <a:gd name="connsiteY5" fmla="*/ 2962 h 2921608"/>
                      <a:gd name="connsiteX0" fmla="*/ 204913 w 695969"/>
                      <a:gd name="connsiteY0" fmla="*/ 2962 h 2772102"/>
                      <a:gd name="connsiteX1" fmla="*/ 3874 w 695969"/>
                      <a:gd name="connsiteY1" fmla="*/ 528256 h 2772102"/>
                      <a:gd name="connsiteX2" fmla="*/ 108244 w 695969"/>
                      <a:gd name="connsiteY2" fmla="*/ 2750666 h 2772102"/>
                      <a:gd name="connsiteX3" fmla="*/ 522682 w 695969"/>
                      <a:gd name="connsiteY3" fmla="*/ 2772102 h 2772102"/>
                      <a:gd name="connsiteX4" fmla="*/ 684810 w 695969"/>
                      <a:gd name="connsiteY4" fmla="*/ 657958 h 2772102"/>
                      <a:gd name="connsiteX5" fmla="*/ 204913 w 695969"/>
                      <a:gd name="connsiteY5" fmla="*/ 2962 h 2772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969" h="2772102">
                        <a:moveTo>
                          <a:pt x="204913" y="2962"/>
                        </a:moveTo>
                        <a:cubicBezTo>
                          <a:pt x="91424" y="-18655"/>
                          <a:pt x="19985" y="70305"/>
                          <a:pt x="3874" y="528256"/>
                        </a:cubicBezTo>
                        <a:cubicBezTo>
                          <a:pt x="-12237" y="986207"/>
                          <a:pt x="21776" y="2376692"/>
                          <a:pt x="108244" y="2750666"/>
                        </a:cubicBezTo>
                        <a:lnTo>
                          <a:pt x="522682" y="2772102"/>
                        </a:lnTo>
                        <a:cubicBezTo>
                          <a:pt x="588614" y="2421907"/>
                          <a:pt x="737771" y="1119481"/>
                          <a:pt x="684810" y="657958"/>
                        </a:cubicBezTo>
                        <a:cubicBezTo>
                          <a:pt x="631849" y="196435"/>
                          <a:pt x="318402" y="24579"/>
                          <a:pt x="204913" y="2962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4" name="Flowchart: Stored Data 2723"/>
                  <p:cNvSpPr/>
                  <p:nvPr/>
                </p:nvSpPr>
                <p:spPr>
                  <a:xfrm rot="5400000">
                    <a:off x="4136809" y="3533473"/>
                    <a:ext cx="733815" cy="119787"/>
                  </a:xfrm>
                  <a:prstGeom prst="flowChartOnlineStorag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5" name="Freeform 2724"/>
                  <p:cNvSpPr/>
                  <p:nvPr/>
                </p:nvSpPr>
                <p:spPr>
                  <a:xfrm flipH="1">
                    <a:off x="4545410" y="3097053"/>
                    <a:ext cx="610498" cy="2772102"/>
                  </a:xfrm>
                  <a:custGeom>
                    <a:avLst/>
                    <a:gdLst>
                      <a:gd name="connsiteX0" fmla="*/ 202343 w 690796"/>
                      <a:gd name="connsiteY0" fmla="*/ 2992 h 3130485"/>
                      <a:gd name="connsiteX1" fmla="*/ 1304 w 690796"/>
                      <a:gd name="connsiteY1" fmla="*/ 528286 h 3130485"/>
                      <a:gd name="connsiteX2" fmla="*/ 286649 w 690796"/>
                      <a:gd name="connsiteY2" fmla="*/ 2759162 h 3130485"/>
                      <a:gd name="connsiteX3" fmla="*/ 500657 w 690796"/>
                      <a:gd name="connsiteY3" fmla="*/ 2921290 h 3130485"/>
                      <a:gd name="connsiteX4" fmla="*/ 682240 w 690796"/>
                      <a:gd name="connsiteY4" fmla="*/ 657988 h 3130485"/>
                      <a:gd name="connsiteX5" fmla="*/ 202343 w 690796"/>
                      <a:gd name="connsiteY5" fmla="*/ 2992 h 3130485"/>
                      <a:gd name="connsiteX0" fmla="*/ 202343 w 690796"/>
                      <a:gd name="connsiteY0" fmla="*/ 2992 h 2921290"/>
                      <a:gd name="connsiteX1" fmla="*/ 1304 w 690796"/>
                      <a:gd name="connsiteY1" fmla="*/ 528286 h 2921290"/>
                      <a:gd name="connsiteX2" fmla="*/ 286649 w 690796"/>
                      <a:gd name="connsiteY2" fmla="*/ 2759162 h 2921290"/>
                      <a:gd name="connsiteX3" fmla="*/ 500657 w 690796"/>
                      <a:gd name="connsiteY3" fmla="*/ 2921290 h 2921290"/>
                      <a:gd name="connsiteX4" fmla="*/ 682240 w 690796"/>
                      <a:gd name="connsiteY4" fmla="*/ 657988 h 2921290"/>
                      <a:gd name="connsiteX5" fmla="*/ 202343 w 690796"/>
                      <a:gd name="connsiteY5" fmla="*/ 2992 h 2921290"/>
                      <a:gd name="connsiteX0" fmla="*/ 202343 w 693399"/>
                      <a:gd name="connsiteY0" fmla="*/ 2992 h 2927812"/>
                      <a:gd name="connsiteX1" fmla="*/ 1304 w 693399"/>
                      <a:gd name="connsiteY1" fmla="*/ 528286 h 2927812"/>
                      <a:gd name="connsiteX2" fmla="*/ 286649 w 693399"/>
                      <a:gd name="connsiteY2" fmla="*/ 2759162 h 2927812"/>
                      <a:gd name="connsiteX3" fmla="*/ 520112 w 693399"/>
                      <a:gd name="connsiteY3" fmla="*/ 2772132 h 2927812"/>
                      <a:gd name="connsiteX4" fmla="*/ 682240 w 693399"/>
                      <a:gd name="connsiteY4" fmla="*/ 657988 h 2927812"/>
                      <a:gd name="connsiteX5" fmla="*/ 202343 w 693399"/>
                      <a:gd name="connsiteY5" fmla="*/ 2992 h 2927812"/>
                      <a:gd name="connsiteX0" fmla="*/ 204913 w 695969"/>
                      <a:gd name="connsiteY0" fmla="*/ 2962 h 2921608"/>
                      <a:gd name="connsiteX1" fmla="*/ 3874 w 695969"/>
                      <a:gd name="connsiteY1" fmla="*/ 528256 h 2921608"/>
                      <a:gd name="connsiteX2" fmla="*/ 108244 w 695969"/>
                      <a:gd name="connsiteY2" fmla="*/ 2750666 h 2921608"/>
                      <a:gd name="connsiteX3" fmla="*/ 522682 w 695969"/>
                      <a:gd name="connsiteY3" fmla="*/ 2772102 h 2921608"/>
                      <a:gd name="connsiteX4" fmla="*/ 684810 w 695969"/>
                      <a:gd name="connsiteY4" fmla="*/ 657958 h 2921608"/>
                      <a:gd name="connsiteX5" fmla="*/ 204913 w 695969"/>
                      <a:gd name="connsiteY5" fmla="*/ 2962 h 2921608"/>
                      <a:gd name="connsiteX0" fmla="*/ 204913 w 695969"/>
                      <a:gd name="connsiteY0" fmla="*/ 2962 h 2772102"/>
                      <a:gd name="connsiteX1" fmla="*/ 3874 w 695969"/>
                      <a:gd name="connsiteY1" fmla="*/ 528256 h 2772102"/>
                      <a:gd name="connsiteX2" fmla="*/ 108244 w 695969"/>
                      <a:gd name="connsiteY2" fmla="*/ 2750666 h 2772102"/>
                      <a:gd name="connsiteX3" fmla="*/ 522682 w 695969"/>
                      <a:gd name="connsiteY3" fmla="*/ 2772102 h 2772102"/>
                      <a:gd name="connsiteX4" fmla="*/ 684810 w 695969"/>
                      <a:gd name="connsiteY4" fmla="*/ 657958 h 2772102"/>
                      <a:gd name="connsiteX5" fmla="*/ 204913 w 695969"/>
                      <a:gd name="connsiteY5" fmla="*/ 2962 h 2772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969" h="2772102">
                        <a:moveTo>
                          <a:pt x="204913" y="2962"/>
                        </a:moveTo>
                        <a:cubicBezTo>
                          <a:pt x="91424" y="-18655"/>
                          <a:pt x="19985" y="70305"/>
                          <a:pt x="3874" y="528256"/>
                        </a:cubicBezTo>
                        <a:cubicBezTo>
                          <a:pt x="-12237" y="986207"/>
                          <a:pt x="21776" y="2376692"/>
                          <a:pt x="108244" y="2750666"/>
                        </a:cubicBezTo>
                        <a:lnTo>
                          <a:pt x="522682" y="2772102"/>
                        </a:lnTo>
                        <a:cubicBezTo>
                          <a:pt x="588614" y="2421907"/>
                          <a:pt x="737771" y="1119481"/>
                          <a:pt x="684810" y="657958"/>
                        </a:cubicBezTo>
                        <a:cubicBezTo>
                          <a:pt x="631849" y="196435"/>
                          <a:pt x="318402" y="24579"/>
                          <a:pt x="204913" y="2962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6" name="Rectangle 2725"/>
                  <p:cNvSpPr/>
                  <p:nvPr/>
                </p:nvSpPr>
                <p:spPr>
                  <a:xfrm>
                    <a:off x="4171819" y="3284867"/>
                    <a:ext cx="656848" cy="50165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709" name="Rectangle 2708"/>
                <p:cNvSpPr/>
                <p:nvPr/>
              </p:nvSpPr>
              <p:spPr>
                <a:xfrm>
                  <a:off x="6727477" y="3755128"/>
                  <a:ext cx="417942" cy="769044"/>
                </a:xfrm>
                <a:prstGeom prst="rect">
                  <a:avLst/>
                </a:pr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10" name="Freeform 2709"/>
                <p:cNvSpPr/>
                <p:nvPr/>
              </p:nvSpPr>
              <p:spPr>
                <a:xfrm>
                  <a:off x="7089354" y="6518519"/>
                  <a:ext cx="446835" cy="197675"/>
                </a:xfrm>
                <a:custGeom>
                  <a:avLst/>
                  <a:gdLst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3923"/>
                    <a:gd name="connsiteY0" fmla="*/ 13774 h 416165"/>
                    <a:gd name="connsiteX1" fmla="*/ 22003 w 853923"/>
                    <a:gd name="connsiteY1" fmla="*/ 260208 h 416165"/>
                    <a:gd name="connsiteX2" fmla="*/ 355330 w 853923"/>
                    <a:gd name="connsiteY2" fmla="*/ 266204 h 416165"/>
                    <a:gd name="connsiteX3" fmla="*/ 767790 w 853923"/>
                    <a:gd name="connsiteY3" fmla="*/ 415850 h 416165"/>
                    <a:gd name="connsiteX4" fmla="*/ 826156 w 853923"/>
                    <a:gd name="connsiteY4" fmla="*/ 299118 h 416165"/>
                    <a:gd name="connsiteX5" fmla="*/ 356101 w 853923"/>
                    <a:gd name="connsiteY5" fmla="*/ 59899 h 416165"/>
                    <a:gd name="connsiteX6" fmla="*/ 60914 w 853923"/>
                    <a:gd name="connsiteY6" fmla="*/ 13774 h 416165"/>
                    <a:gd name="connsiteX0" fmla="*/ 60914 w 898764"/>
                    <a:gd name="connsiteY0" fmla="*/ 13774 h 345430"/>
                    <a:gd name="connsiteX1" fmla="*/ 22003 w 898764"/>
                    <a:gd name="connsiteY1" fmla="*/ 260208 h 345430"/>
                    <a:gd name="connsiteX2" fmla="*/ 355330 w 898764"/>
                    <a:gd name="connsiteY2" fmla="*/ 266204 h 345430"/>
                    <a:gd name="connsiteX3" fmla="*/ 859709 w 898764"/>
                    <a:gd name="connsiteY3" fmla="*/ 341793 h 345430"/>
                    <a:gd name="connsiteX4" fmla="*/ 826156 w 898764"/>
                    <a:gd name="connsiteY4" fmla="*/ 299118 h 345430"/>
                    <a:gd name="connsiteX5" fmla="*/ 356101 w 898764"/>
                    <a:gd name="connsiteY5" fmla="*/ 59899 h 345430"/>
                    <a:gd name="connsiteX6" fmla="*/ 60914 w 898764"/>
                    <a:gd name="connsiteY6" fmla="*/ 13774 h 345430"/>
                    <a:gd name="connsiteX0" fmla="*/ 60914 w 898763"/>
                    <a:gd name="connsiteY0" fmla="*/ 13774 h 341858"/>
                    <a:gd name="connsiteX1" fmla="*/ 22003 w 898763"/>
                    <a:gd name="connsiteY1" fmla="*/ 260208 h 341858"/>
                    <a:gd name="connsiteX2" fmla="*/ 355330 w 898763"/>
                    <a:gd name="connsiteY2" fmla="*/ 266204 h 341858"/>
                    <a:gd name="connsiteX3" fmla="*/ 859709 w 898763"/>
                    <a:gd name="connsiteY3" fmla="*/ 341793 h 341858"/>
                    <a:gd name="connsiteX4" fmla="*/ 826155 w 898763"/>
                    <a:gd name="connsiteY4" fmla="*/ 251804 h 341858"/>
                    <a:gd name="connsiteX5" fmla="*/ 356101 w 898763"/>
                    <a:gd name="connsiteY5" fmla="*/ 59899 h 341858"/>
                    <a:gd name="connsiteX6" fmla="*/ 60914 w 898763"/>
                    <a:gd name="connsiteY6" fmla="*/ 13774 h 341858"/>
                    <a:gd name="connsiteX0" fmla="*/ 60914 w 855657"/>
                    <a:gd name="connsiteY0" fmla="*/ 13774 h 323364"/>
                    <a:gd name="connsiteX1" fmla="*/ 22003 w 855657"/>
                    <a:gd name="connsiteY1" fmla="*/ 260208 h 323364"/>
                    <a:gd name="connsiteX2" fmla="*/ 355330 w 855657"/>
                    <a:gd name="connsiteY2" fmla="*/ 266204 h 323364"/>
                    <a:gd name="connsiteX3" fmla="*/ 774130 w 855657"/>
                    <a:gd name="connsiteY3" fmla="*/ 323279 h 323364"/>
                    <a:gd name="connsiteX4" fmla="*/ 826155 w 855657"/>
                    <a:gd name="connsiteY4" fmla="*/ 251804 h 323364"/>
                    <a:gd name="connsiteX5" fmla="*/ 356101 w 855657"/>
                    <a:gd name="connsiteY5" fmla="*/ 59899 h 323364"/>
                    <a:gd name="connsiteX6" fmla="*/ 60914 w 855657"/>
                    <a:gd name="connsiteY6" fmla="*/ 13774 h 323364"/>
                    <a:gd name="connsiteX0" fmla="*/ 60914 w 822601"/>
                    <a:gd name="connsiteY0" fmla="*/ 13774 h 323779"/>
                    <a:gd name="connsiteX1" fmla="*/ 22003 w 822601"/>
                    <a:gd name="connsiteY1" fmla="*/ 260208 h 323779"/>
                    <a:gd name="connsiteX2" fmla="*/ 355330 w 822601"/>
                    <a:gd name="connsiteY2" fmla="*/ 266204 h 323779"/>
                    <a:gd name="connsiteX3" fmla="*/ 774130 w 822601"/>
                    <a:gd name="connsiteY3" fmla="*/ 323279 h 323779"/>
                    <a:gd name="connsiteX4" fmla="*/ 775443 w 822601"/>
                    <a:gd name="connsiteY4" fmla="*/ 229175 h 323779"/>
                    <a:gd name="connsiteX5" fmla="*/ 356101 w 822601"/>
                    <a:gd name="connsiteY5" fmla="*/ 59899 h 323779"/>
                    <a:gd name="connsiteX6" fmla="*/ 60914 w 822601"/>
                    <a:gd name="connsiteY6" fmla="*/ 13774 h 323779"/>
                    <a:gd name="connsiteX0" fmla="*/ 60914 w 806628"/>
                    <a:gd name="connsiteY0" fmla="*/ 13774 h 323779"/>
                    <a:gd name="connsiteX1" fmla="*/ 22003 w 806628"/>
                    <a:gd name="connsiteY1" fmla="*/ 260208 h 323779"/>
                    <a:gd name="connsiteX2" fmla="*/ 355330 w 806628"/>
                    <a:gd name="connsiteY2" fmla="*/ 266204 h 323779"/>
                    <a:gd name="connsiteX3" fmla="*/ 736094 w 806628"/>
                    <a:gd name="connsiteY3" fmla="*/ 323279 h 323779"/>
                    <a:gd name="connsiteX4" fmla="*/ 775443 w 806628"/>
                    <a:gd name="connsiteY4" fmla="*/ 229175 h 323779"/>
                    <a:gd name="connsiteX5" fmla="*/ 356101 w 806628"/>
                    <a:gd name="connsiteY5" fmla="*/ 59899 h 323779"/>
                    <a:gd name="connsiteX6" fmla="*/ 60914 w 806628"/>
                    <a:gd name="connsiteY6" fmla="*/ 13774 h 323779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17111"/>
                    <a:gd name="connsiteY0" fmla="*/ 0 h 291676"/>
                    <a:gd name="connsiteX1" fmla="*/ 22756 w 817111"/>
                    <a:gd name="connsiteY1" fmla="*/ 246434 h 291676"/>
                    <a:gd name="connsiteX2" fmla="*/ 356083 w 817111"/>
                    <a:gd name="connsiteY2" fmla="*/ 252430 h 291676"/>
                    <a:gd name="connsiteX3" fmla="*/ 762206 w 817111"/>
                    <a:gd name="connsiteY3" fmla="*/ 290991 h 291676"/>
                    <a:gd name="connsiteX4" fmla="*/ 776196 w 817111"/>
                    <a:gd name="connsiteY4" fmla="*/ 215401 h 291676"/>
                    <a:gd name="connsiteX5" fmla="*/ 375872 w 817111"/>
                    <a:gd name="connsiteY5" fmla="*/ 7040 h 291676"/>
                    <a:gd name="connsiteX6" fmla="*/ 61667 w 817111"/>
                    <a:gd name="connsiteY6" fmla="*/ 0 h 291676"/>
                    <a:gd name="connsiteX0" fmla="*/ 58660 w 814104"/>
                    <a:gd name="connsiteY0" fmla="*/ 20891 h 312567"/>
                    <a:gd name="connsiteX1" fmla="*/ 19749 w 814104"/>
                    <a:gd name="connsiteY1" fmla="*/ 267325 h 312567"/>
                    <a:gd name="connsiteX2" fmla="*/ 353076 w 814104"/>
                    <a:gd name="connsiteY2" fmla="*/ 273321 h 312567"/>
                    <a:gd name="connsiteX3" fmla="*/ 759199 w 814104"/>
                    <a:gd name="connsiteY3" fmla="*/ 311882 h 312567"/>
                    <a:gd name="connsiteX4" fmla="*/ 773189 w 814104"/>
                    <a:gd name="connsiteY4" fmla="*/ 236292 h 312567"/>
                    <a:gd name="connsiteX5" fmla="*/ 291890 w 814104"/>
                    <a:gd name="connsiteY5" fmla="*/ 11474 h 312567"/>
                    <a:gd name="connsiteX6" fmla="*/ 58660 w 814104"/>
                    <a:gd name="connsiteY6" fmla="*/ 20891 h 312567"/>
                    <a:gd name="connsiteX0" fmla="*/ 58660 w 814104"/>
                    <a:gd name="connsiteY0" fmla="*/ 9417 h 301093"/>
                    <a:gd name="connsiteX1" fmla="*/ 19749 w 814104"/>
                    <a:gd name="connsiteY1" fmla="*/ 255851 h 301093"/>
                    <a:gd name="connsiteX2" fmla="*/ 353076 w 814104"/>
                    <a:gd name="connsiteY2" fmla="*/ 261847 h 301093"/>
                    <a:gd name="connsiteX3" fmla="*/ 759199 w 814104"/>
                    <a:gd name="connsiteY3" fmla="*/ 300408 h 301093"/>
                    <a:gd name="connsiteX4" fmla="*/ 773189 w 814104"/>
                    <a:gd name="connsiteY4" fmla="*/ 224818 h 301093"/>
                    <a:gd name="connsiteX5" fmla="*/ 291890 w 814104"/>
                    <a:gd name="connsiteY5" fmla="*/ 0 h 301093"/>
                    <a:gd name="connsiteX6" fmla="*/ 58660 w 814104"/>
                    <a:gd name="connsiteY6" fmla="*/ 9417 h 301093"/>
                    <a:gd name="connsiteX0" fmla="*/ 58660 w 814104"/>
                    <a:gd name="connsiteY0" fmla="*/ 9417 h 301924"/>
                    <a:gd name="connsiteX1" fmla="*/ 19749 w 814104"/>
                    <a:gd name="connsiteY1" fmla="*/ 255851 h 301924"/>
                    <a:gd name="connsiteX2" fmla="*/ 353076 w 814104"/>
                    <a:gd name="connsiteY2" fmla="*/ 261847 h 301924"/>
                    <a:gd name="connsiteX3" fmla="*/ 759199 w 814104"/>
                    <a:gd name="connsiteY3" fmla="*/ 300408 h 301924"/>
                    <a:gd name="connsiteX4" fmla="*/ 773189 w 814104"/>
                    <a:gd name="connsiteY4" fmla="*/ 224818 h 301924"/>
                    <a:gd name="connsiteX5" fmla="*/ 291890 w 814104"/>
                    <a:gd name="connsiteY5" fmla="*/ 0 h 301924"/>
                    <a:gd name="connsiteX6" fmla="*/ 58660 w 814104"/>
                    <a:gd name="connsiteY6" fmla="*/ 9417 h 301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4104" h="301924">
                      <a:moveTo>
                        <a:pt x="58660" y="9417"/>
                      </a:moveTo>
                      <a:cubicBezTo>
                        <a:pt x="13303" y="52059"/>
                        <a:pt x="-24566" y="208294"/>
                        <a:pt x="19749" y="255851"/>
                      </a:cubicBezTo>
                      <a:cubicBezTo>
                        <a:pt x="130858" y="257850"/>
                        <a:pt x="200389" y="229736"/>
                        <a:pt x="353076" y="261847"/>
                      </a:cubicBezTo>
                      <a:cubicBezTo>
                        <a:pt x="505763" y="293958"/>
                        <a:pt x="689180" y="306579"/>
                        <a:pt x="759199" y="300408"/>
                      </a:cubicBezTo>
                      <a:cubicBezTo>
                        <a:pt x="829218" y="294237"/>
                        <a:pt x="830474" y="279941"/>
                        <a:pt x="773189" y="224818"/>
                      </a:cubicBezTo>
                      <a:lnTo>
                        <a:pt x="291890" y="0"/>
                      </a:lnTo>
                      <a:lnTo>
                        <a:pt x="58660" y="94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bg1">
                      <a:lumMod val="9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11" name="Freeform 2710"/>
                <p:cNvSpPr/>
                <p:nvPr/>
              </p:nvSpPr>
              <p:spPr>
                <a:xfrm flipH="1">
                  <a:off x="6379063" y="6518519"/>
                  <a:ext cx="446835" cy="197675"/>
                </a:xfrm>
                <a:custGeom>
                  <a:avLst/>
                  <a:gdLst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3744 w 857840"/>
                    <a:gd name="connsiteY0" fmla="*/ 8353 h 410429"/>
                    <a:gd name="connsiteX1" fmla="*/ 24833 w 857840"/>
                    <a:gd name="connsiteY1" fmla="*/ 254787 h 410429"/>
                    <a:gd name="connsiteX2" fmla="*/ 329633 w 857840"/>
                    <a:gd name="connsiteY2" fmla="*/ 293697 h 410429"/>
                    <a:gd name="connsiteX3" fmla="*/ 770620 w 857840"/>
                    <a:gd name="connsiteY3" fmla="*/ 410429 h 410429"/>
                    <a:gd name="connsiteX4" fmla="*/ 828986 w 857840"/>
                    <a:gd name="connsiteY4" fmla="*/ 293697 h 410429"/>
                    <a:gd name="connsiteX5" fmla="*/ 426910 w 857840"/>
                    <a:gd name="connsiteY5" fmla="*/ 79689 h 410429"/>
                    <a:gd name="connsiteX6" fmla="*/ 63744 w 857840"/>
                    <a:gd name="connsiteY6" fmla="*/ 8353 h 410429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5010"/>
                    <a:gd name="connsiteY0" fmla="*/ 13774 h 415850"/>
                    <a:gd name="connsiteX1" fmla="*/ 22003 w 855010"/>
                    <a:gd name="connsiteY1" fmla="*/ 260208 h 415850"/>
                    <a:gd name="connsiteX2" fmla="*/ 326803 w 855010"/>
                    <a:gd name="connsiteY2" fmla="*/ 299118 h 415850"/>
                    <a:gd name="connsiteX3" fmla="*/ 767790 w 855010"/>
                    <a:gd name="connsiteY3" fmla="*/ 415850 h 415850"/>
                    <a:gd name="connsiteX4" fmla="*/ 826156 w 855010"/>
                    <a:gd name="connsiteY4" fmla="*/ 299118 h 415850"/>
                    <a:gd name="connsiteX5" fmla="*/ 356101 w 855010"/>
                    <a:gd name="connsiteY5" fmla="*/ 59899 h 415850"/>
                    <a:gd name="connsiteX6" fmla="*/ 60914 w 855010"/>
                    <a:gd name="connsiteY6" fmla="*/ 13774 h 415850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4279"/>
                    <a:gd name="connsiteY0" fmla="*/ 13774 h 415915"/>
                    <a:gd name="connsiteX1" fmla="*/ 22003 w 854279"/>
                    <a:gd name="connsiteY1" fmla="*/ 260208 h 415915"/>
                    <a:gd name="connsiteX2" fmla="*/ 345821 w 854279"/>
                    <a:gd name="connsiteY2" fmla="*/ 284718 h 415915"/>
                    <a:gd name="connsiteX3" fmla="*/ 767790 w 854279"/>
                    <a:gd name="connsiteY3" fmla="*/ 415850 h 415915"/>
                    <a:gd name="connsiteX4" fmla="*/ 826156 w 854279"/>
                    <a:gd name="connsiteY4" fmla="*/ 299118 h 415915"/>
                    <a:gd name="connsiteX5" fmla="*/ 356101 w 854279"/>
                    <a:gd name="connsiteY5" fmla="*/ 59899 h 415915"/>
                    <a:gd name="connsiteX6" fmla="*/ 60914 w 854279"/>
                    <a:gd name="connsiteY6" fmla="*/ 13774 h 415915"/>
                    <a:gd name="connsiteX0" fmla="*/ 60914 w 853923"/>
                    <a:gd name="connsiteY0" fmla="*/ 13774 h 416165"/>
                    <a:gd name="connsiteX1" fmla="*/ 22003 w 853923"/>
                    <a:gd name="connsiteY1" fmla="*/ 260208 h 416165"/>
                    <a:gd name="connsiteX2" fmla="*/ 355330 w 853923"/>
                    <a:gd name="connsiteY2" fmla="*/ 266204 h 416165"/>
                    <a:gd name="connsiteX3" fmla="*/ 767790 w 853923"/>
                    <a:gd name="connsiteY3" fmla="*/ 415850 h 416165"/>
                    <a:gd name="connsiteX4" fmla="*/ 826156 w 853923"/>
                    <a:gd name="connsiteY4" fmla="*/ 299118 h 416165"/>
                    <a:gd name="connsiteX5" fmla="*/ 356101 w 853923"/>
                    <a:gd name="connsiteY5" fmla="*/ 59899 h 416165"/>
                    <a:gd name="connsiteX6" fmla="*/ 60914 w 853923"/>
                    <a:gd name="connsiteY6" fmla="*/ 13774 h 416165"/>
                    <a:gd name="connsiteX0" fmla="*/ 60914 w 898764"/>
                    <a:gd name="connsiteY0" fmla="*/ 13774 h 345430"/>
                    <a:gd name="connsiteX1" fmla="*/ 22003 w 898764"/>
                    <a:gd name="connsiteY1" fmla="*/ 260208 h 345430"/>
                    <a:gd name="connsiteX2" fmla="*/ 355330 w 898764"/>
                    <a:gd name="connsiteY2" fmla="*/ 266204 h 345430"/>
                    <a:gd name="connsiteX3" fmla="*/ 859709 w 898764"/>
                    <a:gd name="connsiteY3" fmla="*/ 341793 h 345430"/>
                    <a:gd name="connsiteX4" fmla="*/ 826156 w 898764"/>
                    <a:gd name="connsiteY4" fmla="*/ 299118 h 345430"/>
                    <a:gd name="connsiteX5" fmla="*/ 356101 w 898764"/>
                    <a:gd name="connsiteY5" fmla="*/ 59899 h 345430"/>
                    <a:gd name="connsiteX6" fmla="*/ 60914 w 898764"/>
                    <a:gd name="connsiteY6" fmla="*/ 13774 h 345430"/>
                    <a:gd name="connsiteX0" fmla="*/ 60914 w 898763"/>
                    <a:gd name="connsiteY0" fmla="*/ 13774 h 341858"/>
                    <a:gd name="connsiteX1" fmla="*/ 22003 w 898763"/>
                    <a:gd name="connsiteY1" fmla="*/ 260208 h 341858"/>
                    <a:gd name="connsiteX2" fmla="*/ 355330 w 898763"/>
                    <a:gd name="connsiteY2" fmla="*/ 266204 h 341858"/>
                    <a:gd name="connsiteX3" fmla="*/ 859709 w 898763"/>
                    <a:gd name="connsiteY3" fmla="*/ 341793 h 341858"/>
                    <a:gd name="connsiteX4" fmla="*/ 826155 w 898763"/>
                    <a:gd name="connsiteY4" fmla="*/ 251804 h 341858"/>
                    <a:gd name="connsiteX5" fmla="*/ 356101 w 898763"/>
                    <a:gd name="connsiteY5" fmla="*/ 59899 h 341858"/>
                    <a:gd name="connsiteX6" fmla="*/ 60914 w 898763"/>
                    <a:gd name="connsiteY6" fmla="*/ 13774 h 341858"/>
                    <a:gd name="connsiteX0" fmla="*/ 60914 w 855657"/>
                    <a:gd name="connsiteY0" fmla="*/ 13774 h 323364"/>
                    <a:gd name="connsiteX1" fmla="*/ 22003 w 855657"/>
                    <a:gd name="connsiteY1" fmla="*/ 260208 h 323364"/>
                    <a:gd name="connsiteX2" fmla="*/ 355330 w 855657"/>
                    <a:gd name="connsiteY2" fmla="*/ 266204 h 323364"/>
                    <a:gd name="connsiteX3" fmla="*/ 774130 w 855657"/>
                    <a:gd name="connsiteY3" fmla="*/ 323279 h 323364"/>
                    <a:gd name="connsiteX4" fmla="*/ 826155 w 855657"/>
                    <a:gd name="connsiteY4" fmla="*/ 251804 h 323364"/>
                    <a:gd name="connsiteX5" fmla="*/ 356101 w 855657"/>
                    <a:gd name="connsiteY5" fmla="*/ 59899 h 323364"/>
                    <a:gd name="connsiteX6" fmla="*/ 60914 w 855657"/>
                    <a:gd name="connsiteY6" fmla="*/ 13774 h 323364"/>
                    <a:gd name="connsiteX0" fmla="*/ 60914 w 822601"/>
                    <a:gd name="connsiteY0" fmla="*/ 13774 h 323779"/>
                    <a:gd name="connsiteX1" fmla="*/ 22003 w 822601"/>
                    <a:gd name="connsiteY1" fmla="*/ 260208 h 323779"/>
                    <a:gd name="connsiteX2" fmla="*/ 355330 w 822601"/>
                    <a:gd name="connsiteY2" fmla="*/ 266204 h 323779"/>
                    <a:gd name="connsiteX3" fmla="*/ 774130 w 822601"/>
                    <a:gd name="connsiteY3" fmla="*/ 323279 h 323779"/>
                    <a:gd name="connsiteX4" fmla="*/ 775443 w 822601"/>
                    <a:gd name="connsiteY4" fmla="*/ 229175 h 323779"/>
                    <a:gd name="connsiteX5" fmla="*/ 356101 w 822601"/>
                    <a:gd name="connsiteY5" fmla="*/ 59899 h 323779"/>
                    <a:gd name="connsiteX6" fmla="*/ 60914 w 822601"/>
                    <a:gd name="connsiteY6" fmla="*/ 13774 h 323779"/>
                    <a:gd name="connsiteX0" fmla="*/ 60914 w 806628"/>
                    <a:gd name="connsiteY0" fmla="*/ 13774 h 323779"/>
                    <a:gd name="connsiteX1" fmla="*/ 22003 w 806628"/>
                    <a:gd name="connsiteY1" fmla="*/ 260208 h 323779"/>
                    <a:gd name="connsiteX2" fmla="*/ 355330 w 806628"/>
                    <a:gd name="connsiteY2" fmla="*/ 266204 h 323779"/>
                    <a:gd name="connsiteX3" fmla="*/ 736094 w 806628"/>
                    <a:gd name="connsiteY3" fmla="*/ 323279 h 323779"/>
                    <a:gd name="connsiteX4" fmla="*/ 775443 w 806628"/>
                    <a:gd name="connsiteY4" fmla="*/ 229175 h 323779"/>
                    <a:gd name="connsiteX5" fmla="*/ 356101 w 806628"/>
                    <a:gd name="connsiteY5" fmla="*/ 59899 h 323779"/>
                    <a:gd name="connsiteX6" fmla="*/ 60914 w 806628"/>
                    <a:gd name="connsiteY6" fmla="*/ 13774 h 323779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29320 h 339325"/>
                    <a:gd name="connsiteX1" fmla="*/ 22756 w 807381"/>
                    <a:gd name="connsiteY1" fmla="*/ 275754 h 339325"/>
                    <a:gd name="connsiteX2" fmla="*/ 356083 w 807381"/>
                    <a:gd name="connsiteY2" fmla="*/ 281750 h 339325"/>
                    <a:gd name="connsiteX3" fmla="*/ 736847 w 807381"/>
                    <a:gd name="connsiteY3" fmla="*/ 338825 h 339325"/>
                    <a:gd name="connsiteX4" fmla="*/ 776196 w 807381"/>
                    <a:gd name="connsiteY4" fmla="*/ 244721 h 339325"/>
                    <a:gd name="connsiteX5" fmla="*/ 375872 w 807381"/>
                    <a:gd name="connsiteY5" fmla="*/ 36360 h 339325"/>
                    <a:gd name="connsiteX6" fmla="*/ 61667 w 807381"/>
                    <a:gd name="connsiteY6" fmla="*/ 29320 h 33932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07381"/>
                    <a:gd name="connsiteY0" fmla="*/ 0 h 310005"/>
                    <a:gd name="connsiteX1" fmla="*/ 22756 w 807381"/>
                    <a:gd name="connsiteY1" fmla="*/ 246434 h 310005"/>
                    <a:gd name="connsiteX2" fmla="*/ 356083 w 807381"/>
                    <a:gd name="connsiteY2" fmla="*/ 252430 h 310005"/>
                    <a:gd name="connsiteX3" fmla="*/ 736847 w 807381"/>
                    <a:gd name="connsiteY3" fmla="*/ 309505 h 310005"/>
                    <a:gd name="connsiteX4" fmla="*/ 776196 w 807381"/>
                    <a:gd name="connsiteY4" fmla="*/ 215401 h 310005"/>
                    <a:gd name="connsiteX5" fmla="*/ 375872 w 807381"/>
                    <a:gd name="connsiteY5" fmla="*/ 7040 h 310005"/>
                    <a:gd name="connsiteX6" fmla="*/ 61667 w 807381"/>
                    <a:gd name="connsiteY6" fmla="*/ 0 h 310005"/>
                    <a:gd name="connsiteX0" fmla="*/ 61667 w 817111"/>
                    <a:gd name="connsiteY0" fmla="*/ 0 h 291676"/>
                    <a:gd name="connsiteX1" fmla="*/ 22756 w 817111"/>
                    <a:gd name="connsiteY1" fmla="*/ 246434 h 291676"/>
                    <a:gd name="connsiteX2" fmla="*/ 356083 w 817111"/>
                    <a:gd name="connsiteY2" fmla="*/ 252430 h 291676"/>
                    <a:gd name="connsiteX3" fmla="*/ 762206 w 817111"/>
                    <a:gd name="connsiteY3" fmla="*/ 290991 h 291676"/>
                    <a:gd name="connsiteX4" fmla="*/ 776196 w 817111"/>
                    <a:gd name="connsiteY4" fmla="*/ 215401 h 291676"/>
                    <a:gd name="connsiteX5" fmla="*/ 375872 w 817111"/>
                    <a:gd name="connsiteY5" fmla="*/ 7040 h 291676"/>
                    <a:gd name="connsiteX6" fmla="*/ 61667 w 817111"/>
                    <a:gd name="connsiteY6" fmla="*/ 0 h 291676"/>
                    <a:gd name="connsiteX0" fmla="*/ 58660 w 814104"/>
                    <a:gd name="connsiteY0" fmla="*/ 20891 h 312567"/>
                    <a:gd name="connsiteX1" fmla="*/ 19749 w 814104"/>
                    <a:gd name="connsiteY1" fmla="*/ 267325 h 312567"/>
                    <a:gd name="connsiteX2" fmla="*/ 353076 w 814104"/>
                    <a:gd name="connsiteY2" fmla="*/ 273321 h 312567"/>
                    <a:gd name="connsiteX3" fmla="*/ 759199 w 814104"/>
                    <a:gd name="connsiteY3" fmla="*/ 311882 h 312567"/>
                    <a:gd name="connsiteX4" fmla="*/ 773189 w 814104"/>
                    <a:gd name="connsiteY4" fmla="*/ 236292 h 312567"/>
                    <a:gd name="connsiteX5" fmla="*/ 291890 w 814104"/>
                    <a:gd name="connsiteY5" fmla="*/ 11474 h 312567"/>
                    <a:gd name="connsiteX6" fmla="*/ 58660 w 814104"/>
                    <a:gd name="connsiteY6" fmla="*/ 20891 h 312567"/>
                    <a:gd name="connsiteX0" fmla="*/ 58660 w 814104"/>
                    <a:gd name="connsiteY0" fmla="*/ 9417 h 301093"/>
                    <a:gd name="connsiteX1" fmla="*/ 19749 w 814104"/>
                    <a:gd name="connsiteY1" fmla="*/ 255851 h 301093"/>
                    <a:gd name="connsiteX2" fmla="*/ 353076 w 814104"/>
                    <a:gd name="connsiteY2" fmla="*/ 261847 h 301093"/>
                    <a:gd name="connsiteX3" fmla="*/ 759199 w 814104"/>
                    <a:gd name="connsiteY3" fmla="*/ 300408 h 301093"/>
                    <a:gd name="connsiteX4" fmla="*/ 773189 w 814104"/>
                    <a:gd name="connsiteY4" fmla="*/ 224818 h 301093"/>
                    <a:gd name="connsiteX5" fmla="*/ 291890 w 814104"/>
                    <a:gd name="connsiteY5" fmla="*/ 0 h 301093"/>
                    <a:gd name="connsiteX6" fmla="*/ 58660 w 814104"/>
                    <a:gd name="connsiteY6" fmla="*/ 9417 h 301093"/>
                    <a:gd name="connsiteX0" fmla="*/ 58660 w 814104"/>
                    <a:gd name="connsiteY0" fmla="*/ 9417 h 301924"/>
                    <a:gd name="connsiteX1" fmla="*/ 19749 w 814104"/>
                    <a:gd name="connsiteY1" fmla="*/ 255851 h 301924"/>
                    <a:gd name="connsiteX2" fmla="*/ 353076 w 814104"/>
                    <a:gd name="connsiteY2" fmla="*/ 261847 h 301924"/>
                    <a:gd name="connsiteX3" fmla="*/ 759199 w 814104"/>
                    <a:gd name="connsiteY3" fmla="*/ 300408 h 301924"/>
                    <a:gd name="connsiteX4" fmla="*/ 773189 w 814104"/>
                    <a:gd name="connsiteY4" fmla="*/ 224818 h 301924"/>
                    <a:gd name="connsiteX5" fmla="*/ 291890 w 814104"/>
                    <a:gd name="connsiteY5" fmla="*/ 0 h 301924"/>
                    <a:gd name="connsiteX6" fmla="*/ 58660 w 814104"/>
                    <a:gd name="connsiteY6" fmla="*/ 9417 h 301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4104" h="301924">
                      <a:moveTo>
                        <a:pt x="58660" y="9417"/>
                      </a:moveTo>
                      <a:cubicBezTo>
                        <a:pt x="13303" y="52059"/>
                        <a:pt x="-24566" y="208294"/>
                        <a:pt x="19749" y="255851"/>
                      </a:cubicBezTo>
                      <a:cubicBezTo>
                        <a:pt x="130858" y="257850"/>
                        <a:pt x="200389" y="229736"/>
                        <a:pt x="353076" y="261847"/>
                      </a:cubicBezTo>
                      <a:cubicBezTo>
                        <a:pt x="505763" y="293958"/>
                        <a:pt x="689180" y="306579"/>
                        <a:pt x="759199" y="300408"/>
                      </a:cubicBezTo>
                      <a:cubicBezTo>
                        <a:pt x="829218" y="294237"/>
                        <a:pt x="830474" y="279941"/>
                        <a:pt x="773189" y="224818"/>
                      </a:cubicBezTo>
                      <a:lnTo>
                        <a:pt x="291890" y="0"/>
                      </a:lnTo>
                      <a:lnTo>
                        <a:pt x="58660" y="94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bg1">
                      <a:lumMod val="9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12" name="Freeform 2711"/>
                <p:cNvSpPr/>
                <p:nvPr/>
              </p:nvSpPr>
              <p:spPr>
                <a:xfrm>
                  <a:off x="6749991" y="3453186"/>
                  <a:ext cx="388320" cy="408095"/>
                </a:xfrm>
                <a:custGeom>
                  <a:avLst/>
                  <a:gdLst>
                    <a:gd name="connsiteX0" fmla="*/ 3153 w 545573"/>
                    <a:gd name="connsiteY0" fmla="*/ 436778 h 641355"/>
                    <a:gd name="connsiteX1" fmla="*/ 122423 w 545573"/>
                    <a:gd name="connsiteY1" fmla="*/ 237996 h 641355"/>
                    <a:gd name="connsiteX2" fmla="*/ 162179 w 545573"/>
                    <a:gd name="connsiteY2" fmla="*/ 33534 h 641355"/>
                    <a:gd name="connsiteX3" fmla="*/ 360962 w 545573"/>
                    <a:gd name="connsiteY3" fmla="*/ 16495 h 641355"/>
                    <a:gd name="connsiteX4" fmla="*/ 406398 w 545573"/>
                    <a:gd name="connsiteY4" fmla="*/ 198239 h 641355"/>
                    <a:gd name="connsiteX5" fmla="*/ 542706 w 545573"/>
                    <a:gd name="connsiteY5" fmla="*/ 436778 h 641355"/>
                    <a:gd name="connsiteX6" fmla="*/ 264410 w 545573"/>
                    <a:gd name="connsiteY6" fmla="*/ 641240 h 641355"/>
                    <a:gd name="connsiteX7" fmla="*/ 3153 w 545573"/>
                    <a:gd name="connsiteY7" fmla="*/ 436778 h 641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5573" h="641355">
                      <a:moveTo>
                        <a:pt x="3153" y="436778"/>
                      </a:moveTo>
                      <a:cubicBezTo>
                        <a:pt x="-20511" y="369571"/>
                        <a:pt x="95919" y="305203"/>
                        <a:pt x="122423" y="237996"/>
                      </a:cubicBezTo>
                      <a:cubicBezTo>
                        <a:pt x="148927" y="170789"/>
                        <a:pt x="122422" y="70451"/>
                        <a:pt x="162179" y="33534"/>
                      </a:cubicBezTo>
                      <a:cubicBezTo>
                        <a:pt x="201936" y="-3383"/>
                        <a:pt x="320259" y="-10956"/>
                        <a:pt x="360962" y="16495"/>
                      </a:cubicBezTo>
                      <a:cubicBezTo>
                        <a:pt x="401665" y="43946"/>
                        <a:pt x="376107" y="128192"/>
                        <a:pt x="406398" y="198239"/>
                      </a:cubicBezTo>
                      <a:cubicBezTo>
                        <a:pt x="436689" y="268286"/>
                        <a:pt x="566371" y="362944"/>
                        <a:pt x="542706" y="436778"/>
                      </a:cubicBezTo>
                      <a:cubicBezTo>
                        <a:pt x="519041" y="510612"/>
                        <a:pt x="357175" y="636507"/>
                        <a:pt x="264410" y="641240"/>
                      </a:cubicBezTo>
                      <a:cubicBezTo>
                        <a:pt x="171645" y="645973"/>
                        <a:pt x="26817" y="503985"/>
                        <a:pt x="3153" y="43677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13" name="Group 2712"/>
                <p:cNvGrpSpPr/>
                <p:nvPr/>
              </p:nvGrpSpPr>
              <p:grpSpPr>
                <a:xfrm>
                  <a:off x="6657088" y="2966171"/>
                  <a:ext cx="574125" cy="649110"/>
                  <a:chOff x="4583876" y="3710540"/>
                  <a:chExt cx="1150317" cy="1300558"/>
                </a:xfrm>
              </p:grpSpPr>
              <p:sp>
                <p:nvSpPr>
                  <p:cNvPr id="2716" name="Oval 2715"/>
                  <p:cNvSpPr/>
                  <p:nvPr/>
                </p:nvSpPr>
                <p:spPr>
                  <a:xfrm>
                    <a:off x="4693924" y="3710540"/>
                    <a:ext cx="910274" cy="1300558"/>
                  </a:xfrm>
                  <a:prstGeom prst="ellips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17" name="Oval 2716"/>
                  <p:cNvSpPr/>
                  <p:nvPr/>
                </p:nvSpPr>
                <p:spPr>
                  <a:xfrm>
                    <a:off x="4583876" y="4310726"/>
                    <a:ext cx="228600" cy="254355"/>
                  </a:xfrm>
                  <a:prstGeom prst="ellips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18" name="Oval 2717"/>
                  <p:cNvSpPr/>
                  <p:nvPr/>
                </p:nvSpPr>
                <p:spPr>
                  <a:xfrm>
                    <a:off x="5505593" y="4315486"/>
                    <a:ext cx="228600" cy="254355"/>
                  </a:xfrm>
                  <a:prstGeom prst="ellips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19" name="Freeform 2718"/>
                  <p:cNvSpPr/>
                  <p:nvPr/>
                </p:nvSpPr>
                <p:spPr>
                  <a:xfrm>
                    <a:off x="4987021" y="4703524"/>
                    <a:ext cx="337488" cy="180991"/>
                  </a:xfrm>
                  <a:custGeom>
                    <a:avLst/>
                    <a:gdLst>
                      <a:gd name="connsiteX0" fmla="*/ 8876 w 540980"/>
                      <a:gd name="connsiteY0" fmla="*/ 38100 h 342916"/>
                      <a:gd name="connsiteX1" fmla="*/ 537513 w 540980"/>
                      <a:gd name="connsiteY1" fmla="*/ 38100 h 342916"/>
                      <a:gd name="connsiteX2" fmla="*/ 227951 w 540980"/>
                      <a:gd name="connsiteY2" fmla="*/ 342900 h 342916"/>
                      <a:gd name="connsiteX3" fmla="*/ 8876 w 540980"/>
                      <a:gd name="connsiteY3" fmla="*/ 38100 h 342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80" h="342916">
                        <a:moveTo>
                          <a:pt x="8876" y="38100"/>
                        </a:moveTo>
                        <a:cubicBezTo>
                          <a:pt x="60470" y="-12700"/>
                          <a:pt x="501001" y="-12700"/>
                          <a:pt x="537513" y="38100"/>
                        </a:cubicBezTo>
                        <a:cubicBezTo>
                          <a:pt x="574025" y="88900"/>
                          <a:pt x="312088" y="340519"/>
                          <a:pt x="227951" y="342900"/>
                        </a:cubicBezTo>
                        <a:cubicBezTo>
                          <a:pt x="143814" y="345281"/>
                          <a:pt x="-42718" y="88900"/>
                          <a:pt x="8876" y="3810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0" name="Oval 2719"/>
                  <p:cNvSpPr/>
                  <p:nvPr/>
                </p:nvSpPr>
                <p:spPr>
                  <a:xfrm>
                    <a:off x="4958446" y="4180056"/>
                    <a:ext cx="101842" cy="16906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1" name="Oval 2720"/>
                  <p:cNvSpPr/>
                  <p:nvPr/>
                </p:nvSpPr>
                <p:spPr>
                  <a:xfrm>
                    <a:off x="5258488" y="4180056"/>
                    <a:ext cx="101842" cy="16906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2" name="Freeform 2721"/>
                  <p:cNvSpPr/>
                  <p:nvPr/>
                </p:nvSpPr>
                <p:spPr>
                  <a:xfrm>
                    <a:off x="5123844" y="4348533"/>
                    <a:ext cx="133812" cy="197287"/>
                  </a:xfrm>
                  <a:custGeom>
                    <a:avLst/>
                    <a:gdLst>
                      <a:gd name="connsiteX0" fmla="*/ 732 w 122014"/>
                      <a:gd name="connsiteY0" fmla="*/ 51 h 1021848"/>
                      <a:gd name="connsiteX1" fmla="*/ 119795 w 122014"/>
                      <a:gd name="connsiteY1" fmla="*/ 928739 h 1021848"/>
                      <a:gd name="connsiteX2" fmla="*/ 72170 w 122014"/>
                      <a:gd name="connsiteY2" fmla="*/ 885876 h 1021848"/>
                      <a:gd name="connsiteX3" fmla="*/ 732 w 122014"/>
                      <a:gd name="connsiteY3" fmla="*/ 51 h 1021848"/>
                      <a:gd name="connsiteX0" fmla="*/ 1130 w 122078"/>
                      <a:gd name="connsiteY0" fmla="*/ 51 h 1021848"/>
                      <a:gd name="connsiteX1" fmla="*/ 120193 w 122078"/>
                      <a:gd name="connsiteY1" fmla="*/ 928739 h 1021848"/>
                      <a:gd name="connsiteX2" fmla="*/ 63894 w 122078"/>
                      <a:gd name="connsiteY2" fmla="*/ 885877 h 1021848"/>
                      <a:gd name="connsiteX3" fmla="*/ 1130 w 122078"/>
                      <a:gd name="connsiteY3" fmla="*/ 51 h 1021848"/>
                      <a:gd name="connsiteX0" fmla="*/ 3192 w 166765"/>
                      <a:gd name="connsiteY0" fmla="*/ 692 h 1108839"/>
                      <a:gd name="connsiteX1" fmla="*/ 165624 w 166765"/>
                      <a:gd name="connsiteY1" fmla="*/ 1045079 h 1108839"/>
                      <a:gd name="connsiteX2" fmla="*/ 65956 w 166765"/>
                      <a:gd name="connsiteY2" fmla="*/ 886518 h 1108839"/>
                      <a:gd name="connsiteX3" fmla="*/ 3192 w 166765"/>
                      <a:gd name="connsiteY3" fmla="*/ 692 h 1108839"/>
                      <a:gd name="connsiteX0" fmla="*/ 2487 w 166860"/>
                      <a:gd name="connsiteY0" fmla="*/ 708 h 1171293"/>
                      <a:gd name="connsiteX1" fmla="*/ 164919 w 166860"/>
                      <a:gd name="connsiteY1" fmla="*/ 1045095 h 1171293"/>
                      <a:gd name="connsiteX2" fmla="*/ 48082 w 166860"/>
                      <a:gd name="connsiteY2" fmla="*/ 1145802 h 1171293"/>
                      <a:gd name="connsiteX3" fmla="*/ 65251 w 166860"/>
                      <a:gd name="connsiteY3" fmla="*/ 886534 h 1171293"/>
                      <a:gd name="connsiteX4" fmla="*/ 2487 w 166860"/>
                      <a:gd name="connsiteY4" fmla="*/ 708 h 1171293"/>
                      <a:gd name="connsiteX0" fmla="*/ 954 w 165326"/>
                      <a:gd name="connsiteY0" fmla="*/ 48 h 1170633"/>
                      <a:gd name="connsiteX1" fmla="*/ 163386 w 165326"/>
                      <a:gd name="connsiteY1" fmla="*/ 1044435 h 1170633"/>
                      <a:gd name="connsiteX2" fmla="*/ 46549 w 165326"/>
                      <a:gd name="connsiteY2" fmla="*/ 1145142 h 1170633"/>
                      <a:gd name="connsiteX3" fmla="*/ 94077 w 165326"/>
                      <a:gd name="connsiteY3" fmla="*/ 1001571 h 1170633"/>
                      <a:gd name="connsiteX4" fmla="*/ 954 w 165326"/>
                      <a:gd name="connsiteY4" fmla="*/ 48 h 1170633"/>
                      <a:gd name="connsiteX0" fmla="*/ 6423 w 170795"/>
                      <a:gd name="connsiteY0" fmla="*/ 85062 h 1255647"/>
                      <a:gd name="connsiteX1" fmla="*/ 168855 w 170795"/>
                      <a:gd name="connsiteY1" fmla="*/ 1129449 h 1255647"/>
                      <a:gd name="connsiteX2" fmla="*/ 52018 w 170795"/>
                      <a:gd name="connsiteY2" fmla="*/ 1230156 h 1255647"/>
                      <a:gd name="connsiteX3" fmla="*/ 99546 w 170795"/>
                      <a:gd name="connsiteY3" fmla="*/ 1086585 h 1255647"/>
                      <a:gd name="connsiteX4" fmla="*/ 39007 w 170795"/>
                      <a:gd name="connsiteY4" fmla="*/ 176028 h 1255647"/>
                      <a:gd name="connsiteX5" fmla="*/ 6423 w 170795"/>
                      <a:gd name="connsiteY5" fmla="*/ 85062 h 1255647"/>
                      <a:gd name="connsiteX0" fmla="*/ 42280 w 206652"/>
                      <a:gd name="connsiteY0" fmla="*/ 85062 h 1255647"/>
                      <a:gd name="connsiteX1" fmla="*/ 204712 w 206652"/>
                      <a:gd name="connsiteY1" fmla="*/ 1129449 h 1255647"/>
                      <a:gd name="connsiteX2" fmla="*/ 87875 w 206652"/>
                      <a:gd name="connsiteY2" fmla="*/ 1230156 h 1255647"/>
                      <a:gd name="connsiteX3" fmla="*/ 135403 w 206652"/>
                      <a:gd name="connsiteY3" fmla="*/ 1086585 h 1255647"/>
                      <a:gd name="connsiteX4" fmla="*/ 5472 w 206652"/>
                      <a:gd name="connsiteY4" fmla="*/ 176028 h 1255647"/>
                      <a:gd name="connsiteX5" fmla="*/ 42280 w 206652"/>
                      <a:gd name="connsiteY5" fmla="*/ 85062 h 1255647"/>
                      <a:gd name="connsiteX0" fmla="*/ 42280 w 206652"/>
                      <a:gd name="connsiteY0" fmla="*/ 85062 h 1255647"/>
                      <a:gd name="connsiteX1" fmla="*/ 204712 w 206652"/>
                      <a:gd name="connsiteY1" fmla="*/ 1129449 h 1255647"/>
                      <a:gd name="connsiteX2" fmla="*/ 87875 w 206652"/>
                      <a:gd name="connsiteY2" fmla="*/ 1230156 h 1255647"/>
                      <a:gd name="connsiteX3" fmla="*/ 178773 w 206652"/>
                      <a:gd name="connsiteY3" fmla="*/ 1086586 h 1255647"/>
                      <a:gd name="connsiteX4" fmla="*/ 5472 w 206652"/>
                      <a:gd name="connsiteY4" fmla="*/ 176028 h 1255647"/>
                      <a:gd name="connsiteX5" fmla="*/ 42280 w 206652"/>
                      <a:gd name="connsiteY5" fmla="*/ 85062 h 1255647"/>
                      <a:gd name="connsiteX0" fmla="*/ 19601 w 183973"/>
                      <a:gd name="connsiteY0" fmla="*/ 80206 h 1250791"/>
                      <a:gd name="connsiteX1" fmla="*/ 182033 w 183973"/>
                      <a:gd name="connsiteY1" fmla="*/ 1124593 h 1250791"/>
                      <a:gd name="connsiteX2" fmla="*/ 65196 w 183973"/>
                      <a:gd name="connsiteY2" fmla="*/ 1225300 h 1250791"/>
                      <a:gd name="connsiteX3" fmla="*/ 156094 w 183973"/>
                      <a:gd name="connsiteY3" fmla="*/ 1081730 h 1250791"/>
                      <a:gd name="connsiteX4" fmla="*/ 13151 w 183973"/>
                      <a:gd name="connsiteY4" fmla="*/ 184025 h 1250791"/>
                      <a:gd name="connsiteX5" fmla="*/ 19601 w 183973"/>
                      <a:gd name="connsiteY5" fmla="*/ 80206 h 1250791"/>
                      <a:gd name="connsiteX0" fmla="*/ 100 w 170922"/>
                      <a:gd name="connsiteY0" fmla="*/ 53 h 1066819"/>
                      <a:gd name="connsiteX1" fmla="*/ 168982 w 170922"/>
                      <a:gd name="connsiteY1" fmla="*/ 940621 h 1066819"/>
                      <a:gd name="connsiteX2" fmla="*/ 52145 w 170922"/>
                      <a:gd name="connsiteY2" fmla="*/ 1041328 h 1066819"/>
                      <a:gd name="connsiteX3" fmla="*/ 143043 w 170922"/>
                      <a:gd name="connsiteY3" fmla="*/ 897758 h 1066819"/>
                      <a:gd name="connsiteX4" fmla="*/ 100 w 170922"/>
                      <a:gd name="connsiteY4" fmla="*/ 53 h 1066819"/>
                      <a:gd name="connsiteX0" fmla="*/ 27829 w 120586"/>
                      <a:gd name="connsiteY0" fmla="*/ 133 h 526980"/>
                      <a:gd name="connsiteX1" fmla="*/ 118646 w 120586"/>
                      <a:gd name="connsiteY1" fmla="*/ 400782 h 526980"/>
                      <a:gd name="connsiteX2" fmla="*/ 1809 w 120586"/>
                      <a:gd name="connsiteY2" fmla="*/ 501489 h 526980"/>
                      <a:gd name="connsiteX3" fmla="*/ 92707 w 120586"/>
                      <a:gd name="connsiteY3" fmla="*/ 357919 h 526980"/>
                      <a:gd name="connsiteX4" fmla="*/ 27829 w 120586"/>
                      <a:gd name="connsiteY4" fmla="*/ 133 h 526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86" h="526980">
                        <a:moveTo>
                          <a:pt x="27829" y="133"/>
                        </a:moveTo>
                        <a:cubicBezTo>
                          <a:pt x="32152" y="7277"/>
                          <a:pt x="109972" y="227236"/>
                          <a:pt x="118646" y="400782"/>
                        </a:cubicBezTo>
                        <a:cubicBezTo>
                          <a:pt x="137087" y="572348"/>
                          <a:pt x="18420" y="527916"/>
                          <a:pt x="1809" y="501489"/>
                        </a:cubicBezTo>
                        <a:cubicBezTo>
                          <a:pt x="-14802" y="475062"/>
                          <a:pt x="88370" y="441478"/>
                          <a:pt x="92707" y="357919"/>
                        </a:cubicBezTo>
                        <a:cubicBezTo>
                          <a:pt x="97044" y="274360"/>
                          <a:pt x="23506" y="-7011"/>
                          <a:pt x="27829" y="133"/>
                        </a:cubicBezTo>
                        <a:close/>
                      </a:path>
                    </a:pathLst>
                  </a:cu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714" name="Freeform 2713"/>
                <p:cNvSpPr/>
                <p:nvPr/>
              </p:nvSpPr>
              <p:spPr>
                <a:xfrm>
                  <a:off x="6690166" y="2857747"/>
                  <a:ext cx="505995" cy="494810"/>
                </a:xfrm>
                <a:custGeom>
                  <a:avLst/>
                  <a:gdLst>
                    <a:gd name="connsiteX0" fmla="*/ 52939 w 890337"/>
                    <a:gd name="connsiteY0" fmla="*/ 952901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52939 w 890337"/>
                    <a:gd name="connsiteY17" fmla="*/ 952901 h 952901"/>
                    <a:gd name="connsiteX0" fmla="*/ 52939 w 890337"/>
                    <a:gd name="connsiteY0" fmla="*/ 890337 h 890337"/>
                    <a:gd name="connsiteX1" fmla="*/ 0 w 890337"/>
                    <a:gd name="connsiteY1" fmla="*/ 226194 h 890337"/>
                    <a:gd name="connsiteX2" fmla="*/ 211756 w 890337"/>
                    <a:gd name="connsiteY2" fmla="*/ 72190 h 890337"/>
                    <a:gd name="connsiteX3" fmla="*/ 471638 w 890337"/>
                    <a:gd name="connsiteY3" fmla="*/ 52939 h 890337"/>
                    <a:gd name="connsiteX4" fmla="*/ 563078 w 890337"/>
                    <a:gd name="connsiteY4" fmla="*/ 52939 h 890337"/>
                    <a:gd name="connsiteX5" fmla="*/ 755584 w 890337"/>
                    <a:gd name="connsiteY5" fmla="*/ 0 h 890337"/>
                    <a:gd name="connsiteX6" fmla="*/ 625643 w 890337"/>
                    <a:gd name="connsiteY6" fmla="*/ 144379 h 890337"/>
                    <a:gd name="connsiteX7" fmla="*/ 890337 w 890337"/>
                    <a:gd name="connsiteY7" fmla="*/ 125129 h 890337"/>
                    <a:gd name="connsiteX8" fmla="*/ 702645 w 890337"/>
                    <a:gd name="connsiteY8" fmla="*/ 279133 h 890337"/>
                    <a:gd name="connsiteX9" fmla="*/ 741146 w 890337"/>
                    <a:gd name="connsiteY9" fmla="*/ 481264 h 890337"/>
                    <a:gd name="connsiteX10" fmla="*/ 683394 w 890337"/>
                    <a:gd name="connsiteY10" fmla="*/ 890337 h 890337"/>
                    <a:gd name="connsiteX11" fmla="*/ 630455 w 890337"/>
                    <a:gd name="connsiteY11" fmla="*/ 418699 h 890337"/>
                    <a:gd name="connsiteX12" fmla="*/ 466826 w 890337"/>
                    <a:gd name="connsiteY12" fmla="*/ 413887 h 890337"/>
                    <a:gd name="connsiteX13" fmla="*/ 356135 w 890337"/>
                    <a:gd name="connsiteY13" fmla="*/ 486076 h 890337"/>
                    <a:gd name="connsiteX14" fmla="*/ 303196 w 890337"/>
                    <a:gd name="connsiteY14" fmla="*/ 428325 h 890337"/>
                    <a:gd name="connsiteX15" fmla="*/ 125129 w 890337"/>
                    <a:gd name="connsiteY15" fmla="*/ 385011 h 890337"/>
                    <a:gd name="connsiteX16" fmla="*/ 52939 w 890337"/>
                    <a:gd name="connsiteY16" fmla="*/ 890337 h 890337"/>
                    <a:gd name="connsiteX0" fmla="*/ 52939 w 890337"/>
                    <a:gd name="connsiteY0" fmla="*/ 991402 h 991402"/>
                    <a:gd name="connsiteX1" fmla="*/ 0 w 890337"/>
                    <a:gd name="connsiteY1" fmla="*/ 327259 h 991402"/>
                    <a:gd name="connsiteX2" fmla="*/ 211756 w 890337"/>
                    <a:gd name="connsiteY2" fmla="*/ 173255 h 991402"/>
                    <a:gd name="connsiteX3" fmla="*/ 471638 w 890337"/>
                    <a:gd name="connsiteY3" fmla="*/ 154004 h 991402"/>
                    <a:gd name="connsiteX4" fmla="*/ 563078 w 890337"/>
                    <a:gd name="connsiteY4" fmla="*/ 154004 h 991402"/>
                    <a:gd name="connsiteX5" fmla="*/ 687001 w 890337"/>
                    <a:gd name="connsiteY5" fmla="*/ 0 h 991402"/>
                    <a:gd name="connsiteX6" fmla="*/ 625643 w 890337"/>
                    <a:gd name="connsiteY6" fmla="*/ 245444 h 991402"/>
                    <a:gd name="connsiteX7" fmla="*/ 890337 w 890337"/>
                    <a:gd name="connsiteY7" fmla="*/ 226194 h 991402"/>
                    <a:gd name="connsiteX8" fmla="*/ 702645 w 890337"/>
                    <a:gd name="connsiteY8" fmla="*/ 380198 h 991402"/>
                    <a:gd name="connsiteX9" fmla="*/ 741146 w 890337"/>
                    <a:gd name="connsiteY9" fmla="*/ 582329 h 991402"/>
                    <a:gd name="connsiteX10" fmla="*/ 683394 w 890337"/>
                    <a:gd name="connsiteY10" fmla="*/ 991402 h 991402"/>
                    <a:gd name="connsiteX11" fmla="*/ 630455 w 890337"/>
                    <a:gd name="connsiteY11" fmla="*/ 519764 h 991402"/>
                    <a:gd name="connsiteX12" fmla="*/ 466826 w 890337"/>
                    <a:gd name="connsiteY12" fmla="*/ 514952 h 991402"/>
                    <a:gd name="connsiteX13" fmla="*/ 356135 w 890337"/>
                    <a:gd name="connsiteY13" fmla="*/ 587141 h 991402"/>
                    <a:gd name="connsiteX14" fmla="*/ 303196 w 890337"/>
                    <a:gd name="connsiteY14" fmla="*/ 529390 h 991402"/>
                    <a:gd name="connsiteX15" fmla="*/ 125129 w 890337"/>
                    <a:gd name="connsiteY15" fmla="*/ 486076 h 991402"/>
                    <a:gd name="connsiteX16" fmla="*/ 52939 w 890337"/>
                    <a:gd name="connsiteY16" fmla="*/ 991402 h 991402"/>
                    <a:gd name="connsiteX0" fmla="*/ 52939 w 760391"/>
                    <a:gd name="connsiteY0" fmla="*/ 991402 h 991402"/>
                    <a:gd name="connsiteX1" fmla="*/ 0 w 760391"/>
                    <a:gd name="connsiteY1" fmla="*/ 327259 h 991402"/>
                    <a:gd name="connsiteX2" fmla="*/ 211756 w 760391"/>
                    <a:gd name="connsiteY2" fmla="*/ 173255 h 991402"/>
                    <a:gd name="connsiteX3" fmla="*/ 471638 w 760391"/>
                    <a:gd name="connsiteY3" fmla="*/ 154004 h 991402"/>
                    <a:gd name="connsiteX4" fmla="*/ 563078 w 760391"/>
                    <a:gd name="connsiteY4" fmla="*/ 154004 h 991402"/>
                    <a:gd name="connsiteX5" fmla="*/ 687001 w 760391"/>
                    <a:gd name="connsiteY5" fmla="*/ 0 h 991402"/>
                    <a:gd name="connsiteX6" fmla="*/ 625643 w 760391"/>
                    <a:gd name="connsiteY6" fmla="*/ 245444 h 991402"/>
                    <a:gd name="connsiteX7" fmla="*/ 760391 w 760391"/>
                    <a:gd name="connsiteY7" fmla="*/ 38501 h 991402"/>
                    <a:gd name="connsiteX8" fmla="*/ 702645 w 760391"/>
                    <a:gd name="connsiteY8" fmla="*/ 380198 h 991402"/>
                    <a:gd name="connsiteX9" fmla="*/ 741146 w 760391"/>
                    <a:gd name="connsiteY9" fmla="*/ 582329 h 991402"/>
                    <a:gd name="connsiteX10" fmla="*/ 683394 w 760391"/>
                    <a:gd name="connsiteY10" fmla="*/ 991402 h 991402"/>
                    <a:gd name="connsiteX11" fmla="*/ 630455 w 760391"/>
                    <a:gd name="connsiteY11" fmla="*/ 519764 h 991402"/>
                    <a:gd name="connsiteX12" fmla="*/ 466826 w 760391"/>
                    <a:gd name="connsiteY12" fmla="*/ 514952 h 991402"/>
                    <a:gd name="connsiteX13" fmla="*/ 356135 w 760391"/>
                    <a:gd name="connsiteY13" fmla="*/ 587141 h 991402"/>
                    <a:gd name="connsiteX14" fmla="*/ 303196 w 760391"/>
                    <a:gd name="connsiteY14" fmla="*/ 529390 h 991402"/>
                    <a:gd name="connsiteX15" fmla="*/ 125129 w 760391"/>
                    <a:gd name="connsiteY15" fmla="*/ 486076 h 991402"/>
                    <a:gd name="connsiteX16" fmla="*/ 52939 w 760391"/>
                    <a:gd name="connsiteY16" fmla="*/ 991402 h 991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60391" h="991402">
                      <a:moveTo>
                        <a:pt x="52939" y="991402"/>
                      </a:moveTo>
                      <a:lnTo>
                        <a:pt x="0" y="327259"/>
                      </a:lnTo>
                      <a:lnTo>
                        <a:pt x="211756" y="173255"/>
                      </a:lnTo>
                      <a:lnTo>
                        <a:pt x="471638" y="154004"/>
                      </a:lnTo>
                      <a:lnTo>
                        <a:pt x="563078" y="154004"/>
                      </a:lnTo>
                      <a:lnTo>
                        <a:pt x="687001" y="0"/>
                      </a:lnTo>
                      <a:lnTo>
                        <a:pt x="625643" y="245444"/>
                      </a:lnTo>
                      <a:lnTo>
                        <a:pt x="760391" y="38501"/>
                      </a:lnTo>
                      <a:lnTo>
                        <a:pt x="702645" y="380198"/>
                      </a:lnTo>
                      <a:lnTo>
                        <a:pt x="741146" y="582329"/>
                      </a:lnTo>
                      <a:lnTo>
                        <a:pt x="683394" y="991402"/>
                      </a:lnTo>
                      <a:lnTo>
                        <a:pt x="630455" y="519764"/>
                      </a:lnTo>
                      <a:lnTo>
                        <a:pt x="466826" y="514952"/>
                      </a:lnTo>
                      <a:lnTo>
                        <a:pt x="356135" y="587141"/>
                      </a:lnTo>
                      <a:lnTo>
                        <a:pt x="303196" y="529390"/>
                      </a:lnTo>
                      <a:lnTo>
                        <a:pt x="125129" y="486076"/>
                      </a:lnTo>
                      <a:lnTo>
                        <a:pt x="52939" y="991402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715" name="Rectangle 268"/>
                <p:cNvSpPr/>
                <p:nvPr/>
              </p:nvSpPr>
              <p:spPr>
                <a:xfrm>
                  <a:off x="6567587" y="4541054"/>
                  <a:ext cx="775631" cy="353810"/>
                </a:xfrm>
                <a:custGeom>
                  <a:avLst/>
                  <a:gdLst>
                    <a:gd name="connsiteX0" fmla="*/ 0 w 775631"/>
                    <a:gd name="connsiteY0" fmla="*/ 0 h 351800"/>
                    <a:gd name="connsiteX1" fmla="*/ 775631 w 775631"/>
                    <a:gd name="connsiteY1" fmla="*/ 0 h 351800"/>
                    <a:gd name="connsiteX2" fmla="*/ 775631 w 775631"/>
                    <a:gd name="connsiteY2" fmla="*/ 351800 h 351800"/>
                    <a:gd name="connsiteX3" fmla="*/ 0 w 775631"/>
                    <a:gd name="connsiteY3" fmla="*/ 351800 h 351800"/>
                    <a:gd name="connsiteX4" fmla="*/ 0 w 775631"/>
                    <a:gd name="connsiteY4" fmla="*/ 0 h 351800"/>
                    <a:gd name="connsiteX0" fmla="*/ 22107 w 775631"/>
                    <a:gd name="connsiteY0" fmla="*/ 6029 h 351800"/>
                    <a:gd name="connsiteX1" fmla="*/ 775631 w 775631"/>
                    <a:gd name="connsiteY1" fmla="*/ 0 h 351800"/>
                    <a:gd name="connsiteX2" fmla="*/ 775631 w 775631"/>
                    <a:gd name="connsiteY2" fmla="*/ 351800 h 351800"/>
                    <a:gd name="connsiteX3" fmla="*/ 0 w 775631"/>
                    <a:gd name="connsiteY3" fmla="*/ 351800 h 351800"/>
                    <a:gd name="connsiteX4" fmla="*/ 22107 w 775631"/>
                    <a:gd name="connsiteY4" fmla="*/ 6029 h 351800"/>
                    <a:gd name="connsiteX0" fmla="*/ 22107 w 775631"/>
                    <a:gd name="connsiteY0" fmla="*/ 8039 h 353810"/>
                    <a:gd name="connsiteX1" fmla="*/ 763573 w 775631"/>
                    <a:gd name="connsiteY1" fmla="*/ 0 h 353810"/>
                    <a:gd name="connsiteX2" fmla="*/ 775631 w 775631"/>
                    <a:gd name="connsiteY2" fmla="*/ 353810 h 353810"/>
                    <a:gd name="connsiteX3" fmla="*/ 0 w 775631"/>
                    <a:gd name="connsiteY3" fmla="*/ 353810 h 353810"/>
                    <a:gd name="connsiteX4" fmla="*/ 22107 w 775631"/>
                    <a:gd name="connsiteY4" fmla="*/ 8039 h 35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5631" h="353810">
                      <a:moveTo>
                        <a:pt x="22107" y="8039"/>
                      </a:moveTo>
                      <a:lnTo>
                        <a:pt x="763573" y="0"/>
                      </a:lnTo>
                      <a:lnTo>
                        <a:pt x="775631" y="353810"/>
                      </a:lnTo>
                      <a:lnTo>
                        <a:pt x="0" y="353810"/>
                      </a:lnTo>
                      <a:lnTo>
                        <a:pt x="22107" y="8039"/>
                      </a:ln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701" name="Freeform 2700"/>
              <p:cNvSpPr>
                <a:spLocks noChangeAspect="1"/>
              </p:cNvSpPr>
              <p:nvPr/>
            </p:nvSpPr>
            <p:spPr>
              <a:xfrm flipH="1">
                <a:off x="4740245" y="3962947"/>
                <a:ext cx="98668" cy="146022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2508" name="Group 2507"/>
            <p:cNvGrpSpPr>
              <a:grpSpLocks noChangeAspect="1"/>
            </p:cNvGrpSpPr>
            <p:nvPr/>
          </p:nvGrpSpPr>
          <p:grpSpPr>
            <a:xfrm>
              <a:off x="1076143" y="5182008"/>
              <a:ext cx="492966" cy="1406881"/>
              <a:chOff x="3258403" y="2681812"/>
              <a:chExt cx="1407078" cy="4015675"/>
            </a:xfrm>
          </p:grpSpPr>
          <p:sp>
            <p:nvSpPr>
              <p:cNvPr id="2665" name="Freeform 2664"/>
              <p:cNvSpPr/>
              <p:nvPr/>
            </p:nvSpPr>
            <p:spPr>
              <a:xfrm>
                <a:off x="3763216" y="3434479"/>
                <a:ext cx="388320" cy="408095"/>
              </a:xfrm>
              <a:custGeom>
                <a:avLst/>
                <a:gdLst>
                  <a:gd name="connsiteX0" fmla="*/ 3153 w 545573"/>
                  <a:gd name="connsiteY0" fmla="*/ 436778 h 641355"/>
                  <a:gd name="connsiteX1" fmla="*/ 122423 w 545573"/>
                  <a:gd name="connsiteY1" fmla="*/ 237996 h 641355"/>
                  <a:gd name="connsiteX2" fmla="*/ 162179 w 545573"/>
                  <a:gd name="connsiteY2" fmla="*/ 33534 h 641355"/>
                  <a:gd name="connsiteX3" fmla="*/ 360962 w 545573"/>
                  <a:gd name="connsiteY3" fmla="*/ 16495 h 641355"/>
                  <a:gd name="connsiteX4" fmla="*/ 406398 w 545573"/>
                  <a:gd name="connsiteY4" fmla="*/ 198239 h 641355"/>
                  <a:gd name="connsiteX5" fmla="*/ 542706 w 545573"/>
                  <a:gd name="connsiteY5" fmla="*/ 436778 h 641355"/>
                  <a:gd name="connsiteX6" fmla="*/ 264410 w 545573"/>
                  <a:gd name="connsiteY6" fmla="*/ 641240 h 641355"/>
                  <a:gd name="connsiteX7" fmla="*/ 3153 w 545573"/>
                  <a:gd name="connsiteY7" fmla="*/ 436778 h 641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5573" h="641355">
                    <a:moveTo>
                      <a:pt x="3153" y="436778"/>
                    </a:moveTo>
                    <a:cubicBezTo>
                      <a:pt x="-20511" y="369571"/>
                      <a:pt x="95919" y="305203"/>
                      <a:pt x="122423" y="237996"/>
                    </a:cubicBezTo>
                    <a:cubicBezTo>
                      <a:pt x="148927" y="170789"/>
                      <a:pt x="122422" y="70451"/>
                      <a:pt x="162179" y="33534"/>
                    </a:cubicBezTo>
                    <a:cubicBezTo>
                      <a:pt x="201936" y="-3383"/>
                      <a:pt x="320259" y="-10956"/>
                      <a:pt x="360962" y="16495"/>
                    </a:cubicBezTo>
                    <a:cubicBezTo>
                      <a:pt x="401665" y="43946"/>
                      <a:pt x="376107" y="128192"/>
                      <a:pt x="406398" y="198239"/>
                    </a:cubicBezTo>
                    <a:cubicBezTo>
                      <a:pt x="436689" y="268286"/>
                      <a:pt x="566371" y="362944"/>
                      <a:pt x="542706" y="436778"/>
                    </a:cubicBezTo>
                    <a:cubicBezTo>
                      <a:pt x="519041" y="510612"/>
                      <a:pt x="357175" y="636507"/>
                      <a:pt x="264410" y="641240"/>
                    </a:cubicBezTo>
                    <a:cubicBezTo>
                      <a:pt x="171645" y="645973"/>
                      <a:pt x="26817" y="503985"/>
                      <a:pt x="3153" y="436778"/>
                    </a:cubicBezTo>
                    <a:close/>
                  </a:path>
                </a:pathLst>
              </a:cu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66" name="Freeform 2665"/>
              <p:cNvSpPr/>
              <p:nvPr/>
            </p:nvSpPr>
            <p:spPr>
              <a:xfrm rot="679214">
                <a:off x="3381003" y="3783417"/>
                <a:ext cx="228065" cy="1264050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67" name="Freeform 2666"/>
              <p:cNvSpPr/>
              <p:nvPr/>
            </p:nvSpPr>
            <p:spPr>
              <a:xfrm rot="20920786" flipH="1">
                <a:off x="4312430" y="3765023"/>
                <a:ext cx="228065" cy="1264050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68" name="Freeform 2667"/>
              <p:cNvSpPr>
                <a:spLocks noChangeAspect="1"/>
              </p:cNvSpPr>
              <p:nvPr/>
            </p:nvSpPr>
            <p:spPr>
              <a:xfrm>
                <a:off x="3258403" y="4938187"/>
                <a:ext cx="197289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69" name="Freeform 2668"/>
              <p:cNvSpPr>
                <a:spLocks noChangeAspect="1"/>
              </p:cNvSpPr>
              <p:nvPr/>
            </p:nvSpPr>
            <p:spPr>
              <a:xfrm flipH="1">
                <a:off x="4468192" y="4937769"/>
                <a:ext cx="197289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70" name="Freeform 2669"/>
              <p:cNvSpPr/>
              <p:nvPr/>
            </p:nvSpPr>
            <p:spPr>
              <a:xfrm flipH="1">
                <a:off x="3946028" y="3605839"/>
                <a:ext cx="476885" cy="1411293"/>
              </a:xfrm>
              <a:custGeom>
                <a:avLst/>
                <a:gdLst>
                  <a:gd name="connsiteX0" fmla="*/ 157523 w 1582311"/>
                  <a:gd name="connsiteY0" fmla="*/ 1919666 h 1975803"/>
                  <a:gd name="connsiteX1" fmla="*/ 403957 w 1582311"/>
                  <a:gd name="connsiteY1" fmla="*/ 1374917 h 1975803"/>
                  <a:gd name="connsiteX2" fmla="*/ 112127 w 1582311"/>
                  <a:gd name="connsiteY2" fmla="*/ 739377 h 1975803"/>
                  <a:gd name="connsiteX3" fmla="*/ 47276 w 1582311"/>
                  <a:gd name="connsiteY3" fmla="*/ 246509 h 1975803"/>
                  <a:gd name="connsiteX4" fmla="*/ 793063 w 1582311"/>
                  <a:gd name="connsiteY4" fmla="*/ 75 h 1975803"/>
                  <a:gd name="connsiteX5" fmla="*/ 1473999 w 1582311"/>
                  <a:gd name="connsiteY5" fmla="*/ 227053 h 1975803"/>
                  <a:gd name="connsiteX6" fmla="*/ 1402663 w 1582311"/>
                  <a:gd name="connsiteY6" fmla="*/ 771802 h 1975803"/>
                  <a:gd name="connsiteX7" fmla="*/ 1292416 w 1582311"/>
                  <a:gd name="connsiteY7" fmla="*/ 1297096 h 1975803"/>
                  <a:gd name="connsiteX8" fmla="*/ 1532365 w 1582311"/>
                  <a:gd name="connsiteY8" fmla="*/ 1887240 h 1975803"/>
                  <a:gd name="connsiteX9" fmla="*/ 157523 w 1582311"/>
                  <a:gd name="connsiteY9" fmla="*/ 1919666 h 1975803"/>
                  <a:gd name="connsiteX0" fmla="*/ 157523 w 1582311"/>
                  <a:gd name="connsiteY0" fmla="*/ 1919666 h 1973041"/>
                  <a:gd name="connsiteX1" fmla="*/ 403957 w 1582311"/>
                  <a:gd name="connsiteY1" fmla="*/ 1374917 h 1973041"/>
                  <a:gd name="connsiteX2" fmla="*/ 112127 w 1582311"/>
                  <a:gd name="connsiteY2" fmla="*/ 739377 h 1973041"/>
                  <a:gd name="connsiteX3" fmla="*/ 47276 w 1582311"/>
                  <a:gd name="connsiteY3" fmla="*/ 246509 h 1973041"/>
                  <a:gd name="connsiteX4" fmla="*/ 793063 w 1582311"/>
                  <a:gd name="connsiteY4" fmla="*/ 75 h 1973041"/>
                  <a:gd name="connsiteX5" fmla="*/ 1473999 w 1582311"/>
                  <a:gd name="connsiteY5" fmla="*/ 227053 h 1973041"/>
                  <a:gd name="connsiteX6" fmla="*/ 1402663 w 1582311"/>
                  <a:gd name="connsiteY6" fmla="*/ 771802 h 1973041"/>
                  <a:gd name="connsiteX7" fmla="*/ 1292416 w 1582311"/>
                  <a:gd name="connsiteY7" fmla="*/ 1342492 h 1973041"/>
                  <a:gd name="connsiteX8" fmla="*/ 1532365 w 1582311"/>
                  <a:gd name="connsiteY8" fmla="*/ 1887240 h 1973041"/>
                  <a:gd name="connsiteX9" fmla="*/ 157523 w 1582311"/>
                  <a:gd name="connsiteY9" fmla="*/ 1919666 h 1973041"/>
                  <a:gd name="connsiteX0" fmla="*/ 157523 w 1582311"/>
                  <a:gd name="connsiteY0" fmla="*/ 1919660 h 1973035"/>
                  <a:gd name="connsiteX1" fmla="*/ 403957 w 1582311"/>
                  <a:gd name="connsiteY1" fmla="*/ 1374911 h 1973035"/>
                  <a:gd name="connsiteX2" fmla="*/ 112127 w 1582311"/>
                  <a:gd name="connsiteY2" fmla="*/ 739371 h 1973035"/>
                  <a:gd name="connsiteX3" fmla="*/ 47276 w 1582311"/>
                  <a:gd name="connsiteY3" fmla="*/ 246503 h 1973035"/>
                  <a:gd name="connsiteX4" fmla="*/ 793063 w 1582311"/>
                  <a:gd name="connsiteY4" fmla="*/ 69 h 1973035"/>
                  <a:gd name="connsiteX5" fmla="*/ 1473999 w 1582311"/>
                  <a:gd name="connsiteY5" fmla="*/ 227047 h 1973035"/>
                  <a:gd name="connsiteX6" fmla="*/ 1467514 w 1582311"/>
                  <a:gd name="connsiteY6" fmla="*/ 706945 h 1973035"/>
                  <a:gd name="connsiteX7" fmla="*/ 1292416 w 1582311"/>
                  <a:gd name="connsiteY7" fmla="*/ 1342486 h 1973035"/>
                  <a:gd name="connsiteX8" fmla="*/ 1532365 w 1582311"/>
                  <a:gd name="connsiteY8" fmla="*/ 1887234 h 1973035"/>
                  <a:gd name="connsiteX9" fmla="*/ 157523 w 1582311"/>
                  <a:gd name="connsiteY9" fmla="*/ 1919660 h 1973035"/>
                  <a:gd name="connsiteX0" fmla="*/ 157523 w 1582311"/>
                  <a:gd name="connsiteY0" fmla="*/ 2021986 h 2113807"/>
                  <a:gd name="connsiteX1" fmla="*/ 403957 w 1582311"/>
                  <a:gd name="connsiteY1" fmla="*/ 1477237 h 2113807"/>
                  <a:gd name="connsiteX2" fmla="*/ 112127 w 1582311"/>
                  <a:gd name="connsiteY2" fmla="*/ 841697 h 2113807"/>
                  <a:gd name="connsiteX3" fmla="*/ 47276 w 1582311"/>
                  <a:gd name="connsiteY3" fmla="*/ 348829 h 2113807"/>
                  <a:gd name="connsiteX4" fmla="*/ 793063 w 1582311"/>
                  <a:gd name="connsiteY4" fmla="*/ 102395 h 2113807"/>
                  <a:gd name="connsiteX5" fmla="*/ 844944 w 1582311"/>
                  <a:gd name="connsiteY5" fmla="*/ 2106292 h 2113807"/>
                  <a:gd name="connsiteX6" fmla="*/ 1467514 w 1582311"/>
                  <a:gd name="connsiteY6" fmla="*/ 809271 h 2113807"/>
                  <a:gd name="connsiteX7" fmla="*/ 1292416 w 1582311"/>
                  <a:gd name="connsiteY7" fmla="*/ 1444812 h 2113807"/>
                  <a:gd name="connsiteX8" fmla="*/ 1532365 w 1582311"/>
                  <a:gd name="connsiteY8" fmla="*/ 1989560 h 2113807"/>
                  <a:gd name="connsiteX9" fmla="*/ 157523 w 1582311"/>
                  <a:gd name="connsiteY9" fmla="*/ 2021986 h 2113807"/>
                  <a:gd name="connsiteX0" fmla="*/ 157523 w 1582311"/>
                  <a:gd name="connsiteY0" fmla="*/ 2021986 h 2113173"/>
                  <a:gd name="connsiteX1" fmla="*/ 403957 w 1582311"/>
                  <a:gd name="connsiteY1" fmla="*/ 1477237 h 2113173"/>
                  <a:gd name="connsiteX2" fmla="*/ 112127 w 1582311"/>
                  <a:gd name="connsiteY2" fmla="*/ 841697 h 2113173"/>
                  <a:gd name="connsiteX3" fmla="*/ 47276 w 1582311"/>
                  <a:gd name="connsiteY3" fmla="*/ 348829 h 2113173"/>
                  <a:gd name="connsiteX4" fmla="*/ 793063 w 1582311"/>
                  <a:gd name="connsiteY4" fmla="*/ 102395 h 2113173"/>
                  <a:gd name="connsiteX5" fmla="*/ 844944 w 1582311"/>
                  <a:gd name="connsiteY5" fmla="*/ 2106292 h 2113173"/>
                  <a:gd name="connsiteX6" fmla="*/ 1461029 w 1582311"/>
                  <a:gd name="connsiteY6" fmla="*/ 783331 h 2113173"/>
                  <a:gd name="connsiteX7" fmla="*/ 1292416 w 1582311"/>
                  <a:gd name="connsiteY7" fmla="*/ 1444812 h 2113173"/>
                  <a:gd name="connsiteX8" fmla="*/ 1532365 w 1582311"/>
                  <a:gd name="connsiteY8" fmla="*/ 1989560 h 2113173"/>
                  <a:gd name="connsiteX9" fmla="*/ 157523 w 1582311"/>
                  <a:gd name="connsiteY9" fmla="*/ 2021986 h 2113173"/>
                  <a:gd name="connsiteX0" fmla="*/ 157523 w 1591567"/>
                  <a:gd name="connsiteY0" fmla="*/ 2021986 h 2143200"/>
                  <a:gd name="connsiteX1" fmla="*/ 403957 w 1591567"/>
                  <a:gd name="connsiteY1" fmla="*/ 1477237 h 2143200"/>
                  <a:gd name="connsiteX2" fmla="*/ 112127 w 1591567"/>
                  <a:gd name="connsiteY2" fmla="*/ 841697 h 2143200"/>
                  <a:gd name="connsiteX3" fmla="*/ 47276 w 1591567"/>
                  <a:gd name="connsiteY3" fmla="*/ 348829 h 2143200"/>
                  <a:gd name="connsiteX4" fmla="*/ 793063 w 1591567"/>
                  <a:gd name="connsiteY4" fmla="*/ 102395 h 2143200"/>
                  <a:gd name="connsiteX5" fmla="*/ 844944 w 1591567"/>
                  <a:gd name="connsiteY5" fmla="*/ 2106292 h 2143200"/>
                  <a:gd name="connsiteX6" fmla="*/ 1292416 w 1591567"/>
                  <a:gd name="connsiteY6" fmla="*/ 1444812 h 2143200"/>
                  <a:gd name="connsiteX7" fmla="*/ 1532365 w 1591567"/>
                  <a:gd name="connsiteY7" fmla="*/ 1989560 h 2143200"/>
                  <a:gd name="connsiteX8" fmla="*/ 157523 w 1591567"/>
                  <a:gd name="connsiteY8" fmla="*/ 2021986 h 2143200"/>
                  <a:gd name="connsiteX0" fmla="*/ 157523 w 1545335"/>
                  <a:gd name="connsiteY0" fmla="*/ 2021986 h 2223374"/>
                  <a:gd name="connsiteX1" fmla="*/ 403957 w 1545335"/>
                  <a:gd name="connsiteY1" fmla="*/ 1477237 h 2223374"/>
                  <a:gd name="connsiteX2" fmla="*/ 112127 w 1545335"/>
                  <a:gd name="connsiteY2" fmla="*/ 841697 h 2223374"/>
                  <a:gd name="connsiteX3" fmla="*/ 47276 w 1545335"/>
                  <a:gd name="connsiteY3" fmla="*/ 348829 h 2223374"/>
                  <a:gd name="connsiteX4" fmla="*/ 793063 w 1545335"/>
                  <a:gd name="connsiteY4" fmla="*/ 102395 h 2223374"/>
                  <a:gd name="connsiteX5" fmla="*/ 844944 w 1545335"/>
                  <a:gd name="connsiteY5" fmla="*/ 2106292 h 2223374"/>
                  <a:gd name="connsiteX6" fmla="*/ 1532365 w 1545335"/>
                  <a:gd name="connsiteY6" fmla="*/ 1989560 h 2223374"/>
                  <a:gd name="connsiteX7" fmla="*/ 157523 w 1545335"/>
                  <a:gd name="connsiteY7" fmla="*/ 2021986 h 2223374"/>
                  <a:gd name="connsiteX0" fmla="*/ 157523 w 844944"/>
                  <a:gd name="connsiteY0" fmla="*/ 2021986 h 2249938"/>
                  <a:gd name="connsiteX1" fmla="*/ 403957 w 844944"/>
                  <a:gd name="connsiteY1" fmla="*/ 1477237 h 2249938"/>
                  <a:gd name="connsiteX2" fmla="*/ 112127 w 844944"/>
                  <a:gd name="connsiteY2" fmla="*/ 841697 h 2249938"/>
                  <a:gd name="connsiteX3" fmla="*/ 47276 w 844944"/>
                  <a:gd name="connsiteY3" fmla="*/ 348829 h 2249938"/>
                  <a:gd name="connsiteX4" fmla="*/ 793063 w 844944"/>
                  <a:gd name="connsiteY4" fmla="*/ 102395 h 2249938"/>
                  <a:gd name="connsiteX5" fmla="*/ 844944 w 844944"/>
                  <a:gd name="connsiteY5" fmla="*/ 2106292 h 2249938"/>
                  <a:gd name="connsiteX6" fmla="*/ 157523 w 844944"/>
                  <a:gd name="connsiteY6" fmla="*/ 2021986 h 2249938"/>
                  <a:gd name="connsiteX0" fmla="*/ 154587 w 842008"/>
                  <a:gd name="connsiteY0" fmla="*/ 2021986 h 2249467"/>
                  <a:gd name="connsiteX1" fmla="*/ 303744 w 842008"/>
                  <a:gd name="connsiteY1" fmla="*/ 1490207 h 2249467"/>
                  <a:gd name="connsiteX2" fmla="*/ 109191 w 842008"/>
                  <a:gd name="connsiteY2" fmla="*/ 841697 h 2249467"/>
                  <a:gd name="connsiteX3" fmla="*/ 44340 w 842008"/>
                  <a:gd name="connsiteY3" fmla="*/ 348829 h 2249467"/>
                  <a:gd name="connsiteX4" fmla="*/ 790127 w 842008"/>
                  <a:gd name="connsiteY4" fmla="*/ 102395 h 2249467"/>
                  <a:gd name="connsiteX5" fmla="*/ 842008 w 842008"/>
                  <a:gd name="connsiteY5" fmla="*/ 2106292 h 2249467"/>
                  <a:gd name="connsiteX6" fmla="*/ 154587 w 842008"/>
                  <a:gd name="connsiteY6" fmla="*/ 2021986 h 2249467"/>
                  <a:gd name="connsiteX0" fmla="*/ 166593 w 854014"/>
                  <a:gd name="connsiteY0" fmla="*/ 2021986 h 2249467"/>
                  <a:gd name="connsiteX1" fmla="*/ 315750 w 854014"/>
                  <a:gd name="connsiteY1" fmla="*/ 1490207 h 2249467"/>
                  <a:gd name="connsiteX2" fmla="*/ 121197 w 854014"/>
                  <a:gd name="connsiteY2" fmla="*/ 841697 h 2249467"/>
                  <a:gd name="connsiteX3" fmla="*/ 56346 w 854014"/>
                  <a:gd name="connsiteY3" fmla="*/ 348829 h 2249467"/>
                  <a:gd name="connsiteX4" fmla="*/ 802133 w 854014"/>
                  <a:gd name="connsiteY4" fmla="*/ 102395 h 2249467"/>
                  <a:gd name="connsiteX5" fmla="*/ 854014 w 854014"/>
                  <a:gd name="connsiteY5" fmla="*/ 2106292 h 2249467"/>
                  <a:gd name="connsiteX6" fmla="*/ 166593 w 854014"/>
                  <a:gd name="connsiteY6" fmla="*/ 2021986 h 2249467"/>
                  <a:gd name="connsiteX0" fmla="*/ 153312 w 840733"/>
                  <a:gd name="connsiteY0" fmla="*/ 2021986 h 2250412"/>
                  <a:gd name="connsiteX1" fmla="*/ 257074 w 840733"/>
                  <a:gd name="connsiteY1" fmla="*/ 1464267 h 2250412"/>
                  <a:gd name="connsiteX2" fmla="*/ 107916 w 840733"/>
                  <a:gd name="connsiteY2" fmla="*/ 841697 h 2250412"/>
                  <a:gd name="connsiteX3" fmla="*/ 43065 w 840733"/>
                  <a:gd name="connsiteY3" fmla="*/ 348829 h 2250412"/>
                  <a:gd name="connsiteX4" fmla="*/ 788852 w 840733"/>
                  <a:gd name="connsiteY4" fmla="*/ 102395 h 2250412"/>
                  <a:gd name="connsiteX5" fmla="*/ 840733 w 840733"/>
                  <a:gd name="connsiteY5" fmla="*/ 2106292 h 2250412"/>
                  <a:gd name="connsiteX6" fmla="*/ 153312 w 840733"/>
                  <a:gd name="connsiteY6" fmla="*/ 2021986 h 2250412"/>
                  <a:gd name="connsiteX0" fmla="*/ 174762 w 862183"/>
                  <a:gd name="connsiteY0" fmla="*/ 2021986 h 2250412"/>
                  <a:gd name="connsiteX1" fmla="*/ 278524 w 862183"/>
                  <a:gd name="connsiteY1" fmla="*/ 1464267 h 2250412"/>
                  <a:gd name="connsiteX2" fmla="*/ 129366 w 862183"/>
                  <a:gd name="connsiteY2" fmla="*/ 841697 h 2250412"/>
                  <a:gd name="connsiteX3" fmla="*/ 64515 w 862183"/>
                  <a:gd name="connsiteY3" fmla="*/ 348829 h 2250412"/>
                  <a:gd name="connsiteX4" fmla="*/ 810302 w 862183"/>
                  <a:gd name="connsiteY4" fmla="*/ 102395 h 2250412"/>
                  <a:gd name="connsiteX5" fmla="*/ 862183 w 862183"/>
                  <a:gd name="connsiteY5" fmla="*/ 2106292 h 2250412"/>
                  <a:gd name="connsiteX6" fmla="*/ 174762 w 862183"/>
                  <a:gd name="connsiteY6" fmla="*/ 2021986 h 2250412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6607 w 902204"/>
                  <a:gd name="connsiteY0" fmla="*/ 2010716 h 2237701"/>
                  <a:gd name="connsiteX1" fmla="*/ 260369 w 902204"/>
                  <a:gd name="connsiteY1" fmla="*/ 1452997 h 2237701"/>
                  <a:gd name="connsiteX2" fmla="*/ 182548 w 902204"/>
                  <a:gd name="connsiteY2" fmla="*/ 1044436 h 2237701"/>
                  <a:gd name="connsiteX3" fmla="*/ 46360 w 902204"/>
                  <a:gd name="connsiteY3" fmla="*/ 337559 h 2237701"/>
                  <a:gd name="connsiteX4" fmla="*/ 869969 w 902204"/>
                  <a:gd name="connsiteY4" fmla="*/ 110581 h 2237701"/>
                  <a:gd name="connsiteX5" fmla="*/ 844028 w 902204"/>
                  <a:gd name="connsiteY5" fmla="*/ 2095022 h 2237701"/>
                  <a:gd name="connsiteX6" fmla="*/ 156607 w 902204"/>
                  <a:gd name="connsiteY6" fmla="*/ 2010716 h 2237701"/>
                  <a:gd name="connsiteX0" fmla="*/ 156607 w 869969"/>
                  <a:gd name="connsiteY0" fmla="*/ 2010716 h 2237701"/>
                  <a:gd name="connsiteX1" fmla="*/ 260369 w 869969"/>
                  <a:gd name="connsiteY1" fmla="*/ 1452997 h 2237701"/>
                  <a:gd name="connsiteX2" fmla="*/ 182548 w 869969"/>
                  <a:gd name="connsiteY2" fmla="*/ 1044436 h 2237701"/>
                  <a:gd name="connsiteX3" fmla="*/ 46360 w 869969"/>
                  <a:gd name="connsiteY3" fmla="*/ 337559 h 2237701"/>
                  <a:gd name="connsiteX4" fmla="*/ 869969 w 869969"/>
                  <a:gd name="connsiteY4" fmla="*/ 110581 h 2237701"/>
                  <a:gd name="connsiteX5" fmla="*/ 844028 w 869969"/>
                  <a:gd name="connsiteY5" fmla="*/ 2095022 h 2237701"/>
                  <a:gd name="connsiteX6" fmla="*/ 156607 w 869969"/>
                  <a:gd name="connsiteY6" fmla="*/ 2010716 h 2237701"/>
                  <a:gd name="connsiteX0" fmla="*/ 144847 w 857749"/>
                  <a:gd name="connsiteY0" fmla="*/ 1978134 h 2202237"/>
                  <a:gd name="connsiteX1" fmla="*/ 248609 w 857749"/>
                  <a:gd name="connsiteY1" fmla="*/ 1420415 h 2202237"/>
                  <a:gd name="connsiteX2" fmla="*/ 170788 w 857749"/>
                  <a:gd name="connsiteY2" fmla="*/ 1011854 h 2202237"/>
                  <a:gd name="connsiteX3" fmla="*/ 34600 w 857749"/>
                  <a:gd name="connsiteY3" fmla="*/ 304977 h 2202237"/>
                  <a:gd name="connsiteX4" fmla="*/ 696082 w 857749"/>
                  <a:gd name="connsiteY4" fmla="*/ 116909 h 2202237"/>
                  <a:gd name="connsiteX5" fmla="*/ 832268 w 857749"/>
                  <a:gd name="connsiteY5" fmla="*/ 2062440 h 2202237"/>
                  <a:gd name="connsiteX6" fmla="*/ 144847 w 857749"/>
                  <a:gd name="connsiteY6" fmla="*/ 1978134 h 2202237"/>
                  <a:gd name="connsiteX0" fmla="*/ 136920 w 849427"/>
                  <a:gd name="connsiteY0" fmla="*/ 2082138 h 2306241"/>
                  <a:gd name="connsiteX1" fmla="*/ 240682 w 849427"/>
                  <a:gd name="connsiteY1" fmla="*/ 1524419 h 2306241"/>
                  <a:gd name="connsiteX2" fmla="*/ 162861 w 849427"/>
                  <a:gd name="connsiteY2" fmla="*/ 1115858 h 2306241"/>
                  <a:gd name="connsiteX3" fmla="*/ 26673 w 849427"/>
                  <a:gd name="connsiteY3" fmla="*/ 408981 h 2306241"/>
                  <a:gd name="connsiteX4" fmla="*/ 577907 w 849427"/>
                  <a:gd name="connsiteY4" fmla="*/ 65270 h 2306241"/>
                  <a:gd name="connsiteX5" fmla="*/ 688155 w 849427"/>
                  <a:gd name="connsiteY5" fmla="*/ 220913 h 2306241"/>
                  <a:gd name="connsiteX6" fmla="*/ 824341 w 849427"/>
                  <a:gd name="connsiteY6" fmla="*/ 2166444 h 2306241"/>
                  <a:gd name="connsiteX7" fmla="*/ 136920 w 849427"/>
                  <a:gd name="connsiteY7" fmla="*/ 2082138 h 2306241"/>
                  <a:gd name="connsiteX0" fmla="*/ 136920 w 852753"/>
                  <a:gd name="connsiteY0" fmla="*/ 2020826 h 2221392"/>
                  <a:gd name="connsiteX1" fmla="*/ 240682 w 852753"/>
                  <a:gd name="connsiteY1" fmla="*/ 1463107 h 2221392"/>
                  <a:gd name="connsiteX2" fmla="*/ 162861 w 852753"/>
                  <a:gd name="connsiteY2" fmla="*/ 1054546 h 2221392"/>
                  <a:gd name="connsiteX3" fmla="*/ 26673 w 852753"/>
                  <a:gd name="connsiteY3" fmla="*/ 347669 h 2221392"/>
                  <a:gd name="connsiteX4" fmla="*/ 577907 w 852753"/>
                  <a:gd name="connsiteY4" fmla="*/ 3958 h 2221392"/>
                  <a:gd name="connsiteX5" fmla="*/ 707610 w 852753"/>
                  <a:gd name="connsiteY5" fmla="*/ 477371 h 2221392"/>
                  <a:gd name="connsiteX6" fmla="*/ 824341 w 852753"/>
                  <a:gd name="connsiteY6" fmla="*/ 2105132 h 2221392"/>
                  <a:gd name="connsiteX7" fmla="*/ 136920 w 852753"/>
                  <a:gd name="connsiteY7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08747 w 842296"/>
                  <a:gd name="connsiteY0" fmla="*/ 2010242 h 2217964"/>
                  <a:gd name="connsiteX1" fmla="*/ 151307 w 842296"/>
                  <a:gd name="connsiteY1" fmla="*/ 1054546 h 2217964"/>
                  <a:gd name="connsiteX2" fmla="*/ 15119 w 842296"/>
                  <a:gd name="connsiteY2" fmla="*/ 347669 h 2217964"/>
                  <a:gd name="connsiteX3" fmla="*/ 566353 w 842296"/>
                  <a:gd name="connsiteY3" fmla="*/ 3958 h 2217964"/>
                  <a:gd name="connsiteX4" fmla="*/ 696056 w 842296"/>
                  <a:gd name="connsiteY4" fmla="*/ 477371 h 2217964"/>
                  <a:gd name="connsiteX5" fmla="*/ 812787 w 842296"/>
                  <a:gd name="connsiteY5" fmla="*/ 2105132 h 2217964"/>
                  <a:gd name="connsiteX6" fmla="*/ 108747 w 842296"/>
                  <a:gd name="connsiteY6" fmla="*/ 2010242 h 2217964"/>
                  <a:gd name="connsiteX0" fmla="*/ 138260 w 840664"/>
                  <a:gd name="connsiteY0" fmla="*/ 2010242 h 2217964"/>
                  <a:gd name="connsiteX1" fmla="*/ 151601 w 840664"/>
                  <a:gd name="connsiteY1" fmla="*/ 1054546 h 2217964"/>
                  <a:gd name="connsiteX2" fmla="*/ 15413 w 840664"/>
                  <a:gd name="connsiteY2" fmla="*/ 347669 h 2217964"/>
                  <a:gd name="connsiteX3" fmla="*/ 566647 w 840664"/>
                  <a:gd name="connsiteY3" fmla="*/ 3958 h 2217964"/>
                  <a:gd name="connsiteX4" fmla="*/ 696350 w 840664"/>
                  <a:gd name="connsiteY4" fmla="*/ 477371 h 2217964"/>
                  <a:gd name="connsiteX5" fmla="*/ 813081 w 840664"/>
                  <a:gd name="connsiteY5" fmla="*/ 2105132 h 2217964"/>
                  <a:gd name="connsiteX6" fmla="*/ 138260 w 840664"/>
                  <a:gd name="connsiteY6" fmla="*/ 2010242 h 2217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0664" h="2217964">
                    <a:moveTo>
                      <a:pt x="138260" y="2010242"/>
                    </a:moveTo>
                    <a:cubicBezTo>
                      <a:pt x="152447" y="1691677"/>
                      <a:pt x="172076" y="1331642"/>
                      <a:pt x="151601" y="1054546"/>
                    </a:cubicBezTo>
                    <a:cubicBezTo>
                      <a:pt x="131127" y="777451"/>
                      <a:pt x="-53761" y="522767"/>
                      <a:pt x="15413" y="347669"/>
                    </a:cubicBezTo>
                    <a:cubicBezTo>
                      <a:pt x="84587" y="172571"/>
                      <a:pt x="456400" y="35303"/>
                      <a:pt x="566647" y="3958"/>
                    </a:cubicBezTo>
                    <a:cubicBezTo>
                      <a:pt x="676894" y="-27387"/>
                      <a:pt x="655278" y="127175"/>
                      <a:pt x="696350" y="477371"/>
                    </a:cubicBezTo>
                    <a:cubicBezTo>
                      <a:pt x="737422" y="827567"/>
                      <a:pt x="906096" y="1849654"/>
                      <a:pt x="813081" y="2105132"/>
                    </a:cubicBezTo>
                    <a:cubicBezTo>
                      <a:pt x="720066" y="2360610"/>
                      <a:pt x="235536" y="2117246"/>
                      <a:pt x="138260" y="2010242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71" name="Freeform 2670"/>
              <p:cNvSpPr/>
              <p:nvPr/>
            </p:nvSpPr>
            <p:spPr>
              <a:xfrm>
                <a:off x="3509281" y="3612304"/>
                <a:ext cx="476277" cy="1411293"/>
              </a:xfrm>
              <a:custGeom>
                <a:avLst/>
                <a:gdLst>
                  <a:gd name="connsiteX0" fmla="*/ 157523 w 1582311"/>
                  <a:gd name="connsiteY0" fmla="*/ 1919666 h 1975803"/>
                  <a:gd name="connsiteX1" fmla="*/ 403957 w 1582311"/>
                  <a:gd name="connsiteY1" fmla="*/ 1374917 h 1975803"/>
                  <a:gd name="connsiteX2" fmla="*/ 112127 w 1582311"/>
                  <a:gd name="connsiteY2" fmla="*/ 739377 h 1975803"/>
                  <a:gd name="connsiteX3" fmla="*/ 47276 w 1582311"/>
                  <a:gd name="connsiteY3" fmla="*/ 246509 h 1975803"/>
                  <a:gd name="connsiteX4" fmla="*/ 793063 w 1582311"/>
                  <a:gd name="connsiteY4" fmla="*/ 75 h 1975803"/>
                  <a:gd name="connsiteX5" fmla="*/ 1473999 w 1582311"/>
                  <a:gd name="connsiteY5" fmla="*/ 227053 h 1975803"/>
                  <a:gd name="connsiteX6" fmla="*/ 1402663 w 1582311"/>
                  <a:gd name="connsiteY6" fmla="*/ 771802 h 1975803"/>
                  <a:gd name="connsiteX7" fmla="*/ 1292416 w 1582311"/>
                  <a:gd name="connsiteY7" fmla="*/ 1297096 h 1975803"/>
                  <a:gd name="connsiteX8" fmla="*/ 1532365 w 1582311"/>
                  <a:gd name="connsiteY8" fmla="*/ 1887240 h 1975803"/>
                  <a:gd name="connsiteX9" fmla="*/ 157523 w 1582311"/>
                  <a:gd name="connsiteY9" fmla="*/ 1919666 h 1975803"/>
                  <a:gd name="connsiteX0" fmla="*/ 157523 w 1582311"/>
                  <a:gd name="connsiteY0" fmla="*/ 1919666 h 1973041"/>
                  <a:gd name="connsiteX1" fmla="*/ 403957 w 1582311"/>
                  <a:gd name="connsiteY1" fmla="*/ 1374917 h 1973041"/>
                  <a:gd name="connsiteX2" fmla="*/ 112127 w 1582311"/>
                  <a:gd name="connsiteY2" fmla="*/ 739377 h 1973041"/>
                  <a:gd name="connsiteX3" fmla="*/ 47276 w 1582311"/>
                  <a:gd name="connsiteY3" fmla="*/ 246509 h 1973041"/>
                  <a:gd name="connsiteX4" fmla="*/ 793063 w 1582311"/>
                  <a:gd name="connsiteY4" fmla="*/ 75 h 1973041"/>
                  <a:gd name="connsiteX5" fmla="*/ 1473999 w 1582311"/>
                  <a:gd name="connsiteY5" fmla="*/ 227053 h 1973041"/>
                  <a:gd name="connsiteX6" fmla="*/ 1402663 w 1582311"/>
                  <a:gd name="connsiteY6" fmla="*/ 771802 h 1973041"/>
                  <a:gd name="connsiteX7" fmla="*/ 1292416 w 1582311"/>
                  <a:gd name="connsiteY7" fmla="*/ 1342492 h 1973041"/>
                  <a:gd name="connsiteX8" fmla="*/ 1532365 w 1582311"/>
                  <a:gd name="connsiteY8" fmla="*/ 1887240 h 1973041"/>
                  <a:gd name="connsiteX9" fmla="*/ 157523 w 1582311"/>
                  <a:gd name="connsiteY9" fmla="*/ 1919666 h 1973041"/>
                  <a:gd name="connsiteX0" fmla="*/ 157523 w 1582311"/>
                  <a:gd name="connsiteY0" fmla="*/ 1919660 h 1973035"/>
                  <a:gd name="connsiteX1" fmla="*/ 403957 w 1582311"/>
                  <a:gd name="connsiteY1" fmla="*/ 1374911 h 1973035"/>
                  <a:gd name="connsiteX2" fmla="*/ 112127 w 1582311"/>
                  <a:gd name="connsiteY2" fmla="*/ 739371 h 1973035"/>
                  <a:gd name="connsiteX3" fmla="*/ 47276 w 1582311"/>
                  <a:gd name="connsiteY3" fmla="*/ 246503 h 1973035"/>
                  <a:gd name="connsiteX4" fmla="*/ 793063 w 1582311"/>
                  <a:gd name="connsiteY4" fmla="*/ 69 h 1973035"/>
                  <a:gd name="connsiteX5" fmla="*/ 1473999 w 1582311"/>
                  <a:gd name="connsiteY5" fmla="*/ 227047 h 1973035"/>
                  <a:gd name="connsiteX6" fmla="*/ 1467514 w 1582311"/>
                  <a:gd name="connsiteY6" fmla="*/ 706945 h 1973035"/>
                  <a:gd name="connsiteX7" fmla="*/ 1292416 w 1582311"/>
                  <a:gd name="connsiteY7" fmla="*/ 1342486 h 1973035"/>
                  <a:gd name="connsiteX8" fmla="*/ 1532365 w 1582311"/>
                  <a:gd name="connsiteY8" fmla="*/ 1887234 h 1973035"/>
                  <a:gd name="connsiteX9" fmla="*/ 157523 w 1582311"/>
                  <a:gd name="connsiteY9" fmla="*/ 1919660 h 1973035"/>
                  <a:gd name="connsiteX0" fmla="*/ 157523 w 1582311"/>
                  <a:gd name="connsiteY0" fmla="*/ 2021986 h 2113807"/>
                  <a:gd name="connsiteX1" fmla="*/ 403957 w 1582311"/>
                  <a:gd name="connsiteY1" fmla="*/ 1477237 h 2113807"/>
                  <a:gd name="connsiteX2" fmla="*/ 112127 w 1582311"/>
                  <a:gd name="connsiteY2" fmla="*/ 841697 h 2113807"/>
                  <a:gd name="connsiteX3" fmla="*/ 47276 w 1582311"/>
                  <a:gd name="connsiteY3" fmla="*/ 348829 h 2113807"/>
                  <a:gd name="connsiteX4" fmla="*/ 793063 w 1582311"/>
                  <a:gd name="connsiteY4" fmla="*/ 102395 h 2113807"/>
                  <a:gd name="connsiteX5" fmla="*/ 844944 w 1582311"/>
                  <a:gd name="connsiteY5" fmla="*/ 2106292 h 2113807"/>
                  <a:gd name="connsiteX6" fmla="*/ 1467514 w 1582311"/>
                  <a:gd name="connsiteY6" fmla="*/ 809271 h 2113807"/>
                  <a:gd name="connsiteX7" fmla="*/ 1292416 w 1582311"/>
                  <a:gd name="connsiteY7" fmla="*/ 1444812 h 2113807"/>
                  <a:gd name="connsiteX8" fmla="*/ 1532365 w 1582311"/>
                  <a:gd name="connsiteY8" fmla="*/ 1989560 h 2113807"/>
                  <a:gd name="connsiteX9" fmla="*/ 157523 w 1582311"/>
                  <a:gd name="connsiteY9" fmla="*/ 2021986 h 2113807"/>
                  <a:gd name="connsiteX0" fmla="*/ 157523 w 1582311"/>
                  <a:gd name="connsiteY0" fmla="*/ 2021986 h 2113173"/>
                  <a:gd name="connsiteX1" fmla="*/ 403957 w 1582311"/>
                  <a:gd name="connsiteY1" fmla="*/ 1477237 h 2113173"/>
                  <a:gd name="connsiteX2" fmla="*/ 112127 w 1582311"/>
                  <a:gd name="connsiteY2" fmla="*/ 841697 h 2113173"/>
                  <a:gd name="connsiteX3" fmla="*/ 47276 w 1582311"/>
                  <a:gd name="connsiteY3" fmla="*/ 348829 h 2113173"/>
                  <a:gd name="connsiteX4" fmla="*/ 793063 w 1582311"/>
                  <a:gd name="connsiteY4" fmla="*/ 102395 h 2113173"/>
                  <a:gd name="connsiteX5" fmla="*/ 844944 w 1582311"/>
                  <a:gd name="connsiteY5" fmla="*/ 2106292 h 2113173"/>
                  <a:gd name="connsiteX6" fmla="*/ 1461029 w 1582311"/>
                  <a:gd name="connsiteY6" fmla="*/ 783331 h 2113173"/>
                  <a:gd name="connsiteX7" fmla="*/ 1292416 w 1582311"/>
                  <a:gd name="connsiteY7" fmla="*/ 1444812 h 2113173"/>
                  <a:gd name="connsiteX8" fmla="*/ 1532365 w 1582311"/>
                  <a:gd name="connsiteY8" fmla="*/ 1989560 h 2113173"/>
                  <a:gd name="connsiteX9" fmla="*/ 157523 w 1582311"/>
                  <a:gd name="connsiteY9" fmla="*/ 2021986 h 2113173"/>
                  <a:gd name="connsiteX0" fmla="*/ 157523 w 1591567"/>
                  <a:gd name="connsiteY0" fmla="*/ 2021986 h 2143200"/>
                  <a:gd name="connsiteX1" fmla="*/ 403957 w 1591567"/>
                  <a:gd name="connsiteY1" fmla="*/ 1477237 h 2143200"/>
                  <a:gd name="connsiteX2" fmla="*/ 112127 w 1591567"/>
                  <a:gd name="connsiteY2" fmla="*/ 841697 h 2143200"/>
                  <a:gd name="connsiteX3" fmla="*/ 47276 w 1591567"/>
                  <a:gd name="connsiteY3" fmla="*/ 348829 h 2143200"/>
                  <a:gd name="connsiteX4" fmla="*/ 793063 w 1591567"/>
                  <a:gd name="connsiteY4" fmla="*/ 102395 h 2143200"/>
                  <a:gd name="connsiteX5" fmla="*/ 844944 w 1591567"/>
                  <a:gd name="connsiteY5" fmla="*/ 2106292 h 2143200"/>
                  <a:gd name="connsiteX6" fmla="*/ 1292416 w 1591567"/>
                  <a:gd name="connsiteY6" fmla="*/ 1444812 h 2143200"/>
                  <a:gd name="connsiteX7" fmla="*/ 1532365 w 1591567"/>
                  <a:gd name="connsiteY7" fmla="*/ 1989560 h 2143200"/>
                  <a:gd name="connsiteX8" fmla="*/ 157523 w 1591567"/>
                  <a:gd name="connsiteY8" fmla="*/ 2021986 h 2143200"/>
                  <a:gd name="connsiteX0" fmla="*/ 157523 w 1545335"/>
                  <a:gd name="connsiteY0" fmla="*/ 2021986 h 2223374"/>
                  <a:gd name="connsiteX1" fmla="*/ 403957 w 1545335"/>
                  <a:gd name="connsiteY1" fmla="*/ 1477237 h 2223374"/>
                  <a:gd name="connsiteX2" fmla="*/ 112127 w 1545335"/>
                  <a:gd name="connsiteY2" fmla="*/ 841697 h 2223374"/>
                  <a:gd name="connsiteX3" fmla="*/ 47276 w 1545335"/>
                  <a:gd name="connsiteY3" fmla="*/ 348829 h 2223374"/>
                  <a:gd name="connsiteX4" fmla="*/ 793063 w 1545335"/>
                  <a:gd name="connsiteY4" fmla="*/ 102395 h 2223374"/>
                  <a:gd name="connsiteX5" fmla="*/ 844944 w 1545335"/>
                  <a:gd name="connsiteY5" fmla="*/ 2106292 h 2223374"/>
                  <a:gd name="connsiteX6" fmla="*/ 1532365 w 1545335"/>
                  <a:gd name="connsiteY6" fmla="*/ 1989560 h 2223374"/>
                  <a:gd name="connsiteX7" fmla="*/ 157523 w 1545335"/>
                  <a:gd name="connsiteY7" fmla="*/ 2021986 h 2223374"/>
                  <a:gd name="connsiteX0" fmla="*/ 157523 w 844944"/>
                  <a:gd name="connsiteY0" fmla="*/ 2021986 h 2249938"/>
                  <a:gd name="connsiteX1" fmla="*/ 403957 w 844944"/>
                  <a:gd name="connsiteY1" fmla="*/ 1477237 h 2249938"/>
                  <a:gd name="connsiteX2" fmla="*/ 112127 w 844944"/>
                  <a:gd name="connsiteY2" fmla="*/ 841697 h 2249938"/>
                  <a:gd name="connsiteX3" fmla="*/ 47276 w 844944"/>
                  <a:gd name="connsiteY3" fmla="*/ 348829 h 2249938"/>
                  <a:gd name="connsiteX4" fmla="*/ 793063 w 844944"/>
                  <a:gd name="connsiteY4" fmla="*/ 102395 h 2249938"/>
                  <a:gd name="connsiteX5" fmla="*/ 844944 w 844944"/>
                  <a:gd name="connsiteY5" fmla="*/ 2106292 h 2249938"/>
                  <a:gd name="connsiteX6" fmla="*/ 157523 w 844944"/>
                  <a:gd name="connsiteY6" fmla="*/ 2021986 h 2249938"/>
                  <a:gd name="connsiteX0" fmla="*/ 154587 w 842008"/>
                  <a:gd name="connsiteY0" fmla="*/ 2021986 h 2249467"/>
                  <a:gd name="connsiteX1" fmla="*/ 303744 w 842008"/>
                  <a:gd name="connsiteY1" fmla="*/ 1490207 h 2249467"/>
                  <a:gd name="connsiteX2" fmla="*/ 109191 w 842008"/>
                  <a:gd name="connsiteY2" fmla="*/ 841697 h 2249467"/>
                  <a:gd name="connsiteX3" fmla="*/ 44340 w 842008"/>
                  <a:gd name="connsiteY3" fmla="*/ 348829 h 2249467"/>
                  <a:gd name="connsiteX4" fmla="*/ 790127 w 842008"/>
                  <a:gd name="connsiteY4" fmla="*/ 102395 h 2249467"/>
                  <a:gd name="connsiteX5" fmla="*/ 842008 w 842008"/>
                  <a:gd name="connsiteY5" fmla="*/ 2106292 h 2249467"/>
                  <a:gd name="connsiteX6" fmla="*/ 154587 w 842008"/>
                  <a:gd name="connsiteY6" fmla="*/ 2021986 h 2249467"/>
                  <a:gd name="connsiteX0" fmla="*/ 166593 w 854014"/>
                  <a:gd name="connsiteY0" fmla="*/ 2021986 h 2249467"/>
                  <a:gd name="connsiteX1" fmla="*/ 315750 w 854014"/>
                  <a:gd name="connsiteY1" fmla="*/ 1490207 h 2249467"/>
                  <a:gd name="connsiteX2" fmla="*/ 121197 w 854014"/>
                  <a:gd name="connsiteY2" fmla="*/ 841697 h 2249467"/>
                  <a:gd name="connsiteX3" fmla="*/ 56346 w 854014"/>
                  <a:gd name="connsiteY3" fmla="*/ 348829 h 2249467"/>
                  <a:gd name="connsiteX4" fmla="*/ 802133 w 854014"/>
                  <a:gd name="connsiteY4" fmla="*/ 102395 h 2249467"/>
                  <a:gd name="connsiteX5" fmla="*/ 854014 w 854014"/>
                  <a:gd name="connsiteY5" fmla="*/ 2106292 h 2249467"/>
                  <a:gd name="connsiteX6" fmla="*/ 166593 w 854014"/>
                  <a:gd name="connsiteY6" fmla="*/ 2021986 h 2249467"/>
                  <a:gd name="connsiteX0" fmla="*/ 153312 w 840733"/>
                  <a:gd name="connsiteY0" fmla="*/ 2021986 h 2250412"/>
                  <a:gd name="connsiteX1" fmla="*/ 257074 w 840733"/>
                  <a:gd name="connsiteY1" fmla="*/ 1464267 h 2250412"/>
                  <a:gd name="connsiteX2" fmla="*/ 107916 w 840733"/>
                  <a:gd name="connsiteY2" fmla="*/ 841697 h 2250412"/>
                  <a:gd name="connsiteX3" fmla="*/ 43065 w 840733"/>
                  <a:gd name="connsiteY3" fmla="*/ 348829 h 2250412"/>
                  <a:gd name="connsiteX4" fmla="*/ 788852 w 840733"/>
                  <a:gd name="connsiteY4" fmla="*/ 102395 h 2250412"/>
                  <a:gd name="connsiteX5" fmla="*/ 840733 w 840733"/>
                  <a:gd name="connsiteY5" fmla="*/ 2106292 h 2250412"/>
                  <a:gd name="connsiteX6" fmla="*/ 153312 w 840733"/>
                  <a:gd name="connsiteY6" fmla="*/ 2021986 h 2250412"/>
                  <a:gd name="connsiteX0" fmla="*/ 174762 w 862183"/>
                  <a:gd name="connsiteY0" fmla="*/ 2021986 h 2250412"/>
                  <a:gd name="connsiteX1" fmla="*/ 278524 w 862183"/>
                  <a:gd name="connsiteY1" fmla="*/ 1464267 h 2250412"/>
                  <a:gd name="connsiteX2" fmla="*/ 129366 w 862183"/>
                  <a:gd name="connsiteY2" fmla="*/ 841697 h 2250412"/>
                  <a:gd name="connsiteX3" fmla="*/ 64515 w 862183"/>
                  <a:gd name="connsiteY3" fmla="*/ 348829 h 2250412"/>
                  <a:gd name="connsiteX4" fmla="*/ 810302 w 862183"/>
                  <a:gd name="connsiteY4" fmla="*/ 102395 h 2250412"/>
                  <a:gd name="connsiteX5" fmla="*/ 862183 w 862183"/>
                  <a:gd name="connsiteY5" fmla="*/ 2106292 h 2250412"/>
                  <a:gd name="connsiteX6" fmla="*/ 174762 w 862183"/>
                  <a:gd name="connsiteY6" fmla="*/ 2021986 h 2250412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6607 w 902204"/>
                  <a:gd name="connsiteY0" fmla="*/ 2010716 h 2237701"/>
                  <a:gd name="connsiteX1" fmla="*/ 260369 w 902204"/>
                  <a:gd name="connsiteY1" fmla="*/ 1452997 h 2237701"/>
                  <a:gd name="connsiteX2" fmla="*/ 182548 w 902204"/>
                  <a:gd name="connsiteY2" fmla="*/ 1044436 h 2237701"/>
                  <a:gd name="connsiteX3" fmla="*/ 46360 w 902204"/>
                  <a:gd name="connsiteY3" fmla="*/ 337559 h 2237701"/>
                  <a:gd name="connsiteX4" fmla="*/ 869969 w 902204"/>
                  <a:gd name="connsiteY4" fmla="*/ 110581 h 2237701"/>
                  <a:gd name="connsiteX5" fmla="*/ 844028 w 902204"/>
                  <a:gd name="connsiteY5" fmla="*/ 2095022 h 2237701"/>
                  <a:gd name="connsiteX6" fmla="*/ 156607 w 902204"/>
                  <a:gd name="connsiteY6" fmla="*/ 2010716 h 2237701"/>
                  <a:gd name="connsiteX0" fmla="*/ 156607 w 869969"/>
                  <a:gd name="connsiteY0" fmla="*/ 2010716 h 2237701"/>
                  <a:gd name="connsiteX1" fmla="*/ 260369 w 869969"/>
                  <a:gd name="connsiteY1" fmla="*/ 1452997 h 2237701"/>
                  <a:gd name="connsiteX2" fmla="*/ 182548 w 869969"/>
                  <a:gd name="connsiteY2" fmla="*/ 1044436 h 2237701"/>
                  <a:gd name="connsiteX3" fmla="*/ 46360 w 869969"/>
                  <a:gd name="connsiteY3" fmla="*/ 337559 h 2237701"/>
                  <a:gd name="connsiteX4" fmla="*/ 869969 w 869969"/>
                  <a:gd name="connsiteY4" fmla="*/ 110581 h 2237701"/>
                  <a:gd name="connsiteX5" fmla="*/ 844028 w 869969"/>
                  <a:gd name="connsiteY5" fmla="*/ 2095022 h 2237701"/>
                  <a:gd name="connsiteX6" fmla="*/ 156607 w 869969"/>
                  <a:gd name="connsiteY6" fmla="*/ 2010716 h 2237701"/>
                  <a:gd name="connsiteX0" fmla="*/ 144847 w 857749"/>
                  <a:gd name="connsiteY0" fmla="*/ 1978134 h 2202237"/>
                  <a:gd name="connsiteX1" fmla="*/ 248609 w 857749"/>
                  <a:gd name="connsiteY1" fmla="*/ 1420415 h 2202237"/>
                  <a:gd name="connsiteX2" fmla="*/ 170788 w 857749"/>
                  <a:gd name="connsiteY2" fmla="*/ 1011854 h 2202237"/>
                  <a:gd name="connsiteX3" fmla="*/ 34600 w 857749"/>
                  <a:gd name="connsiteY3" fmla="*/ 304977 h 2202237"/>
                  <a:gd name="connsiteX4" fmla="*/ 696082 w 857749"/>
                  <a:gd name="connsiteY4" fmla="*/ 116909 h 2202237"/>
                  <a:gd name="connsiteX5" fmla="*/ 832268 w 857749"/>
                  <a:gd name="connsiteY5" fmla="*/ 2062440 h 2202237"/>
                  <a:gd name="connsiteX6" fmla="*/ 144847 w 857749"/>
                  <a:gd name="connsiteY6" fmla="*/ 1978134 h 2202237"/>
                  <a:gd name="connsiteX0" fmla="*/ 136920 w 849427"/>
                  <a:gd name="connsiteY0" fmla="*/ 2082138 h 2306241"/>
                  <a:gd name="connsiteX1" fmla="*/ 240682 w 849427"/>
                  <a:gd name="connsiteY1" fmla="*/ 1524419 h 2306241"/>
                  <a:gd name="connsiteX2" fmla="*/ 162861 w 849427"/>
                  <a:gd name="connsiteY2" fmla="*/ 1115858 h 2306241"/>
                  <a:gd name="connsiteX3" fmla="*/ 26673 w 849427"/>
                  <a:gd name="connsiteY3" fmla="*/ 408981 h 2306241"/>
                  <a:gd name="connsiteX4" fmla="*/ 577907 w 849427"/>
                  <a:gd name="connsiteY4" fmla="*/ 65270 h 2306241"/>
                  <a:gd name="connsiteX5" fmla="*/ 688155 w 849427"/>
                  <a:gd name="connsiteY5" fmla="*/ 220913 h 2306241"/>
                  <a:gd name="connsiteX6" fmla="*/ 824341 w 849427"/>
                  <a:gd name="connsiteY6" fmla="*/ 2166444 h 2306241"/>
                  <a:gd name="connsiteX7" fmla="*/ 136920 w 849427"/>
                  <a:gd name="connsiteY7" fmla="*/ 2082138 h 2306241"/>
                  <a:gd name="connsiteX0" fmla="*/ 136920 w 852753"/>
                  <a:gd name="connsiteY0" fmla="*/ 2020826 h 2221392"/>
                  <a:gd name="connsiteX1" fmla="*/ 240682 w 852753"/>
                  <a:gd name="connsiteY1" fmla="*/ 1463107 h 2221392"/>
                  <a:gd name="connsiteX2" fmla="*/ 162861 w 852753"/>
                  <a:gd name="connsiteY2" fmla="*/ 1054546 h 2221392"/>
                  <a:gd name="connsiteX3" fmla="*/ 26673 w 852753"/>
                  <a:gd name="connsiteY3" fmla="*/ 347669 h 2221392"/>
                  <a:gd name="connsiteX4" fmla="*/ 577907 w 852753"/>
                  <a:gd name="connsiteY4" fmla="*/ 3958 h 2221392"/>
                  <a:gd name="connsiteX5" fmla="*/ 707610 w 852753"/>
                  <a:gd name="connsiteY5" fmla="*/ 477371 h 2221392"/>
                  <a:gd name="connsiteX6" fmla="*/ 824341 w 852753"/>
                  <a:gd name="connsiteY6" fmla="*/ 2105132 h 2221392"/>
                  <a:gd name="connsiteX7" fmla="*/ 136920 w 852753"/>
                  <a:gd name="connsiteY7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08747 w 842296"/>
                  <a:gd name="connsiteY0" fmla="*/ 2010242 h 2217964"/>
                  <a:gd name="connsiteX1" fmla="*/ 151307 w 842296"/>
                  <a:gd name="connsiteY1" fmla="*/ 1054546 h 2217964"/>
                  <a:gd name="connsiteX2" fmla="*/ 15119 w 842296"/>
                  <a:gd name="connsiteY2" fmla="*/ 347669 h 2217964"/>
                  <a:gd name="connsiteX3" fmla="*/ 566353 w 842296"/>
                  <a:gd name="connsiteY3" fmla="*/ 3958 h 2217964"/>
                  <a:gd name="connsiteX4" fmla="*/ 696056 w 842296"/>
                  <a:gd name="connsiteY4" fmla="*/ 477371 h 2217964"/>
                  <a:gd name="connsiteX5" fmla="*/ 812787 w 842296"/>
                  <a:gd name="connsiteY5" fmla="*/ 2105132 h 2217964"/>
                  <a:gd name="connsiteX6" fmla="*/ 108747 w 842296"/>
                  <a:gd name="connsiteY6" fmla="*/ 2010242 h 2217964"/>
                  <a:gd name="connsiteX0" fmla="*/ 157942 w 839592"/>
                  <a:gd name="connsiteY0" fmla="*/ 2010242 h 2217964"/>
                  <a:gd name="connsiteX1" fmla="*/ 151804 w 839592"/>
                  <a:gd name="connsiteY1" fmla="*/ 1054546 h 2217964"/>
                  <a:gd name="connsiteX2" fmla="*/ 15616 w 839592"/>
                  <a:gd name="connsiteY2" fmla="*/ 347669 h 2217964"/>
                  <a:gd name="connsiteX3" fmla="*/ 566850 w 839592"/>
                  <a:gd name="connsiteY3" fmla="*/ 3958 h 2217964"/>
                  <a:gd name="connsiteX4" fmla="*/ 696553 w 839592"/>
                  <a:gd name="connsiteY4" fmla="*/ 477371 h 2217964"/>
                  <a:gd name="connsiteX5" fmla="*/ 813284 w 839592"/>
                  <a:gd name="connsiteY5" fmla="*/ 2105132 h 2217964"/>
                  <a:gd name="connsiteX6" fmla="*/ 157942 w 839592"/>
                  <a:gd name="connsiteY6" fmla="*/ 2010242 h 2217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9592" h="2217964">
                    <a:moveTo>
                      <a:pt x="157942" y="2010242"/>
                    </a:moveTo>
                    <a:cubicBezTo>
                      <a:pt x="172129" y="1691677"/>
                      <a:pt x="175525" y="1331641"/>
                      <a:pt x="151804" y="1054546"/>
                    </a:cubicBezTo>
                    <a:cubicBezTo>
                      <a:pt x="128083" y="777451"/>
                      <a:pt x="-53558" y="522767"/>
                      <a:pt x="15616" y="347669"/>
                    </a:cubicBezTo>
                    <a:cubicBezTo>
                      <a:pt x="84790" y="172571"/>
                      <a:pt x="456603" y="35303"/>
                      <a:pt x="566850" y="3958"/>
                    </a:cubicBezTo>
                    <a:cubicBezTo>
                      <a:pt x="677097" y="-27387"/>
                      <a:pt x="655481" y="127175"/>
                      <a:pt x="696553" y="477371"/>
                    </a:cubicBezTo>
                    <a:cubicBezTo>
                      <a:pt x="737625" y="827567"/>
                      <a:pt x="903052" y="1849654"/>
                      <a:pt x="813284" y="2105132"/>
                    </a:cubicBezTo>
                    <a:cubicBezTo>
                      <a:pt x="723516" y="2360610"/>
                      <a:pt x="255218" y="2117246"/>
                      <a:pt x="157942" y="2010242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72" name="Flowchart: Stored Data 2671"/>
              <p:cNvSpPr/>
              <p:nvPr/>
            </p:nvSpPr>
            <p:spPr>
              <a:xfrm rot="16200000" flipV="1">
                <a:off x="3885120" y="3599240"/>
                <a:ext cx="159503" cy="200971"/>
              </a:xfrm>
              <a:prstGeom prst="flowChartOnlineStorag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73" name="Freeform 2672"/>
              <p:cNvSpPr/>
              <p:nvPr/>
            </p:nvSpPr>
            <p:spPr>
              <a:xfrm>
                <a:off x="3575145" y="4750676"/>
                <a:ext cx="372820" cy="1763891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  <a:gd name="connsiteX0" fmla="*/ 204913 w 695969"/>
                  <a:gd name="connsiteY0" fmla="*/ 2962 h 2921608"/>
                  <a:gd name="connsiteX1" fmla="*/ 3874 w 695969"/>
                  <a:gd name="connsiteY1" fmla="*/ 528256 h 2921608"/>
                  <a:gd name="connsiteX2" fmla="*/ 108244 w 695969"/>
                  <a:gd name="connsiteY2" fmla="*/ 2750666 h 2921608"/>
                  <a:gd name="connsiteX3" fmla="*/ 522682 w 695969"/>
                  <a:gd name="connsiteY3" fmla="*/ 2772102 h 2921608"/>
                  <a:gd name="connsiteX4" fmla="*/ 684810 w 695969"/>
                  <a:gd name="connsiteY4" fmla="*/ 657958 h 2921608"/>
                  <a:gd name="connsiteX5" fmla="*/ 204913 w 695969"/>
                  <a:gd name="connsiteY5" fmla="*/ 2962 h 2921608"/>
                  <a:gd name="connsiteX0" fmla="*/ 204913 w 695969"/>
                  <a:gd name="connsiteY0" fmla="*/ 2962 h 2772102"/>
                  <a:gd name="connsiteX1" fmla="*/ 3874 w 695969"/>
                  <a:gd name="connsiteY1" fmla="*/ 528256 h 2772102"/>
                  <a:gd name="connsiteX2" fmla="*/ 108244 w 695969"/>
                  <a:gd name="connsiteY2" fmla="*/ 2750666 h 2772102"/>
                  <a:gd name="connsiteX3" fmla="*/ 522682 w 695969"/>
                  <a:gd name="connsiteY3" fmla="*/ 2772102 h 2772102"/>
                  <a:gd name="connsiteX4" fmla="*/ 684810 w 695969"/>
                  <a:gd name="connsiteY4" fmla="*/ 657958 h 2772102"/>
                  <a:gd name="connsiteX5" fmla="*/ 204913 w 695969"/>
                  <a:gd name="connsiteY5" fmla="*/ 2962 h 2772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969" h="2772102">
                    <a:moveTo>
                      <a:pt x="204913" y="2962"/>
                    </a:moveTo>
                    <a:cubicBezTo>
                      <a:pt x="91424" y="-18655"/>
                      <a:pt x="19985" y="70305"/>
                      <a:pt x="3874" y="528256"/>
                    </a:cubicBezTo>
                    <a:cubicBezTo>
                      <a:pt x="-12237" y="986207"/>
                      <a:pt x="21776" y="2376692"/>
                      <a:pt x="108244" y="2750666"/>
                    </a:cubicBezTo>
                    <a:lnTo>
                      <a:pt x="522682" y="2772102"/>
                    </a:lnTo>
                    <a:cubicBezTo>
                      <a:pt x="588614" y="2421907"/>
                      <a:pt x="737771" y="1119481"/>
                      <a:pt x="684810" y="657958"/>
                    </a:cubicBezTo>
                    <a:cubicBezTo>
                      <a:pt x="631849" y="196435"/>
                      <a:pt x="318402" y="24579"/>
                      <a:pt x="204913" y="2962"/>
                    </a:cubicBezTo>
                    <a:close/>
                  </a:path>
                </a:pathLst>
              </a:cu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74" name="Flowchart: Stored Data 2673"/>
              <p:cNvSpPr/>
              <p:nvPr/>
            </p:nvSpPr>
            <p:spPr>
              <a:xfrm rot="5400000">
                <a:off x="3736914" y="5029905"/>
                <a:ext cx="466927" cy="73152"/>
              </a:xfrm>
              <a:prstGeom prst="flowChartOnlineStorage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75" name="Freeform 2674"/>
              <p:cNvSpPr/>
              <p:nvPr/>
            </p:nvSpPr>
            <p:spPr>
              <a:xfrm flipH="1">
                <a:off x="3995903" y="4750676"/>
                <a:ext cx="372820" cy="1763891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  <a:gd name="connsiteX0" fmla="*/ 204913 w 695969"/>
                  <a:gd name="connsiteY0" fmla="*/ 2962 h 2921608"/>
                  <a:gd name="connsiteX1" fmla="*/ 3874 w 695969"/>
                  <a:gd name="connsiteY1" fmla="*/ 528256 h 2921608"/>
                  <a:gd name="connsiteX2" fmla="*/ 108244 w 695969"/>
                  <a:gd name="connsiteY2" fmla="*/ 2750666 h 2921608"/>
                  <a:gd name="connsiteX3" fmla="*/ 522682 w 695969"/>
                  <a:gd name="connsiteY3" fmla="*/ 2772102 h 2921608"/>
                  <a:gd name="connsiteX4" fmla="*/ 684810 w 695969"/>
                  <a:gd name="connsiteY4" fmla="*/ 657958 h 2921608"/>
                  <a:gd name="connsiteX5" fmla="*/ 204913 w 695969"/>
                  <a:gd name="connsiteY5" fmla="*/ 2962 h 2921608"/>
                  <a:gd name="connsiteX0" fmla="*/ 204913 w 695969"/>
                  <a:gd name="connsiteY0" fmla="*/ 2962 h 2772102"/>
                  <a:gd name="connsiteX1" fmla="*/ 3874 w 695969"/>
                  <a:gd name="connsiteY1" fmla="*/ 528256 h 2772102"/>
                  <a:gd name="connsiteX2" fmla="*/ 108244 w 695969"/>
                  <a:gd name="connsiteY2" fmla="*/ 2750666 h 2772102"/>
                  <a:gd name="connsiteX3" fmla="*/ 522682 w 695969"/>
                  <a:gd name="connsiteY3" fmla="*/ 2772102 h 2772102"/>
                  <a:gd name="connsiteX4" fmla="*/ 684810 w 695969"/>
                  <a:gd name="connsiteY4" fmla="*/ 657958 h 2772102"/>
                  <a:gd name="connsiteX5" fmla="*/ 204913 w 695969"/>
                  <a:gd name="connsiteY5" fmla="*/ 2962 h 2772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969" h="2772102">
                    <a:moveTo>
                      <a:pt x="204913" y="2962"/>
                    </a:moveTo>
                    <a:cubicBezTo>
                      <a:pt x="91424" y="-18655"/>
                      <a:pt x="19985" y="70305"/>
                      <a:pt x="3874" y="528256"/>
                    </a:cubicBezTo>
                    <a:cubicBezTo>
                      <a:pt x="-12237" y="986207"/>
                      <a:pt x="21776" y="2376692"/>
                      <a:pt x="108244" y="2750666"/>
                    </a:cubicBezTo>
                    <a:lnTo>
                      <a:pt x="522682" y="2772102"/>
                    </a:lnTo>
                    <a:cubicBezTo>
                      <a:pt x="588614" y="2421907"/>
                      <a:pt x="737771" y="1119481"/>
                      <a:pt x="684810" y="657958"/>
                    </a:cubicBezTo>
                    <a:cubicBezTo>
                      <a:pt x="631849" y="196435"/>
                      <a:pt x="318402" y="24579"/>
                      <a:pt x="204913" y="2962"/>
                    </a:cubicBezTo>
                    <a:close/>
                  </a:path>
                </a:pathLst>
              </a:cu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76" name="Rectangle 2675"/>
              <p:cNvSpPr/>
              <p:nvPr/>
            </p:nvSpPr>
            <p:spPr>
              <a:xfrm>
                <a:off x="3767758" y="4870182"/>
                <a:ext cx="401125" cy="319200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77" name="Rectangle 2676"/>
              <p:cNvSpPr/>
              <p:nvPr/>
            </p:nvSpPr>
            <p:spPr>
              <a:xfrm>
                <a:off x="3740702" y="3736421"/>
                <a:ext cx="417942" cy="769044"/>
              </a:xfrm>
              <a:prstGeom prst="rect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78" name="Freeform 2677"/>
              <p:cNvSpPr/>
              <p:nvPr/>
            </p:nvSpPr>
            <p:spPr>
              <a:xfrm>
                <a:off x="4102579" y="6499812"/>
                <a:ext cx="446835" cy="197675"/>
              </a:xfrm>
              <a:custGeom>
                <a:avLst/>
                <a:gdLst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3923"/>
                  <a:gd name="connsiteY0" fmla="*/ 13774 h 416165"/>
                  <a:gd name="connsiteX1" fmla="*/ 22003 w 853923"/>
                  <a:gd name="connsiteY1" fmla="*/ 260208 h 416165"/>
                  <a:gd name="connsiteX2" fmla="*/ 355330 w 853923"/>
                  <a:gd name="connsiteY2" fmla="*/ 266204 h 416165"/>
                  <a:gd name="connsiteX3" fmla="*/ 767790 w 853923"/>
                  <a:gd name="connsiteY3" fmla="*/ 415850 h 416165"/>
                  <a:gd name="connsiteX4" fmla="*/ 826156 w 853923"/>
                  <a:gd name="connsiteY4" fmla="*/ 299118 h 416165"/>
                  <a:gd name="connsiteX5" fmla="*/ 356101 w 853923"/>
                  <a:gd name="connsiteY5" fmla="*/ 59899 h 416165"/>
                  <a:gd name="connsiteX6" fmla="*/ 60914 w 853923"/>
                  <a:gd name="connsiteY6" fmla="*/ 13774 h 416165"/>
                  <a:gd name="connsiteX0" fmla="*/ 60914 w 898764"/>
                  <a:gd name="connsiteY0" fmla="*/ 13774 h 345430"/>
                  <a:gd name="connsiteX1" fmla="*/ 22003 w 898764"/>
                  <a:gd name="connsiteY1" fmla="*/ 260208 h 345430"/>
                  <a:gd name="connsiteX2" fmla="*/ 355330 w 898764"/>
                  <a:gd name="connsiteY2" fmla="*/ 266204 h 345430"/>
                  <a:gd name="connsiteX3" fmla="*/ 859709 w 898764"/>
                  <a:gd name="connsiteY3" fmla="*/ 341793 h 345430"/>
                  <a:gd name="connsiteX4" fmla="*/ 826156 w 898764"/>
                  <a:gd name="connsiteY4" fmla="*/ 299118 h 345430"/>
                  <a:gd name="connsiteX5" fmla="*/ 356101 w 898764"/>
                  <a:gd name="connsiteY5" fmla="*/ 59899 h 345430"/>
                  <a:gd name="connsiteX6" fmla="*/ 60914 w 898764"/>
                  <a:gd name="connsiteY6" fmla="*/ 13774 h 345430"/>
                  <a:gd name="connsiteX0" fmla="*/ 60914 w 898763"/>
                  <a:gd name="connsiteY0" fmla="*/ 13774 h 341858"/>
                  <a:gd name="connsiteX1" fmla="*/ 22003 w 898763"/>
                  <a:gd name="connsiteY1" fmla="*/ 260208 h 341858"/>
                  <a:gd name="connsiteX2" fmla="*/ 355330 w 898763"/>
                  <a:gd name="connsiteY2" fmla="*/ 266204 h 341858"/>
                  <a:gd name="connsiteX3" fmla="*/ 859709 w 898763"/>
                  <a:gd name="connsiteY3" fmla="*/ 341793 h 341858"/>
                  <a:gd name="connsiteX4" fmla="*/ 826155 w 898763"/>
                  <a:gd name="connsiteY4" fmla="*/ 251804 h 341858"/>
                  <a:gd name="connsiteX5" fmla="*/ 356101 w 898763"/>
                  <a:gd name="connsiteY5" fmla="*/ 59899 h 341858"/>
                  <a:gd name="connsiteX6" fmla="*/ 60914 w 898763"/>
                  <a:gd name="connsiteY6" fmla="*/ 13774 h 341858"/>
                  <a:gd name="connsiteX0" fmla="*/ 60914 w 855657"/>
                  <a:gd name="connsiteY0" fmla="*/ 13774 h 323364"/>
                  <a:gd name="connsiteX1" fmla="*/ 22003 w 855657"/>
                  <a:gd name="connsiteY1" fmla="*/ 260208 h 323364"/>
                  <a:gd name="connsiteX2" fmla="*/ 355330 w 855657"/>
                  <a:gd name="connsiteY2" fmla="*/ 266204 h 323364"/>
                  <a:gd name="connsiteX3" fmla="*/ 774130 w 855657"/>
                  <a:gd name="connsiteY3" fmla="*/ 323279 h 323364"/>
                  <a:gd name="connsiteX4" fmla="*/ 826155 w 855657"/>
                  <a:gd name="connsiteY4" fmla="*/ 251804 h 323364"/>
                  <a:gd name="connsiteX5" fmla="*/ 356101 w 855657"/>
                  <a:gd name="connsiteY5" fmla="*/ 59899 h 323364"/>
                  <a:gd name="connsiteX6" fmla="*/ 60914 w 855657"/>
                  <a:gd name="connsiteY6" fmla="*/ 13774 h 323364"/>
                  <a:gd name="connsiteX0" fmla="*/ 60914 w 822601"/>
                  <a:gd name="connsiteY0" fmla="*/ 13774 h 323779"/>
                  <a:gd name="connsiteX1" fmla="*/ 22003 w 822601"/>
                  <a:gd name="connsiteY1" fmla="*/ 260208 h 323779"/>
                  <a:gd name="connsiteX2" fmla="*/ 355330 w 822601"/>
                  <a:gd name="connsiteY2" fmla="*/ 266204 h 323779"/>
                  <a:gd name="connsiteX3" fmla="*/ 774130 w 822601"/>
                  <a:gd name="connsiteY3" fmla="*/ 323279 h 323779"/>
                  <a:gd name="connsiteX4" fmla="*/ 775443 w 822601"/>
                  <a:gd name="connsiteY4" fmla="*/ 229175 h 323779"/>
                  <a:gd name="connsiteX5" fmla="*/ 356101 w 822601"/>
                  <a:gd name="connsiteY5" fmla="*/ 59899 h 323779"/>
                  <a:gd name="connsiteX6" fmla="*/ 60914 w 822601"/>
                  <a:gd name="connsiteY6" fmla="*/ 13774 h 323779"/>
                  <a:gd name="connsiteX0" fmla="*/ 60914 w 806628"/>
                  <a:gd name="connsiteY0" fmla="*/ 13774 h 323779"/>
                  <a:gd name="connsiteX1" fmla="*/ 22003 w 806628"/>
                  <a:gd name="connsiteY1" fmla="*/ 260208 h 323779"/>
                  <a:gd name="connsiteX2" fmla="*/ 355330 w 806628"/>
                  <a:gd name="connsiteY2" fmla="*/ 266204 h 323779"/>
                  <a:gd name="connsiteX3" fmla="*/ 736094 w 806628"/>
                  <a:gd name="connsiteY3" fmla="*/ 323279 h 323779"/>
                  <a:gd name="connsiteX4" fmla="*/ 775443 w 806628"/>
                  <a:gd name="connsiteY4" fmla="*/ 229175 h 323779"/>
                  <a:gd name="connsiteX5" fmla="*/ 356101 w 806628"/>
                  <a:gd name="connsiteY5" fmla="*/ 59899 h 323779"/>
                  <a:gd name="connsiteX6" fmla="*/ 60914 w 806628"/>
                  <a:gd name="connsiteY6" fmla="*/ 13774 h 323779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17111"/>
                  <a:gd name="connsiteY0" fmla="*/ 0 h 291676"/>
                  <a:gd name="connsiteX1" fmla="*/ 22756 w 817111"/>
                  <a:gd name="connsiteY1" fmla="*/ 246434 h 291676"/>
                  <a:gd name="connsiteX2" fmla="*/ 356083 w 817111"/>
                  <a:gd name="connsiteY2" fmla="*/ 252430 h 291676"/>
                  <a:gd name="connsiteX3" fmla="*/ 762206 w 817111"/>
                  <a:gd name="connsiteY3" fmla="*/ 290991 h 291676"/>
                  <a:gd name="connsiteX4" fmla="*/ 776196 w 817111"/>
                  <a:gd name="connsiteY4" fmla="*/ 215401 h 291676"/>
                  <a:gd name="connsiteX5" fmla="*/ 375872 w 817111"/>
                  <a:gd name="connsiteY5" fmla="*/ 7040 h 291676"/>
                  <a:gd name="connsiteX6" fmla="*/ 61667 w 817111"/>
                  <a:gd name="connsiteY6" fmla="*/ 0 h 291676"/>
                  <a:gd name="connsiteX0" fmla="*/ 58660 w 814104"/>
                  <a:gd name="connsiteY0" fmla="*/ 20891 h 312567"/>
                  <a:gd name="connsiteX1" fmla="*/ 19749 w 814104"/>
                  <a:gd name="connsiteY1" fmla="*/ 267325 h 312567"/>
                  <a:gd name="connsiteX2" fmla="*/ 353076 w 814104"/>
                  <a:gd name="connsiteY2" fmla="*/ 273321 h 312567"/>
                  <a:gd name="connsiteX3" fmla="*/ 759199 w 814104"/>
                  <a:gd name="connsiteY3" fmla="*/ 311882 h 312567"/>
                  <a:gd name="connsiteX4" fmla="*/ 773189 w 814104"/>
                  <a:gd name="connsiteY4" fmla="*/ 236292 h 312567"/>
                  <a:gd name="connsiteX5" fmla="*/ 291890 w 814104"/>
                  <a:gd name="connsiteY5" fmla="*/ 11474 h 312567"/>
                  <a:gd name="connsiteX6" fmla="*/ 58660 w 814104"/>
                  <a:gd name="connsiteY6" fmla="*/ 20891 h 312567"/>
                  <a:gd name="connsiteX0" fmla="*/ 58660 w 814104"/>
                  <a:gd name="connsiteY0" fmla="*/ 9417 h 301093"/>
                  <a:gd name="connsiteX1" fmla="*/ 19749 w 814104"/>
                  <a:gd name="connsiteY1" fmla="*/ 255851 h 301093"/>
                  <a:gd name="connsiteX2" fmla="*/ 353076 w 814104"/>
                  <a:gd name="connsiteY2" fmla="*/ 261847 h 301093"/>
                  <a:gd name="connsiteX3" fmla="*/ 759199 w 814104"/>
                  <a:gd name="connsiteY3" fmla="*/ 300408 h 301093"/>
                  <a:gd name="connsiteX4" fmla="*/ 773189 w 814104"/>
                  <a:gd name="connsiteY4" fmla="*/ 224818 h 301093"/>
                  <a:gd name="connsiteX5" fmla="*/ 291890 w 814104"/>
                  <a:gd name="connsiteY5" fmla="*/ 0 h 301093"/>
                  <a:gd name="connsiteX6" fmla="*/ 58660 w 814104"/>
                  <a:gd name="connsiteY6" fmla="*/ 9417 h 301093"/>
                  <a:gd name="connsiteX0" fmla="*/ 58660 w 814104"/>
                  <a:gd name="connsiteY0" fmla="*/ 9417 h 301924"/>
                  <a:gd name="connsiteX1" fmla="*/ 19749 w 814104"/>
                  <a:gd name="connsiteY1" fmla="*/ 255851 h 301924"/>
                  <a:gd name="connsiteX2" fmla="*/ 353076 w 814104"/>
                  <a:gd name="connsiteY2" fmla="*/ 261847 h 301924"/>
                  <a:gd name="connsiteX3" fmla="*/ 759199 w 814104"/>
                  <a:gd name="connsiteY3" fmla="*/ 300408 h 301924"/>
                  <a:gd name="connsiteX4" fmla="*/ 773189 w 814104"/>
                  <a:gd name="connsiteY4" fmla="*/ 224818 h 301924"/>
                  <a:gd name="connsiteX5" fmla="*/ 291890 w 814104"/>
                  <a:gd name="connsiteY5" fmla="*/ 0 h 301924"/>
                  <a:gd name="connsiteX6" fmla="*/ 58660 w 814104"/>
                  <a:gd name="connsiteY6" fmla="*/ 9417 h 30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104" h="301924">
                    <a:moveTo>
                      <a:pt x="58660" y="9417"/>
                    </a:moveTo>
                    <a:cubicBezTo>
                      <a:pt x="13303" y="52059"/>
                      <a:pt x="-24566" y="208294"/>
                      <a:pt x="19749" y="255851"/>
                    </a:cubicBezTo>
                    <a:cubicBezTo>
                      <a:pt x="130858" y="257850"/>
                      <a:pt x="200389" y="229736"/>
                      <a:pt x="353076" y="261847"/>
                    </a:cubicBezTo>
                    <a:cubicBezTo>
                      <a:pt x="505763" y="293958"/>
                      <a:pt x="689180" y="306579"/>
                      <a:pt x="759199" y="300408"/>
                    </a:cubicBezTo>
                    <a:cubicBezTo>
                      <a:pt x="829218" y="294237"/>
                      <a:pt x="830474" y="279941"/>
                      <a:pt x="773189" y="224818"/>
                    </a:cubicBezTo>
                    <a:lnTo>
                      <a:pt x="291890" y="0"/>
                    </a:lnTo>
                    <a:lnTo>
                      <a:pt x="58660" y="941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79" name="Freeform 2678"/>
              <p:cNvSpPr/>
              <p:nvPr/>
            </p:nvSpPr>
            <p:spPr>
              <a:xfrm flipH="1">
                <a:off x="3392288" y="6499812"/>
                <a:ext cx="446835" cy="197675"/>
              </a:xfrm>
              <a:custGeom>
                <a:avLst/>
                <a:gdLst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3923"/>
                  <a:gd name="connsiteY0" fmla="*/ 13774 h 416165"/>
                  <a:gd name="connsiteX1" fmla="*/ 22003 w 853923"/>
                  <a:gd name="connsiteY1" fmla="*/ 260208 h 416165"/>
                  <a:gd name="connsiteX2" fmla="*/ 355330 w 853923"/>
                  <a:gd name="connsiteY2" fmla="*/ 266204 h 416165"/>
                  <a:gd name="connsiteX3" fmla="*/ 767790 w 853923"/>
                  <a:gd name="connsiteY3" fmla="*/ 415850 h 416165"/>
                  <a:gd name="connsiteX4" fmla="*/ 826156 w 853923"/>
                  <a:gd name="connsiteY4" fmla="*/ 299118 h 416165"/>
                  <a:gd name="connsiteX5" fmla="*/ 356101 w 853923"/>
                  <a:gd name="connsiteY5" fmla="*/ 59899 h 416165"/>
                  <a:gd name="connsiteX6" fmla="*/ 60914 w 853923"/>
                  <a:gd name="connsiteY6" fmla="*/ 13774 h 416165"/>
                  <a:gd name="connsiteX0" fmla="*/ 60914 w 898764"/>
                  <a:gd name="connsiteY0" fmla="*/ 13774 h 345430"/>
                  <a:gd name="connsiteX1" fmla="*/ 22003 w 898764"/>
                  <a:gd name="connsiteY1" fmla="*/ 260208 h 345430"/>
                  <a:gd name="connsiteX2" fmla="*/ 355330 w 898764"/>
                  <a:gd name="connsiteY2" fmla="*/ 266204 h 345430"/>
                  <a:gd name="connsiteX3" fmla="*/ 859709 w 898764"/>
                  <a:gd name="connsiteY3" fmla="*/ 341793 h 345430"/>
                  <a:gd name="connsiteX4" fmla="*/ 826156 w 898764"/>
                  <a:gd name="connsiteY4" fmla="*/ 299118 h 345430"/>
                  <a:gd name="connsiteX5" fmla="*/ 356101 w 898764"/>
                  <a:gd name="connsiteY5" fmla="*/ 59899 h 345430"/>
                  <a:gd name="connsiteX6" fmla="*/ 60914 w 898764"/>
                  <a:gd name="connsiteY6" fmla="*/ 13774 h 345430"/>
                  <a:gd name="connsiteX0" fmla="*/ 60914 w 898763"/>
                  <a:gd name="connsiteY0" fmla="*/ 13774 h 341858"/>
                  <a:gd name="connsiteX1" fmla="*/ 22003 w 898763"/>
                  <a:gd name="connsiteY1" fmla="*/ 260208 h 341858"/>
                  <a:gd name="connsiteX2" fmla="*/ 355330 w 898763"/>
                  <a:gd name="connsiteY2" fmla="*/ 266204 h 341858"/>
                  <a:gd name="connsiteX3" fmla="*/ 859709 w 898763"/>
                  <a:gd name="connsiteY3" fmla="*/ 341793 h 341858"/>
                  <a:gd name="connsiteX4" fmla="*/ 826155 w 898763"/>
                  <a:gd name="connsiteY4" fmla="*/ 251804 h 341858"/>
                  <a:gd name="connsiteX5" fmla="*/ 356101 w 898763"/>
                  <a:gd name="connsiteY5" fmla="*/ 59899 h 341858"/>
                  <a:gd name="connsiteX6" fmla="*/ 60914 w 898763"/>
                  <a:gd name="connsiteY6" fmla="*/ 13774 h 341858"/>
                  <a:gd name="connsiteX0" fmla="*/ 60914 w 855657"/>
                  <a:gd name="connsiteY0" fmla="*/ 13774 h 323364"/>
                  <a:gd name="connsiteX1" fmla="*/ 22003 w 855657"/>
                  <a:gd name="connsiteY1" fmla="*/ 260208 h 323364"/>
                  <a:gd name="connsiteX2" fmla="*/ 355330 w 855657"/>
                  <a:gd name="connsiteY2" fmla="*/ 266204 h 323364"/>
                  <a:gd name="connsiteX3" fmla="*/ 774130 w 855657"/>
                  <a:gd name="connsiteY3" fmla="*/ 323279 h 323364"/>
                  <a:gd name="connsiteX4" fmla="*/ 826155 w 855657"/>
                  <a:gd name="connsiteY4" fmla="*/ 251804 h 323364"/>
                  <a:gd name="connsiteX5" fmla="*/ 356101 w 855657"/>
                  <a:gd name="connsiteY5" fmla="*/ 59899 h 323364"/>
                  <a:gd name="connsiteX6" fmla="*/ 60914 w 855657"/>
                  <a:gd name="connsiteY6" fmla="*/ 13774 h 323364"/>
                  <a:gd name="connsiteX0" fmla="*/ 60914 w 822601"/>
                  <a:gd name="connsiteY0" fmla="*/ 13774 h 323779"/>
                  <a:gd name="connsiteX1" fmla="*/ 22003 w 822601"/>
                  <a:gd name="connsiteY1" fmla="*/ 260208 h 323779"/>
                  <a:gd name="connsiteX2" fmla="*/ 355330 w 822601"/>
                  <a:gd name="connsiteY2" fmla="*/ 266204 h 323779"/>
                  <a:gd name="connsiteX3" fmla="*/ 774130 w 822601"/>
                  <a:gd name="connsiteY3" fmla="*/ 323279 h 323779"/>
                  <a:gd name="connsiteX4" fmla="*/ 775443 w 822601"/>
                  <a:gd name="connsiteY4" fmla="*/ 229175 h 323779"/>
                  <a:gd name="connsiteX5" fmla="*/ 356101 w 822601"/>
                  <a:gd name="connsiteY5" fmla="*/ 59899 h 323779"/>
                  <a:gd name="connsiteX6" fmla="*/ 60914 w 822601"/>
                  <a:gd name="connsiteY6" fmla="*/ 13774 h 323779"/>
                  <a:gd name="connsiteX0" fmla="*/ 60914 w 806628"/>
                  <a:gd name="connsiteY0" fmla="*/ 13774 h 323779"/>
                  <a:gd name="connsiteX1" fmla="*/ 22003 w 806628"/>
                  <a:gd name="connsiteY1" fmla="*/ 260208 h 323779"/>
                  <a:gd name="connsiteX2" fmla="*/ 355330 w 806628"/>
                  <a:gd name="connsiteY2" fmla="*/ 266204 h 323779"/>
                  <a:gd name="connsiteX3" fmla="*/ 736094 w 806628"/>
                  <a:gd name="connsiteY3" fmla="*/ 323279 h 323779"/>
                  <a:gd name="connsiteX4" fmla="*/ 775443 w 806628"/>
                  <a:gd name="connsiteY4" fmla="*/ 229175 h 323779"/>
                  <a:gd name="connsiteX5" fmla="*/ 356101 w 806628"/>
                  <a:gd name="connsiteY5" fmla="*/ 59899 h 323779"/>
                  <a:gd name="connsiteX6" fmla="*/ 60914 w 806628"/>
                  <a:gd name="connsiteY6" fmla="*/ 13774 h 323779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17111"/>
                  <a:gd name="connsiteY0" fmla="*/ 0 h 291676"/>
                  <a:gd name="connsiteX1" fmla="*/ 22756 w 817111"/>
                  <a:gd name="connsiteY1" fmla="*/ 246434 h 291676"/>
                  <a:gd name="connsiteX2" fmla="*/ 356083 w 817111"/>
                  <a:gd name="connsiteY2" fmla="*/ 252430 h 291676"/>
                  <a:gd name="connsiteX3" fmla="*/ 762206 w 817111"/>
                  <a:gd name="connsiteY3" fmla="*/ 290991 h 291676"/>
                  <a:gd name="connsiteX4" fmla="*/ 776196 w 817111"/>
                  <a:gd name="connsiteY4" fmla="*/ 215401 h 291676"/>
                  <a:gd name="connsiteX5" fmla="*/ 375872 w 817111"/>
                  <a:gd name="connsiteY5" fmla="*/ 7040 h 291676"/>
                  <a:gd name="connsiteX6" fmla="*/ 61667 w 817111"/>
                  <a:gd name="connsiteY6" fmla="*/ 0 h 291676"/>
                  <a:gd name="connsiteX0" fmla="*/ 58660 w 814104"/>
                  <a:gd name="connsiteY0" fmla="*/ 20891 h 312567"/>
                  <a:gd name="connsiteX1" fmla="*/ 19749 w 814104"/>
                  <a:gd name="connsiteY1" fmla="*/ 267325 h 312567"/>
                  <a:gd name="connsiteX2" fmla="*/ 353076 w 814104"/>
                  <a:gd name="connsiteY2" fmla="*/ 273321 h 312567"/>
                  <a:gd name="connsiteX3" fmla="*/ 759199 w 814104"/>
                  <a:gd name="connsiteY3" fmla="*/ 311882 h 312567"/>
                  <a:gd name="connsiteX4" fmla="*/ 773189 w 814104"/>
                  <a:gd name="connsiteY4" fmla="*/ 236292 h 312567"/>
                  <a:gd name="connsiteX5" fmla="*/ 291890 w 814104"/>
                  <a:gd name="connsiteY5" fmla="*/ 11474 h 312567"/>
                  <a:gd name="connsiteX6" fmla="*/ 58660 w 814104"/>
                  <a:gd name="connsiteY6" fmla="*/ 20891 h 312567"/>
                  <a:gd name="connsiteX0" fmla="*/ 58660 w 814104"/>
                  <a:gd name="connsiteY0" fmla="*/ 9417 h 301093"/>
                  <a:gd name="connsiteX1" fmla="*/ 19749 w 814104"/>
                  <a:gd name="connsiteY1" fmla="*/ 255851 h 301093"/>
                  <a:gd name="connsiteX2" fmla="*/ 353076 w 814104"/>
                  <a:gd name="connsiteY2" fmla="*/ 261847 h 301093"/>
                  <a:gd name="connsiteX3" fmla="*/ 759199 w 814104"/>
                  <a:gd name="connsiteY3" fmla="*/ 300408 h 301093"/>
                  <a:gd name="connsiteX4" fmla="*/ 773189 w 814104"/>
                  <a:gd name="connsiteY4" fmla="*/ 224818 h 301093"/>
                  <a:gd name="connsiteX5" fmla="*/ 291890 w 814104"/>
                  <a:gd name="connsiteY5" fmla="*/ 0 h 301093"/>
                  <a:gd name="connsiteX6" fmla="*/ 58660 w 814104"/>
                  <a:gd name="connsiteY6" fmla="*/ 9417 h 301093"/>
                  <a:gd name="connsiteX0" fmla="*/ 58660 w 814104"/>
                  <a:gd name="connsiteY0" fmla="*/ 9417 h 301924"/>
                  <a:gd name="connsiteX1" fmla="*/ 19749 w 814104"/>
                  <a:gd name="connsiteY1" fmla="*/ 255851 h 301924"/>
                  <a:gd name="connsiteX2" fmla="*/ 353076 w 814104"/>
                  <a:gd name="connsiteY2" fmla="*/ 261847 h 301924"/>
                  <a:gd name="connsiteX3" fmla="*/ 759199 w 814104"/>
                  <a:gd name="connsiteY3" fmla="*/ 300408 h 301924"/>
                  <a:gd name="connsiteX4" fmla="*/ 773189 w 814104"/>
                  <a:gd name="connsiteY4" fmla="*/ 224818 h 301924"/>
                  <a:gd name="connsiteX5" fmla="*/ 291890 w 814104"/>
                  <a:gd name="connsiteY5" fmla="*/ 0 h 301924"/>
                  <a:gd name="connsiteX6" fmla="*/ 58660 w 814104"/>
                  <a:gd name="connsiteY6" fmla="*/ 9417 h 30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104" h="301924">
                    <a:moveTo>
                      <a:pt x="58660" y="9417"/>
                    </a:moveTo>
                    <a:cubicBezTo>
                      <a:pt x="13303" y="52059"/>
                      <a:pt x="-24566" y="208294"/>
                      <a:pt x="19749" y="255851"/>
                    </a:cubicBezTo>
                    <a:cubicBezTo>
                      <a:pt x="130858" y="257850"/>
                      <a:pt x="200389" y="229736"/>
                      <a:pt x="353076" y="261847"/>
                    </a:cubicBezTo>
                    <a:cubicBezTo>
                      <a:pt x="505763" y="293958"/>
                      <a:pt x="689180" y="306579"/>
                      <a:pt x="759199" y="300408"/>
                    </a:cubicBezTo>
                    <a:cubicBezTo>
                      <a:pt x="829218" y="294237"/>
                      <a:pt x="830474" y="279941"/>
                      <a:pt x="773189" y="224818"/>
                    </a:cubicBezTo>
                    <a:lnTo>
                      <a:pt x="291890" y="0"/>
                    </a:lnTo>
                    <a:lnTo>
                      <a:pt x="58660" y="941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80" name="Oval 2679"/>
              <p:cNvSpPr/>
              <p:nvPr/>
            </p:nvSpPr>
            <p:spPr>
              <a:xfrm>
                <a:off x="3667722" y="2681812"/>
                <a:ext cx="614210" cy="61637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681" name="Group 2680"/>
              <p:cNvGrpSpPr/>
              <p:nvPr/>
            </p:nvGrpSpPr>
            <p:grpSpPr>
              <a:xfrm>
                <a:off x="3745049" y="2958067"/>
                <a:ext cx="451624" cy="598809"/>
                <a:chOff x="5157788" y="1381501"/>
                <a:chExt cx="904875" cy="1199774"/>
              </a:xfrm>
            </p:grpSpPr>
            <p:grpSp>
              <p:nvGrpSpPr>
                <p:cNvPr id="2691" name="Group 2690"/>
                <p:cNvGrpSpPr/>
                <p:nvPr/>
              </p:nvGrpSpPr>
              <p:grpSpPr>
                <a:xfrm>
                  <a:off x="5157788" y="1381501"/>
                  <a:ext cx="904875" cy="1199774"/>
                  <a:chOff x="5157788" y="1381501"/>
                  <a:chExt cx="904875" cy="1199774"/>
                </a:xfrm>
              </p:grpSpPr>
              <p:sp>
                <p:nvSpPr>
                  <p:cNvPr id="2697" name="Rounded Rectangle 2696"/>
                  <p:cNvSpPr/>
                  <p:nvPr/>
                </p:nvSpPr>
                <p:spPr>
                  <a:xfrm>
                    <a:off x="5272088" y="1381501"/>
                    <a:ext cx="676275" cy="1199774"/>
                  </a:xfrm>
                  <a:prstGeom prst="roundRect">
                    <a:avLst/>
                  </a:pr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8" name="Oval 2697"/>
                  <p:cNvSpPr/>
                  <p:nvPr/>
                </p:nvSpPr>
                <p:spPr>
                  <a:xfrm>
                    <a:off x="5157788" y="1802168"/>
                    <a:ext cx="228600" cy="254355"/>
                  </a:xfrm>
                  <a:prstGeom prst="ellipse">
                    <a:avLst/>
                  </a:pr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9" name="Oval 2698"/>
                  <p:cNvSpPr/>
                  <p:nvPr/>
                </p:nvSpPr>
                <p:spPr>
                  <a:xfrm>
                    <a:off x="5834063" y="1806928"/>
                    <a:ext cx="228600" cy="254355"/>
                  </a:xfrm>
                  <a:prstGeom prst="ellipse">
                    <a:avLst/>
                  </a:pr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692" name="Freeform 2691"/>
                <p:cNvSpPr/>
                <p:nvPr/>
              </p:nvSpPr>
              <p:spPr>
                <a:xfrm>
                  <a:off x="5441481" y="2259368"/>
                  <a:ext cx="337488" cy="180991"/>
                </a:xfrm>
                <a:custGeom>
                  <a:avLst/>
                  <a:gdLst>
                    <a:gd name="connsiteX0" fmla="*/ 8876 w 540980"/>
                    <a:gd name="connsiteY0" fmla="*/ 38100 h 342916"/>
                    <a:gd name="connsiteX1" fmla="*/ 537513 w 540980"/>
                    <a:gd name="connsiteY1" fmla="*/ 38100 h 342916"/>
                    <a:gd name="connsiteX2" fmla="*/ 227951 w 540980"/>
                    <a:gd name="connsiteY2" fmla="*/ 342900 h 342916"/>
                    <a:gd name="connsiteX3" fmla="*/ 8876 w 540980"/>
                    <a:gd name="connsiteY3" fmla="*/ 38100 h 342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0980" h="342916">
                      <a:moveTo>
                        <a:pt x="8876" y="38100"/>
                      </a:moveTo>
                      <a:cubicBezTo>
                        <a:pt x="60470" y="-12700"/>
                        <a:pt x="501001" y="-12700"/>
                        <a:pt x="537513" y="38100"/>
                      </a:cubicBezTo>
                      <a:cubicBezTo>
                        <a:pt x="574025" y="88900"/>
                        <a:pt x="312088" y="340519"/>
                        <a:pt x="227951" y="342900"/>
                      </a:cubicBezTo>
                      <a:cubicBezTo>
                        <a:pt x="143814" y="345281"/>
                        <a:pt x="-42718" y="88900"/>
                        <a:pt x="8876" y="381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2693" name="Group 2692"/>
                <p:cNvGrpSpPr/>
                <p:nvPr/>
              </p:nvGrpSpPr>
              <p:grpSpPr>
                <a:xfrm>
                  <a:off x="5412906" y="1735900"/>
                  <a:ext cx="401884" cy="169069"/>
                  <a:chOff x="5536959" y="5172075"/>
                  <a:chExt cx="401884" cy="169069"/>
                </a:xfrm>
              </p:grpSpPr>
              <p:sp>
                <p:nvSpPr>
                  <p:cNvPr id="2695" name="Oval 2694"/>
                  <p:cNvSpPr/>
                  <p:nvPr/>
                </p:nvSpPr>
                <p:spPr>
                  <a:xfrm>
                    <a:off x="5536959" y="5172075"/>
                    <a:ext cx="101842" cy="16906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6" name="Oval 2695"/>
                  <p:cNvSpPr/>
                  <p:nvPr/>
                </p:nvSpPr>
                <p:spPr>
                  <a:xfrm>
                    <a:off x="5837001" y="5172075"/>
                    <a:ext cx="101842" cy="16906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694" name="Freeform 2693"/>
                <p:cNvSpPr/>
                <p:nvPr/>
              </p:nvSpPr>
              <p:spPr>
                <a:xfrm>
                  <a:off x="5605908" y="1764477"/>
                  <a:ext cx="135396" cy="382552"/>
                </a:xfrm>
                <a:custGeom>
                  <a:avLst/>
                  <a:gdLst>
                    <a:gd name="connsiteX0" fmla="*/ 732 w 122014"/>
                    <a:gd name="connsiteY0" fmla="*/ 51 h 1021848"/>
                    <a:gd name="connsiteX1" fmla="*/ 119795 w 122014"/>
                    <a:gd name="connsiteY1" fmla="*/ 928739 h 1021848"/>
                    <a:gd name="connsiteX2" fmla="*/ 72170 w 122014"/>
                    <a:gd name="connsiteY2" fmla="*/ 885876 h 1021848"/>
                    <a:gd name="connsiteX3" fmla="*/ 732 w 122014"/>
                    <a:gd name="connsiteY3" fmla="*/ 51 h 10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2014" h="1021848">
                      <a:moveTo>
                        <a:pt x="732" y="51"/>
                      </a:moveTo>
                      <a:cubicBezTo>
                        <a:pt x="8670" y="7195"/>
                        <a:pt x="107889" y="781102"/>
                        <a:pt x="119795" y="928739"/>
                      </a:cubicBezTo>
                      <a:cubicBezTo>
                        <a:pt x="131701" y="1076376"/>
                        <a:pt x="92808" y="1038276"/>
                        <a:pt x="72170" y="885876"/>
                      </a:cubicBezTo>
                      <a:cubicBezTo>
                        <a:pt x="51532" y="733476"/>
                        <a:pt x="-7206" y="-7093"/>
                        <a:pt x="732" y="51"/>
                      </a:cubicBezTo>
                      <a:close/>
                    </a:path>
                  </a:pathLst>
                </a:custGeom>
                <a:solidFill>
                  <a:srgbClr val="6633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682" name="Freeform 2681"/>
              <p:cNvSpPr/>
              <p:nvPr/>
            </p:nvSpPr>
            <p:spPr>
              <a:xfrm>
                <a:off x="3781704" y="2833287"/>
                <a:ext cx="369907" cy="417946"/>
              </a:xfrm>
              <a:custGeom>
                <a:avLst/>
                <a:gdLst>
                  <a:gd name="connsiteX0" fmla="*/ 52939 w 890337"/>
                  <a:gd name="connsiteY0" fmla="*/ 952901 h 952901"/>
                  <a:gd name="connsiteX1" fmla="*/ 0 w 890337"/>
                  <a:gd name="connsiteY1" fmla="*/ 288758 h 952901"/>
                  <a:gd name="connsiteX2" fmla="*/ 211756 w 890337"/>
                  <a:gd name="connsiteY2" fmla="*/ 134754 h 952901"/>
                  <a:gd name="connsiteX3" fmla="*/ 471638 w 890337"/>
                  <a:gd name="connsiteY3" fmla="*/ 115503 h 952901"/>
                  <a:gd name="connsiteX4" fmla="*/ 654518 w 890337"/>
                  <a:gd name="connsiteY4" fmla="*/ 0 h 952901"/>
                  <a:gd name="connsiteX5" fmla="*/ 563078 w 890337"/>
                  <a:gd name="connsiteY5" fmla="*/ 115503 h 952901"/>
                  <a:gd name="connsiteX6" fmla="*/ 755584 w 890337"/>
                  <a:gd name="connsiteY6" fmla="*/ 62564 h 952901"/>
                  <a:gd name="connsiteX7" fmla="*/ 625643 w 890337"/>
                  <a:gd name="connsiteY7" fmla="*/ 206943 h 952901"/>
                  <a:gd name="connsiteX8" fmla="*/ 890337 w 890337"/>
                  <a:gd name="connsiteY8" fmla="*/ 187693 h 952901"/>
                  <a:gd name="connsiteX9" fmla="*/ 702645 w 890337"/>
                  <a:gd name="connsiteY9" fmla="*/ 341697 h 952901"/>
                  <a:gd name="connsiteX10" fmla="*/ 741146 w 890337"/>
                  <a:gd name="connsiteY10" fmla="*/ 543828 h 952901"/>
                  <a:gd name="connsiteX11" fmla="*/ 683394 w 890337"/>
                  <a:gd name="connsiteY11" fmla="*/ 952901 h 952901"/>
                  <a:gd name="connsiteX12" fmla="*/ 630455 w 890337"/>
                  <a:gd name="connsiteY12" fmla="*/ 481263 h 952901"/>
                  <a:gd name="connsiteX13" fmla="*/ 466826 w 890337"/>
                  <a:gd name="connsiteY13" fmla="*/ 476451 h 952901"/>
                  <a:gd name="connsiteX14" fmla="*/ 356135 w 890337"/>
                  <a:gd name="connsiteY14" fmla="*/ 548640 h 952901"/>
                  <a:gd name="connsiteX15" fmla="*/ 303196 w 890337"/>
                  <a:gd name="connsiteY15" fmla="*/ 490889 h 952901"/>
                  <a:gd name="connsiteX16" fmla="*/ 125129 w 890337"/>
                  <a:gd name="connsiteY16" fmla="*/ 447575 h 952901"/>
                  <a:gd name="connsiteX17" fmla="*/ 52939 w 890337"/>
                  <a:gd name="connsiteY17" fmla="*/ 952901 h 952901"/>
                  <a:gd name="connsiteX0" fmla="*/ 52939 w 890337"/>
                  <a:gd name="connsiteY0" fmla="*/ 890337 h 890337"/>
                  <a:gd name="connsiteX1" fmla="*/ 0 w 890337"/>
                  <a:gd name="connsiteY1" fmla="*/ 226194 h 890337"/>
                  <a:gd name="connsiteX2" fmla="*/ 211756 w 890337"/>
                  <a:gd name="connsiteY2" fmla="*/ 72190 h 890337"/>
                  <a:gd name="connsiteX3" fmla="*/ 471638 w 890337"/>
                  <a:gd name="connsiteY3" fmla="*/ 52939 h 890337"/>
                  <a:gd name="connsiteX4" fmla="*/ 563078 w 890337"/>
                  <a:gd name="connsiteY4" fmla="*/ 52939 h 890337"/>
                  <a:gd name="connsiteX5" fmla="*/ 755584 w 890337"/>
                  <a:gd name="connsiteY5" fmla="*/ 0 h 890337"/>
                  <a:gd name="connsiteX6" fmla="*/ 625643 w 890337"/>
                  <a:gd name="connsiteY6" fmla="*/ 144379 h 890337"/>
                  <a:gd name="connsiteX7" fmla="*/ 890337 w 890337"/>
                  <a:gd name="connsiteY7" fmla="*/ 125129 h 890337"/>
                  <a:gd name="connsiteX8" fmla="*/ 702645 w 890337"/>
                  <a:gd name="connsiteY8" fmla="*/ 279133 h 890337"/>
                  <a:gd name="connsiteX9" fmla="*/ 741146 w 890337"/>
                  <a:gd name="connsiteY9" fmla="*/ 481264 h 890337"/>
                  <a:gd name="connsiteX10" fmla="*/ 683394 w 890337"/>
                  <a:gd name="connsiteY10" fmla="*/ 890337 h 890337"/>
                  <a:gd name="connsiteX11" fmla="*/ 630455 w 890337"/>
                  <a:gd name="connsiteY11" fmla="*/ 418699 h 890337"/>
                  <a:gd name="connsiteX12" fmla="*/ 466826 w 890337"/>
                  <a:gd name="connsiteY12" fmla="*/ 413887 h 890337"/>
                  <a:gd name="connsiteX13" fmla="*/ 356135 w 890337"/>
                  <a:gd name="connsiteY13" fmla="*/ 486076 h 890337"/>
                  <a:gd name="connsiteX14" fmla="*/ 303196 w 890337"/>
                  <a:gd name="connsiteY14" fmla="*/ 428325 h 890337"/>
                  <a:gd name="connsiteX15" fmla="*/ 125129 w 890337"/>
                  <a:gd name="connsiteY15" fmla="*/ 385011 h 890337"/>
                  <a:gd name="connsiteX16" fmla="*/ 52939 w 890337"/>
                  <a:gd name="connsiteY16" fmla="*/ 890337 h 890337"/>
                  <a:gd name="connsiteX0" fmla="*/ 52939 w 890337"/>
                  <a:gd name="connsiteY0" fmla="*/ 837398 h 837398"/>
                  <a:gd name="connsiteX1" fmla="*/ 0 w 890337"/>
                  <a:gd name="connsiteY1" fmla="*/ 173255 h 837398"/>
                  <a:gd name="connsiteX2" fmla="*/ 211756 w 890337"/>
                  <a:gd name="connsiteY2" fmla="*/ 19251 h 837398"/>
                  <a:gd name="connsiteX3" fmla="*/ 471638 w 890337"/>
                  <a:gd name="connsiteY3" fmla="*/ 0 h 837398"/>
                  <a:gd name="connsiteX4" fmla="*/ 563078 w 890337"/>
                  <a:gd name="connsiteY4" fmla="*/ 0 h 837398"/>
                  <a:gd name="connsiteX5" fmla="*/ 625643 w 890337"/>
                  <a:gd name="connsiteY5" fmla="*/ 91440 h 837398"/>
                  <a:gd name="connsiteX6" fmla="*/ 890337 w 890337"/>
                  <a:gd name="connsiteY6" fmla="*/ 72190 h 837398"/>
                  <a:gd name="connsiteX7" fmla="*/ 702645 w 890337"/>
                  <a:gd name="connsiteY7" fmla="*/ 226194 h 837398"/>
                  <a:gd name="connsiteX8" fmla="*/ 741146 w 890337"/>
                  <a:gd name="connsiteY8" fmla="*/ 428325 h 837398"/>
                  <a:gd name="connsiteX9" fmla="*/ 683394 w 890337"/>
                  <a:gd name="connsiteY9" fmla="*/ 837398 h 837398"/>
                  <a:gd name="connsiteX10" fmla="*/ 630455 w 890337"/>
                  <a:gd name="connsiteY10" fmla="*/ 365760 h 837398"/>
                  <a:gd name="connsiteX11" fmla="*/ 466826 w 890337"/>
                  <a:gd name="connsiteY11" fmla="*/ 360948 h 837398"/>
                  <a:gd name="connsiteX12" fmla="*/ 356135 w 890337"/>
                  <a:gd name="connsiteY12" fmla="*/ 433137 h 837398"/>
                  <a:gd name="connsiteX13" fmla="*/ 303196 w 890337"/>
                  <a:gd name="connsiteY13" fmla="*/ 375386 h 837398"/>
                  <a:gd name="connsiteX14" fmla="*/ 125129 w 890337"/>
                  <a:gd name="connsiteY14" fmla="*/ 332072 h 837398"/>
                  <a:gd name="connsiteX15" fmla="*/ 52939 w 890337"/>
                  <a:gd name="connsiteY15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211756 w 741146"/>
                  <a:gd name="connsiteY2" fmla="*/ 19251 h 837398"/>
                  <a:gd name="connsiteX3" fmla="*/ 471638 w 741146"/>
                  <a:gd name="connsiteY3" fmla="*/ 0 h 837398"/>
                  <a:gd name="connsiteX4" fmla="*/ 563078 w 741146"/>
                  <a:gd name="connsiteY4" fmla="*/ 0 h 837398"/>
                  <a:gd name="connsiteX5" fmla="*/ 625643 w 741146"/>
                  <a:gd name="connsiteY5" fmla="*/ 91440 h 837398"/>
                  <a:gd name="connsiteX6" fmla="*/ 702645 w 741146"/>
                  <a:gd name="connsiteY6" fmla="*/ 226194 h 837398"/>
                  <a:gd name="connsiteX7" fmla="*/ 741146 w 741146"/>
                  <a:gd name="connsiteY7" fmla="*/ 428325 h 837398"/>
                  <a:gd name="connsiteX8" fmla="*/ 683394 w 741146"/>
                  <a:gd name="connsiteY8" fmla="*/ 837398 h 837398"/>
                  <a:gd name="connsiteX9" fmla="*/ 630455 w 741146"/>
                  <a:gd name="connsiteY9" fmla="*/ 365760 h 837398"/>
                  <a:gd name="connsiteX10" fmla="*/ 466826 w 741146"/>
                  <a:gd name="connsiteY10" fmla="*/ 360948 h 837398"/>
                  <a:gd name="connsiteX11" fmla="*/ 356135 w 741146"/>
                  <a:gd name="connsiteY11" fmla="*/ 433137 h 837398"/>
                  <a:gd name="connsiteX12" fmla="*/ 303196 w 741146"/>
                  <a:gd name="connsiteY12" fmla="*/ 375386 h 837398"/>
                  <a:gd name="connsiteX13" fmla="*/ 125129 w 741146"/>
                  <a:gd name="connsiteY13" fmla="*/ 332072 h 837398"/>
                  <a:gd name="connsiteX14" fmla="*/ 52939 w 741146"/>
                  <a:gd name="connsiteY14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125129 w 741146"/>
                  <a:gd name="connsiteY2" fmla="*/ 67378 h 837398"/>
                  <a:gd name="connsiteX3" fmla="*/ 471638 w 741146"/>
                  <a:gd name="connsiteY3" fmla="*/ 0 h 837398"/>
                  <a:gd name="connsiteX4" fmla="*/ 563078 w 741146"/>
                  <a:gd name="connsiteY4" fmla="*/ 0 h 837398"/>
                  <a:gd name="connsiteX5" fmla="*/ 625643 w 741146"/>
                  <a:gd name="connsiteY5" fmla="*/ 91440 h 837398"/>
                  <a:gd name="connsiteX6" fmla="*/ 702645 w 741146"/>
                  <a:gd name="connsiteY6" fmla="*/ 226194 h 837398"/>
                  <a:gd name="connsiteX7" fmla="*/ 741146 w 741146"/>
                  <a:gd name="connsiteY7" fmla="*/ 428325 h 837398"/>
                  <a:gd name="connsiteX8" fmla="*/ 683394 w 741146"/>
                  <a:gd name="connsiteY8" fmla="*/ 837398 h 837398"/>
                  <a:gd name="connsiteX9" fmla="*/ 630455 w 741146"/>
                  <a:gd name="connsiteY9" fmla="*/ 365760 h 837398"/>
                  <a:gd name="connsiteX10" fmla="*/ 466826 w 741146"/>
                  <a:gd name="connsiteY10" fmla="*/ 360948 h 837398"/>
                  <a:gd name="connsiteX11" fmla="*/ 356135 w 741146"/>
                  <a:gd name="connsiteY11" fmla="*/ 433137 h 837398"/>
                  <a:gd name="connsiteX12" fmla="*/ 303196 w 741146"/>
                  <a:gd name="connsiteY12" fmla="*/ 375386 h 837398"/>
                  <a:gd name="connsiteX13" fmla="*/ 125129 w 741146"/>
                  <a:gd name="connsiteY13" fmla="*/ 332072 h 837398"/>
                  <a:gd name="connsiteX14" fmla="*/ 52939 w 741146"/>
                  <a:gd name="connsiteY14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125129 w 741146"/>
                  <a:gd name="connsiteY2" fmla="*/ 67378 h 837398"/>
                  <a:gd name="connsiteX3" fmla="*/ 228142 w 741146"/>
                  <a:gd name="connsiteY3" fmla="*/ 133427 h 837398"/>
                  <a:gd name="connsiteX4" fmla="*/ 471638 w 741146"/>
                  <a:gd name="connsiteY4" fmla="*/ 0 h 837398"/>
                  <a:gd name="connsiteX5" fmla="*/ 563078 w 741146"/>
                  <a:gd name="connsiteY5" fmla="*/ 0 h 837398"/>
                  <a:gd name="connsiteX6" fmla="*/ 625643 w 741146"/>
                  <a:gd name="connsiteY6" fmla="*/ 91440 h 837398"/>
                  <a:gd name="connsiteX7" fmla="*/ 702645 w 741146"/>
                  <a:gd name="connsiteY7" fmla="*/ 226194 h 837398"/>
                  <a:gd name="connsiteX8" fmla="*/ 741146 w 741146"/>
                  <a:gd name="connsiteY8" fmla="*/ 428325 h 837398"/>
                  <a:gd name="connsiteX9" fmla="*/ 683394 w 741146"/>
                  <a:gd name="connsiteY9" fmla="*/ 837398 h 837398"/>
                  <a:gd name="connsiteX10" fmla="*/ 630455 w 741146"/>
                  <a:gd name="connsiteY10" fmla="*/ 365760 h 837398"/>
                  <a:gd name="connsiteX11" fmla="*/ 466826 w 741146"/>
                  <a:gd name="connsiteY11" fmla="*/ 360948 h 837398"/>
                  <a:gd name="connsiteX12" fmla="*/ 356135 w 741146"/>
                  <a:gd name="connsiteY12" fmla="*/ 433137 h 837398"/>
                  <a:gd name="connsiteX13" fmla="*/ 303196 w 741146"/>
                  <a:gd name="connsiteY13" fmla="*/ 375386 h 837398"/>
                  <a:gd name="connsiteX14" fmla="*/ 125129 w 741146"/>
                  <a:gd name="connsiteY14" fmla="*/ 332072 h 837398"/>
                  <a:gd name="connsiteX15" fmla="*/ 52939 w 741146"/>
                  <a:gd name="connsiteY15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125129 w 741146"/>
                  <a:gd name="connsiteY2" fmla="*/ 67378 h 837398"/>
                  <a:gd name="connsiteX3" fmla="*/ 228142 w 741146"/>
                  <a:gd name="connsiteY3" fmla="*/ 133427 h 837398"/>
                  <a:gd name="connsiteX4" fmla="*/ 223330 w 741146"/>
                  <a:gd name="connsiteY4" fmla="*/ 41987 h 837398"/>
                  <a:gd name="connsiteX5" fmla="*/ 471638 w 741146"/>
                  <a:gd name="connsiteY5" fmla="*/ 0 h 837398"/>
                  <a:gd name="connsiteX6" fmla="*/ 563078 w 741146"/>
                  <a:gd name="connsiteY6" fmla="*/ 0 h 837398"/>
                  <a:gd name="connsiteX7" fmla="*/ 625643 w 741146"/>
                  <a:gd name="connsiteY7" fmla="*/ 91440 h 837398"/>
                  <a:gd name="connsiteX8" fmla="*/ 702645 w 741146"/>
                  <a:gd name="connsiteY8" fmla="*/ 226194 h 837398"/>
                  <a:gd name="connsiteX9" fmla="*/ 741146 w 741146"/>
                  <a:gd name="connsiteY9" fmla="*/ 428325 h 837398"/>
                  <a:gd name="connsiteX10" fmla="*/ 683394 w 741146"/>
                  <a:gd name="connsiteY10" fmla="*/ 837398 h 837398"/>
                  <a:gd name="connsiteX11" fmla="*/ 630455 w 741146"/>
                  <a:gd name="connsiteY11" fmla="*/ 365760 h 837398"/>
                  <a:gd name="connsiteX12" fmla="*/ 466826 w 741146"/>
                  <a:gd name="connsiteY12" fmla="*/ 360948 h 837398"/>
                  <a:gd name="connsiteX13" fmla="*/ 356135 w 741146"/>
                  <a:gd name="connsiteY13" fmla="*/ 433137 h 837398"/>
                  <a:gd name="connsiteX14" fmla="*/ 303196 w 741146"/>
                  <a:gd name="connsiteY14" fmla="*/ 375386 h 837398"/>
                  <a:gd name="connsiteX15" fmla="*/ 125129 w 741146"/>
                  <a:gd name="connsiteY15" fmla="*/ 332072 h 837398"/>
                  <a:gd name="connsiteX16" fmla="*/ 52939 w 741146"/>
                  <a:gd name="connsiteY16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125129 w 741146"/>
                  <a:gd name="connsiteY2" fmla="*/ 67378 h 837398"/>
                  <a:gd name="connsiteX3" fmla="*/ 228142 w 741146"/>
                  <a:gd name="connsiteY3" fmla="*/ 133427 h 837398"/>
                  <a:gd name="connsiteX4" fmla="*/ 223330 w 741146"/>
                  <a:gd name="connsiteY4" fmla="*/ 41987 h 837398"/>
                  <a:gd name="connsiteX5" fmla="*/ 471638 w 741146"/>
                  <a:gd name="connsiteY5" fmla="*/ 0 h 837398"/>
                  <a:gd name="connsiteX6" fmla="*/ 563078 w 741146"/>
                  <a:gd name="connsiteY6" fmla="*/ 0 h 837398"/>
                  <a:gd name="connsiteX7" fmla="*/ 625643 w 741146"/>
                  <a:gd name="connsiteY7" fmla="*/ 91440 h 837398"/>
                  <a:gd name="connsiteX8" fmla="*/ 702645 w 741146"/>
                  <a:gd name="connsiteY8" fmla="*/ 226194 h 837398"/>
                  <a:gd name="connsiteX9" fmla="*/ 741146 w 741146"/>
                  <a:gd name="connsiteY9" fmla="*/ 428325 h 837398"/>
                  <a:gd name="connsiteX10" fmla="*/ 683394 w 741146"/>
                  <a:gd name="connsiteY10" fmla="*/ 837398 h 837398"/>
                  <a:gd name="connsiteX11" fmla="*/ 630455 w 741146"/>
                  <a:gd name="connsiteY11" fmla="*/ 365760 h 837398"/>
                  <a:gd name="connsiteX12" fmla="*/ 548641 w 741146"/>
                  <a:gd name="connsiteY12" fmla="*/ 385012 h 837398"/>
                  <a:gd name="connsiteX13" fmla="*/ 356135 w 741146"/>
                  <a:gd name="connsiteY13" fmla="*/ 433137 h 837398"/>
                  <a:gd name="connsiteX14" fmla="*/ 303196 w 741146"/>
                  <a:gd name="connsiteY14" fmla="*/ 375386 h 837398"/>
                  <a:gd name="connsiteX15" fmla="*/ 125129 w 741146"/>
                  <a:gd name="connsiteY15" fmla="*/ 332072 h 837398"/>
                  <a:gd name="connsiteX16" fmla="*/ 52939 w 741146"/>
                  <a:gd name="connsiteY16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125129 w 741146"/>
                  <a:gd name="connsiteY2" fmla="*/ 67378 h 837398"/>
                  <a:gd name="connsiteX3" fmla="*/ 228142 w 741146"/>
                  <a:gd name="connsiteY3" fmla="*/ 133427 h 837398"/>
                  <a:gd name="connsiteX4" fmla="*/ 223330 w 741146"/>
                  <a:gd name="connsiteY4" fmla="*/ 41987 h 837398"/>
                  <a:gd name="connsiteX5" fmla="*/ 471638 w 741146"/>
                  <a:gd name="connsiteY5" fmla="*/ 0 h 837398"/>
                  <a:gd name="connsiteX6" fmla="*/ 563078 w 741146"/>
                  <a:gd name="connsiteY6" fmla="*/ 0 h 837398"/>
                  <a:gd name="connsiteX7" fmla="*/ 625643 w 741146"/>
                  <a:gd name="connsiteY7" fmla="*/ 91440 h 837398"/>
                  <a:gd name="connsiteX8" fmla="*/ 702645 w 741146"/>
                  <a:gd name="connsiteY8" fmla="*/ 226194 h 837398"/>
                  <a:gd name="connsiteX9" fmla="*/ 741146 w 741146"/>
                  <a:gd name="connsiteY9" fmla="*/ 428325 h 837398"/>
                  <a:gd name="connsiteX10" fmla="*/ 683394 w 741146"/>
                  <a:gd name="connsiteY10" fmla="*/ 837398 h 837398"/>
                  <a:gd name="connsiteX11" fmla="*/ 630455 w 741146"/>
                  <a:gd name="connsiteY11" fmla="*/ 365760 h 837398"/>
                  <a:gd name="connsiteX12" fmla="*/ 356135 w 741146"/>
                  <a:gd name="connsiteY12" fmla="*/ 433137 h 837398"/>
                  <a:gd name="connsiteX13" fmla="*/ 303196 w 741146"/>
                  <a:gd name="connsiteY13" fmla="*/ 375386 h 837398"/>
                  <a:gd name="connsiteX14" fmla="*/ 125129 w 741146"/>
                  <a:gd name="connsiteY14" fmla="*/ 332072 h 837398"/>
                  <a:gd name="connsiteX15" fmla="*/ 52939 w 741146"/>
                  <a:gd name="connsiteY15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125129 w 741146"/>
                  <a:gd name="connsiteY2" fmla="*/ 67378 h 837398"/>
                  <a:gd name="connsiteX3" fmla="*/ 228142 w 741146"/>
                  <a:gd name="connsiteY3" fmla="*/ 133427 h 837398"/>
                  <a:gd name="connsiteX4" fmla="*/ 223330 w 741146"/>
                  <a:gd name="connsiteY4" fmla="*/ 41987 h 837398"/>
                  <a:gd name="connsiteX5" fmla="*/ 471638 w 741146"/>
                  <a:gd name="connsiteY5" fmla="*/ 0 h 837398"/>
                  <a:gd name="connsiteX6" fmla="*/ 563078 w 741146"/>
                  <a:gd name="connsiteY6" fmla="*/ 0 h 837398"/>
                  <a:gd name="connsiteX7" fmla="*/ 625643 w 741146"/>
                  <a:gd name="connsiteY7" fmla="*/ 91440 h 837398"/>
                  <a:gd name="connsiteX8" fmla="*/ 702645 w 741146"/>
                  <a:gd name="connsiteY8" fmla="*/ 226194 h 837398"/>
                  <a:gd name="connsiteX9" fmla="*/ 741146 w 741146"/>
                  <a:gd name="connsiteY9" fmla="*/ 428325 h 837398"/>
                  <a:gd name="connsiteX10" fmla="*/ 683394 w 741146"/>
                  <a:gd name="connsiteY10" fmla="*/ 837398 h 837398"/>
                  <a:gd name="connsiteX11" fmla="*/ 630455 w 741146"/>
                  <a:gd name="connsiteY11" fmla="*/ 365760 h 837398"/>
                  <a:gd name="connsiteX12" fmla="*/ 514952 w 741146"/>
                  <a:gd name="connsiteY12" fmla="*/ 433137 h 837398"/>
                  <a:gd name="connsiteX13" fmla="*/ 303196 w 741146"/>
                  <a:gd name="connsiteY13" fmla="*/ 375386 h 837398"/>
                  <a:gd name="connsiteX14" fmla="*/ 125129 w 741146"/>
                  <a:gd name="connsiteY14" fmla="*/ 332072 h 837398"/>
                  <a:gd name="connsiteX15" fmla="*/ 52939 w 741146"/>
                  <a:gd name="connsiteY15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125129 w 741146"/>
                  <a:gd name="connsiteY2" fmla="*/ 67378 h 837398"/>
                  <a:gd name="connsiteX3" fmla="*/ 228142 w 741146"/>
                  <a:gd name="connsiteY3" fmla="*/ 133427 h 837398"/>
                  <a:gd name="connsiteX4" fmla="*/ 223330 w 741146"/>
                  <a:gd name="connsiteY4" fmla="*/ 41987 h 837398"/>
                  <a:gd name="connsiteX5" fmla="*/ 471638 w 741146"/>
                  <a:gd name="connsiteY5" fmla="*/ 0 h 837398"/>
                  <a:gd name="connsiteX6" fmla="*/ 563078 w 741146"/>
                  <a:gd name="connsiteY6" fmla="*/ 0 h 837398"/>
                  <a:gd name="connsiteX7" fmla="*/ 625643 w 741146"/>
                  <a:gd name="connsiteY7" fmla="*/ 91440 h 837398"/>
                  <a:gd name="connsiteX8" fmla="*/ 702645 w 741146"/>
                  <a:gd name="connsiteY8" fmla="*/ 226194 h 837398"/>
                  <a:gd name="connsiteX9" fmla="*/ 741146 w 741146"/>
                  <a:gd name="connsiteY9" fmla="*/ 428325 h 837398"/>
                  <a:gd name="connsiteX10" fmla="*/ 683394 w 741146"/>
                  <a:gd name="connsiteY10" fmla="*/ 837398 h 837398"/>
                  <a:gd name="connsiteX11" fmla="*/ 630455 w 741146"/>
                  <a:gd name="connsiteY11" fmla="*/ 365760 h 837398"/>
                  <a:gd name="connsiteX12" fmla="*/ 514952 w 741146"/>
                  <a:gd name="connsiteY12" fmla="*/ 433137 h 837398"/>
                  <a:gd name="connsiteX13" fmla="*/ 505327 w 741146"/>
                  <a:gd name="connsiteY13" fmla="*/ 346510 h 837398"/>
                  <a:gd name="connsiteX14" fmla="*/ 125129 w 741146"/>
                  <a:gd name="connsiteY14" fmla="*/ 332072 h 837398"/>
                  <a:gd name="connsiteX15" fmla="*/ 52939 w 741146"/>
                  <a:gd name="connsiteY15" fmla="*/ 837398 h 83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41146" h="837398">
                    <a:moveTo>
                      <a:pt x="52939" y="837398"/>
                    </a:moveTo>
                    <a:lnTo>
                      <a:pt x="0" y="173255"/>
                    </a:lnTo>
                    <a:lnTo>
                      <a:pt x="125129" y="67378"/>
                    </a:lnTo>
                    <a:cubicBezTo>
                      <a:pt x="149842" y="65331"/>
                      <a:pt x="203429" y="135474"/>
                      <a:pt x="228142" y="133427"/>
                    </a:cubicBezTo>
                    <a:cubicBezTo>
                      <a:pt x="258622" y="117385"/>
                      <a:pt x="192850" y="58029"/>
                      <a:pt x="223330" y="41987"/>
                    </a:cubicBezTo>
                    <a:lnTo>
                      <a:pt x="471638" y="0"/>
                    </a:lnTo>
                    <a:lnTo>
                      <a:pt x="563078" y="0"/>
                    </a:lnTo>
                    <a:lnTo>
                      <a:pt x="625643" y="91440"/>
                    </a:lnTo>
                    <a:lnTo>
                      <a:pt x="702645" y="226194"/>
                    </a:lnTo>
                    <a:lnTo>
                      <a:pt x="741146" y="428325"/>
                    </a:lnTo>
                    <a:lnTo>
                      <a:pt x="683394" y="837398"/>
                    </a:lnTo>
                    <a:lnTo>
                      <a:pt x="630455" y="365760"/>
                    </a:lnTo>
                    <a:lnTo>
                      <a:pt x="514952" y="433137"/>
                    </a:lnTo>
                    <a:lnTo>
                      <a:pt x="505327" y="346510"/>
                    </a:lnTo>
                    <a:lnTo>
                      <a:pt x="125129" y="332072"/>
                    </a:lnTo>
                    <a:lnTo>
                      <a:pt x="52939" y="83739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83" name="Trapezoid 270"/>
              <p:cNvSpPr/>
              <p:nvPr/>
            </p:nvSpPr>
            <p:spPr>
              <a:xfrm rot="20338925" flipH="1">
                <a:off x="4162486" y="3749504"/>
                <a:ext cx="318441" cy="484297"/>
              </a:xfrm>
              <a:custGeom>
                <a:avLst/>
                <a:gdLst>
                  <a:gd name="connsiteX0" fmla="*/ 0 w 318441"/>
                  <a:gd name="connsiteY0" fmla="*/ 484297 h 484297"/>
                  <a:gd name="connsiteX1" fmla="*/ 33879 w 318441"/>
                  <a:gd name="connsiteY1" fmla="*/ 0 h 484297"/>
                  <a:gd name="connsiteX2" fmla="*/ 284562 w 318441"/>
                  <a:gd name="connsiteY2" fmla="*/ 0 h 484297"/>
                  <a:gd name="connsiteX3" fmla="*/ 318441 w 318441"/>
                  <a:gd name="connsiteY3" fmla="*/ 484297 h 484297"/>
                  <a:gd name="connsiteX4" fmla="*/ 0 w 318441"/>
                  <a:gd name="connsiteY4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33879 w 318441"/>
                  <a:gd name="connsiteY2" fmla="*/ 0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1230 w 318441"/>
                  <a:gd name="connsiteY1" fmla="*/ 72704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8441" h="484297">
                    <a:moveTo>
                      <a:pt x="0" y="484297"/>
                    </a:moveTo>
                    <a:cubicBezTo>
                      <a:pt x="7439" y="367926"/>
                      <a:pt x="3791" y="189075"/>
                      <a:pt x="11230" y="72704"/>
                    </a:cubicBezTo>
                    <a:lnTo>
                      <a:pt x="49172" y="583"/>
                    </a:lnTo>
                    <a:lnTo>
                      <a:pt x="284562" y="0"/>
                    </a:lnTo>
                    <a:lnTo>
                      <a:pt x="318441" y="484297"/>
                    </a:lnTo>
                    <a:lnTo>
                      <a:pt x="0" y="484297"/>
                    </a:ln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84" name="Rectangle 268"/>
              <p:cNvSpPr/>
              <p:nvPr/>
            </p:nvSpPr>
            <p:spPr>
              <a:xfrm>
                <a:off x="3594940" y="4629715"/>
                <a:ext cx="760074" cy="281566"/>
              </a:xfrm>
              <a:custGeom>
                <a:avLst/>
                <a:gdLst>
                  <a:gd name="connsiteX0" fmla="*/ 0 w 775631"/>
                  <a:gd name="connsiteY0" fmla="*/ 0 h 351800"/>
                  <a:gd name="connsiteX1" fmla="*/ 775631 w 775631"/>
                  <a:gd name="connsiteY1" fmla="*/ 0 h 351800"/>
                  <a:gd name="connsiteX2" fmla="*/ 775631 w 775631"/>
                  <a:gd name="connsiteY2" fmla="*/ 351800 h 351800"/>
                  <a:gd name="connsiteX3" fmla="*/ 0 w 775631"/>
                  <a:gd name="connsiteY3" fmla="*/ 351800 h 351800"/>
                  <a:gd name="connsiteX4" fmla="*/ 0 w 775631"/>
                  <a:gd name="connsiteY4" fmla="*/ 0 h 351800"/>
                  <a:gd name="connsiteX0" fmla="*/ 22107 w 775631"/>
                  <a:gd name="connsiteY0" fmla="*/ 6029 h 351800"/>
                  <a:gd name="connsiteX1" fmla="*/ 775631 w 775631"/>
                  <a:gd name="connsiteY1" fmla="*/ 0 h 351800"/>
                  <a:gd name="connsiteX2" fmla="*/ 775631 w 775631"/>
                  <a:gd name="connsiteY2" fmla="*/ 351800 h 351800"/>
                  <a:gd name="connsiteX3" fmla="*/ 0 w 775631"/>
                  <a:gd name="connsiteY3" fmla="*/ 351800 h 351800"/>
                  <a:gd name="connsiteX4" fmla="*/ 22107 w 775631"/>
                  <a:gd name="connsiteY4" fmla="*/ 6029 h 351800"/>
                  <a:gd name="connsiteX0" fmla="*/ 22107 w 775631"/>
                  <a:gd name="connsiteY0" fmla="*/ 8039 h 353810"/>
                  <a:gd name="connsiteX1" fmla="*/ 763573 w 775631"/>
                  <a:gd name="connsiteY1" fmla="*/ 0 h 353810"/>
                  <a:gd name="connsiteX2" fmla="*/ 775631 w 775631"/>
                  <a:gd name="connsiteY2" fmla="*/ 353810 h 353810"/>
                  <a:gd name="connsiteX3" fmla="*/ 0 w 775631"/>
                  <a:gd name="connsiteY3" fmla="*/ 353810 h 353810"/>
                  <a:gd name="connsiteX4" fmla="*/ 22107 w 775631"/>
                  <a:gd name="connsiteY4" fmla="*/ 8039 h 353810"/>
                  <a:gd name="connsiteX0" fmla="*/ 22107 w 814741"/>
                  <a:gd name="connsiteY0" fmla="*/ 8039 h 353810"/>
                  <a:gd name="connsiteX1" fmla="*/ 763573 w 814741"/>
                  <a:gd name="connsiteY1" fmla="*/ 0 h 353810"/>
                  <a:gd name="connsiteX2" fmla="*/ 814741 w 814741"/>
                  <a:gd name="connsiteY2" fmla="*/ 281566 h 353810"/>
                  <a:gd name="connsiteX3" fmla="*/ 0 w 814741"/>
                  <a:gd name="connsiteY3" fmla="*/ 353810 h 353810"/>
                  <a:gd name="connsiteX4" fmla="*/ 22107 w 814741"/>
                  <a:gd name="connsiteY4" fmla="*/ 8039 h 353810"/>
                  <a:gd name="connsiteX0" fmla="*/ 40513 w 833147"/>
                  <a:gd name="connsiteY0" fmla="*/ 8039 h 281566"/>
                  <a:gd name="connsiteX1" fmla="*/ 781979 w 833147"/>
                  <a:gd name="connsiteY1" fmla="*/ 0 h 281566"/>
                  <a:gd name="connsiteX2" fmla="*/ 833147 w 833147"/>
                  <a:gd name="connsiteY2" fmla="*/ 281566 h 281566"/>
                  <a:gd name="connsiteX3" fmla="*/ 0 w 833147"/>
                  <a:gd name="connsiteY3" fmla="*/ 277438 h 281566"/>
                  <a:gd name="connsiteX4" fmla="*/ 40513 w 833147"/>
                  <a:gd name="connsiteY4" fmla="*/ 8039 h 281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3147" h="281566">
                    <a:moveTo>
                      <a:pt x="40513" y="8039"/>
                    </a:moveTo>
                    <a:lnTo>
                      <a:pt x="781979" y="0"/>
                    </a:lnTo>
                    <a:lnTo>
                      <a:pt x="833147" y="281566"/>
                    </a:lnTo>
                    <a:lnTo>
                      <a:pt x="0" y="277438"/>
                    </a:lnTo>
                    <a:lnTo>
                      <a:pt x="40513" y="8039"/>
                    </a:ln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85" name="Rectangle 268"/>
              <p:cNvSpPr/>
              <p:nvPr/>
            </p:nvSpPr>
            <p:spPr>
              <a:xfrm>
                <a:off x="3575517" y="4846608"/>
                <a:ext cx="793206" cy="219736"/>
              </a:xfrm>
              <a:custGeom>
                <a:avLst/>
                <a:gdLst>
                  <a:gd name="connsiteX0" fmla="*/ 0 w 775631"/>
                  <a:gd name="connsiteY0" fmla="*/ 0 h 351800"/>
                  <a:gd name="connsiteX1" fmla="*/ 775631 w 775631"/>
                  <a:gd name="connsiteY1" fmla="*/ 0 h 351800"/>
                  <a:gd name="connsiteX2" fmla="*/ 775631 w 775631"/>
                  <a:gd name="connsiteY2" fmla="*/ 351800 h 351800"/>
                  <a:gd name="connsiteX3" fmla="*/ 0 w 775631"/>
                  <a:gd name="connsiteY3" fmla="*/ 351800 h 351800"/>
                  <a:gd name="connsiteX4" fmla="*/ 0 w 775631"/>
                  <a:gd name="connsiteY4" fmla="*/ 0 h 351800"/>
                  <a:gd name="connsiteX0" fmla="*/ 22107 w 775631"/>
                  <a:gd name="connsiteY0" fmla="*/ 6029 h 351800"/>
                  <a:gd name="connsiteX1" fmla="*/ 775631 w 775631"/>
                  <a:gd name="connsiteY1" fmla="*/ 0 h 351800"/>
                  <a:gd name="connsiteX2" fmla="*/ 775631 w 775631"/>
                  <a:gd name="connsiteY2" fmla="*/ 351800 h 351800"/>
                  <a:gd name="connsiteX3" fmla="*/ 0 w 775631"/>
                  <a:gd name="connsiteY3" fmla="*/ 351800 h 351800"/>
                  <a:gd name="connsiteX4" fmla="*/ 22107 w 775631"/>
                  <a:gd name="connsiteY4" fmla="*/ 6029 h 351800"/>
                  <a:gd name="connsiteX0" fmla="*/ 22107 w 775631"/>
                  <a:gd name="connsiteY0" fmla="*/ 8039 h 353810"/>
                  <a:gd name="connsiteX1" fmla="*/ 763573 w 775631"/>
                  <a:gd name="connsiteY1" fmla="*/ 0 h 353810"/>
                  <a:gd name="connsiteX2" fmla="*/ 775631 w 775631"/>
                  <a:gd name="connsiteY2" fmla="*/ 353810 h 353810"/>
                  <a:gd name="connsiteX3" fmla="*/ 0 w 775631"/>
                  <a:gd name="connsiteY3" fmla="*/ 353810 h 353810"/>
                  <a:gd name="connsiteX4" fmla="*/ 22107 w 775631"/>
                  <a:gd name="connsiteY4" fmla="*/ 8039 h 353810"/>
                  <a:gd name="connsiteX0" fmla="*/ 22107 w 814741"/>
                  <a:gd name="connsiteY0" fmla="*/ 8039 h 353810"/>
                  <a:gd name="connsiteX1" fmla="*/ 763573 w 814741"/>
                  <a:gd name="connsiteY1" fmla="*/ 0 h 353810"/>
                  <a:gd name="connsiteX2" fmla="*/ 814741 w 814741"/>
                  <a:gd name="connsiteY2" fmla="*/ 281566 h 353810"/>
                  <a:gd name="connsiteX3" fmla="*/ 0 w 814741"/>
                  <a:gd name="connsiteY3" fmla="*/ 353810 h 353810"/>
                  <a:gd name="connsiteX4" fmla="*/ 22107 w 814741"/>
                  <a:gd name="connsiteY4" fmla="*/ 8039 h 353810"/>
                  <a:gd name="connsiteX0" fmla="*/ 40513 w 833147"/>
                  <a:gd name="connsiteY0" fmla="*/ 8039 h 281566"/>
                  <a:gd name="connsiteX1" fmla="*/ 781979 w 833147"/>
                  <a:gd name="connsiteY1" fmla="*/ 0 h 281566"/>
                  <a:gd name="connsiteX2" fmla="*/ 833147 w 833147"/>
                  <a:gd name="connsiteY2" fmla="*/ 281566 h 281566"/>
                  <a:gd name="connsiteX3" fmla="*/ 0 w 833147"/>
                  <a:gd name="connsiteY3" fmla="*/ 277438 h 281566"/>
                  <a:gd name="connsiteX4" fmla="*/ 40513 w 833147"/>
                  <a:gd name="connsiteY4" fmla="*/ 8039 h 281566"/>
                  <a:gd name="connsiteX0" fmla="*/ 40513 w 818235"/>
                  <a:gd name="connsiteY0" fmla="*/ 8039 h 277438"/>
                  <a:gd name="connsiteX1" fmla="*/ 781979 w 818235"/>
                  <a:gd name="connsiteY1" fmla="*/ 0 h 277438"/>
                  <a:gd name="connsiteX2" fmla="*/ 818235 w 818235"/>
                  <a:gd name="connsiteY2" fmla="*/ 276803 h 277438"/>
                  <a:gd name="connsiteX3" fmla="*/ 0 w 818235"/>
                  <a:gd name="connsiteY3" fmla="*/ 277438 h 277438"/>
                  <a:gd name="connsiteX4" fmla="*/ 40513 w 818235"/>
                  <a:gd name="connsiteY4" fmla="*/ 8039 h 277438"/>
                  <a:gd name="connsiteX0" fmla="*/ 40513 w 820880"/>
                  <a:gd name="connsiteY0" fmla="*/ 8039 h 277438"/>
                  <a:gd name="connsiteX1" fmla="*/ 781979 w 820880"/>
                  <a:gd name="connsiteY1" fmla="*/ 0 h 277438"/>
                  <a:gd name="connsiteX2" fmla="*/ 818235 w 820880"/>
                  <a:gd name="connsiteY2" fmla="*/ 276803 h 277438"/>
                  <a:gd name="connsiteX3" fmla="*/ 0 w 820880"/>
                  <a:gd name="connsiteY3" fmla="*/ 277438 h 277438"/>
                  <a:gd name="connsiteX4" fmla="*/ 40513 w 820880"/>
                  <a:gd name="connsiteY4" fmla="*/ 8039 h 277438"/>
                  <a:gd name="connsiteX0" fmla="*/ 40513 w 822291"/>
                  <a:gd name="connsiteY0" fmla="*/ 8039 h 277438"/>
                  <a:gd name="connsiteX1" fmla="*/ 798547 w 822291"/>
                  <a:gd name="connsiteY1" fmla="*/ 0 h 277438"/>
                  <a:gd name="connsiteX2" fmla="*/ 818235 w 822291"/>
                  <a:gd name="connsiteY2" fmla="*/ 276803 h 277438"/>
                  <a:gd name="connsiteX3" fmla="*/ 0 w 822291"/>
                  <a:gd name="connsiteY3" fmla="*/ 277438 h 277438"/>
                  <a:gd name="connsiteX4" fmla="*/ 40513 w 822291"/>
                  <a:gd name="connsiteY4" fmla="*/ 8039 h 277438"/>
                  <a:gd name="connsiteX0" fmla="*/ 38857 w 822291"/>
                  <a:gd name="connsiteY0" fmla="*/ 10043 h 277438"/>
                  <a:gd name="connsiteX1" fmla="*/ 798547 w 822291"/>
                  <a:gd name="connsiteY1" fmla="*/ 0 h 277438"/>
                  <a:gd name="connsiteX2" fmla="*/ 818235 w 822291"/>
                  <a:gd name="connsiteY2" fmla="*/ 276803 h 277438"/>
                  <a:gd name="connsiteX3" fmla="*/ 0 w 822291"/>
                  <a:gd name="connsiteY3" fmla="*/ 277438 h 277438"/>
                  <a:gd name="connsiteX4" fmla="*/ 38857 w 822291"/>
                  <a:gd name="connsiteY4" fmla="*/ 10043 h 277438"/>
                  <a:gd name="connsiteX0" fmla="*/ 30574 w 814008"/>
                  <a:gd name="connsiteY0" fmla="*/ 10043 h 277438"/>
                  <a:gd name="connsiteX1" fmla="*/ 790264 w 814008"/>
                  <a:gd name="connsiteY1" fmla="*/ 0 h 277438"/>
                  <a:gd name="connsiteX2" fmla="*/ 809952 w 814008"/>
                  <a:gd name="connsiteY2" fmla="*/ 276803 h 277438"/>
                  <a:gd name="connsiteX3" fmla="*/ 0 w 814008"/>
                  <a:gd name="connsiteY3" fmla="*/ 277438 h 277438"/>
                  <a:gd name="connsiteX4" fmla="*/ 30574 w 814008"/>
                  <a:gd name="connsiteY4" fmla="*/ 10043 h 277438"/>
                  <a:gd name="connsiteX0" fmla="*/ 31544 w 814978"/>
                  <a:gd name="connsiteY0" fmla="*/ 10043 h 277438"/>
                  <a:gd name="connsiteX1" fmla="*/ 791234 w 814978"/>
                  <a:gd name="connsiteY1" fmla="*/ 0 h 277438"/>
                  <a:gd name="connsiteX2" fmla="*/ 810922 w 814978"/>
                  <a:gd name="connsiteY2" fmla="*/ 276803 h 277438"/>
                  <a:gd name="connsiteX3" fmla="*/ 970 w 814978"/>
                  <a:gd name="connsiteY3" fmla="*/ 277438 h 277438"/>
                  <a:gd name="connsiteX4" fmla="*/ 31544 w 814978"/>
                  <a:gd name="connsiteY4" fmla="*/ 10043 h 277438"/>
                  <a:gd name="connsiteX0" fmla="*/ 23598 w 815316"/>
                  <a:gd name="connsiteY0" fmla="*/ 10043 h 277438"/>
                  <a:gd name="connsiteX1" fmla="*/ 791572 w 815316"/>
                  <a:gd name="connsiteY1" fmla="*/ 0 h 277438"/>
                  <a:gd name="connsiteX2" fmla="*/ 811260 w 815316"/>
                  <a:gd name="connsiteY2" fmla="*/ 276803 h 277438"/>
                  <a:gd name="connsiteX3" fmla="*/ 1308 w 815316"/>
                  <a:gd name="connsiteY3" fmla="*/ 277438 h 277438"/>
                  <a:gd name="connsiteX4" fmla="*/ 23598 w 815316"/>
                  <a:gd name="connsiteY4" fmla="*/ 10043 h 27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5316" h="277438">
                    <a:moveTo>
                      <a:pt x="23598" y="10043"/>
                    </a:moveTo>
                    <a:lnTo>
                      <a:pt x="791572" y="0"/>
                    </a:lnTo>
                    <a:cubicBezTo>
                      <a:pt x="803657" y="92268"/>
                      <a:pt x="824026" y="181360"/>
                      <a:pt x="811260" y="276803"/>
                    </a:cubicBezTo>
                    <a:lnTo>
                      <a:pt x="1308" y="277438"/>
                    </a:lnTo>
                    <a:cubicBezTo>
                      <a:pt x="-5069" y="200332"/>
                      <a:pt x="13407" y="99175"/>
                      <a:pt x="23598" y="10043"/>
                    </a:cubicBezTo>
                    <a:close/>
                  </a:path>
                </a:pathLst>
              </a:cu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86" name="Rectangle 268"/>
              <p:cNvSpPr/>
              <p:nvPr/>
            </p:nvSpPr>
            <p:spPr>
              <a:xfrm>
                <a:off x="3598468" y="4865657"/>
                <a:ext cx="741888" cy="45719"/>
              </a:xfrm>
              <a:custGeom>
                <a:avLst/>
                <a:gdLst>
                  <a:gd name="connsiteX0" fmla="*/ 0 w 775631"/>
                  <a:gd name="connsiteY0" fmla="*/ 0 h 351800"/>
                  <a:gd name="connsiteX1" fmla="*/ 775631 w 775631"/>
                  <a:gd name="connsiteY1" fmla="*/ 0 h 351800"/>
                  <a:gd name="connsiteX2" fmla="*/ 775631 w 775631"/>
                  <a:gd name="connsiteY2" fmla="*/ 351800 h 351800"/>
                  <a:gd name="connsiteX3" fmla="*/ 0 w 775631"/>
                  <a:gd name="connsiteY3" fmla="*/ 351800 h 351800"/>
                  <a:gd name="connsiteX4" fmla="*/ 0 w 775631"/>
                  <a:gd name="connsiteY4" fmla="*/ 0 h 351800"/>
                  <a:gd name="connsiteX0" fmla="*/ 22107 w 775631"/>
                  <a:gd name="connsiteY0" fmla="*/ 6029 h 351800"/>
                  <a:gd name="connsiteX1" fmla="*/ 775631 w 775631"/>
                  <a:gd name="connsiteY1" fmla="*/ 0 h 351800"/>
                  <a:gd name="connsiteX2" fmla="*/ 775631 w 775631"/>
                  <a:gd name="connsiteY2" fmla="*/ 351800 h 351800"/>
                  <a:gd name="connsiteX3" fmla="*/ 0 w 775631"/>
                  <a:gd name="connsiteY3" fmla="*/ 351800 h 351800"/>
                  <a:gd name="connsiteX4" fmla="*/ 22107 w 775631"/>
                  <a:gd name="connsiteY4" fmla="*/ 6029 h 351800"/>
                  <a:gd name="connsiteX0" fmla="*/ 22107 w 775631"/>
                  <a:gd name="connsiteY0" fmla="*/ 8039 h 353810"/>
                  <a:gd name="connsiteX1" fmla="*/ 763573 w 775631"/>
                  <a:gd name="connsiteY1" fmla="*/ 0 h 353810"/>
                  <a:gd name="connsiteX2" fmla="*/ 775631 w 775631"/>
                  <a:gd name="connsiteY2" fmla="*/ 353810 h 353810"/>
                  <a:gd name="connsiteX3" fmla="*/ 0 w 775631"/>
                  <a:gd name="connsiteY3" fmla="*/ 353810 h 353810"/>
                  <a:gd name="connsiteX4" fmla="*/ 22107 w 775631"/>
                  <a:gd name="connsiteY4" fmla="*/ 8039 h 353810"/>
                  <a:gd name="connsiteX0" fmla="*/ 22107 w 814741"/>
                  <a:gd name="connsiteY0" fmla="*/ 8039 h 353810"/>
                  <a:gd name="connsiteX1" fmla="*/ 763573 w 814741"/>
                  <a:gd name="connsiteY1" fmla="*/ 0 h 353810"/>
                  <a:gd name="connsiteX2" fmla="*/ 814741 w 814741"/>
                  <a:gd name="connsiteY2" fmla="*/ 281566 h 353810"/>
                  <a:gd name="connsiteX3" fmla="*/ 0 w 814741"/>
                  <a:gd name="connsiteY3" fmla="*/ 353810 h 353810"/>
                  <a:gd name="connsiteX4" fmla="*/ 22107 w 814741"/>
                  <a:gd name="connsiteY4" fmla="*/ 8039 h 353810"/>
                  <a:gd name="connsiteX0" fmla="*/ 40513 w 833147"/>
                  <a:gd name="connsiteY0" fmla="*/ 8039 h 281566"/>
                  <a:gd name="connsiteX1" fmla="*/ 781979 w 833147"/>
                  <a:gd name="connsiteY1" fmla="*/ 0 h 281566"/>
                  <a:gd name="connsiteX2" fmla="*/ 833147 w 833147"/>
                  <a:gd name="connsiteY2" fmla="*/ 281566 h 281566"/>
                  <a:gd name="connsiteX3" fmla="*/ 0 w 833147"/>
                  <a:gd name="connsiteY3" fmla="*/ 277438 h 281566"/>
                  <a:gd name="connsiteX4" fmla="*/ 40513 w 833147"/>
                  <a:gd name="connsiteY4" fmla="*/ 8039 h 281566"/>
                  <a:gd name="connsiteX0" fmla="*/ 40513 w 818235"/>
                  <a:gd name="connsiteY0" fmla="*/ 8039 h 277438"/>
                  <a:gd name="connsiteX1" fmla="*/ 781979 w 818235"/>
                  <a:gd name="connsiteY1" fmla="*/ 0 h 277438"/>
                  <a:gd name="connsiteX2" fmla="*/ 818235 w 818235"/>
                  <a:gd name="connsiteY2" fmla="*/ 276803 h 277438"/>
                  <a:gd name="connsiteX3" fmla="*/ 0 w 818235"/>
                  <a:gd name="connsiteY3" fmla="*/ 277438 h 277438"/>
                  <a:gd name="connsiteX4" fmla="*/ 40513 w 818235"/>
                  <a:gd name="connsiteY4" fmla="*/ 8039 h 277438"/>
                  <a:gd name="connsiteX0" fmla="*/ 40513 w 820880"/>
                  <a:gd name="connsiteY0" fmla="*/ 8039 h 277438"/>
                  <a:gd name="connsiteX1" fmla="*/ 781979 w 820880"/>
                  <a:gd name="connsiteY1" fmla="*/ 0 h 277438"/>
                  <a:gd name="connsiteX2" fmla="*/ 818235 w 820880"/>
                  <a:gd name="connsiteY2" fmla="*/ 276803 h 277438"/>
                  <a:gd name="connsiteX3" fmla="*/ 0 w 820880"/>
                  <a:gd name="connsiteY3" fmla="*/ 277438 h 277438"/>
                  <a:gd name="connsiteX4" fmla="*/ 40513 w 820880"/>
                  <a:gd name="connsiteY4" fmla="*/ 8039 h 277438"/>
                  <a:gd name="connsiteX0" fmla="*/ 40513 w 822291"/>
                  <a:gd name="connsiteY0" fmla="*/ 8039 h 277438"/>
                  <a:gd name="connsiteX1" fmla="*/ 798547 w 822291"/>
                  <a:gd name="connsiteY1" fmla="*/ 0 h 277438"/>
                  <a:gd name="connsiteX2" fmla="*/ 818235 w 822291"/>
                  <a:gd name="connsiteY2" fmla="*/ 276803 h 277438"/>
                  <a:gd name="connsiteX3" fmla="*/ 0 w 822291"/>
                  <a:gd name="connsiteY3" fmla="*/ 277438 h 277438"/>
                  <a:gd name="connsiteX4" fmla="*/ 40513 w 822291"/>
                  <a:gd name="connsiteY4" fmla="*/ 8039 h 277438"/>
                  <a:gd name="connsiteX0" fmla="*/ 38857 w 822291"/>
                  <a:gd name="connsiteY0" fmla="*/ 10043 h 277438"/>
                  <a:gd name="connsiteX1" fmla="*/ 798547 w 822291"/>
                  <a:gd name="connsiteY1" fmla="*/ 0 h 277438"/>
                  <a:gd name="connsiteX2" fmla="*/ 818235 w 822291"/>
                  <a:gd name="connsiteY2" fmla="*/ 276803 h 277438"/>
                  <a:gd name="connsiteX3" fmla="*/ 0 w 822291"/>
                  <a:gd name="connsiteY3" fmla="*/ 277438 h 277438"/>
                  <a:gd name="connsiteX4" fmla="*/ 38857 w 822291"/>
                  <a:gd name="connsiteY4" fmla="*/ 10043 h 277438"/>
                  <a:gd name="connsiteX0" fmla="*/ 30574 w 814008"/>
                  <a:gd name="connsiteY0" fmla="*/ 10043 h 277438"/>
                  <a:gd name="connsiteX1" fmla="*/ 790264 w 814008"/>
                  <a:gd name="connsiteY1" fmla="*/ 0 h 277438"/>
                  <a:gd name="connsiteX2" fmla="*/ 809952 w 814008"/>
                  <a:gd name="connsiteY2" fmla="*/ 276803 h 277438"/>
                  <a:gd name="connsiteX3" fmla="*/ 0 w 814008"/>
                  <a:gd name="connsiteY3" fmla="*/ 277438 h 277438"/>
                  <a:gd name="connsiteX4" fmla="*/ 30574 w 814008"/>
                  <a:gd name="connsiteY4" fmla="*/ 10043 h 277438"/>
                  <a:gd name="connsiteX0" fmla="*/ 31544 w 814978"/>
                  <a:gd name="connsiteY0" fmla="*/ 10043 h 277438"/>
                  <a:gd name="connsiteX1" fmla="*/ 791234 w 814978"/>
                  <a:gd name="connsiteY1" fmla="*/ 0 h 277438"/>
                  <a:gd name="connsiteX2" fmla="*/ 810922 w 814978"/>
                  <a:gd name="connsiteY2" fmla="*/ 276803 h 277438"/>
                  <a:gd name="connsiteX3" fmla="*/ 970 w 814978"/>
                  <a:gd name="connsiteY3" fmla="*/ 277438 h 277438"/>
                  <a:gd name="connsiteX4" fmla="*/ 31544 w 814978"/>
                  <a:gd name="connsiteY4" fmla="*/ 10043 h 277438"/>
                  <a:gd name="connsiteX0" fmla="*/ 23598 w 815316"/>
                  <a:gd name="connsiteY0" fmla="*/ 10043 h 277438"/>
                  <a:gd name="connsiteX1" fmla="*/ 791572 w 815316"/>
                  <a:gd name="connsiteY1" fmla="*/ 0 h 277438"/>
                  <a:gd name="connsiteX2" fmla="*/ 811260 w 815316"/>
                  <a:gd name="connsiteY2" fmla="*/ 276803 h 277438"/>
                  <a:gd name="connsiteX3" fmla="*/ 1308 w 815316"/>
                  <a:gd name="connsiteY3" fmla="*/ 277438 h 277438"/>
                  <a:gd name="connsiteX4" fmla="*/ 23598 w 815316"/>
                  <a:gd name="connsiteY4" fmla="*/ 10043 h 27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5316" h="277438">
                    <a:moveTo>
                      <a:pt x="23598" y="10043"/>
                    </a:moveTo>
                    <a:lnTo>
                      <a:pt x="791572" y="0"/>
                    </a:lnTo>
                    <a:cubicBezTo>
                      <a:pt x="803657" y="92268"/>
                      <a:pt x="824026" y="181360"/>
                      <a:pt x="811260" y="276803"/>
                    </a:cubicBezTo>
                    <a:lnTo>
                      <a:pt x="1308" y="277438"/>
                    </a:lnTo>
                    <a:cubicBezTo>
                      <a:pt x="-5069" y="200332"/>
                      <a:pt x="13407" y="99175"/>
                      <a:pt x="23598" y="100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87" name="Rectangle 2686"/>
              <p:cNvSpPr/>
              <p:nvPr/>
            </p:nvSpPr>
            <p:spPr>
              <a:xfrm>
                <a:off x="3702137" y="4851724"/>
                <a:ext cx="27432" cy="200551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88" name="Rectangle 2687"/>
              <p:cNvSpPr/>
              <p:nvPr/>
            </p:nvSpPr>
            <p:spPr>
              <a:xfrm>
                <a:off x="4196173" y="4850359"/>
                <a:ext cx="27432" cy="200551"/>
              </a:xfrm>
              <a:prstGeom prst="rect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89" name="Rectangle 2688"/>
              <p:cNvSpPr/>
              <p:nvPr/>
            </p:nvSpPr>
            <p:spPr>
              <a:xfrm>
                <a:off x="3919441" y="4854644"/>
                <a:ext cx="112654" cy="65267"/>
              </a:xfrm>
              <a:prstGeom prst="rect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90" name="Trapezoid 270"/>
              <p:cNvSpPr/>
              <p:nvPr/>
            </p:nvSpPr>
            <p:spPr>
              <a:xfrm rot="1261075">
                <a:off x="3420081" y="3785781"/>
                <a:ext cx="318441" cy="484297"/>
              </a:xfrm>
              <a:custGeom>
                <a:avLst/>
                <a:gdLst>
                  <a:gd name="connsiteX0" fmla="*/ 0 w 318441"/>
                  <a:gd name="connsiteY0" fmla="*/ 484297 h 484297"/>
                  <a:gd name="connsiteX1" fmla="*/ 33879 w 318441"/>
                  <a:gd name="connsiteY1" fmla="*/ 0 h 484297"/>
                  <a:gd name="connsiteX2" fmla="*/ 284562 w 318441"/>
                  <a:gd name="connsiteY2" fmla="*/ 0 h 484297"/>
                  <a:gd name="connsiteX3" fmla="*/ 318441 w 318441"/>
                  <a:gd name="connsiteY3" fmla="*/ 484297 h 484297"/>
                  <a:gd name="connsiteX4" fmla="*/ 0 w 318441"/>
                  <a:gd name="connsiteY4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33879 w 318441"/>
                  <a:gd name="connsiteY2" fmla="*/ 0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1230 w 318441"/>
                  <a:gd name="connsiteY1" fmla="*/ 72704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8441" h="484297">
                    <a:moveTo>
                      <a:pt x="0" y="484297"/>
                    </a:moveTo>
                    <a:cubicBezTo>
                      <a:pt x="7439" y="367926"/>
                      <a:pt x="3791" y="189075"/>
                      <a:pt x="11230" y="72704"/>
                    </a:cubicBezTo>
                    <a:lnTo>
                      <a:pt x="49172" y="583"/>
                    </a:lnTo>
                    <a:lnTo>
                      <a:pt x="284562" y="0"/>
                    </a:lnTo>
                    <a:lnTo>
                      <a:pt x="318441" y="484297"/>
                    </a:lnTo>
                    <a:lnTo>
                      <a:pt x="0" y="484297"/>
                    </a:ln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2509" name="Group 2508"/>
            <p:cNvGrpSpPr>
              <a:grpSpLocks noChangeAspect="1"/>
            </p:cNvGrpSpPr>
            <p:nvPr/>
          </p:nvGrpSpPr>
          <p:grpSpPr>
            <a:xfrm>
              <a:off x="861219" y="5531110"/>
              <a:ext cx="486827" cy="1328549"/>
              <a:chOff x="2486810" y="2989476"/>
              <a:chExt cx="1392632" cy="3800483"/>
            </a:xfrm>
          </p:grpSpPr>
          <p:grpSp>
            <p:nvGrpSpPr>
              <p:cNvPr id="2631" name="Group 2630"/>
              <p:cNvGrpSpPr/>
              <p:nvPr/>
            </p:nvGrpSpPr>
            <p:grpSpPr>
              <a:xfrm>
                <a:off x="2486810" y="2989476"/>
                <a:ext cx="1392632" cy="3800483"/>
                <a:chOff x="2486810" y="2989476"/>
                <a:chExt cx="1392632" cy="3800483"/>
              </a:xfrm>
            </p:grpSpPr>
            <p:sp>
              <p:nvSpPr>
                <p:cNvPr id="2633" name="Freeform 2632"/>
                <p:cNvSpPr/>
                <p:nvPr/>
              </p:nvSpPr>
              <p:spPr>
                <a:xfrm>
                  <a:off x="2790275" y="4825880"/>
                  <a:ext cx="387025" cy="1862970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34" name="Freeform 2633"/>
                <p:cNvSpPr/>
                <p:nvPr/>
              </p:nvSpPr>
              <p:spPr>
                <a:xfrm flipH="1">
                  <a:off x="3218947" y="4839029"/>
                  <a:ext cx="359217" cy="1862970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35" name="Oval 2634"/>
                <p:cNvSpPr/>
                <p:nvPr/>
              </p:nvSpPr>
              <p:spPr>
                <a:xfrm>
                  <a:off x="2787327" y="4714848"/>
                  <a:ext cx="786711" cy="581834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36" name="Flowchart: Stored Data 2635"/>
                <p:cNvSpPr/>
                <p:nvPr/>
              </p:nvSpPr>
              <p:spPr>
                <a:xfrm rot="5400000">
                  <a:off x="2961587" y="5127278"/>
                  <a:ext cx="466927" cy="55150"/>
                </a:xfrm>
                <a:prstGeom prst="flowChartOnlineStorag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37" name="Freeform 2636"/>
                <p:cNvSpPr/>
                <p:nvPr/>
              </p:nvSpPr>
              <p:spPr>
                <a:xfrm>
                  <a:off x="2735445" y="3700675"/>
                  <a:ext cx="483756" cy="1413475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2753" h="2221392">
                      <a:moveTo>
                        <a:pt x="136920" y="2020826"/>
                      </a:moveTo>
                      <a:cubicBezTo>
                        <a:pt x="39644" y="1913822"/>
                        <a:pt x="236359" y="1624154"/>
                        <a:pt x="240682" y="1463107"/>
                      </a:cubicBezTo>
                      <a:cubicBezTo>
                        <a:pt x="245006" y="1302060"/>
                        <a:pt x="295806" y="1188571"/>
                        <a:pt x="162861" y="1054546"/>
                      </a:cubicBezTo>
                      <a:cubicBezTo>
                        <a:pt x="29916" y="920521"/>
                        <a:pt x="-42501" y="522767"/>
                        <a:pt x="26673" y="347669"/>
                      </a:cubicBezTo>
                      <a:cubicBezTo>
                        <a:pt x="95847" y="172571"/>
                        <a:pt x="467660" y="35303"/>
                        <a:pt x="577907" y="3958"/>
                      </a:cubicBezTo>
                      <a:cubicBezTo>
                        <a:pt x="688154" y="-27387"/>
                        <a:pt x="666538" y="127175"/>
                        <a:pt x="707610" y="477371"/>
                      </a:cubicBezTo>
                      <a:cubicBezTo>
                        <a:pt x="748682" y="827567"/>
                        <a:pt x="919456" y="1847890"/>
                        <a:pt x="824341" y="2105132"/>
                      </a:cubicBezTo>
                      <a:cubicBezTo>
                        <a:pt x="729226" y="2362375"/>
                        <a:pt x="234196" y="2127830"/>
                        <a:pt x="136920" y="2020826"/>
                      </a:cubicBezTo>
                      <a:close/>
                    </a:path>
                  </a:pathLst>
                </a:custGeom>
                <a:solidFill>
                  <a:srgbClr val="E0F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38" name="Freeform 2637"/>
                <p:cNvSpPr/>
                <p:nvPr/>
              </p:nvSpPr>
              <p:spPr>
                <a:xfrm flipH="1">
                  <a:off x="3148275" y="3701139"/>
                  <a:ext cx="483756" cy="1413475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2753" h="2221392">
                      <a:moveTo>
                        <a:pt x="136920" y="2020826"/>
                      </a:moveTo>
                      <a:cubicBezTo>
                        <a:pt x="39644" y="1913822"/>
                        <a:pt x="236359" y="1624154"/>
                        <a:pt x="240682" y="1463107"/>
                      </a:cubicBezTo>
                      <a:cubicBezTo>
                        <a:pt x="245006" y="1302060"/>
                        <a:pt x="295806" y="1188571"/>
                        <a:pt x="162861" y="1054546"/>
                      </a:cubicBezTo>
                      <a:cubicBezTo>
                        <a:pt x="29916" y="920521"/>
                        <a:pt x="-42501" y="522767"/>
                        <a:pt x="26673" y="347669"/>
                      </a:cubicBezTo>
                      <a:cubicBezTo>
                        <a:pt x="95847" y="172571"/>
                        <a:pt x="467660" y="35303"/>
                        <a:pt x="577907" y="3958"/>
                      </a:cubicBezTo>
                      <a:cubicBezTo>
                        <a:pt x="688154" y="-27387"/>
                        <a:pt x="666538" y="127175"/>
                        <a:pt x="707610" y="477371"/>
                      </a:cubicBezTo>
                      <a:cubicBezTo>
                        <a:pt x="748682" y="827567"/>
                        <a:pt x="919456" y="1847890"/>
                        <a:pt x="824341" y="2105132"/>
                      </a:cubicBezTo>
                      <a:cubicBezTo>
                        <a:pt x="729226" y="2362375"/>
                        <a:pt x="234196" y="2127830"/>
                        <a:pt x="136920" y="2020826"/>
                      </a:cubicBezTo>
                      <a:close/>
                    </a:path>
                  </a:pathLst>
                </a:custGeom>
                <a:solidFill>
                  <a:srgbClr val="E0F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39" name="Freeform 2638"/>
                <p:cNvSpPr/>
                <p:nvPr/>
              </p:nvSpPr>
              <p:spPr>
                <a:xfrm rot="679214">
                  <a:off x="2609413" y="3894556"/>
                  <a:ext cx="228071" cy="1264051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40" name="Freeform 2639"/>
                <p:cNvSpPr/>
                <p:nvPr/>
              </p:nvSpPr>
              <p:spPr>
                <a:xfrm rot="20920786" flipH="1">
                  <a:off x="3526382" y="3890461"/>
                  <a:ext cx="228071" cy="1264051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41" name="Freeform 2640"/>
                <p:cNvSpPr>
                  <a:spLocks noChangeAspect="1"/>
                </p:cNvSpPr>
                <p:nvPr/>
              </p:nvSpPr>
              <p:spPr>
                <a:xfrm>
                  <a:off x="2486810" y="5049327"/>
                  <a:ext cx="197294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42" name="Freeform 2641"/>
                <p:cNvSpPr>
                  <a:spLocks noChangeAspect="1"/>
                </p:cNvSpPr>
                <p:nvPr/>
              </p:nvSpPr>
              <p:spPr>
                <a:xfrm flipH="1">
                  <a:off x="3682148" y="5063208"/>
                  <a:ext cx="197294" cy="291974"/>
                </a:xfrm>
                <a:custGeom>
                  <a:avLst/>
                  <a:gdLst>
                    <a:gd name="connsiteX0" fmla="*/ 168773 w 344514"/>
                    <a:gd name="connsiteY0" fmla="*/ 17873 h 509845"/>
                    <a:gd name="connsiteX1" fmla="*/ 161 w 344514"/>
                    <a:gd name="connsiteY1" fmla="*/ 205941 h 509845"/>
                    <a:gd name="connsiteX2" fmla="*/ 201199 w 344514"/>
                    <a:gd name="connsiteY2" fmla="*/ 491286 h 509845"/>
                    <a:gd name="connsiteX3" fmla="*/ 246595 w 344514"/>
                    <a:gd name="connsiteY3" fmla="*/ 458860 h 509845"/>
                    <a:gd name="connsiteX4" fmla="*/ 149318 w 344514"/>
                    <a:gd name="connsiteY4" fmla="*/ 270792 h 509845"/>
                    <a:gd name="connsiteX5" fmla="*/ 246595 w 344514"/>
                    <a:gd name="connsiteY5" fmla="*/ 192971 h 509845"/>
                    <a:gd name="connsiteX6" fmla="*/ 259565 w 344514"/>
                    <a:gd name="connsiteY6" fmla="*/ 335643 h 509845"/>
                    <a:gd name="connsiteX7" fmla="*/ 291991 w 344514"/>
                    <a:gd name="connsiteY7" fmla="*/ 361584 h 509845"/>
                    <a:gd name="connsiteX8" fmla="*/ 343871 w 344514"/>
                    <a:gd name="connsiteY8" fmla="*/ 89209 h 509845"/>
                    <a:gd name="connsiteX9" fmla="*/ 253080 w 344514"/>
                    <a:gd name="connsiteY9" fmla="*/ 11388 h 509845"/>
                    <a:gd name="connsiteX10" fmla="*/ 168773 w 344514"/>
                    <a:gd name="connsiteY10" fmla="*/ 17873 h 50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514" h="509845">
                      <a:moveTo>
                        <a:pt x="168773" y="17873"/>
                      </a:moveTo>
                      <a:cubicBezTo>
                        <a:pt x="126620" y="50299"/>
                        <a:pt x="-5243" y="127039"/>
                        <a:pt x="161" y="205941"/>
                      </a:cubicBezTo>
                      <a:cubicBezTo>
                        <a:pt x="5565" y="284843"/>
                        <a:pt x="160127" y="449133"/>
                        <a:pt x="201199" y="491286"/>
                      </a:cubicBezTo>
                      <a:cubicBezTo>
                        <a:pt x="242271" y="533439"/>
                        <a:pt x="255242" y="495609"/>
                        <a:pt x="246595" y="458860"/>
                      </a:cubicBezTo>
                      <a:cubicBezTo>
                        <a:pt x="237948" y="422111"/>
                        <a:pt x="149318" y="315107"/>
                        <a:pt x="149318" y="270792"/>
                      </a:cubicBezTo>
                      <a:cubicBezTo>
                        <a:pt x="149318" y="226477"/>
                        <a:pt x="228221" y="182163"/>
                        <a:pt x="246595" y="192971"/>
                      </a:cubicBezTo>
                      <a:cubicBezTo>
                        <a:pt x="264969" y="203779"/>
                        <a:pt x="251999" y="307541"/>
                        <a:pt x="259565" y="335643"/>
                      </a:cubicBezTo>
                      <a:cubicBezTo>
                        <a:pt x="267131" y="363745"/>
                        <a:pt x="277940" y="402656"/>
                        <a:pt x="291991" y="361584"/>
                      </a:cubicBezTo>
                      <a:cubicBezTo>
                        <a:pt x="306042" y="320512"/>
                        <a:pt x="350356" y="147575"/>
                        <a:pt x="343871" y="89209"/>
                      </a:cubicBezTo>
                      <a:cubicBezTo>
                        <a:pt x="337386" y="30843"/>
                        <a:pt x="279020" y="16792"/>
                        <a:pt x="253080" y="11388"/>
                      </a:cubicBezTo>
                      <a:cubicBezTo>
                        <a:pt x="227140" y="5984"/>
                        <a:pt x="210926" y="-14553"/>
                        <a:pt x="168773" y="17873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43" name="Flowchart: Stored Data 2642"/>
                <p:cNvSpPr/>
                <p:nvPr/>
              </p:nvSpPr>
              <p:spPr>
                <a:xfrm rot="16200000" flipV="1">
                  <a:off x="3102854" y="3702321"/>
                  <a:ext cx="159503" cy="171550"/>
                </a:xfrm>
                <a:prstGeom prst="flowChartOnlineStorage">
                  <a:avLst/>
                </a:pr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44" name="Flowchart: Stored Data 2643"/>
                <p:cNvSpPr/>
                <p:nvPr/>
              </p:nvSpPr>
              <p:spPr>
                <a:xfrm rot="16200000" flipV="1">
                  <a:off x="2800974" y="4032091"/>
                  <a:ext cx="763264" cy="171549"/>
                </a:xfrm>
                <a:prstGeom prst="flowChartOnlineStorage">
                  <a:avLst/>
                </a:prstGeom>
                <a:solidFill>
                  <a:srgbClr val="E0F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45" name="Freeform 2644"/>
                <p:cNvSpPr/>
                <p:nvPr/>
              </p:nvSpPr>
              <p:spPr>
                <a:xfrm>
                  <a:off x="2761340" y="6581506"/>
                  <a:ext cx="338710" cy="186763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0380" h="293514">
                      <a:moveTo>
                        <a:pt x="465263" y="773"/>
                      </a:moveTo>
                      <a:cubicBezTo>
                        <a:pt x="407978" y="-8955"/>
                        <a:pt x="202617" y="75352"/>
                        <a:pt x="128038" y="123990"/>
                      </a:cubicBezTo>
                      <a:cubicBezTo>
                        <a:pt x="53459" y="172628"/>
                        <a:pt x="-39494" y="282875"/>
                        <a:pt x="17791" y="292603"/>
                      </a:cubicBezTo>
                      <a:cubicBezTo>
                        <a:pt x="75076" y="302331"/>
                        <a:pt x="392846" y="232075"/>
                        <a:pt x="471748" y="182356"/>
                      </a:cubicBezTo>
                      <a:cubicBezTo>
                        <a:pt x="550650" y="132637"/>
                        <a:pt x="522548" y="10501"/>
                        <a:pt x="465263" y="773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46" name="Freeform 2645"/>
                <p:cNvSpPr/>
                <p:nvPr/>
              </p:nvSpPr>
              <p:spPr>
                <a:xfrm>
                  <a:off x="2733461" y="6603041"/>
                  <a:ext cx="384720" cy="186918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  <a:gd name="connsiteX0" fmla="*/ 463263 w 507974"/>
                    <a:gd name="connsiteY0" fmla="*/ 1016 h 293757"/>
                    <a:gd name="connsiteX1" fmla="*/ 343421 w 507974"/>
                    <a:gd name="connsiteY1" fmla="*/ 109723 h 293757"/>
                    <a:gd name="connsiteX2" fmla="*/ 126038 w 507974"/>
                    <a:gd name="connsiteY2" fmla="*/ 124233 h 293757"/>
                    <a:gd name="connsiteX3" fmla="*/ 15791 w 507974"/>
                    <a:gd name="connsiteY3" fmla="*/ 292846 h 293757"/>
                    <a:gd name="connsiteX4" fmla="*/ 469748 w 507974"/>
                    <a:gd name="connsiteY4" fmla="*/ 182599 h 293757"/>
                    <a:gd name="connsiteX5" fmla="*/ 463263 w 507974"/>
                    <a:gd name="connsiteY5" fmla="*/ 1016 h 29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7974" h="293757">
                      <a:moveTo>
                        <a:pt x="463263" y="1016"/>
                      </a:moveTo>
                      <a:cubicBezTo>
                        <a:pt x="442208" y="-11130"/>
                        <a:pt x="399625" y="89187"/>
                        <a:pt x="343421" y="109723"/>
                      </a:cubicBezTo>
                      <a:cubicBezTo>
                        <a:pt x="287217" y="130259"/>
                        <a:pt x="180643" y="93712"/>
                        <a:pt x="126038" y="124233"/>
                      </a:cubicBezTo>
                      <a:cubicBezTo>
                        <a:pt x="71433" y="154754"/>
                        <a:pt x="-41494" y="283118"/>
                        <a:pt x="15791" y="292846"/>
                      </a:cubicBezTo>
                      <a:cubicBezTo>
                        <a:pt x="73076" y="302574"/>
                        <a:pt x="390846" y="232318"/>
                        <a:pt x="469748" y="182599"/>
                      </a:cubicBezTo>
                      <a:cubicBezTo>
                        <a:pt x="548650" y="132880"/>
                        <a:pt x="484318" y="13162"/>
                        <a:pt x="463263" y="1016"/>
                      </a:cubicBezTo>
                      <a:close/>
                    </a:path>
                  </a:pathLst>
                </a:custGeom>
                <a:solidFill>
                  <a:srgbClr val="E0F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47" name="Trapezoid 2646"/>
                <p:cNvSpPr/>
                <p:nvPr/>
              </p:nvSpPr>
              <p:spPr>
                <a:xfrm rot="10800000">
                  <a:off x="3025497" y="6674668"/>
                  <a:ext cx="94851" cy="104434"/>
                </a:xfrm>
                <a:prstGeom prst="trapezoid">
                  <a:avLst/>
                </a:prstGeom>
                <a:solidFill>
                  <a:srgbClr val="E0F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48" name="Freeform 2647"/>
                <p:cNvSpPr/>
                <p:nvPr/>
              </p:nvSpPr>
              <p:spPr>
                <a:xfrm flipH="1">
                  <a:off x="3285064" y="6579894"/>
                  <a:ext cx="338710" cy="186763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0380" h="293514">
                      <a:moveTo>
                        <a:pt x="465263" y="773"/>
                      </a:moveTo>
                      <a:cubicBezTo>
                        <a:pt x="407978" y="-8955"/>
                        <a:pt x="202617" y="75352"/>
                        <a:pt x="128038" y="123990"/>
                      </a:cubicBezTo>
                      <a:cubicBezTo>
                        <a:pt x="53459" y="172628"/>
                        <a:pt x="-39494" y="282875"/>
                        <a:pt x="17791" y="292603"/>
                      </a:cubicBezTo>
                      <a:cubicBezTo>
                        <a:pt x="75076" y="302331"/>
                        <a:pt x="392846" y="232075"/>
                        <a:pt x="471748" y="182356"/>
                      </a:cubicBezTo>
                      <a:cubicBezTo>
                        <a:pt x="550650" y="132637"/>
                        <a:pt x="522548" y="10501"/>
                        <a:pt x="465263" y="773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49" name="Freeform 2648"/>
                <p:cNvSpPr/>
                <p:nvPr/>
              </p:nvSpPr>
              <p:spPr>
                <a:xfrm flipH="1">
                  <a:off x="3266933" y="6601429"/>
                  <a:ext cx="384720" cy="186918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  <a:gd name="connsiteX0" fmla="*/ 463263 w 507974"/>
                    <a:gd name="connsiteY0" fmla="*/ 1016 h 293757"/>
                    <a:gd name="connsiteX1" fmla="*/ 343421 w 507974"/>
                    <a:gd name="connsiteY1" fmla="*/ 109723 h 293757"/>
                    <a:gd name="connsiteX2" fmla="*/ 126038 w 507974"/>
                    <a:gd name="connsiteY2" fmla="*/ 124233 h 293757"/>
                    <a:gd name="connsiteX3" fmla="*/ 15791 w 507974"/>
                    <a:gd name="connsiteY3" fmla="*/ 292846 h 293757"/>
                    <a:gd name="connsiteX4" fmla="*/ 469748 w 507974"/>
                    <a:gd name="connsiteY4" fmla="*/ 182599 h 293757"/>
                    <a:gd name="connsiteX5" fmla="*/ 463263 w 507974"/>
                    <a:gd name="connsiteY5" fmla="*/ 1016 h 29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7974" h="293757">
                      <a:moveTo>
                        <a:pt x="463263" y="1016"/>
                      </a:moveTo>
                      <a:cubicBezTo>
                        <a:pt x="442208" y="-11130"/>
                        <a:pt x="399625" y="89187"/>
                        <a:pt x="343421" y="109723"/>
                      </a:cubicBezTo>
                      <a:cubicBezTo>
                        <a:pt x="287217" y="130259"/>
                        <a:pt x="180643" y="93712"/>
                        <a:pt x="126038" y="124233"/>
                      </a:cubicBezTo>
                      <a:cubicBezTo>
                        <a:pt x="71433" y="154754"/>
                        <a:pt x="-41494" y="283118"/>
                        <a:pt x="15791" y="292846"/>
                      </a:cubicBezTo>
                      <a:cubicBezTo>
                        <a:pt x="73076" y="302574"/>
                        <a:pt x="390846" y="232318"/>
                        <a:pt x="469748" y="182599"/>
                      </a:cubicBezTo>
                      <a:cubicBezTo>
                        <a:pt x="548650" y="132880"/>
                        <a:pt x="484318" y="13162"/>
                        <a:pt x="463263" y="1016"/>
                      </a:cubicBezTo>
                      <a:close/>
                    </a:path>
                  </a:pathLst>
                </a:custGeom>
                <a:solidFill>
                  <a:srgbClr val="E0F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50" name="Trapezoid 2649"/>
                <p:cNvSpPr/>
                <p:nvPr/>
              </p:nvSpPr>
              <p:spPr>
                <a:xfrm rot="10800000" flipH="1">
                  <a:off x="3264766" y="6673056"/>
                  <a:ext cx="94851" cy="104434"/>
                </a:xfrm>
                <a:prstGeom prst="trapezoid">
                  <a:avLst/>
                </a:prstGeom>
                <a:solidFill>
                  <a:srgbClr val="E0F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51" name="Freeform 2650"/>
                <p:cNvSpPr/>
                <p:nvPr/>
              </p:nvSpPr>
              <p:spPr>
                <a:xfrm>
                  <a:off x="2980188" y="3535398"/>
                  <a:ext cx="388330" cy="408095"/>
                </a:xfrm>
                <a:custGeom>
                  <a:avLst/>
                  <a:gdLst>
                    <a:gd name="connsiteX0" fmla="*/ 3153 w 545573"/>
                    <a:gd name="connsiteY0" fmla="*/ 436778 h 641355"/>
                    <a:gd name="connsiteX1" fmla="*/ 122423 w 545573"/>
                    <a:gd name="connsiteY1" fmla="*/ 237996 h 641355"/>
                    <a:gd name="connsiteX2" fmla="*/ 162179 w 545573"/>
                    <a:gd name="connsiteY2" fmla="*/ 33534 h 641355"/>
                    <a:gd name="connsiteX3" fmla="*/ 360962 w 545573"/>
                    <a:gd name="connsiteY3" fmla="*/ 16495 h 641355"/>
                    <a:gd name="connsiteX4" fmla="*/ 406398 w 545573"/>
                    <a:gd name="connsiteY4" fmla="*/ 198239 h 641355"/>
                    <a:gd name="connsiteX5" fmla="*/ 542706 w 545573"/>
                    <a:gd name="connsiteY5" fmla="*/ 436778 h 641355"/>
                    <a:gd name="connsiteX6" fmla="*/ 264410 w 545573"/>
                    <a:gd name="connsiteY6" fmla="*/ 641240 h 641355"/>
                    <a:gd name="connsiteX7" fmla="*/ 3153 w 545573"/>
                    <a:gd name="connsiteY7" fmla="*/ 436778 h 641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5573" h="641355">
                      <a:moveTo>
                        <a:pt x="3153" y="436778"/>
                      </a:moveTo>
                      <a:cubicBezTo>
                        <a:pt x="-20511" y="369571"/>
                        <a:pt x="95919" y="305203"/>
                        <a:pt x="122423" y="237996"/>
                      </a:cubicBezTo>
                      <a:cubicBezTo>
                        <a:pt x="148927" y="170789"/>
                        <a:pt x="122422" y="70451"/>
                        <a:pt x="162179" y="33534"/>
                      </a:cubicBezTo>
                      <a:cubicBezTo>
                        <a:pt x="201936" y="-3383"/>
                        <a:pt x="320259" y="-10956"/>
                        <a:pt x="360962" y="16495"/>
                      </a:cubicBezTo>
                      <a:cubicBezTo>
                        <a:pt x="401665" y="43946"/>
                        <a:pt x="376107" y="128192"/>
                        <a:pt x="406398" y="198239"/>
                      </a:cubicBezTo>
                      <a:cubicBezTo>
                        <a:pt x="436689" y="268286"/>
                        <a:pt x="566371" y="362944"/>
                        <a:pt x="542706" y="436778"/>
                      </a:cubicBezTo>
                      <a:cubicBezTo>
                        <a:pt x="519041" y="510612"/>
                        <a:pt x="357175" y="636507"/>
                        <a:pt x="264410" y="641240"/>
                      </a:cubicBezTo>
                      <a:cubicBezTo>
                        <a:pt x="171645" y="645973"/>
                        <a:pt x="26817" y="503985"/>
                        <a:pt x="3153" y="436778"/>
                      </a:cubicBezTo>
                      <a:close/>
                    </a:path>
                  </a:pathLst>
                </a:custGeom>
                <a:solidFill>
                  <a:srgbClr val="E0CE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2652" name="Group 2651"/>
                <p:cNvGrpSpPr/>
                <p:nvPr/>
              </p:nvGrpSpPr>
              <p:grpSpPr>
                <a:xfrm>
                  <a:off x="2849125" y="2989476"/>
                  <a:ext cx="674473" cy="838025"/>
                  <a:chOff x="2929243" y="358256"/>
                  <a:chExt cx="674473" cy="838025"/>
                </a:xfrm>
              </p:grpSpPr>
              <p:sp>
                <p:nvSpPr>
                  <p:cNvPr id="2654" name="Freeform 2653"/>
                  <p:cNvSpPr/>
                  <p:nvPr/>
                </p:nvSpPr>
                <p:spPr>
                  <a:xfrm>
                    <a:off x="3277877" y="461450"/>
                    <a:ext cx="325839" cy="734831"/>
                  </a:xfrm>
                  <a:custGeom>
                    <a:avLst/>
                    <a:gdLst>
                      <a:gd name="connsiteX0" fmla="*/ 52939 w 890337"/>
                      <a:gd name="connsiteY0" fmla="*/ 952901 h 952901"/>
                      <a:gd name="connsiteX1" fmla="*/ 0 w 890337"/>
                      <a:gd name="connsiteY1" fmla="*/ 288758 h 952901"/>
                      <a:gd name="connsiteX2" fmla="*/ 211756 w 890337"/>
                      <a:gd name="connsiteY2" fmla="*/ 134754 h 952901"/>
                      <a:gd name="connsiteX3" fmla="*/ 471638 w 890337"/>
                      <a:gd name="connsiteY3" fmla="*/ 115503 h 952901"/>
                      <a:gd name="connsiteX4" fmla="*/ 654518 w 890337"/>
                      <a:gd name="connsiteY4" fmla="*/ 0 h 952901"/>
                      <a:gd name="connsiteX5" fmla="*/ 563078 w 890337"/>
                      <a:gd name="connsiteY5" fmla="*/ 115503 h 952901"/>
                      <a:gd name="connsiteX6" fmla="*/ 755584 w 890337"/>
                      <a:gd name="connsiteY6" fmla="*/ 62564 h 952901"/>
                      <a:gd name="connsiteX7" fmla="*/ 625643 w 890337"/>
                      <a:gd name="connsiteY7" fmla="*/ 206943 h 952901"/>
                      <a:gd name="connsiteX8" fmla="*/ 890337 w 890337"/>
                      <a:gd name="connsiteY8" fmla="*/ 187693 h 952901"/>
                      <a:gd name="connsiteX9" fmla="*/ 702645 w 890337"/>
                      <a:gd name="connsiteY9" fmla="*/ 341697 h 952901"/>
                      <a:gd name="connsiteX10" fmla="*/ 741146 w 890337"/>
                      <a:gd name="connsiteY10" fmla="*/ 543828 h 952901"/>
                      <a:gd name="connsiteX11" fmla="*/ 683394 w 890337"/>
                      <a:gd name="connsiteY11" fmla="*/ 952901 h 952901"/>
                      <a:gd name="connsiteX12" fmla="*/ 630455 w 890337"/>
                      <a:gd name="connsiteY12" fmla="*/ 481263 h 952901"/>
                      <a:gd name="connsiteX13" fmla="*/ 466826 w 890337"/>
                      <a:gd name="connsiteY13" fmla="*/ 476451 h 952901"/>
                      <a:gd name="connsiteX14" fmla="*/ 356135 w 890337"/>
                      <a:gd name="connsiteY14" fmla="*/ 548640 h 952901"/>
                      <a:gd name="connsiteX15" fmla="*/ 303196 w 890337"/>
                      <a:gd name="connsiteY15" fmla="*/ 490889 h 952901"/>
                      <a:gd name="connsiteX16" fmla="*/ 125129 w 890337"/>
                      <a:gd name="connsiteY16" fmla="*/ 447575 h 952901"/>
                      <a:gd name="connsiteX17" fmla="*/ 52939 w 890337"/>
                      <a:gd name="connsiteY17" fmla="*/ 952901 h 952901"/>
                      <a:gd name="connsiteX0" fmla="*/ 121654 w 890337"/>
                      <a:gd name="connsiteY0" fmla="*/ 885524 h 952901"/>
                      <a:gd name="connsiteX1" fmla="*/ 0 w 890337"/>
                      <a:gd name="connsiteY1" fmla="*/ 288758 h 952901"/>
                      <a:gd name="connsiteX2" fmla="*/ 211756 w 890337"/>
                      <a:gd name="connsiteY2" fmla="*/ 134754 h 952901"/>
                      <a:gd name="connsiteX3" fmla="*/ 471638 w 890337"/>
                      <a:gd name="connsiteY3" fmla="*/ 115503 h 952901"/>
                      <a:gd name="connsiteX4" fmla="*/ 654518 w 890337"/>
                      <a:gd name="connsiteY4" fmla="*/ 0 h 952901"/>
                      <a:gd name="connsiteX5" fmla="*/ 563078 w 890337"/>
                      <a:gd name="connsiteY5" fmla="*/ 115503 h 952901"/>
                      <a:gd name="connsiteX6" fmla="*/ 755584 w 890337"/>
                      <a:gd name="connsiteY6" fmla="*/ 62564 h 952901"/>
                      <a:gd name="connsiteX7" fmla="*/ 625643 w 890337"/>
                      <a:gd name="connsiteY7" fmla="*/ 206943 h 952901"/>
                      <a:gd name="connsiteX8" fmla="*/ 890337 w 890337"/>
                      <a:gd name="connsiteY8" fmla="*/ 187693 h 952901"/>
                      <a:gd name="connsiteX9" fmla="*/ 702645 w 890337"/>
                      <a:gd name="connsiteY9" fmla="*/ 341697 h 952901"/>
                      <a:gd name="connsiteX10" fmla="*/ 741146 w 890337"/>
                      <a:gd name="connsiteY10" fmla="*/ 543828 h 952901"/>
                      <a:gd name="connsiteX11" fmla="*/ 683394 w 890337"/>
                      <a:gd name="connsiteY11" fmla="*/ 952901 h 952901"/>
                      <a:gd name="connsiteX12" fmla="*/ 630455 w 890337"/>
                      <a:gd name="connsiteY12" fmla="*/ 481263 h 952901"/>
                      <a:gd name="connsiteX13" fmla="*/ 466826 w 890337"/>
                      <a:gd name="connsiteY13" fmla="*/ 476451 h 952901"/>
                      <a:gd name="connsiteX14" fmla="*/ 356135 w 890337"/>
                      <a:gd name="connsiteY14" fmla="*/ 548640 h 952901"/>
                      <a:gd name="connsiteX15" fmla="*/ 303196 w 890337"/>
                      <a:gd name="connsiteY15" fmla="*/ 490889 h 952901"/>
                      <a:gd name="connsiteX16" fmla="*/ 125129 w 890337"/>
                      <a:gd name="connsiteY16" fmla="*/ 447575 h 952901"/>
                      <a:gd name="connsiteX17" fmla="*/ 121654 w 890337"/>
                      <a:gd name="connsiteY17" fmla="*/ 885524 h 952901"/>
                      <a:gd name="connsiteX0" fmla="*/ 121654 w 890337"/>
                      <a:gd name="connsiteY0" fmla="*/ 885524 h 885524"/>
                      <a:gd name="connsiteX1" fmla="*/ 0 w 890337"/>
                      <a:gd name="connsiteY1" fmla="*/ 288758 h 885524"/>
                      <a:gd name="connsiteX2" fmla="*/ 211756 w 890337"/>
                      <a:gd name="connsiteY2" fmla="*/ 134754 h 885524"/>
                      <a:gd name="connsiteX3" fmla="*/ 471638 w 890337"/>
                      <a:gd name="connsiteY3" fmla="*/ 115503 h 885524"/>
                      <a:gd name="connsiteX4" fmla="*/ 654518 w 890337"/>
                      <a:gd name="connsiteY4" fmla="*/ 0 h 885524"/>
                      <a:gd name="connsiteX5" fmla="*/ 563078 w 890337"/>
                      <a:gd name="connsiteY5" fmla="*/ 115503 h 885524"/>
                      <a:gd name="connsiteX6" fmla="*/ 755584 w 890337"/>
                      <a:gd name="connsiteY6" fmla="*/ 62564 h 885524"/>
                      <a:gd name="connsiteX7" fmla="*/ 625643 w 890337"/>
                      <a:gd name="connsiteY7" fmla="*/ 206943 h 885524"/>
                      <a:gd name="connsiteX8" fmla="*/ 890337 w 890337"/>
                      <a:gd name="connsiteY8" fmla="*/ 187693 h 885524"/>
                      <a:gd name="connsiteX9" fmla="*/ 702645 w 890337"/>
                      <a:gd name="connsiteY9" fmla="*/ 341697 h 885524"/>
                      <a:gd name="connsiteX10" fmla="*/ 741146 w 890337"/>
                      <a:gd name="connsiteY10" fmla="*/ 543828 h 885524"/>
                      <a:gd name="connsiteX11" fmla="*/ 658407 w 890337"/>
                      <a:gd name="connsiteY11" fmla="*/ 842210 h 885524"/>
                      <a:gd name="connsiteX12" fmla="*/ 630455 w 890337"/>
                      <a:gd name="connsiteY12" fmla="*/ 481263 h 885524"/>
                      <a:gd name="connsiteX13" fmla="*/ 466826 w 890337"/>
                      <a:gd name="connsiteY13" fmla="*/ 476451 h 885524"/>
                      <a:gd name="connsiteX14" fmla="*/ 356135 w 890337"/>
                      <a:gd name="connsiteY14" fmla="*/ 548640 h 885524"/>
                      <a:gd name="connsiteX15" fmla="*/ 303196 w 890337"/>
                      <a:gd name="connsiteY15" fmla="*/ 490889 h 885524"/>
                      <a:gd name="connsiteX16" fmla="*/ 125129 w 890337"/>
                      <a:gd name="connsiteY16" fmla="*/ 447575 h 885524"/>
                      <a:gd name="connsiteX17" fmla="*/ 121654 w 890337"/>
                      <a:gd name="connsiteY17" fmla="*/ 885524 h 885524"/>
                      <a:gd name="connsiteX0" fmla="*/ 121654 w 890337"/>
                      <a:gd name="connsiteY0" fmla="*/ 885524 h 885524"/>
                      <a:gd name="connsiteX1" fmla="*/ 0 w 890337"/>
                      <a:gd name="connsiteY1" fmla="*/ 288758 h 885524"/>
                      <a:gd name="connsiteX2" fmla="*/ 211756 w 890337"/>
                      <a:gd name="connsiteY2" fmla="*/ 134754 h 885524"/>
                      <a:gd name="connsiteX3" fmla="*/ 471638 w 890337"/>
                      <a:gd name="connsiteY3" fmla="*/ 115503 h 885524"/>
                      <a:gd name="connsiteX4" fmla="*/ 654518 w 890337"/>
                      <a:gd name="connsiteY4" fmla="*/ 0 h 885524"/>
                      <a:gd name="connsiteX5" fmla="*/ 563078 w 890337"/>
                      <a:gd name="connsiteY5" fmla="*/ 115503 h 885524"/>
                      <a:gd name="connsiteX6" fmla="*/ 755584 w 890337"/>
                      <a:gd name="connsiteY6" fmla="*/ 62564 h 885524"/>
                      <a:gd name="connsiteX7" fmla="*/ 625643 w 890337"/>
                      <a:gd name="connsiteY7" fmla="*/ 206943 h 885524"/>
                      <a:gd name="connsiteX8" fmla="*/ 890337 w 890337"/>
                      <a:gd name="connsiteY8" fmla="*/ 187693 h 885524"/>
                      <a:gd name="connsiteX9" fmla="*/ 702645 w 890337"/>
                      <a:gd name="connsiteY9" fmla="*/ 341697 h 885524"/>
                      <a:gd name="connsiteX10" fmla="*/ 741146 w 890337"/>
                      <a:gd name="connsiteY10" fmla="*/ 543828 h 885524"/>
                      <a:gd name="connsiteX11" fmla="*/ 729674 w 890337"/>
                      <a:gd name="connsiteY11" fmla="*/ 716549 h 885524"/>
                      <a:gd name="connsiteX12" fmla="*/ 658407 w 890337"/>
                      <a:gd name="connsiteY12" fmla="*/ 842210 h 885524"/>
                      <a:gd name="connsiteX13" fmla="*/ 630455 w 890337"/>
                      <a:gd name="connsiteY13" fmla="*/ 481263 h 885524"/>
                      <a:gd name="connsiteX14" fmla="*/ 466826 w 890337"/>
                      <a:gd name="connsiteY14" fmla="*/ 476451 h 885524"/>
                      <a:gd name="connsiteX15" fmla="*/ 356135 w 890337"/>
                      <a:gd name="connsiteY15" fmla="*/ 548640 h 885524"/>
                      <a:gd name="connsiteX16" fmla="*/ 303196 w 890337"/>
                      <a:gd name="connsiteY16" fmla="*/ 490889 h 885524"/>
                      <a:gd name="connsiteX17" fmla="*/ 125129 w 890337"/>
                      <a:gd name="connsiteY17" fmla="*/ 447575 h 885524"/>
                      <a:gd name="connsiteX18" fmla="*/ 121654 w 890337"/>
                      <a:gd name="connsiteY18" fmla="*/ 885524 h 885524"/>
                      <a:gd name="connsiteX0" fmla="*/ 121654 w 890337"/>
                      <a:gd name="connsiteY0" fmla="*/ 885524 h 885524"/>
                      <a:gd name="connsiteX1" fmla="*/ 36280 w 890337"/>
                      <a:gd name="connsiteY1" fmla="*/ 673235 h 885524"/>
                      <a:gd name="connsiteX2" fmla="*/ 0 w 890337"/>
                      <a:gd name="connsiteY2" fmla="*/ 288758 h 885524"/>
                      <a:gd name="connsiteX3" fmla="*/ 211756 w 890337"/>
                      <a:gd name="connsiteY3" fmla="*/ 134754 h 885524"/>
                      <a:gd name="connsiteX4" fmla="*/ 471638 w 890337"/>
                      <a:gd name="connsiteY4" fmla="*/ 115503 h 885524"/>
                      <a:gd name="connsiteX5" fmla="*/ 654518 w 890337"/>
                      <a:gd name="connsiteY5" fmla="*/ 0 h 885524"/>
                      <a:gd name="connsiteX6" fmla="*/ 563078 w 890337"/>
                      <a:gd name="connsiteY6" fmla="*/ 115503 h 885524"/>
                      <a:gd name="connsiteX7" fmla="*/ 755584 w 890337"/>
                      <a:gd name="connsiteY7" fmla="*/ 62564 h 885524"/>
                      <a:gd name="connsiteX8" fmla="*/ 625643 w 890337"/>
                      <a:gd name="connsiteY8" fmla="*/ 206943 h 885524"/>
                      <a:gd name="connsiteX9" fmla="*/ 890337 w 890337"/>
                      <a:gd name="connsiteY9" fmla="*/ 187693 h 885524"/>
                      <a:gd name="connsiteX10" fmla="*/ 702645 w 890337"/>
                      <a:gd name="connsiteY10" fmla="*/ 341697 h 885524"/>
                      <a:gd name="connsiteX11" fmla="*/ 741146 w 890337"/>
                      <a:gd name="connsiteY11" fmla="*/ 543828 h 885524"/>
                      <a:gd name="connsiteX12" fmla="*/ 729674 w 890337"/>
                      <a:gd name="connsiteY12" fmla="*/ 716549 h 885524"/>
                      <a:gd name="connsiteX13" fmla="*/ 658407 w 890337"/>
                      <a:gd name="connsiteY13" fmla="*/ 842210 h 885524"/>
                      <a:gd name="connsiteX14" fmla="*/ 630455 w 890337"/>
                      <a:gd name="connsiteY14" fmla="*/ 481263 h 885524"/>
                      <a:gd name="connsiteX15" fmla="*/ 466826 w 890337"/>
                      <a:gd name="connsiteY15" fmla="*/ 476451 h 885524"/>
                      <a:gd name="connsiteX16" fmla="*/ 356135 w 890337"/>
                      <a:gd name="connsiteY16" fmla="*/ 548640 h 885524"/>
                      <a:gd name="connsiteX17" fmla="*/ 303196 w 890337"/>
                      <a:gd name="connsiteY17" fmla="*/ 490889 h 885524"/>
                      <a:gd name="connsiteX18" fmla="*/ 125129 w 890337"/>
                      <a:gd name="connsiteY18" fmla="*/ 447575 h 885524"/>
                      <a:gd name="connsiteX19" fmla="*/ 121654 w 890337"/>
                      <a:gd name="connsiteY19" fmla="*/ 885524 h 885524"/>
                      <a:gd name="connsiteX0" fmla="*/ 85374 w 854057"/>
                      <a:gd name="connsiteY0" fmla="*/ 885524 h 885524"/>
                      <a:gd name="connsiteX1" fmla="*/ 0 w 854057"/>
                      <a:gd name="connsiteY1" fmla="*/ 673235 h 885524"/>
                      <a:gd name="connsiteX2" fmla="*/ 1201 w 854057"/>
                      <a:gd name="connsiteY2" fmla="*/ 312821 h 885524"/>
                      <a:gd name="connsiteX3" fmla="*/ 175476 w 854057"/>
                      <a:gd name="connsiteY3" fmla="*/ 134754 h 885524"/>
                      <a:gd name="connsiteX4" fmla="*/ 435358 w 854057"/>
                      <a:gd name="connsiteY4" fmla="*/ 115503 h 885524"/>
                      <a:gd name="connsiteX5" fmla="*/ 618238 w 854057"/>
                      <a:gd name="connsiteY5" fmla="*/ 0 h 885524"/>
                      <a:gd name="connsiteX6" fmla="*/ 526798 w 854057"/>
                      <a:gd name="connsiteY6" fmla="*/ 115503 h 885524"/>
                      <a:gd name="connsiteX7" fmla="*/ 719304 w 854057"/>
                      <a:gd name="connsiteY7" fmla="*/ 62564 h 885524"/>
                      <a:gd name="connsiteX8" fmla="*/ 589363 w 854057"/>
                      <a:gd name="connsiteY8" fmla="*/ 206943 h 885524"/>
                      <a:gd name="connsiteX9" fmla="*/ 854057 w 854057"/>
                      <a:gd name="connsiteY9" fmla="*/ 187693 h 885524"/>
                      <a:gd name="connsiteX10" fmla="*/ 666365 w 854057"/>
                      <a:gd name="connsiteY10" fmla="*/ 341697 h 885524"/>
                      <a:gd name="connsiteX11" fmla="*/ 704866 w 854057"/>
                      <a:gd name="connsiteY11" fmla="*/ 543828 h 885524"/>
                      <a:gd name="connsiteX12" fmla="*/ 693394 w 854057"/>
                      <a:gd name="connsiteY12" fmla="*/ 716549 h 885524"/>
                      <a:gd name="connsiteX13" fmla="*/ 622127 w 854057"/>
                      <a:gd name="connsiteY13" fmla="*/ 842210 h 885524"/>
                      <a:gd name="connsiteX14" fmla="*/ 594175 w 854057"/>
                      <a:gd name="connsiteY14" fmla="*/ 481263 h 885524"/>
                      <a:gd name="connsiteX15" fmla="*/ 430546 w 854057"/>
                      <a:gd name="connsiteY15" fmla="*/ 476451 h 885524"/>
                      <a:gd name="connsiteX16" fmla="*/ 319855 w 854057"/>
                      <a:gd name="connsiteY16" fmla="*/ 548640 h 885524"/>
                      <a:gd name="connsiteX17" fmla="*/ 266916 w 854057"/>
                      <a:gd name="connsiteY17" fmla="*/ 490889 h 885524"/>
                      <a:gd name="connsiteX18" fmla="*/ 88849 w 854057"/>
                      <a:gd name="connsiteY18" fmla="*/ 447575 h 885524"/>
                      <a:gd name="connsiteX19" fmla="*/ 85374 w 854057"/>
                      <a:gd name="connsiteY19" fmla="*/ 885524 h 885524"/>
                      <a:gd name="connsiteX0" fmla="*/ 85374 w 854057"/>
                      <a:gd name="connsiteY0" fmla="*/ 822960 h 822960"/>
                      <a:gd name="connsiteX1" fmla="*/ 0 w 854057"/>
                      <a:gd name="connsiteY1" fmla="*/ 610671 h 822960"/>
                      <a:gd name="connsiteX2" fmla="*/ 1201 w 854057"/>
                      <a:gd name="connsiteY2" fmla="*/ 250257 h 822960"/>
                      <a:gd name="connsiteX3" fmla="*/ 175476 w 854057"/>
                      <a:gd name="connsiteY3" fmla="*/ 72190 h 822960"/>
                      <a:gd name="connsiteX4" fmla="*/ 435358 w 854057"/>
                      <a:gd name="connsiteY4" fmla="*/ 52939 h 822960"/>
                      <a:gd name="connsiteX5" fmla="*/ 526798 w 854057"/>
                      <a:gd name="connsiteY5" fmla="*/ 52939 h 822960"/>
                      <a:gd name="connsiteX6" fmla="*/ 719304 w 854057"/>
                      <a:gd name="connsiteY6" fmla="*/ 0 h 822960"/>
                      <a:gd name="connsiteX7" fmla="*/ 589363 w 854057"/>
                      <a:gd name="connsiteY7" fmla="*/ 144379 h 822960"/>
                      <a:gd name="connsiteX8" fmla="*/ 854057 w 854057"/>
                      <a:gd name="connsiteY8" fmla="*/ 125129 h 822960"/>
                      <a:gd name="connsiteX9" fmla="*/ 666365 w 854057"/>
                      <a:gd name="connsiteY9" fmla="*/ 279133 h 822960"/>
                      <a:gd name="connsiteX10" fmla="*/ 704866 w 854057"/>
                      <a:gd name="connsiteY10" fmla="*/ 481264 h 822960"/>
                      <a:gd name="connsiteX11" fmla="*/ 693394 w 854057"/>
                      <a:gd name="connsiteY11" fmla="*/ 653985 h 822960"/>
                      <a:gd name="connsiteX12" fmla="*/ 622127 w 854057"/>
                      <a:gd name="connsiteY12" fmla="*/ 779646 h 822960"/>
                      <a:gd name="connsiteX13" fmla="*/ 594175 w 854057"/>
                      <a:gd name="connsiteY13" fmla="*/ 418699 h 822960"/>
                      <a:gd name="connsiteX14" fmla="*/ 430546 w 854057"/>
                      <a:gd name="connsiteY14" fmla="*/ 413887 h 822960"/>
                      <a:gd name="connsiteX15" fmla="*/ 319855 w 854057"/>
                      <a:gd name="connsiteY15" fmla="*/ 486076 h 822960"/>
                      <a:gd name="connsiteX16" fmla="*/ 266916 w 854057"/>
                      <a:gd name="connsiteY16" fmla="*/ 428325 h 822960"/>
                      <a:gd name="connsiteX17" fmla="*/ 88849 w 854057"/>
                      <a:gd name="connsiteY17" fmla="*/ 385011 h 822960"/>
                      <a:gd name="connsiteX18" fmla="*/ 85374 w 854057"/>
                      <a:gd name="connsiteY18" fmla="*/ 822960 h 822960"/>
                      <a:gd name="connsiteX0" fmla="*/ 85374 w 854057"/>
                      <a:gd name="connsiteY0" fmla="*/ 770021 h 770021"/>
                      <a:gd name="connsiteX1" fmla="*/ 0 w 854057"/>
                      <a:gd name="connsiteY1" fmla="*/ 557732 h 770021"/>
                      <a:gd name="connsiteX2" fmla="*/ 1201 w 854057"/>
                      <a:gd name="connsiteY2" fmla="*/ 197318 h 770021"/>
                      <a:gd name="connsiteX3" fmla="*/ 175476 w 854057"/>
                      <a:gd name="connsiteY3" fmla="*/ 19251 h 770021"/>
                      <a:gd name="connsiteX4" fmla="*/ 435358 w 854057"/>
                      <a:gd name="connsiteY4" fmla="*/ 0 h 770021"/>
                      <a:gd name="connsiteX5" fmla="*/ 526798 w 854057"/>
                      <a:gd name="connsiteY5" fmla="*/ 0 h 770021"/>
                      <a:gd name="connsiteX6" fmla="*/ 589363 w 854057"/>
                      <a:gd name="connsiteY6" fmla="*/ 91440 h 770021"/>
                      <a:gd name="connsiteX7" fmla="*/ 854057 w 854057"/>
                      <a:gd name="connsiteY7" fmla="*/ 72190 h 770021"/>
                      <a:gd name="connsiteX8" fmla="*/ 666365 w 854057"/>
                      <a:gd name="connsiteY8" fmla="*/ 226194 h 770021"/>
                      <a:gd name="connsiteX9" fmla="*/ 704866 w 854057"/>
                      <a:gd name="connsiteY9" fmla="*/ 428325 h 770021"/>
                      <a:gd name="connsiteX10" fmla="*/ 693394 w 854057"/>
                      <a:gd name="connsiteY10" fmla="*/ 601046 h 770021"/>
                      <a:gd name="connsiteX11" fmla="*/ 622127 w 854057"/>
                      <a:gd name="connsiteY11" fmla="*/ 726707 h 770021"/>
                      <a:gd name="connsiteX12" fmla="*/ 594175 w 854057"/>
                      <a:gd name="connsiteY12" fmla="*/ 365760 h 770021"/>
                      <a:gd name="connsiteX13" fmla="*/ 430546 w 854057"/>
                      <a:gd name="connsiteY13" fmla="*/ 360948 h 770021"/>
                      <a:gd name="connsiteX14" fmla="*/ 319855 w 854057"/>
                      <a:gd name="connsiteY14" fmla="*/ 433137 h 770021"/>
                      <a:gd name="connsiteX15" fmla="*/ 266916 w 854057"/>
                      <a:gd name="connsiteY15" fmla="*/ 375386 h 770021"/>
                      <a:gd name="connsiteX16" fmla="*/ 88849 w 854057"/>
                      <a:gd name="connsiteY16" fmla="*/ 332072 h 770021"/>
                      <a:gd name="connsiteX17" fmla="*/ 85374 w 854057"/>
                      <a:gd name="connsiteY17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319855 w 704866"/>
                      <a:gd name="connsiteY13" fmla="*/ 433137 h 770021"/>
                      <a:gd name="connsiteX14" fmla="*/ 266916 w 704866"/>
                      <a:gd name="connsiteY14" fmla="*/ 375386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266916 w 704866"/>
                      <a:gd name="connsiteY13" fmla="*/ 375386 h 770021"/>
                      <a:gd name="connsiteX14" fmla="*/ 88849 w 704866"/>
                      <a:gd name="connsiteY14" fmla="*/ 332072 h 770021"/>
                      <a:gd name="connsiteX15" fmla="*/ 85374 w 704866"/>
                      <a:gd name="connsiteY15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343573 w 704866"/>
                      <a:gd name="connsiteY13" fmla="*/ 307475 h 770021"/>
                      <a:gd name="connsiteX14" fmla="*/ 266916 w 704866"/>
                      <a:gd name="connsiteY14" fmla="*/ 375386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343573 w 704866"/>
                      <a:gd name="connsiteY13" fmla="*/ 307475 h 770021"/>
                      <a:gd name="connsiteX14" fmla="*/ 229435 w 704866"/>
                      <a:gd name="connsiteY14" fmla="*/ 351323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77397 w 704866"/>
                      <a:gd name="connsiteY12" fmla="*/ 385011 h 770021"/>
                      <a:gd name="connsiteX13" fmla="*/ 343573 w 704866"/>
                      <a:gd name="connsiteY13" fmla="*/ 307475 h 770021"/>
                      <a:gd name="connsiteX14" fmla="*/ 229435 w 704866"/>
                      <a:gd name="connsiteY14" fmla="*/ 351323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79127 w 704866"/>
                      <a:gd name="connsiteY0" fmla="*/ 668956 h 726707"/>
                      <a:gd name="connsiteX1" fmla="*/ 0 w 704866"/>
                      <a:gd name="connsiteY1" fmla="*/ 557732 h 726707"/>
                      <a:gd name="connsiteX2" fmla="*/ 1201 w 704866"/>
                      <a:gd name="connsiteY2" fmla="*/ 197318 h 726707"/>
                      <a:gd name="connsiteX3" fmla="*/ 175476 w 704866"/>
                      <a:gd name="connsiteY3" fmla="*/ 19251 h 726707"/>
                      <a:gd name="connsiteX4" fmla="*/ 435358 w 704866"/>
                      <a:gd name="connsiteY4" fmla="*/ 0 h 726707"/>
                      <a:gd name="connsiteX5" fmla="*/ 526798 w 704866"/>
                      <a:gd name="connsiteY5" fmla="*/ 0 h 726707"/>
                      <a:gd name="connsiteX6" fmla="*/ 589363 w 704866"/>
                      <a:gd name="connsiteY6" fmla="*/ 91440 h 726707"/>
                      <a:gd name="connsiteX7" fmla="*/ 666365 w 704866"/>
                      <a:gd name="connsiteY7" fmla="*/ 226194 h 726707"/>
                      <a:gd name="connsiteX8" fmla="*/ 704866 w 704866"/>
                      <a:gd name="connsiteY8" fmla="*/ 428325 h 726707"/>
                      <a:gd name="connsiteX9" fmla="*/ 693394 w 704866"/>
                      <a:gd name="connsiteY9" fmla="*/ 601046 h 726707"/>
                      <a:gd name="connsiteX10" fmla="*/ 622127 w 704866"/>
                      <a:gd name="connsiteY10" fmla="*/ 726707 h 726707"/>
                      <a:gd name="connsiteX11" fmla="*/ 594175 w 704866"/>
                      <a:gd name="connsiteY11" fmla="*/ 365760 h 726707"/>
                      <a:gd name="connsiteX12" fmla="*/ 477397 w 704866"/>
                      <a:gd name="connsiteY12" fmla="*/ 385011 h 726707"/>
                      <a:gd name="connsiteX13" fmla="*/ 343573 w 704866"/>
                      <a:gd name="connsiteY13" fmla="*/ 307475 h 726707"/>
                      <a:gd name="connsiteX14" fmla="*/ 229435 w 704866"/>
                      <a:gd name="connsiteY14" fmla="*/ 351323 h 726707"/>
                      <a:gd name="connsiteX15" fmla="*/ 88849 w 704866"/>
                      <a:gd name="connsiteY15" fmla="*/ 332072 h 726707"/>
                      <a:gd name="connsiteX16" fmla="*/ 79127 w 704866"/>
                      <a:gd name="connsiteY16" fmla="*/ 668956 h 726707"/>
                      <a:gd name="connsiteX0" fmla="*/ 77931 w 703670"/>
                      <a:gd name="connsiteY0" fmla="*/ 668956 h 726707"/>
                      <a:gd name="connsiteX1" fmla="*/ 23791 w 703670"/>
                      <a:gd name="connsiteY1" fmla="*/ 605858 h 726707"/>
                      <a:gd name="connsiteX2" fmla="*/ 5 w 703670"/>
                      <a:gd name="connsiteY2" fmla="*/ 197318 h 726707"/>
                      <a:gd name="connsiteX3" fmla="*/ 174280 w 703670"/>
                      <a:gd name="connsiteY3" fmla="*/ 19251 h 726707"/>
                      <a:gd name="connsiteX4" fmla="*/ 434162 w 703670"/>
                      <a:gd name="connsiteY4" fmla="*/ 0 h 726707"/>
                      <a:gd name="connsiteX5" fmla="*/ 525602 w 703670"/>
                      <a:gd name="connsiteY5" fmla="*/ 0 h 726707"/>
                      <a:gd name="connsiteX6" fmla="*/ 588167 w 703670"/>
                      <a:gd name="connsiteY6" fmla="*/ 91440 h 726707"/>
                      <a:gd name="connsiteX7" fmla="*/ 665169 w 703670"/>
                      <a:gd name="connsiteY7" fmla="*/ 226194 h 726707"/>
                      <a:gd name="connsiteX8" fmla="*/ 703670 w 703670"/>
                      <a:gd name="connsiteY8" fmla="*/ 428325 h 726707"/>
                      <a:gd name="connsiteX9" fmla="*/ 692198 w 703670"/>
                      <a:gd name="connsiteY9" fmla="*/ 601046 h 726707"/>
                      <a:gd name="connsiteX10" fmla="*/ 620931 w 703670"/>
                      <a:gd name="connsiteY10" fmla="*/ 726707 h 726707"/>
                      <a:gd name="connsiteX11" fmla="*/ 592979 w 703670"/>
                      <a:gd name="connsiteY11" fmla="*/ 365760 h 726707"/>
                      <a:gd name="connsiteX12" fmla="*/ 476201 w 703670"/>
                      <a:gd name="connsiteY12" fmla="*/ 385011 h 726707"/>
                      <a:gd name="connsiteX13" fmla="*/ 342377 w 703670"/>
                      <a:gd name="connsiteY13" fmla="*/ 307475 h 726707"/>
                      <a:gd name="connsiteX14" fmla="*/ 228239 w 703670"/>
                      <a:gd name="connsiteY14" fmla="*/ 351323 h 726707"/>
                      <a:gd name="connsiteX15" fmla="*/ 87653 w 703670"/>
                      <a:gd name="connsiteY15" fmla="*/ 332072 h 726707"/>
                      <a:gd name="connsiteX16" fmla="*/ 77931 w 703670"/>
                      <a:gd name="connsiteY16" fmla="*/ 668956 h 726707"/>
                      <a:gd name="connsiteX0" fmla="*/ 95960 w 721699"/>
                      <a:gd name="connsiteY0" fmla="*/ 668956 h 726707"/>
                      <a:gd name="connsiteX1" fmla="*/ 41820 w 721699"/>
                      <a:gd name="connsiteY1" fmla="*/ 605858 h 726707"/>
                      <a:gd name="connsiteX2" fmla="*/ 6612 w 721699"/>
                      <a:gd name="connsiteY2" fmla="*/ 485253 h 726707"/>
                      <a:gd name="connsiteX3" fmla="*/ 18034 w 721699"/>
                      <a:gd name="connsiteY3" fmla="*/ 197318 h 726707"/>
                      <a:gd name="connsiteX4" fmla="*/ 192309 w 721699"/>
                      <a:gd name="connsiteY4" fmla="*/ 19251 h 726707"/>
                      <a:gd name="connsiteX5" fmla="*/ 452191 w 721699"/>
                      <a:gd name="connsiteY5" fmla="*/ 0 h 726707"/>
                      <a:gd name="connsiteX6" fmla="*/ 543631 w 721699"/>
                      <a:gd name="connsiteY6" fmla="*/ 0 h 726707"/>
                      <a:gd name="connsiteX7" fmla="*/ 606196 w 721699"/>
                      <a:gd name="connsiteY7" fmla="*/ 91440 h 726707"/>
                      <a:gd name="connsiteX8" fmla="*/ 683198 w 721699"/>
                      <a:gd name="connsiteY8" fmla="*/ 226194 h 726707"/>
                      <a:gd name="connsiteX9" fmla="*/ 721699 w 721699"/>
                      <a:gd name="connsiteY9" fmla="*/ 428325 h 726707"/>
                      <a:gd name="connsiteX10" fmla="*/ 710227 w 721699"/>
                      <a:gd name="connsiteY10" fmla="*/ 601046 h 726707"/>
                      <a:gd name="connsiteX11" fmla="*/ 638960 w 721699"/>
                      <a:gd name="connsiteY11" fmla="*/ 726707 h 726707"/>
                      <a:gd name="connsiteX12" fmla="*/ 611008 w 721699"/>
                      <a:gd name="connsiteY12" fmla="*/ 365760 h 726707"/>
                      <a:gd name="connsiteX13" fmla="*/ 494230 w 721699"/>
                      <a:gd name="connsiteY13" fmla="*/ 385011 h 726707"/>
                      <a:gd name="connsiteX14" fmla="*/ 360406 w 721699"/>
                      <a:gd name="connsiteY14" fmla="*/ 307475 h 726707"/>
                      <a:gd name="connsiteX15" fmla="*/ 246268 w 721699"/>
                      <a:gd name="connsiteY15" fmla="*/ 351323 h 726707"/>
                      <a:gd name="connsiteX16" fmla="*/ 105682 w 721699"/>
                      <a:gd name="connsiteY16" fmla="*/ 332072 h 726707"/>
                      <a:gd name="connsiteX17" fmla="*/ 95960 w 721699"/>
                      <a:gd name="connsiteY17" fmla="*/ 668956 h 726707"/>
                      <a:gd name="connsiteX0" fmla="*/ 108184 w 733923"/>
                      <a:gd name="connsiteY0" fmla="*/ 668956 h 726707"/>
                      <a:gd name="connsiteX1" fmla="*/ 54044 w 733923"/>
                      <a:gd name="connsiteY1" fmla="*/ 605858 h 726707"/>
                      <a:gd name="connsiteX2" fmla="*/ 18836 w 733923"/>
                      <a:gd name="connsiteY2" fmla="*/ 485253 h 726707"/>
                      <a:gd name="connsiteX3" fmla="*/ 30258 w 733923"/>
                      <a:gd name="connsiteY3" fmla="*/ 197318 h 726707"/>
                      <a:gd name="connsiteX4" fmla="*/ 204533 w 733923"/>
                      <a:gd name="connsiteY4" fmla="*/ 19251 h 726707"/>
                      <a:gd name="connsiteX5" fmla="*/ 464415 w 733923"/>
                      <a:gd name="connsiteY5" fmla="*/ 0 h 726707"/>
                      <a:gd name="connsiteX6" fmla="*/ 555855 w 733923"/>
                      <a:gd name="connsiteY6" fmla="*/ 0 h 726707"/>
                      <a:gd name="connsiteX7" fmla="*/ 618420 w 733923"/>
                      <a:gd name="connsiteY7" fmla="*/ 91440 h 726707"/>
                      <a:gd name="connsiteX8" fmla="*/ 695422 w 733923"/>
                      <a:gd name="connsiteY8" fmla="*/ 226194 h 726707"/>
                      <a:gd name="connsiteX9" fmla="*/ 733923 w 733923"/>
                      <a:gd name="connsiteY9" fmla="*/ 428325 h 726707"/>
                      <a:gd name="connsiteX10" fmla="*/ 722451 w 733923"/>
                      <a:gd name="connsiteY10" fmla="*/ 601046 h 726707"/>
                      <a:gd name="connsiteX11" fmla="*/ 651184 w 733923"/>
                      <a:gd name="connsiteY11" fmla="*/ 726707 h 726707"/>
                      <a:gd name="connsiteX12" fmla="*/ 623232 w 733923"/>
                      <a:gd name="connsiteY12" fmla="*/ 365760 h 726707"/>
                      <a:gd name="connsiteX13" fmla="*/ 506454 w 733923"/>
                      <a:gd name="connsiteY13" fmla="*/ 385011 h 726707"/>
                      <a:gd name="connsiteX14" fmla="*/ 372630 w 733923"/>
                      <a:gd name="connsiteY14" fmla="*/ 307475 h 726707"/>
                      <a:gd name="connsiteX15" fmla="*/ 258492 w 733923"/>
                      <a:gd name="connsiteY15" fmla="*/ 351323 h 726707"/>
                      <a:gd name="connsiteX16" fmla="*/ 117906 w 733923"/>
                      <a:gd name="connsiteY16" fmla="*/ 332072 h 726707"/>
                      <a:gd name="connsiteX17" fmla="*/ 108184 w 733923"/>
                      <a:gd name="connsiteY17" fmla="*/ 668956 h 726707"/>
                      <a:gd name="connsiteX0" fmla="*/ 108184 w 733923"/>
                      <a:gd name="connsiteY0" fmla="*/ 681220 h 738971"/>
                      <a:gd name="connsiteX1" fmla="*/ 54044 w 733923"/>
                      <a:gd name="connsiteY1" fmla="*/ 618122 h 738971"/>
                      <a:gd name="connsiteX2" fmla="*/ 18836 w 733923"/>
                      <a:gd name="connsiteY2" fmla="*/ 497517 h 738971"/>
                      <a:gd name="connsiteX3" fmla="*/ 30258 w 733923"/>
                      <a:gd name="connsiteY3" fmla="*/ 209582 h 738971"/>
                      <a:gd name="connsiteX4" fmla="*/ 204533 w 733923"/>
                      <a:gd name="connsiteY4" fmla="*/ 31515 h 738971"/>
                      <a:gd name="connsiteX5" fmla="*/ 464415 w 733923"/>
                      <a:gd name="connsiteY5" fmla="*/ 12264 h 738971"/>
                      <a:gd name="connsiteX6" fmla="*/ 555855 w 733923"/>
                      <a:gd name="connsiteY6" fmla="*/ 12264 h 738971"/>
                      <a:gd name="connsiteX7" fmla="*/ 618420 w 733923"/>
                      <a:gd name="connsiteY7" fmla="*/ 103704 h 738971"/>
                      <a:gd name="connsiteX8" fmla="*/ 695422 w 733923"/>
                      <a:gd name="connsiteY8" fmla="*/ 238458 h 738971"/>
                      <a:gd name="connsiteX9" fmla="*/ 733923 w 733923"/>
                      <a:gd name="connsiteY9" fmla="*/ 440589 h 738971"/>
                      <a:gd name="connsiteX10" fmla="*/ 722451 w 733923"/>
                      <a:gd name="connsiteY10" fmla="*/ 613310 h 738971"/>
                      <a:gd name="connsiteX11" fmla="*/ 651184 w 733923"/>
                      <a:gd name="connsiteY11" fmla="*/ 738971 h 738971"/>
                      <a:gd name="connsiteX12" fmla="*/ 623232 w 733923"/>
                      <a:gd name="connsiteY12" fmla="*/ 378024 h 738971"/>
                      <a:gd name="connsiteX13" fmla="*/ 506454 w 733923"/>
                      <a:gd name="connsiteY13" fmla="*/ 397275 h 738971"/>
                      <a:gd name="connsiteX14" fmla="*/ 372630 w 733923"/>
                      <a:gd name="connsiteY14" fmla="*/ 319739 h 738971"/>
                      <a:gd name="connsiteX15" fmla="*/ 258492 w 733923"/>
                      <a:gd name="connsiteY15" fmla="*/ 363587 h 738971"/>
                      <a:gd name="connsiteX16" fmla="*/ 117906 w 733923"/>
                      <a:gd name="connsiteY16" fmla="*/ 344336 h 738971"/>
                      <a:gd name="connsiteX17" fmla="*/ 108184 w 733923"/>
                      <a:gd name="connsiteY17" fmla="*/ 681220 h 738971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555855 w 733923"/>
                      <a:gd name="connsiteY6" fmla="*/ 688 h 727395"/>
                      <a:gd name="connsiteX7" fmla="*/ 618420 w 733923"/>
                      <a:gd name="connsiteY7" fmla="*/ 92128 h 727395"/>
                      <a:gd name="connsiteX8" fmla="*/ 695422 w 733923"/>
                      <a:gd name="connsiteY8" fmla="*/ 226882 h 727395"/>
                      <a:gd name="connsiteX9" fmla="*/ 733923 w 733923"/>
                      <a:gd name="connsiteY9" fmla="*/ 429013 h 727395"/>
                      <a:gd name="connsiteX10" fmla="*/ 722451 w 733923"/>
                      <a:gd name="connsiteY10" fmla="*/ 601734 h 727395"/>
                      <a:gd name="connsiteX11" fmla="*/ 651184 w 733923"/>
                      <a:gd name="connsiteY11" fmla="*/ 727395 h 727395"/>
                      <a:gd name="connsiteX12" fmla="*/ 623232 w 733923"/>
                      <a:gd name="connsiteY12" fmla="*/ 366448 h 727395"/>
                      <a:gd name="connsiteX13" fmla="*/ 506454 w 733923"/>
                      <a:gd name="connsiteY13" fmla="*/ 385699 h 727395"/>
                      <a:gd name="connsiteX14" fmla="*/ 372630 w 733923"/>
                      <a:gd name="connsiteY14" fmla="*/ 308163 h 727395"/>
                      <a:gd name="connsiteX15" fmla="*/ 258492 w 733923"/>
                      <a:gd name="connsiteY15" fmla="*/ 352011 h 727395"/>
                      <a:gd name="connsiteX16" fmla="*/ 117906 w 733923"/>
                      <a:gd name="connsiteY16" fmla="*/ 332760 h 727395"/>
                      <a:gd name="connsiteX17" fmla="*/ 108184 w 733923"/>
                      <a:gd name="connsiteY17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555855 w 733923"/>
                      <a:gd name="connsiteY6" fmla="*/ 688 h 727395"/>
                      <a:gd name="connsiteX7" fmla="*/ 618420 w 733923"/>
                      <a:gd name="connsiteY7" fmla="*/ 92128 h 727395"/>
                      <a:gd name="connsiteX8" fmla="*/ 695422 w 733923"/>
                      <a:gd name="connsiteY8" fmla="*/ 226882 h 727395"/>
                      <a:gd name="connsiteX9" fmla="*/ 733923 w 733923"/>
                      <a:gd name="connsiteY9" fmla="*/ 429013 h 727395"/>
                      <a:gd name="connsiteX10" fmla="*/ 722451 w 733923"/>
                      <a:gd name="connsiteY10" fmla="*/ 601734 h 727395"/>
                      <a:gd name="connsiteX11" fmla="*/ 651184 w 733923"/>
                      <a:gd name="connsiteY11" fmla="*/ 727395 h 727395"/>
                      <a:gd name="connsiteX12" fmla="*/ 623232 w 733923"/>
                      <a:gd name="connsiteY12" fmla="*/ 366448 h 727395"/>
                      <a:gd name="connsiteX13" fmla="*/ 506454 w 733923"/>
                      <a:gd name="connsiteY13" fmla="*/ 385699 h 727395"/>
                      <a:gd name="connsiteX14" fmla="*/ 372630 w 733923"/>
                      <a:gd name="connsiteY14" fmla="*/ 308163 h 727395"/>
                      <a:gd name="connsiteX15" fmla="*/ 258492 w 733923"/>
                      <a:gd name="connsiteY15" fmla="*/ 352011 h 727395"/>
                      <a:gd name="connsiteX16" fmla="*/ 117906 w 733923"/>
                      <a:gd name="connsiteY16" fmla="*/ 332760 h 727395"/>
                      <a:gd name="connsiteX17" fmla="*/ 108184 w 733923"/>
                      <a:gd name="connsiteY17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555855 w 733923"/>
                      <a:gd name="connsiteY6" fmla="*/ 688 h 727395"/>
                      <a:gd name="connsiteX7" fmla="*/ 618420 w 733923"/>
                      <a:gd name="connsiteY7" fmla="*/ 92128 h 727395"/>
                      <a:gd name="connsiteX8" fmla="*/ 695422 w 733923"/>
                      <a:gd name="connsiteY8" fmla="*/ 226882 h 727395"/>
                      <a:gd name="connsiteX9" fmla="*/ 733923 w 733923"/>
                      <a:gd name="connsiteY9" fmla="*/ 429013 h 727395"/>
                      <a:gd name="connsiteX10" fmla="*/ 722451 w 733923"/>
                      <a:gd name="connsiteY10" fmla="*/ 601734 h 727395"/>
                      <a:gd name="connsiteX11" fmla="*/ 651184 w 733923"/>
                      <a:gd name="connsiteY11" fmla="*/ 727395 h 727395"/>
                      <a:gd name="connsiteX12" fmla="*/ 623232 w 733923"/>
                      <a:gd name="connsiteY12" fmla="*/ 366448 h 727395"/>
                      <a:gd name="connsiteX13" fmla="*/ 506454 w 733923"/>
                      <a:gd name="connsiteY13" fmla="*/ 385699 h 727395"/>
                      <a:gd name="connsiteX14" fmla="*/ 372630 w 733923"/>
                      <a:gd name="connsiteY14" fmla="*/ 308163 h 727395"/>
                      <a:gd name="connsiteX15" fmla="*/ 258492 w 733923"/>
                      <a:gd name="connsiteY15" fmla="*/ 352011 h 727395"/>
                      <a:gd name="connsiteX16" fmla="*/ 117906 w 733923"/>
                      <a:gd name="connsiteY16" fmla="*/ 332760 h 727395"/>
                      <a:gd name="connsiteX17" fmla="*/ 108184 w 733923"/>
                      <a:gd name="connsiteY17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555855 w 733923"/>
                      <a:gd name="connsiteY6" fmla="*/ 688 h 727395"/>
                      <a:gd name="connsiteX7" fmla="*/ 618420 w 733923"/>
                      <a:gd name="connsiteY7" fmla="*/ 92128 h 727395"/>
                      <a:gd name="connsiteX8" fmla="*/ 695422 w 733923"/>
                      <a:gd name="connsiteY8" fmla="*/ 226882 h 727395"/>
                      <a:gd name="connsiteX9" fmla="*/ 733923 w 733923"/>
                      <a:gd name="connsiteY9" fmla="*/ 429013 h 727395"/>
                      <a:gd name="connsiteX10" fmla="*/ 722451 w 733923"/>
                      <a:gd name="connsiteY10" fmla="*/ 601734 h 727395"/>
                      <a:gd name="connsiteX11" fmla="*/ 651184 w 733923"/>
                      <a:gd name="connsiteY11" fmla="*/ 727395 h 727395"/>
                      <a:gd name="connsiteX12" fmla="*/ 623232 w 733923"/>
                      <a:gd name="connsiteY12" fmla="*/ 366448 h 727395"/>
                      <a:gd name="connsiteX13" fmla="*/ 506454 w 733923"/>
                      <a:gd name="connsiteY13" fmla="*/ 385699 h 727395"/>
                      <a:gd name="connsiteX14" fmla="*/ 372630 w 733923"/>
                      <a:gd name="connsiteY14" fmla="*/ 308163 h 727395"/>
                      <a:gd name="connsiteX15" fmla="*/ 117906 w 733923"/>
                      <a:gd name="connsiteY15" fmla="*/ 332760 h 727395"/>
                      <a:gd name="connsiteX16" fmla="*/ 108184 w 733923"/>
                      <a:gd name="connsiteY16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555855 w 733923"/>
                      <a:gd name="connsiteY6" fmla="*/ 688 h 727395"/>
                      <a:gd name="connsiteX7" fmla="*/ 618420 w 733923"/>
                      <a:gd name="connsiteY7" fmla="*/ 92128 h 727395"/>
                      <a:gd name="connsiteX8" fmla="*/ 695422 w 733923"/>
                      <a:gd name="connsiteY8" fmla="*/ 226882 h 727395"/>
                      <a:gd name="connsiteX9" fmla="*/ 733923 w 733923"/>
                      <a:gd name="connsiteY9" fmla="*/ 429013 h 727395"/>
                      <a:gd name="connsiteX10" fmla="*/ 722451 w 733923"/>
                      <a:gd name="connsiteY10" fmla="*/ 601734 h 727395"/>
                      <a:gd name="connsiteX11" fmla="*/ 651184 w 733923"/>
                      <a:gd name="connsiteY11" fmla="*/ 727395 h 727395"/>
                      <a:gd name="connsiteX12" fmla="*/ 623232 w 733923"/>
                      <a:gd name="connsiteY12" fmla="*/ 366448 h 727395"/>
                      <a:gd name="connsiteX13" fmla="*/ 372630 w 733923"/>
                      <a:gd name="connsiteY13" fmla="*/ 308163 h 727395"/>
                      <a:gd name="connsiteX14" fmla="*/ 117906 w 733923"/>
                      <a:gd name="connsiteY14" fmla="*/ 332760 h 727395"/>
                      <a:gd name="connsiteX15" fmla="*/ 108184 w 733923"/>
                      <a:gd name="connsiteY15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555855 w 733923"/>
                      <a:gd name="connsiteY6" fmla="*/ 688 h 727395"/>
                      <a:gd name="connsiteX7" fmla="*/ 618420 w 733923"/>
                      <a:gd name="connsiteY7" fmla="*/ 92128 h 727395"/>
                      <a:gd name="connsiteX8" fmla="*/ 695422 w 733923"/>
                      <a:gd name="connsiteY8" fmla="*/ 226882 h 727395"/>
                      <a:gd name="connsiteX9" fmla="*/ 733923 w 733923"/>
                      <a:gd name="connsiteY9" fmla="*/ 429013 h 727395"/>
                      <a:gd name="connsiteX10" fmla="*/ 722451 w 733923"/>
                      <a:gd name="connsiteY10" fmla="*/ 601734 h 727395"/>
                      <a:gd name="connsiteX11" fmla="*/ 651184 w 733923"/>
                      <a:gd name="connsiteY11" fmla="*/ 727395 h 727395"/>
                      <a:gd name="connsiteX12" fmla="*/ 623232 w 733923"/>
                      <a:gd name="connsiteY12" fmla="*/ 366448 h 727395"/>
                      <a:gd name="connsiteX13" fmla="*/ 372630 w 733923"/>
                      <a:gd name="connsiteY13" fmla="*/ 308163 h 727395"/>
                      <a:gd name="connsiteX14" fmla="*/ 117906 w 733923"/>
                      <a:gd name="connsiteY14" fmla="*/ 332760 h 727395"/>
                      <a:gd name="connsiteX15" fmla="*/ 108184 w 733923"/>
                      <a:gd name="connsiteY15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618420 w 733923"/>
                      <a:gd name="connsiteY6" fmla="*/ 92128 h 727395"/>
                      <a:gd name="connsiteX7" fmla="*/ 695422 w 733923"/>
                      <a:gd name="connsiteY7" fmla="*/ 226882 h 727395"/>
                      <a:gd name="connsiteX8" fmla="*/ 733923 w 733923"/>
                      <a:gd name="connsiteY8" fmla="*/ 429013 h 727395"/>
                      <a:gd name="connsiteX9" fmla="*/ 722451 w 733923"/>
                      <a:gd name="connsiteY9" fmla="*/ 601734 h 727395"/>
                      <a:gd name="connsiteX10" fmla="*/ 651184 w 733923"/>
                      <a:gd name="connsiteY10" fmla="*/ 727395 h 727395"/>
                      <a:gd name="connsiteX11" fmla="*/ 623232 w 733923"/>
                      <a:gd name="connsiteY11" fmla="*/ 366448 h 727395"/>
                      <a:gd name="connsiteX12" fmla="*/ 372630 w 733923"/>
                      <a:gd name="connsiteY12" fmla="*/ 308163 h 727395"/>
                      <a:gd name="connsiteX13" fmla="*/ 117906 w 733923"/>
                      <a:gd name="connsiteY13" fmla="*/ 332760 h 727395"/>
                      <a:gd name="connsiteX14" fmla="*/ 108184 w 733923"/>
                      <a:gd name="connsiteY14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618420 w 733923"/>
                      <a:gd name="connsiteY6" fmla="*/ 92128 h 727395"/>
                      <a:gd name="connsiteX7" fmla="*/ 695422 w 733923"/>
                      <a:gd name="connsiteY7" fmla="*/ 226882 h 727395"/>
                      <a:gd name="connsiteX8" fmla="*/ 733923 w 733923"/>
                      <a:gd name="connsiteY8" fmla="*/ 429013 h 727395"/>
                      <a:gd name="connsiteX9" fmla="*/ 722451 w 733923"/>
                      <a:gd name="connsiteY9" fmla="*/ 601734 h 727395"/>
                      <a:gd name="connsiteX10" fmla="*/ 651184 w 733923"/>
                      <a:gd name="connsiteY10" fmla="*/ 727395 h 727395"/>
                      <a:gd name="connsiteX11" fmla="*/ 623232 w 733923"/>
                      <a:gd name="connsiteY11" fmla="*/ 366448 h 727395"/>
                      <a:gd name="connsiteX12" fmla="*/ 372630 w 733923"/>
                      <a:gd name="connsiteY12" fmla="*/ 308163 h 727395"/>
                      <a:gd name="connsiteX13" fmla="*/ 117906 w 733923"/>
                      <a:gd name="connsiteY13" fmla="*/ 332760 h 727395"/>
                      <a:gd name="connsiteX14" fmla="*/ 108184 w 733923"/>
                      <a:gd name="connsiteY14" fmla="*/ 669644 h 727395"/>
                      <a:gd name="connsiteX0" fmla="*/ 108184 w 733923"/>
                      <a:gd name="connsiteY0" fmla="*/ 684337 h 742088"/>
                      <a:gd name="connsiteX1" fmla="*/ 54044 w 733923"/>
                      <a:gd name="connsiteY1" fmla="*/ 621239 h 742088"/>
                      <a:gd name="connsiteX2" fmla="*/ 18836 w 733923"/>
                      <a:gd name="connsiteY2" fmla="*/ 500634 h 742088"/>
                      <a:gd name="connsiteX3" fmla="*/ 30258 w 733923"/>
                      <a:gd name="connsiteY3" fmla="*/ 212699 h 742088"/>
                      <a:gd name="connsiteX4" fmla="*/ 204533 w 733923"/>
                      <a:gd name="connsiteY4" fmla="*/ 34632 h 742088"/>
                      <a:gd name="connsiteX5" fmla="*/ 464415 w 733923"/>
                      <a:gd name="connsiteY5" fmla="*/ 15381 h 742088"/>
                      <a:gd name="connsiteX6" fmla="*/ 618420 w 733923"/>
                      <a:gd name="connsiteY6" fmla="*/ 106821 h 742088"/>
                      <a:gd name="connsiteX7" fmla="*/ 695422 w 733923"/>
                      <a:gd name="connsiteY7" fmla="*/ 241575 h 742088"/>
                      <a:gd name="connsiteX8" fmla="*/ 733923 w 733923"/>
                      <a:gd name="connsiteY8" fmla="*/ 443706 h 742088"/>
                      <a:gd name="connsiteX9" fmla="*/ 722451 w 733923"/>
                      <a:gd name="connsiteY9" fmla="*/ 616427 h 742088"/>
                      <a:gd name="connsiteX10" fmla="*/ 651184 w 733923"/>
                      <a:gd name="connsiteY10" fmla="*/ 742088 h 742088"/>
                      <a:gd name="connsiteX11" fmla="*/ 623232 w 733923"/>
                      <a:gd name="connsiteY11" fmla="*/ 381141 h 742088"/>
                      <a:gd name="connsiteX12" fmla="*/ 372630 w 733923"/>
                      <a:gd name="connsiteY12" fmla="*/ 322856 h 742088"/>
                      <a:gd name="connsiteX13" fmla="*/ 117906 w 733923"/>
                      <a:gd name="connsiteY13" fmla="*/ 347453 h 742088"/>
                      <a:gd name="connsiteX14" fmla="*/ 108184 w 733923"/>
                      <a:gd name="connsiteY14" fmla="*/ 684337 h 742088"/>
                      <a:gd name="connsiteX0" fmla="*/ 108184 w 733923"/>
                      <a:gd name="connsiteY0" fmla="*/ 684337 h 742088"/>
                      <a:gd name="connsiteX1" fmla="*/ 54044 w 733923"/>
                      <a:gd name="connsiteY1" fmla="*/ 621239 h 742088"/>
                      <a:gd name="connsiteX2" fmla="*/ 18836 w 733923"/>
                      <a:gd name="connsiteY2" fmla="*/ 500634 h 742088"/>
                      <a:gd name="connsiteX3" fmla="*/ 30258 w 733923"/>
                      <a:gd name="connsiteY3" fmla="*/ 212699 h 742088"/>
                      <a:gd name="connsiteX4" fmla="*/ 204533 w 733923"/>
                      <a:gd name="connsiteY4" fmla="*/ 34632 h 742088"/>
                      <a:gd name="connsiteX5" fmla="*/ 464415 w 733923"/>
                      <a:gd name="connsiteY5" fmla="*/ 15381 h 742088"/>
                      <a:gd name="connsiteX6" fmla="*/ 618420 w 733923"/>
                      <a:gd name="connsiteY6" fmla="*/ 106821 h 742088"/>
                      <a:gd name="connsiteX7" fmla="*/ 695422 w 733923"/>
                      <a:gd name="connsiteY7" fmla="*/ 241575 h 742088"/>
                      <a:gd name="connsiteX8" fmla="*/ 733923 w 733923"/>
                      <a:gd name="connsiteY8" fmla="*/ 443706 h 742088"/>
                      <a:gd name="connsiteX9" fmla="*/ 722451 w 733923"/>
                      <a:gd name="connsiteY9" fmla="*/ 616427 h 742088"/>
                      <a:gd name="connsiteX10" fmla="*/ 651184 w 733923"/>
                      <a:gd name="connsiteY10" fmla="*/ 742088 h 742088"/>
                      <a:gd name="connsiteX11" fmla="*/ 623232 w 733923"/>
                      <a:gd name="connsiteY11" fmla="*/ 381141 h 742088"/>
                      <a:gd name="connsiteX12" fmla="*/ 372630 w 733923"/>
                      <a:gd name="connsiteY12" fmla="*/ 322856 h 742088"/>
                      <a:gd name="connsiteX13" fmla="*/ 117906 w 733923"/>
                      <a:gd name="connsiteY13" fmla="*/ 347453 h 742088"/>
                      <a:gd name="connsiteX14" fmla="*/ 108184 w 733923"/>
                      <a:gd name="connsiteY14" fmla="*/ 684337 h 742088"/>
                      <a:gd name="connsiteX0" fmla="*/ 108184 w 739728"/>
                      <a:gd name="connsiteY0" fmla="*/ 684337 h 742088"/>
                      <a:gd name="connsiteX1" fmla="*/ 54044 w 739728"/>
                      <a:gd name="connsiteY1" fmla="*/ 621239 h 742088"/>
                      <a:gd name="connsiteX2" fmla="*/ 18836 w 739728"/>
                      <a:gd name="connsiteY2" fmla="*/ 500634 h 742088"/>
                      <a:gd name="connsiteX3" fmla="*/ 30258 w 739728"/>
                      <a:gd name="connsiteY3" fmla="*/ 212699 h 742088"/>
                      <a:gd name="connsiteX4" fmla="*/ 204533 w 739728"/>
                      <a:gd name="connsiteY4" fmla="*/ 34632 h 742088"/>
                      <a:gd name="connsiteX5" fmla="*/ 464415 w 739728"/>
                      <a:gd name="connsiteY5" fmla="*/ 15381 h 742088"/>
                      <a:gd name="connsiteX6" fmla="*/ 618420 w 739728"/>
                      <a:gd name="connsiteY6" fmla="*/ 106821 h 742088"/>
                      <a:gd name="connsiteX7" fmla="*/ 695422 w 739728"/>
                      <a:gd name="connsiteY7" fmla="*/ 241575 h 742088"/>
                      <a:gd name="connsiteX8" fmla="*/ 733923 w 739728"/>
                      <a:gd name="connsiteY8" fmla="*/ 443706 h 742088"/>
                      <a:gd name="connsiteX9" fmla="*/ 722451 w 739728"/>
                      <a:gd name="connsiteY9" fmla="*/ 616427 h 742088"/>
                      <a:gd name="connsiteX10" fmla="*/ 651184 w 739728"/>
                      <a:gd name="connsiteY10" fmla="*/ 742088 h 742088"/>
                      <a:gd name="connsiteX11" fmla="*/ 623232 w 739728"/>
                      <a:gd name="connsiteY11" fmla="*/ 381141 h 742088"/>
                      <a:gd name="connsiteX12" fmla="*/ 372630 w 739728"/>
                      <a:gd name="connsiteY12" fmla="*/ 322856 h 742088"/>
                      <a:gd name="connsiteX13" fmla="*/ 117906 w 739728"/>
                      <a:gd name="connsiteY13" fmla="*/ 347453 h 742088"/>
                      <a:gd name="connsiteX14" fmla="*/ 108184 w 739728"/>
                      <a:gd name="connsiteY14" fmla="*/ 684337 h 742088"/>
                      <a:gd name="connsiteX0" fmla="*/ 108184 w 738831"/>
                      <a:gd name="connsiteY0" fmla="*/ 684337 h 742088"/>
                      <a:gd name="connsiteX1" fmla="*/ 54044 w 738831"/>
                      <a:gd name="connsiteY1" fmla="*/ 621239 h 742088"/>
                      <a:gd name="connsiteX2" fmla="*/ 18836 w 738831"/>
                      <a:gd name="connsiteY2" fmla="*/ 500634 h 742088"/>
                      <a:gd name="connsiteX3" fmla="*/ 30258 w 738831"/>
                      <a:gd name="connsiteY3" fmla="*/ 212699 h 742088"/>
                      <a:gd name="connsiteX4" fmla="*/ 204533 w 738831"/>
                      <a:gd name="connsiteY4" fmla="*/ 34632 h 742088"/>
                      <a:gd name="connsiteX5" fmla="*/ 464415 w 738831"/>
                      <a:gd name="connsiteY5" fmla="*/ 15381 h 742088"/>
                      <a:gd name="connsiteX6" fmla="*/ 618420 w 738831"/>
                      <a:gd name="connsiteY6" fmla="*/ 106821 h 742088"/>
                      <a:gd name="connsiteX7" fmla="*/ 695422 w 738831"/>
                      <a:gd name="connsiteY7" fmla="*/ 241575 h 742088"/>
                      <a:gd name="connsiteX8" fmla="*/ 733923 w 738831"/>
                      <a:gd name="connsiteY8" fmla="*/ 443706 h 742088"/>
                      <a:gd name="connsiteX9" fmla="*/ 722451 w 738831"/>
                      <a:gd name="connsiteY9" fmla="*/ 616427 h 742088"/>
                      <a:gd name="connsiteX10" fmla="*/ 651184 w 738831"/>
                      <a:gd name="connsiteY10" fmla="*/ 742088 h 742088"/>
                      <a:gd name="connsiteX11" fmla="*/ 623232 w 738831"/>
                      <a:gd name="connsiteY11" fmla="*/ 381141 h 742088"/>
                      <a:gd name="connsiteX12" fmla="*/ 372630 w 738831"/>
                      <a:gd name="connsiteY12" fmla="*/ 322856 h 742088"/>
                      <a:gd name="connsiteX13" fmla="*/ 117906 w 738831"/>
                      <a:gd name="connsiteY13" fmla="*/ 347453 h 742088"/>
                      <a:gd name="connsiteX14" fmla="*/ 108184 w 738831"/>
                      <a:gd name="connsiteY14" fmla="*/ 684337 h 742088"/>
                      <a:gd name="connsiteX0" fmla="*/ 117906 w 738831"/>
                      <a:gd name="connsiteY0" fmla="*/ 347453 h 742088"/>
                      <a:gd name="connsiteX1" fmla="*/ 54044 w 738831"/>
                      <a:gd name="connsiteY1" fmla="*/ 621239 h 742088"/>
                      <a:gd name="connsiteX2" fmla="*/ 18836 w 738831"/>
                      <a:gd name="connsiteY2" fmla="*/ 500634 h 742088"/>
                      <a:gd name="connsiteX3" fmla="*/ 30258 w 738831"/>
                      <a:gd name="connsiteY3" fmla="*/ 212699 h 742088"/>
                      <a:gd name="connsiteX4" fmla="*/ 204533 w 738831"/>
                      <a:gd name="connsiteY4" fmla="*/ 34632 h 742088"/>
                      <a:gd name="connsiteX5" fmla="*/ 464415 w 738831"/>
                      <a:gd name="connsiteY5" fmla="*/ 15381 h 742088"/>
                      <a:gd name="connsiteX6" fmla="*/ 618420 w 738831"/>
                      <a:gd name="connsiteY6" fmla="*/ 106821 h 742088"/>
                      <a:gd name="connsiteX7" fmla="*/ 695422 w 738831"/>
                      <a:gd name="connsiteY7" fmla="*/ 241575 h 742088"/>
                      <a:gd name="connsiteX8" fmla="*/ 733923 w 738831"/>
                      <a:gd name="connsiteY8" fmla="*/ 443706 h 742088"/>
                      <a:gd name="connsiteX9" fmla="*/ 722451 w 738831"/>
                      <a:gd name="connsiteY9" fmla="*/ 616427 h 742088"/>
                      <a:gd name="connsiteX10" fmla="*/ 651184 w 738831"/>
                      <a:gd name="connsiteY10" fmla="*/ 742088 h 742088"/>
                      <a:gd name="connsiteX11" fmla="*/ 623232 w 738831"/>
                      <a:gd name="connsiteY11" fmla="*/ 381141 h 742088"/>
                      <a:gd name="connsiteX12" fmla="*/ 372630 w 738831"/>
                      <a:gd name="connsiteY12" fmla="*/ 322856 h 742088"/>
                      <a:gd name="connsiteX13" fmla="*/ 117906 w 738831"/>
                      <a:gd name="connsiteY13" fmla="*/ 347453 h 742088"/>
                      <a:gd name="connsiteX0" fmla="*/ 117906 w 738831"/>
                      <a:gd name="connsiteY0" fmla="*/ 347453 h 626196"/>
                      <a:gd name="connsiteX1" fmla="*/ 54044 w 738831"/>
                      <a:gd name="connsiteY1" fmla="*/ 621239 h 626196"/>
                      <a:gd name="connsiteX2" fmla="*/ 18836 w 738831"/>
                      <a:gd name="connsiteY2" fmla="*/ 500634 h 626196"/>
                      <a:gd name="connsiteX3" fmla="*/ 30258 w 738831"/>
                      <a:gd name="connsiteY3" fmla="*/ 212699 h 626196"/>
                      <a:gd name="connsiteX4" fmla="*/ 204533 w 738831"/>
                      <a:gd name="connsiteY4" fmla="*/ 34632 h 626196"/>
                      <a:gd name="connsiteX5" fmla="*/ 464415 w 738831"/>
                      <a:gd name="connsiteY5" fmla="*/ 15381 h 626196"/>
                      <a:gd name="connsiteX6" fmla="*/ 618420 w 738831"/>
                      <a:gd name="connsiteY6" fmla="*/ 106821 h 626196"/>
                      <a:gd name="connsiteX7" fmla="*/ 695422 w 738831"/>
                      <a:gd name="connsiteY7" fmla="*/ 241575 h 626196"/>
                      <a:gd name="connsiteX8" fmla="*/ 733923 w 738831"/>
                      <a:gd name="connsiteY8" fmla="*/ 443706 h 626196"/>
                      <a:gd name="connsiteX9" fmla="*/ 722451 w 738831"/>
                      <a:gd name="connsiteY9" fmla="*/ 616427 h 626196"/>
                      <a:gd name="connsiteX10" fmla="*/ 623232 w 738831"/>
                      <a:gd name="connsiteY10" fmla="*/ 381141 h 626196"/>
                      <a:gd name="connsiteX11" fmla="*/ 372630 w 738831"/>
                      <a:gd name="connsiteY11" fmla="*/ 322856 h 626196"/>
                      <a:gd name="connsiteX12" fmla="*/ 117906 w 738831"/>
                      <a:gd name="connsiteY12" fmla="*/ 347453 h 626196"/>
                      <a:gd name="connsiteX0" fmla="*/ 117906 w 733923"/>
                      <a:gd name="connsiteY0" fmla="*/ 347453 h 688616"/>
                      <a:gd name="connsiteX1" fmla="*/ 54044 w 733923"/>
                      <a:gd name="connsiteY1" fmla="*/ 621239 h 688616"/>
                      <a:gd name="connsiteX2" fmla="*/ 18836 w 733923"/>
                      <a:gd name="connsiteY2" fmla="*/ 500634 h 688616"/>
                      <a:gd name="connsiteX3" fmla="*/ 30258 w 733923"/>
                      <a:gd name="connsiteY3" fmla="*/ 212699 h 688616"/>
                      <a:gd name="connsiteX4" fmla="*/ 204533 w 733923"/>
                      <a:gd name="connsiteY4" fmla="*/ 34632 h 688616"/>
                      <a:gd name="connsiteX5" fmla="*/ 464415 w 733923"/>
                      <a:gd name="connsiteY5" fmla="*/ 15381 h 688616"/>
                      <a:gd name="connsiteX6" fmla="*/ 618420 w 733923"/>
                      <a:gd name="connsiteY6" fmla="*/ 106821 h 688616"/>
                      <a:gd name="connsiteX7" fmla="*/ 695422 w 733923"/>
                      <a:gd name="connsiteY7" fmla="*/ 241575 h 688616"/>
                      <a:gd name="connsiteX8" fmla="*/ 733923 w 733923"/>
                      <a:gd name="connsiteY8" fmla="*/ 443706 h 688616"/>
                      <a:gd name="connsiteX9" fmla="*/ 694340 w 733923"/>
                      <a:gd name="connsiteY9" fmla="*/ 688616 h 688616"/>
                      <a:gd name="connsiteX10" fmla="*/ 623232 w 733923"/>
                      <a:gd name="connsiteY10" fmla="*/ 381141 h 688616"/>
                      <a:gd name="connsiteX11" fmla="*/ 372630 w 733923"/>
                      <a:gd name="connsiteY11" fmla="*/ 322856 h 688616"/>
                      <a:gd name="connsiteX12" fmla="*/ 117906 w 733923"/>
                      <a:gd name="connsiteY12" fmla="*/ 347453 h 688616"/>
                      <a:gd name="connsiteX0" fmla="*/ 117906 w 733923"/>
                      <a:gd name="connsiteY0" fmla="*/ 347453 h 922511"/>
                      <a:gd name="connsiteX1" fmla="*/ 122043 w 733923"/>
                      <a:gd name="connsiteY1" fmla="*/ 921277 h 922511"/>
                      <a:gd name="connsiteX2" fmla="*/ 18836 w 733923"/>
                      <a:gd name="connsiteY2" fmla="*/ 500634 h 922511"/>
                      <a:gd name="connsiteX3" fmla="*/ 30258 w 733923"/>
                      <a:gd name="connsiteY3" fmla="*/ 212699 h 922511"/>
                      <a:gd name="connsiteX4" fmla="*/ 204533 w 733923"/>
                      <a:gd name="connsiteY4" fmla="*/ 34632 h 922511"/>
                      <a:gd name="connsiteX5" fmla="*/ 464415 w 733923"/>
                      <a:gd name="connsiteY5" fmla="*/ 15381 h 922511"/>
                      <a:gd name="connsiteX6" fmla="*/ 618420 w 733923"/>
                      <a:gd name="connsiteY6" fmla="*/ 106821 h 922511"/>
                      <a:gd name="connsiteX7" fmla="*/ 695422 w 733923"/>
                      <a:gd name="connsiteY7" fmla="*/ 241575 h 922511"/>
                      <a:gd name="connsiteX8" fmla="*/ 733923 w 733923"/>
                      <a:gd name="connsiteY8" fmla="*/ 443706 h 922511"/>
                      <a:gd name="connsiteX9" fmla="*/ 694340 w 733923"/>
                      <a:gd name="connsiteY9" fmla="*/ 688616 h 922511"/>
                      <a:gd name="connsiteX10" fmla="*/ 623232 w 733923"/>
                      <a:gd name="connsiteY10" fmla="*/ 381141 h 922511"/>
                      <a:gd name="connsiteX11" fmla="*/ 372630 w 733923"/>
                      <a:gd name="connsiteY11" fmla="*/ 322856 h 922511"/>
                      <a:gd name="connsiteX12" fmla="*/ 117906 w 733923"/>
                      <a:gd name="connsiteY12" fmla="*/ 347453 h 922511"/>
                      <a:gd name="connsiteX0" fmla="*/ 117906 w 741309"/>
                      <a:gd name="connsiteY0" fmla="*/ 347453 h 1445853"/>
                      <a:gd name="connsiteX1" fmla="*/ 122043 w 741309"/>
                      <a:gd name="connsiteY1" fmla="*/ 921277 h 1445853"/>
                      <a:gd name="connsiteX2" fmla="*/ 18836 w 741309"/>
                      <a:gd name="connsiteY2" fmla="*/ 500634 h 1445853"/>
                      <a:gd name="connsiteX3" fmla="*/ 30258 w 741309"/>
                      <a:gd name="connsiteY3" fmla="*/ 212699 h 1445853"/>
                      <a:gd name="connsiteX4" fmla="*/ 204533 w 741309"/>
                      <a:gd name="connsiteY4" fmla="*/ 34632 h 1445853"/>
                      <a:gd name="connsiteX5" fmla="*/ 464415 w 741309"/>
                      <a:gd name="connsiteY5" fmla="*/ 15381 h 1445853"/>
                      <a:gd name="connsiteX6" fmla="*/ 618420 w 741309"/>
                      <a:gd name="connsiteY6" fmla="*/ 106821 h 1445853"/>
                      <a:gd name="connsiteX7" fmla="*/ 695422 w 741309"/>
                      <a:gd name="connsiteY7" fmla="*/ 241575 h 1445853"/>
                      <a:gd name="connsiteX8" fmla="*/ 733923 w 741309"/>
                      <a:gd name="connsiteY8" fmla="*/ 443706 h 1445853"/>
                      <a:gd name="connsiteX9" fmla="*/ 536706 w 741309"/>
                      <a:gd name="connsiteY9" fmla="*/ 1445853 h 1445853"/>
                      <a:gd name="connsiteX10" fmla="*/ 623232 w 741309"/>
                      <a:gd name="connsiteY10" fmla="*/ 381141 h 1445853"/>
                      <a:gd name="connsiteX11" fmla="*/ 372630 w 741309"/>
                      <a:gd name="connsiteY11" fmla="*/ 322856 h 1445853"/>
                      <a:gd name="connsiteX12" fmla="*/ 117906 w 741309"/>
                      <a:gd name="connsiteY12" fmla="*/ 347453 h 1445853"/>
                      <a:gd name="connsiteX0" fmla="*/ 117906 w 773918"/>
                      <a:gd name="connsiteY0" fmla="*/ 347453 h 1632248"/>
                      <a:gd name="connsiteX1" fmla="*/ 122043 w 773918"/>
                      <a:gd name="connsiteY1" fmla="*/ 921277 h 1632248"/>
                      <a:gd name="connsiteX2" fmla="*/ 18836 w 773918"/>
                      <a:gd name="connsiteY2" fmla="*/ 500634 h 1632248"/>
                      <a:gd name="connsiteX3" fmla="*/ 30258 w 773918"/>
                      <a:gd name="connsiteY3" fmla="*/ 212699 h 1632248"/>
                      <a:gd name="connsiteX4" fmla="*/ 204533 w 773918"/>
                      <a:gd name="connsiteY4" fmla="*/ 34632 h 1632248"/>
                      <a:gd name="connsiteX5" fmla="*/ 464415 w 773918"/>
                      <a:gd name="connsiteY5" fmla="*/ 15381 h 1632248"/>
                      <a:gd name="connsiteX6" fmla="*/ 618420 w 773918"/>
                      <a:gd name="connsiteY6" fmla="*/ 106821 h 1632248"/>
                      <a:gd name="connsiteX7" fmla="*/ 695422 w 773918"/>
                      <a:gd name="connsiteY7" fmla="*/ 241575 h 1632248"/>
                      <a:gd name="connsiteX8" fmla="*/ 733923 w 773918"/>
                      <a:gd name="connsiteY8" fmla="*/ 443706 h 1632248"/>
                      <a:gd name="connsiteX9" fmla="*/ 762988 w 773918"/>
                      <a:gd name="connsiteY9" fmla="*/ 1536542 h 1632248"/>
                      <a:gd name="connsiteX10" fmla="*/ 536706 w 773918"/>
                      <a:gd name="connsiteY10" fmla="*/ 1445853 h 1632248"/>
                      <a:gd name="connsiteX11" fmla="*/ 623232 w 773918"/>
                      <a:gd name="connsiteY11" fmla="*/ 381141 h 1632248"/>
                      <a:gd name="connsiteX12" fmla="*/ 372630 w 773918"/>
                      <a:gd name="connsiteY12" fmla="*/ 322856 h 1632248"/>
                      <a:gd name="connsiteX13" fmla="*/ 117906 w 773918"/>
                      <a:gd name="connsiteY13" fmla="*/ 347453 h 1632248"/>
                      <a:gd name="connsiteX0" fmla="*/ 117906 w 773918"/>
                      <a:gd name="connsiteY0" fmla="*/ 347453 h 1632248"/>
                      <a:gd name="connsiteX1" fmla="*/ 122043 w 773918"/>
                      <a:gd name="connsiteY1" fmla="*/ 921277 h 1632248"/>
                      <a:gd name="connsiteX2" fmla="*/ 18836 w 773918"/>
                      <a:gd name="connsiteY2" fmla="*/ 500634 h 1632248"/>
                      <a:gd name="connsiteX3" fmla="*/ 30258 w 773918"/>
                      <a:gd name="connsiteY3" fmla="*/ 212699 h 1632248"/>
                      <a:gd name="connsiteX4" fmla="*/ 204533 w 773918"/>
                      <a:gd name="connsiteY4" fmla="*/ 34632 h 1632248"/>
                      <a:gd name="connsiteX5" fmla="*/ 464415 w 773918"/>
                      <a:gd name="connsiteY5" fmla="*/ 15381 h 1632248"/>
                      <a:gd name="connsiteX6" fmla="*/ 618420 w 773918"/>
                      <a:gd name="connsiteY6" fmla="*/ 106821 h 1632248"/>
                      <a:gd name="connsiteX7" fmla="*/ 695422 w 773918"/>
                      <a:gd name="connsiteY7" fmla="*/ 241575 h 1632248"/>
                      <a:gd name="connsiteX8" fmla="*/ 733923 w 773918"/>
                      <a:gd name="connsiteY8" fmla="*/ 443706 h 1632248"/>
                      <a:gd name="connsiteX9" fmla="*/ 762988 w 773918"/>
                      <a:gd name="connsiteY9" fmla="*/ 1536542 h 1632248"/>
                      <a:gd name="connsiteX10" fmla="*/ 533615 w 773918"/>
                      <a:gd name="connsiteY10" fmla="*/ 1445853 h 1632248"/>
                      <a:gd name="connsiteX11" fmla="*/ 623232 w 773918"/>
                      <a:gd name="connsiteY11" fmla="*/ 381141 h 1632248"/>
                      <a:gd name="connsiteX12" fmla="*/ 372630 w 773918"/>
                      <a:gd name="connsiteY12" fmla="*/ 322856 h 1632248"/>
                      <a:gd name="connsiteX13" fmla="*/ 117906 w 773918"/>
                      <a:gd name="connsiteY13" fmla="*/ 347453 h 1632248"/>
                      <a:gd name="connsiteX0" fmla="*/ 117906 w 773918"/>
                      <a:gd name="connsiteY0" fmla="*/ 347453 h 1628936"/>
                      <a:gd name="connsiteX1" fmla="*/ 122043 w 773918"/>
                      <a:gd name="connsiteY1" fmla="*/ 921277 h 1628936"/>
                      <a:gd name="connsiteX2" fmla="*/ 18836 w 773918"/>
                      <a:gd name="connsiteY2" fmla="*/ 500634 h 1628936"/>
                      <a:gd name="connsiteX3" fmla="*/ 30258 w 773918"/>
                      <a:gd name="connsiteY3" fmla="*/ 212699 h 1628936"/>
                      <a:gd name="connsiteX4" fmla="*/ 204533 w 773918"/>
                      <a:gd name="connsiteY4" fmla="*/ 34632 h 1628936"/>
                      <a:gd name="connsiteX5" fmla="*/ 464415 w 773918"/>
                      <a:gd name="connsiteY5" fmla="*/ 15381 h 1628936"/>
                      <a:gd name="connsiteX6" fmla="*/ 618420 w 773918"/>
                      <a:gd name="connsiteY6" fmla="*/ 106821 h 1628936"/>
                      <a:gd name="connsiteX7" fmla="*/ 695422 w 773918"/>
                      <a:gd name="connsiteY7" fmla="*/ 241575 h 1628936"/>
                      <a:gd name="connsiteX8" fmla="*/ 733923 w 773918"/>
                      <a:gd name="connsiteY8" fmla="*/ 443706 h 1628936"/>
                      <a:gd name="connsiteX9" fmla="*/ 762988 w 773918"/>
                      <a:gd name="connsiteY9" fmla="*/ 1536542 h 1628936"/>
                      <a:gd name="connsiteX10" fmla="*/ 533615 w 773918"/>
                      <a:gd name="connsiteY10" fmla="*/ 1445853 h 1628936"/>
                      <a:gd name="connsiteX11" fmla="*/ 579960 w 773918"/>
                      <a:gd name="connsiteY11" fmla="*/ 452579 h 1628936"/>
                      <a:gd name="connsiteX12" fmla="*/ 372630 w 773918"/>
                      <a:gd name="connsiteY12" fmla="*/ 322856 h 1628936"/>
                      <a:gd name="connsiteX13" fmla="*/ 117906 w 773918"/>
                      <a:gd name="connsiteY13" fmla="*/ 347453 h 1628936"/>
                      <a:gd name="connsiteX0" fmla="*/ 179723 w 773918"/>
                      <a:gd name="connsiteY0" fmla="*/ 437941 h 1628936"/>
                      <a:gd name="connsiteX1" fmla="*/ 122043 w 773918"/>
                      <a:gd name="connsiteY1" fmla="*/ 921277 h 1628936"/>
                      <a:gd name="connsiteX2" fmla="*/ 18836 w 773918"/>
                      <a:gd name="connsiteY2" fmla="*/ 500634 h 1628936"/>
                      <a:gd name="connsiteX3" fmla="*/ 30258 w 773918"/>
                      <a:gd name="connsiteY3" fmla="*/ 212699 h 1628936"/>
                      <a:gd name="connsiteX4" fmla="*/ 204533 w 773918"/>
                      <a:gd name="connsiteY4" fmla="*/ 34632 h 1628936"/>
                      <a:gd name="connsiteX5" fmla="*/ 464415 w 773918"/>
                      <a:gd name="connsiteY5" fmla="*/ 15381 h 1628936"/>
                      <a:gd name="connsiteX6" fmla="*/ 618420 w 773918"/>
                      <a:gd name="connsiteY6" fmla="*/ 106821 h 1628936"/>
                      <a:gd name="connsiteX7" fmla="*/ 695422 w 773918"/>
                      <a:gd name="connsiteY7" fmla="*/ 241575 h 1628936"/>
                      <a:gd name="connsiteX8" fmla="*/ 733923 w 773918"/>
                      <a:gd name="connsiteY8" fmla="*/ 443706 h 1628936"/>
                      <a:gd name="connsiteX9" fmla="*/ 762988 w 773918"/>
                      <a:gd name="connsiteY9" fmla="*/ 1536542 h 1628936"/>
                      <a:gd name="connsiteX10" fmla="*/ 533615 w 773918"/>
                      <a:gd name="connsiteY10" fmla="*/ 1445853 h 1628936"/>
                      <a:gd name="connsiteX11" fmla="*/ 579960 w 773918"/>
                      <a:gd name="connsiteY11" fmla="*/ 452579 h 1628936"/>
                      <a:gd name="connsiteX12" fmla="*/ 372630 w 773918"/>
                      <a:gd name="connsiteY12" fmla="*/ 322856 h 1628936"/>
                      <a:gd name="connsiteX13" fmla="*/ 179723 w 773918"/>
                      <a:gd name="connsiteY13" fmla="*/ 437941 h 1628936"/>
                      <a:gd name="connsiteX0" fmla="*/ 179723 w 773918"/>
                      <a:gd name="connsiteY0" fmla="*/ 437941 h 1628936"/>
                      <a:gd name="connsiteX1" fmla="*/ 122043 w 773918"/>
                      <a:gd name="connsiteY1" fmla="*/ 921277 h 1628936"/>
                      <a:gd name="connsiteX2" fmla="*/ 18836 w 773918"/>
                      <a:gd name="connsiteY2" fmla="*/ 500634 h 1628936"/>
                      <a:gd name="connsiteX3" fmla="*/ 30258 w 773918"/>
                      <a:gd name="connsiteY3" fmla="*/ 212699 h 1628936"/>
                      <a:gd name="connsiteX4" fmla="*/ 204533 w 773918"/>
                      <a:gd name="connsiteY4" fmla="*/ 34632 h 1628936"/>
                      <a:gd name="connsiteX5" fmla="*/ 464415 w 773918"/>
                      <a:gd name="connsiteY5" fmla="*/ 15381 h 1628936"/>
                      <a:gd name="connsiteX6" fmla="*/ 695422 w 773918"/>
                      <a:gd name="connsiteY6" fmla="*/ 241575 h 1628936"/>
                      <a:gd name="connsiteX7" fmla="*/ 733923 w 773918"/>
                      <a:gd name="connsiteY7" fmla="*/ 443706 h 1628936"/>
                      <a:gd name="connsiteX8" fmla="*/ 762988 w 773918"/>
                      <a:gd name="connsiteY8" fmla="*/ 1536542 h 1628936"/>
                      <a:gd name="connsiteX9" fmla="*/ 533615 w 773918"/>
                      <a:gd name="connsiteY9" fmla="*/ 1445853 h 1628936"/>
                      <a:gd name="connsiteX10" fmla="*/ 579960 w 773918"/>
                      <a:gd name="connsiteY10" fmla="*/ 452579 h 1628936"/>
                      <a:gd name="connsiteX11" fmla="*/ 372630 w 773918"/>
                      <a:gd name="connsiteY11" fmla="*/ 322856 h 1628936"/>
                      <a:gd name="connsiteX12" fmla="*/ 179723 w 773918"/>
                      <a:gd name="connsiteY12" fmla="*/ 437941 h 1628936"/>
                      <a:gd name="connsiteX0" fmla="*/ 179723 w 773918"/>
                      <a:gd name="connsiteY0" fmla="*/ 404307 h 1595302"/>
                      <a:gd name="connsiteX1" fmla="*/ 122043 w 773918"/>
                      <a:gd name="connsiteY1" fmla="*/ 887643 h 1595302"/>
                      <a:gd name="connsiteX2" fmla="*/ 18836 w 773918"/>
                      <a:gd name="connsiteY2" fmla="*/ 467000 h 1595302"/>
                      <a:gd name="connsiteX3" fmla="*/ 30258 w 773918"/>
                      <a:gd name="connsiteY3" fmla="*/ 179065 h 1595302"/>
                      <a:gd name="connsiteX4" fmla="*/ 204533 w 773918"/>
                      <a:gd name="connsiteY4" fmla="*/ 998 h 1595302"/>
                      <a:gd name="connsiteX5" fmla="*/ 380962 w 773918"/>
                      <a:gd name="connsiteY5" fmla="*/ 110334 h 1595302"/>
                      <a:gd name="connsiteX6" fmla="*/ 695422 w 773918"/>
                      <a:gd name="connsiteY6" fmla="*/ 207941 h 1595302"/>
                      <a:gd name="connsiteX7" fmla="*/ 733923 w 773918"/>
                      <a:gd name="connsiteY7" fmla="*/ 410072 h 1595302"/>
                      <a:gd name="connsiteX8" fmla="*/ 762988 w 773918"/>
                      <a:gd name="connsiteY8" fmla="*/ 1502908 h 1595302"/>
                      <a:gd name="connsiteX9" fmla="*/ 533615 w 773918"/>
                      <a:gd name="connsiteY9" fmla="*/ 1412219 h 1595302"/>
                      <a:gd name="connsiteX10" fmla="*/ 579960 w 773918"/>
                      <a:gd name="connsiteY10" fmla="*/ 418945 h 1595302"/>
                      <a:gd name="connsiteX11" fmla="*/ 372630 w 773918"/>
                      <a:gd name="connsiteY11" fmla="*/ 289222 h 1595302"/>
                      <a:gd name="connsiteX12" fmla="*/ 179723 w 773918"/>
                      <a:gd name="connsiteY12" fmla="*/ 404307 h 1595302"/>
                      <a:gd name="connsiteX0" fmla="*/ 173395 w 767590"/>
                      <a:gd name="connsiteY0" fmla="*/ 302211 h 1493206"/>
                      <a:gd name="connsiteX1" fmla="*/ 115715 w 767590"/>
                      <a:gd name="connsiteY1" fmla="*/ 785547 h 1493206"/>
                      <a:gd name="connsiteX2" fmla="*/ 12508 w 767590"/>
                      <a:gd name="connsiteY2" fmla="*/ 364904 h 1493206"/>
                      <a:gd name="connsiteX3" fmla="*/ 23930 w 767590"/>
                      <a:gd name="connsiteY3" fmla="*/ 76969 h 1493206"/>
                      <a:gd name="connsiteX4" fmla="*/ 272385 w 767590"/>
                      <a:gd name="connsiteY4" fmla="*/ 13202 h 1493206"/>
                      <a:gd name="connsiteX5" fmla="*/ 374634 w 767590"/>
                      <a:gd name="connsiteY5" fmla="*/ 8238 h 1493206"/>
                      <a:gd name="connsiteX6" fmla="*/ 689094 w 767590"/>
                      <a:gd name="connsiteY6" fmla="*/ 105845 h 1493206"/>
                      <a:gd name="connsiteX7" fmla="*/ 727595 w 767590"/>
                      <a:gd name="connsiteY7" fmla="*/ 307976 h 1493206"/>
                      <a:gd name="connsiteX8" fmla="*/ 756660 w 767590"/>
                      <a:gd name="connsiteY8" fmla="*/ 1400812 h 1493206"/>
                      <a:gd name="connsiteX9" fmla="*/ 527287 w 767590"/>
                      <a:gd name="connsiteY9" fmla="*/ 1310123 h 1493206"/>
                      <a:gd name="connsiteX10" fmla="*/ 573632 w 767590"/>
                      <a:gd name="connsiteY10" fmla="*/ 316849 h 1493206"/>
                      <a:gd name="connsiteX11" fmla="*/ 366302 w 767590"/>
                      <a:gd name="connsiteY11" fmla="*/ 187126 h 1493206"/>
                      <a:gd name="connsiteX12" fmla="*/ 173395 w 767590"/>
                      <a:gd name="connsiteY12" fmla="*/ 302211 h 1493206"/>
                      <a:gd name="connsiteX0" fmla="*/ 161099 w 755294"/>
                      <a:gd name="connsiteY0" fmla="*/ 302211 h 1493206"/>
                      <a:gd name="connsiteX1" fmla="*/ 103419 w 755294"/>
                      <a:gd name="connsiteY1" fmla="*/ 785547 h 1493206"/>
                      <a:gd name="connsiteX2" fmla="*/ 212 w 755294"/>
                      <a:gd name="connsiteY2" fmla="*/ 364904 h 1493206"/>
                      <a:gd name="connsiteX3" fmla="*/ 91996 w 755294"/>
                      <a:gd name="connsiteY3" fmla="*/ 76969 h 1493206"/>
                      <a:gd name="connsiteX4" fmla="*/ 260089 w 755294"/>
                      <a:gd name="connsiteY4" fmla="*/ 13202 h 1493206"/>
                      <a:gd name="connsiteX5" fmla="*/ 362338 w 755294"/>
                      <a:gd name="connsiteY5" fmla="*/ 8238 h 1493206"/>
                      <a:gd name="connsiteX6" fmla="*/ 676798 w 755294"/>
                      <a:gd name="connsiteY6" fmla="*/ 105845 h 1493206"/>
                      <a:gd name="connsiteX7" fmla="*/ 715299 w 755294"/>
                      <a:gd name="connsiteY7" fmla="*/ 307976 h 1493206"/>
                      <a:gd name="connsiteX8" fmla="*/ 744364 w 755294"/>
                      <a:gd name="connsiteY8" fmla="*/ 1400812 h 1493206"/>
                      <a:gd name="connsiteX9" fmla="*/ 514991 w 755294"/>
                      <a:gd name="connsiteY9" fmla="*/ 1310123 h 1493206"/>
                      <a:gd name="connsiteX10" fmla="*/ 561336 w 755294"/>
                      <a:gd name="connsiteY10" fmla="*/ 316849 h 1493206"/>
                      <a:gd name="connsiteX11" fmla="*/ 354006 w 755294"/>
                      <a:gd name="connsiteY11" fmla="*/ 187126 h 1493206"/>
                      <a:gd name="connsiteX12" fmla="*/ 161099 w 755294"/>
                      <a:gd name="connsiteY12" fmla="*/ 302211 h 1493206"/>
                      <a:gd name="connsiteX0" fmla="*/ 80344 w 674539"/>
                      <a:gd name="connsiteY0" fmla="*/ 302211 h 1493206"/>
                      <a:gd name="connsiteX1" fmla="*/ 22664 w 674539"/>
                      <a:gd name="connsiteY1" fmla="*/ 785547 h 1493206"/>
                      <a:gd name="connsiteX2" fmla="*/ 11241 w 674539"/>
                      <a:gd name="connsiteY2" fmla="*/ 76969 h 1493206"/>
                      <a:gd name="connsiteX3" fmla="*/ 179334 w 674539"/>
                      <a:gd name="connsiteY3" fmla="*/ 13202 h 1493206"/>
                      <a:gd name="connsiteX4" fmla="*/ 281583 w 674539"/>
                      <a:gd name="connsiteY4" fmla="*/ 8238 h 1493206"/>
                      <a:gd name="connsiteX5" fmla="*/ 596043 w 674539"/>
                      <a:gd name="connsiteY5" fmla="*/ 105845 h 1493206"/>
                      <a:gd name="connsiteX6" fmla="*/ 634544 w 674539"/>
                      <a:gd name="connsiteY6" fmla="*/ 307976 h 1493206"/>
                      <a:gd name="connsiteX7" fmla="*/ 663609 w 674539"/>
                      <a:gd name="connsiteY7" fmla="*/ 1400812 h 1493206"/>
                      <a:gd name="connsiteX8" fmla="*/ 434236 w 674539"/>
                      <a:gd name="connsiteY8" fmla="*/ 1310123 h 1493206"/>
                      <a:gd name="connsiteX9" fmla="*/ 480581 w 674539"/>
                      <a:gd name="connsiteY9" fmla="*/ 316849 h 1493206"/>
                      <a:gd name="connsiteX10" fmla="*/ 273251 w 674539"/>
                      <a:gd name="connsiteY10" fmla="*/ 187126 h 1493206"/>
                      <a:gd name="connsiteX11" fmla="*/ 80344 w 674539"/>
                      <a:gd name="connsiteY11" fmla="*/ 302211 h 1493206"/>
                      <a:gd name="connsiteX0" fmla="*/ 72776 w 666971"/>
                      <a:gd name="connsiteY0" fmla="*/ 302211 h 1493206"/>
                      <a:gd name="connsiteX1" fmla="*/ 3673 w 666971"/>
                      <a:gd name="connsiteY1" fmla="*/ 76969 h 1493206"/>
                      <a:gd name="connsiteX2" fmla="*/ 171766 w 666971"/>
                      <a:gd name="connsiteY2" fmla="*/ 13202 h 1493206"/>
                      <a:gd name="connsiteX3" fmla="*/ 274015 w 666971"/>
                      <a:gd name="connsiteY3" fmla="*/ 8238 h 1493206"/>
                      <a:gd name="connsiteX4" fmla="*/ 588475 w 666971"/>
                      <a:gd name="connsiteY4" fmla="*/ 105845 h 1493206"/>
                      <a:gd name="connsiteX5" fmla="*/ 626976 w 666971"/>
                      <a:gd name="connsiteY5" fmla="*/ 307976 h 1493206"/>
                      <a:gd name="connsiteX6" fmla="*/ 656041 w 666971"/>
                      <a:gd name="connsiteY6" fmla="*/ 1400812 h 1493206"/>
                      <a:gd name="connsiteX7" fmla="*/ 426668 w 666971"/>
                      <a:gd name="connsiteY7" fmla="*/ 1310123 h 1493206"/>
                      <a:gd name="connsiteX8" fmla="*/ 473013 w 666971"/>
                      <a:gd name="connsiteY8" fmla="*/ 316849 h 1493206"/>
                      <a:gd name="connsiteX9" fmla="*/ 265683 w 666971"/>
                      <a:gd name="connsiteY9" fmla="*/ 187126 h 1493206"/>
                      <a:gd name="connsiteX10" fmla="*/ 72776 w 666971"/>
                      <a:gd name="connsiteY10" fmla="*/ 302211 h 1493206"/>
                      <a:gd name="connsiteX0" fmla="*/ 263236 w 664524"/>
                      <a:gd name="connsiteY0" fmla="*/ 187126 h 1493206"/>
                      <a:gd name="connsiteX1" fmla="*/ 1226 w 664524"/>
                      <a:gd name="connsiteY1" fmla="*/ 76969 h 1493206"/>
                      <a:gd name="connsiteX2" fmla="*/ 169319 w 664524"/>
                      <a:gd name="connsiteY2" fmla="*/ 13202 h 1493206"/>
                      <a:gd name="connsiteX3" fmla="*/ 271568 w 664524"/>
                      <a:gd name="connsiteY3" fmla="*/ 8238 h 1493206"/>
                      <a:gd name="connsiteX4" fmla="*/ 586028 w 664524"/>
                      <a:gd name="connsiteY4" fmla="*/ 105845 h 1493206"/>
                      <a:gd name="connsiteX5" fmla="*/ 624529 w 664524"/>
                      <a:gd name="connsiteY5" fmla="*/ 307976 h 1493206"/>
                      <a:gd name="connsiteX6" fmla="*/ 653594 w 664524"/>
                      <a:gd name="connsiteY6" fmla="*/ 1400812 h 1493206"/>
                      <a:gd name="connsiteX7" fmla="*/ 424221 w 664524"/>
                      <a:gd name="connsiteY7" fmla="*/ 1310123 h 1493206"/>
                      <a:gd name="connsiteX8" fmla="*/ 470566 w 664524"/>
                      <a:gd name="connsiteY8" fmla="*/ 316849 h 1493206"/>
                      <a:gd name="connsiteX9" fmla="*/ 263236 w 664524"/>
                      <a:gd name="connsiteY9" fmla="*/ 187126 h 1493206"/>
                      <a:gd name="connsiteX0" fmla="*/ 93949 w 495237"/>
                      <a:gd name="connsiteY0" fmla="*/ 193417 h 1499497"/>
                      <a:gd name="connsiteX1" fmla="*/ 32 w 495237"/>
                      <a:gd name="connsiteY1" fmla="*/ 19493 h 1499497"/>
                      <a:gd name="connsiteX2" fmla="*/ 102281 w 495237"/>
                      <a:gd name="connsiteY2" fmla="*/ 14529 h 1499497"/>
                      <a:gd name="connsiteX3" fmla="*/ 416741 w 495237"/>
                      <a:gd name="connsiteY3" fmla="*/ 112136 h 1499497"/>
                      <a:gd name="connsiteX4" fmla="*/ 455242 w 495237"/>
                      <a:gd name="connsiteY4" fmla="*/ 314267 h 1499497"/>
                      <a:gd name="connsiteX5" fmla="*/ 484307 w 495237"/>
                      <a:gd name="connsiteY5" fmla="*/ 1407103 h 1499497"/>
                      <a:gd name="connsiteX6" fmla="*/ 254934 w 495237"/>
                      <a:gd name="connsiteY6" fmla="*/ 1316414 h 1499497"/>
                      <a:gd name="connsiteX7" fmla="*/ 301279 w 495237"/>
                      <a:gd name="connsiteY7" fmla="*/ 323140 h 1499497"/>
                      <a:gd name="connsiteX8" fmla="*/ 93949 w 495237"/>
                      <a:gd name="connsiteY8" fmla="*/ 193417 h 1499497"/>
                      <a:gd name="connsiteX0" fmla="*/ 28463 w 429751"/>
                      <a:gd name="connsiteY0" fmla="*/ 180800 h 1486880"/>
                      <a:gd name="connsiteX1" fmla="*/ 36795 w 429751"/>
                      <a:gd name="connsiteY1" fmla="*/ 1912 h 1486880"/>
                      <a:gd name="connsiteX2" fmla="*/ 351255 w 429751"/>
                      <a:gd name="connsiteY2" fmla="*/ 99519 h 1486880"/>
                      <a:gd name="connsiteX3" fmla="*/ 389756 w 429751"/>
                      <a:gd name="connsiteY3" fmla="*/ 301650 h 1486880"/>
                      <a:gd name="connsiteX4" fmla="*/ 418821 w 429751"/>
                      <a:gd name="connsiteY4" fmla="*/ 1394486 h 1486880"/>
                      <a:gd name="connsiteX5" fmla="*/ 189448 w 429751"/>
                      <a:gd name="connsiteY5" fmla="*/ 1303797 h 1486880"/>
                      <a:gd name="connsiteX6" fmla="*/ 235793 w 429751"/>
                      <a:gd name="connsiteY6" fmla="*/ 310523 h 1486880"/>
                      <a:gd name="connsiteX7" fmla="*/ 28463 w 429751"/>
                      <a:gd name="connsiteY7" fmla="*/ 180800 h 1486880"/>
                      <a:gd name="connsiteX0" fmla="*/ 25003 w 427616"/>
                      <a:gd name="connsiteY0" fmla="*/ 179837 h 1485917"/>
                      <a:gd name="connsiteX1" fmla="*/ 33335 w 427616"/>
                      <a:gd name="connsiteY1" fmla="*/ 949 h 1485917"/>
                      <a:gd name="connsiteX2" fmla="*/ 292160 w 427616"/>
                      <a:gd name="connsiteY2" fmla="*/ 117606 h 1485917"/>
                      <a:gd name="connsiteX3" fmla="*/ 386296 w 427616"/>
                      <a:gd name="connsiteY3" fmla="*/ 300687 h 1485917"/>
                      <a:gd name="connsiteX4" fmla="*/ 415361 w 427616"/>
                      <a:gd name="connsiteY4" fmla="*/ 1393523 h 1485917"/>
                      <a:gd name="connsiteX5" fmla="*/ 185988 w 427616"/>
                      <a:gd name="connsiteY5" fmla="*/ 1302834 h 1485917"/>
                      <a:gd name="connsiteX6" fmla="*/ 232333 w 427616"/>
                      <a:gd name="connsiteY6" fmla="*/ 309560 h 1485917"/>
                      <a:gd name="connsiteX7" fmla="*/ 25003 w 427616"/>
                      <a:gd name="connsiteY7" fmla="*/ 179837 h 14859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7616" h="1485917">
                        <a:moveTo>
                          <a:pt x="25003" y="179837"/>
                        </a:moveTo>
                        <a:cubicBezTo>
                          <a:pt x="-8163" y="128402"/>
                          <a:pt x="-11191" y="11321"/>
                          <a:pt x="33335" y="949"/>
                        </a:cubicBezTo>
                        <a:cubicBezTo>
                          <a:pt x="77861" y="-9423"/>
                          <a:pt x="233333" y="67650"/>
                          <a:pt x="292160" y="117606"/>
                        </a:cubicBezTo>
                        <a:cubicBezTo>
                          <a:pt x="350987" y="167562"/>
                          <a:pt x="365763" y="88034"/>
                          <a:pt x="386296" y="300687"/>
                        </a:cubicBezTo>
                        <a:cubicBezTo>
                          <a:pt x="406830" y="513340"/>
                          <a:pt x="448231" y="1226499"/>
                          <a:pt x="415361" y="1393523"/>
                        </a:cubicBezTo>
                        <a:cubicBezTo>
                          <a:pt x="382492" y="1560548"/>
                          <a:pt x="216493" y="1483494"/>
                          <a:pt x="185988" y="1302834"/>
                        </a:cubicBezTo>
                        <a:cubicBezTo>
                          <a:pt x="155483" y="1122174"/>
                          <a:pt x="259164" y="496726"/>
                          <a:pt x="232333" y="309560"/>
                        </a:cubicBezTo>
                        <a:cubicBezTo>
                          <a:pt x="205502" y="122394"/>
                          <a:pt x="109224" y="185452"/>
                          <a:pt x="25003" y="179837"/>
                        </a:cubicBezTo>
                        <a:close/>
                      </a:path>
                    </a:pathLst>
                  </a:cu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5" name="Freeform 2654"/>
                  <p:cNvSpPr/>
                  <p:nvPr/>
                </p:nvSpPr>
                <p:spPr>
                  <a:xfrm flipH="1">
                    <a:off x="2929243" y="450021"/>
                    <a:ext cx="325839" cy="734831"/>
                  </a:xfrm>
                  <a:custGeom>
                    <a:avLst/>
                    <a:gdLst>
                      <a:gd name="connsiteX0" fmla="*/ 52939 w 890337"/>
                      <a:gd name="connsiteY0" fmla="*/ 952901 h 952901"/>
                      <a:gd name="connsiteX1" fmla="*/ 0 w 890337"/>
                      <a:gd name="connsiteY1" fmla="*/ 288758 h 952901"/>
                      <a:gd name="connsiteX2" fmla="*/ 211756 w 890337"/>
                      <a:gd name="connsiteY2" fmla="*/ 134754 h 952901"/>
                      <a:gd name="connsiteX3" fmla="*/ 471638 w 890337"/>
                      <a:gd name="connsiteY3" fmla="*/ 115503 h 952901"/>
                      <a:gd name="connsiteX4" fmla="*/ 654518 w 890337"/>
                      <a:gd name="connsiteY4" fmla="*/ 0 h 952901"/>
                      <a:gd name="connsiteX5" fmla="*/ 563078 w 890337"/>
                      <a:gd name="connsiteY5" fmla="*/ 115503 h 952901"/>
                      <a:gd name="connsiteX6" fmla="*/ 755584 w 890337"/>
                      <a:gd name="connsiteY6" fmla="*/ 62564 h 952901"/>
                      <a:gd name="connsiteX7" fmla="*/ 625643 w 890337"/>
                      <a:gd name="connsiteY7" fmla="*/ 206943 h 952901"/>
                      <a:gd name="connsiteX8" fmla="*/ 890337 w 890337"/>
                      <a:gd name="connsiteY8" fmla="*/ 187693 h 952901"/>
                      <a:gd name="connsiteX9" fmla="*/ 702645 w 890337"/>
                      <a:gd name="connsiteY9" fmla="*/ 341697 h 952901"/>
                      <a:gd name="connsiteX10" fmla="*/ 741146 w 890337"/>
                      <a:gd name="connsiteY10" fmla="*/ 543828 h 952901"/>
                      <a:gd name="connsiteX11" fmla="*/ 683394 w 890337"/>
                      <a:gd name="connsiteY11" fmla="*/ 952901 h 952901"/>
                      <a:gd name="connsiteX12" fmla="*/ 630455 w 890337"/>
                      <a:gd name="connsiteY12" fmla="*/ 481263 h 952901"/>
                      <a:gd name="connsiteX13" fmla="*/ 466826 w 890337"/>
                      <a:gd name="connsiteY13" fmla="*/ 476451 h 952901"/>
                      <a:gd name="connsiteX14" fmla="*/ 356135 w 890337"/>
                      <a:gd name="connsiteY14" fmla="*/ 548640 h 952901"/>
                      <a:gd name="connsiteX15" fmla="*/ 303196 w 890337"/>
                      <a:gd name="connsiteY15" fmla="*/ 490889 h 952901"/>
                      <a:gd name="connsiteX16" fmla="*/ 125129 w 890337"/>
                      <a:gd name="connsiteY16" fmla="*/ 447575 h 952901"/>
                      <a:gd name="connsiteX17" fmla="*/ 52939 w 890337"/>
                      <a:gd name="connsiteY17" fmla="*/ 952901 h 952901"/>
                      <a:gd name="connsiteX0" fmla="*/ 121654 w 890337"/>
                      <a:gd name="connsiteY0" fmla="*/ 885524 h 952901"/>
                      <a:gd name="connsiteX1" fmla="*/ 0 w 890337"/>
                      <a:gd name="connsiteY1" fmla="*/ 288758 h 952901"/>
                      <a:gd name="connsiteX2" fmla="*/ 211756 w 890337"/>
                      <a:gd name="connsiteY2" fmla="*/ 134754 h 952901"/>
                      <a:gd name="connsiteX3" fmla="*/ 471638 w 890337"/>
                      <a:gd name="connsiteY3" fmla="*/ 115503 h 952901"/>
                      <a:gd name="connsiteX4" fmla="*/ 654518 w 890337"/>
                      <a:gd name="connsiteY4" fmla="*/ 0 h 952901"/>
                      <a:gd name="connsiteX5" fmla="*/ 563078 w 890337"/>
                      <a:gd name="connsiteY5" fmla="*/ 115503 h 952901"/>
                      <a:gd name="connsiteX6" fmla="*/ 755584 w 890337"/>
                      <a:gd name="connsiteY6" fmla="*/ 62564 h 952901"/>
                      <a:gd name="connsiteX7" fmla="*/ 625643 w 890337"/>
                      <a:gd name="connsiteY7" fmla="*/ 206943 h 952901"/>
                      <a:gd name="connsiteX8" fmla="*/ 890337 w 890337"/>
                      <a:gd name="connsiteY8" fmla="*/ 187693 h 952901"/>
                      <a:gd name="connsiteX9" fmla="*/ 702645 w 890337"/>
                      <a:gd name="connsiteY9" fmla="*/ 341697 h 952901"/>
                      <a:gd name="connsiteX10" fmla="*/ 741146 w 890337"/>
                      <a:gd name="connsiteY10" fmla="*/ 543828 h 952901"/>
                      <a:gd name="connsiteX11" fmla="*/ 683394 w 890337"/>
                      <a:gd name="connsiteY11" fmla="*/ 952901 h 952901"/>
                      <a:gd name="connsiteX12" fmla="*/ 630455 w 890337"/>
                      <a:gd name="connsiteY12" fmla="*/ 481263 h 952901"/>
                      <a:gd name="connsiteX13" fmla="*/ 466826 w 890337"/>
                      <a:gd name="connsiteY13" fmla="*/ 476451 h 952901"/>
                      <a:gd name="connsiteX14" fmla="*/ 356135 w 890337"/>
                      <a:gd name="connsiteY14" fmla="*/ 548640 h 952901"/>
                      <a:gd name="connsiteX15" fmla="*/ 303196 w 890337"/>
                      <a:gd name="connsiteY15" fmla="*/ 490889 h 952901"/>
                      <a:gd name="connsiteX16" fmla="*/ 125129 w 890337"/>
                      <a:gd name="connsiteY16" fmla="*/ 447575 h 952901"/>
                      <a:gd name="connsiteX17" fmla="*/ 121654 w 890337"/>
                      <a:gd name="connsiteY17" fmla="*/ 885524 h 952901"/>
                      <a:gd name="connsiteX0" fmla="*/ 121654 w 890337"/>
                      <a:gd name="connsiteY0" fmla="*/ 885524 h 885524"/>
                      <a:gd name="connsiteX1" fmla="*/ 0 w 890337"/>
                      <a:gd name="connsiteY1" fmla="*/ 288758 h 885524"/>
                      <a:gd name="connsiteX2" fmla="*/ 211756 w 890337"/>
                      <a:gd name="connsiteY2" fmla="*/ 134754 h 885524"/>
                      <a:gd name="connsiteX3" fmla="*/ 471638 w 890337"/>
                      <a:gd name="connsiteY3" fmla="*/ 115503 h 885524"/>
                      <a:gd name="connsiteX4" fmla="*/ 654518 w 890337"/>
                      <a:gd name="connsiteY4" fmla="*/ 0 h 885524"/>
                      <a:gd name="connsiteX5" fmla="*/ 563078 w 890337"/>
                      <a:gd name="connsiteY5" fmla="*/ 115503 h 885524"/>
                      <a:gd name="connsiteX6" fmla="*/ 755584 w 890337"/>
                      <a:gd name="connsiteY6" fmla="*/ 62564 h 885524"/>
                      <a:gd name="connsiteX7" fmla="*/ 625643 w 890337"/>
                      <a:gd name="connsiteY7" fmla="*/ 206943 h 885524"/>
                      <a:gd name="connsiteX8" fmla="*/ 890337 w 890337"/>
                      <a:gd name="connsiteY8" fmla="*/ 187693 h 885524"/>
                      <a:gd name="connsiteX9" fmla="*/ 702645 w 890337"/>
                      <a:gd name="connsiteY9" fmla="*/ 341697 h 885524"/>
                      <a:gd name="connsiteX10" fmla="*/ 741146 w 890337"/>
                      <a:gd name="connsiteY10" fmla="*/ 543828 h 885524"/>
                      <a:gd name="connsiteX11" fmla="*/ 658407 w 890337"/>
                      <a:gd name="connsiteY11" fmla="*/ 842210 h 885524"/>
                      <a:gd name="connsiteX12" fmla="*/ 630455 w 890337"/>
                      <a:gd name="connsiteY12" fmla="*/ 481263 h 885524"/>
                      <a:gd name="connsiteX13" fmla="*/ 466826 w 890337"/>
                      <a:gd name="connsiteY13" fmla="*/ 476451 h 885524"/>
                      <a:gd name="connsiteX14" fmla="*/ 356135 w 890337"/>
                      <a:gd name="connsiteY14" fmla="*/ 548640 h 885524"/>
                      <a:gd name="connsiteX15" fmla="*/ 303196 w 890337"/>
                      <a:gd name="connsiteY15" fmla="*/ 490889 h 885524"/>
                      <a:gd name="connsiteX16" fmla="*/ 125129 w 890337"/>
                      <a:gd name="connsiteY16" fmla="*/ 447575 h 885524"/>
                      <a:gd name="connsiteX17" fmla="*/ 121654 w 890337"/>
                      <a:gd name="connsiteY17" fmla="*/ 885524 h 885524"/>
                      <a:gd name="connsiteX0" fmla="*/ 121654 w 890337"/>
                      <a:gd name="connsiteY0" fmla="*/ 885524 h 885524"/>
                      <a:gd name="connsiteX1" fmla="*/ 0 w 890337"/>
                      <a:gd name="connsiteY1" fmla="*/ 288758 h 885524"/>
                      <a:gd name="connsiteX2" fmla="*/ 211756 w 890337"/>
                      <a:gd name="connsiteY2" fmla="*/ 134754 h 885524"/>
                      <a:gd name="connsiteX3" fmla="*/ 471638 w 890337"/>
                      <a:gd name="connsiteY3" fmla="*/ 115503 h 885524"/>
                      <a:gd name="connsiteX4" fmla="*/ 654518 w 890337"/>
                      <a:gd name="connsiteY4" fmla="*/ 0 h 885524"/>
                      <a:gd name="connsiteX5" fmla="*/ 563078 w 890337"/>
                      <a:gd name="connsiteY5" fmla="*/ 115503 h 885524"/>
                      <a:gd name="connsiteX6" fmla="*/ 755584 w 890337"/>
                      <a:gd name="connsiteY6" fmla="*/ 62564 h 885524"/>
                      <a:gd name="connsiteX7" fmla="*/ 625643 w 890337"/>
                      <a:gd name="connsiteY7" fmla="*/ 206943 h 885524"/>
                      <a:gd name="connsiteX8" fmla="*/ 890337 w 890337"/>
                      <a:gd name="connsiteY8" fmla="*/ 187693 h 885524"/>
                      <a:gd name="connsiteX9" fmla="*/ 702645 w 890337"/>
                      <a:gd name="connsiteY9" fmla="*/ 341697 h 885524"/>
                      <a:gd name="connsiteX10" fmla="*/ 741146 w 890337"/>
                      <a:gd name="connsiteY10" fmla="*/ 543828 h 885524"/>
                      <a:gd name="connsiteX11" fmla="*/ 729674 w 890337"/>
                      <a:gd name="connsiteY11" fmla="*/ 716549 h 885524"/>
                      <a:gd name="connsiteX12" fmla="*/ 658407 w 890337"/>
                      <a:gd name="connsiteY12" fmla="*/ 842210 h 885524"/>
                      <a:gd name="connsiteX13" fmla="*/ 630455 w 890337"/>
                      <a:gd name="connsiteY13" fmla="*/ 481263 h 885524"/>
                      <a:gd name="connsiteX14" fmla="*/ 466826 w 890337"/>
                      <a:gd name="connsiteY14" fmla="*/ 476451 h 885524"/>
                      <a:gd name="connsiteX15" fmla="*/ 356135 w 890337"/>
                      <a:gd name="connsiteY15" fmla="*/ 548640 h 885524"/>
                      <a:gd name="connsiteX16" fmla="*/ 303196 w 890337"/>
                      <a:gd name="connsiteY16" fmla="*/ 490889 h 885524"/>
                      <a:gd name="connsiteX17" fmla="*/ 125129 w 890337"/>
                      <a:gd name="connsiteY17" fmla="*/ 447575 h 885524"/>
                      <a:gd name="connsiteX18" fmla="*/ 121654 w 890337"/>
                      <a:gd name="connsiteY18" fmla="*/ 885524 h 885524"/>
                      <a:gd name="connsiteX0" fmla="*/ 121654 w 890337"/>
                      <a:gd name="connsiteY0" fmla="*/ 885524 h 885524"/>
                      <a:gd name="connsiteX1" fmla="*/ 36280 w 890337"/>
                      <a:gd name="connsiteY1" fmla="*/ 673235 h 885524"/>
                      <a:gd name="connsiteX2" fmla="*/ 0 w 890337"/>
                      <a:gd name="connsiteY2" fmla="*/ 288758 h 885524"/>
                      <a:gd name="connsiteX3" fmla="*/ 211756 w 890337"/>
                      <a:gd name="connsiteY3" fmla="*/ 134754 h 885524"/>
                      <a:gd name="connsiteX4" fmla="*/ 471638 w 890337"/>
                      <a:gd name="connsiteY4" fmla="*/ 115503 h 885524"/>
                      <a:gd name="connsiteX5" fmla="*/ 654518 w 890337"/>
                      <a:gd name="connsiteY5" fmla="*/ 0 h 885524"/>
                      <a:gd name="connsiteX6" fmla="*/ 563078 w 890337"/>
                      <a:gd name="connsiteY6" fmla="*/ 115503 h 885524"/>
                      <a:gd name="connsiteX7" fmla="*/ 755584 w 890337"/>
                      <a:gd name="connsiteY7" fmla="*/ 62564 h 885524"/>
                      <a:gd name="connsiteX8" fmla="*/ 625643 w 890337"/>
                      <a:gd name="connsiteY8" fmla="*/ 206943 h 885524"/>
                      <a:gd name="connsiteX9" fmla="*/ 890337 w 890337"/>
                      <a:gd name="connsiteY9" fmla="*/ 187693 h 885524"/>
                      <a:gd name="connsiteX10" fmla="*/ 702645 w 890337"/>
                      <a:gd name="connsiteY10" fmla="*/ 341697 h 885524"/>
                      <a:gd name="connsiteX11" fmla="*/ 741146 w 890337"/>
                      <a:gd name="connsiteY11" fmla="*/ 543828 h 885524"/>
                      <a:gd name="connsiteX12" fmla="*/ 729674 w 890337"/>
                      <a:gd name="connsiteY12" fmla="*/ 716549 h 885524"/>
                      <a:gd name="connsiteX13" fmla="*/ 658407 w 890337"/>
                      <a:gd name="connsiteY13" fmla="*/ 842210 h 885524"/>
                      <a:gd name="connsiteX14" fmla="*/ 630455 w 890337"/>
                      <a:gd name="connsiteY14" fmla="*/ 481263 h 885524"/>
                      <a:gd name="connsiteX15" fmla="*/ 466826 w 890337"/>
                      <a:gd name="connsiteY15" fmla="*/ 476451 h 885524"/>
                      <a:gd name="connsiteX16" fmla="*/ 356135 w 890337"/>
                      <a:gd name="connsiteY16" fmla="*/ 548640 h 885524"/>
                      <a:gd name="connsiteX17" fmla="*/ 303196 w 890337"/>
                      <a:gd name="connsiteY17" fmla="*/ 490889 h 885524"/>
                      <a:gd name="connsiteX18" fmla="*/ 125129 w 890337"/>
                      <a:gd name="connsiteY18" fmla="*/ 447575 h 885524"/>
                      <a:gd name="connsiteX19" fmla="*/ 121654 w 890337"/>
                      <a:gd name="connsiteY19" fmla="*/ 885524 h 885524"/>
                      <a:gd name="connsiteX0" fmla="*/ 85374 w 854057"/>
                      <a:gd name="connsiteY0" fmla="*/ 885524 h 885524"/>
                      <a:gd name="connsiteX1" fmla="*/ 0 w 854057"/>
                      <a:gd name="connsiteY1" fmla="*/ 673235 h 885524"/>
                      <a:gd name="connsiteX2" fmla="*/ 1201 w 854057"/>
                      <a:gd name="connsiteY2" fmla="*/ 312821 h 885524"/>
                      <a:gd name="connsiteX3" fmla="*/ 175476 w 854057"/>
                      <a:gd name="connsiteY3" fmla="*/ 134754 h 885524"/>
                      <a:gd name="connsiteX4" fmla="*/ 435358 w 854057"/>
                      <a:gd name="connsiteY4" fmla="*/ 115503 h 885524"/>
                      <a:gd name="connsiteX5" fmla="*/ 618238 w 854057"/>
                      <a:gd name="connsiteY5" fmla="*/ 0 h 885524"/>
                      <a:gd name="connsiteX6" fmla="*/ 526798 w 854057"/>
                      <a:gd name="connsiteY6" fmla="*/ 115503 h 885524"/>
                      <a:gd name="connsiteX7" fmla="*/ 719304 w 854057"/>
                      <a:gd name="connsiteY7" fmla="*/ 62564 h 885524"/>
                      <a:gd name="connsiteX8" fmla="*/ 589363 w 854057"/>
                      <a:gd name="connsiteY8" fmla="*/ 206943 h 885524"/>
                      <a:gd name="connsiteX9" fmla="*/ 854057 w 854057"/>
                      <a:gd name="connsiteY9" fmla="*/ 187693 h 885524"/>
                      <a:gd name="connsiteX10" fmla="*/ 666365 w 854057"/>
                      <a:gd name="connsiteY10" fmla="*/ 341697 h 885524"/>
                      <a:gd name="connsiteX11" fmla="*/ 704866 w 854057"/>
                      <a:gd name="connsiteY11" fmla="*/ 543828 h 885524"/>
                      <a:gd name="connsiteX12" fmla="*/ 693394 w 854057"/>
                      <a:gd name="connsiteY12" fmla="*/ 716549 h 885524"/>
                      <a:gd name="connsiteX13" fmla="*/ 622127 w 854057"/>
                      <a:gd name="connsiteY13" fmla="*/ 842210 h 885524"/>
                      <a:gd name="connsiteX14" fmla="*/ 594175 w 854057"/>
                      <a:gd name="connsiteY14" fmla="*/ 481263 h 885524"/>
                      <a:gd name="connsiteX15" fmla="*/ 430546 w 854057"/>
                      <a:gd name="connsiteY15" fmla="*/ 476451 h 885524"/>
                      <a:gd name="connsiteX16" fmla="*/ 319855 w 854057"/>
                      <a:gd name="connsiteY16" fmla="*/ 548640 h 885524"/>
                      <a:gd name="connsiteX17" fmla="*/ 266916 w 854057"/>
                      <a:gd name="connsiteY17" fmla="*/ 490889 h 885524"/>
                      <a:gd name="connsiteX18" fmla="*/ 88849 w 854057"/>
                      <a:gd name="connsiteY18" fmla="*/ 447575 h 885524"/>
                      <a:gd name="connsiteX19" fmla="*/ 85374 w 854057"/>
                      <a:gd name="connsiteY19" fmla="*/ 885524 h 885524"/>
                      <a:gd name="connsiteX0" fmla="*/ 85374 w 854057"/>
                      <a:gd name="connsiteY0" fmla="*/ 822960 h 822960"/>
                      <a:gd name="connsiteX1" fmla="*/ 0 w 854057"/>
                      <a:gd name="connsiteY1" fmla="*/ 610671 h 822960"/>
                      <a:gd name="connsiteX2" fmla="*/ 1201 w 854057"/>
                      <a:gd name="connsiteY2" fmla="*/ 250257 h 822960"/>
                      <a:gd name="connsiteX3" fmla="*/ 175476 w 854057"/>
                      <a:gd name="connsiteY3" fmla="*/ 72190 h 822960"/>
                      <a:gd name="connsiteX4" fmla="*/ 435358 w 854057"/>
                      <a:gd name="connsiteY4" fmla="*/ 52939 h 822960"/>
                      <a:gd name="connsiteX5" fmla="*/ 526798 w 854057"/>
                      <a:gd name="connsiteY5" fmla="*/ 52939 h 822960"/>
                      <a:gd name="connsiteX6" fmla="*/ 719304 w 854057"/>
                      <a:gd name="connsiteY6" fmla="*/ 0 h 822960"/>
                      <a:gd name="connsiteX7" fmla="*/ 589363 w 854057"/>
                      <a:gd name="connsiteY7" fmla="*/ 144379 h 822960"/>
                      <a:gd name="connsiteX8" fmla="*/ 854057 w 854057"/>
                      <a:gd name="connsiteY8" fmla="*/ 125129 h 822960"/>
                      <a:gd name="connsiteX9" fmla="*/ 666365 w 854057"/>
                      <a:gd name="connsiteY9" fmla="*/ 279133 h 822960"/>
                      <a:gd name="connsiteX10" fmla="*/ 704866 w 854057"/>
                      <a:gd name="connsiteY10" fmla="*/ 481264 h 822960"/>
                      <a:gd name="connsiteX11" fmla="*/ 693394 w 854057"/>
                      <a:gd name="connsiteY11" fmla="*/ 653985 h 822960"/>
                      <a:gd name="connsiteX12" fmla="*/ 622127 w 854057"/>
                      <a:gd name="connsiteY12" fmla="*/ 779646 h 822960"/>
                      <a:gd name="connsiteX13" fmla="*/ 594175 w 854057"/>
                      <a:gd name="connsiteY13" fmla="*/ 418699 h 822960"/>
                      <a:gd name="connsiteX14" fmla="*/ 430546 w 854057"/>
                      <a:gd name="connsiteY14" fmla="*/ 413887 h 822960"/>
                      <a:gd name="connsiteX15" fmla="*/ 319855 w 854057"/>
                      <a:gd name="connsiteY15" fmla="*/ 486076 h 822960"/>
                      <a:gd name="connsiteX16" fmla="*/ 266916 w 854057"/>
                      <a:gd name="connsiteY16" fmla="*/ 428325 h 822960"/>
                      <a:gd name="connsiteX17" fmla="*/ 88849 w 854057"/>
                      <a:gd name="connsiteY17" fmla="*/ 385011 h 822960"/>
                      <a:gd name="connsiteX18" fmla="*/ 85374 w 854057"/>
                      <a:gd name="connsiteY18" fmla="*/ 822960 h 822960"/>
                      <a:gd name="connsiteX0" fmla="*/ 85374 w 854057"/>
                      <a:gd name="connsiteY0" fmla="*/ 770021 h 770021"/>
                      <a:gd name="connsiteX1" fmla="*/ 0 w 854057"/>
                      <a:gd name="connsiteY1" fmla="*/ 557732 h 770021"/>
                      <a:gd name="connsiteX2" fmla="*/ 1201 w 854057"/>
                      <a:gd name="connsiteY2" fmla="*/ 197318 h 770021"/>
                      <a:gd name="connsiteX3" fmla="*/ 175476 w 854057"/>
                      <a:gd name="connsiteY3" fmla="*/ 19251 h 770021"/>
                      <a:gd name="connsiteX4" fmla="*/ 435358 w 854057"/>
                      <a:gd name="connsiteY4" fmla="*/ 0 h 770021"/>
                      <a:gd name="connsiteX5" fmla="*/ 526798 w 854057"/>
                      <a:gd name="connsiteY5" fmla="*/ 0 h 770021"/>
                      <a:gd name="connsiteX6" fmla="*/ 589363 w 854057"/>
                      <a:gd name="connsiteY6" fmla="*/ 91440 h 770021"/>
                      <a:gd name="connsiteX7" fmla="*/ 854057 w 854057"/>
                      <a:gd name="connsiteY7" fmla="*/ 72190 h 770021"/>
                      <a:gd name="connsiteX8" fmla="*/ 666365 w 854057"/>
                      <a:gd name="connsiteY8" fmla="*/ 226194 h 770021"/>
                      <a:gd name="connsiteX9" fmla="*/ 704866 w 854057"/>
                      <a:gd name="connsiteY9" fmla="*/ 428325 h 770021"/>
                      <a:gd name="connsiteX10" fmla="*/ 693394 w 854057"/>
                      <a:gd name="connsiteY10" fmla="*/ 601046 h 770021"/>
                      <a:gd name="connsiteX11" fmla="*/ 622127 w 854057"/>
                      <a:gd name="connsiteY11" fmla="*/ 726707 h 770021"/>
                      <a:gd name="connsiteX12" fmla="*/ 594175 w 854057"/>
                      <a:gd name="connsiteY12" fmla="*/ 365760 h 770021"/>
                      <a:gd name="connsiteX13" fmla="*/ 430546 w 854057"/>
                      <a:gd name="connsiteY13" fmla="*/ 360948 h 770021"/>
                      <a:gd name="connsiteX14" fmla="*/ 319855 w 854057"/>
                      <a:gd name="connsiteY14" fmla="*/ 433137 h 770021"/>
                      <a:gd name="connsiteX15" fmla="*/ 266916 w 854057"/>
                      <a:gd name="connsiteY15" fmla="*/ 375386 h 770021"/>
                      <a:gd name="connsiteX16" fmla="*/ 88849 w 854057"/>
                      <a:gd name="connsiteY16" fmla="*/ 332072 h 770021"/>
                      <a:gd name="connsiteX17" fmla="*/ 85374 w 854057"/>
                      <a:gd name="connsiteY17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319855 w 704866"/>
                      <a:gd name="connsiteY13" fmla="*/ 433137 h 770021"/>
                      <a:gd name="connsiteX14" fmla="*/ 266916 w 704866"/>
                      <a:gd name="connsiteY14" fmla="*/ 375386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266916 w 704866"/>
                      <a:gd name="connsiteY13" fmla="*/ 375386 h 770021"/>
                      <a:gd name="connsiteX14" fmla="*/ 88849 w 704866"/>
                      <a:gd name="connsiteY14" fmla="*/ 332072 h 770021"/>
                      <a:gd name="connsiteX15" fmla="*/ 85374 w 704866"/>
                      <a:gd name="connsiteY15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343573 w 704866"/>
                      <a:gd name="connsiteY13" fmla="*/ 307475 h 770021"/>
                      <a:gd name="connsiteX14" fmla="*/ 266916 w 704866"/>
                      <a:gd name="connsiteY14" fmla="*/ 375386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30546 w 704866"/>
                      <a:gd name="connsiteY12" fmla="*/ 360948 h 770021"/>
                      <a:gd name="connsiteX13" fmla="*/ 343573 w 704866"/>
                      <a:gd name="connsiteY13" fmla="*/ 307475 h 770021"/>
                      <a:gd name="connsiteX14" fmla="*/ 229435 w 704866"/>
                      <a:gd name="connsiteY14" fmla="*/ 351323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85374 w 704866"/>
                      <a:gd name="connsiteY0" fmla="*/ 770021 h 770021"/>
                      <a:gd name="connsiteX1" fmla="*/ 0 w 704866"/>
                      <a:gd name="connsiteY1" fmla="*/ 557732 h 770021"/>
                      <a:gd name="connsiteX2" fmla="*/ 1201 w 704866"/>
                      <a:gd name="connsiteY2" fmla="*/ 197318 h 770021"/>
                      <a:gd name="connsiteX3" fmla="*/ 175476 w 704866"/>
                      <a:gd name="connsiteY3" fmla="*/ 19251 h 770021"/>
                      <a:gd name="connsiteX4" fmla="*/ 435358 w 704866"/>
                      <a:gd name="connsiteY4" fmla="*/ 0 h 770021"/>
                      <a:gd name="connsiteX5" fmla="*/ 526798 w 704866"/>
                      <a:gd name="connsiteY5" fmla="*/ 0 h 770021"/>
                      <a:gd name="connsiteX6" fmla="*/ 589363 w 704866"/>
                      <a:gd name="connsiteY6" fmla="*/ 91440 h 770021"/>
                      <a:gd name="connsiteX7" fmla="*/ 666365 w 704866"/>
                      <a:gd name="connsiteY7" fmla="*/ 226194 h 770021"/>
                      <a:gd name="connsiteX8" fmla="*/ 704866 w 704866"/>
                      <a:gd name="connsiteY8" fmla="*/ 428325 h 770021"/>
                      <a:gd name="connsiteX9" fmla="*/ 693394 w 704866"/>
                      <a:gd name="connsiteY9" fmla="*/ 601046 h 770021"/>
                      <a:gd name="connsiteX10" fmla="*/ 622127 w 704866"/>
                      <a:gd name="connsiteY10" fmla="*/ 726707 h 770021"/>
                      <a:gd name="connsiteX11" fmla="*/ 594175 w 704866"/>
                      <a:gd name="connsiteY11" fmla="*/ 365760 h 770021"/>
                      <a:gd name="connsiteX12" fmla="*/ 477397 w 704866"/>
                      <a:gd name="connsiteY12" fmla="*/ 385011 h 770021"/>
                      <a:gd name="connsiteX13" fmla="*/ 343573 w 704866"/>
                      <a:gd name="connsiteY13" fmla="*/ 307475 h 770021"/>
                      <a:gd name="connsiteX14" fmla="*/ 229435 w 704866"/>
                      <a:gd name="connsiteY14" fmla="*/ 351323 h 770021"/>
                      <a:gd name="connsiteX15" fmla="*/ 88849 w 704866"/>
                      <a:gd name="connsiteY15" fmla="*/ 332072 h 770021"/>
                      <a:gd name="connsiteX16" fmla="*/ 85374 w 704866"/>
                      <a:gd name="connsiteY16" fmla="*/ 770021 h 770021"/>
                      <a:gd name="connsiteX0" fmla="*/ 79127 w 704866"/>
                      <a:gd name="connsiteY0" fmla="*/ 668956 h 726707"/>
                      <a:gd name="connsiteX1" fmla="*/ 0 w 704866"/>
                      <a:gd name="connsiteY1" fmla="*/ 557732 h 726707"/>
                      <a:gd name="connsiteX2" fmla="*/ 1201 w 704866"/>
                      <a:gd name="connsiteY2" fmla="*/ 197318 h 726707"/>
                      <a:gd name="connsiteX3" fmla="*/ 175476 w 704866"/>
                      <a:gd name="connsiteY3" fmla="*/ 19251 h 726707"/>
                      <a:gd name="connsiteX4" fmla="*/ 435358 w 704866"/>
                      <a:gd name="connsiteY4" fmla="*/ 0 h 726707"/>
                      <a:gd name="connsiteX5" fmla="*/ 526798 w 704866"/>
                      <a:gd name="connsiteY5" fmla="*/ 0 h 726707"/>
                      <a:gd name="connsiteX6" fmla="*/ 589363 w 704866"/>
                      <a:gd name="connsiteY6" fmla="*/ 91440 h 726707"/>
                      <a:gd name="connsiteX7" fmla="*/ 666365 w 704866"/>
                      <a:gd name="connsiteY7" fmla="*/ 226194 h 726707"/>
                      <a:gd name="connsiteX8" fmla="*/ 704866 w 704866"/>
                      <a:gd name="connsiteY8" fmla="*/ 428325 h 726707"/>
                      <a:gd name="connsiteX9" fmla="*/ 693394 w 704866"/>
                      <a:gd name="connsiteY9" fmla="*/ 601046 h 726707"/>
                      <a:gd name="connsiteX10" fmla="*/ 622127 w 704866"/>
                      <a:gd name="connsiteY10" fmla="*/ 726707 h 726707"/>
                      <a:gd name="connsiteX11" fmla="*/ 594175 w 704866"/>
                      <a:gd name="connsiteY11" fmla="*/ 365760 h 726707"/>
                      <a:gd name="connsiteX12" fmla="*/ 477397 w 704866"/>
                      <a:gd name="connsiteY12" fmla="*/ 385011 h 726707"/>
                      <a:gd name="connsiteX13" fmla="*/ 343573 w 704866"/>
                      <a:gd name="connsiteY13" fmla="*/ 307475 h 726707"/>
                      <a:gd name="connsiteX14" fmla="*/ 229435 w 704866"/>
                      <a:gd name="connsiteY14" fmla="*/ 351323 h 726707"/>
                      <a:gd name="connsiteX15" fmla="*/ 88849 w 704866"/>
                      <a:gd name="connsiteY15" fmla="*/ 332072 h 726707"/>
                      <a:gd name="connsiteX16" fmla="*/ 79127 w 704866"/>
                      <a:gd name="connsiteY16" fmla="*/ 668956 h 726707"/>
                      <a:gd name="connsiteX0" fmla="*/ 77931 w 703670"/>
                      <a:gd name="connsiteY0" fmla="*/ 668956 h 726707"/>
                      <a:gd name="connsiteX1" fmla="*/ 23791 w 703670"/>
                      <a:gd name="connsiteY1" fmla="*/ 605858 h 726707"/>
                      <a:gd name="connsiteX2" fmla="*/ 5 w 703670"/>
                      <a:gd name="connsiteY2" fmla="*/ 197318 h 726707"/>
                      <a:gd name="connsiteX3" fmla="*/ 174280 w 703670"/>
                      <a:gd name="connsiteY3" fmla="*/ 19251 h 726707"/>
                      <a:gd name="connsiteX4" fmla="*/ 434162 w 703670"/>
                      <a:gd name="connsiteY4" fmla="*/ 0 h 726707"/>
                      <a:gd name="connsiteX5" fmla="*/ 525602 w 703670"/>
                      <a:gd name="connsiteY5" fmla="*/ 0 h 726707"/>
                      <a:gd name="connsiteX6" fmla="*/ 588167 w 703670"/>
                      <a:gd name="connsiteY6" fmla="*/ 91440 h 726707"/>
                      <a:gd name="connsiteX7" fmla="*/ 665169 w 703670"/>
                      <a:gd name="connsiteY7" fmla="*/ 226194 h 726707"/>
                      <a:gd name="connsiteX8" fmla="*/ 703670 w 703670"/>
                      <a:gd name="connsiteY8" fmla="*/ 428325 h 726707"/>
                      <a:gd name="connsiteX9" fmla="*/ 692198 w 703670"/>
                      <a:gd name="connsiteY9" fmla="*/ 601046 h 726707"/>
                      <a:gd name="connsiteX10" fmla="*/ 620931 w 703670"/>
                      <a:gd name="connsiteY10" fmla="*/ 726707 h 726707"/>
                      <a:gd name="connsiteX11" fmla="*/ 592979 w 703670"/>
                      <a:gd name="connsiteY11" fmla="*/ 365760 h 726707"/>
                      <a:gd name="connsiteX12" fmla="*/ 476201 w 703670"/>
                      <a:gd name="connsiteY12" fmla="*/ 385011 h 726707"/>
                      <a:gd name="connsiteX13" fmla="*/ 342377 w 703670"/>
                      <a:gd name="connsiteY13" fmla="*/ 307475 h 726707"/>
                      <a:gd name="connsiteX14" fmla="*/ 228239 w 703670"/>
                      <a:gd name="connsiteY14" fmla="*/ 351323 h 726707"/>
                      <a:gd name="connsiteX15" fmla="*/ 87653 w 703670"/>
                      <a:gd name="connsiteY15" fmla="*/ 332072 h 726707"/>
                      <a:gd name="connsiteX16" fmla="*/ 77931 w 703670"/>
                      <a:gd name="connsiteY16" fmla="*/ 668956 h 726707"/>
                      <a:gd name="connsiteX0" fmla="*/ 95960 w 721699"/>
                      <a:gd name="connsiteY0" fmla="*/ 668956 h 726707"/>
                      <a:gd name="connsiteX1" fmla="*/ 41820 w 721699"/>
                      <a:gd name="connsiteY1" fmla="*/ 605858 h 726707"/>
                      <a:gd name="connsiteX2" fmla="*/ 6612 w 721699"/>
                      <a:gd name="connsiteY2" fmla="*/ 485253 h 726707"/>
                      <a:gd name="connsiteX3" fmla="*/ 18034 w 721699"/>
                      <a:gd name="connsiteY3" fmla="*/ 197318 h 726707"/>
                      <a:gd name="connsiteX4" fmla="*/ 192309 w 721699"/>
                      <a:gd name="connsiteY4" fmla="*/ 19251 h 726707"/>
                      <a:gd name="connsiteX5" fmla="*/ 452191 w 721699"/>
                      <a:gd name="connsiteY5" fmla="*/ 0 h 726707"/>
                      <a:gd name="connsiteX6" fmla="*/ 543631 w 721699"/>
                      <a:gd name="connsiteY6" fmla="*/ 0 h 726707"/>
                      <a:gd name="connsiteX7" fmla="*/ 606196 w 721699"/>
                      <a:gd name="connsiteY7" fmla="*/ 91440 h 726707"/>
                      <a:gd name="connsiteX8" fmla="*/ 683198 w 721699"/>
                      <a:gd name="connsiteY8" fmla="*/ 226194 h 726707"/>
                      <a:gd name="connsiteX9" fmla="*/ 721699 w 721699"/>
                      <a:gd name="connsiteY9" fmla="*/ 428325 h 726707"/>
                      <a:gd name="connsiteX10" fmla="*/ 710227 w 721699"/>
                      <a:gd name="connsiteY10" fmla="*/ 601046 h 726707"/>
                      <a:gd name="connsiteX11" fmla="*/ 638960 w 721699"/>
                      <a:gd name="connsiteY11" fmla="*/ 726707 h 726707"/>
                      <a:gd name="connsiteX12" fmla="*/ 611008 w 721699"/>
                      <a:gd name="connsiteY12" fmla="*/ 365760 h 726707"/>
                      <a:gd name="connsiteX13" fmla="*/ 494230 w 721699"/>
                      <a:gd name="connsiteY13" fmla="*/ 385011 h 726707"/>
                      <a:gd name="connsiteX14" fmla="*/ 360406 w 721699"/>
                      <a:gd name="connsiteY14" fmla="*/ 307475 h 726707"/>
                      <a:gd name="connsiteX15" fmla="*/ 246268 w 721699"/>
                      <a:gd name="connsiteY15" fmla="*/ 351323 h 726707"/>
                      <a:gd name="connsiteX16" fmla="*/ 105682 w 721699"/>
                      <a:gd name="connsiteY16" fmla="*/ 332072 h 726707"/>
                      <a:gd name="connsiteX17" fmla="*/ 95960 w 721699"/>
                      <a:gd name="connsiteY17" fmla="*/ 668956 h 726707"/>
                      <a:gd name="connsiteX0" fmla="*/ 108184 w 733923"/>
                      <a:gd name="connsiteY0" fmla="*/ 668956 h 726707"/>
                      <a:gd name="connsiteX1" fmla="*/ 54044 w 733923"/>
                      <a:gd name="connsiteY1" fmla="*/ 605858 h 726707"/>
                      <a:gd name="connsiteX2" fmla="*/ 18836 w 733923"/>
                      <a:gd name="connsiteY2" fmla="*/ 485253 h 726707"/>
                      <a:gd name="connsiteX3" fmla="*/ 30258 w 733923"/>
                      <a:gd name="connsiteY3" fmla="*/ 197318 h 726707"/>
                      <a:gd name="connsiteX4" fmla="*/ 204533 w 733923"/>
                      <a:gd name="connsiteY4" fmla="*/ 19251 h 726707"/>
                      <a:gd name="connsiteX5" fmla="*/ 464415 w 733923"/>
                      <a:gd name="connsiteY5" fmla="*/ 0 h 726707"/>
                      <a:gd name="connsiteX6" fmla="*/ 555855 w 733923"/>
                      <a:gd name="connsiteY6" fmla="*/ 0 h 726707"/>
                      <a:gd name="connsiteX7" fmla="*/ 618420 w 733923"/>
                      <a:gd name="connsiteY7" fmla="*/ 91440 h 726707"/>
                      <a:gd name="connsiteX8" fmla="*/ 695422 w 733923"/>
                      <a:gd name="connsiteY8" fmla="*/ 226194 h 726707"/>
                      <a:gd name="connsiteX9" fmla="*/ 733923 w 733923"/>
                      <a:gd name="connsiteY9" fmla="*/ 428325 h 726707"/>
                      <a:gd name="connsiteX10" fmla="*/ 722451 w 733923"/>
                      <a:gd name="connsiteY10" fmla="*/ 601046 h 726707"/>
                      <a:gd name="connsiteX11" fmla="*/ 651184 w 733923"/>
                      <a:gd name="connsiteY11" fmla="*/ 726707 h 726707"/>
                      <a:gd name="connsiteX12" fmla="*/ 623232 w 733923"/>
                      <a:gd name="connsiteY12" fmla="*/ 365760 h 726707"/>
                      <a:gd name="connsiteX13" fmla="*/ 506454 w 733923"/>
                      <a:gd name="connsiteY13" fmla="*/ 385011 h 726707"/>
                      <a:gd name="connsiteX14" fmla="*/ 372630 w 733923"/>
                      <a:gd name="connsiteY14" fmla="*/ 307475 h 726707"/>
                      <a:gd name="connsiteX15" fmla="*/ 258492 w 733923"/>
                      <a:gd name="connsiteY15" fmla="*/ 351323 h 726707"/>
                      <a:gd name="connsiteX16" fmla="*/ 117906 w 733923"/>
                      <a:gd name="connsiteY16" fmla="*/ 332072 h 726707"/>
                      <a:gd name="connsiteX17" fmla="*/ 108184 w 733923"/>
                      <a:gd name="connsiteY17" fmla="*/ 668956 h 726707"/>
                      <a:gd name="connsiteX0" fmla="*/ 108184 w 733923"/>
                      <a:gd name="connsiteY0" fmla="*/ 681220 h 738971"/>
                      <a:gd name="connsiteX1" fmla="*/ 54044 w 733923"/>
                      <a:gd name="connsiteY1" fmla="*/ 618122 h 738971"/>
                      <a:gd name="connsiteX2" fmla="*/ 18836 w 733923"/>
                      <a:gd name="connsiteY2" fmla="*/ 497517 h 738971"/>
                      <a:gd name="connsiteX3" fmla="*/ 30258 w 733923"/>
                      <a:gd name="connsiteY3" fmla="*/ 209582 h 738971"/>
                      <a:gd name="connsiteX4" fmla="*/ 204533 w 733923"/>
                      <a:gd name="connsiteY4" fmla="*/ 31515 h 738971"/>
                      <a:gd name="connsiteX5" fmla="*/ 464415 w 733923"/>
                      <a:gd name="connsiteY5" fmla="*/ 12264 h 738971"/>
                      <a:gd name="connsiteX6" fmla="*/ 555855 w 733923"/>
                      <a:gd name="connsiteY6" fmla="*/ 12264 h 738971"/>
                      <a:gd name="connsiteX7" fmla="*/ 618420 w 733923"/>
                      <a:gd name="connsiteY7" fmla="*/ 103704 h 738971"/>
                      <a:gd name="connsiteX8" fmla="*/ 695422 w 733923"/>
                      <a:gd name="connsiteY8" fmla="*/ 238458 h 738971"/>
                      <a:gd name="connsiteX9" fmla="*/ 733923 w 733923"/>
                      <a:gd name="connsiteY9" fmla="*/ 440589 h 738971"/>
                      <a:gd name="connsiteX10" fmla="*/ 722451 w 733923"/>
                      <a:gd name="connsiteY10" fmla="*/ 613310 h 738971"/>
                      <a:gd name="connsiteX11" fmla="*/ 651184 w 733923"/>
                      <a:gd name="connsiteY11" fmla="*/ 738971 h 738971"/>
                      <a:gd name="connsiteX12" fmla="*/ 623232 w 733923"/>
                      <a:gd name="connsiteY12" fmla="*/ 378024 h 738971"/>
                      <a:gd name="connsiteX13" fmla="*/ 506454 w 733923"/>
                      <a:gd name="connsiteY13" fmla="*/ 397275 h 738971"/>
                      <a:gd name="connsiteX14" fmla="*/ 372630 w 733923"/>
                      <a:gd name="connsiteY14" fmla="*/ 319739 h 738971"/>
                      <a:gd name="connsiteX15" fmla="*/ 258492 w 733923"/>
                      <a:gd name="connsiteY15" fmla="*/ 363587 h 738971"/>
                      <a:gd name="connsiteX16" fmla="*/ 117906 w 733923"/>
                      <a:gd name="connsiteY16" fmla="*/ 344336 h 738971"/>
                      <a:gd name="connsiteX17" fmla="*/ 108184 w 733923"/>
                      <a:gd name="connsiteY17" fmla="*/ 681220 h 738971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555855 w 733923"/>
                      <a:gd name="connsiteY6" fmla="*/ 688 h 727395"/>
                      <a:gd name="connsiteX7" fmla="*/ 618420 w 733923"/>
                      <a:gd name="connsiteY7" fmla="*/ 92128 h 727395"/>
                      <a:gd name="connsiteX8" fmla="*/ 695422 w 733923"/>
                      <a:gd name="connsiteY8" fmla="*/ 226882 h 727395"/>
                      <a:gd name="connsiteX9" fmla="*/ 733923 w 733923"/>
                      <a:gd name="connsiteY9" fmla="*/ 429013 h 727395"/>
                      <a:gd name="connsiteX10" fmla="*/ 722451 w 733923"/>
                      <a:gd name="connsiteY10" fmla="*/ 601734 h 727395"/>
                      <a:gd name="connsiteX11" fmla="*/ 651184 w 733923"/>
                      <a:gd name="connsiteY11" fmla="*/ 727395 h 727395"/>
                      <a:gd name="connsiteX12" fmla="*/ 623232 w 733923"/>
                      <a:gd name="connsiteY12" fmla="*/ 366448 h 727395"/>
                      <a:gd name="connsiteX13" fmla="*/ 506454 w 733923"/>
                      <a:gd name="connsiteY13" fmla="*/ 385699 h 727395"/>
                      <a:gd name="connsiteX14" fmla="*/ 372630 w 733923"/>
                      <a:gd name="connsiteY14" fmla="*/ 308163 h 727395"/>
                      <a:gd name="connsiteX15" fmla="*/ 258492 w 733923"/>
                      <a:gd name="connsiteY15" fmla="*/ 352011 h 727395"/>
                      <a:gd name="connsiteX16" fmla="*/ 117906 w 733923"/>
                      <a:gd name="connsiteY16" fmla="*/ 332760 h 727395"/>
                      <a:gd name="connsiteX17" fmla="*/ 108184 w 733923"/>
                      <a:gd name="connsiteY17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555855 w 733923"/>
                      <a:gd name="connsiteY6" fmla="*/ 688 h 727395"/>
                      <a:gd name="connsiteX7" fmla="*/ 618420 w 733923"/>
                      <a:gd name="connsiteY7" fmla="*/ 92128 h 727395"/>
                      <a:gd name="connsiteX8" fmla="*/ 695422 w 733923"/>
                      <a:gd name="connsiteY8" fmla="*/ 226882 h 727395"/>
                      <a:gd name="connsiteX9" fmla="*/ 733923 w 733923"/>
                      <a:gd name="connsiteY9" fmla="*/ 429013 h 727395"/>
                      <a:gd name="connsiteX10" fmla="*/ 722451 w 733923"/>
                      <a:gd name="connsiteY10" fmla="*/ 601734 h 727395"/>
                      <a:gd name="connsiteX11" fmla="*/ 651184 w 733923"/>
                      <a:gd name="connsiteY11" fmla="*/ 727395 h 727395"/>
                      <a:gd name="connsiteX12" fmla="*/ 623232 w 733923"/>
                      <a:gd name="connsiteY12" fmla="*/ 366448 h 727395"/>
                      <a:gd name="connsiteX13" fmla="*/ 506454 w 733923"/>
                      <a:gd name="connsiteY13" fmla="*/ 385699 h 727395"/>
                      <a:gd name="connsiteX14" fmla="*/ 372630 w 733923"/>
                      <a:gd name="connsiteY14" fmla="*/ 308163 h 727395"/>
                      <a:gd name="connsiteX15" fmla="*/ 258492 w 733923"/>
                      <a:gd name="connsiteY15" fmla="*/ 352011 h 727395"/>
                      <a:gd name="connsiteX16" fmla="*/ 117906 w 733923"/>
                      <a:gd name="connsiteY16" fmla="*/ 332760 h 727395"/>
                      <a:gd name="connsiteX17" fmla="*/ 108184 w 733923"/>
                      <a:gd name="connsiteY17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555855 w 733923"/>
                      <a:gd name="connsiteY6" fmla="*/ 688 h 727395"/>
                      <a:gd name="connsiteX7" fmla="*/ 618420 w 733923"/>
                      <a:gd name="connsiteY7" fmla="*/ 92128 h 727395"/>
                      <a:gd name="connsiteX8" fmla="*/ 695422 w 733923"/>
                      <a:gd name="connsiteY8" fmla="*/ 226882 h 727395"/>
                      <a:gd name="connsiteX9" fmla="*/ 733923 w 733923"/>
                      <a:gd name="connsiteY9" fmla="*/ 429013 h 727395"/>
                      <a:gd name="connsiteX10" fmla="*/ 722451 w 733923"/>
                      <a:gd name="connsiteY10" fmla="*/ 601734 h 727395"/>
                      <a:gd name="connsiteX11" fmla="*/ 651184 w 733923"/>
                      <a:gd name="connsiteY11" fmla="*/ 727395 h 727395"/>
                      <a:gd name="connsiteX12" fmla="*/ 623232 w 733923"/>
                      <a:gd name="connsiteY12" fmla="*/ 366448 h 727395"/>
                      <a:gd name="connsiteX13" fmla="*/ 506454 w 733923"/>
                      <a:gd name="connsiteY13" fmla="*/ 385699 h 727395"/>
                      <a:gd name="connsiteX14" fmla="*/ 372630 w 733923"/>
                      <a:gd name="connsiteY14" fmla="*/ 308163 h 727395"/>
                      <a:gd name="connsiteX15" fmla="*/ 258492 w 733923"/>
                      <a:gd name="connsiteY15" fmla="*/ 352011 h 727395"/>
                      <a:gd name="connsiteX16" fmla="*/ 117906 w 733923"/>
                      <a:gd name="connsiteY16" fmla="*/ 332760 h 727395"/>
                      <a:gd name="connsiteX17" fmla="*/ 108184 w 733923"/>
                      <a:gd name="connsiteY17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555855 w 733923"/>
                      <a:gd name="connsiteY6" fmla="*/ 688 h 727395"/>
                      <a:gd name="connsiteX7" fmla="*/ 618420 w 733923"/>
                      <a:gd name="connsiteY7" fmla="*/ 92128 h 727395"/>
                      <a:gd name="connsiteX8" fmla="*/ 695422 w 733923"/>
                      <a:gd name="connsiteY8" fmla="*/ 226882 h 727395"/>
                      <a:gd name="connsiteX9" fmla="*/ 733923 w 733923"/>
                      <a:gd name="connsiteY9" fmla="*/ 429013 h 727395"/>
                      <a:gd name="connsiteX10" fmla="*/ 722451 w 733923"/>
                      <a:gd name="connsiteY10" fmla="*/ 601734 h 727395"/>
                      <a:gd name="connsiteX11" fmla="*/ 651184 w 733923"/>
                      <a:gd name="connsiteY11" fmla="*/ 727395 h 727395"/>
                      <a:gd name="connsiteX12" fmla="*/ 623232 w 733923"/>
                      <a:gd name="connsiteY12" fmla="*/ 366448 h 727395"/>
                      <a:gd name="connsiteX13" fmla="*/ 506454 w 733923"/>
                      <a:gd name="connsiteY13" fmla="*/ 385699 h 727395"/>
                      <a:gd name="connsiteX14" fmla="*/ 372630 w 733923"/>
                      <a:gd name="connsiteY14" fmla="*/ 308163 h 727395"/>
                      <a:gd name="connsiteX15" fmla="*/ 117906 w 733923"/>
                      <a:gd name="connsiteY15" fmla="*/ 332760 h 727395"/>
                      <a:gd name="connsiteX16" fmla="*/ 108184 w 733923"/>
                      <a:gd name="connsiteY16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555855 w 733923"/>
                      <a:gd name="connsiteY6" fmla="*/ 688 h 727395"/>
                      <a:gd name="connsiteX7" fmla="*/ 618420 w 733923"/>
                      <a:gd name="connsiteY7" fmla="*/ 92128 h 727395"/>
                      <a:gd name="connsiteX8" fmla="*/ 695422 w 733923"/>
                      <a:gd name="connsiteY8" fmla="*/ 226882 h 727395"/>
                      <a:gd name="connsiteX9" fmla="*/ 733923 w 733923"/>
                      <a:gd name="connsiteY9" fmla="*/ 429013 h 727395"/>
                      <a:gd name="connsiteX10" fmla="*/ 722451 w 733923"/>
                      <a:gd name="connsiteY10" fmla="*/ 601734 h 727395"/>
                      <a:gd name="connsiteX11" fmla="*/ 651184 w 733923"/>
                      <a:gd name="connsiteY11" fmla="*/ 727395 h 727395"/>
                      <a:gd name="connsiteX12" fmla="*/ 623232 w 733923"/>
                      <a:gd name="connsiteY12" fmla="*/ 366448 h 727395"/>
                      <a:gd name="connsiteX13" fmla="*/ 372630 w 733923"/>
                      <a:gd name="connsiteY13" fmla="*/ 308163 h 727395"/>
                      <a:gd name="connsiteX14" fmla="*/ 117906 w 733923"/>
                      <a:gd name="connsiteY14" fmla="*/ 332760 h 727395"/>
                      <a:gd name="connsiteX15" fmla="*/ 108184 w 733923"/>
                      <a:gd name="connsiteY15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555855 w 733923"/>
                      <a:gd name="connsiteY6" fmla="*/ 688 h 727395"/>
                      <a:gd name="connsiteX7" fmla="*/ 618420 w 733923"/>
                      <a:gd name="connsiteY7" fmla="*/ 92128 h 727395"/>
                      <a:gd name="connsiteX8" fmla="*/ 695422 w 733923"/>
                      <a:gd name="connsiteY8" fmla="*/ 226882 h 727395"/>
                      <a:gd name="connsiteX9" fmla="*/ 733923 w 733923"/>
                      <a:gd name="connsiteY9" fmla="*/ 429013 h 727395"/>
                      <a:gd name="connsiteX10" fmla="*/ 722451 w 733923"/>
                      <a:gd name="connsiteY10" fmla="*/ 601734 h 727395"/>
                      <a:gd name="connsiteX11" fmla="*/ 651184 w 733923"/>
                      <a:gd name="connsiteY11" fmla="*/ 727395 h 727395"/>
                      <a:gd name="connsiteX12" fmla="*/ 623232 w 733923"/>
                      <a:gd name="connsiteY12" fmla="*/ 366448 h 727395"/>
                      <a:gd name="connsiteX13" fmla="*/ 372630 w 733923"/>
                      <a:gd name="connsiteY13" fmla="*/ 308163 h 727395"/>
                      <a:gd name="connsiteX14" fmla="*/ 117906 w 733923"/>
                      <a:gd name="connsiteY14" fmla="*/ 332760 h 727395"/>
                      <a:gd name="connsiteX15" fmla="*/ 108184 w 733923"/>
                      <a:gd name="connsiteY15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618420 w 733923"/>
                      <a:gd name="connsiteY6" fmla="*/ 92128 h 727395"/>
                      <a:gd name="connsiteX7" fmla="*/ 695422 w 733923"/>
                      <a:gd name="connsiteY7" fmla="*/ 226882 h 727395"/>
                      <a:gd name="connsiteX8" fmla="*/ 733923 w 733923"/>
                      <a:gd name="connsiteY8" fmla="*/ 429013 h 727395"/>
                      <a:gd name="connsiteX9" fmla="*/ 722451 w 733923"/>
                      <a:gd name="connsiteY9" fmla="*/ 601734 h 727395"/>
                      <a:gd name="connsiteX10" fmla="*/ 651184 w 733923"/>
                      <a:gd name="connsiteY10" fmla="*/ 727395 h 727395"/>
                      <a:gd name="connsiteX11" fmla="*/ 623232 w 733923"/>
                      <a:gd name="connsiteY11" fmla="*/ 366448 h 727395"/>
                      <a:gd name="connsiteX12" fmla="*/ 372630 w 733923"/>
                      <a:gd name="connsiteY12" fmla="*/ 308163 h 727395"/>
                      <a:gd name="connsiteX13" fmla="*/ 117906 w 733923"/>
                      <a:gd name="connsiteY13" fmla="*/ 332760 h 727395"/>
                      <a:gd name="connsiteX14" fmla="*/ 108184 w 733923"/>
                      <a:gd name="connsiteY14" fmla="*/ 669644 h 727395"/>
                      <a:gd name="connsiteX0" fmla="*/ 108184 w 733923"/>
                      <a:gd name="connsiteY0" fmla="*/ 669644 h 727395"/>
                      <a:gd name="connsiteX1" fmla="*/ 54044 w 733923"/>
                      <a:gd name="connsiteY1" fmla="*/ 606546 h 727395"/>
                      <a:gd name="connsiteX2" fmla="*/ 18836 w 733923"/>
                      <a:gd name="connsiteY2" fmla="*/ 485941 h 727395"/>
                      <a:gd name="connsiteX3" fmla="*/ 30258 w 733923"/>
                      <a:gd name="connsiteY3" fmla="*/ 198006 h 727395"/>
                      <a:gd name="connsiteX4" fmla="*/ 204533 w 733923"/>
                      <a:gd name="connsiteY4" fmla="*/ 19939 h 727395"/>
                      <a:gd name="connsiteX5" fmla="*/ 464415 w 733923"/>
                      <a:gd name="connsiteY5" fmla="*/ 688 h 727395"/>
                      <a:gd name="connsiteX6" fmla="*/ 618420 w 733923"/>
                      <a:gd name="connsiteY6" fmla="*/ 92128 h 727395"/>
                      <a:gd name="connsiteX7" fmla="*/ 695422 w 733923"/>
                      <a:gd name="connsiteY7" fmla="*/ 226882 h 727395"/>
                      <a:gd name="connsiteX8" fmla="*/ 733923 w 733923"/>
                      <a:gd name="connsiteY8" fmla="*/ 429013 h 727395"/>
                      <a:gd name="connsiteX9" fmla="*/ 722451 w 733923"/>
                      <a:gd name="connsiteY9" fmla="*/ 601734 h 727395"/>
                      <a:gd name="connsiteX10" fmla="*/ 651184 w 733923"/>
                      <a:gd name="connsiteY10" fmla="*/ 727395 h 727395"/>
                      <a:gd name="connsiteX11" fmla="*/ 623232 w 733923"/>
                      <a:gd name="connsiteY11" fmla="*/ 366448 h 727395"/>
                      <a:gd name="connsiteX12" fmla="*/ 372630 w 733923"/>
                      <a:gd name="connsiteY12" fmla="*/ 308163 h 727395"/>
                      <a:gd name="connsiteX13" fmla="*/ 117906 w 733923"/>
                      <a:gd name="connsiteY13" fmla="*/ 332760 h 727395"/>
                      <a:gd name="connsiteX14" fmla="*/ 108184 w 733923"/>
                      <a:gd name="connsiteY14" fmla="*/ 669644 h 727395"/>
                      <a:gd name="connsiteX0" fmla="*/ 108184 w 733923"/>
                      <a:gd name="connsiteY0" fmla="*/ 684337 h 742088"/>
                      <a:gd name="connsiteX1" fmla="*/ 54044 w 733923"/>
                      <a:gd name="connsiteY1" fmla="*/ 621239 h 742088"/>
                      <a:gd name="connsiteX2" fmla="*/ 18836 w 733923"/>
                      <a:gd name="connsiteY2" fmla="*/ 500634 h 742088"/>
                      <a:gd name="connsiteX3" fmla="*/ 30258 w 733923"/>
                      <a:gd name="connsiteY3" fmla="*/ 212699 h 742088"/>
                      <a:gd name="connsiteX4" fmla="*/ 204533 w 733923"/>
                      <a:gd name="connsiteY4" fmla="*/ 34632 h 742088"/>
                      <a:gd name="connsiteX5" fmla="*/ 464415 w 733923"/>
                      <a:gd name="connsiteY5" fmla="*/ 15381 h 742088"/>
                      <a:gd name="connsiteX6" fmla="*/ 618420 w 733923"/>
                      <a:gd name="connsiteY6" fmla="*/ 106821 h 742088"/>
                      <a:gd name="connsiteX7" fmla="*/ 695422 w 733923"/>
                      <a:gd name="connsiteY7" fmla="*/ 241575 h 742088"/>
                      <a:gd name="connsiteX8" fmla="*/ 733923 w 733923"/>
                      <a:gd name="connsiteY8" fmla="*/ 443706 h 742088"/>
                      <a:gd name="connsiteX9" fmla="*/ 722451 w 733923"/>
                      <a:gd name="connsiteY9" fmla="*/ 616427 h 742088"/>
                      <a:gd name="connsiteX10" fmla="*/ 651184 w 733923"/>
                      <a:gd name="connsiteY10" fmla="*/ 742088 h 742088"/>
                      <a:gd name="connsiteX11" fmla="*/ 623232 w 733923"/>
                      <a:gd name="connsiteY11" fmla="*/ 381141 h 742088"/>
                      <a:gd name="connsiteX12" fmla="*/ 372630 w 733923"/>
                      <a:gd name="connsiteY12" fmla="*/ 322856 h 742088"/>
                      <a:gd name="connsiteX13" fmla="*/ 117906 w 733923"/>
                      <a:gd name="connsiteY13" fmla="*/ 347453 h 742088"/>
                      <a:gd name="connsiteX14" fmla="*/ 108184 w 733923"/>
                      <a:gd name="connsiteY14" fmla="*/ 684337 h 742088"/>
                      <a:gd name="connsiteX0" fmla="*/ 108184 w 733923"/>
                      <a:gd name="connsiteY0" fmla="*/ 684337 h 742088"/>
                      <a:gd name="connsiteX1" fmla="*/ 54044 w 733923"/>
                      <a:gd name="connsiteY1" fmla="*/ 621239 h 742088"/>
                      <a:gd name="connsiteX2" fmla="*/ 18836 w 733923"/>
                      <a:gd name="connsiteY2" fmla="*/ 500634 h 742088"/>
                      <a:gd name="connsiteX3" fmla="*/ 30258 w 733923"/>
                      <a:gd name="connsiteY3" fmla="*/ 212699 h 742088"/>
                      <a:gd name="connsiteX4" fmla="*/ 204533 w 733923"/>
                      <a:gd name="connsiteY4" fmla="*/ 34632 h 742088"/>
                      <a:gd name="connsiteX5" fmla="*/ 464415 w 733923"/>
                      <a:gd name="connsiteY5" fmla="*/ 15381 h 742088"/>
                      <a:gd name="connsiteX6" fmla="*/ 618420 w 733923"/>
                      <a:gd name="connsiteY6" fmla="*/ 106821 h 742088"/>
                      <a:gd name="connsiteX7" fmla="*/ 695422 w 733923"/>
                      <a:gd name="connsiteY7" fmla="*/ 241575 h 742088"/>
                      <a:gd name="connsiteX8" fmla="*/ 733923 w 733923"/>
                      <a:gd name="connsiteY8" fmla="*/ 443706 h 742088"/>
                      <a:gd name="connsiteX9" fmla="*/ 722451 w 733923"/>
                      <a:gd name="connsiteY9" fmla="*/ 616427 h 742088"/>
                      <a:gd name="connsiteX10" fmla="*/ 651184 w 733923"/>
                      <a:gd name="connsiteY10" fmla="*/ 742088 h 742088"/>
                      <a:gd name="connsiteX11" fmla="*/ 623232 w 733923"/>
                      <a:gd name="connsiteY11" fmla="*/ 381141 h 742088"/>
                      <a:gd name="connsiteX12" fmla="*/ 372630 w 733923"/>
                      <a:gd name="connsiteY12" fmla="*/ 322856 h 742088"/>
                      <a:gd name="connsiteX13" fmla="*/ 117906 w 733923"/>
                      <a:gd name="connsiteY13" fmla="*/ 347453 h 742088"/>
                      <a:gd name="connsiteX14" fmla="*/ 108184 w 733923"/>
                      <a:gd name="connsiteY14" fmla="*/ 684337 h 742088"/>
                      <a:gd name="connsiteX0" fmla="*/ 108184 w 739728"/>
                      <a:gd name="connsiteY0" fmla="*/ 684337 h 742088"/>
                      <a:gd name="connsiteX1" fmla="*/ 54044 w 739728"/>
                      <a:gd name="connsiteY1" fmla="*/ 621239 h 742088"/>
                      <a:gd name="connsiteX2" fmla="*/ 18836 w 739728"/>
                      <a:gd name="connsiteY2" fmla="*/ 500634 h 742088"/>
                      <a:gd name="connsiteX3" fmla="*/ 30258 w 739728"/>
                      <a:gd name="connsiteY3" fmla="*/ 212699 h 742088"/>
                      <a:gd name="connsiteX4" fmla="*/ 204533 w 739728"/>
                      <a:gd name="connsiteY4" fmla="*/ 34632 h 742088"/>
                      <a:gd name="connsiteX5" fmla="*/ 464415 w 739728"/>
                      <a:gd name="connsiteY5" fmla="*/ 15381 h 742088"/>
                      <a:gd name="connsiteX6" fmla="*/ 618420 w 739728"/>
                      <a:gd name="connsiteY6" fmla="*/ 106821 h 742088"/>
                      <a:gd name="connsiteX7" fmla="*/ 695422 w 739728"/>
                      <a:gd name="connsiteY7" fmla="*/ 241575 h 742088"/>
                      <a:gd name="connsiteX8" fmla="*/ 733923 w 739728"/>
                      <a:gd name="connsiteY8" fmla="*/ 443706 h 742088"/>
                      <a:gd name="connsiteX9" fmla="*/ 722451 w 739728"/>
                      <a:gd name="connsiteY9" fmla="*/ 616427 h 742088"/>
                      <a:gd name="connsiteX10" fmla="*/ 651184 w 739728"/>
                      <a:gd name="connsiteY10" fmla="*/ 742088 h 742088"/>
                      <a:gd name="connsiteX11" fmla="*/ 623232 w 739728"/>
                      <a:gd name="connsiteY11" fmla="*/ 381141 h 742088"/>
                      <a:gd name="connsiteX12" fmla="*/ 372630 w 739728"/>
                      <a:gd name="connsiteY12" fmla="*/ 322856 h 742088"/>
                      <a:gd name="connsiteX13" fmla="*/ 117906 w 739728"/>
                      <a:gd name="connsiteY13" fmla="*/ 347453 h 742088"/>
                      <a:gd name="connsiteX14" fmla="*/ 108184 w 739728"/>
                      <a:gd name="connsiteY14" fmla="*/ 684337 h 742088"/>
                      <a:gd name="connsiteX0" fmla="*/ 108184 w 738831"/>
                      <a:gd name="connsiteY0" fmla="*/ 684337 h 742088"/>
                      <a:gd name="connsiteX1" fmla="*/ 54044 w 738831"/>
                      <a:gd name="connsiteY1" fmla="*/ 621239 h 742088"/>
                      <a:gd name="connsiteX2" fmla="*/ 18836 w 738831"/>
                      <a:gd name="connsiteY2" fmla="*/ 500634 h 742088"/>
                      <a:gd name="connsiteX3" fmla="*/ 30258 w 738831"/>
                      <a:gd name="connsiteY3" fmla="*/ 212699 h 742088"/>
                      <a:gd name="connsiteX4" fmla="*/ 204533 w 738831"/>
                      <a:gd name="connsiteY4" fmla="*/ 34632 h 742088"/>
                      <a:gd name="connsiteX5" fmla="*/ 464415 w 738831"/>
                      <a:gd name="connsiteY5" fmla="*/ 15381 h 742088"/>
                      <a:gd name="connsiteX6" fmla="*/ 618420 w 738831"/>
                      <a:gd name="connsiteY6" fmla="*/ 106821 h 742088"/>
                      <a:gd name="connsiteX7" fmla="*/ 695422 w 738831"/>
                      <a:gd name="connsiteY7" fmla="*/ 241575 h 742088"/>
                      <a:gd name="connsiteX8" fmla="*/ 733923 w 738831"/>
                      <a:gd name="connsiteY8" fmla="*/ 443706 h 742088"/>
                      <a:gd name="connsiteX9" fmla="*/ 722451 w 738831"/>
                      <a:gd name="connsiteY9" fmla="*/ 616427 h 742088"/>
                      <a:gd name="connsiteX10" fmla="*/ 651184 w 738831"/>
                      <a:gd name="connsiteY10" fmla="*/ 742088 h 742088"/>
                      <a:gd name="connsiteX11" fmla="*/ 623232 w 738831"/>
                      <a:gd name="connsiteY11" fmla="*/ 381141 h 742088"/>
                      <a:gd name="connsiteX12" fmla="*/ 372630 w 738831"/>
                      <a:gd name="connsiteY12" fmla="*/ 322856 h 742088"/>
                      <a:gd name="connsiteX13" fmla="*/ 117906 w 738831"/>
                      <a:gd name="connsiteY13" fmla="*/ 347453 h 742088"/>
                      <a:gd name="connsiteX14" fmla="*/ 108184 w 738831"/>
                      <a:gd name="connsiteY14" fmla="*/ 684337 h 742088"/>
                      <a:gd name="connsiteX0" fmla="*/ 117906 w 738831"/>
                      <a:gd name="connsiteY0" fmla="*/ 347453 h 742088"/>
                      <a:gd name="connsiteX1" fmla="*/ 54044 w 738831"/>
                      <a:gd name="connsiteY1" fmla="*/ 621239 h 742088"/>
                      <a:gd name="connsiteX2" fmla="*/ 18836 w 738831"/>
                      <a:gd name="connsiteY2" fmla="*/ 500634 h 742088"/>
                      <a:gd name="connsiteX3" fmla="*/ 30258 w 738831"/>
                      <a:gd name="connsiteY3" fmla="*/ 212699 h 742088"/>
                      <a:gd name="connsiteX4" fmla="*/ 204533 w 738831"/>
                      <a:gd name="connsiteY4" fmla="*/ 34632 h 742088"/>
                      <a:gd name="connsiteX5" fmla="*/ 464415 w 738831"/>
                      <a:gd name="connsiteY5" fmla="*/ 15381 h 742088"/>
                      <a:gd name="connsiteX6" fmla="*/ 618420 w 738831"/>
                      <a:gd name="connsiteY6" fmla="*/ 106821 h 742088"/>
                      <a:gd name="connsiteX7" fmla="*/ 695422 w 738831"/>
                      <a:gd name="connsiteY7" fmla="*/ 241575 h 742088"/>
                      <a:gd name="connsiteX8" fmla="*/ 733923 w 738831"/>
                      <a:gd name="connsiteY8" fmla="*/ 443706 h 742088"/>
                      <a:gd name="connsiteX9" fmla="*/ 722451 w 738831"/>
                      <a:gd name="connsiteY9" fmla="*/ 616427 h 742088"/>
                      <a:gd name="connsiteX10" fmla="*/ 651184 w 738831"/>
                      <a:gd name="connsiteY10" fmla="*/ 742088 h 742088"/>
                      <a:gd name="connsiteX11" fmla="*/ 623232 w 738831"/>
                      <a:gd name="connsiteY11" fmla="*/ 381141 h 742088"/>
                      <a:gd name="connsiteX12" fmla="*/ 372630 w 738831"/>
                      <a:gd name="connsiteY12" fmla="*/ 322856 h 742088"/>
                      <a:gd name="connsiteX13" fmla="*/ 117906 w 738831"/>
                      <a:gd name="connsiteY13" fmla="*/ 347453 h 742088"/>
                      <a:gd name="connsiteX0" fmla="*/ 117906 w 738831"/>
                      <a:gd name="connsiteY0" fmla="*/ 347453 h 626196"/>
                      <a:gd name="connsiteX1" fmla="*/ 54044 w 738831"/>
                      <a:gd name="connsiteY1" fmla="*/ 621239 h 626196"/>
                      <a:gd name="connsiteX2" fmla="*/ 18836 w 738831"/>
                      <a:gd name="connsiteY2" fmla="*/ 500634 h 626196"/>
                      <a:gd name="connsiteX3" fmla="*/ 30258 w 738831"/>
                      <a:gd name="connsiteY3" fmla="*/ 212699 h 626196"/>
                      <a:gd name="connsiteX4" fmla="*/ 204533 w 738831"/>
                      <a:gd name="connsiteY4" fmla="*/ 34632 h 626196"/>
                      <a:gd name="connsiteX5" fmla="*/ 464415 w 738831"/>
                      <a:gd name="connsiteY5" fmla="*/ 15381 h 626196"/>
                      <a:gd name="connsiteX6" fmla="*/ 618420 w 738831"/>
                      <a:gd name="connsiteY6" fmla="*/ 106821 h 626196"/>
                      <a:gd name="connsiteX7" fmla="*/ 695422 w 738831"/>
                      <a:gd name="connsiteY7" fmla="*/ 241575 h 626196"/>
                      <a:gd name="connsiteX8" fmla="*/ 733923 w 738831"/>
                      <a:gd name="connsiteY8" fmla="*/ 443706 h 626196"/>
                      <a:gd name="connsiteX9" fmla="*/ 722451 w 738831"/>
                      <a:gd name="connsiteY9" fmla="*/ 616427 h 626196"/>
                      <a:gd name="connsiteX10" fmla="*/ 623232 w 738831"/>
                      <a:gd name="connsiteY10" fmla="*/ 381141 h 626196"/>
                      <a:gd name="connsiteX11" fmla="*/ 372630 w 738831"/>
                      <a:gd name="connsiteY11" fmla="*/ 322856 h 626196"/>
                      <a:gd name="connsiteX12" fmla="*/ 117906 w 738831"/>
                      <a:gd name="connsiteY12" fmla="*/ 347453 h 626196"/>
                      <a:gd name="connsiteX0" fmla="*/ 117906 w 733923"/>
                      <a:gd name="connsiteY0" fmla="*/ 347453 h 688616"/>
                      <a:gd name="connsiteX1" fmla="*/ 54044 w 733923"/>
                      <a:gd name="connsiteY1" fmla="*/ 621239 h 688616"/>
                      <a:gd name="connsiteX2" fmla="*/ 18836 w 733923"/>
                      <a:gd name="connsiteY2" fmla="*/ 500634 h 688616"/>
                      <a:gd name="connsiteX3" fmla="*/ 30258 w 733923"/>
                      <a:gd name="connsiteY3" fmla="*/ 212699 h 688616"/>
                      <a:gd name="connsiteX4" fmla="*/ 204533 w 733923"/>
                      <a:gd name="connsiteY4" fmla="*/ 34632 h 688616"/>
                      <a:gd name="connsiteX5" fmla="*/ 464415 w 733923"/>
                      <a:gd name="connsiteY5" fmla="*/ 15381 h 688616"/>
                      <a:gd name="connsiteX6" fmla="*/ 618420 w 733923"/>
                      <a:gd name="connsiteY6" fmla="*/ 106821 h 688616"/>
                      <a:gd name="connsiteX7" fmla="*/ 695422 w 733923"/>
                      <a:gd name="connsiteY7" fmla="*/ 241575 h 688616"/>
                      <a:gd name="connsiteX8" fmla="*/ 733923 w 733923"/>
                      <a:gd name="connsiteY8" fmla="*/ 443706 h 688616"/>
                      <a:gd name="connsiteX9" fmla="*/ 694340 w 733923"/>
                      <a:gd name="connsiteY9" fmla="*/ 688616 h 688616"/>
                      <a:gd name="connsiteX10" fmla="*/ 623232 w 733923"/>
                      <a:gd name="connsiteY10" fmla="*/ 381141 h 688616"/>
                      <a:gd name="connsiteX11" fmla="*/ 372630 w 733923"/>
                      <a:gd name="connsiteY11" fmla="*/ 322856 h 688616"/>
                      <a:gd name="connsiteX12" fmla="*/ 117906 w 733923"/>
                      <a:gd name="connsiteY12" fmla="*/ 347453 h 688616"/>
                      <a:gd name="connsiteX0" fmla="*/ 117906 w 733923"/>
                      <a:gd name="connsiteY0" fmla="*/ 347453 h 922511"/>
                      <a:gd name="connsiteX1" fmla="*/ 122043 w 733923"/>
                      <a:gd name="connsiteY1" fmla="*/ 921277 h 922511"/>
                      <a:gd name="connsiteX2" fmla="*/ 18836 w 733923"/>
                      <a:gd name="connsiteY2" fmla="*/ 500634 h 922511"/>
                      <a:gd name="connsiteX3" fmla="*/ 30258 w 733923"/>
                      <a:gd name="connsiteY3" fmla="*/ 212699 h 922511"/>
                      <a:gd name="connsiteX4" fmla="*/ 204533 w 733923"/>
                      <a:gd name="connsiteY4" fmla="*/ 34632 h 922511"/>
                      <a:gd name="connsiteX5" fmla="*/ 464415 w 733923"/>
                      <a:gd name="connsiteY5" fmla="*/ 15381 h 922511"/>
                      <a:gd name="connsiteX6" fmla="*/ 618420 w 733923"/>
                      <a:gd name="connsiteY6" fmla="*/ 106821 h 922511"/>
                      <a:gd name="connsiteX7" fmla="*/ 695422 w 733923"/>
                      <a:gd name="connsiteY7" fmla="*/ 241575 h 922511"/>
                      <a:gd name="connsiteX8" fmla="*/ 733923 w 733923"/>
                      <a:gd name="connsiteY8" fmla="*/ 443706 h 922511"/>
                      <a:gd name="connsiteX9" fmla="*/ 694340 w 733923"/>
                      <a:gd name="connsiteY9" fmla="*/ 688616 h 922511"/>
                      <a:gd name="connsiteX10" fmla="*/ 623232 w 733923"/>
                      <a:gd name="connsiteY10" fmla="*/ 381141 h 922511"/>
                      <a:gd name="connsiteX11" fmla="*/ 372630 w 733923"/>
                      <a:gd name="connsiteY11" fmla="*/ 322856 h 922511"/>
                      <a:gd name="connsiteX12" fmla="*/ 117906 w 733923"/>
                      <a:gd name="connsiteY12" fmla="*/ 347453 h 922511"/>
                      <a:gd name="connsiteX0" fmla="*/ 117906 w 741309"/>
                      <a:gd name="connsiteY0" fmla="*/ 347453 h 1445853"/>
                      <a:gd name="connsiteX1" fmla="*/ 122043 w 741309"/>
                      <a:gd name="connsiteY1" fmla="*/ 921277 h 1445853"/>
                      <a:gd name="connsiteX2" fmla="*/ 18836 w 741309"/>
                      <a:gd name="connsiteY2" fmla="*/ 500634 h 1445853"/>
                      <a:gd name="connsiteX3" fmla="*/ 30258 w 741309"/>
                      <a:gd name="connsiteY3" fmla="*/ 212699 h 1445853"/>
                      <a:gd name="connsiteX4" fmla="*/ 204533 w 741309"/>
                      <a:gd name="connsiteY4" fmla="*/ 34632 h 1445853"/>
                      <a:gd name="connsiteX5" fmla="*/ 464415 w 741309"/>
                      <a:gd name="connsiteY5" fmla="*/ 15381 h 1445853"/>
                      <a:gd name="connsiteX6" fmla="*/ 618420 w 741309"/>
                      <a:gd name="connsiteY6" fmla="*/ 106821 h 1445853"/>
                      <a:gd name="connsiteX7" fmla="*/ 695422 w 741309"/>
                      <a:gd name="connsiteY7" fmla="*/ 241575 h 1445853"/>
                      <a:gd name="connsiteX8" fmla="*/ 733923 w 741309"/>
                      <a:gd name="connsiteY8" fmla="*/ 443706 h 1445853"/>
                      <a:gd name="connsiteX9" fmla="*/ 536706 w 741309"/>
                      <a:gd name="connsiteY9" fmla="*/ 1445853 h 1445853"/>
                      <a:gd name="connsiteX10" fmla="*/ 623232 w 741309"/>
                      <a:gd name="connsiteY10" fmla="*/ 381141 h 1445853"/>
                      <a:gd name="connsiteX11" fmla="*/ 372630 w 741309"/>
                      <a:gd name="connsiteY11" fmla="*/ 322856 h 1445853"/>
                      <a:gd name="connsiteX12" fmla="*/ 117906 w 741309"/>
                      <a:gd name="connsiteY12" fmla="*/ 347453 h 1445853"/>
                      <a:gd name="connsiteX0" fmla="*/ 117906 w 773918"/>
                      <a:gd name="connsiteY0" fmla="*/ 347453 h 1632248"/>
                      <a:gd name="connsiteX1" fmla="*/ 122043 w 773918"/>
                      <a:gd name="connsiteY1" fmla="*/ 921277 h 1632248"/>
                      <a:gd name="connsiteX2" fmla="*/ 18836 w 773918"/>
                      <a:gd name="connsiteY2" fmla="*/ 500634 h 1632248"/>
                      <a:gd name="connsiteX3" fmla="*/ 30258 w 773918"/>
                      <a:gd name="connsiteY3" fmla="*/ 212699 h 1632248"/>
                      <a:gd name="connsiteX4" fmla="*/ 204533 w 773918"/>
                      <a:gd name="connsiteY4" fmla="*/ 34632 h 1632248"/>
                      <a:gd name="connsiteX5" fmla="*/ 464415 w 773918"/>
                      <a:gd name="connsiteY5" fmla="*/ 15381 h 1632248"/>
                      <a:gd name="connsiteX6" fmla="*/ 618420 w 773918"/>
                      <a:gd name="connsiteY6" fmla="*/ 106821 h 1632248"/>
                      <a:gd name="connsiteX7" fmla="*/ 695422 w 773918"/>
                      <a:gd name="connsiteY7" fmla="*/ 241575 h 1632248"/>
                      <a:gd name="connsiteX8" fmla="*/ 733923 w 773918"/>
                      <a:gd name="connsiteY8" fmla="*/ 443706 h 1632248"/>
                      <a:gd name="connsiteX9" fmla="*/ 762988 w 773918"/>
                      <a:gd name="connsiteY9" fmla="*/ 1536542 h 1632248"/>
                      <a:gd name="connsiteX10" fmla="*/ 536706 w 773918"/>
                      <a:gd name="connsiteY10" fmla="*/ 1445853 h 1632248"/>
                      <a:gd name="connsiteX11" fmla="*/ 623232 w 773918"/>
                      <a:gd name="connsiteY11" fmla="*/ 381141 h 1632248"/>
                      <a:gd name="connsiteX12" fmla="*/ 372630 w 773918"/>
                      <a:gd name="connsiteY12" fmla="*/ 322856 h 1632248"/>
                      <a:gd name="connsiteX13" fmla="*/ 117906 w 773918"/>
                      <a:gd name="connsiteY13" fmla="*/ 347453 h 1632248"/>
                      <a:gd name="connsiteX0" fmla="*/ 117906 w 773918"/>
                      <a:gd name="connsiteY0" fmla="*/ 347453 h 1632248"/>
                      <a:gd name="connsiteX1" fmla="*/ 122043 w 773918"/>
                      <a:gd name="connsiteY1" fmla="*/ 921277 h 1632248"/>
                      <a:gd name="connsiteX2" fmla="*/ 18836 w 773918"/>
                      <a:gd name="connsiteY2" fmla="*/ 500634 h 1632248"/>
                      <a:gd name="connsiteX3" fmla="*/ 30258 w 773918"/>
                      <a:gd name="connsiteY3" fmla="*/ 212699 h 1632248"/>
                      <a:gd name="connsiteX4" fmla="*/ 204533 w 773918"/>
                      <a:gd name="connsiteY4" fmla="*/ 34632 h 1632248"/>
                      <a:gd name="connsiteX5" fmla="*/ 464415 w 773918"/>
                      <a:gd name="connsiteY5" fmla="*/ 15381 h 1632248"/>
                      <a:gd name="connsiteX6" fmla="*/ 618420 w 773918"/>
                      <a:gd name="connsiteY6" fmla="*/ 106821 h 1632248"/>
                      <a:gd name="connsiteX7" fmla="*/ 695422 w 773918"/>
                      <a:gd name="connsiteY7" fmla="*/ 241575 h 1632248"/>
                      <a:gd name="connsiteX8" fmla="*/ 733923 w 773918"/>
                      <a:gd name="connsiteY8" fmla="*/ 443706 h 1632248"/>
                      <a:gd name="connsiteX9" fmla="*/ 762988 w 773918"/>
                      <a:gd name="connsiteY9" fmla="*/ 1536542 h 1632248"/>
                      <a:gd name="connsiteX10" fmla="*/ 533615 w 773918"/>
                      <a:gd name="connsiteY10" fmla="*/ 1445853 h 1632248"/>
                      <a:gd name="connsiteX11" fmla="*/ 623232 w 773918"/>
                      <a:gd name="connsiteY11" fmla="*/ 381141 h 1632248"/>
                      <a:gd name="connsiteX12" fmla="*/ 372630 w 773918"/>
                      <a:gd name="connsiteY12" fmla="*/ 322856 h 1632248"/>
                      <a:gd name="connsiteX13" fmla="*/ 117906 w 773918"/>
                      <a:gd name="connsiteY13" fmla="*/ 347453 h 1632248"/>
                      <a:gd name="connsiteX0" fmla="*/ 117906 w 773918"/>
                      <a:gd name="connsiteY0" fmla="*/ 347453 h 1628936"/>
                      <a:gd name="connsiteX1" fmla="*/ 122043 w 773918"/>
                      <a:gd name="connsiteY1" fmla="*/ 921277 h 1628936"/>
                      <a:gd name="connsiteX2" fmla="*/ 18836 w 773918"/>
                      <a:gd name="connsiteY2" fmla="*/ 500634 h 1628936"/>
                      <a:gd name="connsiteX3" fmla="*/ 30258 w 773918"/>
                      <a:gd name="connsiteY3" fmla="*/ 212699 h 1628936"/>
                      <a:gd name="connsiteX4" fmla="*/ 204533 w 773918"/>
                      <a:gd name="connsiteY4" fmla="*/ 34632 h 1628936"/>
                      <a:gd name="connsiteX5" fmla="*/ 464415 w 773918"/>
                      <a:gd name="connsiteY5" fmla="*/ 15381 h 1628936"/>
                      <a:gd name="connsiteX6" fmla="*/ 618420 w 773918"/>
                      <a:gd name="connsiteY6" fmla="*/ 106821 h 1628936"/>
                      <a:gd name="connsiteX7" fmla="*/ 695422 w 773918"/>
                      <a:gd name="connsiteY7" fmla="*/ 241575 h 1628936"/>
                      <a:gd name="connsiteX8" fmla="*/ 733923 w 773918"/>
                      <a:gd name="connsiteY8" fmla="*/ 443706 h 1628936"/>
                      <a:gd name="connsiteX9" fmla="*/ 762988 w 773918"/>
                      <a:gd name="connsiteY9" fmla="*/ 1536542 h 1628936"/>
                      <a:gd name="connsiteX10" fmla="*/ 533615 w 773918"/>
                      <a:gd name="connsiteY10" fmla="*/ 1445853 h 1628936"/>
                      <a:gd name="connsiteX11" fmla="*/ 579960 w 773918"/>
                      <a:gd name="connsiteY11" fmla="*/ 452579 h 1628936"/>
                      <a:gd name="connsiteX12" fmla="*/ 372630 w 773918"/>
                      <a:gd name="connsiteY12" fmla="*/ 322856 h 1628936"/>
                      <a:gd name="connsiteX13" fmla="*/ 117906 w 773918"/>
                      <a:gd name="connsiteY13" fmla="*/ 347453 h 1628936"/>
                      <a:gd name="connsiteX0" fmla="*/ 179723 w 773918"/>
                      <a:gd name="connsiteY0" fmla="*/ 437941 h 1628936"/>
                      <a:gd name="connsiteX1" fmla="*/ 122043 w 773918"/>
                      <a:gd name="connsiteY1" fmla="*/ 921277 h 1628936"/>
                      <a:gd name="connsiteX2" fmla="*/ 18836 w 773918"/>
                      <a:gd name="connsiteY2" fmla="*/ 500634 h 1628936"/>
                      <a:gd name="connsiteX3" fmla="*/ 30258 w 773918"/>
                      <a:gd name="connsiteY3" fmla="*/ 212699 h 1628936"/>
                      <a:gd name="connsiteX4" fmla="*/ 204533 w 773918"/>
                      <a:gd name="connsiteY4" fmla="*/ 34632 h 1628936"/>
                      <a:gd name="connsiteX5" fmla="*/ 464415 w 773918"/>
                      <a:gd name="connsiteY5" fmla="*/ 15381 h 1628936"/>
                      <a:gd name="connsiteX6" fmla="*/ 618420 w 773918"/>
                      <a:gd name="connsiteY6" fmla="*/ 106821 h 1628936"/>
                      <a:gd name="connsiteX7" fmla="*/ 695422 w 773918"/>
                      <a:gd name="connsiteY7" fmla="*/ 241575 h 1628936"/>
                      <a:gd name="connsiteX8" fmla="*/ 733923 w 773918"/>
                      <a:gd name="connsiteY8" fmla="*/ 443706 h 1628936"/>
                      <a:gd name="connsiteX9" fmla="*/ 762988 w 773918"/>
                      <a:gd name="connsiteY9" fmla="*/ 1536542 h 1628936"/>
                      <a:gd name="connsiteX10" fmla="*/ 533615 w 773918"/>
                      <a:gd name="connsiteY10" fmla="*/ 1445853 h 1628936"/>
                      <a:gd name="connsiteX11" fmla="*/ 579960 w 773918"/>
                      <a:gd name="connsiteY11" fmla="*/ 452579 h 1628936"/>
                      <a:gd name="connsiteX12" fmla="*/ 372630 w 773918"/>
                      <a:gd name="connsiteY12" fmla="*/ 322856 h 1628936"/>
                      <a:gd name="connsiteX13" fmla="*/ 179723 w 773918"/>
                      <a:gd name="connsiteY13" fmla="*/ 437941 h 1628936"/>
                      <a:gd name="connsiteX0" fmla="*/ 179723 w 773918"/>
                      <a:gd name="connsiteY0" fmla="*/ 437941 h 1628936"/>
                      <a:gd name="connsiteX1" fmla="*/ 122043 w 773918"/>
                      <a:gd name="connsiteY1" fmla="*/ 921277 h 1628936"/>
                      <a:gd name="connsiteX2" fmla="*/ 18836 w 773918"/>
                      <a:gd name="connsiteY2" fmla="*/ 500634 h 1628936"/>
                      <a:gd name="connsiteX3" fmla="*/ 30258 w 773918"/>
                      <a:gd name="connsiteY3" fmla="*/ 212699 h 1628936"/>
                      <a:gd name="connsiteX4" fmla="*/ 204533 w 773918"/>
                      <a:gd name="connsiteY4" fmla="*/ 34632 h 1628936"/>
                      <a:gd name="connsiteX5" fmla="*/ 464415 w 773918"/>
                      <a:gd name="connsiteY5" fmla="*/ 15381 h 1628936"/>
                      <a:gd name="connsiteX6" fmla="*/ 695422 w 773918"/>
                      <a:gd name="connsiteY6" fmla="*/ 241575 h 1628936"/>
                      <a:gd name="connsiteX7" fmla="*/ 733923 w 773918"/>
                      <a:gd name="connsiteY7" fmla="*/ 443706 h 1628936"/>
                      <a:gd name="connsiteX8" fmla="*/ 762988 w 773918"/>
                      <a:gd name="connsiteY8" fmla="*/ 1536542 h 1628936"/>
                      <a:gd name="connsiteX9" fmla="*/ 533615 w 773918"/>
                      <a:gd name="connsiteY9" fmla="*/ 1445853 h 1628936"/>
                      <a:gd name="connsiteX10" fmla="*/ 579960 w 773918"/>
                      <a:gd name="connsiteY10" fmla="*/ 452579 h 1628936"/>
                      <a:gd name="connsiteX11" fmla="*/ 372630 w 773918"/>
                      <a:gd name="connsiteY11" fmla="*/ 322856 h 1628936"/>
                      <a:gd name="connsiteX12" fmla="*/ 179723 w 773918"/>
                      <a:gd name="connsiteY12" fmla="*/ 437941 h 1628936"/>
                      <a:gd name="connsiteX0" fmla="*/ 179723 w 773918"/>
                      <a:gd name="connsiteY0" fmla="*/ 404307 h 1595302"/>
                      <a:gd name="connsiteX1" fmla="*/ 122043 w 773918"/>
                      <a:gd name="connsiteY1" fmla="*/ 887643 h 1595302"/>
                      <a:gd name="connsiteX2" fmla="*/ 18836 w 773918"/>
                      <a:gd name="connsiteY2" fmla="*/ 467000 h 1595302"/>
                      <a:gd name="connsiteX3" fmla="*/ 30258 w 773918"/>
                      <a:gd name="connsiteY3" fmla="*/ 179065 h 1595302"/>
                      <a:gd name="connsiteX4" fmla="*/ 204533 w 773918"/>
                      <a:gd name="connsiteY4" fmla="*/ 998 h 1595302"/>
                      <a:gd name="connsiteX5" fmla="*/ 380962 w 773918"/>
                      <a:gd name="connsiteY5" fmla="*/ 110334 h 1595302"/>
                      <a:gd name="connsiteX6" fmla="*/ 695422 w 773918"/>
                      <a:gd name="connsiteY6" fmla="*/ 207941 h 1595302"/>
                      <a:gd name="connsiteX7" fmla="*/ 733923 w 773918"/>
                      <a:gd name="connsiteY7" fmla="*/ 410072 h 1595302"/>
                      <a:gd name="connsiteX8" fmla="*/ 762988 w 773918"/>
                      <a:gd name="connsiteY8" fmla="*/ 1502908 h 1595302"/>
                      <a:gd name="connsiteX9" fmla="*/ 533615 w 773918"/>
                      <a:gd name="connsiteY9" fmla="*/ 1412219 h 1595302"/>
                      <a:gd name="connsiteX10" fmla="*/ 579960 w 773918"/>
                      <a:gd name="connsiteY10" fmla="*/ 418945 h 1595302"/>
                      <a:gd name="connsiteX11" fmla="*/ 372630 w 773918"/>
                      <a:gd name="connsiteY11" fmla="*/ 289222 h 1595302"/>
                      <a:gd name="connsiteX12" fmla="*/ 179723 w 773918"/>
                      <a:gd name="connsiteY12" fmla="*/ 404307 h 1595302"/>
                      <a:gd name="connsiteX0" fmla="*/ 173395 w 767590"/>
                      <a:gd name="connsiteY0" fmla="*/ 302211 h 1493206"/>
                      <a:gd name="connsiteX1" fmla="*/ 115715 w 767590"/>
                      <a:gd name="connsiteY1" fmla="*/ 785547 h 1493206"/>
                      <a:gd name="connsiteX2" fmla="*/ 12508 w 767590"/>
                      <a:gd name="connsiteY2" fmla="*/ 364904 h 1493206"/>
                      <a:gd name="connsiteX3" fmla="*/ 23930 w 767590"/>
                      <a:gd name="connsiteY3" fmla="*/ 76969 h 1493206"/>
                      <a:gd name="connsiteX4" fmla="*/ 272385 w 767590"/>
                      <a:gd name="connsiteY4" fmla="*/ 13202 h 1493206"/>
                      <a:gd name="connsiteX5" fmla="*/ 374634 w 767590"/>
                      <a:gd name="connsiteY5" fmla="*/ 8238 h 1493206"/>
                      <a:gd name="connsiteX6" fmla="*/ 689094 w 767590"/>
                      <a:gd name="connsiteY6" fmla="*/ 105845 h 1493206"/>
                      <a:gd name="connsiteX7" fmla="*/ 727595 w 767590"/>
                      <a:gd name="connsiteY7" fmla="*/ 307976 h 1493206"/>
                      <a:gd name="connsiteX8" fmla="*/ 756660 w 767590"/>
                      <a:gd name="connsiteY8" fmla="*/ 1400812 h 1493206"/>
                      <a:gd name="connsiteX9" fmla="*/ 527287 w 767590"/>
                      <a:gd name="connsiteY9" fmla="*/ 1310123 h 1493206"/>
                      <a:gd name="connsiteX10" fmla="*/ 573632 w 767590"/>
                      <a:gd name="connsiteY10" fmla="*/ 316849 h 1493206"/>
                      <a:gd name="connsiteX11" fmla="*/ 366302 w 767590"/>
                      <a:gd name="connsiteY11" fmla="*/ 187126 h 1493206"/>
                      <a:gd name="connsiteX12" fmla="*/ 173395 w 767590"/>
                      <a:gd name="connsiteY12" fmla="*/ 302211 h 1493206"/>
                      <a:gd name="connsiteX0" fmla="*/ 161099 w 755294"/>
                      <a:gd name="connsiteY0" fmla="*/ 302211 h 1493206"/>
                      <a:gd name="connsiteX1" fmla="*/ 103419 w 755294"/>
                      <a:gd name="connsiteY1" fmla="*/ 785547 h 1493206"/>
                      <a:gd name="connsiteX2" fmla="*/ 212 w 755294"/>
                      <a:gd name="connsiteY2" fmla="*/ 364904 h 1493206"/>
                      <a:gd name="connsiteX3" fmla="*/ 91996 w 755294"/>
                      <a:gd name="connsiteY3" fmla="*/ 76969 h 1493206"/>
                      <a:gd name="connsiteX4" fmla="*/ 260089 w 755294"/>
                      <a:gd name="connsiteY4" fmla="*/ 13202 h 1493206"/>
                      <a:gd name="connsiteX5" fmla="*/ 362338 w 755294"/>
                      <a:gd name="connsiteY5" fmla="*/ 8238 h 1493206"/>
                      <a:gd name="connsiteX6" fmla="*/ 676798 w 755294"/>
                      <a:gd name="connsiteY6" fmla="*/ 105845 h 1493206"/>
                      <a:gd name="connsiteX7" fmla="*/ 715299 w 755294"/>
                      <a:gd name="connsiteY7" fmla="*/ 307976 h 1493206"/>
                      <a:gd name="connsiteX8" fmla="*/ 744364 w 755294"/>
                      <a:gd name="connsiteY8" fmla="*/ 1400812 h 1493206"/>
                      <a:gd name="connsiteX9" fmla="*/ 514991 w 755294"/>
                      <a:gd name="connsiteY9" fmla="*/ 1310123 h 1493206"/>
                      <a:gd name="connsiteX10" fmla="*/ 561336 w 755294"/>
                      <a:gd name="connsiteY10" fmla="*/ 316849 h 1493206"/>
                      <a:gd name="connsiteX11" fmla="*/ 354006 w 755294"/>
                      <a:gd name="connsiteY11" fmla="*/ 187126 h 1493206"/>
                      <a:gd name="connsiteX12" fmla="*/ 161099 w 755294"/>
                      <a:gd name="connsiteY12" fmla="*/ 302211 h 1493206"/>
                      <a:gd name="connsiteX0" fmla="*/ 80344 w 674539"/>
                      <a:gd name="connsiteY0" fmla="*/ 302211 h 1493206"/>
                      <a:gd name="connsiteX1" fmla="*/ 22664 w 674539"/>
                      <a:gd name="connsiteY1" fmla="*/ 785547 h 1493206"/>
                      <a:gd name="connsiteX2" fmla="*/ 11241 w 674539"/>
                      <a:gd name="connsiteY2" fmla="*/ 76969 h 1493206"/>
                      <a:gd name="connsiteX3" fmla="*/ 179334 w 674539"/>
                      <a:gd name="connsiteY3" fmla="*/ 13202 h 1493206"/>
                      <a:gd name="connsiteX4" fmla="*/ 281583 w 674539"/>
                      <a:gd name="connsiteY4" fmla="*/ 8238 h 1493206"/>
                      <a:gd name="connsiteX5" fmla="*/ 596043 w 674539"/>
                      <a:gd name="connsiteY5" fmla="*/ 105845 h 1493206"/>
                      <a:gd name="connsiteX6" fmla="*/ 634544 w 674539"/>
                      <a:gd name="connsiteY6" fmla="*/ 307976 h 1493206"/>
                      <a:gd name="connsiteX7" fmla="*/ 663609 w 674539"/>
                      <a:gd name="connsiteY7" fmla="*/ 1400812 h 1493206"/>
                      <a:gd name="connsiteX8" fmla="*/ 434236 w 674539"/>
                      <a:gd name="connsiteY8" fmla="*/ 1310123 h 1493206"/>
                      <a:gd name="connsiteX9" fmla="*/ 480581 w 674539"/>
                      <a:gd name="connsiteY9" fmla="*/ 316849 h 1493206"/>
                      <a:gd name="connsiteX10" fmla="*/ 273251 w 674539"/>
                      <a:gd name="connsiteY10" fmla="*/ 187126 h 1493206"/>
                      <a:gd name="connsiteX11" fmla="*/ 80344 w 674539"/>
                      <a:gd name="connsiteY11" fmla="*/ 302211 h 1493206"/>
                      <a:gd name="connsiteX0" fmla="*/ 72776 w 666971"/>
                      <a:gd name="connsiteY0" fmla="*/ 302211 h 1493206"/>
                      <a:gd name="connsiteX1" fmla="*/ 3673 w 666971"/>
                      <a:gd name="connsiteY1" fmla="*/ 76969 h 1493206"/>
                      <a:gd name="connsiteX2" fmla="*/ 171766 w 666971"/>
                      <a:gd name="connsiteY2" fmla="*/ 13202 h 1493206"/>
                      <a:gd name="connsiteX3" fmla="*/ 274015 w 666971"/>
                      <a:gd name="connsiteY3" fmla="*/ 8238 h 1493206"/>
                      <a:gd name="connsiteX4" fmla="*/ 588475 w 666971"/>
                      <a:gd name="connsiteY4" fmla="*/ 105845 h 1493206"/>
                      <a:gd name="connsiteX5" fmla="*/ 626976 w 666971"/>
                      <a:gd name="connsiteY5" fmla="*/ 307976 h 1493206"/>
                      <a:gd name="connsiteX6" fmla="*/ 656041 w 666971"/>
                      <a:gd name="connsiteY6" fmla="*/ 1400812 h 1493206"/>
                      <a:gd name="connsiteX7" fmla="*/ 426668 w 666971"/>
                      <a:gd name="connsiteY7" fmla="*/ 1310123 h 1493206"/>
                      <a:gd name="connsiteX8" fmla="*/ 473013 w 666971"/>
                      <a:gd name="connsiteY8" fmla="*/ 316849 h 1493206"/>
                      <a:gd name="connsiteX9" fmla="*/ 265683 w 666971"/>
                      <a:gd name="connsiteY9" fmla="*/ 187126 h 1493206"/>
                      <a:gd name="connsiteX10" fmla="*/ 72776 w 666971"/>
                      <a:gd name="connsiteY10" fmla="*/ 302211 h 1493206"/>
                      <a:gd name="connsiteX0" fmla="*/ 263236 w 664524"/>
                      <a:gd name="connsiteY0" fmla="*/ 187126 h 1493206"/>
                      <a:gd name="connsiteX1" fmla="*/ 1226 w 664524"/>
                      <a:gd name="connsiteY1" fmla="*/ 76969 h 1493206"/>
                      <a:gd name="connsiteX2" fmla="*/ 169319 w 664524"/>
                      <a:gd name="connsiteY2" fmla="*/ 13202 h 1493206"/>
                      <a:gd name="connsiteX3" fmla="*/ 271568 w 664524"/>
                      <a:gd name="connsiteY3" fmla="*/ 8238 h 1493206"/>
                      <a:gd name="connsiteX4" fmla="*/ 586028 w 664524"/>
                      <a:gd name="connsiteY4" fmla="*/ 105845 h 1493206"/>
                      <a:gd name="connsiteX5" fmla="*/ 624529 w 664524"/>
                      <a:gd name="connsiteY5" fmla="*/ 307976 h 1493206"/>
                      <a:gd name="connsiteX6" fmla="*/ 653594 w 664524"/>
                      <a:gd name="connsiteY6" fmla="*/ 1400812 h 1493206"/>
                      <a:gd name="connsiteX7" fmla="*/ 424221 w 664524"/>
                      <a:gd name="connsiteY7" fmla="*/ 1310123 h 1493206"/>
                      <a:gd name="connsiteX8" fmla="*/ 470566 w 664524"/>
                      <a:gd name="connsiteY8" fmla="*/ 316849 h 1493206"/>
                      <a:gd name="connsiteX9" fmla="*/ 263236 w 664524"/>
                      <a:gd name="connsiteY9" fmla="*/ 187126 h 1493206"/>
                      <a:gd name="connsiteX0" fmla="*/ 93949 w 495237"/>
                      <a:gd name="connsiteY0" fmla="*/ 193417 h 1499497"/>
                      <a:gd name="connsiteX1" fmla="*/ 32 w 495237"/>
                      <a:gd name="connsiteY1" fmla="*/ 19493 h 1499497"/>
                      <a:gd name="connsiteX2" fmla="*/ 102281 w 495237"/>
                      <a:gd name="connsiteY2" fmla="*/ 14529 h 1499497"/>
                      <a:gd name="connsiteX3" fmla="*/ 416741 w 495237"/>
                      <a:gd name="connsiteY3" fmla="*/ 112136 h 1499497"/>
                      <a:gd name="connsiteX4" fmla="*/ 455242 w 495237"/>
                      <a:gd name="connsiteY4" fmla="*/ 314267 h 1499497"/>
                      <a:gd name="connsiteX5" fmla="*/ 484307 w 495237"/>
                      <a:gd name="connsiteY5" fmla="*/ 1407103 h 1499497"/>
                      <a:gd name="connsiteX6" fmla="*/ 254934 w 495237"/>
                      <a:gd name="connsiteY6" fmla="*/ 1316414 h 1499497"/>
                      <a:gd name="connsiteX7" fmla="*/ 301279 w 495237"/>
                      <a:gd name="connsiteY7" fmla="*/ 323140 h 1499497"/>
                      <a:gd name="connsiteX8" fmla="*/ 93949 w 495237"/>
                      <a:gd name="connsiteY8" fmla="*/ 193417 h 1499497"/>
                      <a:gd name="connsiteX0" fmla="*/ 28463 w 429751"/>
                      <a:gd name="connsiteY0" fmla="*/ 180800 h 1486880"/>
                      <a:gd name="connsiteX1" fmla="*/ 36795 w 429751"/>
                      <a:gd name="connsiteY1" fmla="*/ 1912 h 1486880"/>
                      <a:gd name="connsiteX2" fmla="*/ 351255 w 429751"/>
                      <a:gd name="connsiteY2" fmla="*/ 99519 h 1486880"/>
                      <a:gd name="connsiteX3" fmla="*/ 389756 w 429751"/>
                      <a:gd name="connsiteY3" fmla="*/ 301650 h 1486880"/>
                      <a:gd name="connsiteX4" fmla="*/ 418821 w 429751"/>
                      <a:gd name="connsiteY4" fmla="*/ 1394486 h 1486880"/>
                      <a:gd name="connsiteX5" fmla="*/ 189448 w 429751"/>
                      <a:gd name="connsiteY5" fmla="*/ 1303797 h 1486880"/>
                      <a:gd name="connsiteX6" fmla="*/ 235793 w 429751"/>
                      <a:gd name="connsiteY6" fmla="*/ 310523 h 1486880"/>
                      <a:gd name="connsiteX7" fmla="*/ 28463 w 429751"/>
                      <a:gd name="connsiteY7" fmla="*/ 180800 h 1486880"/>
                      <a:gd name="connsiteX0" fmla="*/ 25003 w 427616"/>
                      <a:gd name="connsiteY0" fmla="*/ 179837 h 1485917"/>
                      <a:gd name="connsiteX1" fmla="*/ 33335 w 427616"/>
                      <a:gd name="connsiteY1" fmla="*/ 949 h 1485917"/>
                      <a:gd name="connsiteX2" fmla="*/ 292160 w 427616"/>
                      <a:gd name="connsiteY2" fmla="*/ 117606 h 1485917"/>
                      <a:gd name="connsiteX3" fmla="*/ 386296 w 427616"/>
                      <a:gd name="connsiteY3" fmla="*/ 300687 h 1485917"/>
                      <a:gd name="connsiteX4" fmla="*/ 415361 w 427616"/>
                      <a:gd name="connsiteY4" fmla="*/ 1393523 h 1485917"/>
                      <a:gd name="connsiteX5" fmla="*/ 185988 w 427616"/>
                      <a:gd name="connsiteY5" fmla="*/ 1302834 h 1485917"/>
                      <a:gd name="connsiteX6" fmla="*/ 232333 w 427616"/>
                      <a:gd name="connsiteY6" fmla="*/ 309560 h 1485917"/>
                      <a:gd name="connsiteX7" fmla="*/ 25003 w 427616"/>
                      <a:gd name="connsiteY7" fmla="*/ 179837 h 14859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7616" h="1485917">
                        <a:moveTo>
                          <a:pt x="25003" y="179837"/>
                        </a:moveTo>
                        <a:cubicBezTo>
                          <a:pt x="-8163" y="128402"/>
                          <a:pt x="-11191" y="11321"/>
                          <a:pt x="33335" y="949"/>
                        </a:cubicBezTo>
                        <a:cubicBezTo>
                          <a:pt x="77861" y="-9423"/>
                          <a:pt x="233333" y="67650"/>
                          <a:pt x="292160" y="117606"/>
                        </a:cubicBezTo>
                        <a:cubicBezTo>
                          <a:pt x="350987" y="167562"/>
                          <a:pt x="365763" y="88034"/>
                          <a:pt x="386296" y="300687"/>
                        </a:cubicBezTo>
                        <a:cubicBezTo>
                          <a:pt x="406830" y="513340"/>
                          <a:pt x="448231" y="1226499"/>
                          <a:pt x="415361" y="1393523"/>
                        </a:cubicBezTo>
                        <a:cubicBezTo>
                          <a:pt x="382492" y="1560548"/>
                          <a:pt x="216493" y="1483494"/>
                          <a:pt x="185988" y="1302834"/>
                        </a:cubicBezTo>
                        <a:cubicBezTo>
                          <a:pt x="155483" y="1122174"/>
                          <a:pt x="259164" y="496726"/>
                          <a:pt x="232333" y="309560"/>
                        </a:cubicBezTo>
                        <a:cubicBezTo>
                          <a:pt x="205502" y="122394"/>
                          <a:pt x="109224" y="185452"/>
                          <a:pt x="25003" y="179837"/>
                        </a:cubicBezTo>
                        <a:close/>
                      </a:path>
                    </a:pathLst>
                  </a:cu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656" name="Group 2655"/>
                  <p:cNvGrpSpPr/>
                  <p:nvPr/>
                </p:nvGrpSpPr>
                <p:grpSpPr>
                  <a:xfrm>
                    <a:off x="2950641" y="441699"/>
                    <a:ext cx="568866" cy="631195"/>
                    <a:chOff x="6441152" y="2952103"/>
                    <a:chExt cx="1150317" cy="1276354"/>
                  </a:xfrm>
                </p:grpSpPr>
                <p:sp>
                  <p:nvSpPr>
                    <p:cNvPr id="2658" name="Freeform 2657"/>
                    <p:cNvSpPr/>
                    <p:nvPr/>
                  </p:nvSpPr>
                  <p:spPr>
                    <a:xfrm>
                      <a:off x="6496738" y="2952103"/>
                      <a:ext cx="1085850" cy="1276354"/>
                    </a:xfrm>
                    <a:custGeom>
                      <a:avLst/>
                      <a:gdLst>
                        <a:gd name="connsiteX0" fmla="*/ 0 w 1085850"/>
                        <a:gd name="connsiteY0" fmla="*/ 376240 h 1276354"/>
                        <a:gd name="connsiteX1" fmla="*/ 528638 w 1085850"/>
                        <a:gd name="connsiteY1" fmla="*/ 1276352 h 1276354"/>
                        <a:gd name="connsiteX2" fmla="*/ 1085850 w 1085850"/>
                        <a:gd name="connsiteY2" fmla="*/ 366715 h 1276354"/>
                        <a:gd name="connsiteX3" fmla="*/ 528638 w 1085850"/>
                        <a:gd name="connsiteY3" fmla="*/ 2 h 1276354"/>
                        <a:gd name="connsiteX4" fmla="*/ 0 w 1085850"/>
                        <a:gd name="connsiteY4" fmla="*/ 376240 h 1276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85850" h="1276354">
                          <a:moveTo>
                            <a:pt x="0" y="376240"/>
                          </a:moveTo>
                          <a:cubicBezTo>
                            <a:pt x="0" y="588965"/>
                            <a:pt x="347663" y="1277940"/>
                            <a:pt x="528638" y="1276352"/>
                          </a:cubicBezTo>
                          <a:cubicBezTo>
                            <a:pt x="709613" y="1274764"/>
                            <a:pt x="1085850" y="579440"/>
                            <a:pt x="1085850" y="366715"/>
                          </a:cubicBezTo>
                          <a:cubicBezTo>
                            <a:pt x="1085850" y="153990"/>
                            <a:pt x="707232" y="796"/>
                            <a:pt x="528638" y="2"/>
                          </a:cubicBezTo>
                          <a:cubicBezTo>
                            <a:pt x="350044" y="-792"/>
                            <a:pt x="0" y="163515"/>
                            <a:pt x="0" y="376240"/>
                          </a:cubicBezTo>
                          <a:close/>
                        </a:path>
                      </a:pathLst>
                    </a:custGeom>
                    <a:solidFill>
                      <a:srgbClr val="E0CEB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59" name="Oval 2658"/>
                    <p:cNvSpPr/>
                    <p:nvPr/>
                  </p:nvSpPr>
                  <p:spPr>
                    <a:xfrm>
                      <a:off x="6441152" y="3504237"/>
                      <a:ext cx="228600" cy="254355"/>
                    </a:xfrm>
                    <a:prstGeom prst="ellipse">
                      <a:avLst/>
                    </a:prstGeom>
                    <a:solidFill>
                      <a:srgbClr val="E0CEB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60" name="Oval 2659"/>
                    <p:cNvSpPr/>
                    <p:nvPr/>
                  </p:nvSpPr>
                  <p:spPr>
                    <a:xfrm>
                      <a:off x="7362869" y="3508997"/>
                      <a:ext cx="228600" cy="254355"/>
                    </a:xfrm>
                    <a:prstGeom prst="ellipse">
                      <a:avLst/>
                    </a:prstGeom>
                    <a:solidFill>
                      <a:srgbClr val="E0CEB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61" name="Freeform 2660"/>
                    <p:cNvSpPr/>
                    <p:nvPr/>
                  </p:nvSpPr>
                  <p:spPr>
                    <a:xfrm>
                      <a:off x="6844297" y="3897035"/>
                      <a:ext cx="337488" cy="180991"/>
                    </a:xfrm>
                    <a:custGeom>
                      <a:avLst/>
                      <a:gdLst>
                        <a:gd name="connsiteX0" fmla="*/ 8876 w 540980"/>
                        <a:gd name="connsiteY0" fmla="*/ 38100 h 342916"/>
                        <a:gd name="connsiteX1" fmla="*/ 537513 w 540980"/>
                        <a:gd name="connsiteY1" fmla="*/ 38100 h 342916"/>
                        <a:gd name="connsiteX2" fmla="*/ 227951 w 540980"/>
                        <a:gd name="connsiteY2" fmla="*/ 342900 h 342916"/>
                        <a:gd name="connsiteX3" fmla="*/ 8876 w 540980"/>
                        <a:gd name="connsiteY3" fmla="*/ 38100 h 3429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0980" h="342916">
                          <a:moveTo>
                            <a:pt x="8876" y="38100"/>
                          </a:moveTo>
                          <a:cubicBezTo>
                            <a:pt x="60470" y="-12700"/>
                            <a:pt x="501001" y="-12700"/>
                            <a:pt x="537513" y="38100"/>
                          </a:cubicBezTo>
                          <a:cubicBezTo>
                            <a:pt x="574025" y="88900"/>
                            <a:pt x="312088" y="340519"/>
                            <a:pt x="227951" y="342900"/>
                          </a:cubicBezTo>
                          <a:cubicBezTo>
                            <a:pt x="143814" y="345281"/>
                            <a:pt x="-42718" y="88900"/>
                            <a:pt x="8876" y="38100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accent5">
                          <a:lumMod val="20000"/>
                          <a:lumOff val="8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62" name="Oval 2661"/>
                    <p:cNvSpPr/>
                    <p:nvPr/>
                  </p:nvSpPr>
                  <p:spPr>
                    <a:xfrm>
                      <a:off x="6815722" y="3373567"/>
                      <a:ext cx="101842" cy="16906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63" name="Oval 2662"/>
                    <p:cNvSpPr/>
                    <p:nvPr/>
                  </p:nvSpPr>
                  <p:spPr>
                    <a:xfrm>
                      <a:off x="7115764" y="3373567"/>
                      <a:ext cx="101842" cy="16906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64" name="Freeform 2663"/>
                    <p:cNvSpPr/>
                    <p:nvPr/>
                  </p:nvSpPr>
                  <p:spPr>
                    <a:xfrm>
                      <a:off x="6987783" y="3372137"/>
                      <a:ext cx="91440" cy="365760"/>
                    </a:xfrm>
                    <a:custGeom>
                      <a:avLst/>
                      <a:gdLst>
                        <a:gd name="connsiteX0" fmla="*/ 732 w 122014"/>
                        <a:gd name="connsiteY0" fmla="*/ 51 h 1021848"/>
                        <a:gd name="connsiteX1" fmla="*/ 119795 w 122014"/>
                        <a:gd name="connsiteY1" fmla="*/ 928739 h 1021848"/>
                        <a:gd name="connsiteX2" fmla="*/ 72170 w 122014"/>
                        <a:gd name="connsiteY2" fmla="*/ 885876 h 1021848"/>
                        <a:gd name="connsiteX3" fmla="*/ 732 w 122014"/>
                        <a:gd name="connsiteY3" fmla="*/ 51 h 1021848"/>
                        <a:gd name="connsiteX0" fmla="*/ 1130 w 122078"/>
                        <a:gd name="connsiteY0" fmla="*/ 51 h 1021848"/>
                        <a:gd name="connsiteX1" fmla="*/ 120193 w 122078"/>
                        <a:gd name="connsiteY1" fmla="*/ 928739 h 1021848"/>
                        <a:gd name="connsiteX2" fmla="*/ 63894 w 122078"/>
                        <a:gd name="connsiteY2" fmla="*/ 885877 h 1021848"/>
                        <a:gd name="connsiteX3" fmla="*/ 1130 w 122078"/>
                        <a:gd name="connsiteY3" fmla="*/ 51 h 1021848"/>
                        <a:gd name="connsiteX0" fmla="*/ 3192 w 166765"/>
                        <a:gd name="connsiteY0" fmla="*/ 692 h 1108839"/>
                        <a:gd name="connsiteX1" fmla="*/ 165624 w 166765"/>
                        <a:gd name="connsiteY1" fmla="*/ 1045079 h 1108839"/>
                        <a:gd name="connsiteX2" fmla="*/ 65956 w 166765"/>
                        <a:gd name="connsiteY2" fmla="*/ 886518 h 1108839"/>
                        <a:gd name="connsiteX3" fmla="*/ 3192 w 166765"/>
                        <a:gd name="connsiteY3" fmla="*/ 692 h 1108839"/>
                        <a:gd name="connsiteX0" fmla="*/ 2487 w 166860"/>
                        <a:gd name="connsiteY0" fmla="*/ 708 h 1171293"/>
                        <a:gd name="connsiteX1" fmla="*/ 164919 w 166860"/>
                        <a:gd name="connsiteY1" fmla="*/ 1045095 h 1171293"/>
                        <a:gd name="connsiteX2" fmla="*/ 48082 w 166860"/>
                        <a:gd name="connsiteY2" fmla="*/ 1145802 h 1171293"/>
                        <a:gd name="connsiteX3" fmla="*/ 65251 w 166860"/>
                        <a:gd name="connsiteY3" fmla="*/ 886534 h 1171293"/>
                        <a:gd name="connsiteX4" fmla="*/ 2487 w 166860"/>
                        <a:gd name="connsiteY4" fmla="*/ 708 h 1171293"/>
                        <a:gd name="connsiteX0" fmla="*/ 954 w 165326"/>
                        <a:gd name="connsiteY0" fmla="*/ 48 h 1170633"/>
                        <a:gd name="connsiteX1" fmla="*/ 163386 w 165326"/>
                        <a:gd name="connsiteY1" fmla="*/ 1044435 h 1170633"/>
                        <a:gd name="connsiteX2" fmla="*/ 46549 w 165326"/>
                        <a:gd name="connsiteY2" fmla="*/ 1145142 h 1170633"/>
                        <a:gd name="connsiteX3" fmla="*/ 94077 w 165326"/>
                        <a:gd name="connsiteY3" fmla="*/ 1001571 h 1170633"/>
                        <a:gd name="connsiteX4" fmla="*/ 954 w 165326"/>
                        <a:gd name="connsiteY4" fmla="*/ 48 h 1170633"/>
                        <a:gd name="connsiteX0" fmla="*/ 6423 w 170795"/>
                        <a:gd name="connsiteY0" fmla="*/ 85062 h 1255647"/>
                        <a:gd name="connsiteX1" fmla="*/ 168855 w 170795"/>
                        <a:gd name="connsiteY1" fmla="*/ 1129449 h 1255647"/>
                        <a:gd name="connsiteX2" fmla="*/ 52018 w 170795"/>
                        <a:gd name="connsiteY2" fmla="*/ 1230156 h 1255647"/>
                        <a:gd name="connsiteX3" fmla="*/ 99546 w 170795"/>
                        <a:gd name="connsiteY3" fmla="*/ 1086585 h 1255647"/>
                        <a:gd name="connsiteX4" fmla="*/ 39007 w 170795"/>
                        <a:gd name="connsiteY4" fmla="*/ 176028 h 1255647"/>
                        <a:gd name="connsiteX5" fmla="*/ 6423 w 170795"/>
                        <a:gd name="connsiteY5" fmla="*/ 85062 h 1255647"/>
                        <a:gd name="connsiteX0" fmla="*/ 42280 w 206652"/>
                        <a:gd name="connsiteY0" fmla="*/ 85062 h 1255647"/>
                        <a:gd name="connsiteX1" fmla="*/ 204712 w 206652"/>
                        <a:gd name="connsiteY1" fmla="*/ 1129449 h 1255647"/>
                        <a:gd name="connsiteX2" fmla="*/ 87875 w 206652"/>
                        <a:gd name="connsiteY2" fmla="*/ 1230156 h 1255647"/>
                        <a:gd name="connsiteX3" fmla="*/ 135403 w 206652"/>
                        <a:gd name="connsiteY3" fmla="*/ 1086585 h 1255647"/>
                        <a:gd name="connsiteX4" fmla="*/ 5472 w 206652"/>
                        <a:gd name="connsiteY4" fmla="*/ 176028 h 1255647"/>
                        <a:gd name="connsiteX5" fmla="*/ 42280 w 206652"/>
                        <a:gd name="connsiteY5" fmla="*/ 85062 h 1255647"/>
                        <a:gd name="connsiteX0" fmla="*/ 42280 w 206652"/>
                        <a:gd name="connsiteY0" fmla="*/ 85062 h 1255647"/>
                        <a:gd name="connsiteX1" fmla="*/ 204712 w 206652"/>
                        <a:gd name="connsiteY1" fmla="*/ 1129449 h 1255647"/>
                        <a:gd name="connsiteX2" fmla="*/ 87875 w 206652"/>
                        <a:gd name="connsiteY2" fmla="*/ 1230156 h 1255647"/>
                        <a:gd name="connsiteX3" fmla="*/ 178773 w 206652"/>
                        <a:gd name="connsiteY3" fmla="*/ 1086586 h 1255647"/>
                        <a:gd name="connsiteX4" fmla="*/ 5472 w 206652"/>
                        <a:gd name="connsiteY4" fmla="*/ 176028 h 1255647"/>
                        <a:gd name="connsiteX5" fmla="*/ 42280 w 206652"/>
                        <a:gd name="connsiteY5" fmla="*/ 85062 h 1255647"/>
                        <a:gd name="connsiteX0" fmla="*/ 19601 w 183973"/>
                        <a:gd name="connsiteY0" fmla="*/ 80206 h 1250791"/>
                        <a:gd name="connsiteX1" fmla="*/ 182033 w 183973"/>
                        <a:gd name="connsiteY1" fmla="*/ 1124593 h 1250791"/>
                        <a:gd name="connsiteX2" fmla="*/ 65196 w 183973"/>
                        <a:gd name="connsiteY2" fmla="*/ 1225300 h 1250791"/>
                        <a:gd name="connsiteX3" fmla="*/ 156094 w 183973"/>
                        <a:gd name="connsiteY3" fmla="*/ 1081730 h 1250791"/>
                        <a:gd name="connsiteX4" fmla="*/ 13151 w 183973"/>
                        <a:gd name="connsiteY4" fmla="*/ 184025 h 1250791"/>
                        <a:gd name="connsiteX5" fmla="*/ 19601 w 183973"/>
                        <a:gd name="connsiteY5" fmla="*/ 80206 h 12507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3973" h="1250791">
                          <a:moveTo>
                            <a:pt x="19601" y="80206"/>
                          </a:moveTo>
                          <a:cubicBezTo>
                            <a:pt x="47748" y="236967"/>
                            <a:pt x="170127" y="976956"/>
                            <a:pt x="182033" y="1124593"/>
                          </a:cubicBezTo>
                          <a:cubicBezTo>
                            <a:pt x="200474" y="1296159"/>
                            <a:pt x="81807" y="1251727"/>
                            <a:pt x="65196" y="1225300"/>
                          </a:cubicBezTo>
                          <a:cubicBezTo>
                            <a:pt x="48585" y="1198873"/>
                            <a:pt x="164768" y="1255276"/>
                            <a:pt x="156094" y="1081730"/>
                          </a:cubicBezTo>
                          <a:cubicBezTo>
                            <a:pt x="147420" y="908184"/>
                            <a:pt x="28671" y="350945"/>
                            <a:pt x="13151" y="184025"/>
                          </a:cubicBezTo>
                          <a:cubicBezTo>
                            <a:pt x="-2369" y="17105"/>
                            <a:pt x="-8546" y="-76555"/>
                            <a:pt x="19601" y="80206"/>
                          </a:cubicBezTo>
                          <a:close/>
                        </a:path>
                      </a:pathLst>
                    </a:custGeom>
                    <a:solidFill>
                      <a:srgbClr val="A77E4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657" name="Freeform 2656"/>
                  <p:cNvSpPr/>
                  <p:nvPr/>
                </p:nvSpPr>
                <p:spPr>
                  <a:xfrm>
                    <a:off x="2956904" y="358256"/>
                    <a:ext cx="593376" cy="383840"/>
                  </a:xfrm>
                  <a:custGeom>
                    <a:avLst/>
                    <a:gdLst>
                      <a:gd name="connsiteX0" fmla="*/ 86934 w 1199424"/>
                      <a:gd name="connsiteY0" fmla="*/ 700109 h 757917"/>
                      <a:gd name="connsiteX1" fmla="*/ 1209 w 1199424"/>
                      <a:gd name="connsiteY1" fmla="*/ 533422 h 757917"/>
                      <a:gd name="connsiteX2" fmla="*/ 48834 w 1199424"/>
                      <a:gd name="connsiteY2" fmla="*/ 290534 h 757917"/>
                      <a:gd name="connsiteX3" fmla="*/ 210759 w 1199424"/>
                      <a:gd name="connsiteY3" fmla="*/ 90509 h 757917"/>
                      <a:gd name="connsiteX4" fmla="*/ 563184 w 1199424"/>
                      <a:gd name="connsiteY4" fmla="*/ 22 h 757917"/>
                      <a:gd name="connsiteX5" fmla="*/ 972759 w 1199424"/>
                      <a:gd name="connsiteY5" fmla="*/ 85747 h 757917"/>
                      <a:gd name="connsiteX6" fmla="*/ 1196597 w 1199424"/>
                      <a:gd name="connsiteY6" fmla="*/ 400072 h 757917"/>
                      <a:gd name="connsiteX7" fmla="*/ 1087059 w 1199424"/>
                      <a:gd name="connsiteY7" fmla="*/ 757259 h 757917"/>
                      <a:gd name="connsiteX8" fmla="*/ 915609 w 1199424"/>
                      <a:gd name="connsiteY8" fmla="*/ 485797 h 757917"/>
                      <a:gd name="connsiteX9" fmla="*/ 687009 w 1199424"/>
                      <a:gd name="connsiteY9" fmla="*/ 376259 h 757917"/>
                      <a:gd name="connsiteX10" fmla="*/ 553659 w 1199424"/>
                      <a:gd name="connsiteY10" fmla="*/ 419122 h 757917"/>
                      <a:gd name="connsiteX11" fmla="*/ 444122 w 1199424"/>
                      <a:gd name="connsiteY11" fmla="*/ 361972 h 757917"/>
                      <a:gd name="connsiteX12" fmla="*/ 177422 w 1199424"/>
                      <a:gd name="connsiteY12" fmla="*/ 490559 h 757917"/>
                      <a:gd name="connsiteX13" fmla="*/ 86934 w 1199424"/>
                      <a:gd name="connsiteY13" fmla="*/ 700109 h 757917"/>
                      <a:gd name="connsiteX0" fmla="*/ 86934 w 1199424"/>
                      <a:gd name="connsiteY0" fmla="*/ 700109 h 757917"/>
                      <a:gd name="connsiteX1" fmla="*/ 1209 w 1199424"/>
                      <a:gd name="connsiteY1" fmla="*/ 533422 h 757917"/>
                      <a:gd name="connsiteX2" fmla="*/ 48834 w 1199424"/>
                      <a:gd name="connsiteY2" fmla="*/ 290534 h 757917"/>
                      <a:gd name="connsiteX3" fmla="*/ 210759 w 1199424"/>
                      <a:gd name="connsiteY3" fmla="*/ 90509 h 757917"/>
                      <a:gd name="connsiteX4" fmla="*/ 563184 w 1199424"/>
                      <a:gd name="connsiteY4" fmla="*/ 22 h 757917"/>
                      <a:gd name="connsiteX5" fmla="*/ 972759 w 1199424"/>
                      <a:gd name="connsiteY5" fmla="*/ 85747 h 757917"/>
                      <a:gd name="connsiteX6" fmla="*/ 1196597 w 1199424"/>
                      <a:gd name="connsiteY6" fmla="*/ 400072 h 757917"/>
                      <a:gd name="connsiteX7" fmla="*/ 1087059 w 1199424"/>
                      <a:gd name="connsiteY7" fmla="*/ 757259 h 757917"/>
                      <a:gd name="connsiteX8" fmla="*/ 915609 w 1199424"/>
                      <a:gd name="connsiteY8" fmla="*/ 485797 h 757917"/>
                      <a:gd name="connsiteX9" fmla="*/ 687009 w 1199424"/>
                      <a:gd name="connsiteY9" fmla="*/ 376259 h 757917"/>
                      <a:gd name="connsiteX10" fmla="*/ 548897 w 1199424"/>
                      <a:gd name="connsiteY10" fmla="*/ 338159 h 757917"/>
                      <a:gd name="connsiteX11" fmla="*/ 444122 w 1199424"/>
                      <a:gd name="connsiteY11" fmla="*/ 361972 h 757917"/>
                      <a:gd name="connsiteX12" fmla="*/ 177422 w 1199424"/>
                      <a:gd name="connsiteY12" fmla="*/ 490559 h 757917"/>
                      <a:gd name="connsiteX13" fmla="*/ 86934 w 1199424"/>
                      <a:gd name="connsiteY13" fmla="*/ 700109 h 757917"/>
                      <a:gd name="connsiteX0" fmla="*/ 86934 w 1199424"/>
                      <a:gd name="connsiteY0" fmla="*/ 700109 h 757917"/>
                      <a:gd name="connsiteX1" fmla="*/ 1209 w 1199424"/>
                      <a:gd name="connsiteY1" fmla="*/ 533422 h 757917"/>
                      <a:gd name="connsiteX2" fmla="*/ 48834 w 1199424"/>
                      <a:gd name="connsiteY2" fmla="*/ 290534 h 757917"/>
                      <a:gd name="connsiteX3" fmla="*/ 210759 w 1199424"/>
                      <a:gd name="connsiteY3" fmla="*/ 90509 h 757917"/>
                      <a:gd name="connsiteX4" fmla="*/ 563184 w 1199424"/>
                      <a:gd name="connsiteY4" fmla="*/ 22 h 757917"/>
                      <a:gd name="connsiteX5" fmla="*/ 972759 w 1199424"/>
                      <a:gd name="connsiteY5" fmla="*/ 85747 h 757917"/>
                      <a:gd name="connsiteX6" fmla="*/ 1196597 w 1199424"/>
                      <a:gd name="connsiteY6" fmla="*/ 400072 h 757917"/>
                      <a:gd name="connsiteX7" fmla="*/ 1087059 w 1199424"/>
                      <a:gd name="connsiteY7" fmla="*/ 757259 h 757917"/>
                      <a:gd name="connsiteX8" fmla="*/ 915609 w 1199424"/>
                      <a:gd name="connsiteY8" fmla="*/ 485797 h 757917"/>
                      <a:gd name="connsiteX9" fmla="*/ 687009 w 1199424"/>
                      <a:gd name="connsiteY9" fmla="*/ 376259 h 757917"/>
                      <a:gd name="connsiteX10" fmla="*/ 548897 w 1199424"/>
                      <a:gd name="connsiteY10" fmla="*/ 338159 h 757917"/>
                      <a:gd name="connsiteX11" fmla="*/ 177422 w 1199424"/>
                      <a:gd name="connsiteY11" fmla="*/ 490559 h 757917"/>
                      <a:gd name="connsiteX12" fmla="*/ 86934 w 1199424"/>
                      <a:gd name="connsiteY12" fmla="*/ 700109 h 757917"/>
                      <a:gd name="connsiteX0" fmla="*/ 86934 w 1199424"/>
                      <a:gd name="connsiteY0" fmla="*/ 700109 h 757935"/>
                      <a:gd name="connsiteX1" fmla="*/ 1209 w 1199424"/>
                      <a:gd name="connsiteY1" fmla="*/ 533422 h 757935"/>
                      <a:gd name="connsiteX2" fmla="*/ 48834 w 1199424"/>
                      <a:gd name="connsiteY2" fmla="*/ 290534 h 757935"/>
                      <a:gd name="connsiteX3" fmla="*/ 210759 w 1199424"/>
                      <a:gd name="connsiteY3" fmla="*/ 90509 h 757935"/>
                      <a:gd name="connsiteX4" fmla="*/ 563184 w 1199424"/>
                      <a:gd name="connsiteY4" fmla="*/ 22 h 757935"/>
                      <a:gd name="connsiteX5" fmla="*/ 972759 w 1199424"/>
                      <a:gd name="connsiteY5" fmla="*/ 85747 h 757935"/>
                      <a:gd name="connsiteX6" fmla="*/ 1196597 w 1199424"/>
                      <a:gd name="connsiteY6" fmla="*/ 400072 h 757935"/>
                      <a:gd name="connsiteX7" fmla="*/ 1087059 w 1199424"/>
                      <a:gd name="connsiteY7" fmla="*/ 757259 h 757935"/>
                      <a:gd name="connsiteX8" fmla="*/ 915609 w 1199424"/>
                      <a:gd name="connsiteY8" fmla="*/ 485797 h 757935"/>
                      <a:gd name="connsiteX9" fmla="*/ 548897 w 1199424"/>
                      <a:gd name="connsiteY9" fmla="*/ 338159 h 757935"/>
                      <a:gd name="connsiteX10" fmla="*/ 177422 w 1199424"/>
                      <a:gd name="connsiteY10" fmla="*/ 490559 h 757935"/>
                      <a:gd name="connsiteX11" fmla="*/ 86934 w 1199424"/>
                      <a:gd name="connsiteY11" fmla="*/ 700109 h 757935"/>
                      <a:gd name="connsiteX0" fmla="*/ 86934 w 1199879"/>
                      <a:gd name="connsiteY0" fmla="*/ 700109 h 758580"/>
                      <a:gd name="connsiteX1" fmla="*/ 1209 w 1199879"/>
                      <a:gd name="connsiteY1" fmla="*/ 533422 h 758580"/>
                      <a:gd name="connsiteX2" fmla="*/ 48834 w 1199879"/>
                      <a:gd name="connsiteY2" fmla="*/ 290534 h 758580"/>
                      <a:gd name="connsiteX3" fmla="*/ 210759 w 1199879"/>
                      <a:gd name="connsiteY3" fmla="*/ 90509 h 758580"/>
                      <a:gd name="connsiteX4" fmla="*/ 563184 w 1199879"/>
                      <a:gd name="connsiteY4" fmla="*/ 22 h 758580"/>
                      <a:gd name="connsiteX5" fmla="*/ 972759 w 1199879"/>
                      <a:gd name="connsiteY5" fmla="*/ 85747 h 758580"/>
                      <a:gd name="connsiteX6" fmla="*/ 1196597 w 1199879"/>
                      <a:gd name="connsiteY6" fmla="*/ 400072 h 758580"/>
                      <a:gd name="connsiteX7" fmla="*/ 1087059 w 1199879"/>
                      <a:gd name="connsiteY7" fmla="*/ 757259 h 758580"/>
                      <a:gd name="connsiteX8" fmla="*/ 829884 w 1199879"/>
                      <a:gd name="connsiteY8" fmla="*/ 514372 h 758580"/>
                      <a:gd name="connsiteX9" fmla="*/ 548897 w 1199879"/>
                      <a:gd name="connsiteY9" fmla="*/ 338159 h 758580"/>
                      <a:gd name="connsiteX10" fmla="*/ 177422 w 1199879"/>
                      <a:gd name="connsiteY10" fmla="*/ 490559 h 758580"/>
                      <a:gd name="connsiteX11" fmla="*/ 86934 w 1199879"/>
                      <a:gd name="connsiteY11" fmla="*/ 700109 h 758580"/>
                      <a:gd name="connsiteX0" fmla="*/ 86934 w 1199879"/>
                      <a:gd name="connsiteY0" fmla="*/ 700109 h 758632"/>
                      <a:gd name="connsiteX1" fmla="*/ 1209 w 1199879"/>
                      <a:gd name="connsiteY1" fmla="*/ 533422 h 758632"/>
                      <a:gd name="connsiteX2" fmla="*/ 48834 w 1199879"/>
                      <a:gd name="connsiteY2" fmla="*/ 290534 h 758632"/>
                      <a:gd name="connsiteX3" fmla="*/ 210759 w 1199879"/>
                      <a:gd name="connsiteY3" fmla="*/ 90509 h 758632"/>
                      <a:gd name="connsiteX4" fmla="*/ 563184 w 1199879"/>
                      <a:gd name="connsiteY4" fmla="*/ 22 h 758632"/>
                      <a:gd name="connsiteX5" fmla="*/ 972759 w 1199879"/>
                      <a:gd name="connsiteY5" fmla="*/ 85747 h 758632"/>
                      <a:gd name="connsiteX6" fmla="*/ 1196597 w 1199879"/>
                      <a:gd name="connsiteY6" fmla="*/ 400072 h 758632"/>
                      <a:gd name="connsiteX7" fmla="*/ 1087059 w 1199879"/>
                      <a:gd name="connsiteY7" fmla="*/ 757259 h 758632"/>
                      <a:gd name="connsiteX8" fmla="*/ 829884 w 1199879"/>
                      <a:gd name="connsiteY8" fmla="*/ 514372 h 758632"/>
                      <a:gd name="connsiteX9" fmla="*/ 572710 w 1199879"/>
                      <a:gd name="connsiteY9" fmla="*/ 290534 h 758632"/>
                      <a:gd name="connsiteX10" fmla="*/ 177422 w 1199879"/>
                      <a:gd name="connsiteY10" fmla="*/ 490559 h 758632"/>
                      <a:gd name="connsiteX11" fmla="*/ 86934 w 1199879"/>
                      <a:gd name="connsiteY11" fmla="*/ 700109 h 758632"/>
                      <a:gd name="connsiteX0" fmla="*/ 86934 w 1199879"/>
                      <a:gd name="connsiteY0" fmla="*/ 700109 h 758996"/>
                      <a:gd name="connsiteX1" fmla="*/ 1209 w 1199879"/>
                      <a:gd name="connsiteY1" fmla="*/ 533422 h 758996"/>
                      <a:gd name="connsiteX2" fmla="*/ 48834 w 1199879"/>
                      <a:gd name="connsiteY2" fmla="*/ 290534 h 758996"/>
                      <a:gd name="connsiteX3" fmla="*/ 210759 w 1199879"/>
                      <a:gd name="connsiteY3" fmla="*/ 90509 h 758996"/>
                      <a:gd name="connsiteX4" fmla="*/ 563184 w 1199879"/>
                      <a:gd name="connsiteY4" fmla="*/ 22 h 758996"/>
                      <a:gd name="connsiteX5" fmla="*/ 972759 w 1199879"/>
                      <a:gd name="connsiteY5" fmla="*/ 85747 h 758996"/>
                      <a:gd name="connsiteX6" fmla="*/ 1196597 w 1199879"/>
                      <a:gd name="connsiteY6" fmla="*/ 400072 h 758996"/>
                      <a:gd name="connsiteX7" fmla="*/ 1087059 w 1199879"/>
                      <a:gd name="connsiteY7" fmla="*/ 757259 h 758996"/>
                      <a:gd name="connsiteX8" fmla="*/ 829884 w 1199879"/>
                      <a:gd name="connsiteY8" fmla="*/ 514372 h 758996"/>
                      <a:gd name="connsiteX9" fmla="*/ 572710 w 1199879"/>
                      <a:gd name="connsiteY9" fmla="*/ 290534 h 758996"/>
                      <a:gd name="connsiteX10" fmla="*/ 177422 w 1199879"/>
                      <a:gd name="connsiteY10" fmla="*/ 490559 h 758996"/>
                      <a:gd name="connsiteX11" fmla="*/ 86934 w 1199879"/>
                      <a:gd name="connsiteY11" fmla="*/ 700109 h 758996"/>
                      <a:gd name="connsiteX0" fmla="*/ 86934 w 1199879"/>
                      <a:gd name="connsiteY0" fmla="*/ 700109 h 758996"/>
                      <a:gd name="connsiteX1" fmla="*/ 1209 w 1199879"/>
                      <a:gd name="connsiteY1" fmla="*/ 533422 h 758996"/>
                      <a:gd name="connsiteX2" fmla="*/ 48834 w 1199879"/>
                      <a:gd name="connsiteY2" fmla="*/ 290534 h 758996"/>
                      <a:gd name="connsiteX3" fmla="*/ 210759 w 1199879"/>
                      <a:gd name="connsiteY3" fmla="*/ 90509 h 758996"/>
                      <a:gd name="connsiteX4" fmla="*/ 563184 w 1199879"/>
                      <a:gd name="connsiteY4" fmla="*/ 22 h 758996"/>
                      <a:gd name="connsiteX5" fmla="*/ 972759 w 1199879"/>
                      <a:gd name="connsiteY5" fmla="*/ 85747 h 758996"/>
                      <a:gd name="connsiteX6" fmla="*/ 1196597 w 1199879"/>
                      <a:gd name="connsiteY6" fmla="*/ 400072 h 758996"/>
                      <a:gd name="connsiteX7" fmla="*/ 1087059 w 1199879"/>
                      <a:gd name="connsiteY7" fmla="*/ 757259 h 758996"/>
                      <a:gd name="connsiteX8" fmla="*/ 829884 w 1199879"/>
                      <a:gd name="connsiteY8" fmla="*/ 514372 h 758996"/>
                      <a:gd name="connsiteX9" fmla="*/ 572710 w 1199879"/>
                      <a:gd name="connsiteY9" fmla="*/ 290534 h 758996"/>
                      <a:gd name="connsiteX10" fmla="*/ 177422 w 1199879"/>
                      <a:gd name="connsiteY10" fmla="*/ 490559 h 758996"/>
                      <a:gd name="connsiteX11" fmla="*/ 86934 w 1199879"/>
                      <a:gd name="connsiteY11" fmla="*/ 700109 h 758996"/>
                      <a:gd name="connsiteX0" fmla="*/ 86934 w 1199879"/>
                      <a:gd name="connsiteY0" fmla="*/ 700109 h 758996"/>
                      <a:gd name="connsiteX1" fmla="*/ 1209 w 1199879"/>
                      <a:gd name="connsiteY1" fmla="*/ 533422 h 758996"/>
                      <a:gd name="connsiteX2" fmla="*/ 48834 w 1199879"/>
                      <a:gd name="connsiteY2" fmla="*/ 290534 h 758996"/>
                      <a:gd name="connsiteX3" fmla="*/ 210759 w 1199879"/>
                      <a:gd name="connsiteY3" fmla="*/ 90509 h 758996"/>
                      <a:gd name="connsiteX4" fmla="*/ 563184 w 1199879"/>
                      <a:gd name="connsiteY4" fmla="*/ 22 h 758996"/>
                      <a:gd name="connsiteX5" fmla="*/ 972759 w 1199879"/>
                      <a:gd name="connsiteY5" fmla="*/ 85747 h 758996"/>
                      <a:gd name="connsiteX6" fmla="*/ 1196597 w 1199879"/>
                      <a:gd name="connsiteY6" fmla="*/ 400072 h 758996"/>
                      <a:gd name="connsiteX7" fmla="*/ 1087059 w 1199879"/>
                      <a:gd name="connsiteY7" fmla="*/ 757259 h 758996"/>
                      <a:gd name="connsiteX8" fmla="*/ 829884 w 1199879"/>
                      <a:gd name="connsiteY8" fmla="*/ 514372 h 758996"/>
                      <a:gd name="connsiteX9" fmla="*/ 572710 w 1199879"/>
                      <a:gd name="connsiteY9" fmla="*/ 290534 h 758996"/>
                      <a:gd name="connsiteX10" fmla="*/ 177422 w 1199879"/>
                      <a:gd name="connsiteY10" fmla="*/ 490559 h 758996"/>
                      <a:gd name="connsiteX11" fmla="*/ 86934 w 1199879"/>
                      <a:gd name="connsiteY11" fmla="*/ 700109 h 758996"/>
                      <a:gd name="connsiteX0" fmla="*/ 86934 w 1199879"/>
                      <a:gd name="connsiteY0" fmla="*/ 700109 h 759104"/>
                      <a:gd name="connsiteX1" fmla="*/ 1209 w 1199879"/>
                      <a:gd name="connsiteY1" fmla="*/ 533422 h 759104"/>
                      <a:gd name="connsiteX2" fmla="*/ 48834 w 1199879"/>
                      <a:gd name="connsiteY2" fmla="*/ 290534 h 759104"/>
                      <a:gd name="connsiteX3" fmla="*/ 210759 w 1199879"/>
                      <a:gd name="connsiteY3" fmla="*/ 90509 h 759104"/>
                      <a:gd name="connsiteX4" fmla="*/ 563184 w 1199879"/>
                      <a:gd name="connsiteY4" fmla="*/ 22 h 759104"/>
                      <a:gd name="connsiteX5" fmla="*/ 972759 w 1199879"/>
                      <a:gd name="connsiteY5" fmla="*/ 85747 h 759104"/>
                      <a:gd name="connsiteX6" fmla="*/ 1196597 w 1199879"/>
                      <a:gd name="connsiteY6" fmla="*/ 400072 h 759104"/>
                      <a:gd name="connsiteX7" fmla="*/ 1087059 w 1199879"/>
                      <a:gd name="connsiteY7" fmla="*/ 757259 h 759104"/>
                      <a:gd name="connsiteX8" fmla="*/ 829884 w 1199879"/>
                      <a:gd name="connsiteY8" fmla="*/ 514372 h 759104"/>
                      <a:gd name="connsiteX9" fmla="*/ 572710 w 1199879"/>
                      <a:gd name="connsiteY9" fmla="*/ 290534 h 759104"/>
                      <a:gd name="connsiteX10" fmla="*/ 177422 w 1199879"/>
                      <a:gd name="connsiteY10" fmla="*/ 490559 h 759104"/>
                      <a:gd name="connsiteX11" fmla="*/ 86934 w 1199879"/>
                      <a:gd name="connsiteY11" fmla="*/ 700109 h 759104"/>
                      <a:gd name="connsiteX0" fmla="*/ 86934 w 1199879"/>
                      <a:gd name="connsiteY0" fmla="*/ 700109 h 759104"/>
                      <a:gd name="connsiteX1" fmla="*/ 1209 w 1199879"/>
                      <a:gd name="connsiteY1" fmla="*/ 533422 h 759104"/>
                      <a:gd name="connsiteX2" fmla="*/ 48834 w 1199879"/>
                      <a:gd name="connsiteY2" fmla="*/ 290534 h 759104"/>
                      <a:gd name="connsiteX3" fmla="*/ 210759 w 1199879"/>
                      <a:gd name="connsiteY3" fmla="*/ 90509 h 759104"/>
                      <a:gd name="connsiteX4" fmla="*/ 563184 w 1199879"/>
                      <a:gd name="connsiteY4" fmla="*/ 22 h 759104"/>
                      <a:gd name="connsiteX5" fmla="*/ 972759 w 1199879"/>
                      <a:gd name="connsiteY5" fmla="*/ 85747 h 759104"/>
                      <a:gd name="connsiteX6" fmla="*/ 1196597 w 1199879"/>
                      <a:gd name="connsiteY6" fmla="*/ 400072 h 759104"/>
                      <a:gd name="connsiteX7" fmla="*/ 1087059 w 1199879"/>
                      <a:gd name="connsiteY7" fmla="*/ 757259 h 759104"/>
                      <a:gd name="connsiteX8" fmla="*/ 829884 w 1199879"/>
                      <a:gd name="connsiteY8" fmla="*/ 514372 h 759104"/>
                      <a:gd name="connsiteX9" fmla="*/ 572710 w 1199879"/>
                      <a:gd name="connsiteY9" fmla="*/ 290534 h 759104"/>
                      <a:gd name="connsiteX10" fmla="*/ 177422 w 1199879"/>
                      <a:gd name="connsiteY10" fmla="*/ 490559 h 759104"/>
                      <a:gd name="connsiteX11" fmla="*/ 86934 w 1199879"/>
                      <a:gd name="connsiteY11" fmla="*/ 700109 h 759104"/>
                      <a:gd name="connsiteX0" fmla="*/ 86934 w 1199879"/>
                      <a:gd name="connsiteY0" fmla="*/ 700109 h 759104"/>
                      <a:gd name="connsiteX1" fmla="*/ 1209 w 1199879"/>
                      <a:gd name="connsiteY1" fmla="*/ 533422 h 759104"/>
                      <a:gd name="connsiteX2" fmla="*/ 48834 w 1199879"/>
                      <a:gd name="connsiteY2" fmla="*/ 290534 h 759104"/>
                      <a:gd name="connsiteX3" fmla="*/ 210759 w 1199879"/>
                      <a:gd name="connsiteY3" fmla="*/ 90509 h 759104"/>
                      <a:gd name="connsiteX4" fmla="*/ 563184 w 1199879"/>
                      <a:gd name="connsiteY4" fmla="*/ 22 h 759104"/>
                      <a:gd name="connsiteX5" fmla="*/ 972759 w 1199879"/>
                      <a:gd name="connsiteY5" fmla="*/ 85747 h 759104"/>
                      <a:gd name="connsiteX6" fmla="*/ 1196597 w 1199879"/>
                      <a:gd name="connsiteY6" fmla="*/ 400072 h 759104"/>
                      <a:gd name="connsiteX7" fmla="*/ 1087059 w 1199879"/>
                      <a:gd name="connsiteY7" fmla="*/ 757259 h 759104"/>
                      <a:gd name="connsiteX8" fmla="*/ 829884 w 1199879"/>
                      <a:gd name="connsiteY8" fmla="*/ 514372 h 759104"/>
                      <a:gd name="connsiteX9" fmla="*/ 572710 w 1199879"/>
                      <a:gd name="connsiteY9" fmla="*/ 290534 h 759104"/>
                      <a:gd name="connsiteX10" fmla="*/ 177422 w 1199879"/>
                      <a:gd name="connsiteY10" fmla="*/ 490559 h 759104"/>
                      <a:gd name="connsiteX11" fmla="*/ 86934 w 1199879"/>
                      <a:gd name="connsiteY11" fmla="*/ 700109 h 759104"/>
                      <a:gd name="connsiteX0" fmla="*/ 86934 w 1199879"/>
                      <a:gd name="connsiteY0" fmla="*/ 636283 h 695278"/>
                      <a:gd name="connsiteX1" fmla="*/ 1209 w 1199879"/>
                      <a:gd name="connsiteY1" fmla="*/ 469596 h 695278"/>
                      <a:gd name="connsiteX2" fmla="*/ 48834 w 1199879"/>
                      <a:gd name="connsiteY2" fmla="*/ 226708 h 695278"/>
                      <a:gd name="connsiteX3" fmla="*/ 210759 w 1199879"/>
                      <a:gd name="connsiteY3" fmla="*/ 26683 h 695278"/>
                      <a:gd name="connsiteX4" fmla="*/ 586997 w 1199879"/>
                      <a:gd name="connsiteY4" fmla="*/ 26683 h 695278"/>
                      <a:gd name="connsiteX5" fmla="*/ 972759 w 1199879"/>
                      <a:gd name="connsiteY5" fmla="*/ 21921 h 695278"/>
                      <a:gd name="connsiteX6" fmla="*/ 1196597 w 1199879"/>
                      <a:gd name="connsiteY6" fmla="*/ 336246 h 695278"/>
                      <a:gd name="connsiteX7" fmla="*/ 1087059 w 1199879"/>
                      <a:gd name="connsiteY7" fmla="*/ 693433 h 695278"/>
                      <a:gd name="connsiteX8" fmla="*/ 829884 w 1199879"/>
                      <a:gd name="connsiteY8" fmla="*/ 450546 h 695278"/>
                      <a:gd name="connsiteX9" fmla="*/ 572710 w 1199879"/>
                      <a:gd name="connsiteY9" fmla="*/ 226708 h 695278"/>
                      <a:gd name="connsiteX10" fmla="*/ 177422 w 1199879"/>
                      <a:gd name="connsiteY10" fmla="*/ 426733 h 695278"/>
                      <a:gd name="connsiteX11" fmla="*/ 86934 w 1199879"/>
                      <a:gd name="connsiteY11" fmla="*/ 636283 h 695278"/>
                      <a:gd name="connsiteX0" fmla="*/ 86934 w 1199879"/>
                      <a:gd name="connsiteY0" fmla="*/ 717176 h 776171"/>
                      <a:gd name="connsiteX1" fmla="*/ 1209 w 1199879"/>
                      <a:gd name="connsiteY1" fmla="*/ 550489 h 776171"/>
                      <a:gd name="connsiteX2" fmla="*/ 48834 w 1199879"/>
                      <a:gd name="connsiteY2" fmla="*/ 307601 h 776171"/>
                      <a:gd name="connsiteX3" fmla="*/ 210759 w 1199879"/>
                      <a:gd name="connsiteY3" fmla="*/ 107576 h 776171"/>
                      <a:gd name="connsiteX4" fmla="*/ 586997 w 1199879"/>
                      <a:gd name="connsiteY4" fmla="*/ 107576 h 776171"/>
                      <a:gd name="connsiteX5" fmla="*/ 972759 w 1199879"/>
                      <a:gd name="connsiteY5" fmla="*/ 102814 h 776171"/>
                      <a:gd name="connsiteX6" fmla="*/ 1196597 w 1199879"/>
                      <a:gd name="connsiteY6" fmla="*/ 417139 h 776171"/>
                      <a:gd name="connsiteX7" fmla="*/ 1087059 w 1199879"/>
                      <a:gd name="connsiteY7" fmla="*/ 774326 h 776171"/>
                      <a:gd name="connsiteX8" fmla="*/ 829884 w 1199879"/>
                      <a:gd name="connsiteY8" fmla="*/ 531439 h 776171"/>
                      <a:gd name="connsiteX9" fmla="*/ 572710 w 1199879"/>
                      <a:gd name="connsiteY9" fmla="*/ 307601 h 776171"/>
                      <a:gd name="connsiteX10" fmla="*/ 177422 w 1199879"/>
                      <a:gd name="connsiteY10" fmla="*/ 507626 h 776171"/>
                      <a:gd name="connsiteX11" fmla="*/ 86934 w 1199879"/>
                      <a:gd name="connsiteY11" fmla="*/ 717176 h 776171"/>
                      <a:gd name="connsiteX0" fmla="*/ 86934 w 1199879"/>
                      <a:gd name="connsiteY0" fmla="*/ 717176 h 776171"/>
                      <a:gd name="connsiteX1" fmla="*/ 1209 w 1199879"/>
                      <a:gd name="connsiteY1" fmla="*/ 550489 h 776171"/>
                      <a:gd name="connsiteX2" fmla="*/ 48834 w 1199879"/>
                      <a:gd name="connsiteY2" fmla="*/ 307601 h 776171"/>
                      <a:gd name="connsiteX3" fmla="*/ 210759 w 1199879"/>
                      <a:gd name="connsiteY3" fmla="*/ 107576 h 776171"/>
                      <a:gd name="connsiteX4" fmla="*/ 586997 w 1199879"/>
                      <a:gd name="connsiteY4" fmla="*/ 107576 h 776171"/>
                      <a:gd name="connsiteX5" fmla="*/ 972759 w 1199879"/>
                      <a:gd name="connsiteY5" fmla="*/ 102814 h 776171"/>
                      <a:gd name="connsiteX6" fmla="*/ 1196597 w 1199879"/>
                      <a:gd name="connsiteY6" fmla="*/ 417139 h 776171"/>
                      <a:gd name="connsiteX7" fmla="*/ 1087059 w 1199879"/>
                      <a:gd name="connsiteY7" fmla="*/ 774326 h 776171"/>
                      <a:gd name="connsiteX8" fmla="*/ 829884 w 1199879"/>
                      <a:gd name="connsiteY8" fmla="*/ 531439 h 776171"/>
                      <a:gd name="connsiteX9" fmla="*/ 572710 w 1199879"/>
                      <a:gd name="connsiteY9" fmla="*/ 307601 h 776171"/>
                      <a:gd name="connsiteX10" fmla="*/ 177422 w 1199879"/>
                      <a:gd name="connsiteY10" fmla="*/ 507626 h 776171"/>
                      <a:gd name="connsiteX11" fmla="*/ 86934 w 1199879"/>
                      <a:gd name="connsiteY11" fmla="*/ 717176 h 776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199879" h="776171">
                        <a:moveTo>
                          <a:pt x="86934" y="717176"/>
                        </a:moveTo>
                        <a:cubicBezTo>
                          <a:pt x="57565" y="724320"/>
                          <a:pt x="7559" y="618751"/>
                          <a:pt x="1209" y="550489"/>
                        </a:cubicBezTo>
                        <a:cubicBezTo>
                          <a:pt x="-5141" y="482226"/>
                          <a:pt x="13909" y="381420"/>
                          <a:pt x="48834" y="307601"/>
                        </a:cubicBezTo>
                        <a:cubicBezTo>
                          <a:pt x="83759" y="233782"/>
                          <a:pt x="121065" y="140913"/>
                          <a:pt x="210759" y="107576"/>
                        </a:cubicBezTo>
                        <a:cubicBezTo>
                          <a:pt x="300453" y="74239"/>
                          <a:pt x="507622" y="-105942"/>
                          <a:pt x="586997" y="107576"/>
                        </a:cubicBezTo>
                        <a:cubicBezTo>
                          <a:pt x="552072" y="-102768"/>
                          <a:pt x="871159" y="51220"/>
                          <a:pt x="972759" y="102814"/>
                        </a:cubicBezTo>
                        <a:cubicBezTo>
                          <a:pt x="1074359" y="154408"/>
                          <a:pt x="1177547" y="305220"/>
                          <a:pt x="1196597" y="417139"/>
                        </a:cubicBezTo>
                        <a:cubicBezTo>
                          <a:pt x="1215647" y="529058"/>
                          <a:pt x="1148178" y="755276"/>
                          <a:pt x="1087059" y="774326"/>
                        </a:cubicBezTo>
                        <a:cubicBezTo>
                          <a:pt x="1025940" y="793376"/>
                          <a:pt x="1001334" y="661614"/>
                          <a:pt x="829884" y="531439"/>
                        </a:cubicBezTo>
                        <a:cubicBezTo>
                          <a:pt x="606046" y="434602"/>
                          <a:pt x="681454" y="311570"/>
                          <a:pt x="572710" y="307601"/>
                        </a:cubicBezTo>
                        <a:cubicBezTo>
                          <a:pt x="463966" y="303632"/>
                          <a:pt x="258385" y="439364"/>
                          <a:pt x="177422" y="507626"/>
                        </a:cubicBezTo>
                        <a:cubicBezTo>
                          <a:pt x="96459" y="575889"/>
                          <a:pt x="116303" y="710032"/>
                          <a:pt x="86934" y="717176"/>
                        </a:cubicBezTo>
                        <a:close/>
                      </a:path>
                    </a:pathLst>
                  </a:cu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653" name="Trapezoid 270"/>
                <p:cNvSpPr/>
                <p:nvPr/>
              </p:nvSpPr>
              <p:spPr>
                <a:xfrm rot="20338925" flipH="1">
                  <a:off x="3462019" y="3913526"/>
                  <a:ext cx="378473" cy="1158393"/>
                </a:xfrm>
                <a:custGeom>
                  <a:avLst/>
                  <a:gdLst>
                    <a:gd name="connsiteX0" fmla="*/ 0 w 318441"/>
                    <a:gd name="connsiteY0" fmla="*/ 484297 h 484297"/>
                    <a:gd name="connsiteX1" fmla="*/ 33879 w 318441"/>
                    <a:gd name="connsiteY1" fmla="*/ 0 h 484297"/>
                    <a:gd name="connsiteX2" fmla="*/ 284562 w 318441"/>
                    <a:gd name="connsiteY2" fmla="*/ 0 h 484297"/>
                    <a:gd name="connsiteX3" fmla="*/ 318441 w 318441"/>
                    <a:gd name="connsiteY3" fmla="*/ 484297 h 484297"/>
                    <a:gd name="connsiteX4" fmla="*/ 0 w 318441"/>
                    <a:gd name="connsiteY4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33879 w 318441"/>
                    <a:gd name="connsiteY2" fmla="*/ 0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2651 w 318441"/>
                    <a:gd name="connsiteY1" fmla="*/ 132438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0 w 318441"/>
                    <a:gd name="connsiteY0" fmla="*/ 484297 h 484297"/>
                    <a:gd name="connsiteX1" fmla="*/ 11230 w 318441"/>
                    <a:gd name="connsiteY1" fmla="*/ 72704 h 484297"/>
                    <a:gd name="connsiteX2" fmla="*/ 49172 w 318441"/>
                    <a:gd name="connsiteY2" fmla="*/ 583 h 484297"/>
                    <a:gd name="connsiteX3" fmla="*/ 284562 w 318441"/>
                    <a:gd name="connsiteY3" fmla="*/ 0 h 484297"/>
                    <a:gd name="connsiteX4" fmla="*/ 318441 w 318441"/>
                    <a:gd name="connsiteY4" fmla="*/ 484297 h 484297"/>
                    <a:gd name="connsiteX5" fmla="*/ 0 w 318441"/>
                    <a:gd name="connsiteY5" fmla="*/ 484297 h 484297"/>
                    <a:gd name="connsiteX0" fmla="*/ 64163 w 307709"/>
                    <a:gd name="connsiteY0" fmla="*/ 496110 h 496110"/>
                    <a:gd name="connsiteX1" fmla="*/ 498 w 307709"/>
                    <a:gd name="connsiteY1" fmla="*/ 72704 h 496110"/>
                    <a:gd name="connsiteX2" fmla="*/ 38440 w 307709"/>
                    <a:gd name="connsiteY2" fmla="*/ 583 h 496110"/>
                    <a:gd name="connsiteX3" fmla="*/ 273830 w 307709"/>
                    <a:gd name="connsiteY3" fmla="*/ 0 h 496110"/>
                    <a:gd name="connsiteX4" fmla="*/ 307709 w 307709"/>
                    <a:gd name="connsiteY4" fmla="*/ 484297 h 496110"/>
                    <a:gd name="connsiteX5" fmla="*/ 64163 w 307709"/>
                    <a:gd name="connsiteY5" fmla="*/ 496110 h 496110"/>
                    <a:gd name="connsiteX0" fmla="*/ 64163 w 307709"/>
                    <a:gd name="connsiteY0" fmla="*/ 496110 h 1158393"/>
                    <a:gd name="connsiteX1" fmla="*/ 498 w 307709"/>
                    <a:gd name="connsiteY1" fmla="*/ 72704 h 1158393"/>
                    <a:gd name="connsiteX2" fmla="*/ 38440 w 307709"/>
                    <a:gd name="connsiteY2" fmla="*/ 583 h 1158393"/>
                    <a:gd name="connsiteX3" fmla="*/ 273830 w 307709"/>
                    <a:gd name="connsiteY3" fmla="*/ 0 h 1158393"/>
                    <a:gd name="connsiteX4" fmla="*/ 307709 w 307709"/>
                    <a:gd name="connsiteY4" fmla="*/ 484297 h 1158393"/>
                    <a:gd name="connsiteX5" fmla="*/ 270326 w 307709"/>
                    <a:gd name="connsiteY5" fmla="*/ 1158393 h 1158393"/>
                    <a:gd name="connsiteX6" fmla="*/ 64163 w 307709"/>
                    <a:gd name="connsiteY6" fmla="*/ 496110 h 1158393"/>
                    <a:gd name="connsiteX0" fmla="*/ 64163 w 378971"/>
                    <a:gd name="connsiteY0" fmla="*/ 496110 h 1214821"/>
                    <a:gd name="connsiteX1" fmla="*/ 498 w 378971"/>
                    <a:gd name="connsiteY1" fmla="*/ 72704 h 1214821"/>
                    <a:gd name="connsiteX2" fmla="*/ 38440 w 378971"/>
                    <a:gd name="connsiteY2" fmla="*/ 583 h 1214821"/>
                    <a:gd name="connsiteX3" fmla="*/ 273830 w 378971"/>
                    <a:gd name="connsiteY3" fmla="*/ 0 h 1214821"/>
                    <a:gd name="connsiteX4" fmla="*/ 307709 w 378971"/>
                    <a:gd name="connsiteY4" fmla="*/ 484297 h 1214821"/>
                    <a:gd name="connsiteX5" fmla="*/ 378604 w 378971"/>
                    <a:gd name="connsiteY5" fmla="*/ 1130321 h 1214821"/>
                    <a:gd name="connsiteX6" fmla="*/ 270326 w 378971"/>
                    <a:gd name="connsiteY6" fmla="*/ 1158393 h 1214821"/>
                    <a:gd name="connsiteX7" fmla="*/ 64163 w 378971"/>
                    <a:gd name="connsiteY7" fmla="*/ 496110 h 1214821"/>
                    <a:gd name="connsiteX0" fmla="*/ 64163 w 378971"/>
                    <a:gd name="connsiteY0" fmla="*/ 496110 h 1158393"/>
                    <a:gd name="connsiteX1" fmla="*/ 498 w 378971"/>
                    <a:gd name="connsiteY1" fmla="*/ 72704 h 1158393"/>
                    <a:gd name="connsiteX2" fmla="*/ 38440 w 378971"/>
                    <a:gd name="connsiteY2" fmla="*/ 583 h 1158393"/>
                    <a:gd name="connsiteX3" fmla="*/ 273830 w 378971"/>
                    <a:gd name="connsiteY3" fmla="*/ 0 h 1158393"/>
                    <a:gd name="connsiteX4" fmla="*/ 307709 w 378971"/>
                    <a:gd name="connsiteY4" fmla="*/ 484297 h 1158393"/>
                    <a:gd name="connsiteX5" fmla="*/ 378604 w 378971"/>
                    <a:gd name="connsiteY5" fmla="*/ 1130321 h 1158393"/>
                    <a:gd name="connsiteX6" fmla="*/ 270326 w 378971"/>
                    <a:gd name="connsiteY6" fmla="*/ 1158393 h 1158393"/>
                    <a:gd name="connsiteX7" fmla="*/ 64163 w 378971"/>
                    <a:gd name="connsiteY7" fmla="*/ 496110 h 1158393"/>
                    <a:gd name="connsiteX0" fmla="*/ 63665 w 378473"/>
                    <a:gd name="connsiteY0" fmla="*/ 496110 h 1158393"/>
                    <a:gd name="connsiteX1" fmla="*/ 0 w 378473"/>
                    <a:gd name="connsiteY1" fmla="*/ 72704 h 1158393"/>
                    <a:gd name="connsiteX2" fmla="*/ 37942 w 378473"/>
                    <a:gd name="connsiteY2" fmla="*/ 583 h 1158393"/>
                    <a:gd name="connsiteX3" fmla="*/ 273332 w 378473"/>
                    <a:gd name="connsiteY3" fmla="*/ 0 h 1158393"/>
                    <a:gd name="connsiteX4" fmla="*/ 307211 w 378473"/>
                    <a:gd name="connsiteY4" fmla="*/ 484297 h 1158393"/>
                    <a:gd name="connsiteX5" fmla="*/ 378106 w 378473"/>
                    <a:gd name="connsiteY5" fmla="*/ 1130321 h 1158393"/>
                    <a:gd name="connsiteX6" fmla="*/ 269828 w 378473"/>
                    <a:gd name="connsiteY6" fmla="*/ 1158393 h 1158393"/>
                    <a:gd name="connsiteX7" fmla="*/ 63665 w 378473"/>
                    <a:gd name="connsiteY7" fmla="*/ 496110 h 1158393"/>
                    <a:gd name="connsiteX0" fmla="*/ 63665 w 378473"/>
                    <a:gd name="connsiteY0" fmla="*/ 538491 h 1200774"/>
                    <a:gd name="connsiteX1" fmla="*/ 0 w 378473"/>
                    <a:gd name="connsiteY1" fmla="*/ 115085 h 1200774"/>
                    <a:gd name="connsiteX2" fmla="*/ 86378 w 378473"/>
                    <a:gd name="connsiteY2" fmla="*/ 0 h 1200774"/>
                    <a:gd name="connsiteX3" fmla="*/ 273332 w 378473"/>
                    <a:gd name="connsiteY3" fmla="*/ 42381 h 1200774"/>
                    <a:gd name="connsiteX4" fmla="*/ 307211 w 378473"/>
                    <a:gd name="connsiteY4" fmla="*/ 526678 h 1200774"/>
                    <a:gd name="connsiteX5" fmla="*/ 378106 w 378473"/>
                    <a:gd name="connsiteY5" fmla="*/ 1172702 h 1200774"/>
                    <a:gd name="connsiteX6" fmla="*/ 269828 w 378473"/>
                    <a:gd name="connsiteY6" fmla="*/ 1200774 h 1200774"/>
                    <a:gd name="connsiteX7" fmla="*/ 63665 w 378473"/>
                    <a:gd name="connsiteY7" fmla="*/ 538491 h 1200774"/>
                    <a:gd name="connsiteX0" fmla="*/ 63665 w 378473"/>
                    <a:gd name="connsiteY0" fmla="*/ 496110 h 1158393"/>
                    <a:gd name="connsiteX1" fmla="*/ 0 w 378473"/>
                    <a:gd name="connsiteY1" fmla="*/ 72704 h 1158393"/>
                    <a:gd name="connsiteX2" fmla="*/ 147436 w 378473"/>
                    <a:gd name="connsiteY2" fmla="*/ 27858 h 1158393"/>
                    <a:gd name="connsiteX3" fmla="*/ 273332 w 378473"/>
                    <a:gd name="connsiteY3" fmla="*/ 0 h 1158393"/>
                    <a:gd name="connsiteX4" fmla="*/ 307211 w 378473"/>
                    <a:gd name="connsiteY4" fmla="*/ 484297 h 1158393"/>
                    <a:gd name="connsiteX5" fmla="*/ 378106 w 378473"/>
                    <a:gd name="connsiteY5" fmla="*/ 1130321 h 1158393"/>
                    <a:gd name="connsiteX6" fmla="*/ 269828 w 378473"/>
                    <a:gd name="connsiteY6" fmla="*/ 1158393 h 1158393"/>
                    <a:gd name="connsiteX7" fmla="*/ 63665 w 378473"/>
                    <a:gd name="connsiteY7" fmla="*/ 496110 h 1158393"/>
                    <a:gd name="connsiteX0" fmla="*/ 63665 w 378473"/>
                    <a:gd name="connsiteY0" fmla="*/ 496110 h 1158393"/>
                    <a:gd name="connsiteX1" fmla="*/ 0 w 378473"/>
                    <a:gd name="connsiteY1" fmla="*/ 72704 h 1158393"/>
                    <a:gd name="connsiteX2" fmla="*/ 122865 w 378473"/>
                    <a:gd name="connsiteY2" fmla="*/ 96926 h 1158393"/>
                    <a:gd name="connsiteX3" fmla="*/ 273332 w 378473"/>
                    <a:gd name="connsiteY3" fmla="*/ 0 h 1158393"/>
                    <a:gd name="connsiteX4" fmla="*/ 307211 w 378473"/>
                    <a:gd name="connsiteY4" fmla="*/ 484297 h 1158393"/>
                    <a:gd name="connsiteX5" fmla="*/ 378106 w 378473"/>
                    <a:gd name="connsiteY5" fmla="*/ 1130321 h 1158393"/>
                    <a:gd name="connsiteX6" fmla="*/ 269828 w 378473"/>
                    <a:gd name="connsiteY6" fmla="*/ 1158393 h 1158393"/>
                    <a:gd name="connsiteX7" fmla="*/ 63665 w 378473"/>
                    <a:gd name="connsiteY7" fmla="*/ 496110 h 1158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8473" h="1158393">
                      <a:moveTo>
                        <a:pt x="63665" y="496110"/>
                      </a:moveTo>
                      <a:lnTo>
                        <a:pt x="0" y="72704"/>
                      </a:lnTo>
                      <a:lnTo>
                        <a:pt x="122865" y="96926"/>
                      </a:lnTo>
                      <a:lnTo>
                        <a:pt x="273332" y="0"/>
                      </a:lnTo>
                      <a:lnTo>
                        <a:pt x="307211" y="484297"/>
                      </a:lnTo>
                      <a:cubicBezTo>
                        <a:pt x="309299" y="642060"/>
                        <a:pt x="384337" y="1017972"/>
                        <a:pt x="378106" y="1130321"/>
                      </a:cubicBezTo>
                      <a:lnTo>
                        <a:pt x="269828" y="1158393"/>
                      </a:lnTo>
                      <a:lnTo>
                        <a:pt x="63665" y="496110"/>
                      </a:lnTo>
                      <a:close/>
                    </a:path>
                  </a:pathLst>
                </a:custGeom>
                <a:solidFill>
                  <a:srgbClr val="E0FF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632" name="Trapezoid 270"/>
              <p:cNvSpPr/>
              <p:nvPr/>
            </p:nvSpPr>
            <p:spPr>
              <a:xfrm rot="1261075">
                <a:off x="2526875" y="3895168"/>
                <a:ext cx="378473" cy="1158393"/>
              </a:xfrm>
              <a:custGeom>
                <a:avLst/>
                <a:gdLst>
                  <a:gd name="connsiteX0" fmla="*/ 0 w 318441"/>
                  <a:gd name="connsiteY0" fmla="*/ 484297 h 484297"/>
                  <a:gd name="connsiteX1" fmla="*/ 33879 w 318441"/>
                  <a:gd name="connsiteY1" fmla="*/ 0 h 484297"/>
                  <a:gd name="connsiteX2" fmla="*/ 284562 w 318441"/>
                  <a:gd name="connsiteY2" fmla="*/ 0 h 484297"/>
                  <a:gd name="connsiteX3" fmla="*/ 318441 w 318441"/>
                  <a:gd name="connsiteY3" fmla="*/ 484297 h 484297"/>
                  <a:gd name="connsiteX4" fmla="*/ 0 w 318441"/>
                  <a:gd name="connsiteY4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33879 w 318441"/>
                  <a:gd name="connsiteY2" fmla="*/ 0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1230 w 318441"/>
                  <a:gd name="connsiteY1" fmla="*/ 72704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64163 w 307709"/>
                  <a:gd name="connsiteY0" fmla="*/ 496110 h 496110"/>
                  <a:gd name="connsiteX1" fmla="*/ 498 w 307709"/>
                  <a:gd name="connsiteY1" fmla="*/ 72704 h 496110"/>
                  <a:gd name="connsiteX2" fmla="*/ 38440 w 307709"/>
                  <a:gd name="connsiteY2" fmla="*/ 583 h 496110"/>
                  <a:gd name="connsiteX3" fmla="*/ 273830 w 307709"/>
                  <a:gd name="connsiteY3" fmla="*/ 0 h 496110"/>
                  <a:gd name="connsiteX4" fmla="*/ 307709 w 307709"/>
                  <a:gd name="connsiteY4" fmla="*/ 484297 h 496110"/>
                  <a:gd name="connsiteX5" fmla="*/ 64163 w 307709"/>
                  <a:gd name="connsiteY5" fmla="*/ 496110 h 496110"/>
                  <a:gd name="connsiteX0" fmla="*/ 64163 w 307709"/>
                  <a:gd name="connsiteY0" fmla="*/ 496110 h 1158393"/>
                  <a:gd name="connsiteX1" fmla="*/ 498 w 307709"/>
                  <a:gd name="connsiteY1" fmla="*/ 72704 h 1158393"/>
                  <a:gd name="connsiteX2" fmla="*/ 38440 w 307709"/>
                  <a:gd name="connsiteY2" fmla="*/ 583 h 1158393"/>
                  <a:gd name="connsiteX3" fmla="*/ 273830 w 307709"/>
                  <a:gd name="connsiteY3" fmla="*/ 0 h 1158393"/>
                  <a:gd name="connsiteX4" fmla="*/ 307709 w 307709"/>
                  <a:gd name="connsiteY4" fmla="*/ 484297 h 1158393"/>
                  <a:gd name="connsiteX5" fmla="*/ 270326 w 307709"/>
                  <a:gd name="connsiteY5" fmla="*/ 1158393 h 1158393"/>
                  <a:gd name="connsiteX6" fmla="*/ 64163 w 307709"/>
                  <a:gd name="connsiteY6" fmla="*/ 496110 h 1158393"/>
                  <a:gd name="connsiteX0" fmla="*/ 64163 w 378971"/>
                  <a:gd name="connsiteY0" fmla="*/ 496110 h 1214821"/>
                  <a:gd name="connsiteX1" fmla="*/ 498 w 378971"/>
                  <a:gd name="connsiteY1" fmla="*/ 72704 h 1214821"/>
                  <a:gd name="connsiteX2" fmla="*/ 38440 w 378971"/>
                  <a:gd name="connsiteY2" fmla="*/ 583 h 1214821"/>
                  <a:gd name="connsiteX3" fmla="*/ 273830 w 378971"/>
                  <a:gd name="connsiteY3" fmla="*/ 0 h 1214821"/>
                  <a:gd name="connsiteX4" fmla="*/ 307709 w 378971"/>
                  <a:gd name="connsiteY4" fmla="*/ 484297 h 1214821"/>
                  <a:gd name="connsiteX5" fmla="*/ 378604 w 378971"/>
                  <a:gd name="connsiteY5" fmla="*/ 1130321 h 1214821"/>
                  <a:gd name="connsiteX6" fmla="*/ 270326 w 378971"/>
                  <a:gd name="connsiteY6" fmla="*/ 1158393 h 1214821"/>
                  <a:gd name="connsiteX7" fmla="*/ 64163 w 378971"/>
                  <a:gd name="connsiteY7" fmla="*/ 496110 h 1214821"/>
                  <a:gd name="connsiteX0" fmla="*/ 64163 w 378971"/>
                  <a:gd name="connsiteY0" fmla="*/ 496110 h 1158393"/>
                  <a:gd name="connsiteX1" fmla="*/ 498 w 378971"/>
                  <a:gd name="connsiteY1" fmla="*/ 72704 h 1158393"/>
                  <a:gd name="connsiteX2" fmla="*/ 38440 w 378971"/>
                  <a:gd name="connsiteY2" fmla="*/ 583 h 1158393"/>
                  <a:gd name="connsiteX3" fmla="*/ 273830 w 378971"/>
                  <a:gd name="connsiteY3" fmla="*/ 0 h 1158393"/>
                  <a:gd name="connsiteX4" fmla="*/ 307709 w 378971"/>
                  <a:gd name="connsiteY4" fmla="*/ 484297 h 1158393"/>
                  <a:gd name="connsiteX5" fmla="*/ 378604 w 378971"/>
                  <a:gd name="connsiteY5" fmla="*/ 1130321 h 1158393"/>
                  <a:gd name="connsiteX6" fmla="*/ 270326 w 378971"/>
                  <a:gd name="connsiteY6" fmla="*/ 1158393 h 1158393"/>
                  <a:gd name="connsiteX7" fmla="*/ 64163 w 378971"/>
                  <a:gd name="connsiteY7" fmla="*/ 496110 h 1158393"/>
                  <a:gd name="connsiteX0" fmla="*/ 63665 w 378473"/>
                  <a:gd name="connsiteY0" fmla="*/ 496110 h 1158393"/>
                  <a:gd name="connsiteX1" fmla="*/ 0 w 378473"/>
                  <a:gd name="connsiteY1" fmla="*/ 72704 h 1158393"/>
                  <a:gd name="connsiteX2" fmla="*/ 37942 w 378473"/>
                  <a:gd name="connsiteY2" fmla="*/ 583 h 1158393"/>
                  <a:gd name="connsiteX3" fmla="*/ 273332 w 378473"/>
                  <a:gd name="connsiteY3" fmla="*/ 0 h 1158393"/>
                  <a:gd name="connsiteX4" fmla="*/ 307211 w 378473"/>
                  <a:gd name="connsiteY4" fmla="*/ 484297 h 1158393"/>
                  <a:gd name="connsiteX5" fmla="*/ 378106 w 378473"/>
                  <a:gd name="connsiteY5" fmla="*/ 1130321 h 1158393"/>
                  <a:gd name="connsiteX6" fmla="*/ 269828 w 378473"/>
                  <a:gd name="connsiteY6" fmla="*/ 1158393 h 1158393"/>
                  <a:gd name="connsiteX7" fmla="*/ 63665 w 378473"/>
                  <a:gd name="connsiteY7" fmla="*/ 496110 h 1158393"/>
                  <a:gd name="connsiteX0" fmla="*/ 63665 w 378473"/>
                  <a:gd name="connsiteY0" fmla="*/ 538491 h 1200774"/>
                  <a:gd name="connsiteX1" fmla="*/ 0 w 378473"/>
                  <a:gd name="connsiteY1" fmla="*/ 115085 h 1200774"/>
                  <a:gd name="connsiteX2" fmla="*/ 86378 w 378473"/>
                  <a:gd name="connsiteY2" fmla="*/ 0 h 1200774"/>
                  <a:gd name="connsiteX3" fmla="*/ 273332 w 378473"/>
                  <a:gd name="connsiteY3" fmla="*/ 42381 h 1200774"/>
                  <a:gd name="connsiteX4" fmla="*/ 307211 w 378473"/>
                  <a:gd name="connsiteY4" fmla="*/ 526678 h 1200774"/>
                  <a:gd name="connsiteX5" fmla="*/ 378106 w 378473"/>
                  <a:gd name="connsiteY5" fmla="*/ 1172702 h 1200774"/>
                  <a:gd name="connsiteX6" fmla="*/ 269828 w 378473"/>
                  <a:gd name="connsiteY6" fmla="*/ 1200774 h 1200774"/>
                  <a:gd name="connsiteX7" fmla="*/ 63665 w 378473"/>
                  <a:gd name="connsiteY7" fmla="*/ 538491 h 1200774"/>
                  <a:gd name="connsiteX0" fmla="*/ 63665 w 378473"/>
                  <a:gd name="connsiteY0" fmla="*/ 496110 h 1158393"/>
                  <a:gd name="connsiteX1" fmla="*/ 0 w 378473"/>
                  <a:gd name="connsiteY1" fmla="*/ 72704 h 1158393"/>
                  <a:gd name="connsiteX2" fmla="*/ 147436 w 378473"/>
                  <a:gd name="connsiteY2" fmla="*/ 27858 h 1158393"/>
                  <a:gd name="connsiteX3" fmla="*/ 273332 w 378473"/>
                  <a:gd name="connsiteY3" fmla="*/ 0 h 1158393"/>
                  <a:gd name="connsiteX4" fmla="*/ 307211 w 378473"/>
                  <a:gd name="connsiteY4" fmla="*/ 484297 h 1158393"/>
                  <a:gd name="connsiteX5" fmla="*/ 378106 w 378473"/>
                  <a:gd name="connsiteY5" fmla="*/ 1130321 h 1158393"/>
                  <a:gd name="connsiteX6" fmla="*/ 269828 w 378473"/>
                  <a:gd name="connsiteY6" fmla="*/ 1158393 h 1158393"/>
                  <a:gd name="connsiteX7" fmla="*/ 63665 w 378473"/>
                  <a:gd name="connsiteY7" fmla="*/ 496110 h 1158393"/>
                  <a:gd name="connsiteX0" fmla="*/ 63665 w 378473"/>
                  <a:gd name="connsiteY0" fmla="*/ 496110 h 1158393"/>
                  <a:gd name="connsiteX1" fmla="*/ 0 w 378473"/>
                  <a:gd name="connsiteY1" fmla="*/ 72704 h 1158393"/>
                  <a:gd name="connsiteX2" fmla="*/ 122865 w 378473"/>
                  <a:gd name="connsiteY2" fmla="*/ 96926 h 1158393"/>
                  <a:gd name="connsiteX3" fmla="*/ 273332 w 378473"/>
                  <a:gd name="connsiteY3" fmla="*/ 0 h 1158393"/>
                  <a:gd name="connsiteX4" fmla="*/ 307211 w 378473"/>
                  <a:gd name="connsiteY4" fmla="*/ 484297 h 1158393"/>
                  <a:gd name="connsiteX5" fmla="*/ 378106 w 378473"/>
                  <a:gd name="connsiteY5" fmla="*/ 1130321 h 1158393"/>
                  <a:gd name="connsiteX6" fmla="*/ 269828 w 378473"/>
                  <a:gd name="connsiteY6" fmla="*/ 1158393 h 1158393"/>
                  <a:gd name="connsiteX7" fmla="*/ 63665 w 378473"/>
                  <a:gd name="connsiteY7" fmla="*/ 496110 h 1158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8473" h="1158393">
                    <a:moveTo>
                      <a:pt x="63665" y="496110"/>
                    </a:moveTo>
                    <a:lnTo>
                      <a:pt x="0" y="72704"/>
                    </a:lnTo>
                    <a:lnTo>
                      <a:pt x="122865" y="96926"/>
                    </a:lnTo>
                    <a:lnTo>
                      <a:pt x="273332" y="0"/>
                    </a:lnTo>
                    <a:lnTo>
                      <a:pt x="307211" y="484297"/>
                    </a:lnTo>
                    <a:cubicBezTo>
                      <a:pt x="309299" y="642060"/>
                      <a:pt x="384337" y="1017972"/>
                      <a:pt x="378106" y="1130321"/>
                    </a:cubicBezTo>
                    <a:lnTo>
                      <a:pt x="269828" y="1158393"/>
                    </a:lnTo>
                    <a:lnTo>
                      <a:pt x="63665" y="496110"/>
                    </a:lnTo>
                    <a:close/>
                  </a:path>
                </a:pathLst>
              </a:custGeom>
              <a:solidFill>
                <a:srgbClr val="E0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2510" name="Group 2509"/>
            <p:cNvGrpSpPr>
              <a:grpSpLocks noChangeAspect="1"/>
            </p:cNvGrpSpPr>
            <p:nvPr/>
          </p:nvGrpSpPr>
          <p:grpSpPr>
            <a:xfrm>
              <a:off x="1371862" y="5498664"/>
              <a:ext cx="486827" cy="1357147"/>
              <a:chOff x="6564687" y="-1479765"/>
              <a:chExt cx="1392632" cy="3882290"/>
            </a:xfrm>
          </p:grpSpPr>
          <p:sp>
            <p:nvSpPr>
              <p:cNvPr id="2599" name="Freeform 2598"/>
              <p:cNvSpPr/>
              <p:nvPr/>
            </p:nvSpPr>
            <p:spPr>
              <a:xfrm>
                <a:off x="6928246" y="-1479765"/>
                <a:ext cx="712309" cy="881068"/>
              </a:xfrm>
              <a:custGeom>
                <a:avLst/>
                <a:gdLst>
                  <a:gd name="connsiteX0" fmla="*/ 636439 w 1484721"/>
                  <a:gd name="connsiteY0" fmla="*/ 1627932 h 1643332"/>
                  <a:gd name="connsiteX1" fmla="*/ 79848 w 1484721"/>
                  <a:gd name="connsiteY1" fmla="*/ 1529587 h 1643332"/>
                  <a:gd name="connsiteX2" fmla="*/ 14982 w 1484721"/>
                  <a:gd name="connsiteY2" fmla="*/ 711440 h 1643332"/>
                  <a:gd name="connsiteX3" fmla="*/ 190747 w 1484721"/>
                  <a:gd name="connsiteY3" fmla="*/ 303413 h 1643332"/>
                  <a:gd name="connsiteX4" fmla="*/ 280723 w 1484721"/>
                  <a:gd name="connsiteY4" fmla="*/ 127647 h 1643332"/>
                  <a:gd name="connsiteX5" fmla="*/ 655271 w 1484721"/>
                  <a:gd name="connsiteY5" fmla="*/ 12562 h 1643332"/>
                  <a:gd name="connsiteX6" fmla="*/ 1098870 w 1484721"/>
                  <a:gd name="connsiteY6" fmla="*/ 62781 h 1643332"/>
                  <a:gd name="connsiteX7" fmla="*/ 1412737 w 1484721"/>
                  <a:gd name="connsiteY7" fmla="*/ 541952 h 1643332"/>
                  <a:gd name="connsiteX8" fmla="*/ 1381351 w 1484721"/>
                  <a:gd name="connsiteY8" fmla="*/ 1113190 h 1643332"/>
                  <a:gd name="connsiteX9" fmla="*/ 1439939 w 1484721"/>
                  <a:gd name="connsiteY9" fmla="*/ 1445889 h 1643332"/>
                  <a:gd name="connsiteX10" fmla="*/ 636439 w 1484721"/>
                  <a:gd name="connsiteY10" fmla="*/ 1627932 h 1643332"/>
                  <a:gd name="connsiteX0" fmla="*/ 636439 w 1484721"/>
                  <a:gd name="connsiteY0" fmla="*/ 1627932 h 1643633"/>
                  <a:gd name="connsiteX1" fmla="*/ 79848 w 1484721"/>
                  <a:gd name="connsiteY1" fmla="*/ 1529587 h 1643633"/>
                  <a:gd name="connsiteX2" fmla="*/ 14982 w 1484721"/>
                  <a:gd name="connsiteY2" fmla="*/ 711440 h 1643633"/>
                  <a:gd name="connsiteX3" fmla="*/ 190747 w 1484721"/>
                  <a:gd name="connsiteY3" fmla="*/ 303413 h 1643633"/>
                  <a:gd name="connsiteX4" fmla="*/ 280723 w 1484721"/>
                  <a:gd name="connsiteY4" fmla="*/ 127647 h 1643633"/>
                  <a:gd name="connsiteX5" fmla="*/ 655271 w 1484721"/>
                  <a:gd name="connsiteY5" fmla="*/ 12562 h 1643633"/>
                  <a:gd name="connsiteX6" fmla="*/ 1098870 w 1484721"/>
                  <a:gd name="connsiteY6" fmla="*/ 62781 h 1643633"/>
                  <a:gd name="connsiteX7" fmla="*/ 1412737 w 1484721"/>
                  <a:gd name="connsiteY7" fmla="*/ 541952 h 1643633"/>
                  <a:gd name="connsiteX8" fmla="*/ 1381351 w 1484721"/>
                  <a:gd name="connsiteY8" fmla="*/ 1113190 h 1643633"/>
                  <a:gd name="connsiteX9" fmla="*/ 1439939 w 1484721"/>
                  <a:gd name="connsiteY9" fmla="*/ 1441704 h 1643633"/>
                  <a:gd name="connsiteX10" fmla="*/ 636439 w 1484721"/>
                  <a:gd name="connsiteY10" fmla="*/ 1627932 h 1643633"/>
                  <a:gd name="connsiteX0" fmla="*/ 636439 w 1441664"/>
                  <a:gd name="connsiteY0" fmla="*/ 1627932 h 1643633"/>
                  <a:gd name="connsiteX1" fmla="*/ 79848 w 1441664"/>
                  <a:gd name="connsiteY1" fmla="*/ 1529587 h 1643633"/>
                  <a:gd name="connsiteX2" fmla="*/ 14982 w 1441664"/>
                  <a:gd name="connsiteY2" fmla="*/ 711440 h 1643633"/>
                  <a:gd name="connsiteX3" fmla="*/ 190747 w 1441664"/>
                  <a:gd name="connsiteY3" fmla="*/ 303413 h 1643633"/>
                  <a:gd name="connsiteX4" fmla="*/ 280723 w 1441664"/>
                  <a:gd name="connsiteY4" fmla="*/ 127647 h 1643633"/>
                  <a:gd name="connsiteX5" fmla="*/ 655271 w 1441664"/>
                  <a:gd name="connsiteY5" fmla="*/ 12562 h 1643633"/>
                  <a:gd name="connsiteX6" fmla="*/ 1098870 w 1441664"/>
                  <a:gd name="connsiteY6" fmla="*/ 62781 h 1643633"/>
                  <a:gd name="connsiteX7" fmla="*/ 1412737 w 1441664"/>
                  <a:gd name="connsiteY7" fmla="*/ 541952 h 1643633"/>
                  <a:gd name="connsiteX8" fmla="*/ 1381351 w 1441664"/>
                  <a:gd name="connsiteY8" fmla="*/ 1113190 h 1643633"/>
                  <a:gd name="connsiteX9" fmla="*/ 1439939 w 1441664"/>
                  <a:gd name="connsiteY9" fmla="*/ 1441704 h 1643633"/>
                  <a:gd name="connsiteX10" fmla="*/ 636439 w 1441664"/>
                  <a:gd name="connsiteY10" fmla="*/ 1627932 h 1643633"/>
                  <a:gd name="connsiteX0" fmla="*/ 636439 w 1482855"/>
                  <a:gd name="connsiteY0" fmla="*/ 1627932 h 1643633"/>
                  <a:gd name="connsiteX1" fmla="*/ 79848 w 1482855"/>
                  <a:gd name="connsiteY1" fmla="*/ 1529587 h 1643633"/>
                  <a:gd name="connsiteX2" fmla="*/ 14982 w 1482855"/>
                  <a:gd name="connsiteY2" fmla="*/ 711440 h 1643633"/>
                  <a:gd name="connsiteX3" fmla="*/ 190747 w 1482855"/>
                  <a:gd name="connsiteY3" fmla="*/ 303413 h 1643633"/>
                  <a:gd name="connsiteX4" fmla="*/ 280723 w 1482855"/>
                  <a:gd name="connsiteY4" fmla="*/ 127647 h 1643633"/>
                  <a:gd name="connsiteX5" fmla="*/ 655271 w 1482855"/>
                  <a:gd name="connsiteY5" fmla="*/ 12562 h 1643633"/>
                  <a:gd name="connsiteX6" fmla="*/ 1098870 w 1482855"/>
                  <a:gd name="connsiteY6" fmla="*/ 62781 h 1643633"/>
                  <a:gd name="connsiteX7" fmla="*/ 1412737 w 1482855"/>
                  <a:gd name="connsiteY7" fmla="*/ 541952 h 1643633"/>
                  <a:gd name="connsiteX8" fmla="*/ 1377166 w 1482855"/>
                  <a:gd name="connsiteY8" fmla="*/ 1010660 h 1643633"/>
                  <a:gd name="connsiteX9" fmla="*/ 1439939 w 1482855"/>
                  <a:gd name="connsiteY9" fmla="*/ 1441704 h 1643633"/>
                  <a:gd name="connsiteX10" fmla="*/ 636439 w 1482855"/>
                  <a:gd name="connsiteY10" fmla="*/ 1627932 h 1643633"/>
                  <a:gd name="connsiteX0" fmla="*/ 636439 w 1450144"/>
                  <a:gd name="connsiteY0" fmla="*/ 1627932 h 1643633"/>
                  <a:gd name="connsiteX1" fmla="*/ 79848 w 1450144"/>
                  <a:gd name="connsiteY1" fmla="*/ 1529587 h 1643633"/>
                  <a:gd name="connsiteX2" fmla="*/ 14982 w 1450144"/>
                  <a:gd name="connsiteY2" fmla="*/ 711440 h 1643633"/>
                  <a:gd name="connsiteX3" fmla="*/ 190747 w 1450144"/>
                  <a:gd name="connsiteY3" fmla="*/ 303413 h 1643633"/>
                  <a:gd name="connsiteX4" fmla="*/ 280723 w 1450144"/>
                  <a:gd name="connsiteY4" fmla="*/ 127647 h 1643633"/>
                  <a:gd name="connsiteX5" fmla="*/ 655271 w 1450144"/>
                  <a:gd name="connsiteY5" fmla="*/ 12562 h 1643633"/>
                  <a:gd name="connsiteX6" fmla="*/ 1098870 w 1450144"/>
                  <a:gd name="connsiteY6" fmla="*/ 62781 h 1643633"/>
                  <a:gd name="connsiteX7" fmla="*/ 1412737 w 1450144"/>
                  <a:gd name="connsiteY7" fmla="*/ 541952 h 1643633"/>
                  <a:gd name="connsiteX8" fmla="*/ 1377166 w 1450144"/>
                  <a:gd name="connsiteY8" fmla="*/ 1010660 h 1643633"/>
                  <a:gd name="connsiteX9" fmla="*/ 1439939 w 1450144"/>
                  <a:gd name="connsiteY9" fmla="*/ 1441704 h 1643633"/>
                  <a:gd name="connsiteX10" fmla="*/ 636439 w 1450144"/>
                  <a:gd name="connsiteY10" fmla="*/ 1627932 h 1643633"/>
                  <a:gd name="connsiteX0" fmla="*/ 636439 w 1450144"/>
                  <a:gd name="connsiteY0" fmla="*/ 1627932 h 1643633"/>
                  <a:gd name="connsiteX1" fmla="*/ 79848 w 1450144"/>
                  <a:gd name="connsiteY1" fmla="*/ 1529587 h 1643633"/>
                  <a:gd name="connsiteX2" fmla="*/ 14982 w 1450144"/>
                  <a:gd name="connsiteY2" fmla="*/ 711440 h 1643633"/>
                  <a:gd name="connsiteX3" fmla="*/ 190747 w 1450144"/>
                  <a:gd name="connsiteY3" fmla="*/ 303413 h 1643633"/>
                  <a:gd name="connsiteX4" fmla="*/ 280723 w 1450144"/>
                  <a:gd name="connsiteY4" fmla="*/ 127647 h 1643633"/>
                  <a:gd name="connsiteX5" fmla="*/ 655271 w 1450144"/>
                  <a:gd name="connsiteY5" fmla="*/ 12562 h 1643633"/>
                  <a:gd name="connsiteX6" fmla="*/ 1098870 w 1450144"/>
                  <a:gd name="connsiteY6" fmla="*/ 62781 h 1643633"/>
                  <a:gd name="connsiteX7" fmla="*/ 1412737 w 1450144"/>
                  <a:gd name="connsiteY7" fmla="*/ 541952 h 1643633"/>
                  <a:gd name="connsiteX8" fmla="*/ 1377166 w 1450144"/>
                  <a:gd name="connsiteY8" fmla="*/ 1010660 h 1643633"/>
                  <a:gd name="connsiteX9" fmla="*/ 1439939 w 1450144"/>
                  <a:gd name="connsiteY9" fmla="*/ 1441704 h 1643633"/>
                  <a:gd name="connsiteX10" fmla="*/ 636439 w 1450144"/>
                  <a:gd name="connsiteY10" fmla="*/ 1627932 h 1643633"/>
                  <a:gd name="connsiteX0" fmla="*/ 636439 w 1439939"/>
                  <a:gd name="connsiteY0" fmla="*/ 1627932 h 1643633"/>
                  <a:gd name="connsiteX1" fmla="*/ 79848 w 1439939"/>
                  <a:gd name="connsiteY1" fmla="*/ 1529587 h 1643633"/>
                  <a:gd name="connsiteX2" fmla="*/ 14982 w 1439939"/>
                  <a:gd name="connsiteY2" fmla="*/ 711440 h 1643633"/>
                  <a:gd name="connsiteX3" fmla="*/ 190747 w 1439939"/>
                  <a:gd name="connsiteY3" fmla="*/ 303413 h 1643633"/>
                  <a:gd name="connsiteX4" fmla="*/ 280723 w 1439939"/>
                  <a:gd name="connsiteY4" fmla="*/ 127647 h 1643633"/>
                  <a:gd name="connsiteX5" fmla="*/ 655271 w 1439939"/>
                  <a:gd name="connsiteY5" fmla="*/ 12562 h 1643633"/>
                  <a:gd name="connsiteX6" fmla="*/ 1098870 w 1439939"/>
                  <a:gd name="connsiteY6" fmla="*/ 62781 h 1643633"/>
                  <a:gd name="connsiteX7" fmla="*/ 1412737 w 1439939"/>
                  <a:gd name="connsiteY7" fmla="*/ 541952 h 1643633"/>
                  <a:gd name="connsiteX8" fmla="*/ 1377166 w 1439939"/>
                  <a:gd name="connsiteY8" fmla="*/ 1010660 h 1643633"/>
                  <a:gd name="connsiteX9" fmla="*/ 1439939 w 1439939"/>
                  <a:gd name="connsiteY9" fmla="*/ 1441704 h 1643633"/>
                  <a:gd name="connsiteX10" fmla="*/ 636439 w 1439939"/>
                  <a:gd name="connsiteY10" fmla="*/ 1627932 h 1643633"/>
                  <a:gd name="connsiteX0" fmla="*/ 636439 w 1440375"/>
                  <a:gd name="connsiteY0" fmla="*/ 1627932 h 1643633"/>
                  <a:gd name="connsiteX1" fmla="*/ 79848 w 1440375"/>
                  <a:gd name="connsiteY1" fmla="*/ 1529587 h 1643633"/>
                  <a:gd name="connsiteX2" fmla="*/ 14982 w 1440375"/>
                  <a:gd name="connsiteY2" fmla="*/ 711440 h 1643633"/>
                  <a:gd name="connsiteX3" fmla="*/ 190747 w 1440375"/>
                  <a:gd name="connsiteY3" fmla="*/ 303413 h 1643633"/>
                  <a:gd name="connsiteX4" fmla="*/ 280723 w 1440375"/>
                  <a:gd name="connsiteY4" fmla="*/ 127647 h 1643633"/>
                  <a:gd name="connsiteX5" fmla="*/ 655271 w 1440375"/>
                  <a:gd name="connsiteY5" fmla="*/ 12562 h 1643633"/>
                  <a:gd name="connsiteX6" fmla="*/ 1098870 w 1440375"/>
                  <a:gd name="connsiteY6" fmla="*/ 62781 h 1643633"/>
                  <a:gd name="connsiteX7" fmla="*/ 1412737 w 1440375"/>
                  <a:gd name="connsiteY7" fmla="*/ 541952 h 1643633"/>
                  <a:gd name="connsiteX8" fmla="*/ 1377166 w 1440375"/>
                  <a:gd name="connsiteY8" fmla="*/ 1010660 h 1643633"/>
                  <a:gd name="connsiteX9" fmla="*/ 1439939 w 1440375"/>
                  <a:gd name="connsiteY9" fmla="*/ 1441704 h 1643633"/>
                  <a:gd name="connsiteX10" fmla="*/ 636439 w 1440375"/>
                  <a:gd name="connsiteY10" fmla="*/ 1627932 h 1643633"/>
                  <a:gd name="connsiteX0" fmla="*/ 636439 w 1440375"/>
                  <a:gd name="connsiteY0" fmla="*/ 1627932 h 1643633"/>
                  <a:gd name="connsiteX1" fmla="*/ 79848 w 1440375"/>
                  <a:gd name="connsiteY1" fmla="*/ 1529587 h 1643633"/>
                  <a:gd name="connsiteX2" fmla="*/ 14982 w 1440375"/>
                  <a:gd name="connsiteY2" fmla="*/ 711440 h 1643633"/>
                  <a:gd name="connsiteX3" fmla="*/ 190747 w 1440375"/>
                  <a:gd name="connsiteY3" fmla="*/ 303413 h 1643633"/>
                  <a:gd name="connsiteX4" fmla="*/ 280723 w 1440375"/>
                  <a:gd name="connsiteY4" fmla="*/ 127647 h 1643633"/>
                  <a:gd name="connsiteX5" fmla="*/ 655271 w 1440375"/>
                  <a:gd name="connsiteY5" fmla="*/ 12562 h 1643633"/>
                  <a:gd name="connsiteX6" fmla="*/ 1098870 w 1440375"/>
                  <a:gd name="connsiteY6" fmla="*/ 62781 h 1643633"/>
                  <a:gd name="connsiteX7" fmla="*/ 1412737 w 1440375"/>
                  <a:gd name="connsiteY7" fmla="*/ 541952 h 1643633"/>
                  <a:gd name="connsiteX8" fmla="*/ 1377166 w 1440375"/>
                  <a:gd name="connsiteY8" fmla="*/ 1010660 h 1643633"/>
                  <a:gd name="connsiteX9" fmla="*/ 1439939 w 1440375"/>
                  <a:gd name="connsiteY9" fmla="*/ 1441704 h 1643633"/>
                  <a:gd name="connsiteX10" fmla="*/ 636439 w 1440375"/>
                  <a:gd name="connsiteY10" fmla="*/ 1627932 h 1643633"/>
                  <a:gd name="connsiteX0" fmla="*/ 636439 w 1440375"/>
                  <a:gd name="connsiteY0" fmla="*/ 1627932 h 1643633"/>
                  <a:gd name="connsiteX1" fmla="*/ 79848 w 1440375"/>
                  <a:gd name="connsiteY1" fmla="*/ 1529587 h 1643633"/>
                  <a:gd name="connsiteX2" fmla="*/ 14982 w 1440375"/>
                  <a:gd name="connsiteY2" fmla="*/ 711440 h 1643633"/>
                  <a:gd name="connsiteX3" fmla="*/ 190747 w 1440375"/>
                  <a:gd name="connsiteY3" fmla="*/ 303413 h 1643633"/>
                  <a:gd name="connsiteX4" fmla="*/ 280723 w 1440375"/>
                  <a:gd name="connsiteY4" fmla="*/ 127647 h 1643633"/>
                  <a:gd name="connsiteX5" fmla="*/ 655271 w 1440375"/>
                  <a:gd name="connsiteY5" fmla="*/ 12562 h 1643633"/>
                  <a:gd name="connsiteX6" fmla="*/ 1098870 w 1440375"/>
                  <a:gd name="connsiteY6" fmla="*/ 62781 h 1643633"/>
                  <a:gd name="connsiteX7" fmla="*/ 1412737 w 1440375"/>
                  <a:gd name="connsiteY7" fmla="*/ 541952 h 1643633"/>
                  <a:gd name="connsiteX8" fmla="*/ 1377166 w 1440375"/>
                  <a:gd name="connsiteY8" fmla="*/ 1010660 h 1643633"/>
                  <a:gd name="connsiteX9" fmla="*/ 1439939 w 1440375"/>
                  <a:gd name="connsiteY9" fmla="*/ 1441704 h 1643633"/>
                  <a:gd name="connsiteX10" fmla="*/ 636439 w 1440375"/>
                  <a:gd name="connsiteY10" fmla="*/ 1627932 h 1643633"/>
                  <a:gd name="connsiteX0" fmla="*/ 636439 w 1440375"/>
                  <a:gd name="connsiteY0" fmla="*/ 1632899 h 1648600"/>
                  <a:gd name="connsiteX1" fmla="*/ 79848 w 1440375"/>
                  <a:gd name="connsiteY1" fmla="*/ 1534554 h 1648600"/>
                  <a:gd name="connsiteX2" fmla="*/ 14982 w 1440375"/>
                  <a:gd name="connsiteY2" fmla="*/ 716407 h 1648600"/>
                  <a:gd name="connsiteX3" fmla="*/ 190747 w 1440375"/>
                  <a:gd name="connsiteY3" fmla="*/ 308380 h 1648600"/>
                  <a:gd name="connsiteX4" fmla="*/ 469044 w 1440375"/>
                  <a:gd name="connsiteY4" fmla="*/ 25900 h 1648600"/>
                  <a:gd name="connsiteX5" fmla="*/ 655271 w 1440375"/>
                  <a:gd name="connsiteY5" fmla="*/ 17529 h 1648600"/>
                  <a:gd name="connsiteX6" fmla="*/ 1098870 w 1440375"/>
                  <a:gd name="connsiteY6" fmla="*/ 67748 h 1648600"/>
                  <a:gd name="connsiteX7" fmla="*/ 1412737 w 1440375"/>
                  <a:gd name="connsiteY7" fmla="*/ 546919 h 1648600"/>
                  <a:gd name="connsiteX8" fmla="*/ 1377166 w 1440375"/>
                  <a:gd name="connsiteY8" fmla="*/ 1015627 h 1648600"/>
                  <a:gd name="connsiteX9" fmla="*/ 1439939 w 1440375"/>
                  <a:gd name="connsiteY9" fmla="*/ 1446671 h 1648600"/>
                  <a:gd name="connsiteX10" fmla="*/ 636439 w 1440375"/>
                  <a:gd name="connsiteY10" fmla="*/ 1632899 h 1648600"/>
                  <a:gd name="connsiteX0" fmla="*/ 636439 w 1440375"/>
                  <a:gd name="connsiteY0" fmla="*/ 1653835 h 1669536"/>
                  <a:gd name="connsiteX1" fmla="*/ 79848 w 1440375"/>
                  <a:gd name="connsiteY1" fmla="*/ 1555490 h 1669536"/>
                  <a:gd name="connsiteX2" fmla="*/ 14982 w 1440375"/>
                  <a:gd name="connsiteY2" fmla="*/ 737343 h 1669536"/>
                  <a:gd name="connsiteX3" fmla="*/ 190747 w 1440375"/>
                  <a:gd name="connsiteY3" fmla="*/ 329316 h 1669536"/>
                  <a:gd name="connsiteX4" fmla="*/ 469044 w 1440375"/>
                  <a:gd name="connsiteY4" fmla="*/ 46836 h 1669536"/>
                  <a:gd name="connsiteX5" fmla="*/ 818482 w 1440375"/>
                  <a:gd name="connsiteY5" fmla="*/ 2893 h 1669536"/>
                  <a:gd name="connsiteX6" fmla="*/ 1098870 w 1440375"/>
                  <a:gd name="connsiteY6" fmla="*/ 88684 h 1669536"/>
                  <a:gd name="connsiteX7" fmla="*/ 1412737 w 1440375"/>
                  <a:gd name="connsiteY7" fmla="*/ 567855 h 1669536"/>
                  <a:gd name="connsiteX8" fmla="*/ 1377166 w 1440375"/>
                  <a:gd name="connsiteY8" fmla="*/ 1036563 h 1669536"/>
                  <a:gd name="connsiteX9" fmla="*/ 1439939 w 1440375"/>
                  <a:gd name="connsiteY9" fmla="*/ 1467607 h 1669536"/>
                  <a:gd name="connsiteX10" fmla="*/ 636439 w 1440375"/>
                  <a:gd name="connsiteY10" fmla="*/ 1653835 h 1669536"/>
                  <a:gd name="connsiteX0" fmla="*/ 636439 w 1440375"/>
                  <a:gd name="connsiteY0" fmla="*/ 1653835 h 1669536"/>
                  <a:gd name="connsiteX1" fmla="*/ 79848 w 1440375"/>
                  <a:gd name="connsiteY1" fmla="*/ 1555490 h 1669536"/>
                  <a:gd name="connsiteX2" fmla="*/ 14982 w 1440375"/>
                  <a:gd name="connsiteY2" fmla="*/ 737343 h 1669536"/>
                  <a:gd name="connsiteX3" fmla="*/ 190747 w 1440375"/>
                  <a:gd name="connsiteY3" fmla="*/ 329316 h 1669536"/>
                  <a:gd name="connsiteX4" fmla="*/ 469044 w 1440375"/>
                  <a:gd name="connsiteY4" fmla="*/ 46836 h 1669536"/>
                  <a:gd name="connsiteX5" fmla="*/ 818482 w 1440375"/>
                  <a:gd name="connsiteY5" fmla="*/ 2893 h 1669536"/>
                  <a:gd name="connsiteX6" fmla="*/ 1098870 w 1440375"/>
                  <a:gd name="connsiteY6" fmla="*/ 88684 h 1669536"/>
                  <a:gd name="connsiteX7" fmla="*/ 1412737 w 1440375"/>
                  <a:gd name="connsiteY7" fmla="*/ 567855 h 1669536"/>
                  <a:gd name="connsiteX8" fmla="*/ 1377166 w 1440375"/>
                  <a:gd name="connsiteY8" fmla="*/ 1036563 h 1669536"/>
                  <a:gd name="connsiteX9" fmla="*/ 1439939 w 1440375"/>
                  <a:gd name="connsiteY9" fmla="*/ 1467607 h 1669536"/>
                  <a:gd name="connsiteX10" fmla="*/ 636439 w 1440375"/>
                  <a:gd name="connsiteY10" fmla="*/ 1653835 h 1669536"/>
                  <a:gd name="connsiteX0" fmla="*/ 636439 w 1440375"/>
                  <a:gd name="connsiteY0" fmla="*/ 1661788 h 1677489"/>
                  <a:gd name="connsiteX1" fmla="*/ 79848 w 1440375"/>
                  <a:gd name="connsiteY1" fmla="*/ 1563443 h 1677489"/>
                  <a:gd name="connsiteX2" fmla="*/ 14982 w 1440375"/>
                  <a:gd name="connsiteY2" fmla="*/ 745296 h 1677489"/>
                  <a:gd name="connsiteX3" fmla="*/ 190747 w 1440375"/>
                  <a:gd name="connsiteY3" fmla="*/ 337269 h 1677489"/>
                  <a:gd name="connsiteX4" fmla="*/ 469044 w 1440375"/>
                  <a:gd name="connsiteY4" fmla="*/ 54789 h 1677489"/>
                  <a:gd name="connsiteX5" fmla="*/ 818482 w 1440375"/>
                  <a:gd name="connsiteY5" fmla="*/ 10846 h 1677489"/>
                  <a:gd name="connsiteX6" fmla="*/ 1098870 w 1440375"/>
                  <a:gd name="connsiteY6" fmla="*/ 96637 h 1677489"/>
                  <a:gd name="connsiteX7" fmla="*/ 1412737 w 1440375"/>
                  <a:gd name="connsiteY7" fmla="*/ 575808 h 1677489"/>
                  <a:gd name="connsiteX8" fmla="*/ 1377166 w 1440375"/>
                  <a:gd name="connsiteY8" fmla="*/ 1044516 h 1677489"/>
                  <a:gd name="connsiteX9" fmla="*/ 1439939 w 1440375"/>
                  <a:gd name="connsiteY9" fmla="*/ 1475560 h 1677489"/>
                  <a:gd name="connsiteX10" fmla="*/ 636439 w 1440375"/>
                  <a:gd name="connsiteY10" fmla="*/ 1661788 h 1677489"/>
                  <a:gd name="connsiteX0" fmla="*/ 636439 w 1440375"/>
                  <a:gd name="connsiteY0" fmla="*/ 1634710 h 1650411"/>
                  <a:gd name="connsiteX1" fmla="*/ 79848 w 1440375"/>
                  <a:gd name="connsiteY1" fmla="*/ 1536365 h 1650411"/>
                  <a:gd name="connsiteX2" fmla="*/ 14982 w 1440375"/>
                  <a:gd name="connsiteY2" fmla="*/ 718218 h 1650411"/>
                  <a:gd name="connsiteX3" fmla="*/ 190747 w 1440375"/>
                  <a:gd name="connsiteY3" fmla="*/ 310191 h 1650411"/>
                  <a:gd name="connsiteX4" fmla="*/ 469044 w 1440375"/>
                  <a:gd name="connsiteY4" fmla="*/ 27711 h 1650411"/>
                  <a:gd name="connsiteX5" fmla="*/ 1098870 w 1440375"/>
                  <a:gd name="connsiteY5" fmla="*/ 69559 h 1650411"/>
                  <a:gd name="connsiteX6" fmla="*/ 1412737 w 1440375"/>
                  <a:gd name="connsiteY6" fmla="*/ 548730 h 1650411"/>
                  <a:gd name="connsiteX7" fmla="*/ 1377166 w 1440375"/>
                  <a:gd name="connsiteY7" fmla="*/ 1017438 h 1650411"/>
                  <a:gd name="connsiteX8" fmla="*/ 1439939 w 1440375"/>
                  <a:gd name="connsiteY8" fmla="*/ 1448482 h 1650411"/>
                  <a:gd name="connsiteX9" fmla="*/ 636439 w 1440375"/>
                  <a:gd name="connsiteY9" fmla="*/ 1634710 h 1650411"/>
                  <a:gd name="connsiteX0" fmla="*/ 636439 w 1440375"/>
                  <a:gd name="connsiteY0" fmla="*/ 1663705 h 1679406"/>
                  <a:gd name="connsiteX1" fmla="*/ 79848 w 1440375"/>
                  <a:gd name="connsiteY1" fmla="*/ 1565360 h 1679406"/>
                  <a:gd name="connsiteX2" fmla="*/ 14982 w 1440375"/>
                  <a:gd name="connsiteY2" fmla="*/ 747213 h 1679406"/>
                  <a:gd name="connsiteX3" fmla="*/ 190747 w 1440375"/>
                  <a:gd name="connsiteY3" fmla="*/ 339186 h 1679406"/>
                  <a:gd name="connsiteX4" fmla="*/ 469044 w 1440375"/>
                  <a:gd name="connsiteY4" fmla="*/ 56706 h 1679406"/>
                  <a:gd name="connsiteX5" fmla="*/ 1098870 w 1440375"/>
                  <a:gd name="connsiteY5" fmla="*/ 98554 h 1679406"/>
                  <a:gd name="connsiteX6" fmla="*/ 1412737 w 1440375"/>
                  <a:gd name="connsiteY6" fmla="*/ 577725 h 1679406"/>
                  <a:gd name="connsiteX7" fmla="*/ 1377166 w 1440375"/>
                  <a:gd name="connsiteY7" fmla="*/ 1046433 h 1679406"/>
                  <a:gd name="connsiteX8" fmla="*/ 1439939 w 1440375"/>
                  <a:gd name="connsiteY8" fmla="*/ 1477477 h 1679406"/>
                  <a:gd name="connsiteX9" fmla="*/ 636439 w 1440375"/>
                  <a:gd name="connsiteY9" fmla="*/ 1663705 h 1679406"/>
                  <a:gd name="connsiteX0" fmla="*/ 636439 w 1440375"/>
                  <a:gd name="connsiteY0" fmla="*/ 1633084 h 1648785"/>
                  <a:gd name="connsiteX1" fmla="*/ 79848 w 1440375"/>
                  <a:gd name="connsiteY1" fmla="*/ 1534739 h 1648785"/>
                  <a:gd name="connsiteX2" fmla="*/ 14982 w 1440375"/>
                  <a:gd name="connsiteY2" fmla="*/ 716592 h 1648785"/>
                  <a:gd name="connsiteX3" fmla="*/ 190747 w 1440375"/>
                  <a:gd name="connsiteY3" fmla="*/ 308565 h 1648785"/>
                  <a:gd name="connsiteX4" fmla="*/ 439750 w 1440375"/>
                  <a:gd name="connsiteY4" fmla="*/ 72119 h 1648785"/>
                  <a:gd name="connsiteX5" fmla="*/ 1098870 w 1440375"/>
                  <a:gd name="connsiteY5" fmla="*/ 67933 h 1648785"/>
                  <a:gd name="connsiteX6" fmla="*/ 1412737 w 1440375"/>
                  <a:gd name="connsiteY6" fmla="*/ 547104 h 1648785"/>
                  <a:gd name="connsiteX7" fmla="*/ 1377166 w 1440375"/>
                  <a:gd name="connsiteY7" fmla="*/ 1015812 h 1648785"/>
                  <a:gd name="connsiteX8" fmla="*/ 1439939 w 1440375"/>
                  <a:gd name="connsiteY8" fmla="*/ 1446856 h 1648785"/>
                  <a:gd name="connsiteX9" fmla="*/ 636439 w 1440375"/>
                  <a:gd name="connsiteY9" fmla="*/ 1633084 h 1648785"/>
                  <a:gd name="connsiteX0" fmla="*/ 636439 w 1440375"/>
                  <a:gd name="connsiteY0" fmla="*/ 1633084 h 1648785"/>
                  <a:gd name="connsiteX1" fmla="*/ 79848 w 1440375"/>
                  <a:gd name="connsiteY1" fmla="*/ 1534739 h 1648785"/>
                  <a:gd name="connsiteX2" fmla="*/ 14982 w 1440375"/>
                  <a:gd name="connsiteY2" fmla="*/ 716592 h 1648785"/>
                  <a:gd name="connsiteX3" fmla="*/ 190747 w 1440375"/>
                  <a:gd name="connsiteY3" fmla="*/ 308565 h 1648785"/>
                  <a:gd name="connsiteX4" fmla="*/ 439750 w 1440375"/>
                  <a:gd name="connsiteY4" fmla="*/ 72119 h 1648785"/>
                  <a:gd name="connsiteX5" fmla="*/ 1098870 w 1440375"/>
                  <a:gd name="connsiteY5" fmla="*/ 67933 h 1648785"/>
                  <a:gd name="connsiteX6" fmla="*/ 1412737 w 1440375"/>
                  <a:gd name="connsiteY6" fmla="*/ 547104 h 1648785"/>
                  <a:gd name="connsiteX7" fmla="*/ 1377166 w 1440375"/>
                  <a:gd name="connsiteY7" fmla="*/ 1015812 h 1648785"/>
                  <a:gd name="connsiteX8" fmla="*/ 1439939 w 1440375"/>
                  <a:gd name="connsiteY8" fmla="*/ 1446856 h 1648785"/>
                  <a:gd name="connsiteX9" fmla="*/ 636439 w 1440375"/>
                  <a:gd name="connsiteY9" fmla="*/ 1633084 h 1648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40375" h="1648785">
                    <a:moveTo>
                      <a:pt x="636439" y="1633084"/>
                    </a:moveTo>
                    <a:cubicBezTo>
                      <a:pt x="409757" y="1647731"/>
                      <a:pt x="183424" y="1687488"/>
                      <a:pt x="79848" y="1534739"/>
                    </a:cubicBezTo>
                    <a:cubicBezTo>
                      <a:pt x="-23728" y="1381990"/>
                      <a:pt x="-3501" y="920954"/>
                      <a:pt x="14982" y="716592"/>
                    </a:cubicBezTo>
                    <a:cubicBezTo>
                      <a:pt x="33465" y="512230"/>
                      <a:pt x="119952" y="415977"/>
                      <a:pt x="190747" y="308565"/>
                    </a:cubicBezTo>
                    <a:cubicBezTo>
                      <a:pt x="261542" y="201153"/>
                      <a:pt x="351867" y="210570"/>
                      <a:pt x="439750" y="72119"/>
                    </a:cubicBezTo>
                    <a:cubicBezTo>
                      <a:pt x="584827" y="-34944"/>
                      <a:pt x="936706" y="-11231"/>
                      <a:pt x="1098870" y="67933"/>
                    </a:cubicBezTo>
                    <a:cubicBezTo>
                      <a:pt x="1261034" y="147097"/>
                      <a:pt x="1366354" y="389124"/>
                      <a:pt x="1412737" y="547104"/>
                    </a:cubicBezTo>
                    <a:cubicBezTo>
                      <a:pt x="1459120" y="705084"/>
                      <a:pt x="1372632" y="865156"/>
                      <a:pt x="1377166" y="1015812"/>
                    </a:cubicBezTo>
                    <a:cubicBezTo>
                      <a:pt x="1381700" y="1166468"/>
                      <a:pt x="1423201" y="1251909"/>
                      <a:pt x="1439939" y="1446856"/>
                    </a:cubicBezTo>
                    <a:cubicBezTo>
                      <a:pt x="1458770" y="1637618"/>
                      <a:pt x="863121" y="1618437"/>
                      <a:pt x="636439" y="163308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00" name="Freeform 2599"/>
              <p:cNvSpPr/>
              <p:nvPr/>
            </p:nvSpPr>
            <p:spPr>
              <a:xfrm>
                <a:off x="7058065" y="-852036"/>
                <a:ext cx="388330" cy="408095"/>
              </a:xfrm>
              <a:custGeom>
                <a:avLst/>
                <a:gdLst>
                  <a:gd name="connsiteX0" fmla="*/ 3153 w 545573"/>
                  <a:gd name="connsiteY0" fmla="*/ 436778 h 641355"/>
                  <a:gd name="connsiteX1" fmla="*/ 122423 w 545573"/>
                  <a:gd name="connsiteY1" fmla="*/ 237996 h 641355"/>
                  <a:gd name="connsiteX2" fmla="*/ 162179 w 545573"/>
                  <a:gd name="connsiteY2" fmla="*/ 33534 h 641355"/>
                  <a:gd name="connsiteX3" fmla="*/ 360962 w 545573"/>
                  <a:gd name="connsiteY3" fmla="*/ 16495 h 641355"/>
                  <a:gd name="connsiteX4" fmla="*/ 406398 w 545573"/>
                  <a:gd name="connsiteY4" fmla="*/ 198239 h 641355"/>
                  <a:gd name="connsiteX5" fmla="*/ 542706 w 545573"/>
                  <a:gd name="connsiteY5" fmla="*/ 436778 h 641355"/>
                  <a:gd name="connsiteX6" fmla="*/ 264410 w 545573"/>
                  <a:gd name="connsiteY6" fmla="*/ 641240 h 641355"/>
                  <a:gd name="connsiteX7" fmla="*/ 3153 w 545573"/>
                  <a:gd name="connsiteY7" fmla="*/ 436778 h 641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5573" h="641355">
                    <a:moveTo>
                      <a:pt x="3153" y="436778"/>
                    </a:moveTo>
                    <a:cubicBezTo>
                      <a:pt x="-20511" y="369571"/>
                      <a:pt x="95919" y="305203"/>
                      <a:pt x="122423" y="237996"/>
                    </a:cubicBezTo>
                    <a:cubicBezTo>
                      <a:pt x="148927" y="170789"/>
                      <a:pt x="122422" y="70451"/>
                      <a:pt x="162179" y="33534"/>
                    </a:cubicBezTo>
                    <a:cubicBezTo>
                      <a:pt x="201936" y="-3383"/>
                      <a:pt x="320259" y="-10956"/>
                      <a:pt x="360962" y="16495"/>
                    </a:cubicBezTo>
                    <a:cubicBezTo>
                      <a:pt x="401665" y="43946"/>
                      <a:pt x="376107" y="128192"/>
                      <a:pt x="406398" y="198239"/>
                    </a:cubicBezTo>
                    <a:cubicBezTo>
                      <a:pt x="436689" y="268286"/>
                      <a:pt x="566371" y="362944"/>
                      <a:pt x="542706" y="436778"/>
                    </a:cubicBezTo>
                    <a:cubicBezTo>
                      <a:pt x="519041" y="510612"/>
                      <a:pt x="357175" y="636507"/>
                      <a:pt x="264410" y="641240"/>
                    </a:cubicBezTo>
                    <a:cubicBezTo>
                      <a:pt x="171645" y="645973"/>
                      <a:pt x="26817" y="503985"/>
                      <a:pt x="3153" y="436778"/>
                    </a:cubicBezTo>
                    <a:close/>
                  </a:path>
                </a:pathLst>
              </a:cu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601" name="Group 2600"/>
              <p:cNvGrpSpPr/>
              <p:nvPr/>
            </p:nvGrpSpPr>
            <p:grpSpPr>
              <a:xfrm>
                <a:off x="6865204" y="327414"/>
                <a:ext cx="790837" cy="1987151"/>
                <a:chOff x="3610900" y="2674750"/>
                <a:chExt cx="1394071" cy="3122972"/>
              </a:xfrm>
            </p:grpSpPr>
            <p:sp>
              <p:nvSpPr>
                <p:cNvPr id="2627" name="Freeform 2626"/>
                <p:cNvSpPr/>
                <p:nvPr/>
              </p:nvSpPr>
              <p:spPr>
                <a:xfrm>
                  <a:off x="3610901" y="2869910"/>
                  <a:ext cx="682240" cy="292781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28" name="Freeform 2627"/>
                <p:cNvSpPr/>
                <p:nvPr/>
              </p:nvSpPr>
              <p:spPr>
                <a:xfrm flipH="1">
                  <a:off x="4371750" y="2869910"/>
                  <a:ext cx="633221" cy="292781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29" name="Oval 2628"/>
                <p:cNvSpPr/>
                <p:nvPr/>
              </p:nvSpPr>
              <p:spPr>
                <a:xfrm>
                  <a:off x="3610900" y="2674750"/>
                  <a:ext cx="1386798" cy="914400"/>
                </a:xfrm>
                <a:prstGeom prst="ellipse">
                  <a:avLst/>
                </a:pr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30" name="Flowchart: Stored Data 2629"/>
                <p:cNvSpPr/>
                <p:nvPr/>
              </p:nvSpPr>
              <p:spPr>
                <a:xfrm rot="5400000">
                  <a:off x="3962720" y="3317645"/>
                  <a:ext cx="733815" cy="97218"/>
                </a:xfrm>
                <a:prstGeom prst="flowChartOnlineStorage">
                  <a:avLst/>
                </a:pr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602" name="Freeform 2601"/>
              <p:cNvSpPr>
                <a:spLocks noChangeAspect="1"/>
              </p:cNvSpPr>
              <p:nvPr/>
            </p:nvSpPr>
            <p:spPr>
              <a:xfrm>
                <a:off x="6564687" y="661893"/>
                <a:ext cx="197294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03" name="Freeform 2602"/>
              <p:cNvSpPr>
                <a:spLocks noChangeAspect="1"/>
              </p:cNvSpPr>
              <p:nvPr/>
            </p:nvSpPr>
            <p:spPr>
              <a:xfrm flipH="1">
                <a:off x="7760025" y="675774"/>
                <a:ext cx="197294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604" name="Group 2603"/>
              <p:cNvGrpSpPr/>
              <p:nvPr/>
            </p:nvGrpSpPr>
            <p:grpSpPr>
              <a:xfrm>
                <a:off x="6811338" y="2194072"/>
                <a:ext cx="386887" cy="208453"/>
                <a:chOff x="6087888" y="5874733"/>
                <a:chExt cx="585660" cy="327601"/>
              </a:xfrm>
            </p:grpSpPr>
            <p:sp>
              <p:nvSpPr>
                <p:cNvPr id="2624" name="Freeform 2623"/>
                <p:cNvSpPr/>
                <p:nvPr/>
              </p:nvSpPr>
              <p:spPr>
                <a:xfrm>
                  <a:off x="6130090" y="5874733"/>
                  <a:ext cx="512731" cy="293514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0380" h="293514">
                      <a:moveTo>
                        <a:pt x="465263" y="773"/>
                      </a:moveTo>
                      <a:cubicBezTo>
                        <a:pt x="407978" y="-8955"/>
                        <a:pt x="202617" y="75352"/>
                        <a:pt x="128038" y="123990"/>
                      </a:cubicBezTo>
                      <a:cubicBezTo>
                        <a:pt x="53459" y="172628"/>
                        <a:pt x="-39494" y="282875"/>
                        <a:pt x="17791" y="292603"/>
                      </a:cubicBezTo>
                      <a:cubicBezTo>
                        <a:pt x="75076" y="302331"/>
                        <a:pt x="392846" y="232075"/>
                        <a:pt x="471748" y="182356"/>
                      </a:cubicBezTo>
                      <a:cubicBezTo>
                        <a:pt x="550650" y="132637"/>
                        <a:pt x="522548" y="10501"/>
                        <a:pt x="465263" y="773"/>
                      </a:cubicBezTo>
                      <a:close/>
                    </a:path>
                  </a:pathLst>
                </a:cu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25" name="Freeform 2624"/>
                <p:cNvSpPr/>
                <p:nvPr/>
              </p:nvSpPr>
              <p:spPr>
                <a:xfrm>
                  <a:off x="6087888" y="5908577"/>
                  <a:ext cx="582380" cy="293757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  <a:gd name="connsiteX0" fmla="*/ 463263 w 507974"/>
                    <a:gd name="connsiteY0" fmla="*/ 1016 h 293757"/>
                    <a:gd name="connsiteX1" fmla="*/ 343421 w 507974"/>
                    <a:gd name="connsiteY1" fmla="*/ 109723 h 293757"/>
                    <a:gd name="connsiteX2" fmla="*/ 126038 w 507974"/>
                    <a:gd name="connsiteY2" fmla="*/ 124233 h 293757"/>
                    <a:gd name="connsiteX3" fmla="*/ 15791 w 507974"/>
                    <a:gd name="connsiteY3" fmla="*/ 292846 h 293757"/>
                    <a:gd name="connsiteX4" fmla="*/ 469748 w 507974"/>
                    <a:gd name="connsiteY4" fmla="*/ 182599 h 293757"/>
                    <a:gd name="connsiteX5" fmla="*/ 463263 w 507974"/>
                    <a:gd name="connsiteY5" fmla="*/ 1016 h 29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7974" h="293757">
                      <a:moveTo>
                        <a:pt x="463263" y="1016"/>
                      </a:moveTo>
                      <a:cubicBezTo>
                        <a:pt x="442208" y="-11130"/>
                        <a:pt x="399625" y="89187"/>
                        <a:pt x="343421" y="109723"/>
                      </a:cubicBezTo>
                      <a:cubicBezTo>
                        <a:pt x="287217" y="130259"/>
                        <a:pt x="180643" y="93712"/>
                        <a:pt x="126038" y="124233"/>
                      </a:cubicBezTo>
                      <a:cubicBezTo>
                        <a:pt x="71433" y="154754"/>
                        <a:pt x="-41494" y="283118"/>
                        <a:pt x="15791" y="292846"/>
                      </a:cubicBezTo>
                      <a:cubicBezTo>
                        <a:pt x="73076" y="302574"/>
                        <a:pt x="390846" y="232318"/>
                        <a:pt x="469748" y="182599"/>
                      </a:cubicBezTo>
                      <a:cubicBezTo>
                        <a:pt x="548650" y="132880"/>
                        <a:pt x="484318" y="13162"/>
                        <a:pt x="463263" y="1016"/>
                      </a:cubicBezTo>
                      <a:close/>
                    </a:path>
                  </a:pathLst>
                </a:cu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26" name="Trapezoid 2625"/>
                <p:cNvSpPr/>
                <p:nvPr/>
              </p:nvSpPr>
              <p:spPr>
                <a:xfrm rot="10800000">
                  <a:off x="6529965" y="6021145"/>
                  <a:ext cx="143583" cy="164126"/>
                </a:xfrm>
                <a:prstGeom prst="trapezoid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05" name="Group 2604"/>
              <p:cNvGrpSpPr/>
              <p:nvPr/>
            </p:nvGrpSpPr>
            <p:grpSpPr>
              <a:xfrm flipH="1">
                <a:off x="7342643" y="2192460"/>
                <a:ext cx="386887" cy="208453"/>
                <a:chOff x="6087888" y="5874733"/>
                <a:chExt cx="585660" cy="327601"/>
              </a:xfrm>
            </p:grpSpPr>
            <p:sp>
              <p:nvSpPr>
                <p:cNvPr id="2621" name="Freeform 2620"/>
                <p:cNvSpPr/>
                <p:nvPr/>
              </p:nvSpPr>
              <p:spPr>
                <a:xfrm>
                  <a:off x="6130090" y="5874733"/>
                  <a:ext cx="512731" cy="293514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0380" h="293514">
                      <a:moveTo>
                        <a:pt x="465263" y="773"/>
                      </a:moveTo>
                      <a:cubicBezTo>
                        <a:pt x="407978" y="-8955"/>
                        <a:pt x="202617" y="75352"/>
                        <a:pt x="128038" y="123990"/>
                      </a:cubicBezTo>
                      <a:cubicBezTo>
                        <a:pt x="53459" y="172628"/>
                        <a:pt x="-39494" y="282875"/>
                        <a:pt x="17791" y="292603"/>
                      </a:cubicBezTo>
                      <a:cubicBezTo>
                        <a:pt x="75076" y="302331"/>
                        <a:pt x="392846" y="232075"/>
                        <a:pt x="471748" y="182356"/>
                      </a:cubicBezTo>
                      <a:cubicBezTo>
                        <a:pt x="550650" y="132637"/>
                        <a:pt x="522548" y="10501"/>
                        <a:pt x="465263" y="773"/>
                      </a:cubicBezTo>
                      <a:close/>
                    </a:path>
                  </a:pathLst>
                </a:cu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22" name="Freeform 2621"/>
                <p:cNvSpPr/>
                <p:nvPr/>
              </p:nvSpPr>
              <p:spPr>
                <a:xfrm>
                  <a:off x="6087888" y="5908577"/>
                  <a:ext cx="582380" cy="293757"/>
                </a:xfrm>
                <a:custGeom>
                  <a:avLst/>
                  <a:gdLst>
                    <a:gd name="connsiteX0" fmla="*/ 465263 w 520380"/>
                    <a:gd name="connsiteY0" fmla="*/ 773 h 293514"/>
                    <a:gd name="connsiteX1" fmla="*/ 128038 w 520380"/>
                    <a:gd name="connsiteY1" fmla="*/ 123990 h 293514"/>
                    <a:gd name="connsiteX2" fmla="*/ 17791 w 520380"/>
                    <a:gd name="connsiteY2" fmla="*/ 292603 h 293514"/>
                    <a:gd name="connsiteX3" fmla="*/ 471748 w 520380"/>
                    <a:gd name="connsiteY3" fmla="*/ 182356 h 293514"/>
                    <a:gd name="connsiteX4" fmla="*/ 465263 w 520380"/>
                    <a:gd name="connsiteY4" fmla="*/ 773 h 293514"/>
                    <a:gd name="connsiteX0" fmla="*/ 463263 w 507974"/>
                    <a:gd name="connsiteY0" fmla="*/ 1016 h 293757"/>
                    <a:gd name="connsiteX1" fmla="*/ 343421 w 507974"/>
                    <a:gd name="connsiteY1" fmla="*/ 109723 h 293757"/>
                    <a:gd name="connsiteX2" fmla="*/ 126038 w 507974"/>
                    <a:gd name="connsiteY2" fmla="*/ 124233 h 293757"/>
                    <a:gd name="connsiteX3" fmla="*/ 15791 w 507974"/>
                    <a:gd name="connsiteY3" fmla="*/ 292846 h 293757"/>
                    <a:gd name="connsiteX4" fmla="*/ 469748 w 507974"/>
                    <a:gd name="connsiteY4" fmla="*/ 182599 h 293757"/>
                    <a:gd name="connsiteX5" fmla="*/ 463263 w 507974"/>
                    <a:gd name="connsiteY5" fmla="*/ 1016 h 29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7974" h="293757">
                      <a:moveTo>
                        <a:pt x="463263" y="1016"/>
                      </a:moveTo>
                      <a:cubicBezTo>
                        <a:pt x="442208" y="-11130"/>
                        <a:pt x="399625" y="89187"/>
                        <a:pt x="343421" y="109723"/>
                      </a:cubicBezTo>
                      <a:cubicBezTo>
                        <a:pt x="287217" y="130259"/>
                        <a:pt x="180643" y="93712"/>
                        <a:pt x="126038" y="124233"/>
                      </a:cubicBezTo>
                      <a:cubicBezTo>
                        <a:pt x="71433" y="154754"/>
                        <a:pt x="-41494" y="283118"/>
                        <a:pt x="15791" y="292846"/>
                      </a:cubicBezTo>
                      <a:cubicBezTo>
                        <a:pt x="73076" y="302574"/>
                        <a:pt x="390846" y="232318"/>
                        <a:pt x="469748" y="182599"/>
                      </a:cubicBezTo>
                      <a:cubicBezTo>
                        <a:pt x="548650" y="132880"/>
                        <a:pt x="484318" y="13162"/>
                        <a:pt x="463263" y="1016"/>
                      </a:cubicBezTo>
                      <a:close/>
                    </a:path>
                  </a:pathLst>
                </a:cu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23" name="Trapezoid 2622"/>
                <p:cNvSpPr/>
                <p:nvPr/>
              </p:nvSpPr>
              <p:spPr>
                <a:xfrm rot="10800000">
                  <a:off x="6529965" y="6021145"/>
                  <a:ext cx="143583" cy="164126"/>
                </a:xfrm>
                <a:prstGeom prst="trapezoid">
                  <a:avLst/>
                </a:prstGeom>
                <a:solidFill>
                  <a:srgbClr val="CCE7D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06" name="Group 2605"/>
              <p:cNvGrpSpPr/>
              <p:nvPr/>
            </p:nvGrpSpPr>
            <p:grpSpPr>
              <a:xfrm>
                <a:off x="6961798" y="-1384190"/>
                <a:ext cx="591062" cy="640693"/>
                <a:chOff x="3242351" y="2761298"/>
                <a:chExt cx="1195200" cy="1295559"/>
              </a:xfrm>
            </p:grpSpPr>
            <p:sp>
              <p:nvSpPr>
                <p:cNvPr id="2614" name="Freeform 2613"/>
                <p:cNvSpPr/>
                <p:nvPr/>
              </p:nvSpPr>
              <p:spPr>
                <a:xfrm>
                  <a:off x="3297937" y="2780503"/>
                  <a:ext cx="1085850" cy="1276354"/>
                </a:xfrm>
                <a:custGeom>
                  <a:avLst/>
                  <a:gdLst>
                    <a:gd name="connsiteX0" fmla="*/ 0 w 1085850"/>
                    <a:gd name="connsiteY0" fmla="*/ 376240 h 1276354"/>
                    <a:gd name="connsiteX1" fmla="*/ 528638 w 1085850"/>
                    <a:gd name="connsiteY1" fmla="*/ 1276352 h 1276354"/>
                    <a:gd name="connsiteX2" fmla="*/ 1085850 w 1085850"/>
                    <a:gd name="connsiteY2" fmla="*/ 366715 h 1276354"/>
                    <a:gd name="connsiteX3" fmla="*/ 528638 w 1085850"/>
                    <a:gd name="connsiteY3" fmla="*/ 2 h 1276354"/>
                    <a:gd name="connsiteX4" fmla="*/ 0 w 1085850"/>
                    <a:gd name="connsiteY4" fmla="*/ 376240 h 1276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5850" h="1276354">
                      <a:moveTo>
                        <a:pt x="0" y="376240"/>
                      </a:moveTo>
                      <a:cubicBezTo>
                        <a:pt x="0" y="588965"/>
                        <a:pt x="347663" y="1277940"/>
                        <a:pt x="528638" y="1276352"/>
                      </a:cubicBezTo>
                      <a:cubicBezTo>
                        <a:pt x="709613" y="1274764"/>
                        <a:pt x="1085850" y="579440"/>
                        <a:pt x="1085850" y="366715"/>
                      </a:cubicBezTo>
                      <a:cubicBezTo>
                        <a:pt x="1085850" y="153990"/>
                        <a:pt x="707232" y="796"/>
                        <a:pt x="528638" y="2"/>
                      </a:cubicBezTo>
                      <a:cubicBezTo>
                        <a:pt x="350044" y="-792"/>
                        <a:pt x="0" y="163515"/>
                        <a:pt x="0" y="376240"/>
                      </a:cubicBezTo>
                      <a:close/>
                    </a:path>
                  </a:pathLst>
                </a:cu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15" name="Oval 2614"/>
                <p:cNvSpPr/>
                <p:nvPr/>
              </p:nvSpPr>
              <p:spPr>
                <a:xfrm>
                  <a:off x="3242351" y="3332637"/>
                  <a:ext cx="228600" cy="254355"/>
                </a:xfrm>
                <a:prstGeom prst="ellipse">
                  <a:avLst/>
                </a:prstGeom>
                <a:solidFill>
                  <a:srgbClr val="A77E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16" name="Freeform 2615"/>
                <p:cNvSpPr/>
                <p:nvPr/>
              </p:nvSpPr>
              <p:spPr>
                <a:xfrm>
                  <a:off x="3645496" y="3725435"/>
                  <a:ext cx="337488" cy="180991"/>
                </a:xfrm>
                <a:custGeom>
                  <a:avLst/>
                  <a:gdLst>
                    <a:gd name="connsiteX0" fmla="*/ 8876 w 540980"/>
                    <a:gd name="connsiteY0" fmla="*/ 38100 h 342916"/>
                    <a:gd name="connsiteX1" fmla="*/ 537513 w 540980"/>
                    <a:gd name="connsiteY1" fmla="*/ 38100 h 342916"/>
                    <a:gd name="connsiteX2" fmla="*/ 227951 w 540980"/>
                    <a:gd name="connsiteY2" fmla="*/ 342900 h 342916"/>
                    <a:gd name="connsiteX3" fmla="*/ 8876 w 540980"/>
                    <a:gd name="connsiteY3" fmla="*/ 38100 h 342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0980" h="342916">
                      <a:moveTo>
                        <a:pt x="8876" y="38100"/>
                      </a:moveTo>
                      <a:cubicBezTo>
                        <a:pt x="60470" y="-12700"/>
                        <a:pt x="501001" y="-12700"/>
                        <a:pt x="537513" y="38100"/>
                      </a:cubicBezTo>
                      <a:cubicBezTo>
                        <a:pt x="574025" y="88900"/>
                        <a:pt x="312088" y="340519"/>
                        <a:pt x="227951" y="342900"/>
                      </a:cubicBezTo>
                      <a:cubicBezTo>
                        <a:pt x="143814" y="345281"/>
                        <a:pt x="-42718" y="88900"/>
                        <a:pt x="8876" y="381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bg2">
                      <a:lumMod val="20000"/>
                      <a:lumOff val="8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17" name="Oval 2616"/>
                <p:cNvSpPr/>
                <p:nvPr/>
              </p:nvSpPr>
              <p:spPr>
                <a:xfrm>
                  <a:off x="3616921" y="3201967"/>
                  <a:ext cx="101842" cy="16906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18" name="Oval 2617"/>
                <p:cNvSpPr/>
                <p:nvPr/>
              </p:nvSpPr>
              <p:spPr>
                <a:xfrm>
                  <a:off x="3916963" y="3201967"/>
                  <a:ext cx="101842" cy="16906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19" name="Freeform 2618"/>
                <p:cNvSpPr/>
                <p:nvPr/>
              </p:nvSpPr>
              <p:spPr>
                <a:xfrm>
                  <a:off x="3788982" y="3200537"/>
                  <a:ext cx="204151" cy="468262"/>
                </a:xfrm>
                <a:custGeom>
                  <a:avLst/>
                  <a:gdLst>
                    <a:gd name="connsiteX0" fmla="*/ 732 w 122014"/>
                    <a:gd name="connsiteY0" fmla="*/ 51 h 1021848"/>
                    <a:gd name="connsiteX1" fmla="*/ 119795 w 122014"/>
                    <a:gd name="connsiteY1" fmla="*/ 928739 h 1021848"/>
                    <a:gd name="connsiteX2" fmla="*/ 72170 w 122014"/>
                    <a:gd name="connsiteY2" fmla="*/ 885876 h 1021848"/>
                    <a:gd name="connsiteX3" fmla="*/ 732 w 122014"/>
                    <a:gd name="connsiteY3" fmla="*/ 51 h 1021848"/>
                    <a:gd name="connsiteX0" fmla="*/ 1130 w 122078"/>
                    <a:gd name="connsiteY0" fmla="*/ 51 h 1021848"/>
                    <a:gd name="connsiteX1" fmla="*/ 120193 w 122078"/>
                    <a:gd name="connsiteY1" fmla="*/ 928739 h 1021848"/>
                    <a:gd name="connsiteX2" fmla="*/ 63894 w 122078"/>
                    <a:gd name="connsiteY2" fmla="*/ 885877 h 1021848"/>
                    <a:gd name="connsiteX3" fmla="*/ 1130 w 122078"/>
                    <a:gd name="connsiteY3" fmla="*/ 51 h 1021848"/>
                    <a:gd name="connsiteX0" fmla="*/ 3192 w 166765"/>
                    <a:gd name="connsiteY0" fmla="*/ 692 h 1108839"/>
                    <a:gd name="connsiteX1" fmla="*/ 165624 w 166765"/>
                    <a:gd name="connsiteY1" fmla="*/ 1045079 h 1108839"/>
                    <a:gd name="connsiteX2" fmla="*/ 65956 w 166765"/>
                    <a:gd name="connsiteY2" fmla="*/ 886518 h 1108839"/>
                    <a:gd name="connsiteX3" fmla="*/ 3192 w 166765"/>
                    <a:gd name="connsiteY3" fmla="*/ 692 h 1108839"/>
                    <a:gd name="connsiteX0" fmla="*/ 2487 w 166860"/>
                    <a:gd name="connsiteY0" fmla="*/ 708 h 1171293"/>
                    <a:gd name="connsiteX1" fmla="*/ 164919 w 166860"/>
                    <a:gd name="connsiteY1" fmla="*/ 1045095 h 1171293"/>
                    <a:gd name="connsiteX2" fmla="*/ 48082 w 166860"/>
                    <a:gd name="connsiteY2" fmla="*/ 1145802 h 1171293"/>
                    <a:gd name="connsiteX3" fmla="*/ 65251 w 166860"/>
                    <a:gd name="connsiteY3" fmla="*/ 886534 h 1171293"/>
                    <a:gd name="connsiteX4" fmla="*/ 2487 w 166860"/>
                    <a:gd name="connsiteY4" fmla="*/ 708 h 1171293"/>
                    <a:gd name="connsiteX0" fmla="*/ 954 w 165326"/>
                    <a:gd name="connsiteY0" fmla="*/ 48 h 1170633"/>
                    <a:gd name="connsiteX1" fmla="*/ 163386 w 165326"/>
                    <a:gd name="connsiteY1" fmla="*/ 1044435 h 1170633"/>
                    <a:gd name="connsiteX2" fmla="*/ 46549 w 165326"/>
                    <a:gd name="connsiteY2" fmla="*/ 1145142 h 1170633"/>
                    <a:gd name="connsiteX3" fmla="*/ 94077 w 165326"/>
                    <a:gd name="connsiteY3" fmla="*/ 1001571 h 1170633"/>
                    <a:gd name="connsiteX4" fmla="*/ 954 w 165326"/>
                    <a:gd name="connsiteY4" fmla="*/ 48 h 1170633"/>
                    <a:gd name="connsiteX0" fmla="*/ 6423 w 170795"/>
                    <a:gd name="connsiteY0" fmla="*/ 85062 h 1255647"/>
                    <a:gd name="connsiteX1" fmla="*/ 168855 w 170795"/>
                    <a:gd name="connsiteY1" fmla="*/ 1129449 h 1255647"/>
                    <a:gd name="connsiteX2" fmla="*/ 52018 w 170795"/>
                    <a:gd name="connsiteY2" fmla="*/ 1230156 h 1255647"/>
                    <a:gd name="connsiteX3" fmla="*/ 99546 w 170795"/>
                    <a:gd name="connsiteY3" fmla="*/ 1086585 h 1255647"/>
                    <a:gd name="connsiteX4" fmla="*/ 39007 w 170795"/>
                    <a:gd name="connsiteY4" fmla="*/ 176028 h 1255647"/>
                    <a:gd name="connsiteX5" fmla="*/ 6423 w 170795"/>
                    <a:gd name="connsiteY5" fmla="*/ 85062 h 1255647"/>
                    <a:gd name="connsiteX0" fmla="*/ 42280 w 206652"/>
                    <a:gd name="connsiteY0" fmla="*/ 85062 h 1255647"/>
                    <a:gd name="connsiteX1" fmla="*/ 204712 w 206652"/>
                    <a:gd name="connsiteY1" fmla="*/ 1129449 h 1255647"/>
                    <a:gd name="connsiteX2" fmla="*/ 87875 w 206652"/>
                    <a:gd name="connsiteY2" fmla="*/ 1230156 h 1255647"/>
                    <a:gd name="connsiteX3" fmla="*/ 135403 w 206652"/>
                    <a:gd name="connsiteY3" fmla="*/ 1086585 h 1255647"/>
                    <a:gd name="connsiteX4" fmla="*/ 5472 w 206652"/>
                    <a:gd name="connsiteY4" fmla="*/ 176028 h 1255647"/>
                    <a:gd name="connsiteX5" fmla="*/ 42280 w 206652"/>
                    <a:gd name="connsiteY5" fmla="*/ 85062 h 1255647"/>
                    <a:gd name="connsiteX0" fmla="*/ 42280 w 206652"/>
                    <a:gd name="connsiteY0" fmla="*/ 85062 h 1255647"/>
                    <a:gd name="connsiteX1" fmla="*/ 204712 w 206652"/>
                    <a:gd name="connsiteY1" fmla="*/ 1129449 h 1255647"/>
                    <a:gd name="connsiteX2" fmla="*/ 87875 w 206652"/>
                    <a:gd name="connsiteY2" fmla="*/ 1230156 h 1255647"/>
                    <a:gd name="connsiteX3" fmla="*/ 178773 w 206652"/>
                    <a:gd name="connsiteY3" fmla="*/ 1086586 h 1255647"/>
                    <a:gd name="connsiteX4" fmla="*/ 5472 w 206652"/>
                    <a:gd name="connsiteY4" fmla="*/ 176028 h 1255647"/>
                    <a:gd name="connsiteX5" fmla="*/ 42280 w 206652"/>
                    <a:gd name="connsiteY5" fmla="*/ 85062 h 1255647"/>
                    <a:gd name="connsiteX0" fmla="*/ 19601 w 183973"/>
                    <a:gd name="connsiteY0" fmla="*/ 80206 h 1250791"/>
                    <a:gd name="connsiteX1" fmla="*/ 182033 w 183973"/>
                    <a:gd name="connsiteY1" fmla="*/ 1124593 h 1250791"/>
                    <a:gd name="connsiteX2" fmla="*/ 65196 w 183973"/>
                    <a:gd name="connsiteY2" fmla="*/ 1225300 h 1250791"/>
                    <a:gd name="connsiteX3" fmla="*/ 156094 w 183973"/>
                    <a:gd name="connsiteY3" fmla="*/ 1081730 h 1250791"/>
                    <a:gd name="connsiteX4" fmla="*/ 13151 w 183973"/>
                    <a:gd name="connsiteY4" fmla="*/ 184025 h 1250791"/>
                    <a:gd name="connsiteX5" fmla="*/ 19601 w 183973"/>
                    <a:gd name="connsiteY5" fmla="*/ 80206 h 1250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3973" h="1250791">
                      <a:moveTo>
                        <a:pt x="19601" y="80206"/>
                      </a:moveTo>
                      <a:cubicBezTo>
                        <a:pt x="47748" y="236967"/>
                        <a:pt x="170127" y="976956"/>
                        <a:pt x="182033" y="1124593"/>
                      </a:cubicBezTo>
                      <a:cubicBezTo>
                        <a:pt x="200474" y="1296159"/>
                        <a:pt x="81807" y="1251727"/>
                        <a:pt x="65196" y="1225300"/>
                      </a:cubicBezTo>
                      <a:cubicBezTo>
                        <a:pt x="48585" y="1198873"/>
                        <a:pt x="164768" y="1255276"/>
                        <a:pt x="156094" y="1081730"/>
                      </a:cubicBezTo>
                      <a:cubicBezTo>
                        <a:pt x="147420" y="908184"/>
                        <a:pt x="28671" y="350945"/>
                        <a:pt x="13151" y="184025"/>
                      </a:cubicBezTo>
                      <a:cubicBezTo>
                        <a:pt x="-2369" y="17105"/>
                        <a:pt x="-8546" y="-76555"/>
                        <a:pt x="19601" y="80206"/>
                      </a:cubicBezTo>
                      <a:close/>
                    </a:path>
                  </a:pathLst>
                </a:custGeom>
                <a:solidFill>
                  <a:srgbClr val="6633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20" name="Freeform 2619"/>
                <p:cNvSpPr/>
                <p:nvPr/>
              </p:nvSpPr>
              <p:spPr>
                <a:xfrm>
                  <a:off x="3285438" y="2761298"/>
                  <a:ext cx="1152113" cy="854130"/>
                </a:xfrm>
                <a:custGeom>
                  <a:avLst/>
                  <a:gdLst>
                    <a:gd name="connsiteX0" fmla="*/ 52939 w 890337"/>
                    <a:gd name="connsiteY0" fmla="*/ 952901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52939 w 890337"/>
                    <a:gd name="connsiteY17" fmla="*/ 952901 h 952901"/>
                    <a:gd name="connsiteX0" fmla="*/ 121654 w 890337"/>
                    <a:gd name="connsiteY0" fmla="*/ 885524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121654 w 890337"/>
                    <a:gd name="connsiteY17" fmla="*/ 885524 h 952901"/>
                    <a:gd name="connsiteX0" fmla="*/ 121654 w 890337"/>
                    <a:gd name="connsiteY0" fmla="*/ 885524 h 885524"/>
                    <a:gd name="connsiteX1" fmla="*/ 0 w 890337"/>
                    <a:gd name="connsiteY1" fmla="*/ 288758 h 885524"/>
                    <a:gd name="connsiteX2" fmla="*/ 211756 w 890337"/>
                    <a:gd name="connsiteY2" fmla="*/ 134754 h 885524"/>
                    <a:gd name="connsiteX3" fmla="*/ 471638 w 890337"/>
                    <a:gd name="connsiteY3" fmla="*/ 115503 h 885524"/>
                    <a:gd name="connsiteX4" fmla="*/ 654518 w 890337"/>
                    <a:gd name="connsiteY4" fmla="*/ 0 h 885524"/>
                    <a:gd name="connsiteX5" fmla="*/ 563078 w 890337"/>
                    <a:gd name="connsiteY5" fmla="*/ 115503 h 885524"/>
                    <a:gd name="connsiteX6" fmla="*/ 755584 w 890337"/>
                    <a:gd name="connsiteY6" fmla="*/ 62564 h 885524"/>
                    <a:gd name="connsiteX7" fmla="*/ 625643 w 890337"/>
                    <a:gd name="connsiteY7" fmla="*/ 206943 h 885524"/>
                    <a:gd name="connsiteX8" fmla="*/ 890337 w 890337"/>
                    <a:gd name="connsiteY8" fmla="*/ 187693 h 885524"/>
                    <a:gd name="connsiteX9" fmla="*/ 702645 w 890337"/>
                    <a:gd name="connsiteY9" fmla="*/ 341697 h 885524"/>
                    <a:gd name="connsiteX10" fmla="*/ 741146 w 890337"/>
                    <a:gd name="connsiteY10" fmla="*/ 543828 h 885524"/>
                    <a:gd name="connsiteX11" fmla="*/ 658407 w 890337"/>
                    <a:gd name="connsiteY11" fmla="*/ 842210 h 885524"/>
                    <a:gd name="connsiteX12" fmla="*/ 630455 w 890337"/>
                    <a:gd name="connsiteY12" fmla="*/ 481263 h 885524"/>
                    <a:gd name="connsiteX13" fmla="*/ 466826 w 890337"/>
                    <a:gd name="connsiteY13" fmla="*/ 476451 h 885524"/>
                    <a:gd name="connsiteX14" fmla="*/ 356135 w 890337"/>
                    <a:gd name="connsiteY14" fmla="*/ 548640 h 885524"/>
                    <a:gd name="connsiteX15" fmla="*/ 303196 w 890337"/>
                    <a:gd name="connsiteY15" fmla="*/ 490889 h 885524"/>
                    <a:gd name="connsiteX16" fmla="*/ 125129 w 890337"/>
                    <a:gd name="connsiteY16" fmla="*/ 447575 h 885524"/>
                    <a:gd name="connsiteX17" fmla="*/ 121654 w 890337"/>
                    <a:gd name="connsiteY17" fmla="*/ 885524 h 885524"/>
                    <a:gd name="connsiteX0" fmla="*/ 121654 w 890337"/>
                    <a:gd name="connsiteY0" fmla="*/ 885524 h 885524"/>
                    <a:gd name="connsiteX1" fmla="*/ 0 w 890337"/>
                    <a:gd name="connsiteY1" fmla="*/ 288758 h 885524"/>
                    <a:gd name="connsiteX2" fmla="*/ 211756 w 890337"/>
                    <a:gd name="connsiteY2" fmla="*/ 134754 h 885524"/>
                    <a:gd name="connsiteX3" fmla="*/ 471638 w 890337"/>
                    <a:gd name="connsiteY3" fmla="*/ 115503 h 885524"/>
                    <a:gd name="connsiteX4" fmla="*/ 654518 w 890337"/>
                    <a:gd name="connsiteY4" fmla="*/ 0 h 885524"/>
                    <a:gd name="connsiteX5" fmla="*/ 563078 w 890337"/>
                    <a:gd name="connsiteY5" fmla="*/ 115503 h 885524"/>
                    <a:gd name="connsiteX6" fmla="*/ 755584 w 890337"/>
                    <a:gd name="connsiteY6" fmla="*/ 62564 h 885524"/>
                    <a:gd name="connsiteX7" fmla="*/ 625643 w 890337"/>
                    <a:gd name="connsiteY7" fmla="*/ 206943 h 885524"/>
                    <a:gd name="connsiteX8" fmla="*/ 890337 w 890337"/>
                    <a:gd name="connsiteY8" fmla="*/ 187693 h 885524"/>
                    <a:gd name="connsiteX9" fmla="*/ 702645 w 890337"/>
                    <a:gd name="connsiteY9" fmla="*/ 341697 h 885524"/>
                    <a:gd name="connsiteX10" fmla="*/ 741146 w 890337"/>
                    <a:gd name="connsiteY10" fmla="*/ 543828 h 885524"/>
                    <a:gd name="connsiteX11" fmla="*/ 729674 w 890337"/>
                    <a:gd name="connsiteY11" fmla="*/ 716549 h 885524"/>
                    <a:gd name="connsiteX12" fmla="*/ 658407 w 890337"/>
                    <a:gd name="connsiteY12" fmla="*/ 842210 h 885524"/>
                    <a:gd name="connsiteX13" fmla="*/ 630455 w 890337"/>
                    <a:gd name="connsiteY13" fmla="*/ 481263 h 885524"/>
                    <a:gd name="connsiteX14" fmla="*/ 466826 w 890337"/>
                    <a:gd name="connsiteY14" fmla="*/ 476451 h 885524"/>
                    <a:gd name="connsiteX15" fmla="*/ 356135 w 890337"/>
                    <a:gd name="connsiteY15" fmla="*/ 548640 h 885524"/>
                    <a:gd name="connsiteX16" fmla="*/ 303196 w 890337"/>
                    <a:gd name="connsiteY16" fmla="*/ 490889 h 885524"/>
                    <a:gd name="connsiteX17" fmla="*/ 125129 w 890337"/>
                    <a:gd name="connsiteY17" fmla="*/ 447575 h 885524"/>
                    <a:gd name="connsiteX18" fmla="*/ 121654 w 890337"/>
                    <a:gd name="connsiteY18" fmla="*/ 885524 h 885524"/>
                    <a:gd name="connsiteX0" fmla="*/ 121654 w 890337"/>
                    <a:gd name="connsiteY0" fmla="*/ 885524 h 885524"/>
                    <a:gd name="connsiteX1" fmla="*/ 36280 w 890337"/>
                    <a:gd name="connsiteY1" fmla="*/ 673235 h 885524"/>
                    <a:gd name="connsiteX2" fmla="*/ 0 w 890337"/>
                    <a:gd name="connsiteY2" fmla="*/ 288758 h 885524"/>
                    <a:gd name="connsiteX3" fmla="*/ 211756 w 890337"/>
                    <a:gd name="connsiteY3" fmla="*/ 134754 h 885524"/>
                    <a:gd name="connsiteX4" fmla="*/ 471638 w 890337"/>
                    <a:gd name="connsiteY4" fmla="*/ 115503 h 885524"/>
                    <a:gd name="connsiteX5" fmla="*/ 654518 w 890337"/>
                    <a:gd name="connsiteY5" fmla="*/ 0 h 885524"/>
                    <a:gd name="connsiteX6" fmla="*/ 563078 w 890337"/>
                    <a:gd name="connsiteY6" fmla="*/ 115503 h 885524"/>
                    <a:gd name="connsiteX7" fmla="*/ 755584 w 890337"/>
                    <a:gd name="connsiteY7" fmla="*/ 62564 h 885524"/>
                    <a:gd name="connsiteX8" fmla="*/ 625643 w 890337"/>
                    <a:gd name="connsiteY8" fmla="*/ 206943 h 885524"/>
                    <a:gd name="connsiteX9" fmla="*/ 890337 w 890337"/>
                    <a:gd name="connsiteY9" fmla="*/ 187693 h 885524"/>
                    <a:gd name="connsiteX10" fmla="*/ 702645 w 890337"/>
                    <a:gd name="connsiteY10" fmla="*/ 341697 h 885524"/>
                    <a:gd name="connsiteX11" fmla="*/ 741146 w 890337"/>
                    <a:gd name="connsiteY11" fmla="*/ 543828 h 885524"/>
                    <a:gd name="connsiteX12" fmla="*/ 729674 w 890337"/>
                    <a:gd name="connsiteY12" fmla="*/ 716549 h 885524"/>
                    <a:gd name="connsiteX13" fmla="*/ 658407 w 890337"/>
                    <a:gd name="connsiteY13" fmla="*/ 842210 h 885524"/>
                    <a:gd name="connsiteX14" fmla="*/ 630455 w 890337"/>
                    <a:gd name="connsiteY14" fmla="*/ 481263 h 885524"/>
                    <a:gd name="connsiteX15" fmla="*/ 466826 w 890337"/>
                    <a:gd name="connsiteY15" fmla="*/ 476451 h 885524"/>
                    <a:gd name="connsiteX16" fmla="*/ 356135 w 890337"/>
                    <a:gd name="connsiteY16" fmla="*/ 548640 h 885524"/>
                    <a:gd name="connsiteX17" fmla="*/ 303196 w 890337"/>
                    <a:gd name="connsiteY17" fmla="*/ 490889 h 885524"/>
                    <a:gd name="connsiteX18" fmla="*/ 125129 w 890337"/>
                    <a:gd name="connsiteY18" fmla="*/ 447575 h 885524"/>
                    <a:gd name="connsiteX19" fmla="*/ 121654 w 890337"/>
                    <a:gd name="connsiteY19" fmla="*/ 885524 h 885524"/>
                    <a:gd name="connsiteX0" fmla="*/ 85374 w 854057"/>
                    <a:gd name="connsiteY0" fmla="*/ 885524 h 885524"/>
                    <a:gd name="connsiteX1" fmla="*/ 0 w 854057"/>
                    <a:gd name="connsiteY1" fmla="*/ 673235 h 885524"/>
                    <a:gd name="connsiteX2" fmla="*/ 1201 w 854057"/>
                    <a:gd name="connsiteY2" fmla="*/ 312821 h 885524"/>
                    <a:gd name="connsiteX3" fmla="*/ 175476 w 854057"/>
                    <a:gd name="connsiteY3" fmla="*/ 134754 h 885524"/>
                    <a:gd name="connsiteX4" fmla="*/ 435358 w 854057"/>
                    <a:gd name="connsiteY4" fmla="*/ 115503 h 885524"/>
                    <a:gd name="connsiteX5" fmla="*/ 618238 w 854057"/>
                    <a:gd name="connsiteY5" fmla="*/ 0 h 885524"/>
                    <a:gd name="connsiteX6" fmla="*/ 526798 w 854057"/>
                    <a:gd name="connsiteY6" fmla="*/ 115503 h 885524"/>
                    <a:gd name="connsiteX7" fmla="*/ 719304 w 854057"/>
                    <a:gd name="connsiteY7" fmla="*/ 62564 h 885524"/>
                    <a:gd name="connsiteX8" fmla="*/ 589363 w 854057"/>
                    <a:gd name="connsiteY8" fmla="*/ 206943 h 885524"/>
                    <a:gd name="connsiteX9" fmla="*/ 854057 w 854057"/>
                    <a:gd name="connsiteY9" fmla="*/ 187693 h 885524"/>
                    <a:gd name="connsiteX10" fmla="*/ 666365 w 854057"/>
                    <a:gd name="connsiteY10" fmla="*/ 341697 h 885524"/>
                    <a:gd name="connsiteX11" fmla="*/ 704866 w 854057"/>
                    <a:gd name="connsiteY11" fmla="*/ 543828 h 885524"/>
                    <a:gd name="connsiteX12" fmla="*/ 693394 w 854057"/>
                    <a:gd name="connsiteY12" fmla="*/ 716549 h 885524"/>
                    <a:gd name="connsiteX13" fmla="*/ 622127 w 854057"/>
                    <a:gd name="connsiteY13" fmla="*/ 842210 h 885524"/>
                    <a:gd name="connsiteX14" fmla="*/ 594175 w 854057"/>
                    <a:gd name="connsiteY14" fmla="*/ 481263 h 885524"/>
                    <a:gd name="connsiteX15" fmla="*/ 430546 w 854057"/>
                    <a:gd name="connsiteY15" fmla="*/ 476451 h 885524"/>
                    <a:gd name="connsiteX16" fmla="*/ 319855 w 854057"/>
                    <a:gd name="connsiteY16" fmla="*/ 548640 h 885524"/>
                    <a:gd name="connsiteX17" fmla="*/ 266916 w 854057"/>
                    <a:gd name="connsiteY17" fmla="*/ 490889 h 885524"/>
                    <a:gd name="connsiteX18" fmla="*/ 88849 w 854057"/>
                    <a:gd name="connsiteY18" fmla="*/ 447575 h 885524"/>
                    <a:gd name="connsiteX19" fmla="*/ 85374 w 854057"/>
                    <a:gd name="connsiteY19" fmla="*/ 885524 h 885524"/>
                    <a:gd name="connsiteX0" fmla="*/ 85374 w 854057"/>
                    <a:gd name="connsiteY0" fmla="*/ 822960 h 822960"/>
                    <a:gd name="connsiteX1" fmla="*/ 0 w 854057"/>
                    <a:gd name="connsiteY1" fmla="*/ 610671 h 822960"/>
                    <a:gd name="connsiteX2" fmla="*/ 1201 w 854057"/>
                    <a:gd name="connsiteY2" fmla="*/ 250257 h 822960"/>
                    <a:gd name="connsiteX3" fmla="*/ 175476 w 854057"/>
                    <a:gd name="connsiteY3" fmla="*/ 72190 h 822960"/>
                    <a:gd name="connsiteX4" fmla="*/ 435358 w 854057"/>
                    <a:gd name="connsiteY4" fmla="*/ 52939 h 822960"/>
                    <a:gd name="connsiteX5" fmla="*/ 526798 w 854057"/>
                    <a:gd name="connsiteY5" fmla="*/ 52939 h 822960"/>
                    <a:gd name="connsiteX6" fmla="*/ 719304 w 854057"/>
                    <a:gd name="connsiteY6" fmla="*/ 0 h 822960"/>
                    <a:gd name="connsiteX7" fmla="*/ 589363 w 854057"/>
                    <a:gd name="connsiteY7" fmla="*/ 144379 h 822960"/>
                    <a:gd name="connsiteX8" fmla="*/ 854057 w 854057"/>
                    <a:gd name="connsiteY8" fmla="*/ 125129 h 822960"/>
                    <a:gd name="connsiteX9" fmla="*/ 666365 w 854057"/>
                    <a:gd name="connsiteY9" fmla="*/ 279133 h 822960"/>
                    <a:gd name="connsiteX10" fmla="*/ 704866 w 854057"/>
                    <a:gd name="connsiteY10" fmla="*/ 481264 h 822960"/>
                    <a:gd name="connsiteX11" fmla="*/ 693394 w 854057"/>
                    <a:gd name="connsiteY11" fmla="*/ 653985 h 822960"/>
                    <a:gd name="connsiteX12" fmla="*/ 622127 w 854057"/>
                    <a:gd name="connsiteY12" fmla="*/ 779646 h 822960"/>
                    <a:gd name="connsiteX13" fmla="*/ 594175 w 854057"/>
                    <a:gd name="connsiteY13" fmla="*/ 418699 h 822960"/>
                    <a:gd name="connsiteX14" fmla="*/ 430546 w 854057"/>
                    <a:gd name="connsiteY14" fmla="*/ 413887 h 822960"/>
                    <a:gd name="connsiteX15" fmla="*/ 319855 w 854057"/>
                    <a:gd name="connsiteY15" fmla="*/ 486076 h 822960"/>
                    <a:gd name="connsiteX16" fmla="*/ 266916 w 854057"/>
                    <a:gd name="connsiteY16" fmla="*/ 428325 h 822960"/>
                    <a:gd name="connsiteX17" fmla="*/ 88849 w 854057"/>
                    <a:gd name="connsiteY17" fmla="*/ 385011 h 822960"/>
                    <a:gd name="connsiteX18" fmla="*/ 85374 w 854057"/>
                    <a:gd name="connsiteY18" fmla="*/ 822960 h 822960"/>
                    <a:gd name="connsiteX0" fmla="*/ 85374 w 854057"/>
                    <a:gd name="connsiteY0" fmla="*/ 770021 h 770021"/>
                    <a:gd name="connsiteX1" fmla="*/ 0 w 854057"/>
                    <a:gd name="connsiteY1" fmla="*/ 557732 h 770021"/>
                    <a:gd name="connsiteX2" fmla="*/ 1201 w 854057"/>
                    <a:gd name="connsiteY2" fmla="*/ 197318 h 770021"/>
                    <a:gd name="connsiteX3" fmla="*/ 175476 w 854057"/>
                    <a:gd name="connsiteY3" fmla="*/ 19251 h 770021"/>
                    <a:gd name="connsiteX4" fmla="*/ 435358 w 854057"/>
                    <a:gd name="connsiteY4" fmla="*/ 0 h 770021"/>
                    <a:gd name="connsiteX5" fmla="*/ 526798 w 854057"/>
                    <a:gd name="connsiteY5" fmla="*/ 0 h 770021"/>
                    <a:gd name="connsiteX6" fmla="*/ 589363 w 854057"/>
                    <a:gd name="connsiteY6" fmla="*/ 91440 h 770021"/>
                    <a:gd name="connsiteX7" fmla="*/ 854057 w 854057"/>
                    <a:gd name="connsiteY7" fmla="*/ 72190 h 770021"/>
                    <a:gd name="connsiteX8" fmla="*/ 666365 w 854057"/>
                    <a:gd name="connsiteY8" fmla="*/ 226194 h 770021"/>
                    <a:gd name="connsiteX9" fmla="*/ 704866 w 854057"/>
                    <a:gd name="connsiteY9" fmla="*/ 428325 h 770021"/>
                    <a:gd name="connsiteX10" fmla="*/ 693394 w 854057"/>
                    <a:gd name="connsiteY10" fmla="*/ 601046 h 770021"/>
                    <a:gd name="connsiteX11" fmla="*/ 622127 w 854057"/>
                    <a:gd name="connsiteY11" fmla="*/ 726707 h 770021"/>
                    <a:gd name="connsiteX12" fmla="*/ 594175 w 854057"/>
                    <a:gd name="connsiteY12" fmla="*/ 365760 h 770021"/>
                    <a:gd name="connsiteX13" fmla="*/ 430546 w 854057"/>
                    <a:gd name="connsiteY13" fmla="*/ 360948 h 770021"/>
                    <a:gd name="connsiteX14" fmla="*/ 319855 w 854057"/>
                    <a:gd name="connsiteY14" fmla="*/ 433137 h 770021"/>
                    <a:gd name="connsiteX15" fmla="*/ 266916 w 854057"/>
                    <a:gd name="connsiteY15" fmla="*/ 375386 h 770021"/>
                    <a:gd name="connsiteX16" fmla="*/ 88849 w 854057"/>
                    <a:gd name="connsiteY16" fmla="*/ 332072 h 770021"/>
                    <a:gd name="connsiteX17" fmla="*/ 85374 w 854057"/>
                    <a:gd name="connsiteY17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19855 w 704866"/>
                    <a:gd name="connsiteY13" fmla="*/ 433137 h 770021"/>
                    <a:gd name="connsiteX14" fmla="*/ 266916 w 704866"/>
                    <a:gd name="connsiteY14" fmla="*/ 375386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266916 w 704866"/>
                    <a:gd name="connsiteY13" fmla="*/ 375386 h 770021"/>
                    <a:gd name="connsiteX14" fmla="*/ 88849 w 704866"/>
                    <a:gd name="connsiteY14" fmla="*/ 332072 h 770021"/>
                    <a:gd name="connsiteX15" fmla="*/ 85374 w 704866"/>
                    <a:gd name="connsiteY15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43573 w 704866"/>
                    <a:gd name="connsiteY13" fmla="*/ 307475 h 770021"/>
                    <a:gd name="connsiteX14" fmla="*/ 266916 w 704866"/>
                    <a:gd name="connsiteY14" fmla="*/ 375386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43573 w 704866"/>
                    <a:gd name="connsiteY13" fmla="*/ 307475 h 770021"/>
                    <a:gd name="connsiteX14" fmla="*/ 229435 w 704866"/>
                    <a:gd name="connsiteY14" fmla="*/ 351323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77397 w 704866"/>
                    <a:gd name="connsiteY12" fmla="*/ 385011 h 770021"/>
                    <a:gd name="connsiteX13" fmla="*/ 343573 w 704866"/>
                    <a:gd name="connsiteY13" fmla="*/ 307475 h 770021"/>
                    <a:gd name="connsiteX14" fmla="*/ 229435 w 704866"/>
                    <a:gd name="connsiteY14" fmla="*/ 351323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77397 w 704866"/>
                    <a:gd name="connsiteY12" fmla="*/ 385011 h 770021"/>
                    <a:gd name="connsiteX13" fmla="*/ 343573 w 704866"/>
                    <a:gd name="connsiteY13" fmla="*/ 307475 h 770021"/>
                    <a:gd name="connsiteX14" fmla="*/ 229435 w 704866"/>
                    <a:gd name="connsiteY14" fmla="*/ 351323 h 770021"/>
                    <a:gd name="connsiteX15" fmla="*/ 118725 w 704866"/>
                    <a:gd name="connsiteY15" fmla="*/ 396938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77397 w 704866"/>
                    <a:gd name="connsiteY12" fmla="*/ 385011 h 770021"/>
                    <a:gd name="connsiteX13" fmla="*/ 343573 w 704866"/>
                    <a:gd name="connsiteY13" fmla="*/ 307475 h 770021"/>
                    <a:gd name="connsiteX14" fmla="*/ 253879 w 704866"/>
                    <a:gd name="connsiteY14" fmla="*/ 282272 h 770021"/>
                    <a:gd name="connsiteX15" fmla="*/ 118725 w 704866"/>
                    <a:gd name="connsiteY15" fmla="*/ 396938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77397 w 704866"/>
                    <a:gd name="connsiteY12" fmla="*/ 385011 h 770021"/>
                    <a:gd name="connsiteX13" fmla="*/ 343573 w 704866"/>
                    <a:gd name="connsiteY13" fmla="*/ 307475 h 770021"/>
                    <a:gd name="connsiteX14" fmla="*/ 118725 w 704866"/>
                    <a:gd name="connsiteY14" fmla="*/ 396938 h 770021"/>
                    <a:gd name="connsiteX15" fmla="*/ 85374 w 704866"/>
                    <a:gd name="connsiteY15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77397 w 704866"/>
                    <a:gd name="connsiteY12" fmla="*/ 385011 h 770021"/>
                    <a:gd name="connsiteX13" fmla="*/ 343573 w 704866"/>
                    <a:gd name="connsiteY13" fmla="*/ 307475 h 770021"/>
                    <a:gd name="connsiteX14" fmla="*/ 118725 w 704866"/>
                    <a:gd name="connsiteY14" fmla="*/ 396938 h 770021"/>
                    <a:gd name="connsiteX15" fmla="*/ 85374 w 704866"/>
                    <a:gd name="connsiteY15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77397 w 704866"/>
                    <a:gd name="connsiteY12" fmla="*/ 385011 h 770021"/>
                    <a:gd name="connsiteX13" fmla="*/ 343573 w 704866"/>
                    <a:gd name="connsiteY13" fmla="*/ 307475 h 770021"/>
                    <a:gd name="connsiteX14" fmla="*/ 118725 w 704866"/>
                    <a:gd name="connsiteY14" fmla="*/ 396938 h 770021"/>
                    <a:gd name="connsiteX15" fmla="*/ 85374 w 704866"/>
                    <a:gd name="connsiteY15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77397 w 704866"/>
                    <a:gd name="connsiteY12" fmla="*/ 385011 h 770021"/>
                    <a:gd name="connsiteX13" fmla="*/ 118725 w 704866"/>
                    <a:gd name="connsiteY13" fmla="*/ 396938 h 770021"/>
                    <a:gd name="connsiteX14" fmla="*/ 85374 w 704866"/>
                    <a:gd name="connsiteY14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361967 w 704866"/>
                    <a:gd name="connsiteY12" fmla="*/ 234355 h 770021"/>
                    <a:gd name="connsiteX13" fmla="*/ 118725 w 704866"/>
                    <a:gd name="connsiteY13" fmla="*/ 396938 h 770021"/>
                    <a:gd name="connsiteX14" fmla="*/ 85374 w 704866"/>
                    <a:gd name="connsiteY14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361967 w 704866"/>
                    <a:gd name="connsiteY12" fmla="*/ 234355 h 770021"/>
                    <a:gd name="connsiteX13" fmla="*/ 118725 w 704866"/>
                    <a:gd name="connsiteY13" fmla="*/ 396938 h 770021"/>
                    <a:gd name="connsiteX14" fmla="*/ 85374 w 704866"/>
                    <a:gd name="connsiteY14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361967 w 704866"/>
                    <a:gd name="connsiteY12" fmla="*/ 234355 h 770021"/>
                    <a:gd name="connsiteX13" fmla="*/ 118725 w 704866"/>
                    <a:gd name="connsiteY13" fmla="*/ 396938 h 770021"/>
                    <a:gd name="connsiteX14" fmla="*/ 85374 w 704866"/>
                    <a:gd name="connsiteY14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54163 w 704866"/>
                    <a:gd name="connsiteY2" fmla="*/ 209873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361967 w 704866"/>
                    <a:gd name="connsiteY12" fmla="*/ 234355 h 770021"/>
                    <a:gd name="connsiteX13" fmla="*/ 118725 w 704866"/>
                    <a:gd name="connsiteY13" fmla="*/ 396938 h 770021"/>
                    <a:gd name="connsiteX14" fmla="*/ 85374 w 704866"/>
                    <a:gd name="connsiteY14" fmla="*/ 770021 h 770021"/>
                    <a:gd name="connsiteX0" fmla="*/ 93691 w 713183"/>
                    <a:gd name="connsiteY0" fmla="*/ 770021 h 770021"/>
                    <a:gd name="connsiteX1" fmla="*/ 8317 w 713183"/>
                    <a:gd name="connsiteY1" fmla="*/ 557732 h 770021"/>
                    <a:gd name="connsiteX2" fmla="*/ 12 w 713183"/>
                    <a:gd name="connsiteY2" fmla="*/ 383546 h 770021"/>
                    <a:gd name="connsiteX3" fmla="*/ 183793 w 713183"/>
                    <a:gd name="connsiteY3" fmla="*/ 19251 h 770021"/>
                    <a:gd name="connsiteX4" fmla="*/ 443675 w 713183"/>
                    <a:gd name="connsiteY4" fmla="*/ 0 h 770021"/>
                    <a:gd name="connsiteX5" fmla="*/ 535115 w 713183"/>
                    <a:gd name="connsiteY5" fmla="*/ 0 h 770021"/>
                    <a:gd name="connsiteX6" fmla="*/ 597680 w 713183"/>
                    <a:gd name="connsiteY6" fmla="*/ 91440 h 770021"/>
                    <a:gd name="connsiteX7" fmla="*/ 674682 w 713183"/>
                    <a:gd name="connsiteY7" fmla="*/ 226194 h 770021"/>
                    <a:gd name="connsiteX8" fmla="*/ 713183 w 713183"/>
                    <a:gd name="connsiteY8" fmla="*/ 428325 h 770021"/>
                    <a:gd name="connsiteX9" fmla="*/ 701711 w 713183"/>
                    <a:gd name="connsiteY9" fmla="*/ 601046 h 770021"/>
                    <a:gd name="connsiteX10" fmla="*/ 630444 w 713183"/>
                    <a:gd name="connsiteY10" fmla="*/ 726707 h 770021"/>
                    <a:gd name="connsiteX11" fmla="*/ 602492 w 713183"/>
                    <a:gd name="connsiteY11" fmla="*/ 365760 h 770021"/>
                    <a:gd name="connsiteX12" fmla="*/ 370284 w 713183"/>
                    <a:gd name="connsiteY12" fmla="*/ 234355 h 770021"/>
                    <a:gd name="connsiteX13" fmla="*/ 127042 w 713183"/>
                    <a:gd name="connsiteY13" fmla="*/ 396938 h 770021"/>
                    <a:gd name="connsiteX14" fmla="*/ 93691 w 713183"/>
                    <a:gd name="connsiteY14" fmla="*/ 770021 h 770021"/>
                    <a:gd name="connsiteX0" fmla="*/ 93691 w 713183"/>
                    <a:gd name="connsiteY0" fmla="*/ 770021 h 770021"/>
                    <a:gd name="connsiteX1" fmla="*/ 8317 w 713183"/>
                    <a:gd name="connsiteY1" fmla="*/ 557732 h 770021"/>
                    <a:gd name="connsiteX2" fmla="*/ 12 w 713183"/>
                    <a:gd name="connsiteY2" fmla="*/ 383546 h 770021"/>
                    <a:gd name="connsiteX3" fmla="*/ 153917 w 713183"/>
                    <a:gd name="connsiteY3" fmla="*/ 115503 h 770021"/>
                    <a:gd name="connsiteX4" fmla="*/ 443675 w 713183"/>
                    <a:gd name="connsiteY4" fmla="*/ 0 h 770021"/>
                    <a:gd name="connsiteX5" fmla="*/ 535115 w 713183"/>
                    <a:gd name="connsiteY5" fmla="*/ 0 h 770021"/>
                    <a:gd name="connsiteX6" fmla="*/ 597680 w 713183"/>
                    <a:gd name="connsiteY6" fmla="*/ 91440 h 770021"/>
                    <a:gd name="connsiteX7" fmla="*/ 674682 w 713183"/>
                    <a:gd name="connsiteY7" fmla="*/ 226194 h 770021"/>
                    <a:gd name="connsiteX8" fmla="*/ 713183 w 713183"/>
                    <a:gd name="connsiteY8" fmla="*/ 428325 h 770021"/>
                    <a:gd name="connsiteX9" fmla="*/ 701711 w 713183"/>
                    <a:gd name="connsiteY9" fmla="*/ 601046 h 770021"/>
                    <a:gd name="connsiteX10" fmla="*/ 630444 w 713183"/>
                    <a:gd name="connsiteY10" fmla="*/ 726707 h 770021"/>
                    <a:gd name="connsiteX11" fmla="*/ 602492 w 713183"/>
                    <a:gd name="connsiteY11" fmla="*/ 365760 h 770021"/>
                    <a:gd name="connsiteX12" fmla="*/ 370284 w 713183"/>
                    <a:gd name="connsiteY12" fmla="*/ 234355 h 770021"/>
                    <a:gd name="connsiteX13" fmla="*/ 127042 w 713183"/>
                    <a:gd name="connsiteY13" fmla="*/ 396938 h 770021"/>
                    <a:gd name="connsiteX14" fmla="*/ 93691 w 713183"/>
                    <a:gd name="connsiteY14" fmla="*/ 770021 h 770021"/>
                    <a:gd name="connsiteX0" fmla="*/ 93691 w 713183"/>
                    <a:gd name="connsiteY0" fmla="*/ 770021 h 770021"/>
                    <a:gd name="connsiteX1" fmla="*/ 8317 w 713183"/>
                    <a:gd name="connsiteY1" fmla="*/ 557732 h 770021"/>
                    <a:gd name="connsiteX2" fmla="*/ 12 w 713183"/>
                    <a:gd name="connsiteY2" fmla="*/ 383546 h 770021"/>
                    <a:gd name="connsiteX3" fmla="*/ 153917 w 713183"/>
                    <a:gd name="connsiteY3" fmla="*/ 115503 h 770021"/>
                    <a:gd name="connsiteX4" fmla="*/ 443675 w 713183"/>
                    <a:gd name="connsiteY4" fmla="*/ 0 h 770021"/>
                    <a:gd name="connsiteX5" fmla="*/ 535115 w 713183"/>
                    <a:gd name="connsiteY5" fmla="*/ 0 h 770021"/>
                    <a:gd name="connsiteX6" fmla="*/ 597680 w 713183"/>
                    <a:gd name="connsiteY6" fmla="*/ 91440 h 770021"/>
                    <a:gd name="connsiteX7" fmla="*/ 674682 w 713183"/>
                    <a:gd name="connsiteY7" fmla="*/ 226194 h 770021"/>
                    <a:gd name="connsiteX8" fmla="*/ 713183 w 713183"/>
                    <a:gd name="connsiteY8" fmla="*/ 428325 h 770021"/>
                    <a:gd name="connsiteX9" fmla="*/ 701711 w 713183"/>
                    <a:gd name="connsiteY9" fmla="*/ 601046 h 770021"/>
                    <a:gd name="connsiteX10" fmla="*/ 630444 w 713183"/>
                    <a:gd name="connsiteY10" fmla="*/ 726707 h 770021"/>
                    <a:gd name="connsiteX11" fmla="*/ 602492 w 713183"/>
                    <a:gd name="connsiteY11" fmla="*/ 365760 h 770021"/>
                    <a:gd name="connsiteX12" fmla="*/ 370284 w 713183"/>
                    <a:gd name="connsiteY12" fmla="*/ 234355 h 770021"/>
                    <a:gd name="connsiteX13" fmla="*/ 127042 w 713183"/>
                    <a:gd name="connsiteY13" fmla="*/ 396938 h 770021"/>
                    <a:gd name="connsiteX14" fmla="*/ 93691 w 713183"/>
                    <a:gd name="connsiteY14" fmla="*/ 770021 h 770021"/>
                    <a:gd name="connsiteX0" fmla="*/ 93691 w 713183"/>
                    <a:gd name="connsiteY0" fmla="*/ 770021 h 770021"/>
                    <a:gd name="connsiteX1" fmla="*/ 8317 w 713183"/>
                    <a:gd name="connsiteY1" fmla="*/ 557732 h 770021"/>
                    <a:gd name="connsiteX2" fmla="*/ 12 w 713183"/>
                    <a:gd name="connsiteY2" fmla="*/ 383546 h 770021"/>
                    <a:gd name="connsiteX3" fmla="*/ 153917 w 713183"/>
                    <a:gd name="connsiteY3" fmla="*/ 115503 h 770021"/>
                    <a:gd name="connsiteX4" fmla="*/ 443675 w 713183"/>
                    <a:gd name="connsiteY4" fmla="*/ 0 h 770021"/>
                    <a:gd name="connsiteX5" fmla="*/ 518818 w 713183"/>
                    <a:gd name="connsiteY5" fmla="*/ 89975 h 770021"/>
                    <a:gd name="connsiteX6" fmla="*/ 597680 w 713183"/>
                    <a:gd name="connsiteY6" fmla="*/ 91440 h 770021"/>
                    <a:gd name="connsiteX7" fmla="*/ 674682 w 713183"/>
                    <a:gd name="connsiteY7" fmla="*/ 226194 h 770021"/>
                    <a:gd name="connsiteX8" fmla="*/ 713183 w 713183"/>
                    <a:gd name="connsiteY8" fmla="*/ 428325 h 770021"/>
                    <a:gd name="connsiteX9" fmla="*/ 701711 w 713183"/>
                    <a:gd name="connsiteY9" fmla="*/ 601046 h 770021"/>
                    <a:gd name="connsiteX10" fmla="*/ 630444 w 713183"/>
                    <a:gd name="connsiteY10" fmla="*/ 726707 h 770021"/>
                    <a:gd name="connsiteX11" fmla="*/ 602492 w 713183"/>
                    <a:gd name="connsiteY11" fmla="*/ 365760 h 770021"/>
                    <a:gd name="connsiteX12" fmla="*/ 370284 w 713183"/>
                    <a:gd name="connsiteY12" fmla="*/ 234355 h 770021"/>
                    <a:gd name="connsiteX13" fmla="*/ 127042 w 713183"/>
                    <a:gd name="connsiteY13" fmla="*/ 396938 h 770021"/>
                    <a:gd name="connsiteX14" fmla="*/ 93691 w 713183"/>
                    <a:gd name="connsiteY14" fmla="*/ 770021 h 770021"/>
                    <a:gd name="connsiteX0" fmla="*/ 93691 w 713183"/>
                    <a:gd name="connsiteY0" fmla="*/ 770021 h 770021"/>
                    <a:gd name="connsiteX1" fmla="*/ 8317 w 713183"/>
                    <a:gd name="connsiteY1" fmla="*/ 557732 h 770021"/>
                    <a:gd name="connsiteX2" fmla="*/ 12 w 713183"/>
                    <a:gd name="connsiteY2" fmla="*/ 383546 h 770021"/>
                    <a:gd name="connsiteX3" fmla="*/ 153917 w 713183"/>
                    <a:gd name="connsiteY3" fmla="*/ 115503 h 770021"/>
                    <a:gd name="connsiteX4" fmla="*/ 443675 w 713183"/>
                    <a:gd name="connsiteY4" fmla="*/ 0 h 770021"/>
                    <a:gd name="connsiteX5" fmla="*/ 597680 w 713183"/>
                    <a:gd name="connsiteY5" fmla="*/ 91440 h 770021"/>
                    <a:gd name="connsiteX6" fmla="*/ 674682 w 713183"/>
                    <a:gd name="connsiteY6" fmla="*/ 226194 h 770021"/>
                    <a:gd name="connsiteX7" fmla="*/ 713183 w 713183"/>
                    <a:gd name="connsiteY7" fmla="*/ 428325 h 770021"/>
                    <a:gd name="connsiteX8" fmla="*/ 701711 w 713183"/>
                    <a:gd name="connsiteY8" fmla="*/ 601046 h 770021"/>
                    <a:gd name="connsiteX9" fmla="*/ 630444 w 713183"/>
                    <a:gd name="connsiteY9" fmla="*/ 726707 h 770021"/>
                    <a:gd name="connsiteX10" fmla="*/ 602492 w 713183"/>
                    <a:gd name="connsiteY10" fmla="*/ 365760 h 770021"/>
                    <a:gd name="connsiteX11" fmla="*/ 370284 w 713183"/>
                    <a:gd name="connsiteY11" fmla="*/ 234355 h 770021"/>
                    <a:gd name="connsiteX12" fmla="*/ 127042 w 713183"/>
                    <a:gd name="connsiteY12" fmla="*/ 396938 h 770021"/>
                    <a:gd name="connsiteX13" fmla="*/ 93691 w 713183"/>
                    <a:gd name="connsiteY13" fmla="*/ 770021 h 770021"/>
                    <a:gd name="connsiteX0" fmla="*/ 93691 w 713183"/>
                    <a:gd name="connsiteY0" fmla="*/ 678581 h 678581"/>
                    <a:gd name="connsiteX1" fmla="*/ 8317 w 713183"/>
                    <a:gd name="connsiteY1" fmla="*/ 466292 h 678581"/>
                    <a:gd name="connsiteX2" fmla="*/ 12 w 713183"/>
                    <a:gd name="connsiteY2" fmla="*/ 292106 h 678581"/>
                    <a:gd name="connsiteX3" fmla="*/ 153917 w 713183"/>
                    <a:gd name="connsiteY3" fmla="*/ 24063 h 678581"/>
                    <a:gd name="connsiteX4" fmla="*/ 597680 w 713183"/>
                    <a:gd name="connsiteY4" fmla="*/ 0 h 678581"/>
                    <a:gd name="connsiteX5" fmla="*/ 674682 w 713183"/>
                    <a:gd name="connsiteY5" fmla="*/ 134754 h 678581"/>
                    <a:gd name="connsiteX6" fmla="*/ 713183 w 713183"/>
                    <a:gd name="connsiteY6" fmla="*/ 336885 h 678581"/>
                    <a:gd name="connsiteX7" fmla="*/ 701711 w 713183"/>
                    <a:gd name="connsiteY7" fmla="*/ 509606 h 678581"/>
                    <a:gd name="connsiteX8" fmla="*/ 630444 w 713183"/>
                    <a:gd name="connsiteY8" fmla="*/ 635267 h 678581"/>
                    <a:gd name="connsiteX9" fmla="*/ 602492 w 713183"/>
                    <a:gd name="connsiteY9" fmla="*/ 274320 h 678581"/>
                    <a:gd name="connsiteX10" fmla="*/ 370284 w 713183"/>
                    <a:gd name="connsiteY10" fmla="*/ 142915 h 678581"/>
                    <a:gd name="connsiteX11" fmla="*/ 127042 w 713183"/>
                    <a:gd name="connsiteY11" fmla="*/ 305498 h 678581"/>
                    <a:gd name="connsiteX12" fmla="*/ 93691 w 713183"/>
                    <a:gd name="connsiteY12" fmla="*/ 678581 h 678581"/>
                    <a:gd name="connsiteX0" fmla="*/ 93691 w 713183"/>
                    <a:gd name="connsiteY0" fmla="*/ 711982 h 711982"/>
                    <a:gd name="connsiteX1" fmla="*/ 8317 w 713183"/>
                    <a:gd name="connsiteY1" fmla="*/ 499693 h 711982"/>
                    <a:gd name="connsiteX2" fmla="*/ 12 w 713183"/>
                    <a:gd name="connsiteY2" fmla="*/ 325507 h 711982"/>
                    <a:gd name="connsiteX3" fmla="*/ 153917 w 713183"/>
                    <a:gd name="connsiteY3" fmla="*/ 57464 h 711982"/>
                    <a:gd name="connsiteX4" fmla="*/ 597680 w 713183"/>
                    <a:gd name="connsiteY4" fmla="*/ 33401 h 711982"/>
                    <a:gd name="connsiteX5" fmla="*/ 674682 w 713183"/>
                    <a:gd name="connsiteY5" fmla="*/ 168155 h 711982"/>
                    <a:gd name="connsiteX6" fmla="*/ 713183 w 713183"/>
                    <a:gd name="connsiteY6" fmla="*/ 370286 h 711982"/>
                    <a:gd name="connsiteX7" fmla="*/ 701711 w 713183"/>
                    <a:gd name="connsiteY7" fmla="*/ 543007 h 711982"/>
                    <a:gd name="connsiteX8" fmla="*/ 630444 w 713183"/>
                    <a:gd name="connsiteY8" fmla="*/ 668668 h 711982"/>
                    <a:gd name="connsiteX9" fmla="*/ 602492 w 713183"/>
                    <a:gd name="connsiteY9" fmla="*/ 307721 h 711982"/>
                    <a:gd name="connsiteX10" fmla="*/ 370284 w 713183"/>
                    <a:gd name="connsiteY10" fmla="*/ 176316 h 711982"/>
                    <a:gd name="connsiteX11" fmla="*/ 127042 w 713183"/>
                    <a:gd name="connsiteY11" fmla="*/ 338899 h 711982"/>
                    <a:gd name="connsiteX12" fmla="*/ 93691 w 713183"/>
                    <a:gd name="connsiteY12" fmla="*/ 711982 h 711982"/>
                    <a:gd name="connsiteX0" fmla="*/ 93691 w 713183"/>
                    <a:gd name="connsiteY0" fmla="*/ 744269 h 744269"/>
                    <a:gd name="connsiteX1" fmla="*/ 8317 w 713183"/>
                    <a:gd name="connsiteY1" fmla="*/ 531980 h 744269"/>
                    <a:gd name="connsiteX2" fmla="*/ 12 w 713183"/>
                    <a:gd name="connsiteY2" fmla="*/ 357794 h 744269"/>
                    <a:gd name="connsiteX3" fmla="*/ 153917 w 713183"/>
                    <a:gd name="connsiteY3" fmla="*/ 89751 h 744269"/>
                    <a:gd name="connsiteX4" fmla="*/ 597680 w 713183"/>
                    <a:gd name="connsiteY4" fmla="*/ 65688 h 744269"/>
                    <a:gd name="connsiteX5" fmla="*/ 674682 w 713183"/>
                    <a:gd name="connsiteY5" fmla="*/ 200442 h 744269"/>
                    <a:gd name="connsiteX6" fmla="*/ 713183 w 713183"/>
                    <a:gd name="connsiteY6" fmla="*/ 402573 h 744269"/>
                    <a:gd name="connsiteX7" fmla="*/ 701711 w 713183"/>
                    <a:gd name="connsiteY7" fmla="*/ 575294 h 744269"/>
                    <a:gd name="connsiteX8" fmla="*/ 630444 w 713183"/>
                    <a:gd name="connsiteY8" fmla="*/ 700955 h 744269"/>
                    <a:gd name="connsiteX9" fmla="*/ 602492 w 713183"/>
                    <a:gd name="connsiteY9" fmla="*/ 340008 h 744269"/>
                    <a:gd name="connsiteX10" fmla="*/ 370284 w 713183"/>
                    <a:gd name="connsiteY10" fmla="*/ 208603 h 744269"/>
                    <a:gd name="connsiteX11" fmla="*/ 127042 w 713183"/>
                    <a:gd name="connsiteY11" fmla="*/ 371186 h 744269"/>
                    <a:gd name="connsiteX12" fmla="*/ 93691 w 713183"/>
                    <a:gd name="connsiteY12" fmla="*/ 744269 h 744269"/>
                    <a:gd name="connsiteX0" fmla="*/ 93691 w 725088"/>
                    <a:gd name="connsiteY0" fmla="*/ 744269 h 744269"/>
                    <a:gd name="connsiteX1" fmla="*/ 8317 w 725088"/>
                    <a:gd name="connsiteY1" fmla="*/ 531980 h 744269"/>
                    <a:gd name="connsiteX2" fmla="*/ 12 w 725088"/>
                    <a:gd name="connsiteY2" fmla="*/ 357794 h 744269"/>
                    <a:gd name="connsiteX3" fmla="*/ 153917 w 725088"/>
                    <a:gd name="connsiteY3" fmla="*/ 89751 h 744269"/>
                    <a:gd name="connsiteX4" fmla="*/ 597680 w 725088"/>
                    <a:gd name="connsiteY4" fmla="*/ 65688 h 744269"/>
                    <a:gd name="connsiteX5" fmla="*/ 674682 w 725088"/>
                    <a:gd name="connsiteY5" fmla="*/ 200442 h 744269"/>
                    <a:gd name="connsiteX6" fmla="*/ 713183 w 725088"/>
                    <a:gd name="connsiteY6" fmla="*/ 402573 h 744269"/>
                    <a:gd name="connsiteX7" fmla="*/ 722081 w 725088"/>
                    <a:gd name="connsiteY7" fmla="*/ 581571 h 744269"/>
                    <a:gd name="connsiteX8" fmla="*/ 630444 w 725088"/>
                    <a:gd name="connsiteY8" fmla="*/ 700955 h 744269"/>
                    <a:gd name="connsiteX9" fmla="*/ 602492 w 725088"/>
                    <a:gd name="connsiteY9" fmla="*/ 340008 h 744269"/>
                    <a:gd name="connsiteX10" fmla="*/ 370284 w 725088"/>
                    <a:gd name="connsiteY10" fmla="*/ 208603 h 744269"/>
                    <a:gd name="connsiteX11" fmla="*/ 127042 w 725088"/>
                    <a:gd name="connsiteY11" fmla="*/ 371186 h 744269"/>
                    <a:gd name="connsiteX12" fmla="*/ 93691 w 725088"/>
                    <a:gd name="connsiteY12" fmla="*/ 744269 h 744269"/>
                    <a:gd name="connsiteX0" fmla="*/ 93691 w 727734"/>
                    <a:gd name="connsiteY0" fmla="*/ 744269 h 744269"/>
                    <a:gd name="connsiteX1" fmla="*/ 8317 w 727734"/>
                    <a:gd name="connsiteY1" fmla="*/ 531980 h 744269"/>
                    <a:gd name="connsiteX2" fmla="*/ 12 w 727734"/>
                    <a:gd name="connsiteY2" fmla="*/ 357794 h 744269"/>
                    <a:gd name="connsiteX3" fmla="*/ 153917 w 727734"/>
                    <a:gd name="connsiteY3" fmla="*/ 89751 h 744269"/>
                    <a:gd name="connsiteX4" fmla="*/ 597680 w 727734"/>
                    <a:gd name="connsiteY4" fmla="*/ 65688 h 744269"/>
                    <a:gd name="connsiteX5" fmla="*/ 674682 w 727734"/>
                    <a:gd name="connsiteY5" fmla="*/ 200442 h 744269"/>
                    <a:gd name="connsiteX6" fmla="*/ 713183 w 727734"/>
                    <a:gd name="connsiteY6" fmla="*/ 402573 h 744269"/>
                    <a:gd name="connsiteX7" fmla="*/ 722081 w 727734"/>
                    <a:gd name="connsiteY7" fmla="*/ 581571 h 744269"/>
                    <a:gd name="connsiteX8" fmla="*/ 630444 w 727734"/>
                    <a:gd name="connsiteY8" fmla="*/ 700955 h 744269"/>
                    <a:gd name="connsiteX9" fmla="*/ 602492 w 727734"/>
                    <a:gd name="connsiteY9" fmla="*/ 340008 h 744269"/>
                    <a:gd name="connsiteX10" fmla="*/ 370284 w 727734"/>
                    <a:gd name="connsiteY10" fmla="*/ 208603 h 744269"/>
                    <a:gd name="connsiteX11" fmla="*/ 127042 w 727734"/>
                    <a:gd name="connsiteY11" fmla="*/ 371186 h 744269"/>
                    <a:gd name="connsiteX12" fmla="*/ 93691 w 727734"/>
                    <a:gd name="connsiteY12" fmla="*/ 744269 h 744269"/>
                    <a:gd name="connsiteX0" fmla="*/ 93691 w 727734"/>
                    <a:gd name="connsiteY0" fmla="*/ 744269 h 744269"/>
                    <a:gd name="connsiteX1" fmla="*/ 8317 w 727734"/>
                    <a:gd name="connsiteY1" fmla="*/ 531980 h 744269"/>
                    <a:gd name="connsiteX2" fmla="*/ 12 w 727734"/>
                    <a:gd name="connsiteY2" fmla="*/ 357794 h 744269"/>
                    <a:gd name="connsiteX3" fmla="*/ 153917 w 727734"/>
                    <a:gd name="connsiteY3" fmla="*/ 89751 h 744269"/>
                    <a:gd name="connsiteX4" fmla="*/ 597680 w 727734"/>
                    <a:gd name="connsiteY4" fmla="*/ 65688 h 744269"/>
                    <a:gd name="connsiteX5" fmla="*/ 674682 w 727734"/>
                    <a:gd name="connsiteY5" fmla="*/ 200442 h 744269"/>
                    <a:gd name="connsiteX6" fmla="*/ 713183 w 727734"/>
                    <a:gd name="connsiteY6" fmla="*/ 402573 h 744269"/>
                    <a:gd name="connsiteX7" fmla="*/ 722081 w 727734"/>
                    <a:gd name="connsiteY7" fmla="*/ 581571 h 744269"/>
                    <a:gd name="connsiteX8" fmla="*/ 630444 w 727734"/>
                    <a:gd name="connsiteY8" fmla="*/ 700955 h 744269"/>
                    <a:gd name="connsiteX9" fmla="*/ 602492 w 727734"/>
                    <a:gd name="connsiteY9" fmla="*/ 340008 h 744269"/>
                    <a:gd name="connsiteX10" fmla="*/ 370284 w 727734"/>
                    <a:gd name="connsiteY10" fmla="*/ 208603 h 744269"/>
                    <a:gd name="connsiteX11" fmla="*/ 127042 w 727734"/>
                    <a:gd name="connsiteY11" fmla="*/ 371186 h 744269"/>
                    <a:gd name="connsiteX12" fmla="*/ 93691 w 727734"/>
                    <a:gd name="connsiteY12" fmla="*/ 744269 h 744269"/>
                    <a:gd name="connsiteX0" fmla="*/ 93691 w 727734"/>
                    <a:gd name="connsiteY0" fmla="*/ 730048 h 730048"/>
                    <a:gd name="connsiteX1" fmla="*/ 8317 w 727734"/>
                    <a:gd name="connsiteY1" fmla="*/ 517759 h 730048"/>
                    <a:gd name="connsiteX2" fmla="*/ 12 w 727734"/>
                    <a:gd name="connsiteY2" fmla="*/ 343573 h 730048"/>
                    <a:gd name="connsiteX3" fmla="*/ 153917 w 727734"/>
                    <a:gd name="connsiteY3" fmla="*/ 75530 h 730048"/>
                    <a:gd name="connsiteX4" fmla="*/ 597680 w 727734"/>
                    <a:gd name="connsiteY4" fmla="*/ 51467 h 730048"/>
                    <a:gd name="connsiteX5" fmla="*/ 674682 w 727734"/>
                    <a:gd name="connsiteY5" fmla="*/ 186221 h 730048"/>
                    <a:gd name="connsiteX6" fmla="*/ 713183 w 727734"/>
                    <a:gd name="connsiteY6" fmla="*/ 388352 h 730048"/>
                    <a:gd name="connsiteX7" fmla="*/ 722081 w 727734"/>
                    <a:gd name="connsiteY7" fmla="*/ 567350 h 730048"/>
                    <a:gd name="connsiteX8" fmla="*/ 630444 w 727734"/>
                    <a:gd name="connsiteY8" fmla="*/ 686734 h 730048"/>
                    <a:gd name="connsiteX9" fmla="*/ 602492 w 727734"/>
                    <a:gd name="connsiteY9" fmla="*/ 325787 h 730048"/>
                    <a:gd name="connsiteX10" fmla="*/ 370284 w 727734"/>
                    <a:gd name="connsiteY10" fmla="*/ 194382 h 730048"/>
                    <a:gd name="connsiteX11" fmla="*/ 127042 w 727734"/>
                    <a:gd name="connsiteY11" fmla="*/ 356965 h 730048"/>
                    <a:gd name="connsiteX12" fmla="*/ 93691 w 727734"/>
                    <a:gd name="connsiteY12" fmla="*/ 730048 h 730048"/>
                    <a:gd name="connsiteX0" fmla="*/ 93691 w 727734"/>
                    <a:gd name="connsiteY0" fmla="*/ 730048 h 854130"/>
                    <a:gd name="connsiteX1" fmla="*/ 8317 w 727734"/>
                    <a:gd name="connsiteY1" fmla="*/ 517759 h 854130"/>
                    <a:gd name="connsiteX2" fmla="*/ 12 w 727734"/>
                    <a:gd name="connsiteY2" fmla="*/ 343573 h 854130"/>
                    <a:gd name="connsiteX3" fmla="*/ 153917 w 727734"/>
                    <a:gd name="connsiteY3" fmla="*/ 75530 h 854130"/>
                    <a:gd name="connsiteX4" fmla="*/ 597680 w 727734"/>
                    <a:gd name="connsiteY4" fmla="*/ 51467 h 854130"/>
                    <a:gd name="connsiteX5" fmla="*/ 674682 w 727734"/>
                    <a:gd name="connsiteY5" fmla="*/ 186221 h 854130"/>
                    <a:gd name="connsiteX6" fmla="*/ 713183 w 727734"/>
                    <a:gd name="connsiteY6" fmla="*/ 388352 h 854130"/>
                    <a:gd name="connsiteX7" fmla="*/ 722081 w 727734"/>
                    <a:gd name="connsiteY7" fmla="*/ 567350 h 854130"/>
                    <a:gd name="connsiteX8" fmla="*/ 625012 w 727734"/>
                    <a:gd name="connsiteY8" fmla="*/ 854130 h 854130"/>
                    <a:gd name="connsiteX9" fmla="*/ 602492 w 727734"/>
                    <a:gd name="connsiteY9" fmla="*/ 325787 h 854130"/>
                    <a:gd name="connsiteX10" fmla="*/ 370284 w 727734"/>
                    <a:gd name="connsiteY10" fmla="*/ 194382 h 854130"/>
                    <a:gd name="connsiteX11" fmla="*/ 127042 w 727734"/>
                    <a:gd name="connsiteY11" fmla="*/ 356965 h 854130"/>
                    <a:gd name="connsiteX12" fmla="*/ 93691 w 727734"/>
                    <a:gd name="connsiteY12" fmla="*/ 730048 h 854130"/>
                    <a:gd name="connsiteX0" fmla="*/ 93691 w 747721"/>
                    <a:gd name="connsiteY0" fmla="*/ 730048 h 854130"/>
                    <a:gd name="connsiteX1" fmla="*/ 8317 w 747721"/>
                    <a:gd name="connsiteY1" fmla="*/ 517759 h 854130"/>
                    <a:gd name="connsiteX2" fmla="*/ 12 w 747721"/>
                    <a:gd name="connsiteY2" fmla="*/ 343573 h 854130"/>
                    <a:gd name="connsiteX3" fmla="*/ 153917 w 747721"/>
                    <a:gd name="connsiteY3" fmla="*/ 75530 h 854130"/>
                    <a:gd name="connsiteX4" fmla="*/ 597680 w 747721"/>
                    <a:gd name="connsiteY4" fmla="*/ 51467 h 854130"/>
                    <a:gd name="connsiteX5" fmla="*/ 674682 w 747721"/>
                    <a:gd name="connsiteY5" fmla="*/ 186221 h 854130"/>
                    <a:gd name="connsiteX6" fmla="*/ 745775 w 747721"/>
                    <a:gd name="connsiteY6" fmla="*/ 388352 h 854130"/>
                    <a:gd name="connsiteX7" fmla="*/ 722081 w 747721"/>
                    <a:gd name="connsiteY7" fmla="*/ 567350 h 854130"/>
                    <a:gd name="connsiteX8" fmla="*/ 625012 w 747721"/>
                    <a:gd name="connsiteY8" fmla="*/ 854130 h 854130"/>
                    <a:gd name="connsiteX9" fmla="*/ 602492 w 747721"/>
                    <a:gd name="connsiteY9" fmla="*/ 325787 h 854130"/>
                    <a:gd name="connsiteX10" fmla="*/ 370284 w 747721"/>
                    <a:gd name="connsiteY10" fmla="*/ 194382 h 854130"/>
                    <a:gd name="connsiteX11" fmla="*/ 127042 w 747721"/>
                    <a:gd name="connsiteY11" fmla="*/ 356965 h 854130"/>
                    <a:gd name="connsiteX12" fmla="*/ 93691 w 747721"/>
                    <a:gd name="connsiteY12" fmla="*/ 730048 h 8541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47721" h="854130">
                      <a:moveTo>
                        <a:pt x="93691" y="730048"/>
                      </a:moveTo>
                      <a:cubicBezTo>
                        <a:pt x="73562" y="633618"/>
                        <a:pt x="28446" y="614189"/>
                        <a:pt x="8317" y="517759"/>
                      </a:cubicBezTo>
                      <a:cubicBezTo>
                        <a:pt x="8717" y="397621"/>
                        <a:pt x="-388" y="463711"/>
                        <a:pt x="12" y="343573"/>
                      </a:cubicBezTo>
                      <a:cubicBezTo>
                        <a:pt x="51314" y="254225"/>
                        <a:pt x="30641" y="196264"/>
                        <a:pt x="153917" y="75530"/>
                      </a:cubicBezTo>
                      <a:cubicBezTo>
                        <a:pt x="309986" y="-47576"/>
                        <a:pt x="572013" y="6549"/>
                        <a:pt x="597680" y="51467"/>
                      </a:cubicBezTo>
                      <a:cubicBezTo>
                        <a:pt x="623347" y="96385"/>
                        <a:pt x="650000" y="130074"/>
                        <a:pt x="674682" y="186221"/>
                      </a:cubicBezTo>
                      <a:cubicBezTo>
                        <a:pt x="699364" y="242368"/>
                        <a:pt x="737875" y="324830"/>
                        <a:pt x="745775" y="388352"/>
                      </a:cubicBezTo>
                      <a:cubicBezTo>
                        <a:pt x="753675" y="451874"/>
                        <a:pt x="735871" y="517620"/>
                        <a:pt x="722081" y="567350"/>
                      </a:cubicBezTo>
                      <a:lnTo>
                        <a:pt x="625012" y="854130"/>
                      </a:lnTo>
                      <a:cubicBezTo>
                        <a:pt x="608476" y="814916"/>
                        <a:pt x="644947" y="435745"/>
                        <a:pt x="602492" y="325787"/>
                      </a:cubicBezTo>
                      <a:cubicBezTo>
                        <a:pt x="560037" y="215829"/>
                        <a:pt x="449526" y="189186"/>
                        <a:pt x="370284" y="194382"/>
                      </a:cubicBezTo>
                      <a:cubicBezTo>
                        <a:pt x="291042" y="199578"/>
                        <a:pt x="173141" y="267687"/>
                        <a:pt x="127042" y="356965"/>
                      </a:cubicBezTo>
                      <a:cubicBezTo>
                        <a:pt x="80943" y="446243"/>
                        <a:pt x="113478" y="703249"/>
                        <a:pt x="93691" y="730048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607" name="Freeform 2606"/>
              <p:cNvSpPr/>
              <p:nvPr/>
            </p:nvSpPr>
            <p:spPr>
              <a:xfrm>
                <a:off x="6848360" y="391399"/>
                <a:ext cx="813631" cy="1049999"/>
              </a:xfrm>
              <a:custGeom>
                <a:avLst/>
                <a:gdLst>
                  <a:gd name="connsiteX0" fmla="*/ 124658 w 1006524"/>
                  <a:gd name="connsiteY0" fmla="*/ 44296 h 1532253"/>
                  <a:gd name="connsiteX1" fmla="*/ 77436 w 1006524"/>
                  <a:gd name="connsiteY1" fmla="*/ 263236 h 1532253"/>
                  <a:gd name="connsiteX2" fmla="*/ 10895 w 1006524"/>
                  <a:gd name="connsiteY2" fmla="*/ 1338622 h 1532253"/>
                  <a:gd name="connsiteX3" fmla="*/ 326427 w 1006524"/>
                  <a:gd name="connsiteY3" fmla="*/ 1347208 h 1532253"/>
                  <a:gd name="connsiteX4" fmla="*/ 511025 w 1006524"/>
                  <a:gd name="connsiteY4" fmla="*/ 1435214 h 1532253"/>
                  <a:gd name="connsiteX5" fmla="*/ 749284 w 1006524"/>
                  <a:gd name="connsiteY5" fmla="*/ 1347208 h 1532253"/>
                  <a:gd name="connsiteX6" fmla="*/ 1004715 w 1006524"/>
                  <a:gd name="connsiteY6" fmla="*/ 1465265 h 1532253"/>
                  <a:gd name="connsiteX7" fmla="*/ 860901 w 1006524"/>
                  <a:gd name="connsiteY7" fmla="*/ 143034 h 1532253"/>
                  <a:gd name="connsiteX8" fmla="*/ 811532 w 1006524"/>
                  <a:gd name="connsiteY8" fmla="*/ 22831 h 1532253"/>
                  <a:gd name="connsiteX9" fmla="*/ 124658 w 1006524"/>
                  <a:gd name="connsiteY9" fmla="*/ 44296 h 1532253"/>
                  <a:gd name="connsiteX0" fmla="*/ 124658 w 1006524"/>
                  <a:gd name="connsiteY0" fmla="*/ 44296 h 1532253"/>
                  <a:gd name="connsiteX1" fmla="*/ 77436 w 1006524"/>
                  <a:gd name="connsiteY1" fmla="*/ 263236 h 1532253"/>
                  <a:gd name="connsiteX2" fmla="*/ 10895 w 1006524"/>
                  <a:gd name="connsiteY2" fmla="*/ 1338622 h 1532253"/>
                  <a:gd name="connsiteX3" fmla="*/ 326427 w 1006524"/>
                  <a:gd name="connsiteY3" fmla="*/ 1347208 h 1532253"/>
                  <a:gd name="connsiteX4" fmla="*/ 511025 w 1006524"/>
                  <a:gd name="connsiteY4" fmla="*/ 1435214 h 1532253"/>
                  <a:gd name="connsiteX5" fmla="*/ 749284 w 1006524"/>
                  <a:gd name="connsiteY5" fmla="*/ 1347208 h 1532253"/>
                  <a:gd name="connsiteX6" fmla="*/ 1004715 w 1006524"/>
                  <a:gd name="connsiteY6" fmla="*/ 1465265 h 1532253"/>
                  <a:gd name="connsiteX7" fmla="*/ 860901 w 1006524"/>
                  <a:gd name="connsiteY7" fmla="*/ 143034 h 1532253"/>
                  <a:gd name="connsiteX8" fmla="*/ 811532 w 1006524"/>
                  <a:gd name="connsiteY8" fmla="*/ 22831 h 1532253"/>
                  <a:gd name="connsiteX9" fmla="*/ 124658 w 1006524"/>
                  <a:gd name="connsiteY9" fmla="*/ 44296 h 1532253"/>
                  <a:gd name="connsiteX0" fmla="*/ 124658 w 1006524"/>
                  <a:gd name="connsiteY0" fmla="*/ 44296 h 1532253"/>
                  <a:gd name="connsiteX1" fmla="*/ 77436 w 1006524"/>
                  <a:gd name="connsiteY1" fmla="*/ 263236 h 1532253"/>
                  <a:gd name="connsiteX2" fmla="*/ 10895 w 1006524"/>
                  <a:gd name="connsiteY2" fmla="*/ 1338622 h 1532253"/>
                  <a:gd name="connsiteX3" fmla="*/ 326427 w 1006524"/>
                  <a:gd name="connsiteY3" fmla="*/ 1347208 h 1532253"/>
                  <a:gd name="connsiteX4" fmla="*/ 511025 w 1006524"/>
                  <a:gd name="connsiteY4" fmla="*/ 1435214 h 1532253"/>
                  <a:gd name="connsiteX5" fmla="*/ 749284 w 1006524"/>
                  <a:gd name="connsiteY5" fmla="*/ 1347208 h 1532253"/>
                  <a:gd name="connsiteX6" fmla="*/ 1004715 w 1006524"/>
                  <a:gd name="connsiteY6" fmla="*/ 1465265 h 1532253"/>
                  <a:gd name="connsiteX7" fmla="*/ 860901 w 1006524"/>
                  <a:gd name="connsiteY7" fmla="*/ 143034 h 1532253"/>
                  <a:gd name="connsiteX8" fmla="*/ 811532 w 1006524"/>
                  <a:gd name="connsiteY8" fmla="*/ 22831 h 1532253"/>
                  <a:gd name="connsiteX9" fmla="*/ 124658 w 1006524"/>
                  <a:gd name="connsiteY9" fmla="*/ 44296 h 1532253"/>
                  <a:gd name="connsiteX0" fmla="*/ 124658 w 1006524"/>
                  <a:gd name="connsiteY0" fmla="*/ 44296 h 1532253"/>
                  <a:gd name="connsiteX1" fmla="*/ 77436 w 1006524"/>
                  <a:gd name="connsiteY1" fmla="*/ 263236 h 1532253"/>
                  <a:gd name="connsiteX2" fmla="*/ 10895 w 1006524"/>
                  <a:gd name="connsiteY2" fmla="*/ 1338622 h 1532253"/>
                  <a:gd name="connsiteX3" fmla="*/ 326427 w 1006524"/>
                  <a:gd name="connsiteY3" fmla="*/ 1347208 h 1532253"/>
                  <a:gd name="connsiteX4" fmla="*/ 511025 w 1006524"/>
                  <a:gd name="connsiteY4" fmla="*/ 1435214 h 1532253"/>
                  <a:gd name="connsiteX5" fmla="*/ 749284 w 1006524"/>
                  <a:gd name="connsiteY5" fmla="*/ 1347208 h 1532253"/>
                  <a:gd name="connsiteX6" fmla="*/ 1004715 w 1006524"/>
                  <a:gd name="connsiteY6" fmla="*/ 1465265 h 1532253"/>
                  <a:gd name="connsiteX7" fmla="*/ 860901 w 1006524"/>
                  <a:gd name="connsiteY7" fmla="*/ 143034 h 1532253"/>
                  <a:gd name="connsiteX8" fmla="*/ 811532 w 1006524"/>
                  <a:gd name="connsiteY8" fmla="*/ 22831 h 1532253"/>
                  <a:gd name="connsiteX9" fmla="*/ 124658 w 1006524"/>
                  <a:gd name="connsiteY9" fmla="*/ 44296 h 1532253"/>
                  <a:gd name="connsiteX0" fmla="*/ 123667 w 1005533"/>
                  <a:gd name="connsiteY0" fmla="*/ 44296 h 1532253"/>
                  <a:gd name="connsiteX1" fmla="*/ 76445 w 1005533"/>
                  <a:gd name="connsiteY1" fmla="*/ 263236 h 1532253"/>
                  <a:gd name="connsiteX2" fmla="*/ 9904 w 1005533"/>
                  <a:gd name="connsiteY2" fmla="*/ 1338622 h 1532253"/>
                  <a:gd name="connsiteX3" fmla="*/ 325436 w 1005533"/>
                  <a:gd name="connsiteY3" fmla="*/ 1347208 h 1532253"/>
                  <a:gd name="connsiteX4" fmla="*/ 510034 w 1005533"/>
                  <a:gd name="connsiteY4" fmla="*/ 1435214 h 1532253"/>
                  <a:gd name="connsiteX5" fmla="*/ 748293 w 1005533"/>
                  <a:gd name="connsiteY5" fmla="*/ 1347208 h 1532253"/>
                  <a:gd name="connsiteX6" fmla="*/ 1003724 w 1005533"/>
                  <a:gd name="connsiteY6" fmla="*/ 1465265 h 1532253"/>
                  <a:gd name="connsiteX7" fmla="*/ 859910 w 1005533"/>
                  <a:gd name="connsiteY7" fmla="*/ 143034 h 1532253"/>
                  <a:gd name="connsiteX8" fmla="*/ 810541 w 1005533"/>
                  <a:gd name="connsiteY8" fmla="*/ 22831 h 1532253"/>
                  <a:gd name="connsiteX9" fmla="*/ 123667 w 1005533"/>
                  <a:gd name="connsiteY9" fmla="*/ 44296 h 1532253"/>
                  <a:gd name="connsiteX0" fmla="*/ 123667 w 1005533"/>
                  <a:gd name="connsiteY0" fmla="*/ 45067 h 1533024"/>
                  <a:gd name="connsiteX1" fmla="*/ 76445 w 1005533"/>
                  <a:gd name="connsiteY1" fmla="*/ 264007 h 1533024"/>
                  <a:gd name="connsiteX2" fmla="*/ 9904 w 1005533"/>
                  <a:gd name="connsiteY2" fmla="*/ 1339393 h 1533024"/>
                  <a:gd name="connsiteX3" fmla="*/ 325436 w 1005533"/>
                  <a:gd name="connsiteY3" fmla="*/ 1347979 h 1533024"/>
                  <a:gd name="connsiteX4" fmla="*/ 510034 w 1005533"/>
                  <a:gd name="connsiteY4" fmla="*/ 1435985 h 1533024"/>
                  <a:gd name="connsiteX5" fmla="*/ 748293 w 1005533"/>
                  <a:gd name="connsiteY5" fmla="*/ 1347979 h 1533024"/>
                  <a:gd name="connsiteX6" fmla="*/ 1003724 w 1005533"/>
                  <a:gd name="connsiteY6" fmla="*/ 1466036 h 1533024"/>
                  <a:gd name="connsiteX7" fmla="*/ 859910 w 1005533"/>
                  <a:gd name="connsiteY7" fmla="*/ 143805 h 1533024"/>
                  <a:gd name="connsiteX8" fmla="*/ 810541 w 1005533"/>
                  <a:gd name="connsiteY8" fmla="*/ 23602 h 1533024"/>
                  <a:gd name="connsiteX9" fmla="*/ 123667 w 1005533"/>
                  <a:gd name="connsiteY9" fmla="*/ 45067 h 1533024"/>
                  <a:gd name="connsiteX0" fmla="*/ 123667 w 1005533"/>
                  <a:gd name="connsiteY0" fmla="*/ 45067 h 1533024"/>
                  <a:gd name="connsiteX1" fmla="*/ 76445 w 1005533"/>
                  <a:gd name="connsiteY1" fmla="*/ 264007 h 1533024"/>
                  <a:gd name="connsiteX2" fmla="*/ 9904 w 1005533"/>
                  <a:gd name="connsiteY2" fmla="*/ 1339393 h 1533024"/>
                  <a:gd name="connsiteX3" fmla="*/ 325436 w 1005533"/>
                  <a:gd name="connsiteY3" fmla="*/ 1347979 h 1533024"/>
                  <a:gd name="connsiteX4" fmla="*/ 510034 w 1005533"/>
                  <a:gd name="connsiteY4" fmla="*/ 1435985 h 1533024"/>
                  <a:gd name="connsiteX5" fmla="*/ 748293 w 1005533"/>
                  <a:gd name="connsiteY5" fmla="*/ 1347979 h 1533024"/>
                  <a:gd name="connsiteX6" fmla="*/ 1003724 w 1005533"/>
                  <a:gd name="connsiteY6" fmla="*/ 1466036 h 1533024"/>
                  <a:gd name="connsiteX7" fmla="*/ 859910 w 1005533"/>
                  <a:gd name="connsiteY7" fmla="*/ 143805 h 1533024"/>
                  <a:gd name="connsiteX8" fmla="*/ 810541 w 1005533"/>
                  <a:gd name="connsiteY8" fmla="*/ 23602 h 1533024"/>
                  <a:gd name="connsiteX9" fmla="*/ 123667 w 1005533"/>
                  <a:gd name="connsiteY9" fmla="*/ 45067 h 1533024"/>
                  <a:gd name="connsiteX0" fmla="*/ 123667 w 1005533"/>
                  <a:gd name="connsiteY0" fmla="*/ 37545 h 1525502"/>
                  <a:gd name="connsiteX1" fmla="*/ 76445 w 1005533"/>
                  <a:gd name="connsiteY1" fmla="*/ 256485 h 1525502"/>
                  <a:gd name="connsiteX2" fmla="*/ 9904 w 1005533"/>
                  <a:gd name="connsiteY2" fmla="*/ 1331871 h 1525502"/>
                  <a:gd name="connsiteX3" fmla="*/ 325436 w 1005533"/>
                  <a:gd name="connsiteY3" fmla="*/ 1340457 h 1525502"/>
                  <a:gd name="connsiteX4" fmla="*/ 510034 w 1005533"/>
                  <a:gd name="connsiteY4" fmla="*/ 1428463 h 1525502"/>
                  <a:gd name="connsiteX5" fmla="*/ 748293 w 1005533"/>
                  <a:gd name="connsiteY5" fmla="*/ 1340457 h 1525502"/>
                  <a:gd name="connsiteX6" fmla="*/ 1003724 w 1005533"/>
                  <a:gd name="connsiteY6" fmla="*/ 1458514 h 1525502"/>
                  <a:gd name="connsiteX7" fmla="*/ 859910 w 1005533"/>
                  <a:gd name="connsiteY7" fmla="*/ 136283 h 1525502"/>
                  <a:gd name="connsiteX8" fmla="*/ 810541 w 1005533"/>
                  <a:gd name="connsiteY8" fmla="*/ 16080 h 1525502"/>
                  <a:gd name="connsiteX9" fmla="*/ 123667 w 1005533"/>
                  <a:gd name="connsiteY9" fmla="*/ 37545 h 1525502"/>
                  <a:gd name="connsiteX0" fmla="*/ 123667 w 1006240"/>
                  <a:gd name="connsiteY0" fmla="*/ 33027 h 1512821"/>
                  <a:gd name="connsiteX1" fmla="*/ 76445 w 1006240"/>
                  <a:gd name="connsiteY1" fmla="*/ 251967 h 1512821"/>
                  <a:gd name="connsiteX2" fmla="*/ 9904 w 1006240"/>
                  <a:gd name="connsiteY2" fmla="*/ 1327353 h 1512821"/>
                  <a:gd name="connsiteX3" fmla="*/ 325436 w 1006240"/>
                  <a:gd name="connsiteY3" fmla="*/ 1335939 h 1512821"/>
                  <a:gd name="connsiteX4" fmla="*/ 510034 w 1006240"/>
                  <a:gd name="connsiteY4" fmla="*/ 1423945 h 1512821"/>
                  <a:gd name="connsiteX5" fmla="*/ 748293 w 1006240"/>
                  <a:gd name="connsiteY5" fmla="*/ 1335939 h 1512821"/>
                  <a:gd name="connsiteX6" fmla="*/ 1003724 w 1006240"/>
                  <a:gd name="connsiteY6" fmla="*/ 1453996 h 1512821"/>
                  <a:gd name="connsiteX7" fmla="*/ 874935 w 1006240"/>
                  <a:gd name="connsiteY7" fmla="*/ 249821 h 1512821"/>
                  <a:gd name="connsiteX8" fmla="*/ 810541 w 1006240"/>
                  <a:gd name="connsiteY8" fmla="*/ 11562 h 1512821"/>
                  <a:gd name="connsiteX9" fmla="*/ 123667 w 1006240"/>
                  <a:gd name="connsiteY9" fmla="*/ 33027 h 1512821"/>
                  <a:gd name="connsiteX0" fmla="*/ 123667 w 1006240"/>
                  <a:gd name="connsiteY0" fmla="*/ 33027 h 1512821"/>
                  <a:gd name="connsiteX1" fmla="*/ 76445 w 1006240"/>
                  <a:gd name="connsiteY1" fmla="*/ 251967 h 1512821"/>
                  <a:gd name="connsiteX2" fmla="*/ 9904 w 1006240"/>
                  <a:gd name="connsiteY2" fmla="*/ 1327353 h 1512821"/>
                  <a:gd name="connsiteX3" fmla="*/ 325436 w 1006240"/>
                  <a:gd name="connsiteY3" fmla="*/ 1335939 h 1512821"/>
                  <a:gd name="connsiteX4" fmla="*/ 510034 w 1006240"/>
                  <a:gd name="connsiteY4" fmla="*/ 1423945 h 1512821"/>
                  <a:gd name="connsiteX5" fmla="*/ 748293 w 1006240"/>
                  <a:gd name="connsiteY5" fmla="*/ 1335939 h 1512821"/>
                  <a:gd name="connsiteX6" fmla="*/ 1003724 w 1006240"/>
                  <a:gd name="connsiteY6" fmla="*/ 1453996 h 1512821"/>
                  <a:gd name="connsiteX7" fmla="*/ 874935 w 1006240"/>
                  <a:gd name="connsiteY7" fmla="*/ 249821 h 1512821"/>
                  <a:gd name="connsiteX8" fmla="*/ 810541 w 1006240"/>
                  <a:gd name="connsiteY8" fmla="*/ 11562 h 1512821"/>
                  <a:gd name="connsiteX9" fmla="*/ 123667 w 1006240"/>
                  <a:gd name="connsiteY9" fmla="*/ 33027 h 1512821"/>
                  <a:gd name="connsiteX0" fmla="*/ 123667 w 1006240"/>
                  <a:gd name="connsiteY0" fmla="*/ 33027 h 1512821"/>
                  <a:gd name="connsiteX1" fmla="*/ 76445 w 1006240"/>
                  <a:gd name="connsiteY1" fmla="*/ 251967 h 1512821"/>
                  <a:gd name="connsiteX2" fmla="*/ 9904 w 1006240"/>
                  <a:gd name="connsiteY2" fmla="*/ 1327353 h 1512821"/>
                  <a:gd name="connsiteX3" fmla="*/ 325436 w 1006240"/>
                  <a:gd name="connsiteY3" fmla="*/ 1335939 h 1512821"/>
                  <a:gd name="connsiteX4" fmla="*/ 510034 w 1006240"/>
                  <a:gd name="connsiteY4" fmla="*/ 1423945 h 1512821"/>
                  <a:gd name="connsiteX5" fmla="*/ 748293 w 1006240"/>
                  <a:gd name="connsiteY5" fmla="*/ 1335939 h 1512821"/>
                  <a:gd name="connsiteX6" fmla="*/ 1003724 w 1006240"/>
                  <a:gd name="connsiteY6" fmla="*/ 1453996 h 1512821"/>
                  <a:gd name="connsiteX7" fmla="*/ 874935 w 1006240"/>
                  <a:gd name="connsiteY7" fmla="*/ 249821 h 1512821"/>
                  <a:gd name="connsiteX8" fmla="*/ 810541 w 1006240"/>
                  <a:gd name="connsiteY8" fmla="*/ 11562 h 1512821"/>
                  <a:gd name="connsiteX9" fmla="*/ 123667 w 1006240"/>
                  <a:gd name="connsiteY9" fmla="*/ 33027 h 1512821"/>
                  <a:gd name="connsiteX0" fmla="*/ 123667 w 1006240"/>
                  <a:gd name="connsiteY0" fmla="*/ 33027 h 1512821"/>
                  <a:gd name="connsiteX1" fmla="*/ 76445 w 1006240"/>
                  <a:gd name="connsiteY1" fmla="*/ 251967 h 1512821"/>
                  <a:gd name="connsiteX2" fmla="*/ 9904 w 1006240"/>
                  <a:gd name="connsiteY2" fmla="*/ 1327353 h 1512821"/>
                  <a:gd name="connsiteX3" fmla="*/ 325436 w 1006240"/>
                  <a:gd name="connsiteY3" fmla="*/ 1335939 h 1512821"/>
                  <a:gd name="connsiteX4" fmla="*/ 510034 w 1006240"/>
                  <a:gd name="connsiteY4" fmla="*/ 1423945 h 1512821"/>
                  <a:gd name="connsiteX5" fmla="*/ 748293 w 1006240"/>
                  <a:gd name="connsiteY5" fmla="*/ 1335939 h 1512821"/>
                  <a:gd name="connsiteX6" fmla="*/ 1003724 w 1006240"/>
                  <a:gd name="connsiteY6" fmla="*/ 1453996 h 1512821"/>
                  <a:gd name="connsiteX7" fmla="*/ 874935 w 1006240"/>
                  <a:gd name="connsiteY7" fmla="*/ 249821 h 1512821"/>
                  <a:gd name="connsiteX8" fmla="*/ 810541 w 1006240"/>
                  <a:gd name="connsiteY8" fmla="*/ 11562 h 1512821"/>
                  <a:gd name="connsiteX9" fmla="*/ 123667 w 1006240"/>
                  <a:gd name="connsiteY9" fmla="*/ 33027 h 1512821"/>
                  <a:gd name="connsiteX0" fmla="*/ 123667 w 1006240"/>
                  <a:gd name="connsiteY0" fmla="*/ 33027 h 1514349"/>
                  <a:gd name="connsiteX1" fmla="*/ 76445 w 1006240"/>
                  <a:gd name="connsiteY1" fmla="*/ 251967 h 1514349"/>
                  <a:gd name="connsiteX2" fmla="*/ 9904 w 1006240"/>
                  <a:gd name="connsiteY2" fmla="*/ 1327353 h 1514349"/>
                  <a:gd name="connsiteX3" fmla="*/ 325436 w 1006240"/>
                  <a:gd name="connsiteY3" fmla="*/ 1335939 h 1514349"/>
                  <a:gd name="connsiteX4" fmla="*/ 546524 w 1006240"/>
                  <a:gd name="connsiteY4" fmla="*/ 1353112 h 1514349"/>
                  <a:gd name="connsiteX5" fmla="*/ 748293 w 1006240"/>
                  <a:gd name="connsiteY5" fmla="*/ 1335939 h 1514349"/>
                  <a:gd name="connsiteX6" fmla="*/ 1003724 w 1006240"/>
                  <a:gd name="connsiteY6" fmla="*/ 1453996 h 1514349"/>
                  <a:gd name="connsiteX7" fmla="*/ 874935 w 1006240"/>
                  <a:gd name="connsiteY7" fmla="*/ 249821 h 1514349"/>
                  <a:gd name="connsiteX8" fmla="*/ 810541 w 1006240"/>
                  <a:gd name="connsiteY8" fmla="*/ 11562 h 1514349"/>
                  <a:gd name="connsiteX9" fmla="*/ 123667 w 1006240"/>
                  <a:gd name="connsiteY9" fmla="*/ 33027 h 1514349"/>
                  <a:gd name="connsiteX0" fmla="*/ 123667 w 999928"/>
                  <a:gd name="connsiteY0" fmla="*/ 33027 h 1389751"/>
                  <a:gd name="connsiteX1" fmla="*/ 76445 w 999928"/>
                  <a:gd name="connsiteY1" fmla="*/ 251967 h 1389751"/>
                  <a:gd name="connsiteX2" fmla="*/ 9904 w 999928"/>
                  <a:gd name="connsiteY2" fmla="*/ 1327353 h 1389751"/>
                  <a:gd name="connsiteX3" fmla="*/ 325436 w 999928"/>
                  <a:gd name="connsiteY3" fmla="*/ 1335939 h 1389751"/>
                  <a:gd name="connsiteX4" fmla="*/ 546524 w 999928"/>
                  <a:gd name="connsiteY4" fmla="*/ 1353112 h 1389751"/>
                  <a:gd name="connsiteX5" fmla="*/ 748293 w 999928"/>
                  <a:gd name="connsiteY5" fmla="*/ 1335939 h 1389751"/>
                  <a:gd name="connsiteX6" fmla="*/ 997285 w 999928"/>
                  <a:gd name="connsiteY6" fmla="*/ 1301596 h 1389751"/>
                  <a:gd name="connsiteX7" fmla="*/ 874935 w 999928"/>
                  <a:gd name="connsiteY7" fmla="*/ 249821 h 1389751"/>
                  <a:gd name="connsiteX8" fmla="*/ 810541 w 999928"/>
                  <a:gd name="connsiteY8" fmla="*/ 11562 h 1389751"/>
                  <a:gd name="connsiteX9" fmla="*/ 123667 w 999928"/>
                  <a:gd name="connsiteY9" fmla="*/ 33027 h 1389751"/>
                  <a:gd name="connsiteX0" fmla="*/ 123667 w 995727"/>
                  <a:gd name="connsiteY0" fmla="*/ 33027 h 1389751"/>
                  <a:gd name="connsiteX1" fmla="*/ 76445 w 995727"/>
                  <a:gd name="connsiteY1" fmla="*/ 251967 h 1389751"/>
                  <a:gd name="connsiteX2" fmla="*/ 9904 w 995727"/>
                  <a:gd name="connsiteY2" fmla="*/ 1327353 h 1389751"/>
                  <a:gd name="connsiteX3" fmla="*/ 325436 w 995727"/>
                  <a:gd name="connsiteY3" fmla="*/ 1335939 h 1389751"/>
                  <a:gd name="connsiteX4" fmla="*/ 546524 w 995727"/>
                  <a:gd name="connsiteY4" fmla="*/ 1353112 h 1389751"/>
                  <a:gd name="connsiteX5" fmla="*/ 748293 w 995727"/>
                  <a:gd name="connsiteY5" fmla="*/ 1335939 h 1389751"/>
                  <a:gd name="connsiteX6" fmla="*/ 992992 w 995727"/>
                  <a:gd name="connsiteY6" fmla="*/ 1301596 h 1389751"/>
                  <a:gd name="connsiteX7" fmla="*/ 874935 w 995727"/>
                  <a:gd name="connsiteY7" fmla="*/ 249821 h 1389751"/>
                  <a:gd name="connsiteX8" fmla="*/ 810541 w 995727"/>
                  <a:gd name="connsiteY8" fmla="*/ 11562 h 1389751"/>
                  <a:gd name="connsiteX9" fmla="*/ 123667 w 995727"/>
                  <a:gd name="connsiteY9" fmla="*/ 33027 h 1389751"/>
                  <a:gd name="connsiteX0" fmla="*/ 123667 w 995727"/>
                  <a:gd name="connsiteY0" fmla="*/ 33027 h 1389751"/>
                  <a:gd name="connsiteX1" fmla="*/ 76445 w 995727"/>
                  <a:gd name="connsiteY1" fmla="*/ 251967 h 1389751"/>
                  <a:gd name="connsiteX2" fmla="*/ 9904 w 995727"/>
                  <a:gd name="connsiteY2" fmla="*/ 1327353 h 1389751"/>
                  <a:gd name="connsiteX3" fmla="*/ 325436 w 995727"/>
                  <a:gd name="connsiteY3" fmla="*/ 1335939 h 1389751"/>
                  <a:gd name="connsiteX4" fmla="*/ 546524 w 995727"/>
                  <a:gd name="connsiteY4" fmla="*/ 1353112 h 1389751"/>
                  <a:gd name="connsiteX5" fmla="*/ 748293 w 995727"/>
                  <a:gd name="connsiteY5" fmla="*/ 1335939 h 1389751"/>
                  <a:gd name="connsiteX6" fmla="*/ 992992 w 995727"/>
                  <a:gd name="connsiteY6" fmla="*/ 1301596 h 1389751"/>
                  <a:gd name="connsiteX7" fmla="*/ 874935 w 995727"/>
                  <a:gd name="connsiteY7" fmla="*/ 249821 h 1389751"/>
                  <a:gd name="connsiteX8" fmla="*/ 810541 w 995727"/>
                  <a:gd name="connsiteY8" fmla="*/ 11562 h 1389751"/>
                  <a:gd name="connsiteX9" fmla="*/ 123667 w 995727"/>
                  <a:gd name="connsiteY9" fmla="*/ 33027 h 1389751"/>
                  <a:gd name="connsiteX0" fmla="*/ 123667 w 995727"/>
                  <a:gd name="connsiteY0" fmla="*/ 33027 h 1353112"/>
                  <a:gd name="connsiteX1" fmla="*/ 76445 w 995727"/>
                  <a:gd name="connsiteY1" fmla="*/ 251967 h 1353112"/>
                  <a:gd name="connsiteX2" fmla="*/ 9904 w 995727"/>
                  <a:gd name="connsiteY2" fmla="*/ 1327353 h 1353112"/>
                  <a:gd name="connsiteX3" fmla="*/ 325436 w 995727"/>
                  <a:gd name="connsiteY3" fmla="*/ 1335939 h 1353112"/>
                  <a:gd name="connsiteX4" fmla="*/ 546524 w 995727"/>
                  <a:gd name="connsiteY4" fmla="*/ 1353112 h 1353112"/>
                  <a:gd name="connsiteX5" fmla="*/ 748293 w 995727"/>
                  <a:gd name="connsiteY5" fmla="*/ 1335939 h 1353112"/>
                  <a:gd name="connsiteX6" fmla="*/ 992992 w 995727"/>
                  <a:gd name="connsiteY6" fmla="*/ 1301596 h 1353112"/>
                  <a:gd name="connsiteX7" fmla="*/ 874935 w 995727"/>
                  <a:gd name="connsiteY7" fmla="*/ 249821 h 1353112"/>
                  <a:gd name="connsiteX8" fmla="*/ 810541 w 995727"/>
                  <a:gd name="connsiteY8" fmla="*/ 11562 h 1353112"/>
                  <a:gd name="connsiteX9" fmla="*/ 123667 w 995727"/>
                  <a:gd name="connsiteY9" fmla="*/ 33027 h 1353112"/>
                  <a:gd name="connsiteX0" fmla="*/ 123667 w 997053"/>
                  <a:gd name="connsiteY0" fmla="*/ 33027 h 1353112"/>
                  <a:gd name="connsiteX1" fmla="*/ 76445 w 997053"/>
                  <a:gd name="connsiteY1" fmla="*/ 251967 h 1353112"/>
                  <a:gd name="connsiteX2" fmla="*/ 9904 w 997053"/>
                  <a:gd name="connsiteY2" fmla="*/ 1327353 h 1353112"/>
                  <a:gd name="connsiteX3" fmla="*/ 325436 w 997053"/>
                  <a:gd name="connsiteY3" fmla="*/ 1335939 h 1353112"/>
                  <a:gd name="connsiteX4" fmla="*/ 546524 w 997053"/>
                  <a:gd name="connsiteY4" fmla="*/ 1353112 h 1353112"/>
                  <a:gd name="connsiteX5" fmla="*/ 748293 w 997053"/>
                  <a:gd name="connsiteY5" fmla="*/ 1335939 h 1353112"/>
                  <a:gd name="connsiteX6" fmla="*/ 992992 w 997053"/>
                  <a:gd name="connsiteY6" fmla="*/ 1301596 h 1353112"/>
                  <a:gd name="connsiteX7" fmla="*/ 915447 w 997053"/>
                  <a:gd name="connsiteY7" fmla="*/ 284545 h 1353112"/>
                  <a:gd name="connsiteX8" fmla="*/ 810541 w 997053"/>
                  <a:gd name="connsiteY8" fmla="*/ 11562 h 1353112"/>
                  <a:gd name="connsiteX9" fmla="*/ 123667 w 997053"/>
                  <a:gd name="connsiteY9" fmla="*/ 33027 h 1353112"/>
                  <a:gd name="connsiteX0" fmla="*/ 123667 w 997053"/>
                  <a:gd name="connsiteY0" fmla="*/ 33027 h 1353112"/>
                  <a:gd name="connsiteX1" fmla="*/ 76445 w 997053"/>
                  <a:gd name="connsiteY1" fmla="*/ 251967 h 1353112"/>
                  <a:gd name="connsiteX2" fmla="*/ 9904 w 997053"/>
                  <a:gd name="connsiteY2" fmla="*/ 1327353 h 1353112"/>
                  <a:gd name="connsiteX3" fmla="*/ 325436 w 997053"/>
                  <a:gd name="connsiteY3" fmla="*/ 1335939 h 1353112"/>
                  <a:gd name="connsiteX4" fmla="*/ 546524 w 997053"/>
                  <a:gd name="connsiteY4" fmla="*/ 1353112 h 1353112"/>
                  <a:gd name="connsiteX5" fmla="*/ 748293 w 997053"/>
                  <a:gd name="connsiteY5" fmla="*/ 1335939 h 1353112"/>
                  <a:gd name="connsiteX6" fmla="*/ 992992 w 997053"/>
                  <a:gd name="connsiteY6" fmla="*/ 1301596 h 1353112"/>
                  <a:gd name="connsiteX7" fmla="*/ 915447 w 997053"/>
                  <a:gd name="connsiteY7" fmla="*/ 284545 h 1353112"/>
                  <a:gd name="connsiteX8" fmla="*/ 810541 w 997053"/>
                  <a:gd name="connsiteY8" fmla="*/ 11562 h 1353112"/>
                  <a:gd name="connsiteX9" fmla="*/ 123667 w 997053"/>
                  <a:gd name="connsiteY9" fmla="*/ 33027 h 1353112"/>
                  <a:gd name="connsiteX0" fmla="*/ 123667 w 999463"/>
                  <a:gd name="connsiteY0" fmla="*/ 33027 h 1353112"/>
                  <a:gd name="connsiteX1" fmla="*/ 76445 w 999463"/>
                  <a:gd name="connsiteY1" fmla="*/ 251967 h 1353112"/>
                  <a:gd name="connsiteX2" fmla="*/ 9904 w 999463"/>
                  <a:gd name="connsiteY2" fmla="*/ 1327353 h 1353112"/>
                  <a:gd name="connsiteX3" fmla="*/ 325436 w 999463"/>
                  <a:gd name="connsiteY3" fmla="*/ 1335939 h 1353112"/>
                  <a:gd name="connsiteX4" fmla="*/ 546524 w 999463"/>
                  <a:gd name="connsiteY4" fmla="*/ 1353112 h 1353112"/>
                  <a:gd name="connsiteX5" fmla="*/ 748293 w 999463"/>
                  <a:gd name="connsiteY5" fmla="*/ 1335939 h 1353112"/>
                  <a:gd name="connsiteX6" fmla="*/ 992992 w 999463"/>
                  <a:gd name="connsiteY6" fmla="*/ 1301596 h 1353112"/>
                  <a:gd name="connsiteX7" fmla="*/ 915447 w 999463"/>
                  <a:gd name="connsiteY7" fmla="*/ 284545 h 1353112"/>
                  <a:gd name="connsiteX8" fmla="*/ 810541 w 999463"/>
                  <a:gd name="connsiteY8" fmla="*/ 11562 h 1353112"/>
                  <a:gd name="connsiteX9" fmla="*/ 123667 w 999463"/>
                  <a:gd name="connsiteY9" fmla="*/ 33027 h 1353112"/>
                  <a:gd name="connsiteX0" fmla="*/ 158623 w 1000940"/>
                  <a:gd name="connsiteY0" fmla="*/ 39838 h 1350155"/>
                  <a:gd name="connsiteX1" fmla="*/ 77922 w 1000940"/>
                  <a:gd name="connsiteY1" fmla="*/ 249010 h 1350155"/>
                  <a:gd name="connsiteX2" fmla="*/ 11381 w 1000940"/>
                  <a:gd name="connsiteY2" fmla="*/ 1324396 h 1350155"/>
                  <a:gd name="connsiteX3" fmla="*/ 326913 w 1000940"/>
                  <a:gd name="connsiteY3" fmla="*/ 1332982 h 1350155"/>
                  <a:gd name="connsiteX4" fmla="*/ 548001 w 1000940"/>
                  <a:gd name="connsiteY4" fmla="*/ 1350155 h 1350155"/>
                  <a:gd name="connsiteX5" fmla="*/ 749770 w 1000940"/>
                  <a:gd name="connsiteY5" fmla="*/ 1332982 h 1350155"/>
                  <a:gd name="connsiteX6" fmla="*/ 994469 w 1000940"/>
                  <a:gd name="connsiteY6" fmla="*/ 1298639 h 1350155"/>
                  <a:gd name="connsiteX7" fmla="*/ 916924 w 1000940"/>
                  <a:gd name="connsiteY7" fmla="*/ 281588 h 1350155"/>
                  <a:gd name="connsiteX8" fmla="*/ 812018 w 1000940"/>
                  <a:gd name="connsiteY8" fmla="*/ 8605 h 1350155"/>
                  <a:gd name="connsiteX9" fmla="*/ 158623 w 1000940"/>
                  <a:gd name="connsiteY9" fmla="*/ 39838 h 1350155"/>
                  <a:gd name="connsiteX0" fmla="*/ 157347 w 999664"/>
                  <a:gd name="connsiteY0" fmla="*/ 39838 h 1350155"/>
                  <a:gd name="connsiteX1" fmla="*/ 91293 w 999664"/>
                  <a:gd name="connsiteY1" fmla="*/ 346684 h 1350155"/>
                  <a:gd name="connsiteX2" fmla="*/ 10105 w 999664"/>
                  <a:gd name="connsiteY2" fmla="*/ 1324396 h 1350155"/>
                  <a:gd name="connsiteX3" fmla="*/ 325637 w 999664"/>
                  <a:gd name="connsiteY3" fmla="*/ 1332982 h 1350155"/>
                  <a:gd name="connsiteX4" fmla="*/ 546725 w 999664"/>
                  <a:gd name="connsiteY4" fmla="*/ 1350155 h 1350155"/>
                  <a:gd name="connsiteX5" fmla="*/ 748494 w 999664"/>
                  <a:gd name="connsiteY5" fmla="*/ 1332982 h 1350155"/>
                  <a:gd name="connsiteX6" fmla="*/ 993193 w 999664"/>
                  <a:gd name="connsiteY6" fmla="*/ 1298639 h 1350155"/>
                  <a:gd name="connsiteX7" fmla="*/ 915648 w 999664"/>
                  <a:gd name="connsiteY7" fmla="*/ 281588 h 1350155"/>
                  <a:gd name="connsiteX8" fmla="*/ 810742 w 999664"/>
                  <a:gd name="connsiteY8" fmla="*/ 8605 h 1350155"/>
                  <a:gd name="connsiteX9" fmla="*/ 157347 w 999664"/>
                  <a:gd name="connsiteY9" fmla="*/ 39838 h 1350155"/>
                  <a:gd name="connsiteX0" fmla="*/ 66084 w 908401"/>
                  <a:gd name="connsiteY0" fmla="*/ 39838 h 1352181"/>
                  <a:gd name="connsiteX1" fmla="*/ 30 w 908401"/>
                  <a:gd name="connsiteY1" fmla="*/ 346684 h 1352181"/>
                  <a:gd name="connsiteX2" fmla="*/ 73683 w 908401"/>
                  <a:gd name="connsiteY2" fmla="*/ 1182768 h 1352181"/>
                  <a:gd name="connsiteX3" fmla="*/ 234374 w 908401"/>
                  <a:gd name="connsiteY3" fmla="*/ 1332982 h 1352181"/>
                  <a:gd name="connsiteX4" fmla="*/ 455462 w 908401"/>
                  <a:gd name="connsiteY4" fmla="*/ 1350155 h 1352181"/>
                  <a:gd name="connsiteX5" fmla="*/ 657231 w 908401"/>
                  <a:gd name="connsiteY5" fmla="*/ 1332982 h 1352181"/>
                  <a:gd name="connsiteX6" fmla="*/ 901930 w 908401"/>
                  <a:gd name="connsiteY6" fmla="*/ 1298639 h 1352181"/>
                  <a:gd name="connsiteX7" fmla="*/ 824385 w 908401"/>
                  <a:gd name="connsiteY7" fmla="*/ 281588 h 1352181"/>
                  <a:gd name="connsiteX8" fmla="*/ 719479 w 908401"/>
                  <a:gd name="connsiteY8" fmla="*/ 8605 h 1352181"/>
                  <a:gd name="connsiteX9" fmla="*/ 66084 w 908401"/>
                  <a:gd name="connsiteY9" fmla="*/ 39838 h 1352181"/>
                  <a:gd name="connsiteX0" fmla="*/ 66084 w 908401"/>
                  <a:gd name="connsiteY0" fmla="*/ 39838 h 1359258"/>
                  <a:gd name="connsiteX1" fmla="*/ 30 w 908401"/>
                  <a:gd name="connsiteY1" fmla="*/ 346684 h 1359258"/>
                  <a:gd name="connsiteX2" fmla="*/ 73683 w 908401"/>
                  <a:gd name="connsiteY2" fmla="*/ 1182768 h 1359258"/>
                  <a:gd name="connsiteX3" fmla="*/ 455462 w 908401"/>
                  <a:gd name="connsiteY3" fmla="*/ 1350155 h 1359258"/>
                  <a:gd name="connsiteX4" fmla="*/ 657231 w 908401"/>
                  <a:gd name="connsiteY4" fmla="*/ 1332982 h 1359258"/>
                  <a:gd name="connsiteX5" fmla="*/ 901930 w 908401"/>
                  <a:gd name="connsiteY5" fmla="*/ 1298639 h 1359258"/>
                  <a:gd name="connsiteX6" fmla="*/ 824385 w 908401"/>
                  <a:gd name="connsiteY6" fmla="*/ 281588 h 1359258"/>
                  <a:gd name="connsiteX7" fmla="*/ 719479 w 908401"/>
                  <a:gd name="connsiteY7" fmla="*/ 8605 h 1359258"/>
                  <a:gd name="connsiteX8" fmla="*/ 66084 w 908401"/>
                  <a:gd name="connsiteY8" fmla="*/ 39838 h 1359258"/>
                  <a:gd name="connsiteX0" fmla="*/ 66084 w 908401"/>
                  <a:gd name="connsiteY0" fmla="*/ 39838 h 1335646"/>
                  <a:gd name="connsiteX1" fmla="*/ 30 w 908401"/>
                  <a:gd name="connsiteY1" fmla="*/ 346684 h 1335646"/>
                  <a:gd name="connsiteX2" fmla="*/ 73683 w 908401"/>
                  <a:gd name="connsiteY2" fmla="*/ 1182768 h 1335646"/>
                  <a:gd name="connsiteX3" fmla="*/ 424076 w 908401"/>
                  <a:gd name="connsiteY3" fmla="*/ 1198760 h 1335646"/>
                  <a:gd name="connsiteX4" fmla="*/ 657231 w 908401"/>
                  <a:gd name="connsiteY4" fmla="*/ 1332982 h 1335646"/>
                  <a:gd name="connsiteX5" fmla="*/ 901930 w 908401"/>
                  <a:gd name="connsiteY5" fmla="*/ 1298639 h 1335646"/>
                  <a:gd name="connsiteX6" fmla="*/ 824385 w 908401"/>
                  <a:gd name="connsiteY6" fmla="*/ 281588 h 1335646"/>
                  <a:gd name="connsiteX7" fmla="*/ 719479 w 908401"/>
                  <a:gd name="connsiteY7" fmla="*/ 8605 h 1335646"/>
                  <a:gd name="connsiteX8" fmla="*/ 66084 w 908401"/>
                  <a:gd name="connsiteY8" fmla="*/ 39838 h 1335646"/>
                  <a:gd name="connsiteX0" fmla="*/ 66084 w 908401"/>
                  <a:gd name="connsiteY0" fmla="*/ 39838 h 1350261"/>
                  <a:gd name="connsiteX1" fmla="*/ 30 w 908401"/>
                  <a:gd name="connsiteY1" fmla="*/ 346684 h 1350261"/>
                  <a:gd name="connsiteX2" fmla="*/ 73683 w 908401"/>
                  <a:gd name="connsiteY2" fmla="*/ 1182768 h 1350261"/>
                  <a:gd name="connsiteX3" fmla="*/ 424076 w 908401"/>
                  <a:gd name="connsiteY3" fmla="*/ 1198760 h 1350261"/>
                  <a:gd name="connsiteX4" fmla="*/ 901930 w 908401"/>
                  <a:gd name="connsiteY4" fmla="*/ 1298639 h 1350261"/>
                  <a:gd name="connsiteX5" fmla="*/ 824385 w 908401"/>
                  <a:gd name="connsiteY5" fmla="*/ 281588 h 1350261"/>
                  <a:gd name="connsiteX6" fmla="*/ 719479 w 908401"/>
                  <a:gd name="connsiteY6" fmla="*/ 8605 h 1350261"/>
                  <a:gd name="connsiteX7" fmla="*/ 66084 w 908401"/>
                  <a:gd name="connsiteY7" fmla="*/ 39838 h 1350261"/>
                  <a:gd name="connsiteX0" fmla="*/ 66084 w 846210"/>
                  <a:gd name="connsiteY0" fmla="*/ 39838 h 1270909"/>
                  <a:gd name="connsiteX1" fmla="*/ 30 w 846210"/>
                  <a:gd name="connsiteY1" fmla="*/ 346684 h 1270909"/>
                  <a:gd name="connsiteX2" fmla="*/ 73683 w 846210"/>
                  <a:gd name="connsiteY2" fmla="*/ 1182768 h 1270909"/>
                  <a:gd name="connsiteX3" fmla="*/ 424076 w 846210"/>
                  <a:gd name="connsiteY3" fmla="*/ 1198760 h 1270909"/>
                  <a:gd name="connsiteX4" fmla="*/ 763828 w 846210"/>
                  <a:gd name="connsiteY4" fmla="*/ 1203407 h 1270909"/>
                  <a:gd name="connsiteX5" fmla="*/ 824385 w 846210"/>
                  <a:gd name="connsiteY5" fmla="*/ 281588 h 1270909"/>
                  <a:gd name="connsiteX6" fmla="*/ 719479 w 846210"/>
                  <a:gd name="connsiteY6" fmla="*/ 8605 h 1270909"/>
                  <a:gd name="connsiteX7" fmla="*/ 66084 w 846210"/>
                  <a:gd name="connsiteY7" fmla="*/ 39838 h 1270909"/>
                  <a:gd name="connsiteX0" fmla="*/ 66084 w 835539"/>
                  <a:gd name="connsiteY0" fmla="*/ 39838 h 1270909"/>
                  <a:gd name="connsiteX1" fmla="*/ 30 w 835539"/>
                  <a:gd name="connsiteY1" fmla="*/ 346684 h 1270909"/>
                  <a:gd name="connsiteX2" fmla="*/ 73683 w 835539"/>
                  <a:gd name="connsiteY2" fmla="*/ 1182768 h 1270909"/>
                  <a:gd name="connsiteX3" fmla="*/ 424076 w 835539"/>
                  <a:gd name="connsiteY3" fmla="*/ 1198760 h 1270909"/>
                  <a:gd name="connsiteX4" fmla="*/ 763828 w 835539"/>
                  <a:gd name="connsiteY4" fmla="*/ 1203407 h 1270909"/>
                  <a:gd name="connsiteX5" fmla="*/ 811830 w 835539"/>
                  <a:gd name="connsiteY5" fmla="*/ 301123 h 1270909"/>
                  <a:gd name="connsiteX6" fmla="*/ 719479 w 835539"/>
                  <a:gd name="connsiteY6" fmla="*/ 8605 h 1270909"/>
                  <a:gd name="connsiteX7" fmla="*/ 66084 w 835539"/>
                  <a:gd name="connsiteY7" fmla="*/ 39838 h 1270909"/>
                  <a:gd name="connsiteX0" fmla="*/ 66084 w 813631"/>
                  <a:gd name="connsiteY0" fmla="*/ 39838 h 1270909"/>
                  <a:gd name="connsiteX1" fmla="*/ 30 w 813631"/>
                  <a:gd name="connsiteY1" fmla="*/ 346684 h 1270909"/>
                  <a:gd name="connsiteX2" fmla="*/ 73683 w 813631"/>
                  <a:gd name="connsiteY2" fmla="*/ 1182768 h 1270909"/>
                  <a:gd name="connsiteX3" fmla="*/ 424076 w 813631"/>
                  <a:gd name="connsiteY3" fmla="*/ 1198760 h 1270909"/>
                  <a:gd name="connsiteX4" fmla="*/ 763828 w 813631"/>
                  <a:gd name="connsiteY4" fmla="*/ 1203407 h 1270909"/>
                  <a:gd name="connsiteX5" fmla="*/ 811830 w 813631"/>
                  <a:gd name="connsiteY5" fmla="*/ 301123 h 1270909"/>
                  <a:gd name="connsiteX6" fmla="*/ 719479 w 813631"/>
                  <a:gd name="connsiteY6" fmla="*/ 8605 h 1270909"/>
                  <a:gd name="connsiteX7" fmla="*/ 66084 w 813631"/>
                  <a:gd name="connsiteY7" fmla="*/ 39838 h 1270909"/>
                  <a:gd name="connsiteX0" fmla="*/ 66084 w 813631"/>
                  <a:gd name="connsiteY0" fmla="*/ 39838 h 1270909"/>
                  <a:gd name="connsiteX1" fmla="*/ 30 w 813631"/>
                  <a:gd name="connsiteY1" fmla="*/ 346684 h 1270909"/>
                  <a:gd name="connsiteX2" fmla="*/ 73683 w 813631"/>
                  <a:gd name="connsiteY2" fmla="*/ 1182768 h 1270909"/>
                  <a:gd name="connsiteX3" fmla="*/ 424076 w 813631"/>
                  <a:gd name="connsiteY3" fmla="*/ 1198760 h 1270909"/>
                  <a:gd name="connsiteX4" fmla="*/ 763828 w 813631"/>
                  <a:gd name="connsiteY4" fmla="*/ 1203407 h 1270909"/>
                  <a:gd name="connsiteX5" fmla="*/ 811830 w 813631"/>
                  <a:gd name="connsiteY5" fmla="*/ 301123 h 1270909"/>
                  <a:gd name="connsiteX6" fmla="*/ 719479 w 813631"/>
                  <a:gd name="connsiteY6" fmla="*/ 8605 h 1270909"/>
                  <a:gd name="connsiteX7" fmla="*/ 66084 w 813631"/>
                  <a:gd name="connsiteY7" fmla="*/ 39838 h 1270909"/>
                  <a:gd name="connsiteX0" fmla="*/ 66084 w 813631"/>
                  <a:gd name="connsiteY0" fmla="*/ 39838 h 1214494"/>
                  <a:gd name="connsiteX1" fmla="*/ 30 w 813631"/>
                  <a:gd name="connsiteY1" fmla="*/ 346684 h 1214494"/>
                  <a:gd name="connsiteX2" fmla="*/ 73683 w 813631"/>
                  <a:gd name="connsiteY2" fmla="*/ 1182768 h 1214494"/>
                  <a:gd name="connsiteX3" fmla="*/ 424076 w 813631"/>
                  <a:gd name="connsiteY3" fmla="*/ 1198760 h 1214494"/>
                  <a:gd name="connsiteX4" fmla="*/ 763828 w 813631"/>
                  <a:gd name="connsiteY4" fmla="*/ 1203407 h 1214494"/>
                  <a:gd name="connsiteX5" fmla="*/ 811830 w 813631"/>
                  <a:gd name="connsiteY5" fmla="*/ 301123 h 1214494"/>
                  <a:gd name="connsiteX6" fmla="*/ 719479 w 813631"/>
                  <a:gd name="connsiteY6" fmla="*/ 8605 h 1214494"/>
                  <a:gd name="connsiteX7" fmla="*/ 66084 w 813631"/>
                  <a:gd name="connsiteY7" fmla="*/ 39838 h 1214494"/>
                  <a:gd name="connsiteX0" fmla="*/ 66084 w 813631"/>
                  <a:gd name="connsiteY0" fmla="*/ 39838 h 1225336"/>
                  <a:gd name="connsiteX1" fmla="*/ 30 w 813631"/>
                  <a:gd name="connsiteY1" fmla="*/ 346684 h 1225336"/>
                  <a:gd name="connsiteX2" fmla="*/ 73683 w 813631"/>
                  <a:gd name="connsiteY2" fmla="*/ 1182768 h 1225336"/>
                  <a:gd name="connsiteX3" fmla="*/ 432446 w 813631"/>
                  <a:gd name="connsiteY3" fmla="*/ 1223179 h 1225336"/>
                  <a:gd name="connsiteX4" fmla="*/ 763828 w 813631"/>
                  <a:gd name="connsiteY4" fmla="*/ 1203407 h 1225336"/>
                  <a:gd name="connsiteX5" fmla="*/ 811830 w 813631"/>
                  <a:gd name="connsiteY5" fmla="*/ 301123 h 1225336"/>
                  <a:gd name="connsiteX6" fmla="*/ 719479 w 813631"/>
                  <a:gd name="connsiteY6" fmla="*/ 8605 h 1225336"/>
                  <a:gd name="connsiteX7" fmla="*/ 66084 w 813631"/>
                  <a:gd name="connsiteY7" fmla="*/ 39838 h 1225336"/>
                  <a:gd name="connsiteX0" fmla="*/ 66084 w 813631"/>
                  <a:gd name="connsiteY0" fmla="*/ 39838 h 1225336"/>
                  <a:gd name="connsiteX1" fmla="*/ 30 w 813631"/>
                  <a:gd name="connsiteY1" fmla="*/ 346684 h 1225336"/>
                  <a:gd name="connsiteX2" fmla="*/ 73683 w 813631"/>
                  <a:gd name="connsiteY2" fmla="*/ 1182768 h 1225336"/>
                  <a:gd name="connsiteX3" fmla="*/ 432446 w 813631"/>
                  <a:gd name="connsiteY3" fmla="*/ 1223179 h 1225336"/>
                  <a:gd name="connsiteX4" fmla="*/ 763828 w 813631"/>
                  <a:gd name="connsiteY4" fmla="*/ 1203407 h 1225336"/>
                  <a:gd name="connsiteX5" fmla="*/ 811830 w 813631"/>
                  <a:gd name="connsiteY5" fmla="*/ 301123 h 1225336"/>
                  <a:gd name="connsiteX6" fmla="*/ 719479 w 813631"/>
                  <a:gd name="connsiteY6" fmla="*/ 8605 h 1225336"/>
                  <a:gd name="connsiteX7" fmla="*/ 66084 w 813631"/>
                  <a:gd name="connsiteY7" fmla="*/ 39838 h 12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13631" h="1225336">
                    <a:moveTo>
                      <a:pt x="66084" y="39838"/>
                    </a:moveTo>
                    <a:cubicBezTo>
                      <a:pt x="38181" y="122834"/>
                      <a:pt x="-1236" y="156196"/>
                      <a:pt x="30" y="346684"/>
                    </a:cubicBezTo>
                    <a:cubicBezTo>
                      <a:pt x="1296" y="537172"/>
                      <a:pt x="32185" y="1002106"/>
                      <a:pt x="73683" y="1182768"/>
                    </a:cubicBezTo>
                    <a:cubicBezTo>
                      <a:pt x="291874" y="1223036"/>
                      <a:pt x="317422" y="1219739"/>
                      <a:pt x="432446" y="1223179"/>
                    </a:cubicBezTo>
                    <a:cubicBezTo>
                      <a:pt x="547470" y="1226619"/>
                      <a:pt x="546453" y="1229293"/>
                      <a:pt x="763828" y="1203407"/>
                    </a:cubicBezTo>
                    <a:cubicBezTo>
                      <a:pt x="784935" y="1022388"/>
                      <a:pt x="822255" y="753660"/>
                      <a:pt x="811830" y="301123"/>
                    </a:cubicBezTo>
                    <a:cubicBezTo>
                      <a:pt x="784583" y="103781"/>
                      <a:pt x="757401" y="47599"/>
                      <a:pt x="719479" y="8605"/>
                    </a:cubicBezTo>
                    <a:cubicBezTo>
                      <a:pt x="664385" y="-8924"/>
                      <a:pt x="188433" y="-229"/>
                      <a:pt x="66084" y="39838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08" name="Flowchart: Stored Data 2607"/>
              <p:cNvSpPr/>
              <p:nvPr/>
            </p:nvSpPr>
            <p:spPr>
              <a:xfrm rot="16200000" flipV="1">
                <a:off x="6663360" y="-212639"/>
                <a:ext cx="1192494" cy="278978"/>
              </a:xfrm>
              <a:prstGeom prst="flowChartOnlineStorage">
                <a:avLst/>
              </a:prstGeom>
              <a:solidFill>
                <a:srgbClr val="CCE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609" name="Group 2608"/>
              <p:cNvGrpSpPr/>
              <p:nvPr/>
            </p:nvGrpSpPr>
            <p:grpSpPr>
              <a:xfrm>
                <a:off x="6813322" y="-686759"/>
                <a:ext cx="896586" cy="1413939"/>
                <a:chOff x="6090983" y="1338628"/>
                <a:chExt cx="1580479" cy="2222122"/>
              </a:xfrm>
            </p:grpSpPr>
            <p:sp>
              <p:nvSpPr>
                <p:cNvPr id="2612" name="Freeform 2611"/>
                <p:cNvSpPr/>
                <p:nvPr/>
              </p:nvSpPr>
              <p:spPr>
                <a:xfrm>
                  <a:off x="6090983" y="1338628"/>
                  <a:ext cx="824340" cy="2221393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  <a:gd name="connsiteX0" fmla="*/ 136920 w 824341"/>
                    <a:gd name="connsiteY0" fmla="*/ 2020826 h 2221392"/>
                    <a:gd name="connsiteX1" fmla="*/ 240682 w 824341"/>
                    <a:gd name="connsiteY1" fmla="*/ 1463107 h 2221392"/>
                    <a:gd name="connsiteX2" fmla="*/ 162861 w 824341"/>
                    <a:gd name="connsiteY2" fmla="*/ 1054546 h 2221392"/>
                    <a:gd name="connsiteX3" fmla="*/ 26673 w 824341"/>
                    <a:gd name="connsiteY3" fmla="*/ 347669 h 2221392"/>
                    <a:gd name="connsiteX4" fmla="*/ 577907 w 824341"/>
                    <a:gd name="connsiteY4" fmla="*/ 3958 h 2221392"/>
                    <a:gd name="connsiteX5" fmla="*/ 707610 w 824341"/>
                    <a:gd name="connsiteY5" fmla="*/ 477371 h 2221392"/>
                    <a:gd name="connsiteX6" fmla="*/ 824341 w 824341"/>
                    <a:gd name="connsiteY6" fmla="*/ 2105132 h 2221392"/>
                    <a:gd name="connsiteX7" fmla="*/ 136920 w 824341"/>
                    <a:gd name="connsiteY7" fmla="*/ 2020826 h 2221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24341" h="2221392">
                      <a:moveTo>
                        <a:pt x="136920" y="2020826"/>
                      </a:moveTo>
                      <a:cubicBezTo>
                        <a:pt x="39644" y="1913822"/>
                        <a:pt x="236359" y="1624154"/>
                        <a:pt x="240682" y="1463107"/>
                      </a:cubicBezTo>
                      <a:cubicBezTo>
                        <a:pt x="245006" y="1302060"/>
                        <a:pt x="295806" y="1188571"/>
                        <a:pt x="162861" y="1054546"/>
                      </a:cubicBezTo>
                      <a:cubicBezTo>
                        <a:pt x="29916" y="920521"/>
                        <a:pt x="-42501" y="522767"/>
                        <a:pt x="26673" y="347669"/>
                      </a:cubicBezTo>
                      <a:cubicBezTo>
                        <a:pt x="95847" y="172571"/>
                        <a:pt x="467660" y="35303"/>
                        <a:pt x="577907" y="3958"/>
                      </a:cubicBezTo>
                      <a:cubicBezTo>
                        <a:pt x="688154" y="-27387"/>
                        <a:pt x="666538" y="127175"/>
                        <a:pt x="707610" y="477371"/>
                      </a:cubicBezTo>
                      <a:lnTo>
                        <a:pt x="824341" y="2105132"/>
                      </a:lnTo>
                      <a:cubicBezTo>
                        <a:pt x="729226" y="2362375"/>
                        <a:pt x="234196" y="2127830"/>
                        <a:pt x="136920" y="2020826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613" name="Freeform 2612"/>
                <p:cNvSpPr/>
                <p:nvPr/>
              </p:nvSpPr>
              <p:spPr>
                <a:xfrm flipH="1">
                  <a:off x="6847122" y="1339357"/>
                  <a:ext cx="824340" cy="2221393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  <a:gd name="connsiteX0" fmla="*/ 136920 w 824341"/>
                    <a:gd name="connsiteY0" fmla="*/ 2020826 h 2221392"/>
                    <a:gd name="connsiteX1" fmla="*/ 240682 w 824341"/>
                    <a:gd name="connsiteY1" fmla="*/ 1463107 h 2221392"/>
                    <a:gd name="connsiteX2" fmla="*/ 162861 w 824341"/>
                    <a:gd name="connsiteY2" fmla="*/ 1054546 h 2221392"/>
                    <a:gd name="connsiteX3" fmla="*/ 26673 w 824341"/>
                    <a:gd name="connsiteY3" fmla="*/ 347669 h 2221392"/>
                    <a:gd name="connsiteX4" fmla="*/ 577907 w 824341"/>
                    <a:gd name="connsiteY4" fmla="*/ 3958 h 2221392"/>
                    <a:gd name="connsiteX5" fmla="*/ 707610 w 824341"/>
                    <a:gd name="connsiteY5" fmla="*/ 477371 h 2221392"/>
                    <a:gd name="connsiteX6" fmla="*/ 824341 w 824341"/>
                    <a:gd name="connsiteY6" fmla="*/ 2105132 h 2221392"/>
                    <a:gd name="connsiteX7" fmla="*/ 136920 w 824341"/>
                    <a:gd name="connsiteY7" fmla="*/ 2020826 h 2221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24341" h="2221392">
                      <a:moveTo>
                        <a:pt x="136920" y="2020826"/>
                      </a:moveTo>
                      <a:cubicBezTo>
                        <a:pt x="39644" y="1913822"/>
                        <a:pt x="236359" y="1624154"/>
                        <a:pt x="240682" y="1463107"/>
                      </a:cubicBezTo>
                      <a:cubicBezTo>
                        <a:pt x="245006" y="1302060"/>
                        <a:pt x="295806" y="1188571"/>
                        <a:pt x="162861" y="1054546"/>
                      </a:cubicBezTo>
                      <a:cubicBezTo>
                        <a:pt x="29916" y="920521"/>
                        <a:pt x="-42501" y="522767"/>
                        <a:pt x="26673" y="347669"/>
                      </a:cubicBezTo>
                      <a:cubicBezTo>
                        <a:pt x="95847" y="172571"/>
                        <a:pt x="467660" y="35303"/>
                        <a:pt x="577907" y="3958"/>
                      </a:cubicBezTo>
                      <a:cubicBezTo>
                        <a:pt x="688154" y="-27387"/>
                        <a:pt x="666538" y="127175"/>
                        <a:pt x="707610" y="477371"/>
                      </a:cubicBezTo>
                      <a:lnTo>
                        <a:pt x="824341" y="2105132"/>
                      </a:lnTo>
                      <a:cubicBezTo>
                        <a:pt x="729226" y="2362375"/>
                        <a:pt x="234196" y="2127830"/>
                        <a:pt x="136920" y="2020826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610" name="Freeform 2609"/>
              <p:cNvSpPr/>
              <p:nvPr/>
            </p:nvSpPr>
            <p:spPr>
              <a:xfrm rot="679214">
                <a:off x="6687290" y="-492878"/>
                <a:ext cx="228071" cy="1264051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11" name="Freeform 2610"/>
              <p:cNvSpPr/>
              <p:nvPr/>
            </p:nvSpPr>
            <p:spPr>
              <a:xfrm rot="20920786" flipH="1">
                <a:off x="7604259" y="-496973"/>
                <a:ext cx="228071" cy="1264051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rgbClr val="A77E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2511" name="Group 2510"/>
            <p:cNvGrpSpPr>
              <a:grpSpLocks noChangeAspect="1"/>
            </p:cNvGrpSpPr>
            <p:nvPr/>
          </p:nvGrpSpPr>
          <p:grpSpPr>
            <a:xfrm>
              <a:off x="2434104" y="5513901"/>
              <a:ext cx="486827" cy="1341439"/>
              <a:chOff x="4257253" y="2952102"/>
              <a:chExt cx="1392632" cy="3837356"/>
            </a:xfrm>
          </p:grpSpPr>
          <p:grpSp>
            <p:nvGrpSpPr>
              <p:cNvPr id="2548" name="Group 2547"/>
              <p:cNvGrpSpPr/>
              <p:nvPr/>
            </p:nvGrpSpPr>
            <p:grpSpPr>
              <a:xfrm>
                <a:off x="4557770" y="4714347"/>
                <a:ext cx="790837" cy="1987151"/>
                <a:chOff x="3610900" y="2674750"/>
                <a:chExt cx="1394071" cy="3122972"/>
              </a:xfrm>
            </p:grpSpPr>
            <p:sp>
              <p:nvSpPr>
                <p:cNvPr id="2595" name="Freeform 2594"/>
                <p:cNvSpPr/>
                <p:nvPr/>
              </p:nvSpPr>
              <p:spPr>
                <a:xfrm>
                  <a:off x="3610901" y="2869910"/>
                  <a:ext cx="682240" cy="292781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596" name="Freeform 2595"/>
                <p:cNvSpPr/>
                <p:nvPr/>
              </p:nvSpPr>
              <p:spPr>
                <a:xfrm flipH="1">
                  <a:off x="4371750" y="2869910"/>
                  <a:ext cx="633221" cy="292781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99" h="2927812">
                      <a:moveTo>
                        <a:pt x="202343" y="2992"/>
                      </a:moveTo>
                      <a:cubicBezTo>
                        <a:pt x="88854" y="-18625"/>
                        <a:pt x="-12747" y="68924"/>
                        <a:pt x="1304" y="528286"/>
                      </a:cubicBezTo>
                      <a:cubicBezTo>
                        <a:pt x="15355" y="987648"/>
                        <a:pt x="200181" y="2385188"/>
                        <a:pt x="286649" y="2759162"/>
                      </a:cubicBezTo>
                      <a:cubicBezTo>
                        <a:pt x="373117" y="3133136"/>
                        <a:pt x="442291" y="2767809"/>
                        <a:pt x="520112" y="2772132"/>
                      </a:cubicBezTo>
                      <a:cubicBezTo>
                        <a:pt x="586044" y="2421937"/>
                        <a:pt x="735201" y="1119511"/>
                        <a:pt x="682240" y="657988"/>
                      </a:cubicBezTo>
                      <a:cubicBezTo>
                        <a:pt x="629279" y="196465"/>
                        <a:pt x="315832" y="24609"/>
                        <a:pt x="202343" y="299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597" name="Oval 2596"/>
                <p:cNvSpPr/>
                <p:nvPr/>
              </p:nvSpPr>
              <p:spPr>
                <a:xfrm>
                  <a:off x="3610900" y="2674750"/>
                  <a:ext cx="1386798" cy="914400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598" name="Flowchart: Stored Data 2597"/>
                <p:cNvSpPr/>
                <p:nvPr/>
              </p:nvSpPr>
              <p:spPr>
                <a:xfrm rot="5400000">
                  <a:off x="3962720" y="3317645"/>
                  <a:ext cx="733815" cy="97218"/>
                </a:xfrm>
                <a:prstGeom prst="flowChartOnlineStorag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549" name="Freeform 2548"/>
              <p:cNvSpPr/>
              <p:nvPr/>
            </p:nvSpPr>
            <p:spPr>
              <a:xfrm>
                <a:off x="4540506" y="4772045"/>
                <a:ext cx="813631" cy="1049999"/>
              </a:xfrm>
              <a:custGeom>
                <a:avLst/>
                <a:gdLst>
                  <a:gd name="connsiteX0" fmla="*/ 124658 w 1006524"/>
                  <a:gd name="connsiteY0" fmla="*/ 44296 h 1532253"/>
                  <a:gd name="connsiteX1" fmla="*/ 77436 w 1006524"/>
                  <a:gd name="connsiteY1" fmla="*/ 263236 h 1532253"/>
                  <a:gd name="connsiteX2" fmla="*/ 10895 w 1006524"/>
                  <a:gd name="connsiteY2" fmla="*/ 1338622 h 1532253"/>
                  <a:gd name="connsiteX3" fmla="*/ 326427 w 1006524"/>
                  <a:gd name="connsiteY3" fmla="*/ 1347208 h 1532253"/>
                  <a:gd name="connsiteX4" fmla="*/ 511025 w 1006524"/>
                  <a:gd name="connsiteY4" fmla="*/ 1435214 h 1532253"/>
                  <a:gd name="connsiteX5" fmla="*/ 749284 w 1006524"/>
                  <a:gd name="connsiteY5" fmla="*/ 1347208 h 1532253"/>
                  <a:gd name="connsiteX6" fmla="*/ 1004715 w 1006524"/>
                  <a:gd name="connsiteY6" fmla="*/ 1465265 h 1532253"/>
                  <a:gd name="connsiteX7" fmla="*/ 860901 w 1006524"/>
                  <a:gd name="connsiteY7" fmla="*/ 143034 h 1532253"/>
                  <a:gd name="connsiteX8" fmla="*/ 811532 w 1006524"/>
                  <a:gd name="connsiteY8" fmla="*/ 22831 h 1532253"/>
                  <a:gd name="connsiteX9" fmla="*/ 124658 w 1006524"/>
                  <a:gd name="connsiteY9" fmla="*/ 44296 h 1532253"/>
                  <a:gd name="connsiteX0" fmla="*/ 124658 w 1006524"/>
                  <a:gd name="connsiteY0" fmla="*/ 44296 h 1532253"/>
                  <a:gd name="connsiteX1" fmla="*/ 77436 w 1006524"/>
                  <a:gd name="connsiteY1" fmla="*/ 263236 h 1532253"/>
                  <a:gd name="connsiteX2" fmla="*/ 10895 w 1006524"/>
                  <a:gd name="connsiteY2" fmla="*/ 1338622 h 1532253"/>
                  <a:gd name="connsiteX3" fmla="*/ 326427 w 1006524"/>
                  <a:gd name="connsiteY3" fmla="*/ 1347208 h 1532253"/>
                  <a:gd name="connsiteX4" fmla="*/ 511025 w 1006524"/>
                  <a:gd name="connsiteY4" fmla="*/ 1435214 h 1532253"/>
                  <a:gd name="connsiteX5" fmla="*/ 749284 w 1006524"/>
                  <a:gd name="connsiteY5" fmla="*/ 1347208 h 1532253"/>
                  <a:gd name="connsiteX6" fmla="*/ 1004715 w 1006524"/>
                  <a:gd name="connsiteY6" fmla="*/ 1465265 h 1532253"/>
                  <a:gd name="connsiteX7" fmla="*/ 860901 w 1006524"/>
                  <a:gd name="connsiteY7" fmla="*/ 143034 h 1532253"/>
                  <a:gd name="connsiteX8" fmla="*/ 811532 w 1006524"/>
                  <a:gd name="connsiteY8" fmla="*/ 22831 h 1532253"/>
                  <a:gd name="connsiteX9" fmla="*/ 124658 w 1006524"/>
                  <a:gd name="connsiteY9" fmla="*/ 44296 h 1532253"/>
                  <a:gd name="connsiteX0" fmla="*/ 124658 w 1006524"/>
                  <a:gd name="connsiteY0" fmla="*/ 44296 h 1532253"/>
                  <a:gd name="connsiteX1" fmla="*/ 77436 w 1006524"/>
                  <a:gd name="connsiteY1" fmla="*/ 263236 h 1532253"/>
                  <a:gd name="connsiteX2" fmla="*/ 10895 w 1006524"/>
                  <a:gd name="connsiteY2" fmla="*/ 1338622 h 1532253"/>
                  <a:gd name="connsiteX3" fmla="*/ 326427 w 1006524"/>
                  <a:gd name="connsiteY3" fmla="*/ 1347208 h 1532253"/>
                  <a:gd name="connsiteX4" fmla="*/ 511025 w 1006524"/>
                  <a:gd name="connsiteY4" fmla="*/ 1435214 h 1532253"/>
                  <a:gd name="connsiteX5" fmla="*/ 749284 w 1006524"/>
                  <a:gd name="connsiteY5" fmla="*/ 1347208 h 1532253"/>
                  <a:gd name="connsiteX6" fmla="*/ 1004715 w 1006524"/>
                  <a:gd name="connsiteY6" fmla="*/ 1465265 h 1532253"/>
                  <a:gd name="connsiteX7" fmla="*/ 860901 w 1006524"/>
                  <a:gd name="connsiteY7" fmla="*/ 143034 h 1532253"/>
                  <a:gd name="connsiteX8" fmla="*/ 811532 w 1006524"/>
                  <a:gd name="connsiteY8" fmla="*/ 22831 h 1532253"/>
                  <a:gd name="connsiteX9" fmla="*/ 124658 w 1006524"/>
                  <a:gd name="connsiteY9" fmla="*/ 44296 h 1532253"/>
                  <a:gd name="connsiteX0" fmla="*/ 124658 w 1006524"/>
                  <a:gd name="connsiteY0" fmla="*/ 44296 h 1532253"/>
                  <a:gd name="connsiteX1" fmla="*/ 77436 w 1006524"/>
                  <a:gd name="connsiteY1" fmla="*/ 263236 h 1532253"/>
                  <a:gd name="connsiteX2" fmla="*/ 10895 w 1006524"/>
                  <a:gd name="connsiteY2" fmla="*/ 1338622 h 1532253"/>
                  <a:gd name="connsiteX3" fmla="*/ 326427 w 1006524"/>
                  <a:gd name="connsiteY3" fmla="*/ 1347208 h 1532253"/>
                  <a:gd name="connsiteX4" fmla="*/ 511025 w 1006524"/>
                  <a:gd name="connsiteY4" fmla="*/ 1435214 h 1532253"/>
                  <a:gd name="connsiteX5" fmla="*/ 749284 w 1006524"/>
                  <a:gd name="connsiteY5" fmla="*/ 1347208 h 1532253"/>
                  <a:gd name="connsiteX6" fmla="*/ 1004715 w 1006524"/>
                  <a:gd name="connsiteY6" fmla="*/ 1465265 h 1532253"/>
                  <a:gd name="connsiteX7" fmla="*/ 860901 w 1006524"/>
                  <a:gd name="connsiteY7" fmla="*/ 143034 h 1532253"/>
                  <a:gd name="connsiteX8" fmla="*/ 811532 w 1006524"/>
                  <a:gd name="connsiteY8" fmla="*/ 22831 h 1532253"/>
                  <a:gd name="connsiteX9" fmla="*/ 124658 w 1006524"/>
                  <a:gd name="connsiteY9" fmla="*/ 44296 h 1532253"/>
                  <a:gd name="connsiteX0" fmla="*/ 123667 w 1005533"/>
                  <a:gd name="connsiteY0" fmla="*/ 44296 h 1532253"/>
                  <a:gd name="connsiteX1" fmla="*/ 76445 w 1005533"/>
                  <a:gd name="connsiteY1" fmla="*/ 263236 h 1532253"/>
                  <a:gd name="connsiteX2" fmla="*/ 9904 w 1005533"/>
                  <a:gd name="connsiteY2" fmla="*/ 1338622 h 1532253"/>
                  <a:gd name="connsiteX3" fmla="*/ 325436 w 1005533"/>
                  <a:gd name="connsiteY3" fmla="*/ 1347208 h 1532253"/>
                  <a:gd name="connsiteX4" fmla="*/ 510034 w 1005533"/>
                  <a:gd name="connsiteY4" fmla="*/ 1435214 h 1532253"/>
                  <a:gd name="connsiteX5" fmla="*/ 748293 w 1005533"/>
                  <a:gd name="connsiteY5" fmla="*/ 1347208 h 1532253"/>
                  <a:gd name="connsiteX6" fmla="*/ 1003724 w 1005533"/>
                  <a:gd name="connsiteY6" fmla="*/ 1465265 h 1532253"/>
                  <a:gd name="connsiteX7" fmla="*/ 859910 w 1005533"/>
                  <a:gd name="connsiteY7" fmla="*/ 143034 h 1532253"/>
                  <a:gd name="connsiteX8" fmla="*/ 810541 w 1005533"/>
                  <a:gd name="connsiteY8" fmla="*/ 22831 h 1532253"/>
                  <a:gd name="connsiteX9" fmla="*/ 123667 w 1005533"/>
                  <a:gd name="connsiteY9" fmla="*/ 44296 h 1532253"/>
                  <a:gd name="connsiteX0" fmla="*/ 123667 w 1005533"/>
                  <a:gd name="connsiteY0" fmla="*/ 45067 h 1533024"/>
                  <a:gd name="connsiteX1" fmla="*/ 76445 w 1005533"/>
                  <a:gd name="connsiteY1" fmla="*/ 264007 h 1533024"/>
                  <a:gd name="connsiteX2" fmla="*/ 9904 w 1005533"/>
                  <a:gd name="connsiteY2" fmla="*/ 1339393 h 1533024"/>
                  <a:gd name="connsiteX3" fmla="*/ 325436 w 1005533"/>
                  <a:gd name="connsiteY3" fmla="*/ 1347979 h 1533024"/>
                  <a:gd name="connsiteX4" fmla="*/ 510034 w 1005533"/>
                  <a:gd name="connsiteY4" fmla="*/ 1435985 h 1533024"/>
                  <a:gd name="connsiteX5" fmla="*/ 748293 w 1005533"/>
                  <a:gd name="connsiteY5" fmla="*/ 1347979 h 1533024"/>
                  <a:gd name="connsiteX6" fmla="*/ 1003724 w 1005533"/>
                  <a:gd name="connsiteY6" fmla="*/ 1466036 h 1533024"/>
                  <a:gd name="connsiteX7" fmla="*/ 859910 w 1005533"/>
                  <a:gd name="connsiteY7" fmla="*/ 143805 h 1533024"/>
                  <a:gd name="connsiteX8" fmla="*/ 810541 w 1005533"/>
                  <a:gd name="connsiteY8" fmla="*/ 23602 h 1533024"/>
                  <a:gd name="connsiteX9" fmla="*/ 123667 w 1005533"/>
                  <a:gd name="connsiteY9" fmla="*/ 45067 h 1533024"/>
                  <a:gd name="connsiteX0" fmla="*/ 123667 w 1005533"/>
                  <a:gd name="connsiteY0" fmla="*/ 45067 h 1533024"/>
                  <a:gd name="connsiteX1" fmla="*/ 76445 w 1005533"/>
                  <a:gd name="connsiteY1" fmla="*/ 264007 h 1533024"/>
                  <a:gd name="connsiteX2" fmla="*/ 9904 w 1005533"/>
                  <a:gd name="connsiteY2" fmla="*/ 1339393 h 1533024"/>
                  <a:gd name="connsiteX3" fmla="*/ 325436 w 1005533"/>
                  <a:gd name="connsiteY3" fmla="*/ 1347979 h 1533024"/>
                  <a:gd name="connsiteX4" fmla="*/ 510034 w 1005533"/>
                  <a:gd name="connsiteY4" fmla="*/ 1435985 h 1533024"/>
                  <a:gd name="connsiteX5" fmla="*/ 748293 w 1005533"/>
                  <a:gd name="connsiteY5" fmla="*/ 1347979 h 1533024"/>
                  <a:gd name="connsiteX6" fmla="*/ 1003724 w 1005533"/>
                  <a:gd name="connsiteY6" fmla="*/ 1466036 h 1533024"/>
                  <a:gd name="connsiteX7" fmla="*/ 859910 w 1005533"/>
                  <a:gd name="connsiteY7" fmla="*/ 143805 h 1533024"/>
                  <a:gd name="connsiteX8" fmla="*/ 810541 w 1005533"/>
                  <a:gd name="connsiteY8" fmla="*/ 23602 h 1533024"/>
                  <a:gd name="connsiteX9" fmla="*/ 123667 w 1005533"/>
                  <a:gd name="connsiteY9" fmla="*/ 45067 h 1533024"/>
                  <a:gd name="connsiteX0" fmla="*/ 123667 w 1005533"/>
                  <a:gd name="connsiteY0" fmla="*/ 37545 h 1525502"/>
                  <a:gd name="connsiteX1" fmla="*/ 76445 w 1005533"/>
                  <a:gd name="connsiteY1" fmla="*/ 256485 h 1525502"/>
                  <a:gd name="connsiteX2" fmla="*/ 9904 w 1005533"/>
                  <a:gd name="connsiteY2" fmla="*/ 1331871 h 1525502"/>
                  <a:gd name="connsiteX3" fmla="*/ 325436 w 1005533"/>
                  <a:gd name="connsiteY3" fmla="*/ 1340457 h 1525502"/>
                  <a:gd name="connsiteX4" fmla="*/ 510034 w 1005533"/>
                  <a:gd name="connsiteY4" fmla="*/ 1428463 h 1525502"/>
                  <a:gd name="connsiteX5" fmla="*/ 748293 w 1005533"/>
                  <a:gd name="connsiteY5" fmla="*/ 1340457 h 1525502"/>
                  <a:gd name="connsiteX6" fmla="*/ 1003724 w 1005533"/>
                  <a:gd name="connsiteY6" fmla="*/ 1458514 h 1525502"/>
                  <a:gd name="connsiteX7" fmla="*/ 859910 w 1005533"/>
                  <a:gd name="connsiteY7" fmla="*/ 136283 h 1525502"/>
                  <a:gd name="connsiteX8" fmla="*/ 810541 w 1005533"/>
                  <a:gd name="connsiteY8" fmla="*/ 16080 h 1525502"/>
                  <a:gd name="connsiteX9" fmla="*/ 123667 w 1005533"/>
                  <a:gd name="connsiteY9" fmla="*/ 37545 h 1525502"/>
                  <a:gd name="connsiteX0" fmla="*/ 123667 w 1006240"/>
                  <a:gd name="connsiteY0" fmla="*/ 33027 h 1512821"/>
                  <a:gd name="connsiteX1" fmla="*/ 76445 w 1006240"/>
                  <a:gd name="connsiteY1" fmla="*/ 251967 h 1512821"/>
                  <a:gd name="connsiteX2" fmla="*/ 9904 w 1006240"/>
                  <a:gd name="connsiteY2" fmla="*/ 1327353 h 1512821"/>
                  <a:gd name="connsiteX3" fmla="*/ 325436 w 1006240"/>
                  <a:gd name="connsiteY3" fmla="*/ 1335939 h 1512821"/>
                  <a:gd name="connsiteX4" fmla="*/ 510034 w 1006240"/>
                  <a:gd name="connsiteY4" fmla="*/ 1423945 h 1512821"/>
                  <a:gd name="connsiteX5" fmla="*/ 748293 w 1006240"/>
                  <a:gd name="connsiteY5" fmla="*/ 1335939 h 1512821"/>
                  <a:gd name="connsiteX6" fmla="*/ 1003724 w 1006240"/>
                  <a:gd name="connsiteY6" fmla="*/ 1453996 h 1512821"/>
                  <a:gd name="connsiteX7" fmla="*/ 874935 w 1006240"/>
                  <a:gd name="connsiteY7" fmla="*/ 249821 h 1512821"/>
                  <a:gd name="connsiteX8" fmla="*/ 810541 w 1006240"/>
                  <a:gd name="connsiteY8" fmla="*/ 11562 h 1512821"/>
                  <a:gd name="connsiteX9" fmla="*/ 123667 w 1006240"/>
                  <a:gd name="connsiteY9" fmla="*/ 33027 h 1512821"/>
                  <a:gd name="connsiteX0" fmla="*/ 123667 w 1006240"/>
                  <a:gd name="connsiteY0" fmla="*/ 33027 h 1512821"/>
                  <a:gd name="connsiteX1" fmla="*/ 76445 w 1006240"/>
                  <a:gd name="connsiteY1" fmla="*/ 251967 h 1512821"/>
                  <a:gd name="connsiteX2" fmla="*/ 9904 w 1006240"/>
                  <a:gd name="connsiteY2" fmla="*/ 1327353 h 1512821"/>
                  <a:gd name="connsiteX3" fmla="*/ 325436 w 1006240"/>
                  <a:gd name="connsiteY3" fmla="*/ 1335939 h 1512821"/>
                  <a:gd name="connsiteX4" fmla="*/ 510034 w 1006240"/>
                  <a:gd name="connsiteY4" fmla="*/ 1423945 h 1512821"/>
                  <a:gd name="connsiteX5" fmla="*/ 748293 w 1006240"/>
                  <a:gd name="connsiteY5" fmla="*/ 1335939 h 1512821"/>
                  <a:gd name="connsiteX6" fmla="*/ 1003724 w 1006240"/>
                  <a:gd name="connsiteY6" fmla="*/ 1453996 h 1512821"/>
                  <a:gd name="connsiteX7" fmla="*/ 874935 w 1006240"/>
                  <a:gd name="connsiteY7" fmla="*/ 249821 h 1512821"/>
                  <a:gd name="connsiteX8" fmla="*/ 810541 w 1006240"/>
                  <a:gd name="connsiteY8" fmla="*/ 11562 h 1512821"/>
                  <a:gd name="connsiteX9" fmla="*/ 123667 w 1006240"/>
                  <a:gd name="connsiteY9" fmla="*/ 33027 h 1512821"/>
                  <a:gd name="connsiteX0" fmla="*/ 123667 w 1006240"/>
                  <a:gd name="connsiteY0" fmla="*/ 33027 h 1512821"/>
                  <a:gd name="connsiteX1" fmla="*/ 76445 w 1006240"/>
                  <a:gd name="connsiteY1" fmla="*/ 251967 h 1512821"/>
                  <a:gd name="connsiteX2" fmla="*/ 9904 w 1006240"/>
                  <a:gd name="connsiteY2" fmla="*/ 1327353 h 1512821"/>
                  <a:gd name="connsiteX3" fmla="*/ 325436 w 1006240"/>
                  <a:gd name="connsiteY3" fmla="*/ 1335939 h 1512821"/>
                  <a:gd name="connsiteX4" fmla="*/ 510034 w 1006240"/>
                  <a:gd name="connsiteY4" fmla="*/ 1423945 h 1512821"/>
                  <a:gd name="connsiteX5" fmla="*/ 748293 w 1006240"/>
                  <a:gd name="connsiteY5" fmla="*/ 1335939 h 1512821"/>
                  <a:gd name="connsiteX6" fmla="*/ 1003724 w 1006240"/>
                  <a:gd name="connsiteY6" fmla="*/ 1453996 h 1512821"/>
                  <a:gd name="connsiteX7" fmla="*/ 874935 w 1006240"/>
                  <a:gd name="connsiteY7" fmla="*/ 249821 h 1512821"/>
                  <a:gd name="connsiteX8" fmla="*/ 810541 w 1006240"/>
                  <a:gd name="connsiteY8" fmla="*/ 11562 h 1512821"/>
                  <a:gd name="connsiteX9" fmla="*/ 123667 w 1006240"/>
                  <a:gd name="connsiteY9" fmla="*/ 33027 h 1512821"/>
                  <a:gd name="connsiteX0" fmla="*/ 123667 w 1006240"/>
                  <a:gd name="connsiteY0" fmla="*/ 33027 h 1512821"/>
                  <a:gd name="connsiteX1" fmla="*/ 76445 w 1006240"/>
                  <a:gd name="connsiteY1" fmla="*/ 251967 h 1512821"/>
                  <a:gd name="connsiteX2" fmla="*/ 9904 w 1006240"/>
                  <a:gd name="connsiteY2" fmla="*/ 1327353 h 1512821"/>
                  <a:gd name="connsiteX3" fmla="*/ 325436 w 1006240"/>
                  <a:gd name="connsiteY3" fmla="*/ 1335939 h 1512821"/>
                  <a:gd name="connsiteX4" fmla="*/ 510034 w 1006240"/>
                  <a:gd name="connsiteY4" fmla="*/ 1423945 h 1512821"/>
                  <a:gd name="connsiteX5" fmla="*/ 748293 w 1006240"/>
                  <a:gd name="connsiteY5" fmla="*/ 1335939 h 1512821"/>
                  <a:gd name="connsiteX6" fmla="*/ 1003724 w 1006240"/>
                  <a:gd name="connsiteY6" fmla="*/ 1453996 h 1512821"/>
                  <a:gd name="connsiteX7" fmla="*/ 874935 w 1006240"/>
                  <a:gd name="connsiteY7" fmla="*/ 249821 h 1512821"/>
                  <a:gd name="connsiteX8" fmla="*/ 810541 w 1006240"/>
                  <a:gd name="connsiteY8" fmla="*/ 11562 h 1512821"/>
                  <a:gd name="connsiteX9" fmla="*/ 123667 w 1006240"/>
                  <a:gd name="connsiteY9" fmla="*/ 33027 h 1512821"/>
                  <a:gd name="connsiteX0" fmla="*/ 123667 w 1006240"/>
                  <a:gd name="connsiteY0" fmla="*/ 33027 h 1514349"/>
                  <a:gd name="connsiteX1" fmla="*/ 76445 w 1006240"/>
                  <a:gd name="connsiteY1" fmla="*/ 251967 h 1514349"/>
                  <a:gd name="connsiteX2" fmla="*/ 9904 w 1006240"/>
                  <a:gd name="connsiteY2" fmla="*/ 1327353 h 1514349"/>
                  <a:gd name="connsiteX3" fmla="*/ 325436 w 1006240"/>
                  <a:gd name="connsiteY3" fmla="*/ 1335939 h 1514349"/>
                  <a:gd name="connsiteX4" fmla="*/ 546524 w 1006240"/>
                  <a:gd name="connsiteY4" fmla="*/ 1353112 h 1514349"/>
                  <a:gd name="connsiteX5" fmla="*/ 748293 w 1006240"/>
                  <a:gd name="connsiteY5" fmla="*/ 1335939 h 1514349"/>
                  <a:gd name="connsiteX6" fmla="*/ 1003724 w 1006240"/>
                  <a:gd name="connsiteY6" fmla="*/ 1453996 h 1514349"/>
                  <a:gd name="connsiteX7" fmla="*/ 874935 w 1006240"/>
                  <a:gd name="connsiteY7" fmla="*/ 249821 h 1514349"/>
                  <a:gd name="connsiteX8" fmla="*/ 810541 w 1006240"/>
                  <a:gd name="connsiteY8" fmla="*/ 11562 h 1514349"/>
                  <a:gd name="connsiteX9" fmla="*/ 123667 w 1006240"/>
                  <a:gd name="connsiteY9" fmla="*/ 33027 h 1514349"/>
                  <a:gd name="connsiteX0" fmla="*/ 123667 w 999928"/>
                  <a:gd name="connsiteY0" fmla="*/ 33027 h 1389751"/>
                  <a:gd name="connsiteX1" fmla="*/ 76445 w 999928"/>
                  <a:gd name="connsiteY1" fmla="*/ 251967 h 1389751"/>
                  <a:gd name="connsiteX2" fmla="*/ 9904 w 999928"/>
                  <a:gd name="connsiteY2" fmla="*/ 1327353 h 1389751"/>
                  <a:gd name="connsiteX3" fmla="*/ 325436 w 999928"/>
                  <a:gd name="connsiteY3" fmla="*/ 1335939 h 1389751"/>
                  <a:gd name="connsiteX4" fmla="*/ 546524 w 999928"/>
                  <a:gd name="connsiteY4" fmla="*/ 1353112 h 1389751"/>
                  <a:gd name="connsiteX5" fmla="*/ 748293 w 999928"/>
                  <a:gd name="connsiteY5" fmla="*/ 1335939 h 1389751"/>
                  <a:gd name="connsiteX6" fmla="*/ 997285 w 999928"/>
                  <a:gd name="connsiteY6" fmla="*/ 1301596 h 1389751"/>
                  <a:gd name="connsiteX7" fmla="*/ 874935 w 999928"/>
                  <a:gd name="connsiteY7" fmla="*/ 249821 h 1389751"/>
                  <a:gd name="connsiteX8" fmla="*/ 810541 w 999928"/>
                  <a:gd name="connsiteY8" fmla="*/ 11562 h 1389751"/>
                  <a:gd name="connsiteX9" fmla="*/ 123667 w 999928"/>
                  <a:gd name="connsiteY9" fmla="*/ 33027 h 1389751"/>
                  <a:gd name="connsiteX0" fmla="*/ 123667 w 995727"/>
                  <a:gd name="connsiteY0" fmla="*/ 33027 h 1389751"/>
                  <a:gd name="connsiteX1" fmla="*/ 76445 w 995727"/>
                  <a:gd name="connsiteY1" fmla="*/ 251967 h 1389751"/>
                  <a:gd name="connsiteX2" fmla="*/ 9904 w 995727"/>
                  <a:gd name="connsiteY2" fmla="*/ 1327353 h 1389751"/>
                  <a:gd name="connsiteX3" fmla="*/ 325436 w 995727"/>
                  <a:gd name="connsiteY3" fmla="*/ 1335939 h 1389751"/>
                  <a:gd name="connsiteX4" fmla="*/ 546524 w 995727"/>
                  <a:gd name="connsiteY4" fmla="*/ 1353112 h 1389751"/>
                  <a:gd name="connsiteX5" fmla="*/ 748293 w 995727"/>
                  <a:gd name="connsiteY5" fmla="*/ 1335939 h 1389751"/>
                  <a:gd name="connsiteX6" fmla="*/ 992992 w 995727"/>
                  <a:gd name="connsiteY6" fmla="*/ 1301596 h 1389751"/>
                  <a:gd name="connsiteX7" fmla="*/ 874935 w 995727"/>
                  <a:gd name="connsiteY7" fmla="*/ 249821 h 1389751"/>
                  <a:gd name="connsiteX8" fmla="*/ 810541 w 995727"/>
                  <a:gd name="connsiteY8" fmla="*/ 11562 h 1389751"/>
                  <a:gd name="connsiteX9" fmla="*/ 123667 w 995727"/>
                  <a:gd name="connsiteY9" fmla="*/ 33027 h 1389751"/>
                  <a:gd name="connsiteX0" fmla="*/ 123667 w 995727"/>
                  <a:gd name="connsiteY0" fmla="*/ 33027 h 1389751"/>
                  <a:gd name="connsiteX1" fmla="*/ 76445 w 995727"/>
                  <a:gd name="connsiteY1" fmla="*/ 251967 h 1389751"/>
                  <a:gd name="connsiteX2" fmla="*/ 9904 w 995727"/>
                  <a:gd name="connsiteY2" fmla="*/ 1327353 h 1389751"/>
                  <a:gd name="connsiteX3" fmla="*/ 325436 w 995727"/>
                  <a:gd name="connsiteY3" fmla="*/ 1335939 h 1389751"/>
                  <a:gd name="connsiteX4" fmla="*/ 546524 w 995727"/>
                  <a:gd name="connsiteY4" fmla="*/ 1353112 h 1389751"/>
                  <a:gd name="connsiteX5" fmla="*/ 748293 w 995727"/>
                  <a:gd name="connsiteY5" fmla="*/ 1335939 h 1389751"/>
                  <a:gd name="connsiteX6" fmla="*/ 992992 w 995727"/>
                  <a:gd name="connsiteY6" fmla="*/ 1301596 h 1389751"/>
                  <a:gd name="connsiteX7" fmla="*/ 874935 w 995727"/>
                  <a:gd name="connsiteY7" fmla="*/ 249821 h 1389751"/>
                  <a:gd name="connsiteX8" fmla="*/ 810541 w 995727"/>
                  <a:gd name="connsiteY8" fmla="*/ 11562 h 1389751"/>
                  <a:gd name="connsiteX9" fmla="*/ 123667 w 995727"/>
                  <a:gd name="connsiteY9" fmla="*/ 33027 h 1389751"/>
                  <a:gd name="connsiteX0" fmla="*/ 123667 w 995727"/>
                  <a:gd name="connsiteY0" fmla="*/ 33027 h 1353112"/>
                  <a:gd name="connsiteX1" fmla="*/ 76445 w 995727"/>
                  <a:gd name="connsiteY1" fmla="*/ 251967 h 1353112"/>
                  <a:gd name="connsiteX2" fmla="*/ 9904 w 995727"/>
                  <a:gd name="connsiteY2" fmla="*/ 1327353 h 1353112"/>
                  <a:gd name="connsiteX3" fmla="*/ 325436 w 995727"/>
                  <a:gd name="connsiteY3" fmla="*/ 1335939 h 1353112"/>
                  <a:gd name="connsiteX4" fmla="*/ 546524 w 995727"/>
                  <a:gd name="connsiteY4" fmla="*/ 1353112 h 1353112"/>
                  <a:gd name="connsiteX5" fmla="*/ 748293 w 995727"/>
                  <a:gd name="connsiteY5" fmla="*/ 1335939 h 1353112"/>
                  <a:gd name="connsiteX6" fmla="*/ 992992 w 995727"/>
                  <a:gd name="connsiteY6" fmla="*/ 1301596 h 1353112"/>
                  <a:gd name="connsiteX7" fmla="*/ 874935 w 995727"/>
                  <a:gd name="connsiteY7" fmla="*/ 249821 h 1353112"/>
                  <a:gd name="connsiteX8" fmla="*/ 810541 w 995727"/>
                  <a:gd name="connsiteY8" fmla="*/ 11562 h 1353112"/>
                  <a:gd name="connsiteX9" fmla="*/ 123667 w 995727"/>
                  <a:gd name="connsiteY9" fmla="*/ 33027 h 1353112"/>
                  <a:gd name="connsiteX0" fmla="*/ 123667 w 997053"/>
                  <a:gd name="connsiteY0" fmla="*/ 33027 h 1353112"/>
                  <a:gd name="connsiteX1" fmla="*/ 76445 w 997053"/>
                  <a:gd name="connsiteY1" fmla="*/ 251967 h 1353112"/>
                  <a:gd name="connsiteX2" fmla="*/ 9904 w 997053"/>
                  <a:gd name="connsiteY2" fmla="*/ 1327353 h 1353112"/>
                  <a:gd name="connsiteX3" fmla="*/ 325436 w 997053"/>
                  <a:gd name="connsiteY3" fmla="*/ 1335939 h 1353112"/>
                  <a:gd name="connsiteX4" fmla="*/ 546524 w 997053"/>
                  <a:gd name="connsiteY4" fmla="*/ 1353112 h 1353112"/>
                  <a:gd name="connsiteX5" fmla="*/ 748293 w 997053"/>
                  <a:gd name="connsiteY5" fmla="*/ 1335939 h 1353112"/>
                  <a:gd name="connsiteX6" fmla="*/ 992992 w 997053"/>
                  <a:gd name="connsiteY6" fmla="*/ 1301596 h 1353112"/>
                  <a:gd name="connsiteX7" fmla="*/ 915447 w 997053"/>
                  <a:gd name="connsiteY7" fmla="*/ 284545 h 1353112"/>
                  <a:gd name="connsiteX8" fmla="*/ 810541 w 997053"/>
                  <a:gd name="connsiteY8" fmla="*/ 11562 h 1353112"/>
                  <a:gd name="connsiteX9" fmla="*/ 123667 w 997053"/>
                  <a:gd name="connsiteY9" fmla="*/ 33027 h 1353112"/>
                  <a:gd name="connsiteX0" fmla="*/ 123667 w 997053"/>
                  <a:gd name="connsiteY0" fmla="*/ 33027 h 1353112"/>
                  <a:gd name="connsiteX1" fmla="*/ 76445 w 997053"/>
                  <a:gd name="connsiteY1" fmla="*/ 251967 h 1353112"/>
                  <a:gd name="connsiteX2" fmla="*/ 9904 w 997053"/>
                  <a:gd name="connsiteY2" fmla="*/ 1327353 h 1353112"/>
                  <a:gd name="connsiteX3" fmla="*/ 325436 w 997053"/>
                  <a:gd name="connsiteY3" fmla="*/ 1335939 h 1353112"/>
                  <a:gd name="connsiteX4" fmla="*/ 546524 w 997053"/>
                  <a:gd name="connsiteY4" fmla="*/ 1353112 h 1353112"/>
                  <a:gd name="connsiteX5" fmla="*/ 748293 w 997053"/>
                  <a:gd name="connsiteY5" fmla="*/ 1335939 h 1353112"/>
                  <a:gd name="connsiteX6" fmla="*/ 992992 w 997053"/>
                  <a:gd name="connsiteY6" fmla="*/ 1301596 h 1353112"/>
                  <a:gd name="connsiteX7" fmla="*/ 915447 w 997053"/>
                  <a:gd name="connsiteY7" fmla="*/ 284545 h 1353112"/>
                  <a:gd name="connsiteX8" fmla="*/ 810541 w 997053"/>
                  <a:gd name="connsiteY8" fmla="*/ 11562 h 1353112"/>
                  <a:gd name="connsiteX9" fmla="*/ 123667 w 997053"/>
                  <a:gd name="connsiteY9" fmla="*/ 33027 h 1353112"/>
                  <a:gd name="connsiteX0" fmla="*/ 123667 w 999463"/>
                  <a:gd name="connsiteY0" fmla="*/ 33027 h 1353112"/>
                  <a:gd name="connsiteX1" fmla="*/ 76445 w 999463"/>
                  <a:gd name="connsiteY1" fmla="*/ 251967 h 1353112"/>
                  <a:gd name="connsiteX2" fmla="*/ 9904 w 999463"/>
                  <a:gd name="connsiteY2" fmla="*/ 1327353 h 1353112"/>
                  <a:gd name="connsiteX3" fmla="*/ 325436 w 999463"/>
                  <a:gd name="connsiteY3" fmla="*/ 1335939 h 1353112"/>
                  <a:gd name="connsiteX4" fmla="*/ 546524 w 999463"/>
                  <a:gd name="connsiteY4" fmla="*/ 1353112 h 1353112"/>
                  <a:gd name="connsiteX5" fmla="*/ 748293 w 999463"/>
                  <a:gd name="connsiteY5" fmla="*/ 1335939 h 1353112"/>
                  <a:gd name="connsiteX6" fmla="*/ 992992 w 999463"/>
                  <a:gd name="connsiteY6" fmla="*/ 1301596 h 1353112"/>
                  <a:gd name="connsiteX7" fmla="*/ 915447 w 999463"/>
                  <a:gd name="connsiteY7" fmla="*/ 284545 h 1353112"/>
                  <a:gd name="connsiteX8" fmla="*/ 810541 w 999463"/>
                  <a:gd name="connsiteY8" fmla="*/ 11562 h 1353112"/>
                  <a:gd name="connsiteX9" fmla="*/ 123667 w 999463"/>
                  <a:gd name="connsiteY9" fmla="*/ 33027 h 1353112"/>
                  <a:gd name="connsiteX0" fmla="*/ 158623 w 1000940"/>
                  <a:gd name="connsiteY0" fmla="*/ 39838 h 1350155"/>
                  <a:gd name="connsiteX1" fmla="*/ 77922 w 1000940"/>
                  <a:gd name="connsiteY1" fmla="*/ 249010 h 1350155"/>
                  <a:gd name="connsiteX2" fmla="*/ 11381 w 1000940"/>
                  <a:gd name="connsiteY2" fmla="*/ 1324396 h 1350155"/>
                  <a:gd name="connsiteX3" fmla="*/ 326913 w 1000940"/>
                  <a:gd name="connsiteY3" fmla="*/ 1332982 h 1350155"/>
                  <a:gd name="connsiteX4" fmla="*/ 548001 w 1000940"/>
                  <a:gd name="connsiteY4" fmla="*/ 1350155 h 1350155"/>
                  <a:gd name="connsiteX5" fmla="*/ 749770 w 1000940"/>
                  <a:gd name="connsiteY5" fmla="*/ 1332982 h 1350155"/>
                  <a:gd name="connsiteX6" fmla="*/ 994469 w 1000940"/>
                  <a:gd name="connsiteY6" fmla="*/ 1298639 h 1350155"/>
                  <a:gd name="connsiteX7" fmla="*/ 916924 w 1000940"/>
                  <a:gd name="connsiteY7" fmla="*/ 281588 h 1350155"/>
                  <a:gd name="connsiteX8" fmla="*/ 812018 w 1000940"/>
                  <a:gd name="connsiteY8" fmla="*/ 8605 h 1350155"/>
                  <a:gd name="connsiteX9" fmla="*/ 158623 w 1000940"/>
                  <a:gd name="connsiteY9" fmla="*/ 39838 h 1350155"/>
                  <a:gd name="connsiteX0" fmla="*/ 157347 w 999664"/>
                  <a:gd name="connsiteY0" fmla="*/ 39838 h 1350155"/>
                  <a:gd name="connsiteX1" fmla="*/ 91293 w 999664"/>
                  <a:gd name="connsiteY1" fmla="*/ 346684 h 1350155"/>
                  <a:gd name="connsiteX2" fmla="*/ 10105 w 999664"/>
                  <a:gd name="connsiteY2" fmla="*/ 1324396 h 1350155"/>
                  <a:gd name="connsiteX3" fmla="*/ 325637 w 999664"/>
                  <a:gd name="connsiteY3" fmla="*/ 1332982 h 1350155"/>
                  <a:gd name="connsiteX4" fmla="*/ 546725 w 999664"/>
                  <a:gd name="connsiteY4" fmla="*/ 1350155 h 1350155"/>
                  <a:gd name="connsiteX5" fmla="*/ 748494 w 999664"/>
                  <a:gd name="connsiteY5" fmla="*/ 1332982 h 1350155"/>
                  <a:gd name="connsiteX6" fmla="*/ 993193 w 999664"/>
                  <a:gd name="connsiteY6" fmla="*/ 1298639 h 1350155"/>
                  <a:gd name="connsiteX7" fmla="*/ 915648 w 999664"/>
                  <a:gd name="connsiteY7" fmla="*/ 281588 h 1350155"/>
                  <a:gd name="connsiteX8" fmla="*/ 810742 w 999664"/>
                  <a:gd name="connsiteY8" fmla="*/ 8605 h 1350155"/>
                  <a:gd name="connsiteX9" fmla="*/ 157347 w 999664"/>
                  <a:gd name="connsiteY9" fmla="*/ 39838 h 1350155"/>
                  <a:gd name="connsiteX0" fmla="*/ 66084 w 908401"/>
                  <a:gd name="connsiteY0" fmla="*/ 39838 h 1352181"/>
                  <a:gd name="connsiteX1" fmla="*/ 30 w 908401"/>
                  <a:gd name="connsiteY1" fmla="*/ 346684 h 1352181"/>
                  <a:gd name="connsiteX2" fmla="*/ 73683 w 908401"/>
                  <a:gd name="connsiteY2" fmla="*/ 1182768 h 1352181"/>
                  <a:gd name="connsiteX3" fmla="*/ 234374 w 908401"/>
                  <a:gd name="connsiteY3" fmla="*/ 1332982 h 1352181"/>
                  <a:gd name="connsiteX4" fmla="*/ 455462 w 908401"/>
                  <a:gd name="connsiteY4" fmla="*/ 1350155 h 1352181"/>
                  <a:gd name="connsiteX5" fmla="*/ 657231 w 908401"/>
                  <a:gd name="connsiteY5" fmla="*/ 1332982 h 1352181"/>
                  <a:gd name="connsiteX6" fmla="*/ 901930 w 908401"/>
                  <a:gd name="connsiteY6" fmla="*/ 1298639 h 1352181"/>
                  <a:gd name="connsiteX7" fmla="*/ 824385 w 908401"/>
                  <a:gd name="connsiteY7" fmla="*/ 281588 h 1352181"/>
                  <a:gd name="connsiteX8" fmla="*/ 719479 w 908401"/>
                  <a:gd name="connsiteY8" fmla="*/ 8605 h 1352181"/>
                  <a:gd name="connsiteX9" fmla="*/ 66084 w 908401"/>
                  <a:gd name="connsiteY9" fmla="*/ 39838 h 1352181"/>
                  <a:gd name="connsiteX0" fmla="*/ 66084 w 908401"/>
                  <a:gd name="connsiteY0" fmla="*/ 39838 h 1359258"/>
                  <a:gd name="connsiteX1" fmla="*/ 30 w 908401"/>
                  <a:gd name="connsiteY1" fmla="*/ 346684 h 1359258"/>
                  <a:gd name="connsiteX2" fmla="*/ 73683 w 908401"/>
                  <a:gd name="connsiteY2" fmla="*/ 1182768 h 1359258"/>
                  <a:gd name="connsiteX3" fmla="*/ 455462 w 908401"/>
                  <a:gd name="connsiteY3" fmla="*/ 1350155 h 1359258"/>
                  <a:gd name="connsiteX4" fmla="*/ 657231 w 908401"/>
                  <a:gd name="connsiteY4" fmla="*/ 1332982 h 1359258"/>
                  <a:gd name="connsiteX5" fmla="*/ 901930 w 908401"/>
                  <a:gd name="connsiteY5" fmla="*/ 1298639 h 1359258"/>
                  <a:gd name="connsiteX6" fmla="*/ 824385 w 908401"/>
                  <a:gd name="connsiteY6" fmla="*/ 281588 h 1359258"/>
                  <a:gd name="connsiteX7" fmla="*/ 719479 w 908401"/>
                  <a:gd name="connsiteY7" fmla="*/ 8605 h 1359258"/>
                  <a:gd name="connsiteX8" fmla="*/ 66084 w 908401"/>
                  <a:gd name="connsiteY8" fmla="*/ 39838 h 1359258"/>
                  <a:gd name="connsiteX0" fmla="*/ 66084 w 908401"/>
                  <a:gd name="connsiteY0" fmla="*/ 39838 h 1335646"/>
                  <a:gd name="connsiteX1" fmla="*/ 30 w 908401"/>
                  <a:gd name="connsiteY1" fmla="*/ 346684 h 1335646"/>
                  <a:gd name="connsiteX2" fmla="*/ 73683 w 908401"/>
                  <a:gd name="connsiteY2" fmla="*/ 1182768 h 1335646"/>
                  <a:gd name="connsiteX3" fmla="*/ 424076 w 908401"/>
                  <a:gd name="connsiteY3" fmla="*/ 1198760 h 1335646"/>
                  <a:gd name="connsiteX4" fmla="*/ 657231 w 908401"/>
                  <a:gd name="connsiteY4" fmla="*/ 1332982 h 1335646"/>
                  <a:gd name="connsiteX5" fmla="*/ 901930 w 908401"/>
                  <a:gd name="connsiteY5" fmla="*/ 1298639 h 1335646"/>
                  <a:gd name="connsiteX6" fmla="*/ 824385 w 908401"/>
                  <a:gd name="connsiteY6" fmla="*/ 281588 h 1335646"/>
                  <a:gd name="connsiteX7" fmla="*/ 719479 w 908401"/>
                  <a:gd name="connsiteY7" fmla="*/ 8605 h 1335646"/>
                  <a:gd name="connsiteX8" fmla="*/ 66084 w 908401"/>
                  <a:gd name="connsiteY8" fmla="*/ 39838 h 1335646"/>
                  <a:gd name="connsiteX0" fmla="*/ 66084 w 908401"/>
                  <a:gd name="connsiteY0" fmla="*/ 39838 h 1350261"/>
                  <a:gd name="connsiteX1" fmla="*/ 30 w 908401"/>
                  <a:gd name="connsiteY1" fmla="*/ 346684 h 1350261"/>
                  <a:gd name="connsiteX2" fmla="*/ 73683 w 908401"/>
                  <a:gd name="connsiteY2" fmla="*/ 1182768 h 1350261"/>
                  <a:gd name="connsiteX3" fmla="*/ 424076 w 908401"/>
                  <a:gd name="connsiteY3" fmla="*/ 1198760 h 1350261"/>
                  <a:gd name="connsiteX4" fmla="*/ 901930 w 908401"/>
                  <a:gd name="connsiteY4" fmla="*/ 1298639 h 1350261"/>
                  <a:gd name="connsiteX5" fmla="*/ 824385 w 908401"/>
                  <a:gd name="connsiteY5" fmla="*/ 281588 h 1350261"/>
                  <a:gd name="connsiteX6" fmla="*/ 719479 w 908401"/>
                  <a:gd name="connsiteY6" fmla="*/ 8605 h 1350261"/>
                  <a:gd name="connsiteX7" fmla="*/ 66084 w 908401"/>
                  <a:gd name="connsiteY7" fmla="*/ 39838 h 1350261"/>
                  <a:gd name="connsiteX0" fmla="*/ 66084 w 846210"/>
                  <a:gd name="connsiteY0" fmla="*/ 39838 h 1270909"/>
                  <a:gd name="connsiteX1" fmla="*/ 30 w 846210"/>
                  <a:gd name="connsiteY1" fmla="*/ 346684 h 1270909"/>
                  <a:gd name="connsiteX2" fmla="*/ 73683 w 846210"/>
                  <a:gd name="connsiteY2" fmla="*/ 1182768 h 1270909"/>
                  <a:gd name="connsiteX3" fmla="*/ 424076 w 846210"/>
                  <a:gd name="connsiteY3" fmla="*/ 1198760 h 1270909"/>
                  <a:gd name="connsiteX4" fmla="*/ 763828 w 846210"/>
                  <a:gd name="connsiteY4" fmla="*/ 1203407 h 1270909"/>
                  <a:gd name="connsiteX5" fmla="*/ 824385 w 846210"/>
                  <a:gd name="connsiteY5" fmla="*/ 281588 h 1270909"/>
                  <a:gd name="connsiteX6" fmla="*/ 719479 w 846210"/>
                  <a:gd name="connsiteY6" fmla="*/ 8605 h 1270909"/>
                  <a:gd name="connsiteX7" fmla="*/ 66084 w 846210"/>
                  <a:gd name="connsiteY7" fmla="*/ 39838 h 1270909"/>
                  <a:gd name="connsiteX0" fmla="*/ 66084 w 835539"/>
                  <a:gd name="connsiteY0" fmla="*/ 39838 h 1270909"/>
                  <a:gd name="connsiteX1" fmla="*/ 30 w 835539"/>
                  <a:gd name="connsiteY1" fmla="*/ 346684 h 1270909"/>
                  <a:gd name="connsiteX2" fmla="*/ 73683 w 835539"/>
                  <a:gd name="connsiteY2" fmla="*/ 1182768 h 1270909"/>
                  <a:gd name="connsiteX3" fmla="*/ 424076 w 835539"/>
                  <a:gd name="connsiteY3" fmla="*/ 1198760 h 1270909"/>
                  <a:gd name="connsiteX4" fmla="*/ 763828 w 835539"/>
                  <a:gd name="connsiteY4" fmla="*/ 1203407 h 1270909"/>
                  <a:gd name="connsiteX5" fmla="*/ 811830 w 835539"/>
                  <a:gd name="connsiteY5" fmla="*/ 301123 h 1270909"/>
                  <a:gd name="connsiteX6" fmla="*/ 719479 w 835539"/>
                  <a:gd name="connsiteY6" fmla="*/ 8605 h 1270909"/>
                  <a:gd name="connsiteX7" fmla="*/ 66084 w 835539"/>
                  <a:gd name="connsiteY7" fmla="*/ 39838 h 1270909"/>
                  <a:gd name="connsiteX0" fmla="*/ 66084 w 813631"/>
                  <a:gd name="connsiteY0" fmla="*/ 39838 h 1270909"/>
                  <a:gd name="connsiteX1" fmla="*/ 30 w 813631"/>
                  <a:gd name="connsiteY1" fmla="*/ 346684 h 1270909"/>
                  <a:gd name="connsiteX2" fmla="*/ 73683 w 813631"/>
                  <a:gd name="connsiteY2" fmla="*/ 1182768 h 1270909"/>
                  <a:gd name="connsiteX3" fmla="*/ 424076 w 813631"/>
                  <a:gd name="connsiteY3" fmla="*/ 1198760 h 1270909"/>
                  <a:gd name="connsiteX4" fmla="*/ 763828 w 813631"/>
                  <a:gd name="connsiteY4" fmla="*/ 1203407 h 1270909"/>
                  <a:gd name="connsiteX5" fmla="*/ 811830 w 813631"/>
                  <a:gd name="connsiteY5" fmla="*/ 301123 h 1270909"/>
                  <a:gd name="connsiteX6" fmla="*/ 719479 w 813631"/>
                  <a:gd name="connsiteY6" fmla="*/ 8605 h 1270909"/>
                  <a:gd name="connsiteX7" fmla="*/ 66084 w 813631"/>
                  <a:gd name="connsiteY7" fmla="*/ 39838 h 1270909"/>
                  <a:gd name="connsiteX0" fmla="*/ 66084 w 813631"/>
                  <a:gd name="connsiteY0" fmla="*/ 39838 h 1270909"/>
                  <a:gd name="connsiteX1" fmla="*/ 30 w 813631"/>
                  <a:gd name="connsiteY1" fmla="*/ 346684 h 1270909"/>
                  <a:gd name="connsiteX2" fmla="*/ 73683 w 813631"/>
                  <a:gd name="connsiteY2" fmla="*/ 1182768 h 1270909"/>
                  <a:gd name="connsiteX3" fmla="*/ 424076 w 813631"/>
                  <a:gd name="connsiteY3" fmla="*/ 1198760 h 1270909"/>
                  <a:gd name="connsiteX4" fmla="*/ 763828 w 813631"/>
                  <a:gd name="connsiteY4" fmla="*/ 1203407 h 1270909"/>
                  <a:gd name="connsiteX5" fmla="*/ 811830 w 813631"/>
                  <a:gd name="connsiteY5" fmla="*/ 301123 h 1270909"/>
                  <a:gd name="connsiteX6" fmla="*/ 719479 w 813631"/>
                  <a:gd name="connsiteY6" fmla="*/ 8605 h 1270909"/>
                  <a:gd name="connsiteX7" fmla="*/ 66084 w 813631"/>
                  <a:gd name="connsiteY7" fmla="*/ 39838 h 1270909"/>
                  <a:gd name="connsiteX0" fmla="*/ 66084 w 813631"/>
                  <a:gd name="connsiteY0" fmla="*/ 39838 h 1214494"/>
                  <a:gd name="connsiteX1" fmla="*/ 30 w 813631"/>
                  <a:gd name="connsiteY1" fmla="*/ 346684 h 1214494"/>
                  <a:gd name="connsiteX2" fmla="*/ 73683 w 813631"/>
                  <a:gd name="connsiteY2" fmla="*/ 1182768 h 1214494"/>
                  <a:gd name="connsiteX3" fmla="*/ 424076 w 813631"/>
                  <a:gd name="connsiteY3" fmla="*/ 1198760 h 1214494"/>
                  <a:gd name="connsiteX4" fmla="*/ 763828 w 813631"/>
                  <a:gd name="connsiteY4" fmla="*/ 1203407 h 1214494"/>
                  <a:gd name="connsiteX5" fmla="*/ 811830 w 813631"/>
                  <a:gd name="connsiteY5" fmla="*/ 301123 h 1214494"/>
                  <a:gd name="connsiteX6" fmla="*/ 719479 w 813631"/>
                  <a:gd name="connsiteY6" fmla="*/ 8605 h 1214494"/>
                  <a:gd name="connsiteX7" fmla="*/ 66084 w 813631"/>
                  <a:gd name="connsiteY7" fmla="*/ 39838 h 1214494"/>
                  <a:gd name="connsiteX0" fmla="*/ 66084 w 813631"/>
                  <a:gd name="connsiteY0" fmla="*/ 39838 h 1225336"/>
                  <a:gd name="connsiteX1" fmla="*/ 30 w 813631"/>
                  <a:gd name="connsiteY1" fmla="*/ 346684 h 1225336"/>
                  <a:gd name="connsiteX2" fmla="*/ 73683 w 813631"/>
                  <a:gd name="connsiteY2" fmla="*/ 1182768 h 1225336"/>
                  <a:gd name="connsiteX3" fmla="*/ 432446 w 813631"/>
                  <a:gd name="connsiteY3" fmla="*/ 1223179 h 1225336"/>
                  <a:gd name="connsiteX4" fmla="*/ 763828 w 813631"/>
                  <a:gd name="connsiteY4" fmla="*/ 1203407 h 1225336"/>
                  <a:gd name="connsiteX5" fmla="*/ 811830 w 813631"/>
                  <a:gd name="connsiteY5" fmla="*/ 301123 h 1225336"/>
                  <a:gd name="connsiteX6" fmla="*/ 719479 w 813631"/>
                  <a:gd name="connsiteY6" fmla="*/ 8605 h 1225336"/>
                  <a:gd name="connsiteX7" fmla="*/ 66084 w 813631"/>
                  <a:gd name="connsiteY7" fmla="*/ 39838 h 1225336"/>
                  <a:gd name="connsiteX0" fmla="*/ 66084 w 813631"/>
                  <a:gd name="connsiteY0" fmla="*/ 39838 h 1225336"/>
                  <a:gd name="connsiteX1" fmla="*/ 30 w 813631"/>
                  <a:gd name="connsiteY1" fmla="*/ 346684 h 1225336"/>
                  <a:gd name="connsiteX2" fmla="*/ 73683 w 813631"/>
                  <a:gd name="connsiteY2" fmla="*/ 1182768 h 1225336"/>
                  <a:gd name="connsiteX3" fmla="*/ 432446 w 813631"/>
                  <a:gd name="connsiteY3" fmla="*/ 1223179 h 1225336"/>
                  <a:gd name="connsiteX4" fmla="*/ 763828 w 813631"/>
                  <a:gd name="connsiteY4" fmla="*/ 1203407 h 1225336"/>
                  <a:gd name="connsiteX5" fmla="*/ 811830 w 813631"/>
                  <a:gd name="connsiteY5" fmla="*/ 301123 h 1225336"/>
                  <a:gd name="connsiteX6" fmla="*/ 719479 w 813631"/>
                  <a:gd name="connsiteY6" fmla="*/ 8605 h 1225336"/>
                  <a:gd name="connsiteX7" fmla="*/ 66084 w 813631"/>
                  <a:gd name="connsiteY7" fmla="*/ 39838 h 12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13631" h="1225336">
                    <a:moveTo>
                      <a:pt x="66084" y="39838"/>
                    </a:moveTo>
                    <a:cubicBezTo>
                      <a:pt x="38181" y="122834"/>
                      <a:pt x="-1236" y="156196"/>
                      <a:pt x="30" y="346684"/>
                    </a:cubicBezTo>
                    <a:cubicBezTo>
                      <a:pt x="1296" y="537172"/>
                      <a:pt x="32185" y="1002106"/>
                      <a:pt x="73683" y="1182768"/>
                    </a:cubicBezTo>
                    <a:cubicBezTo>
                      <a:pt x="291874" y="1223036"/>
                      <a:pt x="317422" y="1219739"/>
                      <a:pt x="432446" y="1223179"/>
                    </a:cubicBezTo>
                    <a:cubicBezTo>
                      <a:pt x="547470" y="1226619"/>
                      <a:pt x="546453" y="1229293"/>
                      <a:pt x="763828" y="1203407"/>
                    </a:cubicBezTo>
                    <a:cubicBezTo>
                      <a:pt x="784935" y="1022388"/>
                      <a:pt x="822255" y="753660"/>
                      <a:pt x="811830" y="301123"/>
                    </a:cubicBezTo>
                    <a:cubicBezTo>
                      <a:pt x="784583" y="103781"/>
                      <a:pt x="757401" y="47599"/>
                      <a:pt x="719479" y="8605"/>
                    </a:cubicBezTo>
                    <a:cubicBezTo>
                      <a:pt x="664385" y="-8924"/>
                      <a:pt x="188433" y="-229"/>
                      <a:pt x="66084" y="39838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550" name="Group 2549"/>
              <p:cNvGrpSpPr/>
              <p:nvPr/>
            </p:nvGrpSpPr>
            <p:grpSpPr>
              <a:xfrm>
                <a:off x="4505888" y="3698942"/>
                <a:ext cx="890889" cy="1414707"/>
                <a:chOff x="6090983" y="1336692"/>
                <a:chExt cx="1570438" cy="2223328"/>
              </a:xfrm>
            </p:grpSpPr>
            <p:sp>
              <p:nvSpPr>
                <p:cNvPr id="2593" name="Freeform 2592"/>
                <p:cNvSpPr/>
                <p:nvPr/>
              </p:nvSpPr>
              <p:spPr>
                <a:xfrm>
                  <a:off x="6090983" y="1338628"/>
                  <a:ext cx="852753" cy="2221392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2753" h="2221392">
                      <a:moveTo>
                        <a:pt x="136920" y="2020826"/>
                      </a:moveTo>
                      <a:cubicBezTo>
                        <a:pt x="39644" y="1913822"/>
                        <a:pt x="236359" y="1624154"/>
                        <a:pt x="240682" y="1463107"/>
                      </a:cubicBezTo>
                      <a:cubicBezTo>
                        <a:pt x="245006" y="1302060"/>
                        <a:pt x="295806" y="1188571"/>
                        <a:pt x="162861" y="1054546"/>
                      </a:cubicBezTo>
                      <a:cubicBezTo>
                        <a:pt x="29916" y="920521"/>
                        <a:pt x="-42501" y="522767"/>
                        <a:pt x="26673" y="347669"/>
                      </a:cubicBezTo>
                      <a:cubicBezTo>
                        <a:pt x="95847" y="172571"/>
                        <a:pt x="467660" y="35303"/>
                        <a:pt x="577907" y="3958"/>
                      </a:cubicBezTo>
                      <a:cubicBezTo>
                        <a:pt x="688154" y="-27387"/>
                        <a:pt x="666538" y="127175"/>
                        <a:pt x="707610" y="477371"/>
                      </a:cubicBezTo>
                      <a:cubicBezTo>
                        <a:pt x="748682" y="827567"/>
                        <a:pt x="919456" y="1847890"/>
                        <a:pt x="824341" y="2105132"/>
                      </a:cubicBezTo>
                      <a:cubicBezTo>
                        <a:pt x="729226" y="2362375"/>
                        <a:pt x="234196" y="2127830"/>
                        <a:pt x="136920" y="202082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594" name="Freeform 2593"/>
                <p:cNvSpPr/>
                <p:nvPr/>
              </p:nvSpPr>
              <p:spPr>
                <a:xfrm flipH="1">
                  <a:off x="6808668" y="1336692"/>
                  <a:ext cx="852753" cy="2221393"/>
                </a:xfrm>
                <a:custGeom>
                  <a:avLst/>
                  <a:gdLst>
                    <a:gd name="connsiteX0" fmla="*/ 157523 w 1582311"/>
                    <a:gd name="connsiteY0" fmla="*/ 1919666 h 1975803"/>
                    <a:gd name="connsiteX1" fmla="*/ 403957 w 1582311"/>
                    <a:gd name="connsiteY1" fmla="*/ 1374917 h 1975803"/>
                    <a:gd name="connsiteX2" fmla="*/ 112127 w 1582311"/>
                    <a:gd name="connsiteY2" fmla="*/ 739377 h 1975803"/>
                    <a:gd name="connsiteX3" fmla="*/ 47276 w 1582311"/>
                    <a:gd name="connsiteY3" fmla="*/ 246509 h 1975803"/>
                    <a:gd name="connsiteX4" fmla="*/ 793063 w 1582311"/>
                    <a:gd name="connsiteY4" fmla="*/ 75 h 1975803"/>
                    <a:gd name="connsiteX5" fmla="*/ 1473999 w 1582311"/>
                    <a:gd name="connsiteY5" fmla="*/ 227053 h 1975803"/>
                    <a:gd name="connsiteX6" fmla="*/ 1402663 w 1582311"/>
                    <a:gd name="connsiteY6" fmla="*/ 771802 h 1975803"/>
                    <a:gd name="connsiteX7" fmla="*/ 1292416 w 1582311"/>
                    <a:gd name="connsiteY7" fmla="*/ 1297096 h 1975803"/>
                    <a:gd name="connsiteX8" fmla="*/ 1532365 w 1582311"/>
                    <a:gd name="connsiteY8" fmla="*/ 1887240 h 1975803"/>
                    <a:gd name="connsiteX9" fmla="*/ 157523 w 1582311"/>
                    <a:gd name="connsiteY9" fmla="*/ 1919666 h 1975803"/>
                    <a:gd name="connsiteX0" fmla="*/ 157523 w 1582311"/>
                    <a:gd name="connsiteY0" fmla="*/ 1919666 h 1973041"/>
                    <a:gd name="connsiteX1" fmla="*/ 403957 w 1582311"/>
                    <a:gd name="connsiteY1" fmla="*/ 1374917 h 1973041"/>
                    <a:gd name="connsiteX2" fmla="*/ 112127 w 1582311"/>
                    <a:gd name="connsiteY2" fmla="*/ 739377 h 1973041"/>
                    <a:gd name="connsiteX3" fmla="*/ 47276 w 1582311"/>
                    <a:gd name="connsiteY3" fmla="*/ 246509 h 1973041"/>
                    <a:gd name="connsiteX4" fmla="*/ 793063 w 1582311"/>
                    <a:gd name="connsiteY4" fmla="*/ 75 h 1973041"/>
                    <a:gd name="connsiteX5" fmla="*/ 1473999 w 1582311"/>
                    <a:gd name="connsiteY5" fmla="*/ 227053 h 1973041"/>
                    <a:gd name="connsiteX6" fmla="*/ 1402663 w 1582311"/>
                    <a:gd name="connsiteY6" fmla="*/ 771802 h 1973041"/>
                    <a:gd name="connsiteX7" fmla="*/ 1292416 w 1582311"/>
                    <a:gd name="connsiteY7" fmla="*/ 1342492 h 1973041"/>
                    <a:gd name="connsiteX8" fmla="*/ 1532365 w 1582311"/>
                    <a:gd name="connsiteY8" fmla="*/ 1887240 h 1973041"/>
                    <a:gd name="connsiteX9" fmla="*/ 157523 w 1582311"/>
                    <a:gd name="connsiteY9" fmla="*/ 1919666 h 1973041"/>
                    <a:gd name="connsiteX0" fmla="*/ 157523 w 1582311"/>
                    <a:gd name="connsiteY0" fmla="*/ 1919660 h 1973035"/>
                    <a:gd name="connsiteX1" fmla="*/ 403957 w 1582311"/>
                    <a:gd name="connsiteY1" fmla="*/ 1374911 h 1973035"/>
                    <a:gd name="connsiteX2" fmla="*/ 112127 w 1582311"/>
                    <a:gd name="connsiteY2" fmla="*/ 739371 h 1973035"/>
                    <a:gd name="connsiteX3" fmla="*/ 47276 w 1582311"/>
                    <a:gd name="connsiteY3" fmla="*/ 246503 h 1973035"/>
                    <a:gd name="connsiteX4" fmla="*/ 793063 w 1582311"/>
                    <a:gd name="connsiteY4" fmla="*/ 69 h 1973035"/>
                    <a:gd name="connsiteX5" fmla="*/ 1473999 w 1582311"/>
                    <a:gd name="connsiteY5" fmla="*/ 227047 h 1973035"/>
                    <a:gd name="connsiteX6" fmla="*/ 1467514 w 1582311"/>
                    <a:gd name="connsiteY6" fmla="*/ 706945 h 1973035"/>
                    <a:gd name="connsiteX7" fmla="*/ 1292416 w 1582311"/>
                    <a:gd name="connsiteY7" fmla="*/ 1342486 h 1973035"/>
                    <a:gd name="connsiteX8" fmla="*/ 1532365 w 1582311"/>
                    <a:gd name="connsiteY8" fmla="*/ 1887234 h 1973035"/>
                    <a:gd name="connsiteX9" fmla="*/ 157523 w 1582311"/>
                    <a:gd name="connsiteY9" fmla="*/ 1919660 h 1973035"/>
                    <a:gd name="connsiteX0" fmla="*/ 157523 w 1582311"/>
                    <a:gd name="connsiteY0" fmla="*/ 2021986 h 2113807"/>
                    <a:gd name="connsiteX1" fmla="*/ 403957 w 1582311"/>
                    <a:gd name="connsiteY1" fmla="*/ 1477237 h 2113807"/>
                    <a:gd name="connsiteX2" fmla="*/ 112127 w 1582311"/>
                    <a:gd name="connsiteY2" fmla="*/ 841697 h 2113807"/>
                    <a:gd name="connsiteX3" fmla="*/ 47276 w 1582311"/>
                    <a:gd name="connsiteY3" fmla="*/ 348829 h 2113807"/>
                    <a:gd name="connsiteX4" fmla="*/ 793063 w 1582311"/>
                    <a:gd name="connsiteY4" fmla="*/ 102395 h 2113807"/>
                    <a:gd name="connsiteX5" fmla="*/ 844944 w 1582311"/>
                    <a:gd name="connsiteY5" fmla="*/ 2106292 h 2113807"/>
                    <a:gd name="connsiteX6" fmla="*/ 1467514 w 1582311"/>
                    <a:gd name="connsiteY6" fmla="*/ 809271 h 2113807"/>
                    <a:gd name="connsiteX7" fmla="*/ 1292416 w 1582311"/>
                    <a:gd name="connsiteY7" fmla="*/ 1444812 h 2113807"/>
                    <a:gd name="connsiteX8" fmla="*/ 1532365 w 1582311"/>
                    <a:gd name="connsiteY8" fmla="*/ 1989560 h 2113807"/>
                    <a:gd name="connsiteX9" fmla="*/ 157523 w 1582311"/>
                    <a:gd name="connsiteY9" fmla="*/ 2021986 h 2113807"/>
                    <a:gd name="connsiteX0" fmla="*/ 157523 w 1582311"/>
                    <a:gd name="connsiteY0" fmla="*/ 2021986 h 2113173"/>
                    <a:gd name="connsiteX1" fmla="*/ 403957 w 1582311"/>
                    <a:gd name="connsiteY1" fmla="*/ 1477237 h 2113173"/>
                    <a:gd name="connsiteX2" fmla="*/ 112127 w 1582311"/>
                    <a:gd name="connsiteY2" fmla="*/ 841697 h 2113173"/>
                    <a:gd name="connsiteX3" fmla="*/ 47276 w 1582311"/>
                    <a:gd name="connsiteY3" fmla="*/ 348829 h 2113173"/>
                    <a:gd name="connsiteX4" fmla="*/ 793063 w 1582311"/>
                    <a:gd name="connsiteY4" fmla="*/ 102395 h 2113173"/>
                    <a:gd name="connsiteX5" fmla="*/ 844944 w 1582311"/>
                    <a:gd name="connsiteY5" fmla="*/ 2106292 h 2113173"/>
                    <a:gd name="connsiteX6" fmla="*/ 1461029 w 1582311"/>
                    <a:gd name="connsiteY6" fmla="*/ 783331 h 2113173"/>
                    <a:gd name="connsiteX7" fmla="*/ 1292416 w 1582311"/>
                    <a:gd name="connsiteY7" fmla="*/ 1444812 h 2113173"/>
                    <a:gd name="connsiteX8" fmla="*/ 1532365 w 1582311"/>
                    <a:gd name="connsiteY8" fmla="*/ 1989560 h 2113173"/>
                    <a:gd name="connsiteX9" fmla="*/ 157523 w 1582311"/>
                    <a:gd name="connsiteY9" fmla="*/ 2021986 h 2113173"/>
                    <a:gd name="connsiteX0" fmla="*/ 157523 w 1591567"/>
                    <a:gd name="connsiteY0" fmla="*/ 2021986 h 2143200"/>
                    <a:gd name="connsiteX1" fmla="*/ 403957 w 1591567"/>
                    <a:gd name="connsiteY1" fmla="*/ 1477237 h 2143200"/>
                    <a:gd name="connsiteX2" fmla="*/ 112127 w 1591567"/>
                    <a:gd name="connsiteY2" fmla="*/ 841697 h 2143200"/>
                    <a:gd name="connsiteX3" fmla="*/ 47276 w 1591567"/>
                    <a:gd name="connsiteY3" fmla="*/ 348829 h 2143200"/>
                    <a:gd name="connsiteX4" fmla="*/ 793063 w 1591567"/>
                    <a:gd name="connsiteY4" fmla="*/ 102395 h 2143200"/>
                    <a:gd name="connsiteX5" fmla="*/ 844944 w 1591567"/>
                    <a:gd name="connsiteY5" fmla="*/ 2106292 h 2143200"/>
                    <a:gd name="connsiteX6" fmla="*/ 1292416 w 1591567"/>
                    <a:gd name="connsiteY6" fmla="*/ 1444812 h 2143200"/>
                    <a:gd name="connsiteX7" fmla="*/ 1532365 w 1591567"/>
                    <a:gd name="connsiteY7" fmla="*/ 1989560 h 2143200"/>
                    <a:gd name="connsiteX8" fmla="*/ 157523 w 1591567"/>
                    <a:gd name="connsiteY8" fmla="*/ 2021986 h 2143200"/>
                    <a:gd name="connsiteX0" fmla="*/ 157523 w 1545335"/>
                    <a:gd name="connsiteY0" fmla="*/ 2021986 h 2223374"/>
                    <a:gd name="connsiteX1" fmla="*/ 403957 w 1545335"/>
                    <a:gd name="connsiteY1" fmla="*/ 1477237 h 2223374"/>
                    <a:gd name="connsiteX2" fmla="*/ 112127 w 1545335"/>
                    <a:gd name="connsiteY2" fmla="*/ 841697 h 2223374"/>
                    <a:gd name="connsiteX3" fmla="*/ 47276 w 1545335"/>
                    <a:gd name="connsiteY3" fmla="*/ 348829 h 2223374"/>
                    <a:gd name="connsiteX4" fmla="*/ 793063 w 1545335"/>
                    <a:gd name="connsiteY4" fmla="*/ 102395 h 2223374"/>
                    <a:gd name="connsiteX5" fmla="*/ 844944 w 1545335"/>
                    <a:gd name="connsiteY5" fmla="*/ 2106292 h 2223374"/>
                    <a:gd name="connsiteX6" fmla="*/ 1532365 w 1545335"/>
                    <a:gd name="connsiteY6" fmla="*/ 1989560 h 2223374"/>
                    <a:gd name="connsiteX7" fmla="*/ 157523 w 1545335"/>
                    <a:gd name="connsiteY7" fmla="*/ 2021986 h 2223374"/>
                    <a:gd name="connsiteX0" fmla="*/ 157523 w 844944"/>
                    <a:gd name="connsiteY0" fmla="*/ 2021986 h 2249938"/>
                    <a:gd name="connsiteX1" fmla="*/ 403957 w 844944"/>
                    <a:gd name="connsiteY1" fmla="*/ 1477237 h 2249938"/>
                    <a:gd name="connsiteX2" fmla="*/ 112127 w 844944"/>
                    <a:gd name="connsiteY2" fmla="*/ 841697 h 2249938"/>
                    <a:gd name="connsiteX3" fmla="*/ 47276 w 844944"/>
                    <a:gd name="connsiteY3" fmla="*/ 348829 h 2249938"/>
                    <a:gd name="connsiteX4" fmla="*/ 793063 w 844944"/>
                    <a:gd name="connsiteY4" fmla="*/ 102395 h 2249938"/>
                    <a:gd name="connsiteX5" fmla="*/ 844944 w 844944"/>
                    <a:gd name="connsiteY5" fmla="*/ 2106292 h 2249938"/>
                    <a:gd name="connsiteX6" fmla="*/ 157523 w 844944"/>
                    <a:gd name="connsiteY6" fmla="*/ 2021986 h 2249938"/>
                    <a:gd name="connsiteX0" fmla="*/ 154587 w 842008"/>
                    <a:gd name="connsiteY0" fmla="*/ 2021986 h 2249467"/>
                    <a:gd name="connsiteX1" fmla="*/ 303744 w 842008"/>
                    <a:gd name="connsiteY1" fmla="*/ 1490207 h 2249467"/>
                    <a:gd name="connsiteX2" fmla="*/ 109191 w 842008"/>
                    <a:gd name="connsiteY2" fmla="*/ 841697 h 2249467"/>
                    <a:gd name="connsiteX3" fmla="*/ 44340 w 842008"/>
                    <a:gd name="connsiteY3" fmla="*/ 348829 h 2249467"/>
                    <a:gd name="connsiteX4" fmla="*/ 790127 w 842008"/>
                    <a:gd name="connsiteY4" fmla="*/ 102395 h 2249467"/>
                    <a:gd name="connsiteX5" fmla="*/ 842008 w 842008"/>
                    <a:gd name="connsiteY5" fmla="*/ 2106292 h 2249467"/>
                    <a:gd name="connsiteX6" fmla="*/ 154587 w 842008"/>
                    <a:gd name="connsiteY6" fmla="*/ 2021986 h 2249467"/>
                    <a:gd name="connsiteX0" fmla="*/ 166593 w 854014"/>
                    <a:gd name="connsiteY0" fmla="*/ 2021986 h 2249467"/>
                    <a:gd name="connsiteX1" fmla="*/ 315750 w 854014"/>
                    <a:gd name="connsiteY1" fmla="*/ 1490207 h 2249467"/>
                    <a:gd name="connsiteX2" fmla="*/ 121197 w 854014"/>
                    <a:gd name="connsiteY2" fmla="*/ 841697 h 2249467"/>
                    <a:gd name="connsiteX3" fmla="*/ 56346 w 854014"/>
                    <a:gd name="connsiteY3" fmla="*/ 348829 h 2249467"/>
                    <a:gd name="connsiteX4" fmla="*/ 802133 w 854014"/>
                    <a:gd name="connsiteY4" fmla="*/ 102395 h 2249467"/>
                    <a:gd name="connsiteX5" fmla="*/ 854014 w 854014"/>
                    <a:gd name="connsiteY5" fmla="*/ 2106292 h 2249467"/>
                    <a:gd name="connsiteX6" fmla="*/ 166593 w 854014"/>
                    <a:gd name="connsiteY6" fmla="*/ 2021986 h 2249467"/>
                    <a:gd name="connsiteX0" fmla="*/ 153312 w 840733"/>
                    <a:gd name="connsiteY0" fmla="*/ 2021986 h 2250412"/>
                    <a:gd name="connsiteX1" fmla="*/ 257074 w 840733"/>
                    <a:gd name="connsiteY1" fmla="*/ 1464267 h 2250412"/>
                    <a:gd name="connsiteX2" fmla="*/ 107916 w 840733"/>
                    <a:gd name="connsiteY2" fmla="*/ 841697 h 2250412"/>
                    <a:gd name="connsiteX3" fmla="*/ 43065 w 840733"/>
                    <a:gd name="connsiteY3" fmla="*/ 348829 h 2250412"/>
                    <a:gd name="connsiteX4" fmla="*/ 788852 w 840733"/>
                    <a:gd name="connsiteY4" fmla="*/ 102395 h 2250412"/>
                    <a:gd name="connsiteX5" fmla="*/ 840733 w 840733"/>
                    <a:gd name="connsiteY5" fmla="*/ 2106292 h 2250412"/>
                    <a:gd name="connsiteX6" fmla="*/ 153312 w 840733"/>
                    <a:gd name="connsiteY6" fmla="*/ 2021986 h 2250412"/>
                    <a:gd name="connsiteX0" fmla="*/ 174762 w 862183"/>
                    <a:gd name="connsiteY0" fmla="*/ 2021986 h 2250412"/>
                    <a:gd name="connsiteX1" fmla="*/ 278524 w 862183"/>
                    <a:gd name="connsiteY1" fmla="*/ 1464267 h 2250412"/>
                    <a:gd name="connsiteX2" fmla="*/ 129366 w 862183"/>
                    <a:gd name="connsiteY2" fmla="*/ 841697 h 2250412"/>
                    <a:gd name="connsiteX3" fmla="*/ 64515 w 862183"/>
                    <a:gd name="connsiteY3" fmla="*/ 348829 h 2250412"/>
                    <a:gd name="connsiteX4" fmla="*/ 810302 w 862183"/>
                    <a:gd name="connsiteY4" fmla="*/ 102395 h 2250412"/>
                    <a:gd name="connsiteX5" fmla="*/ 862183 w 862183"/>
                    <a:gd name="connsiteY5" fmla="*/ 2106292 h 2250412"/>
                    <a:gd name="connsiteX6" fmla="*/ 174762 w 862183"/>
                    <a:gd name="connsiteY6" fmla="*/ 2021986 h 2250412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0951 w 838372"/>
                    <a:gd name="connsiteY0" fmla="*/ 2027249 h 2255675"/>
                    <a:gd name="connsiteX1" fmla="*/ 254713 w 838372"/>
                    <a:gd name="connsiteY1" fmla="*/ 1469530 h 2255675"/>
                    <a:gd name="connsiteX2" fmla="*/ 176892 w 838372"/>
                    <a:gd name="connsiteY2" fmla="*/ 1060969 h 2255675"/>
                    <a:gd name="connsiteX3" fmla="*/ 40704 w 838372"/>
                    <a:gd name="connsiteY3" fmla="*/ 354092 h 2255675"/>
                    <a:gd name="connsiteX4" fmla="*/ 786491 w 838372"/>
                    <a:gd name="connsiteY4" fmla="*/ 107658 h 2255675"/>
                    <a:gd name="connsiteX5" fmla="*/ 838372 w 838372"/>
                    <a:gd name="connsiteY5" fmla="*/ 2111555 h 2255675"/>
                    <a:gd name="connsiteX6" fmla="*/ 150951 w 838372"/>
                    <a:gd name="connsiteY6" fmla="*/ 2027249 h 2255675"/>
                    <a:gd name="connsiteX0" fmla="*/ 156607 w 902204"/>
                    <a:gd name="connsiteY0" fmla="*/ 2010716 h 2237701"/>
                    <a:gd name="connsiteX1" fmla="*/ 260369 w 902204"/>
                    <a:gd name="connsiteY1" fmla="*/ 1452997 h 2237701"/>
                    <a:gd name="connsiteX2" fmla="*/ 182548 w 902204"/>
                    <a:gd name="connsiteY2" fmla="*/ 1044436 h 2237701"/>
                    <a:gd name="connsiteX3" fmla="*/ 46360 w 902204"/>
                    <a:gd name="connsiteY3" fmla="*/ 337559 h 2237701"/>
                    <a:gd name="connsiteX4" fmla="*/ 869969 w 902204"/>
                    <a:gd name="connsiteY4" fmla="*/ 110581 h 2237701"/>
                    <a:gd name="connsiteX5" fmla="*/ 844028 w 902204"/>
                    <a:gd name="connsiteY5" fmla="*/ 2095022 h 2237701"/>
                    <a:gd name="connsiteX6" fmla="*/ 156607 w 902204"/>
                    <a:gd name="connsiteY6" fmla="*/ 2010716 h 2237701"/>
                    <a:gd name="connsiteX0" fmla="*/ 156607 w 869969"/>
                    <a:gd name="connsiteY0" fmla="*/ 2010716 h 2237701"/>
                    <a:gd name="connsiteX1" fmla="*/ 260369 w 869969"/>
                    <a:gd name="connsiteY1" fmla="*/ 1452997 h 2237701"/>
                    <a:gd name="connsiteX2" fmla="*/ 182548 w 869969"/>
                    <a:gd name="connsiteY2" fmla="*/ 1044436 h 2237701"/>
                    <a:gd name="connsiteX3" fmla="*/ 46360 w 869969"/>
                    <a:gd name="connsiteY3" fmla="*/ 337559 h 2237701"/>
                    <a:gd name="connsiteX4" fmla="*/ 869969 w 869969"/>
                    <a:gd name="connsiteY4" fmla="*/ 110581 h 2237701"/>
                    <a:gd name="connsiteX5" fmla="*/ 844028 w 869969"/>
                    <a:gd name="connsiteY5" fmla="*/ 2095022 h 2237701"/>
                    <a:gd name="connsiteX6" fmla="*/ 156607 w 869969"/>
                    <a:gd name="connsiteY6" fmla="*/ 2010716 h 2237701"/>
                    <a:gd name="connsiteX0" fmla="*/ 144847 w 857749"/>
                    <a:gd name="connsiteY0" fmla="*/ 1978134 h 2202237"/>
                    <a:gd name="connsiteX1" fmla="*/ 248609 w 857749"/>
                    <a:gd name="connsiteY1" fmla="*/ 1420415 h 2202237"/>
                    <a:gd name="connsiteX2" fmla="*/ 170788 w 857749"/>
                    <a:gd name="connsiteY2" fmla="*/ 1011854 h 2202237"/>
                    <a:gd name="connsiteX3" fmla="*/ 34600 w 857749"/>
                    <a:gd name="connsiteY3" fmla="*/ 304977 h 2202237"/>
                    <a:gd name="connsiteX4" fmla="*/ 696082 w 857749"/>
                    <a:gd name="connsiteY4" fmla="*/ 116909 h 2202237"/>
                    <a:gd name="connsiteX5" fmla="*/ 832268 w 857749"/>
                    <a:gd name="connsiteY5" fmla="*/ 2062440 h 2202237"/>
                    <a:gd name="connsiteX6" fmla="*/ 144847 w 857749"/>
                    <a:gd name="connsiteY6" fmla="*/ 1978134 h 2202237"/>
                    <a:gd name="connsiteX0" fmla="*/ 136920 w 849427"/>
                    <a:gd name="connsiteY0" fmla="*/ 2082138 h 2306241"/>
                    <a:gd name="connsiteX1" fmla="*/ 240682 w 849427"/>
                    <a:gd name="connsiteY1" fmla="*/ 1524419 h 2306241"/>
                    <a:gd name="connsiteX2" fmla="*/ 162861 w 849427"/>
                    <a:gd name="connsiteY2" fmla="*/ 1115858 h 2306241"/>
                    <a:gd name="connsiteX3" fmla="*/ 26673 w 849427"/>
                    <a:gd name="connsiteY3" fmla="*/ 408981 h 2306241"/>
                    <a:gd name="connsiteX4" fmla="*/ 577907 w 849427"/>
                    <a:gd name="connsiteY4" fmla="*/ 65270 h 2306241"/>
                    <a:gd name="connsiteX5" fmla="*/ 688155 w 849427"/>
                    <a:gd name="connsiteY5" fmla="*/ 220913 h 2306241"/>
                    <a:gd name="connsiteX6" fmla="*/ 824341 w 849427"/>
                    <a:gd name="connsiteY6" fmla="*/ 2166444 h 2306241"/>
                    <a:gd name="connsiteX7" fmla="*/ 136920 w 849427"/>
                    <a:gd name="connsiteY7" fmla="*/ 2082138 h 2306241"/>
                    <a:gd name="connsiteX0" fmla="*/ 136920 w 852753"/>
                    <a:gd name="connsiteY0" fmla="*/ 2020826 h 2221392"/>
                    <a:gd name="connsiteX1" fmla="*/ 240682 w 852753"/>
                    <a:gd name="connsiteY1" fmla="*/ 1463107 h 2221392"/>
                    <a:gd name="connsiteX2" fmla="*/ 162861 w 852753"/>
                    <a:gd name="connsiteY2" fmla="*/ 1054546 h 2221392"/>
                    <a:gd name="connsiteX3" fmla="*/ 26673 w 852753"/>
                    <a:gd name="connsiteY3" fmla="*/ 347669 h 2221392"/>
                    <a:gd name="connsiteX4" fmla="*/ 577907 w 852753"/>
                    <a:gd name="connsiteY4" fmla="*/ 3958 h 2221392"/>
                    <a:gd name="connsiteX5" fmla="*/ 707610 w 852753"/>
                    <a:gd name="connsiteY5" fmla="*/ 477371 h 2221392"/>
                    <a:gd name="connsiteX6" fmla="*/ 824341 w 852753"/>
                    <a:gd name="connsiteY6" fmla="*/ 2105132 h 2221392"/>
                    <a:gd name="connsiteX7" fmla="*/ 136920 w 852753"/>
                    <a:gd name="connsiteY7" fmla="*/ 2020826 h 2221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2753" h="2221392">
                      <a:moveTo>
                        <a:pt x="136920" y="2020826"/>
                      </a:moveTo>
                      <a:cubicBezTo>
                        <a:pt x="39644" y="1913822"/>
                        <a:pt x="236359" y="1624154"/>
                        <a:pt x="240682" y="1463107"/>
                      </a:cubicBezTo>
                      <a:cubicBezTo>
                        <a:pt x="245006" y="1302060"/>
                        <a:pt x="295806" y="1188571"/>
                        <a:pt x="162861" y="1054546"/>
                      </a:cubicBezTo>
                      <a:cubicBezTo>
                        <a:pt x="29916" y="920521"/>
                        <a:pt x="-42501" y="522767"/>
                        <a:pt x="26673" y="347669"/>
                      </a:cubicBezTo>
                      <a:cubicBezTo>
                        <a:pt x="95847" y="172571"/>
                        <a:pt x="467660" y="35303"/>
                        <a:pt x="577907" y="3958"/>
                      </a:cubicBezTo>
                      <a:cubicBezTo>
                        <a:pt x="688154" y="-27387"/>
                        <a:pt x="666538" y="127175"/>
                        <a:pt x="707610" y="477371"/>
                      </a:cubicBezTo>
                      <a:cubicBezTo>
                        <a:pt x="748682" y="827567"/>
                        <a:pt x="919456" y="1847890"/>
                        <a:pt x="824341" y="2105132"/>
                      </a:cubicBezTo>
                      <a:cubicBezTo>
                        <a:pt x="729226" y="2362375"/>
                        <a:pt x="234196" y="2127830"/>
                        <a:pt x="136920" y="202082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551" name="Freeform 2550"/>
              <p:cNvSpPr/>
              <p:nvPr/>
            </p:nvSpPr>
            <p:spPr>
              <a:xfrm rot="679214">
                <a:off x="4379856" y="3894055"/>
                <a:ext cx="228071" cy="1264051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52" name="Freeform 2551"/>
              <p:cNvSpPr/>
              <p:nvPr/>
            </p:nvSpPr>
            <p:spPr>
              <a:xfrm rot="20920786" flipH="1">
                <a:off x="5296825" y="3889960"/>
                <a:ext cx="228071" cy="1264051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53" name="Freeform 2552"/>
              <p:cNvSpPr>
                <a:spLocks noChangeAspect="1"/>
              </p:cNvSpPr>
              <p:nvPr/>
            </p:nvSpPr>
            <p:spPr>
              <a:xfrm>
                <a:off x="4257253" y="5048826"/>
                <a:ext cx="197294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54" name="Freeform 2553"/>
              <p:cNvSpPr>
                <a:spLocks noChangeAspect="1"/>
              </p:cNvSpPr>
              <p:nvPr/>
            </p:nvSpPr>
            <p:spPr>
              <a:xfrm flipH="1">
                <a:off x="5452591" y="5062707"/>
                <a:ext cx="197294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55" name="Flowchart: Stored Data 2554"/>
              <p:cNvSpPr/>
              <p:nvPr/>
            </p:nvSpPr>
            <p:spPr>
              <a:xfrm rot="16200000" flipV="1">
                <a:off x="4873297" y="3701820"/>
                <a:ext cx="159503" cy="171550"/>
              </a:xfrm>
              <a:prstGeom prst="flowChartOnlineStorag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56" name="Flowchart: Stored Data 2555"/>
              <p:cNvSpPr/>
              <p:nvPr/>
            </p:nvSpPr>
            <p:spPr>
              <a:xfrm rot="16200000" flipV="1">
                <a:off x="4571417" y="4031590"/>
                <a:ext cx="763264" cy="171549"/>
              </a:xfrm>
              <a:prstGeom prst="flowChartOnlineStorag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57" name="Freeform 2556"/>
              <p:cNvSpPr/>
              <p:nvPr/>
            </p:nvSpPr>
            <p:spPr>
              <a:xfrm>
                <a:off x="4531783" y="6581005"/>
                <a:ext cx="338710" cy="186763"/>
              </a:xfrm>
              <a:custGeom>
                <a:avLst/>
                <a:gdLst>
                  <a:gd name="connsiteX0" fmla="*/ 465263 w 520380"/>
                  <a:gd name="connsiteY0" fmla="*/ 773 h 293514"/>
                  <a:gd name="connsiteX1" fmla="*/ 128038 w 520380"/>
                  <a:gd name="connsiteY1" fmla="*/ 123990 h 293514"/>
                  <a:gd name="connsiteX2" fmla="*/ 17791 w 520380"/>
                  <a:gd name="connsiteY2" fmla="*/ 292603 h 293514"/>
                  <a:gd name="connsiteX3" fmla="*/ 471748 w 520380"/>
                  <a:gd name="connsiteY3" fmla="*/ 182356 h 293514"/>
                  <a:gd name="connsiteX4" fmla="*/ 465263 w 520380"/>
                  <a:gd name="connsiteY4" fmla="*/ 773 h 293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0380" h="293514">
                    <a:moveTo>
                      <a:pt x="465263" y="773"/>
                    </a:moveTo>
                    <a:cubicBezTo>
                      <a:pt x="407978" y="-8955"/>
                      <a:pt x="202617" y="75352"/>
                      <a:pt x="128038" y="123990"/>
                    </a:cubicBezTo>
                    <a:cubicBezTo>
                      <a:pt x="53459" y="172628"/>
                      <a:pt x="-39494" y="282875"/>
                      <a:pt x="17791" y="292603"/>
                    </a:cubicBezTo>
                    <a:cubicBezTo>
                      <a:pt x="75076" y="302331"/>
                      <a:pt x="392846" y="232075"/>
                      <a:pt x="471748" y="182356"/>
                    </a:cubicBezTo>
                    <a:cubicBezTo>
                      <a:pt x="550650" y="132637"/>
                      <a:pt x="522548" y="10501"/>
                      <a:pt x="465263" y="77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58" name="Freeform 2557"/>
              <p:cNvSpPr/>
              <p:nvPr/>
            </p:nvSpPr>
            <p:spPr>
              <a:xfrm>
                <a:off x="4503904" y="6602540"/>
                <a:ext cx="384720" cy="186918"/>
              </a:xfrm>
              <a:custGeom>
                <a:avLst/>
                <a:gdLst>
                  <a:gd name="connsiteX0" fmla="*/ 465263 w 520380"/>
                  <a:gd name="connsiteY0" fmla="*/ 773 h 293514"/>
                  <a:gd name="connsiteX1" fmla="*/ 128038 w 520380"/>
                  <a:gd name="connsiteY1" fmla="*/ 123990 h 293514"/>
                  <a:gd name="connsiteX2" fmla="*/ 17791 w 520380"/>
                  <a:gd name="connsiteY2" fmla="*/ 292603 h 293514"/>
                  <a:gd name="connsiteX3" fmla="*/ 471748 w 520380"/>
                  <a:gd name="connsiteY3" fmla="*/ 182356 h 293514"/>
                  <a:gd name="connsiteX4" fmla="*/ 465263 w 520380"/>
                  <a:gd name="connsiteY4" fmla="*/ 773 h 293514"/>
                  <a:gd name="connsiteX0" fmla="*/ 463263 w 507974"/>
                  <a:gd name="connsiteY0" fmla="*/ 1016 h 293757"/>
                  <a:gd name="connsiteX1" fmla="*/ 343421 w 507974"/>
                  <a:gd name="connsiteY1" fmla="*/ 109723 h 293757"/>
                  <a:gd name="connsiteX2" fmla="*/ 126038 w 507974"/>
                  <a:gd name="connsiteY2" fmla="*/ 124233 h 293757"/>
                  <a:gd name="connsiteX3" fmla="*/ 15791 w 507974"/>
                  <a:gd name="connsiteY3" fmla="*/ 292846 h 293757"/>
                  <a:gd name="connsiteX4" fmla="*/ 469748 w 507974"/>
                  <a:gd name="connsiteY4" fmla="*/ 182599 h 293757"/>
                  <a:gd name="connsiteX5" fmla="*/ 463263 w 507974"/>
                  <a:gd name="connsiteY5" fmla="*/ 1016 h 293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7974" h="293757">
                    <a:moveTo>
                      <a:pt x="463263" y="1016"/>
                    </a:moveTo>
                    <a:cubicBezTo>
                      <a:pt x="442208" y="-11130"/>
                      <a:pt x="399625" y="89187"/>
                      <a:pt x="343421" y="109723"/>
                    </a:cubicBezTo>
                    <a:cubicBezTo>
                      <a:pt x="287217" y="130259"/>
                      <a:pt x="180643" y="93712"/>
                      <a:pt x="126038" y="124233"/>
                    </a:cubicBezTo>
                    <a:cubicBezTo>
                      <a:pt x="71433" y="154754"/>
                      <a:pt x="-41494" y="283118"/>
                      <a:pt x="15791" y="292846"/>
                    </a:cubicBezTo>
                    <a:cubicBezTo>
                      <a:pt x="73076" y="302574"/>
                      <a:pt x="390846" y="232318"/>
                      <a:pt x="469748" y="182599"/>
                    </a:cubicBezTo>
                    <a:cubicBezTo>
                      <a:pt x="548650" y="132880"/>
                      <a:pt x="484318" y="13162"/>
                      <a:pt x="463263" y="101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59" name="Trapezoid 2558"/>
              <p:cNvSpPr/>
              <p:nvPr/>
            </p:nvSpPr>
            <p:spPr>
              <a:xfrm rot="10800000">
                <a:off x="4795940" y="6674167"/>
                <a:ext cx="94851" cy="104434"/>
              </a:xfrm>
              <a:prstGeom prst="trapezoid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60" name="Freeform 2559"/>
              <p:cNvSpPr/>
              <p:nvPr/>
            </p:nvSpPr>
            <p:spPr>
              <a:xfrm flipH="1">
                <a:off x="5055507" y="6579393"/>
                <a:ext cx="338710" cy="186763"/>
              </a:xfrm>
              <a:custGeom>
                <a:avLst/>
                <a:gdLst>
                  <a:gd name="connsiteX0" fmla="*/ 465263 w 520380"/>
                  <a:gd name="connsiteY0" fmla="*/ 773 h 293514"/>
                  <a:gd name="connsiteX1" fmla="*/ 128038 w 520380"/>
                  <a:gd name="connsiteY1" fmla="*/ 123990 h 293514"/>
                  <a:gd name="connsiteX2" fmla="*/ 17791 w 520380"/>
                  <a:gd name="connsiteY2" fmla="*/ 292603 h 293514"/>
                  <a:gd name="connsiteX3" fmla="*/ 471748 w 520380"/>
                  <a:gd name="connsiteY3" fmla="*/ 182356 h 293514"/>
                  <a:gd name="connsiteX4" fmla="*/ 465263 w 520380"/>
                  <a:gd name="connsiteY4" fmla="*/ 773 h 293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0380" h="293514">
                    <a:moveTo>
                      <a:pt x="465263" y="773"/>
                    </a:moveTo>
                    <a:cubicBezTo>
                      <a:pt x="407978" y="-8955"/>
                      <a:pt x="202617" y="75352"/>
                      <a:pt x="128038" y="123990"/>
                    </a:cubicBezTo>
                    <a:cubicBezTo>
                      <a:pt x="53459" y="172628"/>
                      <a:pt x="-39494" y="282875"/>
                      <a:pt x="17791" y="292603"/>
                    </a:cubicBezTo>
                    <a:cubicBezTo>
                      <a:pt x="75076" y="302331"/>
                      <a:pt x="392846" y="232075"/>
                      <a:pt x="471748" y="182356"/>
                    </a:cubicBezTo>
                    <a:cubicBezTo>
                      <a:pt x="550650" y="132637"/>
                      <a:pt x="522548" y="10501"/>
                      <a:pt x="465263" y="77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61" name="Freeform 2560"/>
              <p:cNvSpPr/>
              <p:nvPr/>
            </p:nvSpPr>
            <p:spPr>
              <a:xfrm flipH="1">
                <a:off x="5037376" y="6600928"/>
                <a:ext cx="384720" cy="186918"/>
              </a:xfrm>
              <a:custGeom>
                <a:avLst/>
                <a:gdLst>
                  <a:gd name="connsiteX0" fmla="*/ 465263 w 520380"/>
                  <a:gd name="connsiteY0" fmla="*/ 773 h 293514"/>
                  <a:gd name="connsiteX1" fmla="*/ 128038 w 520380"/>
                  <a:gd name="connsiteY1" fmla="*/ 123990 h 293514"/>
                  <a:gd name="connsiteX2" fmla="*/ 17791 w 520380"/>
                  <a:gd name="connsiteY2" fmla="*/ 292603 h 293514"/>
                  <a:gd name="connsiteX3" fmla="*/ 471748 w 520380"/>
                  <a:gd name="connsiteY3" fmla="*/ 182356 h 293514"/>
                  <a:gd name="connsiteX4" fmla="*/ 465263 w 520380"/>
                  <a:gd name="connsiteY4" fmla="*/ 773 h 293514"/>
                  <a:gd name="connsiteX0" fmla="*/ 463263 w 507974"/>
                  <a:gd name="connsiteY0" fmla="*/ 1016 h 293757"/>
                  <a:gd name="connsiteX1" fmla="*/ 343421 w 507974"/>
                  <a:gd name="connsiteY1" fmla="*/ 109723 h 293757"/>
                  <a:gd name="connsiteX2" fmla="*/ 126038 w 507974"/>
                  <a:gd name="connsiteY2" fmla="*/ 124233 h 293757"/>
                  <a:gd name="connsiteX3" fmla="*/ 15791 w 507974"/>
                  <a:gd name="connsiteY3" fmla="*/ 292846 h 293757"/>
                  <a:gd name="connsiteX4" fmla="*/ 469748 w 507974"/>
                  <a:gd name="connsiteY4" fmla="*/ 182599 h 293757"/>
                  <a:gd name="connsiteX5" fmla="*/ 463263 w 507974"/>
                  <a:gd name="connsiteY5" fmla="*/ 1016 h 293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7974" h="293757">
                    <a:moveTo>
                      <a:pt x="463263" y="1016"/>
                    </a:moveTo>
                    <a:cubicBezTo>
                      <a:pt x="442208" y="-11130"/>
                      <a:pt x="399625" y="89187"/>
                      <a:pt x="343421" y="109723"/>
                    </a:cubicBezTo>
                    <a:cubicBezTo>
                      <a:pt x="287217" y="130259"/>
                      <a:pt x="180643" y="93712"/>
                      <a:pt x="126038" y="124233"/>
                    </a:cubicBezTo>
                    <a:cubicBezTo>
                      <a:pt x="71433" y="154754"/>
                      <a:pt x="-41494" y="283118"/>
                      <a:pt x="15791" y="292846"/>
                    </a:cubicBezTo>
                    <a:cubicBezTo>
                      <a:pt x="73076" y="302574"/>
                      <a:pt x="390846" y="232318"/>
                      <a:pt x="469748" y="182599"/>
                    </a:cubicBezTo>
                    <a:cubicBezTo>
                      <a:pt x="548650" y="132880"/>
                      <a:pt x="484318" y="13162"/>
                      <a:pt x="463263" y="101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62" name="Trapezoid 2561"/>
              <p:cNvSpPr/>
              <p:nvPr/>
            </p:nvSpPr>
            <p:spPr>
              <a:xfrm rot="10800000" flipH="1">
                <a:off x="5035209" y="6672555"/>
                <a:ext cx="94851" cy="104434"/>
              </a:xfrm>
              <a:prstGeom prst="trapezoid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63" name="Freeform 2562"/>
              <p:cNvSpPr/>
              <p:nvPr/>
            </p:nvSpPr>
            <p:spPr>
              <a:xfrm>
                <a:off x="4750631" y="3534897"/>
                <a:ext cx="388330" cy="408095"/>
              </a:xfrm>
              <a:custGeom>
                <a:avLst/>
                <a:gdLst>
                  <a:gd name="connsiteX0" fmla="*/ 3153 w 545573"/>
                  <a:gd name="connsiteY0" fmla="*/ 436778 h 641355"/>
                  <a:gd name="connsiteX1" fmla="*/ 122423 w 545573"/>
                  <a:gd name="connsiteY1" fmla="*/ 237996 h 641355"/>
                  <a:gd name="connsiteX2" fmla="*/ 162179 w 545573"/>
                  <a:gd name="connsiteY2" fmla="*/ 33534 h 641355"/>
                  <a:gd name="connsiteX3" fmla="*/ 360962 w 545573"/>
                  <a:gd name="connsiteY3" fmla="*/ 16495 h 641355"/>
                  <a:gd name="connsiteX4" fmla="*/ 406398 w 545573"/>
                  <a:gd name="connsiteY4" fmla="*/ 198239 h 641355"/>
                  <a:gd name="connsiteX5" fmla="*/ 542706 w 545573"/>
                  <a:gd name="connsiteY5" fmla="*/ 436778 h 641355"/>
                  <a:gd name="connsiteX6" fmla="*/ 264410 w 545573"/>
                  <a:gd name="connsiteY6" fmla="*/ 641240 h 641355"/>
                  <a:gd name="connsiteX7" fmla="*/ 3153 w 545573"/>
                  <a:gd name="connsiteY7" fmla="*/ 436778 h 641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5573" h="641355">
                    <a:moveTo>
                      <a:pt x="3153" y="436778"/>
                    </a:moveTo>
                    <a:cubicBezTo>
                      <a:pt x="-20511" y="369571"/>
                      <a:pt x="95919" y="305203"/>
                      <a:pt x="122423" y="237996"/>
                    </a:cubicBezTo>
                    <a:cubicBezTo>
                      <a:pt x="148927" y="170789"/>
                      <a:pt x="122422" y="70451"/>
                      <a:pt x="162179" y="33534"/>
                    </a:cubicBezTo>
                    <a:cubicBezTo>
                      <a:pt x="201936" y="-3383"/>
                      <a:pt x="320259" y="-10956"/>
                      <a:pt x="360962" y="16495"/>
                    </a:cubicBezTo>
                    <a:cubicBezTo>
                      <a:pt x="401665" y="43946"/>
                      <a:pt x="376107" y="128192"/>
                      <a:pt x="406398" y="198239"/>
                    </a:cubicBezTo>
                    <a:cubicBezTo>
                      <a:pt x="436689" y="268286"/>
                      <a:pt x="566371" y="362944"/>
                      <a:pt x="542706" y="436778"/>
                    </a:cubicBezTo>
                    <a:cubicBezTo>
                      <a:pt x="519041" y="510612"/>
                      <a:pt x="357175" y="636507"/>
                      <a:pt x="264410" y="641240"/>
                    </a:cubicBezTo>
                    <a:cubicBezTo>
                      <a:pt x="171645" y="645973"/>
                      <a:pt x="26817" y="503985"/>
                      <a:pt x="3153" y="436778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64" name="Trapezoid 270"/>
              <p:cNvSpPr/>
              <p:nvPr/>
            </p:nvSpPr>
            <p:spPr>
              <a:xfrm rot="20338925" flipH="1">
                <a:off x="5214505" y="3849073"/>
                <a:ext cx="378473" cy="1220517"/>
              </a:xfrm>
              <a:custGeom>
                <a:avLst/>
                <a:gdLst>
                  <a:gd name="connsiteX0" fmla="*/ 0 w 318441"/>
                  <a:gd name="connsiteY0" fmla="*/ 484297 h 484297"/>
                  <a:gd name="connsiteX1" fmla="*/ 33879 w 318441"/>
                  <a:gd name="connsiteY1" fmla="*/ 0 h 484297"/>
                  <a:gd name="connsiteX2" fmla="*/ 284562 w 318441"/>
                  <a:gd name="connsiteY2" fmla="*/ 0 h 484297"/>
                  <a:gd name="connsiteX3" fmla="*/ 318441 w 318441"/>
                  <a:gd name="connsiteY3" fmla="*/ 484297 h 484297"/>
                  <a:gd name="connsiteX4" fmla="*/ 0 w 318441"/>
                  <a:gd name="connsiteY4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33879 w 318441"/>
                  <a:gd name="connsiteY2" fmla="*/ 0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1230 w 318441"/>
                  <a:gd name="connsiteY1" fmla="*/ 72704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64163 w 307709"/>
                  <a:gd name="connsiteY0" fmla="*/ 496110 h 496110"/>
                  <a:gd name="connsiteX1" fmla="*/ 498 w 307709"/>
                  <a:gd name="connsiteY1" fmla="*/ 72704 h 496110"/>
                  <a:gd name="connsiteX2" fmla="*/ 38440 w 307709"/>
                  <a:gd name="connsiteY2" fmla="*/ 583 h 496110"/>
                  <a:gd name="connsiteX3" fmla="*/ 273830 w 307709"/>
                  <a:gd name="connsiteY3" fmla="*/ 0 h 496110"/>
                  <a:gd name="connsiteX4" fmla="*/ 307709 w 307709"/>
                  <a:gd name="connsiteY4" fmla="*/ 484297 h 496110"/>
                  <a:gd name="connsiteX5" fmla="*/ 64163 w 307709"/>
                  <a:gd name="connsiteY5" fmla="*/ 496110 h 496110"/>
                  <a:gd name="connsiteX0" fmla="*/ 64163 w 307709"/>
                  <a:gd name="connsiteY0" fmla="*/ 496110 h 1158393"/>
                  <a:gd name="connsiteX1" fmla="*/ 498 w 307709"/>
                  <a:gd name="connsiteY1" fmla="*/ 72704 h 1158393"/>
                  <a:gd name="connsiteX2" fmla="*/ 38440 w 307709"/>
                  <a:gd name="connsiteY2" fmla="*/ 583 h 1158393"/>
                  <a:gd name="connsiteX3" fmla="*/ 273830 w 307709"/>
                  <a:gd name="connsiteY3" fmla="*/ 0 h 1158393"/>
                  <a:gd name="connsiteX4" fmla="*/ 307709 w 307709"/>
                  <a:gd name="connsiteY4" fmla="*/ 484297 h 1158393"/>
                  <a:gd name="connsiteX5" fmla="*/ 270326 w 307709"/>
                  <a:gd name="connsiteY5" fmla="*/ 1158393 h 1158393"/>
                  <a:gd name="connsiteX6" fmla="*/ 64163 w 307709"/>
                  <a:gd name="connsiteY6" fmla="*/ 496110 h 1158393"/>
                  <a:gd name="connsiteX0" fmla="*/ 64163 w 378971"/>
                  <a:gd name="connsiteY0" fmla="*/ 496110 h 1214821"/>
                  <a:gd name="connsiteX1" fmla="*/ 498 w 378971"/>
                  <a:gd name="connsiteY1" fmla="*/ 72704 h 1214821"/>
                  <a:gd name="connsiteX2" fmla="*/ 38440 w 378971"/>
                  <a:gd name="connsiteY2" fmla="*/ 583 h 1214821"/>
                  <a:gd name="connsiteX3" fmla="*/ 273830 w 378971"/>
                  <a:gd name="connsiteY3" fmla="*/ 0 h 1214821"/>
                  <a:gd name="connsiteX4" fmla="*/ 307709 w 378971"/>
                  <a:gd name="connsiteY4" fmla="*/ 484297 h 1214821"/>
                  <a:gd name="connsiteX5" fmla="*/ 378604 w 378971"/>
                  <a:gd name="connsiteY5" fmla="*/ 1130321 h 1214821"/>
                  <a:gd name="connsiteX6" fmla="*/ 270326 w 378971"/>
                  <a:gd name="connsiteY6" fmla="*/ 1158393 h 1214821"/>
                  <a:gd name="connsiteX7" fmla="*/ 64163 w 378971"/>
                  <a:gd name="connsiteY7" fmla="*/ 496110 h 1214821"/>
                  <a:gd name="connsiteX0" fmla="*/ 64163 w 378971"/>
                  <a:gd name="connsiteY0" fmla="*/ 496110 h 1158393"/>
                  <a:gd name="connsiteX1" fmla="*/ 498 w 378971"/>
                  <a:gd name="connsiteY1" fmla="*/ 72704 h 1158393"/>
                  <a:gd name="connsiteX2" fmla="*/ 38440 w 378971"/>
                  <a:gd name="connsiteY2" fmla="*/ 583 h 1158393"/>
                  <a:gd name="connsiteX3" fmla="*/ 273830 w 378971"/>
                  <a:gd name="connsiteY3" fmla="*/ 0 h 1158393"/>
                  <a:gd name="connsiteX4" fmla="*/ 307709 w 378971"/>
                  <a:gd name="connsiteY4" fmla="*/ 484297 h 1158393"/>
                  <a:gd name="connsiteX5" fmla="*/ 378604 w 378971"/>
                  <a:gd name="connsiteY5" fmla="*/ 1130321 h 1158393"/>
                  <a:gd name="connsiteX6" fmla="*/ 270326 w 378971"/>
                  <a:gd name="connsiteY6" fmla="*/ 1158393 h 1158393"/>
                  <a:gd name="connsiteX7" fmla="*/ 64163 w 378971"/>
                  <a:gd name="connsiteY7" fmla="*/ 496110 h 1158393"/>
                  <a:gd name="connsiteX0" fmla="*/ 63665 w 378473"/>
                  <a:gd name="connsiteY0" fmla="*/ 496110 h 1158393"/>
                  <a:gd name="connsiteX1" fmla="*/ 0 w 378473"/>
                  <a:gd name="connsiteY1" fmla="*/ 72704 h 1158393"/>
                  <a:gd name="connsiteX2" fmla="*/ 37942 w 378473"/>
                  <a:gd name="connsiteY2" fmla="*/ 583 h 1158393"/>
                  <a:gd name="connsiteX3" fmla="*/ 273332 w 378473"/>
                  <a:gd name="connsiteY3" fmla="*/ 0 h 1158393"/>
                  <a:gd name="connsiteX4" fmla="*/ 307211 w 378473"/>
                  <a:gd name="connsiteY4" fmla="*/ 484297 h 1158393"/>
                  <a:gd name="connsiteX5" fmla="*/ 378106 w 378473"/>
                  <a:gd name="connsiteY5" fmla="*/ 1130321 h 1158393"/>
                  <a:gd name="connsiteX6" fmla="*/ 269828 w 378473"/>
                  <a:gd name="connsiteY6" fmla="*/ 1158393 h 1158393"/>
                  <a:gd name="connsiteX7" fmla="*/ 63665 w 378473"/>
                  <a:gd name="connsiteY7" fmla="*/ 496110 h 1158393"/>
                  <a:gd name="connsiteX0" fmla="*/ 63665 w 378473"/>
                  <a:gd name="connsiteY0" fmla="*/ 538491 h 1200774"/>
                  <a:gd name="connsiteX1" fmla="*/ 0 w 378473"/>
                  <a:gd name="connsiteY1" fmla="*/ 115085 h 1200774"/>
                  <a:gd name="connsiteX2" fmla="*/ 86378 w 378473"/>
                  <a:gd name="connsiteY2" fmla="*/ 0 h 1200774"/>
                  <a:gd name="connsiteX3" fmla="*/ 273332 w 378473"/>
                  <a:gd name="connsiteY3" fmla="*/ 42381 h 1200774"/>
                  <a:gd name="connsiteX4" fmla="*/ 307211 w 378473"/>
                  <a:gd name="connsiteY4" fmla="*/ 526678 h 1200774"/>
                  <a:gd name="connsiteX5" fmla="*/ 378106 w 378473"/>
                  <a:gd name="connsiteY5" fmla="*/ 1172702 h 1200774"/>
                  <a:gd name="connsiteX6" fmla="*/ 269828 w 378473"/>
                  <a:gd name="connsiteY6" fmla="*/ 1200774 h 1200774"/>
                  <a:gd name="connsiteX7" fmla="*/ 63665 w 378473"/>
                  <a:gd name="connsiteY7" fmla="*/ 538491 h 1200774"/>
                  <a:gd name="connsiteX0" fmla="*/ 63665 w 378473"/>
                  <a:gd name="connsiteY0" fmla="*/ 496110 h 1158393"/>
                  <a:gd name="connsiteX1" fmla="*/ 0 w 378473"/>
                  <a:gd name="connsiteY1" fmla="*/ 72704 h 1158393"/>
                  <a:gd name="connsiteX2" fmla="*/ 147436 w 378473"/>
                  <a:gd name="connsiteY2" fmla="*/ 27858 h 1158393"/>
                  <a:gd name="connsiteX3" fmla="*/ 273332 w 378473"/>
                  <a:gd name="connsiteY3" fmla="*/ 0 h 1158393"/>
                  <a:gd name="connsiteX4" fmla="*/ 307211 w 378473"/>
                  <a:gd name="connsiteY4" fmla="*/ 484297 h 1158393"/>
                  <a:gd name="connsiteX5" fmla="*/ 378106 w 378473"/>
                  <a:gd name="connsiteY5" fmla="*/ 1130321 h 1158393"/>
                  <a:gd name="connsiteX6" fmla="*/ 269828 w 378473"/>
                  <a:gd name="connsiteY6" fmla="*/ 1158393 h 1158393"/>
                  <a:gd name="connsiteX7" fmla="*/ 63665 w 378473"/>
                  <a:gd name="connsiteY7" fmla="*/ 496110 h 1158393"/>
                  <a:gd name="connsiteX0" fmla="*/ 63665 w 378473"/>
                  <a:gd name="connsiteY0" fmla="*/ 496110 h 1158393"/>
                  <a:gd name="connsiteX1" fmla="*/ 0 w 378473"/>
                  <a:gd name="connsiteY1" fmla="*/ 72704 h 1158393"/>
                  <a:gd name="connsiteX2" fmla="*/ 122865 w 378473"/>
                  <a:gd name="connsiteY2" fmla="*/ 96926 h 1158393"/>
                  <a:gd name="connsiteX3" fmla="*/ 273332 w 378473"/>
                  <a:gd name="connsiteY3" fmla="*/ 0 h 1158393"/>
                  <a:gd name="connsiteX4" fmla="*/ 307211 w 378473"/>
                  <a:gd name="connsiteY4" fmla="*/ 484297 h 1158393"/>
                  <a:gd name="connsiteX5" fmla="*/ 378106 w 378473"/>
                  <a:gd name="connsiteY5" fmla="*/ 1130321 h 1158393"/>
                  <a:gd name="connsiteX6" fmla="*/ 269828 w 378473"/>
                  <a:gd name="connsiteY6" fmla="*/ 1158393 h 1158393"/>
                  <a:gd name="connsiteX7" fmla="*/ 63665 w 378473"/>
                  <a:gd name="connsiteY7" fmla="*/ 496110 h 1158393"/>
                  <a:gd name="connsiteX0" fmla="*/ 63665 w 378473"/>
                  <a:gd name="connsiteY0" fmla="*/ 558234 h 1220517"/>
                  <a:gd name="connsiteX1" fmla="*/ 0 w 378473"/>
                  <a:gd name="connsiteY1" fmla="*/ 134828 h 1220517"/>
                  <a:gd name="connsiteX2" fmla="*/ 47428 w 378473"/>
                  <a:gd name="connsiteY2" fmla="*/ 0 h 1220517"/>
                  <a:gd name="connsiteX3" fmla="*/ 273332 w 378473"/>
                  <a:gd name="connsiteY3" fmla="*/ 62124 h 1220517"/>
                  <a:gd name="connsiteX4" fmla="*/ 307211 w 378473"/>
                  <a:gd name="connsiteY4" fmla="*/ 546421 h 1220517"/>
                  <a:gd name="connsiteX5" fmla="*/ 378106 w 378473"/>
                  <a:gd name="connsiteY5" fmla="*/ 1192445 h 1220517"/>
                  <a:gd name="connsiteX6" fmla="*/ 269828 w 378473"/>
                  <a:gd name="connsiteY6" fmla="*/ 1220517 h 1220517"/>
                  <a:gd name="connsiteX7" fmla="*/ 63665 w 378473"/>
                  <a:gd name="connsiteY7" fmla="*/ 558234 h 1220517"/>
                  <a:gd name="connsiteX0" fmla="*/ 63665 w 378473"/>
                  <a:gd name="connsiteY0" fmla="*/ 558234 h 1220517"/>
                  <a:gd name="connsiteX1" fmla="*/ 0 w 378473"/>
                  <a:gd name="connsiteY1" fmla="*/ 134828 h 1220517"/>
                  <a:gd name="connsiteX2" fmla="*/ 47428 w 378473"/>
                  <a:gd name="connsiteY2" fmla="*/ 0 h 1220517"/>
                  <a:gd name="connsiteX3" fmla="*/ 273332 w 378473"/>
                  <a:gd name="connsiteY3" fmla="*/ 62124 h 1220517"/>
                  <a:gd name="connsiteX4" fmla="*/ 307211 w 378473"/>
                  <a:gd name="connsiteY4" fmla="*/ 546421 h 1220517"/>
                  <a:gd name="connsiteX5" fmla="*/ 378106 w 378473"/>
                  <a:gd name="connsiteY5" fmla="*/ 1192445 h 1220517"/>
                  <a:gd name="connsiteX6" fmla="*/ 269828 w 378473"/>
                  <a:gd name="connsiteY6" fmla="*/ 1220517 h 1220517"/>
                  <a:gd name="connsiteX7" fmla="*/ 63665 w 378473"/>
                  <a:gd name="connsiteY7" fmla="*/ 558234 h 1220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8473" h="1220517">
                    <a:moveTo>
                      <a:pt x="63665" y="558234"/>
                    </a:moveTo>
                    <a:lnTo>
                      <a:pt x="0" y="134828"/>
                    </a:lnTo>
                    <a:cubicBezTo>
                      <a:pt x="15809" y="89885"/>
                      <a:pt x="17099" y="39777"/>
                      <a:pt x="47428" y="0"/>
                    </a:cubicBezTo>
                    <a:lnTo>
                      <a:pt x="273332" y="62124"/>
                    </a:lnTo>
                    <a:lnTo>
                      <a:pt x="307211" y="546421"/>
                    </a:lnTo>
                    <a:cubicBezTo>
                      <a:pt x="309299" y="704184"/>
                      <a:pt x="384337" y="1080096"/>
                      <a:pt x="378106" y="1192445"/>
                    </a:cubicBezTo>
                    <a:lnTo>
                      <a:pt x="269828" y="1220517"/>
                    </a:lnTo>
                    <a:lnTo>
                      <a:pt x="63665" y="55823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65" name="Trapezoid 270"/>
              <p:cNvSpPr/>
              <p:nvPr/>
            </p:nvSpPr>
            <p:spPr>
              <a:xfrm rot="1261075">
                <a:off x="4317331" y="3836794"/>
                <a:ext cx="378473" cy="1220517"/>
              </a:xfrm>
              <a:custGeom>
                <a:avLst/>
                <a:gdLst>
                  <a:gd name="connsiteX0" fmla="*/ 0 w 318441"/>
                  <a:gd name="connsiteY0" fmla="*/ 484297 h 484297"/>
                  <a:gd name="connsiteX1" fmla="*/ 33879 w 318441"/>
                  <a:gd name="connsiteY1" fmla="*/ 0 h 484297"/>
                  <a:gd name="connsiteX2" fmla="*/ 284562 w 318441"/>
                  <a:gd name="connsiteY2" fmla="*/ 0 h 484297"/>
                  <a:gd name="connsiteX3" fmla="*/ 318441 w 318441"/>
                  <a:gd name="connsiteY3" fmla="*/ 484297 h 484297"/>
                  <a:gd name="connsiteX4" fmla="*/ 0 w 318441"/>
                  <a:gd name="connsiteY4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33879 w 318441"/>
                  <a:gd name="connsiteY2" fmla="*/ 0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1230 w 318441"/>
                  <a:gd name="connsiteY1" fmla="*/ 72704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64163 w 307709"/>
                  <a:gd name="connsiteY0" fmla="*/ 496110 h 496110"/>
                  <a:gd name="connsiteX1" fmla="*/ 498 w 307709"/>
                  <a:gd name="connsiteY1" fmla="*/ 72704 h 496110"/>
                  <a:gd name="connsiteX2" fmla="*/ 38440 w 307709"/>
                  <a:gd name="connsiteY2" fmla="*/ 583 h 496110"/>
                  <a:gd name="connsiteX3" fmla="*/ 273830 w 307709"/>
                  <a:gd name="connsiteY3" fmla="*/ 0 h 496110"/>
                  <a:gd name="connsiteX4" fmla="*/ 307709 w 307709"/>
                  <a:gd name="connsiteY4" fmla="*/ 484297 h 496110"/>
                  <a:gd name="connsiteX5" fmla="*/ 64163 w 307709"/>
                  <a:gd name="connsiteY5" fmla="*/ 496110 h 496110"/>
                  <a:gd name="connsiteX0" fmla="*/ 64163 w 307709"/>
                  <a:gd name="connsiteY0" fmla="*/ 496110 h 1158393"/>
                  <a:gd name="connsiteX1" fmla="*/ 498 w 307709"/>
                  <a:gd name="connsiteY1" fmla="*/ 72704 h 1158393"/>
                  <a:gd name="connsiteX2" fmla="*/ 38440 w 307709"/>
                  <a:gd name="connsiteY2" fmla="*/ 583 h 1158393"/>
                  <a:gd name="connsiteX3" fmla="*/ 273830 w 307709"/>
                  <a:gd name="connsiteY3" fmla="*/ 0 h 1158393"/>
                  <a:gd name="connsiteX4" fmla="*/ 307709 w 307709"/>
                  <a:gd name="connsiteY4" fmla="*/ 484297 h 1158393"/>
                  <a:gd name="connsiteX5" fmla="*/ 270326 w 307709"/>
                  <a:gd name="connsiteY5" fmla="*/ 1158393 h 1158393"/>
                  <a:gd name="connsiteX6" fmla="*/ 64163 w 307709"/>
                  <a:gd name="connsiteY6" fmla="*/ 496110 h 1158393"/>
                  <a:gd name="connsiteX0" fmla="*/ 64163 w 378971"/>
                  <a:gd name="connsiteY0" fmla="*/ 496110 h 1214821"/>
                  <a:gd name="connsiteX1" fmla="*/ 498 w 378971"/>
                  <a:gd name="connsiteY1" fmla="*/ 72704 h 1214821"/>
                  <a:gd name="connsiteX2" fmla="*/ 38440 w 378971"/>
                  <a:gd name="connsiteY2" fmla="*/ 583 h 1214821"/>
                  <a:gd name="connsiteX3" fmla="*/ 273830 w 378971"/>
                  <a:gd name="connsiteY3" fmla="*/ 0 h 1214821"/>
                  <a:gd name="connsiteX4" fmla="*/ 307709 w 378971"/>
                  <a:gd name="connsiteY4" fmla="*/ 484297 h 1214821"/>
                  <a:gd name="connsiteX5" fmla="*/ 378604 w 378971"/>
                  <a:gd name="connsiteY5" fmla="*/ 1130321 h 1214821"/>
                  <a:gd name="connsiteX6" fmla="*/ 270326 w 378971"/>
                  <a:gd name="connsiteY6" fmla="*/ 1158393 h 1214821"/>
                  <a:gd name="connsiteX7" fmla="*/ 64163 w 378971"/>
                  <a:gd name="connsiteY7" fmla="*/ 496110 h 1214821"/>
                  <a:gd name="connsiteX0" fmla="*/ 64163 w 378971"/>
                  <a:gd name="connsiteY0" fmla="*/ 496110 h 1158393"/>
                  <a:gd name="connsiteX1" fmla="*/ 498 w 378971"/>
                  <a:gd name="connsiteY1" fmla="*/ 72704 h 1158393"/>
                  <a:gd name="connsiteX2" fmla="*/ 38440 w 378971"/>
                  <a:gd name="connsiteY2" fmla="*/ 583 h 1158393"/>
                  <a:gd name="connsiteX3" fmla="*/ 273830 w 378971"/>
                  <a:gd name="connsiteY3" fmla="*/ 0 h 1158393"/>
                  <a:gd name="connsiteX4" fmla="*/ 307709 w 378971"/>
                  <a:gd name="connsiteY4" fmla="*/ 484297 h 1158393"/>
                  <a:gd name="connsiteX5" fmla="*/ 378604 w 378971"/>
                  <a:gd name="connsiteY5" fmla="*/ 1130321 h 1158393"/>
                  <a:gd name="connsiteX6" fmla="*/ 270326 w 378971"/>
                  <a:gd name="connsiteY6" fmla="*/ 1158393 h 1158393"/>
                  <a:gd name="connsiteX7" fmla="*/ 64163 w 378971"/>
                  <a:gd name="connsiteY7" fmla="*/ 496110 h 1158393"/>
                  <a:gd name="connsiteX0" fmla="*/ 63665 w 378473"/>
                  <a:gd name="connsiteY0" fmla="*/ 496110 h 1158393"/>
                  <a:gd name="connsiteX1" fmla="*/ 0 w 378473"/>
                  <a:gd name="connsiteY1" fmla="*/ 72704 h 1158393"/>
                  <a:gd name="connsiteX2" fmla="*/ 37942 w 378473"/>
                  <a:gd name="connsiteY2" fmla="*/ 583 h 1158393"/>
                  <a:gd name="connsiteX3" fmla="*/ 273332 w 378473"/>
                  <a:gd name="connsiteY3" fmla="*/ 0 h 1158393"/>
                  <a:gd name="connsiteX4" fmla="*/ 307211 w 378473"/>
                  <a:gd name="connsiteY4" fmla="*/ 484297 h 1158393"/>
                  <a:gd name="connsiteX5" fmla="*/ 378106 w 378473"/>
                  <a:gd name="connsiteY5" fmla="*/ 1130321 h 1158393"/>
                  <a:gd name="connsiteX6" fmla="*/ 269828 w 378473"/>
                  <a:gd name="connsiteY6" fmla="*/ 1158393 h 1158393"/>
                  <a:gd name="connsiteX7" fmla="*/ 63665 w 378473"/>
                  <a:gd name="connsiteY7" fmla="*/ 496110 h 1158393"/>
                  <a:gd name="connsiteX0" fmla="*/ 63665 w 378473"/>
                  <a:gd name="connsiteY0" fmla="*/ 538491 h 1200774"/>
                  <a:gd name="connsiteX1" fmla="*/ 0 w 378473"/>
                  <a:gd name="connsiteY1" fmla="*/ 115085 h 1200774"/>
                  <a:gd name="connsiteX2" fmla="*/ 86378 w 378473"/>
                  <a:gd name="connsiteY2" fmla="*/ 0 h 1200774"/>
                  <a:gd name="connsiteX3" fmla="*/ 273332 w 378473"/>
                  <a:gd name="connsiteY3" fmla="*/ 42381 h 1200774"/>
                  <a:gd name="connsiteX4" fmla="*/ 307211 w 378473"/>
                  <a:gd name="connsiteY4" fmla="*/ 526678 h 1200774"/>
                  <a:gd name="connsiteX5" fmla="*/ 378106 w 378473"/>
                  <a:gd name="connsiteY5" fmla="*/ 1172702 h 1200774"/>
                  <a:gd name="connsiteX6" fmla="*/ 269828 w 378473"/>
                  <a:gd name="connsiteY6" fmla="*/ 1200774 h 1200774"/>
                  <a:gd name="connsiteX7" fmla="*/ 63665 w 378473"/>
                  <a:gd name="connsiteY7" fmla="*/ 538491 h 1200774"/>
                  <a:gd name="connsiteX0" fmla="*/ 63665 w 378473"/>
                  <a:gd name="connsiteY0" fmla="*/ 496110 h 1158393"/>
                  <a:gd name="connsiteX1" fmla="*/ 0 w 378473"/>
                  <a:gd name="connsiteY1" fmla="*/ 72704 h 1158393"/>
                  <a:gd name="connsiteX2" fmla="*/ 147436 w 378473"/>
                  <a:gd name="connsiteY2" fmla="*/ 27858 h 1158393"/>
                  <a:gd name="connsiteX3" fmla="*/ 273332 w 378473"/>
                  <a:gd name="connsiteY3" fmla="*/ 0 h 1158393"/>
                  <a:gd name="connsiteX4" fmla="*/ 307211 w 378473"/>
                  <a:gd name="connsiteY4" fmla="*/ 484297 h 1158393"/>
                  <a:gd name="connsiteX5" fmla="*/ 378106 w 378473"/>
                  <a:gd name="connsiteY5" fmla="*/ 1130321 h 1158393"/>
                  <a:gd name="connsiteX6" fmla="*/ 269828 w 378473"/>
                  <a:gd name="connsiteY6" fmla="*/ 1158393 h 1158393"/>
                  <a:gd name="connsiteX7" fmla="*/ 63665 w 378473"/>
                  <a:gd name="connsiteY7" fmla="*/ 496110 h 1158393"/>
                  <a:gd name="connsiteX0" fmla="*/ 63665 w 378473"/>
                  <a:gd name="connsiteY0" fmla="*/ 496110 h 1158393"/>
                  <a:gd name="connsiteX1" fmla="*/ 0 w 378473"/>
                  <a:gd name="connsiteY1" fmla="*/ 72704 h 1158393"/>
                  <a:gd name="connsiteX2" fmla="*/ 122865 w 378473"/>
                  <a:gd name="connsiteY2" fmla="*/ 96926 h 1158393"/>
                  <a:gd name="connsiteX3" fmla="*/ 273332 w 378473"/>
                  <a:gd name="connsiteY3" fmla="*/ 0 h 1158393"/>
                  <a:gd name="connsiteX4" fmla="*/ 307211 w 378473"/>
                  <a:gd name="connsiteY4" fmla="*/ 484297 h 1158393"/>
                  <a:gd name="connsiteX5" fmla="*/ 378106 w 378473"/>
                  <a:gd name="connsiteY5" fmla="*/ 1130321 h 1158393"/>
                  <a:gd name="connsiteX6" fmla="*/ 269828 w 378473"/>
                  <a:gd name="connsiteY6" fmla="*/ 1158393 h 1158393"/>
                  <a:gd name="connsiteX7" fmla="*/ 63665 w 378473"/>
                  <a:gd name="connsiteY7" fmla="*/ 496110 h 1158393"/>
                  <a:gd name="connsiteX0" fmla="*/ 63665 w 378473"/>
                  <a:gd name="connsiteY0" fmla="*/ 558234 h 1220517"/>
                  <a:gd name="connsiteX1" fmla="*/ 0 w 378473"/>
                  <a:gd name="connsiteY1" fmla="*/ 134828 h 1220517"/>
                  <a:gd name="connsiteX2" fmla="*/ 47428 w 378473"/>
                  <a:gd name="connsiteY2" fmla="*/ 0 h 1220517"/>
                  <a:gd name="connsiteX3" fmla="*/ 273332 w 378473"/>
                  <a:gd name="connsiteY3" fmla="*/ 62124 h 1220517"/>
                  <a:gd name="connsiteX4" fmla="*/ 307211 w 378473"/>
                  <a:gd name="connsiteY4" fmla="*/ 546421 h 1220517"/>
                  <a:gd name="connsiteX5" fmla="*/ 378106 w 378473"/>
                  <a:gd name="connsiteY5" fmla="*/ 1192445 h 1220517"/>
                  <a:gd name="connsiteX6" fmla="*/ 269828 w 378473"/>
                  <a:gd name="connsiteY6" fmla="*/ 1220517 h 1220517"/>
                  <a:gd name="connsiteX7" fmla="*/ 63665 w 378473"/>
                  <a:gd name="connsiteY7" fmla="*/ 558234 h 1220517"/>
                  <a:gd name="connsiteX0" fmla="*/ 63665 w 378473"/>
                  <a:gd name="connsiteY0" fmla="*/ 558234 h 1220517"/>
                  <a:gd name="connsiteX1" fmla="*/ 0 w 378473"/>
                  <a:gd name="connsiteY1" fmla="*/ 134828 h 1220517"/>
                  <a:gd name="connsiteX2" fmla="*/ 47428 w 378473"/>
                  <a:gd name="connsiteY2" fmla="*/ 0 h 1220517"/>
                  <a:gd name="connsiteX3" fmla="*/ 273332 w 378473"/>
                  <a:gd name="connsiteY3" fmla="*/ 62124 h 1220517"/>
                  <a:gd name="connsiteX4" fmla="*/ 307211 w 378473"/>
                  <a:gd name="connsiteY4" fmla="*/ 546421 h 1220517"/>
                  <a:gd name="connsiteX5" fmla="*/ 378106 w 378473"/>
                  <a:gd name="connsiteY5" fmla="*/ 1192445 h 1220517"/>
                  <a:gd name="connsiteX6" fmla="*/ 269828 w 378473"/>
                  <a:gd name="connsiteY6" fmla="*/ 1220517 h 1220517"/>
                  <a:gd name="connsiteX7" fmla="*/ 63665 w 378473"/>
                  <a:gd name="connsiteY7" fmla="*/ 558234 h 1220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8473" h="1220517">
                    <a:moveTo>
                      <a:pt x="63665" y="558234"/>
                    </a:moveTo>
                    <a:lnTo>
                      <a:pt x="0" y="134828"/>
                    </a:lnTo>
                    <a:cubicBezTo>
                      <a:pt x="15809" y="89885"/>
                      <a:pt x="17099" y="39777"/>
                      <a:pt x="47428" y="0"/>
                    </a:cubicBezTo>
                    <a:lnTo>
                      <a:pt x="273332" y="62124"/>
                    </a:lnTo>
                    <a:lnTo>
                      <a:pt x="307211" y="546421"/>
                    </a:lnTo>
                    <a:cubicBezTo>
                      <a:pt x="309299" y="704184"/>
                      <a:pt x="384337" y="1080096"/>
                      <a:pt x="378106" y="1192445"/>
                    </a:cubicBezTo>
                    <a:lnTo>
                      <a:pt x="269828" y="1220517"/>
                    </a:lnTo>
                    <a:lnTo>
                      <a:pt x="63665" y="55823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566" name="Group 2565"/>
              <p:cNvGrpSpPr/>
              <p:nvPr/>
            </p:nvGrpSpPr>
            <p:grpSpPr>
              <a:xfrm>
                <a:off x="4663513" y="2952102"/>
                <a:ext cx="568866" cy="1165590"/>
                <a:chOff x="453014" y="1129450"/>
                <a:chExt cx="568866" cy="1165590"/>
              </a:xfrm>
            </p:grpSpPr>
            <p:grpSp>
              <p:nvGrpSpPr>
                <p:cNvPr id="2567" name="Group 2566"/>
                <p:cNvGrpSpPr/>
                <p:nvPr/>
              </p:nvGrpSpPr>
              <p:grpSpPr>
                <a:xfrm rot="484876">
                  <a:off x="473018" y="1635278"/>
                  <a:ext cx="170537" cy="659762"/>
                  <a:chOff x="2734458" y="5851998"/>
                  <a:chExt cx="344847" cy="1334118"/>
                </a:xfrm>
              </p:grpSpPr>
              <p:grpSp>
                <p:nvGrpSpPr>
                  <p:cNvPr id="2577" name="Group 2576"/>
                  <p:cNvGrpSpPr/>
                  <p:nvPr/>
                </p:nvGrpSpPr>
                <p:grpSpPr>
                  <a:xfrm>
                    <a:off x="2734458" y="5851998"/>
                    <a:ext cx="239098" cy="258531"/>
                    <a:chOff x="2734458" y="5851998"/>
                    <a:chExt cx="239098" cy="258531"/>
                  </a:xfrm>
                </p:grpSpPr>
                <p:sp>
                  <p:nvSpPr>
                    <p:cNvPr id="2591" name="Freeform 2590"/>
                    <p:cNvSpPr/>
                    <p:nvPr/>
                  </p:nvSpPr>
                  <p:spPr>
                    <a:xfrm>
                      <a:off x="2734458" y="5851998"/>
                      <a:ext cx="207481" cy="160152"/>
                    </a:xfrm>
                    <a:custGeom>
                      <a:avLst/>
                      <a:gdLst>
                        <a:gd name="connsiteX0" fmla="*/ 229035 w 274283"/>
                        <a:gd name="connsiteY0" fmla="*/ 617 h 246463"/>
                        <a:gd name="connsiteX1" fmla="*/ 16175 w 274283"/>
                        <a:gd name="connsiteY1" fmla="*/ 84562 h 246463"/>
                        <a:gd name="connsiteX2" fmla="*/ 43157 w 274283"/>
                        <a:gd name="connsiteY2" fmla="*/ 222471 h 246463"/>
                        <a:gd name="connsiteX3" fmla="*/ 268010 w 274283"/>
                        <a:gd name="connsiteY3" fmla="*/ 237461 h 246463"/>
                        <a:gd name="connsiteX4" fmla="*/ 214045 w 274283"/>
                        <a:gd name="connsiteY4" fmla="*/ 126534 h 246463"/>
                        <a:gd name="connsiteX5" fmla="*/ 229035 w 274283"/>
                        <a:gd name="connsiteY5" fmla="*/ 617 h 2464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74283" h="246463">
                          <a:moveTo>
                            <a:pt x="229035" y="617"/>
                          </a:moveTo>
                          <a:cubicBezTo>
                            <a:pt x="196057" y="-6378"/>
                            <a:pt x="47155" y="47586"/>
                            <a:pt x="16175" y="84562"/>
                          </a:cubicBezTo>
                          <a:cubicBezTo>
                            <a:pt x="-14805" y="121538"/>
                            <a:pt x="1185" y="196988"/>
                            <a:pt x="43157" y="222471"/>
                          </a:cubicBezTo>
                          <a:cubicBezTo>
                            <a:pt x="85129" y="247954"/>
                            <a:pt x="239529" y="253450"/>
                            <a:pt x="268010" y="237461"/>
                          </a:cubicBezTo>
                          <a:cubicBezTo>
                            <a:pt x="296491" y="221472"/>
                            <a:pt x="219042" y="162510"/>
                            <a:pt x="214045" y="126534"/>
                          </a:cubicBezTo>
                          <a:cubicBezTo>
                            <a:pt x="209048" y="90558"/>
                            <a:pt x="262013" y="7612"/>
                            <a:pt x="229035" y="617"/>
                          </a:cubicBez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92" name="Freeform 2591"/>
                    <p:cNvSpPr/>
                    <p:nvPr/>
                  </p:nvSpPr>
                  <p:spPr>
                    <a:xfrm flipH="1">
                      <a:off x="2766075" y="5950377"/>
                      <a:ext cx="207481" cy="160152"/>
                    </a:xfrm>
                    <a:custGeom>
                      <a:avLst/>
                      <a:gdLst>
                        <a:gd name="connsiteX0" fmla="*/ 229035 w 274283"/>
                        <a:gd name="connsiteY0" fmla="*/ 617 h 246463"/>
                        <a:gd name="connsiteX1" fmla="*/ 16175 w 274283"/>
                        <a:gd name="connsiteY1" fmla="*/ 84562 h 246463"/>
                        <a:gd name="connsiteX2" fmla="*/ 43157 w 274283"/>
                        <a:gd name="connsiteY2" fmla="*/ 222471 h 246463"/>
                        <a:gd name="connsiteX3" fmla="*/ 268010 w 274283"/>
                        <a:gd name="connsiteY3" fmla="*/ 237461 h 246463"/>
                        <a:gd name="connsiteX4" fmla="*/ 214045 w 274283"/>
                        <a:gd name="connsiteY4" fmla="*/ 126534 h 246463"/>
                        <a:gd name="connsiteX5" fmla="*/ 229035 w 274283"/>
                        <a:gd name="connsiteY5" fmla="*/ 617 h 2464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74283" h="246463">
                          <a:moveTo>
                            <a:pt x="229035" y="617"/>
                          </a:moveTo>
                          <a:cubicBezTo>
                            <a:pt x="196057" y="-6378"/>
                            <a:pt x="47155" y="47586"/>
                            <a:pt x="16175" y="84562"/>
                          </a:cubicBezTo>
                          <a:cubicBezTo>
                            <a:pt x="-14805" y="121538"/>
                            <a:pt x="1185" y="196988"/>
                            <a:pt x="43157" y="222471"/>
                          </a:cubicBezTo>
                          <a:cubicBezTo>
                            <a:pt x="85129" y="247954"/>
                            <a:pt x="239529" y="253450"/>
                            <a:pt x="268010" y="237461"/>
                          </a:cubicBezTo>
                          <a:cubicBezTo>
                            <a:pt x="296491" y="221472"/>
                            <a:pt x="219042" y="162510"/>
                            <a:pt x="214045" y="126534"/>
                          </a:cubicBezTo>
                          <a:cubicBezTo>
                            <a:pt x="209048" y="90558"/>
                            <a:pt x="262013" y="7612"/>
                            <a:pt x="229035" y="617"/>
                          </a:cubicBez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78" name="Group 2577"/>
                  <p:cNvGrpSpPr/>
                  <p:nvPr/>
                </p:nvGrpSpPr>
                <p:grpSpPr>
                  <a:xfrm>
                    <a:off x="2759049" y="6039820"/>
                    <a:ext cx="239098" cy="258531"/>
                    <a:chOff x="2734458" y="5851998"/>
                    <a:chExt cx="239098" cy="258531"/>
                  </a:xfrm>
                </p:grpSpPr>
                <p:sp>
                  <p:nvSpPr>
                    <p:cNvPr id="2589" name="Freeform 2588"/>
                    <p:cNvSpPr/>
                    <p:nvPr/>
                  </p:nvSpPr>
                  <p:spPr>
                    <a:xfrm>
                      <a:off x="2734458" y="5851998"/>
                      <a:ext cx="207481" cy="160152"/>
                    </a:xfrm>
                    <a:custGeom>
                      <a:avLst/>
                      <a:gdLst>
                        <a:gd name="connsiteX0" fmla="*/ 229035 w 274283"/>
                        <a:gd name="connsiteY0" fmla="*/ 617 h 246463"/>
                        <a:gd name="connsiteX1" fmla="*/ 16175 w 274283"/>
                        <a:gd name="connsiteY1" fmla="*/ 84562 h 246463"/>
                        <a:gd name="connsiteX2" fmla="*/ 43157 w 274283"/>
                        <a:gd name="connsiteY2" fmla="*/ 222471 h 246463"/>
                        <a:gd name="connsiteX3" fmla="*/ 268010 w 274283"/>
                        <a:gd name="connsiteY3" fmla="*/ 237461 h 246463"/>
                        <a:gd name="connsiteX4" fmla="*/ 214045 w 274283"/>
                        <a:gd name="connsiteY4" fmla="*/ 126534 h 246463"/>
                        <a:gd name="connsiteX5" fmla="*/ 229035 w 274283"/>
                        <a:gd name="connsiteY5" fmla="*/ 617 h 2464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74283" h="246463">
                          <a:moveTo>
                            <a:pt x="229035" y="617"/>
                          </a:moveTo>
                          <a:cubicBezTo>
                            <a:pt x="196057" y="-6378"/>
                            <a:pt x="47155" y="47586"/>
                            <a:pt x="16175" y="84562"/>
                          </a:cubicBezTo>
                          <a:cubicBezTo>
                            <a:pt x="-14805" y="121538"/>
                            <a:pt x="1185" y="196988"/>
                            <a:pt x="43157" y="222471"/>
                          </a:cubicBezTo>
                          <a:cubicBezTo>
                            <a:pt x="85129" y="247954"/>
                            <a:pt x="239529" y="253450"/>
                            <a:pt x="268010" y="237461"/>
                          </a:cubicBezTo>
                          <a:cubicBezTo>
                            <a:pt x="296491" y="221472"/>
                            <a:pt x="219042" y="162510"/>
                            <a:pt x="214045" y="126534"/>
                          </a:cubicBezTo>
                          <a:cubicBezTo>
                            <a:pt x="209048" y="90558"/>
                            <a:pt x="262013" y="7612"/>
                            <a:pt x="229035" y="617"/>
                          </a:cubicBez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90" name="Freeform 2589"/>
                    <p:cNvSpPr/>
                    <p:nvPr/>
                  </p:nvSpPr>
                  <p:spPr>
                    <a:xfrm flipH="1">
                      <a:off x="2766075" y="5950377"/>
                      <a:ext cx="207481" cy="160152"/>
                    </a:xfrm>
                    <a:custGeom>
                      <a:avLst/>
                      <a:gdLst>
                        <a:gd name="connsiteX0" fmla="*/ 229035 w 274283"/>
                        <a:gd name="connsiteY0" fmla="*/ 617 h 246463"/>
                        <a:gd name="connsiteX1" fmla="*/ 16175 w 274283"/>
                        <a:gd name="connsiteY1" fmla="*/ 84562 h 246463"/>
                        <a:gd name="connsiteX2" fmla="*/ 43157 w 274283"/>
                        <a:gd name="connsiteY2" fmla="*/ 222471 h 246463"/>
                        <a:gd name="connsiteX3" fmla="*/ 268010 w 274283"/>
                        <a:gd name="connsiteY3" fmla="*/ 237461 h 246463"/>
                        <a:gd name="connsiteX4" fmla="*/ 214045 w 274283"/>
                        <a:gd name="connsiteY4" fmla="*/ 126534 h 246463"/>
                        <a:gd name="connsiteX5" fmla="*/ 229035 w 274283"/>
                        <a:gd name="connsiteY5" fmla="*/ 617 h 2464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74283" h="246463">
                          <a:moveTo>
                            <a:pt x="229035" y="617"/>
                          </a:moveTo>
                          <a:cubicBezTo>
                            <a:pt x="196057" y="-6378"/>
                            <a:pt x="47155" y="47586"/>
                            <a:pt x="16175" y="84562"/>
                          </a:cubicBezTo>
                          <a:cubicBezTo>
                            <a:pt x="-14805" y="121538"/>
                            <a:pt x="1185" y="196988"/>
                            <a:pt x="43157" y="222471"/>
                          </a:cubicBezTo>
                          <a:cubicBezTo>
                            <a:pt x="85129" y="247954"/>
                            <a:pt x="239529" y="253450"/>
                            <a:pt x="268010" y="237461"/>
                          </a:cubicBezTo>
                          <a:cubicBezTo>
                            <a:pt x="296491" y="221472"/>
                            <a:pt x="219042" y="162510"/>
                            <a:pt x="214045" y="126534"/>
                          </a:cubicBezTo>
                          <a:cubicBezTo>
                            <a:pt x="209048" y="90558"/>
                            <a:pt x="262013" y="7612"/>
                            <a:pt x="229035" y="617"/>
                          </a:cubicBez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79" name="Group 2578"/>
                  <p:cNvGrpSpPr/>
                  <p:nvPr/>
                </p:nvGrpSpPr>
                <p:grpSpPr>
                  <a:xfrm>
                    <a:off x="2790666" y="6218815"/>
                    <a:ext cx="239098" cy="258531"/>
                    <a:chOff x="2734458" y="5851998"/>
                    <a:chExt cx="239098" cy="258531"/>
                  </a:xfrm>
                </p:grpSpPr>
                <p:sp>
                  <p:nvSpPr>
                    <p:cNvPr id="2587" name="Freeform 2586"/>
                    <p:cNvSpPr/>
                    <p:nvPr/>
                  </p:nvSpPr>
                  <p:spPr>
                    <a:xfrm>
                      <a:off x="2734458" y="5851998"/>
                      <a:ext cx="207481" cy="160152"/>
                    </a:xfrm>
                    <a:custGeom>
                      <a:avLst/>
                      <a:gdLst>
                        <a:gd name="connsiteX0" fmla="*/ 229035 w 274283"/>
                        <a:gd name="connsiteY0" fmla="*/ 617 h 246463"/>
                        <a:gd name="connsiteX1" fmla="*/ 16175 w 274283"/>
                        <a:gd name="connsiteY1" fmla="*/ 84562 h 246463"/>
                        <a:gd name="connsiteX2" fmla="*/ 43157 w 274283"/>
                        <a:gd name="connsiteY2" fmla="*/ 222471 h 246463"/>
                        <a:gd name="connsiteX3" fmla="*/ 268010 w 274283"/>
                        <a:gd name="connsiteY3" fmla="*/ 237461 h 246463"/>
                        <a:gd name="connsiteX4" fmla="*/ 214045 w 274283"/>
                        <a:gd name="connsiteY4" fmla="*/ 126534 h 246463"/>
                        <a:gd name="connsiteX5" fmla="*/ 229035 w 274283"/>
                        <a:gd name="connsiteY5" fmla="*/ 617 h 2464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74283" h="246463">
                          <a:moveTo>
                            <a:pt x="229035" y="617"/>
                          </a:moveTo>
                          <a:cubicBezTo>
                            <a:pt x="196057" y="-6378"/>
                            <a:pt x="47155" y="47586"/>
                            <a:pt x="16175" y="84562"/>
                          </a:cubicBezTo>
                          <a:cubicBezTo>
                            <a:pt x="-14805" y="121538"/>
                            <a:pt x="1185" y="196988"/>
                            <a:pt x="43157" y="222471"/>
                          </a:cubicBezTo>
                          <a:cubicBezTo>
                            <a:pt x="85129" y="247954"/>
                            <a:pt x="239529" y="253450"/>
                            <a:pt x="268010" y="237461"/>
                          </a:cubicBezTo>
                          <a:cubicBezTo>
                            <a:pt x="296491" y="221472"/>
                            <a:pt x="219042" y="162510"/>
                            <a:pt x="214045" y="126534"/>
                          </a:cubicBezTo>
                          <a:cubicBezTo>
                            <a:pt x="209048" y="90558"/>
                            <a:pt x="262013" y="7612"/>
                            <a:pt x="229035" y="617"/>
                          </a:cubicBez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88" name="Freeform 2587"/>
                    <p:cNvSpPr/>
                    <p:nvPr/>
                  </p:nvSpPr>
                  <p:spPr>
                    <a:xfrm flipH="1">
                      <a:off x="2766075" y="5950377"/>
                      <a:ext cx="207481" cy="160152"/>
                    </a:xfrm>
                    <a:custGeom>
                      <a:avLst/>
                      <a:gdLst>
                        <a:gd name="connsiteX0" fmla="*/ 229035 w 274283"/>
                        <a:gd name="connsiteY0" fmla="*/ 617 h 246463"/>
                        <a:gd name="connsiteX1" fmla="*/ 16175 w 274283"/>
                        <a:gd name="connsiteY1" fmla="*/ 84562 h 246463"/>
                        <a:gd name="connsiteX2" fmla="*/ 43157 w 274283"/>
                        <a:gd name="connsiteY2" fmla="*/ 222471 h 246463"/>
                        <a:gd name="connsiteX3" fmla="*/ 268010 w 274283"/>
                        <a:gd name="connsiteY3" fmla="*/ 237461 h 246463"/>
                        <a:gd name="connsiteX4" fmla="*/ 214045 w 274283"/>
                        <a:gd name="connsiteY4" fmla="*/ 126534 h 246463"/>
                        <a:gd name="connsiteX5" fmla="*/ 229035 w 274283"/>
                        <a:gd name="connsiteY5" fmla="*/ 617 h 2464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74283" h="246463">
                          <a:moveTo>
                            <a:pt x="229035" y="617"/>
                          </a:moveTo>
                          <a:cubicBezTo>
                            <a:pt x="196057" y="-6378"/>
                            <a:pt x="47155" y="47586"/>
                            <a:pt x="16175" y="84562"/>
                          </a:cubicBezTo>
                          <a:cubicBezTo>
                            <a:pt x="-14805" y="121538"/>
                            <a:pt x="1185" y="196988"/>
                            <a:pt x="43157" y="222471"/>
                          </a:cubicBezTo>
                          <a:cubicBezTo>
                            <a:pt x="85129" y="247954"/>
                            <a:pt x="239529" y="253450"/>
                            <a:pt x="268010" y="237461"/>
                          </a:cubicBezTo>
                          <a:cubicBezTo>
                            <a:pt x="296491" y="221472"/>
                            <a:pt x="219042" y="162510"/>
                            <a:pt x="214045" y="126534"/>
                          </a:cubicBezTo>
                          <a:cubicBezTo>
                            <a:pt x="209048" y="90558"/>
                            <a:pt x="262013" y="7612"/>
                            <a:pt x="229035" y="617"/>
                          </a:cubicBez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80" name="Group 2579"/>
                  <p:cNvGrpSpPr/>
                  <p:nvPr/>
                </p:nvGrpSpPr>
                <p:grpSpPr>
                  <a:xfrm>
                    <a:off x="2815616" y="6404609"/>
                    <a:ext cx="239098" cy="258531"/>
                    <a:chOff x="2734458" y="5851998"/>
                    <a:chExt cx="239098" cy="258531"/>
                  </a:xfrm>
                </p:grpSpPr>
                <p:sp>
                  <p:nvSpPr>
                    <p:cNvPr id="2585" name="Freeform 2584"/>
                    <p:cNvSpPr/>
                    <p:nvPr/>
                  </p:nvSpPr>
                  <p:spPr>
                    <a:xfrm>
                      <a:off x="2734458" y="5851998"/>
                      <a:ext cx="207481" cy="160152"/>
                    </a:xfrm>
                    <a:custGeom>
                      <a:avLst/>
                      <a:gdLst>
                        <a:gd name="connsiteX0" fmla="*/ 229035 w 274283"/>
                        <a:gd name="connsiteY0" fmla="*/ 617 h 246463"/>
                        <a:gd name="connsiteX1" fmla="*/ 16175 w 274283"/>
                        <a:gd name="connsiteY1" fmla="*/ 84562 h 246463"/>
                        <a:gd name="connsiteX2" fmla="*/ 43157 w 274283"/>
                        <a:gd name="connsiteY2" fmla="*/ 222471 h 246463"/>
                        <a:gd name="connsiteX3" fmla="*/ 268010 w 274283"/>
                        <a:gd name="connsiteY3" fmla="*/ 237461 h 246463"/>
                        <a:gd name="connsiteX4" fmla="*/ 214045 w 274283"/>
                        <a:gd name="connsiteY4" fmla="*/ 126534 h 246463"/>
                        <a:gd name="connsiteX5" fmla="*/ 229035 w 274283"/>
                        <a:gd name="connsiteY5" fmla="*/ 617 h 2464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74283" h="246463">
                          <a:moveTo>
                            <a:pt x="229035" y="617"/>
                          </a:moveTo>
                          <a:cubicBezTo>
                            <a:pt x="196057" y="-6378"/>
                            <a:pt x="47155" y="47586"/>
                            <a:pt x="16175" y="84562"/>
                          </a:cubicBezTo>
                          <a:cubicBezTo>
                            <a:pt x="-14805" y="121538"/>
                            <a:pt x="1185" y="196988"/>
                            <a:pt x="43157" y="222471"/>
                          </a:cubicBezTo>
                          <a:cubicBezTo>
                            <a:pt x="85129" y="247954"/>
                            <a:pt x="239529" y="253450"/>
                            <a:pt x="268010" y="237461"/>
                          </a:cubicBezTo>
                          <a:cubicBezTo>
                            <a:pt x="296491" y="221472"/>
                            <a:pt x="219042" y="162510"/>
                            <a:pt x="214045" y="126534"/>
                          </a:cubicBezTo>
                          <a:cubicBezTo>
                            <a:pt x="209048" y="90558"/>
                            <a:pt x="262013" y="7612"/>
                            <a:pt x="229035" y="617"/>
                          </a:cubicBez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86" name="Freeform 2585"/>
                    <p:cNvSpPr/>
                    <p:nvPr/>
                  </p:nvSpPr>
                  <p:spPr>
                    <a:xfrm flipH="1">
                      <a:off x="2766075" y="5950377"/>
                      <a:ext cx="207481" cy="160152"/>
                    </a:xfrm>
                    <a:custGeom>
                      <a:avLst/>
                      <a:gdLst>
                        <a:gd name="connsiteX0" fmla="*/ 229035 w 274283"/>
                        <a:gd name="connsiteY0" fmla="*/ 617 h 246463"/>
                        <a:gd name="connsiteX1" fmla="*/ 16175 w 274283"/>
                        <a:gd name="connsiteY1" fmla="*/ 84562 h 246463"/>
                        <a:gd name="connsiteX2" fmla="*/ 43157 w 274283"/>
                        <a:gd name="connsiteY2" fmla="*/ 222471 h 246463"/>
                        <a:gd name="connsiteX3" fmla="*/ 268010 w 274283"/>
                        <a:gd name="connsiteY3" fmla="*/ 237461 h 246463"/>
                        <a:gd name="connsiteX4" fmla="*/ 214045 w 274283"/>
                        <a:gd name="connsiteY4" fmla="*/ 126534 h 246463"/>
                        <a:gd name="connsiteX5" fmla="*/ 229035 w 274283"/>
                        <a:gd name="connsiteY5" fmla="*/ 617 h 2464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74283" h="246463">
                          <a:moveTo>
                            <a:pt x="229035" y="617"/>
                          </a:moveTo>
                          <a:cubicBezTo>
                            <a:pt x="196057" y="-6378"/>
                            <a:pt x="47155" y="47586"/>
                            <a:pt x="16175" y="84562"/>
                          </a:cubicBezTo>
                          <a:cubicBezTo>
                            <a:pt x="-14805" y="121538"/>
                            <a:pt x="1185" y="196988"/>
                            <a:pt x="43157" y="222471"/>
                          </a:cubicBezTo>
                          <a:cubicBezTo>
                            <a:pt x="85129" y="247954"/>
                            <a:pt x="239529" y="253450"/>
                            <a:pt x="268010" y="237461"/>
                          </a:cubicBezTo>
                          <a:cubicBezTo>
                            <a:pt x="296491" y="221472"/>
                            <a:pt x="219042" y="162510"/>
                            <a:pt x="214045" y="126534"/>
                          </a:cubicBezTo>
                          <a:cubicBezTo>
                            <a:pt x="209048" y="90558"/>
                            <a:pt x="262013" y="7612"/>
                            <a:pt x="229035" y="617"/>
                          </a:cubicBez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81" name="Group 2580"/>
                  <p:cNvGrpSpPr/>
                  <p:nvPr/>
                </p:nvGrpSpPr>
                <p:grpSpPr>
                  <a:xfrm>
                    <a:off x="2840207" y="6586001"/>
                    <a:ext cx="239098" cy="258531"/>
                    <a:chOff x="2734458" y="5851998"/>
                    <a:chExt cx="239098" cy="258531"/>
                  </a:xfrm>
                </p:grpSpPr>
                <p:sp>
                  <p:nvSpPr>
                    <p:cNvPr id="2583" name="Freeform 2582"/>
                    <p:cNvSpPr/>
                    <p:nvPr/>
                  </p:nvSpPr>
                  <p:spPr>
                    <a:xfrm>
                      <a:off x="2734458" y="5851998"/>
                      <a:ext cx="207481" cy="160152"/>
                    </a:xfrm>
                    <a:custGeom>
                      <a:avLst/>
                      <a:gdLst>
                        <a:gd name="connsiteX0" fmla="*/ 229035 w 274283"/>
                        <a:gd name="connsiteY0" fmla="*/ 617 h 246463"/>
                        <a:gd name="connsiteX1" fmla="*/ 16175 w 274283"/>
                        <a:gd name="connsiteY1" fmla="*/ 84562 h 246463"/>
                        <a:gd name="connsiteX2" fmla="*/ 43157 w 274283"/>
                        <a:gd name="connsiteY2" fmla="*/ 222471 h 246463"/>
                        <a:gd name="connsiteX3" fmla="*/ 268010 w 274283"/>
                        <a:gd name="connsiteY3" fmla="*/ 237461 h 246463"/>
                        <a:gd name="connsiteX4" fmla="*/ 214045 w 274283"/>
                        <a:gd name="connsiteY4" fmla="*/ 126534 h 246463"/>
                        <a:gd name="connsiteX5" fmla="*/ 229035 w 274283"/>
                        <a:gd name="connsiteY5" fmla="*/ 617 h 2464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74283" h="246463">
                          <a:moveTo>
                            <a:pt x="229035" y="617"/>
                          </a:moveTo>
                          <a:cubicBezTo>
                            <a:pt x="196057" y="-6378"/>
                            <a:pt x="47155" y="47586"/>
                            <a:pt x="16175" y="84562"/>
                          </a:cubicBezTo>
                          <a:cubicBezTo>
                            <a:pt x="-14805" y="121538"/>
                            <a:pt x="1185" y="196988"/>
                            <a:pt x="43157" y="222471"/>
                          </a:cubicBezTo>
                          <a:cubicBezTo>
                            <a:pt x="85129" y="247954"/>
                            <a:pt x="239529" y="253450"/>
                            <a:pt x="268010" y="237461"/>
                          </a:cubicBezTo>
                          <a:cubicBezTo>
                            <a:pt x="296491" y="221472"/>
                            <a:pt x="219042" y="162510"/>
                            <a:pt x="214045" y="126534"/>
                          </a:cubicBezTo>
                          <a:cubicBezTo>
                            <a:pt x="209048" y="90558"/>
                            <a:pt x="262013" y="7612"/>
                            <a:pt x="229035" y="617"/>
                          </a:cubicBez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84" name="Freeform 2583"/>
                    <p:cNvSpPr/>
                    <p:nvPr/>
                  </p:nvSpPr>
                  <p:spPr>
                    <a:xfrm flipH="1">
                      <a:off x="2766075" y="5950377"/>
                      <a:ext cx="207481" cy="160152"/>
                    </a:xfrm>
                    <a:custGeom>
                      <a:avLst/>
                      <a:gdLst>
                        <a:gd name="connsiteX0" fmla="*/ 229035 w 274283"/>
                        <a:gd name="connsiteY0" fmla="*/ 617 h 246463"/>
                        <a:gd name="connsiteX1" fmla="*/ 16175 w 274283"/>
                        <a:gd name="connsiteY1" fmla="*/ 84562 h 246463"/>
                        <a:gd name="connsiteX2" fmla="*/ 43157 w 274283"/>
                        <a:gd name="connsiteY2" fmla="*/ 222471 h 246463"/>
                        <a:gd name="connsiteX3" fmla="*/ 268010 w 274283"/>
                        <a:gd name="connsiteY3" fmla="*/ 237461 h 246463"/>
                        <a:gd name="connsiteX4" fmla="*/ 214045 w 274283"/>
                        <a:gd name="connsiteY4" fmla="*/ 126534 h 246463"/>
                        <a:gd name="connsiteX5" fmla="*/ 229035 w 274283"/>
                        <a:gd name="connsiteY5" fmla="*/ 617 h 2464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74283" h="246463">
                          <a:moveTo>
                            <a:pt x="229035" y="617"/>
                          </a:moveTo>
                          <a:cubicBezTo>
                            <a:pt x="196057" y="-6378"/>
                            <a:pt x="47155" y="47586"/>
                            <a:pt x="16175" y="84562"/>
                          </a:cubicBezTo>
                          <a:cubicBezTo>
                            <a:pt x="-14805" y="121538"/>
                            <a:pt x="1185" y="196988"/>
                            <a:pt x="43157" y="222471"/>
                          </a:cubicBezTo>
                          <a:cubicBezTo>
                            <a:pt x="85129" y="247954"/>
                            <a:pt x="239529" y="253450"/>
                            <a:pt x="268010" y="237461"/>
                          </a:cubicBezTo>
                          <a:cubicBezTo>
                            <a:pt x="296491" y="221472"/>
                            <a:pt x="219042" y="162510"/>
                            <a:pt x="214045" y="126534"/>
                          </a:cubicBezTo>
                          <a:cubicBezTo>
                            <a:pt x="209048" y="90558"/>
                            <a:pt x="262013" y="7612"/>
                            <a:pt x="229035" y="617"/>
                          </a:cubicBez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582" name="Freeform 2581"/>
                  <p:cNvSpPr/>
                  <p:nvPr/>
                </p:nvSpPr>
                <p:spPr>
                  <a:xfrm>
                    <a:off x="2860574" y="6823437"/>
                    <a:ext cx="202179" cy="362679"/>
                  </a:xfrm>
                  <a:custGeom>
                    <a:avLst/>
                    <a:gdLst>
                      <a:gd name="connsiteX0" fmla="*/ 68925 w 202179"/>
                      <a:gd name="connsiteY0" fmla="*/ 10160 h 362679"/>
                      <a:gd name="connsiteX1" fmla="*/ 1192 w 202179"/>
                      <a:gd name="connsiteY1" fmla="*/ 115147 h 362679"/>
                      <a:gd name="connsiteX2" fmla="*/ 119725 w 202179"/>
                      <a:gd name="connsiteY2" fmla="*/ 362374 h 362679"/>
                      <a:gd name="connsiteX3" fmla="*/ 201005 w 202179"/>
                      <a:gd name="connsiteY3" fmla="*/ 162560 h 362679"/>
                      <a:gd name="connsiteX4" fmla="*/ 160365 w 202179"/>
                      <a:gd name="connsiteY4" fmla="*/ 0 h 362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2179" h="362679">
                        <a:moveTo>
                          <a:pt x="68925" y="10160"/>
                        </a:moveTo>
                        <a:cubicBezTo>
                          <a:pt x="30825" y="33302"/>
                          <a:pt x="-7275" y="56445"/>
                          <a:pt x="1192" y="115147"/>
                        </a:cubicBezTo>
                        <a:cubicBezTo>
                          <a:pt x="9659" y="173849"/>
                          <a:pt x="86423" y="354472"/>
                          <a:pt x="119725" y="362374"/>
                        </a:cubicBezTo>
                        <a:cubicBezTo>
                          <a:pt x="153027" y="370276"/>
                          <a:pt x="194232" y="222956"/>
                          <a:pt x="201005" y="162560"/>
                        </a:cubicBezTo>
                        <a:cubicBezTo>
                          <a:pt x="207778" y="102164"/>
                          <a:pt x="184071" y="51082"/>
                          <a:pt x="160365" y="0"/>
                        </a:cubicBezTo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68" name="Group 2567"/>
                <p:cNvGrpSpPr/>
                <p:nvPr/>
              </p:nvGrpSpPr>
              <p:grpSpPr>
                <a:xfrm>
                  <a:off x="453014" y="1161498"/>
                  <a:ext cx="568866" cy="643165"/>
                  <a:chOff x="4583876" y="3710540"/>
                  <a:chExt cx="1150317" cy="1300558"/>
                </a:xfrm>
              </p:grpSpPr>
              <p:sp>
                <p:nvSpPr>
                  <p:cNvPr id="2570" name="Oval 2569"/>
                  <p:cNvSpPr/>
                  <p:nvPr/>
                </p:nvSpPr>
                <p:spPr>
                  <a:xfrm>
                    <a:off x="4693924" y="3710540"/>
                    <a:ext cx="910274" cy="1300558"/>
                  </a:xfrm>
                  <a:prstGeom prst="ellips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1" name="Oval 2570"/>
                  <p:cNvSpPr/>
                  <p:nvPr/>
                </p:nvSpPr>
                <p:spPr>
                  <a:xfrm>
                    <a:off x="4583876" y="4310726"/>
                    <a:ext cx="228600" cy="254355"/>
                  </a:xfrm>
                  <a:prstGeom prst="ellips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2" name="Oval 2571"/>
                  <p:cNvSpPr/>
                  <p:nvPr/>
                </p:nvSpPr>
                <p:spPr>
                  <a:xfrm>
                    <a:off x="5505593" y="4315486"/>
                    <a:ext cx="228600" cy="254355"/>
                  </a:xfrm>
                  <a:prstGeom prst="ellips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3" name="Freeform 2572"/>
                  <p:cNvSpPr/>
                  <p:nvPr/>
                </p:nvSpPr>
                <p:spPr>
                  <a:xfrm>
                    <a:off x="4987021" y="4703524"/>
                    <a:ext cx="337488" cy="180991"/>
                  </a:xfrm>
                  <a:custGeom>
                    <a:avLst/>
                    <a:gdLst>
                      <a:gd name="connsiteX0" fmla="*/ 8876 w 540980"/>
                      <a:gd name="connsiteY0" fmla="*/ 38100 h 342916"/>
                      <a:gd name="connsiteX1" fmla="*/ 537513 w 540980"/>
                      <a:gd name="connsiteY1" fmla="*/ 38100 h 342916"/>
                      <a:gd name="connsiteX2" fmla="*/ 227951 w 540980"/>
                      <a:gd name="connsiteY2" fmla="*/ 342900 h 342916"/>
                      <a:gd name="connsiteX3" fmla="*/ 8876 w 540980"/>
                      <a:gd name="connsiteY3" fmla="*/ 38100 h 342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80" h="342916">
                        <a:moveTo>
                          <a:pt x="8876" y="38100"/>
                        </a:moveTo>
                        <a:cubicBezTo>
                          <a:pt x="60470" y="-12700"/>
                          <a:pt x="501001" y="-12700"/>
                          <a:pt x="537513" y="38100"/>
                        </a:cubicBezTo>
                        <a:cubicBezTo>
                          <a:pt x="574025" y="88900"/>
                          <a:pt x="312088" y="340519"/>
                          <a:pt x="227951" y="342900"/>
                        </a:cubicBezTo>
                        <a:cubicBezTo>
                          <a:pt x="143814" y="345281"/>
                          <a:pt x="-42718" y="88900"/>
                          <a:pt x="8876" y="3810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6350">
                    <a:solidFill>
                      <a:srgbClr val="F9D69D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4" name="Oval 2573"/>
                  <p:cNvSpPr/>
                  <p:nvPr/>
                </p:nvSpPr>
                <p:spPr>
                  <a:xfrm>
                    <a:off x="4958446" y="4180056"/>
                    <a:ext cx="101842" cy="16906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5" name="Oval 2574"/>
                  <p:cNvSpPr/>
                  <p:nvPr/>
                </p:nvSpPr>
                <p:spPr>
                  <a:xfrm>
                    <a:off x="5258488" y="4180056"/>
                    <a:ext cx="101842" cy="16906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6" name="Freeform 2575"/>
                  <p:cNvSpPr/>
                  <p:nvPr/>
                </p:nvSpPr>
                <p:spPr>
                  <a:xfrm>
                    <a:off x="5123844" y="4348533"/>
                    <a:ext cx="133812" cy="197287"/>
                  </a:xfrm>
                  <a:custGeom>
                    <a:avLst/>
                    <a:gdLst>
                      <a:gd name="connsiteX0" fmla="*/ 732 w 122014"/>
                      <a:gd name="connsiteY0" fmla="*/ 51 h 1021848"/>
                      <a:gd name="connsiteX1" fmla="*/ 119795 w 122014"/>
                      <a:gd name="connsiteY1" fmla="*/ 928739 h 1021848"/>
                      <a:gd name="connsiteX2" fmla="*/ 72170 w 122014"/>
                      <a:gd name="connsiteY2" fmla="*/ 885876 h 1021848"/>
                      <a:gd name="connsiteX3" fmla="*/ 732 w 122014"/>
                      <a:gd name="connsiteY3" fmla="*/ 51 h 1021848"/>
                      <a:gd name="connsiteX0" fmla="*/ 1130 w 122078"/>
                      <a:gd name="connsiteY0" fmla="*/ 51 h 1021848"/>
                      <a:gd name="connsiteX1" fmla="*/ 120193 w 122078"/>
                      <a:gd name="connsiteY1" fmla="*/ 928739 h 1021848"/>
                      <a:gd name="connsiteX2" fmla="*/ 63894 w 122078"/>
                      <a:gd name="connsiteY2" fmla="*/ 885877 h 1021848"/>
                      <a:gd name="connsiteX3" fmla="*/ 1130 w 122078"/>
                      <a:gd name="connsiteY3" fmla="*/ 51 h 1021848"/>
                      <a:gd name="connsiteX0" fmla="*/ 3192 w 166765"/>
                      <a:gd name="connsiteY0" fmla="*/ 692 h 1108839"/>
                      <a:gd name="connsiteX1" fmla="*/ 165624 w 166765"/>
                      <a:gd name="connsiteY1" fmla="*/ 1045079 h 1108839"/>
                      <a:gd name="connsiteX2" fmla="*/ 65956 w 166765"/>
                      <a:gd name="connsiteY2" fmla="*/ 886518 h 1108839"/>
                      <a:gd name="connsiteX3" fmla="*/ 3192 w 166765"/>
                      <a:gd name="connsiteY3" fmla="*/ 692 h 1108839"/>
                      <a:gd name="connsiteX0" fmla="*/ 2487 w 166860"/>
                      <a:gd name="connsiteY0" fmla="*/ 708 h 1171293"/>
                      <a:gd name="connsiteX1" fmla="*/ 164919 w 166860"/>
                      <a:gd name="connsiteY1" fmla="*/ 1045095 h 1171293"/>
                      <a:gd name="connsiteX2" fmla="*/ 48082 w 166860"/>
                      <a:gd name="connsiteY2" fmla="*/ 1145802 h 1171293"/>
                      <a:gd name="connsiteX3" fmla="*/ 65251 w 166860"/>
                      <a:gd name="connsiteY3" fmla="*/ 886534 h 1171293"/>
                      <a:gd name="connsiteX4" fmla="*/ 2487 w 166860"/>
                      <a:gd name="connsiteY4" fmla="*/ 708 h 1171293"/>
                      <a:gd name="connsiteX0" fmla="*/ 954 w 165326"/>
                      <a:gd name="connsiteY0" fmla="*/ 48 h 1170633"/>
                      <a:gd name="connsiteX1" fmla="*/ 163386 w 165326"/>
                      <a:gd name="connsiteY1" fmla="*/ 1044435 h 1170633"/>
                      <a:gd name="connsiteX2" fmla="*/ 46549 w 165326"/>
                      <a:gd name="connsiteY2" fmla="*/ 1145142 h 1170633"/>
                      <a:gd name="connsiteX3" fmla="*/ 94077 w 165326"/>
                      <a:gd name="connsiteY3" fmla="*/ 1001571 h 1170633"/>
                      <a:gd name="connsiteX4" fmla="*/ 954 w 165326"/>
                      <a:gd name="connsiteY4" fmla="*/ 48 h 1170633"/>
                      <a:gd name="connsiteX0" fmla="*/ 6423 w 170795"/>
                      <a:gd name="connsiteY0" fmla="*/ 85062 h 1255647"/>
                      <a:gd name="connsiteX1" fmla="*/ 168855 w 170795"/>
                      <a:gd name="connsiteY1" fmla="*/ 1129449 h 1255647"/>
                      <a:gd name="connsiteX2" fmla="*/ 52018 w 170795"/>
                      <a:gd name="connsiteY2" fmla="*/ 1230156 h 1255647"/>
                      <a:gd name="connsiteX3" fmla="*/ 99546 w 170795"/>
                      <a:gd name="connsiteY3" fmla="*/ 1086585 h 1255647"/>
                      <a:gd name="connsiteX4" fmla="*/ 39007 w 170795"/>
                      <a:gd name="connsiteY4" fmla="*/ 176028 h 1255647"/>
                      <a:gd name="connsiteX5" fmla="*/ 6423 w 170795"/>
                      <a:gd name="connsiteY5" fmla="*/ 85062 h 1255647"/>
                      <a:gd name="connsiteX0" fmla="*/ 42280 w 206652"/>
                      <a:gd name="connsiteY0" fmla="*/ 85062 h 1255647"/>
                      <a:gd name="connsiteX1" fmla="*/ 204712 w 206652"/>
                      <a:gd name="connsiteY1" fmla="*/ 1129449 h 1255647"/>
                      <a:gd name="connsiteX2" fmla="*/ 87875 w 206652"/>
                      <a:gd name="connsiteY2" fmla="*/ 1230156 h 1255647"/>
                      <a:gd name="connsiteX3" fmla="*/ 135403 w 206652"/>
                      <a:gd name="connsiteY3" fmla="*/ 1086585 h 1255647"/>
                      <a:gd name="connsiteX4" fmla="*/ 5472 w 206652"/>
                      <a:gd name="connsiteY4" fmla="*/ 176028 h 1255647"/>
                      <a:gd name="connsiteX5" fmla="*/ 42280 w 206652"/>
                      <a:gd name="connsiteY5" fmla="*/ 85062 h 1255647"/>
                      <a:gd name="connsiteX0" fmla="*/ 42280 w 206652"/>
                      <a:gd name="connsiteY0" fmla="*/ 85062 h 1255647"/>
                      <a:gd name="connsiteX1" fmla="*/ 204712 w 206652"/>
                      <a:gd name="connsiteY1" fmla="*/ 1129449 h 1255647"/>
                      <a:gd name="connsiteX2" fmla="*/ 87875 w 206652"/>
                      <a:gd name="connsiteY2" fmla="*/ 1230156 h 1255647"/>
                      <a:gd name="connsiteX3" fmla="*/ 178773 w 206652"/>
                      <a:gd name="connsiteY3" fmla="*/ 1086586 h 1255647"/>
                      <a:gd name="connsiteX4" fmla="*/ 5472 w 206652"/>
                      <a:gd name="connsiteY4" fmla="*/ 176028 h 1255647"/>
                      <a:gd name="connsiteX5" fmla="*/ 42280 w 206652"/>
                      <a:gd name="connsiteY5" fmla="*/ 85062 h 1255647"/>
                      <a:gd name="connsiteX0" fmla="*/ 19601 w 183973"/>
                      <a:gd name="connsiteY0" fmla="*/ 80206 h 1250791"/>
                      <a:gd name="connsiteX1" fmla="*/ 182033 w 183973"/>
                      <a:gd name="connsiteY1" fmla="*/ 1124593 h 1250791"/>
                      <a:gd name="connsiteX2" fmla="*/ 65196 w 183973"/>
                      <a:gd name="connsiteY2" fmla="*/ 1225300 h 1250791"/>
                      <a:gd name="connsiteX3" fmla="*/ 156094 w 183973"/>
                      <a:gd name="connsiteY3" fmla="*/ 1081730 h 1250791"/>
                      <a:gd name="connsiteX4" fmla="*/ 13151 w 183973"/>
                      <a:gd name="connsiteY4" fmla="*/ 184025 h 1250791"/>
                      <a:gd name="connsiteX5" fmla="*/ 19601 w 183973"/>
                      <a:gd name="connsiteY5" fmla="*/ 80206 h 1250791"/>
                      <a:gd name="connsiteX0" fmla="*/ 100 w 170922"/>
                      <a:gd name="connsiteY0" fmla="*/ 53 h 1066819"/>
                      <a:gd name="connsiteX1" fmla="*/ 168982 w 170922"/>
                      <a:gd name="connsiteY1" fmla="*/ 940621 h 1066819"/>
                      <a:gd name="connsiteX2" fmla="*/ 52145 w 170922"/>
                      <a:gd name="connsiteY2" fmla="*/ 1041328 h 1066819"/>
                      <a:gd name="connsiteX3" fmla="*/ 143043 w 170922"/>
                      <a:gd name="connsiteY3" fmla="*/ 897758 h 1066819"/>
                      <a:gd name="connsiteX4" fmla="*/ 100 w 170922"/>
                      <a:gd name="connsiteY4" fmla="*/ 53 h 1066819"/>
                      <a:gd name="connsiteX0" fmla="*/ 27829 w 120586"/>
                      <a:gd name="connsiteY0" fmla="*/ 133 h 526980"/>
                      <a:gd name="connsiteX1" fmla="*/ 118646 w 120586"/>
                      <a:gd name="connsiteY1" fmla="*/ 400782 h 526980"/>
                      <a:gd name="connsiteX2" fmla="*/ 1809 w 120586"/>
                      <a:gd name="connsiteY2" fmla="*/ 501489 h 526980"/>
                      <a:gd name="connsiteX3" fmla="*/ 92707 w 120586"/>
                      <a:gd name="connsiteY3" fmla="*/ 357919 h 526980"/>
                      <a:gd name="connsiteX4" fmla="*/ 27829 w 120586"/>
                      <a:gd name="connsiteY4" fmla="*/ 133 h 526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86" h="526980">
                        <a:moveTo>
                          <a:pt x="27829" y="133"/>
                        </a:moveTo>
                        <a:cubicBezTo>
                          <a:pt x="32152" y="7277"/>
                          <a:pt x="109972" y="227236"/>
                          <a:pt x="118646" y="400782"/>
                        </a:cubicBezTo>
                        <a:cubicBezTo>
                          <a:pt x="137087" y="572348"/>
                          <a:pt x="18420" y="527916"/>
                          <a:pt x="1809" y="501489"/>
                        </a:cubicBezTo>
                        <a:cubicBezTo>
                          <a:pt x="-14802" y="475062"/>
                          <a:pt x="88370" y="441478"/>
                          <a:pt x="92707" y="357919"/>
                        </a:cubicBezTo>
                        <a:cubicBezTo>
                          <a:pt x="97044" y="274360"/>
                          <a:pt x="23506" y="-7011"/>
                          <a:pt x="27829" y="133"/>
                        </a:cubicBezTo>
                        <a:close/>
                      </a:path>
                    </a:pathLst>
                  </a:custGeom>
                  <a:solidFill>
                    <a:srgbClr val="A77E4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569" name="Freeform 2568"/>
                <p:cNvSpPr/>
                <p:nvPr/>
              </p:nvSpPr>
              <p:spPr>
                <a:xfrm>
                  <a:off x="503248" y="1129450"/>
                  <a:ext cx="461338" cy="349743"/>
                </a:xfrm>
                <a:custGeom>
                  <a:avLst/>
                  <a:gdLst>
                    <a:gd name="connsiteX0" fmla="*/ 52939 w 890337"/>
                    <a:gd name="connsiteY0" fmla="*/ 952901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52939 w 890337"/>
                    <a:gd name="connsiteY17" fmla="*/ 952901 h 952901"/>
                    <a:gd name="connsiteX0" fmla="*/ 121654 w 890337"/>
                    <a:gd name="connsiteY0" fmla="*/ 885524 h 952901"/>
                    <a:gd name="connsiteX1" fmla="*/ 0 w 890337"/>
                    <a:gd name="connsiteY1" fmla="*/ 288758 h 952901"/>
                    <a:gd name="connsiteX2" fmla="*/ 211756 w 890337"/>
                    <a:gd name="connsiteY2" fmla="*/ 134754 h 952901"/>
                    <a:gd name="connsiteX3" fmla="*/ 471638 w 890337"/>
                    <a:gd name="connsiteY3" fmla="*/ 115503 h 952901"/>
                    <a:gd name="connsiteX4" fmla="*/ 654518 w 890337"/>
                    <a:gd name="connsiteY4" fmla="*/ 0 h 952901"/>
                    <a:gd name="connsiteX5" fmla="*/ 563078 w 890337"/>
                    <a:gd name="connsiteY5" fmla="*/ 115503 h 952901"/>
                    <a:gd name="connsiteX6" fmla="*/ 755584 w 890337"/>
                    <a:gd name="connsiteY6" fmla="*/ 62564 h 952901"/>
                    <a:gd name="connsiteX7" fmla="*/ 625643 w 890337"/>
                    <a:gd name="connsiteY7" fmla="*/ 206943 h 952901"/>
                    <a:gd name="connsiteX8" fmla="*/ 890337 w 890337"/>
                    <a:gd name="connsiteY8" fmla="*/ 187693 h 952901"/>
                    <a:gd name="connsiteX9" fmla="*/ 702645 w 890337"/>
                    <a:gd name="connsiteY9" fmla="*/ 341697 h 952901"/>
                    <a:gd name="connsiteX10" fmla="*/ 741146 w 890337"/>
                    <a:gd name="connsiteY10" fmla="*/ 543828 h 952901"/>
                    <a:gd name="connsiteX11" fmla="*/ 683394 w 890337"/>
                    <a:gd name="connsiteY11" fmla="*/ 952901 h 952901"/>
                    <a:gd name="connsiteX12" fmla="*/ 630455 w 890337"/>
                    <a:gd name="connsiteY12" fmla="*/ 481263 h 952901"/>
                    <a:gd name="connsiteX13" fmla="*/ 466826 w 890337"/>
                    <a:gd name="connsiteY13" fmla="*/ 476451 h 952901"/>
                    <a:gd name="connsiteX14" fmla="*/ 356135 w 890337"/>
                    <a:gd name="connsiteY14" fmla="*/ 548640 h 952901"/>
                    <a:gd name="connsiteX15" fmla="*/ 303196 w 890337"/>
                    <a:gd name="connsiteY15" fmla="*/ 490889 h 952901"/>
                    <a:gd name="connsiteX16" fmla="*/ 125129 w 890337"/>
                    <a:gd name="connsiteY16" fmla="*/ 447575 h 952901"/>
                    <a:gd name="connsiteX17" fmla="*/ 121654 w 890337"/>
                    <a:gd name="connsiteY17" fmla="*/ 885524 h 952901"/>
                    <a:gd name="connsiteX0" fmla="*/ 121654 w 890337"/>
                    <a:gd name="connsiteY0" fmla="*/ 885524 h 885524"/>
                    <a:gd name="connsiteX1" fmla="*/ 0 w 890337"/>
                    <a:gd name="connsiteY1" fmla="*/ 288758 h 885524"/>
                    <a:gd name="connsiteX2" fmla="*/ 211756 w 890337"/>
                    <a:gd name="connsiteY2" fmla="*/ 134754 h 885524"/>
                    <a:gd name="connsiteX3" fmla="*/ 471638 w 890337"/>
                    <a:gd name="connsiteY3" fmla="*/ 115503 h 885524"/>
                    <a:gd name="connsiteX4" fmla="*/ 654518 w 890337"/>
                    <a:gd name="connsiteY4" fmla="*/ 0 h 885524"/>
                    <a:gd name="connsiteX5" fmla="*/ 563078 w 890337"/>
                    <a:gd name="connsiteY5" fmla="*/ 115503 h 885524"/>
                    <a:gd name="connsiteX6" fmla="*/ 755584 w 890337"/>
                    <a:gd name="connsiteY6" fmla="*/ 62564 h 885524"/>
                    <a:gd name="connsiteX7" fmla="*/ 625643 w 890337"/>
                    <a:gd name="connsiteY7" fmla="*/ 206943 h 885524"/>
                    <a:gd name="connsiteX8" fmla="*/ 890337 w 890337"/>
                    <a:gd name="connsiteY8" fmla="*/ 187693 h 885524"/>
                    <a:gd name="connsiteX9" fmla="*/ 702645 w 890337"/>
                    <a:gd name="connsiteY9" fmla="*/ 341697 h 885524"/>
                    <a:gd name="connsiteX10" fmla="*/ 741146 w 890337"/>
                    <a:gd name="connsiteY10" fmla="*/ 543828 h 885524"/>
                    <a:gd name="connsiteX11" fmla="*/ 658407 w 890337"/>
                    <a:gd name="connsiteY11" fmla="*/ 842210 h 885524"/>
                    <a:gd name="connsiteX12" fmla="*/ 630455 w 890337"/>
                    <a:gd name="connsiteY12" fmla="*/ 481263 h 885524"/>
                    <a:gd name="connsiteX13" fmla="*/ 466826 w 890337"/>
                    <a:gd name="connsiteY13" fmla="*/ 476451 h 885524"/>
                    <a:gd name="connsiteX14" fmla="*/ 356135 w 890337"/>
                    <a:gd name="connsiteY14" fmla="*/ 548640 h 885524"/>
                    <a:gd name="connsiteX15" fmla="*/ 303196 w 890337"/>
                    <a:gd name="connsiteY15" fmla="*/ 490889 h 885524"/>
                    <a:gd name="connsiteX16" fmla="*/ 125129 w 890337"/>
                    <a:gd name="connsiteY16" fmla="*/ 447575 h 885524"/>
                    <a:gd name="connsiteX17" fmla="*/ 121654 w 890337"/>
                    <a:gd name="connsiteY17" fmla="*/ 885524 h 885524"/>
                    <a:gd name="connsiteX0" fmla="*/ 121654 w 890337"/>
                    <a:gd name="connsiteY0" fmla="*/ 885524 h 885524"/>
                    <a:gd name="connsiteX1" fmla="*/ 0 w 890337"/>
                    <a:gd name="connsiteY1" fmla="*/ 288758 h 885524"/>
                    <a:gd name="connsiteX2" fmla="*/ 211756 w 890337"/>
                    <a:gd name="connsiteY2" fmla="*/ 134754 h 885524"/>
                    <a:gd name="connsiteX3" fmla="*/ 471638 w 890337"/>
                    <a:gd name="connsiteY3" fmla="*/ 115503 h 885524"/>
                    <a:gd name="connsiteX4" fmla="*/ 654518 w 890337"/>
                    <a:gd name="connsiteY4" fmla="*/ 0 h 885524"/>
                    <a:gd name="connsiteX5" fmla="*/ 563078 w 890337"/>
                    <a:gd name="connsiteY5" fmla="*/ 115503 h 885524"/>
                    <a:gd name="connsiteX6" fmla="*/ 755584 w 890337"/>
                    <a:gd name="connsiteY6" fmla="*/ 62564 h 885524"/>
                    <a:gd name="connsiteX7" fmla="*/ 625643 w 890337"/>
                    <a:gd name="connsiteY7" fmla="*/ 206943 h 885524"/>
                    <a:gd name="connsiteX8" fmla="*/ 890337 w 890337"/>
                    <a:gd name="connsiteY8" fmla="*/ 187693 h 885524"/>
                    <a:gd name="connsiteX9" fmla="*/ 702645 w 890337"/>
                    <a:gd name="connsiteY9" fmla="*/ 341697 h 885524"/>
                    <a:gd name="connsiteX10" fmla="*/ 741146 w 890337"/>
                    <a:gd name="connsiteY10" fmla="*/ 543828 h 885524"/>
                    <a:gd name="connsiteX11" fmla="*/ 729674 w 890337"/>
                    <a:gd name="connsiteY11" fmla="*/ 716549 h 885524"/>
                    <a:gd name="connsiteX12" fmla="*/ 658407 w 890337"/>
                    <a:gd name="connsiteY12" fmla="*/ 842210 h 885524"/>
                    <a:gd name="connsiteX13" fmla="*/ 630455 w 890337"/>
                    <a:gd name="connsiteY13" fmla="*/ 481263 h 885524"/>
                    <a:gd name="connsiteX14" fmla="*/ 466826 w 890337"/>
                    <a:gd name="connsiteY14" fmla="*/ 476451 h 885524"/>
                    <a:gd name="connsiteX15" fmla="*/ 356135 w 890337"/>
                    <a:gd name="connsiteY15" fmla="*/ 548640 h 885524"/>
                    <a:gd name="connsiteX16" fmla="*/ 303196 w 890337"/>
                    <a:gd name="connsiteY16" fmla="*/ 490889 h 885524"/>
                    <a:gd name="connsiteX17" fmla="*/ 125129 w 890337"/>
                    <a:gd name="connsiteY17" fmla="*/ 447575 h 885524"/>
                    <a:gd name="connsiteX18" fmla="*/ 121654 w 890337"/>
                    <a:gd name="connsiteY18" fmla="*/ 885524 h 885524"/>
                    <a:gd name="connsiteX0" fmla="*/ 121654 w 890337"/>
                    <a:gd name="connsiteY0" fmla="*/ 885524 h 885524"/>
                    <a:gd name="connsiteX1" fmla="*/ 36280 w 890337"/>
                    <a:gd name="connsiteY1" fmla="*/ 673235 h 885524"/>
                    <a:gd name="connsiteX2" fmla="*/ 0 w 890337"/>
                    <a:gd name="connsiteY2" fmla="*/ 288758 h 885524"/>
                    <a:gd name="connsiteX3" fmla="*/ 211756 w 890337"/>
                    <a:gd name="connsiteY3" fmla="*/ 134754 h 885524"/>
                    <a:gd name="connsiteX4" fmla="*/ 471638 w 890337"/>
                    <a:gd name="connsiteY4" fmla="*/ 115503 h 885524"/>
                    <a:gd name="connsiteX5" fmla="*/ 654518 w 890337"/>
                    <a:gd name="connsiteY5" fmla="*/ 0 h 885524"/>
                    <a:gd name="connsiteX6" fmla="*/ 563078 w 890337"/>
                    <a:gd name="connsiteY6" fmla="*/ 115503 h 885524"/>
                    <a:gd name="connsiteX7" fmla="*/ 755584 w 890337"/>
                    <a:gd name="connsiteY7" fmla="*/ 62564 h 885524"/>
                    <a:gd name="connsiteX8" fmla="*/ 625643 w 890337"/>
                    <a:gd name="connsiteY8" fmla="*/ 206943 h 885524"/>
                    <a:gd name="connsiteX9" fmla="*/ 890337 w 890337"/>
                    <a:gd name="connsiteY9" fmla="*/ 187693 h 885524"/>
                    <a:gd name="connsiteX10" fmla="*/ 702645 w 890337"/>
                    <a:gd name="connsiteY10" fmla="*/ 341697 h 885524"/>
                    <a:gd name="connsiteX11" fmla="*/ 741146 w 890337"/>
                    <a:gd name="connsiteY11" fmla="*/ 543828 h 885524"/>
                    <a:gd name="connsiteX12" fmla="*/ 729674 w 890337"/>
                    <a:gd name="connsiteY12" fmla="*/ 716549 h 885524"/>
                    <a:gd name="connsiteX13" fmla="*/ 658407 w 890337"/>
                    <a:gd name="connsiteY13" fmla="*/ 842210 h 885524"/>
                    <a:gd name="connsiteX14" fmla="*/ 630455 w 890337"/>
                    <a:gd name="connsiteY14" fmla="*/ 481263 h 885524"/>
                    <a:gd name="connsiteX15" fmla="*/ 466826 w 890337"/>
                    <a:gd name="connsiteY15" fmla="*/ 476451 h 885524"/>
                    <a:gd name="connsiteX16" fmla="*/ 356135 w 890337"/>
                    <a:gd name="connsiteY16" fmla="*/ 548640 h 885524"/>
                    <a:gd name="connsiteX17" fmla="*/ 303196 w 890337"/>
                    <a:gd name="connsiteY17" fmla="*/ 490889 h 885524"/>
                    <a:gd name="connsiteX18" fmla="*/ 125129 w 890337"/>
                    <a:gd name="connsiteY18" fmla="*/ 447575 h 885524"/>
                    <a:gd name="connsiteX19" fmla="*/ 121654 w 890337"/>
                    <a:gd name="connsiteY19" fmla="*/ 885524 h 885524"/>
                    <a:gd name="connsiteX0" fmla="*/ 85374 w 854057"/>
                    <a:gd name="connsiteY0" fmla="*/ 885524 h 885524"/>
                    <a:gd name="connsiteX1" fmla="*/ 0 w 854057"/>
                    <a:gd name="connsiteY1" fmla="*/ 673235 h 885524"/>
                    <a:gd name="connsiteX2" fmla="*/ 1201 w 854057"/>
                    <a:gd name="connsiteY2" fmla="*/ 312821 h 885524"/>
                    <a:gd name="connsiteX3" fmla="*/ 175476 w 854057"/>
                    <a:gd name="connsiteY3" fmla="*/ 134754 h 885524"/>
                    <a:gd name="connsiteX4" fmla="*/ 435358 w 854057"/>
                    <a:gd name="connsiteY4" fmla="*/ 115503 h 885524"/>
                    <a:gd name="connsiteX5" fmla="*/ 618238 w 854057"/>
                    <a:gd name="connsiteY5" fmla="*/ 0 h 885524"/>
                    <a:gd name="connsiteX6" fmla="*/ 526798 w 854057"/>
                    <a:gd name="connsiteY6" fmla="*/ 115503 h 885524"/>
                    <a:gd name="connsiteX7" fmla="*/ 719304 w 854057"/>
                    <a:gd name="connsiteY7" fmla="*/ 62564 h 885524"/>
                    <a:gd name="connsiteX8" fmla="*/ 589363 w 854057"/>
                    <a:gd name="connsiteY8" fmla="*/ 206943 h 885524"/>
                    <a:gd name="connsiteX9" fmla="*/ 854057 w 854057"/>
                    <a:gd name="connsiteY9" fmla="*/ 187693 h 885524"/>
                    <a:gd name="connsiteX10" fmla="*/ 666365 w 854057"/>
                    <a:gd name="connsiteY10" fmla="*/ 341697 h 885524"/>
                    <a:gd name="connsiteX11" fmla="*/ 704866 w 854057"/>
                    <a:gd name="connsiteY11" fmla="*/ 543828 h 885524"/>
                    <a:gd name="connsiteX12" fmla="*/ 693394 w 854057"/>
                    <a:gd name="connsiteY12" fmla="*/ 716549 h 885524"/>
                    <a:gd name="connsiteX13" fmla="*/ 622127 w 854057"/>
                    <a:gd name="connsiteY13" fmla="*/ 842210 h 885524"/>
                    <a:gd name="connsiteX14" fmla="*/ 594175 w 854057"/>
                    <a:gd name="connsiteY14" fmla="*/ 481263 h 885524"/>
                    <a:gd name="connsiteX15" fmla="*/ 430546 w 854057"/>
                    <a:gd name="connsiteY15" fmla="*/ 476451 h 885524"/>
                    <a:gd name="connsiteX16" fmla="*/ 319855 w 854057"/>
                    <a:gd name="connsiteY16" fmla="*/ 548640 h 885524"/>
                    <a:gd name="connsiteX17" fmla="*/ 266916 w 854057"/>
                    <a:gd name="connsiteY17" fmla="*/ 490889 h 885524"/>
                    <a:gd name="connsiteX18" fmla="*/ 88849 w 854057"/>
                    <a:gd name="connsiteY18" fmla="*/ 447575 h 885524"/>
                    <a:gd name="connsiteX19" fmla="*/ 85374 w 854057"/>
                    <a:gd name="connsiteY19" fmla="*/ 885524 h 885524"/>
                    <a:gd name="connsiteX0" fmla="*/ 85374 w 854057"/>
                    <a:gd name="connsiteY0" fmla="*/ 822960 h 822960"/>
                    <a:gd name="connsiteX1" fmla="*/ 0 w 854057"/>
                    <a:gd name="connsiteY1" fmla="*/ 610671 h 822960"/>
                    <a:gd name="connsiteX2" fmla="*/ 1201 w 854057"/>
                    <a:gd name="connsiteY2" fmla="*/ 250257 h 822960"/>
                    <a:gd name="connsiteX3" fmla="*/ 175476 w 854057"/>
                    <a:gd name="connsiteY3" fmla="*/ 72190 h 822960"/>
                    <a:gd name="connsiteX4" fmla="*/ 435358 w 854057"/>
                    <a:gd name="connsiteY4" fmla="*/ 52939 h 822960"/>
                    <a:gd name="connsiteX5" fmla="*/ 526798 w 854057"/>
                    <a:gd name="connsiteY5" fmla="*/ 52939 h 822960"/>
                    <a:gd name="connsiteX6" fmla="*/ 719304 w 854057"/>
                    <a:gd name="connsiteY6" fmla="*/ 0 h 822960"/>
                    <a:gd name="connsiteX7" fmla="*/ 589363 w 854057"/>
                    <a:gd name="connsiteY7" fmla="*/ 144379 h 822960"/>
                    <a:gd name="connsiteX8" fmla="*/ 854057 w 854057"/>
                    <a:gd name="connsiteY8" fmla="*/ 125129 h 822960"/>
                    <a:gd name="connsiteX9" fmla="*/ 666365 w 854057"/>
                    <a:gd name="connsiteY9" fmla="*/ 279133 h 822960"/>
                    <a:gd name="connsiteX10" fmla="*/ 704866 w 854057"/>
                    <a:gd name="connsiteY10" fmla="*/ 481264 h 822960"/>
                    <a:gd name="connsiteX11" fmla="*/ 693394 w 854057"/>
                    <a:gd name="connsiteY11" fmla="*/ 653985 h 822960"/>
                    <a:gd name="connsiteX12" fmla="*/ 622127 w 854057"/>
                    <a:gd name="connsiteY12" fmla="*/ 779646 h 822960"/>
                    <a:gd name="connsiteX13" fmla="*/ 594175 w 854057"/>
                    <a:gd name="connsiteY13" fmla="*/ 418699 h 822960"/>
                    <a:gd name="connsiteX14" fmla="*/ 430546 w 854057"/>
                    <a:gd name="connsiteY14" fmla="*/ 413887 h 822960"/>
                    <a:gd name="connsiteX15" fmla="*/ 319855 w 854057"/>
                    <a:gd name="connsiteY15" fmla="*/ 486076 h 822960"/>
                    <a:gd name="connsiteX16" fmla="*/ 266916 w 854057"/>
                    <a:gd name="connsiteY16" fmla="*/ 428325 h 822960"/>
                    <a:gd name="connsiteX17" fmla="*/ 88849 w 854057"/>
                    <a:gd name="connsiteY17" fmla="*/ 385011 h 822960"/>
                    <a:gd name="connsiteX18" fmla="*/ 85374 w 854057"/>
                    <a:gd name="connsiteY18" fmla="*/ 822960 h 822960"/>
                    <a:gd name="connsiteX0" fmla="*/ 85374 w 854057"/>
                    <a:gd name="connsiteY0" fmla="*/ 770021 h 770021"/>
                    <a:gd name="connsiteX1" fmla="*/ 0 w 854057"/>
                    <a:gd name="connsiteY1" fmla="*/ 557732 h 770021"/>
                    <a:gd name="connsiteX2" fmla="*/ 1201 w 854057"/>
                    <a:gd name="connsiteY2" fmla="*/ 197318 h 770021"/>
                    <a:gd name="connsiteX3" fmla="*/ 175476 w 854057"/>
                    <a:gd name="connsiteY3" fmla="*/ 19251 h 770021"/>
                    <a:gd name="connsiteX4" fmla="*/ 435358 w 854057"/>
                    <a:gd name="connsiteY4" fmla="*/ 0 h 770021"/>
                    <a:gd name="connsiteX5" fmla="*/ 526798 w 854057"/>
                    <a:gd name="connsiteY5" fmla="*/ 0 h 770021"/>
                    <a:gd name="connsiteX6" fmla="*/ 589363 w 854057"/>
                    <a:gd name="connsiteY6" fmla="*/ 91440 h 770021"/>
                    <a:gd name="connsiteX7" fmla="*/ 854057 w 854057"/>
                    <a:gd name="connsiteY7" fmla="*/ 72190 h 770021"/>
                    <a:gd name="connsiteX8" fmla="*/ 666365 w 854057"/>
                    <a:gd name="connsiteY8" fmla="*/ 226194 h 770021"/>
                    <a:gd name="connsiteX9" fmla="*/ 704866 w 854057"/>
                    <a:gd name="connsiteY9" fmla="*/ 428325 h 770021"/>
                    <a:gd name="connsiteX10" fmla="*/ 693394 w 854057"/>
                    <a:gd name="connsiteY10" fmla="*/ 601046 h 770021"/>
                    <a:gd name="connsiteX11" fmla="*/ 622127 w 854057"/>
                    <a:gd name="connsiteY11" fmla="*/ 726707 h 770021"/>
                    <a:gd name="connsiteX12" fmla="*/ 594175 w 854057"/>
                    <a:gd name="connsiteY12" fmla="*/ 365760 h 770021"/>
                    <a:gd name="connsiteX13" fmla="*/ 430546 w 854057"/>
                    <a:gd name="connsiteY13" fmla="*/ 360948 h 770021"/>
                    <a:gd name="connsiteX14" fmla="*/ 319855 w 854057"/>
                    <a:gd name="connsiteY14" fmla="*/ 433137 h 770021"/>
                    <a:gd name="connsiteX15" fmla="*/ 266916 w 854057"/>
                    <a:gd name="connsiteY15" fmla="*/ 375386 h 770021"/>
                    <a:gd name="connsiteX16" fmla="*/ 88849 w 854057"/>
                    <a:gd name="connsiteY16" fmla="*/ 332072 h 770021"/>
                    <a:gd name="connsiteX17" fmla="*/ 85374 w 854057"/>
                    <a:gd name="connsiteY17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19855 w 704866"/>
                    <a:gd name="connsiteY13" fmla="*/ 433137 h 770021"/>
                    <a:gd name="connsiteX14" fmla="*/ 266916 w 704866"/>
                    <a:gd name="connsiteY14" fmla="*/ 375386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266916 w 704866"/>
                    <a:gd name="connsiteY13" fmla="*/ 375386 h 770021"/>
                    <a:gd name="connsiteX14" fmla="*/ 88849 w 704866"/>
                    <a:gd name="connsiteY14" fmla="*/ 332072 h 770021"/>
                    <a:gd name="connsiteX15" fmla="*/ 85374 w 704866"/>
                    <a:gd name="connsiteY15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43573 w 704866"/>
                    <a:gd name="connsiteY13" fmla="*/ 307475 h 770021"/>
                    <a:gd name="connsiteX14" fmla="*/ 266916 w 704866"/>
                    <a:gd name="connsiteY14" fmla="*/ 375386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0546 w 704866"/>
                    <a:gd name="connsiteY12" fmla="*/ 360948 h 770021"/>
                    <a:gd name="connsiteX13" fmla="*/ 343573 w 704866"/>
                    <a:gd name="connsiteY13" fmla="*/ 307475 h 770021"/>
                    <a:gd name="connsiteX14" fmla="*/ 229435 w 704866"/>
                    <a:gd name="connsiteY14" fmla="*/ 351323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77397 w 704866"/>
                    <a:gd name="connsiteY12" fmla="*/ 385011 h 770021"/>
                    <a:gd name="connsiteX13" fmla="*/ 343573 w 704866"/>
                    <a:gd name="connsiteY13" fmla="*/ 307475 h 770021"/>
                    <a:gd name="connsiteX14" fmla="*/ 229435 w 704866"/>
                    <a:gd name="connsiteY14" fmla="*/ 351323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77397 w 704866"/>
                    <a:gd name="connsiteY12" fmla="*/ 385011 h 770021"/>
                    <a:gd name="connsiteX13" fmla="*/ 343573 w 704866"/>
                    <a:gd name="connsiteY13" fmla="*/ 307475 h 770021"/>
                    <a:gd name="connsiteX14" fmla="*/ 179461 w 704866"/>
                    <a:gd name="connsiteY14" fmla="*/ 235820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9917 w 704866"/>
                    <a:gd name="connsiteY12" fmla="*/ 404262 h 770021"/>
                    <a:gd name="connsiteX13" fmla="*/ 343573 w 704866"/>
                    <a:gd name="connsiteY13" fmla="*/ 307475 h 770021"/>
                    <a:gd name="connsiteX14" fmla="*/ 179461 w 704866"/>
                    <a:gd name="connsiteY14" fmla="*/ 235820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9917 w 704866"/>
                    <a:gd name="connsiteY12" fmla="*/ 404262 h 770021"/>
                    <a:gd name="connsiteX13" fmla="*/ 343573 w 704866"/>
                    <a:gd name="connsiteY13" fmla="*/ 307475 h 770021"/>
                    <a:gd name="connsiteX14" fmla="*/ 210695 w 704866"/>
                    <a:gd name="connsiteY14" fmla="*/ 240632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9917 w 704866"/>
                    <a:gd name="connsiteY12" fmla="*/ 404262 h 770021"/>
                    <a:gd name="connsiteX13" fmla="*/ 343573 w 704866"/>
                    <a:gd name="connsiteY13" fmla="*/ 307475 h 770021"/>
                    <a:gd name="connsiteX14" fmla="*/ 210695 w 704866"/>
                    <a:gd name="connsiteY14" fmla="*/ 240632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9917 w 704866"/>
                    <a:gd name="connsiteY12" fmla="*/ 404262 h 770021"/>
                    <a:gd name="connsiteX13" fmla="*/ 343573 w 704866"/>
                    <a:gd name="connsiteY13" fmla="*/ 307475 h 770021"/>
                    <a:gd name="connsiteX14" fmla="*/ 210695 w 704866"/>
                    <a:gd name="connsiteY14" fmla="*/ 240632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9917 w 704866"/>
                    <a:gd name="connsiteY12" fmla="*/ 404262 h 770021"/>
                    <a:gd name="connsiteX13" fmla="*/ 343573 w 704866"/>
                    <a:gd name="connsiteY13" fmla="*/ 307475 h 770021"/>
                    <a:gd name="connsiteX14" fmla="*/ 210695 w 704866"/>
                    <a:gd name="connsiteY14" fmla="*/ 240632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9917 w 704866"/>
                    <a:gd name="connsiteY12" fmla="*/ 404262 h 770021"/>
                    <a:gd name="connsiteX13" fmla="*/ 343573 w 704866"/>
                    <a:gd name="connsiteY13" fmla="*/ 307475 h 770021"/>
                    <a:gd name="connsiteX14" fmla="*/ 210695 w 704866"/>
                    <a:gd name="connsiteY14" fmla="*/ 240632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9917 w 704866"/>
                    <a:gd name="connsiteY12" fmla="*/ 404262 h 770021"/>
                    <a:gd name="connsiteX13" fmla="*/ 343573 w 704866"/>
                    <a:gd name="connsiteY13" fmla="*/ 307475 h 770021"/>
                    <a:gd name="connsiteX14" fmla="*/ 210695 w 704866"/>
                    <a:gd name="connsiteY14" fmla="*/ 240632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9917 w 704866"/>
                    <a:gd name="connsiteY12" fmla="*/ 404262 h 770021"/>
                    <a:gd name="connsiteX13" fmla="*/ 343573 w 704866"/>
                    <a:gd name="connsiteY13" fmla="*/ 307475 h 770021"/>
                    <a:gd name="connsiteX14" fmla="*/ 210695 w 704866"/>
                    <a:gd name="connsiteY14" fmla="*/ 240632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39917 w 704866"/>
                    <a:gd name="connsiteY12" fmla="*/ 404262 h 770021"/>
                    <a:gd name="connsiteX13" fmla="*/ 343573 w 704866"/>
                    <a:gd name="connsiteY13" fmla="*/ 307475 h 770021"/>
                    <a:gd name="connsiteX14" fmla="*/ 210695 w 704866"/>
                    <a:gd name="connsiteY14" fmla="*/ 240632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5374 w 704866"/>
                    <a:gd name="connsiteY0" fmla="*/ 770021 h 770021"/>
                    <a:gd name="connsiteX1" fmla="*/ 0 w 704866"/>
                    <a:gd name="connsiteY1" fmla="*/ 557732 h 770021"/>
                    <a:gd name="connsiteX2" fmla="*/ 1201 w 704866"/>
                    <a:gd name="connsiteY2" fmla="*/ 197318 h 770021"/>
                    <a:gd name="connsiteX3" fmla="*/ 175476 w 704866"/>
                    <a:gd name="connsiteY3" fmla="*/ 19251 h 770021"/>
                    <a:gd name="connsiteX4" fmla="*/ 435358 w 704866"/>
                    <a:gd name="connsiteY4" fmla="*/ 0 h 770021"/>
                    <a:gd name="connsiteX5" fmla="*/ 526798 w 704866"/>
                    <a:gd name="connsiteY5" fmla="*/ 0 h 770021"/>
                    <a:gd name="connsiteX6" fmla="*/ 589363 w 704866"/>
                    <a:gd name="connsiteY6" fmla="*/ 91440 h 770021"/>
                    <a:gd name="connsiteX7" fmla="*/ 666365 w 704866"/>
                    <a:gd name="connsiteY7" fmla="*/ 226194 h 770021"/>
                    <a:gd name="connsiteX8" fmla="*/ 704866 w 704866"/>
                    <a:gd name="connsiteY8" fmla="*/ 428325 h 770021"/>
                    <a:gd name="connsiteX9" fmla="*/ 693394 w 704866"/>
                    <a:gd name="connsiteY9" fmla="*/ 601046 h 770021"/>
                    <a:gd name="connsiteX10" fmla="*/ 622127 w 704866"/>
                    <a:gd name="connsiteY10" fmla="*/ 726707 h 770021"/>
                    <a:gd name="connsiteX11" fmla="*/ 594175 w 704866"/>
                    <a:gd name="connsiteY11" fmla="*/ 365760 h 770021"/>
                    <a:gd name="connsiteX12" fmla="*/ 474274 w 704866"/>
                    <a:gd name="connsiteY12" fmla="*/ 418700 h 770021"/>
                    <a:gd name="connsiteX13" fmla="*/ 343573 w 704866"/>
                    <a:gd name="connsiteY13" fmla="*/ 307475 h 770021"/>
                    <a:gd name="connsiteX14" fmla="*/ 210695 w 704866"/>
                    <a:gd name="connsiteY14" fmla="*/ 240632 h 770021"/>
                    <a:gd name="connsiteX15" fmla="*/ 88849 w 704866"/>
                    <a:gd name="connsiteY15" fmla="*/ 332072 h 770021"/>
                    <a:gd name="connsiteX16" fmla="*/ 85374 w 704866"/>
                    <a:gd name="connsiteY16" fmla="*/ 770021 h 770021"/>
                    <a:gd name="connsiteX0" fmla="*/ 88849 w 704866"/>
                    <a:gd name="connsiteY0" fmla="*/ 332072 h 726707"/>
                    <a:gd name="connsiteX1" fmla="*/ 0 w 704866"/>
                    <a:gd name="connsiteY1" fmla="*/ 557732 h 726707"/>
                    <a:gd name="connsiteX2" fmla="*/ 1201 w 704866"/>
                    <a:gd name="connsiteY2" fmla="*/ 197318 h 726707"/>
                    <a:gd name="connsiteX3" fmla="*/ 175476 w 704866"/>
                    <a:gd name="connsiteY3" fmla="*/ 19251 h 726707"/>
                    <a:gd name="connsiteX4" fmla="*/ 435358 w 704866"/>
                    <a:gd name="connsiteY4" fmla="*/ 0 h 726707"/>
                    <a:gd name="connsiteX5" fmla="*/ 526798 w 704866"/>
                    <a:gd name="connsiteY5" fmla="*/ 0 h 726707"/>
                    <a:gd name="connsiteX6" fmla="*/ 589363 w 704866"/>
                    <a:gd name="connsiteY6" fmla="*/ 91440 h 726707"/>
                    <a:gd name="connsiteX7" fmla="*/ 666365 w 704866"/>
                    <a:gd name="connsiteY7" fmla="*/ 226194 h 726707"/>
                    <a:gd name="connsiteX8" fmla="*/ 704866 w 704866"/>
                    <a:gd name="connsiteY8" fmla="*/ 428325 h 726707"/>
                    <a:gd name="connsiteX9" fmla="*/ 693394 w 704866"/>
                    <a:gd name="connsiteY9" fmla="*/ 601046 h 726707"/>
                    <a:gd name="connsiteX10" fmla="*/ 622127 w 704866"/>
                    <a:gd name="connsiteY10" fmla="*/ 726707 h 726707"/>
                    <a:gd name="connsiteX11" fmla="*/ 594175 w 704866"/>
                    <a:gd name="connsiteY11" fmla="*/ 365760 h 726707"/>
                    <a:gd name="connsiteX12" fmla="*/ 474274 w 704866"/>
                    <a:gd name="connsiteY12" fmla="*/ 418700 h 726707"/>
                    <a:gd name="connsiteX13" fmla="*/ 343573 w 704866"/>
                    <a:gd name="connsiteY13" fmla="*/ 307475 h 726707"/>
                    <a:gd name="connsiteX14" fmla="*/ 210695 w 704866"/>
                    <a:gd name="connsiteY14" fmla="*/ 240632 h 726707"/>
                    <a:gd name="connsiteX15" fmla="*/ 88849 w 704866"/>
                    <a:gd name="connsiteY15" fmla="*/ 332072 h 726707"/>
                    <a:gd name="connsiteX0" fmla="*/ 88849 w 704866"/>
                    <a:gd name="connsiteY0" fmla="*/ 332072 h 726707"/>
                    <a:gd name="connsiteX1" fmla="*/ 68714 w 704866"/>
                    <a:gd name="connsiteY1" fmla="*/ 586608 h 726707"/>
                    <a:gd name="connsiteX2" fmla="*/ 0 w 704866"/>
                    <a:gd name="connsiteY2" fmla="*/ 557732 h 726707"/>
                    <a:gd name="connsiteX3" fmla="*/ 1201 w 704866"/>
                    <a:gd name="connsiteY3" fmla="*/ 197318 h 726707"/>
                    <a:gd name="connsiteX4" fmla="*/ 175476 w 704866"/>
                    <a:gd name="connsiteY4" fmla="*/ 19251 h 726707"/>
                    <a:gd name="connsiteX5" fmla="*/ 435358 w 704866"/>
                    <a:gd name="connsiteY5" fmla="*/ 0 h 726707"/>
                    <a:gd name="connsiteX6" fmla="*/ 526798 w 704866"/>
                    <a:gd name="connsiteY6" fmla="*/ 0 h 726707"/>
                    <a:gd name="connsiteX7" fmla="*/ 589363 w 704866"/>
                    <a:gd name="connsiteY7" fmla="*/ 91440 h 726707"/>
                    <a:gd name="connsiteX8" fmla="*/ 666365 w 704866"/>
                    <a:gd name="connsiteY8" fmla="*/ 226194 h 726707"/>
                    <a:gd name="connsiteX9" fmla="*/ 704866 w 704866"/>
                    <a:gd name="connsiteY9" fmla="*/ 428325 h 726707"/>
                    <a:gd name="connsiteX10" fmla="*/ 693394 w 704866"/>
                    <a:gd name="connsiteY10" fmla="*/ 601046 h 726707"/>
                    <a:gd name="connsiteX11" fmla="*/ 622127 w 704866"/>
                    <a:gd name="connsiteY11" fmla="*/ 726707 h 726707"/>
                    <a:gd name="connsiteX12" fmla="*/ 594175 w 704866"/>
                    <a:gd name="connsiteY12" fmla="*/ 365760 h 726707"/>
                    <a:gd name="connsiteX13" fmla="*/ 474274 w 704866"/>
                    <a:gd name="connsiteY13" fmla="*/ 418700 h 726707"/>
                    <a:gd name="connsiteX14" fmla="*/ 343573 w 704866"/>
                    <a:gd name="connsiteY14" fmla="*/ 307475 h 726707"/>
                    <a:gd name="connsiteX15" fmla="*/ 210695 w 704866"/>
                    <a:gd name="connsiteY15" fmla="*/ 240632 h 726707"/>
                    <a:gd name="connsiteX16" fmla="*/ 88849 w 704866"/>
                    <a:gd name="connsiteY16" fmla="*/ 332072 h 726707"/>
                    <a:gd name="connsiteX0" fmla="*/ 88849 w 704866"/>
                    <a:gd name="connsiteY0" fmla="*/ 332072 h 726707"/>
                    <a:gd name="connsiteX1" fmla="*/ 68714 w 704866"/>
                    <a:gd name="connsiteY1" fmla="*/ 586608 h 726707"/>
                    <a:gd name="connsiteX2" fmla="*/ 0 w 704866"/>
                    <a:gd name="connsiteY2" fmla="*/ 557732 h 726707"/>
                    <a:gd name="connsiteX3" fmla="*/ 1201 w 704866"/>
                    <a:gd name="connsiteY3" fmla="*/ 197318 h 726707"/>
                    <a:gd name="connsiteX4" fmla="*/ 175476 w 704866"/>
                    <a:gd name="connsiteY4" fmla="*/ 19251 h 726707"/>
                    <a:gd name="connsiteX5" fmla="*/ 435358 w 704866"/>
                    <a:gd name="connsiteY5" fmla="*/ 0 h 726707"/>
                    <a:gd name="connsiteX6" fmla="*/ 526798 w 704866"/>
                    <a:gd name="connsiteY6" fmla="*/ 0 h 726707"/>
                    <a:gd name="connsiteX7" fmla="*/ 589363 w 704866"/>
                    <a:gd name="connsiteY7" fmla="*/ 91440 h 726707"/>
                    <a:gd name="connsiteX8" fmla="*/ 666365 w 704866"/>
                    <a:gd name="connsiteY8" fmla="*/ 226194 h 726707"/>
                    <a:gd name="connsiteX9" fmla="*/ 704866 w 704866"/>
                    <a:gd name="connsiteY9" fmla="*/ 428325 h 726707"/>
                    <a:gd name="connsiteX10" fmla="*/ 693394 w 704866"/>
                    <a:gd name="connsiteY10" fmla="*/ 601046 h 726707"/>
                    <a:gd name="connsiteX11" fmla="*/ 622127 w 704866"/>
                    <a:gd name="connsiteY11" fmla="*/ 726707 h 726707"/>
                    <a:gd name="connsiteX12" fmla="*/ 594175 w 704866"/>
                    <a:gd name="connsiteY12" fmla="*/ 365760 h 726707"/>
                    <a:gd name="connsiteX13" fmla="*/ 474274 w 704866"/>
                    <a:gd name="connsiteY13" fmla="*/ 418700 h 726707"/>
                    <a:gd name="connsiteX14" fmla="*/ 343573 w 704866"/>
                    <a:gd name="connsiteY14" fmla="*/ 307475 h 726707"/>
                    <a:gd name="connsiteX15" fmla="*/ 210695 w 704866"/>
                    <a:gd name="connsiteY15" fmla="*/ 240632 h 726707"/>
                    <a:gd name="connsiteX16" fmla="*/ 88849 w 704866"/>
                    <a:gd name="connsiteY16" fmla="*/ 332072 h 726707"/>
                    <a:gd name="connsiteX0" fmla="*/ 88851 w 704868"/>
                    <a:gd name="connsiteY0" fmla="*/ 332072 h 726707"/>
                    <a:gd name="connsiteX1" fmla="*/ 68716 w 704868"/>
                    <a:gd name="connsiteY1" fmla="*/ 586608 h 726707"/>
                    <a:gd name="connsiteX2" fmla="*/ 2 w 704868"/>
                    <a:gd name="connsiteY2" fmla="*/ 557732 h 726707"/>
                    <a:gd name="connsiteX3" fmla="*/ 1203 w 704868"/>
                    <a:gd name="connsiteY3" fmla="*/ 197318 h 726707"/>
                    <a:gd name="connsiteX4" fmla="*/ 175478 w 704868"/>
                    <a:gd name="connsiteY4" fmla="*/ 19251 h 726707"/>
                    <a:gd name="connsiteX5" fmla="*/ 435360 w 704868"/>
                    <a:gd name="connsiteY5" fmla="*/ 0 h 726707"/>
                    <a:gd name="connsiteX6" fmla="*/ 526800 w 704868"/>
                    <a:gd name="connsiteY6" fmla="*/ 0 h 726707"/>
                    <a:gd name="connsiteX7" fmla="*/ 589365 w 704868"/>
                    <a:gd name="connsiteY7" fmla="*/ 91440 h 726707"/>
                    <a:gd name="connsiteX8" fmla="*/ 666367 w 704868"/>
                    <a:gd name="connsiteY8" fmla="*/ 226194 h 726707"/>
                    <a:gd name="connsiteX9" fmla="*/ 704868 w 704868"/>
                    <a:gd name="connsiteY9" fmla="*/ 428325 h 726707"/>
                    <a:gd name="connsiteX10" fmla="*/ 693396 w 704868"/>
                    <a:gd name="connsiteY10" fmla="*/ 601046 h 726707"/>
                    <a:gd name="connsiteX11" fmla="*/ 622129 w 704868"/>
                    <a:gd name="connsiteY11" fmla="*/ 726707 h 726707"/>
                    <a:gd name="connsiteX12" fmla="*/ 594177 w 704868"/>
                    <a:gd name="connsiteY12" fmla="*/ 365760 h 726707"/>
                    <a:gd name="connsiteX13" fmla="*/ 474276 w 704868"/>
                    <a:gd name="connsiteY13" fmla="*/ 418700 h 726707"/>
                    <a:gd name="connsiteX14" fmla="*/ 343575 w 704868"/>
                    <a:gd name="connsiteY14" fmla="*/ 307475 h 726707"/>
                    <a:gd name="connsiteX15" fmla="*/ 210697 w 704868"/>
                    <a:gd name="connsiteY15" fmla="*/ 240632 h 726707"/>
                    <a:gd name="connsiteX16" fmla="*/ 88851 w 704868"/>
                    <a:gd name="connsiteY16" fmla="*/ 332072 h 726707"/>
                    <a:gd name="connsiteX0" fmla="*/ 113691 w 729708"/>
                    <a:gd name="connsiteY0" fmla="*/ 332072 h 726707"/>
                    <a:gd name="connsiteX1" fmla="*/ 93556 w 729708"/>
                    <a:gd name="connsiteY1" fmla="*/ 586608 h 726707"/>
                    <a:gd name="connsiteX2" fmla="*/ 24842 w 729708"/>
                    <a:gd name="connsiteY2" fmla="*/ 557732 h 726707"/>
                    <a:gd name="connsiteX3" fmla="*/ 26043 w 729708"/>
                    <a:gd name="connsiteY3" fmla="*/ 197318 h 726707"/>
                    <a:gd name="connsiteX4" fmla="*/ 200318 w 729708"/>
                    <a:gd name="connsiteY4" fmla="*/ 19251 h 726707"/>
                    <a:gd name="connsiteX5" fmla="*/ 460200 w 729708"/>
                    <a:gd name="connsiteY5" fmla="*/ 0 h 726707"/>
                    <a:gd name="connsiteX6" fmla="*/ 551640 w 729708"/>
                    <a:gd name="connsiteY6" fmla="*/ 0 h 726707"/>
                    <a:gd name="connsiteX7" fmla="*/ 614205 w 729708"/>
                    <a:gd name="connsiteY7" fmla="*/ 91440 h 726707"/>
                    <a:gd name="connsiteX8" fmla="*/ 691207 w 729708"/>
                    <a:gd name="connsiteY8" fmla="*/ 226194 h 726707"/>
                    <a:gd name="connsiteX9" fmla="*/ 729708 w 729708"/>
                    <a:gd name="connsiteY9" fmla="*/ 428325 h 726707"/>
                    <a:gd name="connsiteX10" fmla="*/ 718236 w 729708"/>
                    <a:gd name="connsiteY10" fmla="*/ 601046 h 726707"/>
                    <a:gd name="connsiteX11" fmla="*/ 646969 w 729708"/>
                    <a:gd name="connsiteY11" fmla="*/ 726707 h 726707"/>
                    <a:gd name="connsiteX12" fmla="*/ 619017 w 729708"/>
                    <a:gd name="connsiteY12" fmla="*/ 365760 h 726707"/>
                    <a:gd name="connsiteX13" fmla="*/ 499116 w 729708"/>
                    <a:gd name="connsiteY13" fmla="*/ 418700 h 726707"/>
                    <a:gd name="connsiteX14" fmla="*/ 368415 w 729708"/>
                    <a:gd name="connsiteY14" fmla="*/ 307475 h 726707"/>
                    <a:gd name="connsiteX15" fmla="*/ 235537 w 729708"/>
                    <a:gd name="connsiteY15" fmla="*/ 240632 h 726707"/>
                    <a:gd name="connsiteX16" fmla="*/ 113691 w 729708"/>
                    <a:gd name="connsiteY16" fmla="*/ 332072 h 726707"/>
                    <a:gd name="connsiteX0" fmla="*/ 113691 w 729708"/>
                    <a:gd name="connsiteY0" fmla="*/ 344336 h 738971"/>
                    <a:gd name="connsiteX1" fmla="*/ 93556 w 729708"/>
                    <a:gd name="connsiteY1" fmla="*/ 598872 h 738971"/>
                    <a:gd name="connsiteX2" fmla="*/ 24842 w 729708"/>
                    <a:gd name="connsiteY2" fmla="*/ 569996 h 738971"/>
                    <a:gd name="connsiteX3" fmla="*/ 26043 w 729708"/>
                    <a:gd name="connsiteY3" fmla="*/ 209582 h 738971"/>
                    <a:gd name="connsiteX4" fmla="*/ 200318 w 729708"/>
                    <a:gd name="connsiteY4" fmla="*/ 31515 h 738971"/>
                    <a:gd name="connsiteX5" fmla="*/ 460200 w 729708"/>
                    <a:gd name="connsiteY5" fmla="*/ 12264 h 738971"/>
                    <a:gd name="connsiteX6" fmla="*/ 551640 w 729708"/>
                    <a:gd name="connsiteY6" fmla="*/ 12264 h 738971"/>
                    <a:gd name="connsiteX7" fmla="*/ 614205 w 729708"/>
                    <a:gd name="connsiteY7" fmla="*/ 103704 h 738971"/>
                    <a:gd name="connsiteX8" fmla="*/ 691207 w 729708"/>
                    <a:gd name="connsiteY8" fmla="*/ 238458 h 738971"/>
                    <a:gd name="connsiteX9" fmla="*/ 729708 w 729708"/>
                    <a:gd name="connsiteY9" fmla="*/ 440589 h 738971"/>
                    <a:gd name="connsiteX10" fmla="*/ 718236 w 729708"/>
                    <a:gd name="connsiteY10" fmla="*/ 613310 h 738971"/>
                    <a:gd name="connsiteX11" fmla="*/ 646969 w 729708"/>
                    <a:gd name="connsiteY11" fmla="*/ 738971 h 738971"/>
                    <a:gd name="connsiteX12" fmla="*/ 619017 w 729708"/>
                    <a:gd name="connsiteY12" fmla="*/ 378024 h 738971"/>
                    <a:gd name="connsiteX13" fmla="*/ 499116 w 729708"/>
                    <a:gd name="connsiteY13" fmla="*/ 430964 h 738971"/>
                    <a:gd name="connsiteX14" fmla="*/ 368415 w 729708"/>
                    <a:gd name="connsiteY14" fmla="*/ 319739 h 738971"/>
                    <a:gd name="connsiteX15" fmla="*/ 235537 w 729708"/>
                    <a:gd name="connsiteY15" fmla="*/ 252896 h 738971"/>
                    <a:gd name="connsiteX16" fmla="*/ 113691 w 729708"/>
                    <a:gd name="connsiteY16" fmla="*/ 344336 h 738971"/>
                    <a:gd name="connsiteX0" fmla="*/ 93938 w 709955"/>
                    <a:gd name="connsiteY0" fmla="*/ 389291 h 783926"/>
                    <a:gd name="connsiteX1" fmla="*/ 73803 w 709955"/>
                    <a:gd name="connsiteY1" fmla="*/ 643827 h 783926"/>
                    <a:gd name="connsiteX2" fmla="*/ 5089 w 709955"/>
                    <a:gd name="connsiteY2" fmla="*/ 614951 h 783926"/>
                    <a:gd name="connsiteX3" fmla="*/ 6290 w 709955"/>
                    <a:gd name="connsiteY3" fmla="*/ 254537 h 783926"/>
                    <a:gd name="connsiteX4" fmla="*/ 86863 w 709955"/>
                    <a:gd name="connsiteY4" fmla="*/ 18718 h 783926"/>
                    <a:gd name="connsiteX5" fmla="*/ 440447 w 709955"/>
                    <a:gd name="connsiteY5" fmla="*/ 57219 h 783926"/>
                    <a:gd name="connsiteX6" fmla="*/ 531887 w 709955"/>
                    <a:gd name="connsiteY6" fmla="*/ 57219 h 783926"/>
                    <a:gd name="connsiteX7" fmla="*/ 594452 w 709955"/>
                    <a:gd name="connsiteY7" fmla="*/ 148659 h 783926"/>
                    <a:gd name="connsiteX8" fmla="*/ 671454 w 709955"/>
                    <a:gd name="connsiteY8" fmla="*/ 283413 h 783926"/>
                    <a:gd name="connsiteX9" fmla="*/ 709955 w 709955"/>
                    <a:gd name="connsiteY9" fmla="*/ 485544 h 783926"/>
                    <a:gd name="connsiteX10" fmla="*/ 698483 w 709955"/>
                    <a:gd name="connsiteY10" fmla="*/ 658265 h 783926"/>
                    <a:gd name="connsiteX11" fmla="*/ 627216 w 709955"/>
                    <a:gd name="connsiteY11" fmla="*/ 783926 h 783926"/>
                    <a:gd name="connsiteX12" fmla="*/ 599264 w 709955"/>
                    <a:gd name="connsiteY12" fmla="*/ 422979 h 783926"/>
                    <a:gd name="connsiteX13" fmla="*/ 479363 w 709955"/>
                    <a:gd name="connsiteY13" fmla="*/ 475919 h 783926"/>
                    <a:gd name="connsiteX14" fmla="*/ 348662 w 709955"/>
                    <a:gd name="connsiteY14" fmla="*/ 364694 h 783926"/>
                    <a:gd name="connsiteX15" fmla="*/ 215784 w 709955"/>
                    <a:gd name="connsiteY15" fmla="*/ 297851 h 783926"/>
                    <a:gd name="connsiteX16" fmla="*/ 93938 w 709955"/>
                    <a:gd name="connsiteY16" fmla="*/ 389291 h 783926"/>
                    <a:gd name="connsiteX0" fmla="*/ 93938 w 709955"/>
                    <a:gd name="connsiteY0" fmla="*/ 413705 h 808340"/>
                    <a:gd name="connsiteX1" fmla="*/ 73803 w 709955"/>
                    <a:gd name="connsiteY1" fmla="*/ 668241 h 808340"/>
                    <a:gd name="connsiteX2" fmla="*/ 5089 w 709955"/>
                    <a:gd name="connsiteY2" fmla="*/ 639365 h 808340"/>
                    <a:gd name="connsiteX3" fmla="*/ 6290 w 709955"/>
                    <a:gd name="connsiteY3" fmla="*/ 278951 h 808340"/>
                    <a:gd name="connsiteX4" fmla="*/ 86863 w 709955"/>
                    <a:gd name="connsiteY4" fmla="*/ 43132 h 808340"/>
                    <a:gd name="connsiteX5" fmla="*/ 440447 w 709955"/>
                    <a:gd name="connsiteY5" fmla="*/ 81633 h 808340"/>
                    <a:gd name="connsiteX6" fmla="*/ 531887 w 709955"/>
                    <a:gd name="connsiteY6" fmla="*/ 81633 h 808340"/>
                    <a:gd name="connsiteX7" fmla="*/ 594452 w 709955"/>
                    <a:gd name="connsiteY7" fmla="*/ 173073 h 808340"/>
                    <a:gd name="connsiteX8" fmla="*/ 671454 w 709955"/>
                    <a:gd name="connsiteY8" fmla="*/ 307827 h 808340"/>
                    <a:gd name="connsiteX9" fmla="*/ 709955 w 709955"/>
                    <a:gd name="connsiteY9" fmla="*/ 509958 h 808340"/>
                    <a:gd name="connsiteX10" fmla="*/ 698483 w 709955"/>
                    <a:gd name="connsiteY10" fmla="*/ 682679 h 808340"/>
                    <a:gd name="connsiteX11" fmla="*/ 627216 w 709955"/>
                    <a:gd name="connsiteY11" fmla="*/ 808340 h 808340"/>
                    <a:gd name="connsiteX12" fmla="*/ 599264 w 709955"/>
                    <a:gd name="connsiteY12" fmla="*/ 447393 h 808340"/>
                    <a:gd name="connsiteX13" fmla="*/ 479363 w 709955"/>
                    <a:gd name="connsiteY13" fmla="*/ 500333 h 808340"/>
                    <a:gd name="connsiteX14" fmla="*/ 348662 w 709955"/>
                    <a:gd name="connsiteY14" fmla="*/ 389108 h 808340"/>
                    <a:gd name="connsiteX15" fmla="*/ 215784 w 709955"/>
                    <a:gd name="connsiteY15" fmla="*/ 322265 h 808340"/>
                    <a:gd name="connsiteX16" fmla="*/ 93938 w 709955"/>
                    <a:gd name="connsiteY16" fmla="*/ 413705 h 808340"/>
                    <a:gd name="connsiteX0" fmla="*/ 93938 w 709955"/>
                    <a:gd name="connsiteY0" fmla="*/ 481264 h 875899"/>
                    <a:gd name="connsiteX1" fmla="*/ 73803 w 709955"/>
                    <a:gd name="connsiteY1" fmla="*/ 735800 h 875899"/>
                    <a:gd name="connsiteX2" fmla="*/ 5089 w 709955"/>
                    <a:gd name="connsiteY2" fmla="*/ 706924 h 875899"/>
                    <a:gd name="connsiteX3" fmla="*/ 6290 w 709955"/>
                    <a:gd name="connsiteY3" fmla="*/ 346510 h 875899"/>
                    <a:gd name="connsiteX4" fmla="*/ 86863 w 709955"/>
                    <a:gd name="connsiteY4" fmla="*/ 110691 h 875899"/>
                    <a:gd name="connsiteX5" fmla="*/ 331128 w 709955"/>
                    <a:gd name="connsiteY5" fmla="*/ 0 h 875899"/>
                    <a:gd name="connsiteX6" fmla="*/ 531887 w 709955"/>
                    <a:gd name="connsiteY6" fmla="*/ 149192 h 875899"/>
                    <a:gd name="connsiteX7" fmla="*/ 594452 w 709955"/>
                    <a:gd name="connsiteY7" fmla="*/ 240632 h 875899"/>
                    <a:gd name="connsiteX8" fmla="*/ 671454 w 709955"/>
                    <a:gd name="connsiteY8" fmla="*/ 375386 h 875899"/>
                    <a:gd name="connsiteX9" fmla="*/ 709955 w 709955"/>
                    <a:gd name="connsiteY9" fmla="*/ 577517 h 875899"/>
                    <a:gd name="connsiteX10" fmla="*/ 698483 w 709955"/>
                    <a:gd name="connsiteY10" fmla="*/ 750238 h 875899"/>
                    <a:gd name="connsiteX11" fmla="*/ 627216 w 709955"/>
                    <a:gd name="connsiteY11" fmla="*/ 875899 h 875899"/>
                    <a:gd name="connsiteX12" fmla="*/ 599264 w 709955"/>
                    <a:gd name="connsiteY12" fmla="*/ 514952 h 875899"/>
                    <a:gd name="connsiteX13" fmla="*/ 479363 w 709955"/>
                    <a:gd name="connsiteY13" fmla="*/ 567892 h 875899"/>
                    <a:gd name="connsiteX14" fmla="*/ 348662 w 709955"/>
                    <a:gd name="connsiteY14" fmla="*/ 456667 h 875899"/>
                    <a:gd name="connsiteX15" fmla="*/ 215784 w 709955"/>
                    <a:gd name="connsiteY15" fmla="*/ 389824 h 875899"/>
                    <a:gd name="connsiteX16" fmla="*/ 93938 w 709955"/>
                    <a:gd name="connsiteY16" fmla="*/ 481264 h 875899"/>
                    <a:gd name="connsiteX0" fmla="*/ 93938 w 709955"/>
                    <a:gd name="connsiteY0" fmla="*/ 481264 h 875899"/>
                    <a:gd name="connsiteX1" fmla="*/ 73803 w 709955"/>
                    <a:gd name="connsiteY1" fmla="*/ 735800 h 875899"/>
                    <a:gd name="connsiteX2" fmla="*/ 5089 w 709955"/>
                    <a:gd name="connsiteY2" fmla="*/ 706924 h 875899"/>
                    <a:gd name="connsiteX3" fmla="*/ 6290 w 709955"/>
                    <a:gd name="connsiteY3" fmla="*/ 346510 h 875899"/>
                    <a:gd name="connsiteX4" fmla="*/ 86863 w 709955"/>
                    <a:gd name="connsiteY4" fmla="*/ 110691 h 875899"/>
                    <a:gd name="connsiteX5" fmla="*/ 331128 w 709955"/>
                    <a:gd name="connsiteY5" fmla="*/ 0 h 875899"/>
                    <a:gd name="connsiteX6" fmla="*/ 547504 w 709955"/>
                    <a:gd name="connsiteY6" fmla="*/ 38502 h 875899"/>
                    <a:gd name="connsiteX7" fmla="*/ 594452 w 709955"/>
                    <a:gd name="connsiteY7" fmla="*/ 240632 h 875899"/>
                    <a:gd name="connsiteX8" fmla="*/ 671454 w 709955"/>
                    <a:gd name="connsiteY8" fmla="*/ 375386 h 875899"/>
                    <a:gd name="connsiteX9" fmla="*/ 709955 w 709955"/>
                    <a:gd name="connsiteY9" fmla="*/ 577517 h 875899"/>
                    <a:gd name="connsiteX10" fmla="*/ 698483 w 709955"/>
                    <a:gd name="connsiteY10" fmla="*/ 750238 h 875899"/>
                    <a:gd name="connsiteX11" fmla="*/ 627216 w 709955"/>
                    <a:gd name="connsiteY11" fmla="*/ 875899 h 875899"/>
                    <a:gd name="connsiteX12" fmla="*/ 599264 w 709955"/>
                    <a:gd name="connsiteY12" fmla="*/ 514952 h 875899"/>
                    <a:gd name="connsiteX13" fmla="*/ 479363 w 709955"/>
                    <a:gd name="connsiteY13" fmla="*/ 567892 h 875899"/>
                    <a:gd name="connsiteX14" fmla="*/ 348662 w 709955"/>
                    <a:gd name="connsiteY14" fmla="*/ 456667 h 875899"/>
                    <a:gd name="connsiteX15" fmla="*/ 215784 w 709955"/>
                    <a:gd name="connsiteY15" fmla="*/ 389824 h 875899"/>
                    <a:gd name="connsiteX16" fmla="*/ 93938 w 709955"/>
                    <a:gd name="connsiteY16" fmla="*/ 481264 h 875899"/>
                    <a:gd name="connsiteX0" fmla="*/ 93938 w 709955"/>
                    <a:gd name="connsiteY0" fmla="*/ 481264 h 875899"/>
                    <a:gd name="connsiteX1" fmla="*/ 73803 w 709955"/>
                    <a:gd name="connsiteY1" fmla="*/ 735800 h 875899"/>
                    <a:gd name="connsiteX2" fmla="*/ 5089 w 709955"/>
                    <a:gd name="connsiteY2" fmla="*/ 706924 h 875899"/>
                    <a:gd name="connsiteX3" fmla="*/ 6290 w 709955"/>
                    <a:gd name="connsiteY3" fmla="*/ 346510 h 875899"/>
                    <a:gd name="connsiteX4" fmla="*/ 86863 w 709955"/>
                    <a:gd name="connsiteY4" fmla="*/ 110691 h 875899"/>
                    <a:gd name="connsiteX5" fmla="*/ 331128 w 709955"/>
                    <a:gd name="connsiteY5" fmla="*/ 0 h 875899"/>
                    <a:gd name="connsiteX6" fmla="*/ 547504 w 709955"/>
                    <a:gd name="connsiteY6" fmla="*/ 38502 h 875899"/>
                    <a:gd name="connsiteX7" fmla="*/ 594452 w 709955"/>
                    <a:gd name="connsiteY7" fmla="*/ 240632 h 875899"/>
                    <a:gd name="connsiteX8" fmla="*/ 671454 w 709955"/>
                    <a:gd name="connsiteY8" fmla="*/ 375386 h 875899"/>
                    <a:gd name="connsiteX9" fmla="*/ 709955 w 709955"/>
                    <a:gd name="connsiteY9" fmla="*/ 577517 h 875899"/>
                    <a:gd name="connsiteX10" fmla="*/ 698483 w 709955"/>
                    <a:gd name="connsiteY10" fmla="*/ 750238 h 875899"/>
                    <a:gd name="connsiteX11" fmla="*/ 627216 w 709955"/>
                    <a:gd name="connsiteY11" fmla="*/ 875899 h 875899"/>
                    <a:gd name="connsiteX12" fmla="*/ 599264 w 709955"/>
                    <a:gd name="connsiteY12" fmla="*/ 514952 h 875899"/>
                    <a:gd name="connsiteX13" fmla="*/ 479363 w 709955"/>
                    <a:gd name="connsiteY13" fmla="*/ 567892 h 875899"/>
                    <a:gd name="connsiteX14" fmla="*/ 348662 w 709955"/>
                    <a:gd name="connsiteY14" fmla="*/ 456667 h 875899"/>
                    <a:gd name="connsiteX15" fmla="*/ 215784 w 709955"/>
                    <a:gd name="connsiteY15" fmla="*/ 389824 h 875899"/>
                    <a:gd name="connsiteX16" fmla="*/ 93938 w 709955"/>
                    <a:gd name="connsiteY16" fmla="*/ 481264 h 875899"/>
                    <a:gd name="connsiteX0" fmla="*/ 93938 w 709955"/>
                    <a:gd name="connsiteY0" fmla="*/ 482886 h 877521"/>
                    <a:gd name="connsiteX1" fmla="*/ 73803 w 709955"/>
                    <a:gd name="connsiteY1" fmla="*/ 737422 h 877521"/>
                    <a:gd name="connsiteX2" fmla="*/ 5089 w 709955"/>
                    <a:gd name="connsiteY2" fmla="*/ 708546 h 877521"/>
                    <a:gd name="connsiteX3" fmla="*/ 6290 w 709955"/>
                    <a:gd name="connsiteY3" fmla="*/ 348132 h 877521"/>
                    <a:gd name="connsiteX4" fmla="*/ 86863 w 709955"/>
                    <a:gd name="connsiteY4" fmla="*/ 112313 h 877521"/>
                    <a:gd name="connsiteX5" fmla="*/ 331128 w 709955"/>
                    <a:gd name="connsiteY5" fmla="*/ 1622 h 877521"/>
                    <a:gd name="connsiteX6" fmla="*/ 547504 w 709955"/>
                    <a:gd name="connsiteY6" fmla="*/ 40124 h 877521"/>
                    <a:gd name="connsiteX7" fmla="*/ 594452 w 709955"/>
                    <a:gd name="connsiteY7" fmla="*/ 242254 h 877521"/>
                    <a:gd name="connsiteX8" fmla="*/ 671454 w 709955"/>
                    <a:gd name="connsiteY8" fmla="*/ 377008 h 877521"/>
                    <a:gd name="connsiteX9" fmla="*/ 709955 w 709955"/>
                    <a:gd name="connsiteY9" fmla="*/ 579139 h 877521"/>
                    <a:gd name="connsiteX10" fmla="*/ 698483 w 709955"/>
                    <a:gd name="connsiteY10" fmla="*/ 751860 h 877521"/>
                    <a:gd name="connsiteX11" fmla="*/ 627216 w 709955"/>
                    <a:gd name="connsiteY11" fmla="*/ 877521 h 877521"/>
                    <a:gd name="connsiteX12" fmla="*/ 599264 w 709955"/>
                    <a:gd name="connsiteY12" fmla="*/ 516574 h 877521"/>
                    <a:gd name="connsiteX13" fmla="*/ 479363 w 709955"/>
                    <a:gd name="connsiteY13" fmla="*/ 569514 h 877521"/>
                    <a:gd name="connsiteX14" fmla="*/ 348662 w 709955"/>
                    <a:gd name="connsiteY14" fmla="*/ 458289 h 877521"/>
                    <a:gd name="connsiteX15" fmla="*/ 215784 w 709955"/>
                    <a:gd name="connsiteY15" fmla="*/ 391446 h 877521"/>
                    <a:gd name="connsiteX16" fmla="*/ 93938 w 709955"/>
                    <a:gd name="connsiteY16" fmla="*/ 482886 h 877521"/>
                    <a:gd name="connsiteX0" fmla="*/ 93938 w 709955"/>
                    <a:gd name="connsiteY0" fmla="*/ 482886 h 877521"/>
                    <a:gd name="connsiteX1" fmla="*/ 73803 w 709955"/>
                    <a:gd name="connsiteY1" fmla="*/ 737422 h 877521"/>
                    <a:gd name="connsiteX2" fmla="*/ 5089 w 709955"/>
                    <a:gd name="connsiteY2" fmla="*/ 708546 h 877521"/>
                    <a:gd name="connsiteX3" fmla="*/ 6290 w 709955"/>
                    <a:gd name="connsiteY3" fmla="*/ 348132 h 877521"/>
                    <a:gd name="connsiteX4" fmla="*/ 86863 w 709955"/>
                    <a:gd name="connsiteY4" fmla="*/ 112313 h 877521"/>
                    <a:gd name="connsiteX5" fmla="*/ 331128 w 709955"/>
                    <a:gd name="connsiteY5" fmla="*/ 1622 h 877521"/>
                    <a:gd name="connsiteX6" fmla="*/ 594452 w 709955"/>
                    <a:gd name="connsiteY6" fmla="*/ 242254 h 877521"/>
                    <a:gd name="connsiteX7" fmla="*/ 671454 w 709955"/>
                    <a:gd name="connsiteY7" fmla="*/ 377008 h 877521"/>
                    <a:gd name="connsiteX8" fmla="*/ 709955 w 709955"/>
                    <a:gd name="connsiteY8" fmla="*/ 579139 h 877521"/>
                    <a:gd name="connsiteX9" fmla="*/ 698483 w 709955"/>
                    <a:gd name="connsiteY9" fmla="*/ 751860 h 877521"/>
                    <a:gd name="connsiteX10" fmla="*/ 627216 w 709955"/>
                    <a:gd name="connsiteY10" fmla="*/ 877521 h 877521"/>
                    <a:gd name="connsiteX11" fmla="*/ 599264 w 709955"/>
                    <a:gd name="connsiteY11" fmla="*/ 516574 h 877521"/>
                    <a:gd name="connsiteX12" fmla="*/ 479363 w 709955"/>
                    <a:gd name="connsiteY12" fmla="*/ 569514 h 877521"/>
                    <a:gd name="connsiteX13" fmla="*/ 348662 w 709955"/>
                    <a:gd name="connsiteY13" fmla="*/ 458289 h 877521"/>
                    <a:gd name="connsiteX14" fmla="*/ 215784 w 709955"/>
                    <a:gd name="connsiteY14" fmla="*/ 391446 h 877521"/>
                    <a:gd name="connsiteX15" fmla="*/ 93938 w 709955"/>
                    <a:gd name="connsiteY15" fmla="*/ 482886 h 877521"/>
                    <a:gd name="connsiteX0" fmla="*/ 93938 w 709955"/>
                    <a:gd name="connsiteY0" fmla="*/ 482886 h 877521"/>
                    <a:gd name="connsiteX1" fmla="*/ 73803 w 709955"/>
                    <a:gd name="connsiteY1" fmla="*/ 737422 h 877521"/>
                    <a:gd name="connsiteX2" fmla="*/ 5089 w 709955"/>
                    <a:gd name="connsiteY2" fmla="*/ 708546 h 877521"/>
                    <a:gd name="connsiteX3" fmla="*/ 6290 w 709955"/>
                    <a:gd name="connsiteY3" fmla="*/ 348132 h 877521"/>
                    <a:gd name="connsiteX4" fmla="*/ 86863 w 709955"/>
                    <a:gd name="connsiteY4" fmla="*/ 112313 h 877521"/>
                    <a:gd name="connsiteX5" fmla="*/ 331128 w 709955"/>
                    <a:gd name="connsiteY5" fmla="*/ 1622 h 877521"/>
                    <a:gd name="connsiteX6" fmla="*/ 594452 w 709955"/>
                    <a:gd name="connsiteY6" fmla="*/ 242254 h 877521"/>
                    <a:gd name="connsiteX7" fmla="*/ 671454 w 709955"/>
                    <a:gd name="connsiteY7" fmla="*/ 377008 h 877521"/>
                    <a:gd name="connsiteX8" fmla="*/ 709955 w 709955"/>
                    <a:gd name="connsiteY8" fmla="*/ 579139 h 877521"/>
                    <a:gd name="connsiteX9" fmla="*/ 698483 w 709955"/>
                    <a:gd name="connsiteY9" fmla="*/ 751860 h 877521"/>
                    <a:gd name="connsiteX10" fmla="*/ 627216 w 709955"/>
                    <a:gd name="connsiteY10" fmla="*/ 877521 h 877521"/>
                    <a:gd name="connsiteX11" fmla="*/ 599264 w 709955"/>
                    <a:gd name="connsiteY11" fmla="*/ 516574 h 877521"/>
                    <a:gd name="connsiteX12" fmla="*/ 479363 w 709955"/>
                    <a:gd name="connsiteY12" fmla="*/ 569514 h 877521"/>
                    <a:gd name="connsiteX13" fmla="*/ 348662 w 709955"/>
                    <a:gd name="connsiteY13" fmla="*/ 458289 h 877521"/>
                    <a:gd name="connsiteX14" fmla="*/ 215784 w 709955"/>
                    <a:gd name="connsiteY14" fmla="*/ 391446 h 877521"/>
                    <a:gd name="connsiteX15" fmla="*/ 93938 w 709955"/>
                    <a:gd name="connsiteY15" fmla="*/ 482886 h 877521"/>
                    <a:gd name="connsiteX0" fmla="*/ 93938 w 709955"/>
                    <a:gd name="connsiteY0" fmla="*/ 482886 h 877521"/>
                    <a:gd name="connsiteX1" fmla="*/ 73803 w 709955"/>
                    <a:gd name="connsiteY1" fmla="*/ 737422 h 877521"/>
                    <a:gd name="connsiteX2" fmla="*/ 5089 w 709955"/>
                    <a:gd name="connsiteY2" fmla="*/ 708546 h 877521"/>
                    <a:gd name="connsiteX3" fmla="*/ 6290 w 709955"/>
                    <a:gd name="connsiteY3" fmla="*/ 348132 h 877521"/>
                    <a:gd name="connsiteX4" fmla="*/ 86863 w 709955"/>
                    <a:gd name="connsiteY4" fmla="*/ 112313 h 877521"/>
                    <a:gd name="connsiteX5" fmla="*/ 331128 w 709955"/>
                    <a:gd name="connsiteY5" fmla="*/ 1622 h 877521"/>
                    <a:gd name="connsiteX6" fmla="*/ 594452 w 709955"/>
                    <a:gd name="connsiteY6" fmla="*/ 242254 h 877521"/>
                    <a:gd name="connsiteX7" fmla="*/ 671454 w 709955"/>
                    <a:gd name="connsiteY7" fmla="*/ 377008 h 877521"/>
                    <a:gd name="connsiteX8" fmla="*/ 709955 w 709955"/>
                    <a:gd name="connsiteY8" fmla="*/ 579139 h 877521"/>
                    <a:gd name="connsiteX9" fmla="*/ 698483 w 709955"/>
                    <a:gd name="connsiteY9" fmla="*/ 751860 h 877521"/>
                    <a:gd name="connsiteX10" fmla="*/ 627216 w 709955"/>
                    <a:gd name="connsiteY10" fmla="*/ 877521 h 877521"/>
                    <a:gd name="connsiteX11" fmla="*/ 599264 w 709955"/>
                    <a:gd name="connsiteY11" fmla="*/ 516574 h 877521"/>
                    <a:gd name="connsiteX12" fmla="*/ 479363 w 709955"/>
                    <a:gd name="connsiteY12" fmla="*/ 569514 h 877521"/>
                    <a:gd name="connsiteX13" fmla="*/ 348662 w 709955"/>
                    <a:gd name="connsiteY13" fmla="*/ 458289 h 877521"/>
                    <a:gd name="connsiteX14" fmla="*/ 215784 w 709955"/>
                    <a:gd name="connsiteY14" fmla="*/ 391446 h 877521"/>
                    <a:gd name="connsiteX15" fmla="*/ 93938 w 709955"/>
                    <a:gd name="connsiteY15" fmla="*/ 482886 h 877521"/>
                    <a:gd name="connsiteX0" fmla="*/ 93938 w 709955"/>
                    <a:gd name="connsiteY0" fmla="*/ 482886 h 800518"/>
                    <a:gd name="connsiteX1" fmla="*/ 73803 w 709955"/>
                    <a:gd name="connsiteY1" fmla="*/ 737422 h 800518"/>
                    <a:gd name="connsiteX2" fmla="*/ 5089 w 709955"/>
                    <a:gd name="connsiteY2" fmla="*/ 708546 h 800518"/>
                    <a:gd name="connsiteX3" fmla="*/ 6290 w 709955"/>
                    <a:gd name="connsiteY3" fmla="*/ 348132 h 800518"/>
                    <a:gd name="connsiteX4" fmla="*/ 86863 w 709955"/>
                    <a:gd name="connsiteY4" fmla="*/ 112313 h 800518"/>
                    <a:gd name="connsiteX5" fmla="*/ 331128 w 709955"/>
                    <a:gd name="connsiteY5" fmla="*/ 1622 h 800518"/>
                    <a:gd name="connsiteX6" fmla="*/ 594452 w 709955"/>
                    <a:gd name="connsiteY6" fmla="*/ 242254 h 800518"/>
                    <a:gd name="connsiteX7" fmla="*/ 671454 w 709955"/>
                    <a:gd name="connsiteY7" fmla="*/ 377008 h 800518"/>
                    <a:gd name="connsiteX8" fmla="*/ 709955 w 709955"/>
                    <a:gd name="connsiteY8" fmla="*/ 579139 h 800518"/>
                    <a:gd name="connsiteX9" fmla="*/ 698483 w 709955"/>
                    <a:gd name="connsiteY9" fmla="*/ 751860 h 800518"/>
                    <a:gd name="connsiteX10" fmla="*/ 627216 w 709955"/>
                    <a:gd name="connsiteY10" fmla="*/ 800518 h 800518"/>
                    <a:gd name="connsiteX11" fmla="*/ 599264 w 709955"/>
                    <a:gd name="connsiteY11" fmla="*/ 516574 h 800518"/>
                    <a:gd name="connsiteX12" fmla="*/ 479363 w 709955"/>
                    <a:gd name="connsiteY12" fmla="*/ 569514 h 800518"/>
                    <a:gd name="connsiteX13" fmla="*/ 348662 w 709955"/>
                    <a:gd name="connsiteY13" fmla="*/ 458289 h 800518"/>
                    <a:gd name="connsiteX14" fmla="*/ 215784 w 709955"/>
                    <a:gd name="connsiteY14" fmla="*/ 391446 h 800518"/>
                    <a:gd name="connsiteX15" fmla="*/ 93938 w 709955"/>
                    <a:gd name="connsiteY15" fmla="*/ 482886 h 800518"/>
                    <a:gd name="connsiteX0" fmla="*/ 93938 w 709955"/>
                    <a:gd name="connsiteY0" fmla="*/ 482890 h 800522"/>
                    <a:gd name="connsiteX1" fmla="*/ 73803 w 709955"/>
                    <a:gd name="connsiteY1" fmla="*/ 737426 h 800522"/>
                    <a:gd name="connsiteX2" fmla="*/ 5089 w 709955"/>
                    <a:gd name="connsiteY2" fmla="*/ 708550 h 800522"/>
                    <a:gd name="connsiteX3" fmla="*/ 6290 w 709955"/>
                    <a:gd name="connsiteY3" fmla="*/ 348136 h 800522"/>
                    <a:gd name="connsiteX4" fmla="*/ 86863 w 709955"/>
                    <a:gd name="connsiteY4" fmla="*/ 112317 h 800522"/>
                    <a:gd name="connsiteX5" fmla="*/ 331128 w 709955"/>
                    <a:gd name="connsiteY5" fmla="*/ 1626 h 800522"/>
                    <a:gd name="connsiteX6" fmla="*/ 541354 w 709955"/>
                    <a:gd name="connsiteY6" fmla="*/ 49753 h 800522"/>
                    <a:gd name="connsiteX7" fmla="*/ 671454 w 709955"/>
                    <a:gd name="connsiteY7" fmla="*/ 377012 h 800522"/>
                    <a:gd name="connsiteX8" fmla="*/ 709955 w 709955"/>
                    <a:gd name="connsiteY8" fmla="*/ 579143 h 800522"/>
                    <a:gd name="connsiteX9" fmla="*/ 698483 w 709955"/>
                    <a:gd name="connsiteY9" fmla="*/ 751864 h 800522"/>
                    <a:gd name="connsiteX10" fmla="*/ 627216 w 709955"/>
                    <a:gd name="connsiteY10" fmla="*/ 800522 h 800522"/>
                    <a:gd name="connsiteX11" fmla="*/ 599264 w 709955"/>
                    <a:gd name="connsiteY11" fmla="*/ 516578 h 800522"/>
                    <a:gd name="connsiteX12" fmla="*/ 479363 w 709955"/>
                    <a:gd name="connsiteY12" fmla="*/ 569518 h 800522"/>
                    <a:gd name="connsiteX13" fmla="*/ 348662 w 709955"/>
                    <a:gd name="connsiteY13" fmla="*/ 458293 h 800522"/>
                    <a:gd name="connsiteX14" fmla="*/ 215784 w 709955"/>
                    <a:gd name="connsiteY14" fmla="*/ 391450 h 800522"/>
                    <a:gd name="connsiteX15" fmla="*/ 93938 w 709955"/>
                    <a:gd name="connsiteY15" fmla="*/ 482890 h 800522"/>
                    <a:gd name="connsiteX0" fmla="*/ 93938 w 709955"/>
                    <a:gd name="connsiteY0" fmla="*/ 482890 h 800522"/>
                    <a:gd name="connsiteX1" fmla="*/ 73803 w 709955"/>
                    <a:gd name="connsiteY1" fmla="*/ 737426 h 800522"/>
                    <a:gd name="connsiteX2" fmla="*/ 5089 w 709955"/>
                    <a:gd name="connsiteY2" fmla="*/ 708550 h 800522"/>
                    <a:gd name="connsiteX3" fmla="*/ 6290 w 709955"/>
                    <a:gd name="connsiteY3" fmla="*/ 348136 h 800522"/>
                    <a:gd name="connsiteX4" fmla="*/ 86863 w 709955"/>
                    <a:gd name="connsiteY4" fmla="*/ 112317 h 800522"/>
                    <a:gd name="connsiteX5" fmla="*/ 331128 w 709955"/>
                    <a:gd name="connsiteY5" fmla="*/ 1626 h 800522"/>
                    <a:gd name="connsiteX6" fmla="*/ 541354 w 709955"/>
                    <a:gd name="connsiteY6" fmla="*/ 49753 h 800522"/>
                    <a:gd name="connsiteX7" fmla="*/ 671454 w 709955"/>
                    <a:gd name="connsiteY7" fmla="*/ 377012 h 800522"/>
                    <a:gd name="connsiteX8" fmla="*/ 709955 w 709955"/>
                    <a:gd name="connsiteY8" fmla="*/ 579143 h 800522"/>
                    <a:gd name="connsiteX9" fmla="*/ 698483 w 709955"/>
                    <a:gd name="connsiteY9" fmla="*/ 751864 h 800522"/>
                    <a:gd name="connsiteX10" fmla="*/ 627216 w 709955"/>
                    <a:gd name="connsiteY10" fmla="*/ 800522 h 800522"/>
                    <a:gd name="connsiteX11" fmla="*/ 599264 w 709955"/>
                    <a:gd name="connsiteY11" fmla="*/ 516578 h 800522"/>
                    <a:gd name="connsiteX12" fmla="*/ 479363 w 709955"/>
                    <a:gd name="connsiteY12" fmla="*/ 569518 h 800522"/>
                    <a:gd name="connsiteX13" fmla="*/ 348662 w 709955"/>
                    <a:gd name="connsiteY13" fmla="*/ 458293 h 800522"/>
                    <a:gd name="connsiteX14" fmla="*/ 215784 w 709955"/>
                    <a:gd name="connsiteY14" fmla="*/ 391450 h 800522"/>
                    <a:gd name="connsiteX15" fmla="*/ 93938 w 709955"/>
                    <a:gd name="connsiteY15" fmla="*/ 482890 h 800522"/>
                    <a:gd name="connsiteX0" fmla="*/ 93938 w 709955"/>
                    <a:gd name="connsiteY0" fmla="*/ 482890 h 801244"/>
                    <a:gd name="connsiteX1" fmla="*/ 73803 w 709955"/>
                    <a:gd name="connsiteY1" fmla="*/ 737426 h 801244"/>
                    <a:gd name="connsiteX2" fmla="*/ 5089 w 709955"/>
                    <a:gd name="connsiteY2" fmla="*/ 708550 h 801244"/>
                    <a:gd name="connsiteX3" fmla="*/ 6290 w 709955"/>
                    <a:gd name="connsiteY3" fmla="*/ 348136 h 801244"/>
                    <a:gd name="connsiteX4" fmla="*/ 86863 w 709955"/>
                    <a:gd name="connsiteY4" fmla="*/ 112317 h 801244"/>
                    <a:gd name="connsiteX5" fmla="*/ 331128 w 709955"/>
                    <a:gd name="connsiteY5" fmla="*/ 1626 h 801244"/>
                    <a:gd name="connsiteX6" fmla="*/ 541354 w 709955"/>
                    <a:gd name="connsiteY6" fmla="*/ 49753 h 801244"/>
                    <a:gd name="connsiteX7" fmla="*/ 671454 w 709955"/>
                    <a:gd name="connsiteY7" fmla="*/ 377012 h 801244"/>
                    <a:gd name="connsiteX8" fmla="*/ 709955 w 709955"/>
                    <a:gd name="connsiteY8" fmla="*/ 579143 h 801244"/>
                    <a:gd name="connsiteX9" fmla="*/ 698483 w 709955"/>
                    <a:gd name="connsiteY9" fmla="*/ 751864 h 801244"/>
                    <a:gd name="connsiteX10" fmla="*/ 627216 w 709955"/>
                    <a:gd name="connsiteY10" fmla="*/ 800522 h 801244"/>
                    <a:gd name="connsiteX11" fmla="*/ 599264 w 709955"/>
                    <a:gd name="connsiteY11" fmla="*/ 516578 h 801244"/>
                    <a:gd name="connsiteX12" fmla="*/ 479363 w 709955"/>
                    <a:gd name="connsiteY12" fmla="*/ 569518 h 801244"/>
                    <a:gd name="connsiteX13" fmla="*/ 348662 w 709955"/>
                    <a:gd name="connsiteY13" fmla="*/ 458293 h 801244"/>
                    <a:gd name="connsiteX14" fmla="*/ 215784 w 709955"/>
                    <a:gd name="connsiteY14" fmla="*/ 391450 h 801244"/>
                    <a:gd name="connsiteX15" fmla="*/ 93938 w 709955"/>
                    <a:gd name="connsiteY15" fmla="*/ 482890 h 801244"/>
                    <a:gd name="connsiteX0" fmla="*/ 93938 w 713716"/>
                    <a:gd name="connsiteY0" fmla="*/ 482890 h 801244"/>
                    <a:gd name="connsiteX1" fmla="*/ 73803 w 713716"/>
                    <a:gd name="connsiteY1" fmla="*/ 737426 h 801244"/>
                    <a:gd name="connsiteX2" fmla="*/ 5089 w 713716"/>
                    <a:gd name="connsiteY2" fmla="*/ 708550 h 801244"/>
                    <a:gd name="connsiteX3" fmla="*/ 6290 w 713716"/>
                    <a:gd name="connsiteY3" fmla="*/ 348136 h 801244"/>
                    <a:gd name="connsiteX4" fmla="*/ 86863 w 713716"/>
                    <a:gd name="connsiteY4" fmla="*/ 112317 h 801244"/>
                    <a:gd name="connsiteX5" fmla="*/ 331128 w 713716"/>
                    <a:gd name="connsiteY5" fmla="*/ 1626 h 801244"/>
                    <a:gd name="connsiteX6" fmla="*/ 541354 w 713716"/>
                    <a:gd name="connsiteY6" fmla="*/ 49753 h 801244"/>
                    <a:gd name="connsiteX7" fmla="*/ 671454 w 713716"/>
                    <a:gd name="connsiteY7" fmla="*/ 377012 h 801244"/>
                    <a:gd name="connsiteX8" fmla="*/ 709955 w 713716"/>
                    <a:gd name="connsiteY8" fmla="*/ 579143 h 801244"/>
                    <a:gd name="connsiteX9" fmla="*/ 698483 w 713716"/>
                    <a:gd name="connsiteY9" fmla="*/ 751864 h 801244"/>
                    <a:gd name="connsiteX10" fmla="*/ 627216 w 713716"/>
                    <a:gd name="connsiteY10" fmla="*/ 800522 h 801244"/>
                    <a:gd name="connsiteX11" fmla="*/ 599264 w 713716"/>
                    <a:gd name="connsiteY11" fmla="*/ 516578 h 801244"/>
                    <a:gd name="connsiteX12" fmla="*/ 479363 w 713716"/>
                    <a:gd name="connsiteY12" fmla="*/ 569518 h 801244"/>
                    <a:gd name="connsiteX13" fmla="*/ 348662 w 713716"/>
                    <a:gd name="connsiteY13" fmla="*/ 458293 h 801244"/>
                    <a:gd name="connsiteX14" fmla="*/ 215784 w 713716"/>
                    <a:gd name="connsiteY14" fmla="*/ 391450 h 801244"/>
                    <a:gd name="connsiteX15" fmla="*/ 93938 w 713716"/>
                    <a:gd name="connsiteY15" fmla="*/ 482890 h 801244"/>
                    <a:gd name="connsiteX0" fmla="*/ 93938 w 713716"/>
                    <a:gd name="connsiteY0" fmla="*/ 482890 h 801244"/>
                    <a:gd name="connsiteX1" fmla="*/ 73803 w 713716"/>
                    <a:gd name="connsiteY1" fmla="*/ 737426 h 801244"/>
                    <a:gd name="connsiteX2" fmla="*/ 5089 w 713716"/>
                    <a:gd name="connsiteY2" fmla="*/ 708550 h 801244"/>
                    <a:gd name="connsiteX3" fmla="*/ 6290 w 713716"/>
                    <a:gd name="connsiteY3" fmla="*/ 348136 h 801244"/>
                    <a:gd name="connsiteX4" fmla="*/ 86863 w 713716"/>
                    <a:gd name="connsiteY4" fmla="*/ 112317 h 801244"/>
                    <a:gd name="connsiteX5" fmla="*/ 331128 w 713716"/>
                    <a:gd name="connsiteY5" fmla="*/ 1626 h 801244"/>
                    <a:gd name="connsiteX6" fmla="*/ 541354 w 713716"/>
                    <a:gd name="connsiteY6" fmla="*/ 49753 h 801244"/>
                    <a:gd name="connsiteX7" fmla="*/ 671454 w 713716"/>
                    <a:gd name="connsiteY7" fmla="*/ 377012 h 801244"/>
                    <a:gd name="connsiteX8" fmla="*/ 709955 w 713716"/>
                    <a:gd name="connsiteY8" fmla="*/ 579143 h 801244"/>
                    <a:gd name="connsiteX9" fmla="*/ 698483 w 713716"/>
                    <a:gd name="connsiteY9" fmla="*/ 751864 h 801244"/>
                    <a:gd name="connsiteX10" fmla="*/ 627216 w 713716"/>
                    <a:gd name="connsiteY10" fmla="*/ 800522 h 801244"/>
                    <a:gd name="connsiteX11" fmla="*/ 599264 w 713716"/>
                    <a:gd name="connsiteY11" fmla="*/ 516578 h 801244"/>
                    <a:gd name="connsiteX12" fmla="*/ 479363 w 713716"/>
                    <a:gd name="connsiteY12" fmla="*/ 569518 h 801244"/>
                    <a:gd name="connsiteX13" fmla="*/ 348662 w 713716"/>
                    <a:gd name="connsiteY13" fmla="*/ 458293 h 801244"/>
                    <a:gd name="connsiteX14" fmla="*/ 215784 w 713716"/>
                    <a:gd name="connsiteY14" fmla="*/ 391450 h 801244"/>
                    <a:gd name="connsiteX15" fmla="*/ 93938 w 713716"/>
                    <a:gd name="connsiteY15" fmla="*/ 482890 h 801244"/>
                    <a:gd name="connsiteX0" fmla="*/ 93938 w 714451"/>
                    <a:gd name="connsiteY0" fmla="*/ 484848 h 803202"/>
                    <a:gd name="connsiteX1" fmla="*/ 73803 w 714451"/>
                    <a:gd name="connsiteY1" fmla="*/ 739384 h 803202"/>
                    <a:gd name="connsiteX2" fmla="*/ 5089 w 714451"/>
                    <a:gd name="connsiteY2" fmla="*/ 710508 h 803202"/>
                    <a:gd name="connsiteX3" fmla="*/ 6290 w 714451"/>
                    <a:gd name="connsiteY3" fmla="*/ 350094 h 803202"/>
                    <a:gd name="connsiteX4" fmla="*/ 86863 w 714451"/>
                    <a:gd name="connsiteY4" fmla="*/ 114275 h 803202"/>
                    <a:gd name="connsiteX5" fmla="*/ 331128 w 714451"/>
                    <a:gd name="connsiteY5" fmla="*/ 3584 h 803202"/>
                    <a:gd name="connsiteX6" fmla="*/ 541354 w 714451"/>
                    <a:gd name="connsiteY6" fmla="*/ 51711 h 803202"/>
                    <a:gd name="connsiteX7" fmla="*/ 677700 w 714451"/>
                    <a:gd name="connsiteY7" fmla="*/ 287530 h 803202"/>
                    <a:gd name="connsiteX8" fmla="*/ 709955 w 714451"/>
                    <a:gd name="connsiteY8" fmla="*/ 581101 h 803202"/>
                    <a:gd name="connsiteX9" fmla="*/ 698483 w 714451"/>
                    <a:gd name="connsiteY9" fmla="*/ 753822 h 803202"/>
                    <a:gd name="connsiteX10" fmla="*/ 627216 w 714451"/>
                    <a:gd name="connsiteY10" fmla="*/ 802480 h 803202"/>
                    <a:gd name="connsiteX11" fmla="*/ 599264 w 714451"/>
                    <a:gd name="connsiteY11" fmla="*/ 518536 h 803202"/>
                    <a:gd name="connsiteX12" fmla="*/ 479363 w 714451"/>
                    <a:gd name="connsiteY12" fmla="*/ 571476 h 803202"/>
                    <a:gd name="connsiteX13" fmla="*/ 348662 w 714451"/>
                    <a:gd name="connsiteY13" fmla="*/ 460251 h 803202"/>
                    <a:gd name="connsiteX14" fmla="*/ 215784 w 714451"/>
                    <a:gd name="connsiteY14" fmla="*/ 393408 h 803202"/>
                    <a:gd name="connsiteX15" fmla="*/ 93938 w 714451"/>
                    <a:gd name="connsiteY15" fmla="*/ 484848 h 803202"/>
                    <a:gd name="connsiteX0" fmla="*/ 93938 w 711199"/>
                    <a:gd name="connsiteY0" fmla="*/ 484848 h 784455"/>
                    <a:gd name="connsiteX1" fmla="*/ 73803 w 711199"/>
                    <a:gd name="connsiteY1" fmla="*/ 739384 h 784455"/>
                    <a:gd name="connsiteX2" fmla="*/ 5089 w 711199"/>
                    <a:gd name="connsiteY2" fmla="*/ 710508 h 784455"/>
                    <a:gd name="connsiteX3" fmla="*/ 6290 w 711199"/>
                    <a:gd name="connsiteY3" fmla="*/ 350094 h 784455"/>
                    <a:gd name="connsiteX4" fmla="*/ 86863 w 711199"/>
                    <a:gd name="connsiteY4" fmla="*/ 114275 h 784455"/>
                    <a:gd name="connsiteX5" fmla="*/ 331128 w 711199"/>
                    <a:gd name="connsiteY5" fmla="*/ 3584 h 784455"/>
                    <a:gd name="connsiteX6" fmla="*/ 541354 w 711199"/>
                    <a:gd name="connsiteY6" fmla="*/ 51711 h 784455"/>
                    <a:gd name="connsiteX7" fmla="*/ 677700 w 711199"/>
                    <a:gd name="connsiteY7" fmla="*/ 287530 h 784455"/>
                    <a:gd name="connsiteX8" fmla="*/ 709955 w 711199"/>
                    <a:gd name="connsiteY8" fmla="*/ 581101 h 784455"/>
                    <a:gd name="connsiteX9" fmla="*/ 698483 w 711199"/>
                    <a:gd name="connsiteY9" fmla="*/ 753822 h 784455"/>
                    <a:gd name="connsiteX10" fmla="*/ 642833 w 711199"/>
                    <a:gd name="connsiteY10" fmla="*/ 768791 h 784455"/>
                    <a:gd name="connsiteX11" fmla="*/ 599264 w 711199"/>
                    <a:gd name="connsiteY11" fmla="*/ 518536 h 784455"/>
                    <a:gd name="connsiteX12" fmla="*/ 479363 w 711199"/>
                    <a:gd name="connsiteY12" fmla="*/ 571476 h 784455"/>
                    <a:gd name="connsiteX13" fmla="*/ 348662 w 711199"/>
                    <a:gd name="connsiteY13" fmla="*/ 460251 h 784455"/>
                    <a:gd name="connsiteX14" fmla="*/ 215784 w 711199"/>
                    <a:gd name="connsiteY14" fmla="*/ 393408 h 784455"/>
                    <a:gd name="connsiteX15" fmla="*/ 93938 w 711199"/>
                    <a:gd name="connsiteY15" fmla="*/ 484848 h 784455"/>
                    <a:gd name="connsiteX0" fmla="*/ 93938 w 709986"/>
                    <a:gd name="connsiteY0" fmla="*/ 484848 h 814161"/>
                    <a:gd name="connsiteX1" fmla="*/ 73803 w 709986"/>
                    <a:gd name="connsiteY1" fmla="*/ 739384 h 814161"/>
                    <a:gd name="connsiteX2" fmla="*/ 5089 w 709986"/>
                    <a:gd name="connsiteY2" fmla="*/ 710508 h 814161"/>
                    <a:gd name="connsiteX3" fmla="*/ 6290 w 709986"/>
                    <a:gd name="connsiteY3" fmla="*/ 350094 h 814161"/>
                    <a:gd name="connsiteX4" fmla="*/ 86863 w 709986"/>
                    <a:gd name="connsiteY4" fmla="*/ 114275 h 814161"/>
                    <a:gd name="connsiteX5" fmla="*/ 331128 w 709986"/>
                    <a:gd name="connsiteY5" fmla="*/ 3584 h 814161"/>
                    <a:gd name="connsiteX6" fmla="*/ 541354 w 709986"/>
                    <a:gd name="connsiteY6" fmla="*/ 51711 h 814161"/>
                    <a:gd name="connsiteX7" fmla="*/ 677700 w 709986"/>
                    <a:gd name="connsiteY7" fmla="*/ 287530 h 814161"/>
                    <a:gd name="connsiteX8" fmla="*/ 709955 w 709986"/>
                    <a:gd name="connsiteY8" fmla="*/ 581101 h 814161"/>
                    <a:gd name="connsiteX9" fmla="*/ 682866 w 709986"/>
                    <a:gd name="connsiteY9" fmla="*/ 797135 h 814161"/>
                    <a:gd name="connsiteX10" fmla="*/ 642833 w 709986"/>
                    <a:gd name="connsiteY10" fmla="*/ 768791 h 814161"/>
                    <a:gd name="connsiteX11" fmla="*/ 599264 w 709986"/>
                    <a:gd name="connsiteY11" fmla="*/ 518536 h 814161"/>
                    <a:gd name="connsiteX12" fmla="*/ 479363 w 709986"/>
                    <a:gd name="connsiteY12" fmla="*/ 571476 h 814161"/>
                    <a:gd name="connsiteX13" fmla="*/ 348662 w 709986"/>
                    <a:gd name="connsiteY13" fmla="*/ 460251 h 814161"/>
                    <a:gd name="connsiteX14" fmla="*/ 215784 w 709986"/>
                    <a:gd name="connsiteY14" fmla="*/ 393408 h 814161"/>
                    <a:gd name="connsiteX15" fmla="*/ 93938 w 709986"/>
                    <a:gd name="connsiteY15" fmla="*/ 484848 h 814161"/>
                    <a:gd name="connsiteX0" fmla="*/ 84568 w 709986"/>
                    <a:gd name="connsiteY0" fmla="*/ 484848 h 814161"/>
                    <a:gd name="connsiteX1" fmla="*/ 73803 w 709986"/>
                    <a:gd name="connsiteY1" fmla="*/ 739384 h 814161"/>
                    <a:gd name="connsiteX2" fmla="*/ 5089 w 709986"/>
                    <a:gd name="connsiteY2" fmla="*/ 710508 h 814161"/>
                    <a:gd name="connsiteX3" fmla="*/ 6290 w 709986"/>
                    <a:gd name="connsiteY3" fmla="*/ 350094 h 814161"/>
                    <a:gd name="connsiteX4" fmla="*/ 86863 w 709986"/>
                    <a:gd name="connsiteY4" fmla="*/ 114275 h 814161"/>
                    <a:gd name="connsiteX5" fmla="*/ 331128 w 709986"/>
                    <a:gd name="connsiteY5" fmla="*/ 3584 h 814161"/>
                    <a:gd name="connsiteX6" fmla="*/ 541354 w 709986"/>
                    <a:gd name="connsiteY6" fmla="*/ 51711 h 814161"/>
                    <a:gd name="connsiteX7" fmla="*/ 677700 w 709986"/>
                    <a:gd name="connsiteY7" fmla="*/ 287530 h 814161"/>
                    <a:gd name="connsiteX8" fmla="*/ 709955 w 709986"/>
                    <a:gd name="connsiteY8" fmla="*/ 581101 h 814161"/>
                    <a:gd name="connsiteX9" fmla="*/ 682866 w 709986"/>
                    <a:gd name="connsiteY9" fmla="*/ 797135 h 814161"/>
                    <a:gd name="connsiteX10" fmla="*/ 642833 w 709986"/>
                    <a:gd name="connsiteY10" fmla="*/ 768791 h 814161"/>
                    <a:gd name="connsiteX11" fmla="*/ 599264 w 709986"/>
                    <a:gd name="connsiteY11" fmla="*/ 518536 h 814161"/>
                    <a:gd name="connsiteX12" fmla="*/ 479363 w 709986"/>
                    <a:gd name="connsiteY12" fmla="*/ 571476 h 814161"/>
                    <a:gd name="connsiteX13" fmla="*/ 348662 w 709986"/>
                    <a:gd name="connsiteY13" fmla="*/ 460251 h 814161"/>
                    <a:gd name="connsiteX14" fmla="*/ 215784 w 709986"/>
                    <a:gd name="connsiteY14" fmla="*/ 393408 h 814161"/>
                    <a:gd name="connsiteX15" fmla="*/ 84568 w 709986"/>
                    <a:gd name="connsiteY15" fmla="*/ 484848 h 814161"/>
                    <a:gd name="connsiteX0" fmla="*/ 84568 w 709986"/>
                    <a:gd name="connsiteY0" fmla="*/ 484848 h 814161"/>
                    <a:gd name="connsiteX1" fmla="*/ 73803 w 709986"/>
                    <a:gd name="connsiteY1" fmla="*/ 739384 h 814161"/>
                    <a:gd name="connsiteX2" fmla="*/ 5089 w 709986"/>
                    <a:gd name="connsiteY2" fmla="*/ 710508 h 814161"/>
                    <a:gd name="connsiteX3" fmla="*/ 6290 w 709986"/>
                    <a:gd name="connsiteY3" fmla="*/ 350094 h 814161"/>
                    <a:gd name="connsiteX4" fmla="*/ 86863 w 709986"/>
                    <a:gd name="connsiteY4" fmla="*/ 114275 h 814161"/>
                    <a:gd name="connsiteX5" fmla="*/ 331128 w 709986"/>
                    <a:gd name="connsiteY5" fmla="*/ 3584 h 814161"/>
                    <a:gd name="connsiteX6" fmla="*/ 541354 w 709986"/>
                    <a:gd name="connsiteY6" fmla="*/ 51711 h 814161"/>
                    <a:gd name="connsiteX7" fmla="*/ 677700 w 709986"/>
                    <a:gd name="connsiteY7" fmla="*/ 287530 h 814161"/>
                    <a:gd name="connsiteX8" fmla="*/ 709955 w 709986"/>
                    <a:gd name="connsiteY8" fmla="*/ 581101 h 814161"/>
                    <a:gd name="connsiteX9" fmla="*/ 682866 w 709986"/>
                    <a:gd name="connsiteY9" fmla="*/ 797135 h 814161"/>
                    <a:gd name="connsiteX10" fmla="*/ 642833 w 709986"/>
                    <a:gd name="connsiteY10" fmla="*/ 768791 h 814161"/>
                    <a:gd name="connsiteX11" fmla="*/ 599264 w 709986"/>
                    <a:gd name="connsiteY11" fmla="*/ 518536 h 814161"/>
                    <a:gd name="connsiteX12" fmla="*/ 479363 w 709986"/>
                    <a:gd name="connsiteY12" fmla="*/ 571476 h 814161"/>
                    <a:gd name="connsiteX13" fmla="*/ 342415 w 709986"/>
                    <a:gd name="connsiteY13" fmla="*/ 489126 h 814161"/>
                    <a:gd name="connsiteX14" fmla="*/ 215784 w 709986"/>
                    <a:gd name="connsiteY14" fmla="*/ 393408 h 814161"/>
                    <a:gd name="connsiteX15" fmla="*/ 84568 w 709986"/>
                    <a:gd name="connsiteY15" fmla="*/ 484848 h 814161"/>
                    <a:gd name="connsiteX0" fmla="*/ 84568 w 709986"/>
                    <a:gd name="connsiteY0" fmla="*/ 484848 h 817059"/>
                    <a:gd name="connsiteX1" fmla="*/ 73803 w 709986"/>
                    <a:gd name="connsiteY1" fmla="*/ 739384 h 817059"/>
                    <a:gd name="connsiteX2" fmla="*/ 5089 w 709986"/>
                    <a:gd name="connsiteY2" fmla="*/ 710508 h 817059"/>
                    <a:gd name="connsiteX3" fmla="*/ 6290 w 709986"/>
                    <a:gd name="connsiteY3" fmla="*/ 350094 h 817059"/>
                    <a:gd name="connsiteX4" fmla="*/ 86863 w 709986"/>
                    <a:gd name="connsiteY4" fmla="*/ 114275 h 817059"/>
                    <a:gd name="connsiteX5" fmla="*/ 331128 w 709986"/>
                    <a:gd name="connsiteY5" fmla="*/ 3584 h 817059"/>
                    <a:gd name="connsiteX6" fmla="*/ 541354 w 709986"/>
                    <a:gd name="connsiteY6" fmla="*/ 51711 h 817059"/>
                    <a:gd name="connsiteX7" fmla="*/ 677700 w 709986"/>
                    <a:gd name="connsiteY7" fmla="*/ 287530 h 817059"/>
                    <a:gd name="connsiteX8" fmla="*/ 709955 w 709986"/>
                    <a:gd name="connsiteY8" fmla="*/ 581101 h 817059"/>
                    <a:gd name="connsiteX9" fmla="*/ 682866 w 709986"/>
                    <a:gd name="connsiteY9" fmla="*/ 797135 h 817059"/>
                    <a:gd name="connsiteX10" fmla="*/ 642833 w 709986"/>
                    <a:gd name="connsiteY10" fmla="*/ 768791 h 817059"/>
                    <a:gd name="connsiteX11" fmla="*/ 630498 w 709986"/>
                    <a:gd name="connsiteY11" fmla="*/ 455972 h 817059"/>
                    <a:gd name="connsiteX12" fmla="*/ 479363 w 709986"/>
                    <a:gd name="connsiteY12" fmla="*/ 571476 h 817059"/>
                    <a:gd name="connsiteX13" fmla="*/ 342415 w 709986"/>
                    <a:gd name="connsiteY13" fmla="*/ 489126 h 817059"/>
                    <a:gd name="connsiteX14" fmla="*/ 215784 w 709986"/>
                    <a:gd name="connsiteY14" fmla="*/ 393408 h 817059"/>
                    <a:gd name="connsiteX15" fmla="*/ 84568 w 709986"/>
                    <a:gd name="connsiteY15" fmla="*/ 484848 h 817059"/>
                    <a:gd name="connsiteX0" fmla="*/ 84568 w 709986"/>
                    <a:gd name="connsiteY0" fmla="*/ 484848 h 817059"/>
                    <a:gd name="connsiteX1" fmla="*/ 73803 w 709986"/>
                    <a:gd name="connsiteY1" fmla="*/ 739384 h 817059"/>
                    <a:gd name="connsiteX2" fmla="*/ 5089 w 709986"/>
                    <a:gd name="connsiteY2" fmla="*/ 710508 h 817059"/>
                    <a:gd name="connsiteX3" fmla="*/ 6290 w 709986"/>
                    <a:gd name="connsiteY3" fmla="*/ 350094 h 817059"/>
                    <a:gd name="connsiteX4" fmla="*/ 86863 w 709986"/>
                    <a:gd name="connsiteY4" fmla="*/ 114275 h 817059"/>
                    <a:gd name="connsiteX5" fmla="*/ 331128 w 709986"/>
                    <a:gd name="connsiteY5" fmla="*/ 3584 h 817059"/>
                    <a:gd name="connsiteX6" fmla="*/ 541354 w 709986"/>
                    <a:gd name="connsiteY6" fmla="*/ 51711 h 817059"/>
                    <a:gd name="connsiteX7" fmla="*/ 677700 w 709986"/>
                    <a:gd name="connsiteY7" fmla="*/ 287530 h 817059"/>
                    <a:gd name="connsiteX8" fmla="*/ 709955 w 709986"/>
                    <a:gd name="connsiteY8" fmla="*/ 581101 h 817059"/>
                    <a:gd name="connsiteX9" fmla="*/ 682866 w 709986"/>
                    <a:gd name="connsiteY9" fmla="*/ 797135 h 817059"/>
                    <a:gd name="connsiteX10" fmla="*/ 642833 w 709986"/>
                    <a:gd name="connsiteY10" fmla="*/ 768791 h 817059"/>
                    <a:gd name="connsiteX11" fmla="*/ 630498 w 709986"/>
                    <a:gd name="connsiteY11" fmla="*/ 455972 h 817059"/>
                    <a:gd name="connsiteX12" fmla="*/ 489700 w 709986"/>
                    <a:gd name="connsiteY12" fmla="*/ 485337 h 817059"/>
                    <a:gd name="connsiteX13" fmla="*/ 342415 w 709986"/>
                    <a:gd name="connsiteY13" fmla="*/ 489126 h 817059"/>
                    <a:gd name="connsiteX14" fmla="*/ 215784 w 709986"/>
                    <a:gd name="connsiteY14" fmla="*/ 393408 h 817059"/>
                    <a:gd name="connsiteX15" fmla="*/ 84568 w 709986"/>
                    <a:gd name="connsiteY15" fmla="*/ 484848 h 817059"/>
                    <a:gd name="connsiteX0" fmla="*/ 84568 w 709986"/>
                    <a:gd name="connsiteY0" fmla="*/ 484848 h 817059"/>
                    <a:gd name="connsiteX1" fmla="*/ 73803 w 709986"/>
                    <a:gd name="connsiteY1" fmla="*/ 739384 h 817059"/>
                    <a:gd name="connsiteX2" fmla="*/ 5089 w 709986"/>
                    <a:gd name="connsiteY2" fmla="*/ 710508 h 817059"/>
                    <a:gd name="connsiteX3" fmla="*/ 6290 w 709986"/>
                    <a:gd name="connsiteY3" fmla="*/ 350094 h 817059"/>
                    <a:gd name="connsiteX4" fmla="*/ 86863 w 709986"/>
                    <a:gd name="connsiteY4" fmla="*/ 114275 h 817059"/>
                    <a:gd name="connsiteX5" fmla="*/ 331128 w 709986"/>
                    <a:gd name="connsiteY5" fmla="*/ 3584 h 817059"/>
                    <a:gd name="connsiteX6" fmla="*/ 541354 w 709986"/>
                    <a:gd name="connsiteY6" fmla="*/ 51711 h 817059"/>
                    <a:gd name="connsiteX7" fmla="*/ 677700 w 709986"/>
                    <a:gd name="connsiteY7" fmla="*/ 287530 h 817059"/>
                    <a:gd name="connsiteX8" fmla="*/ 709955 w 709986"/>
                    <a:gd name="connsiteY8" fmla="*/ 581101 h 817059"/>
                    <a:gd name="connsiteX9" fmla="*/ 682866 w 709986"/>
                    <a:gd name="connsiteY9" fmla="*/ 797135 h 817059"/>
                    <a:gd name="connsiteX10" fmla="*/ 642833 w 709986"/>
                    <a:gd name="connsiteY10" fmla="*/ 768791 h 817059"/>
                    <a:gd name="connsiteX11" fmla="*/ 630498 w 709986"/>
                    <a:gd name="connsiteY11" fmla="*/ 455972 h 817059"/>
                    <a:gd name="connsiteX12" fmla="*/ 489700 w 709986"/>
                    <a:gd name="connsiteY12" fmla="*/ 485337 h 817059"/>
                    <a:gd name="connsiteX13" fmla="*/ 357921 w 709986"/>
                    <a:gd name="connsiteY13" fmla="*/ 396361 h 817059"/>
                    <a:gd name="connsiteX14" fmla="*/ 215784 w 709986"/>
                    <a:gd name="connsiteY14" fmla="*/ 393408 h 817059"/>
                    <a:gd name="connsiteX15" fmla="*/ 84568 w 709986"/>
                    <a:gd name="connsiteY15" fmla="*/ 484848 h 817059"/>
                    <a:gd name="connsiteX0" fmla="*/ 90239 w 715657"/>
                    <a:gd name="connsiteY0" fmla="*/ 484848 h 817059"/>
                    <a:gd name="connsiteX1" fmla="*/ 79474 w 715657"/>
                    <a:gd name="connsiteY1" fmla="*/ 739384 h 817059"/>
                    <a:gd name="connsiteX2" fmla="*/ 193 w 715657"/>
                    <a:gd name="connsiteY2" fmla="*/ 686801 h 817059"/>
                    <a:gd name="connsiteX3" fmla="*/ 11961 w 715657"/>
                    <a:gd name="connsiteY3" fmla="*/ 350094 h 817059"/>
                    <a:gd name="connsiteX4" fmla="*/ 92534 w 715657"/>
                    <a:gd name="connsiteY4" fmla="*/ 114275 h 817059"/>
                    <a:gd name="connsiteX5" fmla="*/ 336799 w 715657"/>
                    <a:gd name="connsiteY5" fmla="*/ 3584 h 817059"/>
                    <a:gd name="connsiteX6" fmla="*/ 547025 w 715657"/>
                    <a:gd name="connsiteY6" fmla="*/ 51711 h 817059"/>
                    <a:gd name="connsiteX7" fmla="*/ 683371 w 715657"/>
                    <a:gd name="connsiteY7" fmla="*/ 287530 h 817059"/>
                    <a:gd name="connsiteX8" fmla="*/ 715626 w 715657"/>
                    <a:gd name="connsiteY8" fmla="*/ 581101 h 817059"/>
                    <a:gd name="connsiteX9" fmla="*/ 688537 w 715657"/>
                    <a:gd name="connsiteY9" fmla="*/ 797135 h 817059"/>
                    <a:gd name="connsiteX10" fmla="*/ 648504 w 715657"/>
                    <a:gd name="connsiteY10" fmla="*/ 768791 h 817059"/>
                    <a:gd name="connsiteX11" fmla="*/ 636169 w 715657"/>
                    <a:gd name="connsiteY11" fmla="*/ 455972 h 817059"/>
                    <a:gd name="connsiteX12" fmla="*/ 495371 w 715657"/>
                    <a:gd name="connsiteY12" fmla="*/ 485337 h 817059"/>
                    <a:gd name="connsiteX13" fmla="*/ 363592 w 715657"/>
                    <a:gd name="connsiteY13" fmla="*/ 396361 h 817059"/>
                    <a:gd name="connsiteX14" fmla="*/ 221455 w 715657"/>
                    <a:gd name="connsiteY14" fmla="*/ 393408 h 817059"/>
                    <a:gd name="connsiteX15" fmla="*/ 90239 w 715657"/>
                    <a:gd name="connsiteY15" fmla="*/ 484848 h 817059"/>
                    <a:gd name="connsiteX0" fmla="*/ 90239 w 718648"/>
                    <a:gd name="connsiteY0" fmla="*/ 484848 h 780080"/>
                    <a:gd name="connsiteX1" fmla="*/ 79474 w 718648"/>
                    <a:gd name="connsiteY1" fmla="*/ 739384 h 780080"/>
                    <a:gd name="connsiteX2" fmla="*/ 193 w 718648"/>
                    <a:gd name="connsiteY2" fmla="*/ 686801 h 780080"/>
                    <a:gd name="connsiteX3" fmla="*/ 11961 w 718648"/>
                    <a:gd name="connsiteY3" fmla="*/ 350094 h 780080"/>
                    <a:gd name="connsiteX4" fmla="*/ 92534 w 718648"/>
                    <a:gd name="connsiteY4" fmla="*/ 114275 h 780080"/>
                    <a:gd name="connsiteX5" fmla="*/ 336799 w 718648"/>
                    <a:gd name="connsiteY5" fmla="*/ 3584 h 780080"/>
                    <a:gd name="connsiteX6" fmla="*/ 547025 w 718648"/>
                    <a:gd name="connsiteY6" fmla="*/ 51711 h 780080"/>
                    <a:gd name="connsiteX7" fmla="*/ 683371 w 718648"/>
                    <a:gd name="connsiteY7" fmla="*/ 287530 h 780080"/>
                    <a:gd name="connsiteX8" fmla="*/ 715626 w 718648"/>
                    <a:gd name="connsiteY8" fmla="*/ 581101 h 780080"/>
                    <a:gd name="connsiteX9" fmla="*/ 709670 w 718648"/>
                    <a:gd name="connsiteY9" fmla="*/ 698921 h 780080"/>
                    <a:gd name="connsiteX10" fmla="*/ 648504 w 718648"/>
                    <a:gd name="connsiteY10" fmla="*/ 768791 h 780080"/>
                    <a:gd name="connsiteX11" fmla="*/ 636169 w 718648"/>
                    <a:gd name="connsiteY11" fmla="*/ 455972 h 780080"/>
                    <a:gd name="connsiteX12" fmla="*/ 495371 w 718648"/>
                    <a:gd name="connsiteY12" fmla="*/ 485337 h 780080"/>
                    <a:gd name="connsiteX13" fmla="*/ 363592 w 718648"/>
                    <a:gd name="connsiteY13" fmla="*/ 396361 h 780080"/>
                    <a:gd name="connsiteX14" fmla="*/ 221455 w 718648"/>
                    <a:gd name="connsiteY14" fmla="*/ 393408 h 780080"/>
                    <a:gd name="connsiteX15" fmla="*/ 90239 w 718648"/>
                    <a:gd name="connsiteY15" fmla="*/ 484848 h 780080"/>
                    <a:gd name="connsiteX0" fmla="*/ 90239 w 718921"/>
                    <a:gd name="connsiteY0" fmla="*/ 484848 h 770983"/>
                    <a:gd name="connsiteX1" fmla="*/ 79474 w 718921"/>
                    <a:gd name="connsiteY1" fmla="*/ 739384 h 770983"/>
                    <a:gd name="connsiteX2" fmla="*/ 193 w 718921"/>
                    <a:gd name="connsiteY2" fmla="*/ 686801 h 770983"/>
                    <a:gd name="connsiteX3" fmla="*/ 11961 w 718921"/>
                    <a:gd name="connsiteY3" fmla="*/ 350094 h 770983"/>
                    <a:gd name="connsiteX4" fmla="*/ 92534 w 718921"/>
                    <a:gd name="connsiteY4" fmla="*/ 114275 h 770983"/>
                    <a:gd name="connsiteX5" fmla="*/ 336799 w 718921"/>
                    <a:gd name="connsiteY5" fmla="*/ 3584 h 770983"/>
                    <a:gd name="connsiteX6" fmla="*/ 547025 w 718921"/>
                    <a:gd name="connsiteY6" fmla="*/ 51711 h 770983"/>
                    <a:gd name="connsiteX7" fmla="*/ 683371 w 718921"/>
                    <a:gd name="connsiteY7" fmla="*/ 287530 h 770983"/>
                    <a:gd name="connsiteX8" fmla="*/ 715626 w 718921"/>
                    <a:gd name="connsiteY8" fmla="*/ 581101 h 770983"/>
                    <a:gd name="connsiteX9" fmla="*/ 709670 w 718921"/>
                    <a:gd name="connsiteY9" fmla="*/ 698921 h 770983"/>
                    <a:gd name="connsiteX10" fmla="*/ 643221 w 718921"/>
                    <a:gd name="connsiteY10" fmla="*/ 670578 h 770983"/>
                    <a:gd name="connsiteX11" fmla="*/ 636169 w 718921"/>
                    <a:gd name="connsiteY11" fmla="*/ 455972 h 770983"/>
                    <a:gd name="connsiteX12" fmla="*/ 495371 w 718921"/>
                    <a:gd name="connsiteY12" fmla="*/ 485337 h 770983"/>
                    <a:gd name="connsiteX13" fmla="*/ 363592 w 718921"/>
                    <a:gd name="connsiteY13" fmla="*/ 396361 h 770983"/>
                    <a:gd name="connsiteX14" fmla="*/ 221455 w 718921"/>
                    <a:gd name="connsiteY14" fmla="*/ 393408 h 770983"/>
                    <a:gd name="connsiteX15" fmla="*/ 90239 w 718921"/>
                    <a:gd name="connsiteY15" fmla="*/ 484848 h 770983"/>
                    <a:gd name="connsiteX0" fmla="*/ 94633 w 723315"/>
                    <a:gd name="connsiteY0" fmla="*/ 484848 h 713157"/>
                    <a:gd name="connsiteX1" fmla="*/ 73302 w 723315"/>
                    <a:gd name="connsiteY1" fmla="*/ 668264 h 713157"/>
                    <a:gd name="connsiteX2" fmla="*/ 4587 w 723315"/>
                    <a:gd name="connsiteY2" fmla="*/ 686801 h 713157"/>
                    <a:gd name="connsiteX3" fmla="*/ 16355 w 723315"/>
                    <a:gd name="connsiteY3" fmla="*/ 350094 h 713157"/>
                    <a:gd name="connsiteX4" fmla="*/ 96928 w 723315"/>
                    <a:gd name="connsiteY4" fmla="*/ 114275 h 713157"/>
                    <a:gd name="connsiteX5" fmla="*/ 341193 w 723315"/>
                    <a:gd name="connsiteY5" fmla="*/ 3584 h 713157"/>
                    <a:gd name="connsiteX6" fmla="*/ 551419 w 723315"/>
                    <a:gd name="connsiteY6" fmla="*/ 51711 h 713157"/>
                    <a:gd name="connsiteX7" fmla="*/ 687765 w 723315"/>
                    <a:gd name="connsiteY7" fmla="*/ 287530 h 713157"/>
                    <a:gd name="connsiteX8" fmla="*/ 720020 w 723315"/>
                    <a:gd name="connsiteY8" fmla="*/ 581101 h 713157"/>
                    <a:gd name="connsiteX9" fmla="*/ 714064 w 723315"/>
                    <a:gd name="connsiteY9" fmla="*/ 698921 h 713157"/>
                    <a:gd name="connsiteX10" fmla="*/ 647615 w 723315"/>
                    <a:gd name="connsiteY10" fmla="*/ 670578 h 713157"/>
                    <a:gd name="connsiteX11" fmla="*/ 640563 w 723315"/>
                    <a:gd name="connsiteY11" fmla="*/ 455972 h 713157"/>
                    <a:gd name="connsiteX12" fmla="*/ 499765 w 723315"/>
                    <a:gd name="connsiteY12" fmla="*/ 485337 h 713157"/>
                    <a:gd name="connsiteX13" fmla="*/ 367986 w 723315"/>
                    <a:gd name="connsiteY13" fmla="*/ 396361 h 713157"/>
                    <a:gd name="connsiteX14" fmla="*/ 225849 w 723315"/>
                    <a:gd name="connsiteY14" fmla="*/ 393408 h 713157"/>
                    <a:gd name="connsiteX15" fmla="*/ 94633 w 723315"/>
                    <a:gd name="connsiteY15" fmla="*/ 484848 h 713157"/>
                    <a:gd name="connsiteX0" fmla="*/ 98967 w 727649"/>
                    <a:gd name="connsiteY0" fmla="*/ 484848 h 707223"/>
                    <a:gd name="connsiteX1" fmla="*/ 77636 w 727649"/>
                    <a:gd name="connsiteY1" fmla="*/ 668264 h 707223"/>
                    <a:gd name="connsiteX2" fmla="*/ 3638 w 727649"/>
                    <a:gd name="connsiteY2" fmla="*/ 636001 h 707223"/>
                    <a:gd name="connsiteX3" fmla="*/ 20689 w 727649"/>
                    <a:gd name="connsiteY3" fmla="*/ 350094 h 707223"/>
                    <a:gd name="connsiteX4" fmla="*/ 101262 w 727649"/>
                    <a:gd name="connsiteY4" fmla="*/ 114275 h 707223"/>
                    <a:gd name="connsiteX5" fmla="*/ 345527 w 727649"/>
                    <a:gd name="connsiteY5" fmla="*/ 3584 h 707223"/>
                    <a:gd name="connsiteX6" fmla="*/ 555753 w 727649"/>
                    <a:gd name="connsiteY6" fmla="*/ 51711 h 707223"/>
                    <a:gd name="connsiteX7" fmla="*/ 692099 w 727649"/>
                    <a:gd name="connsiteY7" fmla="*/ 287530 h 707223"/>
                    <a:gd name="connsiteX8" fmla="*/ 724354 w 727649"/>
                    <a:gd name="connsiteY8" fmla="*/ 581101 h 707223"/>
                    <a:gd name="connsiteX9" fmla="*/ 718398 w 727649"/>
                    <a:gd name="connsiteY9" fmla="*/ 698921 h 707223"/>
                    <a:gd name="connsiteX10" fmla="*/ 651949 w 727649"/>
                    <a:gd name="connsiteY10" fmla="*/ 670578 h 707223"/>
                    <a:gd name="connsiteX11" fmla="*/ 644897 w 727649"/>
                    <a:gd name="connsiteY11" fmla="*/ 455972 h 707223"/>
                    <a:gd name="connsiteX12" fmla="*/ 504099 w 727649"/>
                    <a:gd name="connsiteY12" fmla="*/ 485337 h 707223"/>
                    <a:gd name="connsiteX13" fmla="*/ 372320 w 727649"/>
                    <a:gd name="connsiteY13" fmla="*/ 396361 h 707223"/>
                    <a:gd name="connsiteX14" fmla="*/ 230183 w 727649"/>
                    <a:gd name="connsiteY14" fmla="*/ 393408 h 707223"/>
                    <a:gd name="connsiteX15" fmla="*/ 98967 w 727649"/>
                    <a:gd name="connsiteY15" fmla="*/ 484848 h 70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27649" h="707223">
                      <a:moveTo>
                        <a:pt x="98967" y="484848"/>
                      </a:moveTo>
                      <a:cubicBezTo>
                        <a:pt x="68536" y="527271"/>
                        <a:pt x="93524" y="643072"/>
                        <a:pt x="77636" y="668264"/>
                      </a:cubicBezTo>
                      <a:cubicBezTo>
                        <a:pt x="61748" y="693456"/>
                        <a:pt x="13129" y="689029"/>
                        <a:pt x="3638" y="636001"/>
                      </a:cubicBezTo>
                      <a:cubicBezTo>
                        <a:pt x="-5853" y="582973"/>
                        <a:pt x="4418" y="437048"/>
                        <a:pt x="20689" y="350094"/>
                      </a:cubicBezTo>
                      <a:cubicBezTo>
                        <a:pt x="36960" y="263140"/>
                        <a:pt x="47122" y="172027"/>
                        <a:pt x="101262" y="114275"/>
                      </a:cubicBezTo>
                      <a:cubicBezTo>
                        <a:pt x="155402" y="56523"/>
                        <a:pt x="269778" y="14011"/>
                        <a:pt x="345527" y="3584"/>
                      </a:cubicBezTo>
                      <a:cubicBezTo>
                        <a:pt x="421276" y="-6843"/>
                        <a:pt x="497991" y="4387"/>
                        <a:pt x="555753" y="51711"/>
                      </a:cubicBezTo>
                      <a:cubicBezTo>
                        <a:pt x="613515" y="99035"/>
                        <a:pt x="663999" y="199298"/>
                        <a:pt x="692099" y="287530"/>
                      </a:cubicBezTo>
                      <a:cubicBezTo>
                        <a:pt x="720199" y="375762"/>
                        <a:pt x="719971" y="512536"/>
                        <a:pt x="724354" y="581101"/>
                      </a:cubicBezTo>
                      <a:cubicBezTo>
                        <a:pt x="728737" y="649666"/>
                        <a:pt x="730465" y="684008"/>
                        <a:pt x="718398" y="698921"/>
                      </a:cubicBezTo>
                      <a:cubicBezTo>
                        <a:pt x="706331" y="713834"/>
                        <a:pt x="664199" y="711070"/>
                        <a:pt x="651949" y="670578"/>
                      </a:cubicBezTo>
                      <a:cubicBezTo>
                        <a:pt x="639699" y="630086"/>
                        <a:pt x="669539" y="494473"/>
                        <a:pt x="644897" y="455972"/>
                      </a:cubicBezTo>
                      <a:cubicBezTo>
                        <a:pt x="614529" y="402231"/>
                        <a:pt x="549529" y="495272"/>
                        <a:pt x="504099" y="485337"/>
                      </a:cubicBezTo>
                      <a:cubicBezTo>
                        <a:pt x="458670" y="475402"/>
                        <a:pt x="416250" y="426039"/>
                        <a:pt x="372320" y="396361"/>
                      </a:cubicBezTo>
                      <a:cubicBezTo>
                        <a:pt x="328390" y="366683"/>
                        <a:pt x="275742" y="378660"/>
                        <a:pt x="230183" y="393408"/>
                      </a:cubicBezTo>
                      <a:cubicBezTo>
                        <a:pt x="184624" y="408156"/>
                        <a:pt x="119854" y="396617"/>
                        <a:pt x="98967" y="484848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12" name="Group 2511"/>
            <p:cNvGrpSpPr>
              <a:grpSpLocks noChangeAspect="1"/>
            </p:cNvGrpSpPr>
            <p:nvPr/>
          </p:nvGrpSpPr>
          <p:grpSpPr>
            <a:xfrm>
              <a:off x="1893185" y="5475068"/>
              <a:ext cx="492966" cy="1367260"/>
              <a:chOff x="2318636" y="-1096644"/>
              <a:chExt cx="1407078" cy="3902584"/>
            </a:xfrm>
          </p:grpSpPr>
          <p:sp>
            <p:nvSpPr>
              <p:cNvPr id="2513" name="Freeform 2512"/>
              <p:cNvSpPr/>
              <p:nvPr/>
            </p:nvSpPr>
            <p:spPr>
              <a:xfrm rot="679214">
                <a:off x="2441236" y="-108130"/>
                <a:ext cx="228065" cy="1264050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rgbClr val="F9D6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14" name="Freeform 2513"/>
              <p:cNvSpPr/>
              <p:nvPr/>
            </p:nvSpPr>
            <p:spPr>
              <a:xfrm rot="20920786" flipH="1">
                <a:off x="3372663" y="-126524"/>
                <a:ext cx="228065" cy="1264050"/>
              </a:xfrm>
              <a:custGeom>
                <a:avLst/>
                <a:gdLst>
                  <a:gd name="connsiteX0" fmla="*/ 202343 w 690796"/>
                  <a:gd name="connsiteY0" fmla="*/ 2992 h 3130485"/>
                  <a:gd name="connsiteX1" fmla="*/ 1304 w 690796"/>
                  <a:gd name="connsiteY1" fmla="*/ 528286 h 3130485"/>
                  <a:gd name="connsiteX2" fmla="*/ 286649 w 690796"/>
                  <a:gd name="connsiteY2" fmla="*/ 2759162 h 3130485"/>
                  <a:gd name="connsiteX3" fmla="*/ 500657 w 690796"/>
                  <a:gd name="connsiteY3" fmla="*/ 2921290 h 3130485"/>
                  <a:gd name="connsiteX4" fmla="*/ 682240 w 690796"/>
                  <a:gd name="connsiteY4" fmla="*/ 657988 h 3130485"/>
                  <a:gd name="connsiteX5" fmla="*/ 202343 w 690796"/>
                  <a:gd name="connsiteY5" fmla="*/ 2992 h 3130485"/>
                  <a:gd name="connsiteX0" fmla="*/ 202343 w 690796"/>
                  <a:gd name="connsiteY0" fmla="*/ 2992 h 2921290"/>
                  <a:gd name="connsiteX1" fmla="*/ 1304 w 690796"/>
                  <a:gd name="connsiteY1" fmla="*/ 528286 h 2921290"/>
                  <a:gd name="connsiteX2" fmla="*/ 286649 w 690796"/>
                  <a:gd name="connsiteY2" fmla="*/ 2759162 h 2921290"/>
                  <a:gd name="connsiteX3" fmla="*/ 500657 w 690796"/>
                  <a:gd name="connsiteY3" fmla="*/ 2921290 h 2921290"/>
                  <a:gd name="connsiteX4" fmla="*/ 682240 w 690796"/>
                  <a:gd name="connsiteY4" fmla="*/ 657988 h 2921290"/>
                  <a:gd name="connsiteX5" fmla="*/ 202343 w 690796"/>
                  <a:gd name="connsiteY5" fmla="*/ 2992 h 2921290"/>
                  <a:gd name="connsiteX0" fmla="*/ 202343 w 693399"/>
                  <a:gd name="connsiteY0" fmla="*/ 2992 h 2927812"/>
                  <a:gd name="connsiteX1" fmla="*/ 1304 w 693399"/>
                  <a:gd name="connsiteY1" fmla="*/ 528286 h 2927812"/>
                  <a:gd name="connsiteX2" fmla="*/ 286649 w 693399"/>
                  <a:gd name="connsiteY2" fmla="*/ 2759162 h 2927812"/>
                  <a:gd name="connsiteX3" fmla="*/ 520112 w 693399"/>
                  <a:gd name="connsiteY3" fmla="*/ 2772132 h 2927812"/>
                  <a:gd name="connsiteX4" fmla="*/ 682240 w 693399"/>
                  <a:gd name="connsiteY4" fmla="*/ 657988 h 2927812"/>
                  <a:gd name="connsiteX5" fmla="*/ 202343 w 693399"/>
                  <a:gd name="connsiteY5" fmla="*/ 2992 h 29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399" h="2927812">
                    <a:moveTo>
                      <a:pt x="202343" y="2992"/>
                    </a:moveTo>
                    <a:cubicBezTo>
                      <a:pt x="88854" y="-18625"/>
                      <a:pt x="-12747" y="68924"/>
                      <a:pt x="1304" y="528286"/>
                    </a:cubicBezTo>
                    <a:cubicBezTo>
                      <a:pt x="15355" y="987648"/>
                      <a:pt x="200181" y="2385188"/>
                      <a:pt x="286649" y="2759162"/>
                    </a:cubicBezTo>
                    <a:cubicBezTo>
                      <a:pt x="373117" y="3133136"/>
                      <a:pt x="442291" y="2767809"/>
                      <a:pt x="520112" y="2772132"/>
                    </a:cubicBezTo>
                    <a:cubicBezTo>
                      <a:pt x="586044" y="2421937"/>
                      <a:pt x="735201" y="1119511"/>
                      <a:pt x="682240" y="657988"/>
                    </a:cubicBezTo>
                    <a:cubicBezTo>
                      <a:pt x="629279" y="196465"/>
                      <a:pt x="315832" y="24609"/>
                      <a:pt x="202343" y="2992"/>
                    </a:cubicBezTo>
                    <a:close/>
                  </a:path>
                </a:pathLst>
              </a:custGeom>
              <a:solidFill>
                <a:srgbClr val="F9D6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15" name="Freeform 2514"/>
              <p:cNvSpPr>
                <a:spLocks noChangeAspect="1"/>
              </p:cNvSpPr>
              <p:nvPr/>
            </p:nvSpPr>
            <p:spPr>
              <a:xfrm>
                <a:off x="2318636" y="1046640"/>
                <a:ext cx="197289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rgbClr val="F9D6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16" name="Freeform 2515"/>
              <p:cNvSpPr>
                <a:spLocks noChangeAspect="1"/>
              </p:cNvSpPr>
              <p:nvPr/>
            </p:nvSpPr>
            <p:spPr>
              <a:xfrm flipH="1">
                <a:off x="3528425" y="1046222"/>
                <a:ext cx="197289" cy="291974"/>
              </a:xfrm>
              <a:custGeom>
                <a:avLst/>
                <a:gdLst>
                  <a:gd name="connsiteX0" fmla="*/ 168773 w 344514"/>
                  <a:gd name="connsiteY0" fmla="*/ 17873 h 509845"/>
                  <a:gd name="connsiteX1" fmla="*/ 161 w 344514"/>
                  <a:gd name="connsiteY1" fmla="*/ 205941 h 509845"/>
                  <a:gd name="connsiteX2" fmla="*/ 201199 w 344514"/>
                  <a:gd name="connsiteY2" fmla="*/ 491286 h 509845"/>
                  <a:gd name="connsiteX3" fmla="*/ 246595 w 344514"/>
                  <a:gd name="connsiteY3" fmla="*/ 458860 h 509845"/>
                  <a:gd name="connsiteX4" fmla="*/ 149318 w 344514"/>
                  <a:gd name="connsiteY4" fmla="*/ 270792 h 509845"/>
                  <a:gd name="connsiteX5" fmla="*/ 246595 w 344514"/>
                  <a:gd name="connsiteY5" fmla="*/ 192971 h 509845"/>
                  <a:gd name="connsiteX6" fmla="*/ 259565 w 344514"/>
                  <a:gd name="connsiteY6" fmla="*/ 335643 h 509845"/>
                  <a:gd name="connsiteX7" fmla="*/ 291991 w 344514"/>
                  <a:gd name="connsiteY7" fmla="*/ 361584 h 509845"/>
                  <a:gd name="connsiteX8" fmla="*/ 343871 w 344514"/>
                  <a:gd name="connsiteY8" fmla="*/ 89209 h 509845"/>
                  <a:gd name="connsiteX9" fmla="*/ 253080 w 344514"/>
                  <a:gd name="connsiteY9" fmla="*/ 11388 h 509845"/>
                  <a:gd name="connsiteX10" fmla="*/ 168773 w 344514"/>
                  <a:gd name="connsiteY10" fmla="*/ 17873 h 50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514" h="509845">
                    <a:moveTo>
                      <a:pt x="168773" y="17873"/>
                    </a:moveTo>
                    <a:cubicBezTo>
                      <a:pt x="126620" y="50299"/>
                      <a:pt x="-5243" y="127039"/>
                      <a:pt x="161" y="205941"/>
                    </a:cubicBezTo>
                    <a:cubicBezTo>
                      <a:pt x="5565" y="284843"/>
                      <a:pt x="160127" y="449133"/>
                      <a:pt x="201199" y="491286"/>
                    </a:cubicBezTo>
                    <a:cubicBezTo>
                      <a:pt x="242271" y="533439"/>
                      <a:pt x="255242" y="495609"/>
                      <a:pt x="246595" y="458860"/>
                    </a:cubicBezTo>
                    <a:cubicBezTo>
                      <a:pt x="237948" y="422111"/>
                      <a:pt x="149318" y="315107"/>
                      <a:pt x="149318" y="270792"/>
                    </a:cubicBezTo>
                    <a:cubicBezTo>
                      <a:pt x="149318" y="226477"/>
                      <a:pt x="228221" y="182163"/>
                      <a:pt x="246595" y="192971"/>
                    </a:cubicBezTo>
                    <a:cubicBezTo>
                      <a:pt x="264969" y="203779"/>
                      <a:pt x="251999" y="307541"/>
                      <a:pt x="259565" y="335643"/>
                    </a:cubicBezTo>
                    <a:cubicBezTo>
                      <a:pt x="267131" y="363745"/>
                      <a:pt x="277940" y="402656"/>
                      <a:pt x="291991" y="361584"/>
                    </a:cubicBezTo>
                    <a:cubicBezTo>
                      <a:pt x="306042" y="320512"/>
                      <a:pt x="350356" y="147575"/>
                      <a:pt x="343871" y="89209"/>
                    </a:cubicBezTo>
                    <a:cubicBezTo>
                      <a:pt x="337386" y="30843"/>
                      <a:pt x="279020" y="16792"/>
                      <a:pt x="253080" y="11388"/>
                    </a:cubicBezTo>
                    <a:cubicBezTo>
                      <a:pt x="227140" y="5984"/>
                      <a:pt x="210926" y="-14553"/>
                      <a:pt x="168773" y="17873"/>
                    </a:cubicBezTo>
                    <a:close/>
                  </a:path>
                </a:pathLst>
              </a:custGeom>
              <a:solidFill>
                <a:srgbClr val="F9D6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17" name="Flowchart: Stored Data 2516"/>
              <p:cNvSpPr/>
              <p:nvPr/>
            </p:nvSpPr>
            <p:spPr>
              <a:xfrm rot="16200000" flipV="1">
                <a:off x="2945353" y="-292307"/>
                <a:ext cx="159503" cy="200971"/>
              </a:xfrm>
              <a:prstGeom prst="flowChartOnlineStorage">
                <a:avLst/>
              </a:prstGeom>
              <a:solidFill>
                <a:srgbClr val="F9D6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518" name="Group 2517"/>
              <p:cNvGrpSpPr/>
              <p:nvPr/>
            </p:nvGrpSpPr>
            <p:grpSpPr>
              <a:xfrm>
                <a:off x="2635378" y="859129"/>
                <a:ext cx="793578" cy="1763891"/>
                <a:chOff x="3856413" y="3097053"/>
                <a:chExt cx="1299495" cy="2772102"/>
              </a:xfrm>
            </p:grpSpPr>
            <p:sp>
              <p:nvSpPr>
                <p:cNvPr id="2544" name="Freeform 2543"/>
                <p:cNvSpPr/>
                <p:nvPr/>
              </p:nvSpPr>
              <p:spPr>
                <a:xfrm>
                  <a:off x="3856413" y="3097053"/>
                  <a:ext cx="610498" cy="277210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  <a:gd name="connsiteX0" fmla="*/ 204913 w 695969"/>
                    <a:gd name="connsiteY0" fmla="*/ 2962 h 2921608"/>
                    <a:gd name="connsiteX1" fmla="*/ 3874 w 695969"/>
                    <a:gd name="connsiteY1" fmla="*/ 528256 h 2921608"/>
                    <a:gd name="connsiteX2" fmla="*/ 108244 w 695969"/>
                    <a:gd name="connsiteY2" fmla="*/ 2750666 h 2921608"/>
                    <a:gd name="connsiteX3" fmla="*/ 522682 w 695969"/>
                    <a:gd name="connsiteY3" fmla="*/ 2772102 h 2921608"/>
                    <a:gd name="connsiteX4" fmla="*/ 684810 w 695969"/>
                    <a:gd name="connsiteY4" fmla="*/ 657958 h 2921608"/>
                    <a:gd name="connsiteX5" fmla="*/ 204913 w 695969"/>
                    <a:gd name="connsiteY5" fmla="*/ 2962 h 2921608"/>
                    <a:gd name="connsiteX0" fmla="*/ 204913 w 695969"/>
                    <a:gd name="connsiteY0" fmla="*/ 2962 h 2772102"/>
                    <a:gd name="connsiteX1" fmla="*/ 3874 w 695969"/>
                    <a:gd name="connsiteY1" fmla="*/ 528256 h 2772102"/>
                    <a:gd name="connsiteX2" fmla="*/ 108244 w 695969"/>
                    <a:gd name="connsiteY2" fmla="*/ 2750666 h 2772102"/>
                    <a:gd name="connsiteX3" fmla="*/ 522682 w 695969"/>
                    <a:gd name="connsiteY3" fmla="*/ 2772102 h 2772102"/>
                    <a:gd name="connsiteX4" fmla="*/ 684810 w 695969"/>
                    <a:gd name="connsiteY4" fmla="*/ 657958 h 2772102"/>
                    <a:gd name="connsiteX5" fmla="*/ 204913 w 695969"/>
                    <a:gd name="connsiteY5" fmla="*/ 2962 h 277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969" h="2772102">
                      <a:moveTo>
                        <a:pt x="204913" y="2962"/>
                      </a:moveTo>
                      <a:cubicBezTo>
                        <a:pt x="91424" y="-18655"/>
                        <a:pt x="19985" y="70305"/>
                        <a:pt x="3874" y="528256"/>
                      </a:cubicBezTo>
                      <a:cubicBezTo>
                        <a:pt x="-12237" y="986207"/>
                        <a:pt x="21776" y="2376692"/>
                        <a:pt x="108244" y="2750666"/>
                      </a:cubicBezTo>
                      <a:lnTo>
                        <a:pt x="522682" y="2772102"/>
                      </a:lnTo>
                      <a:cubicBezTo>
                        <a:pt x="588614" y="2421907"/>
                        <a:pt x="737771" y="1119481"/>
                        <a:pt x="684810" y="657958"/>
                      </a:cubicBezTo>
                      <a:cubicBezTo>
                        <a:pt x="631849" y="196435"/>
                        <a:pt x="318402" y="24579"/>
                        <a:pt x="204913" y="2962"/>
                      </a:cubicBezTo>
                      <a:close/>
                    </a:path>
                  </a:pathLst>
                </a:custGeom>
                <a:solidFill>
                  <a:srgbClr val="F5F2C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545" name="Flowchart: Stored Data 2544"/>
                <p:cNvSpPr/>
                <p:nvPr/>
              </p:nvSpPr>
              <p:spPr>
                <a:xfrm rot="5400000">
                  <a:off x="4140042" y="3533473"/>
                  <a:ext cx="733815" cy="119787"/>
                </a:xfrm>
                <a:prstGeom prst="flowChartOnlineStorage">
                  <a:avLst/>
                </a:prstGeom>
                <a:solidFill>
                  <a:srgbClr val="F5F2C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546" name="Freeform 2545"/>
                <p:cNvSpPr/>
                <p:nvPr/>
              </p:nvSpPr>
              <p:spPr>
                <a:xfrm flipH="1">
                  <a:off x="4545410" y="3097053"/>
                  <a:ext cx="610498" cy="2772102"/>
                </a:xfrm>
                <a:custGeom>
                  <a:avLst/>
                  <a:gdLst>
                    <a:gd name="connsiteX0" fmla="*/ 202343 w 690796"/>
                    <a:gd name="connsiteY0" fmla="*/ 2992 h 3130485"/>
                    <a:gd name="connsiteX1" fmla="*/ 1304 w 690796"/>
                    <a:gd name="connsiteY1" fmla="*/ 528286 h 3130485"/>
                    <a:gd name="connsiteX2" fmla="*/ 286649 w 690796"/>
                    <a:gd name="connsiteY2" fmla="*/ 2759162 h 3130485"/>
                    <a:gd name="connsiteX3" fmla="*/ 500657 w 690796"/>
                    <a:gd name="connsiteY3" fmla="*/ 2921290 h 3130485"/>
                    <a:gd name="connsiteX4" fmla="*/ 682240 w 690796"/>
                    <a:gd name="connsiteY4" fmla="*/ 657988 h 3130485"/>
                    <a:gd name="connsiteX5" fmla="*/ 202343 w 690796"/>
                    <a:gd name="connsiteY5" fmla="*/ 2992 h 3130485"/>
                    <a:gd name="connsiteX0" fmla="*/ 202343 w 690796"/>
                    <a:gd name="connsiteY0" fmla="*/ 2992 h 2921290"/>
                    <a:gd name="connsiteX1" fmla="*/ 1304 w 690796"/>
                    <a:gd name="connsiteY1" fmla="*/ 528286 h 2921290"/>
                    <a:gd name="connsiteX2" fmla="*/ 286649 w 690796"/>
                    <a:gd name="connsiteY2" fmla="*/ 2759162 h 2921290"/>
                    <a:gd name="connsiteX3" fmla="*/ 500657 w 690796"/>
                    <a:gd name="connsiteY3" fmla="*/ 2921290 h 2921290"/>
                    <a:gd name="connsiteX4" fmla="*/ 682240 w 690796"/>
                    <a:gd name="connsiteY4" fmla="*/ 657988 h 2921290"/>
                    <a:gd name="connsiteX5" fmla="*/ 202343 w 690796"/>
                    <a:gd name="connsiteY5" fmla="*/ 2992 h 2921290"/>
                    <a:gd name="connsiteX0" fmla="*/ 202343 w 693399"/>
                    <a:gd name="connsiteY0" fmla="*/ 2992 h 2927812"/>
                    <a:gd name="connsiteX1" fmla="*/ 1304 w 693399"/>
                    <a:gd name="connsiteY1" fmla="*/ 528286 h 2927812"/>
                    <a:gd name="connsiteX2" fmla="*/ 286649 w 693399"/>
                    <a:gd name="connsiteY2" fmla="*/ 2759162 h 2927812"/>
                    <a:gd name="connsiteX3" fmla="*/ 520112 w 693399"/>
                    <a:gd name="connsiteY3" fmla="*/ 2772132 h 2927812"/>
                    <a:gd name="connsiteX4" fmla="*/ 682240 w 693399"/>
                    <a:gd name="connsiteY4" fmla="*/ 657988 h 2927812"/>
                    <a:gd name="connsiteX5" fmla="*/ 202343 w 693399"/>
                    <a:gd name="connsiteY5" fmla="*/ 2992 h 2927812"/>
                    <a:gd name="connsiteX0" fmla="*/ 204913 w 695969"/>
                    <a:gd name="connsiteY0" fmla="*/ 2962 h 2921608"/>
                    <a:gd name="connsiteX1" fmla="*/ 3874 w 695969"/>
                    <a:gd name="connsiteY1" fmla="*/ 528256 h 2921608"/>
                    <a:gd name="connsiteX2" fmla="*/ 108244 w 695969"/>
                    <a:gd name="connsiteY2" fmla="*/ 2750666 h 2921608"/>
                    <a:gd name="connsiteX3" fmla="*/ 522682 w 695969"/>
                    <a:gd name="connsiteY3" fmla="*/ 2772102 h 2921608"/>
                    <a:gd name="connsiteX4" fmla="*/ 684810 w 695969"/>
                    <a:gd name="connsiteY4" fmla="*/ 657958 h 2921608"/>
                    <a:gd name="connsiteX5" fmla="*/ 204913 w 695969"/>
                    <a:gd name="connsiteY5" fmla="*/ 2962 h 2921608"/>
                    <a:gd name="connsiteX0" fmla="*/ 204913 w 695969"/>
                    <a:gd name="connsiteY0" fmla="*/ 2962 h 2772102"/>
                    <a:gd name="connsiteX1" fmla="*/ 3874 w 695969"/>
                    <a:gd name="connsiteY1" fmla="*/ 528256 h 2772102"/>
                    <a:gd name="connsiteX2" fmla="*/ 108244 w 695969"/>
                    <a:gd name="connsiteY2" fmla="*/ 2750666 h 2772102"/>
                    <a:gd name="connsiteX3" fmla="*/ 522682 w 695969"/>
                    <a:gd name="connsiteY3" fmla="*/ 2772102 h 2772102"/>
                    <a:gd name="connsiteX4" fmla="*/ 684810 w 695969"/>
                    <a:gd name="connsiteY4" fmla="*/ 657958 h 2772102"/>
                    <a:gd name="connsiteX5" fmla="*/ 204913 w 695969"/>
                    <a:gd name="connsiteY5" fmla="*/ 2962 h 277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969" h="2772102">
                      <a:moveTo>
                        <a:pt x="204913" y="2962"/>
                      </a:moveTo>
                      <a:cubicBezTo>
                        <a:pt x="91424" y="-18655"/>
                        <a:pt x="19985" y="70305"/>
                        <a:pt x="3874" y="528256"/>
                      </a:cubicBezTo>
                      <a:cubicBezTo>
                        <a:pt x="-12237" y="986207"/>
                        <a:pt x="21776" y="2376692"/>
                        <a:pt x="108244" y="2750666"/>
                      </a:cubicBezTo>
                      <a:lnTo>
                        <a:pt x="522682" y="2772102"/>
                      </a:lnTo>
                      <a:cubicBezTo>
                        <a:pt x="588614" y="2421907"/>
                        <a:pt x="737771" y="1119481"/>
                        <a:pt x="684810" y="657958"/>
                      </a:cubicBezTo>
                      <a:cubicBezTo>
                        <a:pt x="631849" y="196435"/>
                        <a:pt x="318402" y="24579"/>
                        <a:pt x="204913" y="2962"/>
                      </a:cubicBezTo>
                      <a:close/>
                    </a:path>
                  </a:pathLst>
                </a:custGeom>
                <a:solidFill>
                  <a:srgbClr val="F5F2C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sp>
              <p:nvSpPr>
                <p:cNvPr id="2547" name="Rectangle 2546"/>
                <p:cNvSpPr/>
                <p:nvPr/>
              </p:nvSpPr>
              <p:spPr>
                <a:xfrm>
                  <a:off x="4171819" y="3284867"/>
                  <a:ext cx="656848" cy="501650"/>
                </a:xfrm>
                <a:prstGeom prst="rect">
                  <a:avLst/>
                </a:prstGeom>
                <a:solidFill>
                  <a:srgbClr val="F5F2C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519" name="Rectangle 2518"/>
              <p:cNvSpPr/>
              <p:nvPr/>
            </p:nvSpPr>
            <p:spPr>
              <a:xfrm>
                <a:off x="2800935" y="-155126"/>
                <a:ext cx="417942" cy="769044"/>
              </a:xfrm>
              <a:prstGeom prst="rect">
                <a:avLst/>
              </a:prstGeom>
              <a:solidFill>
                <a:srgbClr val="F9D6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20" name="Freeform 2519"/>
              <p:cNvSpPr/>
              <p:nvPr/>
            </p:nvSpPr>
            <p:spPr>
              <a:xfrm>
                <a:off x="3162812" y="2608265"/>
                <a:ext cx="446835" cy="197675"/>
              </a:xfrm>
              <a:custGeom>
                <a:avLst/>
                <a:gdLst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3923"/>
                  <a:gd name="connsiteY0" fmla="*/ 13774 h 416165"/>
                  <a:gd name="connsiteX1" fmla="*/ 22003 w 853923"/>
                  <a:gd name="connsiteY1" fmla="*/ 260208 h 416165"/>
                  <a:gd name="connsiteX2" fmla="*/ 355330 w 853923"/>
                  <a:gd name="connsiteY2" fmla="*/ 266204 h 416165"/>
                  <a:gd name="connsiteX3" fmla="*/ 767790 w 853923"/>
                  <a:gd name="connsiteY3" fmla="*/ 415850 h 416165"/>
                  <a:gd name="connsiteX4" fmla="*/ 826156 w 853923"/>
                  <a:gd name="connsiteY4" fmla="*/ 299118 h 416165"/>
                  <a:gd name="connsiteX5" fmla="*/ 356101 w 853923"/>
                  <a:gd name="connsiteY5" fmla="*/ 59899 h 416165"/>
                  <a:gd name="connsiteX6" fmla="*/ 60914 w 853923"/>
                  <a:gd name="connsiteY6" fmla="*/ 13774 h 416165"/>
                  <a:gd name="connsiteX0" fmla="*/ 60914 w 898764"/>
                  <a:gd name="connsiteY0" fmla="*/ 13774 h 345430"/>
                  <a:gd name="connsiteX1" fmla="*/ 22003 w 898764"/>
                  <a:gd name="connsiteY1" fmla="*/ 260208 h 345430"/>
                  <a:gd name="connsiteX2" fmla="*/ 355330 w 898764"/>
                  <a:gd name="connsiteY2" fmla="*/ 266204 h 345430"/>
                  <a:gd name="connsiteX3" fmla="*/ 859709 w 898764"/>
                  <a:gd name="connsiteY3" fmla="*/ 341793 h 345430"/>
                  <a:gd name="connsiteX4" fmla="*/ 826156 w 898764"/>
                  <a:gd name="connsiteY4" fmla="*/ 299118 h 345430"/>
                  <a:gd name="connsiteX5" fmla="*/ 356101 w 898764"/>
                  <a:gd name="connsiteY5" fmla="*/ 59899 h 345430"/>
                  <a:gd name="connsiteX6" fmla="*/ 60914 w 898764"/>
                  <a:gd name="connsiteY6" fmla="*/ 13774 h 345430"/>
                  <a:gd name="connsiteX0" fmla="*/ 60914 w 898763"/>
                  <a:gd name="connsiteY0" fmla="*/ 13774 h 341858"/>
                  <a:gd name="connsiteX1" fmla="*/ 22003 w 898763"/>
                  <a:gd name="connsiteY1" fmla="*/ 260208 h 341858"/>
                  <a:gd name="connsiteX2" fmla="*/ 355330 w 898763"/>
                  <a:gd name="connsiteY2" fmla="*/ 266204 h 341858"/>
                  <a:gd name="connsiteX3" fmla="*/ 859709 w 898763"/>
                  <a:gd name="connsiteY3" fmla="*/ 341793 h 341858"/>
                  <a:gd name="connsiteX4" fmla="*/ 826155 w 898763"/>
                  <a:gd name="connsiteY4" fmla="*/ 251804 h 341858"/>
                  <a:gd name="connsiteX5" fmla="*/ 356101 w 898763"/>
                  <a:gd name="connsiteY5" fmla="*/ 59899 h 341858"/>
                  <a:gd name="connsiteX6" fmla="*/ 60914 w 898763"/>
                  <a:gd name="connsiteY6" fmla="*/ 13774 h 341858"/>
                  <a:gd name="connsiteX0" fmla="*/ 60914 w 855657"/>
                  <a:gd name="connsiteY0" fmla="*/ 13774 h 323364"/>
                  <a:gd name="connsiteX1" fmla="*/ 22003 w 855657"/>
                  <a:gd name="connsiteY1" fmla="*/ 260208 h 323364"/>
                  <a:gd name="connsiteX2" fmla="*/ 355330 w 855657"/>
                  <a:gd name="connsiteY2" fmla="*/ 266204 h 323364"/>
                  <a:gd name="connsiteX3" fmla="*/ 774130 w 855657"/>
                  <a:gd name="connsiteY3" fmla="*/ 323279 h 323364"/>
                  <a:gd name="connsiteX4" fmla="*/ 826155 w 855657"/>
                  <a:gd name="connsiteY4" fmla="*/ 251804 h 323364"/>
                  <a:gd name="connsiteX5" fmla="*/ 356101 w 855657"/>
                  <a:gd name="connsiteY5" fmla="*/ 59899 h 323364"/>
                  <a:gd name="connsiteX6" fmla="*/ 60914 w 855657"/>
                  <a:gd name="connsiteY6" fmla="*/ 13774 h 323364"/>
                  <a:gd name="connsiteX0" fmla="*/ 60914 w 822601"/>
                  <a:gd name="connsiteY0" fmla="*/ 13774 h 323779"/>
                  <a:gd name="connsiteX1" fmla="*/ 22003 w 822601"/>
                  <a:gd name="connsiteY1" fmla="*/ 260208 h 323779"/>
                  <a:gd name="connsiteX2" fmla="*/ 355330 w 822601"/>
                  <a:gd name="connsiteY2" fmla="*/ 266204 h 323779"/>
                  <a:gd name="connsiteX3" fmla="*/ 774130 w 822601"/>
                  <a:gd name="connsiteY3" fmla="*/ 323279 h 323779"/>
                  <a:gd name="connsiteX4" fmla="*/ 775443 w 822601"/>
                  <a:gd name="connsiteY4" fmla="*/ 229175 h 323779"/>
                  <a:gd name="connsiteX5" fmla="*/ 356101 w 822601"/>
                  <a:gd name="connsiteY5" fmla="*/ 59899 h 323779"/>
                  <a:gd name="connsiteX6" fmla="*/ 60914 w 822601"/>
                  <a:gd name="connsiteY6" fmla="*/ 13774 h 323779"/>
                  <a:gd name="connsiteX0" fmla="*/ 60914 w 806628"/>
                  <a:gd name="connsiteY0" fmla="*/ 13774 h 323779"/>
                  <a:gd name="connsiteX1" fmla="*/ 22003 w 806628"/>
                  <a:gd name="connsiteY1" fmla="*/ 260208 h 323779"/>
                  <a:gd name="connsiteX2" fmla="*/ 355330 w 806628"/>
                  <a:gd name="connsiteY2" fmla="*/ 266204 h 323779"/>
                  <a:gd name="connsiteX3" fmla="*/ 736094 w 806628"/>
                  <a:gd name="connsiteY3" fmla="*/ 323279 h 323779"/>
                  <a:gd name="connsiteX4" fmla="*/ 775443 w 806628"/>
                  <a:gd name="connsiteY4" fmla="*/ 229175 h 323779"/>
                  <a:gd name="connsiteX5" fmla="*/ 356101 w 806628"/>
                  <a:gd name="connsiteY5" fmla="*/ 59899 h 323779"/>
                  <a:gd name="connsiteX6" fmla="*/ 60914 w 806628"/>
                  <a:gd name="connsiteY6" fmla="*/ 13774 h 323779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17111"/>
                  <a:gd name="connsiteY0" fmla="*/ 0 h 291676"/>
                  <a:gd name="connsiteX1" fmla="*/ 22756 w 817111"/>
                  <a:gd name="connsiteY1" fmla="*/ 246434 h 291676"/>
                  <a:gd name="connsiteX2" fmla="*/ 356083 w 817111"/>
                  <a:gd name="connsiteY2" fmla="*/ 252430 h 291676"/>
                  <a:gd name="connsiteX3" fmla="*/ 762206 w 817111"/>
                  <a:gd name="connsiteY3" fmla="*/ 290991 h 291676"/>
                  <a:gd name="connsiteX4" fmla="*/ 776196 w 817111"/>
                  <a:gd name="connsiteY4" fmla="*/ 215401 h 291676"/>
                  <a:gd name="connsiteX5" fmla="*/ 375872 w 817111"/>
                  <a:gd name="connsiteY5" fmla="*/ 7040 h 291676"/>
                  <a:gd name="connsiteX6" fmla="*/ 61667 w 817111"/>
                  <a:gd name="connsiteY6" fmla="*/ 0 h 291676"/>
                  <a:gd name="connsiteX0" fmla="*/ 58660 w 814104"/>
                  <a:gd name="connsiteY0" fmla="*/ 20891 h 312567"/>
                  <a:gd name="connsiteX1" fmla="*/ 19749 w 814104"/>
                  <a:gd name="connsiteY1" fmla="*/ 267325 h 312567"/>
                  <a:gd name="connsiteX2" fmla="*/ 353076 w 814104"/>
                  <a:gd name="connsiteY2" fmla="*/ 273321 h 312567"/>
                  <a:gd name="connsiteX3" fmla="*/ 759199 w 814104"/>
                  <a:gd name="connsiteY3" fmla="*/ 311882 h 312567"/>
                  <a:gd name="connsiteX4" fmla="*/ 773189 w 814104"/>
                  <a:gd name="connsiteY4" fmla="*/ 236292 h 312567"/>
                  <a:gd name="connsiteX5" fmla="*/ 291890 w 814104"/>
                  <a:gd name="connsiteY5" fmla="*/ 11474 h 312567"/>
                  <a:gd name="connsiteX6" fmla="*/ 58660 w 814104"/>
                  <a:gd name="connsiteY6" fmla="*/ 20891 h 312567"/>
                  <a:gd name="connsiteX0" fmla="*/ 58660 w 814104"/>
                  <a:gd name="connsiteY0" fmla="*/ 9417 h 301093"/>
                  <a:gd name="connsiteX1" fmla="*/ 19749 w 814104"/>
                  <a:gd name="connsiteY1" fmla="*/ 255851 h 301093"/>
                  <a:gd name="connsiteX2" fmla="*/ 353076 w 814104"/>
                  <a:gd name="connsiteY2" fmla="*/ 261847 h 301093"/>
                  <a:gd name="connsiteX3" fmla="*/ 759199 w 814104"/>
                  <a:gd name="connsiteY3" fmla="*/ 300408 h 301093"/>
                  <a:gd name="connsiteX4" fmla="*/ 773189 w 814104"/>
                  <a:gd name="connsiteY4" fmla="*/ 224818 h 301093"/>
                  <a:gd name="connsiteX5" fmla="*/ 291890 w 814104"/>
                  <a:gd name="connsiteY5" fmla="*/ 0 h 301093"/>
                  <a:gd name="connsiteX6" fmla="*/ 58660 w 814104"/>
                  <a:gd name="connsiteY6" fmla="*/ 9417 h 301093"/>
                  <a:gd name="connsiteX0" fmla="*/ 58660 w 814104"/>
                  <a:gd name="connsiteY0" fmla="*/ 9417 h 301924"/>
                  <a:gd name="connsiteX1" fmla="*/ 19749 w 814104"/>
                  <a:gd name="connsiteY1" fmla="*/ 255851 h 301924"/>
                  <a:gd name="connsiteX2" fmla="*/ 353076 w 814104"/>
                  <a:gd name="connsiteY2" fmla="*/ 261847 h 301924"/>
                  <a:gd name="connsiteX3" fmla="*/ 759199 w 814104"/>
                  <a:gd name="connsiteY3" fmla="*/ 300408 h 301924"/>
                  <a:gd name="connsiteX4" fmla="*/ 773189 w 814104"/>
                  <a:gd name="connsiteY4" fmla="*/ 224818 h 301924"/>
                  <a:gd name="connsiteX5" fmla="*/ 291890 w 814104"/>
                  <a:gd name="connsiteY5" fmla="*/ 0 h 301924"/>
                  <a:gd name="connsiteX6" fmla="*/ 58660 w 814104"/>
                  <a:gd name="connsiteY6" fmla="*/ 9417 h 30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104" h="301924">
                    <a:moveTo>
                      <a:pt x="58660" y="9417"/>
                    </a:moveTo>
                    <a:cubicBezTo>
                      <a:pt x="13303" y="52059"/>
                      <a:pt x="-24566" y="208294"/>
                      <a:pt x="19749" y="255851"/>
                    </a:cubicBezTo>
                    <a:cubicBezTo>
                      <a:pt x="130858" y="257850"/>
                      <a:pt x="200389" y="229736"/>
                      <a:pt x="353076" y="261847"/>
                    </a:cubicBezTo>
                    <a:cubicBezTo>
                      <a:pt x="505763" y="293958"/>
                      <a:pt x="689180" y="306579"/>
                      <a:pt x="759199" y="300408"/>
                    </a:cubicBezTo>
                    <a:cubicBezTo>
                      <a:pt x="829218" y="294237"/>
                      <a:pt x="830474" y="279941"/>
                      <a:pt x="773189" y="224818"/>
                    </a:cubicBezTo>
                    <a:lnTo>
                      <a:pt x="291890" y="0"/>
                    </a:lnTo>
                    <a:lnTo>
                      <a:pt x="58660" y="9417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21" name="Freeform 2520"/>
              <p:cNvSpPr/>
              <p:nvPr/>
            </p:nvSpPr>
            <p:spPr>
              <a:xfrm flipH="1">
                <a:off x="2452521" y="2608265"/>
                <a:ext cx="446835" cy="197675"/>
              </a:xfrm>
              <a:custGeom>
                <a:avLst/>
                <a:gdLst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3744 w 857840"/>
                  <a:gd name="connsiteY0" fmla="*/ 8353 h 410429"/>
                  <a:gd name="connsiteX1" fmla="*/ 24833 w 857840"/>
                  <a:gd name="connsiteY1" fmla="*/ 254787 h 410429"/>
                  <a:gd name="connsiteX2" fmla="*/ 329633 w 857840"/>
                  <a:gd name="connsiteY2" fmla="*/ 293697 h 410429"/>
                  <a:gd name="connsiteX3" fmla="*/ 770620 w 857840"/>
                  <a:gd name="connsiteY3" fmla="*/ 410429 h 410429"/>
                  <a:gd name="connsiteX4" fmla="*/ 828986 w 857840"/>
                  <a:gd name="connsiteY4" fmla="*/ 293697 h 410429"/>
                  <a:gd name="connsiteX5" fmla="*/ 426910 w 857840"/>
                  <a:gd name="connsiteY5" fmla="*/ 79689 h 410429"/>
                  <a:gd name="connsiteX6" fmla="*/ 63744 w 857840"/>
                  <a:gd name="connsiteY6" fmla="*/ 8353 h 410429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5010"/>
                  <a:gd name="connsiteY0" fmla="*/ 13774 h 415850"/>
                  <a:gd name="connsiteX1" fmla="*/ 22003 w 855010"/>
                  <a:gd name="connsiteY1" fmla="*/ 260208 h 415850"/>
                  <a:gd name="connsiteX2" fmla="*/ 326803 w 855010"/>
                  <a:gd name="connsiteY2" fmla="*/ 299118 h 415850"/>
                  <a:gd name="connsiteX3" fmla="*/ 767790 w 855010"/>
                  <a:gd name="connsiteY3" fmla="*/ 415850 h 415850"/>
                  <a:gd name="connsiteX4" fmla="*/ 826156 w 855010"/>
                  <a:gd name="connsiteY4" fmla="*/ 299118 h 415850"/>
                  <a:gd name="connsiteX5" fmla="*/ 356101 w 855010"/>
                  <a:gd name="connsiteY5" fmla="*/ 59899 h 415850"/>
                  <a:gd name="connsiteX6" fmla="*/ 60914 w 855010"/>
                  <a:gd name="connsiteY6" fmla="*/ 13774 h 415850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4279"/>
                  <a:gd name="connsiteY0" fmla="*/ 13774 h 415915"/>
                  <a:gd name="connsiteX1" fmla="*/ 22003 w 854279"/>
                  <a:gd name="connsiteY1" fmla="*/ 260208 h 415915"/>
                  <a:gd name="connsiteX2" fmla="*/ 345821 w 854279"/>
                  <a:gd name="connsiteY2" fmla="*/ 284718 h 415915"/>
                  <a:gd name="connsiteX3" fmla="*/ 767790 w 854279"/>
                  <a:gd name="connsiteY3" fmla="*/ 415850 h 415915"/>
                  <a:gd name="connsiteX4" fmla="*/ 826156 w 854279"/>
                  <a:gd name="connsiteY4" fmla="*/ 299118 h 415915"/>
                  <a:gd name="connsiteX5" fmla="*/ 356101 w 854279"/>
                  <a:gd name="connsiteY5" fmla="*/ 59899 h 415915"/>
                  <a:gd name="connsiteX6" fmla="*/ 60914 w 854279"/>
                  <a:gd name="connsiteY6" fmla="*/ 13774 h 415915"/>
                  <a:gd name="connsiteX0" fmla="*/ 60914 w 853923"/>
                  <a:gd name="connsiteY0" fmla="*/ 13774 h 416165"/>
                  <a:gd name="connsiteX1" fmla="*/ 22003 w 853923"/>
                  <a:gd name="connsiteY1" fmla="*/ 260208 h 416165"/>
                  <a:gd name="connsiteX2" fmla="*/ 355330 w 853923"/>
                  <a:gd name="connsiteY2" fmla="*/ 266204 h 416165"/>
                  <a:gd name="connsiteX3" fmla="*/ 767790 w 853923"/>
                  <a:gd name="connsiteY3" fmla="*/ 415850 h 416165"/>
                  <a:gd name="connsiteX4" fmla="*/ 826156 w 853923"/>
                  <a:gd name="connsiteY4" fmla="*/ 299118 h 416165"/>
                  <a:gd name="connsiteX5" fmla="*/ 356101 w 853923"/>
                  <a:gd name="connsiteY5" fmla="*/ 59899 h 416165"/>
                  <a:gd name="connsiteX6" fmla="*/ 60914 w 853923"/>
                  <a:gd name="connsiteY6" fmla="*/ 13774 h 416165"/>
                  <a:gd name="connsiteX0" fmla="*/ 60914 w 898764"/>
                  <a:gd name="connsiteY0" fmla="*/ 13774 h 345430"/>
                  <a:gd name="connsiteX1" fmla="*/ 22003 w 898764"/>
                  <a:gd name="connsiteY1" fmla="*/ 260208 h 345430"/>
                  <a:gd name="connsiteX2" fmla="*/ 355330 w 898764"/>
                  <a:gd name="connsiteY2" fmla="*/ 266204 h 345430"/>
                  <a:gd name="connsiteX3" fmla="*/ 859709 w 898764"/>
                  <a:gd name="connsiteY3" fmla="*/ 341793 h 345430"/>
                  <a:gd name="connsiteX4" fmla="*/ 826156 w 898764"/>
                  <a:gd name="connsiteY4" fmla="*/ 299118 h 345430"/>
                  <a:gd name="connsiteX5" fmla="*/ 356101 w 898764"/>
                  <a:gd name="connsiteY5" fmla="*/ 59899 h 345430"/>
                  <a:gd name="connsiteX6" fmla="*/ 60914 w 898764"/>
                  <a:gd name="connsiteY6" fmla="*/ 13774 h 345430"/>
                  <a:gd name="connsiteX0" fmla="*/ 60914 w 898763"/>
                  <a:gd name="connsiteY0" fmla="*/ 13774 h 341858"/>
                  <a:gd name="connsiteX1" fmla="*/ 22003 w 898763"/>
                  <a:gd name="connsiteY1" fmla="*/ 260208 h 341858"/>
                  <a:gd name="connsiteX2" fmla="*/ 355330 w 898763"/>
                  <a:gd name="connsiteY2" fmla="*/ 266204 h 341858"/>
                  <a:gd name="connsiteX3" fmla="*/ 859709 w 898763"/>
                  <a:gd name="connsiteY3" fmla="*/ 341793 h 341858"/>
                  <a:gd name="connsiteX4" fmla="*/ 826155 w 898763"/>
                  <a:gd name="connsiteY4" fmla="*/ 251804 h 341858"/>
                  <a:gd name="connsiteX5" fmla="*/ 356101 w 898763"/>
                  <a:gd name="connsiteY5" fmla="*/ 59899 h 341858"/>
                  <a:gd name="connsiteX6" fmla="*/ 60914 w 898763"/>
                  <a:gd name="connsiteY6" fmla="*/ 13774 h 341858"/>
                  <a:gd name="connsiteX0" fmla="*/ 60914 w 855657"/>
                  <a:gd name="connsiteY0" fmla="*/ 13774 h 323364"/>
                  <a:gd name="connsiteX1" fmla="*/ 22003 w 855657"/>
                  <a:gd name="connsiteY1" fmla="*/ 260208 h 323364"/>
                  <a:gd name="connsiteX2" fmla="*/ 355330 w 855657"/>
                  <a:gd name="connsiteY2" fmla="*/ 266204 h 323364"/>
                  <a:gd name="connsiteX3" fmla="*/ 774130 w 855657"/>
                  <a:gd name="connsiteY3" fmla="*/ 323279 h 323364"/>
                  <a:gd name="connsiteX4" fmla="*/ 826155 w 855657"/>
                  <a:gd name="connsiteY4" fmla="*/ 251804 h 323364"/>
                  <a:gd name="connsiteX5" fmla="*/ 356101 w 855657"/>
                  <a:gd name="connsiteY5" fmla="*/ 59899 h 323364"/>
                  <a:gd name="connsiteX6" fmla="*/ 60914 w 855657"/>
                  <a:gd name="connsiteY6" fmla="*/ 13774 h 323364"/>
                  <a:gd name="connsiteX0" fmla="*/ 60914 w 822601"/>
                  <a:gd name="connsiteY0" fmla="*/ 13774 h 323779"/>
                  <a:gd name="connsiteX1" fmla="*/ 22003 w 822601"/>
                  <a:gd name="connsiteY1" fmla="*/ 260208 h 323779"/>
                  <a:gd name="connsiteX2" fmla="*/ 355330 w 822601"/>
                  <a:gd name="connsiteY2" fmla="*/ 266204 h 323779"/>
                  <a:gd name="connsiteX3" fmla="*/ 774130 w 822601"/>
                  <a:gd name="connsiteY3" fmla="*/ 323279 h 323779"/>
                  <a:gd name="connsiteX4" fmla="*/ 775443 w 822601"/>
                  <a:gd name="connsiteY4" fmla="*/ 229175 h 323779"/>
                  <a:gd name="connsiteX5" fmla="*/ 356101 w 822601"/>
                  <a:gd name="connsiteY5" fmla="*/ 59899 h 323779"/>
                  <a:gd name="connsiteX6" fmla="*/ 60914 w 822601"/>
                  <a:gd name="connsiteY6" fmla="*/ 13774 h 323779"/>
                  <a:gd name="connsiteX0" fmla="*/ 60914 w 806628"/>
                  <a:gd name="connsiteY0" fmla="*/ 13774 h 323779"/>
                  <a:gd name="connsiteX1" fmla="*/ 22003 w 806628"/>
                  <a:gd name="connsiteY1" fmla="*/ 260208 h 323779"/>
                  <a:gd name="connsiteX2" fmla="*/ 355330 w 806628"/>
                  <a:gd name="connsiteY2" fmla="*/ 266204 h 323779"/>
                  <a:gd name="connsiteX3" fmla="*/ 736094 w 806628"/>
                  <a:gd name="connsiteY3" fmla="*/ 323279 h 323779"/>
                  <a:gd name="connsiteX4" fmla="*/ 775443 w 806628"/>
                  <a:gd name="connsiteY4" fmla="*/ 229175 h 323779"/>
                  <a:gd name="connsiteX5" fmla="*/ 356101 w 806628"/>
                  <a:gd name="connsiteY5" fmla="*/ 59899 h 323779"/>
                  <a:gd name="connsiteX6" fmla="*/ 60914 w 806628"/>
                  <a:gd name="connsiteY6" fmla="*/ 13774 h 323779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29320 h 339325"/>
                  <a:gd name="connsiteX1" fmla="*/ 22756 w 807381"/>
                  <a:gd name="connsiteY1" fmla="*/ 275754 h 339325"/>
                  <a:gd name="connsiteX2" fmla="*/ 356083 w 807381"/>
                  <a:gd name="connsiteY2" fmla="*/ 281750 h 339325"/>
                  <a:gd name="connsiteX3" fmla="*/ 736847 w 807381"/>
                  <a:gd name="connsiteY3" fmla="*/ 338825 h 339325"/>
                  <a:gd name="connsiteX4" fmla="*/ 776196 w 807381"/>
                  <a:gd name="connsiteY4" fmla="*/ 244721 h 339325"/>
                  <a:gd name="connsiteX5" fmla="*/ 375872 w 807381"/>
                  <a:gd name="connsiteY5" fmla="*/ 36360 h 339325"/>
                  <a:gd name="connsiteX6" fmla="*/ 61667 w 807381"/>
                  <a:gd name="connsiteY6" fmla="*/ 29320 h 33932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07381"/>
                  <a:gd name="connsiteY0" fmla="*/ 0 h 310005"/>
                  <a:gd name="connsiteX1" fmla="*/ 22756 w 807381"/>
                  <a:gd name="connsiteY1" fmla="*/ 246434 h 310005"/>
                  <a:gd name="connsiteX2" fmla="*/ 356083 w 807381"/>
                  <a:gd name="connsiteY2" fmla="*/ 252430 h 310005"/>
                  <a:gd name="connsiteX3" fmla="*/ 736847 w 807381"/>
                  <a:gd name="connsiteY3" fmla="*/ 309505 h 310005"/>
                  <a:gd name="connsiteX4" fmla="*/ 776196 w 807381"/>
                  <a:gd name="connsiteY4" fmla="*/ 215401 h 310005"/>
                  <a:gd name="connsiteX5" fmla="*/ 375872 w 807381"/>
                  <a:gd name="connsiteY5" fmla="*/ 7040 h 310005"/>
                  <a:gd name="connsiteX6" fmla="*/ 61667 w 807381"/>
                  <a:gd name="connsiteY6" fmla="*/ 0 h 310005"/>
                  <a:gd name="connsiteX0" fmla="*/ 61667 w 817111"/>
                  <a:gd name="connsiteY0" fmla="*/ 0 h 291676"/>
                  <a:gd name="connsiteX1" fmla="*/ 22756 w 817111"/>
                  <a:gd name="connsiteY1" fmla="*/ 246434 h 291676"/>
                  <a:gd name="connsiteX2" fmla="*/ 356083 w 817111"/>
                  <a:gd name="connsiteY2" fmla="*/ 252430 h 291676"/>
                  <a:gd name="connsiteX3" fmla="*/ 762206 w 817111"/>
                  <a:gd name="connsiteY3" fmla="*/ 290991 h 291676"/>
                  <a:gd name="connsiteX4" fmla="*/ 776196 w 817111"/>
                  <a:gd name="connsiteY4" fmla="*/ 215401 h 291676"/>
                  <a:gd name="connsiteX5" fmla="*/ 375872 w 817111"/>
                  <a:gd name="connsiteY5" fmla="*/ 7040 h 291676"/>
                  <a:gd name="connsiteX6" fmla="*/ 61667 w 817111"/>
                  <a:gd name="connsiteY6" fmla="*/ 0 h 291676"/>
                  <a:gd name="connsiteX0" fmla="*/ 58660 w 814104"/>
                  <a:gd name="connsiteY0" fmla="*/ 20891 h 312567"/>
                  <a:gd name="connsiteX1" fmla="*/ 19749 w 814104"/>
                  <a:gd name="connsiteY1" fmla="*/ 267325 h 312567"/>
                  <a:gd name="connsiteX2" fmla="*/ 353076 w 814104"/>
                  <a:gd name="connsiteY2" fmla="*/ 273321 h 312567"/>
                  <a:gd name="connsiteX3" fmla="*/ 759199 w 814104"/>
                  <a:gd name="connsiteY3" fmla="*/ 311882 h 312567"/>
                  <a:gd name="connsiteX4" fmla="*/ 773189 w 814104"/>
                  <a:gd name="connsiteY4" fmla="*/ 236292 h 312567"/>
                  <a:gd name="connsiteX5" fmla="*/ 291890 w 814104"/>
                  <a:gd name="connsiteY5" fmla="*/ 11474 h 312567"/>
                  <a:gd name="connsiteX6" fmla="*/ 58660 w 814104"/>
                  <a:gd name="connsiteY6" fmla="*/ 20891 h 312567"/>
                  <a:gd name="connsiteX0" fmla="*/ 58660 w 814104"/>
                  <a:gd name="connsiteY0" fmla="*/ 9417 h 301093"/>
                  <a:gd name="connsiteX1" fmla="*/ 19749 w 814104"/>
                  <a:gd name="connsiteY1" fmla="*/ 255851 h 301093"/>
                  <a:gd name="connsiteX2" fmla="*/ 353076 w 814104"/>
                  <a:gd name="connsiteY2" fmla="*/ 261847 h 301093"/>
                  <a:gd name="connsiteX3" fmla="*/ 759199 w 814104"/>
                  <a:gd name="connsiteY3" fmla="*/ 300408 h 301093"/>
                  <a:gd name="connsiteX4" fmla="*/ 773189 w 814104"/>
                  <a:gd name="connsiteY4" fmla="*/ 224818 h 301093"/>
                  <a:gd name="connsiteX5" fmla="*/ 291890 w 814104"/>
                  <a:gd name="connsiteY5" fmla="*/ 0 h 301093"/>
                  <a:gd name="connsiteX6" fmla="*/ 58660 w 814104"/>
                  <a:gd name="connsiteY6" fmla="*/ 9417 h 301093"/>
                  <a:gd name="connsiteX0" fmla="*/ 58660 w 814104"/>
                  <a:gd name="connsiteY0" fmla="*/ 9417 h 301924"/>
                  <a:gd name="connsiteX1" fmla="*/ 19749 w 814104"/>
                  <a:gd name="connsiteY1" fmla="*/ 255851 h 301924"/>
                  <a:gd name="connsiteX2" fmla="*/ 353076 w 814104"/>
                  <a:gd name="connsiteY2" fmla="*/ 261847 h 301924"/>
                  <a:gd name="connsiteX3" fmla="*/ 759199 w 814104"/>
                  <a:gd name="connsiteY3" fmla="*/ 300408 h 301924"/>
                  <a:gd name="connsiteX4" fmla="*/ 773189 w 814104"/>
                  <a:gd name="connsiteY4" fmla="*/ 224818 h 301924"/>
                  <a:gd name="connsiteX5" fmla="*/ 291890 w 814104"/>
                  <a:gd name="connsiteY5" fmla="*/ 0 h 301924"/>
                  <a:gd name="connsiteX6" fmla="*/ 58660 w 814104"/>
                  <a:gd name="connsiteY6" fmla="*/ 9417 h 30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104" h="301924">
                    <a:moveTo>
                      <a:pt x="58660" y="9417"/>
                    </a:moveTo>
                    <a:cubicBezTo>
                      <a:pt x="13303" y="52059"/>
                      <a:pt x="-24566" y="208294"/>
                      <a:pt x="19749" y="255851"/>
                    </a:cubicBezTo>
                    <a:cubicBezTo>
                      <a:pt x="130858" y="257850"/>
                      <a:pt x="200389" y="229736"/>
                      <a:pt x="353076" y="261847"/>
                    </a:cubicBezTo>
                    <a:cubicBezTo>
                      <a:pt x="505763" y="293958"/>
                      <a:pt x="689180" y="306579"/>
                      <a:pt x="759199" y="300408"/>
                    </a:cubicBezTo>
                    <a:cubicBezTo>
                      <a:pt x="829218" y="294237"/>
                      <a:pt x="830474" y="279941"/>
                      <a:pt x="773189" y="224818"/>
                    </a:cubicBezTo>
                    <a:lnTo>
                      <a:pt x="291890" y="0"/>
                    </a:lnTo>
                    <a:lnTo>
                      <a:pt x="58660" y="9417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22" name="Freeform 2521"/>
              <p:cNvSpPr/>
              <p:nvPr/>
            </p:nvSpPr>
            <p:spPr>
              <a:xfrm>
                <a:off x="2823449" y="-457068"/>
                <a:ext cx="388320" cy="408095"/>
              </a:xfrm>
              <a:custGeom>
                <a:avLst/>
                <a:gdLst>
                  <a:gd name="connsiteX0" fmla="*/ 3153 w 545573"/>
                  <a:gd name="connsiteY0" fmla="*/ 436778 h 641355"/>
                  <a:gd name="connsiteX1" fmla="*/ 122423 w 545573"/>
                  <a:gd name="connsiteY1" fmla="*/ 237996 h 641355"/>
                  <a:gd name="connsiteX2" fmla="*/ 162179 w 545573"/>
                  <a:gd name="connsiteY2" fmla="*/ 33534 h 641355"/>
                  <a:gd name="connsiteX3" fmla="*/ 360962 w 545573"/>
                  <a:gd name="connsiteY3" fmla="*/ 16495 h 641355"/>
                  <a:gd name="connsiteX4" fmla="*/ 406398 w 545573"/>
                  <a:gd name="connsiteY4" fmla="*/ 198239 h 641355"/>
                  <a:gd name="connsiteX5" fmla="*/ 542706 w 545573"/>
                  <a:gd name="connsiteY5" fmla="*/ 436778 h 641355"/>
                  <a:gd name="connsiteX6" fmla="*/ 264410 w 545573"/>
                  <a:gd name="connsiteY6" fmla="*/ 641240 h 641355"/>
                  <a:gd name="connsiteX7" fmla="*/ 3153 w 545573"/>
                  <a:gd name="connsiteY7" fmla="*/ 436778 h 641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5573" h="641355">
                    <a:moveTo>
                      <a:pt x="3153" y="436778"/>
                    </a:moveTo>
                    <a:cubicBezTo>
                      <a:pt x="-20511" y="369571"/>
                      <a:pt x="95919" y="305203"/>
                      <a:pt x="122423" y="237996"/>
                    </a:cubicBezTo>
                    <a:cubicBezTo>
                      <a:pt x="148927" y="170789"/>
                      <a:pt x="122422" y="70451"/>
                      <a:pt x="162179" y="33534"/>
                    </a:cubicBezTo>
                    <a:cubicBezTo>
                      <a:pt x="201936" y="-3383"/>
                      <a:pt x="320259" y="-10956"/>
                      <a:pt x="360962" y="16495"/>
                    </a:cubicBezTo>
                    <a:cubicBezTo>
                      <a:pt x="401665" y="43946"/>
                      <a:pt x="376107" y="128192"/>
                      <a:pt x="406398" y="198239"/>
                    </a:cubicBezTo>
                    <a:cubicBezTo>
                      <a:pt x="436689" y="268286"/>
                      <a:pt x="566371" y="362944"/>
                      <a:pt x="542706" y="436778"/>
                    </a:cubicBezTo>
                    <a:cubicBezTo>
                      <a:pt x="519041" y="510612"/>
                      <a:pt x="357175" y="636507"/>
                      <a:pt x="264410" y="641240"/>
                    </a:cubicBezTo>
                    <a:cubicBezTo>
                      <a:pt x="171645" y="645973"/>
                      <a:pt x="26817" y="503985"/>
                      <a:pt x="3153" y="436778"/>
                    </a:cubicBezTo>
                    <a:close/>
                  </a:path>
                </a:pathLst>
              </a:custGeom>
              <a:solidFill>
                <a:srgbClr val="F9D6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23" name="Rectangle 2522"/>
              <p:cNvSpPr/>
              <p:nvPr/>
            </p:nvSpPr>
            <p:spPr>
              <a:xfrm>
                <a:off x="2808479" y="-150140"/>
                <a:ext cx="417942" cy="7690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24" name="Freeform 2523"/>
              <p:cNvSpPr/>
              <p:nvPr/>
            </p:nvSpPr>
            <p:spPr>
              <a:xfrm flipH="1">
                <a:off x="3012034" y="-285514"/>
                <a:ext cx="476558" cy="1395516"/>
              </a:xfrm>
              <a:custGeom>
                <a:avLst/>
                <a:gdLst>
                  <a:gd name="connsiteX0" fmla="*/ 157523 w 1582311"/>
                  <a:gd name="connsiteY0" fmla="*/ 1919666 h 1975803"/>
                  <a:gd name="connsiteX1" fmla="*/ 403957 w 1582311"/>
                  <a:gd name="connsiteY1" fmla="*/ 1374917 h 1975803"/>
                  <a:gd name="connsiteX2" fmla="*/ 112127 w 1582311"/>
                  <a:gd name="connsiteY2" fmla="*/ 739377 h 1975803"/>
                  <a:gd name="connsiteX3" fmla="*/ 47276 w 1582311"/>
                  <a:gd name="connsiteY3" fmla="*/ 246509 h 1975803"/>
                  <a:gd name="connsiteX4" fmla="*/ 793063 w 1582311"/>
                  <a:gd name="connsiteY4" fmla="*/ 75 h 1975803"/>
                  <a:gd name="connsiteX5" fmla="*/ 1473999 w 1582311"/>
                  <a:gd name="connsiteY5" fmla="*/ 227053 h 1975803"/>
                  <a:gd name="connsiteX6" fmla="*/ 1402663 w 1582311"/>
                  <a:gd name="connsiteY6" fmla="*/ 771802 h 1975803"/>
                  <a:gd name="connsiteX7" fmla="*/ 1292416 w 1582311"/>
                  <a:gd name="connsiteY7" fmla="*/ 1297096 h 1975803"/>
                  <a:gd name="connsiteX8" fmla="*/ 1532365 w 1582311"/>
                  <a:gd name="connsiteY8" fmla="*/ 1887240 h 1975803"/>
                  <a:gd name="connsiteX9" fmla="*/ 157523 w 1582311"/>
                  <a:gd name="connsiteY9" fmla="*/ 1919666 h 1975803"/>
                  <a:gd name="connsiteX0" fmla="*/ 157523 w 1582311"/>
                  <a:gd name="connsiteY0" fmla="*/ 1919666 h 1973041"/>
                  <a:gd name="connsiteX1" fmla="*/ 403957 w 1582311"/>
                  <a:gd name="connsiteY1" fmla="*/ 1374917 h 1973041"/>
                  <a:gd name="connsiteX2" fmla="*/ 112127 w 1582311"/>
                  <a:gd name="connsiteY2" fmla="*/ 739377 h 1973041"/>
                  <a:gd name="connsiteX3" fmla="*/ 47276 w 1582311"/>
                  <a:gd name="connsiteY3" fmla="*/ 246509 h 1973041"/>
                  <a:gd name="connsiteX4" fmla="*/ 793063 w 1582311"/>
                  <a:gd name="connsiteY4" fmla="*/ 75 h 1973041"/>
                  <a:gd name="connsiteX5" fmla="*/ 1473999 w 1582311"/>
                  <a:gd name="connsiteY5" fmla="*/ 227053 h 1973041"/>
                  <a:gd name="connsiteX6" fmla="*/ 1402663 w 1582311"/>
                  <a:gd name="connsiteY6" fmla="*/ 771802 h 1973041"/>
                  <a:gd name="connsiteX7" fmla="*/ 1292416 w 1582311"/>
                  <a:gd name="connsiteY7" fmla="*/ 1342492 h 1973041"/>
                  <a:gd name="connsiteX8" fmla="*/ 1532365 w 1582311"/>
                  <a:gd name="connsiteY8" fmla="*/ 1887240 h 1973041"/>
                  <a:gd name="connsiteX9" fmla="*/ 157523 w 1582311"/>
                  <a:gd name="connsiteY9" fmla="*/ 1919666 h 1973041"/>
                  <a:gd name="connsiteX0" fmla="*/ 157523 w 1582311"/>
                  <a:gd name="connsiteY0" fmla="*/ 1919660 h 1973035"/>
                  <a:gd name="connsiteX1" fmla="*/ 403957 w 1582311"/>
                  <a:gd name="connsiteY1" fmla="*/ 1374911 h 1973035"/>
                  <a:gd name="connsiteX2" fmla="*/ 112127 w 1582311"/>
                  <a:gd name="connsiteY2" fmla="*/ 739371 h 1973035"/>
                  <a:gd name="connsiteX3" fmla="*/ 47276 w 1582311"/>
                  <a:gd name="connsiteY3" fmla="*/ 246503 h 1973035"/>
                  <a:gd name="connsiteX4" fmla="*/ 793063 w 1582311"/>
                  <a:gd name="connsiteY4" fmla="*/ 69 h 1973035"/>
                  <a:gd name="connsiteX5" fmla="*/ 1473999 w 1582311"/>
                  <a:gd name="connsiteY5" fmla="*/ 227047 h 1973035"/>
                  <a:gd name="connsiteX6" fmla="*/ 1467514 w 1582311"/>
                  <a:gd name="connsiteY6" fmla="*/ 706945 h 1973035"/>
                  <a:gd name="connsiteX7" fmla="*/ 1292416 w 1582311"/>
                  <a:gd name="connsiteY7" fmla="*/ 1342486 h 1973035"/>
                  <a:gd name="connsiteX8" fmla="*/ 1532365 w 1582311"/>
                  <a:gd name="connsiteY8" fmla="*/ 1887234 h 1973035"/>
                  <a:gd name="connsiteX9" fmla="*/ 157523 w 1582311"/>
                  <a:gd name="connsiteY9" fmla="*/ 1919660 h 1973035"/>
                  <a:gd name="connsiteX0" fmla="*/ 157523 w 1582311"/>
                  <a:gd name="connsiteY0" fmla="*/ 2021986 h 2113807"/>
                  <a:gd name="connsiteX1" fmla="*/ 403957 w 1582311"/>
                  <a:gd name="connsiteY1" fmla="*/ 1477237 h 2113807"/>
                  <a:gd name="connsiteX2" fmla="*/ 112127 w 1582311"/>
                  <a:gd name="connsiteY2" fmla="*/ 841697 h 2113807"/>
                  <a:gd name="connsiteX3" fmla="*/ 47276 w 1582311"/>
                  <a:gd name="connsiteY3" fmla="*/ 348829 h 2113807"/>
                  <a:gd name="connsiteX4" fmla="*/ 793063 w 1582311"/>
                  <a:gd name="connsiteY4" fmla="*/ 102395 h 2113807"/>
                  <a:gd name="connsiteX5" fmla="*/ 844944 w 1582311"/>
                  <a:gd name="connsiteY5" fmla="*/ 2106292 h 2113807"/>
                  <a:gd name="connsiteX6" fmla="*/ 1467514 w 1582311"/>
                  <a:gd name="connsiteY6" fmla="*/ 809271 h 2113807"/>
                  <a:gd name="connsiteX7" fmla="*/ 1292416 w 1582311"/>
                  <a:gd name="connsiteY7" fmla="*/ 1444812 h 2113807"/>
                  <a:gd name="connsiteX8" fmla="*/ 1532365 w 1582311"/>
                  <a:gd name="connsiteY8" fmla="*/ 1989560 h 2113807"/>
                  <a:gd name="connsiteX9" fmla="*/ 157523 w 1582311"/>
                  <a:gd name="connsiteY9" fmla="*/ 2021986 h 2113807"/>
                  <a:gd name="connsiteX0" fmla="*/ 157523 w 1582311"/>
                  <a:gd name="connsiteY0" fmla="*/ 2021986 h 2113173"/>
                  <a:gd name="connsiteX1" fmla="*/ 403957 w 1582311"/>
                  <a:gd name="connsiteY1" fmla="*/ 1477237 h 2113173"/>
                  <a:gd name="connsiteX2" fmla="*/ 112127 w 1582311"/>
                  <a:gd name="connsiteY2" fmla="*/ 841697 h 2113173"/>
                  <a:gd name="connsiteX3" fmla="*/ 47276 w 1582311"/>
                  <a:gd name="connsiteY3" fmla="*/ 348829 h 2113173"/>
                  <a:gd name="connsiteX4" fmla="*/ 793063 w 1582311"/>
                  <a:gd name="connsiteY4" fmla="*/ 102395 h 2113173"/>
                  <a:gd name="connsiteX5" fmla="*/ 844944 w 1582311"/>
                  <a:gd name="connsiteY5" fmla="*/ 2106292 h 2113173"/>
                  <a:gd name="connsiteX6" fmla="*/ 1461029 w 1582311"/>
                  <a:gd name="connsiteY6" fmla="*/ 783331 h 2113173"/>
                  <a:gd name="connsiteX7" fmla="*/ 1292416 w 1582311"/>
                  <a:gd name="connsiteY7" fmla="*/ 1444812 h 2113173"/>
                  <a:gd name="connsiteX8" fmla="*/ 1532365 w 1582311"/>
                  <a:gd name="connsiteY8" fmla="*/ 1989560 h 2113173"/>
                  <a:gd name="connsiteX9" fmla="*/ 157523 w 1582311"/>
                  <a:gd name="connsiteY9" fmla="*/ 2021986 h 2113173"/>
                  <a:gd name="connsiteX0" fmla="*/ 157523 w 1591567"/>
                  <a:gd name="connsiteY0" fmla="*/ 2021986 h 2143200"/>
                  <a:gd name="connsiteX1" fmla="*/ 403957 w 1591567"/>
                  <a:gd name="connsiteY1" fmla="*/ 1477237 h 2143200"/>
                  <a:gd name="connsiteX2" fmla="*/ 112127 w 1591567"/>
                  <a:gd name="connsiteY2" fmla="*/ 841697 h 2143200"/>
                  <a:gd name="connsiteX3" fmla="*/ 47276 w 1591567"/>
                  <a:gd name="connsiteY3" fmla="*/ 348829 h 2143200"/>
                  <a:gd name="connsiteX4" fmla="*/ 793063 w 1591567"/>
                  <a:gd name="connsiteY4" fmla="*/ 102395 h 2143200"/>
                  <a:gd name="connsiteX5" fmla="*/ 844944 w 1591567"/>
                  <a:gd name="connsiteY5" fmla="*/ 2106292 h 2143200"/>
                  <a:gd name="connsiteX6" fmla="*/ 1292416 w 1591567"/>
                  <a:gd name="connsiteY6" fmla="*/ 1444812 h 2143200"/>
                  <a:gd name="connsiteX7" fmla="*/ 1532365 w 1591567"/>
                  <a:gd name="connsiteY7" fmla="*/ 1989560 h 2143200"/>
                  <a:gd name="connsiteX8" fmla="*/ 157523 w 1591567"/>
                  <a:gd name="connsiteY8" fmla="*/ 2021986 h 2143200"/>
                  <a:gd name="connsiteX0" fmla="*/ 157523 w 1545335"/>
                  <a:gd name="connsiteY0" fmla="*/ 2021986 h 2223374"/>
                  <a:gd name="connsiteX1" fmla="*/ 403957 w 1545335"/>
                  <a:gd name="connsiteY1" fmla="*/ 1477237 h 2223374"/>
                  <a:gd name="connsiteX2" fmla="*/ 112127 w 1545335"/>
                  <a:gd name="connsiteY2" fmla="*/ 841697 h 2223374"/>
                  <a:gd name="connsiteX3" fmla="*/ 47276 w 1545335"/>
                  <a:gd name="connsiteY3" fmla="*/ 348829 h 2223374"/>
                  <a:gd name="connsiteX4" fmla="*/ 793063 w 1545335"/>
                  <a:gd name="connsiteY4" fmla="*/ 102395 h 2223374"/>
                  <a:gd name="connsiteX5" fmla="*/ 844944 w 1545335"/>
                  <a:gd name="connsiteY5" fmla="*/ 2106292 h 2223374"/>
                  <a:gd name="connsiteX6" fmla="*/ 1532365 w 1545335"/>
                  <a:gd name="connsiteY6" fmla="*/ 1989560 h 2223374"/>
                  <a:gd name="connsiteX7" fmla="*/ 157523 w 1545335"/>
                  <a:gd name="connsiteY7" fmla="*/ 2021986 h 2223374"/>
                  <a:gd name="connsiteX0" fmla="*/ 157523 w 844944"/>
                  <a:gd name="connsiteY0" fmla="*/ 2021986 h 2249938"/>
                  <a:gd name="connsiteX1" fmla="*/ 403957 w 844944"/>
                  <a:gd name="connsiteY1" fmla="*/ 1477237 h 2249938"/>
                  <a:gd name="connsiteX2" fmla="*/ 112127 w 844944"/>
                  <a:gd name="connsiteY2" fmla="*/ 841697 h 2249938"/>
                  <a:gd name="connsiteX3" fmla="*/ 47276 w 844944"/>
                  <a:gd name="connsiteY3" fmla="*/ 348829 h 2249938"/>
                  <a:gd name="connsiteX4" fmla="*/ 793063 w 844944"/>
                  <a:gd name="connsiteY4" fmla="*/ 102395 h 2249938"/>
                  <a:gd name="connsiteX5" fmla="*/ 844944 w 844944"/>
                  <a:gd name="connsiteY5" fmla="*/ 2106292 h 2249938"/>
                  <a:gd name="connsiteX6" fmla="*/ 157523 w 844944"/>
                  <a:gd name="connsiteY6" fmla="*/ 2021986 h 2249938"/>
                  <a:gd name="connsiteX0" fmla="*/ 154587 w 842008"/>
                  <a:gd name="connsiteY0" fmla="*/ 2021986 h 2249467"/>
                  <a:gd name="connsiteX1" fmla="*/ 303744 w 842008"/>
                  <a:gd name="connsiteY1" fmla="*/ 1490207 h 2249467"/>
                  <a:gd name="connsiteX2" fmla="*/ 109191 w 842008"/>
                  <a:gd name="connsiteY2" fmla="*/ 841697 h 2249467"/>
                  <a:gd name="connsiteX3" fmla="*/ 44340 w 842008"/>
                  <a:gd name="connsiteY3" fmla="*/ 348829 h 2249467"/>
                  <a:gd name="connsiteX4" fmla="*/ 790127 w 842008"/>
                  <a:gd name="connsiteY4" fmla="*/ 102395 h 2249467"/>
                  <a:gd name="connsiteX5" fmla="*/ 842008 w 842008"/>
                  <a:gd name="connsiteY5" fmla="*/ 2106292 h 2249467"/>
                  <a:gd name="connsiteX6" fmla="*/ 154587 w 842008"/>
                  <a:gd name="connsiteY6" fmla="*/ 2021986 h 2249467"/>
                  <a:gd name="connsiteX0" fmla="*/ 166593 w 854014"/>
                  <a:gd name="connsiteY0" fmla="*/ 2021986 h 2249467"/>
                  <a:gd name="connsiteX1" fmla="*/ 315750 w 854014"/>
                  <a:gd name="connsiteY1" fmla="*/ 1490207 h 2249467"/>
                  <a:gd name="connsiteX2" fmla="*/ 121197 w 854014"/>
                  <a:gd name="connsiteY2" fmla="*/ 841697 h 2249467"/>
                  <a:gd name="connsiteX3" fmla="*/ 56346 w 854014"/>
                  <a:gd name="connsiteY3" fmla="*/ 348829 h 2249467"/>
                  <a:gd name="connsiteX4" fmla="*/ 802133 w 854014"/>
                  <a:gd name="connsiteY4" fmla="*/ 102395 h 2249467"/>
                  <a:gd name="connsiteX5" fmla="*/ 854014 w 854014"/>
                  <a:gd name="connsiteY5" fmla="*/ 2106292 h 2249467"/>
                  <a:gd name="connsiteX6" fmla="*/ 166593 w 854014"/>
                  <a:gd name="connsiteY6" fmla="*/ 2021986 h 2249467"/>
                  <a:gd name="connsiteX0" fmla="*/ 153312 w 840733"/>
                  <a:gd name="connsiteY0" fmla="*/ 2021986 h 2250412"/>
                  <a:gd name="connsiteX1" fmla="*/ 257074 w 840733"/>
                  <a:gd name="connsiteY1" fmla="*/ 1464267 h 2250412"/>
                  <a:gd name="connsiteX2" fmla="*/ 107916 w 840733"/>
                  <a:gd name="connsiteY2" fmla="*/ 841697 h 2250412"/>
                  <a:gd name="connsiteX3" fmla="*/ 43065 w 840733"/>
                  <a:gd name="connsiteY3" fmla="*/ 348829 h 2250412"/>
                  <a:gd name="connsiteX4" fmla="*/ 788852 w 840733"/>
                  <a:gd name="connsiteY4" fmla="*/ 102395 h 2250412"/>
                  <a:gd name="connsiteX5" fmla="*/ 840733 w 840733"/>
                  <a:gd name="connsiteY5" fmla="*/ 2106292 h 2250412"/>
                  <a:gd name="connsiteX6" fmla="*/ 153312 w 840733"/>
                  <a:gd name="connsiteY6" fmla="*/ 2021986 h 2250412"/>
                  <a:gd name="connsiteX0" fmla="*/ 174762 w 862183"/>
                  <a:gd name="connsiteY0" fmla="*/ 2021986 h 2250412"/>
                  <a:gd name="connsiteX1" fmla="*/ 278524 w 862183"/>
                  <a:gd name="connsiteY1" fmla="*/ 1464267 h 2250412"/>
                  <a:gd name="connsiteX2" fmla="*/ 129366 w 862183"/>
                  <a:gd name="connsiteY2" fmla="*/ 841697 h 2250412"/>
                  <a:gd name="connsiteX3" fmla="*/ 64515 w 862183"/>
                  <a:gd name="connsiteY3" fmla="*/ 348829 h 2250412"/>
                  <a:gd name="connsiteX4" fmla="*/ 810302 w 862183"/>
                  <a:gd name="connsiteY4" fmla="*/ 102395 h 2250412"/>
                  <a:gd name="connsiteX5" fmla="*/ 862183 w 862183"/>
                  <a:gd name="connsiteY5" fmla="*/ 2106292 h 2250412"/>
                  <a:gd name="connsiteX6" fmla="*/ 174762 w 862183"/>
                  <a:gd name="connsiteY6" fmla="*/ 2021986 h 2250412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6607 w 902204"/>
                  <a:gd name="connsiteY0" fmla="*/ 2010716 h 2237701"/>
                  <a:gd name="connsiteX1" fmla="*/ 260369 w 902204"/>
                  <a:gd name="connsiteY1" fmla="*/ 1452997 h 2237701"/>
                  <a:gd name="connsiteX2" fmla="*/ 182548 w 902204"/>
                  <a:gd name="connsiteY2" fmla="*/ 1044436 h 2237701"/>
                  <a:gd name="connsiteX3" fmla="*/ 46360 w 902204"/>
                  <a:gd name="connsiteY3" fmla="*/ 337559 h 2237701"/>
                  <a:gd name="connsiteX4" fmla="*/ 869969 w 902204"/>
                  <a:gd name="connsiteY4" fmla="*/ 110581 h 2237701"/>
                  <a:gd name="connsiteX5" fmla="*/ 844028 w 902204"/>
                  <a:gd name="connsiteY5" fmla="*/ 2095022 h 2237701"/>
                  <a:gd name="connsiteX6" fmla="*/ 156607 w 902204"/>
                  <a:gd name="connsiteY6" fmla="*/ 2010716 h 2237701"/>
                  <a:gd name="connsiteX0" fmla="*/ 156607 w 869969"/>
                  <a:gd name="connsiteY0" fmla="*/ 2010716 h 2237701"/>
                  <a:gd name="connsiteX1" fmla="*/ 260369 w 869969"/>
                  <a:gd name="connsiteY1" fmla="*/ 1452997 h 2237701"/>
                  <a:gd name="connsiteX2" fmla="*/ 182548 w 869969"/>
                  <a:gd name="connsiteY2" fmla="*/ 1044436 h 2237701"/>
                  <a:gd name="connsiteX3" fmla="*/ 46360 w 869969"/>
                  <a:gd name="connsiteY3" fmla="*/ 337559 h 2237701"/>
                  <a:gd name="connsiteX4" fmla="*/ 869969 w 869969"/>
                  <a:gd name="connsiteY4" fmla="*/ 110581 h 2237701"/>
                  <a:gd name="connsiteX5" fmla="*/ 844028 w 869969"/>
                  <a:gd name="connsiteY5" fmla="*/ 2095022 h 2237701"/>
                  <a:gd name="connsiteX6" fmla="*/ 156607 w 869969"/>
                  <a:gd name="connsiteY6" fmla="*/ 2010716 h 2237701"/>
                  <a:gd name="connsiteX0" fmla="*/ 144847 w 857749"/>
                  <a:gd name="connsiteY0" fmla="*/ 1978134 h 2202237"/>
                  <a:gd name="connsiteX1" fmla="*/ 248609 w 857749"/>
                  <a:gd name="connsiteY1" fmla="*/ 1420415 h 2202237"/>
                  <a:gd name="connsiteX2" fmla="*/ 170788 w 857749"/>
                  <a:gd name="connsiteY2" fmla="*/ 1011854 h 2202237"/>
                  <a:gd name="connsiteX3" fmla="*/ 34600 w 857749"/>
                  <a:gd name="connsiteY3" fmla="*/ 304977 h 2202237"/>
                  <a:gd name="connsiteX4" fmla="*/ 696082 w 857749"/>
                  <a:gd name="connsiteY4" fmla="*/ 116909 h 2202237"/>
                  <a:gd name="connsiteX5" fmla="*/ 832268 w 857749"/>
                  <a:gd name="connsiteY5" fmla="*/ 2062440 h 2202237"/>
                  <a:gd name="connsiteX6" fmla="*/ 144847 w 857749"/>
                  <a:gd name="connsiteY6" fmla="*/ 1978134 h 2202237"/>
                  <a:gd name="connsiteX0" fmla="*/ 136920 w 849427"/>
                  <a:gd name="connsiteY0" fmla="*/ 2082138 h 2306241"/>
                  <a:gd name="connsiteX1" fmla="*/ 240682 w 849427"/>
                  <a:gd name="connsiteY1" fmla="*/ 1524419 h 2306241"/>
                  <a:gd name="connsiteX2" fmla="*/ 162861 w 849427"/>
                  <a:gd name="connsiteY2" fmla="*/ 1115858 h 2306241"/>
                  <a:gd name="connsiteX3" fmla="*/ 26673 w 849427"/>
                  <a:gd name="connsiteY3" fmla="*/ 408981 h 2306241"/>
                  <a:gd name="connsiteX4" fmla="*/ 577907 w 849427"/>
                  <a:gd name="connsiteY4" fmla="*/ 65270 h 2306241"/>
                  <a:gd name="connsiteX5" fmla="*/ 688155 w 849427"/>
                  <a:gd name="connsiteY5" fmla="*/ 220913 h 2306241"/>
                  <a:gd name="connsiteX6" fmla="*/ 824341 w 849427"/>
                  <a:gd name="connsiteY6" fmla="*/ 2166444 h 2306241"/>
                  <a:gd name="connsiteX7" fmla="*/ 136920 w 849427"/>
                  <a:gd name="connsiteY7" fmla="*/ 2082138 h 2306241"/>
                  <a:gd name="connsiteX0" fmla="*/ 136920 w 852753"/>
                  <a:gd name="connsiteY0" fmla="*/ 2020826 h 2221392"/>
                  <a:gd name="connsiteX1" fmla="*/ 240682 w 852753"/>
                  <a:gd name="connsiteY1" fmla="*/ 1463107 h 2221392"/>
                  <a:gd name="connsiteX2" fmla="*/ 162861 w 852753"/>
                  <a:gd name="connsiteY2" fmla="*/ 1054546 h 2221392"/>
                  <a:gd name="connsiteX3" fmla="*/ 26673 w 852753"/>
                  <a:gd name="connsiteY3" fmla="*/ 347669 h 2221392"/>
                  <a:gd name="connsiteX4" fmla="*/ 577907 w 852753"/>
                  <a:gd name="connsiteY4" fmla="*/ 3958 h 2221392"/>
                  <a:gd name="connsiteX5" fmla="*/ 707610 w 852753"/>
                  <a:gd name="connsiteY5" fmla="*/ 477371 h 2221392"/>
                  <a:gd name="connsiteX6" fmla="*/ 824341 w 852753"/>
                  <a:gd name="connsiteY6" fmla="*/ 2105132 h 2221392"/>
                  <a:gd name="connsiteX7" fmla="*/ 136920 w 852753"/>
                  <a:gd name="connsiteY7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08747 w 842296"/>
                  <a:gd name="connsiteY0" fmla="*/ 2010242 h 2217964"/>
                  <a:gd name="connsiteX1" fmla="*/ 151307 w 842296"/>
                  <a:gd name="connsiteY1" fmla="*/ 1054546 h 2217964"/>
                  <a:gd name="connsiteX2" fmla="*/ 15119 w 842296"/>
                  <a:gd name="connsiteY2" fmla="*/ 347669 h 2217964"/>
                  <a:gd name="connsiteX3" fmla="*/ 566353 w 842296"/>
                  <a:gd name="connsiteY3" fmla="*/ 3958 h 2217964"/>
                  <a:gd name="connsiteX4" fmla="*/ 696056 w 842296"/>
                  <a:gd name="connsiteY4" fmla="*/ 477371 h 2217964"/>
                  <a:gd name="connsiteX5" fmla="*/ 812787 w 842296"/>
                  <a:gd name="connsiteY5" fmla="*/ 2105132 h 2217964"/>
                  <a:gd name="connsiteX6" fmla="*/ 108747 w 842296"/>
                  <a:gd name="connsiteY6" fmla="*/ 2010242 h 2217964"/>
                  <a:gd name="connsiteX0" fmla="*/ 105345 w 840087"/>
                  <a:gd name="connsiteY0" fmla="*/ 1985447 h 2193169"/>
                  <a:gd name="connsiteX1" fmla="*/ 147905 w 840087"/>
                  <a:gd name="connsiteY1" fmla="*/ 1029751 h 2193169"/>
                  <a:gd name="connsiteX2" fmla="*/ 11717 w 840087"/>
                  <a:gd name="connsiteY2" fmla="*/ 322874 h 2193169"/>
                  <a:gd name="connsiteX3" fmla="*/ 499182 w 840087"/>
                  <a:gd name="connsiteY3" fmla="*/ 4430 h 2193169"/>
                  <a:gd name="connsiteX4" fmla="*/ 692654 w 840087"/>
                  <a:gd name="connsiteY4" fmla="*/ 452576 h 2193169"/>
                  <a:gd name="connsiteX5" fmla="*/ 809385 w 840087"/>
                  <a:gd name="connsiteY5" fmla="*/ 2080337 h 2193169"/>
                  <a:gd name="connsiteX6" fmla="*/ 105345 w 840087"/>
                  <a:gd name="connsiteY6" fmla="*/ 1985447 h 2193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0087" h="2193169">
                    <a:moveTo>
                      <a:pt x="105345" y="1985447"/>
                    </a:moveTo>
                    <a:cubicBezTo>
                      <a:pt x="119532" y="1666882"/>
                      <a:pt x="163510" y="1306847"/>
                      <a:pt x="147905" y="1029751"/>
                    </a:cubicBezTo>
                    <a:cubicBezTo>
                      <a:pt x="132300" y="752656"/>
                      <a:pt x="-46829" y="493761"/>
                      <a:pt x="11717" y="322874"/>
                    </a:cubicBezTo>
                    <a:cubicBezTo>
                      <a:pt x="70263" y="151987"/>
                      <a:pt x="388935" y="35775"/>
                      <a:pt x="499182" y="4430"/>
                    </a:cubicBezTo>
                    <a:cubicBezTo>
                      <a:pt x="609429" y="-26915"/>
                      <a:pt x="640954" y="106592"/>
                      <a:pt x="692654" y="452576"/>
                    </a:cubicBezTo>
                    <a:cubicBezTo>
                      <a:pt x="744354" y="798560"/>
                      <a:pt x="907270" y="1824859"/>
                      <a:pt x="809385" y="2080337"/>
                    </a:cubicBezTo>
                    <a:cubicBezTo>
                      <a:pt x="711500" y="2335815"/>
                      <a:pt x="202621" y="2092451"/>
                      <a:pt x="105345" y="1985447"/>
                    </a:cubicBezTo>
                    <a:close/>
                  </a:path>
                </a:pathLst>
              </a:custGeom>
              <a:solidFill>
                <a:srgbClr val="E0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25" name="Freeform 2524"/>
              <p:cNvSpPr/>
              <p:nvPr/>
            </p:nvSpPr>
            <p:spPr>
              <a:xfrm>
                <a:off x="2578958" y="-282989"/>
                <a:ext cx="476755" cy="1399455"/>
              </a:xfrm>
              <a:custGeom>
                <a:avLst/>
                <a:gdLst>
                  <a:gd name="connsiteX0" fmla="*/ 157523 w 1582311"/>
                  <a:gd name="connsiteY0" fmla="*/ 1919666 h 1975803"/>
                  <a:gd name="connsiteX1" fmla="*/ 403957 w 1582311"/>
                  <a:gd name="connsiteY1" fmla="*/ 1374917 h 1975803"/>
                  <a:gd name="connsiteX2" fmla="*/ 112127 w 1582311"/>
                  <a:gd name="connsiteY2" fmla="*/ 739377 h 1975803"/>
                  <a:gd name="connsiteX3" fmla="*/ 47276 w 1582311"/>
                  <a:gd name="connsiteY3" fmla="*/ 246509 h 1975803"/>
                  <a:gd name="connsiteX4" fmla="*/ 793063 w 1582311"/>
                  <a:gd name="connsiteY4" fmla="*/ 75 h 1975803"/>
                  <a:gd name="connsiteX5" fmla="*/ 1473999 w 1582311"/>
                  <a:gd name="connsiteY5" fmla="*/ 227053 h 1975803"/>
                  <a:gd name="connsiteX6" fmla="*/ 1402663 w 1582311"/>
                  <a:gd name="connsiteY6" fmla="*/ 771802 h 1975803"/>
                  <a:gd name="connsiteX7" fmla="*/ 1292416 w 1582311"/>
                  <a:gd name="connsiteY7" fmla="*/ 1297096 h 1975803"/>
                  <a:gd name="connsiteX8" fmla="*/ 1532365 w 1582311"/>
                  <a:gd name="connsiteY8" fmla="*/ 1887240 h 1975803"/>
                  <a:gd name="connsiteX9" fmla="*/ 157523 w 1582311"/>
                  <a:gd name="connsiteY9" fmla="*/ 1919666 h 1975803"/>
                  <a:gd name="connsiteX0" fmla="*/ 157523 w 1582311"/>
                  <a:gd name="connsiteY0" fmla="*/ 1919666 h 1973041"/>
                  <a:gd name="connsiteX1" fmla="*/ 403957 w 1582311"/>
                  <a:gd name="connsiteY1" fmla="*/ 1374917 h 1973041"/>
                  <a:gd name="connsiteX2" fmla="*/ 112127 w 1582311"/>
                  <a:gd name="connsiteY2" fmla="*/ 739377 h 1973041"/>
                  <a:gd name="connsiteX3" fmla="*/ 47276 w 1582311"/>
                  <a:gd name="connsiteY3" fmla="*/ 246509 h 1973041"/>
                  <a:gd name="connsiteX4" fmla="*/ 793063 w 1582311"/>
                  <a:gd name="connsiteY4" fmla="*/ 75 h 1973041"/>
                  <a:gd name="connsiteX5" fmla="*/ 1473999 w 1582311"/>
                  <a:gd name="connsiteY5" fmla="*/ 227053 h 1973041"/>
                  <a:gd name="connsiteX6" fmla="*/ 1402663 w 1582311"/>
                  <a:gd name="connsiteY6" fmla="*/ 771802 h 1973041"/>
                  <a:gd name="connsiteX7" fmla="*/ 1292416 w 1582311"/>
                  <a:gd name="connsiteY7" fmla="*/ 1342492 h 1973041"/>
                  <a:gd name="connsiteX8" fmla="*/ 1532365 w 1582311"/>
                  <a:gd name="connsiteY8" fmla="*/ 1887240 h 1973041"/>
                  <a:gd name="connsiteX9" fmla="*/ 157523 w 1582311"/>
                  <a:gd name="connsiteY9" fmla="*/ 1919666 h 1973041"/>
                  <a:gd name="connsiteX0" fmla="*/ 157523 w 1582311"/>
                  <a:gd name="connsiteY0" fmla="*/ 1919660 h 1973035"/>
                  <a:gd name="connsiteX1" fmla="*/ 403957 w 1582311"/>
                  <a:gd name="connsiteY1" fmla="*/ 1374911 h 1973035"/>
                  <a:gd name="connsiteX2" fmla="*/ 112127 w 1582311"/>
                  <a:gd name="connsiteY2" fmla="*/ 739371 h 1973035"/>
                  <a:gd name="connsiteX3" fmla="*/ 47276 w 1582311"/>
                  <a:gd name="connsiteY3" fmla="*/ 246503 h 1973035"/>
                  <a:gd name="connsiteX4" fmla="*/ 793063 w 1582311"/>
                  <a:gd name="connsiteY4" fmla="*/ 69 h 1973035"/>
                  <a:gd name="connsiteX5" fmla="*/ 1473999 w 1582311"/>
                  <a:gd name="connsiteY5" fmla="*/ 227047 h 1973035"/>
                  <a:gd name="connsiteX6" fmla="*/ 1467514 w 1582311"/>
                  <a:gd name="connsiteY6" fmla="*/ 706945 h 1973035"/>
                  <a:gd name="connsiteX7" fmla="*/ 1292416 w 1582311"/>
                  <a:gd name="connsiteY7" fmla="*/ 1342486 h 1973035"/>
                  <a:gd name="connsiteX8" fmla="*/ 1532365 w 1582311"/>
                  <a:gd name="connsiteY8" fmla="*/ 1887234 h 1973035"/>
                  <a:gd name="connsiteX9" fmla="*/ 157523 w 1582311"/>
                  <a:gd name="connsiteY9" fmla="*/ 1919660 h 1973035"/>
                  <a:gd name="connsiteX0" fmla="*/ 157523 w 1582311"/>
                  <a:gd name="connsiteY0" fmla="*/ 2021986 h 2113807"/>
                  <a:gd name="connsiteX1" fmla="*/ 403957 w 1582311"/>
                  <a:gd name="connsiteY1" fmla="*/ 1477237 h 2113807"/>
                  <a:gd name="connsiteX2" fmla="*/ 112127 w 1582311"/>
                  <a:gd name="connsiteY2" fmla="*/ 841697 h 2113807"/>
                  <a:gd name="connsiteX3" fmla="*/ 47276 w 1582311"/>
                  <a:gd name="connsiteY3" fmla="*/ 348829 h 2113807"/>
                  <a:gd name="connsiteX4" fmla="*/ 793063 w 1582311"/>
                  <a:gd name="connsiteY4" fmla="*/ 102395 h 2113807"/>
                  <a:gd name="connsiteX5" fmla="*/ 844944 w 1582311"/>
                  <a:gd name="connsiteY5" fmla="*/ 2106292 h 2113807"/>
                  <a:gd name="connsiteX6" fmla="*/ 1467514 w 1582311"/>
                  <a:gd name="connsiteY6" fmla="*/ 809271 h 2113807"/>
                  <a:gd name="connsiteX7" fmla="*/ 1292416 w 1582311"/>
                  <a:gd name="connsiteY7" fmla="*/ 1444812 h 2113807"/>
                  <a:gd name="connsiteX8" fmla="*/ 1532365 w 1582311"/>
                  <a:gd name="connsiteY8" fmla="*/ 1989560 h 2113807"/>
                  <a:gd name="connsiteX9" fmla="*/ 157523 w 1582311"/>
                  <a:gd name="connsiteY9" fmla="*/ 2021986 h 2113807"/>
                  <a:gd name="connsiteX0" fmla="*/ 157523 w 1582311"/>
                  <a:gd name="connsiteY0" fmla="*/ 2021986 h 2113173"/>
                  <a:gd name="connsiteX1" fmla="*/ 403957 w 1582311"/>
                  <a:gd name="connsiteY1" fmla="*/ 1477237 h 2113173"/>
                  <a:gd name="connsiteX2" fmla="*/ 112127 w 1582311"/>
                  <a:gd name="connsiteY2" fmla="*/ 841697 h 2113173"/>
                  <a:gd name="connsiteX3" fmla="*/ 47276 w 1582311"/>
                  <a:gd name="connsiteY3" fmla="*/ 348829 h 2113173"/>
                  <a:gd name="connsiteX4" fmla="*/ 793063 w 1582311"/>
                  <a:gd name="connsiteY4" fmla="*/ 102395 h 2113173"/>
                  <a:gd name="connsiteX5" fmla="*/ 844944 w 1582311"/>
                  <a:gd name="connsiteY5" fmla="*/ 2106292 h 2113173"/>
                  <a:gd name="connsiteX6" fmla="*/ 1461029 w 1582311"/>
                  <a:gd name="connsiteY6" fmla="*/ 783331 h 2113173"/>
                  <a:gd name="connsiteX7" fmla="*/ 1292416 w 1582311"/>
                  <a:gd name="connsiteY7" fmla="*/ 1444812 h 2113173"/>
                  <a:gd name="connsiteX8" fmla="*/ 1532365 w 1582311"/>
                  <a:gd name="connsiteY8" fmla="*/ 1989560 h 2113173"/>
                  <a:gd name="connsiteX9" fmla="*/ 157523 w 1582311"/>
                  <a:gd name="connsiteY9" fmla="*/ 2021986 h 2113173"/>
                  <a:gd name="connsiteX0" fmla="*/ 157523 w 1591567"/>
                  <a:gd name="connsiteY0" fmla="*/ 2021986 h 2143200"/>
                  <a:gd name="connsiteX1" fmla="*/ 403957 w 1591567"/>
                  <a:gd name="connsiteY1" fmla="*/ 1477237 h 2143200"/>
                  <a:gd name="connsiteX2" fmla="*/ 112127 w 1591567"/>
                  <a:gd name="connsiteY2" fmla="*/ 841697 h 2143200"/>
                  <a:gd name="connsiteX3" fmla="*/ 47276 w 1591567"/>
                  <a:gd name="connsiteY3" fmla="*/ 348829 h 2143200"/>
                  <a:gd name="connsiteX4" fmla="*/ 793063 w 1591567"/>
                  <a:gd name="connsiteY4" fmla="*/ 102395 h 2143200"/>
                  <a:gd name="connsiteX5" fmla="*/ 844944 w 1591567"/>
                  <a:gd name="connsiteY5" fmla="*/ 2106292 h 2143200"/>
                  <a:gd name="connsiteX6" fmla="*/ 1292416 w 1591567"/>
                  <a:gd name="connsiteY6" fmla="*/ 1444812 h 2143200"/>
                  <a:gd name="connsiteX7" fmla="*/ 1532365 w 1591567"/>
                  <a:gd name="connsiteY7" fmla="*/ 1989560 h 2143200"/>
                  <a:gd name="connsiteX8" fmla="*/ 157523 w 1591567"/>
                  <a:gd name="connsiteY8" fmla="*/ 2021986 h 2143200"/>
                  <a:gd name="connsiteX0" fmla="*/ 157523 w 1545335"/>
                  <a:gd name="connsiteY0" fmla="*/ 2021986 h 2223374"/>
                  <a:gd name="connsiteX1" fmla="*/ 403957 w 1545335"/>
                  <a:gd name="connsiteY1" fmla="*/ 1477237 h 2223374"/>
                  <a:gd name="connsiteX2" fmla="*/ 112127 w 1545335"/>
                  <a:gd name="connsiteY2" fmla="*/ 841697 h 2223374"/>
                  <a:gd name="connsiteX3" fmla="*/ 47276 w 1545335"/>
                  <a:gd name="connsiteY3" fmla="*/ 348829 h 2223374"/>
                  <a:gd name="connsiteX4" fmla="*/ 793063 w 1545335"/>
                  <a:gd name="connsiteY4" fmla="*/ 102395 h 2223374"/>
                  <a:gd name="connsiteX5" fmla="*/ 844944 w 1545335"/>
                  <a:gd name="connsiteY5" fmla="*/ 2106292 h 2223374"/>
                  <a:gd name="connsiteX6" fmla="*/ 1532365 w 1545335"/>
                  <a:gd name="connsiteY6" fmla="*/ 1989560 h 2223374"/>
                  <a:gd name="connsiteX7" fmla="*/ 157523 w 1545335"/>
                  <a:gd name="connsiteY7" fmla="*/ 2021986 h 2223374"/>
                  <a:gd name="connsiteX0" fmla="*/ 157523 w 844944"/>
                  <a:gd name="connsiteY0" fmla="*/ 2021986 h 2249938"/>
                  <a:gd name="connsiteX1" fmla="*/ 403957 w 844944"/>
                  <a:gd name="connsiteY1" fmla="*/ 1477237 h 2249938"/>
                  <a:gd name="connsiteX2" fmla="*/ 112127 w 844944"/>
                  <a:gd name="connsiteY2" fmla="*/ 841697 h 2249938"/>
                  <a:gd name="connsiteX3" fmla="*/ 47276 w 844944"/>
                  <a:gd name="connsiteY3" fmla="*/ 348829 h 2249938"/>
                  <a:gd name="connsiteX4" fmla="*/ 793063 w 844944"/>
                  <a:gd name="connsiteY4" fmla="*/ 102395 h 2249938"/>
                  <a:gd name="connsiteX5" fmla="*/ 844944 w 844944"/>
                  <a:gd name="connsiteY5" fmla="*/ 2106292 h 2249938"/>
                  <a:gd name="connsiteX6" fmla="*/ 157523 w 844944"/>
                  <a:gd name="connsiteY6" fmla="*/ 2021986 h 2249938"/>
                  <a:gd name="connsiteX0" fmla="*/ 154587 w 842008"/>
                  <a:gd name="connsiteY0" fmla="*/ 2021986 h 2249467"/>
                  <a:gd name="connsiteX1" fmla="*/ 303744 w 842008"/>
                  <a:gd name="connsiteY1" fmla="*/ 1490207 h 2249467"/>
                  <a:gd name="connsiteX2" fmla="*/ 109191 w 842008"/>
                  <a:gd name="connsiteY2" fmla="*/ 841697 h 2249467"/>
                  <a:gd name="connsiteX3" fmla="*/ 44340 w 842008"/>
                  <a:gd name="connsiteY3" fmla="*/ 348829 h 2249467"/>
                  <a:gd name="connsiteX4" fmla="*/ 790127 w 842008"/>
                  <a:gd name="connsiteY4" fmla="*/ 102395 h 2249467"/>
                  <a:gd name="connsiteX5" fmla="*/ 842008 w 842008"/>
                  <a:gd name="connsiteY5" fmla="*/ 2106292 h 2249467"/>
                  <a:gd name="connsiteX6" fmla="*/ 154587 w 842008"/>
                  <a:gd name="connsiteY6" fmla="*/ 2021986 h 2249467"/>
                  <a:gd name="connsiteX0" fmla="*/ 166593 w 854014"/>
                  <a:gd name="connsiteY0" fmla="*/ 2021986 h 2249467"/>
                  <a:gd name="connsiteX1" fmla="*/ 315750 w 854014"/>
                  <a:gd name="connsiteY1" fmla="*/ 1490207 h 2249467"/>
                  <a:gd name="connsiteX2" fmla="*/ 121197 w 854014"/>
                  <a:gd name="connsiteY2" fmla="*/ 841697 h 2249467"/>
                  <a:gd name="connsiteX3" fmla="*/ 56346 w 854014"/>
                  <a:gd name="connsiteY3" fmla="*/ 348829 h 2249467"/>
                  <a:gd name="connsiteX4" fmla="*/ 802133 w 854014"/>
                  <a:gd name="connsiteY4" fmla="*/ 102395 h 2249467"/>
                  <a:gd name="connsiteX5" fmla="*/ 854014 w 854014"/>
                  <a:gd name="connsiteY5" fmla="*/ 2106292 h 2249467"/>
                  <a:gd name="connsiteX6" fmla="*/ 166593 w 854014"/>
                  <a:gd name="connsiteY6" fmla="*/ 2021986 h 2249467"/>
                  <a:gd name="connsiteX0" fmla="*/ 153312 w 840733"/>
                  <a:gd name="connsiteY0" fmla="*/ 2021986 h 2250412"/>
                  <a:gd name="connsiteX1" fmla="*/ 257074 w 840733"/>
                  <a:gd name="connsiteY1" fmla="*/ 1464267 h 2250412"/>
                  <a:gd name="connsiteX2" fmla="*/ 107916 w 840733"/>
                  <a:gd name="connsiteY2" fmla="*/ 841697 h 2250412"/>
                  <a:gd name="connsiteX3" fmla="*/ 43065 w 840733"/>
                  <a:gd name="connsiteY3" fmla="*/ 348829 h 2250412"/>
                  <a:gd name="connsiteX4" fmla="*/ 788852 w 840733"/>
                  <a:gd name="connsiteY4" fmla="*/ 102395 h 2250412"/>
                  <a:gd name="connsiteX5" fmla="*/ 840733 w 840733"/>
                  <a:gd name="connsiteY5" fmla="*/ 2106292 h 2250412"/>
                  <a:gd name="connsiteX6" fmla="*/ 153312 w 840733"/>
                  <a:gd name="connsiteY6" fmla="*/ 2021986 h 2250412"/>
                  <a:gd name="connsiteX0" fmla="*/ 174762 w 862183"/>
                  <a:gd name="connsiteY0" fmla="*/ 2021986 h 2250412"/>
                  <a:gd name="connsiteX1" fmla="*/ 278524 w 862183"/>
                  <a:gd name="connsiteY1" fmla="*/ 1464267 h 2250412"/>
                  <a:gd name="connsiteX2" fmla="*/ 129366 w 862183"/>
                  <a:gd name="connsiteY2" fmla="*/ 841697 h 2250412"/>
                  <a:gd name="connsiteX3" fmla="*/ 64515 w 862183"/>
                  <a:gd name="connsiteY3" fmla="*/ 348829 h 2250412"/>
                  <a:gd name="connsiteX4" fmla="*/ 810302 w 862183"/>
                  <a:gd name="connsiteY4" fmla="*/ 102395 h 2250412"/>
                  <a:gd name="connsiteX5" fmla="*/ 862183 w 862183"/>
                  <a:gd name="connsiteY5" fmla="*/ 2106292 h 2250412"/>
                  <a:gd name="connsiteX6" fmla="*/ 174762 w 862183"/>
                  <a:gd name="connsiteY6" fmla="*/ 2021986 h 2250412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0951 w 838372"/>
                  <a:gd name="connsiteY0" fmla="*/ 2027249 h 2255675"/>
                  <a:gd name="connsiteX1" fmla="*/ 254713 w 838372"/>
                  <a:gd name="connsiteY1" fmla="*/ 1469530 h 2255675"/>
                  <a:gd name="connsiteX2" fmla="*/ 176892 w 838372"/>
                  <a:gd name="connsiteY2" fmla="*/ 1060969 h 2255675"/>
                  <a:gd name="connsiteX3" fmla="*/ 40704 w 838372"/>
                  <a:gd name="connsiteY3" fmla="*/ 354092 h 2255675"/>
                  <a:gd name="connsiteX4" fmla="*/ 786491 w 838372"/>
                  <a:gd name="connsiteY4" fmla="*/ 107658 h 2255675"/>
                  <a:gd name="connsiteX5" fmla="*/ 838372 w 838372"/>
                  <a:gd name="connsiteY5" fmla="*/ 2111555 h 2255675"/>
                  <a:gd name="connsiteX6" fmla="*/ 150951 w 838372"/>
                  <a:gd name="connsiteY6" fmla="*/ 2027249 h 2255675"/>
                  <a:gd name="connsiteX0" fmla="*/ 156607 w 902204"/>
                  <a:gd name="connsiteY0" fmla="*/ 2010716 h 2237701"/>
                  <a:gd name="connsiteX1" fmla="*/ 260369 w 902204"/>
                  <a:gd name="connsiteY1" fmla="*/ 1452997 h 2237701"/>
                  <a:gd name="connsiteX2" fmla="*/ 182548 w 902204"/>
                  <a:gd name="connsiteY2" fmla="*/ 1044436 h 2237701"/>
                  <a:gd name="connsiteX3" fmla="*/ 46360 w 902204"/>
                  <a:gd name="connsiteY3" fmla="*/ 337559 h 2237701"/>
                  <a:gd name="connsiteX4" fmla="*/ 869969 w 902204"/>
                  <a:gd name="connsiteY4" fmla="*/ 110581 h 2237701"/>
                  <a:gd name="connsiteX5" fmla="*/ 844028 w 902204"/>
                  <a:gd name="connsiteY5" fmla="*/ 2095022 h 2237701"/>
                  <a:gd name="connsiteX6" fmla="*/ 156607 w 902204"/>
                  <a:gd name="connsiteY6" fmla="*/ 2010716 h 2237701"/>
                  <a:gd name="connsiteX0" fmla="*/ 156607 w 869969"/>
                  <a:gd name="connsiteY0" fmla="*/ 2010716 h 2237701"/>
                  <a:gd name="connsiteX1" fmla="*/ 260369 w 869969"/>
                  <a:gd name="connsiteY1" fmla="*/ 1452997 h 2237701"/>
                  <a:gd name="connsiteX2" fmla="*/ 182548 w 869969"/>
                  <a:gd name="connsiteY2" fmla="*/ 1044436 h 2237701"/>
                  <a:gd name="connsiteX3" fmla="*/ 46360 w 869969"/>
                  <a:gd name="connsiteY3" fmla="*/ 337559 h 2237701"/>
                  <a:gd name="connsiteX4" fmla="*/ 869969 w 869969"/>
                  <a:gd name="connsiteY4" fmla="*/ 110581 h 2237701"/>
                  <a:gd name="connsiteX5" fmla="*/ 844028 w 869969"/>
                  <a:gd name="connsiteY5" fmla="*/ 2095022 h 2237701"/>
                  <a:gd name="connsiteX6" fmla="*/ 156607 w 869969"/>
                  <a:gd name="connsiteY6" fmla="*/ 2010716 h 2237701"/>
                  <a:gd name="connsiteX0" fmla="*/ 144847 w 857749"/>
                  <a:gd name="connsiteY0" fmla="*/ 1978134 h 2202237"/>
                  <a:gd name="connsiteX1" fmla="*/ 248609 w 857749"/>
                  <a:gd name="connsiteY1" fmla="*/ 1420415 h 2202237"/>
                  <a:gd name="connsiteX2" fmla="*/ 170788 w 857749"/>
                  <a:gd name="connsiteY2" fmla="*/ 1011854 h 2202237"/>
                  <a:gd name="connsiteX3" fmla="*/ 34600 w 857749"/>
                  <a:gd name="connsiteY3" fmla="*/ 304977 h 2202237"/>
                  <a:gd name="connsiteX4" fmla="*/ 696082 w 857749"/>
                  <a:gd name="connsiteY4" fmla="*/ 116909 h 2202237"/>
                  <a:gd name="connsiteX5" fmla="*/ 832268 w 857749"/>
                  <a:gd name="connsiteY5" fmla="*/ 2062440 h 2202237"/>
                  <a:gd name="connsiteX6" fmla="*/ 144847 w 857749"/>
                  <a:gd name="connsiteY6" fmla="*/ 1978134 h 2202237"/>
                  <a:gd name="connsiteX0" fmla="*/ 136920 w 849427"/>
                  <a:gd name="connsiteY0" fmla="*/ 2082138 h 2306241"/>
                  <a:gd name="connsiteX1" fmla="*/ 240682 w 849427"/>
                  <a:gd name="connsiteY1" fmla="*/ 1524419 h 2306241"/>
                  <a:gd name="connsiteX2" fmla="*/ 162861 w 849427"/>
                  <a:gd name="connsiteY2" fmla="*/ 1115858 h 2306241"/>
                  <a:gd name="connsiteX3" fmla="*/ 26673 w 849427"/>
                  <a:gd name="connsiteY3" fmla="*/ 408981 h 2306241"/>
                  <a:gd name="connsiteX4" fmla="*/ 577907 w 849427"/>
                  <a:gd name="connsiteY4" fmla="*/ 65270 h 2306241"/>
                  <a:gd name="connsiteX5" fmla="*/ 688155 w 849427"/>
                  <a:gd name="connsiteY5" fmla="*/ 220913 h 2306241"/>
                  <a:gd name="connsiteX6" fmla="*/ 824341 w 849427"/>
                  <a:gd name="connsiteY6" fmla="*/ 2166444 h 2306241"/>
                  <a:gd name="connsiteX7" fmla="*/ 136920 w 849427"/>
                  <a:gd name="connsiteY7" fmla="*/ 2082138 h 2306241"/>
                  <a:gd name="connsiteX0" fmla="*/ 136920 w 852753"/>
                  <a:gd name="connsiteY0" fmla="*/ 2020826 h 2221392"/>
                  <a:gd name="connsiteX1" fmla="*/ 240682 w 852753"/>
                  <a:gd name="connsiteY1" fmla="*/ 1463107 h 2221392"/>
                  <a:gd name="connsiteX2" fmla="*/ 162861 w 852753"/>
                  <a:gd name="connsiteY2" fmla="*/ 1054546 h 2221392"/>
                  <a:gd name="connsiteX3" fmla="*/ 26673 w 852753"/>
                  <a:gd name="connsiteY3" fmla="*/ 347669 h 2221392"/>
                  <a:gd name="connsiteX4" fmla="*/ 577907 w 852753"/>
                  <a:gd name="connsiteY4" fmla="*/ 3958 h 2221392"/>
                  <a:gd name="connsiteX5" fmla="*/ 707610 w 852753"/>
                  <a:gd name="connsiteY5" fmla="*/ 477371 h 2221392"/>
                  <a:gd name="connsiteX6" fmla="*/ 824341 w 852753"/>
                  <a:gd name="connsiteY6" fmla="*/ 2105132 h 2221392"/>
                  <a:gd name="connsiteX7" fmla="*/ 136920 w 852753"/>
                  <a:gd name="connsiteY7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25532 w 841365"/>
                  <a:gd name="connsiteY0" fmla="*/ 2020826 h 2221392"/>
                  <a:gd name="connsiteX1" fmla="*/ 151473 w 841365"/>
                  <a:gd name="connsiteY1" fmla="*/ 1054546 h 2221392"/>
                  <a:gd name="connsiteX2" fmla="*/ 15285 w 841365"/>
                  <a:gd name="connsiteY2" fmla="*/ 347669 h 2221392"/>
                  <a:gd name="connsiteX3" fmla="*/ 566519 w 841365"/>
                  <a:gd name="connsiteY3" fmla="*/ 3958 h 2221392"/>
                  <a:gd name="connsiteX4" fmla="*/ 696222 w 841365"/>
                  <a:gd name="connsiteY4" fmla="*/ 477371 h 2221392"/>
                  <a:gd name="connsiteX5" fmla="*/ 812953 w 841365"/>
                  <a:gd name="connsiteY5" fmla="*/ 2105132 h 2221392"/>
                  <a:gd name="connsiteX6" fmla="*/ 125532 w 841365"/>
                  <a:gd name="connsiteY6" fmla="*/ 2020826 h 2221392"/>
                  <a:gd name="connsiteX0" fmla="*/ 108747 w 842296"/>
                  <a:gd name="connsiteY0" fmla="*/ 2010242 h 2217964"/>
                  <a:gd name="connsiteX1" fmla="*/ 151307 w 842296"/>
                  <a:gd name="connsiteY1" fmla="*/ 1054546 h 2217964"/>
                  <a:gd name="connsiteX2" fmla="*/ 15119 w 842296"/>
                  <a:gd name="connsiteY2" fmla="*/ 347669 h 2217964"/>
                  <a:gd name="connsiteX3" fmla="*/ 566353 w 842296"/>
                  <a:gd name="connsiteY3" fmla="*/ 3958 h 2217964"/>
                  <a:gd name="connsiteX4" fmla="*/ 696056 w 842296"/>
                  <a:gd name="connsiteY4" fmla="*/ 477371 h 2217964"/>
                  <a:gd name="connsiteX5" fmla="*/ 812787 w 842296"/>
                  <a:gd name="connsiteY5" fmla="*/ 2105132 h 2217964"/>
                  <a:gd name="connsiteX6" fmla="*/ 108747 w 842296"/>
                  <a:gd name="connsiteY6" fmla="*/ 2010242 h 2217964"/>
                  <a:gd name="connsiteX0" fmla="*/ 105897 w 840434"/>
                  <a:gd name="connsiteY0" fmla="*/ 1991638 h 2199360"/>
                  <a:gd name="connsiteX1" fmla="*/ 148457 w 840434"/>
                  <a:gd name="connsiteY1" fmla="*/ 1035942 h 2199360"/>
                  <a:gd name="connsiteX2" fmla="*/ 12269 w 840434"/>
                  <a:gd name="connsiteY2" fmla="*/ 329065 h 2199360"/>
                  <a:gd name="connsiteX3" fmla="*/ 510362 w 840434"/>
                  <a:gd name="connsiteY3" fmla="*/ 4303 h 2199360"/>
                  <a:gd name="connsiteX4" fmla="*/ 693206 w 840434"/>
                  <a:gd name="connsiteY4" fmla="*/ 458767 h 2199360"/>
                  <a:gd name="connsiteX5" fmla="*/ 809937 w 840434"/>
                  <a:gd name="connsiteY5" fmla="*/ 2086528 h 2199360"/>
                  <a:gd name="connsiteX6" fmla="*/ 105897 w 840434"/>
                  <a:gd name="connsiteY6" fmla="*/ 1991638 h 2199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0434" h="2199360">
                    <a:moveTo>
                      <a:pt x="105897" y="1991638"/>
                    </a:moveTo>
                    <a:cubicBezTo>
                      <a:pt x="120084" y="1673073"/>
                      <a:pt x="164062" y="1313038"/>
                      <a:pt x="148457" y="1035942"/>
                    </a:cubicBezTo>
                    <a:cubicBezTo>
                      <a:pt x="132852" y="758847"/>
                      <a:pt x="-48048" y="501005"/>
                      <a:pt x="12269" y="329065"/>
                    </a:cubicBezTo>
                    <a:cubicBezTo>
                      <a:pt x="72586" y="157125"/>
                      <a:pt x="400115" y="35648"/>
                      <a:pt x="510362" y="4303"/>
                    </a:cubicBezTo>
                    <a:cubicBezTo>
                      <a:pt x="620609" y="-27042"/>
                      <a:pt x="643277" y="111730"/>
                      <a:pt x="693206" y="458767"/>
                    </a:cubicBezTo>
                    <a:cubicBezTo>
                      <a:pt x="743135" y="805804"/>
                      <a:pt x="907822" y="1831050"/>
                      <a:pt x="809937" y="2086528"/>
                    </a:cubicBezTo>
                    <a:cubicBezTo>
                      <a:pt x="712052" y="2342006"/>
                      <a:pt x="203173" y="2098642"/>
                      <a:pt x="105897" y="1991638"/>
                    </a:cubicBezTo>
                    <a:close/>
                  </a:path>
                </a:pathLst>
              </a:custGeom>
              <a:solidFill>
                <a:srgbClr val="E0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26" name="Trapezoid 270"/>
              <p:cNvSpPr/>
              <p:nvPr/>
            </p:nvSpPr>
            <p:spPr>
              <a:xfrm rot="1261075">
                <a:off x="2485143" y="-118485"/>
                <a:ext cx="318441" cy="484297"/>
              </a:xfrm>
              <a:custGeom>
                <a:avLst/>
                <a:gdLst>
                  <a:gd name="connsiteX0" fmla="*/ 0 w 318441"/>
                  <a:gd name="connsiteY0" fmla="*/ 484297 h 484297"/>
                  <a:gd name="connsiteX1" fmla="*/ 33879 w 318441"/>
                  <a:gd name="connsiteY1" fmla="*/ 0 h 484297"/>
                  <a:gd name="connsiteX2" fmla="*/ 284562 w 318441"/>
                  <a:gd name="connsiteY2" fmla="*/ 0 h 484297"/>
                  <a:gd name="connsiteX3" fmla="*/ 318441 w 318441"/>
                  <a:gd name="connsiteY3" fmla="*/ 484297 h 484297"/>
                  <a:gd name="connsiteX4" fmla="*/ 0 w 318441"/>
                  <a:gd name="connsiteY4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33879 w 318441"/>
                  <a:gd name="connsiteY2" fmla="*/ 0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1230 w 318441"/>
                  <a:gd name="connsiteY1" fmla="*/ 72704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8441" h="484297">
                    <a:moveTo>
                      <a:pt x="0" y="484297"/>
                    </a:moveTo>
                    <a:cubicBezTo>
                      <a:pt x="7439" y="367926"/>
                      <a:pt x="3791" y="189075"/>
                      <a:pt x="11230" y="72704"/>
                    </a:cubicBezTo>
                    <a:lnTo>
                      <a:pt x="49172" y="583"/>
                    </a:lnTo>
                    <a:lnTo>
                      <a:pt x="284562" y="0"/>
                    </a:lnTo>
                    <a:lnTo>
                      <a:pt x="318441" y="484297"/>
                    </a:lnTo>
                    <a:lnTo>
                      <a:pt x="0" y="484297"/>
                    </a:lnTo>
                    <a:close/>
                  </a:path>
                </a:pathLst>
              </a:custGeom>
              <a:solidFill>
                <a:srgbClr val="E0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27" name="Trapezoid 270"/>
              <p:cNvSpPr/>
              <p:nvPr/>
            </p:nvSpPr>
            <p:spPr>
              <a:xfrm rot="20338925" flipH="1">
                <a:off x="3227548" y="-154762"/>
                <a:ext cx="318441" cy="484297"/>
              </a:xfrm>
              <a:custGeom>
                <a:avLst/>
                <a:gdLst>
                  <a:gd name="connsiteX0" fmla="*/ 0 w 318441"/>
                  <a:gd name="connsiteY0" fmla="*/ 484297 h 484297"/>
                  <a:gd name="connsiteX1" fmla="*/ 33879 w 318441"/>
                  <a:gd name="connsiteY1" fmla="*/ 0 h 484297"/>
                  <a:gd name="connsiteX2" fmla="*/ 284562 w 318441"/>
                  <a:gd name="connsiteY2" fmla="*/ 0 h 484297"/>
                  <a:gd name="connsiteX3" fmla="*/ 318441 w 318441"/>
                  <a:gd name="connsiteY3" fmla="*/ 484297 h 484297"/>
                  <a:gd name="connsiteX4" fmla="*/ 0 w 318441"/>
                  <a:gd name="connsiteY4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33879 w 318441"/>
                  <a:gd name="connsiteY2" fmla="*/ 0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2651 w 318441"/>
                  <a:gd name="connsiteY1" fmla="*/ 132438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  <a:gd name="connsiteX0" fmla="*/ 0 w 318441"/>
                  <a:gd name="connsiteY0" fmla="*/ 484297 h 484297"/>
                  <a:gd name="connsiteX1" fmla="*/ 11230 w 318441"/>
                  <a:gd name="connsiteY1" fmla="*/ 72704 h 484297"/>
                  <a:gd name="connsiteX2" fmla="*/ 49172 w 318441"/>
                  <a:gd name="connsiteY2" fmla="*/ 583 h 484297"/>
                  <a:gd name="connsiteX3" fmla="*/ 284562 w 318441"/>
                  <a:gd name="connsiteY3" fmla="*/ 0 h 484297"/>
                  <a:gd name="connsiteX4" fmla="*/ 318441 w 318441"/>
                  <a:gd name="connsiteY4" fmla="*/ 484297 h 484297"/>
                  <a:gd name="connsiteX5" fmla="*/ 0 w 318441"/>
                  <a:gd name="connsiteY5" fmla="*/ 484297 h 48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8441" h="484297">
                    <a:moveTo>
                      <a:pt x="0" y="484297"/>
                    </a:moveTo>
                    <a:cubicBezTo>
                      <a:pt x="7439" y="367926"/>
                      <a:pt x="3791" y="189075"/>
                      <a:pt x="11230" y="72704"/>
                    </a:cubicBezTo>
                    <a:lnTo>
                      <a:pt x="49172" y="583"/>
                    </a:lnTo>
                    <a:lnTo>
                      <a:pt x="284562" y="0"/>
                    </a:lnTo>
                    <a:lnTo>
                      <a:pt x="318441" y="484297"/>
                    </a:lnTo>
                    <a:lnTo>
                      <a:pt x="0" y="484297"/>
                    </a:lnTo>
                    <a:close/>
                  </a:path>
                </a:pathLst>
              </a:custGeom>
              <a:solidFill>
                <a:srgbClr val="E0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grpSp>
            <p:nvGrpSpPr>
              <p:cNvPr id="2528" name="Group 2527"/>
              <p:cNvGrpSpPr/>
              <p:nvPr/>
            </p:nvGrpSpPr>
            <p:grpSpPr>
              <a:xfrm>
                <a:off x="2788714" y="-918708"/>
                <a:ext cx="457937" cy="607178"/>
                <a:chOff x="5157788" y="1381501"/>
                <a:chExt cx="904875" cy="1199774"/>
              </a:xfrm>
            </p:grpSpPr>
            <p:grpSp>
              <p:nvGrpSpPr>
                <p:cNvPr id="2535" name="Group 2534"/>
                <p:cNvGrpSpPr/>
                <p:nvPr/>
              </p:nvGrpSpPr>
              <p:grpSpPr>
                <a:xfrm>
                  <a:off x="5157788" y="1381501"/>
                  <a:ext cx="904875" cy="1199774"/>
                  <a:chOff x="5157788" y="1381501"/>
                  <a:chExt cx="904875" cy="1199774"/>
                </a:xfrm>
              </p:grpSpPr>
              <p:sp>
                <p:nvSpPr>
                  <p:cNvPr id="2541" name="Rounded Rectangle 2540"/>
                  <p:cNvSpPr/>
                  <p:nvPr/>
                </p:nvSpPr>
                <p:spPr>
                  <a:xfrm>
                    <a:off x="5272088" y="1381501"/>
                    <a:ext cx="676275" cy="1199774"/>
                  </a:xfrm>
                  <a:prstGeom prst="roundRect">
                    <a:avLst/>
                  </a:prstGeom>
                  <a:solidFill>
                    <a:srgbClr val="F9D69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2" name="Oval 2541"/>
                  <p:cNvSpPr/>
                  <p:nvPr/>
                </p:nvSpPr>
                <p:spPr>
                  <a:xfrm>
                    <a:off x="5157788" y="1802168"/>
                    <a:ext cx="228600" cy="254355"/>
                  </a:xfrm>
                  <a:prstGeom prst="ellipse">
                    <a:avLst/>
                  </a:prstGeom>
                  <a:solidFill>
                    <a:srgbClr val="F9D69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3" name="Oval 2542"/>
                  <p:cNvSpPr/>
                  <p:nvPr/>
                </p:nvSpPr>
                <p:spPr>
                  <a:xfrm>
                    <a:off x="5834063" y="1806928"/>
                    <a:ext cx="228600" cy="254355"/>
                  </a:xfrm>
                  <a:prstGeom prst="ellipse">
                    <a:avLst/>
                  </a:prstGeom>
                  <a:solidFill>
                    <a:srgbClr val="F9D69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536" name="Freeform 2535"/>
                <p:cNvSpPr/>
                <p:nvPr/>
              </p:nvSpPr>
              <p:spPr>
                <a:xfrm>
                  <a:off x="5441481" y="2259368"/>
                  <a:ext cx="337488" cy="180991"/>
                </a:xfrm>
                <a:custGeom>
                  <a:avLst/>
                  <a:gdLst>
                    <a:gd name="connsiteX0" fmla="*/ 8876 w 540980"/>
                    <a:gd name="connsiteY0" fmla="*/ 38100 h 342916"/>
                    <a:gd name="connsiteX1" fmla="*/ 537513 w 540980"/>
                    <a:gd name="connsiteY1" fmla="*/ 38100 h 342916"/>
                    <a:gd name="connsiteX2" fmla="*/ 227951 w 540980"/>
                    <a:gd name="connsiteY2" fmla="*/ 342900 h 342916"/>
                    <a:gd name="connsiteX3" fmla="*/ 8876 w 540980"/>
                    <a:gd name="connsiteY3" fmla="*/ 38100 h 342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0980" h="342916">
                      <a:moveTo>
                        <a:pt x="8876" y="38100"/>
                      </a:moveTo>
                      <a:cubicBezTo>
                        <a:pt x="60470" y="-12700"/>
                        <a:pt x="501001" y="-12700"/>
                        <a:pt x="537513" y="38100"/>
                      </a:cubicBezTo>
                      <a:cubicBezTo>
                        <a:pt x="574025" y="88900"/>
                        <a:pt x="312088" y="340519"/>
                        <a:pt x="227951" y="342900"/>
                      </a:cubicBezTo>
                      <a:cubicBezTo>
                        <a:pt x="143814" y="345281"/>
                        <a:pt x="-42718" y="88900"/>
                        <a:pt x="8876" y="381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  <p:grpSp>
              <p:nvGrpSpPr>
                <p:cNvPr id="2537" name="Group 2536"/>
                <p:cNvGrpSpPr/>
                <p:nvPr/>
              </p:nvGrpSpPr>
              <p:grpSpPr>
                <a:xfrm>
                  <a:off x="5412906" y="1735900"/>
                  <a:ext cx="401884" cy="169069"/>
                  <a:chOff x="5536959" y="5172075"/>
                  <a:chExt cx="401884" cy="169069"/>
                </a:xfrm>
              </p:grpSpPr>
              <p:sp>
                <p:nvSpPr>
                  <p:cNvPr id="2539" name="Oval 2538"/>
                  <p:cNvSpPr/>
                  <p:nvPr/>
                </p:nvSpPr>
                <p:spPr>
                  <a:xfrm>
                    <a:off x="5536959" y="5172075"/>
                    <a:ext cx="101842" cy="16906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0" name="Oval 2539"/>
                  <p:cNvSpPr/>
                  <p:nvPr/>
                </p:nvSpPr>
                <p:spPr>
                  <a:xfrm>
                    <a:off x="5837001" y="5172075"/>
                    <a:ext cx="101842" cy="16906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538" name="Freeform 2537"/>
                <p:cNvSpPr/>
                <p:nvPr/>
              </p:nvSpPr>
              <p:spPr>
                <a:xfrm>
                  <a:off x="5605908" y="1764477"/>
                  <a:ext cx="135396" cy="382552"/>
                </a:xfrm>
                <a:custGeom>
                  <a:avLst/>
                  <a:gdLst>
                    <a:gd name="connsiteX0" fmla="*/ 732 w 122014"/>
                    <a:gd name="connsiteY0" fmla="*/ 51 h 1021848"/>
                    <a:gd name="connsiteX1" fmla="*/ 119795 w 122014"/>
                    <a:gd name="connsiteY1" fmla="*/ 928739 h 1021848"/>
                    <a:gd name="connsiteX2" fmla="*/ 72170 w 122014"/>
                    <a:gd name="connsiteY2" fmla="*/ 885876 h 1021848"/>
                    <a:gd name="connsiteX3" fmla="*/ 732 w 122014"/>
                    <a:gd name="connsiteY3" fmla="*/ 51 h 10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2014" h="1021848">
                      <a:moveTo>
                        <a:pt x="732" y="51"/>
                      </a:moveTo>
                      <a:cubicBezTo>
                        <a:pt x="8670" y="7195"/>
                        <a:pt x="107889" y="781102"/>
                        <a:pt x="119795" y="928739"/>
                      </a:cubicBezTo>
                      <a:cubicBezTo>
                        <a:pt x="131701" y="1076376"/>
                        <a:pt x="92808" y="1038276"/>
                        <a:pt x="72170" y="885876"/>
                      </a:cubicBezTo>
                      <a:cubicBezTo>
                        <a:pt x="51532" y="733476"/>
                        <a:pt x="-7206" y="-7093"/>
                        <a:pt x="732" y="51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529" name="Freeform 2528"/>
              <p:cNvSpPr/>
              <p:nvPr/>
            </p:nvSpPr>
            <p:spPr>
              <a:xfrm>
                <a:off x="2833239" y="-1096644"/>
                <a:ext cx="450579" cy="482241"/>
              </a:xfrm>
              <a:custGeom>
                <a:avLst/>
                <a:gdLst>
                  <a:gd name="connsiteX0" fmla="*/ 52939 w 890337"/>
                  <a:gd name="connsiteY0" fmla="*/ 952901 h 952901"/>
                  <a:gd name="connsiteX1" fmla="*/ 0 w 890337"/>
                  <a:gd name="connsiteY1" fmla="*/ 288758 h 952901"/>
                  <a:gd name="connsiteX2" fmla="*/ 211756 w 890337"/>
                  <a:gd name="connsiteY2" fmla="*/ 134754 h 952901"/>
                  <a:gd name="connsiteX3" fmla="*/ 471638 w 890337"/>
                  <a:gd name="connsiteY3" fmla="*/ 115503 h 952901"/>
                  <a:gd name="connsiteX4" fmla="*/ 654518 w 890337"/>
                  <a:gd name="connsiteY4" fmla="*/ 0 h 952901"/>
                  <a:gd name="connsiteX5" fmla="*/ 563078 w 890337"/>
                  <a:gd name="connsiteY5" fmla="*/ 115503 h 952901"/>
                  <a:gd name="connsiteX6" fmla="*/ 755584 w 890337"/>
                  <a:gd name="connsiteY6" fmla="*/ 62564 h 952901"/>
                  <a:gd name="connsiteX7" fmla="*/ 625643 w 890337"/>
                  <a:gd name="connsiteY7" fmla="*/ 206943 h 952901"/>
                  <a:gd name="connsiteX8" fmla="*/ 890337 w 890337"/>
                  <a:gd name="connsiteY8" fmla="*/ 187693 h 952901"/>
                  <a:gd name="connsiteX9" fmla="*/ 702645 w 890337"/>
                  <a:gd name="connsiteY9" fmla="*/ 341697 h 952901"/>
                  <a:gd name="connsiteX10" fmla="*/ 741146 w 890337"/>
                  <a:gd name="connsiteY10" fmla="*/ 543828 h 952901"/>
                  <a:gd name="connsiteX11" fmla="*/ 683394 w 890337"/>
                  <a:gd name="connsiteY11" fmla="*/ 952901 h 952901"/>
                  <a:gd name="connsiteX12" fmla="*/ 630455 w 890337"/>
                  <a:gd name="connsiteY12" fmla="*/ 481263 h 952901"/>
                  <a:gd name="connsiteX13" fmla="*/ 466826 w 890337"/>
                  <a:gd name="connsiteY13" fmla="*/ 476451 h 952901"/>
                  <a:gd name="connsiteX14" fmla="*/ 356135 w 890337"/>
                  <a:gd name="connsiteY14" fmla="*/ 548640 h 952901"/>
                  <a:gd name="connsiteX15" fmla="*/ 303196 w 890337"/>
                  <a:gd name="connsiteY15" fmla="*/ 490889 h 952901"/>
                  <a:gd name="connsiteX16" fmla="*/ 125129 w 890337"/>
                  <a:gd name="connsiteY16" fmla="*/ 447575 h 952901"/>
                  <a:gd name="connsiteX17" fmla="*/ 52939 w 890337"/>
                  <a:gd name="connsiteY17" fmla="*/ 952901 h 952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90337" h="952901">
                    <a:moveTo>
                      <a:pt x="52939" y="952901"/>
                    </a:moveTo>
                    <a:lnTo>
                      <a:pt x="0" y="288758"/>
                    </a:lnTo>
                    <a:lnTo>
                      <a:pt x="211756" y="134754"/>
                    </a:lnTo>
                    <a:lnTo>
                      <a:pt x="471638" y="115503"/>
                    </a:lnTo>
                    <a:lnTo>
                      <a:pt x="654518" y="0"/>
                    </a:lnTo>
                    <a:lnTo>
                      <a:pt x="563078" y="115503"/>
                    </a:lnTo>
                    <a:lnTo>
                      <a:pt x="755584" y="62564"/>
                    </a:lnTo>
                    <a:lnTo>
                      <a:pt x="625643" y="206943"/>
                    </a:lnTo>
                    <a:lnTo>
                      <a:pt x="890337" y="187693"/>
                    </a:lnTo>
                    <a:lnTo>
                      <a:pt x="702645" y="341697"/>
                    </a:lnTo>
                    <a:lnTo>
                      <a:pt x="741146" y="543828"/>
                    </a:lnTo>
                    <a:lnTo>
                      <a:pt x="683394" y="952901"/>
                    </a:lnTo>
                    <a:lnTo>
                      <a:pt x="630455" y="481263"/>
                    </a:lnTo>
                    <a:lnTo>
                      <a:pt x="466826" y="476451"/>
                    </a:lnTo>
                    <a:lnTo>
                      <a:pt x="356135" y="548640"/>
                    </a:lnTo>
                    <a:lnTo>
                      <a:pt x="303196" y="490889"/>
                    </a:lnTo>
                    <a:lnTo>
                      <a:pt x="125129" y="447575"/>
                    </a:lnTo>
                    <a:lnTo>
                      <a:pt x="52939" y="952901"/>
                    </a:ln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30" name="Freeform 2529"/>
              <p:cNvSpPr/>
              <p:nvPr/>
            </p:nvSpPr>
            <p:spPr>
              <a:xfrm>
                <a:off x="2879466" y="-538338"/>
                <a:ext cx="280777" cy="128907"/>
              </a:xfrm>
              <a:custGeom>
                <a:avLst/>
                <a:gdLst>
                  <a:gd name="connsiteX0" fmla="*/ 293667 w 554811"/>
                  <a:gd name="connsiteY0" fmla="*/ 3702 h 254718"/>
                  <a:gd name="connsiteX1" fmla="*/ 130037 w 554811"/>
                  <a:gd name="connsiteY1" fmla="*/ 51829 h 254718"/>
                  <a:gd name="connsiteX2" fmla="*/ 4909 w 554811"/>
                  <a:gd name="connsiteY2" fmla="*/ 234709 h 254718"/>
                  <a:gd name="connsiteX3" fmla="*/ 303292 w 554811"/>
                  <a:gd name="connsiteY3" fmla="*/ 109580 h 254718"/>
                  <a:gd name="connsiteX4" fmla="*/ 548736 w 554811"/>
                  <a:gd name="connsiteY4" fmla="*/ 253959 h 254718"/>
                  <a:gd name="connsiteX5" fmla="*/ 462109 w 554811"/>
                  <a:gd name="connsiteY5" fmla="*/ 32578 h 254718"/>
                  <a:gd name="connsiteX6" fmla="*/ 293667 w 554811"/>
                  <a:gd name="connsiteY6" fmla="*/ 3702 h 254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4811" h="254718">
                    <a:moveTo>
                      <a:pt x="293667" y="3702"/>
                    </a:moveTo>
                    <a:cubicBezTo>
                      <a:pt x="238322" y="6910"/>
                      <a:pt x="178163" y="13328"/>
                      <a:pt x="130037" y="51829"/>
                    </a:cubicBezTo>
                    <a:cubicBezTo>
                      <a:pt x="81911" y="90330"/>
                      <a:pt x="-23967" y="225084"/>
                      <a:pt x="4909" y="234709"/>
                    </a:cubicBezTo>
                    <a:cubicBezTo>
                      <a:pt x="33785" y="244334"/>
                      <a:pt x="212654" y="106372"/>
                      <a:pt x="303292" y="109580"/>
                    </a:cubicBezTo>
                    <a:cubicBezTo>
                      <a:pt x="393930" y="112788"/>
                      <a:pt x="522267" y="266793"/>
                      <a:pt x="548736" y="253959"/>
                    </a:cubicBezTo>
                    <a:cubicBezTo>
                      <a:pt x="575206" y="241125"/>
                      <a:pt x="509433" y="75892"/>
                      <a:pt x="462109" y="32578"/>
                    </a:cubicBezTo>
                    <a:cubicBezTo>
                      <a:pt x="414785" y="-10736"/>
                      <a:pt x="349012" y="494"/>
                      <a:pt x="293667" y="3702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31" name="Freeform 2530"/>
              <p:cNvSpPr/>
              <p:nvPr/>
            </p:nvSpPr>
            <p:spPr>
              <a:xfrm rot="10800000">
                <a:off x="2832581" y="-724893"/>
                <a:ext cx="375077" cy="542649"/>
              </a:xfrm>
              <a:custGeom>
                <a:avLst/>
                <a:gdLst>
                  <a:gd name="connsiteX0" fmla="*/ 52939 w 890337"/>
                  <a:gd name="connsiteY0" fmla="*/ 952901 h 952901"/>
                  <a:gd name="connsiteX1" fmla="*/ 0 w 890337"/>
                  <a:gd name="connsiteY1" fmla="*/ 288758 h 952901"/>
                  <a:gd name="connsiteX2" fmla="*/ 211756 w 890337"/>
                  <a:gd name="connsiteY2" fmla="*/ 134754 h 952901"/>
                  <a:gd name="connsiteX3" fmla="*/ 471638 w 890337"/>
                  <a:gd name="connsiteY3" fmla="*/ 115503 h 952901"/>
                  <a:gd name="connsiteX4" fmla="*/ 654518 w 890337"/>
                  <a:gd name="connsiteY4" fmla="*/ 0 h 952901"/>
                  <a:gd name="connsiteX5" fmla="*/ 563078 w 890337"/>
                  <a:gd name="connsiteY5" fmla="*/ 115503 h 952901"/>
                  <a:gd name="connsiteX6" fmla="*/ 755584 w 890337"/>
                  <a:gd name="connsiteY6" fmla="*/ 62564 h 952901"/>
                  <a:gd name="connsiteX7" fmla="*/ 625643 w 890337"/>
                  <a:gd name="connsiteY7" fmla="*/ 206943 h 952901"/>
                  <a:gd name="connsiteX8" fmla="*/ 890337 w 890337"/>
                  <a:gd name="connsiteY8" fmla="*/ 187693 h 952901"/>
                  <a:gd name="connsiteX9" fmla="*/ 702645 w 890337"/>
                  <a:gd name="connsiteY9" fmla="*/ 341697 h 952901"/>
                  <a:gd name="connsiteX10" fmla="*/ 741146 w 890337"/>
                  <a:gd name="connsiteY10" fmla="*/ 543828 h 952901"/>
                  <a:gd name="connsiteX11" fmla="*/ 683394 w 890337"/>
                  <a:gd name="connsiteY11" fmla="*/ 952901 h 952901"/>
                  <a:gd name="connsiteX12" fmla="*/ 630455 w 890337"/>
                  <a:gd name="connsiteY12" fmla="*/ 481263 h 952901"/>
                  <a:gd name="connsiteX13" fmla="*/ 466826 w 890337"/>
                  <a:gd name="connsiteY13" fmla="*/ 476451 h 952901"/>
                  <a:gd name="connsiteX14" fmla="*/ 356135 w 890337"/>
                  <a:gd name="connsiteY14" fmla="*/ 548640 h 952901"/>
                  <a:gd name="connsiteX15" fmla="*/ 303196 w 890337"/>
                  <a:gd name="connsiteY15" fmla="*/ 490889 h 952901"/>
                  <a:gd name="connsiteX16" fmla="*/ 125129 w 890337"/>
                  <a:gd name="connsiteY16" fmla="*/ 447575 h 952901"/>
                  <a:gd name="connsiteX17" fmla="*/ 52939 w 890337"/>
                  <a:gd name="connsiteY17" fmla="*/ 952901 h 952901"/>
                  <a:gd name="connsiteX0" fmla="*/ 52939 w 755584"/>
                  <a:gd name="connsiteY0" fmla="*/ 952901 h 952901"/>
                  <a:gd name="connsiteX1" fmla="*/ 0 w 755584"/>
                  <a:gd name="connsiteY1" fmla="*/ 288758 h 952901"/>
                  <a:gd name="connsiteX2" fmla="*/ 211756 w 755584"/>
                  <a:gd name="connsiteY2" fmla="*/ 134754 h 952901"/>
                  <a:gd name="connsiteX3" fmla="*/ 471638 w 755584"/>
                  <a:gd name="connsiteY3" fmla="*/ 115503 h 952901"/>
                  <a:gd name="connsiteX4" fmla="*/ 654518 w 755584"/>
                  <a:gd name="connsiteY4" fmla="*/ 0 h 952901"/>
                  <a:gd name="connsiteX5" fmla="*/ 563078 w 755584"/>
                  <a:gd name="connsiteY5" fmla="*/ 115503 h 952901"/>
                  <a:gd name="connsiteX6" fmla="*/ 755584 w 755584"/>
                  <a:gd name="connsiteY6" fmla="*/ 62564 h 952901"/>
                  <a:gd name="connsiteX7" fmla="*/ 625643 w 755584"/>
                  <a:gd name="connsiteY7" fmla="*/ 206943 h 952901"/>
                  <a:gd name="connsiteX8" fmla="*/ 702645 w 755584"/>
                  <a:gd name="connsiteY8" fmla="*/ 341697 h 952901"/>
                  <a:gd name="connsiteX9" fmla="*/ 741146 w 755584"/>
                  <a:gd name="connsiteY9" fmla="*/ 543828 h 952901"/>
                  <a:gd name="connsiteX10" fmla="*/ 683394 w 755584"/>
                  <a:gd name="connsiteY10" fmla="*/ 952901 h 952901"/>
                  <a:gd name="connsiteX11" fmla="*/ 630455 w 755584"/>
                  <a:gd name="connsiteY11" fmla="*/ 481263 h 952901"/>
                  <a:gd name="connsiteX12" fmla="*/ 466826 w 755584"/>
                  <a:gd name="connsiteY12" fmla="*/ 476451 h 952901"/>
                  <a:gd name="connsiteX13" fmla="*/ 356135 w 755584"/>
                  <a:gd name="connsiteY13" fmla="*/ 548640 h 952901"/>
                  <a:gd name="connsiteX14" fmla="*/ 303196 w 755584"/>
                  <a:gd name="connsiteY14" fmla="*/ 490889 h 952901"/>
                  <a:gd name="connsiteX15" fmla="*/ 125129 w 755584"/>
                  <a:gd name="connsiteY15" fmla="*/ 447575 h 952901"/>
                  <a:gd name="connsiteX16" fmla="*/ 52939 w 755584"/>
                  <a:gd name="connsiteY16" fmla="*/ 952901 h 952901"/>
                  <a:gd name="connsiteX0" fmla="*/ 52939 w 741146"/>
                  <a:gd name="connsiteY0" fmla="*/ 952901 h 952901"/>
                  <a:gd name="connsiteX1" fmla="*/ 0 w 741146"/>
                  <a:gd name="connsiteY1" fmla="*/ 288758 h 952901"/>
                  <a:gd name="connsiteX2" fmla="*/ 211756 w 741146"/>
                  <a:gd name="connsiteY2" fmla="*/ 134754 h 952901"/>
                  <a:gd name="connsiteX3" fmla="*/ 471638 w 741146"/>
                  <a:gd name="connsiteY3" fmla="*/ 115503 h 952901"/>
                  <a:gd name="connsiteX4" fmla="*/ 654518 w 741146"/>
                  <a:gd name="connsiteY4" fmla="*/ 0 h 952901"/>
                  <a:gd name="connsiteX5" fmla="*/ 563078 w 741146"/>
                  <a:gd name="connsiteY5" fmla="*/ 115503 h 952901"/>
                  <a:gd name="connsiteX6" fmla="*/ 625643 w 741146"/>
                  <a:gd name="connsiteY6" fmla="*/ 206943 h 952901"/>
                  <a:gd name="connsiteX7" fmla="*/ 702645 w 741146"/>
                  <a:gd name="connsiteY7" fmla="*/ 341697 h 952901"/>
                  <a:gd name="connsiteX8" fmla="*/ 741146 w 741146"/>
                  <a:gd name="connsiteY8" fmla="*/ 543828 h 952901"/>
                  <a:gd name="connsiteX9" fmla="*/ 683394 w 741146"/>
                  <a:gd name="connsiteY9" fmla="*/ 952901 h 952901"/>
                  <a:gd name="connsiteX10" fmla="*/ 630455 w 741146"/>
                  <a:gd name="connsiteY10" fmla="*/ 481263 h 952901"/>
                  <a:gd name="connsiteX11" fmla="*/ 466826 w 741146"/>
                  <a:gd name="connsiteY11" fmla="*/ 476451 h 952901"/>
                  <a:gd name="connsiteX12" fmla="*/ 356135 w 741146"/>
                  <a:gd name="connsiteY12" fmla="*/ 548640 h 952901"/>
                  <a:gd name="connsiteX13" fmla="*/ 303196 w 741146"/>
                  <a:gd name="connsiteY13" fmla="*/ 490889 h 952901"/>
                  <a:gd name="connsiteX14" fmla="*/ 125129 w 741146"/>
                  <a:gd name="connsiteY14" fmla="*/ 447575 h 952901"/>
                  <a:gd name="connsiteX15" fmla="*/ 52939 w 741146"/>
                  <a:gd name="connsiteY15" fmla="*/ 952901 h 952901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211756 w 741146"/>
                  <a:gd name="connsiteY2" fmla="*/ 19251 h 837398"/>
                  <a:gd name="connsiteX3" fmla="*/ 471638 w 741146"/>
                  <a:gd name="connsiteY3" fmla="*/ 0 h 837398"/>
                  <a:gd name="connsiteX4" fmla="*/ 563078 w 741146"/>
                  <a:gd name="connsiteY4" fmla="*/ 0 h 837398"/>
                  <a:gd name="connsiteX5" fmla="*/ 625643 w 741146"/>
                  <a:gd name="connsiteY5" fmla="*/ 91440 h 837398"/>
                  <a:gd name="connsiteX6" fmla="*/ 702645 w 741146"/>
                  <a:gd name="connsiteY6" fmla="*/ 226194 h 837398"/>
                  <a:gd name="connsiteX7" fmla="*/ 741146 w 741146"/>
                  <a:gd name="connsiteY7" fmla="*/ 428325 h 837398"/>
                  <a:gd name="connsiteX8" fmla="*/ 683394 w 741146"/>
                  <a:gd name="connsiteY8" fmla="*/ 837398 h 837398"/>
                  <a:gd name="connsiteX9" fmla="*/ 630455 w 741146"/>
                  <a:gd name="connsiteY9" fmla="*/ 365760 h 837398"/>
                  <a:gd name="connsiteX10" fmla="*/ 466826 w 741146"/>
                  <a:gd name="connsiteY10" fmla="*/ 360948 h 837398"/>
                  <a:gd name="connsiteX11" fmla="*/ 356135 w 741146"/>
                  <a:gd name="connsiteY11" fmla="*/ 433137 h 837398"/>
                  <a:gd name="connsiteX12" fmla="*/ 303196 w 741146"/>
                  <a:gd name="connsiteY12" fmla="*/ 375386 h 837398"/>
                  <a:gd name="connsiteX13" fmla="*/ 125129 w 741146"/>
                  <a:gd name="connsiteY13" fmla="*/ 332072 h 837398"/>
                  <a:gd name="connsiteX14" fmla="*/ 52939 w 741146"/>
                  <a:gd name="connsiteY14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211756 w 741146"/>
                  <a:gd name="connsiteY2" fmla="*/ 19251 h 837398"/>
                  <a:gd name="connsiteX3" fmla="*/ 471638 w 741146"/>
                  <a:gd name="connsiteY3" fmla="*/ 0 h 837398"/>
                  <a:gd name="connsiteX4" fmla="*/ 563078 w 741146"/>
                  <a:gd name="connsiteY4" fmla="*/ 0 h 837398"/>
                  <a:gd name="connsiteX5" fmla="*/ 625643 w 741146"/>
                  <a:gd name="connsiteY5" fmla="*/ 91440 h 837398"/>
                  <a:gd name="connsiteX6" fmla="*/ 702645 w 741146"/>
                  <a:gd name="connsiteY6" fmla="*/ 226194 h 837398"/>
                  <a:gd name="connsiteX7" fmla="*/ 741146 w 741146"/>
                  <a:gd name="connsiteY7" fmla="*/ 428325 h 837398"/>
                  <a:gd name="connsiteX8" fmla="*/ 683394 w 741146"/>
                  <a:gd name="connsiteY8" fmla="*/ 837398 h 837398"/>
                  <a:gd name="connsiteX9" fmla="*/ 630455 w 741146"/>
                  <a:gd name="connsiteY9" fmla="*/ 365760 h 837398"/>
                  <a:gd name="connsiteX10" fmla="*/ 466826 w 741146"/>
                  <a:gd name="connsiteY10" fmla="*/ 360948 h 837398"/>
                  <a:gd name="connsiteX11" fmla="*/ 303196 w 741146"/>
                  <a:gd name="connsiteY11" fmla="*/ 375386 h 837398"/>
                  <a:gd name="connsiteX12" fmla="*/ 125129 w 741146"/>
                  <a:gd name="connsiteY12" fmla="*/ 332072 h 837398"/>
                  <a:gd name="connsiteX13" fmla="*/ 52939 w 741146"/>
                  <a:gd name="connsiteY13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211756 w 741146"/>
                  <a:gd name="connsiteY2" fmla="*/ 19251 h 837398"/>
                  <a:gd name="connsiteX3" fmla="*/ 471638 w 741146"/>
                  <a:gd name="connsiteY3" fmla="*/ 0 h 837398"/>
                  <a:gd name="connsiteX4" fmla="*/ 563078 w 741146"/>
                  <a:gd name="connsiteY4" fmla="*/ 0 h 837398"/>
                  <a:gd name="connsiteX5" fmla="*/ 625643 w 741146"/>
                  <a:gd name="connsiteY5" fmla="*/ 91440 h 837398"/>
                  <a:gd name="connsiteX6" fmla="*/ 702645 w 741146"/>
                  <a:gd name="connsiteY6" fmla="*/ 226194 h 837398"/>
                  <a:gd name="connsiteX7" fmla="*/ 741146 w 741146"/>
                  <a:gd name="connsiteY7" fmla="*/ 428325 h 837398"/>
                  <a:gd name="connsiteX8" fmla="*/ 683394 w 741146"/>
                  <a:gd name="connsiteY8" fmla="*/ 837398 h 837398"/>
                  <a:gd name="connsiteX9" fmla="*/ 630455 w 741146"/>
                  <a:gd name="connsiteY9" fmla="*/ 365760 h 837398"/>
                  <a:gd name="connsiteX10" fmla="*/ 462013 w 741146"/>
                  <a:gd name="connsiteY10" fmla="*/ 244435 h 837398"/>
                  <a:gd name="connsiteX11" fmla="*/ 303196 w 741146"/>
                  <a:gd name="connsiteY11" fmla="*/ 375386 h 837398"/>
                  <a:gd name="connsiteX12" fmla="*/ 125129 w 741146"/>
                  <a:gd name="connsiteY12" fmla="*/ 332072 h 837398"/>
                  <a:gd name="connsiteX13" fmla="*/ 52939 w 741146"/>
                  <a:gd name="connsiteY13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211756 w 741146"/>
                  <a:gd name="connsiteY2" fmla="*/ 19251 h 837398"/>
                  <a:gd name="connsiteX3" fmla="*/ 471638 w 741146"/>
                  <a:gd name="connsiteY3" fmla="*/ 0 h 837398"/>
                  <a:gd name="connsiteX4" fmla="*/ 563078 w 741146"/>
                  <a:gd name="connsiteY4" fmla="*/ 0 h 837398"/>
                  <a:gd name="connsiteX5" fmla="*/ 625643 w 741146"/>
                  <a:gd name="connsiteY5" fmla="*/ 91440 h 837398"/>
                  <a:gd name="connsiteX6" fmla="*/ 702645 w 741146"/>
                  <a:gd name="connsiteY6" fmla="*/ 226194 h 837398"/>
                  <a:gd name="connsiteX7" fmla="*/ 741146 w 741146"/>
                  <a:gd name="connsiteY7" fmla="*/ 428325 h 837398"/>
                  <a:gd name="connsiteX8" fmla="*/ 683394 w 741146"/>
                  <a:gd name="connsiteY8" fmla="*/ 837398 h 837398"/>
                  <a:gd name="connsiteX9" fmla="*/ 630455 w 741146"/>
                  <a:gd name="connsiteY9" fmla="*/ 365760 h 837398"/>
                  <a:gd name="connsiteX10" fmla="*/ 462013 w 741146"/>
                  <a:gd name="connsiteY10" fmla="*/ 244435 h 837398"/>
                  <a:gd name="connsiteX11" fmla="*/ 269507 w 741146"/>
                  <a:gd name="connsiteY11" fmla="*/ 228806 h 837398"/>
                  <a:gd name="connsiteX12" fmla="*/ 125129 w 741146"/>
                  <a:gd name="connsiteY12" fmla="*/ 332072 h 837398"/>
                  <a:gd name="connsiteX13" fmla="*/ 52939 w 741146"/>
                  <a:gd name="connsiteY13" fmla="*/ 837398 h 837398"/>
                  <a:gd name="connsiteX0" fmla="*/ 52939 w 741146"/>
                  <a:gd name="connsiteY0" fmla="*/ 837398 h 837398"/>
                  <a:gd name="connsiteX1" fmla="*/ 0 w 741146"/>
                  <a:gd name="connsiteY1" fmla="*/ 173255 h 837398"/>
                  <a:gd name="connsiteX2" fmla="*/ 211756 w 741146"/>
                  <a:gd name="connsiteY2" fmla="*/ 19251 h 837398"/>
                  <a:gd name="connsiteX3" fmla="*/ 471638 w 741146"/>
                  <a:gd name="connsiteY3" fmla="*/ 0 h 837398"/>
                  <a:gd name="connsiteX4" fmla="*/ 563078 w 741146"/>
                  <a:gd name="connsiteY4" fmla="*/ 0 h 837398"/>
                  <a:gd name="connsiteX5" fmla="*/ 625643 w 741146"/>
                  <a:gd name="connsiteY5" fmla="*/ 91440 h 837398"/>
                  <a:gd name="connsiteX6" fmla="*/ 702645 w 741146"/>
                  <a:gd name="connsiteY6" fmla="*/ 226194 h 837398"/>
                  <a:gd name="connsiteX7" fmla="*/ 741146 w 741146"/>
                  <a:gd name="connsiteY7" fmla="*/ 428325 h 837398"/>
                  <a:gd name="connsiteX8" fmla="*/ 683394 w 741146"/>
                  <a:gd name="connsiteY8" fmla="*/ 837398 h 837398"/>
                  <a:gd name="connsiteX9" fmla="*/ 630455 w 741146"/>
                  <a:gd name="connsiteY9" fmla="*/ 365760 h 837398"/>
                  <a:gd name="connsiteX10" fmla="*/ 462013 w 741146"/>
                  <a:gd name="connsiteY10" fmla="*/ 244435 h 837398"/>
                  <a:gd name="connsiteX11" fmla="*/ 378899 w 741146"/>
                  <a:gd name="connsiteY11" fmla="*/ 294803 h 837398"/>
                  <a:gd name="connsiteX12" fmla="*/ 269507 w 741146"/>
                  <a:gd name="connsiteY12" fmla="*/ 228806 h 837398"/>
                  <a:gd name="connsiteX13" fmla="*/ 125129 w 741146"/>
                  <a:gd name="connsiteY13" fmla="*/ 332072 h 837398"/>
                  <a:gd name="connsiteX14" fmla="*/ 52939 w 741146"/>
                  <a:gd name="connsiteY14" fmla="*/ 837398 h 83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41146" h="837398">
                    <a:moveTo>
                      <a:pt x="52939" y="837398"/>
                    </a:moveTo>
                    <a:lnTo>
                      <a:pt x="0" y="173255"/>
                    </a:lnTo>
                    <a:lnTo>
                      <a:pt x="211756" y="19251"/>
                    </a:lnTo>
                    <a:lnTo>
                      <a:pt x="471638" y="0"/>
                    </a:lnTo>
                    <a:lnTo>
                      <a:pt x="563078" y="0"/>
                    </a:lnTo>
                    <a:lnTo>
                      <a:pt x="625643" y="91440"/>
                    </a:lnTo>
                    <a:lnTo>
                      <a:pt x="702645" y="226194"/>
                    </a:lnTo>
                    <a:lnTo>
                      <a:pt x="741146" y="428325"/>
                    </a:lnTo>
                    <a:lnTo>
                      <a:pt x="683394" y="837398"/>
                    </a:lnTo>
                    <a:lnTo>
                      <a:pt x="630455" y="365760"/>
                    </a:lnTo>
                    <a:lnTo>
                      <a:pt x="462013" y="244435"/>
                    </a:lnTo>
                    <a:cubicBezTo>
                      <a:pt x="437517" y="246191"/>
                      <a:pt x="403395" y="293047"/>
                      <a:pt x="378899" y="294803"/>
                    </a:cubicBezTo>
                    <a:lnTo>
                      <a:pt x="269507" y="228806"/>
                    </a:lnTo>
                    <a:lnTo>
                      <a:pt x="125129" y="332072"/>
                    </a:lnTo>
                    <a:lnTo>
                      <a:pt x="52939" y="837398"/>
                    </a:ln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32" name="Oval 2531"/>
              <p:cNvSpPr/>
              <p:nvPr/>
            </p:nvSpPr>
            <p:spPr>
              <a:xfrm>
                <a:off x="3023817" y="623506"/>
                <a:ext cx="18288" cy="18288"/>
              </a:xfrm>
              <a:prstGeom prst="ellipse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33" name="Oval 2532"/>
              <p:cNvSpPr/>
              <p:nvPr/>
            </p:nvSpPr>
            <p:spPr>
              <a:xfrm>
                <a:off x="3023817" y="775906"/>
                <a:ext cx="18288" cy="18288"/>
              </a:xfrm>
              <a:prstGeom prst="ellipse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34" name="Oval 2533"/>
              <p:cNvSpPr/>
              <p:nvPr/>
            </p:nvSpPr>
            <p:spPr>
              <a:xfrm>
                <a:off x="3023817" y="928306"/>
                <a:ext cx="18288" cy="18288"/>
              </a:xfrm>
              <a:prstGeom prst="ellipse">
                <a:avLst/>
              </a:pr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84580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Banded">
  <a:themeElements>
    <a:clrScheme name="Custom 1">
      <a:dk1>
        <a:srgbClr val="2C2C2C"/>
      </a:dk1>
      <a:lt1>
        <a:srgbClr val="FFFFFF"/>
      </a:lt1>
      <a:dk2>
        <a:srgbClr val="EF4023"/>
      </a:dk2>
      <a:lt2>
        <a:srgbClr val="F2F2F2"/>
      </a:lt2>
      <a:accent1>
        <a:srgbClr val="01A89E"/>
      </a:accent1>
      <a:accent2>
        <a:srgbClr val="EF4023"/>
      </a:accent2>
      <a:accent3>
        <a:srgbClr val="F29F16"/>
      </a:accent3>
      <a:accent4>
        <a:srgbClr val="CCE7D4"/>
      </a:accent4>
      <a:accent5>
        <a:srgbClr val="FFF100"/>
      </a:accent5>
      <a:accent6>
        <a:srgbClr val="E0FFFF"/>
      </a:accent6>
      <a:hlink>
        <a:srgbClr val="005DBA"/>
      </a:hlink>
      <a:folHlink>
        <a:srgbClr val="6C606A"/>
      </a:folHlink>
    </a:clrScheme>
    <a:fontScheme name="Banded">
      <a:maj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Banded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atMod val="120000"/>
                <a:lumMod val="107000"/>
              </a:schemeClr>
            </a:gs>
            <a:gs pos="50000">
              <a:schemeClr val="phClr">
                <a:tint val="70000"/>
                <a:satMod val="124000"/>
                <a:lumMod val="103000"/>
              </a:schemeClr>
            </a:gs>
            <a:gs pos="100000">
              <a:schemeClr val="phClr">
                <a:tint val="85000"/>
                <a:satMod val="12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85000"/>
                <a:shade val="98000"/>
                <a:satMod val="110000"/>
                <a:lumMod val="103000"/>
              </a:schemeClr>
            </a:gs>
            <a:gs pos="50000">
              <a:schemeClr val="phClr">
                <a:shade val="85000"/>
                <a:satMod val="105000"/>
                <a:lumMod val="100000"/>
              </a:schemeClr>
            </a:gs>
            <a:gs pos="100000">
              <a:schemeClr val="phClr">
                <a:shade val="60000"/>
                <a:satMod val="120000"/>
                <a:lumMod val="10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15875" dir="5400000" algn="ctr" rotWithShape="0">
              <a:srgbClr val="000000">
                <a:alpha val="68000"/>
              </a:srgbClr>
            </a:outerShdw>
          </a:effectLst>
        </a:effectStyle>
        <a:effectStyle>
          <a:effectLst>
            <a:outerShdw blurRad="88900" dist="2794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blipFill rotWithShape="1">
          <a:blip xmlns:r="http://schemas.openxmlformats.org/officeDocument/2006/relationships" r:embed="rId1">
            <a:duotone>
              <a:schemeClr val="phClr"/>
              <a:schemeClr val="phClr">
                <a:shade val="91000"/>
                <a:satMod val="105000"/>
              </a:schemeClr>
            </a:duotone>
          </a:blip>
          <a:tile tx="0" ty="0" sx="100000" sy="100000" flip="none" algn="tl"/>
        </a:blipFill>
        <a:gradFill rotWithShape="1">
          <a:gsLst>
            <a:gs pos="0">
              <a:schemeClr val="phClr">
                <a:tint val="100000"/>
                <a:shade val="0"/>
                <a:satMod val="100000"/>
              </a:schemeClr>
            </a:gs>
            <a:gs pos="100000">
              <a:schemeClr val="phClr">
                <a:shade val="100000"/>
                <a:satMod val="10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nded" id="{98DFF888-2449-4D28-977C-6306C017633E}" vid="{9792607F-9579-4224-82FF-9C88C3E1E53D}"/>
    </a:ext>
  </a:extLst>
</a:theme>
</file>

<file path=ppt/theme/theme2.xml><?xml version="1.0" encoding="utf-8"?>
<a:theme xmlns:a="http://schemas.openxmlformats.org/drawingml/2006/main" name="Brand 2.0 template 3_26_15">
  <a:themeElements>
    <a:clrScheme name="Wells Fargo">
      <a:dk1>
        <a:srgbClr val="000000"/>
      </a:dk1>
      <a:lt1>
        <a:srgbClr val="FFFFFF"/>
      </a:lt1>
      <a:dk2>
        <a:srgbClr val="ED8800"/>
      </a:dk2>
      <a:lt2>
        <a:srgbClr val="BB0826"/>
      </a:lt2>
      <a:accent1>
        <a:srgbClr val="ED8800"/>
      </a:accent1>
      <a:accent2>
        <a:srgbClr val="702F8A"/>
      </a:accent2>
      <a:accent3>
        <a:srgbClr val="0095C8"/>
      </a:accent3>
      <a:accent4>
        <a:srgbClr val="46A033"/>
      </a:accent4>
      <a:accent5>
        <a:srgbClr val="AE2573"/>
      </a:accent5>
      <a:accent6>
        <a:srgbClr val="7A6855"/>
      </a:accent6>
      <a:hlink>
        <a:srgbClr val="696B6E"/>
      </a:hlink>
      <a:folHlink>
        <a:srgbClr val="B4B5B7"/>
      </a:folHlink>
    </a:clrScheme>
    <a:fontScheme name="Brand 2.0 Fonts">
      <a:majorFont>
        <a:latin typeface="Georgi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/>
      <a:bodyPr vert="horz" wrap="none" lIns="91440" tIns="45720" rIns="91440" bIns="45720" rtlCol="0">
        <a:normAutofit/>
      </a:bodyPr>
      <a:lstStyle>
        <a:defPPr marL="342900" indent="-342900" algn="l" defTabSz="914400" rtl="0" eaLnBrk="1" latinLnBrk="0" hangingPunct="1">
          <a:spcBef>
            <a:spcPts val="800"/>
          </a:spcBef>
          <a:buFont typeface="Wingdings" pitchFamily="2" charset="2"/>
          <a:buChar char="§"/>
          <a:defRPr sz="1400" kern="1200" dirty="0" err="1" smtClean="0">
            <a:solidFill>
              <a:schemeClr val="tx1"/>
            </a:solidFill>
            <a:latin typeface="Verdana" pitchFamily="34" charset="0"/>
            <a:ea typeface="+mn-ea"/>
            <a:cs typeface="+mn-cs"/>
          </a:defRPr>
        </a:defPPr>
      </a:lstStyle>
    </a:txDef>
  </a:objectDefaults>
  <a:extraClrSchemeLst/>
  <a:custClrLst>
    <a:custClr name="Dark Orange">
      <a:srgbClr val="CE4C00"/>
    </a:custClr>
    <a:custClr name="Dark Plum">
      <a:srgbClr val="4D3B65"/>
    </a:custClr>
    <a:custClr name="Dark Teal">
      <a:srgbClr val="00698C"/>
    </a:custClr>
    <a:custClr name="Dark Green">
      <a:srgbClr val="007337"/>
    </a:custClr>
    <a:custClr name="Dark Magenta">
      <a:srgbClr val="821861"/>
    </a:custClr>
    <a:custClr name="Dark Ebony">
      <a:srgbClr val="574537"/>
    </a:custClr>
    <a:custClr name="WF Yellow">
      <a:srgbClr val="FCC60A"/>
    </a:custClr>
    <a:custClr name="WF Gray">
      <a:srgbClr val="8F8F8F"/>
    </a:custClr>
    <a:custClr name="Aqua Blue">
      <a:srgbClr val="44464A"/>
    </a:custClr>
    <a:custClr name="Khaki">
      <a:srgbClr val="BFC0BE"/>
    </a:custClr>
    <a:custClr name="Stone">
      <a:srgbClr val="D7D3C7"/>
    </a:custClr>
    <a:custClr name="Breeze">
      <a:srgbClr val="DADBBF"/>
    </a:custClr>
  </a:custClr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Banded</Template>
  <TotalTime>4965</TotalTime>
  <Words>346</Words>
  <Application>Microsoft Office PowerPoint</Application>
  <PresentationFormat>On-screen Show (4:3)</PresentationFormat>
  <Paragraphs>68</Paragraphs>
  <Slides>7</Slides>
  <Notes>7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7</vt:i4>
      </vt:variant>
    </vt:vector>
  </HeadingPairs>
  <TitlesOfParts>
    <vt:vector size="16" baseType="lpstr">
      <vt:lpstr>Arial</vt:lpstr>
      <vt:lpstr>Calibri</vt:lpstr>
      <vt:lpstr>Corbel</vt:lpstr>
      <vt:lpstr>Georgia</vt:lpstr>
      <vt:lpstr>Times New Roman</vt:lpstr>
      <vt:lpstr>Verdana</vt:lpstr>
      <vt:lpstr>Wingdings</vt:lpstr>
      <vt:lpstr>Banded</vt:lpstr>
      <vt:lpstr>Brand 2.0 template 3_26_15</vt:lpstr>
      <vt:lpstr>Milost u Zakonu</vt:lpstr>
      <vt:lpstr>PowerPoint Presentation</vt:lpstr>
      <vt:lpstr>POZADINA  SAVEZA</vt:lpstr>
      <vt:lpstr>PowerPoint Presentation</vt:lpstr>
      <vt:lpstr>PowerPoint Presentation</vt:lpstr>
      <vt:lpstr>Sporazumi između suzerena i vazala</vt:lpstr>
      <vt:lpstr>PowerPoint Presentation</vt:lpstr>
    </vt:vector>
  </TitlesOfParts>
  <Company>Wells Fargo N.A.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William Brent</dc:creator>
  <cp:lastModifiedBy>Michael Brent</cp:lastModifiedBy>
  <cp:revision>29</cp:revision>
  <dcterms:created xsi:type="dcterms:W3CDTF">2019-02-20T16:36:24Z</dcterms:created>
  <dcterms:modified xsi:type="dcterms:W3CDTF">2019-07-08T13:53:58Z</dcterms:modified>
</cp:coreProperties>
</file>